
<file path=[Content_Types].xml><?xml version="1.0" encoding="utf-8"?>
<Types xmlns="http://schemas.openxmlformats.org/package/2006/content-types">
  <Default Extension="bin" ContentType="application/vnd.openxmlformats-officedocument.spreadsheetml.printerSettings"/>
  <Default Extension="png" ContentType="image/png"/>
  <Default Extension="rels" ContentType="application/vnd.openxmlformats-package.relationships+xml"/>
  <Default Extension="xml" ContentType="application/xml"/>
  <Override PartName="/xl/workbook.xml" ContentType="application/vnd.openxmlformats-officedocument.spreadsheetml.sheet.main+xml"/>
  <Override PartName="/xl/worksheets/sheet1.xml" ContentType="application/vnd.openxmlformats-officedocument.spreadsheetml.worksheet+xml"/>
  <Override PartName="/xl/worksheets/sheet2.xml" ContentType="application/vnd.openxmlformats-officedocument.spreadsheetml.worksheet+xml"/>
  <Override PartName="/xl/worksheets/sheet3.xml" ContentType="application/vnd.openxmlformats-officedocument.spreadsheetml.worksheet+xml"/>
  <Override PartName="/xl/worksheets/sheet4.xml" ContentType="application/vnd.openxmlformats-officedocument.spreadsheetml.worksheet+xml"/>
  <Override PartName="/xl/worksheets/sheet5.xml" ContentType="application/vnd.openxmlformats-officedocument.spreadsheetml.worksheet+xml"/>
  <Override PartName="/xl/worksheets/sheet6.xml" ContentType="application/vnd.openxmlformats-officedocument.spreadsheetml.worksheet+xml"/>
  <Override PartName="/xl/worksheets/sheet7.xml" ContentType="application/vnd.openxmlformats-officedocument.spreadsheetml.worksheet+xml"/>
  <Override PartName="/xl/worksheets/sheet8.xml" ContentType="application/vnd.openxmlformats-officedocument.spreadsheetml.worksheet+xml"/>
  <Override PartName="/xl/worksheets/sheet9.xml" ContentType="application/vnd.openxmlformats-officedocument.spreadsheetml.worksheet+xml"/>
  <Override PartName="/xl/worksheets/sheet10.xml" ContentType="application/vnd.openxmlformats-officedocument.spreadsheetml.worksheet+xml"/>
  <Override PartName="/xl/worksheets/sheet11.xml" ContentType="application/vnd.openxmlformats-officedocument.spreadsheetml.worksheet+xml"/>
  <Override PartName="/xl/worksheets/sheet12.xml" ContentType="application/vnd.openxmlformats-officedocument.spreadsheetml.worksheet+xml"/>
  <Override PartName="/xl/theme/theme1.xml" ContentType="application/vnd.openxmlformats-officedocument.theme+xml"/>
  <Override PartName="/xl/styles.xml" ContentType="application/vnd.openxmlformats-officedocument.spreadsheetml.styles+xml"/>
  <Override PartName="/xl/sharedStrings.xml" ContentType="application/vnd.openxmlformats-officedocument.spreadsheetml.sharedStrings+xml"/>
  <Override PartName="/xl/drawings/drawing1.xml" ContentType="application/vnd.openxmlformats-officedocument.drawing+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xl/workbook.xml"/><Relationship Id="rId4" Type="http://schemas.openxmlformats.org/officeDocument/2006/relationships/custom-properties" Target="docProps/custom.xml"/></Relationships>
</file>

<file path=xl/workbook.xml><?xml version="1.0" encoding="utf-8"?>
<workbook xmlns="http://schemas.openxmlformats.org/spreadsheetml/2006/main" xmlns:r="http://schemas.openxmlformats.org/officeDocument/2006/relationships">
  <fileVersion appName="xl" lastEdited="5" lowestEdited="5" rupBuild="9302"/>
  <workbookPr defaultThemeVersion="124226"/>
  <bookViews>
    <workbookView xWindow="0" yWindow="0" windowWidth="25440" windowHeight="12435" tabRatio="801"/>
  </bookViews>
  <sheets>
    <sheet name="2011 ON-Marg" sheetId="11" r:id="rId1"/>
    <sheet name="Variable Descriptions" sheetId="10" r:id="rId2"/>
    <sheet name="DA_2011" sheetId="1" r:id="rId3"/>
    <sheet name="CTUID_2011" sheetId="2" r:id="rId4"/>
    <sheet name="CSDUID_2011" sheetId="3" r:id="rId5"/>
    <sheet name="CCSUID_2011" sheetId="4" r:id="rId6"/>
    <sheet name="CDUID_2011" sheetId="9" r:id="rId7"/>
    <sheet name="CMAUID_2011" sheetId="5" r:id="rId8"/>
    <sheet name="PHUUID_2011" sheetId="6" r:id="rId9"/>
    <sheet name="LHINUID_2011" sheetId="7" r:id="rId10"/>
    <sheet name="LHIN_SRUID_2011" sheetId="8" r:id="rId11"/>
    <sheet name="Disclaimers" sheetId="12" r:id="rId12"/>
  </sheets>
  <definedNames>
    <definedName name="_1_2011_CCSUID">CCSUID_2011!$A$1:$J$317</definedName>
    <definedName name="_2_2011_CDUID">CDUID_2011!$A$1:$J$50</definedName>
    <definedName name="_3_2011_CMAUID">CMAUID_2011!$A$1:$J$44</definedName>
    <definedName name="_4_2011_CSDUID">CSDUID_2011!$A$1:$J$575</definedName>
    <definedName name="_5_2011_CTUID">CTUID_2011!$A$1:$J$2274</definedName>
    <definedName name="_6_2011_LHINSRUID">LHIN_SRUID_2011!$A$1:$K$77</definedName>
    <definedName name="_7_2011_LHINUID">LHINUID_2011!$A$1:$F$15</definedName>
    <definedName name="_8_2011_PHUUID">PHUUID_2011!$A$1:$G$37</definedName>
    <definedName name="DA_2011">DA_2011!$A$1:$J$19689</definedName>
    <definedName name="_xlnm.Print_Area" localSheetId="0">'2011 ON-Marg'!$A$1:$B$32</definedName>
    <definedName name="_xlnm.Print_Area" localSheetId="11">Disclaimers!$A$1:$C$10</definedName>
    <definedName name="_xlnm.Print_Area" localSheetId="1">'Variable Descriptions'!$B$1:$C$31</definedName>
  </definedNames>
  <calcPr calcId="145620"/>
</workbook>
</file>

<file path=xl/sharedStrings.xml><?xml version="1.0" encoding="utf-8"?>
<sst xmlns="http://schemas.openxmlformats.org/spreadsheetml/2006/main" count="3635" uniqueCount="3271">
  <si>
    <t xml:space="preserve">2011 Ontario Marginalization Index </t>
  </si>
  <si>
    <t>Publication Information</t>
  </si>
  <si>
    <t>The 2011 Ontario Marginalization Index was created jointly by researchers at the Centre for Urban Solutions at St. Michael’s Hospital and Public Health Ontario</t>
  </si>
  <si>
    <t>How to cite this document</t>
  </si>
  <si>
    <t>Matheson, FI; Ontario Agency for Health Protection and Promotion (Public Health Ontario). 2011 Ontario marginalization index. Toronto, ON: St. Michael’s Hospital; 2017. Joint publication with Public Health Ontario. </t>
  </si>
  <si>
    <t>Authors</t>
  </si>
  <si>
    <t xml:space="preserve">Trevor van Ingen
Epidemiologist Lead, Analytic Services
Public Health Ontario </t>
  </si>
  <si>
    <t>Acknowledgements</t>
  </si>
  <si>
    <t>Contact</t>
  </si>
  <si>
    <t>For more information about the 2011 Ontario Marginalization Index, please contact analytics@oahpp.ca or  HealthProfiles@smh.ca.  </t>
  </si>
  <si>
    <t>Variable Descriptions</t>
  </si>
  <si>
    <t>Data sources used in the creation of the 2011 index are as follows:</t>
  </si>
  <si>
    <t>1) Immigration, Refugees and Citizenship Canada</t>
  </si>
  <si>
    <t xml:space="preserve">2) Statistics Canada T1 Family File (T1FF) </t>
  </si>
  <si>
    <t>3) Municipal Property Assessment Corporation (MPAC)</t>
  </si>
  <si>
    <t>4) Registered Persons Database, Institute for Clinical Evaluative Sciences</t>
  </si>
  <si>
    <t>Variable</t>
  </si>
  <si>
    <t>Description</t>
  </si>
  <si>
    <t>Pop2011</t>
  </si>
  <si>
    <t>Total Population Count - Census 2011</t>
  </si>
  <si>
    <t>instability_DA11</t>
  </si>
  <si>
    <t>Principal component factor score - instability (higher values mean more instability)</t>
  </si>
  <si>
    <t>instability_q_DA11</t>
  </si>
  <si>
    <t>Quintiles - instability (i.e. 1=least unstable, 5=most unstable)</t>
  </si>
  <si>
    <t>deprivation_DA11</t>
  </si>
  <si>
    <t>Principal component factor score - material deprivation (higher values mean more deprivation)</t>
  </si>
  <si>
    <t>deprivation_q_DA11</t>
  </si>
  <si>
    <t>Quintiles - material deprivation (i.e. 1=least deprived, 5=most deprived)</t>
  </si>
  <si>
    <t>dependency_DA11</t>
  </si>
  <si>
    <t>Principal component factor score - dependency (higher values mean more dependency)</t>
  </si>
  <si>
    <t>dependency_q_DA11</t>
  </si>
  <si>
    <t>Quintiles - dependency (i.e. 1=least dependent, 5=most dependent)</t>
  </si>
  <si>
    <t>ethniccon_DA11</t>
  </si>
  <si>
    <t>Principal component factor score - ethnic conentration (higher values mean more ethnic concentration)</t>
  </si>
  <si>
    <t>ethniccon_q_DA11</t>
  </si>
  <si>
    <t>Quintiles - ethnic concentration (i.e. 1=least ethnically concentrated, 5=most ethnically concentrated)</t>
  </si>
  <si>
    <t>DAUID</t>
  </si>
  <si>
    <t>Dissemination Area</t>
  </si>
  <si>
    <t>CTUID</t>
  </si>
  <si>
    <t>Census Tract</t>
  </si>
  <si>
    <t>CSDUID</t>
  </si>
  <si>
    <t>Census Subdivision</t>
  </si>
  <si>
    <t>CCSUID</t>
  </si>
  <si>
    <t>Census Consolidated Subdivision</t>
  </si>
  <si>
    <t>CDUID</t>
  </si>
  <si>
    <t>Census Division</t>
  </si>
  <si>
    <t>CMAUID</t>
  </si>
  <si>
    <t>Census Metropolitan Area</t>
  </si>
  <si>
    <t>PHUUID</t>
  </si>
  <si>
    <t>Public Health Unit</t>
  </si>
  <si>
    <t>LHINUID</t>
  </si>
  <si>
    <t>Local Health Integration Network</t>
  </si>
  <si>
    <t>LHINSRUID</t>
  </si>
  <si>
    <t>Local Health Integration Network Sub-Region</t>
  </si>
  <si>
    <t>Ethniccon_q_DA11</t>
  </si>
  <si>
    <t>pop2011</t>
  </si>
  <si>
    <t>instability_CTUID</t>
  </si>
  <si>
    <t>deprivation_CTUID</t>
  </si>
  <si>
    <t>dependency_CTUID</t>
  </si>
  <si>
    <t>ethniccon_CTUID</t>
  </si>
  <si>
    <t>instability_q_CTUID</t>
  </si>
  <si>
    <t>deprivation_q_CTUID</t>
  </si>
  <si>
    <t>dependency_q_CTUID</t>
  </si>
  <si>
    <t>ethniccon_q_CTUID</t>
  </si>
  <si>
    <t>5050001.01</t>
  </si>
  <si>
    <t>5050001.04</t>
  </si>
  <si>
    <t>5050001.05</t>
  </si>
  <si>
    <t>5050001.06</t>
  </si>
  <si>
    <t>5050001.07</t>
  </si>
  <si>
    <t>5050001.08</t>
  </si>
  <si>
    <t>5050002.01</t>
  </si>
  <si>
    <t>5050002.02</t>
  </si>
  <si>
    <t>5050002.04</t>
  </si>
  <si>
    <t>5050002.05</t>
  </si>
  <si>
    <t>5050002.06</t>
  </si>
  <si>
    <t>5050003.00</t>
  </si>
  <si>
    <t>5050004.00</t>
  </si>
  <si>
    <t>5050005.00</t>
  </si>
  <si>
    <t>5050006.00</t>
  </si>
  <si>
    <t>5050007.01</t>
  </si>
  <si>
    <t>5050007.02</t>
  </si>
  <si>
    <t>5050007.03</t>
  </si>
  <si>
    <t>5050008.00</t>
  </si>
  <si>
    <t>5050009.00</t>
  </si>
  <si>
    <t>5050010.00</t>
  </si>
  <si>
    <t>5050011.01</t>
  </si>
  <si>
    <t>5050011.03</t>
  </si>
  <si>
    <t>5050011.04</t>
  </si>
  <si>
    <t>5050012.00</t>
  </si>
  <si>
    <t>5050013.00</t>
  </si>
  <si>
    <t>5050014.00</t>
  </si>
  <si>
    <t>5050015.00</t>
  </si>
  <si>
    <t>5050016.00</t>
  </si>
  <si>
    <t>5050017.00</t>
  </si>
  <si>
    <t>5050018.00</t>
  </si>
  <si>
    <t>5050019.00</t>
  </si>
  <si>
    <t>5050020.01</t>
  </si>
  <si>
    <t>5050020.02</t>
  </si>
  <si>
    <t>5050021.00</t>
  </si>
  <si>
    <t>5050022.00</t>
  </si>
  <si>
    <t>5050023.01</t>
  </si>
  <si>
    <t>5050023.02</t>
  </si>
  <si>
    <t>5050024.00</t>
  </si>
  <si>
    <t>5050025.00</t>
  </si>
  <si>
    <t>5050026.00</t>
  </si>
  <si>
    <t>5050027.00</t>
  </si>
  <si>
    <t>5050028.00</t>
  </si>
  <si>
    <t>5050029.00</t>
  </si>
  <si>
    <t>5050030.00</t>
  </si>
  <si>
    <t>5050031.00</t>
  </si>
  <si>
    <t>5050032.01</t>
  </si>
  <si>
    <t>5050032.02</t>
  </si>
  <si>
    <t>5050033.01</t>
  </si>
  <si>
    <t>5050033.02</t>
  </si>
  <si>
    <t>5050034.00</t>
  </si>
  <si>
    <t>5050035.00</t>
  </si>
  <si>
    <t>5050036.00</t>
  </si>
  <si>
    <t>5050037.00</t>
  </si>
  <si>
    <t>5050038.00</t>
  </si>
  <si>
    <t>5050039.00</t>
  </si>
  <si>
    <t>5050040.00</t>
  </si>
  <si>
    <t>5050041.00</t>
  </si>
  <si>
    <t>5050042.00</t>
  </si>
  <si>
    <t>5050043.00</t>
  </si>
  <si>
    <t>5050044.00</t>
  </si>
  <si>
    <t>5050045.00</t>
  </si>
  <si>
    <t>5050046.00</t>
  </si>
  <si>
    <t>5050047.00</t>
  </si>
  <si>
    <t>5050048.00</t>
  </si>
  <si>
    <t>5050049.00</t>
  </si>
  <si>
    <t>5050050.00</t>
  </si>
  <si>
    <t>5050051.00</t>
  </si>
  <si>
    <t>5050052.00</t>
  </si>
  <si>
    <t>5050053.00</t>
  </si>
  <si>
    <t>5050054.00</t>
  </si>
  <si>
    <t>5050055.00</t>
  </si>
  <si>
    <t>5050056.00</t>
  </si>
  <si>
    <t>5050057.00</t>
  </si>
  <si>
    <t>5050058.00</t>
  </si>
  <si>
    <t>5050059.00</t>
  </si>
  <si>
    <t>5050060.00</t>
  </si>
  <si>
    <t>5050061.00</t>
  </si>
  <si>
    <t>5050062.01</t>
  </si>
  <si>
    <t>5050062.02</t>
  </si>
  <si>
    <t>5050100.00</t>
  </si>
  <si>
    <t>5050101.00</t>
  </si>
  <si>
    <t>5050102.00</t>
  </si>
  <si>
    <t>5050103.00</t>
  </si>
  <si>
    <t>5050104.00</t>
  </si>
  <si>
    <t>5050110.00</t>
  </si>
  <si>
    <t>5050120.01</t>
  </si>
  <si>
    <t>5050120.02</t>
  </si>
  <si>
    <t>5050120.03</t>
  </si>
  <si>
    <t>5050121.01</t>
  </si>
  <si>
    <t>5050121.02</t>
  </si>
  <si>
    <t>5050122.01</t>
  </si>
  <si>
    <t>5050122.02</t>
  </si>
  <si>
    <t>5050122.03</t>
  </si>
  <si>
    <t>5050123.01</t>
  </si>
  <si>
    <t>5050123.02</t>
  </si>
  <si>
    <t>5050124.01</t>
  </si>
  <si>
    <t>5050124.02</t>
  </si>
  <si>
    <t>5050124.03</t>
  </si>
  <si>
    <t>5050124.04</t>
  </si>
  <si>
    <t>5050125.01</t>
  </si>
  <si>
    <t>5050125.02</t>
  </si>
  <si>
    <t>5050125.03</t>
  </si>
  <si>
    <t>5050125.04</t>
  </si>
  <si>
    <t>5050125.05</t>
  </si>
  <si>
    <t>5050125.06</t>
  </si>
  <si>
    <t>5050125.07</t>
  </si>
  <si>
    <t>5050125.08</t>
  </si>
  <si>
    <t>5050125.09</t>
  </si>
  <si>
    <t>5050126.03</t>
  </si>
  <si>
    <t>5050126.04</t>
  </si>
  <si>
    <t>5050126.05</t>
  </si>
  <si>
    <t>5050126.06</t>
  </si>
  <si>
    <t>5050127.00</t>
  </si>
  <si>
    <t>5050130.01</t>
  </si>
  <si>
    <t>5050130.02</t>
  </si>
  <si>
    <t>5050131.01</t>
  </si>
  <si>
    <t>5050131.02</t>
  </si>
  <si>
    <t>5050132.00</t>
  </si>
  <si>
    <t>5050133.00</t>
  </si>
  <si>
    <t>5050134.00</t>
  </si>
  <si>
    <t>5050135.01</t>
  </si>
  <si>
    <t>5050135.02</t>
  </si>
  <si>
    <t>5050135.03</t>
  </si>
  <si>
    <t>5050136.01</t>
  </si>
  <si>
    <t>5050136.02</t>
  </si>
  <si>
    <t>5050137.02</t>
  </si>
  <si>
    <t>5050137.03</t>
  </si>
  <si>
    <t>5050137.04</t>
  </si>
  <si>
    <t>5050137.05</t>
  </si>
  <si>
    <t>5050138.00</t>
  </si>
  <si>
    <t>5050139.00</t>
  </si>
  <si>
    <t>5050140.01</t>
  </si>
  <si>
    <t>5050140.03</t>
  </si>
  <si>
    <t>5050140.04</t>
  </si>
  <si>
    <t>5050140.05</t>
  </si>
  <si>
    <t>5050140.06</t>
  </si>
  <si>
    <t>5050140.07</t>
  </si>
  <si>
    <t>5050141.04</t>
  </si>
  <si>
    <t>5050141.05</t>
  </si>
  <si>
    <t>5050141.08</t>
  </si>
  <si>
    <t>5050141.09</t>
  </si>
  <si>
    <t>5050141.10</t>
  </si>
  <si>
    <t>5050141.11</t>
  </si>
  <si>
    <t>5050141.12</t>
  </si>
  <si>
    <t>5050141.13</t>
  </si>
  <si>
    <t>5050141.14</t>
  </si>
  <si>
    <t>5050141.15</t>
  </si>
  <si>
    <t>5050151.03</t>
  </si>
  <si>
    <t>5050151.04</t>
  </si>
  <si>
    <t>5050151.05</t>
  </si>
  <si>
    <t>5050151.06</t>
  </si>
  <si>
    <t>5050151.07</t>
  </si>
  <si>
    <t>5050151.08</t>
  </si>
  <si>
    <t>5050151.09</t>
  </si>
  <si>
    <t>5050160.02</t>
  </si>
  <si>
    <t>5050160.03</t>
  </si>
  <si>
    <t>5050160.04</t>
  </si>
  <si>
    <t>5050160.05</t>
  </si>
  <si>
    <t>5050160.06</t>
  </si>
  <si>
    <t>5050160.07</t>
  </si>
  <si>
    <t>5050160.09</t>
  </si>
  <si>
    <t>5050160.10</t>
  </si>
  <si>
    <t>5050160.11</t>
  </si>
  <si>
    <t>5050161.03</t>
  </si>
  <si>
    <t>5050161.04</t>
  </si>
  <si>
    <t>5050161.05</t>
  </si>
  <si>
    <t>5050161.06</t>
  </si>
  <si>
    <t>5050162.01</t>
  </si>
  <si>
    <t>5050162.02</t>
  </si>
  <si>
    <t>5050170.01</t>
  </si>
  <si>
    <t>5050170.03</t>
  </si>
  <si>
    <t>5050170.04</t>
  </si>
  <si>
    <t>5050170.05</t>
  </si>
  <si>
    <t>5050170.08</t>
  </si>
  <si>
    <t>5050170.09</t>
  </si>
  <si>
    <t>5050170.10</t>
  </si>
  <si>
    <t>5050170.11</t>
  </si>
  <si>
    <t>5050170.12</t>
  </si>
  <si>
    <t>5050170.13</t>
  </si>
  <si>
    <t>5050171.03</t>
  </si>
  <si>
    <t>5050171.05</t>
  </si>
  <si>
    <t>5050171.06</t>
  </si>
  <si>
    <t>5050171.07</t>
  </si>
  <si>
    <t>5050171.08</t>
  </si>
  <si>
    <t>5050180.01</t>
  </si>
  <si>
    <t>5050180.02</t>
  </si>
  <si>
    <t>5050181.01</t>
  </si>
  <si>
    <t>5050181.02</t>
  </si>
  <si>
    <t>5050182.00</t>
  </si>
  <si>
    <t>5050183.00</t>
  </si>
  <si>
    <t>5050184.00</t>
  </si>
  <si>
    <t>5050190.01</t>
  </si>
  <si>
    <t>5050190.02</t>
  </si>
  <si>
    <t>5050191.01</t>
  </si>
  <si>
    <t>5050191.02</t>
  </si>
  <si>
    <t>5050200.01</t>
  </si>
  <si>
    <t>5050200.02</t>
  </si>
  <si>
    <t>5050201.00</t>
  </si>
  <si>
    <t>5050300.00</t>
  </si>
  <si>
    <t>5050301.00</t>
  </si>
  <si>
    <t>5050302.00</t>
  </si>
  <si>
    <t>5210001.00</t>
  </si>
  <si>
    <t>5210002.00</t>
  </si>
  <si>
    <t>5210003.00</t>
  </si>
  <si>
    <t>5210004.00</t>
  </si>
  <si>
    <t>5210005.00</t>
  </si>
  <si>
    <t>5210006.00</t>
  </si>
  <si>
    <t>5210007.00</t>
  </si>
  <si>
    <t>5210008.00</t>
  </si>
  <si>
    <t>5210009.00</t>
  </si>
  <si>
    <t>5210010.00</t>
  </si>
  <si>
    <t>5210011.01</t>
  </si>
  <si>
    <t>5210011.02</t>
  </si>
  <si>
    <t>5210012.00</t>
  </si>
  <si>
    <t>5210013.00</t>
  </si>
  <si>
    <t>5210014.00</t>
  </si>
  <si>
    <t>5210015.00</t>
  </si>
  <si>
    <t>5210016.00</t>
  </si>
  <si>
    <t>5210100.01</t>
  </si>
  <si>
    <t>5210100.02</t>
  </si>
  <si>
    <t>5210101.00</t>
  </si>
  <si>
    <t>5210102.00</t>
  </si>
  <si>
    <t>5210103.00</t>
  </si>
  <si>
    <t>5210104.00</t>
  </si>
  <si>
    <t>5210105.01</t>
  </si>
  <si>
    <t>5210105.02</t>
  </si>
  <si>
    <t>5210106.00</t>
  </si>
  <si>
    <t>5210107.00</t>
  </si>
  <si>
    <t>5210108.00</t>
  </si>
  <si>
    <t>5210109.00</t>
  </si>
  <si>
    <t>5210110.00</t>
  </si>
  <si>
    <t>5210111.01</t>
  </si>
  <si>
    <t>5210111.02</t>
  </si>
  <si>
    <t>5210112.03</t>
  </si>
  <si>
    <t>5210112.04</t>
  </si>
  <si>
    <t>5210112.05</t>
  </si>
  <si>
    <t>5210112.06</t>
  </si>
  <si>
    <t>5210112.07</t>
  </si>
  <si>
    <t>5210113.01</t>
  </si>
  <si>
    <t>5210113.02</t>
  </si>
  <si>
    <t>5210200.00</t>
  </si>
  <si>
    <t>5220001.00</t>
  </si>
  <si>
    <t>5220002.00</t>
  </si>
  <si>
    <t>5220003.00</t>
  </si>
  <si>
    <t>5220004.00</t>
  </si>
  <si>
    <t>5220005.00</t>
  </si>
  <si>
    <t>5220006.00</t>
  </si>
  <si>
    <t>5220007.00</t>
  </si>
  <si>
    <t>5220008.00</t>
  </si>
  <si>
    <t>5220009.00</t>
  </si>
  <si>
    <t>5220010.00</t>
  </si>
  <si>
    <t>5220011.00</t>
  </si>
  <si>
    <t>5220012.00</t>
  </si>
  <si>
    <t>5220013.00</t>
  </si>
  <si>
    <t>5220014.00</t>
  </si>
  <si>
    <t>5220015.00</t>
  </si>
  <si>
    <t>5220200.00</t>
  </si>
  <si>
    <t>5220201.00</t>
  </si>
  <si>
    <t>5220202.00</t>
  </si>
  <si>
    <t>5220300.00</t>
  </si>
  <si>
    <t>5220301.00</t>
  </si>
  <si>
    <t>5220302.00</t>
  </si>
  <si>
    <t>5220303.00</t>
  </si>
  <si>
    <t>5220304.00</t>
  </si>
  <si>
    <t>5220400.00</t>
  </si>
  <si>
    <t>5220401.00</t>
  </si>
  <si>
    <t>5220402.00</t>
  </si>
  <si>
    <t>5220403.00</t>
  </si>
  <si>
    <t>5220404.00</t>
  </si>
  <si>
    <t>5220405.00</t>
  </si>
  <si>
    <t>5220406.00</t>
  </si>
  <si>
    <t>5220407.00</t>
  </si>
  <si>
    <t>5220500.00</t>
  </si>
  <si>
    <t>5220501.00</t>
  </si>
  <si>
    <t>5290001.01</t>
  </si>
  <si>
    <t>5290001.02</t>
  </si>
  <si>
    <t>5290002.00</t>
  </si>
  <si>
    <t>5290003.00</t>
  </si>
  <si>
    <t>5290004.00</t>
  </si>
  <si>
    <t>5290005.00</t>
  </si>
  <si>
    <t>5290006.00</t>
  </si>
  <si>
    <t>5290007.00</t>
  </si>
  <si>
    <t>5290008.00</t>
  </si>
  <si>
    <t>5290009.01</t>
  </si>
  <si>
    <t>5290009.02</t>
  </si>
  <si>
    <t>5290009.03</t>
  </si>
  <si>
    <t>5290009.04</t>
  </si>
  <si>
    <t>5290010.00</t>
  </si>
  <si>
    <t>5290011.00</t>
  </si>
  <si>
    <t>5290012.00</t>
  </si>
  <si>
    <t>5290013.00</t>
  </si>
  <si>
    <t>5290014.00</t>
  </si>
  <si>
    <t>5290100.00</t>
  </si>
  <si>
    <t>5290101.00</t>
  </si>
  <si>
    <t>5290102.01</t>
  </si>
  <si>
    <t>5290102.02</t>
  </si>
  <si>
    <t>5290103.00</t>
  </si>
  <si>
    <t>5290104.00</t>
  </si>
  <si>
    <t>5290105.00</t>
  </si>
  <si>
    <t>5290106.00</t>
  </si>
  <si>
    <t>5290200.00</t>
  </si>
  <si>
    <t>5290201.00</t>
  </si>
  <si>
    <t>5320001.00</t>
  </si>
  <si>
    <t>5320002.01</t>
  </si>
  <si>
    <t>5320002.02</t>
  </si>
  <si>
    <t>5320002.03</t>
  </si>
  <si>
    <t>5320003.01</t>
  </si>
  <si>
    <t>5320003.02</t>
  </si>
  <si>
    <t>5320004.01</t>
  </si>
  <si>
    <t>5320004.02</t>
  </si>
  <si>
    <t>5320005.00</t>
  </si>
  <si>
    <t>5320006.00</t>
  </si>
  <si>
    <t>5320007.00</t>
  </si>
  <si>
    <t>5320008.01</t>
  </si>
  <si>
    <t>5320008.02</t>
  </si>
  <si>
    <t>5320008.03</t>
  </si>
  <si>
    <t>5320008.05</t>
  </si>
  <si>
    <t>5320008.06</t>
  </si>
  <si>
    <t>5320008.07</t>
  </si>
  <si>
    <t>5320009.01</t>
  </si>
  <si>
    <t>5320009.02</t>
  </si>
  <si>
    <t>5320009.03</t>
  </si>
  <si>
    <t>5320009.04</t>
  </si>
  <si>
    <t>5320009.05</t>
  </si>
  <si>
    <t>5320010.00</t>
  </si>
  <si>
    <t>5320011.00</t>
  </si>
  <si>
    <t>5320012.00</t>
  </si>
  <si>
    <t>5320013.00</t>
  </si>
  <si>
    <t>5320014.01</t>
  </si>
  <si>
    <t>5320014.02</t>
  </si>
  <si>
    <t>5320015.01</t>
  </si>
  <si>
    <t>5320015.02</t>
  </si>
  <si>
    <t>5320016.01</t>
  </si>
  <si>
    <t>5320016.02</t>
  </si>
  <si>
    <t>5320100.01</t>
  </si>
  <si>
    <t>5320100.02</t>
  </si>
  <si>
    <t>5320100.03</t>
  </si>
  <si>
    <t>5320101.02</t>
  </si>
  <si>
    <t>5320101.03</t>
  </si>
  <si>
    <t>5320101.04</t>
  </si>
  <si>
    <t>5320101.05</t>
  </si>
  <si>
    <t>5320101.06</t>
  </si>
  <si>
    <t>5320102.01</t>
  </si>
  <si>
    <t>5320102.02</t>
  </si>
  <si>
    <t>5320102.03</t>
  </si>
  <si>
    <t>5320103.00</t>
  </si>
  <si>
    <t>5320104.00</t>
  </si>
  <si>
    <t>5320105.03</t>
  </si>
  <si>
    <t>5320105.04</t>
  </si>
  <si>
    <t>5320105.05</t>
  </si>
  <si>
    <t>5320105.06</t>
  </si>
  <si>
    <t>5320105.07</t>
  </si>
  <si>
    <t>5320105.08</t>
  </si>
  <si>
    <t>5320105.09</t>
  </si>
  <si>
    <t>5320105.10</t>
  </si>
  <si>
    <t>5320105.11</t>
  </si>
  <si>
    <t>5320105.12</t>
  </si>
  <si>
    <t>5320105.13</t>
  </si>
  <si>
    <t>5320200.00</t>
  </si>
  <si>
    <t>5320201.01</t>
  </si>
  <si>
    <t>5320201.02</t>
  </si>
  <si>
    <t>5320202.03</t>
  </si>
  <si>
    <t>5320202.04</t>
  </si>
  <si>
    <t>5320202.05</t>
  </si>
  <si>
    <t>5320202.07</t>
  </si>
  <si>
    <t>5320202.08</t>
  </si>
  <si>
    <t>5320202.09</t>
  </si>
  <si>
    <t>5320202.10</t>
  </si>
  <si>
    <t>5320202.11</t>
  </si>
  <si>
    <t>5320203.01</t>
  </si>
  <si>
    <t>5320203.02</t>
  </si>
  <si>
    <t>5320203.03</t>
  </si>
  <si>
    <t>5320203.04</t>
  </si>
  <si>
    <t>5320204.00</t>
  </si>
  <si>
    <t>5320205.00</t>
  </si>
  <si>
    <t>5320206.00</t>
  </si>
  <si>
    <t>5350001.00</t>
  </si>
  <si>
    <t>5350002.00</t>
  </si>
  <si>
    <t>5350003.00</t>
  </si>
  <si>
    <t>5350004.00</t>
  </si>
  <si>
    <t>5350005.00</t>
  </si>
  <si>
    <t>5350006.00</t>
  </si>
  <si>
    <t>5350007.01</t>
  </si>
  <si>
    <t>5350007.02</t>
  </si>
  <si>
    <t>5350008.00</t>
  </si>
  <si>
    <t>5350009.00</t>
  </si>
  <si>
    <t>5350010.01</t>
  </si>
  <si>
    <t>5350010.02</t>
  </si>
  <si>
    <t>5350011.00</t>
  </si>
  <si>
    <t>5350012.01</t>
  </si>
  <si>
    <t>5350012.02</t>
  </si>
  <si>
    <t>5350013.00</t>
  </si>
  <si>
    <t>5350014.00</t>
  </si>
  <si>
    <t>5350015.00</t>
  </si>
  <si>
    <t>5350016.00</t>
  </si>
  <si>
    <t>5350017.00</t>
  </si>
  <si>
    <t>5350018.00</t>
  </si>
  <si>
    <t>5350019.00</t>
  </si>
  <si>
    <t>5350020.00</t>
  </si>
  <si>
    <t>5350021.00</t>
  </si>
  <si>
    <t>5350022.00</t>
  </si>
  <si>
    <t>5350023.00</t>
  </si>
  <si>
    <t>5350024.00</t>
  </si>
  <si>
    <t>5350025.00</t>
  </si>
  <si>
    <t>5350026.00</t>
  </si>
  <si>
    <t>5350027.00</t>
  </si>
  <si>
    <t>5350028.00</t>
  </si>
  <si>
    <t>5350029.00</t>
  </si>
  <si>
    <t>5350030.00</t>
  </si>
  <si>
    <t>5350031.00</t>
  </si>
  <si>
    <t>5350032.00</t>
  </si>
  <si>
    <t>5350033.00</t>
  </si>
  <si>
    <t>5350034.01</t>
  </si>
  <si>
    <t>5350034.02</t>
  </si>
  <si>
    <t>5350035.00</t>
  </si>
  <si>
    <t>5350036.00</t>
  </si>
  <si>
    <t>5350037.00</t>
  </si>
  <si>
    <t>5350038.00</t>
  </si>
  <si>
    <t>5350039.00</t>
  </si>
  <si>
    <t>5350040.00</t>
  </si>
  <si>
    <t>5350041.00</t>
  </si>
  <si>
    <t>5350042.00</t>
  </si>
  <si>
    <t>5350043.00</t>
  </si>
  <si>
    <t>5350044.00</t>
  </si>
  <si>
    <t>5350045.00</t>
  </si>
  <si>
    <t>5350046.00</t>
  </si>
  <si>
    <t>5350047.01</t>
  </si>
  <si>
    <t>5350047.02</t>
  </si>
  <si>
    <t>5350048.00</t>
  </si>
  <si>
    <t>5350049.00</t>
  </si>
  <si>
    <t>5350050.01</t>
  </si>
  <si>
    <t>5350050.02</t>
  </si>
  <si>
    <t>5350051.00</t>
  </si>
  <si>
    <t>5350052.00</t>
  </si>
  <si>
    <t>5350053.00</t>
  </si>
  <si>
    <t>5350054.00</t>
  </si>
  <si>
    <t>5350055.00</t>
  </si>
  <si>
    <t>5350056.00</t>
  </si>
  <si>
    <t>5350057.00</t>
  </si>
  <si>
    <t>5350058.00</t>
  </si>
  <si>
    <t>5350059.00</t>
  </si>
  <si>
    <t>5350060.00</t>
  </si>
  <si>
    <t>5350061.00</t>
  </si>
  <si>
    <t>5350062.01</t>
  </si>
  <si>
    <t>5350062.02</t>
  </si>
  <si>
    <t>5350063.01</t>
  </si>
  <si>
    <t>5350063.02</t>
  </si>
  <si>
    <t>5350064.00</t>
  </si>
  <si>
    <t>5350065.00</t>
  </si>
  <si>
    <t>5350066.00</t>
  </si>
  <si>
    <t>5350067.00</t>
  </si>
  <si>
    <t>5350068.00</t>
  </si>
  <si>
    <t>5350069.00</t>
  </si>
  <si>
    <t>5350070.00</t>
  </si>
  <si>
    <t>5350071.00</t>
  </si>
  <si>
    <t>5350072.01</t>
  </si>
  <si>
    <t>5350072.02</t>
  </si>
  <si>
    <t>5350073.00</t>
  </si>
  <si>
    <t>5350074.00</t>
  </si>
  <si>
    <t>5350075.00</t>
  </si>
  <si>
    <t>5350076.00</t>
  </si>
  <si>
    <t>5350077.00</t>
  </si>
  <si>
    <t>5350078.00</t>
  </si>
  <si>
    <t>5350079.00</t>
  </si>
  <si>
    <t>5350080.01</t>
  </si>
  <si>
    <t>5350080.02</t>
  </si>
  <si>
    <t>5350081.00</t>
  </si>
  <si>
    <t>5350082.00</t>
  </si>
  <si>
    <t>5350083.00</t>
  </si>
  <si>
    <t>5350084.00</t>
  </si>
  <si>
    <t>5350085.00</t>
  </si>
  <si>
    <t>5350086.00</t>
  </si>
  <si>
    <t>5350087.00</t>
  </si>
  <si>
    <t>5350088.00</t>
  </si>
  <si>
    <t>5350089.00</t>
  </si>
  <si>
    <t>5350090.00</t>
  </si>
  <si>
    <t>5350091.01</t>
  </si>
  <si>
    <t>5350091.02</t>
  </si>
  <si>
    <t>5350092.00</t>
  </si>
  <si>
    <t>5350093.00</t>
  </si>
  <si>
    <t>5350094.00</t>
  </si>
  <si>
    <t>5350095.00</t>
  </si>
  <si>
    <t>5350096.00</t>
  </si>
  <si>
    <t>5350097.01</t>
  </si>
  <si>
    <t>5350097.02</t>
  </si>
  <si>
    <t>5350098.00</t>
  </si>
  <si>
    <t>5350099.00</t>
  </si>
  <si>
    <t>5350100.00</t>
  </si>
  <si>
    <t>5350101.00</t>
  </si>
  <si>
    <t>5350102.01</t>
  </si>
  <si>
    <t>5350102.02</t>
  </si>
  <si>
    <t>5350102.03</t>
  </si>
  <si>
    <t>5350103.00</t>
  </si>
  <si>
    <t>5350104.00</t>
  </si>
  <si>
    <t>5350105.00</t>
  </si>
  <si>
    <t>5350106.00</t>
  </si>
  <si>
    <t>5350107.00</t>
  </si>
  <si>
    <t>5350108.00</t>
  </si>
  <si>
    <t>5350109.00</t>
  </si>
  <si>
    <t>5350110.00</t>
  </si>
  <si>
    <t>5350111.00</t>
  </si>
  <si>
    <t>5350112.00</t>
  </si>
  <si>
    <t>5350113.00</t>
  </si>
  <si>
    <t>5350114.00</t>
  </si>
  <si>
    <t>5350115.00</t>
  </si>
  <si>
    <t>5350116.00</t>
  </si>
  <si>
    <t>5350117.00</t>
  </si>
  <si>
    <t>5350118.00</t>
  </si>
  <si>
    <t>5350119.00</t>
  </si>
  <si>
    <t>5350120.00</t>
  </si>
  <si>
    <t>5350121.00</t>
  </si>
  <si>
    <t>5350122.00</t>
  </si>
  <si>
    <t>5350123.00</t>
  </si>
  <si>
    <t>5350124.00</t>
  </si>
  <si>
    <t>5350125.00</t>
  </si>
  <si>
    <t>5350126.00</t>
  </si>
  <si>
    <t>5350127.00</t>
  </si>
  <si>
    <t>5350128.02</t>
  </si>
  <si>
    <t>5350128.03</t>
  </si>
  <si>
    <t>5350128.04</t>
  </si>
  <si>
    <t>5350129.00</t>
  </si>
  <si>
    <t>5350130.00</t>
  </si>
  <si>
    <t>5350131.00</t>
  </si>
  <si>
    <t>5350132.00</t>
  </si>
  <si>
    <t>5350133.00</t>
  </si>
  <si>
    <t>5350134.00</t>
  </si>
  <si>
    <t>5350135.00</t>
  </si>
  <si>
    <t>5350136.01</t>
  </si>
  <si>
    <t>5350136.02</t>
  </si>
  <si>
    <t>5350137.00</t>
  </si>
  <si>
    <t>5350138.00</t>
  </si>
  <si>
    <t>5350139.00</t>
  </si>
  <si>
    <t>5350140.00</t>
  </si>
  <si>
    <t>5350141.01</t>
  </si>
  <si>
    <t>5350141.02</t>
  </si>
  <si>
    <t>5350142.00</t>
  </si>
  <si>
    <t>5350150.00</t>
  </si>
  <si>
    <t>5350151.00</t>
  </si>
  <si>
    <t>5350152.00</t>
  </si>
  <si>
    <t>5350153.00</t>
  </si>
  <si>
    <t>5350154.00</t>
  </si>
  <si>
    <t>5350155.00</t>
  </si>
  <si>
    <t>5350156.01</t>
  </si>
  <si>
    <t>5350156.02</t>
  </si>
  <si>
    <t>5350157.00</t>
  </si>
  <si>
    <t>5350158.00</t>
  </si>
  <si>
    <t>5350159.01</t>
  </si>
  <si>
    <t>5350159.02</t>
  </si>
  <si>
    <t>5350160.00</t>
  </si>
  <si>
    <t>5350161.00</t>
  </si>
  <si>
    <t>5350162.00</t>
  </si>
  <si>
    <t>5350163.00</t>
  </si>
  <si>
    <t>5350164.00</t>
  </si>
  <si>
    <t>5350165.00</t>
  </si>
  <si>
    <t>5350166.00</t>
  </si>
  <si>
    <t>5350167.01</t>
  </si>
  <si>
    <t>5350167.02</t>
  </si>
  <si>
    <t>5350168.00</t>
  </si>
  <si>
    <t>5350169.01</t>
  </si>
  <si>
    <t>5350169.02</t>
  </si>
  <si>
    <t>5350170.00</t>
  </si>
  <si>
    <t>5350171.00</t>
  </si>
  <si>
    <t>5350172.00</t>
  </si>
  <si>
    <t>5350173.00</t>
  </si>
  <si>
    <t>5350174.00</t>
  </si>
  <si>
    <t>5350175.01</t>
  </si>
  <si>
    <t>5350175.02</t>
  </si>
  <si>
    <t>5350176.00</t>
  </si>
  <si>
    <t>5350180.00</t>
  </si>
  <si>
    <t>5350181.01</t>
  </si>
  <si>
    <t>5350181.02</t>
  </si>
  <si>
    <t>5350182.00</t>
  </si>
  <si>
    <t>5350183.00</t>
  </si>
  <si>
    <t>5350184.01</t>
  </si>
  <si>
    <t>5350184.02</t>
  </si>
  <si>
    <t>5350185.01</t>
  </si>
  <si>
    <t>5350185.02</t>
  </si>
  <si>
    <t>5350186.00</t>
  </si>
  <si>
    <t>5350187.00</t>
  </si>
  <si>
    <t>5350188.00</t>
  </si>
  <si>
    <t>5350189.00</t>
  </si>
  <si>
    <t>5350190.01</t>
  </si>
  <si>
    <t>5350190.02</t>
  </si>
  <si>
    <t>5350191.00</t>
  </si>
  <si>
    <t>5350192.00</t>
  </si>
  <si>
    <t>5350193.00</t>
  </si>
  <si>
    <t>5350194.01</t>
  </si>
  <si>
    <t>5350194.02</t>
  </si>
  <si>
    <t>5350194.03</t>
  </si>
  <si>
    <t>5350194.04</t>
  </si>
  <si>
    <t>5350195.00</t>
  </si>
  <si>
    <t>5350196.00</t>
  </si>
  <si>
    <t>5350200.00</t>
  </si>
  <si>
    <t>5350201.00</t>
  </si>
  <si>
    <t>5350202.00</t>
  </si>
  <si>
    <t>5350203.00</t>
  </si>
  <si>
    <t>5350204.00</t>
  </si>
  <si>
    <t>5350205.00</t>
  </si>
  <si>
    <t>5350206.01</t>
  </si>
  <si>
    <t>5350206.02</t>
  </si>
  <si>
    <t>5350207.00</t>
  </si>
  <si>
    <t>5350208.00</t>
  </si>
  <si>
    <t>5350209.00</t>
  </si>
  <si>
    <t>5350210.00</t>
  </si>
  <si>
    <t>5350211.00</t>
  </si>
  <si>
    <t>5350212.00</t>
  </si>
  <si>
    <t>5350213.00</t>
  </si>
  <si>
    <t>5350214.00</t>
  </si>
  <si>
    <t>5350215.00</t>
  </si>
  <si>
    <t>5350216.00</t>
  </si>
  <si>
    <t>5350217.00</t>
  </si>
  <si>
    <t>5350218.00</t>
  </si>
  <si>
    <t>5350219.00</t>
  </si>
  <si>
    <t>5350220.00</t>
  </si>
  <si>
    <t>5350221.01</t>
  </si>
  <si>
    <t>5350221.02</t>
  </si>
  <si>
    <t>5350222.01</t>
  </si>
  <si>
    <t>5350222.02</t>
  </si>
  <si>
    <t>5350223.00</t>
  </si>
  <si>
    <t>5350224.00</t>
  </si>
  <si>
    <t>5350225.01</t>
  </si>
  <si>
    <t>5350225.02</t>
  </si>
  <si>
    <t>5350226.00</t>
  </si>
  <si>
    <t>5350227.00</t>
  </si>
  <si>
    <t>5350228.00</t>
  </si>
  <si>
    <t>5350229.00</t>
  </si>
  <si>
    <t>5350230.01</t>
  </si>
  <si>
    <t>5350230.02</t>
  </si>
  <si>
    <t>5350231.00</t>
  </si>
  <si>
    <t>5350232.00</t>
  </si>
  <si>
    <t>5350233.00</t>
  </si>
  <si>
    <t>5350234.00</t>
  </si>
  <si>
    <t>5350235.01</t>
  </si>
  <si>
    <t>5350235.02</t>
  </si>
  <si>
    <t>5350236.01</t>
  </si>
  <si>
    <t>5350236.02</t>
  </si>
  <si>
    <t>5350237.01</t>
  </si>
  <si>
    <t>5350237.02</t>
  </si>
  <si>
    <t>5350237.03</t>
  </si>
  <si>
    <t>5350238.01</t>
  </si>
  <si>
    <t>5350238.02</t>
  </si>
  <si>
    <t>5350239.00</t>
  </si>
  <si>
    <t>5350240.01</t>
  </si>
  <si>
    <t>5350240.02</t>
  </si>
  <si>
    <t>5350241.00</t>
  </si>
  <si>
    <t>5350242.00</t>
  </si>
  <si>
    <t>5350243.01</t>
  </si>
  <si>
    <t>5350243.02</t>
  </si>
  <si>
    <t>5350244.01</t>
  </si>
  <si>
    <t>5350244.02</t>
  </si>
  <si>
    <t>5350245.00</t>
  </si>
  <si>
    <t>5350246.00</t>
  </si>
  <si>
    <t>5350247.01</t>
  </si>
  <si>
    <t>5350247.02</t>
  </si>
  <si>
    <t>5350248.02</t>
  </si>
  <si>
    <t>5350248.03</t>
  </si>
  <si>
    <t>5350248.04</t>
  </si>
  <si>
    <t>5350248.05</t>
  </si>
  <si>
    <t>5350249.01</t>
  </si>
  <si>
    <t>5350249.03</t>
  </si>
  <si>
    <t>5350249.04</t>
  </si>
  <si>
    <t>5350249.05</t>
  </si>
  <si>
    <t>5350250.01</t>
  </si>
  <si>
    <t>5350250.02</t>
  </si>
  <si>
    <t>5350250.04</t>
  </si>
  <si>
    <t>5350250.05</t>
  </si>
  <si>
    <t>5350260.01</t>
  </si>
  <si>
    <t>5350260.03</t>
  </si>
  <si>
    <t>5350260.04</t>
  </si>
  <si>
    <t>5350260.05</t>
  </si>
  <si>
    <t>5350261.00</t>
  </si>
  <si>
    <t>5350262.01</t>
  </si>
  <si>
    <t>5350262.02</t>
  </si>
  <si>
    <t>5350263.02</t>
  </si>
  <si>
    <t>5350263.03</t>
  </si>
  <si>
    <t>5350263.04</t>
  </si>
  <si>
    <t>5350264.00</t>
  </si>
  <si>
    <t>5350265.00</t>
  </si>
  <si>
    <t>5350266.00</t>
  </si>
  <si>
    <t>5350267.00</t>
  </si>
  <si>
    <t>5350268.00</t>
  </si>
  <si>
    <t>5350269.01</t>
  </si>
  <si>
    <t>5350269.02</t>
  </si>
  <si>
    <t>5350270.01</t>
  </si>
  <si>
    <t>5350270.02</t>
  </si>
  <si>
    <t>5350271.01</t>
  </si>
  <si>
    <t>5350271.02</t>
  </si>
  <si>
    <t>5350272.01</t>
  </si>
  <si>
    <t>5350272.02</t>
  </si>
  <si>
    <t>5350273.01</t>
  </si>
  <si>
    <t>5350273.02</t>
  </si>
  <si>
    <t>5350274.01</t>
  </si>
  <si>
    <t>5350274.02</t>
  </si>
  <si>
    <t>5350275.00</t>
  </si>
  <si>
    <t>5350276.01</t>
  </si>
  <si>
    <t>5350276.02</t>
  </si>
  <si>
    <t>5350277.00</t>
  </si>
  <si>
    <t>5350278.00</t>
  </si>
  <si>
    <t>5350279.01</t>
  </si>
  <si>
    <t>5350279.02</t>
  </si>
  <si>
    <t>5350280.00</t>
  </si>
  <si>
    <t>5350281.01</t>
  </si>
  <si>
    <t>5350281.02</t>
  </si>
  <si>
    <t>5350282.00</t>
  </si>
  <si>
    <t>5350283.01</t>
  </si>
  <si>
    <t>5350283.02</t>
  </si>
  <si>
    <t>5350284.00</t>
  </si>
  <si>
    <t>5350285.00</t>
  </si>
  <si>
    <t>5350286.00</t>
  </si>
  <si>
    <t>5350287.01</t>
  </si>
  <si>
    <t>5350287.02</t>
  </si>
  <si>
    <t>5350288.00</t>
  </si>
  <si>
    <t>5350289.00</t>
  </si>
  <si>
    <t>5350290.00</t>
  </si>
  <si>
    <t>5350291.01</t>
  </si>
  <si>
    <t>5350291.02</t>
  </si>
  <si>
    <t>5350292.00</t>
  </si>
  <si>
    <t>5350293.00</t>
  </si>
  <si>
    <t>5350294.01</t>
  </si>
  <si>
    <t>5350294.02</t>
  </si>
  <si>
    <t>5350295.00</t>
  </si>
  <si>
    <t>5350296.00</t>
  </si>
  <si>
    <t>5350297.01</t>
  </si>
  <si>
    <t>5350297.02</t>
  </si>
  <si>
    <t>5350298.00</t>
  </si>
  <si>
    <t>5350299.01</t>
  </si>
  <si>
    <t>5350299.02</t>
  </si>
  <si>
    <t>5350300.00</t>
  </si>
  <si>
    <t>5350301.01</t>
  </si>
  <si>
    <t>5350301.03</t>
  </si>
  <si>
    <t>5350301.04</t>
  </si>
  <si>
    <t>5350302.01</t>
  </si>
  <si>
    <t>5350302.02</t>
  </si>
  <si>
    <t>5350302.03</t>
  </si>
  <si>
    <t>5350303.00</t>
  </si>
  <si>
    <t>5350304.01</t>
  </si>
  <si>
    <t>5350304.02</t>
  </si>
  <si>
    <t>5350304.03</t>
  </si>
  <si>
    <t>5350304.04</t>
  </si>
  <si>
    <t>5350304.05</t>
  </si>
  <si>
    <t>5350304.06</t>
  </si>
  <si>
    <t>5350305.01</t>
  </si>
  <si>
    <t>5350305.03</t>
  </si>
  <si>
    <t>5350305.04</t>
  </si>
  <si>
    <t>5350306.01</t>
  </si>
  <si>
    <t>5350306.02</t>
  </si>
  <si>
    <t>5350307.03</t>
  </si>
  <si>
    <t>5350307.04</t>
  </si>
  <si>
    <t>5350307.05</t>
  </si>
  <si>
    <t>5350307.06</t>
  </si>
  <si>
    <t>5350307.07</t>
  </si>
  <si>
    <t>5350308.01</t>
  </si>
  <si>
    <t>5350308.02</t>
  </si>
  <si>
    <t>5350309.00</t>
  </si>
  <si>
    <t>5350310.01</t>
  </si>
  <si>
    <t>5350310.02</t>
  </si>
  <si>
    <t>5350311.02</t>
  </si>
  <si>
    <t>5350311.03</t>
  </si>
  <si>
    <t>5350311.04</t>
  </si>
  <si>
    <t>5350311.05</t>
  </si>
  <si>
    <t>5350311.06</t>
  </si>
  <si>
    <t>5350312.02</t>
  </si>
  <si>
    <t>5350312.03</t>
  </si>
  <si>
    <t>5350312.04</t>
  </si>
  <si>
    <t>5350312.05</t>
  </si>
  <si>
    <t>5350312.06</t>
  </si>
  <si>
    <t>5350312.07</t>
  </si>
  <si>
    <t>5350313.00</t>
  </si>
  <si>
    <t>5350314.01</t>
  </si>
  <si>
    <t>5350314.02</t>
  </si>
  <si>
    <t>5350315.01</t>
  </si>
  <si>
    <t>5350315.02</t>
  </si>
  <si>
    <t>5350315.03</t>
  </si>
  <si>
    <t>5350316.01</t>
  </si>
  <si>
    <t>5350316.03</t>
  </si>
  <si>
    <t>5350316.04</t>
  </si>
  <si>
    <t>5350316.05</t>
  </si>
  <si>
    <t>5350316.06</t>
  </si>
  <si>
    <t>5350317.02</t>
  </si>
  <si>
    <t>5350317.03</t>
  </si>
  <si>
    <t>5350317.04</t>
  </si>
  <si>
    <t>5350317.05</t>
  </si>
  <si>
    <t>5350318.00</t>
  </si>
  <si>
    <t>5350319.00</t>
  </si>
  <si>
    <t>5350320.01</t>
  </si>
  <si>
    <t>5350320.02</t>
  </si>
  <si>
    <t>5350321.01</t>
  </si>
  <si>
    <t>5350321.02</t>
  </si>
  <si>
    <t>5350322.01</t>
  </si>
  <si>
    <t>5350322.02</t>
  </si>
  <si>
    <t>5350323.01</t>
  </si>
  <si>
    <t>5350323.02</t>
  </si>
  <si>
    <t>5350324.01</t>
  </si>
  <si>
    <t>5350324.02</t>
  </si>
  <si>
    <t>5350324.03</t>
  </si>
  <si>
    <t>5350324.05</t>
  </si>
  <si>
    <t>5350324.06</t>
  </si>
  <si>
    <t>5350330.00</t>
  </si>
  <si>
    <t>5350331.01</t>
  </si>
  <si>
    <t>5350331.03</t>
  </si>
  <si>
    <t>5350331.04</t>
  </si>
  <si>
    <t>5350332.00</t>
  </si>
  <si>
    <t>5350333.00</t>
  </si>
  <si>
    <t>5350334.00</t>
  </si>
  <si>
    <t>5350335.00</t>
  </si>
  <si>
    <t>5350336.00</t>
  </si>
  <si>
    <t>5350337.00</t>
  </si>
  <si>
    <t>5350338.00</t>
  </si>
  <si>
    <t>5350339.00</t>
  </si>
  <si>
    <t>5350340.00</t>
  </si>
  <si>
    <t>5350341.02</t>
  </si>
  <si>
    <t>5350341.03</t>
  </si>
  <si>
    <t>5350341.04</t>
  </si>
  <si>
    <t>5350342.00</t>
  </si>
  <si>
    <t>5350343.00</t>
  </si>
  <si>
    <t>5350344.01</t>
  </si>
  <si>
    <t>5350344.02</t>
  </si>
  <si>
    <t>5350345.00</t>
  </si>
  <si>
    <t>5350346.01</t>
  </si>
  <si>
    <t>5350346.02</t>
  </si>
  <si>
    <t>5350347.00</t>
  </si>
  <si>
    <t>5350348.00</t>
  </si>
  <si>
    <t>5350349.00</t>
  </si>
  <si>
    <t>5350350.00</t>
  </si>
  <si>
    <t>5350351.01</t>
  </si>
  <si>
    <t>5350351.02</t>
  </si>
  <si>
    <t>5350352.00</t>
  </si>
  <si>
    <t>5350353.02</t>
  </si>
  <si>
    <t>5350353.03</t>
  </si>
  <si>
    <t>5350353.04</t>
  </si>
  <si>
    <t>5350354.00</t>
  </si>
  <si>
    <t>5350355.02</t>
  </si>
  <si>
    <t>5350355.03</t>
  </si>
  <si>
    <t>5350355.04</t>
  </si>
  <si>
    <t>5350356.00</t>
  </si>
  <si>
    <t>5350357.01</t>
  </si>
  <si>
    <t>5350357.02</t>
  </si>
  <si>
    <t>5350358.01</t>
  </si>
  <si>
    <t>5350358.02</t>
  </si>
  <si>
    <t>5350358.03</t>
  </si>
  <si>
    <t>5350359.00</t>
  </si>
  <si>
    <t>5350360.00</t>
  </si>
  <si>
    <t>5350361.01</t>
  </si>
  <si>
    <t>5350361.02</t>
  </si>
  <si>
    <t>5350362.01</t>
  </si>
  <si>
    <t>5350362.02</t>
  </si>
  <si>
    <t>5350362.03</t>
  </si>
  <si>
    <t>5350362.04</t>
  </si>
  <si>
    <t>5350363.02</t>
  </si>
  <si>
    <t>5350363.04</t>
  </si>
  <si>
    <t>5350363.05</t>
  </si>
  <si>
    <t>5350363.06</t>
  </si>
  <si>
    <t>5350363.07</t>
  </si>
  <si>
    <t>5350364.01</t>
  </si>
  <si>
    <t>5350364.02</t>
  </si>
  <si>
    <t>5350365.00</t>
  </si>
  <si>
    <t>5350366.00</t>
  </si>
  <si>
    <t>5350367.01</t>
  </si>
  <si>
    <t>5350367.02</t>
  </si>
  <si>
    <t>5350368.01</t>
  </si>
  <si>
    <t>5350368.02</t>
  </si>
  <si>
    <t>5350369.00</t>
  </si>
  <si>
    <t>5350370.01</t>
  </si>
  <si>
    <t>5350370.02</t>
  </si>
  <si>
    <t>5350370.03</t>
  </si>
  <si>
    <t>5350371.00</t>
  </si>
  <si>
    <t>5350372.00</t>
  </si>
  <si>
    <t>5350373.00</t>
  </si>
  <si>
    <t>5350374.01</t>
  </si>
  <si>
    <t>5350374.02</t>
  </si>
  <si>
    <t>5350374.03</t>
  </si>
  <si>
    <t>5350375.01</t>
  </si>
  <si>
    <t>5350375.02</t>
  </si>
  <si>
    <t>5350375.03</t>
  </si>
  <si>
    <t>5350375.04</t>
  </si>
  <si>
    <t>5350375.05</t>
  </si>
  <si>
    <t>5350376.01</t>
  </si>
  <si>
    <t>5350376.02</t>
  </si>
  <si>
    <t>5350376.04</t>
  </si>
  <si>
    <t>5350376.05</t>
  </si>
  <si>
    <t>5350376.06</t>
  </si>
  <si>
    <t>5350376.08</t>
  </si>
  <si>
    <t>5350376.09</t>
  </si>
  <si>
    <t>5350376.11</t>
  </si>
  <si>
    <t>5350376.12</t>
  </si>
  <si>
    <t>5350376.13</t>
  </si>
  <si>
    <t>5350376.14</t>
  </si>
  <si>
    <t>5350376.15</t>
  </si>
  <si>
    <t>5350376.16</t>
  </si>
  <si>
    <t>5350377.01</t>
  </si>
  <si>
    <t>5350377.02</t>
  </si>
  <si>
    <t>5350377.03</t>
  </si>
  <si>
    <t>5350377.04</t>
  </si>
  <si>
    <t>5350377.06</t>
  </si>
  <si>
    <t>5350377.07</t>
  </si>
  <si>
    <t>5350378.02</t>
  </si>
  <si>
    <t>5350378.03</t>
  </si>
  <si>
    <t>5350378.04</t>
  </si>
  <si>
    <t>5350378.05</t>
  </si>
  <si>
    <t>5350378.06</t>
  </si>
  <si>
    <t>5350378.07</t>
  </si>
  <si>
    <t>5350378.08</t>
  </si>
  <si>
    <t>5350378.11</t>
  </si>
  <si>
    <t>5350378.12</t>
  </si>
  <si>
    <t>5350378.14</t>
  </si>
  <si>
    <t>5350378.16</t>
  </si>
  <si>
    <t>5350378.17</t>
  </si>
  <si>
    <t>5350378.18</t>
  </si>
  <si>
    <t>5350378.19</t>
  </si>
  <si>
    <t>5350378.20</t>
  </si>
  <si>
    <t>5350378.21</t>
  </si>
  <si>
    <t>5350378.22</t>
  </si>
  <si>
    <t>5350378.23</t>
  </si>
  <si>
    <t>5350378.24</t>
  </si>
  <si>
    <t>5350378.25</t>
  </si>
  <si>
    <t>5350378.26</t>
  </si>
  <si>
    <t>5350378.27</t>
  </si>
  <si>
    <t>5350378.28</t>
  </si>
  <si>
    <t>5350400.02</t>
  </si>
  <si>
    <t>5350400.03</t>
  </si>
  <si>
    <t>5350400.04</t>
  </si>
  <si>
    <t>5350400.06</t>
  </si>
  <si>
    <t>5350400.07</t>
  </si>
  <si>
    <t>5350400.08</t>
  </si>
  <si>
    <t>5350400.11</t>
  </si>
  <si>
    <t>5350400.12</t>
  </si>
  <si>
    <t>5350400.13</t>
  </si>
  <si>
    <t>5350400.14</t>
  </si>
  <si>
    <t>5350400.15</t>
  </si>
  <si>
    <t>5350400.16</t>
  </si>
  <si>
    <t>5350400.17</t>
  </si>
  <si>
    <t>5350400.18</t>
  </si>
  <si>
    <t>5350400.19</t>
  </si>
  <si>
    <t>5350400.20</t>
  </si>
  <si>
    <t>5350400.21</t>
  </si>
  <si>
    <t>5350400.22</t>
  </si>
  <si>
    <t>5350400.23</t>
  </si>
  <si>
    <t>5350401.04</t>
  </si>
  <si>
    <t>5350401.05</t>
  </si>
  <si>
    <t>5350401.06</t>
  </si>
  <si>
    <t>5350401.07</t>
  </si>
  <si>
    <t>5350401.08</t>
  </si>
  <si>
    <t>5350401.09</t>
  </si>
  <si>
    <t>5350401.10</t>
  </si>
  <si>
    <t>5350401.11</t>
  </si>
  <si>
    <t>5350401.13</t>
  </si>
  <si>
    <t>5350401.14</t>
  </si>
  <si>
    <t>5350401.15</t>
  </si>
  <si>
    <t>5350401.17</t>
  </si>
  <si>
    <t>5350401.18</t>
  </si>
  <si>
    <t>5350401.19</t>
  </si>
  <si>
    <t>5350401.20</t>
  </si>
  <si>
    <t>5350401.21</t>
  </si>
  <si>
    <t>5350401.22</t>
  </si>
  <si>
    <t>5350401.23</t>
  </si>
  <si>
    <t>5350402.01</t>
  </si>
  <si>
    <t>5350402.02</t>
  </si>
  <si>
    <t>5350402.03</t>
  </si>
  <si>
    <t>5350402.04</t>
  </si>
  <si>
    <t>5350402.05</t>
  </si>
  <si>
    <t>5350402.06</t>
  </si>
  <si>
    <t>5350402.07</t>
  </si>
  <si>
    <t>5350402.08</t>
  </si>
  <si>
    <t>5350402.09</t>
  </si>
  <si>
    <t>5350402.10</t>
  </si>
  <si>
    <t>5350402.12</t>
  </si>
  <si>
    <t>5350402.13</t>
  </si>
  <si>
    <t>5350403.01</t>
  </si>
  <si>
    <t>5350403.03</t>
  </si>
  <si>
    <t>5350403.04</t>
  </si>
  <si>
    <t>5350403.05</t>
  </si>
  <si>
    <t>5350403.07</t>
  </si>
  <si>
    <t>5350403.09</t>
  </si>
  <si>
    <t>5350403.10</t>
  </si>
  <si>
    <t>5350403.11</t>
  </si>
  <si>
    <t>5350403.12</t>
  </si>
  <si>
    <t>5350403.13</t>
  </si>
  <si>
    <t>5350403.14</t>
  </si>
  <si>
    <t>5350410.02</t>
  </si>
  <si>
    <t>5350410.03</t>
  </si>
  <si>
    <t>5350410.04</t>
  </si>
  <si>
    <t>5350410.05</t>
  </si>
  <si>
    <t>5350410.07</t>
  </si>
  <si>
    <t>5350410.09</t>
  </si>
  <si>
    <t>5350410.10</t>
  </si>
  <si>
    <t>5350410.11</t>
  </si>
  <si>
    <t>5350410.12</t>
  </si>
  <si>
    <t>5350410.13</t>
  </si>
  <si>
    <t>5350410.14</t>
  </si>
  <si>
    <t>5350410.15</t>
  </si>
  <si>
    <t>5350411.01</t>
  </si>
  <si>
    <t>5350411.04</t>
  </si>
  <si>
    <t>5350411.07</t>
  </si>
  <si>
    <t>5350411.08</t>
  </si>
  <si>
    <t>5350411.09</t>
  </si>
  <si>
    <t>5350411.12</t>
  </si>
  <si>
    <t>5350411.15</t>
  </si>
  <si>
    <t>5350411.16</t>
  </si>
  <si>
    <t>5350411.17</t>
  </si>
  <si>
    <t>5350411.18</t>
  </si>
  <si>
    <t>5350411.19</t>
  </si>
  <si>
    <t>5350411.20</t>
  </si>
  <si>
    <t>5350411.21</t>
  </si>
  <si>
    <t>5350411.22</t>
  </si>
  <si>
    <t>5350411.23</t>
  </si>
  <si>
    <t>5350411.24</t>
  </si>
  <si>
    <t>5350411.25</t>
  </si>
  <si>
    <t>5350411.26</t>
  </si>
  <si>
    <t>5350411.27</t>
  </si>
  <si>
    <t>5350412.01</t>
  </si>
  <si>
    <t>5350412.02</t>
  </si>
  <si>
    <t>5350412.04</t>
  </si>
  <si>
    <t>5350412.06</t>
  </si>
  <si>
    <t>5350412.08</t>
  </si>
  <si>
    <t>5350412.10</t>
  </si>
  <si>
    <t>5350412.11</t>
  </si>
  <si>
    <t>5350412.12</t>
  </si>
  <si>
    <t>5350412.13</t>
  </si>
  <si>
    <t>5350412.14</t>
  </si>
  <si>
    <t>5350412.15</t>
  </si>
  <si>
    <t>5350412.18</t>
  </si>
  <si>
    <t>5350412.19</t>
  </si>
  <si>
    <t>5350412.20</t>
  </si>
  <si>
    <t>5350412.21</t>
  </si>
  <si>
    <t>5350412.22</t>
  </si>
  <si>
    <t>5350412.23</t>
  </si>
  <si>
    <t>5350412.24</t>
  </si>
  <si>
    <t>5350413.00</t>
  </si>
  <si>
    <t>5350420.03</t>
  </si>
  <si>
    <t>5350420.05</t>
  </si>
  <si>
    <t>5350420.06</t>
  </si>
  <si>
    <t>5350420.08</t>
  </si>
  <si>
    <t>5350420.09</t>
  </si>
  <si>
    <t>5350420.10</t>
  </si>
  <si>
    <t>5350420.11</t>
  </si>
  <si>
    <t>5350420.13</t>
  </si>
  <si>
    <t>5350420.14</t>
  </si>
  <si>
    <t>5350420.15</t>
  </si>
  <si>
    <t>5350421.01</t>
  </si>
  <si>
    <t>5350421.04</t>
  </si>
  <si>
    <t>5350421.05</t>
  </si>
  <si>
    <t>5350421.06</t>
  </si>
  <si>
    <t>5350421.07</t>
  </si>
  <si>
    <t>5350422.02</t>
  </si>
  <si>
    <t>5350422.03</t>
  </si>
  <si>
    <t>5350422.04</t>
  </si>
  <si>
    <t>5350422.05</t>
  </si>
  <si>
    <t>5350422.06</t>
  </si>
  <si>
    <t>5350423.01</t>
  </si>
  <si>
    <t>5350423.02</t>
  </si>
  <si>
    <t>5350424.04</t>
  </si>
  <si>
    <t>5350424.05</t>
  </si>
  <si>
    <t>5350424.07</t>
  </si>
  <si>
    <t>5350424.08</t>
  </si>
  <si>
    <t>5350424.09</t>
  </si>
  <si>
    <t>5350424.10</t>
  </si>
  <si>
    <t>5350424.11</t>
  </si>
  <si>
    <t>5350424.12</t>
  </si>
  <si>
    <t>5350424.13</t>
  </si>
  <si>
    <t>5350430.02</t>
  </si>
  <si>
    <t>5350430.03</t>
  </si>
  <si>
    <t>5350430.04</t>
  </si>
  <si>
    <t>5350431.01</t>
  </si>
  <si>
    <t>5350431.02</t>
  </si>
  <si>
    <t>5350440.00</t>
  </si>
  <si>
    <t>5350441.02</t>
  </si>
  <si>
    <t>5350441.03</t>
  </si>
  <si>
    <t>5350441.04</t>
  </si>
  <si>
    <t>5350442.02</t>
  </si>
  <si>
    <t>5350442.03</t>
  </si>
  <si>
    <t>5350442.04</t>
  </si>
  <si>
    <t>5350442.05</t>
  </si>
  <si>
    <t>5350442.06</t>
  </si>
  <si>
    <t>5350450.02</t>
  </si>
  <si>
    <t>5350450.03</t>
  </si>
  <si>
    <t>5350450.05</t>
  </si>
  <si>
    <t>5350450.06</t>
  </si>
  <si>
    <t>5350451.01</t>
  </si>
  <si>
    <t>5350451.02</t>
  </si>
  <si>
    <t>5350451.03</t>
  </si>
  <si>
    <t>5350451.05</t>
  </si>
  <si>
    <t>5350451.06</t>
  </si>
  <si>
    <t>5350451.07</t>
  </si>
  <si>
    <t>5350452.01</t>
  </si>
  <si>
    <t>5350452.02</t>
  </si>
  <si>
    <t>5350452.03</t>
  </si>
  <si>
    <t>5350452.05</t>
  </si>
  <si>
    <t>5350452.06</t>
  </si>
  <si>
    <t>5350452.07</t>
  </si>
  <si>
    <t>5350455.00</t>
  </si>
  <si>
    <t>5350456.01</t>
  </si>
  <si>
    <t>5350456.02</t>
  </si>
  <si>
    <t>5350456.03</t>
  </si>
  <si>
    <t>5350460.01</t>
  </si>
  <si>
    <t>5350460.02</t>
  </si>
  <si>
    <t>5350461.01</t>
  </si>
  <si>
    <t>5350461.02</t>
  </si>
  <si>
    <t>5350470.00</t>
  </si>
  <si>
    <t>5350471.00</t>
  </si>
  <si>
    <t>5350472.00</t>
  </si>
  <si>
    <t>5350473.01</t>
  </si>
  <si>
    <t>5350473.02</t>
  </si>
  <si>
    <t>5350473.03</t>
  </si>
  <si>
    <t>5350474.00</t>
  </si>
  <si>
    <t>5350475.00</t>
  </si>
  <si>
    <t>5350476.00</t>
  </si>
  <si>
    <t>5350480.01</t>
  </si>
  <si>
    <t>5350480.02</t>
  </si>
  <si>
    <t>5350481.01</t>
  </si>
  <si>
    <t>5350481.02</t>
  </si>
  <si>
    <t>5350482.00</t>
  </si>
  <si>
    <t>5350483.01</t>
  </si>
  <si>
    <t>5350483.02</t>
  </si>
  <si>
    <t>5350484.01</t>
  </si>
  <si>
    <t>5350484.02</t>
  </si>
  <si>
    <t>5350485.01</t>
  </si>
  <si>
    <t>5350485.02</t>
  </si>
  <si>
    <t>5350500.01</t>
  </si>
  <si>
    <t>5350500.02</t>
  </si>
  <si>
    <t>5350501.01</t>
  </si>
  <si>
    <t>5350501.02</t>
  </si>
  <si>
    <t>5350502.01</t>
  </si>
  <si>
    <t>5350502.02</t>
  </si>
  <si>
    <t>5350503.00</t>
  </si>
  <si>
    <t>5350504.00</t>
  </si>
  <si>
    <t>5350505.01</t>
  </si>
  <si>
    <t>5350505.02</t>
  </si>
  <si>
    <t>5350506.00</t>
  </si>
  <si>
    <t>5350507.00</t>
  </si>
  <si>
    <t>5350508.00</t>
  </si>
  <si>
    <t>5350509.01</t>
  </si>
  <si>
    <t>5350509.02</t>
  </si>
  <si>
    <t>5350510.00</t>
  </si>
  <si>
    <t>5350511.01</t>
  </si>
  <si>
    <t>5350511.02</t>
  </si>
  <si>
    <t>5350512.00</t>
  </si>
  <si>
    <t>5350513.01</t>
  </si>
  <si>
    <t>5350513.02</t>
  </si>
  <si>
    <t>5350513.03</t>
  </si>
  <si>
    <t>5350513.04</t>
  </si>
  <si>
    <t>5350514.01</t>
  </si>
  <si>
    <t>5350514.02</t>
  </si>
  <si>
    <t>5350515.01</t>
  </si>
  <si>
    <t>5350515.02</t>
  </si>
  <si>
    <t>5350516.01</t>
  </si>
  <si>
    <t>5350516.02</t>
  </si>
  <si>
    <t>5350516.03</t>
  </si>
  <si>
    <t>5350516.04</t>
  </si>
  <si>
    <t>5350516.05</t>
  </si>
  <si>
    <t>5350516.06</t>
  </si>
  <si>
    <t>5350516.08</t>
  </si>
  <si>
    <t>5350516.09</t>
  </si>
  <si>
    <t>5350516.11</t>
  </si>
  <si>
    <t>5350516.16</t>
  </si>
  <si>
    <t>5350516.17</t>
  </si>
  <si>
    <t>5350516.18</t>
  </si>
  <si>
    <t>5350516.20</t>
  </si>
  <si>
    <t>5350516.21</t>
  </si>
  <si>
    <t>5350516.22</t>
  </si>
  <si>
    <t>5350516.23</t>
  </si>
  <si>
    <t>5350516.24</t>
  </si>
  <si>
    <t>5350516.25</t>
  </si>
  <si>
    <t>5350516.26</t>
  </si>
  <si>
    <t>5350516.28</t>
  </si>
  <si>
    <t>5350516.29</t>
  </si>
  <si>
    <t>5350516.30</t>
  </si>
  <si>
    <t>5350516.31</t>
  </si>
  <si>
    <t>5350516.32</t>
  </si>
  <si>
    <t>5350516.37</t>
  </si>
  <si>
    <t>5350516.38</t>
  </si>
  <si>
    <t>5350516.39</t>
  </si>
  <si>
    <t>5350516.40</t>
  </si>
  <si>
    <t>5350516.41</t>
  </si>
  <si>
    <t>5350516.42</t>
  </si>
  <si>
    <t>5350516.43</t>
  </si>
  <si>
    <t>5350516.44</t>
  </si>
  <si>
    <t>5350516.45</t>
  </si>
  <si>
    <t>5350516.46</t>
  </si>
  <si>
    <t>5350516.47</t>
  </si>
  <si>
    <t>5350517.00</t>
  </si>
  <si>
    <t>5350518.00</t>
  </si>
  <si>
    <t>5350519.00</t>
  </si>
  <si>
    <t>5350520.01</t>
  </si>
  <si>
    <t>5350520.02</t>
  </si>
  <si>
    <t>5350520.05</t>
  </si>
  <si>
    <t>5350520.07</t>
  </si>
  <si>
    <t>5350520.08</t>
  </si>
  <si>
    <t>5350520.09</t>
  </si>
  <si>
    <t>5350520.10</t>
  </si>
  <si>
    <t>5350521.01</t>
  </si>
  <si>
    <t>5350521.02</t>
  </si>
  <si>
    <t>5350521.03</t>
  </si>
  <si>
    <t>5350521.04</t>
  </si>
  <si>
    <t>5350521.05</t>
  </si>
  <si>
    <t>5350521.06</t>
  </si>
  <si>
    <t>5350522.00</t>
  </si>
  <si>
    <t>5350523.00</t>
  </si>
  <si>
    <t>5350524.01</t>
  </si>
  <si>
    <t>5350524.02</t>
  </si>
  <si>
    <t>5350525.01</t>
  </si>
  <si>
    <t>5350525.02</t>
  </si>
  <si>
    <t>5350526.01</t>
  </si>
  <si>
    <t>5350526.02</t>
  </si>
  <si>
    <t>5350527.01</t>
  </si>
  <si>
    <t>5350527.02</t>
  </si>
  <si>
    <t>5350527.03</t>
  </si>
  <si>
    <t>5350527.04</t>
  </si>
  <si>
    <t>5350527.05</t>
  </si>
  <si>
    <t>5350527.06</t>
  </si>
  <si>
    <t>5350527.07</t>
  </si>
  <si>
    <t>5350527.08</t>
  </si>
  <si>
    <t>5350527.09</t>
  </si>
  <si>
    <t>5350528.01</t>
  </si>
  <si>
    <t>5350528.02</t>
  </si>
  <si>
    <t>5350528.10</t>
  </si>
  <si>
    <t>5350528.11</t>
  </si>
  <si>
    <t>5350528.12</t>
  </si>
  <si>
    <t>5350528.13</t>
  </si>
  <si>
    <t>5350528.15</t>
  </si>
  <si>
    <t>5350528.16</t>
  </si>
  <si>
    <t>5350528.18</t>
  </si>
  <si>
    <t>5350528.19</t>
  </si>
  <si>
    <t>5350528.20</t>
  </si>
  <si>
    <t>5350528.21</t>
  </si>
  <si>
    <t>5350528.22</t>
  </si>
  <si>
    <t>5350528.24</t>
  </si>
  <si>
    <t>5350528.25</t>
  </si>
  <si>
    <t>5350528.26</t>
  </si>
  <si>
    <t>5350528.31</t>
  </si>
  <si>
    <t>5350528.32</t>
  </si>
  <si>
    <t>5350528.33</t>
  </si>
  <si>
    <t>5350528.34</t>
  </si>
  <si>
    <t>5350528.35</t>
  </si>
  <si>
    <t>5350528.36</t>
  </si>
  <si>
    <t>5350528.37</t>
  </si>
  <si>
    <t>5350528.39</t>
  </si>
  <si>
    <t>5350528.40</t>
  </si>
  <si>
    <t>5350528.41</t>
  </si>
  <si>
    <t>5350528.42</t>
  </si>
  <si>
    <t>5350528.43</t>
  </si>
  <si>
    <t>5350528.44</t>
  </si>
  <si>
    <t>5350528.45</t>
  </si>
  <si>
    <t>5350528.46</t>
  </si>
  <si>
    <t>5350528.47</t>
  </si>
  <si>
    <t>5350528.48</t>
  </si>
  <si>
    <t>5350528.49</t>
  </si>
  <si>
    <t>5350529.01</t>
  </si>
  <si>
    <t>5350529.02</t>
  </si>
  <si>
    <t>5350530.01</t>
  </si>
  <si>
    <t>5350530.02</t>
  </si>
  <si>
    <t>5350531.01</t>
  </si>
  <si>
    <t>5350531.02</t>
  </si>
  <si>
    <t>5350532.01</t>
  </si>
  <si>
    <t>5350532.02</t>
  </si>
  <si>
    <t>5350540.01</t>
  </si>
  <si>
    <t>5350540.02</t>
  </si>
  <si>
    <t>5350550.01</t>
  </si>
  <si>
    <t>5350550.02</t>
  </si>
  <si>
    <t>5350560.00</t>
  </si>
  <si>
    <t>5350561.00</t>
  </si>
  <si>
    <t>5350562.02</t>
  </si>
  <si>
    <t>5350562.03</t>
  </si>
  <si>
    <t>5350562.04</t>
  </si>
  <si>
    <t>5350562.05</t>
  </si>
  <si>
    <t>5350562.06</t>
  </si>
  <si>
    <t>5350562.07</t>
  </si>
  <si>
    <t>5350562.08</t>
  </si>
  <si>
    <t>5350562.09</t>
  </si>
  <si>
    <t>5350562.11</t>
  </si>
  <si>
    <t>5350562.12</t>
  </si>
  <si>
    <t>5350562.13</t>
  </si>
  <si>
    <t>5350562.14</t>
  </si>
  <si>
    <t>5350562.15</t>
  </si>
  <si>
    <t>5350563.01</t>
  </si>
  <si>
    <t>5350563.02</t>
  </si>
  <si>
    <t>5350564.01</t>
  </si>
  <si>
    <t>5350564.02</t>
  </si>
  <si>
    <t>5350570.01</t>
  </si>
  <si>
    <t>5350570.02</t>
  </si>
  <si>
    <t>5350571.01</t>
  </si>
  <si>
    <t>5350571.02</t>
  </si>
  <si>
    <t>5350572.01</t>
  </si>
  <si>
    <t>5350572.04</t>
  </si>
  <si>
    <t>5350572.05</t>
  </si>
  <si>
    <t>5350572.07</t>
  </si>
  <si>
    <t>5350572.08</t>
  </si>
  <si>
    <t>5350572.09</t>
  </si>
  <si>
    <t>5350572.10</t>
  </si>
  <si>
    <t>5350573.03</t>
  </si>
  <si>
    <t>5350573.05</t>
  </si>
  <si>
    <t>5350573.06</t>
  </si>
  <si>
    <t>5350573.07</t>
  </si>
  <si>
    <t>5350573.09</t>
  </si>
  <si>
    <t>5350573.10</t>
  </si>
  <si>
    <t>5350573.11</t>
  </si>
  <si>
    <t>5350574.00</t>
  </si>
  <si>
    <t>5350575.01</t>
  </si>
  <si>
    <t>5350575.02</t>
  </si>
  <si>
    <t>5350575.03</t>
  </si>
  <si>
    <t>5350575.04</t>
  </si>
  <si>
    <t>5350575.05</t>
  </si>
  <si>
    <t>5350575.07</t>
  </si>
  <si>
    <t>5350575.08</t>
  </si>
  <si>
    <t>5350576.04</t>
  </si>
  <si>
    <t>5350576.05</t>
  </si>
  <si>
    <t>5350576.06</t>
  </si>
  <si>
    <t>5350576.07</t>
  </si>
  <si>
    <t>5350576.09</t>
  </si>
  <si>
    <t>5350576.10</t>
  </si>
  <si>
    <t>5350576.16</t>
  </si>
  <si>
    <t>5350576.17</t>
  </si>
  <si>
    <t>5350576.18</t>
  </si>
  <si>
    <t>5350576.20</t>
  </si>
  <si>
    <t>5350576.22</t>
  </si>
  <si>
    <t>5350576.24</t>
  </si>
  <si>
    <t>5350576.29</t>
  </si>
  <si>
    <t>5350576.30</t>
  </si>
  <si>
    <t>5350576.31</t>
  </si>
  <si>
    <t>5350576.32</t>
  </si>
  <si>
    <t>5350576.33</t>
  </si>
  <si>
    <t>5350576.34</t>
  </si>
  <si>
    <t>5350576.35</t>
  </si>
  <si>
    <t>5350576.36</t>
  </si>
  <si>
    <t>5350576.37</t>
  </si>
  <si>
    <t>5350576.38</t>
  </si>
  <si>
    <t>5350576.39</t>
  </si>
  <si>
    <t>5350576.40</t>
  </si>
  <si>
    <t>5350576.41</t>
  </si>
  <si>
    <t>5350576.42</t>
  </si>
  <si>
    <t>5350576.43</t>
  </si>
  <si>
    <t>5350576.44</t>
  </si>
  <si>
    <t>5350576.45</t>
  </si>
  <si>
    <t>5350576.46</t>
  </si>
  <si>
    <t>5350576.47</t>
  </si>
  <si>
    <t>5350576.48</t>
  </si>
  <si>
    <t>5350576.49</t>
  </si>
  <si>
    <t>5350576.50</t>
  </si>
  <si>
    <t>5350576.51</t>
  </si>
  <si>
    <t>5350585.02</t>
  </si>
  <si>
    <t>5350585.03</t>
  </si>
  <si>
    <t>5350585.05</t>
  </si>
  <si>
    <t>5350585.07</t>
  </si>
  <si>
    <t>5350585.08</t>
  </si>
  <si>
    <t>5350585.09</t>
  </si>
  <si>
    <t>5350585.10</t>
  </si>
  <si>
    <t>5350586.01</t>
  </si>
  <si>
    <t>5350586.02</t>
  </si>
  <si>
    <t>5350587.01</t>
  </si>
  <si>
    <t>5350587.02</t>
  </si>
  <si>
    <t>5350590.00</t>
  </si>
  <si>
    <t>5350591.01</t>
  </si>
  <si>
    <t>5350591.02</t>
  </si>
  <si>
    <t>5350592.01</t>
  </si>
  <si>
    <t>5350592.02</t>
  </si>
  <si>
    <t>5350593.00</t>
  </si>
  <si>
    <t>5350600.01</t>
  </si>
  <si>
    <t>5350600.02</t>
  </si>
  <si>
    <t>5350601.00</t>
  </si>
  <si>
    <t>5350602.00</t>
  </si>
  <si>
    <t>5350603.00</t>
  </si>
  <si>
    <t>5350604.00</t>
  </si>
  <si>
    <t>5350605.00</t>
  </si>
  <si>
    <t>5350606.00</t>
  </si>
  <si>
    <t>5350607.00</t>
  </si>
  <si>
    <t>5350608.00</t>
  </si>
  <si>
    <t>5350609.00</t>
  </si>
  <si>
    <t>5350610.02</t>
  </si>
  <si>
    <t>5350610.03</t>
  </si>
  <si>
    <t>5350610.04</t>
  </si>
  <si>
    <t>5350611.00</t>
  </si>
  <si>
    <t>5350612.01</t>
  </si>
  <si>
    <t>5350612.03</t>
  </si>
  <si>
    <t>5350612.05</t>
  </si>
  <si>
    <t>5350612.07</t>
  </si>
  <si>
    <t>5350612.08</t>
  </si>
  <si>
    <t>5350612.10</t>
  </si>
  <si>
    <t>5350612.11</t>
  </si>
  <si>
    <t>5350612.12</t>
  </si>
  <si>
    <t>5350612.13</t>
  </si>
  <si>
    <t>5350612.14</t>
  </si>
  <si>
    <t>5350612.15</t>
  </si>
  <si>
    <t>5350612.18</t>
  </si>
  <si>
    <t>5350612.19</t>
  </si>
  <si>
    <t>5350612.20</t>
  </si>
  <si>
    <t>5350612.21</t>
  </si>
  <si>
    <t>5350612.22</t>
  </si>
  <si>
    <t>5350612.23</t>
  </si>
  <si>
    <t>5350612.24</t>
  </si>
  <si>
    <t>5350612.25</t>
  </si>
  <si>
    <t>5350613.01</t>
  </si>
  <si>
    <t>5350613.03</t>
  </si>
  <si>
    <t>5350613.04</t>
  </si>
  <si>
    <t>5350614.01</t>
  </si>
  <si>
    <t>5350614.02</t>
  </si>
  <si>
    <t>5350615.00</t>
  </si>
  <si>
    <t>5350620.01</t>
  </si>
  <si>
    <t>5350620.02</t>
  </si>
  <si>
    <t>5350620.04</t>
  </si>
  <si>
    <t>5350620.05</t>
  </si>
  <si>
    <t>5350620.06</t>
  </si>
  <si>
    <t>5350620.07</t>
  </si>
  <si>
    <t>5350621.00</t>
  </si>
  <si>
    <t>5350622.00</t>
  </si>
  <si>
    <t>5350623.00</t>
  </si>
  <si>
    <t>5350624.00</t>
  </si>
  <si>
    <t>5350625.00</t>
  </si>
  <si>
    <t>5350626.00</t>
  </si>
  <si>
    <t>5350630.00</t>
  </si>
  <si>
    <t>5350631.02</t>
  </si>
  <si>
    <t>5350631.03</t>
  </si>
  <si>
    <t>5350631.04</t>
  </si>
  <si>
    <t>5350632.00</t>
  </si>
  <si>
    <t>5350633.00</t>
  </si>
  <si>
    <t>5350634.01</t>
  </si>
  <si>
    <t>5350634.02</t>
  </si>
  <si>
    <t>5350635.00</t>
  </si>
  <si>
    <t>5350636.00</t>
  </si>
  <si>
    <t>5350637.00</t>
  </si>
  <si>
    <t>5350638.00</t>
  </si>
  <si>
    <t>5350639.00</t>
  </si>
  <si>
    <t>5350800.01</t>
  </si>
  <si>
    <t>5350800.02</t>
  </si>
  <si>
    <t>5350801.01</t>
  </si>
  <si>
    <t>5350801.02</t>
  </si>
  <si>
    <t>5350802.01</t>
  </si>
  <si>
    <t>5350802.02</t>
  </si>
  <si>
    <t>5350803.03</t>
  </si>
  <si>
    <t>5350803.04</t>
  </si>
  <si>
    <t>5350803.05</t>
  </si>
  <si>
    <t>5350803.06</t>
  </si>
  <si>
    <t>5350804.01</t>
  </si>
  <si>
    <t>5350804.05</t>
  </si>
  <si>
    <t>5350804.06</t>
  </si>
  <si>
    <t>5350804.07</t>
  </si>
  <si>
    <t>5350804.08</t>
  </si>
  <si>
    <t>5350804.10</t>
  </si>
  <si>
    <t>5350804.11</t>
  </si>
  <si>
    <t>5350804.12</t>
  </si>
  <si>
    <t>5350804.13</t>
  </si>
  <si>
    <t>5350805.02</t>
  </si>
  <si>
    <t>5350805.04</t>
  </si>
  <si>
    <t>5350805.05</t>
  </si>
  <si>
    <t>5350805.06</t>
  </si>
  <si>
    <t>5350805.08</t>
  </si>
  <si>
    <t>5350805.09</t>
  </si>
  <si>
    <t>5350805.10</t>
  </si>
  <si>
    <t>5350805.12</t>
  </si>
  <si>
    <t>5350805.13</t>
  </si>
  <si>
    <t>5350806.00</t>
  </si>
  <si>
    <t>5350807.00</t>
  </si>
  <si>
    <t>5350810.01</t>
  </si>
  <si>
    <t>5350810.02</t>
  </si>
  <si>
    <t>5350810.03</t>
  </si>
  <si>
    <t>5350810.04</t>
  </si>
  <si>
    <t>5350810.05</t>
  </si>
  <si>
    <t>5350811.00</t>
  </si>
  <si>
    <t>5350812.00</t>
  </si>
  <si>
    <t>5350820.01</t>
  </si>
  <si>
    <t>5350820.02</t>
  </si>
  <si>
    <t>5350820.03</t>
  </si>
  <si>
    <t>5350830.00</t>
  </si>
  <si>
    <t>5350831.01</t>
  </si>
  <si>
    <t>5350831.02</t>
  </si>
  <si>
    <t>5350832.00</t>
  </si>
  <si>
    <t>5370001.01</t>
  </si>
  <si>
    <t>5370001.02</t>
  </si>
  <si>
    <t>5370001.04</t>
  </si>
  <si>
    <t>5370001.05</t>
  </si>
  <si>
    <t>5370001.06</t>
  </si>
  <si>
    <t>5370001.07</t>
  </si>
  <si>
    <t>5370001.08</t>
  </si>
  <si>
    <t>5370001.09</t>
  </si>
  <si>
    <t>5370002.01</t>
  </si>
  <si>
    <t>5370002.03</t>
  </si>
  <si>
    <t>5370002.04</t>
  </si>
  <si>
    <t>5370002.05</t>
  </si>
  <si>
    <t>5370002.06</t>
  </si>
  <si>
    <t>5370003.01</t>
  </si>
  <si>
    <t>5370003.02</t>
  </si>
  <si>
    <t>5370003.03</t>
  </si>
  <si>
    <t>5370003.04</t>
  </si>
  <si>
    <t>5370004.01</t>
  </si>
  <si>
    <t>5370004.02</t>
  </si>
  <si>
    <t>5370005.01</t>
  </si>
  <si>
    <t>5370005.02</t>
  </si>
  <si>
    <t>5370005.03</t>
  </si>
  <si>
    <t>5370006.00</t>
  </si>
  <si>
    <t>5370007.00</t>
  </si>
  <si>
    <t>5370008.00</t>
  </si>
  <si>
    <t>5370009.00</t>
  </si>
  <si>
    <t>5370010.00</t>
  </si>
  <si>
    <t>5370011.00</t>
  </si>
  <si>
    <t>5370012.00</t>
  </si>
  <si>
    <t>5370013.00</t>
  </si>
  <si>
    <t>5370014.00</t>
  </si>
  <si>
    <t>5370015.00</t>
  </si>
  <si>
    <t>5370016.00</t>
  </si>
  <si>
    <t>5370017.00</t>
  </si>
  <si>
    <t>5370018.00</t>
  </si>
  <si>
    <t>5370019.00</t>
  </si>
  <si>
    <t>5370020.00</t>
  </si>
  <si>
    <t>5370021.00</t>
  </si>
  <si>
    <t>5370022.00</t>
  </si>
  <si>
    <t>5370023.00</t>
  </si>
  <si>
    <t>5370024.00</t>
  </si>
  <si>
    <t>5370025.00</t>
  </si>
  <si>
    <t>5370026.01</t>
  </si>
  <si>
    <t>5370026.02</t>
  </si>
  <si>
    <t>5370026.03</t>
  </si>
  <si>
    <t>5370026.04</t>
  </si>
  <si>
    <t>5370026.05</t>
  </si>
  <si>
    <t>5370026.06</t>
  </si>
  <si>
    <t>5370027.00</t>
  </si>
  <si>
    <t>5370028.00</t>
  </si>
  <si>
    <t>5370029.00</t>
  </si>
  <si>
    <t>5370030.00</t>
  </si>
  <si>
    <t>5370031.00</t>
  </si>
  <si>
    <t>5370032.00</t>
  </si>
  <si>
    <t>5370033.00</t>
  </si>
  <si>
    <t>5370034.00</t>
  </si>
  <si>
    <t>5370035.00</t>
  </si>
  <si>
    <t>5370036.00</t>
  </si>
  <si>
    <t>5370037.00</t>
  </si>
  <si>
    <t>5370038.00</t>
  </si>
  <si>
    <t>5370039.00</t>
  </si>
  <si>
    <t>5370040.00</t>
  </si>
  <si>
    <t>5370041.00</t>
  </si>
  <si>
    <t>5370042.00</t>
  </si>
  <si>
    <t>5370043.00</t>
  </si>
  <si>
    <t>5370044.00</t>
  </si>
  <si>
    <t>5370045.00</t>
  </si>
  <si>
    <t>5370046.00</t>
  </si>
  <si>
    <t>5370047.00</t>
  </si>
  <si>
    <t>5370048.00</t>
  </si>
  <si>
    <t>5370049.00</t>
  </si>
  <si>
    <t>5370050.00</t>
  </si>
  <si>
    <t>5370051.00</t>
  </si>
  <si>
    <t>5370052.00</t>
  </si>
  <si>
    <t>5370053.00</t>
  </si>
  <si>
    <t>5370054.00</t>
  </si>
  <si>
    <t>5370055.00</t>
  </si>
  <si>
    <t>5370056.00</t>
  </si>
  <si>
    <t>5370057.00</t>
  </si>
  <si>
    <t>5370058.00</t>
  </si>
  <si>
    <t>5370059.00</t>
  </si>
  <si>
    <t>5370060.00</t>
  </si>
  <si>
    <t>5370061.00</t>
  </si>
  <si>
    <t>5370062.00</t>
  </si>
  <si>
    <t>5370063.00</t>
  </si>
  <si>
    <t>5370064.00</t>
  </si>
  <si>
    <t>5370065.00</t>
  </si>
  <si>
    <t>5370066.00</t>
  </si>
  <si>
    <t>5370067.00</t>
  </si>
  <si>
    <t>5370068.00</t>
  </si>
  <si>
    <t>5370069.00</t>
  </si>
  <si>
    <t>5370070.00</t>
  </si>
  <si>
    <t>5370071.00</t>
  </si>
  <si>
    <t>5370072.01</t>
  </si>
  <si>
    <t>5370072.02</t>
  </si>
  <si>
    <t>5370072.03</t>
  </si>
  <si>
    <t>5370072.04</t>
  </si>
  <si>
    <t>5370073.00</t>
  </si>
  <si>
    <t>5370080.01</t>
  </si>
  <si>
    <t>5370080.03</t>
  </si>
  <si>
    <t>5370080.05</t>
  </si>
  <si>
    <t>5370080.06</t>
  </si>
  <si>
    <t>5370080.07</t>
  </si>
  <si>
    <t>5370081.00</t>
  </si>
  <si>
    <t>5370082.00</t>
  </si>
  <si>
    <t>5370083.00</t>
  </si>
  <si>
    <t>5370084.01</t>
  </si>
  <si>
    <t>5370084.02</t>
  </si>
  <si>
    <t>5370084.03</t>
  </si>
  <si>
    <t>5370084.04</t>
  </si>
  <si>
    <t>5370084.05</t>
  </si>
  <si>
    <t>5370085.01</t>
  </si>
  <si>
    <t>5370085.02</t>
  </si>
  <si>
    <t>5370085.03</t>
  </si>
  <si>
    <t>5370086.00</t>
  </si>
  <si>
    <t>5370100.00</t>
  </si>
  <si>
    <t>5370101.01</t>
  </si>
  <si>
    <t>5370101.02</t>
  </si>
  <si>
    <t>5370120.01</t>
  </si>
  <si>
    <t>5370120.02</t>
  </si>
  <si>
    <t>5370121.00</t>
  </si>
  <si>
    <t>5370122.01</t>
  </si>
  <si>
    <t>5370122.02</t>
  </si>
  <si>
    <t>5370123.00</t>
  </si>
  <si>
    <t>5370124.00</t>
  </si>
  <si>
    <t>5370130.02</t>
  </si>
  <si>
    <t>5370130.03</t>
  </si>
  <si>
    <t>5370131.00</t>
  </si>
  <si>
    <t>5370132.00</t>
  </si>
  <si>
    <t>5370133.01</t>
  </si>
  <si>
    <t>5370133.02</t>
  </si>
  <si>
    <t>5370140.02</t>
  </si>
  <si>
    <t>5370140.03</t>
  </si>
  <si>
    <t>5370140.04</t>
  </si>
  <si>
    <t>5370141.00</t>
  </si>
  <si>
    <t>5370142.01</t>
  </si>
  <si>
    <t>5370142.02</t>
  </si>
  <si>
    <t>5370143.00</t>
  </si>
  <si>
    <t>5370144.01</t>
  </si>
  <si>
    <t>5370144.02</t>
  </si>
  <si>
    <t>5370200.00</t>
  </si>
  <si>
    <t>5370201.00</t>
  </si>
  <si>
    <t>5370202.00</t>
  </si>
  <si>
    <t>5370203.00</t>
  </si>
  <si>
    <t>5370204.00</t>
  </si>
  <si>
    <t>5370205.01</t>
  </si>
  <si>
    <t>5370205.02</t>
  </si>
  <si>
    <t>5370206.00</t>
  </si>
  <si>
    <t>5370207.01</t>
  </si>
  <si>
    <t>5370207.02</t>
  </si>
  <si>
    <t>5370207.03</t>
  </si>
  <si>
    <t>5370207.04</t>
  </si>
  <si>
    <t>5370208.00</t>
  </si>
  <si>
    <t>5370209.00</t>
  </si>
  <si>
    <t>5370210.00</t>
  </si>
  <si>
    <t>5370211.00</t>
  </si>
  <si>
    <t>5370212.00</t>
  </si>
  <si>
    <t>5370213.00</t>
  </si>
  <si>
    <t>5370214.00</t>
  </si>
  <si>
    <t>5370215.00</t>
  </si>
  <si>
    <t>5370216.00</t>
  </si>
  <si>
    <t>5370217.01</t>
  </si>
  <si>
    <t>5370217.02</t>
  </si>
  <si>
    <t>5370218.00</t>
  </si>
  <si>
    <t>5370219.00</t>
  </si>
  <si>
    <t>5370220.00</t>
  </si>
  <si>
    <t>5370221.00</t>
  </si>
  <si>
    <t>5370222.01</t>
  </si>
  <si>
    <t>5370222.02</t>
  </si>
  <si>
    <t>5370222.03</t>
  </si>
  <si>
    <t>5370223.01</t>
  </si>
  <si>
    <t>5370223.02</t>
  </si>
  <si>
    <t>5370223.05</t>
  </si>
  <si>
    <t>5370223.06</t>
  </si>
  <si>
    <t>5370223.07</t>
  </si>
  <si>
    <t>5370223.09</t>
  </si>
  <si>
    <t>5370223.10</t>
  </si>
  <si>
    <t>5370223.12</t>
  </si>
  <si>
    <t>5370223.13</t>
  </si>
  <si>
    <t>5370223.14</t>
  </si>
  <si>
    <t>5370223.15</t>
  </si>
  <si>
    <t>5370223.16</t>
  </si>
  <si>
    <t>5370224.00</t>
  </si>
  <si>
    <t>5370300.00</t>
  </si>
  <si>
    <t>5370301.00</t>
  </si>
  <si>
    <t>5370302.00</t>
  </si>
  <si>
    <t>5370303.01</t>
  </si>
  <si>
    <t>5370303.02</t>
  </si>
  <si>
    <t>5390001.00</t>
  </si>
  <si>
    <t>5390002.00</t>
  </si>
  <si>
    <t>5390003.01</t>
  </si>
  <si>
    <t>5390003.02</t>
  </si>
  <si>
    <t>5390004.01</t>
  </si>
  <si>
    <t>5390004.02</t>
  </si>
  <si>
    <t>5390005.00</t>
  </si>
  <si>
    <t>5390006.00</t>
  </si>
  <si>
    <t>5390007.01</t>
  </si>
  <si>
    <t>5390007.02</t>
  </si>
  <si>
    <t>5390008.00</t>
  </si>
  <si>
    <t>5390009.00</t>
  </si>
  <si>
    <t>5390010.00</t>
  </si>
  <si>
    <t>5390011.00</t>
  </si>
  <si>
    <t>5390012.01</t>
  </si>
  <si>
    <t>5390012.02</t>
  </si>
  <si>
    <t>5390013.01</t>
  </si>
  <si>
    <t>5390013.02</t>
  </si>
  <si>
    <t>5390014.01</t>
  </si>
  <si>
    <t>5390014.02</t>
  </si>
  <si>
    <t>5390014.03</t>
  </si>
  <si>
    <t>5390015.00</t>
  </si>
  <si>
    <t>5390016.01</t>
  </si>
  <si>
    <t>5390016.02</t>
  </si>
  <si>
    <t>5390017.01</t>
  </si>
  <si>
    <t>5390017.02</t>
  </si>
  <si>
    <t>5390018.01</t>
  </si>
  <si>
    <t>5390018.02</t>
  </si>
  <si>
    <t>5390018.03</t>
  </si>
  <si>
    <t>5390019.00</t>
  </si>
  <si>
    <t>5390020.00</t>
  </si>
  <si>
    <t>5390100.00</t>
  </si>
  <si>
    <t>5390101.00</t>
  </si>
  <si>
    <t>5390102.01</t>
  </si>
  <si>
    <t>5390102.02</t>
  </si>
  <si>
    <t>5390102.03</t>
  </si>
  <si>
    <t>5390110.00</t>
  </si>
  <si>
    <t>5390111.00</t>
  </si>
  <si>
    <t>5390112.00</t>
  </si>
  <si>
    <t>5390200.00</t>
  </si>
  <si>
    <t>5390201.00</t>
  </si>
  <si>
    <t>5390202.00</t>
  </si>
  <si>
    <t>5390203.01</t>
  </si>
  <si>
    <t>5390203.02</t>
  </si>
  <si>
    <t>5390204.00</t>
  </si>
  <si>
    <t>5390205.00</t>
  </si>
  <si>
    <t>5390206.00</t>
  </si>
  <si>
    <t>5390207.00</t>
  </si>
  <si>
    <t>5390208.00</t>
  </si>
  <si>
    <t>5390209.03</t>
  </si>
  <si>
    <t>5390209.04</t>
  </si>
  <si>
    <t>5390209.05</t>
  </si>
  <si>
    <t>5390209.06</t>
  </si>
  <si>
    <t>5390210.00</t>
  </si>
  <si>
    <t>5390211.00</t>
  </si>
  <si>
    <t>5390212.00</t>
  </si>
  <si>
    <t>5390213.00</t>
  </si>
  <si>
    <t>5390214.00</t>
  </si>
  <si>
    <t>5390215.00</t>
  </si>
  <si>
    <t>5390220.01</t>
  </si>
  <si>
    <t>5390220.02</t>
  </si>
  <si>
    <t>5390221.00</t>
  </si>
  <si>
    <t>5390230.00</t>
  </si>
  <si>
    <t>5390240.00</t>
  </si>
  <si>
    <t>5390241.00</t>
  </si>
  <si>
    <t>5390242.01</t>
  </si>
  <si>
    <t>5390242.02</t>
  </si>
  <si>
    <t>5390300.00</t>
  </si>
  <si>
    <t>5390301.00</t>
  </si>
  <si>
    <t>5390302.00</t>
  </si>
  <si>
    <t>5390303.00</t>
  </si>
  <si>
    <t>5390304.00</t>
  </si>
  <si>
    <t>5390305.00</t>
  </si>
  <si>
    <t>5390306.00</t>
  </si>
  <si>
    <t>5390307.00</t>
  </si>
  <si>
    <t>5390308.00</t>
  </si>
  <si>
    <t>5390309.00</t>
  </si>
  <si>
    <t>5390310.01</t>
  </si>
  <si>
    <t>5390310.02</t>
  </si>
  <si>
    <t>5390311.02</t>
  </si>
  <si>
    <t>5390311.03</t>
  </si>
  <si>
    <t>5390311.04</t>
  </si>
  <si>
    <t>5390320.00</t>
  </si>
  <si>
    <t>5390321.00</t>
  </si>
  <si>
    <t>5390322.00</t>
  </si>
  <si>
    <t>5390323.00</t>
  </si>
  <si>
    <t>5390324.00</t>
  </si>
  <si>
    <t>5390330.00</t>
  </si>
  <si>
    <t>5390331.01</t>
  </si>
  <si>
    <t>5390331.02</t>
  </si>
  <si>
    <t>5390332.00</t>
  </si>
  <si>
    <t>5390333.00</t>
  </si>
  <si>
    <t>5390334.01</t>
  </si>
  <si>
    <t>5390334.02</t>
  </si>
  <si>
    <t>5410001.01</t>
  </si>
  <si>
    <t>5410001.03</t>
  </si>
  <si>
    <t>5410001.04</t>
  </si>
  <si>
    <t>5410002.01</t>
  </si>
  <si>
    <t>5410002.02</t>
  </si>
  <si>
    <t>5410002.03</t>
  </si>
  <si>
    <t>5410002.04</t>
  </si>
  <si>
    <t>5410002.06</t>
  </si>
  <si>
    <t>5410002.07</t>
  </si>
  <si>
    <t>5410002.09</t>
  </si>
  <si>
    <t>5410002.10</t>
  </si>
  <si>
    <t>5410002.11</t>
  </si>
  <si>
    <t>5410003.00</t>
  </si>
  <si>
    <t>5410004.01</t>
  </si>
  <si>
    <t>5410004.02</t>
  </si>
  <si>
    <t>5410005.00</t>
  </si>
  <si>
    <t>5410006.00</t>
  </si>
  <si>
    <t>5410007.00</t>
  </si>
  <si>
    <t>5410008.01</t>
  </si>
  <si>
    <t>5410008.02</t>
  </si>
  <si>
    <t>5410008.04</t>
  </si>
  <si>
    <t>5410008.05</t>
  </si>
  <si>
    <t>5410008.06</t>
  </si>
  <si>
    <t>5410009.01</t>
  </si>
  <si>
    <t>5410009.02</t>
  </si>
  <si>
    <t>5410009.04</t>
  </si>
  <si>
    <t>5410009.05</t>
  </si>
  <si>
    <t>5410010.00</t>
  </si>
  <si>
    <t>5410011.00</t>
  </si>
  <si>
    <t>5410012.00</t>
  </si>
  <si>
    <t>5410013.00</t>
  </si>
  <si>
    <t>5410014.02</t>
  </si>
  <si>
    <t>5410014.03</t>
  </si>
  <si>
    <t>5410014.04</t>
  </si>
  <si>
    <t>5410014.05</t>
  </si>
  <si>
    <t>5410015.00</t>
  </si>
  <si>
    <t>5410016.00</t>
  </si>
  <si>
    <t>5410017.00</t>
  </si>
  <si>
    <t>5410018.00</t>
  </si>
  <si>
    <t>5410019.00</t>
  </si>
  <si>
    <t>5410020.00</t>
  </si>
  <si>
    <t>5410021.00</t>
  </si>
  <si>
    <t>5410022.00</t>
  </si>
  <si>
    <t>5410023.00</t>
  </si>
  <si>
    <t>5410024.00</t>
  </si>
  <si>
    <t>5410025.00</t>
  </si>
  <si>
    <t>5410100.00</t>
  </si>
  <si>
    <t>5410101.01</t>
  </si>
  <si>
    <t>5410101.02</t>
  </si>
  <si>
    <t>5410101.03</t>
  </si>
  <si>
    <t>5410101.04</t>
  </si>
  <si>
    <t>5410102.00</t>
  </si>
  <si>
    <t>5410103.00</t>
  </si>
  <si>
    <t>5410104.00</t>
  </si>
  <si>
    <t>5410105.00</t>
  </si>
  <si>
    <t>5410106.01</t>
  </si>
  <si>
    <t>5410106.02</t>
  </si>
  <si>
    <t>5410106.03</t>
  </si>
  <si>
    <t>5410107.01</t>
  </si>
  <si>
    <t>5410107.02</t>
  </si>
  <si>
    <t>5410108.02</t>
  </si>
  <si>
    <t>5410108.03</t>
  </si>
  <si>
    <t>5410108.04</t>
  </si>
  <si>
    <t>5410109.01</t>
  </si>
  <si>
    <t>5410109.02</t>
  </si>
  <si>
    <t>5410109.05</t>
  </si>
  <si>
    <t>5410109.06</t>
  </si>
  <si>
    <t>5410109.07</t>
  </si>
  <si>
    <t>5410110.00</t>
  </si>
  <si>
    <t>5410111.03</t>
  </si>
  <si>
    <t>5410111.04</t>
  </si>
  <si>
    <t>5410111.05</t>
  </si>
  <si>
    <t>5410111.06</t>
  </si>
  <si>
    <t>5410120.01</t>
  </si>
  <si>
    <t>5410120.02</t>
  </si>
  <si>
    <t>5410121.00</t>
  </si>
  <si>
    <t>5410122.01</t>
  </si>
  <si>
    <t>5410122.02</t>
  </si>
  <si>
    <t>5410123.01</t>
  </si>
  <si>
    <t>5410123.02</t>
  </si>
  <si>
    <t>5410124.00</t>
  </si>
  <si>
    <t>5410125.00</t>
  </si>
  <si>
    <t>5410126.01</t>
  </si>
  <si>
    <t>5410126.02</t>
  </si>
  <si>
    <t>5410126.05</t>
  </si>
  <si>
    <t>5410126.06</t>
  </si>
  <si>
    <t>5410126.07</t>
  </si>
  <si>
    <t>5410126.08</t>
  </si>
  <si>
    <t>5410126.09</t>
  </si>
  <si>
    <t>5410127.01</t>
  </si>
  <si>
    <t>5410127.02</t>
  </si>
  <si>
    <t>5410128.00</t>
  </si>
  <si>
    <t>5410129.01</t>
  </si>
  <si>
    <t>5410129.02</t>
  </si>
  <si>
    <t>5410130.00</t>
  </si>
  <si>
    <t>5410131.01</t>
  </si>
  <si>
    <t>5410131.03</t>
  </si>
  <si>
    <t>5410131.05</t>
  </si>
  <si>
    <t>5410131.06</t>
  </si>
  <si>
    <t>5410140.01</t>
  </si>
  <si>
    <t>5410140.02</t>
  </si>
  <si>
    <t>5430001.00</t>
  </si>
  <si>
    <t>5430002.01</t>
  </si>
  <si>
    <t>5430002.02</t>
  </si>
  <si>
    <t>5430002.03</t>
  </si>
  <si>
    <t>5430003.00</t>
  </si>
  <si>
    <t>5430004.00</t>
  </si>
  <si>
    <t>5430005.00</t>
  </si>
  <si>
    <t>5430006.00</t>
  </si>
  <si>
    <t>5430007.00</t>
  </si>
  <si>
    <t>5430008.00</t>
  </si>
  <si>
    <t>5430009.00</t>
  </si>
  <si>
    <t>5430010.00</t>
  </si>
  <si>
    <t>5430011.01</t>
  </si>
  <si>
    <t>5430011.02</t>
  </si>
  <si>
    <t>5430011.03</t>
  </si>
  <si>
    <t>5430012.00</t>
  </si>
  <si>
    <t>5430013.00</t>
  </si>
  <si>
    <t>5430014.01</t>
  </si>
  <si>
    <t>5430014.02</t>
  </si>
  <si>
    <t>5430014.03</t>
  </si>
  <si>
    <t>5430014.04</t>
  </si>
  <si>
    <t>5430100.00</t>
  </si>
  <si>
    <t>5430101.00</t>
  </si>
  <si>
    <t>5430102.00</t>
  </si>
  <si>
    <t>5430110.01</t>
  </si>
  <si>
    <t>5430110.02</t>
  </si>
  <si>
    <t>5430200.00</t>
  </si>
  <si>
    <t>5430201.00</t>
  </si>
  <si>
    <t>5430202.00</t>
  </si>
  <si>
    <t>5430203.00</t>
  </si>
  <si>
    <t>5500001.02</t>
  </si>
  <si>
    <t>5500001.03</t>
  </si>
  <si>
    <t>5500001.05</t>
  </si>
  <si>
    <t>5500001.06</t>
  </si>
  <si>
    <t>5500001.07</t>
  </si>
  <si>
    <t>5500001.08</t>
  </si>
  <si>
    <t>5500001.09</t>
  </si>
  <si>
    <t>5500002.00</t>
  </si>
  <si>
    <t>5500003.00</t>
  </si>
  <si>
    <t>5500004.01</t>
  </si>
  <si>
    <t>5500004.02</t>
  </si>
  <si>
    <t>5500004.03</t>
  </si>
  <si>
    <t>5500005.00</t>
  </si>
  <si>
    <t>5500006.00</t>
  </si>
  <si>
    <t>5500007.00</t>
  </si>
  <si>
    <t>5500008.00</t>
  </si>
  <si>
    <t>5500009.03</t>
  </si>
  <si>
    <t>5500009.04</t>
  </si>
  <si>
    <t>5500009.05</t>
  </si>
  <si>
    <t>5500009.06</t>
  </si>
  <si>
    <t>5500010.01</t>
  </si>
  <si>
    <t>5500010.02</t>
  </si>
  <si>
    <t>5500011.00</t>
  </si>
  <si>
    <t>5500012.00</t>
  </si>
  <si>
    <t>5500013.01</t>
  </si>
  <si>
    <t>5500013.02</t>
  </si>
  <si>
    <t>5500014.00</t>
  </si>
  <si>
    <t>5500015.00</t>
  </si>
  <si>
    <t>5500100.00</t>
  </si>
  <si>
    <t>5500101.00</t>
  </si>
  <si>
    <t>5550001.02</t>
  </si>
  <si>
    <t>5550001.03</t>
  </si>
  <si>
    <t>5550001.05</t>
  </si>
  <si>
    <t>5550001.06</t>
  </si>
  <si>
    <t>5550001.07</t>
  </si>
  <si>
    <t>5550001.08</t>
  </si>
  <si>
    <t>5550002.01</t>
  </si>
  <si>
    <t>5550002.02</t>
  </si>
  <si>
    <t>5550002.03</t>
  </si>
  <si>
    <t>5550002.04</t>
  </si>
  <si>
    <t>5550003.00</t>
  </si>
  <si>
    <t>5550004.01</t>
  </si>
  <si>
    <t>5550004.03</t>
  </si>
  <si>
    <t>5550004.04</t>
  </si>
  <si>
    <t>5550005.01</t>
  </si>
  <si>
    <t>5550005.02</t>
  </si>
  <si>
    <t>5550005.03</t>
  </si>
  <si>
    <t>5550006.01</t>
  </si>
  <si>
    <t>5550006.02</t>
  </si>
  <si>
    <t>5550006.04</t>
  </si>
  <si>
    <t>5550006.05</t>
  </si>
  <si>
    <t>5550007.01</t>
  </si>
  <si>
    <t>5550007.02</t>
  </si>
  <si>
    <t>5550008.00</t>
  </si>
  <si>
    <t>5550009.01</t>
  </si>
  <si>
    <t>5550009.02</t>
  </si>
  <si>
    <t>5550010.01</t>
  </si>
  <si>
    <t>5550010.02</t>
  </si>
  <si>
    <t>5550011.00</t>
  </si>
  <si>
    <t>5550012.00</t>
  </si>
  <si>
    <t>5550013.00</t>
  </si>
  <si>
    <t>5550014.00</t>
  </si>
  <si>
    <t>5550015.00</t>
  </si>
  <si>
    <t>5550016.00</t>
  </si>
  <si>
    <t>5550017.00</t>
  </si>
  <si>
    <t>5550018.00</t>
  </si>
  <si>
    <t>5550019.00</t>
  </si>
  <si>
    <t>5550020.01</t>
  </si>
  <si>
    <t>5550020.02</t>
  </si>
  <si>
    <t>5550021.00</t>
  </si>
  <si>
    <t>5550022.00</t>
  </si>
  <si>
    <t>5550023.00</t>
  </si>
  <si>
    <t>5550024.00</t>
  </si>
  <si>
    <t>5550025.00</t>
  </si>
  <si>
    <t>5550026.00</t>
  </si>
  <si>
    <t>5550027.03</t>
  </si>
  <si>
    <t>5550027.04</t>
  </si>
  <si>
    <t>5550027.05</t>
  </si>
  <si>
    <t>5550027.06</t>
  </si>
  <si>
    <t>5550027.07</t>
  </si>
  <si>
    <t>5550028.00</t>
  </si>
  <si>
    <t>5550029.00</t>
  </si>
  <si>
    <t>5550030.00</t>
  </si>
  <si>
    <t>5550031.00</t>
  </si>
  <si>
    <t>5550032.00</t>
  </si>
  <si>
    <t>5550033.00</t>
  </si>
  <si>
    <t>5550034.00</t>
  </si>
  <si>
    <t>5550035.00</t>
  </si>
  <si>
    <t>5550036.00</t>
  </si>
  <si>
    <t>5550037.00</t>
  </si>
  <si>
    <t>5550038.00</t>
  </si>
  <si>
    <t>5550039.00</t>
  </si>
  <si>
    <t>5550040.00</t>
  </si>
  <si>
    <t>5550041.00</t>
  </si>
  <si>
    <t>5550042.00</t>
  </si>
  <si>
    <t>5550043.00</t>
  </si>
  <si>
    <t>5550044.01</t>
  </si>
  <si>
    <t>5550044.02</t>
  </si>
  <si>
    <t>5550044.04</t>
  </si>
  <si>
    <t>5550044.05</t>
  </si>
  <si>
    <t>5550044.06</t>
  </si>
  <si>
    <t>5550044.07</t>
  </si>
  <si>
    <t>5550045.00</t>
  </si>
  <si>
    <t>5550046.00</t>
  </si>
  <si>
    <t>5550047.00</t>
  </si>
  <si>
    <t>5550048.00</t>
  </si>
  <si>
    <t>5550049.01</t>
  </si>
  <si>
    <t>5550049.02</t>
  </si>
  <si>
    <t>5550050.01</t>
  </si>
  <si>
    <t>5550050.02</t>
  </si>
  <si>
    <t>5550050.03</t>
  </si>
  <si>
    <t>5550051.00</t>
  </si>
  <si>
    <t>5550100.01</t>
  </si>
  <si>
    <t>5550100.02</t>
  </si>
  <si>
    <t>5550110.01</t>
  </si>
  <si>
    <t>5550110.02</t>
  </si>
  <si>
    <t>5550120.01</t>
  </si>
  <si>
    <t>5550120.02</t>
  </si>
  <si>
    <t>5550120.03</t>
  </si>
  <si>
    <t>5550130.00</t>
  </si>
  <si>
    <t>5550140.00</t>
  </si>
  <si>
    <t>5550150.00</t>
  </si>
  <si>
    <t>5550200.00</t>
  </si>
  <si>
    <t>5550201.00</t>
  </si>
  <si>
    <t>5550202.00</t>
  </si>
  <si>
    <t>5550203.00</t>
  </si>
  <si>
    <t>5550204.01</t>
  </si>
  <si>
    <t>5550204.02</t>
  </si>
  <si>
    <t>5550205.00</t>
  </si>
  <si>
    <t>5550206.00</t>
  </si>
  <si>
    <t>5550207.00</t>
  </si>
  <si>
    <t>5550210.00</t>
  </si>
  <si>
    <t>5550220.00</t>
  </si>
  <si>
    <t>5550230.00</t>
  </si>
  <si>
    <t>5550231.00</t>
  </si>
  <si>
    <t>5550232.00</t>
  </si>
  <si>
    <t>5550233.00</t>
  </si>
  <si>
    <t>5550234.00</t>
  </si>
  <si>
    <t>5550300.00</t>
  </si>
  <si>
    <t>5590001.00</t>
  </si>
  <si>
    <t>5590002.01</t>
  </si>
  <si>
    <t>5590002.02</t>
  </si>
  <si>
    <t>5590003.01</t>
  </si>
  <si>
    <t>5590003.02</t>
  </si>
  <si>
    <t>5590004.00</t>
  </si>
  <si>
    <t>5590005.00</t>
  </si>
  <si>
    <t>5590006.00</t>
  </si>
  <si>
    <t>5590007.00</t>
  </si>
  <si>
    <t>5590008.00</t>
  </si>
  <si>
    <t>5590009.00</t>
  </si>
  <si>
    <t>5590010.00</t>
  </si>
  <si>
    <t>5590011.01</t>
  </si>
  <si>
    <t>5590011.02</t>
  </si>
  <si>
    <t>5590012.00</t>
  </si>
  <si>
    <t>5590013.00</t>
  </si>
  <si>
    <t>5590014.00</t>
  </si>
  <si>
    <t>5590015.00</t>
  </si>
  <si>
    <t>5590016.00</t>
  </si>
  <si>
    <t>5590017.00</t>
  </si>
  <si>
    <t>5590018.02</t>
  </si>
  <si>
    <t>5590018.03</t>
  </si>
  <si>
    <t>5590018.04</t>
  </si>
  <si>
    <t>5590019.01</t>
  </si>
  <si>
    <t>5590019.03</t>
  </si>
  <si>
    <t>5590019.04</t>
  </si>
  <si>
    <t>5590019.05</t>
  </si>
  <si>
    <t>5590020.00</t>
  </si>
  <si>
    <t>5590021.00</t>
  </si>
  <si>
    <t>5590022.00</t>
  </si>
  <si>
    <t>5590023.00</t>
  </si>
  <si>
    <t>5590024.00</t>
  </si>
  <si>
    <t>5590025.00</t>
  </si>
  <si>
    <t>5590026.00</t>
  </si>
  <si>
    <t>5590027.00</t>
  </si>
  <si>
    <t>5590028.00</t>
  </si>
  <si>
    <t>5590029.00</t>
  </si>
  <si>
    <t>5590030.00</t>
  </si>
  <si>
    <t>5590031.00</t>
  </si>
  <si>
    <t>5590032.00</t>
  </si>
  <si>
    <t>5590033.00</t>
  </si>
  <si>
    <t>5590034.00</t>
  </si>
  <si>
    <t>5590035.00</t>
  </si>
  <si>
    <t>5590036.00</t>
  </si>
  <si>
    <t>5590037.00</t>
  </si>
  <si>
    <t>5590038.00</t>
  </si>
  <si>
    <t>5590039.00</t>
  </si>
  <si>
    <t>5590040.00</t>
  </si>
  <si>
    <t>5590041.00</t>
  </si>
  <si>
    <t>5590042.00</t>
  </si>
  <si>
    <t>5590043.01</t>
  </si>
  <si>
    <t>5590043.02</t>
  </si>
  <si>
    <t>5590100.01</t>
  </si>
  <si>
    <t>5590100.02</t>
  </si>
  <si>
    <t>5590101.01</t>
  </si>
  <si>
    <t>5590101.03</t>
  </si>
  <si>
    <t>5590101.04</t>
  </si>
  <si>
    <t>5590102.00</t>
  </si>
  <si>
    <t>5590110.00</t>
  </si>
  <si>
    <t>5590120.01</t>
  </si>
  <si>
    <t>5590120.02</t>
  </si>
  <si>
    <t>5590120.03</t>
  </si>
  <si>
    <t>5590130.01</t>
  </si>
  <si>
    <t>5590130.02</t>
  </si>
  <si>
    <t>5590140.00</t>
  </si>
  <si>
    <t>5590160.01</t>
  </si>
  <si>
    <t>5590160.02</t>
  </si>
  <si>
    <t>5590170.01</t>
  </si>
  <si>
    <t>5590170.02</t>
  </si>
  <si>
    <t>5590171.00</t>
  </si>
  <si>
    <t>5590172.00</t>
  </si>
  <si>
    <t>5590173.00</t>
  </si>
  <si>
    <t>5590174.00</t>
  </si>
  <si>
    <t>5620001.00</t>
  </si>
  <si>
    <t>5620002.00</t>
  </si>
  <si>
    <t>5620003.00</t>
  </si>
  <si>
    <t>5620004.00</t>
  </si>
  <si>
    <t>5620005.00</t>
  </si>
  <si>
    <t>5620006.00</t>
  </si>
  <si>
    <t>5620007.00</t>
  </si>
  <si>
    <t>5620008.00</t>
  </si>
  <si>
    <t>5620009.00</t>
  </si>
  <si>
    <t>5620010.00</t>
  </si>
  <si>
    <t>5620011.00</t>
  </si>
  <si>
    <t>5620012.00</t>
  </si>
  <si>
    <t>5620013.00</t>
  </si>
  <si>
    <t>5620100.00</t>
  </si>
  <si>
    <t>5620101.01</t>
  </si>
  <si>
    <t>5620101.02</t>
  </si>
  <si>
    <t>5620101.03</t>
  </si>
  <si>
    <t>5620102.01</t>
  </si>
  <si>
    <t>5620102.02</t>
  </si>
  <si>
    <t>5620102.03</t>
  </si>
  <si>
    <t>5620102.04</t>
  </si>
  <si>
    <t>5620110.01</t>
  </si>
  <si>
    <t>5620110.02</t>
  </si>
  <si>
    <t>5620110.03</t>
  </si>
  <si>
    <t>5680001.01</t>
  </si>
  <si>
    <t>5680001.02</t>
  </si>
  <si>
    <t>5680001.04</t>
  </si>
  <si>
    <t>5680001.05</t>
  </si>
  <si>
    <t>5680001.06</t>
  </si>
  <si>
    <t>5680001.07</t>
  </si>
  <si>
    <t>5680002.00</t>
  </si>
  <si>
    <t>5680003.00</t>
  </si>
  <si>
    <t>5680004.01</t>
  </si>
  <si>
    <t>5680004.03</t>
  </si>
  <si>
    <t>5680004.04</t>
  </si>
  <si>
    <t>5680004.05</t>
  </si>
  <si>
    <t>5680004.06</t>
  </si>
  <si>
    <t>5680004.07</t>
  </si>
  <si>
    <t>5680005.00</t>
  </si>
  <si>
    <t>5680006.00</t>
  </si>
  <si>
    <t>5680007.00</t>
  </si>
  <si>
    <t>5680008.00</t>
  </si>
  <si>
    <t>5680009.00</t>
  </si>
  <si>
    <t>5680010.00</t>
  </si>
  <si>
    <t>5680011.01</t>
  </si>
  <si>
    <t>5680011.02</t>
  </si>
  <si>
    <t>5680012.01</t>
  </si>
  <si>
    <t>5680012.02</t>
  </si>
  <si>
    <t>5680013.00</t>
  </si>
  <si>
    <t>5680014.00</t>
  </si>
  <si>
    <t>5680015.01</t>
  </si>
  <si>
    <t>5680015.02</t>
  </si>
  <si>
    <t>5680015.03</t>
  </si>
  <si>
    <t>5680016.00</t>
  </si>
  <si>
    <t>5680100.00</t>
  </si>
  <si>
    <t>5680101.00</t>
  </si>
  <si>
    <t>5680102.00</t>
  </si>
  <si>
    <t>5680103.01</t>
  </si>
  <si>
    <t>5680103.02</t>
  </si>
  <si>
    <t>5680104.00</t>
  </si>
  <si>
    <t>5680200.00</t>
  </si>
  <si>
    <t>5680201.00</t>
  </si>
  <si>
    <t>5680202.00</t>
  </si>
  <si>
    <t>5750001.00</t>
  </si>
  <si>
    <t>5750002.00</t>
  </si>
  <si>
    <t>5750003.00</t>
  </si>
  <si>
    <t>5750004.00</t>
  </si>
  <si>
    <t>5750005.00</t>
  </si>
  <si>
    <t>5750006.00</t>
  </si>
  <si>
    <t>5750007.00</t>
  </si>
  <si>
    <t>5750008.00</t>
  </si>
  <si>
    <t>5750009.00</t>
  </si>
  <si>
    <t>5750010.00</t>
  </si>
  <si>
    <t>5750011.00</t>
  </si>
  <si>
    <t>5750012.00</t>
  </si>
  <si>
    <t>5750013.00</t>
  </si>
  <si>
    <t>5750014.00</t>
  </si>
  <si>
    <t>5750015.00</t>
  </si>
  <si>
    <t>5750016.00</t>
  </si>
  <si>
    <t>5750017.00</t>
  </si>
  <si>
    <t>5750100.00</t>
  </si>
  <si>
    <t>5750101.00</t>
  </si>
  <si>
    <t>5750110.00</t>
  </si>
  <si>
    <t>5800001.01</t>
  </si>
  <si>
    <t>5800001.02</t>
  </si>
  <si>
    <t>5800001.03</t>
  </si>
  <si>
    <t>5800001.05</t>
  </si>
  <si>
    <t>5800001.06</t>
  </si>
  <si>
    <t>5800002.00</t>
  </si>
  <si>
    <t>5800003.00</t>
  </si>
  <si>
    <t>5800004.00</t>
  </si>
  <si>
    <t>5800005.00</t>
  </si>
  <si>
    <t>5800006.00</t>
  </si>
  <si>
    <t>5800007.00</t>
  </si>
  <si>
    <t>5800008.00</t>
  </si>
  <si>
    <t>5800009.00</t>
  </si>
  <si>
    <t>5800010.00</t>
  </si>
  <si>
    <t>5800011.00</t>
  </si>
  <si>
    <t>5800012.00</t>
  </si>
  <si>
    <t>5800013.00</t>
  </si>
  <si>
    <t>5800014.00</t>
  </si>
  <si>
    <t>5800015.00</t>
  </si>
  <si>
    <t>5800016.01</t>
  </si>
  <si>
    <t>5800016.02</t>
  </si>
  <si>
    <t>5800017.01</t>
  </si>
  <si>
    <t>5800017.02</t>
  </si>
  <si>
    <t>5800100.00</t>
  </si>
  <si>
    <t>5800101.00</t>
  </si>
  <si>
    <t>5800102.00</t>
  </si>
  <si>
    <t>5800110.00</t>
  </si>
  <si>
    <t>5800130.00</t>
  </si>
  <si>
    <t>5800131.00</t>
  </si>
  <si>
    <t>5800132.00</t>
  </si>
  <si>
    <t>5800140.00</t>
  </si>
  <si>
    <t>5800160.00</t>
  </si>
  <si>
    <t>5800161.01</t>
  </si>
  <si>
    <t>5800161.02</t>
  </si>
  <si>
    <t>5800162.00</t>
  </si>
  <si>
    <t>5800190.00</t>
  </si>
  <si>
    <t>5800191.00</t>
  </si>
  <si>
    <t>5800192.00</t>
  </si>
  <si>
    <t>5800193.01</t>
  </si>
  <si>
    <t>5800193.02</t>
  </si>
  <si>
    <t>5800193.03</t>
  </si>
  <si>
    <t>5800194.00</t>
  </si>
  <si>
    <t>5900001.01</t>
  </si>
  <si>
    <t>5900001.02</t>
  </si>
  <si>
    <t>5900002.00</t>
  </si>
  <si>
    <t>5900003.00</t>
  </si>
  <si>
    <t>5900004.00</t>
  </si>
  <si>
    <t>5900005.00</t>
  </si>
  <si>
    <t>5900006.00</t>
  </si>
  <si>
    <t>5900007.00</t>
  </si>
  <si>
    <t>5900008.00</t>
  </si>
  <si>
    <t>5900009.00</t>
  </si>
  <si>
    <t>5900010.00</t>
  </si>
  <si>
    <t>5900011.00</t>
  </si>
  <si>
    <t>5900012.00</t>
  </si>
  <si>
    <t>5900013.00</t>
  </si>
  <si>
    <t>5900014.00</t>
  </si>
  <si>
    <t>5900015.00</t>
  </si>
  <si>
    <t>5900016.00</t>
  </si>
  <si>
    <t>5900017.00</t>
  </si>
  <si>
    <t>5900018.01</t>
  </si>
  <si>
    <t>5900018.02</t>
  </si>
  <si>
    <t>5900100.00</t>
  </si>
  <si>
    <t>5900101.00</t>
  </si>
  <si>
    <t>5900102.00</t>
  </si>
  <si>
    <t>5950001.00</t>
  </si>
  <si>
    <t>5950002.00</t>
  </si>
  <si>
    <t>5950003.00</t>
  </si>
  <si>
    <t>5950004.00</t>
  </si>
  <si>
    <t>5950005.00</t>
  </si>
  <si>
    <t>5950006.00</t>
  </si>
  <si>
    <t>5950007.00</t>
  </si>
  <si>
    <t>5950008.00</t>
  </si>
  <si>
    <t>5950009.01</t>
  </si>
  <si>
    <t>5950009.02</t>
  </si>
  <si>
    <t>5950010.01</t>
  </si>
  <si>
    <t>5950010.02</t>
  </si>
  <si>
    <t>5950011.01</t>
  </si>
  <si>
    <t>5950011.02</t>
  </si>
  <si>
    <t>5950011.03</t>
  </si>
  <si>
    <t>5950012.00</t>
  </si>
  <si>
    <t>5950013.00</t>
  </si>
  <si>
    <t>5950014.00</t>
  </si>
  <si>
    <t>5950015.00</t>
  </si>
  <si>
    <t>5950016.00</t>
  </si>
  <si>
    <t>5950017.00</t>
  </si>
  <si>
    <t>5950018.00</t>
  </si>
  <si>
    <t>5950019.00</t>
  </si>
  <si>
    <t>5950020.00</t>
  </si>
  <si>
    <t>5950021.00</t>
  </si>
  <si>
    <t>5950022.03</t>
  </si>
  <si>
    <t>5950022.04</t>
  </si>
  <si>
    <t>5950022.05</t>
  </si>
  <si>
    <t>5950022.06</t>
  </si>
  <si>
    <t>5950023.01</t>
  </si>
  <si>
    <t>5950023.02</t>
  </si>
  <si>
    <t>5950100.01</t>
  </si>
  <si>
    <t>5950100.03</t>
  </si>
  <si>
    <t>5950100.04</t>
  </si>
  <si>
    <t>5950101.00</t>
  </si>
  <si>
    <t>instability_CSDUID</t>
  </si>
  <si>
    <t>deprivation_CSDUID</t>
  </si>
  <si>
    <t>dependency_CSDUID</t>
  </si>
  <si>
    <t>ethniccon_CSDUID</t>
  </si>
  <si>
    <t>instability_q_CSDUID</t>
  </si>
  <si>
    <t>deprivation_q_CSDUID</t>
  </si>
  <si>
    <t>dependency_q_CSDUID</t>
  </si>
  <si>
    <t>ethniccon_q_CSDUID</t>
  </si>
  <si>
    <t>3501005</t>
  </si>
  <si>
    <t>3501007</t>
  </si>
  <si>
    <t>3501011</t>
  </si>
  <si>
    <t>3501012</t>
  </si>
  <si>
    <t>3501020</t>
  </si>
  <si>
    <t>3501030</t>
  </si>
  <si>
    <t>3501042</t>
  </si>
  <si>
    <t>3501050</t>
  </si>
  <si>
    <t>3502001</t>
  </si>
  <si>
    <t>3502008</t>
  </si>
  <si>
    <t>3502010</t>
  </si>
  <si>
    <t>3502023</t>
  </si>
  <si>
    <t>3502025</t>
  </si>
  <si>
    <t>3502036</t>
  </si>
  <si>
    <t>3502044</t>
  </si>
  <si>
    <t>3502048</t>
  </si>
  <si>
    <t>3506008</t>
  </si>
  <si>
    <t>3507004</t>
  </si>
  <si>
    <t>3507006</t>
  </si>
  <si>
    <t>3507008</t>
  </si>
  <si>
    <t>3507014</t>
  </si>
  <si>
    <t>3507015</t>
  </si>
  <si>
    <t>3507017</t>
  </si>
  <si>
    <t>3507021</t>
  </si>
  <si>
    <t>3507024</t>
  </si>
  <si>
    <t>3507033</t>
  </si>
  <si>
    <t>3507040</t>
  </si>
  <si>
    <t>3507042</t>
  </si>
  <si>
    <t>3507052</t>
  </si>
  <si>
    <t>3507065</t>
  </si>
  <si>
    <t>3509001</t>
  </si>
  <si>
    <t>3509004</t>
  </si>
  <si>
    <t>3509010</t>
  </si>
  <si>
    <t>3509015</t>
  </si>
  <si>
    <t>3509021</t>
  </si>
  <si>
    <t>3509024</t>
  </si>
  <si>
    <t>3509028</t>
  </si>
  <si>
    <t>3509030</t>
  </si>
  <si>
    <t>3509039</t>
  </si>
  <si>
    <t>3510005</t>
  </si>
  <si>
    <t>3510010</t>
  </si>
  <si>
    <t>3510020</t>
  </si>
  <si>
    <t>3510035</t>
  </si>
  <si>
    <t>3510045</t>
  </si>
  <si>
    <t>3511005</t>
  </si>
  <si>
    <t>3511015</t>
  </si>
  <si>
    <t>3511030</t>
  </si>
  <si>
    <t>3511035</t>
  </si>
  <si>
    <t>3512001</t>
  </si>
  <si>
    <t>3512002</t>
  </si>
  <si>
    <t>3512004</t>
  </si>
  <si>
    <t>3512005</t>
  </si>
  <si>
    <t>3512015</t>
  </si>
  <si>
    <t>3512020</t>
  </si>
  <si>
    <t>3512026</t>
  </si>
  <si>
    <t>3512030</t>
  </si>
  <si>
    <t>3512036</t>
  </si>
  <si>
    <t>3512046</t>
  </si>
  <si>
    <t>3512048</t>
  </si>
  <si>
    <t>3512051</t>
  </si>
  <si>
    <t>3512054</t>
  </si>
  <si>
    <t>3512058</t>
  </si>
  <si>
    <t>3512061</t>
  </si>
  <si>
    <t>3512065</t>
  </si>
  <si>
    <t>3512076</t>
  </si>
  <si>
    <t>3513020</t>
  </si>
  <si>
    <t>3514004</t>
  </si>
  <si>
    <t>3514014</t>
  </si>
  <si>
    <t>3514019</t>
  </si>
  <si>
    <t>3514020</t>
  </si>
  <si>
    <t>3514021</t>
  </si>
  <si>
    <t>3514024</t>
  </si>
  <si>
    <t>3514027</t>
  </si>
  <si>
    <t>3514045</t>
  </si>
  <si>
    <t>3515003</t>
  </si>
  <si>
    <t>3515005</t>
  </si>
  <si>
    <t>3515008</t>
  </si>
  <si>
    <t>3515013</t>
  </si>
  <si>
    <t>3515014</t>
  </si>
  <si>
    <t>3515015</t>
  </si>
  <si>
    <t>3515019</t>
  </si>
  <si>
    <t>3515023</t>
  </si>
  <si>
    <t>3515030</t>
  </si>
  <si>
    <t>3515037</t>
  </si>
  <si>
    <t>3515044</t>
  </si>
  <si>
    <t>3516010</t>
  </si>
  <si>
    <t>3518001</t>
  </si>
  <si>
    <t>3518005</t>
  </si>
  <si>
    <t>3518009</t>
  </si>
  <si>
    <t>3518013</t>
  </si>
  <si>
    <t>3518017</t>
  </si>
  <si>
    <t>3518020</t>
  </si>
  <si>
    <t>3518022</t>
  </si>
  <si>
    <t>3518029</t>
  </si>
  <si>
    <t>3518039</t>
  </si>
  <si>
    <t>3519028</t>
  </si>
  <si>
    <t>3519036</t>
  </si>
  <si>
    <t>3519038</t>
  </si>
  <si>
    <t>3519044</t>
  </si>
  <si>
    <t>3519046</t>
  </si>
  <si>
    <t>3519048</t>
  </si>
  <si>
    <t>3519049</t>
  </si>
  <si>
    <t>3519054</t>
  </si>
  <si>
    <t>3519070</t>
  </si>
  <si>
    <t>3519076</t>
  </si>
  <si>
    <t>3520005</t>
  </si>
  <si>
    <t>3521005</t>
  </si>
  <si>
    <t>3521010</t>
  </si>
  <si>
    <t>3521024</t>
  </si>
  <si>
    <t>3522001</t>
  </si>
  <si>
    <t>3522008</t>
  </si>
  <si>
    <t>3522010</t>
  </si>
  <si>
    <t>3522012</t>
  </si>
  <si>
    <t>3522014</t>
  </si>
  <si>
    <t>3522016</t>
  </si>
  <si>
    <t>3522019</t>
  </si>
  <si>
    <t>3522021</t>
  </si>
  <si>
    <t>3523001</t>
  </si>
  <si>
    <t>3523008</t>
  </si>
  <si>
    <t>3523009</t>
  </si>
  <si>
    <t>3523017</t>
  </si>
  <si>
    <t>3523025</t>
  </si>
  <si>
    <t>3523033</t>
  </si>
  <si>
    <t>3523043</t>
  </si>
  <si>
    <t>3523050</t>
  </si>
  <si>
    <t>3524001</t>
  </si>
  <si>
    <t>3524002</t>
  </si>
  <si>
    <t>3524009</t>
  </si>
  <si>
    <t>3524015</t>
  </si>
  <si>
    <t>3525005</t>
  </si>
  <si>
    <t>3526003</t>
  </si>
  <si>
    <t>3526011</t>
  </si>
  <si>
    <t>3526014</t>
  </si>
  <si>
    <t>3526021</t>
  </si>
  <si>
    <t>3526028</t>
  </si>
  <si>
    <t>3526032</t>
  </si>
  <si>
    <t>3526037</t>
  </si>
  <si>
    <t>3526043</t>
  </si>
  <si>
    <t>3526047</t>
  </si>
  <si>
    <t>3526053</t>
  </si>
  <si>
    <t>3526057</t>
  </si>
  <si>
    <t>3526065</t>
  </si>
  <si>
    <t>3528018</t>
  </si>
  <si>
    <t>3528035</t>
  </si>
  <si>
    <t>3528037</t>
  </si>
  <si>
    <t>3528052</t>
  </si>
  <si>
    <t>3529005</t>
  </si>
  <si>
    <t>3529006</t>
  </si>
  <si>
    <t>3529020</t>
  </si>
  <si>
    <t>3529021</t>
  </si>
  <si>
    <t>3530004</t>
  </si>
  <si>
    <t>3530010</t>
  </si>
  <si>
    <t>3530013</t>
  </si>
  <si>
    <t>3530016</t>
  </si>
  <si>
    <t>3530020</t>
  </si>
  <si>
    <t>3530027</t>
  </si>
  <si>
    <t>3530035</t>
  </si>
  <si>
    <t>3531011</t>
  </si>
  <si>
    <t>3531013</t>
  </si>
  <si>
    <t>3531016</t>
  </si>
  <si>
    <t>3531025</t>
  </si>
  <si>
    <t>3531030</t>
  </si>
  <si>
    <t>3531040</t>
  </si>
  <si>
    <t>3532002</t>
  </si>
  <si>
    <t>3532004</t>
  </si>
  <si>
    <t>3532012</t>
  </si>
  <si>
    <t>3532018</t>
  </si>
  <si>
    <t>3532027</t>
  </si>
  <si>
    <t>3532038</t>
  </si>
  <si>
    <t>3532042</t>
  </si>
  <si>
    <t>3532045</t>
  </si>
  <si>
    <t>3534005</t>
  </si>
  <si>
    <t>3534010</t>
  </si>
  <si>
    <t>3534011</t>
  </si>
  <si>
    <t>3534020</t>
  </si>
  <si>
    <t>3534021</t>
  </si>
  <si>
    <t>3534024</t>
  </si>
  <si>
    <t>3534030</t>
  </si>
  <si>
    <t>3534042</t>
  </si>
  <si>
    <t>3536020</t>
  </si>
  <si>
    <t>3536029</t>
  </si>
  <si>
    <t>3537001</t>
  </si>
  <si>
    <t>3537003</t>
  </si>
  <si>
    <t>3537013</t>
  </si>
  <si>
    <t>3537016</t>
  </si>
  <si>
    <t>3537028</t>
  </si>
  <si>
    <t>3537034</t>
  </si>
  <si>
    <t>3537039</t>
  </si>
  <si>
    <t>3537048</t>
  </si>
  <si>
    <t>3537064</t>
  </si>
  <si>
    <t>3538003</t>
  </si>
  <si>
    <t>3538004</t>
  </si>
  <si>
    <t>3538007</t>
  </si>
  <si>
    <t>3538015</t>
  </si>
  <si>
    <t>3538016</t>
  </si>
  <si>
    <t>3538018</t>
  </si>
  <si>
    <t>3538019</t>
  </si>
  <si>
    <t>3538025</t>
  </si>
  <si>
    <t>3538030</t>
  </si>
  <si>
    <t>3538031</t>
  </si>
  <si>
    <t>3538035</t>
  </si>
  <si>
    <t>3538040</t>
  </si>
  <si>
    <t>3538043</t>
  </si>
  <si>
    <t>3538056</t>
  </si>
  <si>
    <t>3539002</t>
  </si>
  <si>
    <t>3539005</t>
  </si>
  <si>
    <t>3539015</t>
  </si>
  <si>
    <t>3539017</t>
  </si>
  <si>
    <t>3539018</t>
  </si>
  <si>
    <t>3539021</t>
  </si>
  <si>
    <t>3539027</t>
  </si>
  <si>
    <t>3539033</t>
  </si>
  <si>
    <t>3539036</t>
  </si>
  <si>
    <t>3539041</t>
  </si>
  <si>
    <t>3539047</t>
  </si>
  <si>
    <t>3539060</t>
  </si>
  <si>
    <t>3540005</t>
  </si>
  <si>
    <t>3540010</t>
  </si>
  <si>
    <t>3540025</t>
  </si>
  <si>
    <t>3540028</t>
  </si>
  <si>
    <t>3540040</t>
  </si>
  <si>
    <t>3540046</t>
  </si>
  <si>
    <t>3540050</t>
  </si>
  <si>
    <t>3540055</t>
  </si>
  <si>
    <t>3540063</t>
  </si>
  <si>
    <t>3541004</t>
  </si>
  <si>
    <t>3541015</t>
  </si>
  <si>
    <t>3541024</t>
  </si>
  <si>
    <t>3541032</t>
  </si>
  <si>
    <t>3541043</t>
  </si>
  <si>
    <t>3541045</t>
  </si>
  <si>
    <t>3541055</t>
  </si>
  <si>
    <t>3541057</t>
  </si>
  <si>
    <t>3541060</t>
  </si>
  <si>
    <t>3541069</t>
  </si>
  <si>
    <t>3542004</t>
  </si>
  <si>
    <t>3542005</t>
  </si>
  <si>
    <t>3542015</t>
  </si>
  <si>
    <t>3542029</t>
  </si>
  <si>
    <t>3542037</t>
  </si>
  <si>
    <t>3542045</t>
  </si>
  <si>
    <t>3542047</t>
  </si>
  <si>
    <t>3542053</t>
  </si>
  <si>
    <t>3542059</t>
  </si>
  <si>
    <t>3543003</t>
  </si>
  <si>
    <t>3543005</t>
  </si>
  <si>
    <t>3543007</t>
  </si>
  <si>
    <t>3543009</t>
  </si>
  <si>
    <t>3543014</t>
  </si>
  <si>
    <t>3543015</t>
  </si>
  <si>
    <t>3543017</t>
  </si>
  <si>
    <t>3543019</t>
  </si>
  <si>
    <t>3543021</t>
  </si>
  <si>
    <t>3543023</t>
  </si>
  <si>
    <t>3543031</t>
  </si>
  <si>
    <t>3543042</t>
  </si>
  <si>
    <t>3543050</t>
  </si>
  <si>
    <t>3543052</t>
  </si>
  <si>
    <t>3543064</t>
  </si>
  <si>
    <t>3543068</t>
  </si>
  <si>
    <t>3543069</t>
  </si>
  <si>
    <t>3543070</t>
  </si>
  <si>
    <t>3543071</t>
  </si>
  <si>
    <t>3543072</t>
  </si>
  <si>
    <t>3543074</t>
  </si>
  <si>
    <t>3544002</t>
  </si>
  <si>
    <t>3544018</t>
  </si>
  <si>
    <t>3544027</t>
  </si>
  <si>
    <t>3544042</t>
  </si>
  <si>
    <t>3544053</t>
  </si>
  <si>
    <t>3544065</t>
  </si>
  <si>
    <t>3544071</t>
  </si>
  <si>
    <t>3544073</t>
  </si>
  <si>
    <t>3546005</t>
  </si>
  <si>
    <t>3546015</t>
  </si>
  <si>
    <t>3546018</t>
  </si>
  <si>
    <t>3546024</t>
  </si>
  <si>
    <t>3547002</t>
  </si>
  <si>
    <t>3547003</t>
  </si>
  <si>
    <t>3547008</t>
  </si>
  <si>
    <t>3547020</t>
  </si>
  <si>
    <t>3547030</t>
  </si>
  <si>
    <t>3547033</t>
  </si>
  <si>
    <t>3547035</t>
  </si>
  <si>
    <t>3547037</t>
  </si>
  <si>
    <t>3547043</t>
  </si>
  <si>
    <t>3547046</t>
  </si>
  <si>
    <t>3547048</t>
  </si>
  <si>
    <t>3547056</t>
  </si>
  <si>
    <t>3547064</t>
  </si>
  <si>
    <t>3547070</t>
  </si>
  <si>
    <t>3547075</t>
  </si>
  <si>
    <t>3547076</t>
  </si>
  <si>
    <t>3547090</t>
  </si>
  <si>
    <t>3547096</t>
  </si>
  <si>
    <t>3547098</t>
  </si>
  <si>
    <t>3548001</t>
  </si>
  <si>
    <t>3548013</t>
  </si>
  <si>
    <t>3548019</t>
  </si>
  <si>
    <t>3548021</t>
  </si>
  <si>
    <t>3548022</t>
  </si>
  <si>
    <t>3548027</t>
  </si>
  <si>
    <t>3548031</t>
  </si>
  <si>
    <t>3548034</t>
  </si>
  <si>
    <t>3548044</t>
  </si>
  <si>
    <t>3548055</t>
  </si>
  <si>
    <t>3548069</t>
  </si>
  <si>
    <t>3548072</t>
  </si>
  <si>
    <t>3548073</t>
  </si>
  <si>
    <t>3548091</t>
  </si>
  <si>
    <t>3548094</t>
  </si>
  <si>
    <t>3549003</t>
  </si>
  <si>
    <t>3549005</t>
  </si>
  <si>
    <t>3549012</t>
  </si>
  <si>
    <t>3549014</t>
  </si>
  <si>
    <t>3549018</t>
  </si>
  <si>
    <t>3549019</t>
  </si>
  <si>
    <t>3549022</t>
  </si>
  <si>
    <t>3549024</t>
  </si>
  <si>
    <t>3549028</t>
  </si>
  <si>
    <t>3549031</t>
  </si>
  <si>
    <t>3549032</t>
  </si>
  <si>
    <t>3549036</t>
  </si>
  <si>
    <t>3549039</t>
  </si>
  <si>
    <t>3549043</t>
  </si>
  <si>
    <t>3549046</t>
  </si>
  <si>
    <t>3549048</t>
  </si>
  <si>
    <t>3549051</t>
  </si>
  <si>
    <t>3549054</t>
  </si>
  <si>
    <t>3549056</t>
  </si>
  <si>
    <t>3549060</t>
  </si>
  <si>
    <t>3549066</t>
  </si>
  <si>
    <t>3549071</t>
  </si>
  <si>
    <t>3549072</t>
  </si>
  <si>
    <t>3549073</t>
  </si>
  <si>
    <t>3549075</t>
  </si>
  <si>
    <t>3549076</t>
  </si>
  <si>
    <t>3549077</t>
  </si>
  <si>
    <t>3549078</t>
  </si>
  <si>
    <t>3549095</t>
  </si>
  <si>
    <t>3549096</t>
  </si>
  <si>
    <t>3551001</t>
  </si>
  <si>
    <t>3551006</t>
  </si>
  <si>
    <t>3551011</t>
  </si>
  <si>
    <t>3551017</t>
  </si>
  <si>
    <t>3551021</t>
  </si>
  <si>
    <t>3551026</t>
  </si>
  <si>
    <t>3551027</t>
  </si>
  <si>
    <t>3551028</t>
  </si>
  <si>
    <t>3551034</t>
  </si>
  <si>
    <t>3551040</t>
  </si>
  <si>
    <t>3551041</t>
  </si>
  <si>
    <t>3551042</t>
  </si>
  <si>
    <t>3551043</t>
  </si>
  <si>
    <t>3551044</t>
  </si>
  <si>
    <t>3551045</t>
  </si>
  <si>
    <t>3551094</t>
  </si>
  <si>
    <t>3551100</t>
  </si>
  <si>
    <t>3552001</t>
  </si>
  <si>
    <t>3552004</t>
  </si>
  <si>
    <t>3552013</t>
  </si>
  <si>
    <t>3552023</t>
  </si>
  <si>
    <t>3552026</t>
  </si>
  <si>
    <t>3552028</t>
  </si>
  <si>
    <t>3552031</t>
  </si>
  <si>
    <t>3552036</t>
  </si>
  <si>
    <t>3552051</t>
  </si>
  <si>
    <t>3552052</t>
  </si>
  <si>
    <t>3552053</t>
  </si>
  <si>
    <t>3552054</t>
  </si>
  <si>
    <t>3552058</t>
  </si>
  <si>
    <t>3552092</t>
  </si>
  <si>
    <t>3552093</t>
  </si>
  <si>
    <t>3553005</t>
  </si>
  <si>
    <t>3553040</t>
  </si>
  <si>
    <t>3554001</t>
  </si>
  <si>
    <t>3554006</t>
  </si>
  <si>
    <t>3554008</t>
  </si>
  <si>
    <t>3554014</t>
  </si>
  <si>
    <t>3554020</t>
  </si>
  <si>
    <t>3554021</t>
  </si>
  <si>
    <t>3554024</t>
  </si>
  <si>
    <t>3554026</t>
  </si>
  <si>
    <t>3554029</t>
  </si>
  <si>
    <t>3554032</t>
  </si>
  <si>
    <t>3554034</t>
  </si>
  <si>
    <t>3554036</t>
  </si>
  <si>
    <t>3554038</t>
  </si>
  <si>
    <t>3554042</t>
  </si>
  <si>
    <t>3554044</t>
  </si>
  <si>
    <t>3554049</t>
  </si>
  <si>
    <t>3554052</t>
  </si>
  <si>
    <t>3554054</t>
  </si>
  <si>
    <t>3554056</t>
  </si>
  <si>
    <t>3554057</t>
  </si>
  <si>
    <t>3554058</t>
  </si>
  <si>
    <t>3554062</t>
  </si>
  <si>
    <t>3554066</t>
  </si>
  <si>
    <t>3554068</t>
  </si>
  <si>
    <t>3554091</t>
  </si>
  <si>
    <t>3554094</t>
  </si>
  <si>
    <t>3556014</t>
  </si>
  <si>
    <t>3556027</t>
  </si>
  <si>
    <t>3556031</t>
  </si>
  <si>
    <t>3556033</t>
  </si>
  <si>
    <t>3556042</t>
  </si>
  <si>
    <t>3556048</t>
  </si>
  <si>
    <t>3556052</t>
  </si>
  <si>
    <t>3556056</t>
  </si>
  <si>
    <t>3556066</t>
  </si>
  <si>
    <t>3556070</t>
  </si>
  <si>
    <t>3556073</t>
  </si>
  <si>
    <t>3556076</t>
  </si>
  <si>
    <t>3556077</t>
  </si>
  <si>
    <t>3556091</t>
  </si>
  <si>
    <t>3556092</t>
  </si>
  <si>
    <t>3556093</t>
  </si>
  <si>
    <t>3556094</t>
  </si>
  <si>
    <t>3556095</t>
  </si>
  <si>
    <t>3556096</t>
  </si>
  <si>
    <t>3556098</t>
  </si>
  <si>
    <t>3556100</t>
  </si>
  <si>
    <t>3556102</t>
  </si>
  <si>
    <t>3556106</t>
  </si>
  <si>
    <t>3557001</t>
  </si>
  <si>
    <t>3557004</t>
  </si>
  <si>
    <t>3557006</t>
  </si>
  <si>
    <t>3557008</t>
  </si>
  <si>
    <t>3557011</t>
  </si>
  <si>
    <t>3557014</t>
  </si>
  <si>
    <t>3557016</t>
  </si>
  <si>
    <t>3557019</t>
  </si>
  <si>
    <t>3557021</t>
  </si>
  <si>
    <t>3557026</t>
  </si>
  <si>
    <t>3557028</t>
  </si>
  <si>
    <t>3557035</t>
  </si>
  <si>
    <t>3557038</t>
  </si>
  <si>
    <t>3557039</t>
  </si>
  <si>
    <t>3557040</t>
  </si>
  <si>
    <t>3557041</t>
  </si>
  <si>
    <t>3557051</t>
  </si>
  <si>
    <t>3557061</t>
  </si>
  <si>
    <t>3557066</t>
  </si>
  <si>
    <t>3557071</t>
  </si>
  <si>
    <t>3557072</t>
  </si>
  <si>
    <t>3557073</t>
  </si>
  <si>
    <t>3557074</t>
  </si>
  <si>
    <t>3557075</t>
  </si>
  <si>
    <t>3557076</t>
  </si>
  <si>
    <t>3557077</t>
  </si>
  <si>
    <t>3557078</t>
  </si>
  <si>
    <t>3557079</t>
  </si>
  <si>
    <t>3557091</t>
  </si>
  <si>
    <t>3557094</t>
  </si>
  <si>
    <t>3557095</t>
  </si>
  <si>
    <t>3557096</t>
  </si>
  <si>
    <t>3558001</t>
  </si>
  <si>
    <t>3558003</t>
  </si>
  <si>
    <t>3558004</t>
  </si>
  <si>
    <t>3558011</t>
  </si>
  <si>
    <t>3558012</t>
  </si>
  <si>
    <t>3558016</t>
  </si>
  <si>
    <t>3558019</t>
  </si>
  <si>
    <t>3558028</t>
  </si>
  <si>
    <t>3558034</t>
  </si>
  <si>
    <t>3558041</t>
  </si>
  <si>
    <t>3558044</t>
  </si>
  <si>
    <t>3558051</t>
  </si>
  <si>
    <t>3558054</t>
  </si>
  <si>
    <t>3558059</t>
  </si>
  <si>
    <t>3558060</t>
  </si>
  <si>
    <t>3558061</t>
  </si>
  <si>
    <t>3558062</t>
  </si>
  <si>
    <t>3558063</t>
  </si>
  <si>
    <t>3558064</t>
  </si>
  <si>
    <t>3558065</t>
  </si>
  <si>
    <t>3558066</t>
  </si>
  <si>
    <t>3558067</t>
  </si>
  <si>
    <t>3558068</t>
  </si>
  <si>
    <t>3558069</t>
  </si>
  <si>
    <t>3558075</t>
  </si>
  <si>
    <t>3558076</t>
  </si>
  <si>
    <t>3558077</t>
  </si>
  <si>
    <t>3558080</t>
  </si>
  <si>
    <t>3558085</t>
  </si>
  <si>
    <t>3558090</t>
  </si>
  <si>
    <t>3558095</t>
  </si>
  <si>
    <t>3558097</t>
  </si>
  <si>
    <t>3558100</t>
  </si>
  <si>
    <t>3559001</t>
  </si>
  <si>
    <t>3559011</t>
  </si>
  <si>
    <t>3559012</t>
  </si>
  <si>
    <t>3559016</t>
  </si>
  <si>
    <t>3559019</t>
  </si>
  <si>
    <t>3559024</t>
  </si>
  <si>
    <t>3559026</t>
  </si>
  <si>
    <t>3559031</t>
  </si>
  <si>
    <t>3559040</t>
  </si>
  <si>
    <t>3559042</t>
  </si>
  <si>
    <t>3559047</t>
  </si>
  <si>
    <t>3559048</t>
  </si>
  <si>
    <t>3559051</t>
  </si>
  <si>
    <t>3559052</t>
  </si>
  <si>
    <t>3559053</t>
  </si>
  <si>
    <t>3559060</t>
  </si>
  <si>
    <t>3559061</t>
  </si>
  <si>
    <t>3559062</t>
  </si>
  <si>
    <t>3559063</t>
  </si>
  <si>
    <t>3559064</t>
  </si>
  <si>
    <t>3559065</t>
  </si>
  <si>
    <t>3559066</t>
  </si>
  <si>
    <t>3559068</t>
  </si>
  <si>
    <t>3559069</t>
  </si>
  <si>
    <t>3559090</t>
  </si>
  <si>
    <t>3559092</t>
  </si>
  <si>
    <t>3560001</t>
  </si>
  <si>
    <t>3560004</t>
  </si>
  <si>
    <t>3560005</t>
  </si>
  <si>
    <t>3560007</t>
  </si>
  <si>
    <t>3560008</t>
  </si>
  <si>
    <t>3560010</t>
  </si>
  <si>
    <t>3560021</t>
  </si>
  <si>
    <t>3560024</t>
  </si>
  <si>
    <t>3560027</t>
  </si>
  <si>
    <t>3560032</t>
  </si>
  <si>
    <t>3560034</t>
  </si>
  <si>
    <t>3560042</t>
  </si>
  <si>
    <t>3560046</t>
  </si>
  <si>
    <t>3560049</t>
  </si>
  <si>
    <t>3560050</t>
  </si>
  <si>
    <t>3560051</t>
  </si>
  <si>
    <t>3560052</t>
  </si>
  <si>
    <t>3560053</t>
  </si>
  <si>
    <t>3560054</t>
  </si>
  <si>
    <t>3560055</t>
  </si>
  <si>
    <t>3560056</t>
  </si>
  <si>
    <t>3560057</t>
  </si>
  <si>
    <t>3560058</t>
  </si>
  <si>
    <t>3560059</t>
  </si>
  <si>
    <t>3560060</t>
  </si>
  <si>
    <t>3560061</t>
  </si>
  <si>
    <t>3560063</t>
  </si>
  <si>
    <t>3560064</t>
  </si>
  <si>
    <t>3560065</t>
  </si>
  <si>
    <t>3560066</t>
  </si>
  <si>
    <t>3560067</t>
  </si>
  <si>
    <t>3560068</t>
  </si>
  <si>
    <t>3560069</t>
  </si>
  <si>
    <t>3560070</t>
  </si>
  <si>
    <t>3560071</t>
  </si>
  <si>
    <t>3560075</t>
  </si>
  <si>
    <t>3560076</t>
  </si>
  <si>
    <t>3560077</t>
  </si>
  <si>
    <t>3560078</t>
  </si>
  <si>
    <t>3560079</t>
  </si>
  <si>
    <t>3560080</t>
  </si>
  <si>
    <t>3560081</t>
  </si>
  <si>
    <t>3560082</t>
  </si>
  <si>
    <t>3560083</t>
  </si>
  <si>
    <t>3560084</t>
  </si>
  <si>
    <t>3560085</t>
  </si>
  <si>
    <t>3560086</t>
  </si>
  <si>
    <t>3560088</t>
  </si>
  <si>
    <t>3560089</t>
  </si>
  <si>
    <t>3560090</t>
  </si>
  <si>
    <t>3560091</t>
  </si>
  <si>
    <t>3560093</t>
  </si>
  <si>
    <t>3560095</t>
  </si>
  <si>
    <t>3560096</t>
  </si>
  <si>
    <t>3560097</t>
  </si>
  <si>
    <t>3560098</t>
  </si>
  <si>
    <t>3560100</t>
  </si>
  <si>
    <t>3560102</t>
  </si>
  <si>
    <t>3560104</t>
  </si>
  <si>
    <t>instability_CCSUID</t>
  </si>
  <si>
    <t>deprivation_CCSUID</t>
  </si>
  <si>
    <t>dependency_CCSUID</t>
  </si>
  <si>
    <t>ethniccon_CCSUID</t>
  </si>
  <si>
    <t>instability_q_CCSUID</t>
  </si>
  <si>
    <t>deprivation_q_CCSUID</t>
  </si>
  <si>
    <t>dependency_q_CCSUID</t>
  </si>
  <si>
    <t>ethniccon_q_CCSUID</t>
  </si>
  <si>
    <t>instability_CDUID</t>
  </si>
  <si>
    <t>deprivation_CDUID</t>
  </si>
  <si>
    <t>dependency_CDUID</t>
  </si>
  <si>
    <t>ethniccon_CDUID</t>
  </si>
  <si>
    <t>3501</t>
  </si>
  <si>
    <t>3502</t>
  </si>
  <si>
    <t>3506</t>
  </si>
  <si>
    <t>3507</t>
  </si>
  <si>
    <t>3509</t>
  </si>
  <si>
    <t>3510</t>
  </si>
  <si>
    <t>3511</t>
  </si>
  <si>
    <t>3512</t>
  </si>
  <si>
    <t>3513</t>
  </si>
  <si>
    <t>3514</t>
  </si>
  <si>
    <t>3515</t>
  </si>
  <si>
    <t>3516</t>
  </si>
  <si>
    <t>3518</t>
  </si>
  <si>
    <t>3519</t>
  </si>
  <si>
    <t>3520</t>
  </si>
  <si>
    <t>3521</t>
  </si>
  <si>
    <t>3522</t>
  </si>
  <si>
    <t>3523</t>
  </si>
  <si>
    <t>3524</t>
  </si>
  <si>
    <t>3525</t>
  </si>
  <si>
    <t>3526</t>
  </si>
  <si>
    <t>3528</t>
  </si>
  <si>
    <t>3529</t>
  </si>
  <si>
    <t>3530</t>
  </si>
  <si>
    <t>3531</t>
  </si>
  <si>
    <t>3532</t>
  </si>
  <si>
    <t>3534</t>
  </si>
  <si>
    <t>3536</t>
  </si>
  <si>
    <t>3537</t>
  </si>
  <si>
    <t>3538</t>
  </si>
  <si>
    <t>3539</t>
  </si>
  <si>
    <t>3540</t>
  </si>
  <si>
    <t>3541</t>
  </si>
  <si>
    <t>3542</t>
  </si>
  <si>
    <t>3543</t>
  </si>
  <si>
    <t>3544</t>
  </si>
  <si>
    <t>3546</t>
  </si>
  <si>
    <t>3547</t>
  </si>
  <si>
    <t>3548</t>
  </si>
  <si>
    <t>3549</t>
  </si>
  <si>
    <t>3551</t>
  </si>
  <si>
    <t>3552</t>
  </si>
  <si>
    <t>3553</t>
  </si>
  <si>
    <t>3554</t>
  </si>
  <si>
    <t>3556</t>
  </si>
  <si>
    <t>3557</t>
  </si>
  <si>
    <t>3558</t>
  </si>
  <si>
    <t>3559</t>
  </si>
  <si>
    <t>3560</t>
  </si>
  <si>
    <t>instability_CMAUID</t>
  </si>
  <si>
    <t>deprivation_CMAUID</t>
  </si>
  <si>
    <t>dependency_CMAUID</t>
  </si>
  <si>
    <t>ethniccon_CMAUID</t>
  </si>
  <si>
    <t>501</t>
  </si>
  <si>
    <t>502</t>
  </si>
  <si>
    <t>505</t>
  </si>
  <si>
    <t>512</t>
  </si>
  <si>
    <t>515</t>
  </si>
  <si>
    <t>516</t>
  </si>
  <si>
    <t>521</t>
  </si>
  <si>
    <t>522</t>
  </si>
  <si>
    <t>527</t>
  </si>
  <si>
    <t>528</t>
  </si>
  <si>
    <t>529</t>
  </si>
  <si>
    <t>530</t>
  </si>
  <si>
    <t>531</t>
  </si>
  <si>
    <t>532</t>
  </si>
  <si>
    <t>533</t>
  </si>
  <si>
    <t>535</t>
  </si>
  <si>
    <t>537</t>
  </si>
  <si>
    <t>539</t>
  </si>
  <si>
    <t>541</t>
  </si>
  <si>
    <t>543</t>
  </si>
  <si>
    <t>544</t>
  </si>
  <si>
    <t>546</t>
  </si>
  <si>
    <t>547</t>
  </si>
  <si>
    <t>550</t>
  </si>
  <si>
    <t>553</t>
  </si>
  <si>
    <t>555</t>
  </si>
  <si>
    <t>556</t>
  </si>
  <si>
    <t>557</t>
  </si>
  <si>
    <t>559</t>
  </si>
  <si>
    <t>562</t>
  </si>
  <si>
    <t>566</t>
  </si>
  <si>
    <t>567</t>
  </si>
  <si>
    <t>568</t>
  </si>
  <si>
    <t>569</t>
  </si>
  <si>
    <t>571</t>
  </si>
  <si>
    <t>575</t>
  </si>
  <si>
    <t>580</t>
  </si>
  <si>
    <t>582</t>
  </si>
  <si>
    <t>584</t>
  </si>
  <si>
    <t>586</t>
  </si>
  <si>
    <t>590</t>
  </si>
  <si>
    <t>595</t>
  </si>
  <si>
    <t>598</t>
  </si>
  <si>
    <t>instability_PHUUID</t>
  </si>
  <si>
    <t>deprivation_PHUUID</t>
  </si>
  <si>
    <t>dependency_PHUUID</t>
  </si>
  <si>
    <t>ethniccon_PHUUID</t>
  </si>
  <si>
    <t>HRNAME_ENGLISH</t>
  </si>
  <si>
    <t>The District of Algoma Health U</t>
  </si>
  <si>
    <t>3527</t>
  </si>
  <si>
    <t>Brant County Health Unit</t>
  </si>
  <si>
    <t>Durham Regional Health Unit</t>
  </si>
  <si>
    <t>Elgin-St. Thomas Health Unit</t>
  </si>
  <si>
    <t>3533</t>
  </si>
  <si>
    <t>Grey Bruce Health Unit</t>
  </si>
  <si>
    <t>Haldimand-Norfolk Health Unit</t>
  </si>
  <si>
    <t>3535</t>
  </si>
  <si>
    <t>Haliburton, Kawartha, Pine Ridg</t>
  </si>
  <si>
    <t>Halton Regional Health Unit</t>
  </si>
  <si>
    <t>City of Hamilton Health Unit</t>
  </si>
  <si>
    <t>Hastings and Prince Edward Coun</t>
  </si>
  <si>
    <t>Huron County Health Unit</t>
  </si>
  <si>
    <t>Chatham-Kent Health Unit</t>
  </si>
  <si>
    <t>Kingston, Frontenac and Lennox</t>
  </si>
  <si>
    <t>Lambton Health Unit</t>
  </si>
  <si>
    <t>Leeds, Grenville and Lanark Dis</t>
  </si>
  <si>
    <t>Middlesex-London Health Unit</t>
  </si>
  <si>
    <t>Niagara Regional Area Health Un</t>
  </si>
  <si>
    <t>North Bay Parry Sound District</t>
  </si>
  <si>
    <t>Northwestern Health Unit</t>
  </si>
  <si>
    <t>City of Ottawa Health Unit</t>
  </si>
  <si>
    <t>Oxford County Health Unit</t>
  </si>
  <si>
    <t>Peel Regional Health Unit</t>
  </si>
  <si>
    <t>Perth District Health Unit</t>
  </si>
  <si>
    <t>3555</t>
  </si>
  <si>
    <t>Peterborough County - City Heal</t>
  </si>
  <si>
    <t>Porcupine Health Unit</t>
  </si>
  <si>
    <t>Renfrew County and District Hea</t>
  </si>
  <si>
    <t>The Eastern Ontario Health Unit</t>
  </si>
  <si>
    <t>Simcoe Muskoka District Health</t>
  </si>
  <si>
    <t>3561</t>
  </si>
  <si>
    <t>Sudbury and District Health Uni</t>
  </si>
  <si>
    <t>3562</t>
  </si>
  <si>
    <t>Thunder Bay District Health Uni</t>
  </si>
  <si>
    <t>3563</t>
  </si>
  <si>
    <t>Timiskaming Health Unit</t>
  </si>
  <si>
    <t>3565</t>
  </si>
  <si>
    <t>Waterloo Health Unit</t>
  </si>
  <si>
    <t>3566</t>
  </si>
  <si>
    <t>Wellington-Dufferin-Guelph Heal</t>
  </si>
  <si>
    <t>3568</t>
  </si>
  <si>
    <t>Windsor-Essex County Health Uni</t>
  </si>
  <si>
    <t>3570</t>
  </si>
  <si>
    <t>York Regional Health Unit</t>
  </si>
  <si>
    <t>3595</t>
  </si>
  <si>
    <t>City of Toronto Health Unit</t>
  </si>
  <si>
    <t>instability_LHINUID</t>
  </si>
  <si>
    <t>deprivation_LHINUID</t>
  </si>
  <si>
    <t>dependency_LHINUID</t>
  </si>
  <si>
    <t>ethniccon_LHINUID</t>
  </si>
  <si>
    <t>LHIN_Name</t>
  </si>
  <si>
    <t>Erie St. Clair</t>
  </si>
  <si>
    <t>South West</t>
  </si>
  <si>
    <t>Waterloo Wellington</t>
  </si>
  <si>
    <t>Hamilton Niagara Haldimand Brant</t>
  </si>
  <si>
    <t>Central West</t>
  </si>
  <si>
    <t>Mississauga Halton</t>
  </si>
  <si>
    <t>Toronto Central</t>
  </si>
  <si>
    <t>Central</t>
  </si>
  <si>
    <t>Central East</t>
  </si>
  <si>
    <t>South East</t>
  </si>
  <si>
    <t>Champlain</t>
  </si>
  <si>
    <t>North Simcoe Muskoka</t>
  </si>
  <si>
    <t>North East</t>
  </si>
  <si>
    <t>North West</t>
  </si>
  <si>
    <t>instability_LHINSRUID</t>
  </si>
  <si>
    <t>deprivation_LHINSRUID</t>
  </si>
  <si>
    <t>dependency_LHINSRUID</t>
  </si>
  <si>
    <t>ethniccon_LHINSRUID</t>
  </si>
  <si>
    <t>instability_q_LHINSRUID</t>
  </si>
  <si>
    <t>deprivation_q_LHINSRUID</t>
  </si>
  <si>
    <t>dependency_q_LHINSRUID</t>
  </si>
  <si>
    <t>ethniccon_q_LHINSRUID</t>
  </si>
  <si>
    <t>Sub_region_name</t>
  </si>
  <si>
    <t>0101</t>
  </si>
  <si>
    <t>Windsor</t>
  </si>
  <si>
    <t>0102</t>
  </si>
  <si>
    <t>Tecumseh Lakeshore Amherstburg LaSalle</t>
  </si>
  <si>
    <t>0103</t>
  </si>
  <si>
    <t>Essex South Shore</t>
  </si>
  <si>
    <t>0104</t>
  </si>
  <si>
    <t>Chatham City Centre</t>
  </si>
  <si>
    <t>0105</t>
  </si>
  <si>
    <t>Rural Kent</t>
  </si>
  <si>
    <t>0106</t>
  </si>
  <si>
    <t>Lambton</t>
  </si>
  <si>
    <t>0201</t>
  </si>
  <si>
    <t>Grey Bruce</t>
  </si>
  <si>
    <t>0202</t>
  </si>
  <si>
    <t>Huron Perth</t>
  </si>
  <si>
    <t>0203</t>
  </si>
  <si>
    <t>London Middlesex</t>
  </si>
  <si>
    <t>0204</t>
  </si>
  <si>
    <t>Elgin</t>
  </si>
  <si>
    <t>0205</t>
  </si>
  <si>
    <t>Oxford</t>
  </si>
  <si>
    <t>0301</t>
  </si>
  <si>
    <t>Guelph-Puslinch</t>
  </si>
  <si>
    <t>0302</t>
  </si>
  <si>
    <t>Cambridge-North Dumfries</t>
  </si>
  <si>
    <t>0303</t>
  </si>
  <si>
    <t>Kitchener-Waterloo-Wellesley-Wilmot-Woolwich</t>
  </si>
  <si>
    <t>0304</t>
  </si>
  <si>
    <t>Wellington</t>
  </si>
  <si>
    <t>0401</t>
  </si>
  <si>
    <t>Hamilton</t>
  </si>
  <si>
    <t>0402</t>
  </si>
  <si>
    <t>Burlington</t>
  </si>
  <si>
    <t>0403</t>
  </si>
  <si>
    <t>Niagara North West</t>
  </si>
  <si>
    <t>0404</t>
  </si>
  <si>
    <t>Niagara</t>
  </si>
  <si>
    <t>0405</t>
  </si>
  <si>
    <t>Brant</t>
  </si>
  <si>
    <t>0406</t>
  </si>
  <si>
    <t>Haldimand Norfolk</t>
  </si>
  <si>
    <t>0501</t>
  </si>
  <si>
    <t>North Etobicoke Malton West Woodbridge</t>
  </si>
  <si>
    <t>0502</t>
  </si>
  <si>
    <t>Dufferin</t>
  </si>
  <si>
    <t>0503</t>
  </si>
  <si>
    <t>Bolton-Caledon</t>
  </si>
  <si>
    <t>0504</t>
  </si>
  <si>
    <t>Bramalea</t>
  </si>
  <si>
    <t>0505</t>
  </si>
  <si>
    <t>Brampton</t>
  </si>
  <si>
    <t>0601</t>
  </si>
  <si>
    <t>East Mississauga</t>
  </si>
  <si>
    <t>0602</t>
  </si>
  <si>
    <t>Halton Hills</t>
  </si>
  <si>
    <t>0603</t>
  </si>
  <si>
    <t>Milton</t>
  </si>
  <si>
    <t>0604</t>
  </si>
  <si>
    <t>Oakville</t>
  </si>
  <si>
    <t>0605</t>
  </si>
  <si>
    <t>North West Mississauga</t>
  </si>
  <si>
    <t>0606</t>
  </si>
  <si>
    <t>South West Mississauga</t>
  </si>
  <si>
    <t>0607</t>
  </si>
  <si>
    <t>South Etobicoke</t>
  </si>
  <si>
    <t>0701</t>
  </si>
  <si>
    <t>West Toronto</t>
  </si>
  <si>
    <t>0702</t>
  </si>
  <si>
    <t>Mid-West Toronto</t>
  </si>
  <si>
    <t>0703</t>
  </si>
  <si>
    <t>North Toronto</t>
  </si>
  <si>
    <t>0704</t>
  </si>
  <si>
    <t>Mid-East Toronto</t>
  </si>
  <si>
    <t>0705</t>
  </si>
  <si>
    <t>East Toronto</t>
  </si>
  <si>
    <t>0801</t>
  </si>
  <si>
    <t>North York West</t>
  </si>
  <si>
    <t>0802</t>
  </si>
  <si>
    <t>North York Central</t>
  </si>
  <si>
    <t>0803</t>
  </si>
  <si>
    <t>Western York Region</t>
  </si>
  <si>
    <t>0804</t>
  </si>
  <si>
    <t>Eastern York Region</t>
  </si>
  <si>
    <t>0805</t>
  </si>
  <si>
    <t>South Simcoe</t>
  </si>
  <si>
    <t>0806</t>
  </si>
  <si>
    <t>Northern York Region</t>
  </si>
  <si>
    <t>0901</t>
  </si>
  <si>
    <t>Peterborough City and County</t>
  </si>
  <si>
    <t>0902</t>
  </si>
  <si>
    <t>Haliburton County and City of Kawartha Lakes</t>
  </si>
  <si>
    <t>0903</t>
  </si>
  <si>
    <t>Northumberland County</t>
  </si>
  <si>
    <t>0904</t>
  </si>
  <si>
    <t>Durham North East</t>
  </si>
  <si>
    <t>0905</t>
  </si>
  <si>
    <t>Durham West</t>
  </si>
  <si>
    <t>0906</t>
  </si>
  <si>
    <t>Scarborough North</t>
  </si>
  <si>
    <t>0907</t>
  </si>
  <si>
    <t>Scarborough South</t>
  </si>
  <si>
    <t>1001</t>
  </si>
  <si>
    <t>Rural Hastings</t>
  </si>
  <si>
    <t>1002</t>
  </si>
  <si>
    <t>Quinte</t>
  </si>
  <si>
    <t>1003</t>
  </si>
  <si>
    <t>Rural Frontenac, Lennox &amp; Addington</t>
  </si>
  <si>
    <t>1004</t>
  </si>
  <si>
    <t>Kingston</t>
  </si>
  <si>
    <t>1005</t>
  </si>
  <si>
    <t>Lanark, Leeds &amp; Grenville</t>
  </si>
  <si>
    <t>1101</t>
  </si>
  <si>
    <t>Central Ottawa</t>
  </si>
  <si>
    <t>1102</t>
  </si>
  <si>
    <t>Western Ottawa</t>
  </si>
  <si>
    <t>1103</t>
  </si>
  <si>
    <t>Eastern Champlain</t>
  </si>
  <si>
    <t>1104</t>
  </si>
  <si>
    <t>Western Champlain</t>
  </si>
  <si>
    <t>1105</t>
  </si>
  <si>
    <t>Eastern Ottawa</t>
  </si>
  <si>
    <t>1201</t>
  </si>
  <si>
    <t>Barrie and Area</t>
  </si>
  <si>
    <t>1202</t>
  </si>
  <si>
    <t>South Georgian Bay</t>
  </si>
  <si>
    <t>1203</t>
  </si>
  <si>
    <t>Couchiching</t>
  </si>
  <si>
    <t>1204</t>
  </si>
  <si>
    <t>Muskoka</t>
  </si>
  <si>
    <t>1205</t>
  </si>
  <si>
    <t>North Simcoe</t>
  </si>
  <si>
    <t>1301</t>
  </si>
  <si>
    <t>Nipissing-Temiskaming</t>
  </si>
  <si>
    <t>1302</t>
  </si>
  <si>
    <t>Sudbury-Manitoulin-Parry Sound</t>
  </si>
  <si>
    <t>1303</t>
  </si>
  <si>
    <t>Algoma</t>
  </si>
  <si>
    <t>1304</t>
  </si>
  <si>
    <t>Cochrane</t>
  </si>
  <si>
    <t>1305</t>
  </si>
  <si>
    <t>James and Hudson Bay Coasts</t>
  </si>
  <si>
    <t>1401</t>
  </si>
  <si>
    <t>District of Kenora</t>
  </si>
  <si>
    <t>1402</t>
  </si>
  <si>
    <t>District of Rainy River</t>
  </si>
  <si>
    <t>1403</t>
  </si>
  <si>
    <t>District of Thunder Bay</t>
  </si>
  <si>
    <t>1404</t>
  </si>
  <si>
    <t>City of Thunder Bay</t>
  </si>
  <si>
    <t>1405</t>
  </si>
  <si>
    <t>Northern</t>
  </si>
  <si>
    <t>Disclaimers</t>
  </si>
  <si>
    <t>St. Michael's Hospital</t>
  </si>
  <si>
    <t>Public Health Ontario</t>
  </si>
  <si>
    <t>This tool may be freely used without permission for non-commercial purposes only and provided that appropriate credit is given to Public Health Ontario (PHO). No changes and/or modifications may be made to the content without express written permission from PHO.</t>
  </si>
  <si>
    <t>Institute for Clinical Evaluative Sciences (ICES)</t>
  </si>
  <si>
    <t xml:space="preserve">This tool may be reproduced without permission for non-commercial purposes only and provided that appropriate credit is given to St. Michael’s. No changes and/or modifications may be made to this document without express written permission from the authors.
</t>
  </si>
  <si>
    <t>Dr. Flora I. Matheson, PhD 
Research Scientist
Centre for Urban Health Solutions
St. Michael's Hospital</t>
  </si>
  <si>
    <t>The authors wish to express their sincere appreciation for the work of Dr. Kathryn McIsaac for her early work on the 2011 update to the Ontario Marginalization Index. We also thank our colleagues at Public Health Ontario, the Centre for Urban Health Solutions, St. Michael’s Hospital, and the Institute for Clinical Evaluative Sciences for their contributions. A special thanks to Dr. Jim Dunn, Dr. Rick Glazier, Dr. Rahim Moineddin, Badal Dahr, and Cynthia Chen.</t>
  </si>
  <si>
    <r>
      <rPr>
        <b/>
        <sz val="12"/>
        <rFont val="Calibri"/>
        <family val="2"/>
        <scheme val="minor"/>
      </rPr>
      <t>Note:</t>
    </r>
    <r>
      <rPr>
        <sz val="12"/>
        <rFont val="Calibri"/>
        <family val="2"/>
        <scheme val="minor"/>
      </rPr>
      <t xml:space="preserve"> Quintiles are only available for Dissemination Areas, Census Tracts, Census Subdivisions, and Census Consolidated Subdivisions. For all other geographies there are not enough areas to allow for meaningful interpretation of the quintiles.</t>
    </r>
  </si>
  <si>
    <t xml:space="preserve">This study was supported by the Institute for Clinical Evaluative Sciences (ICES), which is funded by an annual grant from the Ontario Ministry of Health and Long-Term Care (MOHLTC). The opinions, results and conclusions reported in this paper are those of the authors and are independent from the funding sources. No endorsement by ICES or the Ontario MOHLTC is intended or should be inferred.
These datasets were linked using unique encoded identifiers and analyzed at the Institute for Clinical Evaluative Sciences (ICES).
This study was approved by the institutional review board at Sunnybrook Health Sciences Centre, Toronto, Canada, the St. Michael’s Hospital Research Ethics Board, and the Ethics Review Board of the Ontario Agency for Health Protection and Promotion (Public Health Ontario). 
</t>
  </si>
  <si>
    <t>5) Statistics Canada 2011 Census of Canada Census Profiles for dissemination areas</t>
  </si>
</sst>
</file>

<file path=xl/styles.xml><?xml version="1.0" encoding="utf-8"?>
<styleSheet xmlns="http://schemas.openxmlformats.org/spreadsheetml/2006/main" xmlns:mc="http://schemas.openxmlformats.org/markup-compatibility/2006" xmlns:x14ac="http://schemas.microsoft.com/office/spreadsheetml/2009/9/ac" mc:Ignorable="x14ac">
  <fonts count="11" x14ac:knownFonts="1">
    <font>
      <sz val="10"/>
      <name val="MS Sans Serif"/>
      <family val="2"/>
    </font>
    <font>
      <sz val="10"/>
      <name val="Times New Roman"/>
      <family val="1"/>
    </font>
    <font>
      <b/>
      <sz val="20"/>
      <name val="Calibri"/>
      <family val="2"/>
    </font>
    <font>
      <sz val="10"/>
      <name val="Calibri"/>
      <family val="2"/>
      <scheme val="minor"/>
    </font>
    <font>
      <b/>
      <sz val="12"/>
      <name val="Calibri"/>
      <family val="2"/>
      <scheme val="minor"/>
    </font>
    <font>
      <sz val="12"/>
      <name val="Calibri"/>
      <family val="2"/>
      <scheme val="minor"/>
    </font>
    <font>
      <b/>
      <sz val="18"/>
      <name val="Calibri"/>
      <family val="2"/>
      <scheme val="minor"/>
    </font>
    <font>
      <b/>
      <sz val="12"/>
      <color theme="0"/>
      <name val="Calibri"/>
      <family val="2"/>
      <scheme val="minor"/>
    </font>
    <font>
      <sz val="18"/>
      <name val="Calibri"/>
      <family val="2"/>
      <scheme val="minor"/>
    </font>
    <font>
      <b/>
      <sz val="12"/>
      <name val="Calibri"/>
      <family val="2"/>
    </font>
    <font>
      <sz val="12"/>
      <color rgb="FF000000"/>
      <name val="Calibri"/>
      <family val="2"/>
      <scheme val="minor"/>
    </font>
  </fonts>
  <fills count="3">
    <fill>
      <patternFill patternType="none"/>
    </fill>
    <fill>
      <patternFill patternType="gray125"/>
    </fill>
    <fill>
      <patternFill patternType="solid">
        <fgColor rgb="FF0F80A7"/>
        <bgColor indexed="64"/>
      </patternFill>
    </fill>
  </fills>
  <borders count="2">
    <border>
      <left/>
      <right/>
      <top/>
      <bottom/>
      <diagonal/>
    </border>
    <border>
      <left style="thin">
        <color indexed="64"/>
      </left>
      <right style="thin">
        <color indexed="64"/>
      </right>
      <top style="thin">
        <color indexed="64"/>
      </top>
      <bottom style="thin">
        <color indexed="64"/>
      </bottom>
      <diagonal/>
    </border>
  </borders>
  <cellStyleXfs count="1">
    <xf numFmtId="0" fontId="0" fillId="0" borderId="0"/>
  </cellStyleXfs>
  <cellXfs count="22">
    <xf numFmtId="0" fontId="0" fillId="0" borderId="0" xfId="0"/>
    <xf numFmtId="0" fontId="1" fillId="0" borderId="0" xfId="0" applyFont="1" applyFill="1" applyAlignment="1">
      <alignment horizontal="left" wrapText="1"/>
    </xf>
    <xf numFmtId="0" fontId="1" fillId="0" borderId="0" xfId="0" applyFont="1" applyAlignment="1">
      <alignment horizontal="left" wrapText="1"/>
    </xf>
    <xf numFmtId="0" fontId="0" fillId="0" borderId="0" xfId="0" quotePrefix="1" applyNumberFormat="1"/>
    <xf numFmtId="0" fontId="2" fillId="0" borderId="0" xfId="0" applyFont="1" applyAlignment="1"/>
    <xf numFmtId="0" fontId="3" fillId="0" borderId="0" xfId="0" applyFont="1"/>
    <xf numFmtId="0" fontId="4" fillId="0" borderId="0" xfId="0" applyFont="1"/>
    <xf numFmtId="0" fontId="5" fillId="0" borderId="0" xfId="0" applyFont="1"/>
    <xf numFmtId="0" fontId="6" fillId="0" borderId="0" xfId="0" applyFont="1"/>
    <xf numFmtId="0" fontId="7" fillId="2" borderId="1" xfId="0" applyFont="1" applyFill="1" applyBorder="1"/>
    <xf numFmtId="0" fontId="5" fillId="0" borderId="1" xfId="0" applyFont="1" applyBorder="1"/>
    <xf numFmtId="0" fontId="2" fillId="0" borderId="0" xfId="0" applyFont="1" applyAlignment="1">
      <alignment horizontal="center" wrapText="1"/>
    </xf>
    <xf numFmtId="0" fontId="0" fillId="0" borderId="0" xfId="0" applyAlignment="1">
      <alignment wrapText="1"/>
    </xf>
    <xf numFmtId="0" fontId="4" fillId="0" borderId="0" xfId="0" applyFont="1" applyAlignment="1">
      <alignment wrapText="1"/>
    </xf>
    <xf numFmtId="0" fontId="5" fillId="0" borderId="0" xfId="0" applyFont="1" applyAlignment="1">
      <alignment vertical="center" wrapText="1"/>
    </xf>
    <xf numFmtId="0" fontId="3" fillId="0" borderId="0" xfId="0" applyFont="1" applyAlignment="1">
      <alignment wrapText="1"/>
    </xf>
    <xf numFmtId="0" fontId="8" fillId="0" borderId="0" xfId="0" applyFont="1" applyAlignment="1">
      <alignment wrapText="1"/>
    </xf>
    <xf numFmtId="0" fontId="9" fillId="0" borderId="0" xfId="0" applyFont="1" applyAlignment="1">
      <alignment vertical="center"/>
    </xf>
    <xf numFmtId="0" fontId="10" fillId="0" borderId="0" xfId="0" applyFont="1" applyAlignment="1">
      <alignment vertical="center" wrapText="1"/>
    </xf>
    <xf numFmtId="0" fontId="5" fillId="0" borderId="0" xfId="0" applyFont="1" applyAlignment="1">
      <alignment wrapText="1"/>
    </xf>
    <xf numFmtId="0" fontId="5" fillId="0" borderId="0" xfId="0" applyFont="1" applyAlignment="1">
      <alignment wrapText="1"/>
    </xf>
    <xf numFmtId="0" fontId="3" fillId="0" borderId="0" xfId="0" applyFont="1" applyAlignment="1">
      <alignment wrapText="1"/>
    </xf>
  </cellXfs>
  <cellStyles count="1">
    <cellStyle name="Normal" xfId="0" builtinId="0"/>
  </cellStyles>
  <dxfs count="0"/>
  <tableStyles count="0" defaultTableStyle="TableStyleMedium2" defaultPivotStyle="PivotStyleLight16"/>
  <colors>
    <mruColors>
      <color rgb="FF0F80A7"/>
    </mruColors>
  </colors>
  <extLst>
    <ext xmlns:x14="http://schemas.microsoft.com/office/spreadsheetml/2009/9/main" uri="{EB79DEF2-80B8-43e5-95BD-54CBDDF9020C}">
      <x14:slicerStyles defaultSlicerStyle="SlicerStyleLight1"/>
    </ext>
  </extLst>
</styleSheet>
</file>

<file path=xl/_rels/workbook.xml.rels><?xml version="1.0" encoding="UTF-8" standalone="yes"?>
<Relationships xmlns="http://schemas.openxmlformats.org/package/2006/relationships"><Relationship Id="rId8" Type="http://schemas.openxmlformats.org/officeDocument/2006/relationships/worksheet" Target="worksheets/sheet8.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worksheet" Target="worksheets/sheet3.xml"/><Relationship Id="rId7" Type="http://schemas.openxmlformats.org/officeDocument/2006/relationships/worksheet" Target="worksheets/sheet7.xml"/><Relationship Id="rId12" Type="http://schemas.openxmlformats.org/officeDocument/2006/relationships/worksheet" Target="worksheets/sheet12.xml"/><Relationship Id="rId17" Type="http://schemas.openxmlformats.org/officeDocument/2006/relationships/customXml" Target="../customXml/item2.xml"/><Relationship Id="rId2" Type="http://schemas.openxmlformats.org/officeDocument/2006/relationships/worksheet" Target="worksheets/sheet2.xml"/><Relationship Id="rId16" Type="http://schemas.openxmlformats.org/officeDocument/2006/relationships/customXml" Target="../customXml/item1.xml"/><Relationship Id="rId1" Type="http://schemas.openxmlformats.org/officeDocument/2006/relationships/worksheet" Target="worksheets/sheet1.xml"/><Relationship Id="rId6" Type="http://schemas.openxmlformats.org/officeDocument/2006/relationships/worksheet" Target="worksheets/sheet6.xml"/><Relationship Id="rId11" Type="http://schemas.openxmlformats.org/officeDocument/2006/relationships/worksheet" Target="worksheets/sheet11.xml"/><Relationship Id="rId5" Type="http://schemas.openxmlformats.org/officeDocument/2006/relationships/worksheet" Target="worksheets/sheet5.xml"/><Relationship Id="rId15" Type="http://schemas.openxmlformats.org/officeDocument/2006/relationships/sharedStrings" Target="sharedStrings.xml"/><Relationship Id="rId10" Type="http://schemas.openxmlformats.org/officeDocument/2006/relationships/worksheet" Target="worksheets/sheet10.xml"/><Relationship Id="rId4" Type="http://schemas.openxmlformats.org/officeDocument/2006/relationships/worksheet" Target="worksheets/sheet4.xml"/><Relationship Id="rId9" Type="http://schemas.openxmlformats.org/officeDocument/2006/relationships/worksheet" Target="worksheets/sheet9.xml"/><Relationship Id="rId14" Type="http://schemas.openxmlformats.org/officeDocument/2006/relationships/styles" Target="styles.xml"/></Relationships>
</file>

<file path=xl/drawing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xl/drawings/drawing1.xml><?xml version="1.0" encoding="utf-8"?>
<xdr:wsDr xmlns:xdr="http://schemas.openxmlformats.org/drawingml/2006/spreadsheetDrawing" xmlns:a="http://schemas.openxmlformats.org/drawingml/2006/main">
  <xdr:twoCellAnchor editAs="oneCell">
    <xdr:from>
      <xdr:col>1</xdr:col>
      <xdr:colOff>438150</xdr:colOff>
      <xdr:row>2</xdr:row>
      <xdr:rowOff>9525</xdr:rowOff>
    </xdr:from>
    <xdr:to>
      <xdr:col>1</xdr:col>
      <xdr:colOff>2895600</xdr:colOff>
      <xdr:row>4</xdr:row>
      <xdr:rowOff>152400</xdr:rowOff>
    </xdr:to>
    <xdr:pic>
      <xdr:nvPicPr>
        <xdr:cNvPr id="2" name="Picture 1" descr="Public Health Ontario&#10;Sante publique Ontario" title="PHO logo"/>
        <xdr:cNvPicPr/>
      </xdr:nvPicPr>
      <xdr:blipFill>
        <a:blip xmlns:r="http://schemas.openxmlformats.org/officeDocument/2006/relationships" r:embed="rId1" cstate="print">
          <a:extLst>
            <a:ext uri="{28A0092B-C50C-407E-A947-70E740481C1C}">
              <a14:useLocalDpi xmlns:a14="http://schemas.microsoft.com/office/drawing/2010/main" val="0"/>
            </a:ext>
          </a:extLst>
        </a:blip>
        <a:stretch>
          <a:fillRect/>
        </a:stretch>
      </xdr:blipFill>
      <xdr:spPr>
        <a:xfrm>
          <a:off x="676275" y="333375"/>
          <a:ext cx="2457450" cy="466725"/>
        </a:xfrm>
        <a:prstGeom prst="rect">
          <a:avLst/>
        </a:prstGeom>
      </xdr:spPr>
    </xdr:pic>
    <xdr:clientData/>
  </xdr:twoCellAnchor>
  <xdr:twoCellAnchor editAs="oneCell">
    <xdr:from>
      <xdr:col>1</xdr:col>
      <xdr:colOff>4581525</xdr:colOff>
      <xdr:row>2</xdr:row>
      <xdr:rowOff>0</xdr:rowOff>
    </xdr:from>
    <xdr:to>
      <xdr:col>1</xdr:col>
      <xdr:colOff>6905625</xdr:colOff>
      <xdr:row>5</xdr:row>
      <xdr:rowOff>47625</xdr:rowOff>
    </xdr:to>
    <xdr:pic>
      <xdr:nvPicPr>
        <xdr:cNvPr id="3" name="Picture 2"/>
        <xdr:cNvPicPr/>
      </xdr:nvPicPr>
      <xdr:blipFill>
        <a:blip xmlns:r="http://schemas.openxmlformats.org/officeDocument/2006/relationships" r:embed="rId2" cstate="print">
          <a:extLst>
            <a:ext uri="{28A0092B-C50C-407E-A947-70E740481C1C}">
              <a14:useLocalDpi xmlns:a14="http://schemas.microsoft.com/office/drawing/2010/main" val="0"/>
            </a:ext>
          </a:extLst>
        </a:blip>
        <a:stretch>
          <a:fillRect/>
        </a:stretch>
      </xdr:blipFill>
      <xdr:spPr>
        <a:xfrm>
          <a:off x="4819650" y="323850"/>
          <a:ext cx="2324100" cy="533400"/>
        </a:xfrm>
        <a:prstGeom prst="rect">
          <a:avLst/>
        </a:prstGeom>
      </xdr:spPr>
    </xdr:pic>
    <xdr:clientData/>
  </xdr:twoCellAnchor>
  <xdr:twoCellAnchor editAs="oneCell">
    <xdr:from>
      <xdr:col>1</xdr:col>
      <xdr:colOff>6257925</xdr:colOff>
      <xdr:row>27</xdr:row>
      <xdr:rowOff>0</xdr:rowOff>
    </xdr:from>
    <xdr:to>
      <xdr:col>1</xdr:col>
      <xdr:colOff>7658100</xdr:colOff>
      <xdr:row>30</xdr:row>
      <xdr:rowOff>152400</xdr:rowOff>
    </xdr:to>
    <xdr:pic>
      <xdr:nvPicPr>
        <xdr:cNvPr id="4" name="image1.png"/>
        <xdr:cNvPicPr/>
      </xdr:nvPicPr>
      <xdr:blipFill>
        <a:blip xmlns:r="http://schemas.openxmlformats.org/officeDocument/2006/relationships" r:embed="rId3" cstate="print">
          <a:extLst>
            <a:ext uri="{28A0092B-C50C-407E-A947-70E740481C1C}">
              <a14:useLocalDpi xmlns:a14="http://schemas.microsoft.com/office/drawing/2010/main" val="0"/>
            </a:ext>
          </a:extLst>
        </a:blip>
        <a:stretch>
          <a:fillRect/>
        </a:stretch>
      </xdr:blipFill>
      <xdr:spPr>
        <a:xfrm>
          <a:off x="6496050" y="7038975"/>
          <a:ext cx="1403985" cy="758190"/>
        </a:xfrm>
        <a:prstGeom prst="rect">
          <a:avLst/>
        </a:prstGeom>
      </xdr:spPr>
    </xdr:pic>
    <xdr:clientData/>
  </xdr:twoCellAnchor>
</xdr:wsDr>
</file>

<file path=xl/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xl/worksheets/_rels/sheet1.xml.rels><?xml version="1.0" encoding="UTF-8" standalone="yes"?>
<Relationships xmlns="http://schemas.openxmlformats.org/package/2006/relationships"><Relationship Id="rId2" Type="http://schemas.openxmlformats.org/officeDocument/2006/relationships/drawing" Target="../drawings/drawing1.xml"/><Relationship Id="rId1" Type="http://schemas.openxmlformats.org/officeDocument/2006/relationships/printerSettings" Target="../printerSettings/printerSettings1.bin"/></Relationships>
</file>

<file path=xl/worksheets/_rels/sheet12.xml.rels><?xml version="1.0" encoding="UTF-8" standalone="yes"?>
<Relationships xmlns="http://schemas.openxmlformats.org/package/2006/relationships"><Relationship Id="rId1" Type="http://schemas.openxmlformats.org/officeDocument/2006/relationships/printerSettings" Target="../printerSettings/printerSettings3.bin"/></Relationships>
</file>

<file path=xl/worksheets/_rels/sheet2.xml.rels><?xml version="1.0" encoding="UTF-8" standalone="yes"?>
<Relationships xmlns="http://schemas.openxmlformats.org/package/2006/relationships"><Relationship Id="rId1" Type="http://schemas.openxmlformats.org/officeDocument/2006/relationships/printerSettings" Target="../printerSettings/printerSettings2.bin"/></Relationships>
</file>

<file path=xl/worksheets/sheet1.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sheetPr>
    <pageSetUpPr fitToPage="1"/>
  </sheetPr>
  <dimension ref="B8:K38"/>
  <sheetViews>
    <sheetView showGridLines="0" tabSelected="1" workbookViewId="0">
      <selection activeCell="B9" sqref="B9"/>
    </sheetView>
  </sheetViews>
  <sheetFormatPr defaultRowHeight="12.75" x14ac:dyDescent="0.2"/>
  <cols>
    <col min="1" max="1" width="3.5703125" customWidth="1"/>
    <col min="2" max="2" width="118.140625" style="12" customWidth="1"/>
    <col min="3" max="3" width="9.42578125" customWidth="1"/>
  </cols>
  <sheetData>
    <row r="8" spans="2:11" ht="25.5" customHeight="1" x14ac:dyDescent="0.4">
      <c r="B8" s="11" t="s">
        <v>0</v>
      </c>
      <c r="C8" s="4"/>
      <c r="D8" s="4"/>
      <c r="E8" s="4"/>
      <c r="F8" s="4"/>
      <c r="G8" s="4"/>
      <c r="H8" s="4"/>
      <c r="I8" s="4"/>
      <c r="J8" s="4"/>
      <c r="K8" s="4"/>
    </row>
    <row r="10" spans="2:11" ht="15.75" x14ac:dyDescent="0.25">
      <c r="B10" s="13" t="s">
        <v>1</v>
      </c>
    </row>
    <row r="11" spans="2:11" ht="15.75" x14ac:dyDescent="0.25">
      <c r="B11" s="19"/>
    </row>
    <row r="12" spans="2:11" ht="31.5" x14ac:dyDescent="0.25">
      <c r="B12" s="19" t="s">
        <v>2</v>
      </c>
    </row>
    <row r="13" spans="2:11" ht="15.75" x14ac:dyDescent="0.25">
      <c r="B13" s="19"/>
    </row>
    <row r="14" spans="2:11" ht="15.75" x14ac:dyDescent="0.25">
      <c r="B14" s="13" t="s">
        <v>3</v>
      </c>
    </row>
    <row r="15" spans="2:11" ht="31.5" x14ac:dyDescent="0.25">
      <c r="B15" s="19" t="s">
        <v>4</v>
      </c>
    </row>
    <row r="16" spans="2:11" ht="15.75" x14ac:dyDescent="0.2">
      <c r="B16" s="14"/>
    </row>
    <row r="17" spans="2:2" ht="15.75" x14ac:dyDescent="0.25">
      <c r="B17" s="13" t="s">
        <v>5</v>
      </c>
    </row>
    <row r="18" spans="2:2" ht="63" x14ac:dyDescent="0.25">
      <c r="B18" s="19" t="s">
        <v>3266</v>
      </c>
    </row>
    <row r="19" spans="2:2" ht="15.75" x14ac:dyDescent="0.25">
      <c r="B19" s="19"/>
    </row>
    <row r="20" spans="2:2" ht="47.25" x14ac:dyDescent="0.25">
      <c r="B20" s="19" t="s">
        <v>6</v>
      </c>
    </row>
    <row r="21" spans="2:2" ht="15.75" x14ac:dyDescent="0.25">
      <c r="B21" s="19"/>
    </row>
    <row r="22" spans="2:2" ht="15.75" x14ac:dyDescent="0.25">
      <c r="B22" s="13" t="s">
        <v>7</v>
      </c>
    </row>
    <row r="23" spans="2:2" ht="63" x14ac:dyDescent="0.2">
      <c r="B23" s="18" t="s">
        <v>3267</v>
      </c>
    </row>
    <row r="24" spans="2:2" ht="15.75" x14ac:dyDescent="0.25">
      <c r="B24" s="19"/>
    </row>
    <row r="25" spans="2:2" ht="15.75" x14ac:dyDescent="0.25">
      <c r="B25" s="13" t="s">
        <v>8</v>
      </c>
    </row>
    <row r="26" spans="2:2" ht="31.5" x14ac:dyDescent="0.25">
      <c r="B26" s="19" t="s">
        <v>9</v>
      </c>
    </row>
    <row r="27" spans="2:2" ht="15.75" x14ac:dyDescent="0.25">
      <c r="B27" s="19"/>
    </row>
    <row r="28" spans="2:2" ht="15.75" x14ac:dyDescent="0.25">
      <c r="B28" s="19"/>
    </row>
    <row r="29" spans="2:2" ht="15.75" x14ac:dyDescent="0.25">
      <c r="B29" s="19"/>
    </row>
    <row r="30" spans="2:2" ht="15.75" x14ac:dyDescent="0.25">
      <c r="B30" s="19"/>
    </row>
    <row r="31" spans="2:2" ht="15.75" x14ac:dyDescent="0.25">
      <c r="B31" s="19"/>
    </row>
    <row r="32" spans="2:2" ht="15.75" x14ac:dyDescent="0.25">
      <c r="B32" s="19"/>
    </row>
    <row r="33" spans="2:2" ht="15.75" x14ac:dyDescent="0.25">
      <c r="B33" s="19"/>
    </row>
    <row r="34" spans="2:2" ht="15.75" x14ac:dyDescent="0.25">
      <c r="B34" s="19"/>
    </row>
    <row r="35" spans="2:2" ht="15.75" x14ac:dyDescent="0.25">
      <c r="B35" s="19"/>
    </row>
    <row r="36" spans="2:2" ht="15.75" x14ac:dyDescent="0.25">
      <c r="B36" s="19"/>
    </row>
    <row r="37" spans="2:2" ht="15.75" x14ac:dyDescent="0.25">
      <c r="B37" s="19"/>
    </row>
    <row r="38" spans="2:2" ht="15.75" x14ac:dyDescent="0.25">
      <c r="B38" s="19"/>
    </row>
  </sheetData>
  <pageMargins left="0.70866141732283472" right="0.70866141732283472" top="0.74803149606299213" bottom="0.74803149606299213" header="0.31496062992125984" footer="0.31496062992125984"/>
  <pageSetup scale="96" orientation="portrait" r:id="rId1"/>
  <drawing r:id="rId2"/>
</worksheet>
</file>

<file path=xl/worksheets/sheet10.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G15"/>
  <sheetViews>
    <sheetView workbookViewId="0">
      <selection activeCell="M38" sqref="M38"/>
    </sheetView>
  </sheetViews>
  <sheetFormatPr defaultRowHeight="12.75" x14ac:dyDescent="0.2"/>
  <sheetData>
    <row r="1" spans="1:7" x14ac:dyDescent="0.2">
      <c r="A1" t="s">
        <v>50</v>
      </c>
      <c r="B1" t="s">
        <v>55</v>
      </c>
      <c r="C1" t="s">
        <v>3080</v>
      </c>
      <c r="D1" t="s">
        <v>3081</v>
      </c>
      <c r="E1" t="s">
        <v>3082</v>
      </c>
      <c r="F1" t="s">
        <v>3083</v>
      </c>
      <c r="G1" t="s">
        <v>3084</v>
      </c>
    </row>
    <row r="2" spans="1:7" x14ac:dyDescent="0.2">
      <c r="A2">
        <v>1</v>
      </c>
      <c r="B2">
        <v>617076</v>
      </c>
      <c r="C2">
        <v>-3.2755701302443901E-2</v>
      </c>
      <c r="D2">
        <v>0.15549891324366014</v>
      </c>
      <c r="E2">
        <v>0.26556274030476534</v>
      </c>
      <c r="F2">
        <v>-0.32300378612012975</v>
      </c>
      <c r="G2" s="3" t="s">
        <v>3085</v>
      </c>
    </row>
    <row r="3" spans="1:7" x14ac:dyDescent="0.2">
      <c r="A3">
        <v>2</v>
      </c>
      <c r="B3">
        <v>907603</v>
      </c>
      <c r="C3">
        <v>0.10772225845665423</v>
      </c>
      <c r="D3">
        <v>-0.11889733393164074</v>
      </c>
      <c r="E3">
        <v>0.14137827007373713</v>
      </c>
      <c r="F3">
        <v>-0.39519674698807039</v>
      </c>
      <c r="G3" s="3" t="s">
        <v>3086</v>
      </c>
    </row>
    <row r="4" spans="1:7" x14ac:dyDescent="0.2">
      <c r="A4">
        <v>3</v>
      </c>
      <c r="B4">
        <v>723356</v>
      </c>
      <c r="C4">
        <v>-3.5216839090445783E-2</v>
      </c>
      <c r="D4">
        <v>-0.25714997789930483</v>
      </c>
      <c r="E4">
        <v>-0.30566145522376081</v>
      </c>
      <c r="F4">
        <v>-7.1206136843705886E-2</v>
      </c>
      <c r="G4" s="3" t="s">
        <v>3087</v>
      </c>
    </row>
    <row r="5" spans="1:7" x14ac:dyDescent="0.2">
      <c r="A5">
        <v>4</v>
      </c>
      <c r="B5">
        <v>1364413</v>
      </c>
      <c r="C5">
        <v>5.5360721777992616E-2</v>
      </c>
      <c r="D5">
        <v>7.7599288642914974E-2</v>
      </c>
      <c r="E5">
        <v>0.15440872778043141</v>
      </c>
      <c r="F5">
        <v>-0.39152584026491244</v>
      </c>
      <c r="G5" s="3" t="s">
        <v>3088</v>
      </c>
    </row>
    <row r="6" spans="1:7" x14ac:dyDescent="0.2">
      <c r="A6">
        <v>5</v>
      </c>
      <c r="B6">
        <v>840034</v>
      </c>
      <c r="C6">
        <v>-0.74675558997751945</v>
      </c>
      <c r="D6">
        <v>0.34635112036360594</v>
      </c>
      <c r="E6">
        <v>-0.54214505616101949</v>
      </c>
      <c r="F6">
        <v>1.363985928483576</v>
      </c>
      <c r="G6" s="3" t="s">
        <v>3089</v>
      </c>
    </row>
    <row r="7" spans="1:7" x14ac:dyDescent="0.2">
      <c r="A7">
        <v>6</v>
      </c>
      <c r="B7">
        <v>1109564</v>
      </c>
      <c r="C7">
        <v>-0.34065899806507483</v>
      </c>
      <c r="D7">
        <v>-8.1199844536718538E-2</v>
      </c>
      <c r="E7">
        <v>-0.42227076888778176</v>
      </c>
      <c r="F7">
        <v>0.98645890406634806</v>
      </c>
      <c r="G7" s="3" t="s">
        <v>3090</v>
      </c>
    </row>
    <row r="8" spans="1:7" x14ac:dyDescent="0.2">
      <c r="A8">
        <v>7</v>
      </c>
      <c r="B8">
        <v>1149993</v>
      </c>
      <c r="C8">
        <v>1.0650568803211264</v>
      </c>
      <c r="D8">
        <v>0.30961408515746708</v>
      </c>
      <c r="E8">
        <v>-0.38706000798695012</v>
      </c>
      <c r="F8">
        <v>0.73655840213981949</v>
      </c>
      <c r="G8" s="3" t="s">
        <v>3091</v>
      </c>
    </row>
    <row r="9" spans="1:7" x14ac:dyDescent="0.2">
      <c r="A9">
        <v>8</v>
      </c>
      <c r="B9">
        <v>1702911</v>
      </c>
      <c r="C9">
        <v>-0.28553419328468532</v>
      </c>
      <c r="D9">
        <v>0.19539699939693453</v>
      </c>
      <c r="E9">
        <v>-0.2733912925568564</v>
      </c>
      <c r="F9">
        <v>1.0953020181685145</v>
      </c>
      <c r="G9" s="3" t="s">
        <v>3092</v>
      </c>
    </row>
    <row r="10" spans="1:7" x14ac:dyDescent="0.2">
      <c r="A10">
        <v>9</v>
      </c>
      <c r="B10">
        <v>1496726</v>
      </c>
      <c r="C10">
        <v>-0.19688656902105131</v>
      </c>
      <c r="D10">
        <v>0.28282702890629657</v>
      </c>
      <c r="E10">
        <v>-5.1993493427701064E-2</v>
      </c>
      <c r="F10">
        <v>0.48210373837272219</v>
      </c>
      <c r="G10" s="3" t="s">
        <v>3093</v>
      </c>
    </row>
    <row r="11" spans="1:7" x14ac:dyDescent="0.2">
      <c r="A11">
        <v>10</v>
      </c>
      <c r="B11">
        <v>475756</v>
      </c>
      <c r="C11">
        <v>0.16735711050288343</v>
      </c>
      <c r="D11">
        <v>2.1996701908773963E-2</v>
      </c>
      <c r="E11">
        <v>0.41458380974613074</v>
      </c>
      <c r="F11">
        <v>-0.80289302160383502</v>
      </c>
      <c r="G11" s="3" t="s">
        <v>3094</v>
      </c>
    </row>
    <row r="12" spans="1:7" x14ac:dyDescent="0.2">
      <c r="A12">
        <v>11</v>
      </c>
      <c r="B12">
        <v>1230223</v>
      </c>
      <c r="C12">
        <v>0.14294395298066215</v>
      </c>
      <c r="D12">
        <v>-0.15091131737630784</v>
      </c>
      <c r="E12">
        <v>-0.11742230785457623</v>
      </c>
      <c r="F12">
        <v>-0.18277162779777409</v>
      </c>
      <c r="G12" s="3" t="s">
        <v>3095</v>
      </c>
    </row>
    <row r="13" spans="1:7" x14ac:dyDescent="0.2">
      <c r="A13">
        <v>12</v>
      </c>
      <c r="B13">
        <v>438095</v>
      </c>
      <c r="C13">
        <v>1.3711494685587213E-2</v>
      </c>
      <c r="D13">
        <v>-7.8465179225801665E-2</v>
      </c>
      <c r="E13">
        <v>0.15574856422703856</v>
      </c>
      <c r="F13">
        <v>-0.50652689934028294</v>
      </c>
      <c r="G13" s="3" t="s">
        <v>3096</v>
      </c>
    </row>
    <row r="14" spans="1:7" x14ac:dyDescent="0.2">
      <c r="A14">
        <v>13</v>
      </c>
      <c r="B14">
        <v>537323</v>
      </c>
      <c r="C14">
        <v>0.25126917628413231</v>
      </c>
      <c r="D14">
        <v>-2.6405667728943735E-3</v>
      </c>
      <c r="E14">
        <v>0.36474163706758395</v>
      </c>
      <c r="F14">
        <v>-0.78515523690183919</v>
      </c>
      <c r="G14" s="3" t="s">
        <v>3097</v>
      </c>
    </row>
    <row r="15" spans="1:7" x14ac:dyDescent="0.2">
      <c r="A15">
        <v>14</v>
      </c>
      <c r="B15">
        <v>204146</v>
      </c>
      <c r="C15">
        <v>0.25445165562276695</v>
      </c>
      <c r="D15">
        <v>-3.2736587947827016E-2</v>
      </c>
      <c r="E15">
        <v>0.19490322130409357</v>
      </c>
      <c r="F15">
        <v>-0.70025734042571264</v>
      </c>
      <c r="G15" s="3" t="s">
        <v>3098</v>
      </c>
    </row>
  </sheetData>
  <pageMargins left="0.75" right="0.75" top="1" bottom="1" header="0.5" footer="0.5"/>
  <headerFooter alignWithMargins="0">
    <oddHeader>&amp;A</oddHeader>
    <oddFooter>Page &amp;P</oddFooter>
  </headerFooter>
</worksheet>
</file>

<file path=xl/worksheets/sheet11.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K77"/>
  <sheetViews>
    <sheetView workbookViewId="0">
      <selection activeCell="N35" sqref="N35"/>
    </sheetView>
  </sheetViews>
  <sheetFormatPr defaultRowHeight="12.75" x14ac:dyDescent="0.2"/>
  <sheetData>
    <row r="1" spans="1:11" x14ac:dyDescent="0.2">
      <c r="A1" t="s">
        <v>52</v>
      </c>
      <c r="B1" t="s">
        <v>55</v>
      </c>
      <c r="C1" t="s">
        <v>3099</v>
      </c>
      <c r="D1" t="s">
        <v>3100</v>
      </c>
      <c r="E1" t="s">
        <v>3101</v>
      </c>
      <c r="F1" t="s">
        <v>3102</v>
      </c>
      <c r="G1" t="s">
        <v>3103</v>
      </c>
      <c r="H1" t="s">
        <v>3104</v>
      </c>
      <c r="I1" t="s">
        <v>3105</v>
      </c>
      <c r="J1" t="s">
        <v>3106</v>
      </c>
      <c r="K1" t="s">
        <v>3107</v>
      </c>
    </row>
    <row r="2" spans="1:11" x14ac:dyDescent="0.2">
      <c r="A2" t="s">
        <v>3108</v>
      </c>
      <c r="B2">
        <v>210891</v>
      </c>
      <c r="C2">
        <v>0.15777055793050621</v>
      </c>
      <c r="D2">
        <v>0.84935075471771526</v>
      </c>
      <c r="E2">
        <v>0.21011127805371071</v>
      </c>
      <c r="F2">
        <v>0.13572934089893254</v>
      </c>
      <c r="G2">
        <v>4</v>
      </c>
      <c r="H2">
        <v>5</v>
      </c>
      <c r="I2">
        <v>4</v>
      </c>
      <c r="J2">
        <v>4</v>
      </c>
      <c r="K2" t="s">
        <v>3109</v>
      </c>
    </row>
    <row r="3" spans="1:11" x14ac:dyDescent="0.2">
      <c r="A3" t="s">
        <v>3110</v>
      </c>
      <c r="B3">
        <v>108355</v>
      </c>
      <c r="C3">
        <v>-0.51201261433822209</v>
      </c>
      <c r="D3">
        <v>-0.60438846214212161</v>
      </c>
      <c r="E3">
        <v>-7.9370492298716136E-2</v>
      </c>
      <c r="F3">
        <v>-0.4399010252729178</v>
      </c>
      <c r="G3">
        <v>1</v>
      </c>
      <c r="H3">
        <v>1</v>
      </c>
      <c r="I3">
        <v>3</v>
      </c>
      <c r="J3">
        <v>3</v>
      </c>
      <c r="K3" t="s">
        <v>3111</v>
      </c>
    </row>
    <row r="4" spans="1:11" x14ac:dyDescent="0.2">
      <c r="A4" t="s">
        <v>3112</v>
      </c>
      <c r="B4">
        <v>71927</v>
      </c>
      <c r="C4">
        <v>-0.23536244417091043</v>
      </c>
      <c r="D4">
        <v>-0.21139086078525593</v>
      </c>
      <c r="E4">
        <v>0.24303492697814283</v>
      </c>
      <c r="F4">
        <v>-0.51346024160382586</v>
      </c>
      <c r="G4">
        <v>2</v>
      </c>
      <c r="H4">
        <v>2</v>
      </c>
      <c r="I4">
        <v>4</v>
      </c>
      <c r="J4">
        <v>3</v>
      </c>
      <c r="K4" t="s">
        <v>3113</v>
      </c>
    </row>
    <row r="5" spans="1:11" x14ac:dyDescent="0.2">
      <c r="A5" t="s">
        <v>3114</v>
      </c>
      <c r="B5">
        <v>42573</v>
      </c>
      <c r="C5">
        <v>0.32740811298312977</v>
      </c>
      <c r="D5">
        <v>0.52019250378657655</v>
      </c>
      <c r="E5">
        <v>0.4270191709245148</v>
      </c>
      <c r="F5">
        <v>-0.46308588811323326</v>
      </c>
      <c r="G5">
        <v>5</v>
      </c>
      <c r="H5">
        <v>5</v>
      </c>
      <c r="I5">
        <v>4</v>
      </c>
      <c r="J5">
        <v>3</v>
      </c>
      <c r="K5" t="s">
        <v>3115</v>
      </c>
    </row>
    <row r="6" spans="1:11" x14ac:dyDescent="0.2">
      <c r="A6" t="s">
        <v>3116</v>
      </c>
      <c r="B6">
        <v>58707</v>
      </c>
      <c r="C6">
        <v>-0.17169180708751516</v>
      </c>
      <c r="D6">
        <v>-0.15250500212825491</v>
      </c>
      <c r="E6">
        <v>0.49972668117144142</v>
      </c>
      <c r="F6">
        <v>-0.80883335633313935</v>
      </c>
      <c r="G6">
        <v>3</v>
      </c>
      <c r="H6">
        <v>2</v>
      </c>
      <c r="I6">
        <v>5</v>
      </c>
      <c r="J6">
        <v>2</v>
      </c>
      <c r="K6" t="s">
        <v>3117</v>
      </c>
    </row>
    <row r="7" spans="1:11" x14ac:dyDescent="0.2">
      <c r="A7" t="s">
        <v>3118</v>
      </c>
      <c r="B7">
        <v>124623</v>
      </c>
      <c r="C7">
        <v>0.12087382588868731</v>
      </c>
      <c r="D7">
        <v>-0.12570396049750543</v>
      </c>
      <c r="E7">
        <v>0.5068429668780865</v>
      </c>
      <c r="F7">
        <v>-0.61100852169504849</v>
      </c>
      <c r="G7">
        <v>4</v>
      </c>
      <c r="H7">
        <v>3</v>
      </c>
      <c r="I7">
        <v>5</v>
      </c>
      <c r="J7">
        <v>2</v>
      </c>
      <c r="K7" t="s">
        <v>3119</v>
      </c>
    </row>
    <row r="8" spans="1:11" x14ac:dyDescent="0.2">
      <c r="A8" t="s">
        <v>3120</v>
      </c>
      <c r="B8">
        <v>143264</v>
      </c>
      <c r="C8">
        <v>0.14953806246098877</v>
      </c>
      <c r="D8">
        <v>-0.2822185196266308</v>
      </c>
      <c r="E8">
        <v>0.62363265229792353</v>
      </c>
      <c r="F8">
        <v>-0.81200518789440146</v>
      </c>
      <c r="G8">
        <v>4</v>
      </c>
      <c r="H8">
        <v>2</v>
      </c>
      <c r="I8">
        <v>5</v>
      </c>
      <c r="J8">
        <v>1</v>
      </c>
      <c r="K8" t="s">
        <v>3121</v>
      </c>
    </row>
    <row r="9" spans="1:11" x14ac:dyDescent="0.2">
      <c r="A9" t="s">
        <v>3122</v>
      </c>
      <c r="B9">
        <v>134212</v>
      </c>
      <c r="C9">
        <v>-1.9748125556582789E-2</v>
      </c>
      <c r="D9">
        <v>-0.52355412825297964</v>
      </c>
      <c r="E9">
        <v>0.28563298602391762</v>
      </c>
      <c r="F9">
        <v>-0.58954944109926022</v>
      </c>
      <c r="G9">
        <v>3</v>
      </c>
      <c r="H9">
        <v>1</v>
      </c>
      <c r="I9">
        <v>4</v>
      </c>
      <c r="J9">
        <v>2</v>
      </c>
      <c r="K9" t="s">
        <v>3123</v>
      </c>
    </row>
    <row r="10" spans="1:11" x14ac:dyDescent="0.2">
      <c r="A10" t="s">
        <v>3124</v>
      </c>
      <c r="B10">
        <v>436947</v>
      </c>
      <c r="C10">
        <v>0.24842031881349932</v>
      </c>
      <c r="D10">
        <v>9.5872293700426464E-2</v>
      </c>
      <c r="E10">
        <v>-6.1320180206595062E-2</v>
      </c>
      <c r="F10">
        <v>-9.1765859296150068E-2</v>
      </c>
      <c r="G10">
        <v>5</v>
      </c>
      <c r="H10">
        <v>4</v>
      </c>
      <c r="I10">
        <v>3</v>
      </c>
      <c r="J10">
        <v>4</v>
      </c>
      <c r="K10" t="s">
        <v>3125</v>
      </c>
    </row>
    <row r="11" spans="1:11" x14ac:dyDescent="0.2">
      <c r="A11" t="s">
        <v>3126</v>
      </c>
      <c r="B11">
        <v>87461</v>
      </c>
      <c r="C11">
        <v>-0.21473410810568253</v>
      </c>
      <c r="D11">
        <v>-4.6008096745640409E-2</v>
      </c>
      <c r="E11">
        <v>0.15983178557658906</v>
      </c>
      <c r="F11">
        <v>-0.65770256234832303</v>
      </c>
      <c r="G11">
        <v>2</v>
      </c>
      <c r="H11">
        <v>3</v>
      </c>
      <c r="I11">
        <v>4</v>
      </c>
      <c r="J11">
        <v>2</v>
      </c>
      <c r="K11" t="s">
        <v>3127</v>
      </c>
    </row>
    <row r="12" spans="1:11" x14ac:dyDescent="0.2">
      <c r="A12" t="s">
        <v>3128</v>
      </c>
      <c r="B12">
        <v>105719</v>
      </c>
      <c r="C12">
        <v>-0.10186999334790758</v>
      </c>
      <c r="D12">
        <v>-0.3318208957475039</v>
      </c>
      <c r="E12">
        <v>0.12722860050794352</v>
      </c>
      <c r="F12">
        <v>-0.62056859790458174</v>
      </c>
      <c r="G12">
        <v>3</v>
      </c>
      <c r="H12">
        <v>1</v>
      </c>
      <c r="I12">
        <v>3</v>
      </c>
      <c r="J12">
        <v>2</v>
      </c>
      <c r="K12" t="s">
        <v>3129</v>
      </c>
    </row>
    <row r="13" spans="1:11" x14ac:dyDescent="0.2">
      <c r="A13" t="s">
        <v>3130</v>
      </c>
      <c r="B13">
        <v>128717</v>
      </c>
      <c r="C13">
        <v>0.14646080874239642</v>
      </c>
      <c r="D13">
        <v>-0.26760636320331055</v>
      </c>
      <c r="E13">
        <v>-0.31831735383618037</v>
      </c>
      <c r="F13">
        <v>-7.6555570846020951E-2</v>
      </c>
      <c r="G13">
        <v>4</v>
      </c>
      <c r="H13">
        <v>2</v>
      </c>
      <c r="I13">
        <v>2</v>
      </c>
      <c r="J13">
        <v>4</v>
      </c>
      <c r="K13" t="s">
        <v>3131</v>
      </c>
    </row>
    <row r="14" spans="1:11" x14ac:dyDescent="0.2">
      <c r="A14" t="s">
        <v>3132</v>
      </c>
      <c r="B14">
        <v>136082</v>
      </c>
      <c r="C14">
        <v>-0.18913565840473603</v>
      </c>
      <c r="D14">
        <v>-0.17903832847878087</v>
      </c>
      <c r="E14">
        <v>-0.34598596090220574</v>
      </c>
      <c r="F14">
        <v>-0.14001561828532227</v>
      </c>
      <c r="G14">
        <v>2</v>
      </c>
      <c r="H14">
        <v>2</v>
      </c>
      <c r="I14">
        <v>2</v>
      </c>
      <c r="J14">
        <v>4</v>
      </c>
      <c r="K14" t="s">
        <v>3133</v>
      </c>
    </row>
    <row r="15" spans="1:11" x14ac:dyDescent="0.2">
      <c r="A15" t="s">
        <v>3134</v>
      </c>
      <c r="B15">
        <v>371014</v>
      </c>
      <c r="C15">
        <v>6.8689897736015221E-2</v>
      </c>
      <c r="D15">
        <v>-0.22239435821109355</v>
      </c>
      <c r="E15">
        <v>-0.35479595805185205</v>
      </c>
      <c r="F15">
        <v>0.13772824205816778</v>
      </c>
      <c r="G15">
        <v>3</v>
      </c>
      <c r="H15">
        <v>2</v>
      </c>
      <c r="I15">
        <v>2</v>
      </c>
      <c r="J15">
        <v>4</v>
      </c>
      <c r="K15" t="s">
        <v>3135</v>
      </c>
    </row>
    <row r="16" spans="1:11" x14ac:dyDescent="0.2">
      <c r="A16" t="s">
        <v>3136</v>
      </c>
      <c r="B16">
        <v>87543</v>
      </c>
      <c r="C16">
        <v>-0.50344702406360453</v>
      </c>
      <c r="D16">
        <v>-0.51049400783054022</v>
      </c>
      <c r="E16">
        <v>-1.6134512856121355E-2</v>
      </c>
      <c r="F16">
        <v>-0.8418592410768907</v>
      </c>
      <c r="G16">
        <v>1</v>
      </c>
      <c r="H16">
        <v>1</v>
      </c>
      <c r="I16">
        <v>3</v>
      </c>
      <c r="J16">
        <v>1</v>
      </c>
      <c r="K16" t="s">
        <v>3137</v>
      </c>
    </row>
    <row r="17" spans="1:11" x14ac:dyDescent="0.2">
      <c r="A17" t="s">
        <v>3138</v>
      </c>
      <c r="B17">
        <v>519949</v>
      </c>
      <c r="C17">
        <v>8.0742330110591912E-2</v>
      </c>
      <c r="D17">
        <v>0.35065701589546716</v>
      </c>
      <c r="E17">
        <v>2.9030335712600747E-2</v>
      </c>
      <c r="F17">
        <v>-0.27861927894735888</v>
      </c>
      <c r="G17">
        <v>3</v>
      </c>
      <c r="H17">
        <v>5</v>
      </c>
      <c r="I17">
        <v>3</v>
      </c>
      <c r="J17">
        <v>3</v>
      </c>
      <c r="K17" t="s">
        <v>3139</v>
      </c>
    </row>
    <row r="18" spans="1:11" x14ac:dyDescent="0.2">
      <c r="A18" t="s">
        <v>3140</v>
      </c>
      <c r="B18">
        <v>175779</v>
      </c>
      <c r="C18">
        <v>6.1643992717416773E-2</v>
      </c>
      <c r="D18">
        <v>-0.58257189146039789</v>
      </c>
      <c r="E18">
        <v>-3.3232531548419084E-2</v>
      </c>
      <c r="F18">
        <v>-3.7142441303968501E-2</v>
      </c>
      <c r="G18">
        <v>3</v>
      </c>
      <c r="H18">
        <v>1</v>
      </c>
      <c r="I18">
        <v>3</v>
      </c>
      <c r="J18">
        <v>4</v>
      </c>
      <c r="K18" t="s">
        <v>3141</v>
      </c>
    </row>
    <row r="19" spans="1:11" x14ac:dyDescent="0.2">
      <c r="A19" t="s">
        <v>3142</v>
      </c>
      <c r="B19">
        <v>61649</v>
      </c>
      <c r="C19">
        <v>-0.32947439632861303</v>
      </c>
      <c r="D19">
        <v>-0.67966358725151688</v>
      </c>
      <c r="E19">
        <v>0.13034146547355882</v>
      </c>
      <c r="F19">
        <v>-0.5284384809008339</v>
      </c>
      <c r="G19">
        <v>2</v>
      </c>
      <c r="H19">
        <v>1</v>
      </c>
      <c r="I19">
        <v>3</v>
      </c>
      <c r="J19">
        <v>3</v>
      </c>
      <c r="K19" t="s">
        <v>3143</v>
      </c>
    </row>
    <row r="20" spans="1:11" x14ac:dyDescent="0.2">
      <c r="A20" t="s">
        <v>3144</v>
      </c>
      <c r="B20">
        <v>369697</v>
      </c>
      <c r="C20">
        <v>0.19122554401628811</v>
      </c>
      <c r="D20">
        <v>0.17728145425738981</v>
      </c>
      <c r="E20">
        <v>0.41782065148823516</v>
      </c>
      <c r="F20">
        <v>-0.46387666028993418</v>
      </c>
      <c r="G20">
        <v>4</v>
      </c>
      <c r="H20">
        <v>4</v>
      </c>
      <c r="I20">
        <v>4</v>
      </c>
      <c r="J20">
        <v>3</v>
      </c>
      <c r="K20" t="s">
        <v>3145</v>
      </c>
    </row>
    <row r="21" spans="1:11" x14ac:dyDescent="0.2">
      <c r="A21" t="s">
        <v>3146</v>
      </c>
      <c r="B21">
        <v>129288</v>
      </c>
      <c r="C21">
        <v>-2.5433503272131418E-2</v>
      </c>
      <c r="D21">
        <v>0.1153431204034822</v>
      </c>
      <c r="E21">
        <v>2.1550006886899734E-2</v>
      </c>
      <c r="F21">
        <v>-0.57385073005384779</v>
      </c>
      <c r="G21">
        <v>3</v>
      </c>
      <c r="H21">
        <v>4</v>
      </c>
      <c r="I21">
        <v>3</v>
      </c>
      <c r="J21">
        <v>3</v>
      </c>
      <c r="K21" t="s">
        <v>3147</v>
      </c>
    </row>
    <row r="22" spans="1:11" x14ac:dyDescent="0.2">
      <c r="A22" t="s">
        <v>3148</v>
      </c>
      <c r="B22">
        <v>108051</v>
      </c>
      <c r="C22">
        <v>-0.2256177252144855</v>
      </c>
      <c r="D22">
        <v>-0.11656259255832752</v>
      </c>
      <c r="E22">
        <v>0.33443413710267472</v>
      </c>
      <c r="F22">
        <v>-0.96753146994043593</v>
      </c>
      <c r="G22">
        <v>2</v>
      </c>
      <c r="H22">
        <v>3</v>
      </c>
      <c r="I22">
        <v>4</v>
      </c>
      <c r="J22">
        <v>1</v>
      </c>
      <c r="K22" t="s">
        <v>3149</v>
      </c>
    </row>
    <row r="23" spans="1:11" x14ac:dyDescent="0.2">
      <c r="A23" t="s">
        <v>3150</v>
      </c>
      <c r="B23">
        <v>199782</v>
      </c>
      <c r="C23">
        <v>-0.4689513591058268</v>
      </c>
      <c r="D23">
        <v>0.93747585928571031</v>
      </c>
      <c r="E23">
        <v>-8.9300134305429421E-2</v>
      </c>
      <c r="F23">
        <v>1.6609676057704399</v>
      </c>
      <c r="G23">
        <v>1</v>
      </c>
      <c r="H23">
        <v>5</v>
      </c>
      <c r="I23">
        <v>3</v>
      </c>
      <c r="J23">
        <v>5</v>
      </c>
      <c r="K23" t="s">
        <v>3151</v>
      </c>
    </row>
    <row r="24" spans="1:11" x14ac:dyDescent="0.2">
      <c r="A24" t="s">
        <v>3152</v>
      </c>
      <c r="B24">
        <v>69589</v>
      </c>
      <c r="C24">
        <v>-0.2995134695688394</v>
      </c>
      <c r="D24">
        <v>-0.40377505848870182</v>
      </c>
      <c r="E24">
        <v>-0.44163367831005484</v>
      </c>
      <c r="F24">
        <v>-0.54315753935343569</v>
      </c>
      <c r="G24">
        <v>2</v>
      </c>
      <c r="H24">
        <v>1</v>
      </c>
      <c r="I24">
        <v>1</v>
      </c>
      <c r="J24">
        <v>3</v>
      </c>
      <c r="K24" t="s">
        <v>3153</v>
      </c>
    </row>
    <row r="25" spans="1:11" x14ac:dyDescent="0.2">
      <c r="A25" t="s">
        <v>3154</v>
      </c>
      <c r="B25">
        <v>37464</v>
      </c>
      <c r="C25">
        <v>-0.76666955409646675</v>
      </c>
      <c r="D25">
        <v>-0.64478635110402904</v>
      </c>
      <c r="E25">
        <v>-0.53501571770340006</v>
      </c>
      <c r="F25">
        <v>-0.1747175730928763</v>
      </c>
      <c r="G25">
        <v>1</v>
      </c>
      <c r="H25">
        <v>1</v>
      </c>
      <c r="I25">
        <v>1</v>
      </c>
      <c r="J25">
        <v>3</v>
      </c>
      <c r="K25" t="s">
        <v>3155</v>
      </c>
    </row>
    <row r="26" spans="1:11" x14ac:dyDescent="0.2">
      <c r="A26" t="s">
        <v>3156</v>
      </c>
      <c r="B26">
        <v>240601</v>
      </c>
      <c r="C26">
        <v>-1.0409963626299483</v>
      </c>
      <c r="D26">
        <v>0.34048885983562843</v>
      </c>
      <c r="E26">
        <v>-0.73468667919297248</v>
      </c>
      <c r="F26">
        <v>1.8267168774971612</v>
      </c>
      <c r="G26">
        <v>1</v>
      </c>
      <c r="H26">
        <v>5</v>
      </c>
      <c r="I26">
        <v>1</v>
      </c>
      <c r="J26">
        <v>5</v>
      </c>
      <c r="K26" t="s">
        <v>3157</v>
      </c>
    </row>
    <row r="27" spans="1:11" x14ac:dyDescent="0.2">
      <c r="A27" t="s">
        <v>3158</v>
      </c>
      <c r="B27">
        <v>292598</v>
      </c>
      <c r="C27">
        <v>-0.79830322829503675</v>
      </c>
      <c r="D27">
        <v>0.2528675286957644</v>
      </c>
      <c r="E27">
        <v>-0.71783366970003737</v>
      </c>
      <c r="F27">
        <v>1.4313037920746781</v>
      </c>
      <c r="G27">
        <v>1</v>
      </c>
      <c r="H27">
        <v>4</v>
      </c>
      <c r="I27">
        <v>1</v>
      </c>
      <c r="J27">
        <v>5</v>
      </c>
      <c r="K27" t="s">
        <v>3159</v>
      </c>
    </row>
    <row r="28" spans="1:11" x14ac:dyDescent="0.2">
      <c r="A28" t="s">
        <v>3160</v>
      </c>
      <c r="B28">
        <v>279215</v>
      </c>
      <c r="C28">
        <v>7.2584104710081157E-2</v>
      </c>
      <c r="D28">
        <v>0.35267614768482747</v>
      </c>
      <c r="E28">
        <v>-0.31286756266859411</v>
      </c>
      <c r="F28">
        <v>1.4807971522914347</v>
      </c>
      <c r="G28">
        <v>3</v>
      </c>
      <c r="H28">
        <v>5</v>
      </c>
      <c r="I28">
        <v>2</v>
      </c>
      <c r="J28">
        <v>5</v>
      </c>
      <c r="K28" t="s">
        <v>3161</v>
      </c>
    </row>
    <row r="29" spans="1:11" x14ac:dyDescent="0.2">
      <c r="A29" t="s">
        <v>3162</v>
      </c>
      <c r="B29">
        <v>59008</v>
      </c>
      <c r="C29">
        <v>-0.48007291587078926</v>
      </c>
      <c r="D29">
        <v>-0.71708391548054162</v>
      </c>
      <c r="E29">
        <v>-0.44865576428342419</v>
      </c>
      <c r="F29">
        <v>-0.31139383394529452</v>
      </c>
      <c r="G29">
        <v>1</v>
      </c>
      <c r="H29">
        <v>1</v>
      </c>
      <c r="I29">
        <v>1</v>
      </c>
      <c r="J29">
        <v>3</v>
      </c>
      <c r="K29" t="s">
        <v>3163</v>
      </c>
    </row>
    <row r="30" spans="1:11" x14ac:dyDescent="0.2">
      <c r="A30" t="s">
        <v>3164</v>
      </c>
      <c r="B30">
        <v>84362</v>
      </c>
      <c r="C30">
        <v>-0.52608726847018683</v>
      </c>
      <c r="D30">
        <v>-0.56466751330792775</v>
      </c>
      <c r="E30">
        <v>-0.91439864534790705</v>
      </c>
      <c r="F30">
        <v>0.61682503634641062</v>
      </c>
      <c r="G30">
        <v>1</v>
      </c>
      <c r="H30">
        <v>1</v>
      </c>
      <c r="I30">
        <v>1</v>
      </c>
      <c r="J30">
        <v>4</v>
      </c>
      <c r="K30" t="s">
        <v>3165</v>
      </c>
    </row>
    <row r="31" spans="1:11" x14ac:dyDescent="0.2">
      <c r="A31" t="s">
        <v>3166</v>
      </c>
      <c r="B31">
        <v>182520</v>
      </c>
      <c r="C31">
        <v>-0.46948713625025534</v>
      </c>
      <c r="D31">
        <v>-0.47680684982168581</v>
      </c>
      <c r="E31">
        <v>-0.31155370900948648</v>
      </c>
      <c r="F31">
        <v>0.37913759750184506</v>
      </c>
      <c r="G31">
        <v>1</v>
      </c>
      <c r="H31">
        <v>1</v>
      </c>
      <c r="I31">
        <v>2</v>
      </c>
      <c r="J31">
        <v>4</v>
      </c>
      <c r="K31" t="s">
        <v>3167</v>
      </c>
    </row>
    <row r="32" spans="1:11" x14ac:dyDescent="0.2">
      <c r="A32" t="s">
        <v>3168</v>
      </c>
      <c r="B32">
        <v>257822</v>
      </c>
      <c r="C32">
        <v>-0.96303132459416096</v>
      </c>
      <c r="D32">
        <v>1.2482149866939346E-2</v>
      </c>
      <c r="E32">
        <v>-0.75017608304840544</v>
      </c>
      <c r="F32">
        <v>1.6335671581612659</v>
      </c>
      <c r="G32">
        <v>1</v>
      </c>
      <c r="H32">
        <v>4</v>
      </c>
      <c r="I32">
        <v>1</v>
      </c>
      <c r="J32">
        <v>5</v>
      </c>
      <c r="K32" t="s">
        <v>3169</v>
      </c>
    </row>
    <row r="33" spans="1:11" x14ac:dyDescent="0.2">
      <c r="A33" t="s">
        <v>3170</v>
      </c>
      <c r="B33">
        <v>137293</v>
      </c>
      <c r="C33">
        <v>-0.32063479517438676</v>
      </c>
      <c r="D33">
        <v>-9.4280633176947695E-2</v>
      </c>
      <c r="E33">
        <v>-0.21991275046282246</v>
      </c>
      <c r="F33">
        <v>0.71810061294291816</v>
      </c>
      <c r="G33">
        <v>2</v>
      </c>
      <c r="H33">
        <v>3</v>
      </c>
      <c r="I33">
        <v>2</v>
      </c>
      <c r="J33">
        <v>5</v>
      </c>
      <c r="K33" t="s">
        <v>3171</v>
      </c>
    </row>
    <row r="34" spans="1:11" x14ac:dyDescent="0.2">
      <c r="A34" t="s">
        <v>3172</v>
      </c>
      <c r="B34">
        <v>109344</v>
      </c>
      <c r="C34">
        <v>0.47979544052232009</v>
      </c>
      <c r="D34">
        <v>-1.706579309131499E-2</v>
      </c>
      <c r="E34">
        <v>2.6565822170356763E-2</v>
      </c>
      <c r="F34">
        <v>0.5346128785424481</v>
      </c>
      <c r="G34">
        <v>5</v>
      </c>
      <c r="H34">
        <v>3</v>
      </c>
      <c r="I34">
        <v>3</v>
      </c>
      <c r="J34">
        <v>4</v>
      </c>
      <c r="K34" t="s">
        <v>3173</v>
      </c>
    </row>
    <row r="35" spans="1:11" x14ac:dyDescent="0.2">
      <c r="A35" t="s">
        <v>3174</v>
      </c>
      <c r="B35">
        <v>231805</v>
      </c>
      <c r="C35">
        <v>0.92185688707831592</v>
      </c>
      <c r="D35">
        <v>0.26886349681437061</v>
      </c>
      <c r="E35">
        <v>-0.30751370369020392</v>
      </c>
      <c r="F35">
        <v>0.54170320006185424</v>
      </c>
      <c r="G35">
        <v>5</v>
      </c>
      <c r="H35">
        <v>4</v>
      </c>
      <c r="I35">
        <v>2</v>
      </c>
      <c r="J35">
        <v>4</v>
      </c>
      <c r="K35" t="s">
        <v>3175</v>
      </c>
    </row>
    <row r="36" spans="1:11" x14ac:dyDescent="0.2">
      <c r="A36" t="s">
        <v>3176</v>
      </c>
      <c r="B36">
        <v>305989</v>
      </c>
      <c r="C36">
        <v>1.3546917784140293</v>
      </c>
      <c r="D36">
        <v>0.25501976135577847</v>
      </c>
      <c r="E36">
        <v>-0.44423930582246152</v>
      </c>
      <c r="F36">
        <v>0.71080063734096177</v>
      </c>
      <c r="G36">
        <v>5</v>
      </c>
      <c r="H36">
        <v>4</v>
      </c>
      <c r="I36">
        <v>1</v>
      </c>
      <c r="J36">
        <v>5</v>
      </c>
      <c r="K36" t="s">
        <v>3177</v>
      </c>
    </row>
    <row r="37" spans="1:11" x14ac:dyDescent="0.2">
      <c r="A37" t="s">
        <v>3178</v>
      </c>
      <c r="B37">
        <v>199051</v>
      </c>
      <c r="C37">
        <v>0.87828075642038206</v>
      </c>
      <c r="D37">
        <v>-0.22680889828108619</v>
      </c>
      <c r="E37">
        <v>-0.33550317294016241</v>
      </c>
      <c r="F37">
        <v>0.51219149137560926</v>
      </c>
      <c r="G37">
        <v>5</v>
      </c>
      <c r="H37">
        <v>2</v>
      </c>
      <c r="I37">
        <v>2</v>
      </c>
      <c r="J37">
        <v>4</v>
      </c>
      <c r="K37" t="s">
        <v>3179</v>
      </c>
    </row>
    <row r="38" spans="1:11" x14ac:dyDescent="0.2">
      <c r="A38" t="s">
        <v>3180</v>
      </c>
      <c r="B38">
        <v>143392</v>
      </c>
      <c r="C38">
        <v>1.9944506333990673</v>
      </c>
      <c r="D38">
        <v>0.50249344117956807</v>
      </c>
      <c r="E38">
        <v>-0.63756313731594838</v>
      </c>
      <c r="F38">
        <v>0.94013851009784499</v>
      </c>
      <c r="G38">
        <v>5</v>
      </c>
      <c r="H38">
        <v>5</v>
      </c>
      <c r="I38">
        <v>1</v>
      </c>
      <c r="J38">
        <v>5</v>
      </c>
      <c r="K38" t="s">
        <v>3181</v>
      </c>
    </row>
    <row r="39" spans="1:11" x14ac:dyDescent="0.2">
      <c r="A39" t="s">
        <v>3182</v>
      </c>
      <c r="B39">
        <v>269756</v>
      </c>
      <c r="C39">
        <v>0.50336307850880346</v>
      </c>
      <c r="D39">
        <v>0.69985425529022605</v>
      </c>
      <c r="E39">
        <v>-0.29544124790106224</v>
      </c>
      <c r="F39">
        <v>0.99056091524399426</v>
      </c>
      <c r="G39">
        <v>5</v>
      </c>
      <c r="H39">
        <v>5</v>
      </c>
      <c r="I39">
        <v>2</v>
      </c>
      <c r="J39">
        <v>5</v>
      </c>
      <c r="K39" t="s">
        <v>3183</v>
      </c>
    </row>
    <row r="40" spans="1:11" x14ac:dyDescent="0.2">
      <c r="A40" t="s">
        <v>3184</v>
      </c>
      <c r="B40">
        <v>267420</v>
      </c>
      <c r="C40">
        <v>0.18677617916651496</v>
      </c>
      <c r="D40">
        <v>1.4485703638620089</v>
      </c>
      <c r="E40">
        <v>-3.3336339661829952E-2</v>
      </c>
      <c r="F40">
        <v>1.3831472107166527</v>
      </c>
      <c r="G40">
        <v>4</v>
      </c>
      <c r="H40">
        <v>5</v>
      </c>
      <c r="I40">
        <v>3</v>
      </c>
      <c r="J40">
        <v>5</v>
      </c>
      <c r="K40" t="s">
        <v>3185</v>
      </c>
    </row>
    <row r="41" spans="1:11" x14ac:dyDescent="0.2">
      <c r="A41" t="s">
        <v>3186</v>
      </c>
      <c r="B41">
        <v>363952</v>
      </c>
      <c r="C41">
        <v>0.44428427353619443</v>
      </c>
      <c r="D41">
        <v>0.55009235070118057</v>
      </c>
      <c r="E41">
        <v>-5.4780962350133244E-2</v>
      </c>
      <c r="F41">
        <v>1.820630352233011</v>
      </c>
      <c r="G41">
        <v>5</v>
      </c>
      <c r="H41">
        <v>5</v>
      </c>
      <c r="I41">
        <v>3</v>
      </c>
      <c r="J41">
        <v>5</v>
      </c>
      <c r="K41" t="s">
        <v>3187</v>
      </c>
    </row>
    <row r="42" spans="1:11" x14ac:dyDescent="0.2">
      <c r="A42" t="s">
        <v>3188</v>
      </c>
      <c r="B42">
        <v>463265</v>
      </c>
      <c r="C42">
        <v>-0.76303334307839099</v>
      </c>
      <c r="D42">
        <v>-0.24747736985702554</v>
      </c>
      <c r="E42">
        <v>-0.48780465423630481</v>
      </c>
      <c r="F42">
        <v>0.91369023354330181</v>
      </c>
      <c r="G42">
        <v>1</v>
      </c>
      <c r="H42">
        <v>2</v>
      </c>
      <c r="I42">
        <v>1</v>
      </c>
      <c r="J42">
        <v>5</v>
      </c>
      <c r="K42" t="s">
        <v>3189</v>
      </c>
    </row>
    <row r="43" spans="1:11" x14ac:dyDescent="0.2">
      <c r="A43" t="s">
        <v>3190</v>
      </c>
      <c r="B43">
        <v>339337</v>
      </c>
      <c r="C43">
        <v>-0.74655303468726353</v>
      </c>
      <c r="D43">
        <v>-6.6541285434796274E-2</v>
      </c>
      <c r="E43">
        <v>-0.28480363128095632</v>
      </c>
      <c r="F43">
        <v>1.2857013863322808</v>
      </c>
      <c r="G43">
        <v>1</v>
      </c>
      <c r="H43">
        <v>3</v>
      </c>
      <c r="I43">
        <v>2</v>
      </c>
      <c r="J43">
        <v>5</v>
      </c>
      <c r="K43" t="s">
        <v>3191</v>
      </c>
    </row>
    <row r="44" spans="1:11" x14ac:dyDescent="0.2">
      <c r="A44" t="s">
        <v>3192</v>
      </c>
      <c r="B44">
        <v>69766</v>
      </c>
      <c r="C44">
        <v>-0.31938835266506976</v>
      </c>
      <c r="D44">
        <v>-0.49451181940037514</v>
      </c>
      <c r="E44">
        <v>-0.17820156744307647</v>
      </c>
      <c r="F44">
        <v>-0.31398133153972513</v>
      </c>
      <c r="G44">
        <v>2</v>
      </c>
      <c r="H44">
        <v>1</v>
      </c>
      <c r="I44">
        <v>2</v>
      </c>
      <c r="J44">
        <v>3</v>
      </c>
      <c r="K44" t="s">
        <v>3193</v>
      </c>
    </row>
    <row r="45" spans="1:11" x14ac:dyDescent="0.2">
      <c r="A45" t="s">
        <v>3194</v>
      </c>
      <c r="B45">
        <v>199171</v>
      </c>
      <c r="C45">
        <v>-0.34534644978665596</v>
      </c>
      <c r="D45">
        <v>-0.41729249123442796</v>
      </c>
      <c r="E45">
        <v>-0.51036019857642201</v>
      </c>
      <c r="F45">
        <v>-2.491811450695695E-2</v>
      </c>
      <c r="G45">
        <v>2</v>
      </c>
      <c r="H45">
        <v>1</v>
      </c>
      <c r="I45">
        <v>1</v>
      </c>
      <c r="J45">
        <v>4</v>
      </c>
      <c r="K45" t="s">
        <v>3195</v>
      </c>
    </row>
    <row r="46" spans="1:11" x14ac:dyDescent="0.2">
      <c r="A46" t="s">
        <v>3196</v>
      </c>
      <c r="B46">
        <v>133568</v>
      </c>
      <c r="C46">
        <v>0.23493975428627703</v>
      </c>
      <c r="D46">
        <v>2.5618816867831216E-2</v>
      </c>
      <c r="E46">
        <v>0.51499208804496477</v>
      </c>
      <c r="F46">
        <v>-0.67571910339193686</v>
      </c>
      <c r="G46">
        <v>4</v>
      </c>
      <c r="H46">
        <v>4</v>
      </c>
      <c r="I46">
        <v>5</v>
      </c>
      <c r="J46">
        <v>2</v>
      </c>
      <c r="K46" t="s">
        <v>3197</v>
      </c>
    </row>
    <row r="47" spans="1:11" x14ac:dyDescent="0.2">
      <c r="A47" t="s">
        <v>3198</v>
      </c>
      <c r="B47">
        <v>90240</v>
      </c>
      <c r="C47">
        <v>6.5798173918738392E-2</v>
      </c>
      <c r="D47">
        <v>5.7998834817240361E-3</v>
      </c>
      <c r="E47">
        <v>0.93004745933147681</v>
      </c>
      <c r="F47">
        <v>-0.90755203465111878</v>
      </c>
      <c r="G47">
        <v>3</v>
      </c>
      <c r="H47">
        <v>4</v>
      </c>
      <c r="I47">
        <v>5</v>
      </c>
      <c r="J47">
        <v>1</v>
      </c>
      <c r="K47" t="s">
        <v>3199</v>
      </c>
    </row>
    <row r="48" spans="1:11" x14ac:dyDescent="0.2">
      <c r="A48" t="s">
        <v>3200</v>
      </c>
      <c r="B48">
        <v>70729</v>
      </c>
      <c r="C48">
        <v>4.0599678010477022E-2</v>
      </c>
      <c r="D48">
        <v>-0.16771238175618874</v>
      </c>
      <c r="E48">
        <v>0.64268148766449129</v>
      </c>
      <c r="F48">
        <v>-0.85578481039327547</v>
      </c>
      <c r="G48">
        <v>3</v>
      </c>
      <c r="H48">
        <v>2</v>
      </c>
      <c r="I48">
        <v>5</v>
      </c>
      <c r="J48">
        <v>1</v>
      </c>
      <c r="K48" t="s">
        <v>3201</v>
      </c>
    </row>
    <row r="49" spans="1:11" x14ac:dyDescent="0.2">
      <c r="A49" t="s">
        <v>3202</v>
      </c>
      <c r="B49">
        <v>287688</v>
      </c>
      <c r="C49">
        <v>-7.3259540608664339E-2</v>
      </c>
      <c r="D49">
        <v>-9.8669369332891832E-2</v>
      </c>
      <c r="E49">
        <v>-0.18377905008787779</v>
      </c>
      <c r="F49">
        <v>-0.47115240853374202</v>
      </c>
      <c r="G49">
        <v>3</v>
      </c>
      <c r="H49">
        <v>3</v>
      </c>
      <c r="I49">
        <v>2</v>
      </c>
      <c r="J49">
        <v>3</v>
      </c>
      <c r="K49" t="s">
        <v>3203</v>
      </c>
    </row>
    <row r="50" spans="1:11" x14ac:dyDescent="0.2">
      <c r="A50" t="s">
        <v>3204</v>
      </c>
      <c r="B50">
        <v>320343</v>
      </c>
      <c r="C50">
        <v>-0.52057548232343853</v>
      </c>
      <c r="D50">
        <v>-0.27398017438346556</v>
      </c>
      <c r="E50">
        <v>-0.60679479954992643</v>
      </c>
      <c r="F50">
        <v>0.25805297093678786</v>
      </c>
      <c r="G50">
        <v>1</v>
      </c>
      <c r="H50">
        <v>2</v>
      </c>
      <c r="I50">
        <v>1</v>
      </c>
      <c r="J50">
        <v>4</v>
      </c>
      <c r="K50" t="s">
        <v>3205</v>
      </c>
    </row>
    <row r="51" spans="1:11" x14ac:dyDescent="0.2">
      <c r="A51" t="s">
        <v>3206</v>
      </c>
      <c r="B51">
        <v>176768</v>
      </c>
      <c r="C51">
        <v>-0.40380512818578229</v>
      </c>
      <c r="D51">
        <v>0.88160832553218305</v>
      </c>
      <c r="E51">
        <v>0.22694809907615071</v>
      </c>
      <c r="F51">
        <v>2.1814195123787332</v>
      </c>
      <c r="G51">
        <v>2</v>
      </c>
      <c r="H51">
        <v>5</v>
      </c>
      <c r="I51">
        <v>4</v>
      </c>
      <c r="J51">
        <v>5</v>
      </c>
      <c r="K51" t="s">
        <v>3207</v>
      </c>
    </row>
    <row r="52" spans="1:11" x14ac:dyDescent="0.2">
      <c r="A52" t="s">
        <v>3208</v>
      </c>
      <c r="B52">
        <v>417390</v>
      </c>
      <c r="C52">
        <v>-0.18126082199821408</v>
      </c>
      <c r="D52">
        <v>0.93807936255956381</v>
      </c>
      <c r="E52">
        <v>-0.16496285506299455</v>
      </c>
      <c r="F52">
        <v>1.4890922529433295</v>
      </c>
      <c r="G52">
        <v>2</v>
      </c>
      <c r="H52">
        <v>5</v>
      </c>
      <c r="I52">
        <v>2</v>
      </c>
      <c r="J52">
        <v>5</v>
      </c>
      <c r="K52" t="s">
        <v>3209</v>
      </c>
    </row>
    <row r="53" spans="1:11" x14ac:dyDescent="0.2">
      <c r="A53" t="s">
        <v>3210</v>
      </c>
      <c r="B53">
        <v>33903</v>
      </c>
      <c r="C53">
        <v>-0.20416793005002729</v>
      </c>
      <c r="D53">
        <v>0.38288869434441386</v>
      </c>
      <c r="E53">
        <v>0.90608804247795582</v>
      </c>
      <c r="F53">
        <v>-1.3855492531312552</v>
      </c>
      <c r="G53">
        <v>2</v>
      </c>
      <c r="H53">
        <v>5</v>
      </c>
      <c r="I53">
        <v>5</v>
      </c>
      <c r="J53">
        <v>1</v>
      </c>
      <c r="K53" t="s">
        <v>3211</v>
      </c>
    </row>
    <row r="54" spans="1:11" x14ac:dyDescent="0.2">
      <c r="A54" t="s">
        <v>3212</v>
      </c>
      <c r="B54">
        <v>128726</v>
      </c>
      <c r="C54">
        <v>0.13943979291711556</v>
      </c>
      <c r="D54">
        <v>8.2333700918002489E-2</v>
      </c>
      <c r="E54">
        <v>0.52312069392381311</v>
      </c>
      <c r="F54">
        <v>-0.93255486715733649</v>
      </c>
      <c r="G54">
        <v>4</v>
      </c>
      <c r="H54">
        <v>4</v>
      </c>
      <c r="I54">
        <v>5</v>
      </c>
      <c r="J54">
        <v>1</v>
      </c>
      <c r="K54" t="s">
        <v>3213</v>
      </c>
    </row>
    <row r="55" spans="1:11" x14ac:dyDescent="0.2">
      <c r="A55" t="s">
        <v>3214</v>
      </c>
      <c r="B55">
        <v>56099</v>
      </c>
      <c r="C55">
        <v>-0.28010678796690541</v>
      </c>
      <c r="D55">
        <v>-7.5444854571923958E-2</v>
      </c>
      <c r="E55">
        <v>0.36671886517189234</v>
      </c>
      <c r="F55">
        <v>-1.130321660820772</v>
      </c>
      <c r="G55">
        <v>2</v>
      </c>
      <c r="H55">
        <v>3</v>
      </c>
      <c r="I55">
        <v>4</v>
      </c>
      <c r="J55">
        <v>1</v>
      </c>
      <c r="K55" t="s">
        <v>3215</v>
      </c>
    </row>
    <row r="56" spans="1:11" x14ac:dyDescent="0.2">
      <c r="A56" t="s">
        <v>3216</v>
      </c>
      <c r="B56">
        <v>141448</v>
      </c>
      <c r="C56">
        <v>0.48480091511286938</v>
      </c>
      <c r="D56">
        <v>-1.3399812822669362E-2</v>
      </c>
      <c r="E56">
        <v>2.8907317487247643E-2</v>
      </c>
      <c r="F56">
        <v>-0.39990694763106571</v>
      </c>
      <c r="G56">
        <v>5</v>
      </c>
      <c r="H56">
        <v>3</v>
      </c>
      <c r="I56">
        <v>3</v>
      </c>
      <c r="J56">
        <v>3</v>
      </c>
      <c r="K56" t="s">
        <v>3217</v>
      </c>
    </row>
    <row r="57" spans="1:11" x14ac:dyDescent="0.2">
      <c r="A57" t="s">
        <v>3218</v>
      </c>
      <c r="B57">
        <v>115580</v>
      </c>
      <c r="C57">
        <v>0.13612319493958716</v>
      </c>
      <c r="D57">
        <v>-6.0449410405325248E-2</v>
      </c>
      <c r="E57">
        <v>0.64475647844090034</v>
      </c>
      <c r="F57">
        <v>-0.82182804506529317</v>
      </c>
      <c r="G57">
        <v>4</v>
      </c>
      <c r="H57">
        <v>3</v>
      </c>
      <c r="I57">
        <v>5</v>
      </c>
      <c r="J57">
        <v>1</v>
      </c>
      <c r="K57" t="s">
        <v>3219</v>
      </c>
    </row>
    <row r="58" spans="1:11" x14ac:dyDescent="0.2">
      <c r="A58" t="s">
        <v>3220</v>
      </c>
      <c r="B58">
        <v>413103</v>
      </c>
      <c r="C58">
        <v>0.91919598435098382</v>
      </c>
      <c r="D58">
        <v>0.3830678795535245</v>
      </c>
      <c r="E58">
        <v>-0.10789001139424445</v>
      </c>
      <c r="F58">
        <v>0.25009442077579863</v>
      </c>
      <c r="G58">
        <v>5</v>
      </c>
      <c r="H58">
        <v>5</v>
      </c>
      <c r="I58">
        <v>3</v>
      </c>
      <c r="J58">
        <v>4</v>
      </c>
      <c r="K58" t="s">
        <v>3221</v>
      </c>
    </row>
    <row r="59" spans="1:11" x14ac:dyDescent="0.2">
      <c r="A59" t="s">
        <v>3222</v>
      </c>
      <c r="B59">
        <v>274855</v>
      </c>
      <c r="C59">
        <v>-0.47202532300373984</v>
      </c>
      <c r="D59">
        <v>-0.61977557591438637</v>
      </c>
      <c r="E59">
        <v>-0.44009070040030984</v>
      </c>
      <c r="F59">
        <v>7.9533420587997953E-3</v>
      </c>
      <c r="G59">
        <v>1</v>
      </c>
      <c r="H59">
        <v>1</v>
      </c>
      <c r="I59">
        <v>1</v>
      </c>
      <c r="J59">
        <v>4</v>
      </c>
      <c r="K59" t="s">
        <v>3223</v>
      </c>
    </row>
    <row r="60" spans="1:11" x14ac:dyDescent="0.2">
      <c r="A60" t="s">
        <v>3224</v>
      </c>
      <c r="B60">
        <v>196545</v>
      </c>
      <c r="C60">
        <v>-6.1127671551037599E-2</v>
      </c>
      <c r="D60">
        <v>-6.350824916164062E-2</v>
      </c>
      <c r="E60">
        <v>0.29183712608951612</v>
      </c>
      <c r="F60">
        <v>-0.91952553221381161</v>
      </c>
      <c r="G60">
        <v>3</v>
      </c>
      <c r="H60">
        <v>3</v>
      </c>
      <c r="I60">
        <v>4</v>
      </c>
      <c r="J60">
        <v>1</v>
      </c>
      <c r="K60" t="s">
        <v>3225</v>
      </c>
    </row>
    <row r="61" spans="1:11" x14ac:dyDescent="0.2">
      <c r="A61" t="s">
        <v>3226</v>
      </c>
      <c r="B61">
        <v>150287</v>
      </c>
      <c r="C61">
        <v>-1.0483099191877517E-2</v>
      </c>
      <c r="D61">
        <v>-0.31260492049102784</v>
      </c>
      <c r="E61">
        <v>0.32217533514485436</v>
      </c>
      <c r="F61">
        <v>-0.79111660103411607</v>
      </c>
      <c r="G61">
        <v>3</v>
      </c>
      <c r="H61">
        <v>2</v>
      </c>
      <c r="I61">
        <v>4</v>
      </c>
      <c r="J61">
        <v>2</v>
      </c>
      <c r="K61" t="s">
        <v>3227</v>
      </c>
    </row>
    <row r="62" spans="1:11" x14ac:dyDescent="0.2">
      <c r="A62" t="s">
        <v>3228</v>
      </c>
      <c r="B62">
        <v>195433</v>
      </c>
      <c r="C62">
        <v>-0.30978058039416834</v>
      </c>
      <c r="D62">
        <v>-0.58378044346950475</v>
      </c>
      <c r="E62">
        <v>-0.43341042475137326</v>
      </c>
      <c r="F62">
        <v>-0.15723007502826813</v>
      </c>
      <c r="G62">
        <v>2</v>
      </c>
      <c r="H62">
        <v>1</v>
      </c>
      <c r="I62">
        <v>2</v>
      </c>
      <c r="J62">
        <v>3</v>
      </c>
      <c r="K62" t="s">
        <v>3229</v>
      </c>
    </row>
    <row r="63" spans="1:11" x14ac:dyDescent="0.2">
      <c r="A63" t="s">
        <v>3230</v>
      </c>
      <c r="B63">
        <v>204666</v>
      </c>
      <c r="C63">
        <v>-0.17925056820577226</v>
      </c>
      <c r="D63">
        <v>-0.15014794690576569</v>
      </c>
      <c r="E63">
        <v>-0.35029185481125719</v>
      </c>
      <c r="F63">
        <v>-0.30216437889791525</v>
      </c>
      <c r="G63">
        <v>2</v>
      </c>
      <c r="H63">
        <v>2</v>
      </c>
      <c r="I63">
        <v>2</v>
      </c>
      <c r="J63">
        <v>3</v>
      </c>
      <c r="K63" t="s">
        <v>3231</v>
      </c>
    </row>
    <row r="64" spans="1:11" x14ac:dyDescent="0.2">
      <c r="A64" t="s">
        <v>3232</v>
      </c>
      <c r="B64">
        <v>56625</v>
      </c>
      <c r="C64">
        <v>0.16487812409927946</v>
      </c>
      <c r="D64">
        <v>-2.6508823799322515E-2</v>
      </c>
      <c r="E64">
        <v>0.79848513405433774</v>
      </c>
      <c r="F64">
        <v>-0.69543452781883963</v>
      </c>
      <c r="G64">
        <v>4</v>
      </c>
      <c r="H64">
        <v>3</v>
      </c>
      <c r="I64">
        <v>5</v>
      </c>
      <c r="J64">
        <v>2</v>
      </c>
      <c r="K64" t="s">
        <v>3233</v>
      </c>
    </row>
    <row r="65" spans="1:11" x14ac:dyDescent="0.2">
      <c r="A65" t="s">
        <v>3234</v>
      </c>
      <c r="B65">
        <v>72316</v>
      </c>
      <c r="C65">
        <v>8.0832828994406358E-2</v>
      </c>
      <c r="D65">
        <v>-1.6380076135535673E-2</v>
      </c>
      <c r="E65">
        <v>0.3787454247588159</v>
      </c>
      <c r="F65">
        <v>-0.68150345120838884</v>
      </c>
      <c r="G65">
        <v>4</v>
      </c>
      <c r="H65">
        <v>3</v>
      </c>
      <c r="I65">
        <v>4</v>
      </c>
      <c r="J65">
        <v>2</v>
      </c>
      <c r="K65" t="s">
        <v>3235</v>
      </c>
    </row>
    <row r="66" spans="1:11" x14ac:dyDescent="0.2">
      <c r="A66" t="s">
        <v>3236</v>
      </c>
      <c r="B66">
        <v>57837</v>
      </c>
      <c r="C66">
        <v>0.29123464608274452</v>
      </c>
      <c r="D66">
        <v>-0.16210726651097782</v>
      </c>
      <c r="E66">
        <v>0.64733056284794965</v>
      </c>
      <c r="F66">
        <v>-0.67349892360864339</v>
      </c>
      <c r="G66">
        <v>5</v>
      </c>
      <c r="H66">
        <v>2</v>
      </c>
      <c r="I66">
        <v>5</v>
      </c>
      <c r="J66">
        <v>2</v>
      </c>
      <c r="K66" t="s">
        <v>3237</v>
      </c>
    </row>
    <row r="67" spans="1:11" x14ac:dyDescent="0.2">
      <c r="A67" t="s">
        <v>3238</v>
      </c>
      <c r="B67">
        <v>46651</v>
      </c>
      <c r="C67">
        <v>0.22866744962628932</v>
      </c>
      <c r="D67">
        <v>0.18041153919824418</v>
      </c>
      <c r="E67">
        <v>0.64054934268767716</v>
      </c>
      <c r="F67">
        <v>-0.69555607028530231</v>
      </c>
      <c r="G67">
        <v>4</v>
      </c>
      <c r="H67">
        <v>4</v>
      </c>
      <c r="I67">
        <v>5</v>
      </c>
      <c r="J67">
        <v>2</v>
      </c>
      <c r="K67" t="s">
        <v>3239</v>
      </c>
    </row>
    <row r="68" spans="1:11" x14ac:dyDescent="0.2">
      <c r="A68" t="s">
        <v>3240</v>
      </c>
      <c r="B68">
        <v>139228</v>
      </c>
      <c r="C68">
        <v>0.22336664632832801</v>
      </c>
      <c r="D68">
        <v>0.16034720164418675</v>
      </c>
      <c r="E68">
        <v>0.48059720874258732</v>
      </c>
      <c r="F68">
        <v>-0.88122317154302576</v>
      </c>
      <c r="G68">
        <v>4</v>
      </c>
      <c r="H68">
        <v>4</v>
      </c>
      <c r="I68">
        <v>5</v>
      </c>
      <c r="J68">
        <v>1</v>
      </c>
      <c r="K68" t="s">
        <v>3241</v>
      </c>
    </row>
    <row r="69" spans="1:11" x14ac:dyDescent="0.2">
      <c r="A69" t="s">
        <v>3242</v>
      </c>
      <c r="B69">
        <v>216490</v>
      </c>
      <c r="C69">
        <v>0.30537062143327665</v>
      </c>
      <c r="D69">
        <v>-8.7988809967213144E-2</v>
      </c>
      <c r="E69">
        <v>0.30604644034778938</v>
      </c>
      <c r="F69">
        <v>-0.72280752457969544</v>
      </c>
      <c r="G69">
        <v>5</v>
      </c>
      <c r="H69">
        <v>3</v>
      </c>
      <c r="I69">
        <v>4</v>
      </c>
      <c r="J69">
        <v>2</v>
      </c>
      <c r="K69" t="s">
        <v>3243</v>
      </c>
    </row>
    <row r="70" spans="1:11" x14ac:dyDescent="0.2">
      <c r="A70" t="s">
        <v>3244</v>
      </c>
      <c r="B70">
        <v>100235</v>
      </c>
      <c r="C70">
        <v>0.23903614718272415</v>
      </c>
      <c r="D70">
        <v>0.13524883930435286</v>
      </c>
      <c r="E70">
        <v>0.54208313864334423</v>
      </c>
      <c r="F70">
        <v>-0.87270647619760355</v>
      </c>
      <c r="G70">
        <v>5</v>
      </c>
      <c r="H70">
        <v>4</v>
      </c>
      <c r="I70">
        <v>5</v>
      </c>
      <c r="J70">
        <v>1</v>
      </c>
      <c r="K70" t="s">
        <v>3245</v>
      </c>
    </row>
    <row r="71" spans="1:11" x14ac:dyDescent="0.2">
      <c r="A71" t="s">
        <v>3246</v>
      </c>
      <c r="B71">
        <v>78792</v>
      </c>
      <c r="C71">
        <v>0.19784551830819738</v>
      </c>
      <c r="D71">
        <v>-0.29039166679264095</v>
      </c>
      <c r="E71">
        <v>0.12743269230146514</v>
      </c>
      <c r="F71">
        <v>-0.68474270911631685</v>
      </c>
      <c r="G71">
        <v>4</v>
      </c>
      <c r="H71">
        <v>2</v>
      </c>
      <c r="I71">
        <v>3</v>
      </c>
      <c r="J71">
        <v>2</v>
      </c>
      <c r="K71" t="s">
        <v>3247</v>
      </c>
    </row>
    <row r="72" spans="1:11" x14ac:dyDescent="0.2">
      <c r="A72" t="s">
        <v>3248</v>
      </c>
      <c r="B72">
        <v>2578</v>
      </c>
      <c r="C72">
        <v>-0.67661053218451606</v>
      </c>
      <c r="D72">
        <v>1.7955441510578709</v>
      </c>
      <c r="E72">
        <v>-0.60546605483830085</v>
      </c>
      <c r="F72">
        <v>-0.49745750798934663</v>
      </c>
      <c r="G72">
        <v>1</v>
      </c>
      <c r="H72">
        <v>5</v>
      </c>
      <c r="I72">
        <v>1</v>
      </c>
      <c r="J72">
        <v>3</v>
      </c>
      <c r="K72" t="s">
        <v>3249</v>
      </c>
    </row>
    <row r="73" spans="1:11" x14ac:dyDescent="0.2">
      <c r="A73" t="s">
        <v>3250</v>
      </c>
      <c r="B73">
        <v>38245</v>
      </c>
      <c r="C73">
        <v>0.14162196664795354</v>
      </c>
      <c r="D73">
        <v>-0.14953908550926201</v>
      </c>
      <c r="E73">
        <v>0.13920005773723895</v>
      </c>
      <c r="F73">
        <v>-0.84994672536618965</v>
      </c>
      <c r="G73">
        <v>4</v>
      </c>
      <c r="H73">
        <v>3</v>
      </c>
      <c r="I73">
        <v>3</v>
      </c>
      <c r="J73">
        <v>1</v>
      </c>
      <c r="K73" t="s">
        <v>3251</v>
      </c>
    </row>
    <row r="74" spans="1:11" x14ac:dyDescent="0.2">
      <c r="A74" t="s">
        <v>3252</v>
      </c>
      <c r="B74">
        <v>17918</v>
      </c>
      <c r="C74">
        <v>-7.6509075865089801E-2</v>
      </c>
      <c r="D74">
        <v>-4.5564394857550428E-2</v>
      </c>
      <c r="E74">
        <v>0.49972250053592665</v>
      </c>
      <c r="F74">
        <v>-0.89389763706770908</v>
      </c>
      <c r="G74">
        <v>3</v>
      </c>
      <c r="H74">
        <v>3</v>
      </c>
      <c r="I74">
        <v>5</v>
      </c>
      <c r="J74">
        <v>1</v>
      </c>
      <c r="K74" t="s">
        <v>3253</v>
      </c>
    </row>
    <row r="75" spans="1:11" x14ac:dyDescent="0.2">
      <c r="A75" t="s">
        <v>3254</v>
      </c>
      <c r="B75">
        <v>15690</v>
      </c>
      <c r="C75">
        <v>-6.584419537723718E-2</v>
      </c>
      <c r="D75">
        <v>-0.16010811414219681</v>
      </c>
      <c r="E75">
        <v>0.3122277988757326</v>
      </c>
      <c r="F75">
        <v>-0.88857370961073134</v>
      </c>
      <c r="G75">
        <v>3</v>
      </c>
      <c r="H75">
        <v>2</v>
      </c>
      <c r="I75">
        <v>4</v>
      </c>
      <c r="J75">
        <v>1</v>
      </c>
      <c r="K75" t="s">
        <v>3255</v>
      </c>
    </row>
    <row r="76" spans="1:11" x14ac:dyDescent="0.2">
      <c r="A76" t="s">
        <v>3256</v>
      </c>
      <c r="B76">
        <v>126645</v>
      </c>
      <c r="C76">
        <v>0.38560216854453561</v>
      </c>
      <c r="D76">
        <v>1.029414406115123E-2</v>
      </c>
      <c r="E76">
        <v>0.19977221409142926</v>
      </c>
      <c r="F76">
        <v>-0.60898455989605682</v>
      </c>
      <c r="G76">
        <v>5</v>
      </c>
      <c r="H76">
        <v>4</v>
      </c>
      <c r="I76">
        <v>4</v>
      </c>
      <c r="J76">
        <v>2</v>
      </c>
      <c r="K76" t="s">
        <v>3257</v>
      </c>
    </row>
    <row r="77" spans="1:11" x14ac:dyDescent="0.2">
      <c r="A77" t="s">
        <v>3258</v>
      </c>
      <c r="B77">
        <v>5648</v>
      </c>
      <c r="C77">
        <v>1.7413949329188324E-2</v>
      </c>
      <c r="D77">
        <v>0.18783571271756211</v>
      </c>
      <c r="E77">
        <v>-0.83003313994108707</v>
      </c>
      <c r="F77">
        <v>-0.59580268309311823</v>
      </c>
      <c r="G77">
        <v>3</v>
      </c>
      <c r="H77">
        <v>4</v>
      </c>
      <c r="I77">
        <v>1</v>
      </c>
      <c r="J77">
        <v>2</v>
      </c>
      <c r="K77" t="s">
        <v>3259</v>
      </c>
    </row>
  </sheetData>
  <pageMargins left="0.75" right="0.75" top="1" bottom="1" header="0.5" footer="0.5"/>
  <headerFooter alignWithMargins="0">
    <oddHeader>&amp;A</oddHeader>
    <oddFooter>Page &amp;P</oddFooter>
  </headerFooter>
</worksheet>
</file>

<file path=xl/worksheets/sheet12.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sheetPr>
    <pageSetUpPr fitToPage="1"/>
  </sheetPr>
  <dimension ref="B1:B54"/>
  <sheetViews>
    <sheetView showGridLines="0" workbookViewId="0">
      <selection activeCell="B16" sqref="B16"/>
    </sheetView>
  </sheetViews>
  <sheetFormatPr defaultRowHeight="12.75" x14ac:dyDescent="0.2"/>
  <cols>
    <col min="1" max="1" width="3.5703125" style="5" customWidth="1"/>
    <col min="2" max="2" width="96.140625" style="15" customWidth="1"/>
    <col min="3" max="16384" width="9.140625" style="5"/>
  </cols>
  <sheetData>
    <row r="1" spans="2:2" ht="23.25" x14ac:dyDescent="0.35">
      <c r="B1" s="16" t="s">
        <v>3260</v>
      </c>
    </row>
    <row r="2" spans="2:2" ht="15.75" x14ac:dyDescent="0.25">
      <c r="B2" s="19"/>
    </row>
    <row r="3" spans="2:2" ht="15.75" x14ac:dyDescent="0.25">
      <c r="B3" s="13" t="s">
        <v>3261</v>
      </c>
    </row>
    <row r="4" spans="2:2" ht="63" x14ac:dyDescent="0.25">
      <c r="B4" s="19" t="s">
        <v>3265</v>
      </c>
    </row>
    <row r="5" spans="2:2" ht="15.75" x14ac:dyDescent="0.25">
      <c r="B5" s="13" t="s">
        <v>3262</v>
      </c>
    </row>
    <row r="6" spans="2:2" ht="47.25" x14ac:dyDescent="0.25">
      <c r="B6" s="19" t="s">
        <v>3263</v>
      </c>
    </row>
    <row r="7" spans="2:2" ht="15.75" x14ac:dyDescent="0.25">
      <c r="B7" s="19"/>
    </row>
    <row r="8" spans="2:2" ht="15.75" x14ac:dyDescent="0.2">
      <c r="B8" s="17" t="s">
        <v>3264</v>
      </c>
    </row>
    <row r="9" spans="2:2" ht="198" customHeight="1" x14ac:dyDescent="0.25">
      <c r="B9" s="19" t="s">
        <v>3269</v>
      </c>
    </row>
    <row r="10" spans="2:2" ht="15.75" x14ac:dyDescent="0.25">
      <c r="B10" s="19"/>
    </row>
    <row r="11" spans="2:2" ht="15.75" x14ac:dyDescent="0.25">
      <c r="B11" s="19"/>
    </row>
    <row r="12" spans="2:2" ht="15.75" x14ac:dyDescent="0.25">
      <c r="B12" s="19"/>
    </row>
    <row r="13" spans="2:2" ht="15.75" x14ac:dyDescent="0.25">
      <c r="B13" s="19"/>
    </row>
    <row r="14" spans="2:2" ht="15.75" x14ac:dyDescent="0.25">
      <c r="B14" s="19"/>
    </row>
    <row r="15" spans="2:2" ht="15.75" x14ac:dyDescent="0.25">
      <c r="B15" s="19"/>
    </row>
    <row r="16" spans="2:2" ht="15.75" x14ac:dyDescent="0.25">
      <c r="B16" s="19"/>
    </row>
    <row r="17" spans="2:2" ht="15.75" x14ac:dyDescent="0.25">
      <c r="B17" s="19"/>
    </row>
    <row r="18" spans="2:2" ht="15.75" x14ac:dyDescent="0.25">
      <c r="B18" s="19"/>
    </row>
    <row r="19" spans="2:2" ht="15.75" x14ac:dyDescent="0.25">
      <c r="B19" s="19"/>
    </row>
    <row r="20" spans="2:2" ht="15.75" x14ac:dyDescent="0.25">
      <c r="B20" s="19"/>
    </row>
    <row r="21" spans="2:2" ht="15.75" x14ac:dyDescent="0.25">
      <c r="B21" s="19"/>
    </row>
    <row r="22" spans="2:2" ht="15.75" x14ac:dyDescent="0.25">
      <c r="B22" s="19"/>
    </row>
    <row r="23" spans="2:2" ht="15.75" x14ac:dyDescent="0.25">
      <c r="B23" s="19"/>
    </row>
    <row r="24" spans="2:2" ht="15.75" x14ac:dyDescent="0.25">
      <c r="B24" s="19"/>
    </row>
    <row r="25" spans="2:2" ht="15.75" x14ac:dyDescent="0.25">
      <c r="B25" s="19"/>
    </row>
    <row r="26" spans="2:2" ht="15.75" x14ac:dyDescent="0.25">
      <c r="B26" s="19"/>
    </row>
    <row r="27" spans="2:2" ht="15.75" x14ac:dyDescent="0.25">
      <c r="B27" s="19"/>
    </row>
    <row r="28" spans="2:2" ht="15.75" x14ac:dyDescent="0.25">
      <c r="B28" s="19"/>
    </row>
    <row r="29" spans="2:2" ht="15.75" x14ac:dyDescent="0.25">
      <c r="B29" s="19"/>
    </row>
    <row r="30" spans="2:2" ht="15.75" x14ac:dyDescent="0.25">
      <c r="B30" s="19"/>
    </row>
    <row r="31" spans="2:2" ht="15.75" x14ac:dyDescent="0.25">
      <c r="B31" s="19"/>
    </row>
    <row r="32" spans="2:2" ht="15.75" x14ac:dyDescent="0.25">
      <c r="B32" s="19"/>
    </row>
    <row r="33" spans="2:2" ht="15.75" x14ac:dyDescent="0.25">
      <c r="B33" s="19"/>
    </row>
    <row r="34" spans="2:2" ht="15.75" x14ac:dyDescent="0.25">
      <c r="B34" s="19"/>
    </row>
    <row r="35" spans="2:2" ht="15.75" x14ac:dyDescent="0.25">
      <c r="B35" s="19"/>
    </row>
    <row r="36" spans="2:2" ht="15.75" x14ac:dyDescent="0.25">
      <c r="B36" s="19"/>
    </row>
    <row r="37" spans="2:2" ht="15.75" x14ac:dyDescent="0.25">
      <c r="B37" s="19"/>
    </row>
    <row r="38" spans="2:2" ht="15.75" x14ac:dyDescent="0.25">
      <c r="B38" s="19"/>
    </row>
    <row r="39" spans="2:2" ht="15.75" x14ac:dyDescent="0.25">
      <c r="B39" s="19"/>
    </row>
    <row r="40" spans="2:2" ht="15.75" x14ac:dyDescent="0.25">
      <c r="B40" s="19"/>
    </row>
    <row r="41" spans="2:2" ht="15.75" x14ac:dyDescent="0.25">
      <c r="B41" s="19"/>
    </row>
    <row r="42" spans="2:2" ht="15.75" x14ac:dyDescent="0.25">
      <c r="B42" s="19"/>
    </row>
    <row r="43" spans="2:2" ht="15.75" x14ac:dyDescent="0.25">
      <c r="B43" s="19"/>
    </row>
    <row r="44" spans="2:2" ht="15.75" x14ac:dyDescent="0.25">
      <c r="B44" s="19"/>
    </row>
    <row r="45" spans="2:2" ht="15.75" x14ac:dyDescent="0.25">
      <c r="B45" s="19"/>
    </row>
    <row r="46" spans="2:2" ht="15.75" x14ac:dyDescent="0.25">
      <c r="B46" s="19"/>
    </row>
    <row r="47" spans="2:2" ht="15.75" x14ac:dyDescent="0.25">
      <c r="B47" s="19"/>
    </row>
    <row r="48" spans="2:2" ht="15.75" x14ac:dyDescent="0.25">
      <c r="B48" s="19"/>
    </row>
    <row r="49" spans="2:2" ht="15.75" x14ac:dyDescent="0.25">
      <c r="B49" s="19"/>
    </row>
    <row r="50" spans="2:2" ht="15.75" x14ac:dyDescent="0.25">
      <c r="B50" s="19"/>
    </row>
    <row r="51" spans="2:2" ht="15.75" x14ac:dyDescent="0.25">
      <c r="B51" s="19"/>
    </row>
    <row r="52" spans="2:2" ht="15.75" x14ac:dyDescent="0.25">
      <c r="B52" s="19"/>
    </row>
    <row r="53" spans="2:2" ht="15.75" x14ac:dyDescent="0.25">
      <c r="B53" s="19"/>
    </row>
    <row r="54" spans="2:2" ht="15.75" x14ac:dyDescent="0.25">
      <c r="B54" s="19"/>
    </row>
  </sheetData>
  <pageMargins left="0.70866141732283472" right="0.70866141732283472" top="0.74803149606299213" bottom="0.74803149606299213" header="0.31496062992125984" footer="0.31496062992125984"/>
  <pageSetup scale="86" orientation="portrait" r:id="rId1"/>
</worksheet>
</file>

<file path=xl/worksheets/sheet2.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sheetPr>
    <pageSetUpPr fitToPage="1"/>
  </sheetPr>
  <dimension ref="B1:C83"/>
  <sheetViews>
    <sheetView showGridLines="0" zoomScaleNormal="100" workbookViewId="0">
      <selection activeCell="C4" sqref="C4"/>
    </sheetView>
  </sheetViews>
  <sheetFormatPr defaultRowHeight="12.75" x14ac:dyDescent="0.2"/>
  <cols>
    <col min="1" max="1" width="3.5703125" customWidth="1"/>
    <col min="2" max="2" width="22.140625" bestFit="1" customWidth="1"/>
    <col min="3" max="3" width="104" customWidth="1"/>
  </cols>
  <sheetData>
    <row r="1" spans="2:3" s="5" customFormat="1" ht="23.25" x14ac:dyDescent="0.35">
      <c r="B1" s="8" t="s">
        <v>10</v>
      </c>
    </row>
    <row r="2" spans="2:3" s="5" customFormat="1" x14ac:dyDescent="0.2"/>
    <row r="3" spans="2:3" s="7" customFormat="1" ht="15.75" x14ac:dyDescent="0.25">
      <c r="B3" s="6" t="s">
        <v>11</v>
      </c>
    </row>
    <row r="4" spans="2:3" s="7" customFormat="1" ht="15.75" x14ac:dyDescent="0.25">
      <c r="B4" s="7" t="s">
        <v>12</v>
      </c>
    </row>
    <row r="5" spans="2:3" s="7" customFormat="1" ht="15.75" x14ac:dyDescent="0.25">
      <c r="B5" s="7" t="s">
        <v>13</v>
      </c>
    </row>
    <row r="6" spans="2:3" s="7" customFormat="1" ht="15.75" x14ac:dyDescent="0.25">
      <c r="B6" s="7" t="s">
        <v>14</v>
      </c>
    </row>
    <row r="7" spans="2:3" s="7" customFormat="1" ht="15.75" x14ac:dyDescent="0.25">
      <c r="B7" s="7" t="s">
        <v>15</v>
      </c>
    </row>
    <row r="8" spans="2:3" s="7" customFormat="1" ht="15.75" x14ac:dyDescent="0.25">
      <c r="B8" s="7" t="s">
        <v>3270</v>
      </c>
    </row>
    <row r="9" spans="2:3" s="7" customFormat="1" ht="15.75" x14ac:dyDescent="0.25"/>
    <row r="10" spans="2:3" s="7" customFormat="1" ht="18" customHeight="1" x14ac:dyDescent="0.25">
      <c r="B10" s="9" t="s">
        <v>16</v>
      </c>
      <c r="C10" s="9" t="s">
        <v>17</v>
      </c>
    </row>
    <row r="11" spans="2:3" s="7" customFormat="1" ht="18" customHeight="1" x14ac:dyDescent="0.25">
      <c r="B11" s="10" t="s">
        <v>18</v>
      </c>
      <c r="C11" s="10" t="s">
        <v>19</v>
      </c>
    </row>
    <row r="12" spans="2:3" s="7" customFormat="1" ht="18" customHeight="1" x14ac:dyDescent="0.25">
      <c r="B12" s="10" t="s">
        <v>20</v>
      </c>
      <c r="C12" s="10" t="s">
        <v>21</v>
      </c>
    </row>
    <row r="13" spans="2:3" s="7" customFormat="1" ht="18" customHeight="1" x14ac:dyDescent="0.25">
      <c r="B13" s="10" t="s">
        <v>22</v>
      </c>
      <c r="C13" s="10" t="s">
        <v>23</v>
      </c>
    </row>
    <row r="14" spans="2:3" s="7" customFormat="1" ht="18" customHeight="1" x14ac:dyDescent="0.25">
      <c r="B14" s="10" t="s">
        <v>24</v>
      </c>
      <c r="C14" s="10" t="s">
        <v>25</v>
      </c>
    </row>
    <row r="15" spans="2:3" s="7" customFormat="1" ht="18" customHeight="1" x14ac:dyDescent="0.25">
      <c r="B15" s="10" t="s">
        <v>26</v>
      </c>
      <c r="C15" s="10" t="s">
        <v>27</v>
      </c>
    </row>
    <row r="16" spans="2:3" s="7" customFormat="1" ht="18" customHeight="1" x14ac:dyDescent="0.25">
      <c r="B16" s="10" t="s">
        <v>28</v>
      </c>
      <c r="C16" s="10" t="s">
        <v>29</v>
      </c>
    </row>
    <row r="17" spans="2:3" s="7" customFormat="1" ht="18" customHeight="1" x14ac:dyDescent="0.25">
      <c r="B17" s="10" t="s">
        <v>30</v>
      </c>
      <c r="C17" s="10" t="s">
        <v>31</v>
      </c>
    </row>
    <row r="18" spans="2:3" s="7" customFormat="1" ht="18" customHeight="1" x14ac:dyDescent="0.25">
      <c r="B18" s="10" t="s">
        <v>32</v>
      </c>
      <c r="C18" s="10" t="s">
        <v>33</v>
      </c>
    </row>
    <row r="19" spans="2:3" s="7" customFormat="1" ht="18" customHeight="1" x14ac:dyDescent="0.25">
      <c r="B19" s="10" t="s">
        <v>34</v>
      </c>
      <c r="C19" s="10" t="s">
        <v>35</v>
      </c>
    </row>
    <row r="20" spans="2:3" s="7" customFormat="1" ht="18" customHeight="1" x14ac:dyDescent="0.25">
      <c r="B20" s="10" t="s">
        <v>36</v>
      </c>
      <c r="C20" s="10" t="s">
        <v>37</v>
      </c>
    </row>
    <row r="21" spans="2:3" s="7" customFormat="1" ht="18" customHeight="1" x14ac:dyDescent="0.25">
      <c r="B21" s="10" t="s">
        <v>38</v>
      </c>
      <c r="C21" s="10" t="s">
        <v>39</v>
      </c>
    </row>
    <row r="22" spans="2:3" s="7" customFormat="1" ht="18" customHeight="1" x14ac:dyDescent="0.25">
      <c r="B22" s="10" t="s">
        <v>40</v>
      </c>
      <c r="C22" s="10" t="s">
        <v>41</v>
      </c>
    </row>
    <row r="23" spans="2:3" s="7" customFormat="1" ht="18" customHeight="1" x14ac:dyDescent="0.25">
      <c r="B23" s="10" t="s">
        <v>42</v>
      </c>
      <c r="C23" s="10" t="s">
        <v>43</v>
      </c>
    </row>
    <row r="24" spans="2:3" s="7" customFormat="1" ht="18" customHeight="1" x14ac:dyDescent="0.25">
      <c r="B24" s="10" t="s">
        <v>44</v>
      </c>
      <c r="C24" s="10" t="s">
        <v>45</v>
      </c>
    </row>
    <row r="25" spans="2:3" s="7" customFormat="1" ht="18" customHeight="1" x14ac:dyDescent="0.25">
      <c r="B25" s="10" t="s">
        <v>46</v>
      </c>
      <c r="C25" s="10" t="s">
        <v>47</v>
      </c>
    </row>
    <row r="26" spans="2:3" s="7" customFormat="1" ht="18" customHeight="1" x14ac:dyDescent="0.25">
      <c r="B26" s="10" t="s">
        <v>48</v>
      </c>
      <c r="C26" s="10" t="s">
        <v>49</v>
      </c>
    </row>
    <row r="27" spans="2:3" s="7" customFormat="1" ht="18" customHeight="1" x14ac:dyDescent="0.25">
      <c r="B27" s="10" t="s">
        <v>50</v>
      </c>
      <c r="C27" s="10" t="s">
        <v>51</v>
      </c>
    </row>
    <row r="28" spans="2:3" s="7" customFormat="1" ht="18" customHeight="1" x14ac:dyDescent="0.25">
      <c r="B28" s="10" t="s">
        <v>52</v>
      </c>
      <c r="C28" s="10" t="s">
        <v>53</v>
      </c>
    </row>
    <row r="29" spans="2:3" s="7" customFormat="1" ht="15.75" x14ac:dyDescent="0.25"/>
    <row r="30" spans="2:3" s="7" customFormat="1" ht="36.75" customHeight="1" x14ac:dyDescent="0.25">
      <c r="B30" s="20" t="s">
        <v>3268</v>
      </c>
      <c r="C30" s="21"/>
    </row>
    <row r="32" spans="2:3" x14ac:dyDescent="0.2">
      <c r="B32" s="1"/>
      <c r="C32" s="1"/>
    </row>
    <row r="34" spans="3:3" x14ac:dyDescent="0.2">
      <c r="C34" s="2"/>
    </row>
    <row r="80" ht="25.5" customHeight="1" x14ac:dyDescent="0.2"/>
    <row r="81" ht="12.75" customHeight="1" x14ac:dyDescent="0.2"/>
    <row r="82" ht="24" customHeight="1" x14ac:dyDescent="0.2"/>
    <row r="83" ht="12.75" customHeight="1" x14ac:dyDescent="0.2"/>
  </sheetData>
  <mergeCells count="1">
    <mergeCell ref="B30:C30"/>
  </mergeCells>
  <pageMargins left="0.70866141732283472" right="0.70866141732283472" top="0.74803149606299213" bottom="0.74803149606299213" header="0.31496062992125984" footer="0.31496062992125984"/>
  <pageSetup scale="73" orientation="portrait" r:id="rId1"/>
</worksheet>
</file>

<file path=xl/worksheets/sheet3.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J19689"/>
  <sheetViews>
    <sheetView workbookViewId="0"/>
  </sheetViews>
  <sheetFormatPr defaultRowHeight="12.75" x14ac:dyDescent="0.2"/>
  <sheetData>
    <row r="1" spans="1:10" x14ac:dyDescent="0.2">
      <c r="A1" t="s">
        <v>36</v>
      </c>
      <c r="B1" t="s">
        <v>18</v>
      </c>
      <c r="C1" t="s">
        <v>22</v>
      </c>
      <c r="D1" t="s">
        <v>26</v>
      </c>
      <c r="E1" t="s">
        <v>30</v>
      </c>
      <c r="F1" t="s">
        <v>54</v>
      </c>
      <c r="G1" t="s">
        <v>20</v>
      </c>
      <c r="H1" t="s">
        <v>24</v>
      </c>
      <c r="I1" t="s">
        <v>28</v>
      </c>
      <c r="J1" t="s">
        <v>32</v>
      </c>
    </row>
    <row r="2" spans="1:10" x14ac:dyDescent="0.2">
      <c r="A2">
        <v>35010155</v>
      </c>
      <c r="B2">
        <v>486</v>
      </c>
      <c r="C2">
        <v>2</v>
      </c>
      <c r="D2">
        <v>4</v>
      </c>
      <c r="E2">
        <v>3</v>
      </c>
      <c r="F2">
        <v>1</v>
      </c>
      <c r="G2">
        <v>-0.68774701871243749</v>
      </c>
      <c r="H2">
        <v>0.33752688118746454</v>
      </c>
      <c r="I2">
        <v>-0.2073563845609013</v>
      </c>
      <c r="J2">
        <v>-2.3971635209726645</v>
      </c>
    </row>
    <row r="3" spans="1:10" x14ac:dyDescent="0.2">
      <c r="A3">
        <v>35010156</v>
      </c>
      <c r="B3">
        <v>477</v>
      </c>
      <c r="C3">
        <v>2</v>
      </c>
      <c r="D3">
        <v>5</v>
      </c>
      <c r="E3">
        <v>4</v>
      </c>
      <c r="F3">
        <v>1</v>
      </c>
      <c r="G3">
        <v>-0.53645070707258591</v>
      </c>
      <c r="H3">
        <v>0.94746039737395371</v>
      </c>
      <c r="I3">
        <v>0.18305804000467513</v>
      </c>
      <c r="J3">
        <v>-2.2918633040311365</v>
      </c>
    </row>
    <row r="4" spans="1:10" x14ac:dyDescent="0.2">
      <c r="A4">
        <v>35010157</v>
      </c>
      <c r="B4">
        <v>501</v>
      </c>
      <c r="C4">
        <v>2</v>
      </c>
      <c r="D4">
        <v>3</v>
      </c>
      <c r="E4">
        <v>4</v>
      </c>
      <c r="F4">
        <v>1</v>
      </c>
      <c r="G4">
        <v>-0.73714258097403873</v>
      </c>
      <c r="H4">
        <v>-8.5167058986515276E-2</v>
      </c>
      <c r="I4">
        <v>0.23674130241256619</v>
      </c>
      <c r="J4">
        <v>-1.5872596391764104</v>
      </c>
    </row>
    <row r="5" spans="1:10" x14ac:dyDescent="0.2">
      <c r="A5">
        <v>35010158</v>
      </c>
      <c r="B5">
        <v>520</v>
      </c>
      <c r="C5">
        <v>3</v>
      </c>
      <c r="D5">
        <v>4</v>
      </c>
      <c r="E5">
        <v>4</v>
      </c>
      <c r="F5">
        <v>1</v>
      </c>
      <c r="G5">
        <v>-0.37473128583991816</v>
      </c>
      <c r="H5">
        <v>5.5879597785225277E-2</v>
      </c>
      <c r="I5">
        <v>0.19141861259905832</v>
      </c>
      <c r="J5">
        <v>-1.5975159994373209</v>
      </c>
    </row>
    <row r="6" spans="1:10" x14ac:dyDescent="0.2">
      <c r="A6">
        <v>35010159</v>
      </c>
      <c r="B6">
        <v>502</v>
      </c>
      <c r="C6">
        <v>3</v>
      </c>
      <c r="D6">
        <v>2</v>
      </c>
      <c r="E6">
        <v>4</v>
      </c>
      <c r="F6">
        <v>1</v>
      </c>
      <c r="G6">
        <v>-0.39209513777041782</v>
      </c>
      <c r="H6">
        <v>-0.67814329455465827</v>
      </c>
      <c r="I6">
        <v>0.43443630205339134</v>
      </c>
      <c r="J6">
        <v>-1.4066844595363655</v>
      </c>
    </row>
    <row r="7" spans="1:10" x14ac:dyDescent="0.2">
      <c r="A7">
        <v>35010160</v>
      </c>
      <c r="B7">
        <v>454</v>
      </c>
      <c r="C7">
        <v>2</v>
      </c>
      <c r="D7">
        <v>3</v>
      </c>
      <c r="E7">
        <v>4</v>
      </c>
      <c r="F7">
        <v>1</v>
      </c>
      <c r="G7">
        <v>-0.65631179700810438</v>
      </c>
      <c r="H7">
        <v>-0.31468732208370331</v>
      </c>
      <c r="I7">
        <v>0.39147068104892946</v>
      </c>
      <c r="J7">
        <v>-1.0292176722312185</v>
      </c>
    </row>
    <row r="8" spans="1:10" x14ac:dyDescent="0.2">
      <c r="A8">
        <v>35010161</v>
      </c>
      <c r="B8">
        <v>414</v>
      </c>
      <c r="C8">
        <v>2</v>
      </c>
      <c r="D8">
        <v>4</v>
      </c>
      <c r="E8">
        <v>4</v>
      </c>
      <c r="F8">
        <v>1</v>
      </c>
      <c r="G8">
        <v>-0.63806249019418171</v>
      </c>
      <c r="H8">
        <v>-4.0913285081498968E-2</v>
      </c>
      <c r="I8">
        <v>0.38265700553944659</v>
      </c>
      <c r="J8">
        <v>-1.1756678785034376</v>
      </c>
    </row>
    <row r="9" spans="1:10" x14ac:dyDescent="0.2">
      <c r="A9">
        <v>35010162</v>
      </c>
      <c r="B9">
        <v>404</v>
      </c>
      <c r="C9">
        <v>4</v>
      </c>
      <c r="D9">
        <v>3</v>
      </c>
      <c r="E9">
        <v>5</v>
      </c>
      <c r="F9">
        <v>1</v>
      </c>
      <c r="G9">
        <v>0.11668451686765999</v>
      </c>
      <c r="H9">
        <v>-0.38472326890870923</v>
      </c>
      <c r="I9">
        <v>0.92961464498432733</v>
      </c>
      <c r="J9">
        <v>-0.87972825515511355</v>
      </c>
    </row>
    <row r="10" spans="1:10" x14ac:dyDescent="0.2">
      <c r="A10">
        <v>35010163</v>
      </c>
      <c r="B10">
        <v>522</v>
      </c>
      <c r="C10">
        <v>2</v>
      </c>
      <c r="D10">
        <v>1</v>
      </c>
      <c r="E10">
        <v>4</v>
      </c>
      <c r="F10">
        <v>1</v>
      </c>
      <c r="G10">
        <v>-0.42200590684248251</v>
      </c>
      <c r="H10">
        <v>-0.90813906438314473</v>
      </c>
      <c r="I10">
        <v>0.102650433182749</v>
      </c>
      <c r="J10">
        <v>-0.88916361160180524</v>
      </c>
    </row>
    <row r="11" spans="1:10" x14ac:dyDescent="0.2">
      <c r="A11">
        <v>35010164</v>
      </c>
      <c r="B11">
        <v>436</v>
      </c>
      <c r="C11">
        <v>3</v>
      </c>
      <c r="D11">
        <v>2</v>
      </c>
      <c r="E11">
        <v>4</v>
      </c>
      <c r="F11">
        <v>1</v>
      </c>
      <c r="G11">
        <v>-0.38351019494608263</v>
      </c>
      <c r="H11">
        <v>-0.68709066438742783</v>
      </c>
      <c r="I11">
        <v>0.55090309460908615</v>
      </c>
      <c r="J11">
        <v>-1.4378573730696287</v>
      </c>
    </row>
    <row r="12" spans="1:10" x14ac:dyDescent="0.2">
      <c r="A12">
        <v>35010165</v>
      </c>
      <c r="B12">
        <v>404</v>
      </c>
      <c r="C12">
        <v>2</v>
      </c>
      <c r="D12">
        <v>4</v>
      </c>
      <c r="E12">
        <v>4</v>
      </c>
      <c r="F12">
        <v>1</v>
      </c>
      <c r="G12">
        <v>-0.50095168362766185</v>
      </c>
      <c r="H12">
        <v>0.20564907547286987</v>
      </c>
      <c r="I12">
        <v>0.50667277049168957</v>
      </c>
      <c r="J12">
        <v>-1.9224461927358047</v>
      </c>
    </row>
    <row r="13" spans="1:10" x14ac:dyDescent="0.2">
      <c r="A13">
        <v>35010166</v>
      </c>
      <c r="B13">
        <v>455</v>
      </c>
      <c r="C13">
        <v>2</v>
      </c>
      <c r="D13">
        <v>3</v>
      </c>
      <c r="E13">
        <v>4</v>
      </c>
      <c r="F13">
        <v>1</v>
      </c>
      <c r="G13">
        <v>-0.74055361608145054</v>
      </c>
      <c r="H13">
        <v>-0.35143479710525527</v>
      </c>
      <c r="I13">
        <v>0.34909312344523868</v>
      </c>
      <c r="J13">
        <v>-1.4024849813950184</v>
      </c>
    </row>
    <row r="14" spans="1:10" x14ac:dyDescent="0.2">
      <c r="A14">
        <v>35010167</v>
      </c>
      <c r="B14">
        <v>474</v>
      </c>
      <c r="C14">
        <v>2</v>
      </c>
      <c r="D14">
        <v>3</v>
      </c>
      <c r="E14">
        <v>4</v>
      </c>
      <c r="F14">
        <v>1</v>
      </c>
      <c r="G14">
        <v>-0.65793463583646528</v>
      </c>
      <c r="H14">
        <v>-0.21070153347737219</v>
      </c>
      <c r="I14">
        <v>3.7627793946426957E-2</v>
      </c>
      <c r="J14">
        <v>-1.4204002953223742</v>
      </c>
    </row>
    <row r="15" spans="1:10" x14ac:dyDescent="0.2">
      <c r="A15">
        <v>35010168</v>
      </c>
      <c r="B15">
        <v>427</v>
      </c>
      <c r="C15">
        <v>1</v>
      </c>
      <c r="D15">
        <v>4</v>
      </c>
      <c r="E15">
        <v>4</v>
      </c>
      <c r="F15">
        <v>1</v>
      </c>
      <c r="G15">
        <v>-1.1575251266487754</v>
      </c>
      <c r="H15">
        <v>0.5988113009151742</v>
      </c>
      <c r="I15">
        <v>0.36050166211298162</v>
      </c>
      <c r="J15">
        <v>-1.1535252534621125</v>
      </c>
    </row>
    <row r="16" spans="1:10" x14ac:dyDescent="0.2">
      <c r="A16">
        <v>35010169</v>
      </c>
      <c r="B16">
        <v>424</v>
      </c>
      <c r="C16">
        <v>1</v>
      </c>
      <c r="D16">
        <v>5</v>
      </c>
      <c r="E16">
        <v>5</v>
      </c>
      <c r="F16">
        <v>1</v>
      </c>
      <c r="G16">
        <v>-1.3411469484286322</v>
      </c>
      <c r="H16">
        <v>2.5418481565274376</v>
      </c>
      <c r="I16">
        <v>1.2254830953347873</v>
      </c>
      <c r="J16">
        <v>-0.89534471925580883</v>
      </c>
    </row>
    <row r="17" spans="1:10" x14ac:dyDescent="0.2">
      <c r="A17">
        <v>35010170</v>
      </c>
      <c r="B17">
        <v>462</v>
      </c>
      <c r="C17">
        <v>1</v>
      </c>
      <c r="D17">
        <v>4</v>
      </c>
      <c r="E17">
        <v>5</v>
      </c>
      <c r="F17">
        <v>1</v>
      </c>
      <c r="G17">
        <v>-0.83240221035400175</v>
      </c>
      <c r="H17">
        <v>0.15901242502365329</v>
      </c>
      <c r="I17">
        <v>0.6549451914831419</v>
      </c>
      <c r="J17">
        <v>-0.8279123314476261</v>
      </c>
    </row>
    <row r="18" spans="1:10" x14ac:dyDescent="0.2">
      <c r="A18">
        <v>35010171</v>
      </c>
      <c r="B18">
        <v>469</v>
      </c>
      <c r="C18">
        <v>3</v>
      </c>
      <c r="D18">
        <v>1</v>
      </c>
      <c r="E18">
        <v>4</v>
      </c>
      <c r="F18">
        <v>1</v>
      </c>
      <c r="G18">
        <v>-0.17260400046352595</v>
      </c>
      <c r="H18">
        <v>-0.86835316566819976</v>
      </c>
      <c r="I18">
        <v>0.33002128665358643</v>
      </c>
      <c r="J18">
        <v>-0.88099646840011847</v>
      </c>
    </row>
    <row r="19" spans="1:10" x14ac:dyDescent="0.2">
      <c r="A19">
        <v>35010172</v>
      </c>
      <c r="B19">
        <v>1160</v>
      </c>
      <c r="C19">
        <v>2</v>
      </c>
      <c r="D19">
        <v>2</v>
      </c>
      <c r="E19">
        <v>3</v>
      </c>
      <c r="F19">
        <v>1</v>
      </c>
      <c r="G19">
        <v>-0.5458261526359145</v>
      </c>
      <c r="H19">
        <v>-0.56978050480619324</v>
      </c>
      <c r="I19">
        <v>-0.17597333115429786</v>
      </c>
      <c r="J19">
        <v>-0.7397872375255321</v>
      </c>
    </row>
    <row r="20" spans="1:10" x14ac:dyDescent="0.2">
      <c r="A20">
        <v>35010173</v>
      </c>
      <c r="B20">
        <v>771</v>
      </c>
      <c r="C20">
        <v>4</v>
      </c>
      <c r="D20">
        <v>1</v>
      </c>
      <c r="E20">
        <v>4</v>
      </c>
      <c r="F20">
        <v>1</v>
      </c>
      <c r="G20">
        <v>9.3025307685646513E-2</v>
      </c>
      <c r="H20">
        <v>-0.79806456817157945</v>
      </c>
      <c r="I20">
        <v>0.40097013997337955</v>
      </c>
      <c r="J20">
        <v>-0.97966210030802103</v>
      </c>
    </row>
    <row r="21" spans="1:10" x14ac:dyDescent="0.2">
      <c r="A21">
        <v>35010179</v>
      </c>
      <c r="B21">
        <v>510</v>
      </c>
      <c r="C21">
        <v>3</v>
      </c>
      <c r="D21">
        <v>1</v>
      </c>
      <c r="E21">
        <v>4</v>
      </c>
      <c r="F21">
        <v>2</v>
      </c>
      <c r="G21">
        <v>-0.16747570896293063</v>
      </c>
      <c r="H21">
        <v>-1.5241350632894608</v>
      </c>
      <c r="I21">
        <v>0.18807354757855524</v>
      </c>
      <c r="J21">
        <v>-0.65093367941197355</v>
      </c>
    </row>
    <row r="22" spans="1:10" x14ac:dyDescent="0.2">
      <c r="A22">
        <v>35010180</v>
      </c>
      <c r="B22">
        <v>858</v>
      </c>
      <c r="C22">
        <v>4</v>
      </c>
      <c r="D22">
        <v>4</v>
      </c>
      <c r="E22">
        <v>5</v>
      </c>
      <c r="F22">
        <v>2</v>
      </c>
      <c r="G22">
        <v>0.18792673183577233</v>
      </c>
      <c r="H22">
        <v>0.11801227733310966</v>
      </c>
      <c r="I22">
        <v>1.374534070534462</v>
      </c>
      <c r="J22">
        <v>-0.52593071855732909</v>
      </c>
    </row>
    <row r="23" spans="1:10" x14ac:dyDescent="0.2">
      <c r="A23">
        <v>35010181</v>
      </c>
      <c r="B23">
        <v>366</v>
      </c>
      <c r="C23">
        <v>4</v>
      </c>
      <c r="D23">
        <v>3</v>
      </c>
      <c r="E23">
        <v>2</v>
      </c>
      <c r="F23">
        <v>3</v>
      </c>
      <c r="G23">
        <v>8.9479951490383791E-3</v>
      </c>
      <c r="H23">
        <v>-0.16484012498865344</v>
      </c>
      <c r="I23">
        <v>-0.33183306545247737</v>
      </c>
      <c r="J23">
        <v>-0.40614686848789466</v>
      </c>
    </row>
    <row r="24" spans="1:10" x14ac:dyDescent="0.2">
      <c r="A24">
        <v>35010182</v>
      </c>
      <c r="B24">
        <v>463</v>
      </c>
      <c r="C24">
        <v>3</v>
      </c>
      <c r="D24">
        <v>2</v>
      </c>
      <c r="E24">
        <v>5</v>
      </c>
      <c r="F24">
        <v>2</v>
      </c>
      <c r="G24">
        <v>-0.31045135814701275</v>
      </c>
      <c r="H24">
        <v>-0.55402833174120991</v>
      </c>
      <c r="I24">
        <v>1.3315696810241981</v>
      </c>
      <c r="J24">
        <v>-0.56253769531403075</v>
      </c>
    </row>
    <row r="25" spans="1:10" x14ac:dyDescent="0.2">
      <c r="A25">
        <v>35010183</v>
      </c>
      <c r="B25">
        <v>744</v>
      </c>
      <c r="C25">
        <v>1</v>
      </c>
      <c r="D25">
        <v>5</v>
      </c>
      <c r="E25">
        <v>4</v>
      </c>
      <c r="F25">
        <v>3</v>
      </c>
      <c r="G25">
        <v>-1.1377665549351956</v>
      </c>
      <c r="H25">
        <v>3.5199568017642635</v>
      </c>
      <c r="I25">
        <v>9.7359743332341764E-2</v>
      </c>
      <c r="J25">
        <v>-0.18945167223458897</v>
      </c>
    </row>
    <row r="26" spans="1:10" x14ac:dyDescent="0.2">
      <c r="A26">
        <v>35010184</v>
      </c>
      <c r="B26">
        <v>409</v>
      </c>
      <c r="C26">
        <v>3</v>
      </c>
      <c r="D26">
        <v>2</v>
      </c>
      <c r="E26">
        <v>5</v>
      </c>
      <c r="F26">
        <v>2</v>
      </c>
      <c r="G26">
        <v>-9.6460079404213223E-2</v>
      </c>
      <c r="H26">
        <v>-0.74496402941195972</v>
      </c>
      <c r="I26">
        <v>1.8834415966575198</v>
      </c>
      <c r="J26">
        <v>-0.68840956067515457</v>
      </c>
    </row>
    <row r="27" spans="1:10" x14ac:dyDescent="0.2">
      <c r="A27">
        <v>35010185</v>
      </c>
      <c r="B27">
        <v>851</v>
      </c>
      <c r="C27">
        <v>5</v>
      </c>
      <c r="D27">
        <v>5</v>
      </c>
      <c r="E27">
        <v>5</v>
      </c>
      <c r="F27">
        <v>3</v>
      </c>
      <c r="G27">
        <v>1.2736680715091078</v>
      </c>
      <c r="H27">
        <v>0.72239725275971944</v>
      </c>
      <c r="I27">
        <v>1.208214186236944</v>
      </c>
      <c r="J27">
        <v>-0.32536302973348552</v>
      </c>
    </row>
    <row r="28" spans="1:10" x14ac:dyDescent="0.2">
      <c r="A28">
        <v>35010186</v>
      </c>
      <c r="B28">
        <v>614</v>
      </c>
      <c r="C28">
        <v>5</v>
      </c>
      <c r="D28">
        <v>4</v>
      </c>
      <c r="E28">
        <v>5</v>
      </c>
      <c r="F28">
        <v>2</v>
      </c>
      <c r="G28">
        <v>0.68191612287231829</v>
      </c>
      <c r="H28">
        <v>5.9279677098988771E-2</v>
      </c>
      <c r="I28">
        <v>0.64129094547725929</v>
      </c>
      <c r="J28">
        <v>-0.51609933976651856</v>
      </c>
    </row>
    <row r="29" spans="1:10" x14ac:dyDescent="0.2">
      <c r="A29">
        <v>35010187</v>
      </c>
      <c r="B29">
        <v>500</v>
      </c>
      <c r="C29">
        <v>5</v>
      </c>
      <c r="D29">
        <v>5</v>
      </c>
      <c r="E29">
        <v>4</v>
      </c>
      <c r="F29">
        <v>1</v>
      </c>
      <c r="G29">
        <v>0.86456505290674335</v>
      </c>
      <c r="H29">
        <v>1.830490274679041</v>
      </c>
      <c r="I29">
        <v>0.41122965787240601</v>
      </c>
      <c r="J29">
        <v>-0.86423903288042681</v>
      </c>
    </row>
    <row r="30" spans="1:10" x14ac:dyDescent="0.2">
      <c r="A30">
        <v>35010188</v>
      </c>
      <c r="B30">
        <v>430</v>
      </c>
      <c r="C30">
        <v>4</v>
      </c>
      <c r="D30">
        <v>5</v>
      </c>
      <c r="E30">
        <v>5</v>
      </c>
      <c r="F30">
        <v>1</v>
      </c>
      <c r="G30">
        <v>0.3100269356275871</v>
      </c>
      <c r="H30">
        <v>0.80956276171712394</v>
      </c>
      <c r="I30">
        <v>0.56330218527802844</v>
      </c>
      <c r="J30">
        <v>-1.381216844045986</v>
      </c>
    </row>
    <row r="31" spans="1:10" x14ac:dyDescent="0.2">
      <c r="A31">
        <v>35010189</v>
      </c>
      <c r="B31">
        <v>407</v>
      </c>
      <c r="C31">
        <v>3</v>
      </c>
      <c r="D31">
        <v>1</v>
      </c>
      <c r="E31">
        <v>4</v>
      </c>
      <c r="F31">
        <v>2</v>
      </c>
      <c r="G31">
        <v>-0.38593770140025591</v>
      </c>
      <c r="H31">
        <v>-1.0742123870128255</v>
      </c>
      <c r="I31">
        <v>0.19581715120736418</v>
      </c>
      <c r="J31">
        <v>-0.44284768816284181</v>
      </c>
    </row>
    <row r="32" spans="1:10" x14ac:dyDescent="0.2">
      <c r="A32">
        <v>35010190</v>
      </c>
      <c r="B32">
        <v>409</v>
      </c>
      <c r="C32">
        <v>5</v>
      </c>
      <c r="D32">
        <v>5</v>
      </c>
      <c r="E32">
        <v>5</v>
      </c>
      <c r="F32">
        <v>1</v>
      </c>
      <c r="G32">
        <v>0.79253253893874309</v>
      </c>
      <c r="H32">
        <v>0.60800374233452925</v>
      </c>
      <c r="I32">
        <v>0.62336596292158464</v>
      </c>
      <c r="J32">
        <v>-0.85461613101194578</v>
      </c>
    </row>
    <row r="33" spans="1:10" x14ac:dyDescent="0.2">
      <c r="A33">
        <v>35010191</v>
      </c>
      <c r="B33">
        <v>441</v>
      </c>
      <c r="C33">
        <v>5</v>
      </c>
      <c r="D33">
        <v>5</v>
      </c>
      <c r="E33">
        <v>4</v>
      </c>
      <c r="F33">
        <v>1</v>
      </c>
      <c r="G33">
        <v>0.77238579220311643</v>
      </c>
      <c r="H33">
        <v>1.1897837323598814</v>
      </c>
      <c r="I33">
        <v>0.30580821066355679</v>
      </c>
      <c r="J33">
        <v>-1.0048662532917563</v>
      </c>
    </row>
    <row r="34" spans="1:10" x14ac:dyDescent="0.2">
      <c r="A34">
        <v>35010192</v>
      </c>
      <c r="B34">
        <v>446</v>
      </c>
      <c r="C34">
        <v>5</v>
      </c>
      <c r="D34">
        <v>5</v>
      </c>
      <c r="E34">
        <v>4</v>
      </c>
      <c r="F34">
        <v>2</v>
      </c>
      <c r="G34">
        <v>0.83812116048027219</v>
      </c>
      <c r="H34">
        <v>0.77477740527871242</v>
      </c>
      <c r="I34">
        <v>6.2061747297023698E-2</v>
      </c>
      <c r="J34">
        <v>-0.6468546709186006</v>
      </c>
    </row>
    <row r="35" spans="1:10" x14ac:dyDescent="0.2">
      <c r="A35">
        <v>35010193</v>
      </c>
      <c r="B35">
        <v>337</v>
      </c>
      <c r="C35">
        <v>5</v>
      </c>
      <c r="D35">
        <v>5</v>
      </c>
      <c r="E35">
        <v>3</v>
      </c>
      <c r="F35">
        <v>1</v>
      </c>
      <c r="G35">
        <v>0.78260234248766491</v>
      </c>
      <c r="H35">
        <v>3.4074364555244894</v>
      </c>
      <c r="I35">
        <v>-0.1696989722176063</v>
      </c>
      <c r="J35">
        <v>-2.0512288392224569</v>
      </c>
    </row>
    <row r="36" spans="1:10" x14ac:dyDescent="0.2">
      <c r="A36">
        <v>35010194</v>
      </c>
      <c r="B36">
        <v>362</v>
      </c>
      <c r="C36">
        <v>5</v>
      </c>
      <c r="D36">
        <v>5</v>
      </c>
      <c r="E36">
        <v>4</v>
      </c>
      <c r="F36">
        <v>1</v>
      </c>
      <c r="G36">
        <v>0.75301422734403256</v>
      </c>
      <c r="H36">
        <v>2.3959082490663786</v>
      </c>
      <c r="I36">
        <v>0.11504971832382686</v>
      </c>
      <c r="J36">
        <v>-1.0242726505737227</v>
      </c>
    </row>
    <row r="37" spans="1:10" x14ac:dyDescent="0.2">
      <c r="A37">
        <v>35010195</v>
      </c>
      <c r="B37">
        <v>400</v>
      </c>
      <c r="C37">
        <v>4</v>
      </c>
      <c r="D37">
        <v>5</v>
      </c>
      <c r="E37">
        <v>3</v>
      </c>
      <c r="F37">
        <v>1</v>
      </c>
      <c r="G37">
        <v>0.4786938570647678</v>
      </c>
      <c r="H37">
        <v>3.8939713316524625</v>
      </c>
      <c r="I37">
        <v>-0.12705282169331686</v>
      </c>
      <c r="J37">
        <v>-2.57565745097707</v>
      </c>
    </row>
    <row r="38" spans="1:10" x14ac:dyDescent="0.2">
      <c r="A38">
        <v>35010196</v>
      </c>
      <c r="B38">
        <v>310</v>
      </c>
      <c r="C38">
        <v>5</v>
      </c>
      <c r="D38">
        <v>5</v>
      </c>
      <c r="E38">
        <v>4</v>
      </c>
      <c r="F38">
        <v>1</v>
      </c>
      <c r="G38">
        <v>0.79566607890474594</v>
      </c>
      <c r="H38">
        <v>4.1464503917100224</v>
      </c>
      <c r="I38">
        <v>9.4969364461599592E-2</v>
      </c>
      <c r="J38">
        <v>-1.7918306346380675</v>
      </c>
    </row>
    <row r="39" spans="1:10" x14ac:dyDescent="0.2">
      <c r="A39">
        <v>35010197</v>
      </c>
      <c r="B39">
        <v>393</v>
      </c>
      <c r="C39">
        <v>5</v>
      </c>
      <c r="D39">
        <v>5</v>
      </c>
      <c r="E39">
        <v>2</v>
      </c>
      <c r="F39">
        <v>2</v>
      </c>
      <c r="G39">
        <v>1.1401382802210094</v>
      </c>
      <c r="H39">
        <v>2.7936989243719967</v>
      </c>
      <c r="I39">
        <v>-0.4171824324021064</v>
      </c>
      <c r="J39">
        <v>-0.69720504047976206</v>
      </c>
    </row>
    <row r="40" spans="1:10" x14ac:dyDescent="0.2">
      <c r="A40">
        <v>35010198</v>
      </c>
      <c r="B40">
        <v>262</v>
      </c>
      <c r="C40">
        <v>5</v>
      </c>
      <c r="D40">
        <v>5</v>
      </c>
      <c r="E40">
        <v>5</v>
      </c>
      <c r="F40">
        <v>1</v>
      </c>
      <c r="G40">
        <v>2.7460176899330744</v>
      </c>
      <c r="H40">
        <v>2.963596325688175</v>
      </c>
      <c r="I40">
        <v>2.9297334628702218</v>
      </c>
      <c r="J40">
        <v>-1.3419452542503676</v>
      </c>
    </row>
    <row r="41" spans="1:10" x14ac:dyDescent="0.2">
      <c r="A41">
        <v>35010199</v>
      </c>
      <c r="B41">
        <v>451</v>
      </c>
      <c r="C41">
        <v>5</v>
      </c>
      <c r="D41">
        <v>5</v>
      </c>
      <c r="E41">
        <v>4</v>
      </c>
      <c r="F41">
        <v>1</v>
      </c>
      <c r="G41">
        <v>0.86190743882563126</v>
      </c>
      <c r="H41">
        <v>3.9350117445684183</v>
      </c>
      <c r="I41">
        <v>3.4619836001041016E-2</v>
      </c>
      <c r="J41">
        <v>-1.4587320414251879</v>
      </c>
    </row>
    <row r="42" spans="1:10" x14ac:dyDescent="0.2">
      <c r="A42">
        <v>35010200</v>
      </c>
      <c r="B42">
        <v>336</v>
      </c>
      <c r="C42">
        <v>5</v>
      </c>
      <c r="D42">
        <v>5</v>
      </c>
      <c r="E42">
        <v>1</v>
      </c>
      <c r="F42">
        <v>1</v>
      </c>
      <c r="G42">
        <v>0.95601978374922159</v>
      </c>
      <c r="H42">
        <v>1.2652857326470595</v>
      </c>
      <c r="I42">
        <v>-0.86520643869174463</v>
      </c>
      <c r="J42">
        <v>-1.6716770402785861</v>
      </c>
    </row>
    <row r="43" spans="1:10" x14ac:dyDescent="0.2">
      <c r="A43">
        <v>35010202</v>
      </c>
      <c r="B43">
        <v>505</v>
      </c>
      <c r="C43">
        <v>5</v>
      </c>
      <c r="D43">
        <v>5</v>
      </c>
      <c r="E43">
        <v>5</v>
      </c>
      <c r="F43">
        <v>1</v>
      </c>
      <c r="G43">
        <v>1.2745127297155439</v>
      </c>
      <c r="H43">
        <v>2.0059987894391806</v>
      </c>
      <c r="I43">
        <v>0.85037399216952514</v>
      </c>
      <c r="J43">
        <v>-1.1069972877989231</v>
      </c>
    </row>
    <row r="44" spans="1:10" x14ac:dyDescent="0.2">
      <c r="A44">
        <v>35010203</v>
      </c>
      <c r="B44">
        <v>573</v>
      </c>
      <c r="C44">
        <v>5</v>
      </c>
      <c r="D44">
        <v>5</v>
      </c>
      <c r="E44">
        <v>5</v>
      </c>
      <c r="F44">
        <v>1</v>
      </c>
      <c r="G44">
        <v>1.2800504624326838</v>
      </c>
      <c r="H44">
        <v>1.9011989620750371</v>
      </c>
      <c r="I44">
        <v>0.91059023554255347</v>
      </c>
      <c r="J44">
        <v>-0.79552510568011092</v>
      </c>
    </row>
    <row r="45" spans="1:10" x14ac:dyDescent="0.2">
      <c r="A45">
        <v>35010204</v>
      </c>
      <c r="B45">
        <v>516</v>
      </c>
      <c r="C45">
        <v>5</v>
      </c>
      <c r="D45">
        <v>5</v>
      </c>
      <c r="E45">
        <v>5</v>
      </c>
      <c r="F45">
        <v>1</v>
      </c>
      <c r="G45">
        <v>2.0357439015088739</v>
      </c>
      <c r="H45">
        <v>1.8881303165908649</v>
      </c>
      <c r="I45">
        <v>2.6329814549041766</v>
      </c>
      <c r="J45">
        <v>-0.91974736304015559</v>
      </c>
    </row>
    <row r="46" spans="1:10" x14ac:dyDescent="0.2">
      <c r="A46">
        <v>35010205</v>
      </c>
      <c r="B46">
        <v>324</v>
      </c>
      <c r="C46">
        <v>5</v>
      </c>
      <c r="D46">
        <v>5</v>
      </c>
      <c r="E46">
        <v>3</v>
      </c>
      <c r="F46">
        <v>1</v>
      </c>
      <c r="G46">
        <v>1.1536732807375722</v>
      </c>
      <c r="H46">
        <v>1.6711240406981265</v>
      </c>
      <c r="I46">
        <v>-0.30223844636145325</v>
      </c>
      <c r="J46">
        <v>-1.6471469410425306</v>
      </c>
    </row>
    <row r="47" spans="1:10" x14ac:dyDescent="0.2">
      <c r="A47">
        <v>35010206</v>
      </c>
      <c r="B47">
        <v>487</v>
      </c>
      <c r="C47">
        <v>4</v>
      </c>
      <c r="D47">
        <v>5</v>
      </c>
      <c r="E47">
        <v>5</v>
      </c>
      <c r="F47">
        <v>1</v>
      </c>
      <c r="G47">
        <v>0.47825881210005833</v>
      </c>
      <c r="H47">
        <v>0.84704975614936029</v>
      </c>
      <c r="I47">
        <v>1.4446922403818419</v>
      </c>
      <c r="J47">
        <v>-1.0443256046547102</v>
      </c>
    </row>
    <row r="48" spans="1:10" x14ac:dyDescent="0.2">
      <c r="A48">
        <v>35010207</v>
      </c>
      <c r="B48">
        <v>282</v>
      </c>
      <c r="C48">
        <v>4</v>
      </c>
      <c r="D48">
        <v>3</v>
      </c>
      <c r="E48">
        <v>4</v>
      </c>
      <c r="F48">
        <v>2</v>
      </c>
      <c r="G48">
        <v>0.17842901055755617</v>
      </c>
      <c r="H48">
        <v>-0.24136654819207479</v>
      </c>
      <c r="I48">
        <v>0.26554832139746587</v>
      </c>
      <c r="J48">
        <v>-0.49267282790953282</v>
      </c>
    </row>
    <row r="49" spans="1:10" x14ac:dyDescent="0.2">
      <c r="A49">
        <v>35010208</v>
      </c>
      <c r="B49">
        <v>452</v>
      </c>
      <c r="C49">
        <v>4</v>
      </c>
      <c r="D49">
        <v>5</v>
      </c>
      <c r="E49">
        <v>4</v>
      </c>
      <c r="F49">
        <v>2</v>
      </c>
      <c r="G49">
        <v>0.48702193956499107</v>
      </c>
      <c r="H49">
        <v>0.96962315171412083</v>
      </c>
      <c r="I49">
        <v>9.2623629938592619E-2</v>
      </c>
      <c r="J49">
        <v>-0.57992226022157234</v>
      </c>
    </row>
    <row r="50" spans="1:10" x14ac:dyDescent="0.2">
      <c r="A50">
        <v>35010209</v>
      </c>
      <c r="B50">
        <v>460</v>
      </c>
      <c r="C50">
        <v>4</v>
      </c>
      <c r="D50">
        <v>5</v>
      </c>
      <c r="E50">
        <v>3</v>
      </c>
      <c r="F50">
        <v>1</v>
      </c>
      <c r="G50">
        <v>0.37012152046422697</v>
      </c>
      <c r="H50">
        <v>1.3732081967817837</v>
      </c>
      <c r="I50">
        <v>-0.16667918229651185</v>
      </c>
      <c r="J50">
        <v>-1.2452858290473166</v>
      </c>
    </row>
    <row r="51" spans="1:10" x14ac:dyDescent="0.2">
      <c r="A51">
        <v>35010210</v>
      </c>
      <c r="B51">
        <v>513</v>
      </c>
      <c r="C51">
        <v>5</v>
      </c>
      <c r="D51">
        <v>5</v>
      </c>
      <c r="E51">
        <v>5</v>
      </c>
      <c r="F51">
        <v>1</v>
      </c>
      <c r="G51">
        <v>1.7822884696925527</v>
      </c>
      <c r="H51">
        <v>1.2631673613902747</v>
      </c>
      <c r="I51">
        <v>1.5337442345156611</v>
      </c>
      <c r="J51">
        <v>-0.75325172825825149</v>
      </c>
    </row>
    <row r="52" spans="1:10" x14ac:dyDescent="0.2">
      <c r="A52">
        <v>35010211</v>
      </c>
      <c r="B52">
        <v>486</v>
      </c>
      <c r="C52">
        <v>4</v>
      </c>
      <c r="D52">
        <v>5</v>
      </c>
      <c r="E52">
        <v>3</v>
      </c>
      <c r="F52">
        <v>1</v>
      </c>
      <c r="G52">
        <v>0.29381887065548296</v>
      </c>
      <c r="H52">
        <v>1.1981211883310361</v>
      </c>
      <c r="I52">
        <v>-4.5920918685457043E-2</v>
      </c>
      <c r="J52">
        <v>-1.134363031354588</v>
      </c>
    </row>
    <row r="53" spans="1:10" x14ac:dyDescent="0.2">
      <c r="A53">
        <v>35010212</v>
      </c>
      <c r="B53">
        <v>431</v>
      </c>
      <c r="C53">
        <v>5</v>
      </c>
      <c r="D53">
        <v>5</v>
      </c>
      <c r="E53">
        <v>3</v>
      </c>
      <c r="F53">
        <v>1</v>
      </c>
      <c r="G53">
        <v>0.83808766866958595</v>
      </c>
      <c r="H53">
        <v>1.9336899269749426</v>
      </c>
      <c r="I53">
        <v>-0.1206433280238618</v>
      </c>
      <c r="J53">
        <v>-1.8712548594903633</v>
      </c>
    </row>
    <row r="54" spans="1:10" x14ac:dyDescent="0.2">
      <c r="A54">
        <v>35010213</v>
      </c>
      <c r="B54">
        <v>546</v>
      </c>
      <c r="C54">
        <v>3</v>
      </c>
      <c r="D54">
        <v>5</v>
      </c>
      <c r="E54">
        <v>4</v>
      </c>
      <c r="F54">
        <v>1</v>
      </c>
      <c r="G54">
        <v>-0.21613268114188111</v>
      </c>
      <c r="H54">
        <v>0.76350427149830646</v>
      </c>
      <c r="I54">
        <v>0.36872540359543104</v>
      </c>
      <c r="J54">
        <v>-0.94186851495557233</v>
      </c>
    </row>
    <row r="55" spans="1:10" x14ac:dyDescent="0.2">
      <c r="A55">
        <v>35010214</v>
      </c>
      <c r="B55">
        <v>357</v>
      </c>
      <c r="C55">
        <v>3</v>
      </c>
      <c r="D55">
        <v>5</v>
      </c>
      <c r="E55">
        <v>4</v>
      </c>
      <c r="F55">
        <v>1</v>
      </c>
      <c r="G55">
        <v>-1.2595155959898852E-2</v>
      </c>
      <c r="H55">
        <v>0.92449197615553746</v>
      </c>
      <c r="I55">
        <v>0.40702401986137593</v>
      </c>
      <c r="J55">
        <v>-0.95358035079236747</v>
      </c>
    </row>
    <row r="56" spans="1:10" x14ac:dyDescent="0.2">
      <c r="A56">
        <v>35010215</v>
      </c>
      <c r="B56">
        <v>673</v>
      </c>
      <c r="C56">
        <v>3</v>
      </c>
      <c r="D56">
        <v>5</v>
      </c>
      <c r="E56">
        <v>5</v>
      </c>
      <c r="F56">
        <v>3</v>
      </c>
      <c r="G56">
        <v>-0.33291590201927057</v>
      </c>
      <c r="H56">
        <v>1.3735816131388756</v>
      </c>
      <c r="I56">
        <v>1.4660729037119848</v>
      </c>
      <c r="J56">
        <v>-0.3054030450002953</v>
      </c>
    </row>
    <row r="57" spans="1:10" x14ac:dyDescent="0.2">
      <c r="A57">
        <v>35010216</v>
      </c>
      <c r="B57">
        <v>447</v>
      </c>
      <c r="C57">
        <v>4</v>
      </c>
      <c r="D57">
        <v>3</v>
      </c>
      <c r="E57">
        <v>5</v>
      </c>
      <c r="F57">
        <v>1</v>
      </c>
      <c r="G57">
        <v>0.2496817798807319</v>
      </c>
      <c r="H57">
        <v>-0.36518124276126024</v>
      </c>
      <c r="I57">
        <v>0.93881780906919088</v>
      </c>
      <c r="J57">
        <v>-0.74839229787518402</v>
      </c>
    </row>
    <row r="58" spans="1:10" x14ac:dyDescent="0.2">
      <c r="A58">
        <v>35010217</v>
      </c>
      <c r="B58">
        <v>651</v>
      </c>
      <c r="C58">
        <v>4</v>
      </c>
      <c r="D58">
        <v>5</v>
      </c>
      <c r="E58">
        <v>4</v>
      </c>
      <c r="F58">
        <v>2</v>
      </c>
      <c r="G58">
        <v>0.40005032176244487</v>
      </c>
      <c r="H58">
        <v>0.66669903484628912</v>
      </c>
      <c r="I58">
        <v>0.37771543394356766</v>
      </c>
      <c r="J58">
        <v>-0.57810492817210801</v>
      </c>
    </row>
    <row r="59" spans="1:10" x14ac:dyDescent="0.2">
      <c r="A59">
        <v>35010218</v>
      </c>
      <c r="B59">
        <v>491</v>
      </c>
      <c r="C59">
        <v>3</v>
      </c>
      <c r="D59">
        <v>5</v>
      </c>
      <c r="E59">
        <v>3</v>
      </c>
      <c r="F59">
        <v>1</v>
      </c>
      <c r="G59">
        <v>-0.36479989199782376</v>
      </c>
      <c r="H59">
        <v>2.0919256929982972</v>
      </c>
      <c r="I59">
        <v>-0.13176831439706518</v>
      </c>
      <c r="J59">
        <v>-1.0041060262970913</v>
      </c>
    </row>
    <row r="60" spans="1:10" x14ac:dyDescent="0.2">
      <c r="A60">
        <v>35010219</v>
      </c>
      <c r="B60">
        <v>494</v>
      </c>
      <c r="C60">
        <v>4</v>
      </c>
      <c r="D60">
        <v>5</v>
      </c>
      <c r="E60">
        <v>5</v>
      </c>
      <c r="F60">
        <v>1</v>
      </c>
      <c r="G60">
        <v>0.44470715881481759</v>
      </c>
      <c r="H60">
        <v>0.78169483096438985</v>
      </c>
      <c r="I60">
        <v>0.62424661169614126</v>
      </c>
      <c r="J60">
        <v>-0.72957420895617409</v>
      </c>
    </row>
    <row r="61" spans="1:10" x14ac:dyDescent="0.2">
      <c r="A61">
        <v>35010220</v>
      </c>
      <c r="B61">
        <v>482</v>
      </c>
      <c r="C61">
        <v>4</v>
      </c>
      <c r="D61">
        <v>3</v>
      </c>
      <c r="E61">
        <v>5</v>
      </c>
      <c r="F61">
        <v>2</v>
      </c>
      <c r="G61">
        <v>0.32209732475993313</v>
      </c>
      <c r="H61">
        <v>-6.9312910678016981E-2</v>
      </c>
      <c r="I61">
        <v>0.62669964784289844</v>
      </c>
      <c r="J61">
        <v>-0.70478197126896269</v>
      </c>
    </row>
    <row r="62" spans="1:10" x14ac:dyDescent="0.2">
      <c r="A62">
        <v>35010221</v>
      </c>
      <c r="B62">
        <v>498</v>
      </c>
      <c r="C62">
        <v>4</v>
      </c>
      <c r="D62">
        <v>5</v>
      </c>
      <c r="E62">
        <v>4</v>
      </c>
      <c r="F62">
        <v>1</v>
      </c>
      <c r="G62">
        <v>0.42168568328565509</v>
      </c>
      <c r="H62">
        <v>0.84351904550812917</v>
      </c>
      <c r="I62">
        <v>0.44699268711985957</v>
      </c>
      <c r="J62">
        <v>-1.1894321781355137</v>
      </c>
    </row>
    <row r="63" spans="1:10" x14ac:dyDescent="0.2">
      <c r="A63">
        <v>35010222</v>
      </c>
      <c r="B63">
        <v>517</v>
      </c>
      <c r="C63">
        <v>4</v>
      </c>
      <c r="D63">
        <v>5</v>
      </c>
      <c r="E63">
        <v>5</v>
      </c>
      <c r="F63">
        <v>1</v>
      </c>
      <c r="G63">
        <v>0.16459387928658398</v>
      </c>
      <c r="H63">
        <v>0.93866138242043484</v>
      </c>
      <c r="I63">
        <v>0.97229508976326673</v>
      </c>
      <c r="J63">
        <v>-1.4213017980495395</v>
      </c>
    </row>
    <row r="64" spans="1:10" x14ac:dyDescent="0.2">
      <c r="A64">
        <v>35010223</v>
      </c>
      <c r="B64">
        <v>552</v>
      </c>
      <c r="C64">
        <v>5</v>
      </c>
      <c r="D64">
        <v>5</v>
      </c>
      <c r="E64">
        <v>5</v>
      </c>
      <c r="F64">
        <v>2</v>
      </c>
      <c r="G64">
        <v>1.2642133769179544</v>
      </c>
      <c r="H64">
        <v>0.71756348654547575</v>
      </c>
      <c r="I64">
        <v>0.9128126775191796</v>
      </c>
      <c r="J64">
        <v>-0.6675759486187155</v>
      </c>
    </row>
    <row r="65" spans="1:10" x14ac:dyDescent="0.2">
      <c r="A65">
        <v>35010224</v>
      </c>
      <c r="B65">
        <v>567</v>
      </c>
      <c r="C65">
        <v>3</v>
      </c>
      <c r="D65">
        <v>5</v>
      </c>
      <c r="E65">
        <v>4</v>
      </c>
      <c r="F65">
        <v>1</v>
      </c>
      <c r="G65">
        <v>-0.17630602170795953</v>
      </c>
      <c r="H65">
        <v>0.8814099692570958</v>
      </c>
      <c r="I65">
        <v>0.46855481788938758</v>
      </c>
      <c r="J65">
        <v>-0.87831430813321254</v>
      </c>
    </row>
    <row r="66" spans="1:10" x14ac:dyDescent="0.2">
      <c r="A66">
        <v>35010225</v>
      </c>
      <c r="B66">
        <v>852</v>
      </c>
      <c r="C66">
        <v>5</v>
      </c>
      <c r="D66">
        <v>5</v>
      </c>
      <c r="E66">
        <v>3</v>
      </c>
      <c r="F66">
        <v>4</v>
      </c>
      <c r="G66">
        <v>0.74729801284985053</v>
      </c>
      <c r="H66">
        <v>1.9975723310680462</v>
      </c>
      <c r="I66">
        <v>-0.25733364651350865</v>
      </c>
      <c r="J66">
        <v>0.25200409319287714</v>
      </c>
    </row>
    <row r="67" spans="1:10" x14ac:dyDescent="0.2">
      <c r="A67">
        <v>35010226</v>
      </c>
      <c r="B67">
        <v>519</v>
      </c>
      <c r="C67">
        <v>4</v>
      </c>
      <c r="D67">
        <v>5</v>
      </c>
      <c r="E67">
        <v>4</v>
      </c>
      <c r="F67">
        <v>3</v>
      </c>
      <c r="G67">
        <v>0.56261183662567049</v>
      </c>
      <c r="H67">
        <v>3.3008999744591181</v>
      </c>
      <c r="I67">
        <v>0.24919467542943555</v>
      </c>
      <c r="J67">
        <v>-0.11574536730847101</v>
      </c>
    </row>
    <row r="68" spans="1:10" x14ac:dyDescent="0.2">
      <c r="A68">
        <v>35010227</v>
      </c>
      <c r="B68">
        <v>308</v>
      </c>
      <c r="C68">
        <v>3</v>
      </c>
      <c r="D68">
        <v>4</v>
      </c>
      <c r="E68">
        <v>4</v>
      </c>
      <c r="F68">
        <v>2</v>
      </c>
      <c r="G68">
        <v>-0.23939767981795348</v>
      </c>
      <c r="H68">
        <v>-3.9775705036894704E-2</v>
      </c>
      <c r="I68">
        <v>0.50790802627193021</v>
      </c>
      <c r="J68">
        <v>-0.50778227357148786</v>
      </c>
    </row>
    <row r="69" spans="1:10" x14ac:dyDescent="0.2">
      <c r="A69">
        <v>35010228</v>
      </c>
      <c r="B69">
        <v>575</v>
      </c>
      <c r="C69">
        <v>3</v>
      </c>
      <c r="D69">
        <v>2</v>
      </c>
      <c r="E69">
        <v>5</v>
      </c>
      <c r="F69">
        <v>2</v>
      </c>
      <c r="G69">
        <v>-0.24023477577250354</v>
      </c>
      <c r="H69">
        <v>-0.6148047240090786</v>
      </c>
      <c r="I69">
        <v>0.86160254609041353</v>
      </c>
      <c r="J69">
        <v>-0.60221357195378777</v>
      </c>
    </row>
    <row r="70" spans="1:10" x14ac:dyDescent="0.2">
      <c r="A70">
        <v>35010229</v>
      </c>
      <c r="B70">
        <v>662</v>
      </c>
      <c r="C70">
        <v>3</v>
      </c>
      <c r="D70">
        <v>3</v>
      </c>
      <c r="E70">
        <v>4</v>
      </c>
      <c r="F70">
        <v>2</v>
      </c>
      <c r="G70">
        <v>-0.23283055409856102</v>
      </c>
      <c r="H70">
        <v>-0.39250291414125738</v>
      </c>
      <c r="I70">
        <v>0.34857685043354614</v>
      </c>
      <c r="J70">
        <v>-0.45171254364847457</v>
      </c>
    </row>
    <row r="71" spans="1:10" x14ac:dyDescent="0.2">
      <c r="A71">
        <v>35010230</v>
      </c>
      <c r="B71">
        <v>451</v>
      </c>
      <c r="C71">
        <v>2</v>
      </c>
      <c r="D71">
        <v>1</v>
      </c>
      <c r="E71">
        <v>5</v>
      </c>
      <c r="F71">
        <v>2</v>
      </c>
      <c r="G71">
        <v>-0.50696898046110506</v>
      </c>
      <c r="H71">
        <v>-1.2497894785463441</v>
      </c>
      <c r="I71">
        <v>0.97062482130700223</v>
      </c>
      <c r="J71">
        <v>-0.50478174846486534</v>
      </c>
    </row>
    <row r="72" spans="1:10" x14ac:dyDescent="0.2">
      <c r="A72">
        <v>35010231</v>
      </c>
      <c r="B72">
        <v>421</v>
      </c>
      <c r="C72">
        <v>3</v>
      </c>
      <c r="D72">
        <v>2</v>
      </c>
      <c r="E72">
        <v>4</v>
      </c>
      <c r="F72">
        <v>1</v>
      </c>
      <c r="G72">
        <v>-8.0322158854919348E-2</v>
      </c>
      <c r="H72">
        <v>-0.62958519418228642</v>
      </c>
      <c r="I72">
        <v>0.32618917280051191</v>
      </c>
      <c r="J72">
        <v>-0.88656613046624522</v>
      </c>
    </row>
    <row r="73" spans="1:10" x14ac:dyDescent="0.2">
      <c r="A73">
        <v>35010232</v>
      </c>
      <c r="B73">
        <v>425</v>
      </c>
      <c r="C73">
        <v>3</v>
      </c>
      <c r="D73">
        <v>2</v>
      </c>
      <c r="E73">
        <v>5</v>
      </c>
      <c r="F73">
        <v>1</v>
      </c>
      <c r="G73">
        <v>-0.11300139553265393</v>
      </c>
      <c r="H73">
        <v>-0.68233900066976516</v>
      </c>
      <c r="I73">
        <v>0.76143844341104105</v>
      </c>
      <c r="J73">
        <v>-0.78305974445284587</v>
      </c>
    </row>
    <row r="74" spans="1:10" x14ac:dyDescent="0.2">
      <c r="A74">
        <v>35010233</v>
      </c>
      <c r="B74">
        <v>493</v>
      </c>
      <c r="C74">
        <v>4</v>
      </c>
      <c r="D74">
        <v>2</v>
      </c>
      <c r="E74">
        <v>5</v>
      </c>
      <c r="F74">
        <v>1</v>
      </c>
      <c r="G74">
        <v>5.0355232317643328E-2</v>
      </c>
      <c r="H74">
        <v>-0.66439818449638322</v>
      </c>
      <c r="I74">
        <v>1.486583628051265</v>
      </c>
      <c r="J74">
        <v>-0.74233226776575778</v>
      </c>
    </row>
    <row r="75" spans="1:10" x14ac:dyDescent="0.2">
      <c r="A75">
        <v>35010234</v>
      </c>
      <c r="B75">
        <v>514</v>
      </c>
      <c r="C75">
        <v>3</v>
      </c>
      <c r="D75">
        <v>4</v>
      </c>
      <c r="E75">
        <v>5</v>
      </c>
      <c r="F75">
        <v>1</v>
      </c>
      <c r="G75">
        <v>-9.3369259726406431E-2</v>
      </c>
      <c r="H75">
        <v>3.0375426256737725E-2</v>
      </c>
      <c r="I75">
        <v>0.83392398674655932</v>
      </c>
      <c r="J75">
        <v>-0.72182136670664421</v>
      </c>
    </row>
    <row r="76" spans="1:10" x14ac:dyDescent="0.2">
      <c r="A76">
        <v>35010235</v>
      </c>
      <c r="B76">
        <v>415</v>
      </c>
      <c r="C76">
        <v>5</v>
      </c>
      <c r="D76">
        <v>5</v>
      </c>
      <c r="E76">
        <v>5</v>
      </c>
      <c r="F76">
        <v>1</v>
      </c>
      <c r="G76">
        <v>1.2357316739418605</v>
      </c>
      <c r="H76">
        <v>1.6866799739417597</v>
      </c>
      <c r="I76">
        <v>0.82613936885953909</v>
      </c>
      <c r="J76">
        <v>-3.4738284228504139</v>
      </c>
    </row>
    <row r="77" spans="1:10" x14ac:dyDescent="0.2">
      <c r="A77">
        <v>35010237</v>
      </c>
      <c r="B77">
        <v>481</v>
      </c>
      <c r="C77">
        <v>5</v>
      </c>
      <c r="D77">
        <v>5</v>
      </c>
      <c r="E77">
        <v>5</v>
      </c>
      <c r="F77">
        <v>1</v>
      </c>
      <c r="G77">
        <v>1.4585201834635573</v>
      </c>
      <c r="H77">
        <v>1.0759551635790789</v>
      </c>
      <c r="I77">
        <v>2.5061824630144969</v>
      </c>
      <c r="J77">
        <v>-1.460997431460912</v>
      </c>
    </row>
    <row r="78" spans="1:10" x14ac:dyDescent="0.2">
      <c r="A78">
        <v>35010238</v>
      </c>
      <c r="B78">
        <v>415</v>
      </c>
      <c r="C78">
        <v>5</v>
      </c>
      <c r="D78">
        <v>5</v>
      </c>
      <c r="E78">
        <v>4</v>
      </c>
      <c r="F78">
        <v>1</v>
      </c>
      <c r="G78">
        <v>0.78206378200879745</v>
      </c>
      <c r="H78">
        <v>1.9212007773087094</v>
      </c>
      <c r="I78">
        <v>0.33944718123072642</v>
      </c>
      <c r="J78">
        <v>-1.4883917780073723</v>
      </c>
    </row>
    <row r="79" spans="1:10" x14ac:dyDescent="0.2">
      <c r="A79">
        <v>35010239</v>
      </c>
      <c r="B79">
        <v>514</v>
      </c>
      <c r="C79">
        <v>5</v>
      </c>
      <c r="D79">
        <v>5</v>
      </c>
      <c r="E79">
        <v>5</v>
      </c>
      <c r="F79">
        <v>1</v>
      </c>
      <c r="G79">
        <v>1.5135842169023017</v>
      </c>
      <c r="H79">
        <v>1.1516408791376136</v>
      </c>
      <c r="I79">
        <v>0.57548362131320752</v>
      </c>
      <c r="J79">
        <v>-0.75916391210655254</v>
      </c>
    </row>
    <row r="80" spans="1:10" x14ac:dyDescent="0.2">
      <c r="A80">
        <v>35010240</v>
      </c>
      <c r="B80">
        <v>446</v>
      </c>
      <c r="C80">
        <v>4</v>
      </c>
      <c r="D80">
        <v>5</v>
      </c>
      <c r="E80">
        <v>3</v>
      </c>
      <c r="F80">
        <v>1</v>
      </c>
      <c r="G80">
        <v>0.22626435051752844</v>
      </c>
      <c r="H80">
        <v>2.0419423118923206</v>
      </c>
      <c r="I80">
        <v>-0.22593779429460908</v>
      </c>
      <c r="J80">
        <v>-1.3788715840888455</v>
      </c>
    </row>
    <row r="81" spans="1:10" x14ac:dyDescent="0.2">
      <c r="A81">
        <v>35010241</v>
      </c>
      <c r="B81">
        <v>563</v>
      </c>
      <c r="C81">
        <v>4</v>
      </c>
      <c r="D81">
        <v>5</v>
      </c>
      <c r="E81">
        <v>2</v>
      </c>
      <c r="F81">
        <v>2</v>
      </c>
      <c r="G81">
        <v>4.9441361679944174E-2</v>
      </c>
      <c r="H81">
        <v>2.8979898292260429</v>
      </c>
      <c r="I81">
        <v>-0.3309673733774019</v>
      </c>
      <c r="J81">
        <v>-0.65649378479951714</v>
      </c>
    </row>
    <row r="82" spans="1:10" x14ac:dyDescent="0.2">
      <c r="A82">
        <v>35010242</v>
      </c>
      <c r="B82">
        <v>450</v>
      </c>
      <c r="C82">
        <v>4</v>
      </c>
      <c r="D82">
        <v>5</v>
      </c>
      <c r="E82">
        <v>2</v>
      </c>
      <c r="F82">
        <v>1</v>
      </c>
      <c r="G82">
        <v>0.37468491957188521</v>
      </c>
      <c r="H82">
        <v>1.4346904458025544</v>
      </c>
      <c r="I82">
        <v>-0.36069185890050365</v>
      </c>
      <c r="J82">
        <v>-0.82497577210334816</v>
      </c>
    </row>
    <row r="83" spans="1:10" x14ac:dyDescent="0.2">
      <c r="A83">
        <v>35010243</v>
      </c>
      <c r="B83">
        <v>500</v>
      </c>
      <c r="C83">
        <v>3</v>
      </c>
      <c r="D83">
        <v>5</v>
      </c>
      <c r="E83">
        <v>3</v>
      </c>
      <c r="F83">
        <v>1</v>
      </c>
      <c r="G83">
        <v>-0.13013404676276713</v>
      </c>
      <c r="H83">
        <v>1.809383867850817</v>
      </c>
      <c r="I83">
        <v>3.0548355211610402E-2</v>
      </c>
      <c r="J83">
        <v>-1.5522796761547528</v>
      </c>
    </row>
    <row r="84" spans="1:10" x14ac:dyDescent="0.2">
      <c r="A84">
        <v>35010244</v>
      </c>
      <c r="B84">
        <v>549</v>
      </c>
      <c r="C84">
        <v>5</v>
      </c>
      <c r="D84">
        <v>5</v>
      </c>
      <c r="E84">
        <v>4</v>
      </c>
      <c r="F84">
        <v>1</v>
      </c>
      <c r="G84">
        <v>0.72402886670654354</v>
      </c>
      <c r="H84">
        <v>1.7798829353139443</v>
      </c>
      <c r="I84">
        <v>0.31255666356826051</v>
      </c>
      <c r="J84">
        <v>-1.0384942260991625</v>
      </c>
    </row>
    <row r="85" spans="1:10" x14ac:dyDescent="0.2">
      <c r="A85">
        <v>35010245</v>
      </c>
      <c r="B85">
        <v>607</v>
      </c>
      <c r="C85">
        <v>4</v>
      </c>
      <c r="D85">
        <v>5</v>
      </c>
      <c r="E85">
        <v>3</v>
      </c>
      <c r="F85">
        <v>1</v>
      </c>
      <c r="G85">
        <v>0.66135948918435727</v>
      </c>
      <c r="H85">
        <v>1.3117143184993862</v>
      </c>
      <c r="I85">
        <v>-2.3006125176793485E-2</v>
      </c>
      <c r="J85">
        <v>-0.9078083717454376</v>
      </c>
    </row>
    <row r="86" spans="1:10" x14ac:dyDescent="0.2">
      <c r="A86">
        <v>35010246</v>
      </c>
      <c r="B86">
        <v>503</v>
      </c>
      <c r="C86">
        <v>5</v>
      </c>
      <c r="D86">
        <v>5</v>
      </c>
      <c r="E86">
        <v>4</v>
      </c>
      <c r="F86">
        <v>3</v>
      </c>
      <c r="G86">
        <v>1.0051085283877015</v>
      </c>
      <c r="H86">
        <v>1.045466940289731</v>
      </c>
      <c r="I86">
        <v>0.38430540549375131</v>
      </c>
      <c r="J86">
        <v>-0.28686395865931347</v>
      </c>
    </row>
    <row r="87" spans="1:10" x14ac:dyDescent="0.2">
      <c r="A87">
        <v>35010247</v>
      </c>
      <c r="B87">
        <v>631</v>
      </c>
      <c r="C87">
        <v>5</v>
      </c>
      <c r="D87">
        <v>5</v>
      </c>
      <c r="E87">
        <v>5</v>
      </c>
      <c r="F87">
        <v>2</v>
      </c>
      <c r="G87">
        <v>3.3347077758139778</v>
      </c>
      <c r="H87">
        <v>1.472416834968159</v>
      </c>
      <c r="I87">
        <v>3.2720588116651839</v>
      </c>
      <c r="J87">
        <v>-0.64105809139835601</v>
      </c>
    </row>
    <row r="88" spans="1:10" x14ac:dyDescent="0.2">
      <c r="A88">
        <v>35010248</v>
      </c>
      <c r="B88">
        <v>546</v>
      </c>
      <c r="C88">
        <v>5</v>
      </c>
      <c r="D88">
        <v>5</v>
      </c>
      <c r="E88">
        <v>5</v>
      </c>
      <c r="F88">
        <v>1</v>
      </c>
      <c r="G88">
        <v>3.2353017965649631</v>
      </c>
      <c r="H88">
        <v>2.0457587502544667</v>
      </c>
      <c r="I88">
        <v>11.584028785402047</v>
      </c>
      <c r="J88">
        <v>-0.7950287077369349</v>
      </c>
    </row>
    <row r="89" spans="1:10" x14ac:dyDescent="0.2">
      <c r="A89">
        <v>35010249</v>
      </c>
      <c r="B89">
        <v>451</v>
      </c>
      <c r="C89">
        <v>4</v>
      </c>
      <c r="D89">
        <v>4</v>
      </c>
      <c r="E89">
        <v>3</v>
      </c>
      <c r="F89">
        <v>1</v>
      </c>
      <c r="G89">
        <v>0.63621795738534992</v>
      </c>
      <c r="H89">
        <v>0.56513101747175443</v>
      </c>
      <c r="I89">
        <v>-0.18357682879637069</v>
      </c>
      <c r="J89">
        <v>-0.78012919385728863</v>
      </c>
    </row>
    <row r="90" spans="1:10" x14ac:dyDescent="0.2">
      <c r="A90">
        <v>35010250</v>
      </c>
      <c r="B90">
        <v>357</v>
      </c>
      <c r="C90">
        <v>3</v>
      </c>
      <c r="D90">
        <v>3</v>
      </c>
      <c r="E90">
        <v>5</v>
      </c>
      <c r="F90">
        <v>1</v>
      </c>
      <c r="G90">
        <v>-4.8003848626727422E-2</v>
      </c>
      <c r="H90">
        <v>-0.11068939287990404</v>
      </c>
      <c r="I90">
        <v>0.74557308500532682</v>
      </c>
      <c r="J90">
        <v>-1.4049264022796371</v>
      </c>
    </row>
    <row r="91" spans="1:10" x14ac:dyDescent="0.2">
      <c r="A91">
        <v>35010251</v>
      </c>
      <c r="B91">
        <v>374</v>
      </c>
      <c r="C91">
        <v>2</v>
      </c>
      <c r="D91">
        <v>2</v>
      </c>
      <c r="E91">
        <v>3</v>
      </c>
      <c r="F91">
        <v>1</v>
      </c>
      <c r="G91">
        <v>-0.45980189908719349</v>
      </c>
      <c r="H91">
        <v>-0.43505659736307534</v>
      </c>
      <c r="I91">
        <v>-8.7229884589120496E-2</v>
      </c>
      <c r="J91">
        <v>-0.87001956046735129</v>
      </c>
    </row>
    <row r="92" spans="1:10" x14ac:dyDescent="0.2">
      <c r="A92">
        <v>35010252</v>
      </c>
      <c r="B92">
        <v>446</v>
      </c>
      <c r="C92">
        <v>3</v>
      </c>
      <c r="D92">
        <v>3</v>
      </c>
      <c r="E92">
        <v>4</v>
      </c>
      <c r="F92">
        <v>1</v>
      </c>
      <c r="G92">
        <v>-5.5077768416006159E-2</v>
      </c>
      <c r="H92">
        <v>-0.32427027622509164</v>
      </c>
      <c r="I92">
        <v>0.19086313171393529</v>
      </c>
      <c r="J92">
        <v>-0.7682377242709848</v>
      </c>
    </row>
    <row r="93" spans="1:10" x14ac:dyDescent="0.2">
      <c r="A93">
        <v>35010253</v>
      </c>
      <c r="B93">
        <v>598</v>
      </c>
      <c r="C93">
        <v>4</v>
      </c>
      <c r="D93">
        <v>3</v>
      </c>
      <c r="E93">
        <v>3</v>
      </c>
      <c r="F93">
        <v>2</v>
      </c>
      <c r="G93">
        <v>0.10351571726366038</v>
      </c>
      <c r="H93">
        <v>-0.2585530604933286</v>
      </c>
      <c r="I93">
        <v>-0.28625533564967964</v>
      </c>
      <c r="J93">
        <v>-0.53717603104749645</v>
      </c>
    </row>
    <row r="94" spans="1:10" x14ac:dyDescent="0.2">
      <c r="A94">
        <v>35010254</v>
      </c>
      <c r="B94">
        <v>383</v>
      </c>
      <c r="C94">
        <v>2</v>
      </c>
      <c r="D94">
        <v>2</v>
      </c>
      <c r="E94">
        <v>5</v>
      </c>
      <c r="F94">
        <v>1</v>
      </c>
      <c r="G94">
        <v>-0.65138906035748378</v>
      </c>
      <c r="H94">
        <v>-0.5988147419086256</v>
      </c>
      <c r="I94">
        <v>0.92984517451281112</v>
      </c>
      <c r="J94">
        <v>-0.79907725514547812</v>
      </c>
    </row>
    <row r="95" spans="1:10" x14ac:dyDescent="0.2">
      <c r="A95">
        <v>35010255</v>
      </c>
      <c r="B95">
        <v>233</v>
      </c>
      <c r="C95">
        <v>3</v>
      </c>
      <c r="D95">
        <v>4</v>
      </c>
      <c r="E95">
        <v>4</v>
      </c>
      <c r="F95">
        <v>1</v>
      </c>
      <c r="G95">
        <v>-6.3551387277400381E-2</v>
      </c>
      <c r="H95">
        <v>0.1281325501689688</v>
      </c>
      <c r="I95">
        <v>0.25490177268535308</v>
      </c>
      <c r="J95">
        <v>-1.0659001044620968</v>
      </c>
    </row>
    <row r="96" spans="1:10" x14ac:dyDescent="0.2">
      <c r="A96">
        <v>35010256</v>
      </c>
      <c r="B96">
        <v>364</v>
      </c>
      <c r="C96">
        <v>3</v>
      </c>
      <c r="D96">
        <v>3</v>
      </c>
      <c r="E96">
        <v>4</v>
      </c>
      <c r="F96">
        <v>1</v>
      </c>
      <c r="G96">
        <v>-0.13820004251944196</v>
      </c>
      <c r="H96">
        <v>-0.10718669546586188</v>
      </c>
      <c r="I96">
        <v>0.17334113170459686</v>
      </c>
      <c r="J96">
        <v>-0.88448869693955845</v>
      </c>
    </row>
    <row r="97" spans="1:10" x14ac:dyDescent="0.2">
      <c r="A97">
        <v>35010257</v>
      </c>
      <c r="B97">
        <v>482</v>
      </c>
      <c r="C97">
        <v>4</v>
      </c>
      <c r="D97">
        <v>4</v>
      </c>
      <c r="E97">
        <v>5</v>
      </c>
      <c r="F97">
        <v>1</v>
      </c>
      <c r="G97">
        <v>0.24762270804517386</v>
      </c>
      <c r="H97">
        <v>-2.9906709251617813E-2</v>
      </c>
      <c r="I97">
        <v>0.58021597655644175</v>
      </c>
      <c r="J97">
        <v>-0.88891971266032654</v>
      </c>
    </row>
    <row r="98" spans="1:10" x14ac:dyDescent="0.2">
      <c r="A98">
        <v>35010258</v>
      </c>
      <c r="B98">
        <v>488</v>
      </c>
      <c r="C98">
        <v>3</v>
      </c>
      <c r="D98">
        <v>2</v>
      </c>
      <c r="E98">
        <v>4</v>
      </c>
      <c r="F98">
        <v>2</v>
      </c>
      <c r="G98">
        <v>-6.2759846197863178E-2</v>
      </c>
      <c r="H98">
        <v>-0.74797317137524344</v>
      </c>
      <c r="I98">
        <v>0.384571814206007</v>
      </c>
      <c r="J98">
        <v>-0.6099519359481208</v>
      </c>
    </row>
    <row r="99" spans="1:10" x14ac:dyDescent="0.2">
      <c r="A99">
        <v>35010259</v>
      </c>
      <c r="B99">
        <v>258</v>
      </c>
      <c r="C99">
        <v>4</v>
      </c>
      <c r="D99">
        <v>1</v>
      </c>
      <c r="E99">
        <v>5</v>
      </c>
      <c r="F99">
        <v>2</v>
      </c>
      <c r="G99">
        <v>7.3959962436529247E-2</v>
      </c>
      <c r="H99">
        <v>-0.92012322298674631</v>
      </c>
      <c r="I99">
        <v>0.7983116149071231</v>
      </c>
      <c r="J99">
        <v>-0.49534423689457951</v>
      </c>
    </row>
    <row r="100" spans="1:10" x14ac:dyDescent="0.2">
      <c r="A100">
        <v>35010260</v>
      </c>
      <c r="B100">
        <v>586</v>
      </c>
      <c r="C100">
        <v>3</v>
      </c>
      <c r="D100">
        <v>5</v>
      </c>
      <c r="E100">
        <v>2</v>
      </c>
      <c r="F100">
        <v>2</v>
      </c>
      <c r="G100">
        <v>-1.5801212179409593E-2</v>
      </c>
      <c r="H100">
        <v>1.4983063823616383</v>
      </c>
      <c r="I100">
        <v>-0.37904249560823672</v>
      </c>
      <c r="J100">
        <v>-0.51386215548724268</v>
      </c>
    </row>
    <row r="101" spans="1:10" x14ac:dyDescent="0.2">
      <c r="A101">
        <v>35010261</v>
      </c>
      <c r="B101">
        <v>414</v>
      </c>
      <c r="C101">
        <v>4</v>
      </c>
      <c r="D101">
        <v>5</v>
      </c>
      <c r="E101">
        <v>5</v>
      </c>
      <c r="F101">
        <v>1</v>
      </c>
      <c r="G101">
        <v>0.10325130378985349</v>
      </c>
      <c r="H101">
        <v>0.66588598118399012</v>
      </c>
      <c r="I101">
        <v>0.8781032987963423</v>
      </c>
      <c r="J101">
        <v>-1.433198871205758</v>
      </c>
    </row>
    <row r="102" spans="1:10" x14ac:dyDescent="0.2">
      <c r="A102">
        <v>35010262</v>
      </c>
      <c r="B102">
        <v>338</v>
      </c>
      <c r="C102">
        <v>3</v>
      </c>
      <c r="D102">
        <v>2</v>
      </c>
      <c r="E102">
        <v>5</v>
      </c>
      <c r="F102">
        <v>1</v>
      </c>
      <c r="G102">
        <v>-4.2547450402322023E-2</v>
      </c>
      <c r="H102">
        <v>-0.576394839335168</v>
      </c>
      <c r="I102">
        <v>1.0942728430780249</v>
      </c>
      <c r="J102">
        <v>-0.87699510316777785</v>
      </c>
    </row>
    <row r="103" spans="1:10" x14ac:dyDescent="0.2">
      <c r="A103">
        <v>35010263</v>
      </c>
      <c r="B103">
        <v>329</v>
      </c>
      <c r="C103">
        <v>3</v>
      </c>
      <c r="D103">
        <v>2</v>
      </c>
      <c r="E103">
        <v>5</v>
      </c>
      <c r="F103">
        <v>2</v>
      </c>
      <c r="G103">
        <v>-1.4094312343422177E-2</v>
      </c>
      <c r="H103">
        <v>-0.45562318195983248</v>
      </c>
      <c r="I103">
        <v>1.8394662595869502</v>
      </c>
      <c r="J103">
        <v>-0.70253417359951331</v>
      </c>
    </row>
    <row r="104" spans="1:10" x14ac:dyDescent="0.2">
      <c r="A104">
        <v>35010264</v>
      </c>
      <c r="B104">
        <v>523</v>
      </c>
      <c r="C104">
        <v>4</v>
      </c>
      <c r="D104">
        <v>3</v>
      </c>
      <c r="E104">
        <v>5</v>
      </c>
      <c r="F104">
        <v>2</v>
      </c>
      <c r="G104">
        <v>0.51035849499743624</v>
      </c>
      <c r="H104">
        <v>-0.22100780495778455</v>
      </c>
      <c r="I104">
        <v>1.0225512247912119</v>
      </c>
      <c r="J104">
        <v>-0.53855785158170677</v>
      </c>
    </row>
    <row r="105" spans="1:10" x14ac:dyDescent="0.2">
      <c r="A105">
        <v>35010265</v>
      </c>
      <c r="B105">
        <v>403</v>
      </c>
      <c r="C105">
        <v>2</v>
      </c>
      <c r="D105">
        <v>1</v>
      </c>
      <c r="E105">
        <v>3</v>
      </c>
      <c r="F105">
        <v>3</v>
      </c>
      <c r="G105">
        <v>-0.50693731446421642</v>
      </c>
      <c r="H105">
        <v>-0.94514805158696502</v>
      </c>
      <c r="I105">
        <v>9.4138236729119085E-3</v>
      </c>
      <c r="J105">
        <v>-0.35462525509748694</v>
      </c>
    </row>
    <row r="106" spans="1:10" x14ac:dyDescent="0.2">
      <c r="A106">
        <v>35010266</v>
      </c>
      <c r="B106">
        <v>634</v>
      </c>
      <c r="C106">
        <v>4</v>
      </c>
      <c r="D106">
        <v>4</v>
      </c>
      <c r="E106">
        <v>5</v>
      </c>
      <c r="F106">
        <v>1</v>
      </c>
      <c r="G106">
        <v>0.32526706798351485</v>
      </c>
      <c r="H106">
        <v>0.30225921244967319</v>
      </c>
      <c r="I106">
        <v>2.0818288143483423</v>
      </c>
      <c r="J106">
        <v>-0.80198690984867893</v>
      </c>
    </row>
    <row r="107" spans="1:10" x14ac:dyDescent="0.2">
      <c r="A107">
        <v>35010267</v>
      </c>
      <c r="B107">
        <v>405</v>
      </c>
      <c r="C107">
        <v>4</v>
      </c>
      <c r="D107">
        <v>3</v>
      </c>
      <c r="E107">
        <v>5</v>
      </c>
      <c r="F107">
        <v>2</v>
      </c>
      <c r="G107">
        <v>0.22013685796841442</v>
      </c>
      <c r="H107">
        <v>-7.0416845510513859E-2</v>
      </c>
      <c r="I107">
        <v>1.5774550585940927</v>
      </c>
      <c r="J107">
        <v>-0.69066428689356607</v>
      </c>
    </row>
    <row r="108" spans="1:10" x14ac:dyDescent="0.2">
      <c r="A108">
        <v>35010268</v>
      </c>
      <c r="B108">
        <v>440</v>
      </c>
      <c r="C108">
        <v>5</v>
      </c>
      <c r="D108">
        <v>5</v>
      </c>
      <c r="E108">
        <v>4</v>
      </c>
      <c r="F108">
        <v>1</v>
      </c>
      <c r="G108">
        <v>1.1400281171922713</v>
      </c>
      <c r="H108">
        <v>2.1481908274201533</v>
      </c>
      <c r="I108">
        <v>0.37438635609241711</v>
      </c>
      <c r="J108">
        <v>-0.91340918855183939</v>
      </c>
    </row>
    <row r="109" spans="1:10" x14ac:dyDescent="0.2">
      <c r="A109">
        <v>35010269</v>
      </c>
      <c r="B109">
        <v>594</v>
      </c>
      <c r="C109">
        <v>5</v>
      </c>
      <c r="D109">
        <v>4</v>
      </c>
      <c r="E109">
        <v>5</v>
      </c>
      <c r="F109">
        <v>1</v>
      </c>
      <c r="G109">
        <v>0.69501576604968363</v>
      </c>
      <c r="H109">
        <v>0.55912280308823858</v>
      </c>
      <c r="I109">
        <v>3.0618337945602874</v>
      </c>
      <c r="J109">
        <v>-0.77464060998527795</v>
      </c>
    </row>
    <row r="110" spans="1:10" x14ac:dyDescent="0.2">
      <c r="A110">
        <v>35010270</v>
      </c>
      <c r="B110">
        <v>373</v>
      </c>
      <c r="C110">
        <v>5</v>
      </c>
      <c r="D110">
        <v>5</v>
      </c>
      <c r="E110">
        <v>3</v>
      </c>
      <c r="F110">
        <v>1</v>
      </c>
      <c r="G110">
        <v>1.4014645996622801</v>
      </c>
      <c r="H110">
        <v>2.2354038434910235</v>
      </c>
      <c r="I110">
        <v>-3.0865453970798991E-2</v>
      </c>
      <c r="J110">
        <v>-1.274227787655819</v>
      </c>
    </row>
    <row r="111" spans="1:10" x14ac:dyDescent="0.2">
      <c r="A111">
        <v>35010271</v>
      </c>
      <c r="B111">
        <v>313</v>
      </c>
      <c r="C111">
        <v>5</v>
      </c>
      <c r="D111">
        <v>5</v>
      </c>
      <c r="E111">
        <v>4</v>
      </c>
      <c r="F111">
        <v>1</v>
      </c>
      <c r="G111">
        <v>0.69051845785913946</v>
      </c>
      <c r="H111">
        <v>2.9488988911392404</v>
      </c>
      <c r="I111">
        <v>6.1890298366014715E-2</v>
      </c>
      <c r="J111">
        <v>-1.4553163147025281</v>
      </c>
    </row>
    <row r="112" spans="1:10" x14ac:dyDescent="0.2">
      <c r="A112">
        <v>35010272</v>
      </c>
      <c r="B112">
        <v>419</v>
      </c>
      <c r="C112">
        <v>5</v>
      </c>
      <c r="D112">
        <v>5</v>
      </c>
      <c r="E112">
        <v>4</v>
      </c>
      <c r="F112">
        <v>1</v>
      </c>
      <c r="G112">
        <v>1.1438296647316184</v>
      </c>
      <c r="H112">
        <v>2.2743378742457501</v>
      </c>
      <c r="I112">
        <v>4.3954716706127134E-2</v>
      </c>
      <c r="J112">
        <v>-1.0147507303284411</v>
      </c>
    </row>
    <row r="113" spans="1:10" x14ac:dyDescent="0.2">
      <c r="A113">
        <v>35010273</v>
      </c>
      <c r="B113">
        <v>662</v>
      </c>
      <c r="C113">
        <v>3</v>
      </c>
      <c r="D113">
        <v>2</v>
      </c>
      <c r="E113">
        <v>3</v>
      </c>
      <c r="F113">
        <v>1</v>
      </c>
      <c r="G113">
        <v>-0.26945576653048314</v>
      </c>
      <c r="H113">
        <v>-0.75996910532468476</v>
      </c>
      <c r="I113">
        <v>-3.9302949633090306E-3</v>
      </c>
      <c r="J113">
        <v>-1.2313702679326581</v>
      </c>
    </row>
    <row r="114" spans="1:10" x14ac:dyDescent="0.2">
      <c r="A114">
        <v>35010274</v>
      </c>
      <c r="B114">
        <v>484</v>
      </c>
      <c r="C114">
        <v>3</v>
      </c>
      <c r="D114">
        <v>2</v>
      </c>
      <c r="E114">
        <v>5</v>
      </c>
      <c r="F114">
        <v>1</v>
      </c>
      <c r="G114">
        <v>-0.27578148233259347</v>
      </c>
      <c r="H114">
        <v>-0.59960383771425418</v>
      </c>
      <c r="I114">
        <v>1.0904355815033755</v>
      </c>
      <c r="J114">
        <v>-0.86647308469051576</v>
      </c>
    </row>
    <row r="115" spans="1:10" x14ac:dyDescent="0.2">
      <c r="A115">
        <v>35010275</v>
      </c>
      <c r="B115">
        <v>791</v>
      </c>
      <c r="C115">
        <v>2</v>
      </c>
      <c r="D115">
        <v>2</v>
      </c>
      <c r="E115">
        <v>4</v>
      </c>
      <c r="F115">
        <v>1</v>
      </c>
      <c r="G115">
        <v>-0.58194484244354416</v>
      </c>
      <c r="H115">
        <v>-0.51902491193273914</v>
      </c>
      <c r="I115">
        <v>3.9657814677611397E-2</v>
      </c>
      <c r="J115">
        <v>-1.0710451831126977</v>
      </c>
    </row>
    <row r="116" spans="1:10" x14ac:dyDescent="0.2">
      <c r="A116">
        <v>35010276</v>
      </c>
      <c r="B116">
        <v>560</v>
      </c>
      <c r="C116">
        <v>1</v>
      </c>
      <c r="D116">
        <v>3</v>
      </c>
      <c r="E116">
        <v>4</v>
      </c>
      <c r="F116">
        <v>1</v>
      </c>
      <c r="G116">
        <v>-0.84748772322241428</v>
      </c>
      <c r="H116">
        <v>-0.41855856569793076</v>
      </c>
      <c r="I116">
        <v>0.14027281208886064</v>
      </c>
      <c r="J116">
        <v>-0.89150731240690684</v>
      </c>
    </row>
    <row r="117" spans="1:10" x14ac:dyDescent="0.2">
      <c r="A117">
        <v>35010277</v>
      </c>
      <c r="B117">
        <v>518</v>
      </c>
      <c r="C117">
        <v>3</v>
      </c>
      <c r="D117">
        <v>2</v>
      </c>
      <c r="E117">
        <v>3</v>
      </c>
      <c r="F117">
        <v>1</v>
      </c>
      <c r="G117">
        <v>-0.3505754547703781</v>
      </c>
      <c r="H117">
        <v>-0.62238176145922408</v>
      </c>
      <c r="I117">
        <v>-9.2883885999552551E-2</v>
      </c>
      <c r="J117">
        <v>-1.0218926501065537</v>
      </c>
    </row>
    <row r="118" spans="1:10" x14ac:dyDescent="0.2">
      <c r="A118">
        <v>35010278</v>
      </c>
      <c r="B118">
        <v>455</v>
      </c>
      <c r="C118">
        <v>1</v>
      </c>
      <c r="D118">
        <v>2</v>
      </c>
      <c r="E118">
        <v>3</v>
      </c>
      <c r="F118">
        <v>1</v>
      </c>
      <c r="G118">
        <v>-0.76009510704420236</v>
      </c>
      <c r="H118">
        <v>-0.52707861387617516</v>
      </c>
      <c r="I118">
        <v>-0.17274360454363402</v>
      </c>
      <c r="J118">
        <v>-1.0106805856510892</v>
      </c>
    </row>
    <row r="119" spans="1:10" x14ac:dyDescent="0.2">
      <c r="A119">
        <v>35010279</v>
      </c>
      <c r="B119">
        <v>430</v>
      </c>
      <c r="C119">
        <v>1</v>
      </c>
      <c r="D119">
        <v>3</v>
      </c>
      <c r="E119">
        <v>3</v>
      </c>
      <c r="F119">
        <v>1</v>
      </c>
      <c r="G119">
        <v>-0.81725251284882994</v>
      </c>
      <c r="H119">
        <v>-9.1772647504600346E-2</v>
      </c>
      <c r="I119">
        <v>-2.2391522247369691E-2</v>
      </c>
      <c r="J119">
        <v>-1.6424067206621273</v>
      </c>
    </row>
    <row r="120" spans="1:10" x14ac:dyDescent="0.2">
      <c r="A120">
        <v>35010280</v>
      </c>
      <c r="B120">
        <v>471</v>
      </c>
      <c r="C120">
        <v>1</v>
      </c>
      <c r="D120">
        <v>3</v>
      </c>
      <c r="E120">
        <v>2</v>
      </c>
      <c r="F120">
        <v>1</v>
      </c>
      <c r="G120">
        <v>-1.0810473545973882</v>
      </c>
      <c r="H120">
        <v>-6.6857181638042495E-2</v>
      </c>
      <c r="I120">
        <v>-0.65693923633334972</v>
      </c>
      <c r="J120">
        <v>-1.7740444613852933</v>
      </c>
    </row>
    <row r="121" spans="1:10" x14ac:dyDescent="0.2">
      <c r="A121">
        <v>35010281</v>
      </c>
      <c r="B121">
        <v>447</v>
      </c>
      <c r="C121">
        <v>1</v>
      </c>
      <c r="D121">
        <v>4</v>
      </c>
      <c r="E121">
        <v>2</v>
      </c>
      <c r="F121">
        <v>1</v>
      </c>
      <c r="G121">
        <v>-0.7743379069260049</v>
      </c>
      <c r="H121">
        <v>0.13368882420548656</v>
      </c>
      <c r="I121">
        <v>-0.33638724195180147</v>
      </c>
      <c r="J121">
        <v>-1.8670784780652654</v>
      </c>
    </row>
    <row r="122" spans="1:10" x14ac:dyDescent="0.2">
      <c r="A122">
        <v>35010282</v>
      </c>
      <c r="B122">
        <v>450</v>
      </c>
      <c r="C122">
        <v>1</v>
      </c>
      <c r="D122">
        <v>3</v>
      </c>
      <c r="E122">
        <v>3</v>
      </c>
      <c r="F122">
        <v>1</v>
      </c>
      <c r="G122">
        <v>-1.0217689721522989</v>
      </c>
      <c r="H122">
        <v>-5.4048024552022636E-2</v>
      </c>
      <c r="I122">
        <v>-0.18861478621382174</v>
      </c>
      <c r="J122">
        <v>-1.2067372333740889</v>
      </c>
    </row>
    <row r="123" spans="1:10" x14ac:dyDescent="0.2">
      <c r="A123">
        <v>35010283</v>
      </c>
      <c r="B123">
        <v>471</v>
      </c>
      <c r="C123">
        <v>1</v>
      </c>
      <c r="D123">
        <v>3</v>
      </c>
      <c r="E123">
        <v>3</v>
      </c>
      <c r="F123">
        <v>1</v>
      </c>
      <c r="G123">
        <v>-0.76445176565901485</v>
      </c>
      <c r="H123">
        <v>-0.2292336499521796</v>
      </c>
      <c r="I123">
        <v>-7.6059823430790818E-2</v>
      </c>
      <c r="J123">
        <v>-1.013726108718054</v>
      </c>
    </row>
    <row r="124" spans="1:10" x14ac:dyDescent="0.2">
      <c r="A124">
        <v>35010284</v>
      </c>
      <c r="B124">
        <v>449</v>
      </c>
      <c r="C124">
        <v>2</v>
      </c>
      <c r="D124">
        <v>3</v>
      </c>
      <c r="E124">
        <v>3</v>
      </c>
      <c r="F124">
        <v>1</v>
      </c>
      <c r="G124">
        <v>-0.67528094455900889</v>
      </c>
      <c r="H124">
        <v>-0.40740443988892017</v>
      </c>
      <c r="I124">
        <v>-0.10211196254746581</v>
      </c>
      <c r="J124">
        <v>-1.1173316045869557</v>
      </c>
    </row>
    <row r="125" spans="1:10" x14ac:dyDescent="0.2">
      <c r="A125">
        <v>35010285</v>
      </c>
      <c r="B125">
        <v>510</v>
      </c>
      <c r="C125">
        <v>4</v>
      </c>
      <c r="D125">
        <v>3</v>
      </c>
      <c r="E125">
        <v>4</v>
      </c>
      <c r="F125">
        <v>1</v>
      </c>
      <c r="G125">
        <v>9.5567599906267411E-2</v>
      </c>
      <c r="H125">
        <v>-0.32940376885589523</v>
      </c>
      <c r="I125">
        <v>0.27004950542845818</v>
      </c>
      <c r="J125">
        <v>-0.89437785293989425</v>
      </c>
    </row>
    <row r="126" spans="1:10" x14ac:dyDescent="0.2">
      <c r="A126">
        <v>35010286</v>
      </c>
      <c r="B126">
        <v>531</v>
      </c>
      <c r="C126">
        <v>1</v>
      </c>
      <c r="D126">
        <v>3</v>
      </c>
      <c r="E126">
        <v>3</v>
      </c>
      <c r="F126">
        <v>1</v>
      </c>
      <c r="G126">
        <v>-0.794265209780878</v>
      </c>
      <c r="H126">
        <v>-0.12404309719795609</v>
      </c>
      <c r="I126">
        <v>-0.1337639423636808</v>
      </c>
      <c r="J126">
        <v>-1.2690737839379813</v>
      </c>
    </row>
    <row r="127" spans="1:10" x14ac:dyDescent="0.2">
      <c r="A127">
        <v>35010287</v>
      </c>
      <c r="B127">
        <v>447</v>
      </c>
      <c r="C127">
        <v>3</v>
      </c>
      <c r="D127">
        <v>2</v>
      </c>
      <c r="E127">
        <v>4</v>
      </c>
      <c r="F127">
        <v>1</v>
      </c>
      <c r="G127">
        <v>-0.3512330872180448</v>
      </c>
      <c r="H127">
        <v>-0.66464922546716387</v>
      </c>
      <c r="I127">
        <v>0.1533971159450323</v>
      </c>
      <c r="J127">
        <v>-1.3208017673832164</v>
      </c>
    </row>
    <row r="128" spans="1:10" x14ac:dyDescent="0.2">
      <c r="A128">
        <v>35010288</v>
      </c>
      <c r="B128">
        <v>478</v>
      </c>
      <c r="C128">
        <v>3</v>
      </c>
      <c r="D128">
        <v>1</v>
      </c>
      <c r="E128">
        <v>2</v>
      </c>
      <c r="F128">
        <v>2</v>
      </c>
      <c r="G128">
        <v>-0.1292000200086178</v>
      </c>
      <c r="H128">
        <v>-0.84649526779405615</v>
      </c>
      <c r="I128">
        <v>-0.45764188433013719</v>
      </c>
      <c r="J128">
        <v>-0.58480696147687783</v>
      </c>
    </row>
    <row r="129" spans="1:10" x14ac:dyDescent="0.2">
      <c r="A129">
        <v>35010289</v>
      </c>
      <c r="B129">
        <v>450</v>
      </c>
      <c r="C129">
        <v>3</v>
      </c>
      <c r="D129">
        <v>2</v>
      </c>
      <c r="E129">
        <v>2</v>
      </c>
      <c r="F129">
        <v>1</v>
      </c>
      <c r="G129">
        <v>-9.7993742085852029E-2</v>
      </c>
      <c r="H129">
        <v>-0.61504559471751852</v>
      </c>
      <c r="I129">
        <v>-0.37732479951263886</v>
      </c>
      <c r="J129">
        <v>-0.94988129100520724</v>
      </c>
    </row>
    <row r="130" spans="1:10" x14ac:dyDescent="0.2">
      <c r="A130">
        <v>35010290</v>
      </c>
      <c r="B130">
        <v>473</v>
      </c>
      <c r="C130">
        <v>1</v>
      </c>
      <c r="D130">
        <v>2</v>
      </c>
      <c r="E130">
        <v>1</v>
      </c>
      <c r="F130">
        <v>1</v>
      </c>
      <c r="G130">
        <v>-0.8664046998579884</v>
      </c>
      <c r="H130">
        <v>-0.6950901979921511</v>
      </c>
      <c r="I130">
        <v>-0.72505043751951725</v>
      </c>
      <c r="J130">
        <v>-0.80941389209120629</v>
      </c>
    </row>
    <row r="131" spans="1:10" x14ac:dyDescent="0.2">
      <c r="A131">
        <v>35010291</v>
      </c>
      <c r="B131">
        <v>475</v>
      </c>
      <c r="C131">
        <v>2</v>
      </c>
      <c r="D131">
        <v>2</v>
      </c>
      <c r="E131">
        <v>2</v>
      </c>
      <c r="F131">
        <v>1</v>
      </c>
      <c r="G131">
        <v>-0.62924494684913546</v>
      </c>
      <c r="H131">
        <v>-0.60087117775004295</v>
      </c>
      <c r="I131">
        <v>-0.54164350711831855</v>
      </c>
      <c r="J131">
        <v>-0.80474606729331422</v>
      </c>
    </row>
    <row r="132" spans="1:10" x14ac:dyDescent="0.2">
      <c r="A132">
        <v>35010292</v>
      </c>
      <c r="B132">
        <v>513</v>
      </c>
      <c r="C132">
        <v>2</v>
      </c>
      <c r="D132">
        <v>1</v>
      </c>
      <c r="E132">
        <v>2</v>
      </c>
      <c r="F132">
        <v>2</v>
      </c>
      <c r="G132">
        <v>-0.44192990516895864</v>
      </c>
      <c r="H132">
        <v>-0.80475036042599613</v>
      </c>
      <c r="I132">
        <v>-0.37885898984849853</v>
      </c>
      <c r="J132">
        <v>-0.48111387853743315</v>
      </c>
    </row>
    <row r="133" spans="1:10" x14ac:dyDescent="0.2">
      <c r="A133">
        <v>35010293</v>
      </c>
      <c r="B133">
        <v>662</v>
      </c>
      <c r="C133">
        <v>2</v>
      </c>
      <c r="D133">
        <v>3</v>
      </c>
      <c r="E133">
        <v>3</v>
      </c>
      <c r="F133">
        <v>1</v>
      </c>
      <c r="G133">
        <v>-0.48793113305370783</v>
      </c>
      <c r="H133">
        <v>-0.36439530708334966</v>
      </c>
      <c r="I133">
        <v>-0.19006694469708069</v>
      </c>
      <c r="J133">
        <v>-0.8316152709184208</v>
      </c>
    </row>
    <row r="134" spans="1:10" x14ac:dyDescent="0.2">
      <c r="A134">
        <v>35010294</v>
      </c>
      <c r="B134">
        <v>612</v>
      </c>
      <c r="C134">
        <v>3</v>
      </c>
      <c r="D134">
        <v>2</v>
      </c>
      <c r="E134">
        <v>3</v>
      </c>
      <c r="F134">
        <v>2</v>
      </c>
      <c r="G134">
        <v>-0.21221169040964272</v>
      </c>
      <c r="H134">
        <v>-0.59704340521941091</v>
      </c>
      <c r="I134">
        <v>2.6020144951141994E-2</v>
      </c>
      <c r="J134">
        <v>-0.67722993892849326</v>
      </c>
    </row>
    <row r="135" spans="1:10" x14ac:dyDescent="0.2">
      <c r="A135">
        <v>35010295</v>
      </c>
      <c r="B135">
        <v>458</v>
      </c>
      <c r="C135">
        <v>4</v>
      </c>
      <c r="D135">
        <v>2</v>
      </c>
      <c r="E135">
        <v>4</v>
      </c>
      <c r="F135">
        <v>2</v>
      </c>
      <c r="G135">
        <v>0.36857127708400517</v>
      </c>
      <c r="H135">
        <v>-0.5127174640936214</v>
      </c>
      <c r="I135">
        <v>0.38233717331061423</v>
      </c>
      <c r="J135">
        <v>-0.61808237040641467</v>
      </c>
    </row>
    <row r="136" spans="1:10" x14ac:dyDescent="0.2">
      <c r="A136">
        <v>35010296</v>
      </c>
      <c r="B136">
        <v>441</v>
      </c>
      <c r="C136">
        <v>4</v>
      </c>
      <c r="D136">
        <v>4</v>
      </c>
      <c r="E136">
        <v>4</v>
      </c>
      <c r="F136">
        <v>1</v>
      </c>
      <c r="G136">
        <v>0.48141934592572178</v>
      </c>
      <c r="H136">
        <v>-1.4353212491225897E-2</v>
      </c>
      <c r="I136">
        <v>0.39634327807800851</v>
      </c>
      <c r="J136">
        <v>-1.4352348243174362</v>
      </c>
    </row>
    <row r="137" spans="1:10" x14ac:dyDescent="0.2">
      <c r="A137">
        <v>35010297</v>
      </c>
      <c r="B137">
        <v>432</v>
      </c>
      <c r="C137">
        <v>3</v>
      </c>
      <c r="D137">
        <v>3</v>
      </c>
      <c r="E137">
        <v>4</v>
      </c>
      <c r="F137">
        <v>1</v>
      </c>
      <c r="G137">
        <v>-0.23446633292591693</v>
      </c>
      <c r="H137">
        <v>-0.4131857306272213</v>
      </c>
      <c r="I137">
        <v>0.11985876813029536</v>
      </c>
      <c r="J137">
        <v>-1.3685606127874057</v>
      </c>
    </row>
    <row r="138" spans="1:10" x14ac:dyDescent="0.2">
      <c r="A138">
        <v>35010298</v>
      </c>
      <c r="B138">
        <v>483</v>
      </c>
      <c r="C138">
        <v>2</v>
      </c>
      <c r="D138">
        <v>2</v>
      </c>
      <c r="E138">
        <v>4</v>
      </c>
      <c r="F138">
        <v>1</v>
      </c>
      <c r="G138">
        <v>-0.42599720310051814</v>
      </c>
      <c r="H138">
        <v>-0.6663192896085034</v>
      </c>
      <c r="I138">
        <v>0.23709652523506142</v>
      </c>
      <c r="J138">
        <v>-0.90980395443695805</v>
      </c>
    </row>
    <row r="139" spans="1:10" x14ac:dyDescent="0.2">
      <c r="A139">
        <v>35010299</v>
      </c>
      <c r="B139">
        <v>517</v>
      </c>
      <c r="C139">
        <v>2</v>
      </c>
      <c r="D139">
        <v>3</v>
      </c>
      <c r="E139">
        <v>4</v>
      </c>
      <c r="F139">
        <v>1</v>
      </c>
      <c r="G139">
        <v>-0.6983400046306304</v>
      </c>
      <c r="H139">
        <v>-0.21751820296766183</v>
      </c>
      <c r="I139">
        <v>3.4091200309310912E-2</v>
      </c>
      <c r="J139">
        <v>-1.2475946103182776</v>
      </c>
    </row>
    <row r="140" spans="1:10" x14ac:dyDescent="0.2">
      <c r="A140">
        <v>35010300</v>
      </c>
      <c r="B140">
        <v>596</v>
      </c>
      <c r="C140">
        <v>2</v>
      </c>
      <c r="D140">
        <v>3</v>
      </c>
      <c r="E140">
        <v>3</v>
      </c>
      <c r="F140">
        <v>1</v>
      </c>
      <c r="G140">
        <v>-0.69894075646317899</v>
      </c>
      <c r="H140">
        <v>-0.23942108817519669</v>
      </c>
      <c r="I140">
        <v>-5.5507431327778078E-2</v>
      </c>
      <c r="J140">
        <v>-1.0751510464252889</v>
      </c>
    </row>
    <row r="141" spans="1:10" x14ac:dyDescent="0.2">
      <c r="A141">
        <v>35010301</v>
      </c>
      <c r="B141">
        <v>461</v>
      </c>
      <c r="C141">
        <v>3</v>
      </c>
      <c r="D141">
        <v>4</v>
      </c>
      <c r="E141">
        <v>4</v>
      </c>
      <c r="F141">
        <v>1</v>
      </c>
      <c r="G141">
        <v>-0.25828564092961237</v>
      </c>
      <c r="H141">
        <v>1.1325502553394262E-4</v>
      </c>
      <c r="I141">
        <v>0.27484392078509101</v>
      </c>
      <c r="J141">
        <v>-1.42267372612799</v>
      </c>
    </row>
    <row r="142" spans="1:10" x14ac:dyDescent="0.2">
      <c r="A142">
        <v>35010302</v>
      </c>
      <c r="B142">
        <v>623</v>
      </c>
      <c r="C142">
        <v>4</v>
      </c>
      <c r="D142">
        <v>3</v>
      </c>
      <c r="E142">
        <v>5</v>
      </c>
      <c r="F142">
        <v>1</v>
      </c>
      <c r="G142">
        <v>0.25357550457588357</v>
      </c>
      <c r="H142">
        <v>-0.15965543879811064</v>
      </c>
      <c r="I142">
        <v>0.78648470876032084</v>
      </c>
      <c r="J142">
        <v>-0.92949448207604712</v>
      </c>
    </row>
    <row r="143" spans="1:10" x14ac:dyDescent="0.2">
      <c r="A143">
        <v>35010303</v>
      </c>
      <c r="B143">
        <v>480</v>
      </c>
      <c r="C143">
        <v>2</v>
      </c>
      <c r="D143">
        <v>4</v>
      </c>
      <c r="E143">
        <v>4</v>
      </c>
      <c r="F143">
        <v>1</v>
      </c>
      <c r="G143">
        <v>-0.52039434983450406</v>
      </c>
      <c r="H143">
        <v>0.30399823216602356</v>
      </c>
      <c r="I143">
        <v>0.4712139635728454</v>
      </c>
      <c r="J143">
        <v>-1.6195262170000919</v>
      </c>
    </row>
    <row r="144" spans="1:10" x14ac:dyDescent="0.2">
      <c r="A144">
        <v>35010304</v>
      </c>
      <c r="B144">
        <v>526</v>
      </c>
      <c r="C144">
        <v>3</v>
      </c>
      <c r="D144">
        <v>4</v>
      </c>
      <c r="E144">
        <v>5</v>
      </c>
      <c r="F144">
        <v>1</v>
      </c>
      <c r="G144">
        <v>-0.31773563968689644</v>
      </c>
      <c r="H144">
        <v>0.21783738419800636</v>
      </c>
      <c r="I144">
        <v>1.6942318906335223</v>
      </c>
      <c r="J144">
        <v>-2.0375246552477959</v>
      </c>
    </row>
    <row r="145" spans="1:10" x14ac:dyDescent="0.2">
      <c r="A145">
        <v>35010305</v>
      </c>
      <c r="B145">
        <v>407</v>
      </c>
      <c r="C145">
        <v>3</v>
      </c>
      <c r="D145">
        <v>2</v>
      </c>
      <c r="E145">
        <v>5</v>
      </c>
      <c r="F145">
        <v>2</v>
      </c>
      <c r="G145">
        <v>-0.11108893050251185</v>
      </c>
      <c r="H145">
        <v>-0.67220808425498868</v>
      </c>
      <c r="I145">
        <v>1.1353993365799224</v>
      </c>
      <c r="J145">
        <v>-0.67190450212043085</v>
      </c>
    </row>
    <row r="146" spans="1:10" x14ac:dyDescent="0.2">
      <c r="A146">
        <v>35010306</v>
      </c>
      <c r="B146">
        <v>484</v>
      </c>
      <c r="C146">
        <v>4</v>
      </c>
      <c r="D146">
        <v>2</v>
      </c>
      <c r="E146">
        <v>5</v>
      </c>
      <c r="F146">
        <v>1</v>
      </c>
      <c r="G146">
        <v>8.1571778378124529E-3</v>
      </c>
      <c r="H146">
        <v>-0.51162537428645694</v>
      </c>
      <c r="I146">
        <v>1.314774381859702</v>
      </c>
      <c r="J146">
        <v>-0.773235826630982</v>
      </c>
    </row>
    <row r="147" spans="1:10" x14ac:dyDescent="0.2">
      <c r="A147">
        <v>35010307</v>
      </c>
      <c r="B147">
        <v>474</v>
      </c>
      <c r="C147">
        <v>3</v>
      </c>
      <c r="D147">
        <v>3</v>
      </c>
      <c r="E147">
        <v>5</v>
      </c>
      <c r="F147">
        <v>1</v>
      </c>
      <c r="G147">
        <v>-7.8030879878929343E-2</v>
      </c>
      <c r="H147">
        <v>-0.19603890687305447</v>
      </c>
      <c r="I147">
        <v>1.0947324325438212</v>
      </c>
      <c r="J147">
        <v>-0.75412367638171118</v>
      </c>
    </row>
    <row r="148" spans="1:10" x14ac:dyDescent="0.2">
      <c r="A148">
        <v>35010308</v>
      </c>
      <c r="B148">
        <v>494</v>
      </c>
      <c r="C148">
        <v>4</v>
      </c>
      <c r="D148">
        <v>4</v>
      </c>
      <c r="E148">
        <v>5</v>
      </c>
      <c r="F148">
        <v>1</v>
      </c>
      <c r="G148">
        <v>0.35369535820514103</v>
      </c>
      <c r="H148">
        <v>-1.5270382581448725E-2</v>
      </c>
      <c r="I148">
        <v>1.0078035065516775</v>
      </c>
      <c r="J148">
        <v>-0.76175572097787669</v>
      </c>
    </row>
    <row r="149" spans="1:10" x14ac:dyDescent="0.2">
      <c r="A149">
        <v>35010309</v>
      </c>
      <c r="B149">
        <v>416</v>
      </c>
      <c r="C149">
        <v>4</v>
      </c>
      <c r="D149">
        <v>5</v>
      </c>
      <c r="E149">
        <v>4</v>
      </c>
      <c r="F149">
        <v>1</v>
      </c>
      <c r="G149">
        <v>0.30846367860987745</v>
      </c>
      <c r="H149">
        <v>0.70865343150011617</v>
      </c>
      <c r="I149">
        <v>0.54876797675866529</v>
      </c>
      <c r="J149">
        <v>-1.0749884053076326</v>
      </c>
    </row>
    <row r="150" spans="1:10" x14ac:dyDescent="0.2">
      <c r="A150">
        <v>35010310</v>
      </c>
      <c r="B150">
        <v>507</v>
      </c>
      <c r="C150">
        <v>4</v>
      </c>
      <c r="D150">
        <v>3</v>
      </c>
      <c r="E150">
        <v>5</v>
      </c>
      <c r="F150">
        <v>1</v>
      </c>
      <c r="G150">
        <v>0.49139118075292337</v>
      </c>
      <c r="H150">
        <v>-0.22440897298075213</v>
      </c>
      <c r="I150">
        <v>1.4374667542165203</v>
      </c>
      <c r="J150">
        <v>-0.88425092022966423</v>
      </c>
    </row>
    <row r="151" spans="1:10" x14ac:dyDescent="0.2">
      <c r="A151">
        <v>35010311</v>
      </c>
      <c r="B151">
        <v>637</v>
      </c>
      <c r="C151">
        <v>2</v>
      </c>
      <c r="D151">
        <v>3</v>
      </c>
      <c r="E151">
        <v>4</v>
      </c>
      <c r="F151">
        <v>1</v>
      </c>
      <c r="G151">
        <v>-0.42492868427278635</v>
      </c>
      <c r="H151">
        <v>-6.8730667745092788E-2</v>
      </c>
      <c r="I151">
        <v>0.19797050831289859</v>
      </c>
      <c r="J151">
        <v>-1.4138330361826257</v>
      </c>
    </row>
    <row r="152" spans="1:10" x14ac:dyDescent="0.2">
      <c r="A152">
        <v>35010312</v>
      </c>
      <c r="B152">
        <v>488</v>
      </c>
      <c r="C152">
        <v>2</v>
      </c>
      <c r="D152">
        <v>3</v>
      </c>
      <c r="E152">
        <v>4</v>
      </c>
      <c r="F152">
        <v>1</v>
      </c>
      <c r="G152">
        <v>-0.69250721825449602</v>
      </c>
      <c r="H152">
        <v>-0.22768869378942264</v>
      </c>
      <c r="I152">
        <v>9.7793448601307634E-2</v>
      </c>
      <c r="J152">
        <v>-1.4066234058948495</v>
      </c>
    </row>
    <row r="153" spans="1:10" x14ac:dyDescent="0.2">
      <c r="A153">
        <v>35010313</v>
      </c>
      <c r="B153">
        <v>677</v>
      </c>
      <c r="C153">
        <v>2</v>
      </c>
      <c r="D153">
        <v>2</v>
      </c>
      <c r="E153">
        <v>5</v>
      </c>
      <c r="F153">
        <v>2</v>
      </c>
      <c r="G153">
        <v>-0.46126833736133455</v>
      </c>
      <c r="H153">
        <v>-0.72744216203532552</v>
      </c>
      <c r="I153">
        <v>0.67837215290641351</v>
      </c>
      <c r="J153">
        <v>-0.68620652920608372</v>
      </c>
    </row>
    <row r="154" spans="1:10" x14ac:dyDescent="0.2">
      <c r="A154">
        <v>35010314</v>
      </c>
      <c r="B154">
        <v>547</v>
      </c>
      <c r="C154">
        <v>4</v>
      </c>
      <c r="D154">
        <v>1</v>
      </c>
      <c r="E154">
        <v>5</v>
      </c>
      <c r="F154">
        <v>2</v>
      </c>
      <c r="G154">
        <v>0.28341017922464068</v>
      </c>
      <c r="H154">
        <v>-0.9027773624932991</v>
      </c>
      <c r="I154">
        <v>0.94584101092404238</v>
      </c>
      <c r="J154">
        <v>-0.69582015303639588</v>
      </c>
    </row>
    <row r="155" spans="1:10" x14ac:dyDescent="0.2">
      <c r="A155">
        <v>35010315</v>
      </c>
      <c r="B155">
        <v>706</v>
      </c>
      <c r="C155">
        <v>3</v>
      </c>
      <c r="D155">
        <v>2</v>
      </c>
      <c r="E155">
        <v>4</v>
      </c>
      <c r="F155">
        <v>2</v>
      </c>
      <c r="G155">
        <v>-0.22324570422789614</v>
      </c>
      <c r="H155">
        <v>-0.6465410007815261</v>
      </c>
      <c r="I155">
        <v>0.21916975009304612</v>
      </c>
      <c r="J155">
        <v>-0.69579628287237072</v>
      </c>
    </row>
    <row r="156" spans="1:10" x14ac:dyDescent="0.2">
      <c r="A156">
        <v>35010316</v>
      </c>
      <c r="B156">
        <v>376</v>
      </c>
      <c r="C156">
        <v>3</v>
      </c>
      <c r="D156">
        <v>3</v>
      </c>
      <c r="E156">
        <v>4</v>
      </c>
      <c r="F156">
        <v>1</v>
      </c>
      <c r="G156">
        <v>-9.4371285249952308E-2</v>
      </c>
      <c r="H156">
        <v>-0.15502563924481705</v>
      </c>
      <c r="I156">
        <v>0.49863835337106743</v>
      </c>
      <c r="J156">
        <v>-1.5551808740608795</v>
      </c>
    </row>
    <row r="157" spans="1:10" x14ac:dyDescent="0.2">
      <c r="A157">
        <v>35010317</v>
      </c>
      <c r="B157">
        <v>633</v>
      </c>
      <c r="C157">
        <v>3</v>
      </c>
      <c r="D157">
        <v>1</v>
      </c>
      <c r="E157">
        <v>4</v>
      </c>
      <c r="F157">
        <v>2</v>
      </c>
      <c r="G157">
        <v>-0.22412662056396876</v>
      </c>
      <c r="H157">
        <v>-0.76884753566626618</v>
      </c>
      <c r="I157">
        <v>0.31351379375222904</v>
      </c>
      <c r="J157">
        <v>-0.67227099423339698</v>
      </c>
    </row>
    <row r="158" spans="1:10" x14ac:dyDescent="0.2">
      <c r="A158">
        <v>35010318</v>
      </c>
      <c r="B158">
        <v>612</v>
      </c>
      <c r="C158">
        <v>4</v>
      </c>
      <c r="D158">
        <v>2</v>
      </c>
      <c r="E158">
        <v>5</v>
      </c>
      <c r="F158">
        <v>1</v>
      </c>
      <c r="G158">
        <v>0.48412015355771187</v>
      </c>
      <c r="H158">
        <v>-0.6238377337016644</v>
      </c>
      <c r="I158">
        <v>0.61559147590135965</v>
      </c>
      <c r="J158">
        <v>-0.81740008183312152</v>
      </c>
    </row>
    <row r="159" spans="1:10" x14ac:dyDescent="0.2">
      <c r="A159">
        <v>35010319</v>
      </c>
      <c r="B159">
        <v>596</v>
      </c>
      <c r="C159">
        <v>3</v>
      </c>
      <c r="D159">
        <v>2</v>
      </c>
      <c r="E159">
        <v>5</v>
      </c>
      <c r="F159">
        <v>2</v>
      </c>
      <c r="G159">
        <v>-1.49186762662529E-2</v>
      </c>
      <c r="H159">
        <v>-0.64217516787917994</v>
      </c>
      <c r="I159">
        <v>1.2174120082319972</v>
      </c>
      <c r="J159">
        <v>-0.51118588894528572</v>
      </c>
    </row>
    <row r="160" spans="1:10" x14ac:dyDescent="0.2">
      <c r="A160">
        <v>35010320</v>
      </c>
      <c r="B160">
        <v>697</v>
      </c>
      <c r="C160">
        <v>3</v>
      </c>
      <c r="D160">
        <v>1</v>
      </c>
      <c r="E160">
        <v>5</v>
      </c>
      <c r="F160">
        <v>1</v>
      </c>
      <c r="G160">
        <v>-0.34057429562298219</v>
      </c>
      <c r="H160">
        <v>-0.98845989082534857</v>
      </c>
      <c r="I160">
        <v>0.67005339310384904</v>
      </c>
      <c r="J160">
        <v>-0.709481621385461</v>
      </c>
    </row>
    <row r="161" spans="1:10" x14ac:dyDescent="0.2">
      <c r="A161">
        <v>35010321</v>
      </c>
      <c r="B161">
        <v>391</v>
      </c>
      <c r="C161">
        <v>2</v>
      </c>
      <c r="D161">
        <v>3</v>
      </c>
      <c r="E161">
        <v>3</v>
      </c>
      <c r="F161">
        <v>1</v>
      </c>
      <c r="G161">
        <v>-0.44667289324352172</v>
      </c>
      <c r="H161">
        <v>-0.21801948961334233</v>
      </c>
      <c r="I161">
        <v>-0.14817104875094728</v>
      </c>
      <c r="J161">
        <v>-1.5856302108453399</v>
      </c>
    </row>
    <row r="162" spans="1:10" x14ac:dyDescent="0.2">
      <c r="A162">
        <v>35010322</v>
      </c>
      <c r="B162">
        <v>482</v>
      </c>
      <c r="C162">
        <v>1</v>
      </c>
      <c r="D162">
        <v>4</v>
      </c>
      <c r="E162">
        <v>2</v>
      </c>
      <c r="F162">
        <v>1</v>
      </c>
      <c r="G162">
        <v>-0.89699658311475261</v>
      </c>
      <c r="H162">
        <v>0.10913652556190412</v>
      </c>
      <c r="I162">
        <v>-0.31747440581204633</v>
      </c>
      <c r="J162">
        <v>-2.0029990076949726</v>
      </c>
    </row>
    <row r="163" spans="1:10" x14ac:dyDescent="0.2">
      <c r="A163">
        <v>35010323</v>
      </c>
      <c r="B163">
        <v>650</v>
      </c>
      <c r="C163">
        <v>3</v>
      </c>
      <c r="D163">
        <v>2</v>
      </c>
      <c r="E163">
        <v>5</v>
      </c>
      <c r="F163">
        <v>1</v>
      </c>
      <c r="G163">
        <v>-0.24061614686880076</v>
      </c>
      <c r="H163">
        <v>-0.47814282899813082</v>
      </c>
      <c r="I163">
        <v>1.6027786620281428</v>
      </c>
      <c r="J163">
        <v>-1.1646968826761084</v>
      </c>
    </row>
    <row r="164" spans="1:10" x14ac:dyDescent="0.2">
      <c r="A164">
        <v>35010324</v>
      </c>
      <c r="B164">
        <v>608</v>
      </c>
      <c r="C164">
        <v>3</v>
      </c>
      <c r="D164">
        <v>3</v>
      </c>
      <c r="E164">
        <v>5</v>
      </c>
      <c r="F164">
        <v>1</v>
      </c>
      <c r="G164">
        <v>-6.4907961333750069E-2</v>
      </c>
      <c r="H164">
        <v>-0.13068563231612354</v>
      </c>
      <c r="I164">
        <v>0.91719748159504721</v>
      </c>
      <c r="J164">
        <v>-0.85477866867088004</v>
      </c>
    </row>
    <row r="165" spans="1:10" x14ac:dyDescent="0.2">
      <c r="A165">
        <v>35010325</v>
      </c>
      <c r="B165">
        <v>481</v>
      </c>
      <c r="C165">
        <v>5</v>
      </c>
      <c r="D165">
        <v>4</v>
      </c>
      <c r="E165">
        <v>5</v>
      </c>
      <c r="F165">
        <v>1</v>
      </c>
      <c r="G165">
        <v>0.80325151744612167</v>
      </c>
      <c r="H165">
        <v>7.6480682409531126E-2</v>
      </c>
      <c r="I165">
        <v>1.1900171569219475</v>
      </c>
      <c r="J165">
        <v>-0.76588582296648322</v>
      </c>
    </row>
    <row r="166" spans="1:10" x14ac:dyDescent="0.2">
      <c r="A166">
        <v>35010326</v>
      </c>
      <c r="B166">
        <v>473</v>
      </c>
      <c r="C166">
        <v>3</v>
      </c>
      <c r="D166">
        <v>4</v>
      </c>
      <c r="E166">
        <v>5</v>
      </c>
      <c r="F166">
        <v>1</v>
      </c>
      <c r="G166">
        <v>-0.37925804495034715</v>
      </c>
      <c r="H166">
        <v>-2.8014234488161094E-2</v>
      </c>
      <c r="I166">
        <v>0.76449203281982958</v>
      </c>
      <c r="J166">
        <v>-1.1994302081028767</v>
      </c>
    </row>
    <row r="167" spans="1:10" x14ac:dyDescent="0.2">
      <c r="A167">
        <v>35010327</v>
      </c>
      <c r="B167">
        <v>561</v>
      </c>
      <c r="C167">
        <v>2</v>
      </c>
      <c r="D167">
        <v>4</v>
      </c>
      <c r="E167">
        <v>4</v>
      </c>
      <c r="F167">
        <v>1</v>
      </c>
      <c r="G167">
        <v>-0.58811826046173032</v>
      </c>
      <c r="H167">
        <v>-2.1385099691399012E-2</v>
      </c>
      <c r="I167">
        <v>0.18095514418446923</v>
      </c>
      <c r="J167">
        <v>-1.4840326453494976</v>
      </c>
    </row>
    <row r="168" spans="1:10" x14ac:dyDescent="0.2">
      <c r="A168">
        <v>35010328</v>
      </c>
      <c r="B168">
        <v>486</v>
      </c>
      <c r="C168">
        <v>1</v>
      </c>
      <c r="D168">
        <v>4</v>
      </c>
      <c r="E168">
        <v>4</v>
      </c>
      <c r="F168">
        <v>1</v>
      </c>
      <c r="G168">
        <v>-0.8150047207524066</v>
      </c>
      <c r="H168">
        <v>4.2038909451772466E-2</v>
      </c>
      <c r="I168">
        <v>0.25432448768347343</v>
      </c>
      <c r="J168">
        <v>-1.4639525966708016</v>
      </c>
    </row>
    <row r="169" spans="1:10" x14ac:dyDescent="0.2">
      <c r="A169">
        <v>35010329</v>
      </c>
      <c r="B169">
        <v>464</v>
      </c>
      <c r="C169">
        <v>3</v>
      </c>
      <c r="D169">
        <v>2</v>
      </c>
      <c r="E169">
        <v>4</v>
      </c>
      <c r="F169">
        <v>1</v>
      </c>
      <c r="G169">
        <v>-0.28630352725168962</v>
      </c>
      <c r="H169">
        <v>-0.55309894279128258</v>
      </c>
      <c r="I169">
        <v>8.8113758470080003E-2</v>
      </c>
      <c r="J169">
        <v>-1.1903324433419393</v>
      </c>
    </row>
    <row r="170" spans="1:10" x14ac:dyDescent="0.2">
      <c r="A170">
        <v>35010330</v>
      </c>
      <c r="B170">
        <v>449</v>
      </c>
      <c r="C170">
        <v>2</v>
      </c>
      <c r="D170">
        <v>3</v>
      </c>
      <c r="E170">
        <v>3</v>
      </c>
      <c r="F170">
        <v>1</v>
      </c>
      <c r="G170">
        <v>-0.59706818705837572</v>
      </c>
      <c r="H170">
        <v>-0.10952981727582276</v>
      </c>
      <c r="I170">
        <v>-1.255367082983827E-2</v>
      </c>
      <c r="J170">
        <v>-1.4960216722072444</v>
      </c>
    </row>
    <row r="171" spans="1:10" x14ac:dyDescent="0.2">
      <c r="A171">
        <v>35010331</v>
      </c>
      <c r="B171">
        <v>470</v>
      </c>
      <c r="C171">
        <v>2</v>
      </c>
      <c r="D171">
        <v>2</v>
      </c>
      <c r="E171">
        <v>3</v>
      </c>
      <c r="F171">
        <v>1</v>
      </c>
      <c r="G171">
        <v>-0.61845285688704121</v>
      </c>
      <c r="H171">
        <v>-0.55051096032232427</v>
      </c>
      <c r="I171">
        <v>2.4633179146302225E-2</v>
      </c>
      <c r="J171">
        <v>-1.2503142845839295</v>
      </c>
    </row>
    <row r="172" spans="1:10" x14ac:dyDescent="0.2">
      <c r="A172">
        <v>35010332</v>
      </c>
      <c r="B172">
        <v>525</v>
      </c>
      <c r="C172">
        <v>2</v>
      </c>
      <c r="D172">
        <v>1</v>
      </c>
      <c r="E172">
        <v>4</v>
      </c>
      <c r="F172">
        <v>1</v>
      </c>
      <c r="G172">
        <v>-0.45712504451879066</v>
      </c>
      <c r="H172">
        <v>-0.77936599554200381</v>
      </c>
      <c r="I172">
        <v>0.13372594492087056</v>
      </c>
      <c r="J172">
        <v>-0.81950864411121227</v>
      </c>
    </row>
    <row r="173" spans="1:10" x14ac:dyDescent="0.2">
      <c r="A173">
        <v>35010333</v>
      </c>
      <c r="B173">
        <v>441</v>
      </c>
      <c r="C173">
        <v>3</v>
      </c>
      <c r="D173">
        <v>3</v>
      </c>
      <c r="E173">
        <v>4</v>
      </c>
      <c r="F173">
        <v>2</v>
      </c>
      <c r="G173">
        <v>-0.2973073080702574</v>
      </c>
      <c r="H173">
        <v>-0.43336739671579766</v>
      </c>
      <c r="I173">
        <v>0.32093716660097626</v>
      </c>
      <c r="J173">
        <v>-0.62427053881654815</v>
      </c>
    </row>
    <row r="174" spans="1:10" x14ac:dyDescent="0.2">
      <c r="A174">
        <v>35010334</v>
      </c>
      <c r="B174">
        <v>669</v>
      </c>
      <c r="C174">
        <v>5</v>
      </c>
      <c r="D174">
        <v>1</v>
      </c>
      <c r="E174">
        <v>5</v>
      </c>
      <c r="F174">
        <v>2</v>
      </c>
      <c r="G174">
        <v>1.075124163938693</v>
      </c>
      <c r="H174">
        <v>-0.8750106713276955</v>
      </c>
      <c r="I174">
        <v>1.3581992786985069</v>
      </c>
      <c r="J174">
        <v>-0.61179493288580455</v>
      </c>
    </row>
    <row r="175" spans="1:10" x14ac:dyDescent="0.2">
      <c r="A175">
        <v>35010335</v>
      </c>
      <c r="B175">
        <v>400</v>
      </c>
      <c r="C175">
        <v>3</v>
      </c>
      <c r="D175">
        <v>1</v>
      </c>
      <c r="E175">
        <v>4</v>
      </c>
      <c r="F175">
        <v>2</v>
      </c>
      <c r="G175">
        <v>-0.19184238888965288</v>
      </c>
      <c r="H175">
        <v>-0.82639398014409293</v>
      </c>
      <c r="I175">
        <v>8.6079440891363504E-2</v>
      </c>
      <c r="J175">
        <v>-0.62217503387978335</v>
      </c>
    </row>
    <row r="176" spans="1:10" x14ac:dyDescent="0.2">
      <c r="A176">
        <v>35010336</v>
      </c>
      <c r="B176">
        <v>581</v>
      </c>
      <c r="C176">
        <v>5</v>
      </c>
      <c r="D176">
        <v>2</v>
      </c>
      <c r="E176">
        <v>5</v>
      </c>
      <c r="F176">
        <v>2</v>
      </c>
      <c r="G176">
        <v>1.5612073525182155</v>
      </c>
      <c r="H176">
        <v>-0.44399876284283268</v>
      </c>
      <c r="I176">
        <v>0.76813407510443477</v>
      </c>
      <c r="J176">
        <v>-0.57140305759872734</v>
      </c>
    </row>
    <row r="177" spans="1:10" x14ac:dyDescent="0.2">
      <c r="A177">
        <v>35010337</v>
      </c>
      <c r="B177">
        <v>519</v>
      </c>
      <c r="C177">
        <v>3</v>
      </c>
      <c r="D177">
        <v>2</v>
      </c>
      <c r="E177">
        <v>4</v>
      </c>
      <c r="F177">
        <v>1</v>
      </c>
      <c r="G177">
        <v>-0.16175096616954826</v>
      </c>
      <c r="H177">
        <v>-0.67064396544845106</v>
      </c>
      <c r="I177">
        <v>5.5407713175871461E-2</v>
      </c>
      <c r="J177">
        <v>-0.76262071630084316</v>
      </c>
    </row>
    <row r="178" spans="1:10" x14ac:dyDescent="0.2">
      <c r="A178">
        <v>35010338</v>
      </c>
      <c r="B178">
        <v>503</v>
      </c>
      <c r="C178">
        <v>2</v>
      </c>
      <c r="D178">
        <v>2</v>
      </c>
      <c r="E178">
        <v>2</v>
      </c>
      <c r="F178">
        <v>1</v>
      </c>
      <c r="G178">
        <v>-0.44223552186325205</v>
      </c>
      <c r="H178">
        <v>-0.70435467458089618</v>
      </c>
      <c r="I178">
        <v>-0.42023580255846071</v>
      </c>
      <c r="J178">
        <v>-1.053747153007184</v>
      </c>
    </row>
    <row r="179" spans="1:10" x14ac:dyDescent="0.2">
      <c r="A179">
        <v>35010339</v>
      </c>
      <c r="B179">
        <v>689</v>
      </c>
      <c r="C179">
        <v>1</v>
      </c>
      <c r="D179">
        <v>1</v>
      </c>
      <c r="E179">
        <v>4</v>
      </c>
      <c r="F179">
        <v>1</v>
      </c>
      <c r="G179">
        <v>-0.84632410972396432</v>
      </c>
      <c r="H179">
        <v>-0.76494912166577655</v>
      </c>
      <c r="I179">
        <v>0.11917956176541014</v>
      </c>
      <c r="J179">
        <v>-0.74500363797890246</v>
      </c>
    </row>
    <row r="180" spans="1:10" x14ac:dyDescent="0.2">
      <c r="A180">
        <v>35010340</v>
      </c>
      <c r="B180">
        <v>489</v>
      </c>
      <c r="C180">
        <v>2</v>
      </c>
      <c r="D180">
        <v>2</v>
      </c>
      <c r="E180">
        <v>2</v>
      </c>
      <c r="F180">
        <v>1</v>
      </c>
      <c r="G180">
        <v>-0.74485131139260496</v>
      </c>
      <c r="H180">
        <v>-0.67657458108595203</v>
      </c>
      <c r="I180">
        <v>-0.32059717364025359</v>
      </c>
      <c r="J180">
        <v>-1.0741950312352895</v>
      </c>
    </row>
    <row r="181" spans="1:10" x14ac:dyDescent="0.2">
      <c r="A181">
        <v>35010341</v>
      </c>
      <c r="B181">
        <v>460</v>
      </c>
      <c r="C181">
        <v>2</v>
      </c>
      <c r="D181">
        <v>1</v>
      </c>
      <c r="E181">
        <v>3</v>
      </c>
      <c r="F181">
        <v>1</v>
      </c>
      <c r="G181">
        <v>-0.47740576415342872</v>
      </c>
      <c r="H181">
        <v>-0.78084785451987482</v>
      </c>
      <c r="I181">
        <v>-0.16816364775692055</v>
      </c>
      <c r="J181">
        <v>-1.1821466811765429</v>
      </c>
    </row>
    <row r="182" spans="1:10" x14ac:dyDescent="0.2">
      <c r="A182">
        <v>35010342</v>
      </c>
      <c r="B182">
        <v>475</v>
      </c>
      <c r="C182">
        <v>3</v>
      </c>
      <c r="D182">
        <v>1</v>
      </c>
      <c r="E182">
        <v>4</v>
      </c>
      <c r="F182">
        <v>2</v>
      </c>
      <c r="G182">
        <v>-3.1585962901722608E-3</v>
      </c>
      <c r="H182">
        <v>-1.2148104559048718</v>
      </c>
      <c r="I182">
        <v>9.9340152236033111E-2</v>
      </c>
      <c r="J182">
        <v>-0.69808928931690484</v>
      </c>
    </row>
    <row r="183" spans="1:10" x14ac:dyDescent="0.2">
      <c r="A183">
        <v>35010343</v>
      </c>
      <c r="B183">
        <v>425</v>
      </c>
      <c r="C183">
        <v>3</v>
      </c>
      <c r="D183">
        <v>1</v>
      </c>
      <c r="E183">
        <v>3</v>
      </c>
      <c r="F183">
        <v>1</v>
      </c>
      <c r="G183">
        <v>-0.14788550920822421</v>
      </c>
      <c r="H183">
        <v>-1.1189656941569557</v>
      </c>
      <c r="I183">
        <v>-8.0196439412136569E-2</v>
      </c>
      <c r="J183">
        <v>-0.84774086642188662</v>
      </c>
    </row>
    <row r="184" spans="1:10" x14ac:dyDescent="0.2">
      <c r="A184">
        <v>35010344</v>
      </c>
      <c r="B184">
        <v>503</v>
      </c>
      <c r="C184">
        <v>2</v>
      </c>
      <c r="D184">
        <v>1</v>
      </c>
      <c r="E184">
        <v>3</v>
      </c>
      <c r="F184">
        <v>2</v>
      </c>
      <c r="G184">
        <v>-0.41641811127485651</v>
      </c>
      <c r="H184">
        <v>-0.82139233870947082</v>
      </c>
      <c r="I184">
        <v>-0.20123195505324962</v>
      </c>
      <c r="J184">
        <v>-0.64974526606515526</v>
      </c>
    </row>
    <row r="185" spans="1:10" x14ac:dyDescent="0.2">
      <c r="A185">
        <v>35010345</v>
      </c>
      <c r="B185">
        <v>455</v>
      </c>
      <c r="C185">
        <v>2</v>
      </c>
      <c r="D185">
        <v>2</v>
      </c>
      <c r="E185">
        <v>3</v>
      </c>
      <c r="F185">
        <v>1</v>
      </c>
      <c r="G185">
        <v>-0.5202095127252705</v>
      </c>
      <c r="H185">
        <v>-0.60250239665161953</v>
      </c>
      <c r="I185">
        <v>-0.17553398425964334</v>
      </c>
      <c r="J185">
        <v>-0.76619068527767553</v>
      </c>
    </row>
    <row r="186" spans="1:10" x14ac:dyDescent="0.2">
      <c r="A186">
        <v>35010346</v>
      </c>
      <c r="B186">
        <v>534</v>
      </c>
      <c r="C186">
        <v>3</v>
      </c>
      <c r="D186">
        <v>3</v>
      </c>
      <c r="E186">
        <v>3</v>
      </c>
      <c r="F186">
        <v>1</v>
      </c>
      <c r="G186">
        <v>-0.15012096858884022</v>
      </c>
      <c r="H186">
        <v>-0.18333150401715714</v>
      </c>
      <c r="I186">
        <v>-0.2539073843234439</v>
      </c>
      <c r="J186">
        <v>-0.97241009025837988</v>
      </c>
    </row>
    <row r="187" spans="1:10" x14ac:dyDescent="0.2">
      <c r="A187">
        <v>35010347</v>
      </c>
      <c r="B187">
        <v>490</v>
      </c>
      <c r="C187">
        <v>3</v>
      </c>
      <c r="D187">
        <v>2</v>
      </c>
      <c r="E187">
        <v>3</v>
      </c>
      <c r="F187">
        <v>1</v>
      </c>
      <c r="G187">
        <v>-0.29663771639191372</v>
      </c>
      <c r="H187">
        <v>-0.69170969527360349</v>
      </c>
      <c r="I187">
        <v>-0.14613882636731357</v>
      </c>
      <c r="J187">
        <v>-0.79242106896603681</v>
      </c>
    </row>
    <row r="188" spans="1:10" x14ac:dyDescent="0.2">
      <c r="A188">
        <v>35010348</v>
      </c>
      <c r="B188">
        <v>490</v>
      </c>
      <c r="C188">
        <v>3</v>
      </c>
      <c r="D188">
        <v>2</v>
      </c>
      <c r="E188">
        <v>3</v>
      </c>
      <c r="F188">
        <v>1</v>
      </c>
      <c r="G188">
        <v>-0.339737891404576</v>
      </c>
      <c r="H188">
        <v>-0.55996386211045435</v>
      </c>
      <c r="I188">
        <v>6.2089458322288002E-3</v>
      </c>
      <c r="J188">
        <v>-0.90739494348393579</v>
      </c>
    </row>
    <row r="189" spans="1:10" x14ac:dyDescent="0.2">
      <c r="A189">
        <v>35010349</v>
      </c>
      <c r="B189">
        <v>406</v>
      </c>
      <c r="C189">
        <v>4</v>
      </c>
      <c r="D189">
        <v>2</v>
      </c>
      <c r="E189">
        <v>5</v>
      </c>
      <c r="F189">
        <v>1</v>
      </c>
      <c r="G189">
        <v>0.54023687202101911</v>
      </c>
      <c r="H189">
        <v>-0.48609152288169521</v>
      </c>
      <c r="I189">
        <v>2.1387009803363575</v>
      </c>
      <c r="J189">
        <v>-0.9983813035401744</v>
      </c>
    </row>
    <row r="190" spans="1:10" x14ac:dyDescent="0.2">
      <c r="A190">
        <v>35010350</v>
      </c>
      <c r="B190">
        <v>424</v>
      </c>
      <c r="C190">
        <v>4</v>
      </c>
      <c r="D190">
        <v>2</v>
      </c>
      <c r="E190">
        <v>4</v>
      </c>
      <c r="F190">
        <v>1</v>
      </c>
      <c r="G190">
        <v>3.1688449843021202E-2</v>
      </c>
      <c r="H190">
        <v>-0.46754578761171794</v>
      </c>
      <c r="I190">
        <v>8.748982791682397E-2</v>
      </c>
      <c r="J190">
        <v>-1.0479390820961141</v>
      </c>
    </row>
    <row r="191" spans="1:10" x14ac:dyDescent="0.2">
      <c r="A191">
        <v>35010351</v>
      </c>
      <c r="B191">
        <v>382</v>
      </c>
      <c r="C191">
        <v>4</v>
      </c>
      <c r="D191">
        <v>2</v>
      </c>
      <c r="E191">
        <v>4</v>
      </c>
      <c r="F191">
        <v>1</v>
      </c>
      <c r="G191">
        <v>0.19285545099630627</v>
      </c>
      <c r="H191">
        <v>-0.4761469958125456</v>
      </c>
      <c r="I191">
        <v>0.21177131909067504</v>
      </c>
      <c r="J191">
        <v>-1.4511825579381501</v>
      </c>
    </row>
    <row r="192" spans="1:10" x14ac:dyDescent="0.2">
      <c r="A192">
        <v>35010352</v>
      </c>
      <c r="B192">
        <v>376</v>
      </c>
      <c r="C192">
        <v>2</v>
      </c>
      <c r="D192">
        <v>3</v>
      </c>
      <c r="E192">
        <v>3</v>
      </c>
      <c r="F192">
        <v>1</v>
      </c>
      <c r="G192">
        <v>-0.59751265604611836</v>
      </c>
      <c r="H192">
        <v>-0.19286779865427756</v>
      </c>
      <c r="I192">
        <v>-8.4252072585102034E-2</v>
      </c>
      <c r="J192">
        <v>-1.7910699852529661</v>
      </c>
    </row>
    <row r="193" spans="1:10" x14ac:dyDescent="0.2">
      <c r="A193">
        <v>35010353</v>
      </c>
      <c r="B193">
        <v>472</v>
      </c>
      <c r="C193">
        <v>2</v>
      </c>
      <c r="D193">
        <v>3</v>
      </c>
      <c r="E193">
        <v>3</v>
      </c>
      <c r="F193">
        <v>1</v>
      </c>
      <c r="G193">
        <v>-0.75089814696608648</v>
      </c>
      <c r="H193">
        <v>-0.21088291548973789</v>
      </c>
      <c r="I193">
        <v>-0.16989020423936735</v>
      </c>
      <c r="J193">
        <v>-1.5282566877309907</v>
      </c>
    </row>
    <row r="194" spans="1:10" x14ac:dyDescent="0.2">
      <c r="A194">
        <v>35010354</v>
      </c>
      <c r="B194">
        <v>495</v>
      </c>
      <c r="C194">
        <v>3</v>
      </c>
      <c r="D194">
        <v>3</v>
      </c>
      <c r="E194">
        <v>4</v>
      </c>
      <c r="F194">
        <v>1</v>
      </c>
      <c r="G194">
        <v>-1.8735255992109734E-2</v>
      </c>
      <c r="H194">
        <v>-0.28063072767395936</v>
      </c>
      <c r="I194">
        <v>0.10299151619726166</v>
      </c>
      <c r="J194">
        <v>-1.5027848147898244</v>
      </c>
    </row>
    <row r="195" spans="1:10" x14ac:dyDescent="0.2">
      <c r="A195">
        <v>35010355</v>
      </c>
      <c r="B195">
        <v>495</v>
      </c>
      <c r="C195">
        <v>1</v>
      </c>
      <c r="D195">
        <v>3</v>
      </c>
      <c r="E195">
        <v>3</v>
      </c>
      <c r="F195">
        <v>1</v>
      </c>
      <c r="G195">
        <v>-0.97314921555895351</v>
      </c>
      <c r="H195">
        <v>-0.35629923634932636</v>
      </c>
      <c r="I195">
        <v>-9.0085195081694991E-2</v>
      </c>
      <c r="J195">
        <v>-1.5165996157873303</v>
      </c>
    </row>
    <row r="196" spans="1:10" x14ac:dyDescent="0.2">
      <c r="A196">
        <v>35010356</v>
      </c>
      <c r="B196">
        <v>523</v>
      </c>
      <c r="C196">
        <v>2</v>
      </c>
      <c r="D196">
        <v>3</v>
      </c>
      <c r="E196">
        <v>3</v>
      </c>
      <c r="F196">
        <v>1</v>
      </c>
      <c r="G196">
        <v>-0.51070083582696912</v>
      </c>
      <c r="H196">
        <v>-0.39296092582611375</v>
      </c>
      <c r="I196">
        <v>-5.3959219200718986E-2</v>
      </c>
      <c r="J196">
        <v>-1.1310547334823011</v>
      </c>
    </row>
    <row r="197" spans="1:10" x14ac:dyDescent="0.2">
      <c r="A197">
        <v>35010357</v>
      </c>
      <c r="B197">
        <v>557</v>
      </c>
      <c r="C197">
        <v>2</v>
      </c>
      <c r="D197">
        <v>3</v>
      </c>
      <c r="E197">
        <v>3</v>
      </c>
      <c r="F197">
        <v>1</v>
      </c>
      <c r="G197">
        <v>-0.72353040014035119</v>
      </c>
      <c r="H197">
        <v>-0.35951160434553653</v>
      </c>
      <c r="I197">
        <v>-0.22440280098835982</v>
      </c>
      <c r="J197">
        <v>-1.6840237967643279</v>
      </c>
    </row>
    <row r="198" spans="1:10" x14ac:dyDescent="0.2">
      <c r="A198">
        <v>35010358</v>
      </c>
      <c r="B198">
        <v>566</v>
      </c>
      <c r="C198">
        <v>1</v>
      </c>
      <c r="D198">
        <v>3</v>
      </c>
      <c r="E198">
        <v>4</v>
      </c>
      <c r="F198">
        <v>1</v>
      </c>
      <c r="G198">
        <v>-0.82015595973038868</v>
      </c>
      <c r="H198">
        <v>-0.41730615037721597</v>
      </c>
      <c r="I198">
        <v>0.21049413671532186</v>
      </c>
      <c r="J198">
        <v>-1.1633877184744541</v>
      </c>
    </row>
    <row r="199" spans="1:10" x14ac:dyDescent="0.2">
      <c r="A199">
        <v>35010359</v>
      </c>
      <c r="B199">
        <v>528</v>
      </c>
      <c r="C199">
        <v>3</v>
      </c>
      <c r="D199">
        <v>2</v>
      </c>
      <c r="E199">
        <v>5</v>
      </c>
      <c r="F199">
        <v>1</v>
      </c>
      <c r="G199">
        <v>-0.25487006908991267</v>
      </c>
      <c r="H199">
        <v>-0.47442090136491055</v>
      </c>
      <c r="I199">
        <v>1.5768159448850065</v>
      </c>
      <c r="J199">
        <v>-1.0301717088935798</v>
      </c>
    </row>
    <row r="200" spans="1:10" x14ac:dyDescent="0.2">
      <c r="A200">
        <v>35010360</v>
      </c>
      <c r="B200">
        <v>538</v>
      </c>
      <c r="C200">
        <v>1</v>
      </c>
      <c r="D200">
        <v>3</v>
      </c>
      <c r="E200">
        <v>4</v>
      </c>
      <c r="F200">
        <v>1</v>
      </c>
      <c r="G200">
        <v>-0.87986148800190511</v>
      </c>
      <c r="H200">
        <v>-0.26153086303499162</v>
      </c>
      <c r="I200">
        <v>0.50047902396934174</v>
      </c>
      <c r="J200">
        <v>-1.2116114941154756</v>
      </c>
    </row>
    <row r="201" spans="1:10" x14ac:dyDescent="0.2">
      <c r="A201">
        <v>35010361</v>
      </c>
      <c r="B201">
        <v>500</v>
      </c>
      <c r="C201">
        <v>5</v>
      </c>
      <c r="D201">
        <v>3</v>
      </c>
      <c r="E201">
        <v>5</v>
      </c>
      <c r="F201">
        <v>2</v>
      </c>
      <c r="G201">
        <v>1.2838509589538041</v>
      </c>
      <c r="H201">
        <v>-0.13924481395135416</v>
      </c>
      <c r="I201">
        <v>0.99900499205844828</v>
      </c>
      <c r="J201">
        <v>-0.68351241637585347</v>
      </c>
    </row>
    <row r="202" spans="1:10" x14ac:dyDescent="0.2">
      <c r="A202">
        <v>35010362</v>
      </c>
      <c r="B202">
        <v>466</v>
      </c>
      <c r="C202">
        <v>4</v>
      </c>
      <c r="D202">
        <v>2</v>
      </c>
      <c r="E202">
        <v>5</v>
      </c>
      <c r="F202">
        <v>1</v>
      </c>
      <c r="G202">
        <v>1.7142838012229211E-2</v>
      </c>
      <c r="H202">
        <v>-0.44625563672015589</v>
      </c>
      <c r="I202">
        <v>1.0229150785620096</v>
      </c>
      <c r="J202">
        <v>-0.71647679700010403</v>
      </c>
    </row>
    <row r="203" spans="1:10" x14ac:dyDescent="0.2">
      <c r="A203">
        <v>35010363</v>
      </c>
      <c r="B203">
        <v>526</v>
      </c>
      <c r="C203">
        <v>5</v>
      </c>
      <c r="D203">
        <v>3</v>
      </c>
      <c r="E203">
        <v>5</v>
      </c>
      <c r="F203">
        <v>1</v>
      </c>
      <c r="G203">
        <v>1.1919640670170111</v>
      </c>
      <c r="H203">
        <v>-0.17127205059116332</v>
      </c>
      <c r="I203">
        <v>1.240591570831878</v>
      </c>
      <c r="J203">
        <v>-0.82584658968016389</v>
      </c>
    </row>
    <row r="204" spans="1:10" x14ac:dyDescent="0.2">
      <c r="A204">
        <v>35010364</v>
      </c>
      <c r="B204">
        <v>393</v>
      </c>
      <c r="C204">
        <v>3</v>
      </c>
      <c r="D204">
        <v>4</v>
      </c>
      <c r="E204">
        <v>4</v>
      </c>
      <c r="F204">
        <v>1</v>
      </c>
      <c r="G204">
        <v>-0.32170132796046141</v>
      </c>
      <c r="H204">
        <v>7.0067533251264427E-2</v>
      </c>
      <c r="I204">
        <v>0.392061323907966</v>
      </c>
      <c r="J204">
        <v>-0.92320491209652833</v>
      </c>
    </row>
    <row r="205" spans="1:10" x14ac:dyDescent="0.2">
      <c r="A205">
        <v>35010365</v>
      </c>
      <c r="B205">
        <v>699</v>
      </c>
      <c r="C205">
        <v>5</v>
      </c>
      <c r="D205">
        <v>4</v>
      </c>
      <c r="E205">
        <v>5</v>
      </c>
      <c r="F205">
        <v>1</v>
      </c>
      <c r="G205">
        <v>1.1665936235869321</v>
      </c>
      <c r="H205">
        <v>0.25031938107187607</v>
      </c>
      <c r="I205">
        <v>1.6337686791360602</v>
      </c>
      <c r="J205">
        <v>-1.2645887111979888</v>
      </c>
    </row>
    <row r="206" spans="1:10" x14ac:dyDescent="0.2">
      <c r="A206">
        <v>35010366</v>
      </c>
      <c r="B206">
        <v>507</v>
      </c>
      <c r="C206">
        <v>3</v>
      </c>
      <c r="D206">
        <v>3</v>
      </c>
      <c r="E206">
        <v>5</v>
      </c>
      <c r="F206">
        <v>1</v>
      </c>
      <c r="G206">
        <v>-0.1281688652185532</v>
      </c>
      <c r="H206">
        <v>-0.22157176983682542</v>
      </c>
      <c r="I206">
        <v>1.1571754254054092</v>
      </c>
      <c r="J206">
        <v>-1.1079436405718208</v>
      </c>
    </row>
    <row r="207" spans="1:10" x14ac:dyDescent="0.2">
      <c r="A207">
        <v>35010367</v>
      </c>
      <c r="B207">
        <v>721</v>
      </c>
      <c r="C207">
        <v>3</v>
      </c>
      <c r="D207">
        <v>2</v>
      </c>
      <c r="E207">
        <v>5</v>
      </c>
      <c r="F207">
        <v>1</v>
      </c>
      <c r="G207">
        <v>-8.9736973628620098E-2</v>
      </c>
      <c r="H207">
        <v>-0.46214793421353273</v>
      </c>
      <c r="I207">
        <v>0.8366875489048442</v>
      </c>
      <c r="J207">
        <v>-0.79934484453074606</v>
      </c>
    </row>
    <row r="208" spans="1:10" x14ac:dyDescent="0.2">
      <c r="A208">
        <v>35010368</v>
      </c>
      <c r="B208">
        <v>484</v>
      </c>
      <c r="C208">
        <v>2</v>
      </c>
      <c r="D208">
        <v>3</v>
      </c>
      <c r="E208">
        <v>4</v>
      </c>
      <c r="F208">
        <v>1</v>
      </c>
      <c r="G208">
        <v>-0.72662288951883924</v>
      </c>
      <c r="H208">
        <v>-0.30685125131042151</v>
      </c>
      <c r="I208">
        <v>0.25336789102305513</v>
      </c>
      <c r="J208">
        <v>-1.3561564240353123</v>
      </c>
    </row>
    <row r="209" spans="1:10" x14ac:dyDescent="0.2">
      <c r="A209">
        <v>35010369</v>
      </c>
      <c r="B209">
        <v>350</v>
      </c>
      <c r="C209">
        <v>3</v>
      </c>
      <c r="D209">
        <v>3</v>
      </c>
      <c r="E209">
        <v>4</v>
      </c>
      <c r="F209">
        <v>1</v>
      </c>
      <c r="G209">
        <v>-0.3139295937527018</v>
      </c>
      <c r="H209">
        <v>-6.2877603176058505E-2</v>
      </c>
      <c r="I209">
        <v>4.2870906889763666E-2</v>
      </c>
      <c r="J209">
        <v>-2.2483157446711557</v>
      </c>
    </row>
    <row r="210" spans="1:10" x14ac:dyDescent="0.2">
      <c r="A210">
        <v>35010370</v>
      </c>
      <c r="B210">
        <v>948</v>
      </c>
      <c r="C210">
        <v>3</v>
      </c>
      <c r="D210">
        <v>3</v>
      </c>
      <c r="E210">
        <v>3</v>
      </c>
      <c r="F210">
        <v>3</v>
      </c>
      <c r="G210">
        <v>-0.31466020499661917</v>
      </c>
      <c r="H210">
        <v>-0.32664488872248154</v>
      </c>
      <c r="I210">
        <v>-0.11434006827668694</v>
      </c>
      <c r="J210">
        <v>-0.19980821709838278</v>
      </c>
    </row>
    <row r="211" spans="1:10" x14ac:dyDescent="0.2">
      <c r="A211">
        <v>35010371</v>
      </c>
      <c r="B211">
        <v>502</v>
      </c>
      <c r="C211">
        <v>2</v>
      </c>
      <c r="D211">
        <v>1</v>
      </c>
      <c r="E211">
        <v>3</v>
      </c>
      <c r="F211">
        <v>3</v>
      </c>
      <c r="G211">
        <v>-0.43982238092036868</v>
      </c>
      <c r="H211">
        <v>-0.80226899150146924</v>
      </c>
      <c r="I211">
        <v>-0.22897860577486789</v>
      </c>
      <c r="J211">
        <v>-0.26623122439419167</v>
      </c>
    </row>
    <row r="212" spans="1:10" x14ac:dyDescent="0.2">
      <c r="A212">
        <v>35010372</v>
      </c>
      <c r="B212">
        <v>328</v>
      </c>
      <c r="C212">
        <v>2</v>
      </c>
      <c r="D212">
        <v>3</v>
      </c>
      <c r="E212">
        <v>3</v>
      </c>
      <c r="F212">
        <v>2</v>
      </c>
      <c r="G212">
        <v>-0.53469663224376984</v>
      </c>
      <c r="H212">
        <v>-0.31479323910588858</v>
      </c>
      <c r="I212">
        <v>-0.14315962712715036</v>
      </c>
      <c r="J212">
        <v>-0.70347489434690336</v>
      </c>
    </row>
    <row r="213" spans="1:10" x14ac:dyDescent="0.2">
      <c r="A213">
        <v>35010373</v>
      </c>
      <c r="B213">
        <v>501</v>
      </c>
      <c r="C213">
        <v>5</v>
      </c>
      <c r="D213">
        <v>5</v>
      </c>
      <c r="E213">
        <v>5</v>
      </c>
      <c r="F213">
        <v>1</v>
      </c>
      <c r="G213">
        <v>0.68054963578688177</v>
      </c>
      <c r="H213">
        <v>0.99310366992772448</v>
      </c>
      <c r="I213">
        <v>1.2558256533170953</v>
      </c>
      <c r="J213">
        <v>-1.4122852167420992</v>
      </c>
    </row>
    <row r="214" spans="1:10" x14ac:dyDescent="0.2">
      <c r="A214">
        <v>35010374</v>
      </c>
      <c r="B214">
        <v>478</v>
      </c>
      <c r="C214">
        <v>2</v>
      </c>
      <c r="D214">
        <v>5</v>
      </c>
      <c r="E214">
        <v>3</v>
      </c>
      <c r="F214">
        <v>2</v>
      </c>
      <c r="G214">
        <v>-0.67276235067587664</v>
      </c>
      <c r="H214">
        <v>1.4995419309283593</v>
      </c>
      <c r="I214">
        <v>-6.3556713408111642E-2</v>
      </c>
      <c r="J214">
        <v>-0.49662847143012873</v>
      </c>
    </row>
    <row r="215" spans="1:10" x14ac:dyDescent="0.2">
      <c r="A215">
        <v>35010375</v>
      </c>
      <c r="B215">
        <v>445</v>
      </c>
      <c r="C215">
        <v>2</v>
      </c>
      <c r="D215">
        <v>1</v>
      </c>
      <c r="E215">
        <v>5</v>
      </c>
      <c r="F215">
        <v>2</v>
      </c>
      <c r="G215">
        <v>-0.46500892659938603</v>
      </c>
      <c r="H215">
        <v>-1.0753160591915605</v>
      </c>
      <c r="I215">
        <v>0.80698793971303218</v>
      </c>
      <c r="J215">
        <v>-0.45783669439850017</v>
      </c>
    </row>
    <row r="216" spans="1:10" x14ac:dyDescent="0.2">
      <c r="A216">
        <v>35010376</v>
      </c>
      <c r="B216">
        <v>627</v>
      </c>
      <c r="C216">
        <v>3</v>
      </c>
      <c r="D216">
        <v>3</v>
      </c>
      <c r="E216">
        <v>5</v>
      </c>
      <c r="F216">
        <v>1</v>
      </c>
      <c r="G216">
        <v>-6.2008765125140392E-2</v>
      </c>
      <c r="H216">
        <v>-0.38590486269226448</v>
      </c>
      <c r="I216">
        <v>0.61730291938387338</v>
      </c>
      <c r="J216">
        <v>-1.0414129080576182</v>
      </c>
    </row>
    <row r="217" spans="1:10" x14ac:dyDescent="0.2">
      <c r="A217">
        <v>35010399</v>
      </c>
      <c r="B217">
        <v>437</v>
      </c>
      <c r="C217">
        <v>3</v>
      </c>
      <c r="D217">
        <v>3</v>
      </c>
      <c r="E217">
        <v>5</v>
      </c>
      <c r="F217">
        <v>1</v>
      </c>
      <c r="G217">
        <v>-4.7539464969579628E-2</v>
      </c>
      <c r="H217">
        <v>-6.1116760226836403E-2</v>
      </c>
      <c r="I217">
        <v>0.6994009090170028</v>
      </c>
      <c r="J217">
        <v>-0.87797993526269136</v>
      </c>
    </row>
    <row r="218" spans="1:10" x14ac:dyDescent="0.2">
      <c r="A218">
        <v>35010400</v>
      </c>
      <c r="B218">
        <v>512</v>
      </c>
      <c r="C218">
        <v>4</v>
      </c>
      <c r="D218">
        <v>4</v>
      </c>
      <c r="E218">
        <v>5</v>
      </c>
      <c r="F218">
        <v>1</v>
      </c>
      <c r="G218">
        <v>1.4746994549024728E-2</v>
      </c>
      <c r="H218">
        <v>2.099894088729104E-2</v>
      </c>
      <c r="I218">
        <v>1.2307998516648984</v>
      </c>
      <c r="J218">
        <v>-0.99745731705762808</v>
      </c>
    </row>
    <row r="219" spans="1:10" x14ac:dyDescent="0.2">
      <c r="A219">
        <v>35010401</v>
      </c>
      <c r="B219">
        <v>575</v>
      </c>
      <c r="C219">
        <v>1</v>
      </c>
      <c r="D219">
        <v>3</v>
      </c>
      <c r="E219">
        <v>4</v>
      </c>
      <c r="F219">
        <v>1</v>
      </c>
      <c r="G219">
        <v>-0.75928544370596751</v>
      </c>
      <c r="H219">
        <v>-0.23821801344255575</v>
      </c>
      <c r="I219">
        <v>0.3861441093490211</v>
      </c>
      <c r="J219">
        <v>-0.92181762135703105</v>
      </c>
    </row>
    <row r="220" spans="1:10" x14ac:dyDescent="0.2">
      <c r="A220">
        <v>35010402</v>
      </c>
      <c r="B220">
        <v>463</v>
      </c>
      <c r="C220">
        <v>1</v>
      </c>
      <c r="D220">
        <v>3</v>
      </c>
      <c r="E220">
        <v>4</v>
      </c>
      <c r="F220">
        <v>1</v>
      </c>
      <c r="G220">
        <v>-0.98375175998435471</v>
      </c>
      <c r="H220">
        <v>-0.34890105218873479</v>
      </c>
      <c r="I220">
        <v>0.1918234116954787</v>
      </c>
      <c r="J220">
        <v>-1.026569860019003</v>
      </c>
    </row>
    <row r="221" spans="1:10" x14ac:dyDescent="0.2">
      <c r="A221">
        <v>35010403</v>
      </c>
      <c r="B221">
        <v>426</v>
      </c>
      <c r="C221">
        <v>4</v>
      </c>
      <c r="D221">
        <v>4</v>
      </c>
      <c r="E221">
        <v>5</v>
      </c>
      <c r="F221">
        <v>1</v>
      </c>
      <c r="G221">
        <v>2.9190778305996784E-2</v>
      </c>
      <c r="H221">
        <v>4.9387762211502095E-2</v>
      </c>
      <c r="I221">
        <v>0.71847375719028705</v>
      </c>
      <c r="J221">
        <v>-1.5108078583914457</v>
      </c>
    </row>
    <row r="222" spans="1:10" x14ac:dyDescent="0.2">
      <c r="A222">
        <v>35010404</v>
      </c>
      <c r="B222">
        <v>1022</v>
      </c>
      <c r="C222">
        <v>4</v>
      </c>
      <c r="D222">
        <v>2</v>
      </c>
      <c r="E222">
        <v>5</v>
      </c>
      <c r="F222">
        <v>1</v>
      </c>
      <c r="G222">
        <v>0.24230050225962479</v>
      </c>
      <c r="H222">
        <v>-0.48146475045109599</v>
      </c>
      <c r="I222">
        <v>1.8000675342925478</v>
      </c>
      <c r="J222">
        <v>-1.4631188210565762</v>
      </c>
    </row>
    <row r="223" spans="1:10" x14ac:dyDescent="0.2">
      <c r="A223">
        <v>35010405</v>
      </c>
      <c r="B223">
        <v>380</v>
      </c>
      <c r="C223">
        <v>2</v>
      </c>
      <c r="D223">
        <v>4</v>
      </c>
      <c r="E223">
        <v>4</v>
      </c>
      <c r="F223">
        <v>1</v>
      </c>
      <c r="G223">
        <v>-0.60443746004738841</v>
      </c>
      <c r="H223">
        <v>0.30354586531483818</v>
      </c>
      <c r="I223">
        <v>0.39540314414219468</v>
      </c>
      <c r="J223">
        <v>-1.7586877002894135</v>
      </c>
    </row>
    <row r="224" spans="1:10" x14ac:dyDescent="0.2">
      <c r="A224">
        <v>35010406</v>
      </c>
      <c r="B224">
        <v>432</v>
      </c>
      <c r="C224">
        <v>2</v>
      </c>
      <c r="D224">
        <v>4</v>
      </c>
      <c r="E224">
        <v>4</v>
      </c>
      <c r="F224">
        <v>1</v>
      </c>
      <c r="G224">
        <v>-0.43804686391157288</v>
      </c>
      <c r="H224">
        <v>0.14129400711827961</v>
      </c>
      <c r="I224">
        <v>0.14579814072818084</v>
      </c>
      <c r="J224">
        <v>-2.0367907788940567</v>
      </c>
    </row>
    <row r="225" spans="1:10" x14ac:dyDescent="0.2">
      <c r="A225">
        <v>35020064</v>
      </c>
      <c r="B225">
        <v>1005</v>
      </c>
      <c r="C225">
        <v>2</v>
      </c>
      <c r="D225">
        <v>1</v>
      </c>
      <c r="E225">
        <v>2</v>
      </c>
      <c r="F225">
        <v>2</v>
      </c>
      <c r="G225">
        <v>-0.4552830404643291</v>
      </c>
      <c r="H225">
        <v>-0.96019560261359982</v>
      </c>
      <c r="I225">
        <v>-0.48322692575054282</v>
      </c>
      <c r="J225">
        <v>-0.47716607431851898</v>
      </c>
    </row>
    <row r="226" spans="1:10" x14ac:dyDescent="0.2">
      <c r="A226">
        <v>35020065</v>
      </c>
      <c r="B226">
        <v>582</v>
      </c>
      <c r="C226">
        <v>3</v>
      </c>
      <c r="D226">
        <v>1</v>
      </c>
      <c r="E226">
        <v>2</v>
      </c>
      <c r="F226">
        <v>3</v>
      </c>
      <c r="G226">
        <v>-0.35578682806781819</v>
      </c>
      <c r="H226">
        <v>-1.135103836666369</v>
      </c>
      <c r="I226">
        <v>-0.34759832994253947</v>
      </c>
      <c r="J226">
        <v>-0.39345551202145596</v>
      </c>
    </row>
    <row r="227" spans="1:10" x14ac:dyDescent="0.2">
      <c r="A227">
        <v>35020066</v>
      </c>
      <c r="B227">
        <v>717</v>
      </c>
      <c r="C227">
        <v>4</v>
      </c>
      <c r="D227">
        <v>2</v>
      </c>
      <c r="E227">
        <v>3</v>
      </c>
      <c r="F227">
        <v>2</v>
      </c>
      <c r="G227">
        <v>0.47639020217762285</v>
      </c>
      <c r="H227">
        <v>-0.6627751415855212</v>
      </c>
      <c r="I227">
        <v>-8.1893525502254386E-2</v>
      </c>
      <c r="J227">
        <v>-0.56336821208022092</v>
      </c>
    </row>
    <row r="228" spans="1:10" x14ac:dyDescent="0.2">
      <c r="A228">
        <v>35020067</v>
      </c>
      <c r="B228">
        <v>455</v>
      </c>
      <c r="C228">
        <v>5</v>
      </c>
      <c r="D228">
        <v>5</v>
      </c>
      <c r="E228">
        <v>5</v>
      </c>
      <c r="F228">
        <v>2</v>
      </c>
      <c r="G228">
        <v>1.0614608480299053</v>
      </c>
      <c r="H228">
        <v>0.75826003920057594</v>
      </c>
      <c r="I228">
        <v>0.70976112360319976</v>
      </c>
      <c r="J228">
        <v>-0.60179439362857678</v>
      </c>
    </row>
    <row r="229" spans="1:10" x14ac:dyDescent="0.2">
      <c r="A229">
        <v>35020068</v>
      </c>
      <c r="B229">
        <v>447</v>
      </c>
      <c r="C229">
        <v>5</v>
      </c>
      <c r="D229">
        <v>5</v>
      </c>
      <c r="E229">
        <v>4</v>
      </c>
      <c r="F229">
        <v>2</v>
      </c>
      <c r="G229">
        <v>1.1015226551434427</v>
      </c>
      <c r="H229">
        <v>0.63909388679503443</v>
      </c>
      <c r="I229">
        <v>0.17503287538814721</v>
      </c>
      <c r="J229">
        <v>-0.61419284834211185</v>
      </c>
    </row>
    <row r="230" spans="1:10" x14ac:dyDescent="0.2">
      <c r="A230">
        <v>35020069</v>
      </c>
      <c r="B230">
        <v>505</v>
      </c>
      <c r="C230">
        <v>5</v>
      </c>
      <c r="D230">
        <v>5</v>
      </c>
      <c r="E230">
        <v>4</v>
      </c>
      <c r="F230">
        <v>2</v>
      </c>
      <c r="G230">
        <v>0.68718925313585411</v>
      </c>
      <c r="H230">
        <v>0.82886081333358042</v>
      </c>
      <c r="I230">
        <v>5.5717284657575784E-2</v>
      </c>
      <c r="J230">
        <v>-0.66227370577529565</v>
      </c>
    </row>
    <row r="231" spans="1:10" x14ac:dyDescent="0.2">
      <c r="A231">
        <v>35020070</v>
      </c>
      <c r="B231">
        <v>578</v>
      </c>
      <c r="C231">
        <v>3</v>
      </c>
      <c r="D231">
        <v>3</v>
      </c>
      <c r="E231">
        <v>2</v>
      </c>
      <c r="F231">
        <v>2</v>
      </c>
      <c r="G231">
        <v>-0.14841686501659557</v>
      </c>
      <c r="H231">
        <v>-0.274197924825761</v>
      </c>
      <c r="I231">
        <v>-0.62310058465700457</v>
      </c>
      <c r="J231">
        <v>-0.5078493637339474</v>
      </c>
    </row>
    <row r="232" spans="1:10" x14ac:dyDescent="0.2">
      <c r="A232">
        <v>35020071</v>
      </c>
      <c r="B232">
        <v>453</v>
      </c>
      <c r="C232">
        <v>4</v>
      </c>
      <c r="D232">
        <v>3</v>
      </c>
      <c r="E232">
        <v>3</v>
      </c>
      <c r="F232">
        <v>2</v>
      </c>
      <c r="G232">
        <v>0.45582281636218358</v>
      </c>
      <c r="H232">
        <v>-0.32821588680275648</v>
      </c>
      <c r="I232">
        <v>-0.19663029997151116</v>
      </c>
      <c r="J232">
        <v>-0.52262431155539479</v>
      </c>
    </row>
    <row r="233" spans="1:10" x14ac:dyDescent="0.2">
      <c r="A233">
        <v>35020072</v>
      </c>
      <c r="B233">
        <v>528</v>
      </c>
      <c r="C233">
        <v>2</v>
      </c>
      <c r="D233">
        <v>3</v>
      </c>
      <c r="E233">
        <v>1</v>
      </c>
      <c r="F233">
        <v>2</v>
      </c>
      <c r="G233">
        <v>-0.6992344043724088</v>
      </c>
      <c r="H233">
        <v>-0.29931380940214813</v>
      </c>
      <c r="I233">
        <v>-1.2135620555774524</v>
      </c>
      <c r="J233">
        <v>-0.52493795107490615</v>
      </c>
    </row>
    <row r="234" spans="1:10" x14ac:dyDescent="0.2">
      <c r="A234">
        <v>35020073</v>
      </c>
      <c r="B234">
        <v>1331</v>
      </c>
      <c r="C234">
        <v>2</v>
      </c>
      <c r="D234">
        <v>1</v>
      </c>
      <c r="E234">
        <v>1</v>
      </c>
      <c r="F234">
        <v>3</v>
      </c>
      <c r="G234">
        <v>-0.59755271717512237</v>
      </c>
      <c r="H234">
        <v>-0.80383047754670978</v>
      </c>
      <c r="I234">
        <v>-1.0287459377357235</v>
      </c>
      <c r="J234">
        <v>-0.37264252741012249</v>
      </c>
    </row>
    <row r="235" spans="1:10" x14ac:dyDescent="0.2">
      <c r="A235">
        <v>35020075</v>
      </c>
      <c r="B235">
        <v>505</v>
      </c>
      <c r="C235">
        <v>3</v>
      </c>
      <c r="D235">
        <v>2</v>
      </c>
      <c r="E235">
        <v>3</v>
      </c>
      <c r="F235">
        <v>2</v>
      </c>
      <c r="G235">
        <v>-7.9426090343777761E-2</v>
      </c>
      <c r="H235">
        <v>-0.4533547720239719</v>
      </c>
      <c r="I235">
        <v>-0.12689318044183873</v>
      </c>
      <c r="J235">
        <v>-0.63325405108156296</v>
      </c>
    </row>
    <row r="236" spans="1:10" x14ac:dyDescent="0.2">
      <c r="A236">
        <v>35020076</v>
      </c>
      <c r="B236">
        <v>787</v>
      </c>
      <c r="C236">
        <v>4</v>
      </c>
      <c r="D236">
        <v>1</v>
      </c>
      <c r="E236">
        <v>5</v>
      </c>
      <c r="F236">
        <v>1</v>
      </c>
      <c r="G236">
        <v>0.45950055302377713</v>
      </c>
      <c r="H236">
        <v>-0.80662478716492425</v>
      </c>
      <c r="I236">
        <v>1.5917123746924569</v>
      </c>
      <c r="J236">
        <v>-0.98166532604564949</v>
      </c>
    </row>
    <row r="237" spans="1:10" x14ac:dyDescent="0.2">
      <c r="A237">
        <v>35020077</v>
      </c>
      <c r="B237">
        <v>575</v>
      </c>
      <c r="C237">
        <v>5</v>
      </c>
      <c r="D237">
        <v>3</v>
      </c>
      <c r="E237">
        <v>5</v>
      </c>
      <c r="F237">
        <v>1</v>
      </c>
      <c r="G237">
        <v>1.3548955169366899</v>
      </c>
      <c r="H237">
        <v>-0.15571193870530209</v>
      </c>
      <c r="I237">
        <v>1.8250810134101796</v>
      </c>
      <c r="J237">
        <v>-0.97618997798836582</v>
      </c>
    </row>
    <row r="238" spans="1:10" x14ac:dyDescent="0.2">
      <c r="A238">
        <v>35020078</v>
      </c>
      <c r="B238">
        <v>846</v>
      </c>
      <c r="C238">
        <v>3</v>
      </c>
      <c r="D238">
        <v>1</v>
      </c>
      <c r="E238">
        <v>3</v>
      </c>
      <c r="F238">
        <v>2</v>
      </c>
      <c r="G238">
        <v>-0.23761373170654707</v>
      </c>
      <c r="H238">
        <v>-1.0389415671764648</v>
      </c>
      <c r="I238">
        <v>-5.163608691170652E-3</v>
      </c>
      <c r="J238">
        <v>-0.47017836580447681</v>
      </c>
    </row>
    <row r="239" spans="1:10" x14ac:dyDescent="0.2">
      <c r="A239">
        <v>35020091</v>
      </c>
      <c r="B239">
        <v>2076</v>
      </c>
      <c r="C239">
        <v>3</v>
      </c>
      <c r="D239">
        <v>2</v>
      </c>
      <c r="E239">
        <v>2</v>
      </c>
      <c r="F239">
        <v>3</v>
      </c>
      <c r="G239">
        <v>-0.1206000516780214</v>
      </c>
      <c r="H239">
        <v>-0.48275151669991162</v>
      </c>
      <c r="I239">
        <v>-0.70237834323113613</v>
      </c>
      <c r="J239">
        <v>-0.23969335251234847</v>
      </c>
    </row>
    <row r="240" spans="1:10" x14ac:dyDescent="0.2">
      <c r="A240">
        <v>35020092</v>
      </c>
      <c r="B240">
        <v>864</v>
      </c>
      <c r="C240">
        <v>1</v>
      </c>
      <c r="D240">
        <v>4</v>
      </c>
      <c r="E240">
        <v>5</v>
      </c>
      <c r="F240">
        <v>1</v>
      </c>
      <c r="G240">
        <v>-0.75897054726860869</v>
      </c>
      <c r="H240">
        <v>0.34178071280354744</v>
      </c>
      <c r="I240">
        <v>1.5411190486675022</v>
      </c>
      <c r="J240">
        <v>-0.80248981850646373</v>
      </c>
    </row>
    <row r="241" spans="1:10" x14ac:dyDescent="0.2">
      <c r="A241">
        <v>35020093</v>
      </c>
      <c r="B241">
        <v>800</v>
      </c>
      <c r="C241">
        <v>1</v>
      </c>
      <c r="D241">
        <v>4</v>
      </c>
      <c r="E241">
        <v>5</v>
      </c>
      <c r="F241">
        <v>2</v>
      </c>
      <c r="G241">
        <v>-0.8030115460073205</v>
      </c>
      <c r="H241">
        <v>0.35373829787146938</v>
      </c>
      <c r="I241">
        <v>0.5919112518122176</v>
      </c>
      <c r="J241">
        <v>-0.69715909487548811</v>
      </c>
    </row>
    <row r="242" spans="1:10" x14ac:dyDescent="0.2">
      <c r="A242">
        <v>35020094</v>
      </c>
      <c r="B242">
        <v>505</v>
      </c>
      <c r="C242">
        <v>3</v>
      </c>
      <c r="D242">
        <v>5</v>
      </c>
      <c r="E242">
        <v>4</v>
      </c>
      <c r="F242">
        <v>1</v>
      </c>
      <c r="G242">
        <v>-0.3729577859566246</v>
      </c>
      <c r="H242">
        <v>0.80602567812830161</v>
      </c>
      <c r="I242">
        <v>0.45365891745329912</v>
      </c>
      <c r="J242">
        <v>-1.5277956240768755</v>
      </c>
    </row>
    <row r="243" spans="1:10" x14ac:dyDescent="0.2">
      <c r="A243">
        <v>35020095</v>
      </c>
      <c r="B243">
        <v>478</v>
      </c>
      <c r="C243">
        <v>4</v>
      </c>
      <c r="D243">
        <v>4</v>
      </c>
      <c r="E243">
        <v>5</v>
      </c>
      <c r="F243">
        <v>1</v>
      </c>
      <c r="G243">
        <v>0.49138511362637388</v>
      </c>
      <c r="H243">
        <v>0.29314317326434824</v>
      </c>
      <c r="I243">
        <v>1.1363517730198531</v>
      </c>
      <c r="J243">
        <v>-1.0354207957918664</v>
      </c>
    </row>
    <row r="244" spans="1:10" x14ac:dyDescent="0.2">
      <c r="A244">
        <v>35020096</v>
      </c>
      <c r="B244">
        <v>618</v>
      </c>
      <c r="C244">
        <v>4</v>
      </c>
      <c r="D244">
        <v>1</v>
      </c>
      <c r="E244">
        <v>5</v>
      </c>
      <c r="F244">
        <v>1</v>
      </c>
      <c r="G244">
        <v>0.17453379020742144</v>
      </c>
      <c r="H244">
        <v>-0.94198446534557079</v>
      </c>
      <c r="I244">
        <v>0.86311051158055452</v>
      </c>
      <c r="J244">
        <v>-1.0490478540454715</v>
      </c>
    </row>
    <row r="245" spans="1:10" x14ac:dyDescent="0.2">
      <c r="A245">
        <v>35020097</v>
      </c>
      <c r="B245">
        <v>454</v>
      </c>
      <c r="C245">
        <v>1</v>
      </c>
      <c r="D245">
        <v>4</v>
      </c>
      <c r="E245">
        <v>4</v>
      </c>
      <c r="F245">
        <v>1</v>
      </c>
      <c r="G245">
        <v>-0.89115956046826927</v>
      </c>
      <c r="H245">
        <v>0.17040883012281188</v>
      </c>
      <c r="I245">
        <v>0.29766227436076281</v>
      </c>
      <c r="J245">
        <v>-1.4739450034489958</v>
      </c>
    </row>
    <row r="246" spans="1:10" x14ac:dyDescent="0.2">
      <c r="A246">
        <v>35020098</v>
      </c>
      <c r="B246">
        <v>409</v>
      </c>
      <c r="C246">
        <v>4</v>
      </c>
      <c r="D246">
        <v>1</v>
      </c>
      <c r="E246">
        <v>5</v>
      </c>
      <c r="F246">
        <v>1</v>
      </c>
      <c r="G246">
        <v>4.7074129231842454E-3</v>
      </c>
      <c r="H246">
        <v>-0.88843371130523319</v>
      </c>
      <c r="I246">
        <v>1.006085465843475</v>
      </c>
      <c r="J246">
        <v>-1.1487646191824783</v>
      </c>
    </row>
    <row r="247" spans="1:10" x14ac:dyDescent="0.2">
      <c r="A247">
        <v>35020099</v>
      </c>
      <c r="B247">
        <v>531</v>
      </c>
      <c r="C247">
        <v>4</v>
      </c>
      <c r="D247">
        <v>4</v>
      </c>
      <c r="E247">
        <v>4</v>
      </c>
      <c r="F247">
        <v>1</v>
      </c>
      <c r="G247">
        <v>0.28128577356188544</v>
      </c>
      <c r="H247">
        <v>0.23917537140453024</v>
      </c>
      <c r="I247">
        <v>0.17265312748955783</v>
      </c>
      <c r="J247">
        <v>-1.2080261990085142</v>
      </c>
    </row>
    <row r="248" spans="1:10" x14ac:dyDescent="0.2">
      <c r="A248">
        <v>35020100</v>
      </c>
      <c r="B248">
        <v>525</v>
      </c>
      <c r="C248">
        <v>5</v>
      </c>
      <c r="D248">
        <v>3</v>
      </c>
      <c r="E248">
        <v>5</v>
      </c>
      <c r="F248">
        <v>2</v>
      </c>
      <c r="G248">
        <v>0.81129250875422976</v>
      </c>
      <c r="H248">
        <v>-0.14071493043888511</v>
      </c>
      <c r="I248">
        <v>1.0086275548377355</v>
      </c>
      <c r="J248">
        <v>-0.70795806259640903</v>
      </c>
    </row>
    <row r="249" spans="1:10" x14ac:dyDescent="0.2">
      <c r="A249">
        <v>35020101</v>
      </c>
      <c r="B249">
        <v>642</v>
      </c>
      <c r="C249">
        <v>3</v>
      </c>
      <c r="D249">
        <v>3</v>
      </c>
      <c r="E249">
        <v>4</v>
      </c>
      <c r="F249">
        <v>1</v>
      </c>
      <c r="G249">
        <v>-0.15756202963878352</v>
      </c>
      <c r="H249">
        <v>-0.36133397227160358</v>
      </c>
      <c r="I249">
        <v>0.26715279667758346</v>
      </c>
      <c r="J249">
        <v>-0.74800460912366706</v>
      </c>
    </row>
    <row r="250" spans="1:10" x14ac:dyDescent="0.2">
      <c r="A250">
        <v>35020102</v>
      </c>
      <c r="B250">
        <v>721</v>
      </c>
      <c r="C250">
        <v>3</v>
      </c>
      <c r="D250">
        <v>3</v>
      </c>
      <c r="E250">
        <v>5</v>
      </c>
      <c r="F250">
        <v>1</v>
      </c>
      <c r="G250">
        <v>-2.466649042720237E-2</v>
      </c>
      <c r="H250">
        <v>-0.26784646062114603</v>
      </c>
      <c r="I250">
        <v>0.63618363516361121</v>
      </c>
      <c r="J250">
        <v>-0.97226033248398114</v>
      </c>
    </row>
    <row r="251" spans="1:10" x14ac:dyDescent="0.2">
      <c r="A251">
        <v>35020103</v>
      </c>
      <c r="B251">
        <v>513</v>
      </c>
      <c r="C251">
        <v>3</v>
      </c>
      <c r="D251">
        <v>4</v>
      </c>
      <c r="E251">
        <v>3</v>
      </c>
      <c r="F251">
        <v>1</v>
      </c>
      <c r="G251">
        <v>-0.34002468058827784</v>
      </c>
      <c r="H251">
        <v>-4.4371552336072151E-3</v>
      </c>
      <c r="I251">
        <v>-0.31686049164596686</v>
      </c>
      <c r="J251">
        <v>-1.7580446076341012</v>
      </c>
    </row>
    <row r="252" spans="1:10" x14ac:dyDescent="0.2">
      <c r="A252">
        <v>35020104</v>
      </c>
      <c r="B252">
        <v>770</v>
      </c>
      <c r="C252">
        <v>4</v>
      </c>
      <c r="D252">
        <v>3</v>
      </c>
      <c r="E252">
        <v>4</v>
      </c>
      <c r="F252">
        <v>1</v>
      </c>
      <c r="G252">
        <v>0.16701307363409226</v>
      </c>
      <c r="H252">
        <v>-0.25746876457864398</v>
      </c>
      <c r="I252">
        <v>0.21698239375325556</v>
      </c>
      <c r="J252">
        <v>-0.8092723185291848</v>
      </c>
    </row>
    <row r="253" spans="1:10" x14ac:dyDescent="0.2">
      <c r="A253">
        <v>35020105</v>
      </c>
      <c r="B253">
        <v>654</v>
      </c>
      <c r="C253">
        <v>3</v>
      </c>
      <c r="D253">
        <v>3</v>
      </c>
      <c r="E253">
        <v>4</v>
      </c>
      <c r="F253">
        <v>1</v>
      </c>
      <c r="G253">
        <v>-0.33863600514375392</v>
      </c>
      <c r="H253">
        <v>-0.25681108959234877</v>
      </c>
      <c r="I253">
        <v>0.10462594268049988</v>
      </c>
      <c r="J253">
        <v>-1.7546905166125604</v>
      </c>
    </row>
    <row r="254" spans="1:10" x14ac:dyDescent="0.2">
      <c r="A254">
        <v>35020106</v>
      </c>
      <c r="B254">
        <v>752</v>
      </c>
      <c r="C254">
        <v>4</v>
      </c>
      <c r="D254">
        <v>2</v>
      </c>
      <c r="E254">
        <v>3</v>
      </c>
      <c r="F254">
        <v>1</v>
      </c>
      <c r="G254">
        <v>1.6654657032685913E-2</v>
      </c>
      <c r="H254">
        <v>-0.43548928188815295</v>
      </c>
      <c r="I254">
        <v>-0.17284329615012523</v>
      </c>
      <c r="J254">
        <v>-1.1967359122321357</v>
      </c>
    </row>
    <row r="255" spans="1:10" x14ac:dyDescent="0.2">
      <c r="A255">
        <v>35020107</v>
      </c>
      <c r="B255">
        <v>627</v>
      </c>
      <c r="C255">
        <v>2</v>
      </c>
      <c r="D255">
        <v>3</v>
      </c>
      <c r="E255">
        <v>2</v>
      </c>
      <c r="F255">
        <v>1</v>
      </c>
      <c r="G255">
        <v>-0.73607243079845419</v>
      </c>
      <c r="H255">
        <v>-0.28588593079989522</v>
      </c>
      <c r="I255">
        <v>-0.42597585382119263</v>
      </c>
      <c r="J255">
        <v>-1.3387642002578723</v>
      </c>
    </row>
    <row r="256" spans="1:10" x14ac:dyDescent="0.2">
      <c r="A256">
        <v>35020108</v>
      </c>
      <c r="B256">
        <v>1222</v>
      </c>
      <c r="C256">
        <v>4</v>
      </c>
      <c r="D256">
        <v>2</v>
      </c>
      <c r="E256">
        <v>3</v>
      </c>
      <c r="F256">
        <v>1</v>
      </c>
      <c r="G256">
        <v>3.4257342937228541E-2</v>
      </c>
      <c r="H256">
        <v>-0.59972092059066018</v>
      </c>
      <c r="I256">
        <v>-0.25832436347978627</v>
      </c>
      <c r="J256">
        <v>-1.0095779116200159</v>
      </c>
    </row>
    <row r="257" spans="1:10" x14ac:dyDescent="0.2">
      <c r="A257">
        <v>35020109</v>
      </c>
      <c r="B257">
        <v>1227</v>
      </c>
      <c r="C257">
        <v>3</v>
      </c>
      <c r="D257">
        <v>3</v>
      </c>
      <c r="E257">
        <v>4</v>
      </c>
      <c r="F257">
        <v>1</v>
      </c>
      <c r="G257">
        <v>-0.16584453520607534</v>
      </c>
      <c r="H257">
        <v>-0.40478223675566771</v>
      </c>
      <c r="I257">
        <v>0.46704886906461174</v>
      </c>
      <c r="J257">
        <v>-1.3507263345124572</v>
      </c>
    </row>
    <row r="258" spans="1:10" x14ac:dyDescent="0.2">
      <c r="A258">
        <v>35020110</v>
      </c>
      <c r="B258">
        <v>1001</v>
      </c>
      <c r="C258">
        <v>2</v>
      </c>
      <c r="D258">
        <v>2</v>
      </c>
      <c r="E258">
        <v>3</v>
      </c>
      <c r="F258">
        <v>1</v>
      </c>
      <c r="G258">
        <v>-0.63170394517672712</v>
      </c>
      <c r="H258">
        <v>-0.66844833392862912</v>
      </c>
      <c r="I258">
        <v>-0.2621738282414815</v>
      </c>
      <c r="J258">
        <v>-0.99663765238578561</v>
      </c>
    </row>
    <row r="259" spans="1:10" x14ac:dyDescent="0.2">
      <c r="A259">
        <v>35020111</v>
      </c>
      <c r="B259">
        <v>789</v>
      </c>
      <c r="C259">
        <v>1</v>
      </c>
      <c r="D259">
        <v>2</v>
      </c>
      <c r="E259">
        <v>1</v>
      </c>
      <c r="F259">
        <v>1</v>
      </c>
      <c r="G259">
        <v>-0.8244297997871699</v>
      </c>
      <c r="H259">
        <v>-0.55290347543276575</v>
      </c>
      <c r="I259">
        <v>-0.75482426882529774</v>
      </c>
      <c r="J259">
        <v>-1.4904693192175031</v>
      </c>
    </row>
    <row r="260" spans="1:10" x14ac:dyDescent="0.2">
      <c r="A260">
        <v>35020112</v>
      </c>
      <c r="B260">
        <v>801</v>
      </c>
      <c r="C260">
        <v>2</v>
      </c>
      <c r="D260">
        <v>1</v>
      </c>
      <c r="E260">
        <v>2</v>
      </c>
      <c r="F260">
        <v>1</v>
      </c>
      <c r="G260">
        <v>-0.64784970652719276</v>
      </c>
      <c r="H260">
        <v>-0.78693767529973613</v>
      </c>
      <c r="I260">
        <v>-0.61078834750358368</v>
      </c>
      <c r="J260">
        <v>-0.74596922214478956</v>
      </c>
    </row>
    <row r="261" spans="1:10" x14ac:dyDescent="0.2">
      <c r="A261">
        <v>35020113</v>
      </c>
      <c r="B261">
        <v>564</v>
      </c>
      <c r="C261">
        <v>2</v>
      </c>
      <c r="D261">
        <v>1</v>
      </c>
      <c r="E261">
        <v>2</v>
      </c>
      <c r="F261">
        <v>1</v>
      </c>
      <c r="G261">
        <v>-0.54884589019692265</v>
      </c>
      <c r="H261">
        <v>-0.77116339016947077</v>
      </c>
      <c r="I261">
        <v>-0.59365017433157807</v>
      </c>
      <c r="J261">
        <v>-0.72998778016079147</v>
      </c>
    </row>
    <row r="262" spans="1:10" x14ac:dyDescent="0.2">
      <c r="A262">
        <v>35020114</v>
      </c>
      <c r="B262">
        <v>537</v>
      </c>
      <c r="C262">
        <v>4</v>
      </c>
      <c r="D262">
        <v>1</v>
      </c>
      <c r="E262">
        <v>4</v>
      </c>
      <c r="F262">
        <v>1</v>
      </c>
      <c r="G262">
        <v>0.13178910099837043</v>
      </c>
      <c r="H262">
        <v>-0.92689155863938133</v>
      </c>
      <c r="I262">
        <v>0.53116598318638975</v>
      </c>
      <c r="J262">
        <v>-0.77497591615223427</v>
      </c>
    </row>
    <row r="263" spans="1:10" x14ac:dyDescent="0.2">
      <c r="A263">
        <v>35020115</v>
      </c>
      <c r="B263">
        <v>465</v>
      </c>
      <c r="C263">
        <v>3</v>
      </c>
      <c r="D263">
        <v>1</v>
      </c>
      <c r="E263">
        <v>2</v>
      </c>
      <c r="F263">
        <v>2</v>
      </c>
      <c r="G263">
        <v>-0.25365918498497281</v>
      </c>
      <c r="H263">
        <v>-0.85002385862466245</v>
      </c>
      <c r="I263">
        <v>-0.4075702038208483</v>
      </c>
      <c r="J263">
        <v>-0.62426737254171827</v>
      </c>
    </row>
    <row r="264" spans="1:10" x14ac:dyDescent="0.2">
      <c r="A264">
        <v>35020116</v>
      </c>
      <c r="B264">
        <v>823</v>
      </c>
      <c r="C264">
        <v>3</v>
      </c>
      <c r="D264">
        <v>1</v>
      </c>
      <c r="E264">
        <v>2</v>
      </c>
      <c r="F264">
        <v>2</v>
      </c>
      <c r="G264">
        <v>-0.38719242268554743</v>
      </c>
      <c r="H264">
        <v>-0.90028298885004621</v>
      </c>
      <c r="I264">
        <v>-0.39051037956108209</v>
      </c>
      <c r="J264">
        <v>-0.69031410271707472</v>
      </c>
    </row>
    <row r="265" spans="1:10" x14ac:dyDescent="0.2">
      <c r="A265">
        <v>35020117</v>
      </c>
      <c r="B265">
        <v>666</v>
      </c>
      <c r="C265">
        <v>1</v>
      </c>
      <c r="D265">
        <v>2</v>
      </c>
      <c r="E265">
        <v>2</v>
      </c>
      <c r="F265">
        <v>1</v>
      </c>
      <c r="G265">
        <v>-0.95343995943933102</v>
      </c>
      <c r="H265">
        <v>-0.71657552519486023</v>
      </c>
      <c r="I265">
        <v>-0.62111362155129879</v>
      </c>
      <c r="J265">
        <v>-1.0334497683863295</v>
      </c>
    </row>
    <row r="266" spans="1:10" x14ac:dyDescent="0.2">
      <c r="A266">
        <v>35020118</v>
      </c>
      <c r="B266">
        <v>557</v>
      </c>
      <c r="C266">
        <v>1</v>
      </c>
      <c r="D266">
        <v>1</v>
      </c>
      <c r="E266">
        <v>2</v>
      </c>
      <c r="F266">
        <v>2</v>
      </c>
      <c r="G266">
        <v>-1.0334972904290929</v>
      </c>
      <c r="H266">
        <v>-1.0122273955919767</v>
      </c>
      <c r="I266">
        <v>-0.69345247674684429</v>
      </c>
      <c r="J266">
        <v>-0.4883377825250419</v>
      </c>
    </row>
    <row r="267" spans="1:10" x14ac:dyDescent="0.2">
      <c r="A267">
        <v>35020119</v>
      </c>
      <c r="B267">
        <v>539</v>
      </c>
      <c r="C267">
        <v>3</v>
      </c>
      <c r="D267">
        <v>1</v>
      </c>
      <c r="E267">
        <v>2</v>
      </c>
      <c r="F267">
        <v>2</v>
      </c>
      <c r="G267">
        <v>-0.19496257130474345</v>
      </c>
      <c r="H267">
        <v>-0.91197623580735321</v>
      </c>
      <c r="I267">
        <v>-0.37504831326758004</v>
      </c>
      <c r="J267">
        <v>-0.65682005170052193</v>
      </c>
    </row>
    <row r="268" spans="1:10" x14ac:dyDescent="0.2">
      <c r="A268">
        <v>35020120</v>
      </c>
      <c r="B268">
        <v>693</v>
      </c>
      <c r="C268">
        <v>2</v>
      </c>
      <c r="D268">
        <v>2</v>
      </c>
      <c r="E268">
        <v>1</v>
      </c>
      <c r="F268">
        <v>1</v>
      </c>
      <c r="G268">
        <v>-0.56046616006425443</v>
      </c>
      <c r="H268">
        <v>-0.64992787569137689</v>
      </c>
      <c r="I268">
        <v>-0.84651144240408349</v>
      </c>
      <c r="J268">
        <v>-0.78502276078446154</v>
      </c>
    </row>
    <row r="269" spans="1:10" x14ac:dyDescent="0.2">
      <c r="A269">
        <v>35020121</v>
      </c>
      <c r="B269">
        <v>801</v>
      </c>
      <c r="C269">
        <v>3</v>
      </c>
      <c r="D269">
        <v>1</v>
      </c>
      <c r="E269">
        <v>3</v>
      </c>
      <c r="F269">
        <v>2</v>
      </c>
      <c r="G269">
        <v>-0.33464358994035481</v>
      </c>
      <c r="H269">
        <v>-0.97247468607802856</v>
      </c>
      <c r="I269">
        <v>-0.1677576777876936</v>
      </c>
      <c r="J269">
        <v>-0.60889747160666918</v>
      </c>
    </row>
    <row r="270" spans="1:10" x14ac:dyDescent="0.2">
      <c r="A270">
        <v>35020122</v>
      </c>
      <c r="B270">
        <v>760</v>
      </c>
      <c r="C270">
        <v>1</v>
      </c>
      <c r="D270">
        <v>2</v>
      </c>
      <c r="E270">
        <v>2</v>
      </c>
      <c r="F270">
        <v>1</v>
      </c>
      <c r="G270">
        <v>-0.76973485406543096</v>
      </c>
      <c r="H270">
        <v>-0.75994516938037049</v>
      </c>
      <c r="I270">
        <v>-0.46051767929207305</v>
      </c>
      <c r="J270">
        <v>-0.83974248963272968</v>
      </c>
    </row>
    <row r="271" spans="1:10" x14ac:dyDescent="0.2">
      <c r="A271">
        <v>35020123</v>
      </c>
      <c r="B271">
        <v>612</v>
      </c>
      <c r="C271">
        <v>4</v>
      </c>
      <c r="D271">
        <v>2</v>
      </c>
      <c r="E271">
        <v>4</v>
      </c>
      <c r="F271">
        <v>1</v>
      </c>
      <c r="G271">
        <v>0.25208692774083707</v>
      </c>
      <c r="H271">
        <v>-0.52867875517522833</v>
      </c>
      <c r="I271">
        <v>8.9905666431121828E-2</v>
      </c>
      <c r="J271">
        <v>-0.84604825783254678</v>
      </c>
    </row>
    <row r="272" spans="1:10" x14ac:dyDescent="0.2">
      <c r="A272">
        <v>35020124</v>
      </c>
      <c r="B272">
        <v>608</v>
      </c>
      <c r="C272">
        <v>2</v>
      </c>
      <c r="D272">
        <v>2</v>
      </c>
      <c r="E272">
        <v>2</v>
      </c>
      <c r="F272">
        <v>1</v>
      </c>
      <c r="G272">
        <v>-0.59483814552119629</v>
      </c>
      <c r="H272">
        <v>-0.57437677808998977</v>
      </c>
      <c r="I272">
        <v>-0.60941187691548671</v>
      </c>
      <c r="J272">
        <v>-0.71950213858094259</v>
      </c>
    </row>
    <row r="273" spans="1:10" x14ac:dyDescent="0.2">
      <c r="A273">
        <v>35020125</v>
      </c>
      <c r="B273">
        <v>491</v>
      </c>
      <c r="C273">
        <v>2</v>
      </c>
      <c r="D273">
        <v>3</v>
      </c>
      <c r="E273">
        <v>2</v>
      </c>
      <c r="F273">
        <v>2</v>
      </c>
      <c r="G273">
        <v>-0.4066402072121178</v>
      </c>
      <c r="H273">
        <v>-0.34882427033571728</v>
      </c>
      <c r="I273">
        <v>-0.57399115467862372</v>
      </c>
      <c r="J273">
        <v>-0.58228954783352083</v>
      </c>
    </row>
    <row r="274" spans="1:10" x14ac:dyDescent="0.2">
      <c r="A274">
        <v>35020126</v>
      </c>
      <c r="B274">
        <v>554</v>
      </c>
      <c r="C274">
        <v>2</v>
      </c>
      <c r="D274">
        <v>3</v>
      </c>
      <c r="E274">
        <v>2</v>
      </c>
      <c r="F274">
        <v>1</v>
      </c>
      <c r="G274">
        <v>-0.71577381746421453</v>
      </c>
      <c r="H274">
        <v>-0.42498779738910741</v>
      </c>
      <c r="I274">
        <v>-0.5488198059222571</v>
      </c>
      <c r="J274">
        <v>-1.557912021351862</v>
      </c>
    </row>
    <row r="275" spans="1:10" x14ac:dyDescent="0.2">
      <c r="A275">
        <v>35020127</v>
      </c>
      <c r="B275">
        <v>603</v>
      </c>
      <c r="C275">
        <v>2</v>
      </c>
      <c r="D275">
        <v>3</v>
      </c>
      <c r="E275">
        <v>4</v>
      </c>
      <c r="F275">
        <v>1</v>
      </c>
      <c r="G275">
        <v>-0.49138044092546307</v>
      </c>
      <c r="H275">
        <v>-0.34035620361030372</v>
      </c>
      <c r="I275">
        <v>0.14830597757265462</v>
      </c>
      <c r="J275">
        <v>-1.4346779525079116</v>
      </c>
    </row>
    <row r="276" spans="1:10" x14ac:dyDescent="0.2">
      <c r="A276">
        <v>35020128</v>
      </c>
      <c r="B276">
        <v>599</v>
      </c>
      <c r="C276">
        <v>2</v>
      </c>
      <c r="D276">
        <v>3</v>
      </c>
      <c r="E276">
        <v>3</v>
      </c>
      <c r="F276">
        <v>1</v>
      </c>
      <c r="G276">
        <v>-0.40307108519197377</v>
      </c>
      <c r="H276">
        <v>-0.33027797619308302</v>
      </c>
      <c r="I276">
        <v>-0.21179255677349709</v>
      </c>
      <c r="J276">
        <v>-1.1430651474703015</v>
      </c>
    </row>
    <row r="277" spans="1:10" x14ac:dyDescent="0.2">
      <c r="A277">
        <v>35020129</v>
      </c>
      <c r="B277">
        <v>533</v>
      </c>
      <c r="C277">
        <v>2</v>
      </c>
      <c r="D277">
        <v>3</v>
      </c>
      <c r="E277">
        <v>2</v>
      </c>
      <c r="F277">
        <v>1</v>
      </c>
      <c r="G277">
        <v>-0.72413801835332969</v>
      </c>
      <c r="H277">
        <v>-0.24953325551902028</v>
      </c>
      <c r="I277">
        <v>-0.49670692780777081</v>
      </c>
      <c r="J277">
        <v>-1.5297594866558981</v>
      </c>
    </row>
    <row r="278" spans="1:10" x14ac:dyDescent="0.2">
      <c r="A278">
        <v>35020130</v>
      </c>
      <c r="B278">
        <v>639</v>
      </c>
      <c r="C278">
        <v>1</v>
      </c>
      <c r="D278">
        <v>3</v>
      </c>
      <c r="E278">
        <v>1</v>
      </c>
      <c r="F278">
        <v>1</v>
      </c>
      <c r="G278">
        <v>-0.93494782401940724</v>
      </c>
      <c r="H278">
        <v>-0.16049507178966793</v>
      </c>
      <c r="I278">
        <v>-0.89418971144008874</v>
      </c>
      <c r="J278">
        <v>-1.6930883019071201</v>
      </c>
    </row>
    <row r="279" spans="1:10" x14ac:dyDescent="0.2">
      <c r="A279">
        <v>35020131</v>
      </c>
      <c r="B279">
        <v>602</v>
      </c>
      <c r="C279">
        <v>5</v>
      </c>
      <c r="D279">
        <v>2</v>
      </c>
      <c r="E279">
        <v>5</v>
      </c>
      <c r="F279">
        <v>1</v>
      </c>
      <c r="G279">
        <v>1.205208973890433</v>
      </c>
      <c r="H279">
        <v>-0.59981844834761933</v>
      </c>
      <c r="I279">
        <v>0.71016914107589402</v>
      </c>
      <c r="J279">
        <v>-1.0523469159118286</v>
      </c>
    </row>
    <row r="280" spans="1:10" x14ac:dyDescent="0.2">
      <c r="A280">
        <v>35020132</v>
      </c>
      <c r="B280">
        <v>582</v>
      </c>
      <c r="C280">
        <v>4</v>
      </c>
      <c r="D280">
        <v>2</v>
      </c>
      <c r="E280">
        <v>2</v>
      </c>
      <c r="F280">
        <v>1</v>
      </c>
      <c r="G280">
        <v>0.37543382528628494</v>
      </c>
      <c r="H280">
        <v>-0.62609993939259523</v>
      </c>
      <c r="I280">
        <v>-0.38915443986985265</v>
      </c>
      <c r="J280">
        <v>-0.75258516490176497</v>
      </c>
    </row>
    <row r="281" spans="1:10" x14ac:dyDescent="0.2">
      <c r="A281">
        <v>35020133</v>
      </c>
      <c r="B281">
        <v>738</v>
      </c>
      <c r="C281">
        <v>1</v>
      </c>
      <c r="D281">
        <v>1</v>
      </c>
      <c r="E281">
        <v>3</v>
      </c>
      <c r="F281">
        <v>2</v>
      </c>
      <c r="G281">
        <v>-0.78465066432561092</v>
      </c>
      <c r="H281">
        <v>-1.0343702868550197</v>
      </c>
      <c r="I281">
        <v>-5.5639164485262294E-2</v>
      </c>
      <c r="J281">
        <v>-0.45228387857586261</v>
      </c>
    </row>
    <row r="282" spans="1:10" x14ac:dyDescent="0.2">
      <c r="A282">
        <v>35020134</v>
      </c>
      <c r="B282">
        <v>534</v>
      </c>
      <c r="C282">
        <v>5</v>
      </c>
      <c r="D282">
        <v>3</v>
      </c>
      <c r="E282">
        <v>2</v>
      </c>
      <c r="F282">
        <v>1</v>
      </c>
      <c r="G282">
        <v>0.97398414850314508</v>
      </c>
      <c r="H282">
        <v>-0.17102306198758585</v>
      </c>
      <c r="I282">
        <v>-0.47397524281088438</v>
      </c>
      <c r="J282">
        <v>-0.81960324779247362</v>
      </c>
    </row>
    <row r="283" spans="1:10" x14ac:dyDescent="0.2">
      <c r="A283">
        <v>35020135</v>
      </c>
      <c r="B283">
        <v>1170</v>
      </c>
      <c r="C283">
        <v>2</v>
      </c>
      <c r="D283">
        <v>1</v>
      </c>
      <c r="E283">
        <v>3</v>
      </c>
      <c r="F283">
        <v>2</v>
      </c>
      <c r="G283">
        <v>-0.5190685345229249</v>
      </c>
      <c r="H283">
        <v>-0.87230336969657896</v>
      </c>
      <c r="I283">
        <v>-0.19591535514107239</v>
      </c>
      <c r="J283">
        <v>-0.56089945247008477</v>
      </c>
    </row>
    <row r="284" spans="1:10" x14ac:dyDescent="0.2">
      <c r="A284">
        <v>35020136</v>
      </c>
      <c r="B284">
        <v>674</v>
      </c>
      <c r="C284">
        <v>2</v>
      </c>
      <c r="D284">
        <v>2</v>
      </c>
      <c r="E284">
        <v>2</v>
      </c>
      <c r="F284">
        <v>1</v>
      </c>
      <c r="G284">
        <v>-0.60930387405866593</v>
      </c>
      <c r="H284">
        <v>-0.56497702466298039</v>
      </c>
      <c r="I284">
        <v>-0.51444231146438202</v>
      </c>
      <c r="J284">
        <v>-1.0962709555076278</v>
      </c>
    </row>
    <row r="285" spans="1:10" x14ac:dyDescent="0.2">
      <c r="A285">
        <v>35020137</v>
      </c>
      <c r="B285">
        <v>450</v>
      </c>
      <c r="C285">
        <v>4</v>
      </c>
      <c r="D285">
        <v>1</v>
      </c>
      <c r="E285">
        <v>3</v>
      </c>
      <c r="F285">
        <v>2</v>
      </c>
      <c r="G285">
        <v>0.16127246181974703</v>
      </c>
      <c r="H285">
        <v>-0.93529798706777489</v>
      </c>
      <c r="I285">
        <v>-0.26071418501161464</v>
      </c>
      <c r="J285">
        <v>-0.62652642596805053</v>
      </c>
    </row>
    <row r="286" spans="1:10" x14ac:dyDescent="0.2">
      <c r="A286">
        <v>35020138</v>
      </c>
      <c r="B286">
        <v>655</v>
      </c>
      <c r="C286">
        <v>2</v>
      </c>
      <c r="D286">
        <v>1</v>
      </c>
      <c r="E286">
        <v>2</v>
      </c>
      <c r="F286">
        <v>1</v>
      </c>
      <c r="G286">
        <v>-0.58264908015730987</v>
      </c>
      <c r="H286">
        <v>-0.78232660385968711</v>
      </c>
      <c r="I286">
        <v>-0.61917994643153029</v>
      </c>
      <c r="J286">
        <v>-1.0475286598208533</v>
      </c>
    </row>
    <row r="287" spans="1:10" x14ac:dyDescent="0.2">
      <c r="A287">
        <v>35020139</v>
      </c>
      <c r="B287">
        <v>616</v>
      </c>
      <c r="C287">
        <v>3</v>
      </c>
      <c r="D287">
        <v>1</v>
      </c>
      <c r="E287">
        <v>4</v>
      </c>
      <c r="F287">
        <v>2</v>
      </c>
      <c r="G287">
        <v>-0.20895531255593447</v>
      </c>
      <c r="H287">
        <v>-1.2427300639468359</v>
      </c>
      <c r="I287">
        <v>0.23888382088654925</v>
      </c>
      <c r="J287">
        <v>-0.60369846253173687</v>
      </c>
    </row>
    <row r="288" spans="1:10" x14ac:dyDescent="0.2">
      <c r="A288">
        <v>35020140</v>
      </c>
      <c r="B288">
        <v>517</v>
      </c>
      <c r="C288">
        <v>2</v>
      </c>
      <c r="D288">
        <v>1</v>
      </c>
      <c r="E288">
        <v>2</v>
      </c>
      <c r="F288">
        <v>1</v>
      </c>
      <c r="G288">
        <v>-0.55101178525113303</v>
      </c>
      <c r="H288">
        <v>-0.85353117216196051</v>
      </c>
      <c r="I288">
        <v>-0.55540290333633802</v>
      </c>
      <c r="J288">
        <v>-0.87033434100013407</v>
      </c>
    </row>
    <row r="289" spans="1:10" x14ac:dyDescent="0.2">
      <c r="A289">
        <v>35020141</v>
      </c>
      <c r="B289">
        <v>1375</v>
      </c>
      <c r="C289">
        <v>3</v>
      </c>
      <c r="D289">
        <v>1</v>
      </c>
      <c r="E289">
        <v>2</v>
      </c>
      <c r="F289">
        <v>2</v>
      </c>
      <c r="G289">
        <v>-0.19686801279924904</v>
      </c>
      <c r="H289">
        <v>-0.90499451969994527</v>
      </c>
      <c r="I289">
        <v>-0.67852636229522401</v>
      </c>
      <c r="J289">
        <v>-0.60674809140389574</v>
      </c>
    </row>
    <row r="290" spans="1:10" x14ac:dyDescent="0.2">
      <c r="A290">
        <v>35020142</v>
      </c>
      <c r="B290">
        <v>1379</v>
      </c>
      <c r="C290">
        <v>3</v>
      </c>
      <c r="D290">
        <v>1</v>
      </c>
      <c r="E290">
        <v>1</v>
      </c>
      <c r="F290">
        <v>2</v>
      </c>
      <c r="G290">
        <v>-0.3365484233818099</v>
      </c>
      <c r="H290">
        <v>-0.84592257576818553</v>
      </c>
      <c r="I290">
        <v>-0.78743666098433995</v>
      </c>
      <c r="J290">
        <v>-0.53533950037845013</v>
      </c>
    </row>
    <row r="291" spans="1:10" x14ac:dyDescent="0.2">
      <c r="A291">
        <v>35020143</v>
      </c>
      <c r="B291">
        <v>534</v>
      </c>
      <c r="C291">
        <v>3</v>
      </c>
      <c r="D291">
        <v>1</v>
      </c>
      <c r="E291">
        <v>3</v>
      </c>
      <c r="F291">
        <v>1</v>
      </c>
      <c r="G291">
        <v>-7.4516235383029955E-2</v>
      </c>
      <c r="H291">
        <v>-0.96975713985431711</v>
      </c>
      <c r="I291">
        <v>-0.10657169012242461</v>
      </c>
      <c r="J291">
        <v>-1.0371061290901356</v>
      </c>
    </row>
    <row r="292" spans="1:10" x14ac:dyDescent="0.2">
      <c r="A292">
        <v>35020144</v>
      </c>
      <c r="B292">
        <v>774</v>
      </c>
      <c r="C292">
        <v>2</v>
      </c>
      <c r="D292">
        <v>1</v>
      </c>
      <c r="E292">
        <v>2</v>
      </c>
      <c r="F292">
        <v>2</v>
      </c>
      <c r="G292">
        <v>-0.52555275038946259</v>
      </c>
      <c r="H292">
        <v>-0.85636653652104666</v>
      </c>
      <c r="I292">
        <v>-0.6979311792289502</v>
      </c>
      <c r="J292">
        <v>-0.56701309078199047</v>
      </c>
    </row>
    <row r="293" spans="1:10" x14ac:dyDescent="0.2">
      <c r="A293">
        <v>35020145</v>
      </c>
      <c r="B293">
        <v>451</v>
      </c>
      <c r="C293">
        <v>3</v>
      </c>
      <c r="D293">
        <v>1</v>
      </c>
      <c r="E293">
        <v>2</v>
      </c>
      <c r="F293">
        <v>1</v>
      </c>
      <c r="G293">
        <v>-0.29159870321491654</v>
      </c>
      <c r="H293">
        <v>-1.1424219058719602</v>
      </c>
      <c r="I293">
        <v>-0.67763744432011275</v>
      </c>
      <c r="J293">
        <v>-0.71432084548930486</v>
      </c>
    </row>
    <row r="294" spans="1:10" x14ac:dyDescent="0.2">
      <c r="A294">
        <v>35020146</v>
      </c>
      <c r="B294">
        <v>801</v>
      </c>
      <c r="C294">
        <v>2</v>
      </c>
      <c r="D294">
        <v>1</v>
      </c>
      <c r="E294">
        <v>2</v>
      </c>
      <c r="F294">
        <v>3</v>
      </c>
      <c r="G294">
        <v>-0.68838813114946107</v>
      </c>
      <c r="H294">
        <v>-1.0534827634383213</v>
      </c>
      <c r="I294">
        <v>-0.66044845283426568</v>
      </c>
      <c r="J294">
        <v>-0.34137337422877018</v>
      </c>
    </row>
    <row r="295" spans="1:10" x14ac:dyDescent="0.2">
      <c r="A295">
        <v>35020147</v>
      </c>
      <c r="B295">
        <v>524</v>
      </c>
      <c r="C295">
        <v>1</v>
      </c>
      <c r="D295">
        <v>1</v>
      </c>
      <c r="E295">
        <v>1</v>
      </c>
      <c r="F295">
        <v>2</v>
      </c>
      <c r="G295">
        <v>-0.8399990217611859</v>
      </c>
      <c r="H295">
        <v>-1.03786954571893</v>
      </c>
      <c r="I295">
        <v>-0.84194070350152195</v>
      </c>
      <c r="J295">
        <v>-0.53220842502937704</v>
      </c>
    </row>
    <row r="296" spans="1:10" x14ac:dyDescent="0.2">
      <c r="A296">
        <v>35020148</v>
      </c>
      <c r="B296">
        <v>453</v>
      </c>
      <c r="C296">
        <v>4</v>
      </c>
      <c r="D296">
        <v>1</v>
      </c>
      <c r="E296">
        <v>4</v>
      </c>
      <c r="F296">
        <v>2</v>
      </c>
      <c r="G296">
        <v>0.57908739601960857</v>
      </c>
      <c r="H296">
        <v>-0.82813967628789364</v>
      </c>
      <c r="I296">
        <v>0.38105631149146801</v>
      </c>
      <c r="J296">
        <v>-0.60259929148001867</v>
      </c>
    </row>
    <row r="297" spans="1:10" x14ac:dyDescent="0.2">
      <c r="A297">
        <v>35020150</v>
      </c>
      <c r="B297">
        <v>770</v>
      </c>
      <c r="C297">
        <v>5</v>
      </c>
      <c r="D297">
        <v>1</v>
      </c>
      <c r="E297">
        <v>4</v>
      </c>
      <c r="F297">
        <v>2</v>
      </c>
      <c r="G297">
        <v>0.7730770785001001</v>
      </c>
      <c r="H297">
        <v>-1.0022260436084345</v>
      </c>
      <c r="I297">
        <v>0.30919262191716496</v>
      </c>
      <c r="J297">
        <v>-0.5713627565900008</v>
      </c>
    </row>
    <row r="298" spans="1:10" x14ac:dyDescent="0.2">
      <c r="A298">
        <v>35020151</v>
      </c>
      <c r="B298">
        <v>710</v>
      </c>
      <c r="C298">
        <v>4</v>
      </c>
      <c r="D298">
        <v>2</v>
      </c>
      <c r="E298">
        <v>1</v>
      </c>
      <c r="F298">
        <v>2</v>
      </c>
      <c r="G298">
        <v>5.3996785947727749E-2</v>
      </c>
      <c r="H298">
        <v>-0.70365440251514533</v>
      </c>
      <c r="I298">
        <v>-0.79363085045129256</v>
      </c>
      <c r="J298">
        <v>-0.61586748421362425</v>
      </c>
    </row>
    <row r="299" spans="1:10" x14ac:dyDescent="0.2">
      <c r="A299">
        <v>35020152</v>
      </c>
      <c r="B299">
        <v>460</v>
      </c>
      <c r="C299">
        <v>4</v>
      </c>
      <c r="D299">
        <v>1</v>
      </c>
      <c r="E299">
        <v>2</v>
      </c>
      <c r="F299">
        <v>3</v>
      </c>
      <c r="G299">
        <v>1.6341627523075893E-2</v>
      </c>
      <c r="H299">
        <v>-1.0102261704378734</v>
      </c>
      <c r="I299">
        <v>-0.53888276234334853</v>
      </c>
      <c r="J299">
        <v>-0.40573199660938508</v>
      </c>
    </row>
    <row r="300" spans="1:10" x14ac:dyDescent="0.2">
      <c r="A300">
        <v>35020153</v>
      </c>
      <c r="B300">
        <v>547</v>
      </c>
      <c r="C300">
        <v>1</v>
      </c>
      <c r="D300">
        <v>1</v>
      </c>
      <c r="E300">
        <v>1</v>
      </c>
      <c r="F300">
        <v>3</v>
      </c>
      <c r="G300">
        <v>-0.7820830173657779</v>
      </c>
      <c r="H300">
        <v>-1.124434702866288</v>
      </c>
      <c r="I300">
        <v>-0.89255495349980152</v>
      </c>
      <c r="J300">
        <v>-0.27171675140167295</v>
      </c>
    </row>
    <row r="301" spans="1:10" x14ac:dyDescent="0.2">
      <c r="A301">
        <v>35020154</v>
      </c>
      <c r="B301">
        <v>577</v>
      </c>
      <c r="C301">
        <v>2</v>
      </c>
      <c r="D301">
        <v>1</v>
      </c>
      <c r="E301">
        <v>2</v>
      </c>
      <c r="F301">
        <v>2</v>
      </c>
      <c r="G301">
        <v>-0.59461344062182286</v>
      </c>
      <c r="H301">
        <v>-0.98934493654285049</v>
      </c>
      <c r="I301">
        <v>-0.3966587939810185</v>
      </c>
      <c r="J301">
        <v>-0.50320402765567818</v>
      </c>
    </row>
    <row r="302" spans="1:10" x14ac:dyDescent="0.2">
      <c r="A302">
        <v>35020155</v>
      </c>
      <c r="B302">
        <v>674</v>
      </c>
      <c r="C302">
        <v>3</v>
      </c>
      <c r="D302">
        <v>2</v>
      </c>
      <c r="E302">
        <v>4</v>
      </c>
      <c r="F302">
        <v>2</v>
      </c>
      <c r="G302">
        <v>-0.13947214093565946</v>
      </c>
      <c r="H302">
        <v>-0.52512319642445127</v>
      </c>
      <c r="I302">
        <v>0.5080236841111665</v>
      </c>
      <c r="J302">
        <v>-0.48859769080032134</v>
      </c>
    </row>
    <row r="303" spans="1:10" x14ac:dyDescent="0.2">
      <c r="A303">
        <v>35020156</v>
      </c>
      <c r="B303">
        <v>469</v>
      </c>
      <c r="C303">
        <v>1</v>
      </c>
      <c r="D303">
        <v>1</v>
      </c>
      <c r="E303">
        <v>2</v>
      </c>
      <c r="F303">
        <v>2</v>
      </c>
      <c r="G303">
        <v>-1.1680132549865845</v>
      </c>
      <c r="H303">
        <v>-1.0353728628886913</v>
      </c>
      <c r="I303">
        <v>-0.69002342659254412</v>
      </c>
      <c r="J303">
        <v>-0.42276392155441822</v>
      </c>
    </row>
    <row r="304" spans="1:10" x14ac:dyDescent="0.2">
      <c r="A304">
        <v>35020157</v>
      </c>
      <c r="B304">
        <v>575</v>
      </c>
      <c r="C304">
        <v>2</v>
      </c>
      <c r="D304">
        <v>2</v>
      </c>
      <c r="E304">
        <v>1</v>
      </c>
      <c r="F304">
        <v>2</v>
      </c>
      <c r="G304">
        <v>-0.60325024832109264</v>
      </c>
      <c r="H304">
        <v>-0.6588732939164329</v>
      </c>
      <c r="I304">
        <v>-0.79654148746551345</v>
      </c>
      <c r="J304">
        <v>-0.48109157562027094</v>
      </c>
    </row>
    <row r="305" spans="1:10" x14ac:dyDescent="0.2">
      <c r="A305">
        <v>35020158</v>
      </c>
      <c r="B305">
        <v>575</v>
      </c>
      <c r="C305">
        <v>4</v>
      </c>
      <c r="D305">
        <v>3</v>
      </c>
      <c r="E305">
        <v>1</v>
      </c>
      <c r="F305">
        <v>2</v>
      </c>
      <c r="G305">
        <v>4.3925656430690019E-2</v>
      </c>
      <c r="H305">
        <v>-0.17159899251029764</v>
      </c>
      <c r="I305">
        <v>-0.78163830502870524</v>
      </c>
      <c r="J305">
        <v>-0.59654160757035357</v>
      </c>
    </row>
    <row r="306" spans="1:10" x14ac:dyDescent="0.2">
      <c r="A306">
        <v>35020159</v>
      </c>
      <c r="B306">
        <v>517</v>
      </c>
      <c r="C306">
        <v>2</v>
      </c>
      <c r="D306">
        <v>1</v>
      </c>
      <c r="E306">
        <v>1</v>
      </c>
      <c r="F306">
        <v>2</v>
      </c>
      <c r="G306">
        <v>-0.67129662573413917</v>
      </c>
      <c r="H306">
        <v>-1.1758273859432067</v>
      </c>
      <c r="I306">
        <v>-0.90984245864882329</v>
      </c>
      <c r="J306">
        <v>-0.60176154352967226</v>
      </c>
    </row>
    <row r="307" spans="1:10" x14ac:dyDescent="0.2">
      <c r="A307">
        <v>35020160</v>
      </c>
      <c r="B307">
        <v>616</v>
      </c>
      <c r="C307">
        <v>2</v>
      </c>
      <c r="D307">
        <v>1</v>
      </c>
      <c r="E307">
        <v>1</v>
      </c>
      <c r="F307">
        <v>2</v>
      </c>
      <c r="G307">
        <v>-0.71243728191303413</v>
      </c>
      <c r="H307">
        <v>-1.0787576371289607</v>
      </c>
      <c r="I307">
        <v>-0.879176670731873</v>
      </c>
      <c r="J307">
        <v>-0.4411828869858378</v>
      </c>
    </row>
    <row r="308" spans="1:10" x14ac:dyDescent="0.2">
      <c r="A308">
        <v>35020161</v>
      </c>
      <c r="B308">
        <v>839</v>
      </c>
      <c r="C308">
        <v>2</v>
      </c>
      <c r="D308">
        <v>1</v>
      </c>
      <c r="E308">
        <v>1</v>
      </c>
      <c r="F308">
        <v>3</v>
      </c>
      <c r="G308">
        <v>-0.75466817995967916</v>
      </c>
      <c r="H308">
        <v>-1.0278808126716128</v>
      </c>
      <c r="I308">
        <v>-0.98581885212868792</v>
      </c>
      <c r="J308">
        <v>-0.34062956536778188</v>
      </c>
    </row>
    <row r="309" spans="1:10" x14ac:dyDescent="0.2">
      <c r="A309">
        <v>35020162</v>
      </c>
      <c r="B309">
        <v>574</v>
      </c>
      <c r="C309">
        <v>2</v>
      </c>
      <c r="D309">
        <v>1</v>
      </c>
      <c r="E309">
        <v>2</v>
      </c>
      <c r="F309">
        <v>2</v>
      </c>
      <c r="G309">
        <v>-0.6089834887239659</v>
      </c>
      <c r="H309">
        <v>-1.0225485394128075</v>
      </c>
      <c r="I309">
        <v>-0.43674919017101643</v>
      </c>
      <c r="J309">
        <v>-0.68515487126726904</v>
      </c>
    </row>
    <row r="310" spans="1:10" x14ac:dyDescent="0.2">
      <c r="A310">
        <v>35020163</v>
      </c>
      <c r="B310">
        <v>544</v>
      </c>
      <c r="C310">
        <v>2</v>
      </c>
      <c r="D310">
        <v>1</v>
      </c>
      <c r="E310">
        <v>2</v>
      </c>
      <c r="F310">
        <v>2</v>
      </c>
      <c r="G310">
        <v>-0.67470456984727933</v>
      </c>
      <c r="H310">
        <v>-0.94857595397332028</v>
      </c>
      <c r="I310">
        <v>-0.62137227507283022</v>
      </c>
      <c r="J310">
        <v>-0.63646817044679138</v>
      </c>
    </row>
    <row r="311" spans="1:10" x14ac:dyDescent="0.2">
      <c r="A311">
        <v>35020164</v>
      </c>
      <c r="B311">
        <v>416</v>
      </c>
      <c r="C311">
        <v>2</v>
      </c>
      <c r="D311">
        <v>1</v>
      </c>
      <c r="E311">
        <v>1</v>
      </c>
      <c r="F311">
        <v>2</v>
      </c>
      <c r="G311">
        <v>-0.74073426949055887</v>
      </c>
      <c r="H311">
        <v>-1.2521081274073649</v>
      </c>
      <c r="I311">
        <v>-0.84452261673125106</v>
      </c>
      <c r="J311">
        <v>-0.56628888300809843</v>
      </c>
    </row>
    <row r="312" spans="1:10" x14ac:dyDescent="0.2">
      <c r="A312">
        <v>35020165</v>
      </c>
      <c r="B312">
        <v>576</v>
      </c>
      <c r="C312">
        <v>2</v>
      </c>
      <c r="D312">
        <v>2</v>
      </c>
      <c r="E312">
        <v>2</v>
      </c>
      <c r="F312">
        <v>2</v>
      </c>
      <c r="G312">
        <v>-0.64962123870101651</v>
      </c>
      <c r="H312">
        <v>-0.71480107550164074</v>
      </c>
      <c r="I312">
        <v>-0.47147814579487063</v>
      </c>
      <c r="J312">
        <v>-0.69024941817151997</v>
      </c>
    </row>
    <row r="313" spans="1:10" x14ac:dyDescent="0.2">
      <c r="A313">
        <v>35020166</v>
      </c>
      <c r="B313">
        <v>556</v>
      </c>
      <c r="C313">
        <v>3</v>
      </c>
      <c r="D313">
        <v>1</v>
      </c>
      <c r="E313">
        <v>2</v>
      </c>
      <c r="F313">
        <v>1</v>
      </c>
      <c r="G313">
        <v>-0.35665294152192728</v>
      </c>
      <c r="H313">
        <v>-1.1589514116335171</v>
      </c>
      <c r="I313">
        <v>-0.45787246980931851</v>
      </c>
      <c r="J313">
        <v>-0.83360772794953153</v>
      </c>
    </row>
    <row r="314" spans="1:10" x14ac:dyDescent="0.2">
      <c r="A314">
        <v>35020167</v>
      </c>
      <c r="B314">
        <v>489</v>
      </c>
      <c r="C314">
        <v>3</v>
      </c>
      <c r="D314">
        <v>1</v>
      </c>
      <c r="E314">
        <v>1</v>
      </c>
      <c r="F314">
        <v>1</v>
      </c>
      <c r="G314">
        <v>-0.16002152336315753</v>
      </c>
      <c r="H314">
        <v>-0.83620541200045195</v>
      </c>
      <c r="I314">
        <v>-0.89044603627635743</v>
      </c>
      <c r="J314">
        <v>-0.84822183346367719</v>
      </c>
    </row>
    <row r="315" spans="1:10" x14ac:dyDescent="0.2">
      <c r="A315">
        <v>35020168</v>
      </c>
      <c r="B315">
        <v>604</v>
      </c>
      <c r="C315">
        <v>1</v>
      </c>
      <c r="D315">
        <v>1</v>
      </c>
      <c r="E315">
        <v>2</v>
      </c>
      <c r="F315">
        <v>2</v>
      </c>
      <c r="G315">
        <v>-0.96815413528306749</v>
      </c>
      <c r="H315">
        <v>-1.058621968474996</v>
      </c>
      <c r="I315">
        <v>-0.67585095083272073</v>
      </c>
      <c r="J315">
        <v>-0.68629696955504405</v>
      </c>
    </row>
    <row r="316" spans="1:10" x14ac:dyDescent="0.2">
      <c r="A316">
        <v>35020169</v>
      </c>
      <c r="B316">
        <v>502</v>
      </c>
      <c r="C316">
        <v>2</v>
      </c>
      <c r="D316">
        <v>3</v>
      </c>
      <c r="E316">
        <v>2</v>
      </c>
      <c r="F316">
        <v>1</v>
      </c>
      <c r="G316">
        <v>-0.74778664300237185</v>
      </c>
      <c r="H316">
        <v>-0.18390394955693795</v>
      </c>
      <c r="I316">
        <v>-0.5024676373618544</v>
      </c>
      <c r="J316">
        <v>-1.1297998669570946</v>
      </c>
    </row>
    <row r="317" spans="1:10" x14ac:dyDescent="0.2">
      <c r="A317">
        <v>35020170</v>
      </c>
      <c r="B317">
        <v>550</v>
      </c>
      <c r="C317">
        <v>4</v>
      </c>
      <c r="D317">
        <v>3</v>
      </c>
      <c r="E317">
        <v>4</v>
      </c>
      <c r="F317">
        <v>1</v>
      </c>
      <c r="G317">
        <v>0.12311136081439444</v>
      </c>
      <c r="H317">
        <v>-0.25672228723234775</v>
      </c>
      <c r="I317">
        <v>0.21812485014552171</v>
      </c>
      <c r="J317">
        <v>-0.81447332493425395</v>
      </c>
    </row>
    <row r="318" spans="1:10" x14ac:dyDescent="0.2">
      <c r="A318">
        <v>35020171</v>
      </c>
      <c r="B318">
        <v>484</v>
      </c>
      <c r="C318">
        <v>4</v>
      </c>
      <c r="D318">
        <v>2</v>
      </c>
      <c r="E318">
        <v>4</v>
      </c>
      <c r="F318">
        <v>2</v>
      </c>
      <c r="G318">
        <v>3.8711019881921882E-2</v>
      </c>
      <c r="H318">
        <v>-0.44160452019522467</v>
      </c>
      <c r="I318">
        <v>0.33401492480741157</v>
      </c>
      <c r="J318">
        <v>-0.54311415356269888</v>
      </c>
    </row>
    <row r="319" spans="1:10" x14ac:dyDescent="0.2">
      <c r="A319">
        <v>35020172</v>
      </c>
      <c r="B319">
        <v>524</v>
      </c>
      <c r="C319">
        <v>2</v>
      </c>
      <c r="D319">
        <v>4</v>
      </c>
      <c r="E319">
        <v>2</v>
      </c>
      <c r="F319">
        <v>1</v>
      </c>
      <c r="G319">
        <v>-0.64413990972627899</v>
      </c>
      <c r="H319">
        <v>0.10721610035379242</v>
      </c>
      <c r="I319">
        <v>-0.6890922021738648</v>
      </c>
      <c r="J319">
        <v>-1.9243785855555056</v>
      </c>
    </row>
    <row r="320" spans="1:10" x14ac:dyDescent="0.2">
      <c r="A320">
        <v>35020173</v>
      </c>
      <c r="B320">
        <v>560</v>
      </c>
      <c r="C320">
        <v>2</v>
      </c>
      <c r="D320">
        <v>3</v>
      </c>
      <c r="E320">
        <v>3</v>
      </c>
      <c r="F320">
        <v>1</v>
      </c>
      <c r="G320">
        <v>-0.65139342462139638</v>
      </c>
      <c r="H320">
        <v>-0.15737944969016943</v>
      </c>
      <c r="I320">
        <v>-0.20552780605232526</v>
      </c>
      <c r="J320">
        <v>-1.585643074833806</v>
      </c>
    </row>
    <row r="321" spans="1:10" x14ac:dyDescent="0.2">
      <c r="A321">
        <v>35020174</v>
      </c>
      <c r="B321">
        <v>518</v>
      </c>
      <c r="C321">
        <v>2</v>
      </c>
      <c r="D321">
        <v>3</v>
      </c>
      <c r="E321">
        <v>4</v>
      </c>
      <c r="F321">
        <v>1</v>
      </c>
      <c r="G321">
        <v>-0.49128433977074037</v>
      </c>
      <c r="H321">
        <v>-0.1628115226540725</v>
      </c>
      <c r="I321">
        <v>0.12572379401523756</v>
      </c>
      <c r="J321">
        <v>-1.7819838328002129</v>
      </c>
    </row>
    <row r="322" spans="1:10" x14ac:dyDescent="0.2">
      <c r="A322">
        <v>35020175</v>
      </c>
      <c r="B322">
        <v>709</v>
      </c>
      <c r="C322">
        <v>2</v>
      </c>
      <c r="D322">
        <v>3</v>
      </c>
      <c r="E322">
        <v>4</v>
      </c>
      <c r="F322">
        <v>1</v>
      </c>
      <c r="G322">
        <v>-0.48550390545144612</v>
      </c>
      <c r="H322">
        <v>-0.28604752047965587</v>
      </c>
      <c r="I322">
        <v>0.51950027362727835</v>
      </c>
      <c r="J322">
        <v>-1.3761209862468859</v>
      </c>
    </row>
    <row r="323" spans="1:10" x14ac:dyDescent="0.2">
      <c r="A323">
        <v>35020176</v>
      </c>
      <c r="B323">
        <v>597</v>
      </c>
      <c r="C323">
        <v>3</v>
      </c>
      <c r="D323">
        <v>4</v>
      </c>
      <c r="E323">
        <v>5</v>
      </c>
      <c r="F323">
        <v>1</v>
      </c>
      <c r="G323">
        <v>-9.9002621445021338E-2</v>
      </c>
      <c r="H323">
        <v>8.5006722855282491E-2</v>
      </c>
      <c r="I323">
        <v>1.5108901252158426</v>
      </c>
      <c r="J323">
        <v>-1.1530050220860613</v>
      </c>
    </row>
    <row r="324" spans="1:10" x14ac:dyDescent="0.2">
      <c r="A324">
        <v>35020177</v>
      </c>
      <c r="B324">
        <v>378</v>
      </c>
      <c r="C324">
        <v>5</v>
      </c>
      <c r="D324">
        <v>4</v>
      </c>
      <c r="E324">
        <v>4</v>
      </c>
      <c r="F324">
        <v>1</v>
      </c>
      <c r="G324">
        <v>0.95473068898810642</v>
      </c>
      <c r="H324">
        <v>0.36263931440270308</v>
      </c>
      <c r="I324">
        <v>0.39774975982750771</v>
      </c>
      <c r="J324">
        <v>-1.035912958477559</v>
      </c>
    </row>
    <row r="325" spans="1:10" x14ac:dyDescent="0.2">
      <c r="A325">
        <v>35020178</v>
      </c>
      <c r="B325">
        <v>424</v>
      </c>
      <c r="C325">
        <v>5</v>
      </c>
      <c r="D325">
        <v>2</v>
      </c>
      <c r="E325">
        <v>5</v>
      </c>
      <c r="F325">
        <v>2</v>
      </c>
      <c r="G325">
        <v>0.9197983800129641</v>
      </c>
      <c r="H325">
        <v>-0.52719271740553786</v>
      </c>
      <c r="I325">
        <v>2.0528481561715539</v>
      </c>
      <c r="J325">
        <v>-0.62758695135976617</v>
      </c>
    </row>
    <row r="326" spans="1:10" x14ac:dyDescent="0.2">
      <c r="A326">
        <v>35020179</v>
      </c>
      <c r="B326">
        <v>459</v>
      </c>
      <c r="C326">
        <v>4</v>
      </c>
      <c r="D326">
        <v>4</v>
      </c>
      <c r="E326">
        <v>4</v>
      </c>
      <c r="F326">
        <v>1</v>
      </c>
      <c r="G326">
        <v>0.10313050422495258</v>
      </c>
      <c r="H326">
        <v>0.172878261130605</v>
      </c>
      <c r="I326">
        <v>0.23605688499313676</v>
      </c>
      <c r="J326">
        <v>-1.1725462388190806</v>
      </c>
    </row>
    <row r="327" spans="1:10" x14ac:dyDescent="0.2">
      <c r="A327">
        <v>35020180</v>
      </c>
      <c r="B327">
        <v>497</v>
      </c>
      <c r="C327">
        <v>2</v>
      </c>
      <c r="D327">
        <v>4</v>
      </c>
      <c r="E327">
        <v>5</v>
      </c>
      <c r="F327">
        <v>1</v>
      </c>
      <c r="G327">
        <v>-0.67116844892296523</v>
      </c>
      <c r="H327">
        <v>0.31949512812847941</v>
      </c>
      <c r="I327">
        <v>1.2256184780690069</v>
      </c>
      <c r="J327">
        <v>-1.078325295731152</v>
      </c>
    </row>
    <row r="328" spans="1:10" x14ac:dyDescent="0.2">
      <c r="A328">
        <v>35020181</v>
      </c>
      <c r="B328">
        <v>501</v>
      </c>
      <c r="C328">
        <v>1</v>
      </c>
      <c r="D328">
        <v>4</v>
      </c>
      <c r="E328">
        <v>4</v>
      </c>
      <c r="F328">
        <v>1</v>
      </c>
      <c r="G328">
        <v>-0.78171423451177402</v>
      </c>
      <c r="H328">
        <v>0.17501459995706975</v>
      </c>
      <c r="I328">
        <v>0.41590460359991743</v>
      </c>
      <c r="J328">
        <v>-1.2650749516072894</v>
      </c>
    </row>
    <row r="329" spans="1:10" x14ac:dyDescent="0.2">
      <c r="A329">
        <v>35020182</v>
      </c>
      <c r="B329">
        <v>644</v>
      </c>
      <c r="C329">
        <v>3</v>
      </c>
      <c r="D329">
        <v>4</v>
      </c>
      <c r="E329">
        <v>5</v>
      </c>
      <c r="F329">
        <v>1</v>
      </c>
      <c r="G329">
        <v>-0.37397337818436682</v>
      </c>
      <c r="H329">
        <v>0.44440613611338914</v>
      </c>
      <c r="I329">
        <v>1.1126694113091133</v>
      </c>
      <c r="J329">
        <v>-1.0169795907415533</v>
      </c>
    </row>
    <row r="330" spans="1:10" x14ac:dyDescent="0.2">
      <c r="A330">
        <v>35020183</v>
      </c>
      <c r="B330">
        <v>759</v>
      </c>
      <c r="C330">
        <v>5</v>
      </c>
      <c r="D330">
        <v>5</v>
      </c>
      <c r="E330">
        <v>5</v>
      </c>
      <c r="F330">
        <v>1</v>
      </c>
      <c r="G330">
        <v>1.8486816243079374</v>
      </c>
      <c r="H330">
        <v>0.91776555945652671</v>
      </c>
      <c r="I330">
        <v>3.2625041126241472</v>
      </c>
      <c r="J330">
        <v>-0.94930155856835241</v>
      </c>
    </row>
    <row r="331" spans="1:10" x14ac:dyDescent="0.2">
      <c r="A331">
        <v>35020184</v>
      </c>
      <c r="B331">
        <v>560</v>
      </c>
      <c r="C331">
        <v>5</v>
      </c>
      <c r="D331">
        <v>5</v>
      </c>
      <c r="E331">
        <v>5</v>
      </c>
      <c r="F331">
        <v>1</v>
      </c>
      <c r="G331">
        <v>1.7315671337999672</v>
      </c>
      <c r="H331">
        <v>2.494391842241511</v>
      </c>
      <c r="I331">
        <v>3.2083891454090692</v>
      </c>
      <c r="J331">
        <v>-1.158620166669478</v>
      </c>
    </row>
    <row r="332" spans="1:10" x14ac:dyDescent="0.2">
      <c r="A332">
        <v>35020185</v>
      </c>
      <c r="B332">
        <v>570</v>
      </c>
      <c r="C332">
        <v>2</v>
      </c>
      <c r="D332">
        <v>5</v>
      </c>
      <c r="E332">
        <v>4</v>
      </c>
      <c r="F332">
        <v>2</v>
      </c>
      <c r="G332">
        <v>-0.68555136478596257</v>
      </c>
      <c r="H332">
        <v>3.8504814678327053</v>
      </c>
      <c r="I332">
        <v>0.28831404457383714</v>
      </c>
      <c r="J332">
        <v>-0.60247788613304665</v>
      </c>
    </row>
    <row r="333" spans="1:10" x14ac:dyDescent="0.2">
      <c r="A333">
        <v>35020186</v>
      </c>
      <c r="B333">
        <v>744</v>
      </c>
      <c r="C333">
        <v>5</v>
      </c>
      <c r="D333">
        <v>5</v>
      </c>
      <c r="E333">
        <v>5</v>
      </c>
      <c r="F333">
        <v>1</v>
      </c>
      <c r="G333">
        <v>1.1230672682611349</v>
      </c>
      <c r="H333">
        <v>1.475247986611981</v>
      </c>
      <c r="I333">
        <v>1.0451913075942738</v>
      </c>
      <c r="J333">
        <v>-1.0144868622417147</v>
      </c>
    </row>
    <row r="334" spans="1:10" x14ac:dyDescent="0.2">
      <c r="A334">
        <v>35020187</v>
      </c>
      <c r="B334">
        <v>484</v>
      </c>
      <c r="C334">
        <v>5</v>
      </c>
      <c r="D334">
        <v>5</v>
      </c>
      <c r="E334">
        <v>5</v>
      </c>
      <c r="F334">
        <v>1</v>
      </c>
      <c r="G334">
        <v>1.6638873532144816</v>
      </c>
      <c r="H334">
        <v>2.4751071266912792</v>
      </c>
      <c r="I334">
        <v>0.5678814435456484</v>
      </c>
      <c r="J334">
        <v>-1.3882943169875661</v>
      </c>
    </row>
    <row r="335" spans="1:10" x14ac:dyDescent="0.2">
      <c r="A335">
        <v>35020188</v>
      </c>
      <c r="B335">
        <v>614</v>
      </c>
      <c r="C335">
        <v>3</v>
      </c>
      <c r="D335">
        <v>3</v>
      </c>
      <c r="E335">
        <v>4</v>
      </c>
      <c r="F335">
        <v>1</v>
      </c>
      <c r="G335">
        <v>-2.2661395285326021E-2</v>
      </c>
      <c r="H335">
        <v>-0.17225867313344065</v>
      </c>
      <c r="I335">
        <v>0.51113041802840065</v>
      </c>
      <c r="J335">
        <v>-0.81303687061002416</v>
      </c>
    </row>
    <row r="336" spans="1:10" x14ac:dyDescent="0.2">
      <c r="A336">
        <v>35020189</v>
      </c>
      <c r="B336">
        <v>650</v>
      </c>
      <c r="C336">
        <v>5</v>
      </c>
      <c r="D336">
        <v>5</v>
      </c>
      <c r="E336">
        <v>5</v>
      </c>
      <c r="F336">
        <v>1</v>
      </c>
      <c r="G336">
        <v>1.356608142246523</v>
      </c>
      <c r="H336">
        <v>2.258934658666762</v>
      </c>
      <c r="I336">
        <v>1.292212590244735</v>
      </c>
      <c r="J336">
        <v>-1.0280558640469866</v>
      </c>
    </row>
    <row r="337" spans="1:10" x14ac:dyDescent="0.2">
      <c r="A337">
        <v>35020190</v>
      </c>
      <c r="B337">
        <v>583</v>
      </c>
      <c r="C337">
        <v>5</v>
      </c>
      <c r="D337">
        <v>5</v>
      </c>
      <c r="E337">
        <v>5</v>
      </c>
      <c r="F337">
        <v>1</v>
      </c>
      <c r="G337">
        <v>1.3821006171728416</v>
      </c>
      <c r="H337">
        <v>1.3890165612787633</v>
      </c>
      <c r="I337">
        <v>0.83195750590880824</v>
      </c>
      <c r="J337">
        <v>-0.91723403064631559</v>
      </c>
    </row>
    <row r="338" spans="1:10" x14ac:dyDescent="0.2">
      <c r="A338">
        <v>35020191</v>
      </c>
      <c r="B338">
        <v>585</v>
      </c>
      <c r="C338">
        <v>4</v>
      </c>
      <c r="D338">
        <v>4</v>
      </c>
      <c r="E338">
        <v>4</v>
      </c>
      <c r="F338">
        <v>2</v>
      </c>
      <c r="G338">
        <v>0.56850101091665561</v>
      </c>
      <c r="H338">
        <v>0.29192179571854249</v>
      </c>
      <c r="I338">
        <v>0.43407281692732064</v>
      </c>
      <c r="J338">
        <v>-0.59119634667426879</v>
      </c>
    </row>
    <row r="339" spans="1:10" x14ac:dyDescent="0.2">
      <c r="A339">
        <v>35020192</v>
      </c>
      <c r="B339">
        <v>642</v>
      </c>
      <c r="C339">
        <v>4</v>
      </c>
      <c r="D339">
        <v>5</v>
      </c>
      <c r="E339">
        <v>4</v>
      </c>
      <c r="F339">
        <v>2</v>
      </c>
      <c r="G339">
        <v>0.3564561098882757</v>
      </c>
      <c r="H339">
        <v>1.1412456339348154</v>
      </c>
      <c r="I339">
        <v>0.12411923987790162</v>
      </c>
      <c r="J339">
        <v>-0.70164997535917184</v>
      </c>
    </row>
    <row r="340" spans="1:10" x14ac:dyDescent="0.2">
      <c r="A340">
        <v>35020193</v>
      </c>
      <c r="B340">
        <v>557</v>
      </c>
      <c r="C340">
        <v>4</v>
      </c>
      <c r="D340">
        <v>1</v>
      </c>
      <c r="E340">
        <v>5</v>
      </c>
      <c r="F340">
        <v>2</v>
      </c>
      <c r="G340">
        <v>0.40298175195393254</v>
      </c>
      <c r="H340">
        <v>-0.79896355575317601</v>
      </c>
      <c r="I340">
        <v>1.4273827353160218</v>
      </c>
      <c r="J340">
        <v>-0.64976440239713784</v>
      </c>
    </row>
    <row r="341" spans="1:10" x14ac:dyDescent="0.2">
      <c r="A341">
        <v>35020194</v>
      </c>
      <c r="B341">
        <v>569</v>
      </c>
      <c r="C341">
        <v>3</v>
      </c>
      <c r="D341">
        <v>1</v>
      </c>
      <c r="E341">
        <v>5</v>
      </c>
      <c r="F341">
        <v>2</v>
      </c>
      <c r="G341">
        <v>-0.16219027054947838</v>
      </c>
      <c r="H341">
        <v>-0.88983670736035336</v>
      </c>
      <c r="I341">
        <v>1.0611019166976761</v>
      </c>
      <c r="J341">
        <v>-0.61918618243709123</v>
      </c>
    </row>
    <row r="342" spans="1:10" x14ac:dyDescent="0.2">
      <c r="A342">
        <v>35020195</v>
      </c>
      <c r="B342">
        <v>645</v>
      </c>
      <c r="C342">
        <v>3</v>
      </c>
      <c r="D342">
        <v>2</v>
      </c>
      <c r="E342">
        <v>4</v>
      </c>
      <c r="F342">
        <v>1</v>
      </c>
      <c r="G342">
        <v>-8.6084747194831945E-2</v>
      </c>
      <c r="H342">
        <v>-0.74269140247708143</v>
      </c>
      <c r="I342">
        <v>0.49172490115903161</v>
      </c>
      <c r="J342">
        <v>-0.86429911174504404</v>
      </c>
    </row>
    <row r="343" spans="1:10" x14ac:dyDescent="0.2">
      <c r="A343">
        <v>35020196</v>
      </c>
      <c r="B343">
        <v>664</v>
      </c>
      <c r="C343">
        <v>4</v>
      </c>
      <c r="D343">
        <v>3</v>
      </c>
      <c r="E343">
        <v>3</v>
      </c>
      <c r="F343">
        <v>2</v>
      </c>
      <c r="G343">
        <v>0.14488621680023916</v>
      </c>
      <c r="H343">
        <v>-6.2186405723856156E-2</v>
      </c>
      <c r="I343">
        <v>-4.996024162250072E-2</v>
      </c>
      <c r="J343">
        <v>-0.49073729263298371</v>
      </c>
    </row>
    <row r="344" spans="1:10" x14ac:dyDescent="0.2">
      <c r="A344">
        <v>35020197</v>
      </c>
      <c r="B344">
        <v>402</v>
      </c>
      <c r="C344">
        <v>1</v>
      </c>
      <c r="D344">
        <v>4</v>
      </c>
      <c r="E344">
        <v>3</v>
      </c>
      <c r="F344">
        <v>1</v>
      </c>
      <c r="G344">
        <v>-0.85227639155237545</v>
      </c>
      <c r="H344">
        <v>0.11038569625237578</v>
      </c>
      <c r="I344">
        <v>-0.12831083804076801</v>
      </c>
      <c r="J344">
        <v>-1.3894422942460058</v>
      </c>
    </row>
    <row r="345" spans="1:10" x14ac:dyDescent="0.2">
      <c r="A345">
        <v>35020198</v>
      </c>
      <c r="B345">
        <v>863</v>
      </c>
      <c r="C345">
        <v>3</v>
      </c>
      <c r="D345">
        <v>2</v>
      </c>
      <c r="E345">
        <v>5</v>
      </c>
      <c r="F345">
        <v>1</v>
      </c>
      <c r="G345">
        <v>-0.263215771168407</v>
      </c>
      <c r="H345">
        <v>-0.57006342599233428</v>
      </c>
      <c r="I345">
        <v>0.60508925464168151</v>
      </c>
      <c r="J345">
        <v>-0.8517742355520419</v>
      </c>
    </row>
    <row r="346" spans="1:10" x14ac:dyDescent="0.2">
      <c r="A346">
        <v>35020199</v>
      </c>
      <c r="B346">
        <v>545</v>
      </c>
      <c r="C346">
        <v>2</v>
      </c>
      <c r="D346">
        <v>3</v>
      </c>
      <c r="E346">
        <v>4</v>
      </c>
      <c r="F346">
        <v>1</v>
      </c>
      <c r="G346">
        <v>-0.42169483969973576</v>
      </c>
      <c r="H346">
        <v>-0.37977826592903208</v>
      </c>
      <c r="I346">
        <v>0.10688118455565784</v>
      </c>
      <c r="J346">
        <v>-1.1329856879198161</v>
      </c>
    </row>
    <row r="347" spans="1:10" x14ac:dyDescent="0.2">
      <c r="A347">
        <v>35020200</v>
      </c>
      <c r="B347">
        <v>532</v>
      </c>
      <c r="C347">
        <v>3</v>
      </c>
      <c r="D347">
        <v>3</v>
      </c>
      <c r="E347">
        <v>3</v>
      </c>
      <c r="F347">
        <v>1</v>
      </c>
      <c r="G347">
        <v>-0.14276918949662715</v>
      </c>
      <c r="H347">
        <v>-0.21510960830281584</v>
      </c>
      <c r="I347">
        <v>-1.7689369581978105E-2</v>
      </c>
      <c r="J347">
        <v>-1.1354102821155005</v>
      </c>
    </row>
    <row r="348" spans="1:10" x14ac:dyDescent="0.2">
      <c r="A348">
        <v>35020201</v>
      </c>
      <c r="B348">
        <v>503</v>
      </c>
      <c r="C348">
        <v>4</v>
      </c>
      <c r="D348">
        <v>2</v>
      </c>
      <c r="E348">
        <v>5</v>
      </c>
      <c r="F348">
        <v>1</v>
      </c>
      <c r="G348">
        <v>3.6119196885561367E-2</v>
      </c>
      <c r="H348">
        <v>-0.45805323479234439</v>
      </c>
      <c r="I348">
        <v>0.56524588401316334</v>
      </c>
      <c r="J348">
        <v>-1.3321868805872794</v>
      </c>
    </row>
    <row r="349" spans="1:10" x14ac:dyDescent="0.2">
      <c r="A349">
        <v>35020202</v>
      </c>
      <c r="B349">
        <v>490</v>
      </c>
      <c r="C349">
        <v>2</v>
      </c>
      <c r="D349">
        <v>4</v>
      </c>
      <c r="E349">
        <v>4</v>
      </c>
      <c r="F349">
        <v>1</v>
      </c>
      <c r="G349">
        <v>-0.53403348690614871</v>
      </c>
      <c r="H349">
        <v>6.7588306306648471E-3</v>
      </c>
      <c r="I349">
        <v>0.14782039791232424</v>
      </c>
      <c r="J349">
        <v>-2.007872079248147</v>
      </c>
    </row>
    <row r="350" spans="1:10" x14ac:dyDescent="0.2">
      <c r="A350">
        <v>35020203</v>
      </c>
      <c r="B350">
        <v>728</v>
      </c>
      <c r="C350">
        <v>5</v>
      </c>
      <c r="D350">
        <v>5</v>
      </c>
      <c r="E350">
        <v>5</v>
      </c>
      <c r="F350">
        <v>1</v>
      </c>
      <c r="G350">
        <v>1.4826620943861131</v>
      </c>
      <c r="H350">
        <v>1.3099030320122107</v>
      </c>
      <c r="I350">
        <v>1.9397953763372149</v>
      </c>
      <c r="J350">
        <v>-0.93704613149170535</v>
      </c>
    </row>
    <row r="351" spans="1:10" x14ac:dyDescent="0.2">
      <c r="A351">
        <v>35020204</v>
      </c>
      <c r="B351">
        <v>550</v>
      </c>
      <c r="C351">
        <v>4</v>
      </c>
      <c r="D351">
        <v>4</v>
      </c>
      <c r="E351">
        <v>5</v>
      </c>
      <c r="F351">
        <v>1</v>
      </c>
      <c r="G351">
        <v>0.26694489651261399</v>
      </c>
      <c r="H351">
        <v>0.51094859758314981</v>
      </c>
      <c r="I351">
        <v>0.5620329762727263</v>
      </c>
      <c r="J351">
        <v>-0.74876114509139391</v>
      </c>
    </row>
    <row r="352" spans="1:10" x14ac:dyDescent="0.2">
      <c r="A352">
        <v>35020205</v>
      </c>
      <c r="B352">
        <v>526</v>
      </c>
      <c r="C352">
        <v>5</v>
      </c>
      <c r="D352">
        <v>5</v>
      </c>
      <c r="E352">
        <v>5</v>
      </c>
      <c r="F352">
        <v>2</v>
      </c>
      <c r="G352">
        <v>1.3071124464715205</v>
      </c>
      <c r="H352">
        <v>1.2873399740462763</v>
      </c>
      <c r="I352">
        <v>0.58544311098161106</v>
      </c>
      <c r="J352">
        <v>-0.641591382447112</v>
      </c>
    </row>
    <row r="353" spans="1:10" x14ac:dyDescent="0.2">
      <c r="A353">
        <v>35020206</v>
      </c>
      <c r="B353">
        <v>766</v>
      </c>
      <c r="C353">
        <v>4</v>
      </c>
      <c r="D353">
        <v>4</v>
      </c>
      <c r="E353">
        <v>4</v>
      </c>
      <c r="F353">
        <v>2</v>
      </c>
      <c r="G353">
        <v>0.46755841970160372</v>
      </c>
      <c r="H353">
        <v>8.3142060052501771E-2</v>
      </c>
      <c r="I353">
        <v>0.1031492260658679</v>
      </c>
      <c r="J353">
        <v>-0.49262487657532961</v>
      </c>
    </row>
    <row r="354" spans="1:10" x14ac:dyDescent="0.2">
      <c r="A354">
        <v>35020207</v>
      </c>
      <c r="B354">
        <v>1364</v>
      </c>
      <c r="C354">
        <v>1</v>
      </c>
      <c r="D354">
        <v>1</v>
      </c>
      <c r="E354">
        <v>1</v>
      </c>
      <c r="F354">
        <v>3</v>
      </c>
      <c r="G354">
        <v>-1.2661672782056892</v>
      </c>
      <c r="H354">
        <v>-1.1049297885571985</v>
      </c>
      <c r="I354">
        <v>-0.79685261358597548</v>
      </c>
      <c r="J354">
        <v>-0.39162097251577893</v>
      </c>
    </row>
    <row r="355" spans="1:10" x14ac:dyDescent="0.2">
      <c r="A355">
        <v>35020208</v>
      </c>
      <c r="B355">
        <v>885</v>
      </c>
      <c r="C355">
        <v>1</v>
      </c>
      <c r="D355">
        <v>1</v>
      </c>
      <c r="E355">
        <v>2</v>
      </c>
      <c r="F355">
        <v>2</v>
      </c>
      <c r="G355">
        <v>-1.3543384055334085</v>
      </c>
      <c r="H355">
        <v>-1.0785892973209799</v>
      </c>
      <c r="I355">
        <v>-0.68103972188805917</v>
      </c>
      <c r="J355">
        <v>-0.4607247404484095</v>
      </c>
    </row>
    <row r="356" spans="1:10" x14ac:dyDescent="0.2">
      <c r="A356">
        <v>35060001</v>
      </c>
      <c r="B356">
        <v>445</v>
      </c>
      <c r="C356">
        <v>2</v>
      </c>
      <c r="D356">
        <v>2</v>
      </c>
      <c r="E356">
        <v>3</v>
      </c>
      <c r="F356">
        <v>1</v>
      </c>
      <c r="G356">
        <v>-0.54687056438011872</v>
      </c>
      <c r="H356">
        <v>-0.6155586571199122</v>
      </c>
      <c r="I356">
        <v>-0.28805942813995111</v>
      </c>
      <c r="J356">
        <v>-1.7959901334564778</v>
      </c>
    </row>
    <row r="357" spans="1:10" x14ac:dyDescent="0.2">
      <c r="A357">
        <v>35060002</v>
      </c>
      <c r="B357">
        <v>607</v>
      </c>
      <c r="C357">
        <v>2</v>
      </c>
      <c r="D357">
        <v>1</v>
      </c>
      <c r="E357">
        <v>2</v>
      </c>
      <c r="F357">
        <v>1</v>
      </c>
      <c r="G357">
        <v>-0.41886282614974046</v>
      </c>
      <c r="H357">
        <v>-1.0753666259882286</v>
      </c>
      <c r="I357">
        <v>-0.38240893994377889</v>
      </c>
      <c r="J357">
        <v>-0.7630344273569486</v>
      </c>
    </row>
    <row r="358" spans="1:10" x14ac:dyDescent="0.2">
      <c r="A358">
        <v>35060003</v>
      </c>
      <c r="B358">
        <v>928</v>
      </c>
      <c r="C358">
        <v>2</v>
      </c>
      <c r="D358">
        <v>1</v>
      </c>
      <c r="E358">
        <v>3</v>
      </c>
      <c r="F358">
        <v>2</v>
      </c>
      <c r="G358">
        <v>-0.6093720523405286</v>
      </c>
      <c r="H358">
        <v>-0.83896596803630596</v>
      </c>
      <c r="I358">
        <v>-1.9636924747755663E-2</v>
      </c>
      <c r="J358">
        <v>-0.47595619896093921</v>
      </c>
    </row>
    <row r="359" spans="1:10" x14ac:dyDescent="0.2">
      <c r="A359">
        <v>35060005</v>
      </c>
      <c r="B359">
        <v>941</v>
      </c>
      <c r="C359">
        <v>1</v>
      </c>
      <c r="D359">
        <v>1</v>
      </c>
      <c r="E359">
        <v>3</v>
      </c>
      <c r="F359">
        <v>1</v>
      </c>
      <c r="G359">
        <v>-0.83219897148324828</v>
      </c>
      <c r="H359">
        <v>-0.89028315167507099</v>
      </c>
      <c r="I359">
        <v>-0.30771721628034082</v>
      </c>
      <c r="J359">
        <v>-0.7754952123159089</v>
      </c>
    </row>
    <row r="360" spans="1:10" x14ac:dyDescent="0.2">
      <c r="A360">
        <v>35060006</v>
      </c>
      <c r="B360">
        <v>980</v>
      </c>
      <c r="C360">
        <v>3</v>
      </c>
      <c r="D360">
        <v>3</v>
      </c>
      <c r="E360">
        <v>4</v>
      </c>
      <c r="F360">
        <v>1</v>
      </c>
      <c r="G360">
        <v>-0.38741962242721756</v>
      </c>
      <c r="H360">
        <v>-0.2930929429843574</v>
      </c>
      <c r="I360">
        <v>4.8042604988736221E-2</v>
      </c>
      <c r="J360">
        <v>-1.2886214073019571</v>
      </c>
    </row>
    <row r="361" spans="1:10" x14ac:dyDescent="0.2">
      <c r="A361">
        <v>35060007</v>
      </c>
      <c r="B361">
        <v>808</v>
      </c>
      <c r="C361">
        <v>1</v>
      </c>
      <c r="D361">
        <v>2</v>
      </c>
      <c r="E361">
        <v>2</v>
      </c>
      <c r="F361">
        <v>1</v>
      </c>
      <c r="G361">
        <v>-0.97404109185124876</v>
      </c>
      <c r="H361">
        <v>-0.75328391106695469</v>
      </c>
      <c r="I361">
        <v>-0.66687062369623074</v>
      </c>
      <c r="J361">
        <v>-1.0572002204507591</v>
      </c>
    </row>
    <row r="362" spans="1:10" x14ac:dyDescent="0.2">
      <c r="A362">
        <v>35060010</v>
      </c>
      <c r="B362">
        <v>323</v>
      </c>
      <c r="C362">
        <v>1</v>
      </c>
      <c r="D362">
        <v>1</v>
      </c>
      <c r="E362">
        <v>1</v>
      </c>
      <c r="F362">
        <v>3</v>
      </c>
      <c r="G362">
        <v>-0.90626776217240734</v>
      </c>
      <c r="H362">
        <v>-0.95798952179955021</v>
      </c>
      <c r="I362">
        <v>-0.87672182876483373</v>
      </c>
      <c r="J362">
        <v>-0.26443147281846247</v>
      </c>
    </row>
    <row r="363" spans="1:10" x14ac:dyDescent="0.2">
      <c r="A363">
        <v>35060011</v>
      </c>
      <c r="B363">
        <v>634</v>
      </c>
      <c r="C363">
        <v>1</v>
      </c>
      <c r="D363">
        <v>1</v>
      </c>
      <c r="E363">
        <v>1</v>
      </c>
      <c r="F363">
        <v>3</v>
      </c>
      <c r="G363">
        <v>-0.97603145111178524</v>
      </c>
      <c r="H363">
        <v>-1.4150468638933003</v>
      </c>
      <c r="I363">
        <v>-0.85450266925969309</v>
      </c>
      <c r="J363">
        <v>-0.11203245696529937</v>
      </c>
    </row>
    <row r="364" spans="1:10" x14ac:dyDescent="0.2">
      <c r="A364">
        <v>35060012</v>
      </c>
      <c r="B364">
        <v>589</v>
      </c>
      <c r="C364">
        <v>1</v>
      </c>
      <c r="D364">
        <v>1</v>
      </c>
      <c r="E364">
        <v>1</v>
      </c>
      <c r="F364">
        <v>3</v>
      </c>
      <c r="G364">
        <v>-0.80267876066704935</v>
      </c>
      <c r="H364">
        <v>-1.3914232911560569</v>
      </c>
      <c r="I364">
        <v>-0.90521335018280258</v>
      </c>
      <c r="J364">
        <v>-0.17028435482368121</v>
      </c>
    </row>
    <row r="365" spans="1:10" x14ac:dyDescent="0.2">
      <c r="A365">
        <v>35060014</v>
      </c>
      <c r="B365">
        <v>633</v>
      </c>
      <c r="C365">
        <v>5</v>
      </c>
      <c r="D365">
        <v>4</v>
      </c>
      <c r="E365">
        <v>3</v>
      </c>
      <c r="F365">
        <v>4</v>
      </c>
      <c r="G365">
        <v>2.5150846473008466</v>
      </c>
      <c r="H365">
        <v>5.81592130985015E-2</v>
      </c>
      <c r="I365">
        <v>-0.30340459798472497</v>
      </c>
      <c r="J365">
        <v>-4.212626129592173E-2</v>
      </c>
    </row>
    <row r="366" spans="1:10" x14ac:dyDescent="0.2">
      <c r="A366">
        <v>35060015</v>
      </c>
      <c r="B366">
        <v>560</v>
      </c>
      <c r="C366">
        <v>3</v>
      </c>
      <c r="D366">
        <v>1</v>
      </c>
      <c r="E366">
        <v>2</v>
      </c>
      <c r="F366">
        <v>3</v>
      </c>
      <c r="G366">
        <v>-0.25554542242520917</v>
      </c>
      <c r="H366">
        <v>-0.8528368981464054</v>
      </c>
      <c r="I366">
        <v>-0.36973858301648782</v>
      </c>
      <c r="J366">
        <v>-0.36924202232648451</v>
      </c>
    </row>
    <row r="367" spans="1:10" x14ac:dyDescent="0.2">
      <c r="A367">
        <v>35060016</v>
      </c>
      <c r="B367">
        <v>415</v>
      </c>
      <c r="C367">
        <v>3</v>
      </c>
      <c r="D367">
        <v>1</v>
      </c>
      <c r="E367">
        <v>3</v>
      </c>
      <c r="F367">
        <v>3</v>
      </c>
      <c r="G367">
        <v>-0.30231672744597043</v>
      </c>
      <c r="H367">
        <v>-1.3480525072146901</v>
      </c>
      <c r="I367">
        <v>-0.22142189094992326</v>
      </c>
      <c r="J367">
        <v>-0.2993996724112713</v>
      </c>
    </row>
    <row r="368" spans="1:10" x14ac:dyDescent="0.2">
      <c r="A368">
        <v>35060017</v>
      </c>
      <c r="B368">
        <v>511</v>
      </c>
      <c r="C368">
        <v>2</v>
      </c>
      <c r="D368">
        <v>1</v>
      </c>
      <c r="E368">
        <v>4</v>
      </c>
      <c r="F368">
        <v>3</v>
      </c>
      <c r="G368">
        <v>-0.4740902377924518</v>
      </c>
      <c r="H368">
        <v>-0.84655495176206008</v>
      </c>
      <c r="I368">
        <v>0.35796132030118694</v>
      </c>
      <c r="J368">
        <v>-0.21041059148417579</v>
      </c>
    </row>
    <row r="369" spans="1:10" x14ac:dyDescent="0.2">
      <c r="A369">
        <v>35060018</v>
      </c>
      <c r="B369">
        <v>466</v>
      </c>
      <c r="C369">
        <v>2</v>
      </c>
      <c r="D369">
        <v>1</v>
      </c>
      <c r="E369">
        <v>3</v>
      </c>
      <c r="F369">
        <v>3</v>
      </c>
      <c r="G369">
        <v>-0.57435106948972736</v>
      </c>
      <c r="H369">
        <v>-0.8780762427985378</v>
      </c>
      <c r="I369">
        <v>-0.185434912655702</v>
      </c>
      <c r="J369">
        <v>-0.22577696886508899</v>
      </c>
    </row>
    <row r="370" spans="1:10" x14ac:dyDescent="0.2">
      <c r="A370">
        <v>35060019</v>
      </c>
      <c r="B370">
        <v>574</v>
      </c>
      <c r="C370">
        <v>2</v>
      </c>
      <c r="D370">
        <v>1</v>
      </c>
      <c r="E370">
        <v>2</v>
      </c>
      <c r="F370">
        <v>3</v>
      </c>
      <c r="G370">
        <v>-0.70246623696687638</v>
      </c>
      <c r="H370">
        <v>-0.90109060259461959</v>
      </c>
      <c r="I370">
        <v>-0.4755737313590882</v>
      </c>
      <c r="J370">
        <v>-0.1664436697912263</v>
      </c>
    </row>
    <row r="371" spans="1:10" x14ac:dyDescent="0.2">
      <c r="A371">
        <v>35060020</v>
      </c>
      <c r="B371">
        <v>449</v>
      </c>
      <c r="C371">
        <v>2</v>
      </c>
      <c r="D371">
        <v>1</v>
      </c>
      <c r="E371">
        <v>1</v>
      </c>
      <c r="F371">
        <v>4</v>
      </c>
      <c r="G371">
        <v>-0.6086036307028202</v>
      </c>
      <c r="H371">
        <v>-0.87577794179878898</v>
      </c>
      <c r="I371">
        <v>-0.83605238270716131</v>
      </c>
      <c r="J371">
        <v>5.866031197275362E-2</v>
      </c>
    </row>
    <row r="372" spans="1:10" x14ac:dyDescent="0.2">
      <c r="A372">
        <v>35060021</v>
      </c>
      <c r="B372">
        <v>640</v>
      </c>
      <c r="C372">
        <v>2</v>
      </c>
      <c r="D372">
        <v>1</v>
      </c>
      <c r="E372">
        <v>4</v>
      </c>
      <c r="F372">
        <v>3</v>
      </c>
      <c r="G372">
        <v>-0.4574499558733226</v>
      </c>
      <c r="H372">
        <v>-0.95133583668808608</v>
      </c>
      <c r="I372">
        <v>0.14018027133125074</v>
      </c>
      <c r="J372">
        <v>-8.7363216541298361E-2</v>
      </c>
    </row>
    <row r="373" spans="1:10" x14ac:dyDescent="0.2">
      <c r="A373">
        <v>35060022</v>
      </c>
      <c r="B373">
        <v>606</v>
      </c>
      <c r="C373">
        <v>2</v>
      </c>
      <c r="D373">
        <v>1</v>
      </c>
      <c r="E373">
        <v>3</v>
      </c>
      <c r="F373">
        <v>4</v>
      </c>
      <c r="G373">
        <v>-0.60311243625779132</v>
      </c>
      <c r="H373">
        <v>-0.95937658734454534</v>
      </c>
      <c r="I373">
        <v>-0.210585759208399</v>
      </c>
      <c r="J373">
        <v>-4.6132397890353616E-2</v>
      </c>
    </row>
    <row r="374" spans="1:10" x14ac:dyDescent="0.2">
      <c r="A374">
        <v>35060023</v>
      </c>
      <c r="B374">
        <v>496</v>
      </c>
      <c r="C374">
        <v>2</v>
      </c>
      <c r="D374">
        <v>2</v>
      </c>
      <c r="E374">
        <v>1</v>
      </c>
      <c r="F374">
        <v>3</v>
      </c>
      <c r="G374">
        <v>-0.55452004201899574</v>
      </c>
      <c r="H374">
        <v>-0.53132646250405957</v>
      </c>
      <c r="I374">
        <v>-0.97671692966946799</v>
      </c>
      <c r="J374">
        <v>-0.31078735430082916</v>
      </c>
    </row>
    <row r="375" spans="1:10" x14ac:dyDescent="0.2">
      <c r="A375">
        <v>35060024</v>
      </c>
      <c r="B375">
        <v>301</v>
      </c>
      <c r="C375">
        <v>2</v>
      </c>
      <c r="D375">
        <v>1</v>
      </c>
      <c r="E375">
        <v>3</v>
      </c>
      <c r="F375">
        <v>3</v>
      </c>
      <c r="G375">
        <v>-0.74861611180176535</v>
      </c>
      <c r="H375">
        <v>-1.0170715271020518</v>
      </c>
      <c r="I375">
        <v>-0.24901890826586714</v>
      </c>
      <c r="J375">
        <v>-0.16551616717510406</v>
      </c>
    </row>
    <row r="376" spans="1:10" x14ac:dyDescent="0.2">
      <c r="A376">
        <v>35060025</v>
      </c>
      <c r="B376">
        <v>913</v>
      </c>
      <c r="C376">
        <v>2</v>
      </c>
      <c r="D376">
        <v>1</v>
      </c>
      <c r="E376">
        <v>1</v>
      </c>
      <c r="F376">
        <v>3</v>
      </c>
      <c r="G376">
        <v>-0.71972902879503042</v>
      </c>
      <c r="H376">
        <v>-1.1000328101966352</v>
      </c>
      <c r="I376">
        <v>-0.96837682495334754</v>
      </c>
      <c r="J376">
        <v>-0.17892246919043253</v>
      </c>
    </row>
    <row r="377" spans="1:10" x14ac:dyDescent="0.2">
      <c r="A377">
        <v>35060026</v>
      </c>
      <c r="B377">
        <v>305</v>
      </c>
      <c r="C377">
        <v>1</v>
      </c>
      <c r="D377">
        <v>1</v>
      </c>
      <c r="E377">
        <v>3</v>
      </c>
      <c r="F377">
        <v>3</v>
      </c>
      <c r="G377">
        <v>-1.3666062934938354</v>
      </c>
      <c r="H377">
        <v>-1.3286247907738369</v>
      </c>
      <c r="I377">
        <v>-0.20217407430318626</v>
      </c>
      <c r="J377">
        <v>-0.13606618905243958</v>
      </c>
    </row>
    <row r="378" spans="1:10" x14ac:dyDescent="0.2">
      <c r="A378">
        <v>35060027</v>
      </c>
      <c r="B378">
        <v>790</v>
      </c>
      <c r="C378">
        <v>2</v>
      </c>
      <c r="D378">
        <v>1</v>
      </c>
      <c r="E378">
        <v>1</v>
      </c>
      <c r="F378">
        <v>3</v>
      </c>
      <c r="G378">
        <v>-0.45201028024185869</v>
      </c>
      <c r="H378">
        <v>-0.94698214572989892</v>
      </c>
      <c r="I378">
        <v>-1.0088331272393394</v>
      </c>
      <c r="J378">
        <v>-0.12985631718085094</v>
      </c>
    </row>
    <row r="379" spans="1:10" x14ac:dyDescent="0.2">
      <c r="A379">
        <v>35060028</v>
      </c>
      <c r="B379">
        <v>348</v>
      </c>
      <c r="C379">
        <v>1</v>
      </c>
      <c r="D379">
        <v>1</v>
      </c>
      <c r="E379">
        <v>2</v>
      </c>
      <c r="F379">
        <v>3</v>
      </c>
      <c r="G379">
        <v>-0.81102367670870645</v>
      </c>
      <c r="H379">
        <v>-1.0573303550964608</v>
      </c>
      <c r="I379">
        <v>-0.38309103169196129</v>
      </c>
      <c r="J379">
        <v>-8.4541097654646291E-2</v>
      </c>
    </row>
    <row r="380" spans="1:10" x14ac:dyDescent="0.2">
      <c r="A380">
        <v>35060029</v>
      </c>
      <c r="B380">
        <v>1766</v>
      </c>
      <c r="C380">
        <v>2</v>
      </c>
      <c r="D380">
        <v>2</v>
      </c>
      <c r="E380">
        <v>1</v>
      </c>
      <c r="F380">
        <v>3</v>
      </c>
      <c r="G380">
        <v>-0.70366325017743037</v>
      </c>
      <c r="H380">
        <v>-0.49526523386478982</v>
      </c>
      <c r="I380">
        <v>-0.98557111104055362</v>
      </c>
      <c r="J380">
        <v>-0.15731257918614719</v>
      </c>
    </row>
    <row r="381" spans="1:10" x14ac:dyDescent="0.2">
      <c r="A381">
        <v>35060030</v>
      </c>
      <c r="B381">
        <v>326</v>
      </c>
      <c r="C381">
        <v>2</v>
      </c>
      <c r="D381">
        <v>1</v>
      </c>
      <c r="E381">
        <v>1</v>
      </c>
      <c r="F381">
        <v>4</v>
      </c>
      <c r="G381">
        <v>-0.56269520261580053</v>
      </c>
      <c r="H381">
        <v>-0.78502987865807583</v>
      </c>
      <c r="I381">
        <v>-1.3548473608453491</v>
      </c>
      <c r="J381">
        <v>0.11352676472386156</v>
      </c>
    </row>
    <row r="382" spans="1:10" x14ac:dyDescent="0.2">
      <c r="A382">
        <v>35060031</v>
      </c>
      <c r="B382">
        <v>722</v>
      </c>
      <c r="C382">
        <v>1</v>
      </c>
      <c r="D382">
        <v>2</v>
      </c>
      <c r="E382">
        <v>2</v>
      </c>
      <c r="F382">
        <v>4</v>
      </c>
      <c r="G382">
        <v>-0.85307288544251447</v>
      </c>
      <c r="H382">
        <v>-0.72893283811507881</v>
      </c>
      <c r="I382">
        <v>-0.33559502353927173</v>
      </c>
      <c r="J382">
        <v>7.7503849825082405E-2</v>
      </c>
    </row>
    <row r="383" spans="1:10" x14ac:dyDescent="0.2">
      <c r="A383">
        <v>35060032</v>
      </c>
      <c r="B383">
        <v>762</v>
      </c>
      <c r="C383">
        <v>5</v>
      </c>
      <c r="D383">
        <v>3</v>
      </c>
      <c r="E383">
        <v>1</v>
      </c>
      <c r="F383">
        <v>4</v>
      </c>
      <c r="G383">
        <v>0.88217205472409643</v>
      </c>
      <c r="H383">
        <v>-5.1255994188568382E-2</v>
      </c>
      <c r="I383">
        <v>-1.7531521830769612</v>
      </c>
      <c r="J383">
        <v>0.25738253478899698</v>
      </c>
    </row>
    <row r="384" spans="1:10" x14ac:dyDescent="0.2">
      <c r="A384">
        <v>35060033</v>
      </c>
      <c r="B384">
        <v>449</v>
      </c>
      <c r="C384">
        <v>1</v>
      </c>
      <c r="D384">
        <v>1</v>
      </c>
      <c r="E384">
        <v>2</v>
      </c>
      <c r="F384">
        <v>3</v>
      </c>
      <c r="G384">
        <v>-0.8241269055221474</v>
      </c>
      <c r="H384">
        <v>-1.1639679206393068</v>
      </c>
      <c r="I384">
        <v>-0.68391006292371226</v>
      </c>
      <c r="J384">
        <v>-0.11941514000340891</v>
      </c>
    </row>
    <row r="385" spans="1:10" x14ac:dyDescent="0.2">
      <c r="A385">
        <v>35060034</v>
      </c>
      <c r="B385">
        <v>434</v>
      </c>
      <c r="C385">
        <v>1</v>
      </c>
      <c r="D385">
        <v>1</v>
      </c>
      <c r="E385">
        <v>2</v>
      </c>
      <c r="F385">
        <v>4</v>
      </c>
      <c r="G385">
        <v>-0.82847548048879305</v>
      </c>
      <c r="H385">
        <v>-0.7899804477958482</v>
      </c>
      <c r="I385">
        <v>-0.46164161195080167</v>
      </c>
      <c r="J385">
        <v>-1.853932745727313E-2</v>
      </c>
    </row>
    <row r="386" spans="1:10" x14ac:dyDescent="0.2">
      <c r="A386">
        <v>35060035</v>
      </c>
      <c r="B386">
        <v>485</v>
      </c>
      <c r="C386">
        <v>2</v>
      </c>
      <c r="D386">
        <v>1</v>
      </c>
      <c r="E386">
        <v>1</v>
      </c>
      <c r="F386">
        <v>3</v>
      </c>
      <c r="G386">
        <v>-0.52118402688654319</v>
      </c>
      <c r="H386">
        <v>-1.264592731971488</v>
      </c>
      <c r="I386">
        <v>-0.7514190040299491</v>
      </c>
      <c r="J386">
        <v>-0.10742887195425882</v>
      </c>
    </row>
    <row r="387" spans="1:10" x14ac:dyDescent="0.2">
      <c r="A387">
        <v>35060036</v>
      </c>
      <c r="B387">
        <v>592</v>
      </c>
      <c r="C387">
        <v>1</v>
      </c>
      <c r="D387">
        <v>1</v>
      </c>
      <c r="E387">
        <v>2</v>
      </c>
      <c r="F387">
        <v>3</v>
      </c>
      <c r="G387">
        <v>-0.88984359214386455</v>
      </c>
      <c r="H387">
        <v>-0.87974931881717477</v>
      </c>
      <c r="I387">
        <v>-0.39577357392454365</v>
      </c>
      <c r="J387">
        <v>-0.11452002982768789</v>
      </c>
    </row>
    <row r="388" spans="1:10" x14ac:dyDescent="0.2">
      <c r="A388">
        <v>35060037</v>
      </c>
      <c r="B388">
        <v>538</v>
      </c>
      <c r="C388">
        <v>2</v>
      </c>
      <c r="D388">
        <v>1</v>
      </c>
      <c r="E388">
        <v>3</v>
      </c>
      <c r="F388">
        <v>3</v>
      </c>
      <c r="G388">
        <v>-0.5031503912864147</v>
      </c>
      <c r="H388">
        <v>-1.237562875144629</v>
      </c>
      <c r="I388">
        <v>-0.2791573211873295</v>
      </c>
      <c r="J388">
        <v>-0.13822220477800154</v>
      </c>
    </row>
    <row r="389" spans="1:10" x14ac:dyDescent="0.2">
      <c r="A389">
        <v>35060038</v>
      </c>
      <c r="B389">
        <v>425</v>
      </c>
      <c r="C389">
        <v>2</v>
      </c>
      <c r="D389">
        <v>1</v>
      </c>
      <c r="E389">
        <v>1</v>
      </c>
      <c r="F389">
        <v>3</v>
      </c>
      <c r="G389">
        <v>-0.55759430878984484</v>
      </c>
      <c r="H389">
        <v>-1.165047180283791</v>
      </c>
      <c r="I389">
        <v>-0.85889603797477809</v>
      </c>
      <c r="J389">
        <v>-0.11500414269569575</v>
      </c>
    </row>
    <row r="390" spans="1:10" x14ac:dyDescent="0.2">
      <c r="A390">
        <v>35060039</v>
      </c>
      <c r="B390">
        <v>776</v>
      </c>
      <c r="C390">
        <v>2</v>
      </c>
      <c r="D390">
        <v>2</v>
      </c>
      <c r="E390">
        <v>1</v>
      </c>
      <c r="F390">
        <v>3</v>
      </c>
      <c r="G390">
        <v>-0.62493777221146707</v>
      </c>
      <c r="H390">
        <v>-0.71825064985830389</v>
      </c>
      <c r="I390">
        <v>-0.78882733858907617</v>
      </c>
      <c r="J390">
        <v>-9.4676344415383168E-2</v>
      </c>
    </row>
    <row r="391" spans="1:10" x14ac:dyDescent="0.2">
      <c r="A391">
        <v>35060043</v>
      </c>
      <c r="B391">
        <v>800</v>
      </c>
      <c r="C391">
        <v>2</v>
      </c>
      <c r="D391">
        <v>2</v>
      </c>
      <c r="E391">
        <v>3</v>
      </c>
      <c r="F391">
        <v>3</v>
      </c>
      <c r="G391">
        <v>-0.65613338972309698</v>
      </c>
      <c r="H391">
        <v>-0.68873292226480332</v>
      </c>
      <c r="I391">
        <v>-0.29666769460619113</v>
      </c>
      <c r="J391">
        <v>-0.16648136882675063</v>
      </c>
    </row>
    <row r="392" spans="1:10" x14ac:dyDescent="0.2">
      <c r="A392">
        <v>35060044</v>
      </c>
      <c r="B392">
        <v>394</v>
      </c>
      <c r="C392">
        <v>1</v>
      </c>
      <c r="D392">
        <v>1</v>
      </c>
      <c r="E392">
        <v>2</v>
      </c>
      <c r="F392">
        <v>4</v>
      </c>
      <c r="G392">
        <v>-0.96230226567681942</v>
      </c>
      <c r="H392">
        <v>-1.0261604096564403</v>
      </c>
      <c r="I392">
        <v>-0.64242807799734358</v>
      </c>
      <c r="J392">
        <v>0.12968861672579429</v>
      </c>
    </row>
    <row r="393" spans="1:10" x14ac:dyDescent="0.2">
      <c r="A393">
        <v>35060045</v>
      </c>
      <c r="B393">
        <v>620</v>
      </c>
      <c r="C393">
        <v>1</v>
      </c>
      <c r="D393">
        <v>5</v>
      </c>
      <c r="E393">
        <v>1</v>
      </c>
      <c r="F393">
        <v>1</v>
      </c>
      <c r="G393">
        <v>-1.1571946957491455</v>
      </c>
      <c r="H393">
        <v>1.5547729670610819</v>
      </c>
      <c r="I393">
        <v>-1.2564592689185186</v>
      </c>
      <c r="J393">
        <v>-5.4371268838243552</v>
      </c>
    </row>
    <row r="394" spans="1:10" x14ac:dyDescent="0.2">
      <c r="A394">
        <v>35060047</v>
      </c>
      <c r="B394">
        <v>225</v>
      </c>
      <c r="C394">
        <v>2</v>
      </c>
      <c r="D394">
        <v>1</v>
      </c>
      <c r="E394">
        <v>2</v>
      </c>
      <c r="F394">
        <v>3</v>
      </c>
      <c r="G394">
        <v>-0.67097220402757551</v>
      </c>
      <c r="H394">
        <v>-1.1422979179178756</v>
      </c>
      <c r="I394">
        <v>-0.68233298634960404</v>
      </c>
      <c r="J394">
        <v>-0.18061522724253062</v>
      </c>
    </row>
    <row r="395" spans="1:10" x14ac:dyDescent="0.2">
      <c r="A395">
        <v>35060048</v>
      </c>
      <c r="B395">
        <v>384</v>
      </c>
      <c r="C395">
        <v>2</v>
      </c>
      <c r="D395">
        <v>1</v>
      </c>
      <c r="E395">
        <v>1</v>
      </c>
      <c r="F395">
        <v>3</v>
      </c>
      <c r="G395">
        <v>-0.64393364574577294</v>
      </c>
      <c r="H395">
        <v>-1.0603816362584495</v>
      </c>
      <c r="I395">
        <v>-0.82906812071553149</v>
      </c>
      <c r="J395">
        <v>-0.26465628341291292</v>
      </c>
    </row>
    <row r="396" spans="1:10" x14ac:dyDescent="0.2">
      <c r="A396">
        <v>35060049</v>
      </c>
      <c r="B396">
        <v>430</v>
      </c>
      <c r="C396">
        <v>3</v>
      </c>
      <c r="D396">
        <v>1</v>
      </c>
      <c r="E396">
        <v>1</v>
      </c>
      <c r="F396">
        <v>3</v>
      </c>
      <c r="G396">
        <v>-0.19626533814032021</v>
      </c>
      <c r="H396">
        <v>-1.0132030948338766</v>
      </c>
      <c r="I396">
        <v>-0.79288247822888158</v>
      </c>
      <c r="J396">
        <v>-0.35091990516243188</v>
      </c>
    </row>
    <row r="397" spans="1:10" x14ac:dyDescent="0.2">
      <c r="A397">
        <v>35060050</v>
      </c>
      <c r="B397">
        <v>310</v>
      </c>
      <c r="C397">
        <v>2</v>
      </c>
      <c r="D397">
        <v>1</v>
      </c>
      <c r="E397">
        <v>2</v>
      </c>
      <c r="F397">
        <v>3</v>
      </c>
      <c r="G397">
        <v>-0.56441616986989973</v>
      </c>
      <c r="H397">
        <v>-1.2992969620953139</v>
      </c>
      <c r="I397">
        <v>-0.35137867065342898</v>
      </c>
      <c r="J397">
        <v>-0.28364608300322514</v>
      </c>
    </row>
    <row r="398" spans="1:10" x14ac:dyDescent="0.2">
      <c r="A398">
        <v>35060051</v>
      </c>
      <c r="B398">
        <v>713</v>
      </c>
      <c r="C398">
        <v>3</v>
      </c>
      <c r="D398">
        <v>2</v>
      </c>
      <c r="E398">
        <v>2</v>
      </c>
      <c r="F398">
        <v>3</v>
      </c>
      <c r="G398">
        <v>-0.39948960112298559</v>
      </c>
      <c r="H398">
        <v>-0.60394776729462574</v>
      </c>
      <c r="I398">
        <v>-0.33046477285915199</v>
      </c>
      <c r="J398">
        <v>-0.29809746667906545</v>
      </c>
    </row>
    <row r="399" spans="1:10" x14ac:dyDescent="0.2">
      <c r="A399">
        <v>35060052</v>
      </c>
      <c r="B399">
        <v>506</v>
      </c>
      <c r="C399">
        <v>5</v>
      </c>
      <c r="D399">
        <v>4</v>
      </c>
      <c r="E399">
        <v>5</v>
      </c>
      <c r="F399">
        <v>3</v>
      </c>
      <c r="G399">
        <v>2.8595872945700682</v>
      </c>
      <c r="H399">
        <v>0.46340234573434669</v>
      </c>
      <c r="I399">
        <v>2.0804544173664397</v>
      </c>
      <c r="J399">
        <v>-0.2829501940117925</v>
      </c>
    </row>
    <row r="400" spans="1:10" x14ac:dyDescent="0.2">
      <c r="A400">
        <v>35060053</v>
      </c>
      <c r="B400">
        <v>774</v>
      </c>
      <c r="C400">
        <v>2</v>
      </c>
      <c r="D400">
        <v>1</v>
      </c>
      <c r="E400">
        <v>3</v>
      </c>
      <c r="F400">
        <v>3</v>
      </c>
      <c r="G400">
        <v>-0.46040139363197347</v>
      </c>
      <c r="H400">
        <v>-1.0698561800561261</v>
      </c>
      <c r="I400">
        <v>-0.18043040047791109</v>
      </c>
      <c r="J400">
        <v>-0.10176623670979795</v>
      </c>
    </row>
    <row r="401" spans="1:10" x14ac:dyDescent="0.2">
      <c r="A401">
        <v>35060054</v>
      </c>
      <c r="B401">
        <v>597</v>
      </c>
      <c r="C401">
        <v>3</v>
      </c>
      <c r="D401">
        <v>2</v>
      </c>
      <c r="E401">
        <v>5</v>
      </c>
      <c r="F401">
        <v>3</v>
      </c>
      <c r="G401">
        <v>-0.18340673171440733</v>
      </c>
      <c r="H401">
        <v>-0.68484603544600564</v>
      </c>
      <c r="I401">
        <v>0.88538902312040679</v>
      </c>
      <c r="J401">
        <v>-0.23925169894464404</v>
      </c>
    </row>
    <row r="402" spans="1:10" x14ac:dyDescent="0.2">
      <c r="A402">
        <v>35060055</v>
      </c>
      <c r="B402">
        <v>453</v>
      </c>
      <c r="C402">
        <v>2</v>
      </c>
      <c r="D402">
        <v>1</v>
      </c>
      <c r="E402">
        <v>5</v>
      </c>
      <c r="F402">
        <v>1</v>
      </c>
      <c r="G402">
        <v>-0.42769198970992428</v>
      </c>
      <c r="H402">
        <v>-0.85061318999885149</v>
      </c>
      <c r="I402">
        <v>1.1701686882742166</v>
      </c>
      <c r="J402">
        <v>-0.81876313786250376</v>
      </c>
    </row>
    <row r="403" spans="1:10" x14ac:dyDescent="0.2">
      <c r="A403">
        <v>35060056</v>
      </c>
      <c r="B403">
        <v>331</v>
      </c>
      <c r="C403">
        <v>3</v>
      </c>
      <c r="D403">
        <v>2</v>
      </c>
      <c r="E403">
        <v>5</v>
      </c>
      <c r="F403">
        <v>2</v>
      </c>
      <c r="G403">
        <v>-0.20949151937600796</v>
      </c>
      <c r="H403">
        <v>-0.54899632563196721</v>
      </c>
      <c r="I403">
        <v>0.94273681162600065</v>
      </c>
      <c r="J403">
        <v>-0.63775816798405072</v>
      </c>
    </row>
    <row r="404" spans="1:10" x14ac:dyDescent="0.2">
      <c r="A404">
        <v>35060057</v>
      </c>
      <c r="B404">
        <v>626</v>
      </c>
      <c r="C404">
        <v>2</v>
      </c>
      <c r="D404">
        <v>1</v>
      </c>
      <c r="E404">
        <v>2</v>
      </c>
      <c r="F404">
        <v>3</v>
      </c>
      <c r="G404">
        <v>-0.42213910413842737</v>
      </c>
      <c r="H404">
        <v>-1.0140770009738032</v>
      </c>
      <c r="I404">
        <v>-0.473885014165491</v>
      </c>
      <c r="J404">
        <v>-0.38890467231850867</v>
      </c>
    </row>
    <row r="405" spans="1:10" x14ac:dyDescent="0.2">
      <c r="A405">
        <v>35060058</v>
      </c>
      <c r="B405">
        <v>378</v>
      </c>
      <c r="C405">
        <v>3</v>
      </c>
      <c r="D405">
        <v>1</v>
      </c>
      <c r="E405">
        <v>3</v>
      </c>
      <c r="F405">
        <v>3</v>
      </c>
      <c r="G405">
        <v>-0.38491253713614465</v>
      </c>
      <c r="H405">
        <v>-1.3164878822995427</v>
      </c>
      <c r="I405">
        <v>-0.27615538882815388</v>
      </c>
      <c r="J405">
        <v>-0.39769302833152376</v>
      </c>
    </row>
    <row r="406" spans="1:10" x14ac:dyDescent="0.2">
      <c r="A406">
        <v>35060059</v>
      </c>
      <c r="B406">
        <v>554</v>
      </c>
      <c r="C406">
        <v>2</v>
      </c>
      <c r="D406">
        <v>2</v>
      </c>
      <c r="E406">
        <v>3</v>
      </c>
      <c r="F406">
        <v>3</v>
      </c>
      <c r="G406">
        <v>-0.63058788041068059</v>
      </c>
      <c r="H406">
        <v>-0.75068107524066829</v>
      </c>
      <c r="I406">
        <v>-0.29548522059513721</v>
      </c>
      <c r="J406">
        <v>-0.19027627812860645</v>
      </c>
    </row>
    <row r="407" spans="1:10" x14ac:dyDescent="0.2">
      <c r="A407">
        <v>35060061</v>
      </c>
      <c r="B407">
        <v>489</v>
      </c>
      <c r="C407">
        <v>3</v>
      </c>
      <c r="D407">
        <v>1</v>
      </c>
      <c r="E407">
        <v>2</v>
      </c>
      <c r="F407">
        <v>3</v>
      </c>
      <c r="G407">
        <v>-0.21050438768614052</v>
      </c>
      <c r="H407">
        <v>-1.281221552819692</v>
      </c>
      <c r="I407">
        <v>-0.4589177782207341</v>
      </c>
      <c r="J407">
        <v>-0.29250996107490268</v>
      </c>
    </row>
    <row r="408" spans="1:10" x14ac:dyDescent="0.2">
      <c r="A408">
        <v>35060062</v>
      </c>
      <c r="B408">
        <v>596</v>
      </c>
      <c r="C408">
        <v>3</v>
      </c>
      <c r="D408">
        <v>3</v>
      </c>
      <c r="E408">
        <v>1</v>
      </c>
      <c r="F408">
        <v>3</v>
      </c>
      <c r="G408">
        <v>-0.22246791126050139</v>
      </c>
      <c r="H408">
        <v>-0.37213070116133151</v>
      </c>
      <c r="I408">
        <v>-0.83480767498119368</v>
      </c>
      <c r="J408">
        <v>-0.12350864668207517</v>
      </c>
    </row>
    <row r="409" spans="1:10" x14ac:dyDescent="0.2">
      <c r="A409">
        <v>35060064</v>
      </c>
      <c r="B409">
        <v>441</v>
      </c>
      <c r="C409">
        <v>4</v>
      </c>
      <c r="D409">
        <v>3</v>
      </c>
      <c r="E409">
        <v>1</v>
      </c>
      <c r="F409">
        <v>3</v>
      </c>
      <c r="G409">
        <v>0.4020921483059065</v>
      </c>
      <c r="H409">
        <v>-0.39547971522054859</v>
      </c>
      <c r="I409">
        <v>-1.0729264747028464</v>
      </c>
      <c r="J409">
        <v>-0.33011405670160793</v>
      </c>
    </row>
    <row r="410" spans="1:10" x14ac:dyDescent="0.2">
      <c r="A410">
        <v>35060065</v>
      </c>
      <c r="B410">
        <v>342</v>
      </c>
      <c r="C410">
        <v>2</v>
      </c>
      <c r="D410">
        <v>2</v>
      </c>
      <c r="E410">
        <v>1</v>
      </c>
      <c r="F410">
        <v>3</v>
      </c>
      <c r="G410">
        <v>-0.6326616490343816</v>
      </c>
      <c r="H410">
        <v>-0.6835536073563685</v>
      </c>
      <c r="I410">
        <v>-0.80212270189626633</v>
      </c>
      <c r="J410">
        <v>-0.28752992750526124</v>
      </c>
    </row>
    <row r="411" spans="1:10" x14ac:dyDescent="0.2">
      <c r="A411">
        <v>35060066</v>
      </c>
      <c r="B411">
        <v>329</v>
      </c>
      <c r="C411">
        <v>1</v>
      </c>
      <c r="D411">
        <v>1</v>
      </c>
      <c r="E411">
        <v>3</v>
      </c>
      <c r="F411">
        <v>3</v>
      </c>
      <c r="G411">
        <v>-1.0838722097089792</v>
      </c>
      <c r="H411">
        <v>-1.3603176623434234</v>
      </c>
      <c r="I411">
        <v>-0.23856138796573914</v>
      </c>
      <c r="J411">
        <v>-0.2751478778842974</v>
      </c>
    </row>
    <row r="412" spans="1:10" x14ac:dyDescent="0.2">
      <c r="A412">
        <v>35060067</v>
      </c>
      <c r="B412">
        <v>271</v>
      </c>
      <c r="C412">
        <v>2</v>
      </c>
      <c r="D412">
        <v>1</v>
      </c>
      <c r="E412">
        <v>2</v>
      </c>
      <c r="F412">
        <v>3</v>
      </c>
      <c r="G412">
        <v>-0.70113835028483718</v>
      </c>
      <c r="H412">
        <v>-1.3106111230987176</v>
      </c>
      <c r="I412">
        <v>-0.54521114271833404</v>
      </c>
      <c r="J412">
        <v>-0.12048302561655924</v>
      </c>
    </row>
    <row r="413" spans="1:10" x14ac:dyDescent="0.2">
      <c r="A413">
        <v>35060069</v>
      </c>
      <c r="B413">
        <v>713</v>
      </c>
      <c r="C413">
        <v>3</v>
      </c>
      <c r="D413">
        <v>1</v>
      </c>
      <c r="E413">
        <v>1</v>
      </c>
      <c r="F413">
        <v>3</v>
      </c>
      <c r="G413">
        <v>-0.364339193251071</v>
      </c>
      <c r="H413">
        <v>-1.0130708713552548</v>
      </c>
      <c r="I413">
        <v>-0.88125069921011268</v>
      </c>
      <c r="J413">
        <v>-0.25631723544567681</v>
      </c>
    </row>
    <row r="414" spans="1:10" x14ac:dyDescent="0.2">
      <c r="A414">
        <v>35060070</v>
      </c>
      <c r="B414">
        <v>724</v>
      </c>
      <c r="C414">
        <v>3</v>
      </c>
      <c r="D414">
        <v>1</v>
      </c>
      <c r="E414">
        <v>3</v>
      </c>
      <c r="F414">
        <v>3</v>
      </c>
      <c r="G414">
        <v>-0.34048755825399724</v>
      </c>
      <c r="H414">
        <v>-1.2213323295003651</v>
      </c>
      <c r="I414">
        <v>-0.22985176661694423</v>
      </c>
      <c r="J414">
        <v>-0.2711648308677001</v>
      </c>
    </row>
    <row r="415" spans="1:10" x14ac:dyDescent="0.2">
      <c r="A415">
        <v>35060071</v>
      </c>
      <c r="B415">
        <v>684</v>
      </c>
      <c r="C415">
        <v>3</v>
      </c>
      <c r="D415">
        <v>1</v>
      </c>
      <c r="E415">
        <v>1</v>
      </c>
      <c r="F415">
        <v>3</v>
      </c>
      <c r="G415">
        <v>-0.28863247497633293</v>
      </c>
      <c r="H415">
        <v>-0.78924713311325867</v>
      </c>
      <c r="I415">
        <v>-0.7630241188798591</v>
      </c>
      <c r="J415">
        <v>-0.19512218266619452</v>
      </c>
    </row>
    <row r="416" spans="1:10" x14ac:dyDescent="0.2">
      <c r="A416">
        <v>35060072</v>
      </c>
      <c r="B416">
        <v>327</v>
      </c>
      <c r="C416">
        <v>2</v>
      </c>
      <c r="D416">
        <v>1</v>
      </c>
      <c r="E416">
        <v>1</v>
      </c>
      <c r="F416">
        <v>4</v>
      </c>
      <c r="G416">
        <v>-0.55690992076674339</v>
      </c>
      <c r="H416">
        <v>-1.0053564950620508</v>
      </c>
      <c r="I416">
        <v>-0.78879850080624681</v>
      </c>
      <c r="J416">
        <v>-3.9300469941713517E-2</v>
      </c>
    </row>
    <row r="417" spans="1:10" x14ac:dyDescent="0.2">
      <c r="A417">
        <v>35060073</v>
      </c>
      <c r="B417">
        <v>323</v>
      </c>
      <c r="C417">
        <v>2</v>
      </c>
      <c r="D417">
        <v>1</v>
      </c>
      <c r="E417">
        <v>5</v>
      </c>
      <c r="F417">
        <v>2</v>
      </c>
      <c r="G417">
        <v>-0.50564674344441973</v>
      </c>
      <c r="H417">
        <v>-1.0528574794768044</v>
      </c>
      <c r="I417">
        <v>0.71817643268134546</v>
      </c>
      <c r="J417">
        <v>-0.49013092314813655</v>
      </c>
    </row>
    <row r="418" spans="1:10" x14ac:dyDescent="0.2">
      <c r="A418">
        <v>35060074</v>
      </c>
      <c r="B418">
        <v>507</v>
      </c>
      <c r="C418">
        <v>3</v>
      </c>
      <c r="D418">
        <v>1</v>
      </c>
      <c r="E418">
        <v>2</v>
      </c>
      <c r="F418">
        <v>3</v>
      </c>
      <c r="G418">
        <v>-0.36123151349266047</v>
      </c>
      <c r="H418">
        <v>-0.9490677495583919</v>
      </c>
      <c r="I418">
        <v>-0.43678364496475697</v>
      </c>
      <c r="J418">
        <v>-0.26263342301537329</v>
      </c>
    </row>
    <row r="419" spans="1:10" x14ac:dyDescent="0.2">
      <c r="A419">
        <v>35060075</v>
      </c>
      <c r="B419">
        <v>709</v>
      </c>
      <c r="C419">
        <v>3</v>
      </c>
      <c r="D419">
        <v>2</v>
      </c>
      <c r="E419">
        <v>2</v>
      </c>
      <c r="F419">
        <v>4</v>
      </c>
      <c r="G419">
        <v>-0.15220153205561249</v>
      </c>
      <c r="H419">
        <v>-0.66782487027667381</v>
      </c>
      <c r="I419">
        <v>-0.55439688150988531</v>
      </c>
      <c r="J419">
        <v>-4.2248929175785543E-2</v>
      </c>
    </row>
    <row r="420" spans="1:10" x14ac:dyDescent="0.2">
      <c r="A420">
        <v>35060076</v>
      </c>
      <c r="B420">
        <v>428</v>
      </c>
      <c r="C420">
        <v>2</v>
      </c>
      <c r="D420">
        <v>5</v>
      </c>
      <c r="E420">
        <v>1</v>
      </c>
      <c r="F420">
        <v>3</v>
      </c>
      <c r="G420">
        <v>-0.43480681040949054</v>
      </c>
      <c r="H420">
        <v>0.69630673280372446</v>
      </c>
      <c r="I420">
        <v>-0.90845900624043341</v>
      </c>
      <c r="J420">
        <v>-0.1355322462929317</v>
      </c>
    </row>
    <row r="421" spans="1:10" x14ac:dyDescent="0.2">
      <c r="A421">
        <v>35060078</v>
      </c>
      <c r="B421">
        <v>490</v>
      </c>
      <c r="C421">
        <v>1</v>
      </c>
      <c r="D421">
        <v>1</v>
      </c>
      <c r="E421">
        <v>2</v>
      </c>
      <c r="F421">
        <v>3</v>
      </c>
      <c r="G421">
        <v>-0.84365434526617344</v>
      </c>
      <c r="H421">
        <v>-1.0668253233526106</v>
      </c>
      <c r="I421">
        <v>-0.37170864173148183</v>
      </c>
      <c r="J421">
        <v>-0.10118075100984522</v>
      </c>
    </row>
    <row r="422" spans="1:10" x14ac:dyDescent="0.2">
      <c r="A422">
        <v>35060079</v>
      </c>
      <c r="B422">
        <v>486</v>
      </c>
      <c r="C422">
        <v>3</v>
      </c>
      <c r="D422">
        <v>4</v>
      </c>
      <c r="E422">
        <v>1</v>
      </c>
      <c r="F422">
        <v>4</v>
      </c>
      <c r="G422">
        <v>-0.2425921291125544</v>
      </c>
      <c r="H422">
        <v>0.4099970967235424</v>
      </c>
      <c r="I422">
        <v>-1.2370585972860755</v>
      </c>
      <c r="J422">
        <v>0.47487115021114507</v>
      </c>
    </row>
    <row r="423" spans="1:10" x14ac:dyDescent="0.2">
      <c r="A423">
        <v>35060080</v>
      </c>
      <c r="B423">
        <v>436</v>
      </c>
      <c r="C423">
        <v>1</v>
      </c>
      <c r="D423">
        <v>1</v>
      </c>
      <c r="E423">
        <v>2</v>
      </c>
      <c r="F423">
        <v>4</v>
      </c>
      <c r="G423">
        <v>-0.81276285455065578</v>
      </c>
      <c r="H423">
        <v>-1.1088331652364194</v>
      </c>
      <c r="I423">
        <v>-0.4198206489025883</v>
      </c>
      <c r="J423">
        <v>-3.1502062115041835E-2</v>
      </c>
    </row>
    <row r="424" spans="1:10" x14ac:dyDescent="0.2">
      <c r="A424">
        <v>35060081</v>
      </c>
      <c r="B424">
        <v>469</v>
      </c>
      <c r="C424">
        <v>5</v>
      </c>
      <c r="D424">
        <v>3</v>
      </c>
      <c r="E424">
        <v>1</v>
      </c>
      <c r="F424">
        <v>4</v>
      </c>
      <c r="G424">
        <v>1.1700117690702165</v>
      </c>
      <c r="H424">
        <v>-5.0175372678912145E-2</v>
      </c>
      <c r="I424">
        <v>-0.78919112175101791</v>
      </c>
      <c r="J424">
        <v>0.55682441290716356</v>
      </c>
    </row>
    <row r="425" spans="1:10" x14ac:dyDescent="0.2">
      <c r="A425">
        <v>35060082</v>
      </c>
      <c r="B425">
        <v>586</v>
      </c>
      <c r="C425">
        <v>5</v>
      </c>
      <c r="D425">
        <v>3</v>
      </c>
      <c r="E425">
        <v>1</v>
      </c>
      <c r="F425">
        <v>4</v>
      </c>
      <c r="G425">
        <v>1.037756647721064</v>
      </c>
      <c r="H425">
        <v>-0.14065937085458707</v>
      </c>
      <c r="I425">
        <v>-0.94263809825058265</v>
      </c>
      <c r="J425">
        <v>0.31315772920062379</v>
      </c>
    </row>
    <row r="426" spans="1:10" x14ac:dyDescent="0.2">
      <c r="A426">
        <v>35060083</v>
      </c>
      <c r="B426">
        <v>1040</v>
      </c>
      <c r="C426">
        <v>3</v>
      </c>
      <c r="D426">
        <v>3</v>
      </c>
      <c r="E426">
        <v>1</v>
      </c>
      <c r="F426">
        <v>4</v>
      </c>
      <c r="G426">
        <v>-2.9206095471455029E-2</v>
      </c>
      <c r="H426">
        <v>-0.41943143484820078</v>
      </c>
      <c r="I426">
        <v>-1.0245568259290851</v>
      </c>
      <c r="J426">
        <v>0.20355209716957789</v>
      </c>
    </row>
    <row r="427" spans="1:10" x14ac:dyDescent="0.2">
      <c r="A427">
        <v>35060089</v>
      </c>
      <c r="B427">
        <v>531</v>
      </c>
      <c r="C427">
        <v>4</v>
      </c>
      <c r="D427">
        <v>3</v>
      </c>
      <c r="E427">
        <v>5</v>
      </c>
      <c r="F427">
        <v>1</v>
      </c>
      <c r="G427">
        <v>0.1545006875937398</v>
      </c>
      <c r="H427">
        <v>-0.25098420197781213</v>
      </c>
      <c r="I427">
        <v>0.9383118312875921</v>
      </c>
      <c r="J427">
        <v>-1.1032300085352555</v>
      </c>
    </row>
    <row r="428" spans="1:10" x14ac:dyDescent="0.2">
      <c r="A428">
        <v>35060090</v>
      </c>
      <c r="B428">
        <v>510</v>
      </c>
      <c r="C428">
        <v>1</v>
      </c>
      <c r="D428">
        <v>1</v>
      </c>
      <c r="E428">
        <v>2</v>
      </c>
      <c r="F428">
        <v>3</v>
      </c>
      <c r="G428">
        <v>-1.0120179397379472</v>
      </c>
      <c r="H428">
        <v>-1.071619952403092</v>
      </c>
      <c r="I428">
        <v>-0.44657565127557419</v>
      </c>
      <c r="J428">
        <v>-0.29404215826121965</v>
      </c>
    </row>
    <row r="429" spans="1:10" x14ac:dyDescent="0.2">
      <c r="A429">
        <v>35060091</v>
      </c>
      <c r="B429">
        <v>382</v>
      </c>
      <c r="C429">
        <v>1</v>
      </c>
      <c r="D429">
        <v>1</v>
      </c>
      <c r="E429">
        <v>3</v>
      </c>
      <c r="F429">
        <v>3</v>
      </c>
      <c r="G429">
        <v>-0.86437984661291734</v>
      </c>
      <c r="H429">
        <v>-1.2064926563685832</v>
      </c>
      <c r="I429">
        <v>-0.26404779905687403</v>
      </c>
      <c r="J429">
        <v>-0.20083761438296091</v>
      </c>
    </row>
    <row r="430" spans="1:10" x14ac:dyDescent="0.2">
      <c r="A430">
        <v>35060092</v>
      </c>
      <c r="B430">
        <v>609</v>
      </c>
      <c r="C430">
        <v>1</v>
      </c>
      <c r="D430">
        <v>1</v>
      </c>
      <c r="E430">
        <v>3</v>
      </c>
      <c r="F430">
        <v>3</v>
      </c>
      <c r="G430">
        <v>-0.76897036120689832</v>
      </c>
      <c r="H430">
        <v>-1.2245018066306719</v>
      </c>
      <c r="I430">
        <v>-0.26701739357037541</v>
      </c>
      <c r="J430">
        <v>-0.25086539144808206</v>
      </c>
    </row>
    <row r="431" spans="1:10" x14ac:dyDescent="0.2">
      <c r="A431">
        <v>35060093</v>
      </c>
      <c r="B431">
        <v>460</v>
      </c>
      <c r="C431">
        <v>1</v>
      </c>
      <c r="D431">
        <v>1</v>
      </c>
      <c r="E431">
        <v>1</v>
      </c>
      <c r="F431">
        <v>3</v>
      </c>
      <c r="G431">
        <v>-1.0923091291168814</v>
      </c>
      <c r="H431">
        <v>-1.024372977317846</v>
      </c>
      <c r="I431">
        <v>-0.88724338964702176</v>
      </c>
      <c r="J431">
        <v>-0.36311877886246008</v>
      </c>
    </row>
    <row r="432" spans="1:10" x14ac:dyDescent="0.2">
      <c r="A432">
        <v>35060094</v>
      </c>
      <c r="B432">
        <v>603</v>
      </c>
      <c r="C432">
        <v>3</v>
      </c>
      <c r="D432">
        <v>1</v>
      </c>
      <c r="E432">
        <v>2</v>
      </c>
      <c r="F432">
        <v>3</v>
      </c>
      <c r="G432">
        <v>-0.39572384752875034</v>
      </c>
      <c r="H432">
        <v>-1.5003420502266065</v>
      </c>
      <c r="I432">
        <v>-0.4124561119422861</v>
      </c>
      <c r="J432">
        <v>-0.19067593752122161</v>
      </c>
    </row>
    <row r="433" spans="1:10" x14ac:dyDescent="0.2">
      <c r="A433">
        <v>35060095</v>
      </c>
      <c r="B433">
        <v>645</v>
      </c>
      <c r="C433">
        <v>2</v>
      </c>
      <c r="D433">
        <v>1</v>
      </c>
      <c r="E433">
        <v>2</v>
      </c>
      <c r="F433">
        <v>3</v>
      </c>
      <c r="G433">
        <v>-0.68705406705938599</v>
      </c>
      <c r="H433">
        <v>-1.1935863972919567</v>
      </c>
      <c r="I433">
        <v>-0.3210297315914995</v>
      </c>
      <c r="J433">
        <v>-0.27853332865679759</v>
      </c>
    </row>
    <row r="434" spans="1:10" x14ac:dyDescent="0.2">
      <c r="A434">
        <v>35060096</v>
      </c>
      <c r="B434">
        <v>800</v>
      </c>
      <c r="C434">
        <v>2</v>
      </c>
      <c r="D434">
        <v>1</v>
      </c>
      <c r="E434">
        <v>3</v>
      </c>
      <c r="F434">
        <v>3</v>
      </c>
      <c r="G434">
        <v>-0.72336956406642083</v>
      </c>
      <c r="H434">
        <v>-1.2464484904450963</v>
      </c>
      <c r="I434">
        <v>-0.12135177008159148</v>
      </c>
      <c r="J434">
        <v>-0.26144301603906483</v>
      </c>
    </row>
    <row r="435" spans="1:10" x14ac:dyDescent="0.2">
      <c r="A435">
        <v>35060097</v>
      </c>
      <c r="B435">
        <v>1491</v>
      </c>
      <c r="C435">
        <v>3</v>
      </c>
      <c r="D435">
        <v>4</v>
      </c>
      <c r="E435">
        <v>1</v>
      </c>
      <c r="F435">
        <v>5</v>
      </c>
      <c r="G435">
        <v>-0.3552055521091706</v>
      </c>
      <c r="H435">
        <v>0.14035604129399365</v>
      </c>
      <c r="I435">
        <v>-1.0453947816052462</v>
      </c>
      <c r="J435">
        <v>0.81763758408086484</v>
      </c>
    </row>
    <row r="436" spans="1:10" x14ac:dyDescent="0.2">
      <c r="A436">
        <v>35060098</v>
      </c>
      <c r="B436">
        <v>410</v>
      </c>
      <c r="C436">
        <v>2</v>
      </c>
      <c r="D436">
        <v>1</v>
      </c>
      <c r="E436">
        <v>3</v>
      </c>
      <c r="F436">
        <v>3</v>
      </c>
      <c r="G436">
        <v>-0.72274217973431787</v>
      </c>
      <c r="H436">
        <v>-1.5042150487450896</v>
      </c>
      <c r="I436">
        <v>-8.499740121145552E-2</v>
      </c>
      <c r="J436">
        <v>-0.28358498626341172</v>
      </c>
    </row>
    <row r="437" spans="1:10" x14ac:dyDescent="0.2">
      <c r="A437">
        <v>35060099</v>
      </c>
      <c r="B437">
        <v>368</v>
      </c>
      <c r="C437">
        <v>2</v>
      </c>
      <c r="D437">
        <v>1</v>
      </c>
      <c r="E437">
        <v>3</v>
      </c>
      <c r="F437">
        <v>3</v>
      </c>
      <c r="G437">
        <v>-0.56600410580815574</v>
      </c>
      <c r="H437">
        <v>-1.3462605988683882</v>
      </c>
      <c r="I437">
        <v>-0.27995080248566206</v>
      </c>
      <c r="J437">
        <v>-0.33566772610656104</v>
      </c>
    </row>
    <row r="438" spans="1:10" x14ac:dyDescent="0.2">
      <c r="A438">
        <v>35060100</v>
      </c>
      <c r="B438">
        <v>320</v>
      </c>
      <c r="C438">
        <v>1</v>
      </c>
      <c r="D438">
        <v>1</v>
      </c>
      <c r="E438">
        <v>2</v>
      </c>
      <c r="F438">
        <v>3</v>
      </c>
      <c r="G438">
        <v>-0.82082918840052344</v>
      </c>
      <c r="H438">
        <v>-1.2033340002686528</v>
      </c>
      <c r="I438">
        <v>-0.32347156400123495</v>
      </c>
      <c r="J438">
        <v>-0.35754644180420558</v>
      </c>
    </row>
    <row r="439" spans="1:10" x14ac:dyDescent="0.2">
      <c r="A439">
        <v>35060101</v>
      </c>
      <c r="B439">
        <v>374</v>
      </c>
      <c r="C439">
        <v>2</v>
      </c>
      <c r="D439">
        <v>1</v>
      </c>
      <c r="E439">
        <v>3</v>
      </c>
      <c r="F439">
        <v>2</v>
      </c>
      <c r="G439">
        <v>-0.43367432077852403</v>
      </c>
      <c r="H439">
        <v>-1.0189655444552597</v>
      </c>
      <c r="I439">
        <v>-0.13819695519776609</v>
      </c>
      <c r="J439">
        <v>-0.45089268990390935</v>
      </c>
    </row>
    <row r="440" spans="1:10" x14ac:dyDescent="0.2">
      <c r="A440">
        <v>35060102</v>
      </c>
      <c r="B440">
        <v>657</v>
      </c>
      <c r="C440">
        <v>3</v>
      </c>
      <c r="D440">
        <v>2</v>
      </c>
      <c r="E440">
        <v>1</v>
      </c>
      <c r="F440">
        <v>4</v>
      </c>
      <c r="G440">
        <v>-0.34939035789465478</v>
      </c>
      <c r="H440">
        <v>-0.69212507988184901</v>
      </c>
      <c r="I440">
        <v>-1.1592972551721008</v>
      </c>
      <c r="J440">
        <v>0.15337904087394183</v>
      </c>
    </row>
    <row r="441" spans="1:10" x14ac:dyDescent="0.2">
      <c r="A441">
        <v>35060103</v>
      </c>
      <c r="B441">
        <v>397</v>
      </c>
      <c r="C441">
        <v>3</v>
      </c>
      <c r="D441">
        <v>1</v>
      </c>
      <c r="E441">
        <v>3</v>
      </c>
      <c r="F441">
        <v>3</v>
      </c>
      <c r="G441">
        <v>-0.37089766981285166</v>
      </c>
      <c r="H441">
        <v>-1.2723242712106639</v>
      </c>
      <c r="I441">
        <v>-1.5827878278917712E-2</v>
      </c>
      <c r="J441">
        <v>-0.38055451507321303</v>
      </c>
    </row>
    <row r="442" spans="1:10" x14ac:dyDescent="0.2">
      <c r="A442">
        <v>35060104</v>
      </c>
      <c r="B442">
        <v>603</v>
      </c>
      <c r="C442">
        <v>2</v>
      </c>
      <c r="D442">
        <v>1</v>
      </c>
      <c r="E442">
        <v>2</v>
      </c>
      <c r="F442">
        <v>3</v>
      </c>
      <c r="G442">
        <v>-0.51287000646687908</v>
      </c>
      <c r="H442">
        <v>-1.1507798409202996</v>
      </c>
      <c r="I442">
        <v>-0.50404110976679239</v>
      </c>
      <c r="J442">
        <v>-0.26353821815832346</v>
      </c>
    </row>
    <row r="443" spans="1:10" x14ac:dyDescent="0.2">
      <c r="A443">
        <v>35060105</v>
      </c>
      <c r="B443">
        <v>845</v>
      </c>
      <c r="C443">
        <v>3</v>
      </c>
      <c r="D443">
        <v>2</v>
      </c>
      <c r="E443">
        <v>2</v>
      </c>
      <c r="F443">
        <v>3</v>
      </c>
      <c r="G443">
        <v>-0.11917693678403102</v>
      </c>
      <c r="H443">
        <v>-0.62904169488103689</v>
      </c>
      <c r="I443">
        <v>-0.46346666549267945</v>
      </c>
      <c r="J443">
        <v>-0.11712020440683817</v>
      </c>
    </row>
    <row r="444" spans="1:10" x14ac:dyDescent="0.2">
      <c r="A444">
        <v>35060106</v>
      </c>
      <c r="B444">
        <v>463</v>
      </c>
      <c r="C444">
        <v>2</v>
      </c>
      <c r="D444">
        <v>1</v>
      </c>
      <c r="E444">
        <v>2</v>
      </c>
      <c r="F444">
        <v>3</v>
      </c>
      <c r="G444">
        <v>-0.66846200458057414</v>
      </c>
      <c r="H444">
        <v>-0.84428409529714898</v>
      </c>
      <c r="I444">
        <v>-0.66120338286189539</v>
      </c>
      <c r="J444">
        <v>-0.24271121749538158</v>
      </c>
    </row>
    <row r="445" spans="1:10" x14ac:dyDescent="0.2">
      <c r="A445">
        <v>35060107</v>
      </c>
      <c r="B445">
        <v>1086</v>
      </c>
      <c r="C445">
        <v>4</v>
      </c>
      <c r="D445">
        <v>2</v>
      </c>
      <c r="E445">
        <v>2</v>
      </c>
      <c r="F445">
        <v>4</v>
      </c>
      <c r="G445">
        <v>0.39833793195342149</v>
      </c>
      <c r="H445">
        <v>-0.68006716140643042</v>
      </c>
      <c r="I445">
        <v>-0.41343180562446513</v>
      </c>
      <c r="J445">
        <v>0.16664498183319934</v>
      </c>
    </row>
    <row r="446" spans="1:10" x14ac:dyDescent="0.2">
      <c r="A446">
        <v>35060108</v>
      </c>
      <c r="B446">
        <v>487</v>
      </c>
      <c r="C446">
        <v>3</v>
      </c>
      <c r="D446">
        <v>3</v>
      </c>
      <c r="E446">
        <v>3</v>
      </c>
      <c r="F446">
        <v>3</v>
      </c>
      <c r="G446">
        <v>-0.16903563736572849</v>
      </c>
      <c r="H446">
        <v>-0.41680366939273839</v>
      </c>
      <c r="I446">
        <v>-0.15194394005796855</v>
      </c>
      <c r="J446">
        <v>-0.23324622176418303</v>
      </c>
    </row>
    <row r="447" spans="1:10" x14ac:dyDescent="0.2">
      <c r="A447">
        <v>35060109</v>
      </c>
      <c r="B447">
        <v>568</v>
      </c>
      <c r="C447">
        <v>2</v>
      </c>
      <c r="D447">
        <v>1</v>
      </c>
      <c r="E447">
        <v>3</v>
      </c>
      <c r="F447">
        <v>3</v>
      </c>
      <c r="G447">
        <v>-0.5527234851347933</v>
      </c>
      <c r="H447">
        <v>-0.83958854702183883</v>
      </c>
      <c r="I447">
        <v>-0.19340855979802768</v>
      </c>
      <c r="J447">
        <v>-0.19751649119477233</v>
      </c>
    </row>
    <row r="448" spans="1:10" x14ac:dyDescent="0.2">
      <c r="A448">
        <v>35060110</v>
      </c>
      <c r="B448">
        <v>571</v>
      </c>
      <c r="C448">
        <v>2</v>
      </c>
      <c r="D448">
        <v>1</v>
      </c>
      <c r="E448">
        <v>4</v>
      </c>
      <c r="F448">
        <v>3</v>
      </c>
      <c r="G448">
        <v>-0.59053720522773268</v>
      </c>
      <c r="H448">
        <v>-0.78765262341258024</v>
      </c>
      <c r="I448">
        <v>0.12076331249697289</v>
      </c>
      <c r="J448">
        <v>-0.20794226066275373</v>
      </c>
    </row>
    <row r="449" spans="1:10" x14ac:dyDescent="0.2">
      <c r="A449">
        <v>35060111</v>
      </c>
      <c r="B449">
        <v>792</v>
      </c>
      <c r="C449">
        <v>2</v>
      </c>
      <c r="D449">
        <v>1</v>
      </c>
      <c r="E449">
        <v>3</v>
      </c>
      <c r="F449">
        <v>3</v>
      </c>
      <c r="G449">
        <v>-0.44423866341520246</v>
      </c>
      <c r="H449">
        <v>-0.81215704336359851</v>
      </c>
      <c r="I449">
        <v>-0.25731321091869719</v>
      </c>
      <c r="J449">
        <v>-0.27639418019446671</v>
      </c>
    </row>
    <row r="450" spans="1:10" x14ac:dyDescent="0.2">
      <c r="A450">
        <v>35060112</v>
      </c>
      <c r="B450">
        <v>1567</v>
      </c>
      <c r="C450">
        <v>2</v>
      </c>
      <c r="D450">
        <v>2</v>
      </c>
      <c r="E450">
        <v>2</v>
      </c>
      <c r="F450">
        <v>3</v>
      </c>
      <c r="G450">
        <v>-0.4099053859356106</v>
      </c>
      <c r="H450">
        <v>-0.75510056429095196</v>
      </c>
      <c r="I450">
        <v>-0.46349148100681714</v>
      </c>
      <c r="J450">
        <v>-0.31010888345447307</v>
      </c>
    </row>
    <row r="451" spans="1:10" x14ac:dyDescent="0.2">
      <c r="A451">
        <v>35060116</v>
      </c>
      <c r="B451">
        <v>279</v>
      </c>
      <c r="C451">
        <v>5</v>
      </c>
      <c r="D451">
        <v>4</v>
      </c>
      <c r="E451">
        <v>1</v>
      </c>
      <c r="F451">
        <v>4</v>
      </c>
      <c r="G451">
        <v>0.85555564755756985</v>
      </c>
      <c r="H451">
        <v>-3.138007959227776E-2</v>
      </c>
      <c r="I451">
        <v>-1.0821664284806505</v>
      </c>
      <c r="J451">
        <v>0.25159107226004518</v>
      </c>
    </row>
    <row r="452" spans="1:10" x14ac:dyDescent="0.2">
      <c r="A452">
        <v>35060117</v>
      </c>
      <c r="B452">
        <v>507</v>
      </c>
      <c r="C452">
        <v>2</v>
      </c>
      <c r="D452">
        <v>3</v>
      </c>
      <c r="E452">
        <v>4</v>
      </c>
      <c r="F452">
        <v>3</v>
      </c>
      <c r="G452">
        <v>-0.42087814209295171</v>
      </c>
      <c r="H452">
        <v>-0.41100104288177963</v>
      </c>
      <c r="I452">
        <v>0.31552480024162466</v>
      </c>
      <c r="J452">
        <v>-0.23762051130988776</v>
      </c>
    </row>
    <row r="453" spans="1:10" x14ac:dyDescent="0.2">
      <c r="A453">
        <v>35060118</v>
      </c>
      <c r="B453">
        <v>467</v>
      </c>
      <c r="C453">
        <v>5</v>
      </c>
      <c r="D453">
        <v>4</v>
      </c>
      <c r="E453">
        <v>1</v>
      </c>
      <c r="F453">
        <v>4</v>
      </c>
      <c r="G453">
        <v>1.9708115459122968</v>
      </c>
      <c r="H453">
        <v>0.17577997387275324</v>
      </c>
      <c r="I453">
        <v>-1.0298475352100473</v>
      </c>
      <c r="J453">
        <v>0.13694567269889008</v>
      </c>
    </row>
    <row r="454" spans="1:10" x14ac:dyDescent="0.2">
      <c r="A454">
        <v>35060119</v>
      </c>
      <c r="B454">
        <v>916</v>
      </c>
      <c r="C454">
        <v>4</v>
      </c>
      <c r="D454">
        <v>2</v>
      </c>
      <c r="E454">
        <v>1</v>
      </c>
      <c r="F454">
        <v>4</v>
      </c>
      <c r="G454">
        <v>0.1960589126609289</v>
      </c>
      <c r="H454">
        <v>-0.55167187338223522</v>
      </c>
      <c r="I454">
        <v>-0.99926443040280788</v>
      </c>
      <c r="J454">
        <v>-1.3064623503477563E-2</v>
      </c>
    </row>
    <row r="455" spans="1:10" x14ac:dyDescent="0.2">
      <c r="A455">
        <v>35060120</v>
      </c>
      <c r="B455">
        <v>406</v>
      </c>
      <c r="C455">
        <v>4</v>
      </c>
      <c r="D455">
        <v>3</v>
      </c>
      <c r="E455">
        <v>1</v>
      </c>
      <c r="F455">
        <v>4</v>
      </c>
      <c r="G455">
        <v>0.54156594734520336</v>
      </c>
      <c r="H455">
        <v>-0.22060088288454488</v>
      </c>
      <c r="I455">
        <v>-1.3071427440960621</v>
      </c>
      <c r="J455">
        <v>0.5680565649960061</v>
      </c>
    </row>
    <row r="456" spans="1:10" x14ac:dyDescent="0.2">
      <c r="A456">
        <v>35060121</v>
      </c>
      <c r="B456">
        <v>782</v>
      </c>
      <c r="C456">
        <v>2</v>
      </c>
      <c r="D456">
        <v>1</v>
      </c>
      <c r="E456">
        <v>3</v>
      </c>
      <c r="F456">
        <v>3</v>
      </c>
      <c r="G456">
        <v>-0.43170257753951446</v>
      </c>
      <c r="H456">
        <v>-1.0210761887464361</v>
      </c>
      <c r="I456">
        <v>-7.1509722987773319E-2</v>
      </c>
      <c r="J456">
        <v>-0.26404611103391618</v>
      </c>
    </row>
    <row r="457" spans="1:10" x14ac:dyDescent="0.2">
      <c r="A457">
        <v>35060122</v>
      </c>
      <c r="B457">
        <v>563</v>
      </c>
      <c r="C457">
        <v>3</v>
      </c>
      <c r="D457">
        <v>1</v>
      </c>
      <c r="E457">
        <v>3</v>
      </c>
      <c r="F457">
        <v>2</v>
      </c>
      <c r="G457">
        <v>-0.19983528722926769</v>
      </c>
      <c r="H457">
        <v>-1.2658521153622375</v>
      </c>
      <c r="I457">
        <v>-0.14716056934217786</v>
      </c>
      <c r="J457">
        <v>-0.51354265485345041</v>
      </c>
    </row>
    <row r="458" spans="1:10" x14ac:dyDescent="0.2">
      <c r="A458">
        <v>35060123</v>
      </c>
      <c r="B458">
        <v>360</v>
      </c>
      <c r="C458">
        <v>5</v>
      </c>
      <c r="D458">
        <v>3</v>
      </c>
      <c r="E458">
        <v>4</v>
      </c>
      <c r="F458">
        <v>3</v>
      </c>
      <c r="G458">
        <v>2.8813521344736173</v>
      </c>
      <c r="H458">
        <v>-0.35740578499847675</v>
      </c>
      <c r="I458">
        <v>0.14782493915372957</v>
      </c>
      <c r="J458">
        <v>-0.15992383459594151</v>
      </c>
    </row>
    <row r="459" spans="1:10" x14ac:dyDescent="0.2">
      <c r="A459">
        <v>35060124</v>
      </c>
      <c r="B459">
        <v>357</v>
      </c>
      <c r="C459">
        <v>2</v>
      </c>
      <c r="D459">
        <v>1</v>
      </c>
      <c r="E459">
        <v>4</v>
      </c>
      <c r="F459">
        <v>2</v>
      </c>
      <c r="G459">
        <v>-0.54317106741848997</v>
      </c>
      <c r="H459">
        <v>-1.0249787720775669</v>
      </c>
      <c r="I459">
        <v>0.4082583229702047</v>
      </c>
      <c r="J459">
        <v>-0.48905177209863449</v>
      </c>
    </row>
    <row r="460" spans="1:10" x14ac:dyDescent="0.2">
      <c r="A460">
        <v>35060125</v>
      </c>
      <c r="B460">
        <v>431</v>
      </c>
      <c r="C460">
        <v>3</v>
      </c>
      <c r="D460">
        <v>1</v>
      </c>
      <c r="E460">
        <v>4</v>
      </c>
      <c r="F460">
        <v>2</v>
      </c>
      <c r="G460">
        <v>-0.17060973581732153</v>
      </c>
      <c r="H460">
        <v>-0.86100914461604638</v>
      </c>
      <c r="I460">
        <v>0.49620853356847017</v>
      </c>
      <c r="J460">
        <v>-0.52183668529167559</v>
      </c>
    </row>
    <row r="461" spans="1:10" x14ac:dyDescent="0.2">
      <c r="A461">
        <v>35060126</v>
      </c>
      <c r="B461">
        <v>1327</v>
      </c>
      <c r="C461">
        <v>4</v>
      </c>
      <c r="D461">
        <v>3</v>
      </c>
      <c r="E461">
        <v>5</v>
      </c>
      <c r="F461">
        <v>2</v>
      </c>
      <c r="G461">
        <v>0.53858317193758887</v>
      </c>
      <c r="H461">
        <v>-0.25481632477209554</v>
      </c>
      <c r="I461">
        <v>0.59872922264020689</v>
      </c>
      <c r="J461">
        <v>-0.52495758980528695</v>
      </c>
    </row>
    <row r="462" spans="1:10" x14ac:dyDescent="0.2">
      <c r="A462">
        <v>35060127</v>
      </c>
      <c r="B462">
        <v>628</v>
      </c>
      <c r="C462">
        <v>3</v>
      </c>
      <c r="D462">
        <v>2</v>
      </c>
      <c r="E462">
        <v>4</v>
      </c>
      <c r="F462">
        <v>3</v>
      </c>
      <c r="G462">
        <v>-0.39760014705011287</v>
      </c>
      <c r="H462">
        <v>-0.60980543300475454</v>
      </c>
      <c r="I462">
        <v>5.6010530154325763E-2</v>
      </c>
      <c r="J462">
        <v>-0.36510267959452131</v>
      </c>
    </row>
    <row r="463" spans="1:10" x14ac:dyDescent="0.2">
      <c r="A463">
        <v>35060128</v>
      </c>
      <c r="B463">
        <v>426</v>
      </c>
      <c r="C463">
        <v>4</v>
      </c>
      <c r="D463">
        <v>2</v>
      </c>
      <c r="E463">
        <v>5</v>
      </c>
      <c r="F463">
        <v>3</v>
      </c>
      <c r="G463">
        <v>0.42540230717573518</v>
      </c>
      <c r="H463">
        <v>-0.51630562926562218</v>
      </c>
      <c r="I463">
        <v>1.8810011752891667</v>
      </c>
      <c r="J463">
        <v>-0.37083440612545571</v>
      </c>
    </row>
    <row r="464" spans="1:10" x14ac:dyDescent="0.2">
      <c r="A464">
        <v>35060129</v>
      </c>
      <c r="B464">
        <v>1095</v>
      </c>
      <c r="C464">
        <v>2</v>
      </c>
      <c r="D464">
        <v>1</v>
      </c>
      <c r="E464">
        <v>2</v>
      </c>
      <c r="F464">
        <v>3</v>
      </c>
      <c r="G464">
        <v>-0.70429836785467415</v>
      </c>
      <c r="H464">
        <v>-1.1319216100895415</v>
      </c>
      <c r="I464">
        <v>-0.42232733214226531</v>
      </c>
      <c r="J464">
        <v>-0.25573994735789995</v>
      </c>
    </row>
    <row r="465" spans="1:10" x14ac:dyDescent="0.2">
      <c r="A465">
        <v>35060132</v>
      </c>
      <c r="B465">
        <v>968</v>
      </c>
      <c r="C465">
        <v>2</v>
      </c>
      <c r="D465">
        <v>1</v>
      </c>
      <c r="E465">
        <v>4</v>
      </c>
      <c r="F465">
        <v>3</v>
      </c>
      <c r="G465">
        <v>-0.66493119944785462</v>
      </c>
      <c r="H465">
        <v>-1.1073936470334591</v>
      </c>
      <c r="I465">
        <v>0.22041722426242333</v>
      </c>
      <c r="J465">
        <v>-0.39227150688615797</v>
      </c>
    </row>
    <row r="466" spans="1:10" x14ac:dyDescent="0.2">
      <c r="A466">
        <v>35060133</v>
      </c>
      <c r="B466">
        <v>875</v>
      </c>
      <c r="C466">
        <v>2</v>
      </c>
      <c r="D466">
        <v>1</v>
      </c>
      <c r="E466">
        <v>3</v>
      </c>
      <c r="F466">
        <v>2</v>
      </c>
      <c r="G466">
        <v>-0.70375078961054793</v>
      </c>
      <c r="H466">
        <v>-1.2336156523458519</v>
      </c>
      <c r="I466">
        <v>-2.0868224173733161E-2</v>
      </c>
      <c r="J466">
        <v>-0.41365723841102697</v>
      </c>
    </row>
    <row r="467" spans="1:10" x14ac:dyDescent="0.2">
      <c r="A467">
        <v>35060134</v>
      </c>
      <c r="B467">
        <v>474</v>
      </c>
      <c r="C467">
        <v>5</v>
      </c>
      <c r="D467">
        <v>4</v>
      </c>
      <c r="E467">
        <v>5</v>
      </c>
      <c r="F467">
        <v>4</v>
      </c>
      <c r="G467">
        <v>0.93385630971307632</v>
      </c>
      <c r="H467">
        <v>0.35149710383920291</v>
      </c>
      <c r="I467">
        <v>1.4443354784113784</v>
      </c>
      <c r="J467">
        <v>6.7794794361624527E-2</v>
      </c>
    </row>
    <row r="468" spans="1:10" x14ac:dyDescent="0.2">
      <c r="A468">
        <v>35060135</v>
      </c>
      <c r="B468">
        <v>622</v>
      </c>
      <c r="C468">
        <v>4</v>
      </c>
      <c r="D468">
        <v>2</v>
      </c>
      <c r="E468">
        <v>5</v>
      </c>
      <c r="F468">
        <v>2</v>
      </c>
      <c r="G468">
        <v>0.18947463505594092</v>
      </c>
      <c r="H468">
        <v>-0.65763605662304236</v>
      </c>
      <c r="I468">
        <v>2.0512814091943588</v>
      </c>
      <c r="J468">
        <v>-0.46181664852271964</v>
      </c>
    </row>
    <row r="469" spans="1:10" x14ac:dyDescent="0.2">
      <c r="A469">
        <v>35060137</v>
      </c>
      <c r="B469">
        <v>226</v>
      </c>
      <c r="C469">
        <v>3</v>
      </c>
      <c r="D469">
        <v>1</v>
      </c>
      <c r="E469">
        <v>5</v>
      </c>
      <c r="F469">
        <v>2</v>
      </c>
      <c r="G469">
        <v>-0.35791734302411865</v>
      </c>
      <c r="H469">
        <v>-0.99880991268075048</v>
      </c>
      <c r="I469">
        <v>0.97737731977676823</v>
      </c>
      <c r="J469">
        <v>-0.42364608557121575</v>
      </c>
    </row>
    <row r="470" spans="1:10" x14ac:dyDescent="0.2">
      <c r="A470">
        <v>35060138</v>
      </c>
      <c r="B470">
        <v>500</v>
      </c>
      <c r="C470">
        <v>2</v>
      </c>
      <c r="D470">
        <v>1</v>
      </c>
      <c r="E470">
        <v>5</v>
      </c>
      <c r="F470">
        <v>2</v>
      </c>
      <c r="G470">
        <v>-0.42726781978604622</v>
      </c>
      <c r="H470">
        <v>-1.0663325623420996</v>
      </c>
      <c r="I470">
        <v>1.0746142505428309</v>
      </c>
      <c r="J470">
        <v>-0.41451703857554478</v>
      </c>
    </row>
    <row r="471" spans="1:10" x14ac:dyDescent="0.2">
      <c r="A471">
        <v>35060139</v>
      </c>
      <c r="B471">
        <v>345</v>
      </c>
      <c r="C471">
        <v>3</v>
      </c>
      <c r="D471">
        <v>1</v>
      </c>
      <c r="E471">
        <v>5</v>
      </c>
      <c r="F471">
        <v>3</v>
      </c>
      <c r="G471">
        <v>-2.7004573131596377E-2</v>
      </c>
      <c r="H471">
        <v>-0.80100264112864672</v>
      </c>
      <c r="I471">
        <v>1.4368810663956804</v>
      </c>
      <c r="J471">
        <v>-0.33335279738023349</v>
      </c>
    </row>
    <row r="472" spans="1:10" x14ac:dyDescent="0.2">
      <c r="A472">
        <v>35060140</v>
      </c>
      <c r="B472">
        <v>874</v>
      </c>
      <c r="C472">
        <v>4</v>
      </c>
      <c r="D472">
        <v>5</v>
      </c>
      <c r="E472">
        <v>3</v>
      </c>
      <c r="F472">
        <v>5</v>
      </c>
      <c r="G472">
        <v>0.19783970755035957</v>
      </c>
      <c r="H472">
        <v>0.66523339646160762</v>
      </c>
      <c r="I472">
        <v>-5.8606682598249929E-2</v>
      </c>
      <c r="J472">
        <v>1.5306806304565976</v>
      </c>
    </row>
    <row r="473" spans="1:10" x14ac:dyDescent="0.2">
      <c r="A473">
        <v>35060141</v>
      </c>
      <c r="B473">
        <v>510</v>
      </c>
      <c r="C473">
        <v>2</v>
      </c>
      <c r="D473">
        <v>1</v>
      </c>
      <c r="E473">
        <v>5</v>
      </c>
      <c r="F473">
        <v>2</v>
      </c>
      <c r="G473">
        <v>-0.6072167652212398</v>
      </c>
      <c r="H473">
        <v>-0.876560954360595</v>
      </c>
      <c r="I473">
        <v>1.1947026701609849</v>
      </c>
      <c r="J473">
        <v>-0.45246172529770418</v>
      </c>
    </row>
    <row r="474" spans="1:10" x14ac:dyDescent="0.2">
      <c r="A474">
        <v>35060143</v>
      </c>
      <c r="B474">
        <v>497</v>
      </c>
      <c r="C474">
        <v>2</v>
      </c>
      <c r="D474">
        <v>1</v>
      </c>
      <c r="E474">
        <v>5</v>
      </c>
      <c r="F474">
        <v>2</v>
      </c>
      <c r="G474">
        <v>-0.75814862482250178</v>
      </c>
      <c r="H474">
        <v>-1.118843846188222</v>
      </c>
      <c r="I474">
        <v>1.1166057480057689</v>
      </c>
      <c r="J474">
        <v>-0.47916856715258732</v>
      </c>
    </row>
    <row r="475" spans="1:10" x14ac:dyDescent="0.2">
      <c r="A475">
        <v>35060144</v>
      </c>
      <c r="B475">
        <v>474</v>
      </c>
      <c r="C475">
        <v>2</v>
      </c>
      <c r="D475">
        <v>1</v>
      </c>
      <c r="E475">
        <v>5</v>
      </c>
      <c r="F475">
        <v>2</v>
      </c>
      <c r="G475">
        <v>-0.68074736653839263</v>
      </c>
      <c r="H475">
        <v>-1.0529790571772915</v>
      </c>
      <c r="I475">
        <v>1.3388772506210984</v>
      </c>
      <c r="J475">
        <v>-0.61069208722922619</v>
      </c>
    </row>
    <row r="476" spans="1:10" x14ac:dyDescent="0.2">
      <c r="A476">
        <v>35060145</v>
      </c>
      <c r="B476">
        <v>657</v>
      </c>
      <c r="C476">
        <v>1</v>
      </c>
      <c r="D476">
        <v>1</v>
      </c>
      <c r="E476">
        <v>5</v>
      </c>
      <c r="F476">
        <v>1</v>
      </c>
      <c r="G476">
        <v>-0.79329153750840919</v>
      </c>
      <c r="H476">
        <v>-0.98455807954604979</v>
      </c>
      <c r="I476">
        <v>1.0393987497762738</v>
      </c>
      <c r="J476">
        <v>-0.89651359124130581</v>
      </c>
    </row>
    <row r="477" spans="1:10" x14ac:dyDescent="0.2">
      <c r="A477">
        <v>35060146</v>
      </c>
      <c r="B477">
        <v>590</v>
      </c>
      <c r="C477">
        <v>2</v>
      </c>
      <c r="D477">
        <v>1</v>
      </c>
      <c r="E477">
        <v>5</v>
      </c>
      <c r="F477">
        <v>2</v>
      </c>
      <c r="G477">
        <v>-0.70542968796651428</v>
      </c>
      <c r="H477">
        <v>-0.83405780981726862</v>
      </c>
      <c r="I477">
        <v>0.8119260392533143</v>
      </c>
      <c r="J477">
        <v>-0.60972037444406968</v>
      </c>
    </row>
    <row r="478" spans="1:10" x14ac:dyDescent="0.2">
      <c r="A478">
        <v>35060147</v>
      </c>
      <c r="B478">
        <v>439</v>
      </c>
      <c r="C478">
        <v>5</v>
      </c>
      <c r="D478">
        <v>4</v>
      </c>
      <c r="E478">
        <v>5</v>
      </c>
      <c r="F478">
        <v>4</v>
      </c>
      <c r="G478">
        <v>0.80303470902731333</v>
      </c>
      <c r="H478">
        <v>0.58410970818614838</v>
      </c>
      <c r="I478">
        <v>3.6646006421273825</v>
      </c>
      <c r="J478">
        <v>0.46410497986151433</v>
      </c>
    </row>
    <row r="479" spans="1:10" x14ac:dyDescent="0.2">
      <c r="A479">
        <v>35060148</v>
      </c>
      <c r="B479">
        <v>448</v>
      </c>
      <c r="C479">
        <v>3</v>
      </c>
      <c r="D479">
        <v>1</v>
      </c>
      <c r="E479">
        <v>4</v>
      </c>
      <c r="F479">
        <v>3</v>
      </c>
      <c r="G479">
        <v>-2.7416087494658653E-2</v>
      </c>
      <c r="H479">
        <v>-0.95166324813160919</v>
      </c>
      <c r="I479">
        <v>0.43825442574870721</v>
      </c>
      <c r="J479">
        <v>-0.35718854176685721</v>
      </c>
    </row>
    <row r="480" spans="1:10" x14ac:dyDescent="0.2">
      <c r="A480">
        <v>35060149</v>
      </c>
      <c r="B480">
        <v>994</v>
      </c>
      <c r="C480">
        <v>4</v>
      </c>
      <c r="D480">
        <v>2</v>
      </c>
      <c r="E480">
        <v>1</v>
      </c>
      <c r="F480">
        <v>4</v>
      </c>
      <c r="G480">
        <v>0.58131570319863846</v>
      </c>
      <c r="H480">
        <v>-0.61599183012882963</v>
      </c>
      <c r="I480">
        <v>-0.78635474558574181</v>
      </c>
      <c r="J480">
        <v>0.25682973847298085</v>
      </c>
    </row>
    <row r="481" spans="1:10" x14ac:dyDescent="0.2">
      <c r="A481">
        <v>35060150</v>
      </c>
      <c r="B481">
        <v>413</v>
      </c>
      <c r="C481">
        <v>5</v>
      </c>
      <c r="D481">
        <v>4</v>
      </c>
      <c r="E481">
        <v>5</v>
      </c>
      <c r="F481">
        <v>3</v>
      </c>
      <c r="G481">
        <v>1.6204351300849547</v>
      </c>
      <c r="H481">
        <v>6.45565720231292E-2</v>
      </c>
      <c r="I481">
        <v>3.8368246481261812</v>
      </c>
      <c r="J481">
        <v>-0.32754517256080762</v>
      </c>
    </row>
    <row r="482" spans="1:10" x14ac:dyDescent="0.2">
      <c r="A482">
        <v>35060151</v>
      </c>
      <c r="B482">
        <v>665</v>
      </c>
      <c r="C482">
        <v>3</v>
      </c>
      <c r="D482">
        <v>4</v>
      </c>
      <c r="E482">
        <v>4</v>
      </c>
      <c r="F482">
        <v>4</v>
      </c>
      <c r="G482">
        <v>-0.10785046584713862</v>
      </c>
      <c r="H482">
        <v>0.51213906872349124</v>
      </c>
      <c r="I482">
        <v>0.54099570679529463</v>
      </c>
      <c r="J482">
        <v>0.23117814524303304</v>
      </c>
    </row>
    <row r="483" spans="1:10" x14ac:dyDescent="0.2">
      <c r="A483">
        <v>35060152</v>
      </c>
      <c r="B483">
        <v>357</v>
      </c>
      <c r="C483">
        <v>5</v>
      </c>
      <c r="D483">
        <v>5</v>
      </c>
      <c r="E483">
        <v>2</v>
      </c>
      <c r="F483">
        <v>4</v>
      </c>
      <c r="G483">
        <v>0.74725780062276659</v>
      </c>
      <c r="H483">
        <v>0.86380236170364166</v>
      </c>
      <c r="I483">
        <v>-0.32137689202278508</v>
      </c>
      <c r="J483">
        <v>0.45176294788410343</v>
      </c>
    </row>
    <row r="484" spans="1:10" x14ac:dyDescent="0.2">
      <c r="A484">
        <v>35060153</v>
      </c>
      <c r="B484">
        <v>937</v>
      </c>
      <c r="C484">
        <v>4</v>
      </c>
      <c r="D484">
        <v>5</v>
      </c>
      <c r="E484">
        <v>2</v>
      </c>
      <c r="F484">
        <v>4</v>
      </c>
      <c r="G484">
        <v>3.8393361914874025E-2</v>
      </c>
      <c r="H484">
        <v>0.79311985395514795</v>
      </c>
      <c r="I484">
        <v>-0.31920350944263831</v>
      </c>
      <c r="J484">
        <v>0.38300125419515552</v>
      </c>
    </row>
    <row r="485" spans="1:10" x14ac:dyDescent="0.2">
      <c r="A485">
        <v>35060154</v>
      </c>
      <c r="B485">
        <v>364</v>
      </c>
      <c r="C485">
        <v>3</v>
      </c>
      <c r="D485">
        <v>2</v>
      </c>
      <c r="E485">
        <v>5</v>
      </c>
      <c r="F485">
        <v>3</v>
      </c>
      <c r="G485">
        <v>-8.11554424648607E-3</v>
      </c>
      <c r="H485">
        <v>-0.66167752740966157</v>
      </c>
      <c r="I485">
        <v>1.1810413958671857</v>
      </c>
      <c r="J485">
        <v>-0.37030404334593681</v>
      </c>
    </row>
    <row r="486" spans="1:10" x14ac:dyDescent="0.2">
      <c r="A486">
        <v>35060155</v>
      </c>
      <c r="B486">
        <v>601</v>
      </c>
      <c r="C486">
        <v>2</v>
      </c>
      <c r="D486">
        <v>1</v>
      </c>
      <c r="E486">
        <v>5</v>
      </c>
      <c r="F486">
        <v>2</v>
      </c>
      <c r="G486">
        <v>-0.71588635781864518</v>
      </c>
      <c r="H486">
        <v>-1.0957649009621815</v>
      </c>
      <c r="I486">
        <v>1.1781400113543306</v>
      </c>
      <c r="J486">
        <v>-0.52201217239347553</v>
      </c>
    </row>
    <row r="487" spans="1:10" x14ac:dyDescent="0.2">
      <c r="A487">
        <v>35060156</v>
      </c>
      <c r="B487">
        <v>854</v>
      </c>
      <c r="C487">
        <v>5</v>
      </c>
      <c r="D487">
        <v>4</v>
      </c>
      <c r="E487">
        <v>5</v>
      </c>
      <c r="F487">
        <v>4</v>
      </c>
      <c r="G487">
        <v>1.2884428507386678</v>
      </c>
      <c r="H487">
        <v>-9.3895764308216719E-4</v>
      </c>
      <c r="I487">
        <v>0.67971529867678682</v>
      </c>
      <c r="J487">
        <v>-4.7255801316870738E-2</v>
      </c>
    </row>
    <row r="488" spans="1:10" x14ac:dyDescent="0.2">
      <c r="A488">
        <v>35060157</v>
      </c>
      <c r="B488">
        <v>1355</v>
      </c>
      <c r="C488">
        <v>4</v>
      </c>
      <c r="D488">
        <v>4</v>
      </c>
      <c r="E488">
        <v>3</v>
      </c>
      <c r="F488">
        <v>4</v>
      </c>
      <c r="G488">
        <v>0.66419674769284209</v>
      </c>
      <c r="H488">
        <v>6.1233733376471838E-2</v>
      </c>
      <c r="I488">
        <v>-0.25977635717076919</v>
      </c>
      <c r="J488">
        <v>0.38369678053869755</v>
      </c>
    </row>
    <row r="489" spans="1:10" x14ac:dyDescent="0.2">
      <c r="A489">
        <v>35060159</v>
      </c>
      <c r="B489">
        <v>358</v>
      </c>
      <c r="C489">
        <v>3</v>
      </c>
      <c r="D489">
        <v>4</v>
      </c>
      <c r="E489">
        <v>1</v>
      </c>
      <c r="F489">
        <v>4</v>
      </c>
      <c r="G489">
        <v>-0.17405692356243296</v>
      </c>
      <c r="H489">
        <v>0.47887414635718095</v>
      </c>
      <c r="I489">
        <v>-1.0402886650194281</v>
      </c>
      <c r="J489">
        <v>0.42282541375298188</v>
      </c>
    </row>
    <row r="490" spans="1:10" x14ac:dyDescent="0.2">
      <c r="A490">
        <v>35060163</v>
      </c>
      <c r="B490">
        <v>703</v>
      </c>
      <c r="C490">
        <v>3</v>
      </c>
      <c r="D490">
        <v>2</v>
      </c>
      <c r="E490">
        <v>4</v>
      </c>
      <c r="F490">
        <v>3</v>
      </c>
      <c r="G490">
        <v>-0.25860387646892302</v>
      </c>
      <c r="H490">
        <v>-0.75300500122816172</v>
      </c>
      <c r="I490">
        <v>0.48968114630775034</v>
      </c>
      <c r="J490">
        <v>-0.11737555033602397</v>
      </c>
    </row>
    <row r="491" spans="1:10" x14ac:dyDescent="0.2">
      <c r="A491">
        <v>35060164</v>
      </c>
      <c r="B491">
        <v>458</v>
      </c>
      <c r="C491">
        <v>3</v>
      </c>
      <c r="D491">
        <v>2</v>
      </c>
      <c r="E491">
        <v>4</v>
      </c>
      <c r="F491">
        <v>2</v>
      </c>
      <c r="G491">
        <v>-2.9263669623931995E-2</v>
      </c>
      <c r="H491">
        <v>-0.44747057183903327</v>
      </c>
      <c r="I491">
        <v>0.38311196910172174</v>
      </c>
      <c r="J491">
        <v>-0.59392858337612875</v>
      </c>
    </row>
    <row r="492" spans="1:10" x14ac:dyDescent="0.2">
      <c r="A492">
        <v>35060165</v>
      </c>
      <c r="B492">
        <v>570</v>
      </c>
      <c r="C492">
        <v>4</v>
      </c>
      <c r="D492">
        <v>2</v>
      </c>
      <c r="E492">
        <v>5</v>
      </c>
      <c r="F492">
        <v>2</v>
      </c>
      <c r="G492">
        <v>0.29698814195052903</v>
      </c>
      <c r="H492">
        <v>-0.60994455742061526</v>
      </c>
      <c r="I492">
        <v>1.6027658064474077</v>
      </c>
      <c r="J492">
        <v>-0.43531303675335808</v>
      </c>
    </row>
    <row r="493" spans="1:10" x14ac:dyDescent="0.2">
      <c r="A493">
        <v>35060166</v>
      </c>
      <c r="B493">
        <v>511</v>
      </c>
      <c r="C493">
        <v>4</v>
      </c>
      <c r="D493">
        <v>2</v>
      </c>
      <c r="E493">
        <v>5</v>
      </c>
      <c r="F493">
        <v>3</v>
      </c>
      <c r="G493">
        <v>0.23755969573043431</v>
      </c>
      <c r="H493">
        <v>-0.70868031560544709</v>
      </c>
      <c r="I493">
        <v>1.5335579826021117</v>
      </c>
      <c r="J493">
        <v>-0.2738504802843969</v>
      </c>
    </row>
    <row r="494" spans="1:10" x14ac:dyDescent="0.2">
      <c r="A494">
        <v>35060167</v>
      </c>
      <c r="B494">
        <v>1235</v>
      </c>
      <c r="C494">
        <v>2</v>
      </c>
      <c r="D494">
        <v>3</v>
      </c>
      <c r="E494">
        <v>3</v>
      </c>
      <c r="F494">
        <v>4</v>
      </c>
      <c r="G494">
        <v>-0.50904186678617913</v>
      </c>
      <c r="H494">
        <v>-0.33146008960792828</v>
      </c>
      <c r="I494">
        <v>-0.17528748896498911</v>
      </c>
      <c r="J494">
        <v>-3.1603901990564842E-2</v>
      </c>
    </row>
    <row r="495" spans="1:10" x14ac:dyDescent="0.2">
      <c r="A495">
        <v>35060168</v>
      </c>
      <c r="B495">
        <v>668</v>
      </c>
      <c r="C495">
        <v>3</v>
      </c>
      <c r="D495">
        <v>1</v>
      </c>
      <c r="E495">
        <v>5</v>
      </c>
      <c r="F495">
        <v>3</v>
      </c>
      <c r="G495">
        <v>-0.2090680788996217</v>
      </c>
      <c r="H495">
        <v>-1.1795942338311673</v>
      </c>
      <c r="I495">
        <v>1.193374134098633</v>
      </c>
      <c r="J495">
        <v>-0.34654471169777445</v>
      </c>
    </row>
    <row r="496" spans="1:10" x14ac:dyDescent="0.2">
      <c r="A496">
        <v>35060170</v>
      </c>
      <c r="B496">
        <v>1148</v>
      </c>
      <c r="C496">
        <v>5</v>
      </c>
      <c r="D496">
        <v>4</v>
      </c>
      <c r="E496">
        <v>5</v>
      </c>
      <c r="F496">
        <v>3</v>
      </c>
      <c r="G496">
        <v>2.5113596473746673</v>
      </c>
      <c r="H496">
        <v>0.43425002116859135</v>
      </c>
      <c r="I496">
        <v>3.4037054663447894</v>
      </c>
      <c r="J496">
        <v>-0.16801249811446067</v>
      </c>
    </row>
    <row r="497" spans="1:10" x14ac:dyDescent="0.2">
      <c r="A497">
        <v>35060171</v>
      </c>
      <c r="B497">
        <v>687</v>
      </c>
      <c r="C497">
        <v>3</v>
      </c>
      <c r="D497">
        <v>5</v>
      </c>
      <c r="E497">
        <v>2</v>
      </c>
      <c r="F497">
        <v>4</v>
      </c>
      <c r="G497">
        <v>-0.36584285239451042</v>
      </c>
      <c r="H497">
        <v>2.3226383786436511</v>
      </c>
      <c r="I497">
        <v>-0.4123089315453552</v>
      </c>
      <c r="J497">
        <v>0.5798242815705299</v>
      </c>
    </row>
    <row r="498" spans="1:10" x14ac:dyDescent="0.2">
      <c r="A498">
        <v>35060172</v>
      </c>
      <c r="B498">
        <v>337</v>
      </c>
      <c r="C498">
        <v>3</v>
      </c>
      <c r="D498">
        <v>5</v>
      </c>
      <c r="E498">
        <v>3</v>
      </c>
      <c r="F498">
        <v>5</v>
      </c>
      <c r="G498">
        <v>-5.8068660688555318E-2</v>
      </c>
      <c r="H498">
        <v>1.1920805513718655</v>
      </c>
      <c r="I498">
        <v>-4.7389659783997132E-2</v>
      </c>
      <c r="J498">
        <v>0.73727741850903283</v>
      </c>
    </row>
    <row r="499" spans="1:10" x14ac:dyDescent="0.2">
      <c r="A499">
        <v>35060173</v>
      </c>
      <c r="B499">
        <v>445</v>
      </c>
      <c r="C499">
        <v>5</v>
      </c>
      <c r="D499">
        <v>5</v>
      </c>
      <c r="E499">
        <v>1</v>
      </c>
      <c r="F499">
        <v>5</v>
      </c>
      <c r="G499">
        <v>2.1414971548073671</v>
      </c>
      <c r="H499">
        <v>1.678116750374036</v>
      </c>
      <c r="I499">
        <v>-0.91192689330065257</v>
      </c>
      <c r="J499">
        <v>1.02378656921156</v>
      </c>
    </row>
    <row r="500" spans="1:10" x14ac:dyDescent="0.2">
      <c r="A500">
        <v>35060178</v>
      </c>
      <c r="B500">
        <v>703</v>
      </c>
      <c r="C500">
        <v>5</v>
      </c>
      <c r="D500">
        <v>5</v>
      </c>
      <c r="E500">
        <v>1</v>
      </c>
      <c r="F500">
        <v>5</v>
      </c>
      <c r="G500">
        <v>1.2202464304586926</v>
      </c>
      <c r="H500">
        <v>1.0910928739860111</v>
      </c>
      <c r="I500">
        <v>-0.88461146428923543</v>
      </c>
      <c r="J500">
        <v>1.5594223482002265</v>
      </c>
    </row>
    <row r="501" spans="1:10" x14ac:dyDescent="0.2">
      <c r="A501">
        <v>35060179</v>
      </c>
      <c r="B501">
        <v>401</v>
      </c>
      <c r="C501">
        <v>4</v>
      </c>
      <c r="D501">
        <v>5</v>
      </c>
      <c r="E501">
        <v>1</v>
      </c>
      <c r="F501">
        <v>4</v>
      </c>
      <c r="G501">
        <v>0.12410111508178893</v>
      </c>
      <c r="H501">
        <v>1.3506973225089114</v>
      </c>
      <c r="I501">
        <v>-0.90264869914312729</v>
      </c>
      <c r="J501">
        <v>0.19035221922112278</v>
      </c>
    </row>
    <row r="502" spans="1:10" x14ac:dyDescent="0.2">
      <c r="A502">
        <v>35060180</v>
      </c>
      <c r="B502">
        <v>340</v>
      </c>
      <c r="C502">
        <v>4</v>
      </c>
      <c r="D502">
        <v>3</v>
      </c>
      <c r="E502">
        <v>4</v>
      </c>
      <c r="F502">
        <v>3</v>
      </c>
      <c r="G502">
        <v>0.59355687101642718</v>
      </c>
      <c r="H502">
        <v>-0.17841030157361912</v>
      </c>
      <c r="I502">
        <v>0.33164651766080316</v>
      </c>
      <c r="J502">
        <v>-0.20887207699294957</v>
      </c>
    </row>
    <row r="503" spans="1:10" x14ac:dyDescent="0.2">
      <c r="A503">
        <v>35060181</v>
      </c>
      <c r="B503">
        <v>275</v>
      </c>
      <c r="C503">
        <v>4</v>
      </c>
      <c r="D503">
        <v>3</v>
      </c>
      <c r="E503">
        <v>2</v>
      </c>
      <c r="F503">
        <v>4</v>
      </c>
      <c r="G503">
        <v>0.20326496866834698</v>
      </c>
      <c r="H503">
        <v>-0.17984121181383975</v>
      </c>
      <c r="I503">
        <v>-0.68440049082464083</v>
      </c>
      <c r="J503">
        <v>0.24209848622231833</v>
      </c>
    </row>
    <row r="504" spans="1:10" x14ac:dyDescent="0.2">
      <c r="A504">
        <v>35060182</v>
      </c>
      <c r="B504">
        <v>537</v>
      </c>
      <c r="C504">
        <v>4</v>
      </c>
      <c r="D504">
        <v>5</v>
      </c>
      <c r="E504">
        <v>2</v>
      </c>
      <c r="F504">
        <v>4</v>
      </c>
      <c r="G504">
        <v>2.1303036298898667E-2</v>
      </c>
      <c r="H504">
        <v>0.70606425648033055</v>
      </c>
      <c r="I504">
        <v>-0.35649996560913455</v>
      </c>
      <c r="J504">
        <v>0.34117781314096624</v>
      </c>
    </row>
    <row r="505" spans="1:10" x14ac:dyDescent="0.2">
      <c r="A505">
        <v>35060183</v>
      </c>
      <c r="B505">
        <v>537</v>
      </c>
      <c r="C505">
        <v>5</v>
      </c>
      <c r="D505">
        <v>5</v>
      </c>
      <c r="E505">
        <v>5</v>
      </c>
      <c r="F505">
        <v>4</v>
      </c>
      <c r="G505">
        <v>2.7579189880771566</v>
      </c>
      <c r="H505">
        <v>0.75809856084232896</v>
      </c>
      <c r="I505">
        <v>2.9242489806073846</v>
      </c>
      <c r="J505">
        <v>3.3884927947460119E-3</v>
      </c>
    </row>
    <row r="506" spans="1:10" x14ac:dyDescent="0.2">
      <c r="A506">
        <v>35060184</v>
      </c>
      <c r="B506">
        <v>733</v>
      </c>
      <c r="C506">
        <v>5</v>
      </c>
      <c r="D506">
        <v>4</v>
      </c>
      <c r="E506">
        <v>3</v>
      </c>
      <c r="F506">
        <v>4</v>
      </c>
      <c r="G506">
        <v>0.92241903302025441</v>
      </c>
      <c r="H506">
        <v>0.35912851609498853</v>
      </c>
      <c r="I506">
        <v>-9.5199789416149316E-2</v>
      </c>
      <c r="J506">
        <v>0.12299764461296271</v>
      </c>
    </row>
    <row r="507" spans="1:10" x14ac:dyDescent="0.2">
      <c r="A507">
        <v>35060185</v>
      </c>
      <c r="B507">
        <v>448</v>
      </c>
      <c r="C507">
        <v>4</v>
      </c>
      <c r="D507">
        <v>5</v>
      </c>
      <c r="E507">
        <v>4</v>
      </c>
      <c r="F507">
        <v>3</v>
      </c>
      <c r="G507">
        <v>0.50437214028889776</v>
      </c>
      <c r="H507">
        <v>1.8013350545874638</v>
      </c>
      <c r="I507">
        <v>7.6335783522140654E-2</v>
      </c>
      <c r="J507">
        <v>-0.3341417792962238</v>
      </c>
    </row>
    <row r="508" spans="1:10" x14ac:dyDescent="0.2">
      <c r="A508">
        <v>35060186</v>
      </c>
      <c r="B508">
        <v>1033</v>
      </c>
      <c r="C508">
        <v>5</v>
      </c>
      <c r="D508">
        <v>4</v>
      </c>
      <c r="E508">
        <v>5</v>
      </c>
      <c r="F508">
        <v>4</v>
      </c>
      <c r="G508">
        <v>0.82780110009913321</v>
      </c>
      <c r="H508">
        <v>0.36695845348645273</v>
      </c>
      <c r="I508">
        <v>0.62220974607236568</v>
      </c>
      <c r="J508">
        <v>0.31700634600057986</v>
      </c>
    </row>
    <row r="509" spans="1:10" x14ac:dyDescent="0.2">
      <c r="A509">
        <v>35060187</v>
      </c>
      <c r="B509">
        <v>408</v>
      </c>
      <c r="C509">
        <v>5</v>
      </c>
      <c r="D509">
        <v>5</v>
      </c>
      <c r="E509">
        <v>3</v>
      </c>
      <c r="F509">
        <v>4</v>
      </c>
      <c r="G509">
        <v>1.5884122625120272</v>
      </c>
      <c r="H509">
        <v>0.69177064947591183</v>
      </c>
      <c r="I509">
        <v>1.3397738088483206E-2</v>
      </c>
      <c r="J509">
        <v>-3.2823284685773155E-2</v>
      </c>
    </row>
    <row r="510" spans="1:10" x14ac:dyDescent="0.2">
      <c r="A510">
        <v>35060188</v>
      </c>
      <c r="B510">
        <v>585</v>
      </c>
      <c r="C510">
        <v>5</v>
      </c>
      <c r="D510">
        <v>5</v>
      </c>
      <c r="E510">
        <v>5</v>
      </c>
      <c r="F510">
        <v>3</v>
      </c>
      <c r="G510">
        <v>2.6756741231652166</v>
      </c>
      <c r="H510">
        <v>0.70278008496449629</v>
      </c>
      <c r="I510">
        <v>0.5673893310592435</v>
      </c>
      <c r="J510">
        <v>-0.19902143396018393</v>
      </c>
    </row>
    <row r="511" spans="1:10" x14ac:dyDescent="0.2">
      <c r="A511">
        <v>35060189</v>
      </c>
      <c r="B511">
        <v>408</v>
      </c>
      <c r="C511">
        <v>5</v>
      </c>
      <c r="D511">
        <v>5</v>
      </c>
      <c r="E511">
        <v>2</v>
      </c>
      <c r="F511">
        <v>4</v>
      </c>
      <c r="G511">
        <v>1.4827398776535818</v>
      </c>
      <c r="H511">
        <v>1.2454877022375295</v>
      </c>
      <c r="I511">
        <v>-0.63498488381981111</v>
      </c>
      <c r="J511">
        <v>0.54116817768734082</v>
      </c>
    </row>
    <row r="512" spans="1:10" x14ac:dyDescent="0.2">
      <c r="A512">
        <v>35060192</v>
      </c>
      <c r="B512">
        <v>451</v>
      </c>
      <c r="C512">
        <v>5</v>
      </c>
      <c r="D512">
        <v>5</v>
      </c>
      <c r="E512">
        <v>4</v>
      </c>
      <c r="F512">
        <v>4</v>
      </c>
      <c r="G512">
        <v>2.3120190275653663</v>
      </c>
      <c r="H512">
        <v>0.87033532312379136</v>
      </c>
      <c r="I512">
        <v>0.38909006087405118</v>
      </c>
      <c r="J512">
        <v>-6.0567212431350825E-2</v>
      </c>
    </row>
    <row r="513" spans="1:10" x14ac:dyDescent="0.2">
      <c r="A513">
        <v>35060194</v>
      </c>
      <c r="B513">
        <v>469</v>
      </c>
      <c r="C513">
        <v>5</v>
      </c>
      <c r="D513">
        <v>5</v>
      </c>
      <c r="E513">
        <v>2</v>
      </c>
      <c r="F513">
        <v>3</v>
      </c>
      <c r="G513">
        <v>1.451107884208124</v>
      </c>
      <c r="H513">
        <v>1.5744447897988547</v>
      </c>
      <c r="I513">
        <v>-0.43218774323786852</v>
      </c>
      <c r="J513">
        <v>-0.35241209367684823</v>
      </c>
    </row>
    <row r="514" spans="1:10" x14ac:dyDescent="0.2">
      <c r="A514">
        <v>35060195</v>
      </c>
      <c r="B514">
        <v>426</v>
      </c>
      <c r="C514">
        <v>5</v>
      </c>
      <c r="D514">
        <v>5</v>
      </c>
      <c r="E514">
        <v>2</v>
      </c>
      <c r="F514">
        <v>2</v>
      </c>
      <c r="G514">
        <v>1.7350167174176345</v>
      </c>
      <c r="H514">
        <v>1.5161960739211691</v>
      </c>
      <c r="I514">
        <v>-0.69271292366978765</v>
      </c>
      <c r="J514">
        <v>-0.57736030097079771</v>
      </c>
    </row>
    <row r="515" spans="1:10" x14ac:dyDescent="0.2">
      <c r="A515">
        <v>35060196</v>
      </c>
      <c r="B515">
        <v>343</v>
      </c>
      <c r="C515">
        <v>5</v>
      </c>
      <c r="D515">
        <v>5</v>
      </c>
      <c r="E515">
        <v>1</v>
      </c>
      <c r="F515">
        <v>4</v>
      </c>
      <c r="G515">
        <v>2.6317516734610029</v>
      </c>
      <c r="H515">
        <v>1.5427738999018703</v>
      </c>
      <c r="I515">
        <v>-0.85127637750469365</v>
      </c>
      <c r="J515">
        <v>7.1863903785564398E-2</v>
      </c>
    </row>
    <row r="516" spans="1:10" x14ac:dyDescent="0.2">
      <c r="A516">
        <v>35060197</v>
      </c>
      <c r="B516">
        <v>1119</v>
      </c>
      <c r="C516">
        <v>5</v>
      </c>
      <c r="D516">
        <v>1</v>
      </c>
      <c r="E516">
        <v>3</v>
      </c>
      <c r="F516">
        <v>4</v>
      </c>
      <c r="G516">
        <v>2.1379389016673689</v>
      </c>
      <c r="H516">
        <v>-0.79647306717363953</v>
      </c>
      <c r="I516">
        <v>2.3892395939184574E-4</v>
      </c>
      <c r="J516">
        <v>1.2453386795800204E-2</v>
      </c>
    </row>
    <row r="517" spans="1:10" x14ac:dyDescent="0.2">
      <c r="A517">
        <v>35060198</v>
      </c>
      <c r="B517">
        <v>428</v>
      </c>
      <c r="C517">
        <v>5</v>
      </c>
      <c r="D517">
        <v>4</v>
      </c>
      <c r="E517">
        <v>3</v>
      </c>
      <c r="F517">
        <v>4</v>
      </c>
      <c r="G517">
        <v>1.6235328888551266</v>
      </c>
      <c r="H517">
        <v>0.13592885964761189</v>
      </c>
      <c r="I517">
        <v>-0.18834638383632663</v>
      </c>
      <c r="J517">
        <v>0.1311581844253209</v>
      </c>
    </row>
    <row r="518" spans="1:10" x14ac:dyDescent="0.2">
      <c r="A518">
        <v>35060199</v>
      </c>
      <c r="B518">
        <v>434</v>
      </c>
      <c r="C518">
        <v>5</v>
      </c>
      <c r="D518">
        <v>5</v>
      </c>
      <c r="E518">
        <v>1</v>
      </c>
      <c r="F518">
        <v>3</v>
      </c>
      <c r="G518">
        <v>2.1101974372952288</v>
      </c>
      <c r="H518">
        <v>0.81465374597138041</v>
      </c>
      <c r="I518">
        <v>-0.82790880882116447</v>
      </c>
      <c r="J518">
        <v>-0.30228813719307551</v>
      </c>
    </row>
    <row r="519" spans="1:10" x14ac:dyDescent="0.2">
      <c r="A519">
        <v>35060200</v>
      </c>
      <c r="B519">
        <v>370</v>
      </c>
      <c r="C519">
        <v>5</v>
      </c>
      <c r="D519">
        <v>5</v>
      </c>
      <c r="E519">
        <v>1</v>
      </c>
      <c r="F519">
        <v>2</v>
      </c>
      <c r="G519">
        <v>2.0023917571958343</v>
      </c>
      <c r="H519">
        <v>0.73253301903422341</v>
      </c>
      <c r="I519">
        <v>-1.1643054060480642</v>
      </c>
      <c r="J519">
        <v>-0.41166180492044102</v>
      </c>
    </row>
    <row r="520" spans="1:10" x14ac:dyDescent="0.2">
      <c r="A520">
        <v>35060201</v>
      </c>
      <c r="B520">
        <v>428</v>
      </c>
      <c r="C520">
        <v>5</v>
      </c>
      <c r="D520">
        <v>5</v>
      </c>
      <c r="E520">
        <v>1</v>
      </c>
      <c r="F520">
        <v>4</v>
      </c>
      <c r="G520">
        <v>1.6109281424711572</v>
      </c>
      <c r="H520">
        <v>0.85366836068137164</v>
      </c>
      <c r="I520">
        <v>-0.72868052423345486</v>
      </c>
      <c r="J520">
        <v>1.4419297669581388E-2</v>
      </c>
    </row>
    <row r="521" spans="1:10" x14ac:dyDescent="0.2">
      <c r="A521">
        <v>35060202</v>
      </c>
      <c r="B521">
        <v>579</v>
      </c>
      <c r="C521">
        <v>5</v>
      </c>
      <c r="D521">
        <v>5</v>
      </c>
      <c r="E521">
        <v>1</v>
      </c>
      <c r="F521">
        <v>1</v>
      </c>
      <c r="G521">
        <v>2.2797159223561119</v>
      </c>
      <c r="H521">
        <v>3.1200491085241389</v>
      </c>
      <c r="I521">
        <v>-0.86092038605431176</v>
      </c>
      <c r="J521">
        <v>-0.95729463895404743</v>
      </c>
    </row>
    <row r="522" spans="1:10" x14ac:dyDescent="0.2">
      <c r="A522">
        <v>35060205</v>
      </c>
      <c r="B522">
        <v>503</v>
      </c>
      <c r="C522">
        <v>5</v>
      </c>
      <c r="D522">
        <v>3</v>
      </c>
      <c r="E522">
        <v>3</v>
      </c>
      <c r="F522">
        <v>3</v>
      </c>
      <c r="G522">
        <v>1.200241246677445</v>
      </c>
      <c r="H522">
        <v>-0.1002947916259842</v>
      </c>
      <c r="I522">
        <v>-0.19725975062729517</v>
      </c>
      <c r="J522">
        <v>-0.36041815315608022</v>
      </c>
    </row>
    <row r="523" spans="1:10" x14ac:dyDescent="0.2">
      <c r="A523">
        <v>35060206</v>
      </c>
      <c r="B523">
        <v>466</v>
      </c>
      <c r="C523">
        <v>5</v>
      </c>
      <c r="D523">
        <v>5</v>
      </c>
      <c r="E523">
        <v>2</v>
      </c>
      <c r="F523">
        <v>3</v>
      </c>
      <c r="G523">
        <v>1.216758181347847</v>
      </c>
      <c r="H523">
        <v>0.71532300031643103</v>
      </c>
      <c r="I523">
        <v>-0.36710542048123596</v>
      </c>
      <c r="J523">
        <v>-0.10214847240837954</v>
      </c>
    </row>
    <row r="524" spans="1:10" x14ac:dyDescent="0.2">
      <c r="A524">
        <v>35060207</v>
      </c>
      <c r="B524">
        <v>489</v>
      </c>
      <c r="C524">
        <v>5</v>
      </c>
      <c r="D524">
        <v>3</v>
      </c>
      <c r="E524">
        <v>2</v>
      </c>
      <c r="F524">
        <v>2</v>
      </c>
      <c r="G524">
        <v>1.2286703127992107</v>
      </c>
      <c r="H524">
        <v>-0.3500461064780212</v>
      </c>
      <c r="I524">
        <v>-0.33619423884442146</v>
      </c>
      <c r="J524">
        <v>-0.46258072001582784</v>
      </c>
    </row>
    <row r="525" spans="1:10" x14ac:dyDescent="0.2">
      <c r="A525">
        <v>35060208</v>
      </c>
      <c r="B525">
        <v>533</v>
      </c>
      <c r="C525">
        <v>5</v>
      </c>
      <c r="D525">
        <v>5</v>
      </c>
      <c r="E525">
        <v>5</v>
      </c>
      <c r="F525">
        <v>4</v>
      </c>
      <c r="G525">
        <v>2.9652333546733507</v>
      </c>
      <c r="H525">
        <v>0.89610093185981188</v>
      </c>
      <c r="I525">
        <v>0.90427407181287955</v>
      </c>
      <c r="J525">
        <v>-2.3133613004893805E-2</v>
      </c>
    </row>
    <row r="526" spans="1:10" x14ac:dyDescent="0.2">
      <c r="A526">
        <v>35060209</v>
      </c>
      <c r="B526">
        <v>664</v>
      </c>
      <c r="C526">
        <v>5</v>
      </c>
      <c r="D526">
        <v>5</v>
      </c>
      <c r="E526">
        <v>4</v>
      </c>
      <c r="F526">
        <v>4</v>
      </c>
      <c r="G526">
        <v>1.5173834338084795</v>
      </c>
      <c r="H526">
        <v>1.5651249351184526</v>
      </c>
      <c r="I526">
        <v>0.43010580813914273</v>
      </c>
      <c r="J526">
        <v>0.2711488844636607</v>
      </c>
    </row>
    <row r="527" spans="1:10" x14ac:dyDescent="0.2">
      <c r="A527">
        <v>35060210</v>
      </c>
      <c r="B527">
        <v>461</v>
      </c>
      <c r="C527">
        <v>5</v>
      </c>
      <c r="D527">
        <v>5</v>
      </c>
      <c r="E527">
        <v>2</v>
      </c>
      <c r="F527">
        <v>3</v>
      </c>
      <c r="G527">
        <v>1.6443831873885402</v>
      </c>
      <c r="H527">
        <v>1.1995181607118739</v>
      </c>
      <c r="I527">
        <v>-0.49067337656737453</v>
      </c>
      <c r="J527">
        <v>-0.17374019151850884</v>
      </c>
    </row>
    <row r="528" spans="1:10" x14ac:dyDescent="0.2">
      <c r="A528">
        <v>35060211</v>
      </c>
      <c r="B528">
        <v>496</v>
      </c>
      <c r="C528">
        <v>1</v>
      </c>
      <c r="D528">
        <v>2</v>
      </c>
      <c r="E528">
        <v>3</v>
      </c>
      <c r="F528">
        <v>1</v>
      </c>
      <c r="G528">
        <v>-0.78957073756777474</v>
      </c>
      <c r="H528">
        <v>-0.51754143496331806</v>
      </c>
      <c r="I528">
        <v>-0.20186487561337504</v>
      </c>
      <c r="J528">
        <v>-0.8588921267073063</v>
      </c>
    </row>
    <row r="529" spans="1:10" x14ac:dyDescent="0.2">
      <c r="A529">
        <v>35060213</v>
      </c>
      <c r="B529">
        <v>413</v>
      </c>
      <c r="C529">
        <v>1</v>
      </c>
      <c r="D529">
        <v>2</v>
      </c>
      <c r="E529">
        <v>3</v>
      </c>
      <c r="F529">
        <v>3</v>
      </c>
      <c r="G529">
        <v>-0.76623329559691822</v>
      </c>
      <c r="H529">
        <v>-0.75231267757260889</v>
      </c>
      <c r="I529">
        <v>-0.12727480356865659</v>
      </c>
      <c r="J529">
        <v>-0.29312329290615979</v>
      </c>
    </row>
    <row r="530" spans="1:10" x14ac:dyDescent="0.2">
      <c r="A530">
        <v>35060219</v>
      </c>
      <c r="B530">
        <v>768</v>
      </c>
      <c r="C530">
        <v>5</v>
      </c>
      <c r="D530">
        <v>3</v>
      </c>
      <c r="E530">
        <v>4</v>
      </c>
      <c r="F530">
        <v>4</v>
      </c>
      <c r="G530">
        <v>1.2261577495395513</v>
      </c>
      <c r="H530">
        <v>-0.30812170995059895</v>
      </c>
      <c r="I530">
        <v>0.13121073703957112</v>
      </c>
      <c r="J530">
        <v>4.7955017024904345E-3</v>
      </c>
    </row>
    <row r="531" spans="1:10" x14ac:dyDescent="0.2">
      <c r="A531">
        <v>35060220</v>
      </c>
      <c r="B531">
        <v>346</v>
      </c>
      <c r="C531">
        <v>5</v>
      </c>
      <c r="D531">
        <v>1</v>
      </c>
      <c r="E531">
        <v>5</v>
      </c>
      <c r="F531">
        <v>2</v>
      </c>
      <c r="G531">
        <v>0.89333088305683861</v>
      </c>
      <c r="H531">
        <v>-0.98842209731642872</v>
      </c>
      <c r="I531">
        <v>3.5184870888290178</v>
      </c>
      <c r="J531">
        <v>-0.47232683119822361</v>
      </c>
    </row>
    <row r="532" spans="1:10" x14ac:dyDescent="0.2">
      <c r="A532">
        <v>35060221</v>
      </c>
      <c r="B532">
        <v>603</v>
      </c>
      <c r="C532">
        <v>4</v>
      </c>
      <c r="D532">
        <v>1</v>
      </c>
      <c r="E532">
        <v>3</v>
      </c>
      <c r="F532">
        <v>2</v>
      </c>
      <c r="G532">
        <v>0.2092135182616354</v>
      </c>
      <c r="H532">
        <v>-1.0095328703280426</v>
      </c>
      <c r="I532">
        <v>-0.23995884859838704</v>
      </c>
      <c r="J532">
        <v>-0.43031519020934633</v>
      </c>
    </row>
    <row r="533" spans="1:10" x14ac:dyDescent="0.2">
      <c r="A533">
        <v>35060222</v>
      </c>
      <c r="B533">
        <v>461</v>
      </c>
      <c r="C533">
        <v>1</v>
      </c>
      <c r="D533">
        <v>2</v>
      </c>
      <c r="E533">
        <v>3</v>
      </c>
      <c r="F533">
        <v>2</v>
      </c>
      <c r="G533">
        <v>-0.87868812186020517</v>
      </c>
      <c r="H533">
        <v>-0.54980782665090699</v>
      </c>
      <c r="I533">
        <v>2.8173876277535342E-3</v>
      </c>
      <c r="J533">
        <v>-0.67232206829122587</v>
      </c>
    </row>
    <row r="534" spans="1:10" x14ac:dyDescent="0.2">
      <c r="A534">
        <v>35060223</v>
      </c>
      <c r="B534">
        <v>512</v>
      </c>
      <c r="C534">
        <v>1</v>
      </c>
      <c r="D534">
        <v>2</v>
      </c>
      <c r="E534">
        <v>4</v>
      </c>
      <c r="F534">
        <v>2</v>
      </c>
      <c r="G534">
        <v>-0.96238519026904468</v>
      </c>
      <c r="H534">
        <v>-0.60625153067104054</v>
      </c>
      <c r="I534">
        <v>0.19574263271551121</v>
      </c>
      <c r="J534">
        <v>-0.59136982185858233</v>
      </c>
    </row>
    <row r="535" spans="1:10" x14ac:dyDescent="0.2">
      <c r="A535">
        <v>35060224</v>
      </c>
      <c r="B535">
        <v>484</v>
      </c>
      <c r="C535">
        <v>2</v>
      </c>
      <c r="D535">
        <v>1</v>
      </c>
      <c r="E535">
        <v>3</v>
      </c>
      <c r="F535">
        <v>2</v>
      </c>
      <c r="G535">
        <v>-0.67473001677270217</v>
      </c>
      <c r="H535">
        <v>-0.85799183502050591</v>
      </c>
      <c r="I535">
        <v>-5.8798922557236427E-2</v>
      </c>
      <c r="J535">
        <v>-0.5045469252050736</v>
      </c>
    </row>
    <row r="536" spans="1:10" x14ac:dyDescent="0.2">
      <c r="A536">
        <v>35060225</v>
      </c>
      <c r="B536">
        <v>552</v>
      </c>
      <c r="C536">
        <v>2</v>
      </c>
      <c r="D536">
        <v>2</v>
      </c>
      <c r="E536">
        <v>5</v>
      </c>
      <c r="F536">
        <v>1</v>
      </c>
      <c r="G536">
        <v>-0.56194409744801377</v>
      </c>
      <c r="H536">
        <v>-0.69790195564432467</v>
      </c>
      <c r="I536">
        <v>0.67750941130122588</v>
      </c>
      <c r="J536">
        <v>-0.75560363593672009</v>
      </c>
    </row>
    <row r="537" spans="1:10" x14ac:dyDescent="0.2">
      <c r="A537">
        <v>35060226</v>
      </c>
      <c r="B537">
        <v>412</v>
      </c>
      <c r="C537">
        <v>2</v>
      </c>
      <c r="D537">
        <v>1</v>
      </c>
      <c r="E537">
        <v>4</v>
      </c>
      <c r="F537">
        <v>2</v>
      </c>
      <c r="G537">
        <v>-0.4519417896900747</v>
      </c>
      <c r="H537">
        <v>-1.0160365507177982</v>
      </c>
      <c r="I537">
        <v>0.25430210195760006</v>
      </c>
      <c r="J537">
        <v>-0.42378076481956883</v>
      </c>
    </row>
    <row r="538" spans="1:10" x14ac:dyDescent="0.2">
      <c r="A538">
        <v>35060227</v>
      </c>
      <c r="B538">
        <v>449</v>
      </c>
      <c r="C538">
        <v>4</v>
      </c>
      <c r="D538">
        <v>3</v>
      </c>
      <c r="E538">
        <v>2</v>
      </c>
      <c r="F538">
        <v>4</v>
      </c>
      <c r="G538">
        <v>0.24328167427870248</v>
      </c>
      <c r="H538">
        <v>-6.135844602592079E-2</v>
      </c>
      <c r="I538">
        <v>-0.63201447515750964</v>
      </c>
      <c r="J538">
        <v>0.40171736419753878</v>
      </c>
    </row>
    <row r="539" spans="1:10" x14ac:dyDescent="0.2">
      <c r="A539">
        <v>35060228</v>
      </c>
      <c r="B539">
        <v>489</v>
      </c>
      <c r="C539">
        <v>4</v>
      </c>
      <c r="D539">
        <v>4</v>
      </c>
      <c r="E539">
        <v>1</v>
      </c>
      <c r="F539">
        <v>4</v>
      </c>
      <c r="G539">
        <v>0.11036394952612508</v>
      </c>
      <c r="H539">
        <v>0.48945444368315394</v>
      </c>
      <c r="I539">
        <v>-0.95789120791807014</v>
      </c>
      <c r="J539">
        <v>0.39867921049863986</v>
      </c>
    </row>
    <row r="540" spans="1:10" x14ac:dyDescent="0.2">
      <c r="A540">
        <v>35060229</v>
      </c>
      <c r="B540">
        <v>382</v>
      </c>
      <c r="C540">
        <v>4</v>
      </c>
      <c r="D540">
        <v>4</v>
      </c>
      <c r="E540">
        <v>2</v>
      </c>
      <c r="F540">
        <v>4</v>
      </c>
      <c r="G540">
        <v>0.42518716670734569</v>
      </c>
      <c r="H540">
        <v>0.3093916356607555</v>
      </c>
      <c r="I540">
        <v>-0.3780309497686366</v>
      </c>
      <c r="J540">
        <v>0.10236686550329277</v>
      </c>
    </row>
    <row r="541" spans="1:10" x14ac:dyDescent="0.2">
      <c r="A541">
        <v>35060230</v>
      </c>
      <c r="B541">
        <v>440</v>
      </c>
      <c r="C541">
        <v>5</v>
      </c>
      <c r="D541">
        <v>1</v>
      </c>
      <c r="E541">
        <v>1</v>
      </c>
      <c r="F541">
        <v>3</v>
      </c>
      <c r="G541">
        <v>1.111976547953099</v>
      </c>
      <c r="H541">
        <v>-1.0628110873834034</v>
      </c>
      <c r="I541">
        <v>-1.2281253777775079</v>
      </c>
      <c r="J541">
        <v>-0.14936225672545272</v>
      </c>
    </row>
    <row r="542" spans="1:10" x14ac:dyDescent="0.2">
      <c r="A542">
        <v>35060231</v>
      </c>
      <c r="B542">
        <v>639</v>
      </c>
      <c r="C542">
        <v>5</v>
      </c>
      <c r="D542">
        <v>5</v>
      </c>
      <c r="E542">
        <v>1</v>
      </c>
      <c r="F542">
        <v>4</v>
      </c>
      <c r="G542">
        <v>1.6562378459749163</v>
      </c>
      <c r="H542">
        <v>1.0492986416465482</v>
      </c>
      <c r="I542">
        <v>-0.98004477098328935</v>
      </c>
      <c r="J542">
        <v>0.13296159455566864</v>
      </c>
    </row>
    <row r="543" spans="1:10" x14ac:dyDescent="0.2">
      <c r="A543">
        <v>35060232</v>
      </c>
      <c r="B543">
        <v>502</v>
      </c>
      <c r="C543">
        <v>5</v>
      </c>
      <c r="D543">
        <v>5</v>
      </c>
      <c r="E543">
        <v>3</v>
      </c>
      <c r="F543">
        <v>4</v>
      </c>
      <c r="G543">
        <v>1.6437425556603811</v>
      </c>
      <c r="H543">
        <v>0.99232192099757066</v>
      </c>
      <c r="I543">
        <v>-0.14762293472034987</v>
      </c>
      <c r="J543">
        <v>-3.2805572923618229E-2</v>
      </c>
    </row>
    <row r="544" spans="1:10" x14ac:dyDescent="0.2">
      <c r="A544">
        <v>35060233</v>
      </c>
      <c r="B544">
        <v>824</v>
      </c>
      <c r="C544">
        <v>5</v>
      </c>
      <c r="D544">
        <v>5</v>
      </c>
      <c r="E544">
        <v>5</v>
      </c>
      <c r="F544">
        <v>3</v>
      </c>
      <c r="G544">
        <v>2.741544526416559</v>
      </c>
      <c r="H544">
        <v>0.66513028959657083</v>
      </c>
      <c r="I544">
        <v>4.0481289692575348</v>
      </c>
      <c r="J544">
        <v>-8.2067252126181156E-2</v>
      </c>
    </row>
    <row r="545" spans="1:10" x14ac:dyDescent="0.2">
      <c r="A545">
        <v>35060234</v>
      </c>
      <c r="B545">
        <v>1344</v>
      </c>
      <c r="C545">
        <v>5</v>
      </c>
      <c r="D545">
        <v>5</v>
      </c>
      <c r="E545">
        <v>1</v>
      </c>
      <c r="F545">
        <v>5</v>
      </c>
      <c r="G545">
        <v>2.5699019812748718</v>
      </c>
      <c r="H545">
        <v>1.2694010765529615</v>
      </c>
      <c r="I545">
        <v>-0.73610743446336502</v>
      </c>
      <c r="J545">
        <v>0.9590604777890932</v>
      </c>
    </row>
    <row r="546" spans="1:10" x14ac:dyDescent="0.2">
      <c r="A546">
        <v>35060236</v>
      </c>
      <c r="B546">
        <v>1036</v>
      </c>
      <c r="C546">
        <v>5</v>
      </c>
      <c r="D546">
        <v>2</v>
      </c>
      <c r="E546">
        <v>5</v>
      </c>
      <c r="F546">
        <v>2</v>
      </c>
      <c r="G546">
        <v>1.6457297893257194</v>
      </c>
      <c r="H546">
        <v>-0.50246621566127847</v>
      </c>
      <c r="I546">
        <v>3.6648610929595136</v>
      </c>
      <c r="J546">
        <v>-0.54844832503648067</v>
      </c>
    </row>
    <row r="547" spans="1:10" x14ac:dyDescent="0.2">
      <c r="A547">
        <v>35060237</v>
      </c>
      <c r="B547">
        <v>663</v>
      </c>
      <c r="C547">
        <v>5</v>
      </c>
      <c r="D547">
        <v>5</v>
      </c>
      <c r="E547">
        <v>5</v>
      </c>
      <c r="F547">
        <v>3</v>
      </c>
      <c r="G547">
        <v>1.1245397056634547</v>
      </c>
      <c r="H547">
        <v>0.74831046966786396</v>
      </c>
      <c r="I547">
        <v>1.1419016966684084</v>
      </c>
      <c r="J547">
        <v>-8.6121507845077272E-2</v>
      </c>
    </row>
    <row r="548" spans="1:10" x14ac:dyDescent="0.2">
      <c r="A548">
        <v>35060243</v>
      </c>
      <c r="B548">
        <v>529</v>
      </c>
      <c r="C548">
        <v>5</v>
      </c>
      <c r="D548">
        <v>1</v>
      </c>
      <c r="E548">
        <v>4</v>
      </c>
      <c r="F548">
        <v>3</v>
      </c>
      <c r="G548">
        <v>1.2983231977420657</v>
      </c>
      <c r="H548">
        <v>-0.77442880786800194</v>
      </c>
      <c r="I548">
        <v>0.22312216978112676</v>
      </c>
      <c r="J548">
        <v>-0.3872403614834421</v>
      </c>
    </row>
    <row r="549" spans="1:10" x14ac:dyDescent="0.2">
      <c r="A549">
        <v>35060246</v>
      </c>
      <c r="B549">
        <v>716</v>
      </c>
      <c r="C549">
        <v>5</v>
      </c>
      <c r="D549">
        <v>5</v>
      </c>
      <c r="E549">
        <v>3</v>
      </c>
      <c r="F549">
        <v>5</v>
      </c>
      <c r="G549">
        <v>0.78150687018770326</v>
      </c>
      <c r="H549">
        <v>4.9211027737156749</v>
      </c>
      <c r="I549">
        <v>-0.24795090199747527</v>
      </c>
      <c r="J549">
        <v>0.84493238162654383</v>
      </c>
    </row>
    <row r="550" spans="1:10" x14ac:dyDescent="0.2">
      <c r="A550">
        <v>35060249</v>
      </c>
      <c r="B550">
        <v>706</v>
      </c>
      <c r="C550">
        <v>5</v>
      </c>
      <c r="D550">
        <v>4</v>
      </c>
      <c r="E550">
        <v>1</v>
      </c>
      <c r="F550">
        <v>3</v>
      </c>
      <c r="G550">
        <v>3.3410321475449645</v>
      </c>
      <c r="H550">
        <v>0.5000848874015279</v>
      </c>
      <c r="I550">
        <v>-1.4248747636980019</v>
      </c>
      <c r="J550">
        <v>-0.23589341656052087</v>
      </c>
    </row>
    <row r="551" spans="1:10" x14ac:dyDescent="0.2">
      <c r="A551">
        <v>35060251</v>
      </c>
      <c r="B551">
        <v>457</v>
      </c>
      <c r="C551">
        <v>5</v>
      </c>
      <c r="D551">
        <v>5</v>
      </c>
      <c r="E551">
        <v>2</v>
      </c>
      <c r="F551">
        <v>4</v>
      </c>
      <c r="G551">
        <v>3.2374572454070831</v>
      </c>
      <c r="H551">
        <v>1.5114920187033807</v>
      </c>
      <c r="I551">
        <v>-0.42447335448301049</v>
      </c>
      <c r="J551">
        <v>0.53580027901878102</v>
      </c>
    </row>
    <row r="552" spans="1:10" x14ac:dyDescent="0.2">
      <c r="A552">
        <v>35060252</v>
      </c>
      <c r="B552">
        <v>613</v>
      </c>
      <c r="C552">
        <v>5</v>
      </c>
      <c r="D552">
        <v>2</v>
      </c>
      <c r="E552">
        <v>1</v>
      </c>
      <c r="F552">
        <v>3</v>
      </c>
      <c r="G552">
        <v>2.593138919463958</v>
      </c>
      <c r="H552">
        <v>-0.56748566014971114</v>
      </c>
      <c r="I552">
        <v>-1.2300964881713057</v>
      </c>
      <c r="J552">
        <v>-0.376783785391755</v>
      </c>
    </row>
    <row r="553" spans="1:10" x14ac:dyDescent="0.2">
      <c r="A553">
        <v>35060253</v>
      </c>
      <c r="B553">
        <v>288</v>
      </c>
      <c r="C553">
        <v>5</v>
      </c>
      <c r="D553">
        <v>5</v>
      </c>
      <c r="E553">
        <v>5</v>
      </c>
      <c r="F553">
        <v>1</v>
      </c>
      <c r="G553">
        <v>1.6120724219962352</v>
      </c>
      <c r="H553">
        <v>1.8338837057518287</v>
      </c>
      <c r="I553">
        <v>3.9169676795350403</v>
      </c>
      <c r="J553">
        <v>-1.7913469540650098</v>
      </c>
    </row>
    <row r="554" spans="1:10" x14ac:dyDescent="0.2">
      <c r="A554">
        <v>35060254</v>
      </c>
      <c r="B554">
        <v>557</v>
      </c>
      <c r="C554">
        <v>5</v>
      </c>
      <c r="D554">
        <v>1</v>
      </c>
      <c r="E554">
        <v>3</v>
      </c>
      <c r="F554">
        <v>4</v>
      </c>
      <c r="G554">
        <v>3.9761401895079933</v>
      </c>
      <c r="H554">
        <v>-0.79954555210318268</v>
      </c>
      <c r="I554">
        <v>-0.25168892656423014</v>
      </c>
      <c r="J554">
        <v>0.20391501664319145</v>
      </c>
    </row>
    <row r="555" spans="1:10" x14ac:dyDescent="0.2">
      <c r="A555">
        <v>35060255</v>
      </c>
      <c r="B555">
        <v>538</v>
      </c>
      <c r="C555">
        <v>5</v>
      </c>
      <c r="D555">
        <v>4</v>
      </c>
      <c r="E555">
        <v>3</v>
      </c>
      <c r="F555">
        <v>2</v>
      </c>
      <c r="G555">
        <v>1.871927035885935</v>
      </c>
      <c r="H555">
        <v>0.13921088222678968</v>
      </c>
      <c r="I555">
        <v>-6.7334439784385358E-2</v>
      </c>
      <c r="J555">
        <v>-0.55286714404752413</v>
      </c>
    </row>
    <row r="556" spans="1:10" x14ac:dyDescent="0.2">
      <c r="A556">
        <v>35060264</v>
      </c>
      <c r="B556">
        <v>446</v>
      </c>
      <c r="C556">
        <v>5</v>
      </c>
      <c r="D556">
        <v>3</v>
      </c>
      <c r="E556">
        <v>1</v>
      </c>
      <c r="F556">
        <v>4</v>
      </c>
      <c r="G556">
        <v>1.7417585146377421</v>
      </c>
      <c r="H556">
        <v>-0.36626005027089426</v>
      </c>
      <c r="I556">
        <v>-1.3366822234589766</v>
      </c>
      <c r="J556">
        <v>0.10507211293226602</v>
      </c>
    </row>
    <row r="557" spans="1:10" x14ac:dyDescent="0.2">
      <c r="A557">
        <v>35060267</v>
      </c>
      <c r="B557">
        <v>478</v>
      </c>
      <c r="C557">
        <v>5</v>
      </c>
      <c r="D557">
        <v>3</v>
      </c>
      <c r="E557">
        <v>1</v>
      </c>
      <c r="F557">
        <v>4</v>
      </c>
      <c r="G557">
        <v>1.2996849953260099</v>
      </c>
      <c r="H557">
        <v>-0.28640030071572398</v>
      </c>
      <c r="I557">
        <v>-0.79355240568431973</v>
      </c>
      <c r="J557">
        <v>0.10255475338817555</v>
      </c>
    </row>
    <row r="558" spans="1:10" x14ac:dyDescent="0.2">
      <c r="A558">
        <v>35060280</v>
      </c>
      <c r="B558">
        <v>479</v>
      </c>
      <c r="C558">
        <v>3</v>
      </c>
      <c r="D558">
        <v>1</v>
      </c>
      <c r="E558">
        <v>3</v>
      </c>
      <c r="F558">
        <v>1</v>
      </c>
      <c r="G558">
        <v>-0.30539746380862581</v>
      </c>
      <c r="H558">
        <v>-1.0109753975564242</v>
      </c>
      <c r="I558">
        <v>-3.8288204963373956E-2</v>
      </c>
      <c r="J558">
        <v>-0.89339559888285569</v>
      </c>
    </row>
    <row r="559" spans="1:10" x14ac:dyDescent="0.2">
      <c r="A559">
        <v>35060282</v>
      </c>
      <c r="B559">
        <v>475</v>
      </c>
      <c r="C559">
        <v>3</v>
      </c>
      <c r="D559">
        <v>1</v>
      </c>
      <c r="E559">
        <v>2</v>
      </c>
      <c r="F559">
        <v>2</v>
      </c>
      <c r="G559">
        <v>-0.35218406993061668</v>
      </c>
      <c r="H559">
        <v>-0.78644285384135049</v>
      </c>
      <c r="I559">
        <v>-0.57939041568198324</v>
      </c>
      <c r="J559">
        <v>-0.610704001343916</v>
      </c>
    </row>
    <row r="560" spans="1:10" x14ac:dyDescent="0.2">
      <c r="A560">
        <v>35060283</v>
      </c>
      <c r="B560">
        <v>462</v>
      </c>
      <c r="C560">
        <v>1</v>
      </c>
      <c r="D560">
        <v>1</v>
      </c>
      <c r="E560">
        <v>3</v>
      </c>
      <c r="F560">
        <v>1</v>
      </c>
      <c r="G560">
        <v>-0.87552317256336887</v>
      </c>
      <c r="H560">
        <v>-0.76845351635654713</v>
      </c>
      <c r="I560">
        <v>-0.24491696643044653</v>
      </c>
      <c r="J560">
        <v>-0.736257117410682</v>
      </c>
    </row>
    <row r="561" spans="1:10" x14ac:dyDescent="0.2">
      <c r="A561">
        <v>35060285</v>
      </c>
      <c r="B561">
        <v>461</v>
      </c>
      <c r="C561">
        <v>2</v>
      </c>
      <c r="D561">
        <v>1</v>
      </c>
      <c r="E561">
        <v>2</v>
      </c>
      <c r="F561">
        <v>1</v>
      </c>
      <c r="G561">
        <v>-0.75369938943561998</v>
      </c>
      <c r="H561">
        <v>-0.95776348957435076</v>
      </c>
      <c r="I561">
        <v>-0.52127690865112886</v>
      </c>
      <c r="J561">
        <v>-0.78192956163019267</v>
      </c>
    </row>
    <row r="562" spans="1:10" x14ac:dyDescent="0.2">
      <c r="A562">
        <v>35060286</v>
      </c>
      <c r="B562">
        <v>596</v>
      </c>
      <c r="C562">
        <v>5</v>
      </c>
      <c r="D562">
        <v>4</v>
      </c>
      <c r="E562">
        <v>2</v>
      </c>
      <c r="F562">
        <v>3</v>
      </c>
      <c r="G562">
        <v>0.78454364364598406</v>
      </c>
      <c r="H562">
        <v>0.54775196263860915</v>
      </c>
      <c r="I562">
        <v>-0.48308224281754208</v>
      </c>
      <c r="J562">
        <v>-0.20195149410854318</v>
      </c>
    </row>
    <row r="563" spans="1:10" x14ac:dyDescent="0.2">
      <c r="A563">
        <v>35060287</v>
      </c>
      <c r="B563">
        <v>507</v>
      </c>
      <c r="C563">
        <v>3</v>
      </c>
      <c r="D563">
        <v>1</v>
      </c>
      <c r="E563">
        <v>2</v>
      </c>
      <c r="F563">
        <v>2</v>
      </c>
      <c r="G563">
        <v>-1.5073402177011898E-2</v>
      </c>
      <c r="H563">
        <v>-0.79433403265206848</v>
      </c>
      <c r="I563">
        <v>-0.56240552959058543</v>
      </c>
      <c r="J563">
        <v>-0.66836367296246069</v>
      </c>
    </row>
    <row r="564" spans="1:10" x14ac:dyDescent="0.2">
      <c r="A564">
        <v>35060288</v>
      </c>
      <c r="B564">
        <v>464</v>
      </c>
      <c r="C564">
        <v>4</v>
      </c>
      <c r="D564">
        <v>1</v>
      </c>
      <c r="E564">
        <v>2</v>
      </c>
      <c r="F564">
        <v>2</v>
      </c>
      <c r="G564">
        <v>4.5992301309109418E-2</v>
      </c>
      <c r="H564">
        <v>-0.81685808709695462</v>
      </c>
      <c r="I564">
        <v>-0.67908622857959966</v>
      </c>
      <c r="J564">
        <v>-0.63343344497485043</v>
      </c>
    </row>
    <row r="565" spans="1:10" x14ac:dyDescent="0.2">
      <c r="A565">
        <v>35060289</v>
      </c>
      <c r="B565">
        <v>636</v>
      </c>
      <c r="C565">
        <v>4</v>
      </c>
      <c r="D565">
        <v>3</v>
      </c>
      <c r="E565">
        <v>3</v>
      </c>
      <c r="F565">
        <v>1</v>
      </c>
      <c r="G565">
        <v>0.35612527289895135</v>
      </c>
      <c r="H565">
        <v>-0.37762921245033865</v>
      </c>
      <c r="I565">
        <v>-0.10741824438976058</v>
      </c>
      <c r="J565">
        <v>-0.80534006636749222</v>
      </c>
    </row>
    <row r="566" spans="1:10" x14ac:dyDescent="0.2">
      <c r="A566">
        <v>35060290</v>
      </c>
      <c r="B566">
        <v>435</v>
      </c>
      <c r="C566">
        <v>3</v>
      </c>
      <c r="D566">
        <v>3</v>
      </c>
      <c r="E566">
        <v>1</v>
      </c>
      <c r="F566">
        <v>1</v>
      </c>
      <c r="G566">
        <v>-8.0915575265581852E-4</v>
      </c>
      <c r="H566">
        <v>-0.12430612749618947</v>
      </c>
      <c r="I566">
        <v>-0.98866952109289186</v>
      </c>
      <c r="J566">
        <v>-0.731159035826077</v>
      </c>
    </row>
    <row r="567" spans="1:10" x14ac:dyDescent="0.2">
      <c r="A567">
        <v>35060291</v>
      </c>
      <c r="B567">
        <v>626</v>
      </c>
      <c r="C567">
        <v>1</v>
      </c>
      <c r="D567">
        <v>1</v>
      </c>
      <c r="E567">
        <v>2</v>
      </c>
      <c r="F567">
        <v>2</v>
      </c>
      <c r="G567">
        <v>-0.89657564861600114</v>
      </c>
      <c r="H567">
        <v>-0.85405244474575692</v>
      </c>
      <c r="I567">
        <v>-0.48436834744135432</v>
      </c>
      <c r="J567">
        <v>-0.56724711414262818</v>
      </c>
    </row>
    <row r="568" spans="1:10" x14ac:dyDescent="0.2">
      <c r="A568">
        <v>35060292</v>
      </c>
      <c r="B568">
        <v>598</v>
      </c>
      <c r="C568">
        <v>3</v>
      </c>
      <c r="D568">
        <v>3</v>
      </c>
      <c r="E568">
        <v>1</v>
      </c>
      <c r="F568">
        <v>2</v>
      </c>
      <c r="G568">
        <v>-0.26616493650641115</v>
      </c>
      <c r="H568">
        <v>-0.12967060359819937</v>
      </c>
      <c r="I568">
        <v>-0.72563905309048482</v>
      </c>
      <c r="J568">
        <v>-0.54367384304134514</v>
      </c>
    </row>
    <row r="569" spans="1:10" x14ac:dyDescent="0.2">
      <c r="A569">
        <v>35060293</v>
      </c>
      <c r="B569">
        <v>651</v>
      </c>
      <c r="C569">
        <v>4</v>
      </c>
      <c r="D569">
        <v>2</v>
      </c>
      <c r="E569">
        <v>2</v>
      </c>
      <c r="F569">
        <v>2</v>
      </c>
      <c r="G569">
        <v>0.25781607062255357</v>
      </c>
      <c r="H569">
        <v>-0.65553972958247952</v>
      </c>
      <c r="I569">
        <v>-0.63642790227299684</v>
      </c>
      <c r="J569">
        <v>-0.51831727672832362</v>
      </c>
    </row>
    <row r="570" spans="1:10" x14ac:dyDescent="0.2">
      <c r="A570">
        <v>35060294</v>
      </c>
      <c r="B570">
        <v>582</v>
      </c>
      <c r="C570">
        <v>3</v>
      </c>
      <c r="D570">
        <v>1</v>
      </c>
      <c r="E570">
        <v>2</v>
      </c>
      <c r="F570">
        <v>2</v>
      </c>
      <c r="G570">
        <v>-0.26083280613859483</v>
      </c>
      <c r="H570">
        <v>-0.80079697627383695</v>
      </c>
      <c r="I570">
        <v>-0.62044193417303517</v>
      </c>
      <c r="J570">
        <v>-0.53629143108994826</v>
      </c>
    </row>
    <row r="571" spans="1:10" x14ac:dyDescent="0.2">
      <c r="A571">
        <v>35060295</v>
      </c>
      <c r="B571">
        <v>441</v>
      </c>
      <c r="C571">
        <v>4</v>
      </c>
      <c r="D571">
        <v>1</v>
      </c>
      <c r="E571">
        <v>5</v>
      </c>
      <c r="F571">
        <v>1</v>
      </c>
      <c r="G571">
        <v>4.7125860499610511E-2</v>
      </c>
      <c r="H571">
        <v>-1.0672452806956931</v>
      </c>
      <c r="I571">
        <v>0.64882386323167507</v>
      </c>
      <c r="J571">
        <v>-0.8411871317770494</v>
      </c>
    </row>
    <row r="572" spans="1:10" x14ac:dyDescent="0.2">
      <c r="A572">
        <v>35060296</v>
      </c>
      <c r="B572">
        <v>447</v>
      </c>
      <c r="C572">
        <v>2</v>
      </c>
      <c r="D572">
        <v>2</v>
      </c>
      <c r="E572">
        <v>1</v>
      </c>
      <c r="F572">
        <v>2</v>
      </c>
      <c r="G572">
        <v>-0.42078199898689433</v>
      </c>
      <c r="H572">
        <v>-0.71309372860157627</v>
      </c>
      <c r="I572">
        <v>-0.75080635331059975</v>
      </c>
      <c r="J572">
        <v>-0.5404657788843622</v>
      </c>
    </row>
    <row r="573" spans="1:10" x14ac:dyDescent="0.2">
      <c r="A573">
        <v>35060297</v>
      </c>
      <c r="B573">
        <v>535</v>
      </c>
      <c r="C573">
        <v>5</v>
      </c>
      <c r="D573">
        <v>4</v>
      </c>
      <c r="E573">
        <v>1</v>
      </c>
      <c r="F573">
        <v>3</v>
      </c>
      <c r="G573">
        <v>2.1410378330443578</v>
      </c>
      <c r="H573">
        <v>-1.5260837517693807E-2</v>
      </c>
      <c r="I573">
        <v>-1.3658736917602812</v>
      </c>
      <c r="J573">
        <v>-0.18220477497208126</v>
      </c>
    </row>
    <row r="574" spans="1:10" x14ac:dyDescent="0.2">
      <c r="A574">
        <v>35060298</v>
      </c>
      <c r="B574">
        <v>473</v>
      </c>
      <c r="C574">
        <v>2</v>
      </c>
      <c r="D574">
        <v>2</v>
      </c>
      <c r="E574">
        <v>3</v>
      </c>
      <c r="F574">
        <v>2</v>
      </c>
      <c r="G574">
        <v>-0.67776041715742597</v>
      </c>
      <c r="H574">
        <v>-0.7526771276313684</v>
      </c>
      <c r="I574">
        <v>-6.5265536037729319E-2</v>
      </c>
      <c r="J574">
        <v>-0.49558671455382508</v>
      </c>
    </row>
    <row r="575" spans="1:10" x14ac:dyDescent="0.2">
      <c r="A575">
        <v>35060300</v>
      </c>
      <c r="B575">
        <v>529</v>
      </c>
      <c r="C575">
        <v>4</v>
      </c>
      <c r="D575">
        <v>1</v>
      </c>
      <c r="E575">
        <v>4</v>
      </c>
      <c r="F575">
        <v>2</v>
      </c>
      <c r="G575">
        <v>0.18512840165693004</v>
      </c>
      <c r="H575">
        <v>-0.79001681801432944</v>
      </c>
      <c r="I575">
        <v>0.29122219107363367</v>
      </c>
      <c r="J575">
        <v>-0.64195259129428583</v>
      </c>
    </row>
    <row r="576" spans="1:10" x14ac:dyDescent="0.2">
      <c r="A576">
        <v>35060301</v>
      </c>
      <c r="B576">
        <v>459</v>
      </c>
      <c r="C576">
        <v>4</v>
      </c>
      <c r="D576">
        <v>3</v>
      </c>
      <c r="E576">
        <v>1</v>
      </c>
      <c r="F576">
        <v>1</v>
      </c>
      <c r="G576">
        <v>0.22743901764139907</v>
      </c>
      <c r="H576">
        <v>-0.20669805319507842</v>
      </c>
      <c r="I576">
        <v>-0.95658831166592251</v>
      </c>
      <c r="J576">
        <v>-1.1128250815905982</v>
      </c>
    </row>
    <row r="577" spans="1:10" x14ac:dyDescent="0.2">
      <c r="A577">
        <v>35060305</v>
      </c>
      <c r="B577">
        <v>412</v>
      </c>
      <c r="C577">
        <v>5</v>
      </c>
      <c r="D577">
        <v>2</v>
      </c>
      <c r="E577">
        <v>1</v>
      </c>
      <c r="F577">
        <v>3</v>
      </c>
      <c r="G577">
        <v>0.78118340294429656</v>
      </c>
      <c r="H577">
        <v>-0.57243123950690933</v>
      </c>
      <c r="I577">
        <v>-0.893157377953955</v>
      </c>
      <c r="J577">
        <v>-0.22285517887142364</v>
      </c>
    </row>
    <row r="578" spans="1:10" x14ac:dyDescent="0.2">
      <c r="A578">
        <v>35060306</v>
      </c>
      <c r="B578">
        <v>573</v>
      </c>
      <c r="C578">
        <v>5</v>
      </c>
      <c r="D578">
        <v>2</v>
      </c>
      <c r="E578">
        <v>1</v>
      </c>
      <c r="F578">
        <v>1</v>
      </c>
      <c r="G578">
        <v>0.87937821996064647</v>
      </c>
      <c r="H578">
        <v>-0.58291616808391511</v>
      </c>
      <c r="I578">
        <v>-1.0656808551345214</v>
      </c>
      <c r="J578">
        <v>-0.90305656106176302</v>
      </c>
    </row>
    <row r="579" spans="1:10" x14ac:dyDescent="0.2">
      <c r="A579">
        <v>35060307</v>
      </c>
      <c r="B579">
        <v>618</v>
      </c>
      <c r="C579">
        <v>5</v>
      </c>
      <c r="D579">
        <v>3</v>
      </c>
      <c r="E579">
        <v>3</v>
      </c>
      <c r="F579">
        <v>2</v>
      </c>
      <c r="G579">
        <v>2.4631823798234258</v>
      </c>
      <c r="H579">
        <v>-0.40982369318247258</v>
      </c>
      <c r="I579">
        <v>-9.5243868627218148E-2</v>
      </c>
      <c r="J579">
        <v>-0.57665469808261227</v>
      </c>
    </row>
    <row r="580" spans="1:10" x14ac:dyDescent="0.2">
      <c r="A580">
        <v>35060308</v>
      </c>
      <c r="B580">
        <v>375</v>
      </c>
      <c r="C580">
        <v>4</v>
      </c>
      <c r="D580">
        <v>1</v>
      </c>
      <c r="E580">
        <v>5</v>
      </c>
      <c r="F580">
        <v>2</v>
      </c>
      <c r="G580">
        <v>0.38415821805661471</v>
      </c>
      <c r="H580">
        <v>-0.93891767550643335</v>
      </c>
      <c r="I580">
        <v>0.85446918157431151</v>
      </c>
      <c r="J580">
        <v>-0.59610752718234039</v>
      </c>
    </row>
    <row r="581" spans="1:10" x14ac:dyDescent="0.2">
      <c r="A581">
        <v>35060310</v>
      </c>
      <c r="B581">
        <v>512</v>
      </c>
      <c r="C581">
        <v>4</v>
      </c>
      <c r="D581">
        <v>3</v>
      </c>
      <c r="E581">
        <v>1</v>
      </c>
      <c r="F581">
        <v>1</v>
      </c>
      <c r="G581">
        <v>0.58157475251926538</v>
      </c>
      <c r="H581">
        <v>-0.30390837263486037</v>
      </c>
      <c r="I581">
        <v>-0.89916199109069728</v>
      </c>
      <c r="J581">
        <v>-1.1477371534311203</v>
      </c>
    </row>
    <row r="582" spans="1:10" x14ac:dyDescent="0.2">
      <c r="A582">
        <v>35060312</v>
      </c>
      <c r="B582">
        <v>573</v>
      </c>
      <c r="C582">
        <v>2</v>
      </c>
      <c r="D582">
        <v>2</v>
      </c>
      <c r="E582">
        <v>2</v>
      </c>
      <c r="F582">
        <v>1</v>
      </c>
      <c r="G582">
        <v>-0.51793624988143294</v>
      </c>
      <c r="H582">
        <v>-0.67189241859487259</v>
      </c>
      <c r="I582">
        <v>-0.5085491822244389</v>
      </c>
      <c r="J582">
        <v>-0.72327185123539817</v>
      </c>
    </row>
    <row r="583" spans="1:10" x14ac:dyDescent="0.2">
      <c r="A583">
        <v>35060313</v>
      </c>
      <c r="B583">
        <v>523</v>
      </c>
      <c r="C583">
        <v>5</v>
      </c>
      <c r="D583">
        <v>4</v>
      </c>
      <c r="E583">
        <v>1</v>
      </c>
      <c r="F583">
        <v>1</v>
      </c>
      <c r="G583">
        <v>1.9322568440076007</v>
      </c>
      <c r="H583">
        <v>0.54964575422658402</v>
      </c>
      <c r="I583">
        <v>-1.4604223743066069</v>
      </c>
      <c r="J583">
        <v>-0.77125633826985562</v>
      </c>
    </row>
    <row r="584" spans="1:10" x14ac:dyDescent="0.2">
      <c r="A584">
        <v>35060314</v>
      </c>
      <c r="B584">
        <v>579</v>
      </c>
      <c r="C584">
        <v>5</v>
      </c>
      <c r="D584">
        <v>2</v>
      </c>
      <c r="E584">
        <v>1</v>
      </c>
      <c r="F584">
        <v>2</v>
      </c>
      <c r="G584">
        <v>2.0953437751641695</v>
      </c>
      <c r="H584">
        <v>-0.55351269744726284</v>
      </c>
      <c r="I584">
        <v>-1.3974240225381489</v>
      </c>
      <c r="J584">
        <v>-0.5948802499550041</v>
      </c>
    </row>
    <row r="585" spans="1:10" x14ac:dyDescent="0.2">
      <c r="A585">
        <v>35060315</v>
      </c>
      <c r="B585">
        <v>441</v>
      </c>
      <c r="C585">
        <v>5</v>
      </c>
      <c r="D585">
        <v>2</v>
      </c>
      <c r="E585">
        <v>2</v>
      </c>
      <c r="F585">
        <v>4</v>
      </c>
      <c r="G585">
        <v>2.6031566808398439</v>
      </c>
      <c r="H585">
        <v>-0.47565001244500249</v>
      </c>
      <c r="I585">
        <v>-0.45037163464264751</v>
      </c>
      <c r="J585">
        <v>0.13430248767431591</v>
      </c>
    </row>
    <row r="586" spans="1:10" x14ac:dyDescent="0.2">
      <c r="A586">
        <v>35060324</v>
      </c>
      <c r="B586">
        <v>536</v>
      </c>
      <c r="C586">
        <v>5</v>
      </c>
      <c r="D586">
        <v>1</v>
      </c>
      <c r="E586">
        <v>4</v>
      </c>
      <c r="F586">
        <v>3</v>
      </c>
      <c r="G586">
        <v>1.6465901322650127</v>
      </c>
      <c r="H586">
        <v>-0.84266953283639001</v>
      </c>
      <c r="I586">
        <v>0.35833442549002237</v>
      </c>
      <c r="J586">
        <v>-0.22257531608800921</v>
      </c>
    </row>
    <row r="587" spans="1:10" x14ac:dyDescent="0.2">
      <c r="A587">
        <v>35060325</v>
      </c>
      <c r="B587">
        <v>449</v>
      </c>
      <c r="C587">
        <v>5</v>
      </c>
      <c r="D587">
        <v>2</v>
      </c>
      <c r="E587">
        <v>1</v>
      </c>
      <c r="F587">
        <v>4</v>
      </c>
      <c r="G587">
        <v>4.3309575252653314</v>
      </c>
      <c r="H587">
        <v>-0.50741979510696122</v>
      </c>
      <c r="I587">
        <v>-1.666176110308879</v>
      </c>
      <c r="J587">
        <v>0.22346704082750429</v>
      </c>
    </row>
    <row r="588" spans="1:10" x14ac:dyDescent="0.2">
      <c r="A588">
        <v>35060327</v>
      </c>
      <c r="B588">
        <v>624</v>
      </c>
      <c r="C588">
        <v>5</v>
      </c>
      <c r="D588">
        <v>3</v>
      </c>
      <c r="E588">
        <v>5</v>
      </c>
      <c r="F588">
        <v>1</v>
      </c>
      <c r="G588">
        <v>1.2802866936450028</v>
      </c>
      <c r="H588">
        <v>-0.14819410830419877</v>
      </c>
      <c r="I588">
        <v>0.69826823655870851</v>
      </c>
      <c r="J588">
        <v>-0.7871703372702159</v>
      </c>
    </row>
    <row r="589" spans="1:10" x14ac:dyDescent="0.2">
      <c r="A589">
        <v>35060329</v>
      </c>
      <c r="B589">
        <v>568</v>
      </c>
      <c r="C589">
        <v>5</v>
      </c>
      <c r="D589">
        <v>1</v>
      </c>
      <c r="E589">
        <v>4</v>
      </c>
      <c r="F589">
        <v>3</v>
      </c>
      <c r="G589">
        <v>1.9506360004031844</v>
      </c>
      <c r="H589">
        <v>-0.77158447521077167</v>
      </c>
      <c r="I589">
        <v>0.23243142495080524</v>
      </c>
      <c r="J589">
        <v>-0.31383241317480887</v>
      </c>
    </row>
    <row r="590" spans="1:10" x14ac:dyDescent="0.2">
      <c r="A590">
        <v>35060330</v>
      </c>
      <c r="B590">
        <v>609</v>
      </c>
      <c r="C590">
        <v>5</v>
      </c>
      <c r="D590">
        <v>1</v>
      </c>
      <c r="E590">
        <v>2</v>
      </c>
      <c r="F590">
        <v>3</v>
      </c>
      <c r="G590">
        <v>2.457345234441938</v>
      </c>
      <c r="H590">
        <v>-1.1079559296756867</v>
      </c>
      <c r="I590">
        <v>-0.57077763523159986</v>
      </c>
      <c r="J590">
        <v>-0.33182178424176079</v>
      </c>
    </row>
    <row r="591" spans="1:10" x14ac:dyDescent="0.2">
      <c r="A591">
        <v>35060331</v>
      </c>
      <c r="B591">
        <v>474</v>
      </c>
      <c r="C591">
        <v>5</v>
      </c>
      <c r="D591">
        <v>2</v>
      </c>
      <c r="E591">
        <v>1</v>
      </c>
      <c r="F591">
        <v>4</v>
      </c>
      <c r="G591">
        <v>4.0418842049303088</v>
      </c>
      <c r="H591">
        <v>-0.6569960119531999</v>
      </c>
      <c r="I591">
        <v>-0.83078081173966667</v>
      </c>
      <c r="J591">
        <v>0.15035037004755547</v>
      </c>
    </row>
    <row r="592" spans="1:10" x14ac:dyDescent="0.2">
      <c r="A592">
        <v>35060332</v>
      </c>
      <c r="B592">
        <v>333</v>
      </c>
      <c r="C592">
        <v>5</v>
      </c>
      <c r="D592">
        <v>2</v>
      </c>
      <c r="E592">
        <v>1</v>
      </c>
      <c r="F592">
        <v>4</v>
      </c>
      <c r="G592">
        <v>3.8820363198828596</v>
      </c>
      <c r="H592">
        <v>-0.63136106269312131</v>
      </c>
      <c r="I592">
        <v>-1.3015407803850705</v>
      </c>
      <c r="J592">
        <v>0.24242144256212561</v>
      </c>
    </row>
    <row r="593" spans="1:10" x14ac:dyDescent="0.2">
      <c r="A593">
        <v>35060333</v>
      </c>
      <c r="B593">
        <v>453</v>
      </c>
      <c r="C593">
        <v>5</v>
      </c>
      <c r="D593">
        <v>2</v>
      </c>
      <c r="E593">
        <v>5</v>
      </c>
      <c r="F593">
        <v>3</v>
      </c>
      <c r="G593">
        <v>3.444858332808673</v>
      </c>
      <c r="H593">
        <v>-0.50251146521333778</v>
      </c>
      <c r="I593">
        <v>1.559143694307433</v>
      </c>
      <c r="J593">
        <v>-9.4704919433519053E-2</v>
      </c>
    </row>
    <row r="594" spans="1:10" x14ac:dyDescent="0.2">
      <c r="A594">
        <v>35060334</v>
      </c>
      <c r="B594">
        <v>873</v>
      </c>
      <c r="C594">
        <v>5</v>
      </c>
      <c r="D594">
        <v>1</v>
      </c>
      <c r="E594">
        <v>1</v>
      </c>
      <c r="F594">
        <v>4</v>
      </c>
      <c r="G594">
        <v>4.1389541625664013</v>
      </c>
      <c r="H594">
        <v>-0.80440833331967776</v>
      </c>
      <c r="I594">
        <v>-0.79483659128504658</v>
      </c>
      <c r="J594">
        <v>0.18882985415037901</v>
      </c>
    </row>
    <row r="595" spans="1:10" x14ac:dyDescent="0.2">
      <c r="A595">
        <v>35060336</v>
      </c>
      <c r="B595">
        <v>518</v>
      </c>
      <c r="C595">
        <v>5</v>
      </c>
      <c r="D595">
        <v>5</v>
      </c>
      <c r="E595">
        <v>1</v>
      </c>
      <c r="F595">
        <v>5</v>
      </c>
      <c r="G595">
        <v>3.4895566831760929</v>
      </c>
      <c r="H595">
        <v>1.3556725457661289</v>
      </c>
      <c r="I595">
        <v>-1.0364802064070233</v>
      </c>
      <c r="J595">
        <v>1.0733632296400835</v>
      </c>
    </row>
    <row r="596" spans="1:10" x14ac:dyDescent="0.2">
      <c r="A596">
        <v>35060337</v>
      </c>
      <c r="B596">
        <v>487</v>
      </c>
      <c r="C596">
        <v>5</v>
      </c>
      <c r="D596">
        <v>2</v>
      </c>
      <c r="E596">
        <v>1</v>
      </c>
      <c r="F596">
        <v>4</v>
      </c>
      <c r="G596">
        <v>4.2195241350866182</v>
      </c>
      <c r="H596">
        <v>-0.45571599940159063</v>
      </c>
      <c r="I596">
        <v>-1.0445114807973619</v>
      </c>
      <c r="J596">
        <v>0.5157513435339629</v>
      </c>
    </row>
    <row r="597" spans="1:10" x14ac:dyDescent="0.2">
      <c r="A597">
        <v>35060338</v>
      </c>
      <c r="B597">
        <v>662</v>
      </c>
      <c r="C597">
        <v>5</v>
      </c>
      <c r="D597">
        <v>2</v>
      </c>
      <c r="E597">
        <v>1</v>
      </c>
      <c r="F597">
        <v>4</v>
      </c>
      <c r="G597">
        <v>3.9607135196209775</v>
      </c>
      <c r="H597">
        <v>-0.53001264349226762</v>
      </c>
      <c r="I597">
        <v>-1.1864406415959208</v>
      </c>
      <c r="J597">
        <v>0.32803168488842055</v>
      </c>
    </row>
    <row r="598" spans="1:10" x14ac:dyDescent="0.2">
      <c r="A598">
        <v>35060339</v>
      </c>
      <c r="B598">
        <v>525</v>
      </c>
      <c r="C598">
        <v>5</v>
      </c>
      <c r="D598">
        <v>4</v>
      </c>
      <c r="E598">
        <v>1</v>
      </c>
      <c r="F598">
        <v>4</v>
      </c>
      <c r="G598">
        <v>3.5461933280784308</v>
      </c>
      <c r="H598">
        <v>0.54247727118358846</v>
      </c>
      <c r="I598">
        <v>-1.2123829000079034</v>
      </c>
      <c r="J598">
        <v>0.41504689361040392</v>
      </c>
    </row>
    <row r="599" spans="1:10" x14ac:dyDescent="0.2">
      <c r="A599">
        <v>35060343</v>
      </c>
      <c r="B599">
        <v>590</v>
      </c>
      <c r="C599">
        <v>5</v>
      </c>
      <c r="D599">
        <v>5</v>
      </c>
      <c r="E599">
        <v>3</v>
      </c>
      <c r="F599">
        <v>5</v>
      </c>
      <c r="G599">
        <v>3.8306151317432531</v>
      </c>
      <c r="H599">
        <v>2.2690527470431703</v>
      </c>
      <c r="I599">
        <v>-0.26719550218659999</v>
      </c>
      <c r="J599">
        <v>0.75918752291637259</v>
      </c>
    </row>
    <row r="600" spans="1:10" x14ac:dyDescent="0.2">
      <c r="A600">
        <v>35060345</v>
      </c>
      <c r="B600">
        <v>566</v>
      </c>
      <c r="C600">
        <v>5</v>
      </c>
      <c r="D600">
        <v>3</v>
      </c>
      <c r="E600">
        <v>1</v>
      </c>
      <c r="F600">
        <v>4</v>
      </c>
      <c r="G600">
        <v>2.0129970784887203</v>
      </c>
      <c r="H600">
        <v>-0.41512946852304505</v>
      </c>
      <c r="I600">
        <v>-1.4310496273122892</v>
      </c>
      <c r="J600">
        <v>2.4124721101983174E-2</v>
      </c>
    </row>
    <row r="601" spans="1:10" x14ac:dyDescent="0.2">
      <c r="A601">
        <v>35060346</v>
      </c>
      <c r="B601">
        <v>436</v>
      </c>
      <c r="C601">
        <v>5</v>
      </c>
      <c r="D601">
        <v>4</v>
      </c>
      <c r="E601">
        <v>1</v>
      </c>
      <c r="F601">
        <v>1</v>
      </c>
      <c r="G601">
        <v>2.0047002303350596</v>
      </c>
      <c r="H601">
        <v>0.42461096176940649</v>
      </c>
      <c r="I601">
        <v>-1.4853640799848407</v>
      </c>
      <c r="J601">
        <v>-1.0286463373505097</v>
      </c>
    </row>
    <row r="602" spans="1:10" x14ac:dyDescent="0.2">
      <c r="A602">
        <v>35060347</v>
      </c>
      <c r="B602">
        <v>381</v>
      </c>
      <c r="C602">
        <v>5</v>
      </c>
      <c r="D602">
        <v>3</v>
      </c>
      <c r="E602">
        <v>1</v>
      </c>
      <c r="F602">
        <v>4</v>
      </c>
      <c r="G602">
        <v>2.2363194318052906</v>
      </c>
      <c r="H602">
        <v>-0.30355960004861737</v>
      </c>
      <c r="I602">
        <v>-1.5004019053813287</v>
      </c>
      <c r="J602">
        <v>3.0820977196859334E-2</v>
      </c>
    </row>
    <row r="603" spans="1:10" x14ac:dyDescent="0.2">
      <c r="A603">
        <v>35060348</v>
      </c>
      <c r="B603">
        <v>432</v>
      </c>
      <c r="C603">
        <v>5</v>
      </c>
      <c r="D603">
        <v>5</v>
      </c>
      <c r="E603">
        <v>1</v>
      </c>
      <c r="F603">
        <v>4</v>
      </c>
      <c r="G603">
        <v>1.282847163325961</v>
      </c>
      <c r="H603">
        <v>1.1036541521128054</v>
      </c>
      <c r="I603">
        <v>-1.184481520256004</v>
      </c>
      <c r="J603">
        <v>9.455545540025001E-2</v>
      </c>
    </row>
    <row r="604" spans="1:10" x14ac:dyDescent="0.2">
      <c r="A604">
        <v>35060353</v>
      </c>
      <c r="B604">
        <v>548</v>
      </c>
      <c r="C604">
        <v>5</v>
      </c>
      <c r="D604">
        <v>5</v>
      </c>
      <c r="E604">
        <v>1</v>
      </c>
      <c r="F604">
        <v>4</v>
      </c>
      <c r="G604">
        <v>0.88394453234937842</v>
      </c>
      <c r="H604">
        <v>2.6402732663275117</v>
      </c>
      <c r="I604">
        <v>-1.0355367099788724</v>
      </c>
      <c r="J604">
        <v>0.63212635153638086</v>
      </c>
    </row>
    <row r="605" spans="1:10" x14ac:dyDescent="0.2">
      <c r="A605">
        <v>35060354</v>
      </c>
      <c r="B605">
        <v>477</v>
      </c>
      <c r="C605">
        <v>5</v>
      </c>
      <c r="D605">
        <v>2</v>
      </c>
      <c r="E605">
        <v>4</v>
      </c>
      <c r="F605">
        <v>3</v>
      </c>
      <c r="G605">
        <v>2.0336408827571359</v>
      </c>
      <c r="H605">
        <v>-0.70032593274114008</v>
      </c>
      <c r="I605">
        <v>0.28344115136985804</v>
      </c>
      <c r="J605">
        <v>-0.33111194867137783</v>
      </c>
    </row>
    <row r="606" spans="1:10" x14ac:dyDescent="0.2">
      <c r="A606">
        <v>35060360</v>
      </c>
      <c r="B606">
        <v>705</v>
      </c>
      <c r="C606">
        <v>5</v>
      </c>
      <c r="D606">
        <v>5</v>
      </c>
      <c r="E606">
        <v>1</v>
      </c>
      <c r="F606">
        <v>5</v>
      </c>
      <c r="G606">
        <v>1.896939017050858</v>
      </c>
      <c r="H606">
        <v>2.2900599680082112</v>
      </c>
      <c r="I606">
        <v>-1.1159424533488358</v>
      </c>
      <c r="J606">
        <v>3.151906604753774</v>
      </c>
    </row>
    <row r="607" spans="1:10" x14ac:dyDescent="0.2">
      <c r="A607">
        <v>35060361</v>
      </c>
      <c r="B607">
        <v>651</v>
      </c>
      <c r="C607">
        <v>5</v>
      </c>
      <c r="D607">
        <v>5</v>
      </c>
      <c r="E607">
        <v>1</v>
      </c>
      <c r="F607">
        <v>5</v>
      </c>
      <c r="G607">
        <v>3.3570252786542909</v>
      </c>
      <c r="H607">
        <v>2.5722942805967905</v>
      </c>
      <c r="I607">
        <v>-1.3439712417736587</v>
      </c>
      <c r="J607">
        <v>0.94164655949351195</v>
      </c>
    </row>
    <row r="608" spans="1:10" x14ac:dyDescent="0.2">
      <c r="A608">
        <v>35060364</v>
      </c>
      <c r="B608">
        <v>440</v>
      </c>
      <c r="C608">
        <v>5</v>
      </c>
      <c r="D608">
        <v>5</v>
      </c>
      <c r="E608">
        <v>1</v>
      </c>
      <c r="F608">
        <v>5</v>
      </c>
      <c r="G608">
        <v>2.7894360529400979</v>
      </c>
      <c r="H608">
        <v>0.73860518852853185</v>
      </c>
      <c r="I608">
        <v>-1.5300438613242755</v>
      </c>
      <c r="J608">
        <v>1.0928948455994341</v>
      </c>
    </row>
    <row r="609" spans="1:10" x14ac:dyDescent="0.2">
      <c r="A609">
        <v>35060366</v>
      </c>
      <c r="B609">
        <v>628</v>
      </c>
      <c r="C609">
        <v>3</v>
      </c>
      <c r="D609">
        <v>2</v>
      </c>
      <c r="E609">
        <v>1</v>
      </c>
      <c r="F609">
        <v>2</v>
      </c>
      <c r="G609">
        <v>-7.8068237443753935E-2</v>
      </c>
      <c r="H609">
        <v>-0.65631685633286729</v>
      </c>
      <c r="I609">
        <v>-0.82925680908999577</v>
      </c>
      <c r="J609">
        <v>-0.6504716238598337</v>
      </c>
    </row>
    <row r="610" spans="1:10" x14ac:dyDescent="0.2">
      <c r="A610">
        <v>35060367</v>
      </c>
      <c r="B610">
        <v>584</v>
      </c>
      <c r="C610">
        <v>5</v>
      </c>
      <c r="D610">
        <v>4</v>
      </c>
      <c r="E610">
        <v>1</v>
      </c>
      <c r="F610">
        <v>3</v>
      </c>
      <c r="G610">
        <v>1.7671786788171016</v>
      </c>
      <c r="H610">
        <v>0.19602630605628138</v>
      </c>
      <c r="I610">
        <v>-1.412093091099536</v>
      </c>
      <c r="J610">
        <v>-0.28925411357705599</v>
      </c>
    </row>
    <row r="611" spans="1:10" x14ac:dyDescent="0.2">
      <c r="A611">
        <v>35060368</v>
      </c>
      <c r="B611">
        <v>509</v>
      </c>
      <c r="C611">
        <v>5</v>
      </c>
      <c r="D611">
        <v>3</v>
      </c>
      <c r="E611">
        <v>1</v>
      </c>
      <c r="F611">
        <v>3</v>
      </c>
      <c r="G611">
        <v>1.8683834299821818</v>
      </c>
      <c r="H611">
        <v>-0.34259636509502567</v>
      </c>
      <c r="I611">
        <v>-1.0951854841924686</v>
      </c>
      <c r="J611">
        <v>-0.33118053771888389</v>
      </c>
    </row>
    <row r="612" spans="1:10" x14ac:dyDescent="0.2">
      <c r="A612">
        <v>35060371</v>
      </c>
      <c r="B612">
        <v>441</v>
      </c>
      <c r="C612">
        <v>5</v>
      </c>
      <c r="D612">
        <v>3</v>
      </c>
      <c r="E612">
        <v>1</v>
      </c>
      <c r="F612">
        <v>2</v>
      </c>
      <c r="G612">
        <v>1.2436241598387525</v>
      </c>
      <c r="H612">
        <v>-0.41250148471452797</v>
      </c>
      <c r="I612">
        <v>-0.75251036237717139</v>
      </c>
      <c r="J612">
        <v>-0.52160562688647727</v>
      </c>
    </row>
    <row r="613" spans="1:10" x14ac:dyDescent="0.2">
      <c r="A613">
        <v>35060373</v>
      </c>
      <c r="B613">
        <v>471</v>
      </c>
      <c r="C613">
        <v>4</v>
      </c>
      <c r="D613">
        <v>1</v>
      </c>
      <c r="E613">
        <v>3</v>
      </c>
      <c r="F613">
        <v>3</v>
      </c>
      <c r="G613">
        <v>7.3454083948950227E-2</v>
      </c>
      <c r="H613">
        <v>-0.89881489686498395</v>
      </c>
      <c r="I613">
        <v>-0.22579407030707754</v>
      </c>
      <c r="J613">
        <v>-0.21639113913954794</v>
      </c>
    </row>
    <row r="614" spans="1:10" x14ac:dyDescent="0.2">
      <c r="A614">
        <v>35060375</v>
      </c>
      <c r="B614">
        <v>400</v>
      </c>
      <c r="C614">
        <v>4</v>
      </c>
      <c r="D614">
        <v>1</v>
      </c>
      <c r="E614">
        <v>5</v>
      </c>
      <c r="F614">
        <v>1</v>
      </c>
      <c r="G614">
        <v>0.10923474591259852</v>
      </c>
      <c r="H614">
        <v>-1.0312880787694259</v>
      </c>
      <c r="I614">
        <v>2.7087926023690398</v>
      </c>
      <c r="J614">
        <v>-1.1159996935658036</v>
      </c>
    </row>
    <row r="615" spans="1:10" x14ac:dyDescent="0.2">
      <c r="A615">
        <v>35060379</v>
      </c>
      <c r="B615">
        <v>551</v>
      </c>
      <c r="C615">
        <v>3</v>
      </c>
      <c r="D615">
        <v>1</v>
      </c>
      <c r="E615">
        <v>1</v>
      </c>
      <c r="F615">
        <v>2</v>
      </c>
      <c r="G615">
        <v>-0.12701697002410517</v>
      </c>
      <c r="H615">
        <v>-0.91593336954515125</v>
      </c>
      <c r="I615">
        <v>-0.83022499484933832</v>
      </c>
      <c r="J615">
        <v>-0.43116457417132498</v>
      </c>
    </row>
    <row r="616" spans="1:10" x14ac:dyDescent="0.2">
      <c r="A616">
        <v>35060380</v>
      </c>
      <c r="B616">
        <v>564</v>
      </c>
      <c r="C616">
        <v>5</v>
      </c>
      <c r="D616">
        <v>3</v>
      </c>
      <c r="E616">
        <v>1</v>
      </c>
      <c r="F616">
        <v>1</v>
      </c>
      <c r="G616">
        <v>0.69228676229728903</v>
      </c>
      <c r="H616">
        <v>-0.33223276429459159</v>
      </c>
      <c r="I616">
        <v>-0.89291265876355852</v>
      </c>
      <c r="J616">
        <v>-0.85018694764417579</v>
      </c>
    </row>
    <row r="617" spans="1:10" x14ac:dyDescent="0.2">
      <c r="A617">
        <v>35060381</v>
      </c>
      <c r="B617">
        <v>550</v>
      </c>
      <c r="C617">
        <v>5</v>
      </c>
      <c r="D617">
        <v>3</v>
      </c>
      <c r="E617">
        <v>5</v>
      </c>
      <c r="F617">
        <v>3</v>
      </c>
      <c r="G617">
        <v>1.7688174630885323</v>
      </c>
      <c r="H617">
        <v>-0.39393236351136701</v>
      </c>
      <c r="I617">
        <v>0.69181596774759713</v>
      </c>
      <c r="J617">
        <v>-0.23265558670018521</v>
      </c>
    </row>
    <row r="618" spans="1:10" x14ac:dyDescent="0.2">
      <c r="A618">
        <v>35060382</v>
      </c>
      <c r="B618">
        <v>521</v>
      </c>
      <c r="C618">
        <v>5</v>
      </c>
      <c r="D618">
        <v>5</v>
      </c>
      <c r="E618">
        <v>2</v>
      </c>
      <c r="F618">
        <v>4</v>
      </c>
      <c r="G618">
        <v>2.3200262637451914</v>
      </c>
      <c r="H618">
        <v>1.547803572158347</v>
      </c>
      <c r="I618">
        <v>-0.32488871241293227</v>
      </c>
      <c r="J618">
        <v>9.729121923163575E-2</v>
      </c>
    </row>
    <row r="619" spans="1:10" x14ac:dyDescent="0.2">
      <c r="A619">
        <v>35060383</v>
      </c>
      <c r="B619">
        <v>745</v>
      </c>
      <c r="C619">
        <v>5</v>
      </c>
      <c r="D619">
        <v>2</v>
      </c>
      <c r="E619">
        <v>2</v>
      </c>
      <c r="F619">
        <v>3</v>
      </c>
      <c r="G619">
        <v>3.2743305252549604</v>
      </c>
      <c r="H619">
        <v>-0.66991326195985534</v>
      </c>
      <c r="I619">
        <v>-0.61056826850724177</v>
      </c>
      <c r="J619">
        <v>-0.37104984230922322</v>
      </c>
    </row>
    <row r="620" spans="1:10" x14ac:dyDescent="0.2">
      <c r="A620">
        <v>35060384</v>
      </c>
      <c r="B620">
        <v>535</v>
      </c>
      <c r="C620">
        <v>5</v>
      </c>
      <c r="D620">
        <v>4</v>
      </c>
      <c r="E620">
        <v>1</v>
      </c>
      <c r="F620">
        <v>1</v>
      </c>
      <c r="G620">
        <v>1.3526145245639027</v>
      </c>
      <c r="H620">
        <v>0.52164681049991046</v>
      </c>
      <c r="I620">
        <v>-0.85098182477613449</v>
      </c>
      <c r="J620">
        <v>-0.98642082907309347</v>
      </c>
    </row>
    <row r="621" spans="1:10" x14ac:dyDescent="0.2">
      <c r="A621">
        <v>35060385</v>
      </c>
      <c r="B621">
        <v>484</v>
      </c>
      <c r="C621">
        <v>5</v>
      </c>
      <c r="D621">
        <v>4</v>
      </c>
      <c r="E621">
        <v>3</v>
      </c>
      <c r="F621">
        <v>3</v>
      </c>
      <c r="G621">
        <v>1.9975698859974829</v>
      </c>
      <c r="H621">
        <v>0.56680462111372221</v>
      </c>
      <c r="I621">
        <v>-0.16574240415283231</v>
      </c>
      <c r="J621">
        <v>-0.31953353291189646</v>
      </c>
    </row>
    <row r="622" spans="1:10" x14ac:dyDescent="0.2">
      <c r="A622">
        <v>35060386</v>
      </c>
      <c r="B622">
        <v>479</v>
      </c>
      <c r="C622">
        <v>5</v>
      </c>
      <c r="D622">
        <v>5</v>
      </c>
      <c r="E622">
        <v>1</v>
      </c>
      <c r="F622">
        <v>4</v>
      </c>
      <c r="G622">
        <v>1.7548156590536952</v>
      </c>
      <c r="H622">
        <v>2.01746440031858</v>
      </c>
      <c r="I622">
        <v>-1.1848499339095233</v>
      </c>
      <c r="J622">
        <v>6.0314716657294487E-2</v>
      </c>
    </row>
    <row r="623" spans="1:10" x14ac:dyDescent="0.2">
      <c r="A623">
        <v>35060387</v>
      </c>
      <c r="B623">
        <v>494</v>
      </c>
      <c r="C623">
        <v>5</v>
      </c>
      <c r="D623">
        <v>5</v>
      </c>
      <c r="E623">
        <v>1</v>
      </c>
      <c r="F623">
        <v>4</v>
      </c>
      <c r="G623">
        <v>1.9082420756541991</v>
      </c>
      <c r="H623">
        <v>1.9869553855946607</v>
      </c>
      <c r="I623">
        <v>-1.0891711285343277</v>
      </c>
      <c r="J623">
        <v>0.50798813635975271</v>
      </c>
    </row>
    <row r="624" spans="1:10" x14ac:dyDescent="0.2">
      <c r="A624">
        <v>35060388</v>
      </c>
      <c r="B624">
        <v>286</v>
      </c>
      <c r="C624">
        <v>5</v>
      </c>
      <c r="D624">
        <v>2</v>
      </c>
      <c r="E624">
        <v>5</v>
      </c>
      <c r="F624">
        <v>3</v>
      </c>
      <c r="G624">
        <v>3.1981026951611486</v>
      </c>
      <c r="H624">
        <v>-0.71758166407270418</v>
      </c>
      <c r="I624">
        <v>0.77676009939932511</v>
      </c>
      <c r="J624">
        <v>-0.33504940932703497</v>
      </c>
    </row>
    <row r="625" spans="1:10" x14ac:dyDescent="0.2">
      <c r="A625">
        <v>35060389</v>
      </c>
      <c r="B625">
        <v>462</v>
      </c>
      <c r="C625">
        <v>5</v>
      </c>
      <c r="D625">
        <v>4</v>
      </c>
      <c r="E625">
        <v>2</v>
      </c>
      <c r="F625">
        <v>5</v>
      </c>
      <c r="G625">
        <v>4.1504046086106401</v>
      </c>
      <c r="H625">
        <v>0.13403956173341253</v>
      </c>
      <c r="I625">
        <v>-0.41198176912786194</v>
      </c>
      <c r="J625">
        <v>1.0038742646200034</v>
      </c>
    </row>
    <row r="626" spans="1:10" x14ac:dyDescent="0.2">
      <c r="A626">
        <v>35060390</v>
      </c>
      <c r="B626">
        <v>482</v>
      </c>
      <c r="C626">
        <v>5</v>
      </c>
      <c r="D626">
        <v>5</v>
      </c>
      <c r="E626">
        <v>1</v>
      </c>
      <c r="F626">
        <v>1</v>
      </c>
      <c r="G626">
        <v>1.5904480011667013</v>
      </c>
      <c r="H626">
        <v>0.76844687778325638</v>
      </c>
      <c r="I626">
        <v>-1.2768024698478175</v>
      </c>
      <c r="J626">
        <v>-1.3262898151983198</v>
      </c>
    </row>
    <row r="627" spans="1:10" x14ac:dyDescent="0.2">
      <c r="A627">
        <v>35060391</v>
      </c>
      <c r="B627">
        <v>554</v>
      </c>
      <c r="C627">
        <v>5</v>
      </c>
      <c r="D627">
        <v>5</v>
      </c>
      <c r="E627">
        <v>5</v>
      </c>
      <c r="F627">
        <v>1</v>
      </c>
      <c r="G627">
        <v>2.8804281514993599</v>
      </c>
      <c r="H627">
        <v>1.7310424143456791</v>
      </c>
      <c r="I627">
        <v>2.5679823858960527</v>
      </c>
      <c r="J627">
        <v>-0.719164962077667</v>
      </c>
    </row>
    <row r="628" spans="1:10" x14ac:dyDescent="0.2">
      <c r="A628">
        <v>35060392</v>
      </c>
      <c r="B628">
        <v>586</v>
      </c>
      <c r="C628">
        <v>5</v>
      </c>
      <c r="D628">
        <v>3</v>
      </c>
      <c r="E628">
        <v>1</v>
      </c>
      <c r="F628">
        <v>2</v>
      </c>
      <c r="G628">
        <v>2.2401463971840663</v>
      </c>
      <c r="H628">
        <v>-0.26403138319294345</v>
      </c>
      <c r="I628">
        <v>-0.98021619672248539</v>
      </c>
      <c r="J628">
        <v>-0.41109454828244929</v>
      </c>
    </row>
    <row r="629" spans="1:10" x14ac:dyDescent="0.2">
      <c r="A629">
        <v>35060393</v>
      </c>
      <c r="B629">
        <v>678</v>
      </c>
      <c r="C629">
        <v>5</v>
      </c>
      <c r="D629">
        <v>3</v>
      </c>
      <c r="E629">
        <v>1</v>
      </c>
      <c r="F629">
        <v>3</v>
      </c>
      <c r="G629">
        <v>2.0209584332831541</v>
      </c>
      <c r="H629">
        <v>-0.18606134798644219</v>
      </c>
      <c r="I629">
        <v>-1.5093195996272422</v>
      </c>
      <c r="J629">
        <v>-0.19709315353668302</v>
      </c>
    </row>
    <row r="630" spans="1:10" x14ac:dyDescent="0.2">
      <c r="A630">
        <v>35060394</v>
      </c>
      <c r="B630">
        <v>450</v>
      </c>
      <c r="C630">
        <v>5</v>
      </c>
      <c r="D630">
        <v>5</v>
      </c>
      <c r="E630">
        <v>1</v>
      </c>
      <c r="F630">
        <v>4</v>
      </c>
      <c r="G630">
        <v>1.8459185400680584</v>
      </c>
      <c r="H630">
        <v>0.87357565125708381</v>
      </c>
      <c r="I630">
        <v>-1.2055653486297477</v>
      </c>
      <c r="J630">
        <v>0.46137778906727561</v>
      </c>
    </row>
    <row r="631" spans="1:10" x14ac:dyDescent="0.2">
      <c r="A631">
        <v>35060395</v>
      </c>
      <c r="B631">
        <v>481</v>
      </c>
      <c r="C631">
        <v>5</v>
      </c>
      <c r="D631">
        <v>3</v>
      </c>
      <c r="E631">
        <v>1</v>
      </c>
      <c r="F631">
        <v>4</v>
      </c>
      <c r="G631">
        <v>2.0571011180419068</v>
      </c>
      <c r="H631">
        <v>-0.33315614793920972</v>
      </c>
      <c r="I631">
        <v>-1.1195400039387113</v>
      </c>
      <c r="J631">
        <v>-1.8126077863365592E-3</v>
      </c>
    </row>
    <row r="632" spans="1:10" x14ac:dyDescent="0.2">
      <c r="A632">
        <v>35060396</v>
      </c>
      <c r="B632">
        <v>550</v>
      </c>
      <c r="C632">
        <v>5</v>
      </c>
      <c r="D632">
        <v>5</v>
      </c>
      <c r="E632">
        <v>1</v>
      </c>
      <c r="F632">
        <v>4</v>
      </c>
      <c r="G632">
        <v>1.367607926133527</v>
      </c>
      <c r="H632">
        <v>0.62717669417240995</v>
      </c>
      <c r="I632">
        <v>-1.11720780839101</v>
      </c>
      <c r="J632">
        <v>0.46520522785294061</v>
      </c>
    </row>
    <row r="633" spans="1:10" x14ac:dyDescent="0.2">
      <c r="A633">
        <v>35060397</v>
      </c>
      <c r="B633">
        <v>444</v>
      </c>
      <c r="C633">
        <v>5</v>
      </c>
      <c r="D633">
        <v>4</v>
      </c>
      <c r="E633">
        <v>1</v>
      </c>
      <c r="F633">
        <v>1</v>
      </c>
      <c r="G633">
        <v>1.5911623606180822</v>
      </c>
      <c r="H633">
        <v>4.9917489980761148E-2</v>
      </c>
      <c r="I633">
        <v>-0.97037492990740626</v>
      </c>
      <c r="J633">
        <v>-0.85970404655471011</v>
      </c>
    </row>
    <row r="634" spans="1:10" x14ac:dyDescent="0.2">
      <c r="A634">
        <v>35060399</v>
      </c>
      <c r="B634">
        <v>373</v>
      </c>
      <c r="C634">
        <v>5</v>
      </c>
      <c r="D634">
        <v>2</v>
      </c>
      <c r="E634">
        <v>1</v>
      </c>
      <c r="F634">
        <v>5</v>
      </c>
      <c r="G634">
        <v>3.9615717487412634</v>
      </c>
      <c r="H634">
        <v>-0.66634718983613994</v>
      </c>
      <c r="I634">
        <v>-1.6896756234309089</v>
      </c>
      <c r="J634">
        <v>0.77580349607684429</v>
      </c>
    </row>
    <row r="635" spans="1:10" x14ac:dyDescent="0.2">
      <c r="A635">
        <v>35060400</v>
      </c>
      <c r="B635">
        <v>353</v>
      </c>
      <c r="C635">
        <v>5</v>
      </c>
      <c r="D635">
        <v>5</v>
      </c>
      <c r="E635">
        <v>4</v>
      </c>
      <c r="F635">
        <v>3</v>
      </c>
      <c r="G635">
        <v>3.9378773469155717</v>
      </c>
      <c r="H635">
        <v>0.94372067817447847</v>
      </c>
      <c r="I635">
        <v>0.18293100376151322</v>
      </c>
      <c r="J635">
        <v>-0.27819145198874584</v>
      </c>
    </row>
    <row r="636" spans="1:10" x14ac:dyDescent="0.2">
      <c r="A636">
        <v>35060401</v>
      </c>
      <c r="B636">
        <v>590</v>
      </c>
      <c r="C636">
        <v>5</v>
      </c>
      <c r="D636">
        <v>3</v>
      </c>
      <c r="E636">
        <v>1</v>
      </c>
      <c r="F636">
        <v>5</v>
      </c>
      <c r="G636">
        <v>3.9721119773436655</v>
      </c>
      <c r="H636">
        <v>-0.43029874221124043</v>
      </c>
      <c r="I636">
        <v>-1.6562780457770017</v>
      </c>
      <c r="J636">
        <v>0.93755096072144917</v>
      </c>
    </row>
    <row r="637" spans="1:10" x14ac:dyDescent="0.2">
      <c r="A637">
        <v>35060402</v>
      </c>
      <c r="B637">
        <v>541</v>
      </c>
      <c r="C637">
        <v>5</v>
      </c>
      <c r="D637">
        <v>2</v>
      </c>
      <c r="E637">
        <v>1</v>
      </c>
      <c r="F637">
        <v>4</v>
      </c>
      <c r="G637">
        <v>3.176625179681194</v>
      </c>
      <c r="H637">
        <v>-0.62936262608365701</v>
      </c>
      <c r="I637">
        <v>-0.90356440577148323</v>
      </c>
      <c r="J637">
        <v>0.30117032110591335</v>
      </c>
    </row>
    <row r="638" spans="1:10" x14ac:dyDescent="0.2">
      <c r="A638">
        <v>35060403</v>
      </c>
      <c r="B638">
        <v>629</v>
      </c>
      <c r="C638">
        <v>5</v>
      </c>
      <c r="D638">
        <v>2</v>
      </c>
      <c r="E638">
        <v>5</v>
      </c>
      <c r="F638">
        <v>4</v>
      </c>
      <c r="G638">
        <v>2.6785463560895062</v>
      </c>
      <c r="H638">
        <v>-0.61922350359967848</v>
      </c>
      <c r="I638">
        <v>0.66041931140903642</v>
      </c>
      <c r="J638">
        <v>0.26508798677800915</v>
      </c>
    </row>
    <row r="639" spans="1:10" x14ac:dyDescent="0.2">
      <c r="A639">
        <v>35060404</v>
      </c>
      <c r="B639">
        <v>548</v>
      </c>
      <c r="C639">
        <v>5</v>
      </c>
      <c r="D639">
        <v>5</v>
      </c>
      <c r="E639">
        <v>2</v>
      </c>
      <c r="F639">
        <v>5</v>
      </c>
      <c r="G639">
        <v>3.033117479153173</v>
      </c>
      <c r="H639">
        <v>1.2088186576793585</v>
      </c>
      <c r="I639">
        <v>-0.34182981568416226</v>
      </c>
      <c r="J639">
        <v>0.81807067507567166</v>
      </c>
    </row>
    <row r="640" spans="1:10" x14ac:dyDescent="0.2">
      <c r="A640">
        <v>35060405</v>
      </c>
      <c r="B640">
        <v>568</v>
      </c>
      <c r="C640">
        <v>5</v>
      </c>
      <c r="D640">
        <v>4</v>
      </c>
      <c r="E640">
        <v>1</v>
      </c>
      <c r="F640">
        <v>4</v>
      </c>
      <c r="G640">
        <v>2.2822962649534144</v>
      </c>
      <c r="H640">
        <v>0.20581846047672597</v>
      </c>
      <c r="I640">
        <v>-1.4467097798408459</v>
      </c>
      <c r="J640">
        <v>0.51472078655351017</v>
      </c>
    </row>
    <row r="641" spans="1:10" x14ac:dyDescent="0.2">
      <c r="A641">
        <v>35060406</v>
      </c>
      <c r="B641">
        <v>842</v>
      </c>
      <c r="C641">
        <v>5</v>
      </c>
      <c r="D641">
        <v>3</v>
      </c>
      <c r="E641">
        <v>1</v>
      </c>
      <c r="F641">
        <v>5</v>
      </c>
      <c r="G641">
        <v>3.2803012101950779</v>
      </c>
      <c r="H641">
        <v>-6.7112379362458952E-2</v>
      </c>
      <c r="I641">
        <v>-1.2150369464016573</v>
      </c>
      <c r="J641">
        <v>0.74054849707883308</v>
      </c>
    </row>
    <row r="642" spans="1:10" x14ac:dyDescent="0.2">
      <c r="A642">
        <v>35060407</v>
      </c>
      <c r="B642">
        <v>294</v>
      </c>
      <c r="C642">
        <v>5</v>
      </c>
      <c r="D642">
        <v>3</v>
      </c>
      <c r="E642">
        <v>5</v>
      </c>
      <c r="F642">
        <v>4</v>
      </c>
      <c r="G642">
        <v>2.6571767231344414</v>
      </c>
      <c r="H642">
        <v>-0.21883439085890222</v>
      </c>
      <c r="I642">
        <v>1.7273593895493329</v>
      </c>
      <c r="J642">
        <v>0.40913968430794601</v>
      </c>
    </row>
    <row r="643" spans="1:10" x14ac:dyDescent="0.2">
      <c r="A643">
        <v>35060408</v>
      </c>
      <c r="B643">
        <v>607</v>
      </c>
      <c r="C643">
        <v>5</v>
      </c>
      <c r="D643">
        <v>1</v>
      </c>
      <c r="E643">
        <v>2</v>
      </c>
      <c r="F643">
        <v>4</v>
      </c>
      <c r="G643">
        <v>3.3271575292195714</v>
      </c>
      <c r="H643">
        <v>-0.83642863681391466</v>
      </c>
      <c r="I643">
        <v>-0.60648757021448951</v>
      </c>
      <c r="J643">
        <v>0.33230665164785333</v>
      </c>
    </row>
    <row r="644" spans="1:10" x14ac:dyDescent="0.2">
      <c r="A644">
        <v>35060412</v>
      </c>
      <c r="B644">
        <v>646</v>
      </c>
      <c r="C644">
        <v>4</v>
      </c>
      <c r="D644">
        <v>1</v>
      </c>
      <c r="E644">
        <v>2</v>
      </c>
      <c r="F644">
        <v>2</v>
      </c>
      <c r="G644">
        <v>0.31820374189378237</v>
      </c>
      <c r="H644">
        <v>-0.93860834502291057</v>
      </c>
      <c r="I644">
        <v>-0.64614460017409592</v>
      </c>
      <c r="J644">
        <v>-0.43547712029084962</v>
      </c>
    </row>
    <row r="645" spans="1:10" x14ac:dyDescent="0.2">
      <c r="A645">
        <v>35060413</v>
      </c>
      <c r="B645">
        <v>692</v>
      </c>
      <c r="C645">
        <v>3</v>
      </c>
      <c r="D645">
        <v>1</v>
      </c>
      <c r="E645">
        <v>3</v>
      </c>
      <c r="F645">
        <v>2</v>
      </c>
      <c r="G645">
        <v>-0.22707327503889976</v>
      </c>
      <c r="H645">
        <v>-0.9219016108744863</v>
      </c>
      <c r="I645">
        <v>-0.28116759765272237</v>
      </c>
      <c r="J645">
        <v>-0.57933511476493771</v>
      </c>
    </row>
    <row r="646" spans="1:10" x14ac:dyDescent="0.2">
      <c r="A646">
        <v>35060417</v>
      </c>
      <c r="B646">
        <v>886</v>
      </c>
      <c r="C646">
        <v>5</v>
      </c>
      <c r="D646">
        <v>4</v>
      </c>
      <c r="E646">
        <v>5</v>
      </c>
      <c r="F646">
        <v>3</v>
      </c>
      <c r="G646">
        <v>2.6550212597287466</v>
      </c>
      <c r="H646">
        <v>7.4156516751781559E-2</v>
      </c>
      <c r="I646">
        <v>1.3429716869392399</v>
      </c>
      <c r="J646">
        <v>-0.12565240833412192</v>
      </c>
    </row>
    <row r="647" spans="1:10" x14ac:dyDescent="0.2">
      <c r="A647">
        <v>35060419</v>
      </c>
      <c r="B647">
        <v>249</v>
      </c>
      <c r="C647">
        <v>4</v>
      </c>
      <c r="D647">
        <v>4</v>
      </c>
      <c r="E647">
        <v>1</v>
      </c>
      <c r="F647">
        <v>3</v>
      </c>
      <c r="G647">
        <v>0.48758871432984163</v>
      </c>
      <c r="H647">
        <v>0.36059393305557175</v>
      </c>
      <c r="I647">
        <v>-0.7204224449964246</v>
      </c>
      <c r="J647">
        <v>-0.39334615894300329</v>
      </c>
    </row>
    <row r="648" spans="1:10" x14ac:dyDescent="0.2">
      <c r="A648">
        <v>35060434</v>
      </c>
      <c r="B648">
        <v>429</v>
      </c>
      <c r="C648">
        <v>1</v>
      </c>
      <c r="D648">
        <v>1</v>
      </c>
      <c r="E648">
        <v>4</v>
      </c>
      <c r="F648">
        <v>3</v>
      </c>
      <c r="G648">
        <v>-0.94911483652957962</v>
      </c>
      <c r="H648">
        <v>-1.2380037412908032</v>
      </c>
      <c r="I648">
        <v>0.10874637579773461</v>
      </c>
      <c r="J648">
        <v>-0.3954214571133961</v>
      </c>
    </row>
    <row r="649" spans="1:10" x14ac:dyDescent="0.2">
      <c r="A649">
        <v>35060435</v>
      </c>
      <c r="B649">
        <v>541</v>
      </c>
      <c r="C649">
        <v>1</v>
      </c>
      <c r="D649">
        <v>1</v>
      </c>
      <c r="E649">
        <v>3</v>
      </c>
      <c r="F649">
        <v>2</v>
      </c>
      <c r="G649">
        <v>-1.228221412051572</v>
      </c>
      <c r="H649">
        <v>-1.0570443281398627</v>
      </c>
      <c r="I649">
        <v>-0.16444585688054114</v>
      </c>
      <c r="J649">
        <v>-0.55448775445547838</v>
      </c>
    </row>
    <row r="650" spans="1:10" x14ac:dyDescent="0.2">
      <c r="A650">
        <v>35060436</v>
      </c>
      <c r="B650">
        <v>415</v>
      </c>
      <c r="C650">
        <v>2</v>
      </c>
      <c r="D650">
        <v>1</v>
      </c>
      <c r="E650">
        <v>4</v>
      </c>
      <c r="F650">
        <v>2</v>
      </c>
      <c r="G650">
        <v>-0.73376075483369241</v>
      </c>
      <c r="H650">
        <v>-0.85600020395114251</v>
      </c>
      <c r="I650">
        <v>0.27836596194079033</v>
      </c>
      <c r="J650">
        <v>-0.5987654976449176</v>
      </c>
    </row>
    <row r="651" spans="1:10" x14ac:dyDescent="0.2">
      <c r="A651">
        <v>35060437</v>
      </c>
      <c r="B651">
        <v>496</v>
      </c>
      <c r="C651">
        <v>1</v>
      </c>
      <c r="D651">
        <v>1</v>
      </c>
      <c r="E651">
        <v>3</v>
      </c>
      <c r="F651">
        <v>2</v>
      </c>
      <c r="G651">
        <v>-1.2625004462817986</v>
      </c>
      <c r="H651">
        <v>-0.88154234158231803</v>
      </c>
      <c r="I651">
        <v>-0.1657199658224672</v>
      </c>
      <c r="J651">
        <v>-0.43166412580121161</v>
      </c>
    </row>
    <row r="652" spans="1:10" x14ac:dyDescent="0.2">
      <c r="A652">
        <v>35060438</v>
      </c>
      <c r="B652">
        <v>698</v>
      </c>
      <c r="C652">
        <v>3</v>
      </c>
      <c r="D652">
        <v>2</v>
      </c>
      <c r="E652">
        <v>3</v>
      </c>
      <c r="F652">
        <v>3</v>
      </c>
      <c r="G652">
        <v>-0.36875523845883507</v>
      </c>
      <c r="H652">
        <v>-0.64289330119465982</v>
      </c>
      <c r="I652">
        <v>-0.29719396171777557</v>
      </c>
      <c r="J652">
        <v>-0.36272243394790393</v>
      </c>
    </row>
    <row r="653" spans="1:10" x14ac:dyDescent="0.2">
      <c r="A653">
        <v>35060439</v>
      </c>
      <c r="B653">
        <v>498</v>
      </c>
      <c r="C653">
        <v>3</v>
      </c>
      <c r="D653">
        <v>1</v>
      </c>
      <c r="E653">
        <v>4</v>
      </c>
      <c r="F653">
        <v>2</v>
      </c>
      <c r="G653">
        <v>-0.38846802821419318</v>
      </c>
      <c r="H653">
        <v>-1.0946014891431395</v>
      </c>
      <c r="I653">
        <v>0.2516567130054041</v>
      </c>
      <c r="J653">
        <v>-0.5354255411518084</v>
      </c>
    </row>
    <row r="654" spans="1:10" x14ac:dyDescent="0.2">
      <c r="A654">
        <v>35060440</v>
      </c>
      <c r="B654">
        <v>449</v>
      </c>
      <c r="C654">
        <v>4</v>
      </c>
      <c r="D654">
        <v>3</v>
      </c>
      <c r="E654">
        <v>4</v>
      </c>
      <c r="F654">
        <v>4</v>
      </c>
      <c r="G654">
        <v>0.24088434163089295</v>
      </c>
      <c r="H654">
        <v>-0.2175768830131688</v>
      </c>
      <c r="I654">
        <v>0.31179453735311252</v>
      </c>
      <c r="J654">
        <v>0.34888932630178859</v>
      </c>
    </row>
    <row r="655" spans="1:10" x14ac:dyDescent="0.2">
      <c r="A655">
        <v>35060443</v>
      </c>
      <c r="B655">
        <v>372</v>
      </c>
      <c r="C655">
        <v>3</v>
      </c>
      <c r="D655">
        <v>2</v>
      </c>
      <c r="E655">
        <v>5</v>
      </c>
      <c r="F655">
        <v>3</v>
      </c>
      <c r="G655">
        <v>-7.0505382371716718E-2</v>
      </c>
      <c r="H655">
        <v>-0.68795078656318853</v>
      </c>
      <c r="I655">
        <v>1.3365745800930979</v>
      </c>
      <c r="J655">
        <v>-0.35938839419020169</v>
      </c>
    </row>
    <row r="656" spans="1:10" x14ac:dyDescent="0.2">
      <c r="A656">
        <v>35060444</v>
      </c>
      <c r="B656">
        <v>472</v>
      </c>
      <c r="C656">
        <v>4</v>
      </c>
      <c r="D656">
        <v>3</v>
      </c>
      <c r="E656">
        <v>4</v>
      </c>
      <c r="F656">
        <v>3</v>
      </c>
      <c r="G656">
        <v>9.2165493143634619E-2</v>
      </c>
      <c r="H656">
        <v>-0.25877680743794784</v>
      </c>
      <c r="I656">
        <v>3.8685639055818496E-2</v>
      </c>
      <c r="J656">
        <v>-0.1749082002920696</v>
      </c>
    </row>
    <row r="657" spans="1:10" x14ac:dyDescent="0.2">
      <c r="A657">
        <v>35060445</v>
      </c>
      <c r="B657">
        <v>449</v>
      </c>
      <c r="C657">
        <v>3</v>
      </c>
      <c r="D657">
        <v>2</v>
      </c>
      <c r="E657">
        <v>5</v>
      </c>
      <c r="F657">
        <v>2</v>
      </c>
      <c r="G657">
        <v>-0.34657717078100064</v>
      </c>
      <c r="H657">
        <v>-0.73228113693955366</v>
      </c>
      <c r="I657">
        <v>1.0241291723297463</v>
      </c>
      <c r="J657">
        <v>-0.65265802822987506</v>
      </c>
    </row>
    <row r="658" spans="1:10" x14ac:dyDescent="0.2">
      <c r="A658">
        <v>35060446</v>
      </c>
      <c r="B658">
        <v>474</v>
      </c>
      <c r="C658">
        <v>3</v>
      </c>
      <c r="D658">
        <v>1</v>
      </c>
      <c r="E658">
        <v>5</v>
      </c>
      <c r="F658">
        <v>2</v>
      </c>
      <c r="G658">
        <v>-0.26884974609617307</v>
      </c>
      <c r="H658">
        <v>-0.83176302839944183</v>
      </c>
      <c r="I658">
        <v>0.58753763192954522</v>
      </c>
      <c r="J658">
        <v>-0.51548079858486429</v>
      </c>
    </row>
    <row r="659" spans="1:10" x14ac:dyDescent="0.2">
      <c r="A659">
        <v>35060447</v>
      </c>
      <c r="B659">
        <v>546</v>
      </c>
      <c r="C659">
        <v>3</v>
      </c>
      <c r="D659">
        <v>2</v>
      </c>
      <c r="E659">
        <v>4</v>
      </c>
      <c r="F659">
        <v>3</v>
      </c>
      <c r="G659">
        <v>-0.21048615949061539</v>
      </c>
      <c r="H659">
        <v>-0.49956683610122027</v>
      </c>
      <c r="I659">
        <v>5.1466687286567454E-2</v>
      </c>
      <c r="J659">
        <v>-0.38969686208925153</v>
      </c>
    </row>
    <row r="660" spans="1:10" x14ac:dyDescent="0.2">
      <c r="A660">
        <v>35060448</v>
      </c>
      <c r="B660">
        <v>621</v>
      </c>
      <c r="C660">
        <v>3</v>
      </c>
      <c r="D660">
        <v>1</v>
      </c>
      <c r="E660">
        <v>5</v>
      </c>
      <c r="F660">
        <v>2</v>
      </c>
      <c r="G660">
        <v>-0.27157348749997751</v>
      </c>
      <c r="H660">
        <v>-1.1257073732259655</v>
      </c>
      <c r="I660">
        <v>0.71771045687213009</v>
      </c>
      <c r="J660">
        <v>-0.52392153878136372</v>
      </c>
    </row>
    <row r="661" spans="1:10" x14ac:dyDescent="0.2">
      <c r="A661">
        <v>35060449</v>
      </c>
      <c r="B661">
        <v>499</v>
      </c>
      <c r="C661">
        <v>4</v>
      </c>
      <c r="D661">
        <v>2</v>
      </c>
      <c r="E661">
        <v>5</v>
      </c>
      <c r="F661">
        <v>2</v>
      </c>
      <c r="G661">
        <v>1.4162389438500428E-2</v>
      </c>
      <c r="H661">
        <v>-0.6617983308123141</v>
      </c>
      <c r="I661">
        <v>0.86861106325305626</v>
      </c>
      <c r="J661">
        <v>-0.55564077785694099</v>
      </c>
    </row>
    <row r="662" spans="1:10" x14ac:dyDescent="0.2">
      <c r="A662">
        <v>35060450</v>
      </c>
      <c r="B662">
        <v>470</v>
      </c>
      <c r="C662">
        <v>4</v>
      </c>
      <c r="D662">
        <v>1</v>
      </c>
      <c r="E662">
        <v>4</v>
      </c>
      <c r="F662">
        <v>2</v>
      </c>
      <c r="G662">
        <v>6.6915175464593052E-2</v>
      </c>
      <c r="H662">
        <v>-1.1785677257205678</v>
      </c>
      <c r="I662">
        <v>0.35949178689023698</v>
      </c>
      <c r="J662">
        <v>-0.50303222051299168</v>
      </c>
    </row>
    <row r="663" spans="1:10" x14ac:dyDescent="0.2">
      <c r="A663">
        <v>35060451</v>
      </c>
      <c r="B663">
        <v>372</v>
      </c>
      <c r="C663">
        <v>4</v>
      </c>
      <c r="D663">
        <v>2</v>
      </c>
      <c r="E663">
        <v>5</v>
      </c>
      <c r="F663">
        <v>3</v>
      </c>
      <c r="G663">
        <v>0.26630123748783552</v>
      </c>
      <c r="H663">
        <v>-0.56451074738002849</v>
      </c>
      <c r="I663">
        <v>0.67247320971935887</v>
      </c>
      <c r="J663">
        <v>-0.37225482432410895</v>
      </c>
    </row>
    <row r="664" spans="1:10" x14ac:dyDescent="0.2">
      <c r="A664">
        <v>35060452</v>
      </c>
      <c r="B664">
        <v>575</v>
      </c>
      <c r="C664">
        <v>3</v>
      </c>
      <c r="D664">
        <v>4</v>
      </c>
      <c r="E664">
        <v>3</v>
      </c>
      <c r="F664">
        <v>4</v>
      </c>
      <c r="G664">
        <v>-0.13910753844369661</v>
      </c>
      <c r="H664">
        <v>0.31253593770920918</v>
      </c>
      <c r="I664">
        <v>-0.17191881427320269</v>
      </c>
      <c r="J664">
        <v>0.24546615845430009</v>
      </c>
    </row>
    <row r="665" spans="1:10" x14ac:dyDescent="0.2">
      <c r="A665">
        <v>35060455</v>
      </c>
      <c r="B665">
        <v>452</v>
      </c>
      <c r="C665">
        <v>4</v>
      </c>
      <c r="D665">
        <v>2</v>
      </c>
      <c r="E665">
        <v>4</v>
      </c>
      <c r="F665">
        <v>3</v>
      </c>
      <c r="G665">
        <v>7.3102837927797634E-2</v>
      </c>
      <c r="H665">
        <v>-0.65014085910534647</v>
      </c>
      <c r="I665">
        <v>0.29354309367877746</v>
      </c>
      <c r="J665">
        <v>-0.19299986668185432</v>
      </c>
    </row>
    <row r="666" spans="1:10" x14ac:dyDescent="0.2">
      <c r="A666">
        <v>35060456</v>
      </c>
      <c r="B666">
        <v>340</v>
      </c>
      <c r="C666">
        <v>3</v>
      </c>
      <c r="D666">
        <v>3</v>
      </c>
      <c r="E666">
        <v>4</v>
      </c>
      <c r="F666">
        <v>2</v>
      </c>
      <c r="G666">
        <v>-0.20493560336105424</v>
      </c>
      <c r="H666">
        <v>-0.38553981853706015</v>
      </c>
      <c r="I666">
        <v>0.39999881936864873</v>
      </c>
      <c r="J666">
        <v>-0.64046478933170614</v>
      </c>
    </row>
    <row r="667" spans="1:10" x14ac:dyDescent="0.2">
      <c r="A667">
        <v>35060457</v>
      </c>
      <c r="B667">
        <v>401</v>
      </c>
      <c r="C667">
        <v>3</v>
      </c>
      <c r="D667">
        <v>2</v>
      </c>
      <c r="E667">
        <v>2</v>
      </c>
      <c r="F667">
        <v>2</v>
      </c>
      <c r="G667">
        <v>-3.4647390766412017E-2</v>
      </c>
      <c r="H667">
        <v>-0.6803694155931328</v>
      </c>
      <c r="I667">
        <v>-0.52563007358990177</v>
      </c>
      <c r="J667">
        <v>-0.46084799361949363</v>
      </c>
    </row>
    <row r="668" spans="1:10" x14ac:dyDescent="0.2">
      <c r="A668">
        <v>35060458</v>
      </c>
      <c r="B668">
        <v>409</v>
      </c>
      <c r="C668">
        <v>2</v>
      </c>
      <c r="D668">
        <v>3</v>
      </c>
      <c r="E668">
        <v>5</v>
      </c>
      <c r="F668">
        <v>3</v>
      </c>
      <c r="G668">
        <v>-0.42602993488512464</v>
      </c>
      <c r="H668">
        <v>-0.38947022414133875</v>
      </c>
      <c r="I668">
        <v>0.5826991639382445</v>
      </c>
      <c r="J668">
        <v>-0.16108475976108716</v>
      </c>
    </row>
    <row r="669" spans="1:10" x14ac:dyDescent="0.2">
      <c r="A669">
        <v>35060459</v>
      </c>
      <c r="B669">
        <v>412</v>
      </c>
      <c r="C669">
        <v>4</v>
      </c>
      <c r="D669">
        <v>3</v>
      </c>
      <c r="E669">
        <v>5</v>
      </c>
      <c r="F669">
        <v>2</v>
      </c>
      <c r="G669">
        <v>0.16515720975085277</v>
      </c>
      <c r="H669">
        <v>-0.34942467523553089</v>
      </c>
      <c r="I669">
        <v>1.0419564751594574</v>
      </c>
      <c r="J669">
        <v>-0.50072095578313647</v>
      </c>
    </row>
    <row r="670" spans="1:10" x14ac:dyDescent="0.2">
      <c r="A670">
        <v>35060460</v>
      </c>
      <c r="B670">
        <v>599</v>
      </c>
      <c r="C670">
        <v>4</v>
      </c>
      <c r="D670">
        <v>2</v>
      </c>
      <c r="E670">
        <v>4</v>
      </c>
      <c r="F670">
        <v>2</v>
      </c>
      <c r="G670">
        <v>9.223839380156898E-2</v>
      </c>
      <c r="H670">
        <v>-0.74280024037348646</v>
      </c>
      <c r="I670">
        <v>0.47588220865727154</v>
      </c>
      <c r="J670">
        <v>-0.4210163899813455</v>
      </c>
    </row>
    <row r="671" spans="1:10" x14ac:dyDescent="0.2">
      <c r="A671">
        <v>35060461</v>
      </c>
      <c r="B671">
        <v>412</v>
      </c>
      <c r="C671">
        <v>4</v>
      </c>
      <c r="D671">
        <v>4</v>
      </c>
      <c r="E671">
        <v>4</v>
      </c>
      <c r="F671">
        <v>4</v>
      </c>
      <c r="G671">
        <v>0.29403675944594809</v>
      </c>
      <c r="H671">
        <v>0.21479011122513628</v>
      </c>
      <c r="I671">
        <v>0.19248681047106447</v>
      </c>
      <c r="J671">
        <v>7.8112924202077993E-2</v>
      </c>
    </row>
    <row r="672" spans="1:10" x14ac:dyDescent="0.2">
      <c r="A672">
        <v>35060462</v>
      </c>
      <c r="B672">
        <v>529</v>
      </c>
      <c r="C672">
        <v>3</v>
      </c>
      <c r="D672">
        <v>3</v>
      </c>
      <c r="E672">
        <v>5</v>
      </c>
      <c r="F672">
        <v>3</v>
      </c>
      <c r="G672">
        <v>-0.21544682436471438</v>
      </c>
      <c r="H672">
        <v>-9.2573782496547768E-2</v>
      </c>
      <c r="I672">
        <v>0.72632139580213462</v>
      </c>
      <c r="J672">
        <v>-0.37844872815659147</v>
      </c>
    </row>
    <row r="673" spans="1:10" x14ac:dyDescent="0.2">
      <c r="A673">
        <v>35060463</v>
      </c>
      <c r="B673">
        <v>421</v>
      </c>
      <c r="C673">
        <v>4</v>
      </c>
      <c r="D673">
        <v>2</v>
      </c>
      <c r="E673">
        <v>5</v>
      </c>
      <c r="F673">
        <v>3</v>
      </c>
      <c r="G673">
        <v>3.098470126981645E-2</v>
      </c>
      <c r="H673">
        <v>-0.4436071258888914</v>
      </c>
      <c r="I673">
        <v>0.85368794835266826</v>
      </c>
      <c r="J673">
        <v>-0.38220197130872957</v>
      </c>
    </row>
    <row r="674" spans="1:10" x14ac:dyDescent="0.2">
      <c r="A674">
        <v>35060464</v>
      </c>
      <c r="B674">
        <v>562</v>
      </c>
      <c r="C674">
        <v>3</v>
      </c>
      <c r="D674">
        <v>3</v>
      </c>
      <c r="E674">
        <v>4</v>
      </c>
      <c r="F674">
        <v>3</v>
      </c>
      <c r="G674">
        <v>-0.22503633114867386</v>
      </c>
      <c r="H674">
        <v>-0.18730115450091669</v>
      </c>
      <c r="I674">
        <v>0.20620834677244718</v>
      </c>
      <c r="J674">
        <v>-0.26609831931830119</v>
      </c>
    </row>
    <row r="675" spans="1:10" x14ac:dyDescent="0.2">
      <c r="A675">
        <v>35060465</v>
      </c>
      <c r="B675">
        <v>391</v>
      </c>
      <c r="C675">
        <v>3</v>
      </c>
      <c r="D675">
        <v>3</v>
      </c>
      <c r="E675">
        <v>5</v>
      </c>
      <c r="F675">
        <v>2</v>
      </c>
      <c r="G675">
        <v>-2.7200930515751811E-2</v>
      </c>
      <c r="H675">
        <v>-0.32620541725534846</v>
      </c>
      <c r="I675">
        <v>1.1863656549197517</v>
      </c>
      <c r="J675">
        <v>-0.52783852722745406</v>
      </c>
    </row>
    <row r="676" spans="1:10" x14ac:dyDescent="0.2">
      <c r="A676">
        <v>35060466</v>
      </c>
      <c r="B676">
        <v>322</v>
      </c>
      <c r="C676">
        <v>4</v>
      </c>
      <c r="D676">
        <v>1</v>
      </c>
      <c r="E676">
        <v>5</v>
      </c>
      <c r="F676">
        <v>3</v>
      </c>
      <c r="G676">
        <v>4.589349891348897E-2</v>
      </c>
      <c r="H676">
        <v>-1.0534245551502828</v>
      </c>
      <c r="I676">
        <v>1.0854213734357605</v>
      </c>
      <c r="J676">
        <v>-0.25826208690989177</v>
      </c>
    </row>
    <row r="677" spans="1:10" x14ac:dyDescent="0.2">
      <c r="A677">
        <v>35060467</v>
      </c>
      <c r="B677">
        <v>735</v>
      </c>
      <c r="C677">
        <v>4</v>
      </c>
      <c r="D677">
        <v>2</v>
      </c>
      <c r="E677">
        <v>5</v>
      </c>
      <c r="F677">
        <v>3</v>
      </c>
      <c r="G677">
        <v>0.16735624226068435</v>
      </c>
      <c r="H677">
        <v>-0.75679280523558845</v>
      </c>
      <c r="I677">
        <v>2.5728264023626362</v>
      </c>
      <c r="J677">
        <v>-0.20079934789620127</v>
      </c>
    </row>
    <row r="678" spans="1:10" x14ac:dyDescent="0.2">
      <c r="A678">
        <v>35060468</v>
      </c>
      <c r="B678">
        <v>725</v>
      </c>
      <c r="C678">
        <v>5</v>
      </c>
      <c r="D678">
        <v>4</v>
      </c>
      <c r="E678">
        <v>2</v>
      </c>
      <c r="F678">
        <v>4</v>
      </c>
      <c r="G678">
        <v>1.0068630546080037</v>
      </c>
      <c r="H678">
        <v>0.46465380106515242</v>
      </c>
      <c r="I678">
        <v>-0.43609939432776285</v>
      </c>
      <c r="J678">
        <v>0.35137317239695165</v>
      </c>
    </row>
    <row r="679" spans="1:10" x14ac:dyDescent="0.2">
      <c r="A679">
        <v>35060469</v>
      </c>
      <c r="B679">
        <v>726</v>
      </c>
      <c r="C679">
        <v>5</v>
      </c>
      <c r="D679">
        <v>4</v>
      </c>
      <c r="E679">
        <v>1</v>
      </c>
      <c r="F679">
        <v>5</v>
      </c>
      <c r="G679">
        <v>2.6338865315489208</v>
      </c>
      <c r="H679">
        <v>0.5394322974612602</v>
      </c>
      <c r="I679">
        <v>-1.8194811333134076</v>
      </c>
      <c r="J679">
        <v>0.83767592439972516</v>
      </c>
    </row>
    <row r="680" spans="1:10" x14ac:dyDescent="0.2">
      <c r="A680">
        <v>35060471</v>
      </c>
      <c r="B680">
        <v>637</v>
      </c>
      <c r="C680">
        <v>3</v>
      </c>
      <c r="D680">
        <v>1</v>
      </c>
      <c r="E680">
        <v>5</v>
      </c>
      <c r="F680">
        <v>2</v>
      </c>
      <c r="G680">
        <v>-0.33469433307194485</v>
      </c>
      <c r="H680">
        <v>-1.0144253180602611</v>
      </c>
      <c r="I680">
        <v>0.79607477952484218</v>
      </c>
      <c r="J680">
        <v>-0.42361749106629221</v>
      </c>
    </row>
    <row r="681" spans="1:10" x14ac:dyDescent="0.2">
      <c r="A681">
        <v>35060474</v>
      </c>
      <c r="B681">
        <v>491</v>
      </c>
      <c r="C681">
        <v>3</v>
      </c>
      <c r="D681">
        <v>1</v>
      </c>
      <c r="E681">
        <v>5</v>
      </c>
      <c r="F681">
        <v>2</v>
      </c>
      <c r="G681">
        <v>-0.12822924571000802</v>
      </c>
      <c r="H681">
        <v>-0.92423759710021181</v>
      </c>
      <c r="I681">
        <v>0.78346303241179571</v>
      </c>
      <c r="J681">
        <v>-0.54364960629323344</v>
      </c>
    </row>
    <row r="682" spans="1:10" x14ac:dyDescent="0.2">
      <c r="A682">
        <v>35060475</v>
      </c>
      <c r="B682">
        <v>442</v>
      </c>
      <c r="C682">
        <v>4</v>
      </c>
      <c r="D682">
        <v>2</v>
      </c>
      <c r="E682">
        <v>4</v>
      </c>
      <c r="F682">
        <v>4</v>
      </c>
      <c r="G682">
        <v>0.27448420501423793</v>
      </c>
      <c r="H682">
        <v>-0.46503567307102656</v>
      </c>
      <c r="I682">
        <v>0.25373199038886929</v>
      </c>
      <c r="J682">
        <v>9.7204508382310525E-2</v>
      </c>
    </row>
    <row r="683" spans="1:10" x14ac:dyDescent="0.2">
      <c r="A683">
        <v>35060476</v>
      </c>
      <c r="B683">
        <v>513</v>
      </c>
      <c r="C683">
        <v>5</v>
      </c>
      <c r="D683">
        <v>4</v>
      </c>
      <c r="E683">
        <v>1</v>
      </c>
      <c r="F683">
        <v>5</v>
      </c>
      <c r="G683">
        <v>2.6455835991962728</v>
      </c>
      <c r="H683">
        <v>0.39833271259936665</v>
      </c>
      <c r="I683">
        <v>-1.7351929080682171</v>
      </c>
      <c r="J683">
        <v>1.0731440362670754</v>
      </c>
    </row>
    <row r="684" spans="1:10" x14ac:dyDescent="0.2">
      <c r="A684">
        <v>35060479</v>
      </c>
      <c r="B684">
        <v>745</v>
      </c>
      <c r="C684">
        <v>2</v>
      </c>
      <c r="D684">
        <v>5</v>
      </c>
      <c r="E684">
        <v>3</v>
      </c>
      <c r="F684">
        <v>4</v>
      </c>
      <c r="G684">
        <v>-0.64325382633773465</v>
      </c>
      <c r="H684">
        <v>2.1659308672876887</v>
      </c>
      <c r="I684">
        <v>-6.6024500986507167E-2</v>
      </c>
      <c r="J684">
        <v>0.65825997843769957</v>
      </c>
    </row>
    <row r="685" spans="1:10" x14ac:dyDescent="0.2">
      <c r="A685">
        <v>35060480</v>
      </c>
      <c r="B685">
        <v>633</v>
      </c>
      <c r="C685">
        <v>4</v>
      </c>
      <c r="D685">
        <v>5</v>
      </c>
      <c r="E685">
        <v>5</v>
      </c>
      <c r="F685">
        <v>4</v>
      </c>
      <c r="G685">
        <v>0.64171103096706672</v>
      </c>
      <c r="H685">
        <v>1.3312541597944856</v>
      </c>
      <c r="I685">
        <v>2.2302521336789978</v>
      </c>
      <c r="J685">
        <v>0.12827888100069024</v>
      </c>
    </row>
    <row r="686" spans="1:10" x14ac:dyDescent="0.2">
      <c r="A686">
        <v>35060481</v>
      </c>
      <c r="B686">
        <v>670</v>
      </c>
      <c r="C686">
        <v>3</v>
      </c>
      <c r="D686">
        <v>2</v>
      </c>
      <c r="E686">
        <v>5</v>
      </c>
      <c r="F686">
        <v>3</v>
      </c>
      <c r="G686">
        <v>-0.25846167363634714</v>
      </c>
      <c r="H686">
        <v>-0.61795179832072389</v>
      </c>
      <c r="I686">
        <v>0.83336955143329572</v>
      </c>
      <c r="J686">
        <v>-0.16861099397681012</v>
      </c>
    </row>
    <row r="687" spans="1:10" x14ac:dyDescent="0.2">
      <c r="A687">
        <v>35060482</v>
      </c>
      <c r="B687">
        <v>498</v>
      </c>
      <c r="C687">
        <v>4</v>
      </c>
      <c r="D687">
        <v>1</v>
      </c>
      <c r="E687">
        <v>5</v>
      </c>
      <c r="F687">
        <v>3</v>
      </c>
      <c r="G687">
        <v>0.22084582592590568</v>
      </c>
      <c r="H687">
        <v>-0.82514457076080927</v>
      </c>
      <c r="I687">
        <v>0.70512221102126182</v>
      </c>
      <c r="J687">
        <v>-0.30863421133328983</v>
      </c>
    </row>
    <row r="688" spans="1:10" x14ac:dyDescent="0.2">
      <c r="A688">
        <v>35060483</v>
      </c>
      <c r="B688">
        <v>252</v>
      </c>
      <c r="C688">
        <v>5</v>
      </c>
      <c r="D688">
        <v>2</v>
      </c>
      <c r="E688">
        <v>1</v>
      </c>
      <c r="F688">
        <v>4</v>
      </c>
      <c r="G688">
        <v>2.3493971551456307</v>
      </c>
      <c r="H688">
        <v>-0.67626830836403329</v>
      </c>
      <c r="I688">
        <v>-1.1862205401786552</v>
      </c>
      <c r="J688">
        <v>5.6645546985386465E-2</v>
      </c>
    </row>
    <row r="689" spans="1:10" x14ac:dyDescent="0.2">
      <c r="A689">
        <v>35060484</v>
      </c>
      <c r="B689">
        <v>610</v>
      </c>
      <c r="C689">
        <v>5</v>
      </c>
      <c r="D689">
        <v>4</v>
      </c>
      <c r="E689">
        <v>1</v>
      </c>
      <c r="F689">
        <v>5</v>
      </c>
      <c r="G689">
        <v>1.3165686044700413</v>
      </c>
      <c r="H689">
        <v>0.2257111730368184</v>
      </c>
      <c r="I689">
        <v>-1.2829531556313325</v>
      </c>
      <c r="J689">
        <v>0.80213855354437702</v>
      </c>
    </row>
    <row r="690" spans="1:10" x14ac:dyDescent="0.2">
      <c r="A690">
        <v>35060485</v>
      </c>
      <c r="B690">
        <v>279</v>
      </c>
      <c r="C690">
        <v>1</v>
      </c>
      <c r="D690">
        <v>1</v>
      </c>
      <c r="E690">
        <v>2</v>
      </c>
      <c r="F690">
        <v>3</v>
      </c>
      <c r="G690">
        <v>-1.0085407357316691</v>
      </c>
      <c r="H690">
        <v>-1.0872714062602111</v>
      </c>
      <c r="I690">
        <v>-0.68129975961148614</v>
      </c>
      <c r="J690">
        <v>-9.633713331150151E-2</v>
      </c>
    </row>
    <row r="691" spans="1:10" x14ac:dyDescent="0.2">
      <c r="A691">
        <v>35060486</v>
      </c>
      <c r="B691">
        <v>1611</v>
      </c>
      <c r="C691">
        <v>4</v>
      </c>
      <c r="D691">
        <v>2</v>
      </c>
      <c r="E691">
        <v>1</v>
      </c>
      <c r="F691">
        <v>4</v>
      </c>
      <c r="G691">
        <v>0.22914980785920708</v>
      </c>
      <c r="H691">
        <v>-0.58057883662899101</v>
      </c>
      <c r="I691">
        <v>-0.93295318668330562</v>
      </c>
      <c r="J691">
        <v>0.47740299974120343</v>
      </c>
    </row>
    <row r="692" spans="1:10" x14ac:dyDescent="0.2">
      <c r="A692">
        <v>35060488</v>
      </c>
      <c r="B692">
        <v>1351</v>
      </c>
      <c r="C692">
        <v>4</v>
      </c>
      <c r="D692">
        <v>3</v>
      </c>
      <c r="E692">
        <v>5</v>
      </c>
      <c r="F692">
        <v>4</v>
      </c>
      <c r="G692">
        <v>5.0765399861199836E-2</v>
      </c>
      <c r="H692">
        <v>-0.24303752920873348</v>
      </c>
      <c r="I692">
        <v>1.5915770861966574</v>
      </c>
      <c r="J692">
        <v>0.10290124044335097</v>
      </c>
    </row>
    <row r="693" spans="1:10" x14ac:dyDescent="0.2">
      <c r="A693">
        <v>35060491</v>
      </c>
      <c r="B693">
        <v>377</v>
      </c>
      <c r="C693">
        <v>2</v>
      </c>
      <c r="D693">
        <v>1</v>
      </c>
      <c r="E693">
        <v>3</v>
      </c>
      <c r="F693">
        <v>4</v>
      </c>
      <c r="G693">
        <v>-0.53311618867295552</v>
      </c>
      <c r="H693">
        <v>-1.0814640778366624</v>
      </c>
      <c r="I693">
        <v>-0.22429996749993017</v>
      </c>
      <c r="J693">
        <v>1.9487290210247227E-2</v>
      </c>
    </row>
    <row r="694" spans="1:10" x14ac:dyDescent="0.2">
      <c r="A694">
        <v>35060492</v>
      </c>
      <c r="B694">
        <v>504</v>
      </c>
      <c r="C694">
        <v>2</v>
      </c>
      <c r="D694">
        <v>1</v>
      </c>
      <c r="E694">
        <v>3</v>
      </c>
      <c r="F694">
        <v>4</v>
      </c>
      <c r="G694">
        <v>-0.65594610798202302</v>
      </c>
      <c r="H694">
        <v>-0.93888476509423058</v>
      </c>
      <c r="I694">
        <v>-0.15263807468415461</v>
      </c>
      <c r="J694">
        <v>0.40075247971991379</v>
      </c>
    </row>
    <row r="695" spans="1:10" x14ac:dyDescent="0.2">
      <c r="A695">
        <v>35060493</v>
      </c>
      <c r="B695">
        <v>802</v>
      </c>
      <c r="C695">
        <v>1</v>
      </c>
      <c r="D695">
        <v>1</v>
      </c>
      <c r="E695">
        <v>2</v>
      </c>
      <c r="F695">
        <v>4</v>
      </c>
      <c r="G695">
        <v>-1.1805392085789337</v>
      </c>
      <c r="H695">
        <v>-1.0338882917632055</v>
      </c>
      <c r="I695">
        <v>-0.4705421640262627</v>
      </c>
      <c r="J695">
        <v>0.12353776656395996</v>
      </c>
    </row>
    <row r="696" spans="1:10" x14ac:dyDescent="0.2">
      <c r="A696">
        <v>35060494</v>
      </c>
      <c r="B696">
        <v>396</v>
      </c>
      <c r="C696">
        <v>2</v>
      </c>
      <c r="D696">
        <v>1</v>
      </c>
      <c r="E696">
        <v>3</v>
      </c>
      <c r="F696">
        <v>4</v>
      </c>
      <c r="G696">
        <v>-0.46652960865011411</v>
      </c>
      <c r="H696">
        <v>-1.0432374817692667</v>
      </c>
      <c r="I696">
        <v>-3.6216813464561397E-2</v>
      </c>
      <c r="J696">
        <v>0.22673688094937947</v>
      </c>
    </row>
    <row r="697" spans="1:10" x14ac:dyDescent="0.2">
      <c r="A697">
        <v>35060495</v>
      </c>
      <c r="B697">
        <v>1141</v>
      </c>
      <c r="C697">
        <v>5</v>
      </c>
      <c r="D697">
        <v>3</v>
      </c>
      <c r="E697">
        <v>1</v>
      </c>
      <c r="F697">
        <v>4</v>
      </c>
      <c r="G697">
        <v>0.90207566912343817</v>
      </c>
      <c r="H697">
        <v>-0.11639967869513457</v>
      </c>
      <c r="I697">
        <v>-0.76604909129619858</v>
      </c>
      <c r="J697">
        <v>0.2078836918640197</v>
      </c>
    </row>
    <row r="698" spans="1:10" x14ac:dyDescent="0.2">
      <c r="A698">
        <v>35060496</v>
      </c>
      <c r="B698">
        <v>915</v>
      </c>
      <c r="C698">
        <v>1</v>
      </c>
      <c r="D698">
        <v>1</v>
      </c>
      <c r="E698">
        <v>2</v>
      </c>
      <c r="F698">
        <v>4</v>
      </c>
      <c r="G698">
        <v>-1.0176710312307193</v>
      </c>
      <c r="H698">
        <v>-0.80549204802979091</v>
      </c>
      <c r="I698">
        <v>-0.34121123376197049</v>
      </c>
      <c r="J698">
        <v>0.37914010933620484</v>
      </c>
    </row>
    <row r="699" spans="1:10" x14ac:dyDescent="0.2">
      <c r="A699">
        <v>35060497</v>
      </c>
      <c r="B699">
        <v>525</v>
      </c>
      <c r="C699">
        <v>3</v>
      </c>
      <c r="D699">
        <v>2</v>
      </c>
      <c r="E699">
        <v>5</v>
      </c>
      <c r="F699">
        <v>3</v>
      </c>
      <c r="G699">
        <v>-0.31642298208250724</v>
      </c>
      <c r="H699">
        <v>-0.76085116684688359</v>
      </c>
      <c r="I699">
        <v>0.67010186186516441</v>
      </c>
      <c r="J699">
        <v>-0.32262619339979337</v>
      </c>
    </row>
    <row r="700" spans="1:10" x14ac:dyDescent="0.2">
      <c r="A700">
        <v>35060498</v>
      </c>
      <c r="B700">
        <v>417</v>
      </c>
      <c r="C700">
        <v>4</v>
      </c>
      <c r="D700">
        <v>1</v>
      </c>
      <c r="E700">
        <v>5</v>
      </c>
      <c r="F700">
        <v>2</v>
      </c>
      <c r="G700">
        <v>5.3599313971869483E-3</v>
      </c>
      <c r="H700">
        <v>-0.77318176217442924</v>
      </c>
      <c r="I700">
        <v>1.0817332465750034</v>
      </c>
      <c r="J700">
        <v>-0.49286249141272009</v>
      </c>
    </row>
    <row r="701" spans="1:10" x14ac:dyDescent="0.2">
      <c r="A701">
        <v>35060499</v>
      </c>
      <c r="B701">
        <v>582</v>
      </c>
      <c r="C701">
        <v>3</v>
      </c>
      <c r="D701">
        <v>3</v>
      </c>
      <c r="E701">
        <v>3</v>
      </c>
      <c r="F701">
        <v>3</v>
      </c>
      <c r="G701">
        <v>-0.22760912693594398</v>
      </c>
      <c r="H701">
        <v>-5.597911375389894E-2</v>
      </c>
      <c r="I701">
        <v>-0.17734959060184832</v>
      </c>
      <c r="J701">
        <v>-0.23129460750815437</v>
      </c>
    </row>
    <row r="702" spans="1:10" x14ac:dyDescent="0.2">
      <c r="A702">
        <v>35060500</v>
      </c>
      <c r="B702">
        <v>431</v>
      </c>
      <c r="C702">
        <v>3</v>
      </c>
      <c r="D702">
        <v>2</v>
      </c>
      <c r="E702">
        <v>5</v>
      </c>
      <c r="F702">
        <v>3</v>
      </c>
      <c r="G702">
        <v>-0.12340629667049217</v>
      </c>
      <c r="H702">
        <v>-0.64358069989114119</v>
      </c>
      <c r="I702">
        <v>0.93121264385058777</v>
      </c>
      <c r="J702">
        <v>-0.34631566514660161</v>
      </c>
    </row>
    <row r="703" spans="1:10" x14ac:dyDescent="0.2">
      <c r="A703">
        <v>35060501</v>
      </c>
      <c r="B703">
        <v>336</v>
      </c>
      <c r="C703">
        <v>5</v>
      </c>
      <c r="D703">
        <v>5</v>
      </c>
      <c r="E703">
        <v>1</v>
      </c>
      <c r="F703">
        <v>4</v>
      </c>
      <c r="G703">
        <v>0.91767318480201721</v>
      </c>
      <c r="H703">
        <v>0.99856096498436409</v>
      </c>
      <c r="I703">
        <v>-1.5252271116081979</v>
      </c>
      <c r="J703">
        <v>0.40493007736637382</v>
      </c>
    </row>
    <row r="704" spans="1:10" x14ac:dyDescent="0.2">
      <c r="A704">
        <v>35060502</v>
      </c>
      <c r="B704">
        <v>517</v>
      </c>
      <c r="C704">
        <v>4</v>
      </c>
      <c r="D704">
        <v>5</v>
      </c>
      <c r="E704">
        <v>1</v>
      </c>
      <c r="F704">
        <v>4</v>
      </c>
      <c r="G704">
        <v>0.15236228954028197</v>
      </c>
      <c r="H704">
        <v>0.97115280127070214</v>
      </c>
      <c r="I704">
        <v>-0.83316061149927412</v>
      </c>
      <c r="J704">
        <v>0.24966899466128215</v>
      </c>
    </row>
    <row r="705" spans="1:10" x14ac:dyDescent="0.2">
      <c r="A705">
        <v>35060503</v>
      </c>
      <c r="B705">
        <v>671</v>
      </c>
      <c r="C705">
        <v>3</v>
      </c>
      <c r="D705">
        <v>4</v>
      </c>
      <c r="E705">
        <v>1</v>
      </c>
      <c r="F705">
        <v>4</v>
      </c>
      <c r="G705">
        <v>-0.28854148768434107</v>
      </c>
      <c r="H705">
        <v>9.6427588007242826E-2</v>
      </c>
      <c r="I705">
        <v>-1.1929687269495695</v>
      </c>
      <c r="J705">
        <v>0.26055531950856237</v>
      </c>
    </row>
    <row r="706" spans="1:10" x14ac:dyDescent="0.2">
      <c r="A706">
        <v>35060504</v>
      </c>
      <c r="B706">
        <v>358</v>
      </c>
      <c r="C706">
        <v>2</v>
      </c>
      <c r="D706">
        <v>2</v>
      </c>
      <c r="E706">
        <v>2</v>
      </c>
      <c r="F706">
        <v>4</v>
      </c>
      <c r="G706">
        <v>-0.59566580829063043</v>
      </c>
      <c r="H706">
        <v>-0.54878593507085927</v>
      </c>
      <c r="I706">
        <v>-0.50172494451959448</v>
      </c>
      <c r="J706">
        <v>0.27765793744793893</v>
      </c>
    </row>
    <row r="707" spans="1:10" x14ac:dyDescent="0.2">
      <c r="A707">
        <v>35060505</v>
      </c>
      <c r="B707">
        <v>592</v>
      </c>
      <c r="C707">
        <v>3</v>
      </c>
      <c r="D707">
        <v>5</v>
      </c>
      <c r="E707">
        <v>1</v>
      </c>
      <c r="F707">
        <v>4</v>
      </c>
      <c r="G707">
        <v>-3.5038302586614195E-2</v>
      </c>
      <c r="H707">
        <v>0.63422067697493234</v>
      </c>
      <c r="I707">
        <v>-1.2851020744214972</v>
      </c>
      <c r="J707">
        <v>0.56966787791756779</v>
      </c>
    </row>
    <row r="708" spans="1:10" x14ac:dyDescent="0.2">
      <c r="A708">
        <v>35060506</v>
      </c>
      <c r="B708">
        <v>458</v>
      </c>
      <c r="C708">
        <v>3</v>
      </c>
      <c r="D708">
        <v>4</v>
      </c>
      <c r="E708">
        <v>2</v>
      </c>
      <c r="F708">
        <v>4</v>
      </c>
      <c r="G708">
        <v>-0.22163815647696039</v>
      </c>
      <c r="H708">
        <v>6.4631768666716327E-2</v>
      </c>
      <c r="I708">
        <v>-0.42957784590370518</v>
      </c>
      <c r="J708">
        <v>5.3315238118992574E-2</v>
      </c>
    </row>
    <row r="709" spans="1:10" x14ac:dyDescent="0.2">
      <c r="A709">
        <v>35060507</v>
      </c>
      <c r="B709">
        <v>368</v>
      </c>
      <c r="C709">
        <v>4</v>
      </c>
      <c r="D709">
        <v>4</v>
      </c>
      <c r="E709">
        <v>1</v>
      </c>
      <c r="F709">
        <v>4</v>
      </c>
      <c r="G709">
        <v>0.56276156039754033</v>
      </c>
      <c r="H709">
        <v>2.7290197214455456E-2</v>
      </c>
      <c r="I709">
        <v>-1.4228968815434238</v>
      </c>
      <c r="J709">
        <v>0.27848073958233438</v>
      </c>
    </row>
    <row r="710" spans="1:10" x14ac:dyDescent="0.2">
      <c r="A710">
        <v>35060508</v>
      </c>
      <c r="B710">
        <v>397</v>
      </c>
      <c r="C710">
        <v>2</v>
      </c>
      <c r="D710">
        <v>1</v>
      </c>
      <c r="E710">
        <v>3</v>
      </c>
      <c r="F710">
        <v>3</v>
      </c>
      <c r="G710">
        <v>-0.43918580608850477</v>
      </c>
      <c r="H710">
        <v>-0.86775449031130303</v>
      </c>
      <c r="I710">
        <v>-0.22960315426650355</v>
      </c>
      <c r="J710">
        <v>-0.10700104237130546</v>
      </c>
    </row>
    <row r="711" spans="1:10" x14ac:dyDescent="0.2">
      <c r="A711">
        <v>35060509</v>
      </c>
      <c r="B711">
        <v>533</v>
      </c>
      <c r="C711">
        <v>4</v>
      </c>
      <c r="D711">
        <v>3</v>
      </c>
      <c r="E711">
        <v>3</v>
      </c>
      <c r="F711">
        <v>3</v>
      </c>
      <c r="G711">
        <v>2.5296402778594476E-2</v>
      </c>
      <c r="H711">
        <v>-8.4890381806077511E-2</v>
      </c>
      <c r="I711">
        <v>-0.15178377667812001</v>
      </c>
      <c r="J711">
        <v>-0.10777873230951204</v>
      </c>
    </row>
    <row r="712" spans="1:10" x14ac:dyDescent="0.2">
      <c r="A712">
        <v>35060510</v>
      </c>
      <c r="B712">
        <v>726</v>
      </c>
      <c r="C712">
        <v>5</v>
      </c>
      <c r="D712">
        <v>3</v>
      </c>
      <c r="E712">
        <v>3</v>
      </c>
      <c r="F712">
        <v>3</v>
      </c>
      <c r="G712">
        <v>0.79142919432824799</v>
      </c>
      <c r="H712">
        <v>-0.18118064640029674</v>
      </c>
      <c r="I712">
        <v>-0.2126397452788954</v>
      </c>
      <c r="J712">
        <v>-0.34675836945099126</v>
      </c>
    </row>
    <row r="713" spans="1:10" x14ac:dyDescent="0.2">
      <c r="A713">
        <v>35060511</v>
      </c>
      <c r="B713">
        <v>1174</v>
      </c>
      <c r="C713">
        <v>4</v>
      </c>
      <c r="D713">
        <v>3</v>
      </c>
      <c r="E713">
        <v>2</v>
      </c>
      <c r="F713">
        <v>4</v>
      </c>
      <c r="G713">
        <v>6.8390068822888062E-2</v>
      </c>
      <c r="H713">
        <v>-0.2425135063610131</v>
      </c>
      <c r="I713">
        <v>-0.46787174852512292</v>
      </c>
      <c r="J713">
        <v>9.4657829914674335E-2</v>
      </c>
    </row>
    <row r="714" spans="1:10" x14ac:dyDescent="0.2">
      <c r="A714">
        <v>35060512</v>
      </c>
      <c r="B714">
        <v>512</v>
      </c>
      <c r="C714">
        <v>3</v>
      </c>
      <c r="D714">
        <v>3</v>
      </c>
      <c r="E714">
        <v>5</v>
      </c>
      <c r="F714">
        <v>3</v>
      </c>
      <c r="G714">
        <v>-1.4409351116401875E-2</v>
      </c>
      <c r="H714">
        <v>-6.2768549599756196E-2</v>
      </c>
      <c r="I714">
        <v>0.55766470564574611</v>
      </c>
      <c r="J714">
        <v>-0.38998190778317676</v>
      </c>
    </row>
    <row r="715" spans="1:10" x14ac:dyDescent="0.2">
      <c r="A715">
        <v>35060513</v>
      </c>
      <c r="B715">
        <v>636</v>
      </c>
      <c r="C715">
        <v>3</v>
      </c>
      <c r="D715">
        <v>2</v>
      </c>
      <c r="E715">
        <v>5</v>
      </c>
      <c r="F715">
        <v>3</v>
      </c>
      <c r="G715">
        <v>-0.1788140753152862</v>
      </c>
      <c r="H715">
        <v>-0.6136262990462984</v>
      </c>
      <c r="I715">
        <v>0.97174337174835812</v>
      </c>
      <c r="J715">
        <v>-0.39261384963215196</v>
      </c>
    </row>
    <row r="716" spans="1:10" x14ac:dyDescent="0.2">
      <c r="A716">
        <v>35060514</v>
      </c>
      <c r="B716">
        <v>534</v>
      </c>
      <c r="C716">
        <v>5</v>
      </c>
      <c r="D716">
        <v>5</v>
      </c>
      <c r="E716">
        <v>2</v>
      </c>
      <c r="F716">
        <v>4</v>
      </c>
      <c r="G716">
        <v>2.6866032474090771</v>
      </c>
      <c r="H716">
        <v>1.2668295959480469</v>
      </c>
      <c r="I716">
        <v>-0.61215505709470519</v>
      </c>
      <c r="J716">
        <v>0.42307658248367291</v>
      </c>
    </row>
    <row r="717" spans="1:10" x14ac:dyDescent="0.2">
      <c r="A717">
        <v>35060515</v>
      </c>
      <c r="B717">
        <v>1034</v>
      </c>
      <c r="C717">
        <v>5</v>
      </c>
      <c r="D717">
        <v>4</v>
      </c>
      <c r="E717">
        <v>5</v>
      </c>
      <c r="F717">
        <v>3</v>
      </c>
      <c r="G717">
        <v>1.3661005644949946</v>
      </c>
      <c r="H717">
        <v>0.15733913037405417</v>
      </c>
      <c r="I717">
        <v>3.6680183984903341</v>
      </c>
      <c r="J717">
        <v>-0.32626646414459637</v>
      </c>
    </row>
    <row r="718" spans="1:10" x14ac:dyDescent="0.2">
      <c r="A718">
        <v>35060516</v>
      </c>
      <c r="B718">
        <v>258</v>
      </c>
      <c r="C718">
        <v>1</v>
      </c>
      <c r="D718">
        <v>2</v>
      </c>
      <c r="E718">
        <v>5</v>
      </c>
      <c r="F718">
        <v>3</v>
      </c>
      <c r="G718">
        <v>-0.78138005603433736</v>
      </c>
      <c r="H718">
        <v>-0.58601278906831311</v>
      </c>
      <c r="I718">
        <v>1.2210952816803733</v>
      </c>
      <c r="J718">
        <v>-0.25861742056418591</v>
      </c>
    </row>
    <row r="719" spans="1:10" x14ac:dyDescent="0.2">
      <c r="A719">
        <v>35060517</v>
      </c>
      <c r="B719">
        <v>361</v>
      </c>
      <c r="C719">
        <v>3</v>
      </c>
      <c r="D719">
        <v>1</v>
      </c>
      <c r="E719">
        <v>5</v>
      </c>
      <c r="F719">
        <v>3</v>
      </c>
      <c r="G719">
        <v>-0.21350413123916553</v>
      </c>
      <c r="H719">
        <v>-0.77841660371387833</v>
      </c>
      <c r="I719">
        <v>0.93295833107143733</v>
      </c>
      <c r="J719">
        <v>-0.21103583201185189</v>
      </c>
    </row>
    <row r="720" spans="1:10" x14ac:dyDescent="0.2">
      <c r="A720">
        <v>35060518</v>
      </c>
      <c r="B720">
        <v>464</v>
      </c>
      <c r="C720">
        <v>5</v>
      </c>
      <c r="D720">
        <v>3</v>
      </c>
      <c r="E720">
        <v>5</v>
      </c>
      <c r="F720">
        <v>3</v>
      </c>
      <c r="G720">
        <v>1.0677321158734323</v>
      </c>
      <c r="H720">
        <v>-0.21945305186772077</v>
      </c>
      <c r="I720">
        <v>2.5351848927047427</v>
      </c>
      <c r="J720">
        <v>-0.38527249401379982</v>
      </c>
    </row>
    <row r="721" spans="1:10" x14ac:dyDescent="0.2">
      <c r="A721">
        <v>35060519</v>
      </c>
      <c r="B721">
        <v>364</v>
      </c>
      <c r="C721">
        <v>4</v>
      </c>
      <c r="D721">
        <v>4</v>
      </c>
      <c r="E721">
        <v>1</v>
      </c>
      <c r="F721">
        <v>4</v>
      </c>
      <c r="G721">
        <v>0.3762041671365583</v>
      </c>
      <c r="H721">
        <v>0.30376227891206925</v>
      </c>
      <c r="I721">
        <v>-0.88355014601788384</v>
      </c>
      <c r="J721">
        <v>0.32736549654111441</v>
      </c>
    </row>
    <row r="722" spans="1:10" x14ac:dyDescent="0.2">
      <c r="A722">
        <v>35060520</v>
      </c>
      <c r="B722">
        <v>409</v>
      </c>
      <c r="C722">
        <v>3</v>
      </c>
      <c r="D722">
        <v>1</v>
      </c>
      <c r="E722">
        <v>2</v>
      </c>
      <c r="F722">
        <v>3</v>
      </c>
      <c r="G722">
        <v>-0.34571326672208114</v>
      </c>
      <c r="H722">
        <v>-1.2783391916366782</v>
      </c>
      <c r="I722">
        <v>-0.36537241449940538</v>
      </c>
      <c r="J722">
        <v>-0.10879413774011129</v>
      </c>
    </row>
    <row r="723" spans="1:10" x14ac:dyDescent="0.2">
      <c r="A723">
        <v>35060521</v>
      </c>
      <c r="B723">
        <v>701</v>
      </c>
      <c r="C723">
        <v>2</v>
      </c>
      <c r="D723">
        <v>2</v>
      </c>
      <c r="E723">
        <v>3</v>
      </c>
      <c r="F723">
        <v>3</v>
      </c>
      <c r="G723">
        <v>-0.47431025275378214</v>
      </c>
      <c r="H723">
        <v>-0.66802655006509182</v>
      </c>
      <c r="I723">
        <v>-8.093518353017691E-2</v>
      </c>
      <c r="J723">
        <v>-0.11492853012047914</v>
      </c>
    </row>
    <row r="724" spans="1:10" x14ac:dyDescent="0.2">
      <c r="A724">
        <v>35060522</v>
      </c>
      <c r="B724">
        <v>535</v>
      </c>
      <c r="C724">
        <v>3</v>
      </c>
      <c r="D724">
        <v>2</v>
      </c>
      <c r="E724">
        <v>5</v>
      </c>
      <c r="F724">
        <v>2</v>
      </c>
      <c r="G724">
        <v>-3.9125711140986646E-2</v>
      </c>
      <c r="H724">
        <v>-0.60955543159385983</v>
      </c>
      <c r="I724">
        <v>0.71956495315276869</v>
      </c>
      <c r="J724">
        <v>-0.61989771782881342</v>
      </c>
    </row>
    <row r="725" spans="1:10" x14ac:dyDescent="0.2">
      <c r="A725">
        <v>35060523</v>
      </c>
      <c r="B725">
        <v>613</v>
      </c>
      <c r="C725">
        <v>5</v>
      </c>
      <c r="D725">
        <v>3</v>
      </c>
      <c r="E725">
        <v>4</v>
      </c>
      <c r="F725">
        <v>4</v>
      </c>
      <c r="G725">
        <v>1.0930692726667135</v>
      </c>
      <c r="H725">
        <v>-8.961489119707769E-2</v>
      </c>
      <c r="I725">
        <v>0.276271007743083</v>
      </c>
      <c r="J725">
        <v>0.66932473003696313</v>
      </c>
    </row>
    <row r="726" spans="1:10" x14ac:dyDescent="0.2">
      <c r="A726">
        <v>35060524</v>
      </c>
      <c r="B726">
        <v>559</v>
      </c>
      <c r="C726">
        <v>5</v>
      </c>
      <c r="D726">
        <v>5</v>
      </c>
      <c r="E726">
        <v>1</v>
      </c>
      <c r="F726">
        <v>5</v>
      </c>
      <c r="G726">
        <v>1.1524862090701942</v>
      </c>
      <c r="H726">
        <v>0.94767012363321568</v>
      </c>
      <c r="I726">
        <v>-1.3746751667156234</v>
      </c>
      <c r="J726">
        <v>1.1374494620655413</v>
      </c>
    </row>
    <row r="727" spans="1:10" x14ac:dyDescent="0.2">
      <c r="A727">
        <v>35060525</v>
      </c>
      <c r="B727">
        <v>928</v>
      </c>
      <c r="C727">
        <v>5</v>
      </c>
      <c r="D727">
        <v>5</v>
      </c>
      <c r="E727">
        <v>1</v>
      </c>
      <c r="F727">
        <v>5</v>
      </c>
      <c r="G727">
        <v>1.542348409346507</v>
      </c>
      <c r="H727">
        <v>1.4071052370186605</v>
      </c>
      <c r="I727">
        <v>-1.3440824118415682</v>
      </c>
      <c r="J727">
        <v>1.8413012126835626</v>
      </c>
    </row>
    <row r="728" spans="1:10" x14ac:dyDescent="0.2">
      <c r="A728">
        <v>35060526</v>
      </c>
      <c r="B728">
        <v>1188</v>
      </c>
      <c r="C728">
        <v>5</v>
      </c>
      <c r="D728">
        <v>5</v>
      </c>
      <c r="E728">
        <v>1</v>
      </c>
      <c r="F728">
        <v>5</v>
      </c>
      <c r="G728">
        <v>0.95467968581672658</v>
      </c>
      <c r="H728">
        <v>1.8481183158163408</v>
      </c>
      <c r="I728">
        <v>-0.84579894574957515</v>
      </c>
      <c r="J728">
        <v>1.6611733091694099</v>
      </c>
    </row>
    <row r="729" spans="1:10" x14ac:dyDescent="0.2">
      <c r="A729">
        <v>35060527</v>
      </c>
      <c r="B729">
        <v>333</v>
      </c>
      <c r="C729">
        <v>3</v>
      </c>
      <c r="D729">
        <v>2</v>
      </c>
      <c r="E729">
        <v>5</v>
      </c>
      <c r="F729">
        <v>3</v>
      </c>
      <c r="G729">
        <v>-2.1604015545150373E-2</v>
      </c>
      <c r="H729">
        <v>-0.68734887998117089</v>
      </c>
      <c r="I729">
        <v>0.92132198671499421</v>
      </c>
      <c r="J729">
        <v>-0.16644385341959245</v>
      </c>
    </row>
    <row r="730" spans="1:10" x14ac:dyDescent="0.2">
      <c r="A730">
        <v>35060529</v>
      </c>
      <c r="B730">
        <v>377</v>
      </c>
      <c r="C730">
        <v>4</v>
      </c>
      <c r="D730">
        <v>2</v>
      </c>
      <c r="E730">
        <v>5</v>
      </c>
      <c r="F730">
        <v>3</v>
      </c>
      <c r="G730">
        <v>8.2332346166838766E-2</v>
      </c>
      <c r="H730">
        <v>-0.66086021042447229</v>
      </c>
      <c r="I730">
        <v>0.66511733356705272</v>
      </c>
      <c r="J730">
        <v>-0.32268678829129382</v>
      </c>
    </row>
    <row r="731" spans="1:10" x14ac:dyDescent="0.2">
      <c r="A731">
        <v>35060530</v>
      </c>
      <c r="B731">
        <v>550</v>
      </c>
      <c r="C731">
        <v>3</v>
      </c>
      <c r="D731">
        <v>2</v>
      </c>
      <c r="E731">
        <v>5</v>
      </c>
      <c r="F731">
        <v>2</v>
      </c>
      <c r="G731">
        <v>9.6993557538720132E-5</v>
      </c>
      <c r="H731">
        <v>-0.63010126795313404</v>
      </c>
      <c r="I731">
        <v>0.75631094886416861</v>
      </c>
      <c r="J731">
        <v>-0.41512236952920267</v>
      </c>
    </row>
    <row r="732" spans="1:10" x14ac:dyDescent="0.2">
      <c r="A732">
        <v>35060531</v>
      </c>
      <c r="B732">
        <v>1548</v>
      </c>
      <c r="C732">
        <v>5</v>
      </c>
      <c r="D732">
        <v>4</v>
      </c>
      <c r="E732">
        <v>3</v>
      </c>
      <c r="F732">
        <v>4</v>
      </c>
      <c r="G732">
        <v>2.5822101941656199</v>
      </c>
      <c r="H732">
        <v>7.695353410488355E-2</v>
      </c>
      <c r="I732">
        <v>-6.2100397079116354E-2</v>
      </c>
      <c r="J732">
        <v>0.51821736874004176</v>
      </c>
    </row>
    <row r="733" spans="1:10" x14ac:dyDescent="0.2">
      <c r="A733">
        <v>35060533</v>
      </c>
      <c r="B733">
        <v>718</v>
      </c>
      <c r="C733">
        <v>4</v>
      </c>
      <c r="D733">
        <v>3</v>
      </c>
      <c r="E733">
        <v>3</v>
      </c>
      <c r="F733">
        <v>4</v>
      </c>
      <c r="G733">
        <v>8.7258813729346463E-3</v>
      </c>
      <c r="H733">
        <v>-0.36926288231997506</v>
      </c>
      <c r="I733">
        <v>-0.23877538954223548</v>
      </c>
      <c r="J733">
        <v>9.1322391619722304E-2</v>
      </c>
    </row>
    <row r="734" spans="1:10" x14ac:dyDescent="0.2">
      <c r="A734">
        <v>35060534</v>
      </c>
      <c r="B734">
        <v>406</v>
      </c>
      <c r="C734">
        <v>5</v>
      </c>
      <c r="D734">
        <v>4</v>
      </c>
      <c r="E734">
        <v>2</v>
      </c>
      <c r="F734">
        <v>4</v>
      </c>
      <c r="G734">
        <v>0.9353065676927248</v>
      </c>
      <c r="H734">
        <v>6.6530304349906561E-2</v>
      </c>
      <c r="I734">
        <v>-0.54239654754501454</v>
      </c>
      <c r="J734">
        <v>0.28542216119797159</v>
      </c>
    </row>
    <row r="735" spans="1:10" x14ac:dyDescent="0.2">
      <c r="A735">
        <v>35060535</v>
      </c>
      <c r="B735">
        <v>436</v>
      </c>
      <c r="C735">
        <v>5</v>
      </c>
      <c r="D735">
        <v>5</v>
      </c>
      <c r="E735">
        <v>4</v>
      </c>
      <c r="F735">
        <v>4</v>
      </c>
      <c r="G735">
        <v>0.91234779398920307</v>
      </c>
      <c r="H735">
        <v>0.66303618647855167</v>
      </c>
      <c r="I735">
        <v>0.22220636746893196</v>
      </c>
      <c r="J735">
        <v>0.13023488153762075</v>
      </c>
    </row>
    <row r="736" spans="1:10" x14ac:dyDescent="0.2">
      <c r="A736">
        <v>35060538</v>
      </c>
      <c r="B736">
        <v>383</v>
      </c>
      <c r="C736">
        <v>1</v>
      </c>
      <c r="D736">
        <v>5</v>
      </c>
      <c r="E736">
        <v>1</v>
      </c>
      <c r="F736">
        <v>5</v>
      </c>
      <c r="G736">
        <v>-1.1189056831116015</v>
      </c>
      <c r="H736">
        <v>5.2387251379219943</v>
      </c>
      <c r="I736">
        <v>-0.74028594517598323</v>
      </c>
      <c r="J736">
        <v>1.002064845483442</v>
      </c>
    </row>
    <row r="737" spans="1:10" x14ac:dyDescent="0.2">
      <c r="A737">
        <v>35060539</v>
      </c>
      <c r="B737">
        <v>1374</v>
      </c>
      <c r="C737">
        <v>4</v>
      </c>
      <c r="D737">
        <v>5</v>
      </c>
      <c r="E737">
        <v>3</v>
      </c>
      <c r="F737">
        <v>4</v>
      </c>
      <c r="G737">
        <v>0.63724616123867894</v>
      </c>
      <c r="H737">
        <v>2.1600523315584783</v>
      </c>
      <c r="I737">
        <v>-9.2877690246184252E-2</v>
      </c>
      <c r="J737">
        <v>0.48623562008480498</v>
      </c>
    </row>
    <row r="738" spans="1:10" x14ac:dyDescent="0.2">
      <c r="A738">
        <v>35060544</v>
      </c>
      <c r="B738">
        <v>758</v>
      </c>
      <c r="C738">
        <v>4</v>
      </c>
      <c r="D738">
        <v>1</v>
      </c>
      <c r="E738">
        <v>4</v>
      </c>
      <c r="F738">
        <v>3</v>
      </c>
      <c r="G738">
        <v>0.352232023900375</v>
      </c>
      <c r="H738">
        <v>-0.77751662855372339</v>
      </c>
      <c r="I738">
        <v>0.41899068184910265</v>
      </c>
      <c r="J738">
        <v>-0.3638800539917354</v>
      </c>
    </row>
    <row r="739" spans="1:10" x14ac:dyDescent="0.2">
      <c r="A739">
        <v>35060547</v>
      </c>
      <c r="B739">
        <v>416</v>
      </c>
      <c r="C739">
        <v>2</v>
      </c>
      <c r="D739">
        <v>1</v>
      </c>
      <c r="E739">
        <v>5</v>
      </c>
      <c r="F739">
        <v>3</v>
      </c>
      <c r="G739">
        <v>-0.47873831728668093</v>
      </c>
      <c r="H739">
        <v>-0.7748111345190325</v>
      </c>
      <c r="I739">
        <v>0.99163202053116584</v>
      </c>
      <c r="J739">
        <v>-0.33024083642119961</v>
      </c>
    </row>
    <row r="740" spans="1:10" x14ac:dyDescent="0.2">
      <c r="A740">
        <v>35060551</v>
      </c>
      <c r="B740">
        <v>383</v>
      </c>
      <c r="C740">
        <v>3</v>
      </c>
      <c r="D740">
        <v>1</v>
      </c>
      <c r="E740">
        <v>5</v>
      </c>
      <c r="F740">
        <v>3</v>
      </c>
      <c r="G740">
        <v>-0.28141174568705546</v>
      </c>
      <c r="H740">
        <v>-0.88260336686978957</v>
      </c>
      <c r="I740">
        <v>1.3051332442767978</v>
      </c>
      <c r="J740">
        <v>-0.27102914093366559</v>
      </c>
    </row>
    <row r="741" spans="1:10" x14ac:dyDescent="0.2">
      <c r="A741">
        <v>35060553</v>
      </c>
      <c r="B741">
        <v>262</v>
      </c>
      <c r="C741">
        <v>1</v>
      </c>
      <c r="D741">
        <v>1</v>
      </c>
      <c r="E741">
        <v>4</v>
      </c>
      <c r="F741">
        <v>3</v>
      </c>
      <c r="G741">
        <v>-0.87523138985261695</v>
      </c>
      <c r="H741">
        <v>-0.77991622132628702</v>
      </c>
      <c r="I741">
        <v>0.44084291442983103</v>
      </c>
      <c r="J741">
        <v>-0.40166887457703204</v>
      </c>
    </row>
    <row r="742" spans="1:10" x14ac:dyDescent="0.2">
      <c r="A742">
        <v>35060554</v>
      </c>
      <c r="B742">
        <v>345</v>
      </c>
      <c r="C742">
        <v>4</v>
      </c>
      <c r="D742">
        <v>1</v>
      </c>
      <c r="E742">
        <v>5</v>
      </c>
      <c r="F742">
        <v>2</v>
      </c>
      <c r="G742">
        <v>0.33249127474487633</v>
      </c>
      <c r="H742">
        <v>-1.0746321783280175</v>
      </c>
      <c r="I742">
        <v>1.1607372070695707</v>
      </c>
      <c r="J742">
        <v>-0.52961253509964157</v>
      </c>
    </row>
    <row r="743" spans="1:10" x14ac:dyDescent="0.2">
      <c r="A743">
        <v>35060555</v>
      </c>
      <c r="B743">
        <v>376</v>
      </c>
      <c r="C743">
        <v>3</v>
      </c>
      <c r="D743">
        <v>1</v>
      </c>
      <c r="E743">
        <v>4</v>
      </c>
      <c r="F743">
        <v>3</v>
      </c>
      <c r="G743">
        <v>-0.29781569932827306</v>
      </c>
      <c r="H743">
        <v>-0.77230623470483273</v>
      </c>
      <c r="I743">
        <v>0.27928727992862301</v>
      </c>
      <c r="J743">
        <v>-0.32860907227157737</v>
      </c>
    </row>
    <row r="744" spans="1:10" x14ac:dyDescent="0.2">
      <c r="A744">
        <v>35060556</v>
      </c>
      <c r="B744">
        <v>1252</v>
      </c>
      <c r="C744">
        <v>5</v>
      </c>
      <c r="D744">
        <v>5</v>
      </c>
      <c r="E744">
        <v>4</v>
      </c>
      <c r="F744">
        <v>4</v>
      </c>
      <c r="G744">
        <v>1.1064096398004375</v>
      </c>
      <c r="H744">
        <v>0.9845022473419669</v>
      </c>
      <c r="I744">
        <v>0.17579304412096894</v>
      </c>
      <c r="J744">
        <v>0.48597096413412333</v>
      </c>
    </row>
    <row r="745" spans="1:10" x14ac:dyDescent="0.2">
      <c r="A745">
        <v>35060557</v>
      </c>
      <c r="B745">
        <v>1059</v>
      </c>
      <c r="C745">
        <v>4</v>
      </c>
      <c r="D745">
        <v>5</v>
      </c>
      <c r="E745">
        <v>3</v>
      </c>
      <c r="F745">
        <v>5</v>
      </c>
      <c r="G745">
        <v>0.28515790478762282</v>
      </c>
      <c r="H745">
        <v>0.8583321900659151</v>
      </c>
      <c r="I745">
        <v>-0.22157185803658203</v>
      </c>
      <c r="J745">
        <v>1.1803778711109647</v>
      </c>
    </row>
    <row r="746" spans="1:10" x14ac:dyDescent="0.2">
      <c r="A746">
        <v>35060558</v>
      </c>
      <c r="B746">
        <v>1016</v>
      </c>
      <c r="C746">
        <v>5</v>
      </c>
      <c r="D746">
        <v>5</v>
      </c>
      <c r="E746">
        <v>1</v>
      </c>
      <c r="F746">
        <v>5</v>
      </c>
      <c r="G746">
        <v>0.97447112883176279</v>
      </c>
      <c r="H746">
        <v>1.651183795792285</v>
      </c>
      <c r="I746">
        <v>-1.258291074535824</v>
      </c>
      <c r="J746">
        <v>1.2784050628479817</v>
      </c>
    </row>
    <row r="747" spans="1:10" x14ac:dyDescent="0.2">
      <c r="A747">
        <v>35060559</v>
      </c>
      <c r="B747">
        <v>638</v>
      </c>
      <c r="C747">
        <v>4</v>
      </c>
      <c r="D747">
        <v>5</v>
      </c>
      <c r="E747">
        <v>1</v>
      </c>
      <c r="F747">
        <v>5</v>
      </c>
      <c r="G747">
        <v>5.2898515276857627E-2</v>
      </c>
      <c r="H747">
        <v>2.8504949561164996</v>
      </c>
      <c r="I747">
        <v>-0.88787058588662926</v>
      </c>
      <c r="J747">
        <v>1.7808914782593437</v>
      </c>
    </row>
    <row r="748" spans="1:10" x14ac:dyDescent="0.2">
      <c r="A748">
        <v>35060560</v>
      </c>
      <c r="B748">
        <v>697</v>
      </c>
      <c r="C748">
        <v>3</v>
      </c>
      <c r="D748">
        <v>4</v>
      </c>
      <c r="E748">
        <v>2</v>
      </c>
      <c r="F748">
        <v>4</v>
      </c>
      <c r="G748">
        <v>-0.19978451042878864</v>
      </c>
      <c r="H748">
        <v>0.16735816115100538</v>
      </c>
      <c r="I748">
        <v>-0.38822167340287272</v>
      </c>
      <c r="J748">
        <v>0.3716514542317671</v>
      </c>
    </row>
    <row r="749" spans="1:10" x14ac:dyDescent="0.2">
      <c r="A749">
        <v>35060561</v>
      </c>
      <c r="B749">
        <v>473</v>
      </c>
      <c r="C749">
        <v>4</v>
      </c>
      <c r="D749">
        <v>2</v>
      </c>
      <c r="E749">
        <v>3</v>
      </c>
      <c r="F749">
        <v>4</v>
      </c>
      <c r="G749">
        <v>0.20472015324738865</v>
      </c>
      <c r="H749">
        <v>-0.75319462854990249</v>
      </c>
      <c r="I749">
        <v>-0.21971527017623466</v>
      </c>
      <c r="J749">
        <v>-5.2154619152589468E-2</v>
      </c>
    </row>
    <row r="750" spans="1:10" x14ac:dyDescent="0.2">
      <c r="A750">
        <v>35060562</v>
      </c>
      <c r="B750">
        <v>894</v>
      </c>
      <c r="C750">
        <v>4</v>
      </c>
      <c r="D750">
        <v>2</v>
      </c>
      <c r="E750">
        <v>1</v>
      </c>
      <c r="F750">
        <v>5</v>
      </c>
      <c r="G750">
        <v>0.12744034506539997</v>
      </c>
      <c r="H750">
        <v>-0.5926159060371432</v>
      </c>
      <c r="I750">
        <v>-1.3271170709327089</v>
      </c>
      <c r="J750">
        <v>0.7749509514762184</v>
      </c>
    </row>
    <row r="751" spans="1:10" x14ac:dyDescent="0.2">
      <c r="A751">
        <v>35060563</v>
      </c>
      <c r="B751">
        <v>325</v>
      </c>
      <c r="C751">
        <v>5</v>
      </c>
      <c r="D751">
        <v>1</v>
      </c>
      <c r="E751">
        <v>1</v>
      </c>
      <c r="F751">
        <v>3</v>
      </c>
      <c r="G751">
        <v>0.69249766771499166</v>
      </c>
      <c r="H751">
        <v>-1.0515703678322592</v>
      </c>
      <c r="I751">
        <v>-1.5313569103479492</v>
      </c>
      <c r="J751">
        <v>-0.39981242379113713</v>
      </c>
    </row>
    <row r="752" spans="1:10" x14ac:dyDescent="0.2">
      <c r="A752">
        <v>35060564</v>
      </c>
      <c r="B752">
        <v>266</v>
      </c>
      <c r="C752">
        <v>4</v>
      </c>
      <c r="D752">
        <v>1</v>
      </c>
      <c r="E752">
        <v>1</v>
      </c>
      <c r="F752">
        <v>3</v>
      </c>
      <c r="G752">
        <v>7.7735252103659377E-2</v>
      </c>
      <c r="H752">
        <v>-0.85716080789624727</v>
      </c>
      <c r="I752">
        <v>-1.3708287362455744</v>
      </c>
      <c r="J752">
        <v>-0.23475528157767339</v>
      </c>
    </row>
    <row r="753" spans="1:10" x14ac:dyDescent="0.2">
      <c r="A753">
        <v>35060565</v>
      </c>
      <c r="B753">
        <v>300</v>
      </c>
      <c r="C753">
        <v>3</v>
      </c>
      <c r="D753">
        <v>1</v>
      </c>
      <c r="E753">
        <v>1</v>
      </c>
      <c r="F753">
        <v>3</v>
      </c>
      <c r="G753">
        <v>-0.19726538270394245</v>
      </c>
      <c r="H753">
        <v>-0.82183869768539131</v>
      </c>
      <c r="I753">
        <v>-1.6738724019061422</v>
      </c>
      <c r="J753">
        <v>-0.33390824374499734</v>
      </c>
    </row>
    <row r="754" spans="1:10" x14ac:dyDescent="0.2">
      <c r="A754">
        <v>35060567</v>
      </c>
      <c r="B754">
        <v>249</v>
      </c>
      <c r="C754">
        <v>1</v>
      </c>
      <c r="D754">
        <v>1</v>
      </c>
      <c r="E754">
        <v>3</v>
      </c>
      <c r="F754">
        <v>4</v>
      </c>
      <c r="G754">
        <v>-0.9390233755351074</v>
      </c>
      <c r="H754">
        <v>-0.9702676084469759</v>
      </c>
      <c r="I754">
        <v>-9.8883926157699892E-2</v>
      </c>
      <c r="J754">
        <v>0.18603036347665292</v>
      </c>
    </row>
    <row r="755" spans="1:10" x14ac:dyDescent="0.2">
      <c r="A755">
        <v>35060568</v>
      </c>
      <c r="B755">
        <v>504</v>
      </c>
      <c r="C755">
        <v>3</v>
      </c>
      <c r="D755">
        <v>1</v>
      </c>
      <c r="E755">
        <v>4</v>
      </c>
      <c r="F755">
        <v>3</v>
      </c>
      <c r="G755">
        <v>-4.5357063837956665E-2</v>
      </c>
      <c r="H755">
        <v>-1.0192555724560424</v>
      </c>
      <c r="I755">
        <v>9.6780444335562044E-2</v>
      </c>
      <c r="J755">
        <v>-8.1164457160732895E-2</v>
      </c>
    </row>
    <row r="756" spans="1:10" x14ac:dyDescent="0.2">
      <c r="A756">
        <v>35060569</v>
      </c>
      <c r="B756">
        <v>990</v>
      </c>
      <c r="C756">
        <v>4</v>
      </c>
      <c r="D756">
        <v>3</v>
      </c>
      <c r="E756">
        <v>2</v>
      </c>
      <c r="F756">
        <v>4</v>
      </c>
      <c r="G756">
        <v>0.40262768432454621</v>
      </c>
      <c r="H756">
        <v>-0.21661935402430313</v>
      </c>
      <c r="I756">
        <v>-0.56716234961004841</v>
      </c>
      <c r="J756">
        <v>0.44536085690784649</v>
      </c>
    </row>
    <row r="757" spans="1:10" x14ac:dyDescent="0.2">
      <c r="A757">
        <v>35060573</v>
      </c>
      <c r="B757">
        <v>1258</v>
      </c>
      <c r="C757">
        <v>5</v>
      </c>
      <c r="D757">
        <v>2</v>
      </c>
      <c r="E757">
        <v>5</v>
      </c>
      <c r="F757">
        <v>2</v>
      </c>
      <c r="G757">
        <v>0.78423186582653281</v>
      </c>
      <c r="H757">
        <v>-0.56337090464964446</v>
      </c>
      <c r="I757">
        <v>0.86960441273366673</v>
      </c>
      <c r="J757">
        <v>-0.47604858133046168</v>
      </c>
    </row>
    <row r="758" spans="1:10" x14ac:dyDescent="0.2">
      <c r="A758">
        <v>35060574</v>
      </c>
      <c r="B758">
        <v>417</v>
      </c>
      <c r="C758">
        <v>2</v>
      </c>
      <c r="D758">
        <v>1</v>
      </c>
      <c r="E758">
        <v>4</v>
      </c>
      <c r="F758">
        <v>2</v>
      </c>
      <c r="G758">
        <v>-0.73689152421763071</v>
      </c>
      <c r="H758">
        <v>-1.2044255806002173</v>
      </c>
      <c r="I758">
        <v>0.48407802142112821</v>
      </c>
      <c r="J758">
        <v>-0.65365171094260588</v>
      </c>
    </row>
    <row r="759" spans="1:10" x14ac:dyDescent="0.2">
      <c r="A759">
        <v>35060575</v>
      </c>
      <c r="B759">
        <v>640</v>
      </c>
      <c r="C759">
        <v>1</v>
      </c>
      <c r="D759">
        <v>1</v>
      </c>
      <c r="E759">
        <v>5</v>
      </c>
      <c r="F759">
        <v>3</v>
      </c>
      <c r="G759">
        <v>-0.79520409424121685</v>
      </c>
      <c r="H759">
        <v>-1.1062280984247828</v>
      </c>
      <c r="I759">
        <v>0.70857924243798887</v>
      </c>
      <c r="J759">
        <v>-0.38323550647944349</v>
      </c>
    </row>
    <row r="760" spans="1:10" x14ac:dyDescent="0.2">
      <c r="A760">
        <v>35060576</v>
      </c>
      <c r="B760">
        <v>496</v>
      </c>
      <c r="C760">
        <v>1</v>
      </c>
      <c r="D760">
        <v>1</v>
      </c>
      <c r="E760">
        <v>5</v>
      </c>
      <c r="F760">
        <v>3</v>
      </c>
      <c r="G760">
        <v>-1.0517072672121333</v>
      </c>
      <c r="H760">
        <v>-1.0876203277497578</v>
      </c>
      <c r="I760">
        <v>0.93883367500030657</v>
      </c>
      <c r="J760">
        <v>-0.14962925181016945</v>
      </c>
    </row>
    <row r="761" spans="1:10" x14ac:dyDescent="0.2">
      <c r="A761">
        <v>35060577</v>
      </c>
      <c r="B761">
        <v>294</v>
      </c>
      <c r="C761">
        <v>4</v>
      </c>
      <c r="D761">
        <v>1</v>
      </c>
      <c r="E761">
        <v>5</v>
      </c>
      <c r="F761">
        <v>2</v>
      </c>
      <c r="G761">
        <v>3.5459521005288319E-2</v>
      </c>
      <c r="H761">
        <v>-0.76748534835002535</v>
      </c>
      <c r="I761">
        <v>1.2638648253161315</v>
      </c>
      <c r="J761">
        <v>-0.63325009098578089</v>
      </c>
    </row>
    <row r="762" spans="1:10" x14ac:dyDescent="0.2">
      <c r="A762">
        <v>35060578</v>
      </c>
      <c r="B762">
        <v>372</v>
      </c>
      <c r="C762">
        <v>2</v>
      </c>
      <c r="D762">
        <v>1</v>
      </c>
      <c r="E762">
        <v>5</v>
      </c>
      <c r="F762">
        <v>2</v>
      </c>
      <c r="G762">
        <v>-0.60639513980118509</v>
      </c>
      <c r="H762">
        <v>-0.81626439182924737</v>
      </c>
      <c r="I762">
        <v>0.9242726576027489</v>
      </c>
      <c r="J762">
        <v>-0.52352831195359095</v>
      </c>
    </row>
    <row r="763" spans="1:10" x14ac:dyDescent="0.2">
      <c r="A763">
        <v>35060579</v>
      </c>
      <c r="B763">
        <v>416</v>
      </c>
      <c r="C763">
        <v>1</v>
      </c>
      <c r="D763">
        <v>1</v>
      </c>
      <c r="E763">
        <v>4</v>
      </c>
      <c r="F763">
        <v>2</v>
      </c>
      <c r="G763">
        <v>-0.77268551118285167</v>
      </c>
      <c r="H763">
        <v>-0.8591890774448574</v>
      </c>
      <c r="I763">
        <v>0.35311207859292942</v>
      </c>
      <c r="J763">
        <v>-0.44126649402914431</v>
      </c>
    </row>
    <row r="764" spans="1:10" x14ac:dyDescent="0.2">
      <c r="A764">
        <v>35060580</v>
      </c>
      <c r="B764">
        <v>729</v>
      </c>
      <c r="C764">
        <v>4</v>
      </c>
      <c r="D764">
        <v>3</v>
      </c>
      <c r="E764">
        <v>3</v>
      </c>
      <c r="F764">
        <v>3</v>
      </c>
      <c r="G764">
        <v>0.17702820099698924</v>
      </c>
      <c r="H764">
        <v>-0.32186986517433258</v>
      </c>
      <c r="I764">
        <v>3.1789207793478352E-2</v>
      </c>
      <c r="J764">
        <v>-0.20137432500445746</v>
      </c>
    </row>
    <row r="765" spans="1:10" x14ac:dyDescent="0.2">
      <c r="A765">
        <v>35060582</v>
      </c>
      <c r="B765">
        <v>650</v>
      </c>
      <c r="C765">
        <v>3</v>
      </c>
      <c r="D765">
        <v>2</v>
      </c>
      <c r="E765">
        <v>4</v>
      </c>
      <c r="F765">
        <v>3</v>
      </c>
      <c r="G765">
        <v>-0.2769647346310582</v>
      </c>
      <c r="H765">
        <v>-0.71867685475481047</v>
      </c>
      <c r="I765">
        <v>0.12985179506540734</v>
      </c>
      <c r="J765">
        <v>-0.29864185615235156</v>
      </c>
    </row>
    <row r="766" spans="1:10" x14ac:dyDescent="0.2">
      <c r="A766">
        <v>35060585</v>
      </c>
      <c r="B766">
        <v>331</v>
      </c>
      <c r="C766">
        <v>3</v>
      </c>
      <c r="D766">
        <v>1</v>
      </c>
      <c r="E766">
        <v>5</v>
      </c>
      <c r="F766">
        <v>2</v>
      </c>
      <c r="G766">
        <v>-0.35992428720770209</v>
      </c>
      <c r="H766">
        <v>-1.0450902430850986</v>
      </c>
      <c r="I766">
        <v>1.0359298454013861</v>
      </c>
      <c r="J766">
        <v>-0.49294223679445143</v>
      </c>
    </row>
    <row r="767" spans="1:10" x14ac:dyDescent="0.2">
      <c r="A767">
        <v>35060588</v>
      </c>
      <c r="B767">
        <v>716</v>
      </c>
      <c r="C767">
        <v>5</v>
      </c>
      <c r="D767">
        <v>5</v>
      </c>
      <c r="E767">
        <v>1</v>
      </c>
      <c r="F767">
        <v>4</v>
      </c>
      <c r="G767">
        <v>2.0401897419333981</v>
      </c>
      <c r="H767">
        <v>0.6616285282028288</v>
      </c>
      <c r="I767">
        <v>-0.98240991962969937</v>
      </c>
      <c r="J767">
        <v>0.52255657042051307</v>
      </c>
    </row>
    <row r="768" spans="1:10" x14ac:dyDescent="0.2">
      <c r="A768">
        <v>35060590</v>
      </c>
      <c r="B768">
        <v>499</v>
      </c>
      <c r="C768">
        <v>4</v>
      </c>
      <c r="D768">
        <v>2</v>
      </c>
      <c r="E768">
        <v>3</v>
      </c>
      <c r="F768">
        <v>3</v>
      </c>
      <c r="G768">
        <v>0.34213939410603839</v>
      </c>
      <c r="H768">
        <v>-0.64916113295034139</v>
      </c>
      <c r="I768">
        <v>-0.25830352547584023</v>
      </c>
      <c r="J768">
        <v>-9.4857303102736781E-2</v>
      </c>
    </row>
    <row r="769" spans="1:10" x14ac:dyDescent="0.2">
      <c r="A769">
        <v>35060592</v>
      </c>
      <c r="B769">
        <v>941</v>
      </c>
      <c r="C769">
        <v>5</v>
      </c>
      <c r="D769">
        <v>4</v>
      </c>
      <c r="E769">
        <v>1</v>
      </c>
      <c r="F769">
        <v>5</v>
      </c>
      <c r="G769">
        <v>2.7825472298589551</v>
      </c>
      <c r="H769">
        <v>0.3970325846447868</v>
      </c>
      <c r="I769">
        <v>-1.3277861422969479</v>
      </c>
      <c r="J769">
        <v>0.97254333191896614</v>
      </c>
    </row>
    <row r="770" spans="1:10" x14ac:dyDescent="0.2">
      <c r="A770">
        <v>35060593</v>
      </c>
      <c r="B770">
        <v>519</v>
      </c>
      <c r="C770">
        <v>3</v>
      </c>
      <c r="D770">
        <v>5</v>
      </c>
      <c r="E770">
        <v>1</v>
      </c>
      <c r="F770">
        <v>4</v>
      </c>
      <c r="G770">
        <v>-0.40034510791405054</v>
      </c>
      <c r="H770">
        <v>4.675386104002011</v>
      </c>
      <c r="I770">
        <v>-0.97904463875050529</v>
      </c>
      <c r="J770">
        <v>0.15434707175120937</v>
      </c>
    </row>
    <row r="771" spans="1:10" x14ac:dyDescent="0.2">
      <c r="A771">
        <v>35060594</v>
      </c>
      <c r="B771">
        <v>532</v>
      </c>
      <c r="C771">
        <v>4</v>
      </c>
      <c r="D771">
        <v>1</v>
      </c>
      <c r="E771">
        <v>5</v>
      </c>
      <c r="F771">
        <v>2</v>
      </c>
      <c r="G771">
        <v>7.5198002046577214E-3</v>
      </c>
      <c r="H771">
        <v>-0.82362845893649417</v>
      </c>
      <c r="I771">
        <v>0.66023761058779873</v>
      </c>
      <c r="J771">
        <v>-0.44245000558526293</v>
      </c>
    </row>
    <row r="772" spans="1:10" x14ac:dyDescent="0.2">
      <c r="A772">
        <v>35060595</v>
      </c>
      <c r="B772">
        <v>829</v>
      </c>
      <c r="C772">
        <v>3</v>
      </c>
      <c r="D772">
        <v>4</v>
      </c>
      <c r="E772">
        <v>3</v>
      </c>
      <c r="F772">
        <v>3</v>
      </c>
      <c r="G772">
        <v>-4.3452728620943376E-3</v>
      </c>
      <c r="H772">
        <v>0.59420751133377103</v>
      </c>
      <c r="I772">
        <v>-0.1390452600279842</v>
      </c>
      <c r="J772">
        <v>-0.15002680941734176</v>
      </c>
    </row>
    <row r="773" spans="1:10" x14ac:dyDescent="0.2">
      <c r="A773">
        <v>35060597</v>
      </c>
      <c r="B773">
        <v>570</v>
      </c>
      <c r="C773">
        <v>4</v>
      </c>
      <c r="D773">
        <v>2</v>
      </c>
      <c r="E773">
        <v>1</v>
      </c>
      <c r="F773">
        <v>4</v>
      </c>
      <c r="G773">
        <v>0.14628512395325605</v>
      </c>
      <c r="H773">
        <v>-0.46553736646486399</v>
      </c>
      <c r="I773">
        <v>-0.83656818840522118</v>
      </c>
      <c r="J773">
        <v>3.5637116847161227E-2</v>
      </c>
    </row>
    <row r="774" spans="1:10" x14ac:dyDescent="0.2">
      <c r="A774">
        <v>35060598</v>
      </c>
      <c r="B774">
        <v>593</v>
      </c>
      <c r="C774">
        <v>2</v>
      </c>
      <c r="D774">
        <v>1</v>
      </c>
      <c r="E774">
        <v>5</v>
      </c>
      <c r="F774">
        <v>2</v>
      </c>
      <c r="G774">
        <v>-0.66193019485750093</v>
      </c>
      <c r="H774">
        <v>-0.98625772825862201</v>
      </c>
      <c r="I774">
        <v>1.2213843691444974</v>
      </c>
      <c r="J774">
        <v>-0.59956418948186041</v>
      </c>
    </row>
    <row r="775" spans="1:10" x14ac:dyDescent="0.2">
      <c r="A775">
        <v>35060599</v>
      </c>
      <c r="B775">
        <v>515</v>
      </c>
      <c r="C775">
        <v>1</v>
      </c>
      <c r="D775">
        <v>1</v>
      </c>
      <c r="E775">
        <v>5</v>
      </c>
      <c r="F775">
        <v>2</v>
      </c>
      <c r="G775">
        <v>-0.8411010998775561</v>
      </c>
      <c r="H775">
        <v>-0.98151975157793048</v>
      </c>
      <c r="I775">
        <v>0.90446484480198619</v>
      </c>
      <c r="J775">
        <v>-0.66321383203219852</v>
      </c>
    </row>
    <row r="776" spans="1:10" x14ac:dyDescent="0.2">
      <c r="A776">
        <v>35060600</v>
      </c>
      <c r="B776">
        <v>607</v>
      </c>
      <c r="C776">
        <v>1</v>
      </c>
      <c r="D776">
        <v>1</v>
      </c>
      <c r="E776">
        <v>5</v>
      </c>
      <c r="F776">
        <v>2</v>
      </c>
      <c r="G776">
        <v>-0.88052506798187102</v>
      </c>
      <c r="H776">
        <v>-1.2628727576238117</v>
      </c>
      <c r="I776">
        <v>1.0926936030840322</v>
      </c>
      <c r="J776">
        <v>-0.62956580050688349</v>
      </c>
    </row>
    <row r="777" spans="1:10" x14ac:dyDescent="0.2">
      <c r="A777">
        <v>35060602</v>
      </c>
      <c r="B777">
        <v>621</v>
      </c>
      <c r="C777">
        <v>4</v>
      </c>
      <c r="D777">
        <v>2</v>
      </c>
      <c r="E777">
        <v>2</v>
      </c>
      <c r="F777">
        <v>4</v>
      </c>
      <c r="G777">
        <v>0.20123485893180126</v>
      </c>
      <c r="H777">
        <v>-0.48297118170361253</v>
      </c>
      <c r="I777">
        <v>-0.57592198194782063</v>
      </c>
      <c r="J777">
        <v>7.9131981022905307E-2</v>
      </c>
    </row>
    <row r="778" spans="1:10" x14ac:dyDescent="0.2">
      <c r="A778">
        <v>35060603</v>
      </c>
      <c r="B778">
        <v>569</v>
      </c>
      <c r="C778">
        <v>5</v>
      </c>
      <c r="D778">
        <v>3</v>
      </c>
      <c r="E778">
        <v>5</v>
      </c>
      <c r="F778">
        <v>3</v>
      </c>
      <c r="G778">
        <v>1.7135777499916274</v>
      </c>
      <c r="H778">
        <v>-0.28697123797090807</v>
      </c>
      <c r="I778">
        <v>2.113231972714368</v>
      </c>
      <c r="J778">
        <v>-0.37144349686041767</v>
      </c>
    </row>
    <row r="779" spans="1:10" x14ac:dyDescent="0.2">
      <c r="A779">
        <v>35060604</v>
      </c>
      <c r="B779">
        <v>436</v>
      </c>
      <c r="C779">
        <v>4</v>
      </c>
      <c r="D779">
        <v>4</v>
      </c>
      <c r="E779">
        <v>5</v>
      </c>
      <c r="F779">
        <v>2</v>
      </c>
      <c r="G779">
        <v>0.21308209088067898</v>
      </c>
      <c r="H779">
        <v>-2.7785659869190849E-2</v>
      </c>
      <c r="I779">
        <v>4.4262771902034359</v>
      </c>
      <c r="J779">
        <v>-0.53130484290774982</v>
      </c>
    </row>
    <row r="780" spans="1:10" x14ac:dyDescent="0.2">
      <c r="A780">
        <v>35060605</v>
      </c>
      <c r="B780">
        <v>655</v>
      </c>
      <c r="C780">
        <v>2</v>
      </c>
      <c r="D780">
        <v>1</v>
      </c>
      <c r="E780">
        <v>5</v>
      </c>
      <c r="F780">
        <v>2</v>
      </c>
      <c r="G780">
        <v>-0.52161324898065364</v>
      </c>
      <c r="H780">
        <v>-1.0586846297406396</v>
      </c>
      <c r="I780">
        <v>1.2325546283181947</v>
      </c>
      <c r="J780">
        <v>-0.57882381233083513</v>
      </c>
    </row>
    <row r="781" spans="1:10" x14ac:dyDescent="0.2">
      <c r="A781">
        <v>35060606</v>
      </c>
      <c r="B781">
        <v>549</v>
      </c>
      <c r="C781">
        <v>3</v>
      </c>
      <c r="D781">
        <v>1</v>
      </c>
      <c r="E781">
        <v>4</v>
      </c>
      <c r="F781">
        <v>2</v>
      </c>
      <c r="G781">
        <v>-0.22780901129262629</v>
      </c>
      <c r="H781">
        <v>-1.019469467596128</v>
      </c>
      <c r="I781">
        <v>0.47980556404956093</v>
      </c>
      <c r="J781">
        <v>-0.51353788900324115</v>
      </c>
    </row>
    <row r="782" spans="1:10" x14ac:dyDescent="0.2">
      <c r="A782">
        <v>35060607</v>
      </c>
      <c r="B782">
        <v>372</v>
      </c>
      <c r="C782">
        <v>4</v>
      </c>
      <c r="D782">
        <v>3</v>
      </c>
      <c r="E782">
        <v>4</v>
      </c>
      <c r="F782">
        <v>1</v>
      </c>
      <c r="G782">
        <v>6.4363971188260788E-2</v>
      </c>
      <c r="H782">
        <v>-0.15248833749400947</v>
      </c>
      <c r="I782">
        <v>0.38983555922166085</v>
      </c>
      <c r="J782">
        <v>-0.82715245848393759</v>
      </c>
    </row>
    <row r="783" spans="1:10" x14ac:dyDescent="0.2">
      <c r="A783">
        <v>35060608</v>
      </c>
      <c r="B783">
        <v>656</v>
      </c>
      <c r="C783">
        <v>5</v>
      </c>
      <c r="D783">
        <v>2</v>
      </c>
      <c r="E783">
        <v>5</v>
      </c>
      <c r="F783">
        <v>3</v>
      </c>
      <c r="G783">
        <v>1.4252922706573274</v>
      </c>
      <c r="H783">
        <v>-0.44183649476215858</v>
      </c>
      <c r="I783">
        <v>1.719064814877701</v>
      </c>
      <c r="J783">
        <v>-0.11833832306993161</v>
      </c>
    </row>
    <row r="784" spans="1:10" x14ac:dyDescent="0.2">
      <c r="A784">
        <v>35060609</v>
      </c>
      <c r="B784">
        <v>668</v>
      </c>
      <c r="C784">
        <v>4</v>
      </c>
      <c r="D784">
        <v>4</v>
      </c>
      <c r="E784">
        <v>2</v>
      </c>
      <c r="F784">
        <v>4</v>
      </c>
      <c r="G784">
        <v>6.1520548505085149E-2</v>
      </c>
      <c r="H784">
        <v>0.27581318418442197</v>
      </c>
      <c r="I784">
        <v>-0.54205992495944777</v>
      </c>
      <c r="J784">
        <v>-3.9728019938013642E-2</v>
      </c>
    </row>
    <row r="785" spans="1:10" x14ac:dyDescent="0.2">
      <c r="A785">
        <v>35060610</v>
      </c>
      <c r="B785">
        <v>409</v>
      </c>
      <c r="C785">
        <v>3</v>
      </c>
      <c r="D785">
        <v>2</v>
      </c>
      <c r="E785">
        <v>4</v>
      </c>
      <c r="F785">
        <v>3</v>
      </c>
      <c r="G785">
        <v>-0.15262540323991117</v>
      </c>
      <c r="H785">
        <v>-0.5460638729965771</v>
      </c>
      <c r="I785">
        <v>0.1507065188449116</v>
      </c>
      <c r="J785">
        <v>-0.31541809595700493</v>
      </c>
    </row>
    <row r="786" spans="1:10" x14ac:dyDescent="0.2">
      <c r="A786">
        <v>35060611</v>
      </c>
      <c r="B786">
        <v>462</v>
      </c>
      <c r="C786">
        <v>3</v>
      </c>
      <c r="D786">
        <v>3</v>
      </c>
      <c r="E786">
        <v>4</v>
      </c>
      <c r="F786">
        <v>3</v>
      </c>
      <c r="G786">
        <v>-8.0913250204650788E-2</v>
      </c>
      <c r="H786">
        <v>-0.38986890914221012</v>
      </c>
      <c r="I786">
        <v>0.2369931223867334</v>
      </c>
      <c r="J786">
        <v>-0.2000735510699613</v>
      </c>
    </row>
    <row r="787" spans="1:10" x14ac:dyDescent="0.2">
      <c r="A787">
        <v>35060612</v>
      </c>
      <c r="B787">
        <v>502</v>
      </c>
      <c r="C787">
        <v>4</v>
      </c>
      <c r="D787">
        <v>1</v>
      </c>
      <c r="E787">
        <v>5</v>
      </c>
      <c r="F787">
        <v>2</v>
      </c>
      <c r="G787">
        <v>2.1770876556705954E-2</v>
      </c>
      <c r="H787">
        <v>-1.1717463307446048</v>
      </c>
      <c r="I787">
        <v>1.4377406776226054</v>
      </c>
      <c r="J787">
        <v>-0.66999844823372301</v>
      </c>
    </row>
    <row r="788" spans="1:10" x14ac:dyDescent="0.2">
      <c r="A788">
        <v>35060613</v>
      </c>
      <c r="B788">
        <v>732</v>
      </c>
      <c r="C788">
        <v>5</v>
      </c>
      <c r="D788">
        <v>4</v>
      </c>
      <c r="E788">
        <v>1</v>
      </c>
      <c r="F788">
        <v>4</v>
      </c>
      <c r="G788">
        <v>0.87268477875557005</v>
      </c>
      <c r="H788">
        <v>0.10622316420813452</v>
      </c>
      <c r="I788">
        <v>-1.5307964062944084</v>
      </c>
      <c r="J788">
        <v>0.14254720526113379</v>
      </c>
    </row>
    <row r="789" spans="1:10" x14ac:dyDescent="0.2">
      <c r="A789">
        <v>35060616</v>
      </c>
      <c r="B789">
        <v>597</v>
      </c>
      <c r="C789">
        <v>4</v>
      </c>
      <c r="D789">
        <v>5</v>
      </c>
      <c r="E789">
        <v>2</v>
      </c>
      <c r="F789">
        <v>4</v>
      </c>
      <c r="G789">
        <v>0.5308803569645264</v>
      </c>
      <c r="H789">
        <v>1.5054104594870039</v>
      </c>
      <c r="I789">
        <v>-0.32614094948002015</v>
      </c>
      <c r="J789">
        <v>-5.4546058886806303E-3</v>
      </c>
    </row>
    <row r="790" spans="1:10" x14ac:dyDescent="0.2">
      <c r="A790">
        <v>35060617</v>
      </c>
      <c r="B790">
        <v>613</v>
      </c>
      <c r="C790">
        <v>4</v>
      </c>
      <c r="D790">
        <v>3</v>
      </c>
      <c r="E790">
        <v>4</v>
      </c>
      <c r="F790">
        <v>4</v>
      </c>
      <c r="G790">
        <v>0.13579697219406434</v>
      </c>
      <c r="H790">
        <v>-0.26781280310535294</v>
      </c>
      <c r="I790">
        <v>0.41595648683284814</v>
      </c>
      <c r="J790">
        <v>9.9890750087561472E-2</v>
      </c>
    </row>
    <row r="791" spans="1:10" x14ac:dyDescent="0.2">
      <c r="A791">
        <v>35060618</v>
      </c>
      <c r="B791">
        <v>353</v>
      </c>
      <c r="C791">
        <v>3</v>
      </c>
      <c r="D791">
        <v>2</v>
      </c>
      <c r="E791">
        <v>3</v>
      </c>
      <c r="F791">
        <v>2</v>
      </c>
      <c r="G791">
        <v>-0.32110098447383578</v>
      </c>
      <c r="H791">
        <v>-0.52103974159549338</v>
      </c>
      <c r="I791">
        <v>-0.16344996485050634</v>
      </c>
      <c r="J791">
        <v>-0.45735905957114575</v>
      </c>
    </row>
    <row r="792" spans="1:10" x14ac:dyDescent="0.2">
      <c r="A792">
        <v>35060619</v>
      </c>
      <c r="B792">
        <v>859</v>
      </c>
      <c r="C792">
        <v>3</v>
      </c>
      <c r="D792">
        <v>3</v>
      </c>
      <c r="E792">
        <v>3</v>
      </c>
      <c r="F792">
        <v>3</v>
      </c>
      <c r="G792">
        <v>8.8124505866792047E-4</v>
      </c>
      <c r="H792">
        <v>-0.14029984908124365</v>
      </c>
      <c r="I792">
        <v>-0.28990467363224476</v>
      </c>
      <c r="J792">
        <v>-8.0333161554385718E-2</v>
      </c>
    </row>
    <row r="793" spans="1:10" x14ac:dyDescent="0.2">
      <c r="A793">
        <v>35060620</v>
      </c>
      <c r="B793">
        <v>691</v>
      </c>
      <c r="C793">
        <v>5</v>
      </c>
      <c r="D793">
        <v>1</v>
      </c>
      <c r="E793">
        <v>4</v>
      </c>
      <c r="F793">
        <v>3</v>
      </c>
      <c r="G793">
        <v>0.82487236848775414</v>
      </c>
      <c r="H793">
        <v>-0.84226548534381562</v>
      </c>
      <c r="I793">
        <v>0.2759212768152286</v>
      </c>
      <c r="J793">
        <v>-0.31684573505992897</v>
      </c>
    </row>
    <row r="794" spans="1:10" x14ac:dyDescent="0.2">
      <c r="A794">
        <v>35060622</v>
      </c>
      <c r="B794">
        <v>401</v>
      </c>
      <c r="C794">
        <v>5</v>
      </c>
      <c r="D794">
        <v>5</v>
      </c>
      <c r="E794">
        <v>5</v>
      </c>
      <c r="F794">
        <v>1</v>
      </c>
      <c r="G794">
        <v>1.7518582260179034</v>
      </c>
      <c r="H794">
        <v>0.81888051484462232</v>
      </c>
      <c r="I794">
        <v>1.3448964932827336</v>
      </c>
      <c r="J794">
        <v>-0.86187772820053477</v>
      </c>
    </row>
    <row r="795" spans="1:10" x14ac:dyDescent="0.2">
      <c r="A795">
        <v>35060623</v>
      </c>
      <c r="B795">
        <v>907</v>
      </c>
      <c r="C795">
        <v>2</v>
      </c>
      <c r="D795">
        <v>1</v>
      </c>
      <c r="E795">
        <v>4</v>
      </c>
      <c r="F795">
        <v>3</v>
      </c>
      <c r="G795">
        <v>-0.53062994372288386</v>
      </c>
      <c r="H795">
        <v>-0.96809780497726128</v>
      </c>
      <c r="I795">
        <v>0.15688937426354449</v>
      </c>
      <c r="J795">
        <v>-0.15431961000975081</v>
      </c>
    </row>
    <row r="796" spans="1:10" x14ac:dyDescent="0.2">
      <c r="A796">
        <v>35060624</v>
      </c>
      <c r="B796">
        <v>588</v>
      </c>
      <c r="C796">
        <v>3</v>
      </c>
      <c r="D796">
        <v>1</v>
      </c>
      <c r="E796">
        <v>5</v>
      </c>
      <c r="F796">
        <v>2</v>
      </c>
      <c r="G796">
        <v>-0.1586261661802853</v>
      </c>
      <c r="H796">
        <v>-1.2691387460325125</v>
      </c>
      <c r="I796">
        <v>1.3126473240210481</v>
      </c>
      <c r="J796">
        <v>-0.60962912536620073</v>
      </c>
    </row>
    <row r="797" spans="1:10" x14ac:dyDescent="0.2">
      <c r="A797">
        <v>35060625</v>
      </c>
      <c r="B797">
        <v>402</v>
      </c>
      <c r="C797">
        <v>2</v>
      </c>
      <c r="D797">
        <v>2</v>
      </c>
      <c r="E797">
        <v>4</v>
      </c>
      <c r="F797">
        <v>3</v>
      </c>
      <c r="G797">
        <v>-0.49845020287857134</v>
      </c>
      <c r="H797">
        <v>-0.52014055249929958</v>
      </c>
      <c r="I797">
        <v>0.32065451100730658</v>
      </c>
      <c r="J797">
        <v>-0.17217549445011351</v>
      </c>
    </row>
    <row r="798" spans="1:10" x14ac:dyDescent="0.2">
      <c r="A798">
        <v>35060634</v>
      </c>
      <c r="B798">
        <v>633</v>
      </c>
      <c r="C798">
        <v>4</v>
      </c>
      <c r="D798">
        <v>5</v>
      </c>
      <c r="E798">
        <v>1</v>
      </c>
      <c r="F798">
        <v>5</v>
      </c>
      <c r="G798">
        <v>0.44116394165981893</v>
      </c>
      <c r="H798">
        <v>2.9540764122856884</v>
      </c>
      <c r="I798">
        <v>-0.98900241361685648</v>
      </c>
      <c r="J798">
        <v>1.1137138843307965</v>
      </c>
    </row>
    <row r="799" spans="1:10" x14ac:dyDescent="0.2">
      <c r="A799">
        <v>35060638</v>
      </c>
      <c r="B799">
        <v>880</v>
      </c>
      <c r="C799">
        <v>5</v>
      </c>
      <c r="D799">
        <v>5</v>
      </c>
      <c r="E799">
        <v>1</v>
      </c>
      <c r="F799">
        <v>5</v>
      </c>
      <c r="G799">
        <v>2.7847552364545418</v>
      </c>
      <c r="H799">
        <v>0.68906828102425566</v>
      </c>
      <c r="I799">
        <v>-0.86946626109597214</v>
      </c>
      <c r="J799">
        <v>0.87911492602687069</v>
      </c>
    </row>
    <row r="800" spans="1:10" x14ac:dyDescent="0.2">
      <c r="A800">
        <v>35060641</v>
      </c>
      <c r="B800">
        <v>396</v>
      </c>
      <c r="C800">
        <v>3</v>
      </c>
      <c r="D800">
        <v>5</v>
      </c>
      <c r="E800">
        <v>2</v>
      </c>
      <c r="F800">
        <v>3</v>
      </c>
      <c r="G800">
        <v>-0.13542410578072966</v>
      </c>
      <c r="H800">
        <v>1.4278129089736793</v>
      </c>
      <c r="I800">
        <v>-0.54867604675680648</v>
      </c>
      <c r="J800">
        <v>-0.19006444284967039</v>
      </c>
    </row>
    <row r="801" spans="1:10" x14ac:dyDescent="0.2">
      <c r="A801">
        <v>35060642</v>
      </c>
      <c r="B801">
        <v>830</v>
      </c>
      <c r="C801">
        <v>5</v>
      </c>
      <c r="D801">
        <v>4</v>
      </c>
      <c r="E801">
        <v>5</v>
      </c>
      <c r="F801">
        <v>4</v>
      </c>
      <c r="G801">
        <v>1.9919757393700441</v>
      </c>
      <c r="H801">
        <v>0.3581369719213961</v>
      </c>
      <c r="I801">
        <v>1.0872490084695845</v>
      </c>
      <c r="J801">
        <v>0.528031044669241</v>
      </c>
    </row>
    <row r="802" spans="1:10" x14ac:dyDescent="0.2">
      <c r="A802">
        <v>35060643</v>
      </c>
      <c r="B802">
        <v>259</v>
      </c>
      <c r="C802">
        <v>5</v>
      </c>
      <c r="D802">
        <v>4</v>
      </c>
      <c r="E802">
        <v>1</v>
      </c>
      <c r="F802">
        <v>4</v>
      </c>
      <c r="G802">
        <v>0.85184241752985979</v>
      </c>
      <c r="H802">
        <v>-2.7137481388571361E-3</v>
      </c>
      <c r="I802">
        <v>-0.84514089474729692</v>
      </c>
      <c r="J802">
        <v>0.22444445736719482</v>
      </c>
    </row>
    <row r="803" spans="1:10" x14ac:dyDescent="0.2">
      <c r="A803">
        <v>35060644</v>
      </c>
      <c r="B803">
        <v>335</v>
      </c>
      <c r="C803">
        <v>4</v>
      </c>
      <c r="D803">
        <v>3</v>
      </c>
      <c r="E803">
        <v>3</v>
      </c>
      <c r="F803">
        <v>4</v>
      </c>
      <c r="G803">
        <v>0.38155297811978672</v>
      </c>
      <c r="H803">
        <v>-0.39548085721419624</v>
      </c>
      <c r="I803">
        <v>-0.18681091884180373</v>
      </c>
      <c r="J803">
        <v>0.13102505012601318</v>
      </c>
    </row>
    <row r="804" spans="1:10" x14ac:dyDescent="0.2">
      <c r="A804">
        <v>35060645</v>
      </c>
      <c r="B804">
        <v>1709</v>
      </c>
      <c r="C804">
        <v>5</v>
      </c>
      <c r="D804">
        <v>5</v>
      </c>
      <c r="E804">
        <v>5</v>
      </c>
      <c r="F804">
        <v>3</v>
      </c>
      <c r="G804">
        <v>3.1248516724668258</v>
      </c>
      <c r="H804">
        <v>0.8296620550278061</v>
      </c>
      <c r="I804">
        <v>2.9811079945262402</v>
      </c>
      <c r="J804">
        <v>-0.15996895272971717</v>
      </c>
    </row>
    <row r="805" spans="1:10" x14ac:dyDescent="0.2">
      <c r="A805">
        <v>35060646</v>
      </c>
      <c r="B805">
        <v>500</v>
      </c>
      <c r="C805">
        <v>4</v>
      </c>
      <c r="D805">
        <v>2</v>
      </c>
      <c r="E805">
        <v>3</v>
      </c>
      <c r="F805">
        <v>2</v>
      </c>
      <c r="G805">
        <v>0.26602461653704823</v>
      </c>
      <c r="H805">
        <v>-0.51250052943811286</v>
      </c>
      <c r="I805">
        <v>-0.24427567896285407</v>
      </c>
      <c r="J805">
        <v>-0.54068515931117478</v>
      </c>
    </row>
    <row r="806" spans="1:10" x14ac:dyDescent="0.2">
      <c r="A806">
        <v>35060647</v>
      </c>
      <c r="B806">
        <v>296</v>
      </c>
      <c r="C806">
        <v>4</v>
      </c>
      <c r="D806">
        <v>3</v>
      </c>
      <c r="E806">
        <v>3</v>
      </c>
      <c r="F806">
        <v>4</v>
      </c>
      <c r="G806">
        <v>1.519209159022112E-2</v>
      </c>
      <c r="H806">
        <v>-0.19507233854503722</v>
      </c>
      <c r="I806">
        <v>-0.11343993024792952</v>
      </c>
      <c r="J806">
        <v>0.31866346106911503</v>
      </c>
    </row>
    <row r="807" spans="1:10" x14ac:dyDescent="0.2">
      <c r="A807">
        <v>35060648</v>
      </c>
      <c r="B807">
        <v>420</v>
      </c>
      <c r="C807">
        <v>4</v>
      </c>
      <c r="D807">
        <v>4</v>
      </c>
      <c r="E807">
        <v>3</v>
      </c>
      <c r="F807">
        <v>3</v>
      </c>
      <c r="G807">
        <v>9.3767518204481287E-2</v>
      </c>
      <c r="H807">
        <v>1.8148676680695489E-3</v>
      </c>
      <c r="I807">
        <v>-0.26975381438990542</v>
      </c>
      <c r="J807">
        <v>-0.21111359663688384</v>
      </c>
    </row>
    <row r="808" spans="1:10" x14ac:dyDescent="0.2">
      <c r="A808">
        <v>35060649</v>
      </c>
      <c r="B808">
        <v>976</v>
      </c>
      <c r="C808">
        <v>1</v>
      </c>
      <c r="D808">
        <v>5</v>
      </c>
      <c r="E808">
        <v>1</v>
      </c>
      <c r="F808">
        <v>5</v>
      </c>
      <c r="G808">
        <v>-1.1810731039907434</v>
      </c>
      <c r="H808">
        <v>5.2569174560421263</v>
      </c>
      <c r="I808">
        <v>-0.74233611499494312</v>
      </c>
      <c r="J808">
        <v>1.5079365971993828</v>
      </c>
    </row>
    <row r="809" spans="1:10" x14ac:dyDescent="0.2">
      <c r="A809">
        <v>35060653</v>
      </c>
      <c r="B809">
        <v>448</v>
      </c>
      <c r="C809">
        <v>3</v>
      </c>
      <c r="D809">
        <v>1</v>
      </c>
      <c r="E809">
        <v>4</v>
      </c>
      <c r="F809">
        <v>3</v>
      </c>
      <c r="G809">
        <v>-0.31578297154437474</v>
      </c>
      <c r="H809">
        <v>-1.1462479679668396</v>
      </c>
      <c r="I809">
        <v>0.34937209388540785</v>
      </c>
      <c r="J809">
        <v>-0.30541380555074193</v>
      </c>
    </row>
    <row r="810" spans="1:10" x14ac:dyDescent="0.2">
      <c r="A810">
        <v>35060654</v>
      </c>
      <c r="B810">
        <v>636</v>
      </c>
      <c r="C810">
        <v>2</v>
      </c>
      <c r="D810">
        <v>1</v>
      </c>
      <c r="E810">
        <v>5</v>
      </c>
      <c r="F810">
        <v>3</v>
      </c>
      <c r="G810">
        <v>-0.70675079911810113</v>
      </c>
      <c r="H810">
        <v>-0.82904626469501475</v>
      </c>
      <c r="I810">
        <v>0.65488952103683218</v>
      </c>
      <c r="J810">
        <v>-0.37923689704871194</v>
      </c>
    </row>
    <row r="811" spans="1:10" x14ac:dyDescent="0.2">
      <c r="A811">
        <v>35060655</v>
      </c>
      <c r="B811">
        <v>354</v>
      </c>
      <c r="C811">
        <v>4</v>
      </c>
      <c r="D811">
        <v>1</v>
      </c>
      <c r="E811">
        <v>5</v>
      </c>
      <c r="F811">
        <v>2</v>
      </c>
      <c r="G811">
        <v>1.9223664295407866E-2</v>
      </c>
      <c r="H811">
        <v>-1.2616820556354555</v>
      </c>
      <c r="I811">
        <v>1.1501021179822226</v>
      </c>
      <c r="J811">
        <v>-0.51734388274216014</v>
      </c>
    </row>
    <row r="812" spans="1:10" x14ac:dyDescent="0.2">
      <c r="A812">
        <v>35060656</v>
      </c>
      <c r="B812">
        <v>641</v>
      </c>
      <c r="C812">
        <v>4</v>
      </c>
      <c r="D812">
        <v>1</v>
      </c>
      <c r="E812">
        <v>5</v>
      </c>
      <c r="F812">
        <v>2</v>
      </c>
      <c r="G812">
        <v>0.4407375463494192</v>
      </c>
      <c r="H812">
        <v>-0.96104681934385106</v>
      </c>
      <c r="I812">
        <v>2.0708035772912239</v>
      </c>
      <c r="J812">
        <v>-0.47235924546962654</v>
      </c>
    </row>
    <row r="813" spans="1:10" x14ac:dyDescent="0.2">
      <c r="A813">
        <v>35060657</v>
      </c>
      <c r="B813">
        <v>426</v>
      </c>
      <c r="C813">
        <v>3</v>
      </c>
      <c r="D813">
        <v>1</v>
      </c>
      <c r="E813">
        <v>5</v>
      </c>
      <c r="F813">
        <v>2</v>
      </c>
      <c r="G813">
        <v>-7.9973491108904393E-2</v>
      </c>
      <c r="H813">
        <v>-0.91382554961015172</v>
      </c>
      <c r="I813">
        <v>1.2319261342442458</v>
      </c>
      <c r="J813">
        <v>-0.51472331265472038</v>
      </c>
    </row>
    <row r="814" spans="1:10" x14ac:dyDescent="0.2">
      <c r="A814">
        <v>35060662</v>
      </c>
      <c r="B814">
        <v>620</v>
      </c>
      <c r="C814">
        <v>1</v>
      </c>
      <c r="D814">
        <v>1</v>
      </c>
      <c r="E814">
        <v>2</v>
      </c>
      <c r="F814">
        <v>4</v>
      </c>
      <c r="G814">
        <v>-1.234835257025076</v>
      </c>
      <c r="H814">
        <v>-0.93000437126962776</v>
      </c>
      <c r="I814">
        <v>-0.5476988789339311</v>
      </c>
      <c r="J814">
        <v>2.2033984638571064E-2</v>
      </c>
    </row>
    <row r="815" spans="1:10" x14ac:dyDescent="0.2">
      <c r="A815">
        <v>35060663</v>
      </c>
      <c r="B815">
        <v>2524</v>
      </c>
      <c r="C815">
        <v>2</v>
      </c>
      <c r="D815">
        <v>2</v>
      </c>
      <c r="E815">
        <v>1</v>
      </c>
      <c r="F815">
        <v>5</v>
      </c>
      <c r="G815">
        <v>-0.47372088849751759</v>
      </c>
      <c r="H815">
        <v>-0.56821045461925501</v>
      </c>
      <c r="I815">
        <v>-1.3280102237036087</v>
      </c>
      <c r="J815">
        <v>0.79739435773448952</v>
      </c>
    </row>
    <row r="816" spans="1:10" x14ac:dyDescent="0.2">
      <c r="A816">
        <v>35060668</v>
      </c>
      <c r="B816">
        <v>424</v>
      </c>
      <c r="C816">
        <v>1</v>
      </c>
      <c r="D816">
        <v>1</v>
      </c>
      <c r="E816">
        <v>2</v>
      </c>
      <c r="F816">
        <v>2</v>
      </c>
      <c r="G816">
        <v>-0.81753012644903122</v>
      </c>
      <c r="H816">
        <v>-1.0668976043908738</v>
      </c>
      <c r="I816">
        <v>-0.46553114361128112</v>
      </c>
      <c r="J816">
        <v>-0.60150565134906664</v>
      </c>
    </row>
    <row r="817" spans="1:10" x14ac:dyDescent="0.2">
      <c r="A817">
        <v>35060669</v>
      </c>
      <c r="B817">
        <v>643</v>
      </c>
      <c r="C817">
        <v>1</v>
      </c>
      <c r="D817">
        <v>1</v>
      </c>
      <c r="E817">
        <v>3</v>
      </c>
      <c r="F817">
        <v>1</v>
      </c>
      <c r="G817">
        <v>-0.76748418910781047</v>
      </c>
      <c r="H817">
        <v>-0.85689375826616077</v>
      </c>
      <c r="I817">
        <v>-0.30838883291991814</v>
      </c>
      <c r="J817">
        <v>-1.0214308457321393</v>
      </c>
    </row>
    <row r="818" spans="1:10" x14ac:dyDescent="0.2">
      <c r="A818">
        <v>35060670</v>
      </c>
      <c r="B818">
        <v>442</v>
      </c>
      <c r="C818">
        <v>1</v>
      </c>
      <c r="D818">
        <v>2</v>
      </c>
      <c r="E818">
        <v>2</v>
      </c>
      <c r="F818">
        <v>2</v>
      </c>
      <c r="G818">
        <v>-1.0978878688845288</v>
      </c>
      <c r="H818">
        <v>-0.50191004081646551</v>
      </c>
      <c r="I818">
        <v>-0.50674343328720517</v>
      </c>
      <c r="J818">
        <v>-0.65437628840708162</v>
      </c>
    </row>
    <row r="819" spans="1:10" x14ac:dyDescent="0.2">
      <c r="A819">
        <v>35060671</v>
      </c>
      <c r="B819">
        <v>436</v>
      </c>
      <c r="C819">
        <v>1</v>
      </c>
      <c r="D819">
        <v>1</v>
      </c>
      <c r="E819">
        <v>2</v>
      </c>
      <c r="F819">
        <v>1</v>
      </c>
      <c r="G819">
        <v>-0.82570503582404398</v>
      </c>
      <c r="H819">
        <v>-0.82778076100334941</v>
      </c>
      <c r="I819">
        <v>-0.42084114488782576</v>
      </c>
      <c r="J819">
        <v>-0.91942472390634178</v>
      </c>
    </row>
    <row r="820" spans="1:10" x14ac:dyDescent="0.2">
      <c r="A820">
        <v>35060672</v>
      </c>
      <c r="B820">
        <v>545</v>
      </c>
      <c r="C820">
        <v>4</v>
      </c>
      <c r="D820">
        <v>2</v>
      </c>
      <c r="E820">
        <v>5</v>
      </c>
      <c r="F820">
        <v>1</v>
      </c>
      <c r="G820">
        <v>4.4945938808232944E-2</v>
      </c>
      <c r="H820">
        <v>-0.65570098045686764</v>
      </c>
      <c r="I820">
        <v>0.6587709189787645</v>
      </c>
      <c r="J820">
        <v>-0.73672698802223335</v>
      </c>
    </row>
    <row r="821" spans="1:10" x14ac:dyDescent="0.2">
      <c r="A821">
        <v>35060673</v>
      </c>
      <c r="B821">
        <v>670</v>
      </c>
      <c r="C821">
        <v>3</v>
      </c>
      <c r="D821">
        <v>2</v>
      </c>
      <c r="E821">
        <v>4</v>
      </c>
      <c r="F821">
        <v>1</v>
      </c>
      <c r="G821">
        <v>-0.39884592069320673</v>
      </c>
      <c r="H821">
        <v>-0.48059884252806112</v>
      </c>
      <c r="I821">
        <v>0.34110703137469089</v>
      </c>
      <c r="J821">
        <v>-1.2003382227045305</v>
      </c>
    </row>
    <row r="822" spans="1:10" x14ac:dyDescent="0.2">
      <c r="A822">
        <v>35060678</v>
      </c>
      <c r="B822">
        <v>2543</v>
      </c>
      <c r="C822">
        <v>3</v>
      </c>
      <c r="D822">
        <v>2</v>
      </c>
      <c r="E822">
        <v>1</v>
      </c>
      <c r="F822">
        <v>4</v>
      </c>
      <c r="G822">
        <v>-0.22004713197913128</v>
      </c>
      <c r="H822">
        <v>-0.74150300405135128</v>
      </c>
      <c r="I822">
        <v>-1.1489314919760494</v>
      </c>
      <c r="J822">
        <v>4.8522771324197356E-2</v>
      </c>
    </row>
    <row r="823" spans="1:10" x14ac:dyDescent="0.2">
      <c r="A823">
        <v>35060679</v>
      </c>
      <c r="B823">
        <v>2204</v>
      </c>
      <c r="C823">
        <v>3</v>
      </c>
      <c r="D823">
        <v>1</v>
      </c>
      <c r="E823">
        <v>1</v>
      </c>
      <c r="F823">
        <v>4</v>
      </c>
      <c r="G823">
        <v>-0.16370260763375283</v>
      </c>
      <c r="H823">
        <v>-0.88660805029322076</v>
      </c>
      <c r="I823">
        <v>-1.3463970054218333</v>
      </c>
      <c r="J823">
        <v>0.16518165606733046</v>
      </c>
    </row>
    <row r="824" spans="1:10" x14ac:dyDescent="0.2">
      <c r="A824">
        <v>35060680</v>
      </c>
      <c r="B824">
        <v>343</v>
      </c>
      <c r="C824">
        <v>2</v>
      </c>
      <c r="D824">
        <v>2</v>
      </c>
      <c r="E824">
        <v>1</v>
      </c>
      <c r="F824">
        <v>2</v>
      </c>
      <c r="G824">
        <v>-0.66484369575822255</v>
      </c>
      <c r="H824">
        <v>-0.67155626387781608</v>
      </c>
      <c r="I824">
        <v>-0.82674252313949936</v>
      </c>
      <c r="J824">
        <v>-0.51367357615730702</v>
      </c>
    </row>
    <row r="825" spans="1:10" x14ac:dyDescent="0.2">
      <c r="A825">
        <v>35060681</v>
      </c>
      <c r="B825">
        <v>561</v>
      </c>
      <c r="C825">
        <v>4</v>
      </c>
      <c r="D825">
        <v>1</v>
      </c>
      <c r="E825">
        <v>5</v>
      </c>
      <c r="F825">
        <v>2</v>
      </c>
      <c r="G825">
        <v>0.60146109876665699</v>
      </c>
      <c r="H825">
        <v>-1.166289469600033</v>
      </c>
      <c r="I825">
        <v>3.4727532904153877</v>
      </c>
      <c r="J825">
        <v>-0.69628766122655417</v>
      </c>
    </row>
    <row r="826" spans="1:10" x14ac:dyDescent="0.2">
      <c r="A826">
        <v>35060682</v>
      </c>
      <c r="B826">
        <v>415</v>
      </c>
      <c r="C826">
        <v>3</v>
      </c>
      <c r="D826">
        <v>2</v>
      </c>
      <c r="E826">
        <v>2</v>
      </c>
      <c r="F826">
        <v>2</v>
      </c>
      <c r="G826">
        <v>-0.18574336299447025</v>
      </c>
      <c r="H826">
        <v>-0.52360828299011919</v>
      </c>
      <c r="I826">
        <v>-0.3734835785980597</v>
      </c>
      <c r="J826">
        <v>-0.59446109886717435</v>
      </c>
    </row>
    <row r="827" spans="1:10" x14ac:dyDescent="0.2">
      <c r="A827">
        <v>35060684</v>
      </c>
      <c r="B827">
        <v>574</v>
      </c>
      <c r="C827">
        <v>1</v>
      </c>
      <c r="D827">
        <v>1</v>
      </c>
      <c r="E827">
        <v>3</v>
      </c>
      <c r="F827">
        <v>3</v>
      </c>
      <c r="G827">
        <v>-1.1113030316677026</v>
      </c>
      <c r="H827">
        <v>-0.92800561374221457</v>
      </c>
      <c r="I827">
        <v>4.2582634445368639E-3</v>
      </c>
      <c r="J827">
        <v>-0.35448524993602404</v>
      </c>
    </row>
    <row r="828" spans="1:10" x14ac:dyDescent="0.2">
      <c r="A828">
        <v>35060685</v>
      </c>
      <c r="B828">
        <v>640</v>
      </c>
      <c r="C828">
        <v>4</v>
      </c>
      <c r="D828">
        <v>1</v>
      </c>
      <c r="E828">
        <v>5</v>
      </c>
      <c r="F828">
        <v>2</v>
      </c>
      <c r="G828">
        <v>5.1715638249456575E-2</v>
      </c>
      <c r="H828">
        <v>-1.0691218296082796</v>
      </c>
      <c r="I828">
        <v>2.6792426656534576</v>
      </c>
      <c r="J828">
        <v>-0.63168118293075914</v>
      </c>
    </row>
    <row r="829" spans="1:10" x14ac:dyDescent="0.2">
      <c r="A829">
        <v>35060686</v>
      </c>
      <c r="B829">
        <v>569</v>
      </c>
      <c r="C829">
        <v>1</v>
      </c>
      <c r="D829">
        <v>2</v>
      </c>
      <c r="E829">
        <v>2</v>
      </c>
      <c r="F829">
        <v>2</v>
      </c>
      <c r="G829">
        <v>-1.0323959815602279</v>
      </c>
      <c r="H829">
        <v>-0.59335082889453028</v>
      </c>
      <c r="I829">
        <v>-0.50739422174099513</v>
      </c>
      <c r="J829">
        <v>-0.55893792047228097</v>
      </c>
    </row>
    <row r="830" spans="1:10" x14ac:dyDescent="0.2">
      <c r="A830">
        <v>35060687</v>
      </c>
      <c r="B830">
        <v>413</v>
      </c>
      <c r="C830">
        <v>1</v>
      </c>
      <c r="D830">
        <v>1</v>
      </c>
      <c r="E830">
        <v>2</v>
      </c>
      <c r="F830">
        <v>3</v>
      </c>
      <c r="G830">
        <v>-0.932054104581865</v>
      </c>
      <c r="H830">
        <v>-1.3192591135543843</v>
      </c>
      <c r="I830">
        <v>-0.57508181705044681</v>
      </c>
      <c r="J830">
        <v>-0.26985287722800266</v>
      </c>
    </row>
    <row r="831" spans="1:10" x14ac:dyDescent="0.2">
      <c r="A831">
        <v>35060688</v>
      </c>
      <c r="B831">
        <v>763</v>
      </c>
      <c r="C831">
        <v>4</v>
      </c>
      <c r="D831">
        <v>3</v>
      </c>
      <c r="E831">
        <v>5</v>
      </c>
      <c r="F831">
        <v>2</v>
      </c>
      <c r="G831">
        <v>0.61905138967754003</v>
      </c>
      <c r="H831">
        <v>-5.6721272298585257E-2</v>
      </c>
      <c r="I831">
        <v>3.0379458465923319</v>
      </c>
      <c r="J831">
        <v>-0.69085834507302446</v>
      </c>
    </row>
    <row r="832" spans="1:10" x14ac:dyDescent="0.2">
      <c r="A832">
        <v>35060689</v>
      </c>
      <c r="B832">
        <v>457</v>
      </c>
      <c r="C832">
        <v>2</v>
      </c>
      <c r="D832">
        <v>1</v>
      </c>
      <c r="E832">
        <v>2</v>
      </c>
      <c r="F832">
        <v>3</v>
      </c>
      <c r="G832">
        <v>-0.71697903197057589</v>
      </c>
      <c r="H832">
        <v>-1.0120019890882135</v>
      </c>
      <c r="I832">
        <v>-0.61819282356042271</v>
      </c>
      <c r="J832">
        <v>-0.35144682255075665</v>
      </c>
    </row>
    <row r="833" spans="1:10" x14ac:dyDescent="0.2">
      <c r="A833">
        <v>35060690</v>
      </c>
      <c r="B833">
        <v>438</v>
      </c>
      <c r="C833">
        <v>1</v>
      </c>
      <c r="D833">
        <v>1</v>
      </c>
      <c r="E833">
        <v>1</v>
      </c>
      <c r="F833">
        <v>3</v>
      </c>
      <c r="G833">
        <v>-1.008387118818159</v>
      </c>
      <c r="H833">
        <v>-1.0326285814883178</v>
      </c>
      <c r="I833">
        <v>-0.74516143220837039</v>
      </c>
      <c r="J833">
        <v>-0.24040008919987216</v>
      </c>
    </row>
    <row r="834" spans="1:10" x14ac:dyDescent="0.2">
      <c r="A834">
        <v>35060695</v>
      </c>
      <c r="B834">
        <v>398</v>
      </c>
      <c r="C834">
        <v>3</v>
      </c>
      <c r="D834">
        <v>1</v>
      </c>
      <c r="E834">
        <v>3</v>
      </c>
      <c r="F834">
        <v>2</v>
      </c>
      <c r="G834">
        <v>-4.6632634330065953E-2</v>
      </c>
      <c r="H834">
        <v>-0.85622381384380519</v>
      </c>
      <c r="I834">
        <v>-0.2953144251547995</v>
      </c>
      <c r="J834">
        <v>-0.6590966227850914</v>
      </c>
    </row>
    <row r="835" spans="1:10" x14ac:dyDescent="0.2">
      <c r="A835">
        <v>35060696</v>
      </c>
      <c r="B835">
        <v>484</v>
      </c>
      <c r="C835">
        <v>5</v>
      </c>
      <c r="D835">
        <v>1</v>
      </c>
      <c r="E835">
        <v>5</v>
      </c>
      <c r="F835">
        <v>1</v>
      </c>
      <c r="G835">
        <v>0.75573994579168258</v>
      </c>
      <c r="H835">
        <v>-1.1167061325510337</v>
      </c>
      <c r="I835">
        <v>1.0213616090569648</v>
      </c>
      <c r="J835">
        <v>-0.80959539774214528</v>
      </c>
    </row>
    <row r="836" spans="1:10" x14ac:dyDescent="0.2">
      <c r="A836">
        <v>35060697</v>
      </c>
      <c r="B836">
        <v>549</v>
      </c>
      <c r="C836">
        <v>2</v>
      </c>
      <c r="D836">
        <v>1</v>
      </c>
      <c r="E836">
        <v>2</v>
      </c>
      <c r="F836">
        <v>3</v>
      </c>
      <c r="G836">
        <v>-0.56524120781826059</v>
      </c>
      <c r="H836">
        <v>-0.95606879143480672</v>
      </c>
      <c r="I836">
        <v>-0.65005381666050299</v>
      </c>
      <c r="J836">
        <v>-0.25417975038644924</v>
      </c>
    </row>
    <row r="837" spans="1:10" x14ac:dyDescent="0.2">
      <c r="A837">
        <v>35060698</v>
      </c>
      <c r="B837">
        <v>628</v>
      </c>
      <c r="C837">
        <v>1</v>
      </c>
      <c r="D837">
        <v>1</v>
      </c>
      <c r="E837">
        <v>1</v>
      </c>
      <c r="F837">
        <v>3</v>
      </c>
      <c r="G837">
        <v>-0.89885184986987221</v>
      </c>
      <c r="H837">
        <v>-0.89591955694634162</v>
      </c>
      <c r="I837">
        <v>-0.787207245435112</v>
      </c>
      <c r="J837">
        <v>-0.19396979226445002</v>
      </c>
    </row>
    <row r="838" spans="1:10" x14ac:dyDescent="0.2">
      <c r="A838">
        <v>35060700</v>
      </c>
      <c r="B838">
        <v>1574</v>
      </c>
      <c r="C838">
        <v>2</v>
      </c>
      <c r="D838">
        <v>2</v>
      </c>
      <c r="E838">
        <v>3</v>
      </c>
      <c r="F838">
        <v>3</v>
      </c>
      <c r="G838">
        <v>-0.55326087783381528</v>
      </c>
      <c r="H838">
        <v>-0.70594825811593753</v>
      </c>
      <c r="I838">
        <v>2.8891787648066547E-4</v>
      </c>
      <c r="J838">
        <v>-0.23700971848654742</v>
      </c>
    </row>
    <row r="839" spans="1:10" x14ac:dyDescent="0.2">
      <c r="A839">
        <v>35060701</v>
      </c>
      <c r="B839">
        <v>1658</v>
      </c>
      <c r="C839">
        <v>4</v>
      </c>
      <c r="D839">
        <v>1</v>
      </c>
      <c r="E839">
        <v>1</v>
      </c>
      <c r="F839">
        <v>4</v>
      </c>
      <c r="G839">
        <v>0.10348663713800413</v>
      </c>
      <c r="H839">
        <v>-0.81237848112861255</v>
      </c>
      <c r="I839">
        <v>-1.3299494996871446</v>
      </c>
      <c r="J839">
        <v>0.39686919103632023</v>
      </c>
    </row>
    <row r="840" spans="1:10" x14ac:dyDescent="0.2">
      <c r="A840">
        <v>35060702</v>
      </c>
      <c r="B840">
        <v>433</v>
      </c>
      <c r="C840">
        <v>3</v>
      </c>
      <c r="D840">
        <v>2</v>
      </c>
      <c r="E840">
        <v>2</v>
      </c>
      <c r="F840">
        <v>3</v>
      </c>
      <c r="G840">
        <v>-0.25856223775063325</v>
      </c>
      <c r="H840">
        <v>-0.50556988242104273</v>
      </c>
      <c r="I840">
        <v>-0.39728952049655453</v>
      </c>
      <c r="J840">
        <v>-0.37979092998200481</v>
      </c>
    </row>
    <row r="841" spans="1:10" x14ac:dyDescent="0.2">
      <c r="A841">
        <v>35060703</v>
      </c>
      <c r="B841">
        <v>462</v>
      </c>
      <c r="C841">
        <v>3</v>
      </c>
      <c r="D841">
        <v>2</v>
      </c>
      <c r="E841">
        <v>3</v>
      </c>
      <c r="F841">
        <v>2</v>
      </c>
      <c r="G841">
        <v>-6.1777663800699503E-2</v>
      </c>
      <c r="H841">
        <v>-0.71103948237693526</v>
      </c>
      <c r="I841">
        <v>-0.29865730232932841</v>
      </c>
      <c r="J841">
        <v>-0.47391176879554675</v>
      </c>
    </row>
    <row r="842" spans="1:10" x14ac:dyDescent="0.2">
      <c r="A842">
        <v>35060704</v>
      </c>
      <c r="B842">
        <v>1180</v>
      </c>
      <c r="C842">
        <v>3</v>
      </c>
      <c r="D842">
        <v>4</v>
      </c>
      <c r="E842">
        <v>1</v>
      </c>
      <c r="F842">
        <v>4</v>
      </c>
      <c r="G842">
        <v>-0.23720469392255195</v>
      </c>
      <c r="H842">
        <v>4.002082561816811E-2</v>
      </c>
      <c r="I842">
        <v>-0.84151347372681706</v>
      </c>
      <c r="J842">
        <v>-6.7022228597501954E-3</v>
      </c>
    </row>
    <row r="843" spans="1:10" x14ac:dyDescent="0.2">
      <c r="A843">
        <v>35060706</v>
      </c>
      <c r="B843">
        <v>562</v>
      </c>
      <c r="C843">
        <v>4</v>
      </c>
      <c r="D843">
        <v>3</v>
      </c>
      <c r="E843">
        <v>3</v>
      </c>
      <c r="F843">
        <v>3</v>
      </c>
      <c r="G843">
        <v>0.17363518455355997</v>
      </c>
      <c r="H843">
        <v>-0.27235160979732514</v>
      </c>
      <c r="I843">
        <v>-6.9745190834124643E-2</v>
      </c>
      <c r="J843">
        <v>-0.28996129465445014</v>
      </c>
    </row>
    <row r="844" spans="1:10" x14ac:dyDescent="0.2">
      <c r="A844">
        <v>35060707</v>
      </c>
      <c r="B844">
        <v>634</v>
      </c>
      <c r="C844">
        <v>3</v>
      </c>
      <c r="D844">
        <v>2</v>
      </c>
      <c r="E844">
        <v>2</v>
      </c>
      <c r="F844">
        <v>3</v>
      </c>
      <c r="G844">
        <v>-0.36692275610624658</v>
      </c>
      <c r="H844">
        <v>-0.73229891024947857</v>
      </c>
      <c r="I844">
        <v>-0.65447114119114513</v>
      </c>
      <c r="J844">
        <v>-0.34854554048907949</v>
      </c>
    </row>
    <row r="845" spans="1:10" x14ac:dyDescent="0.2">
      <c r="A845">
        <v>35060708</v>
      </c>
      <c r="B845">
        <v>403</v>
      </c>
      <c r="C845">
        <v>3</v>
      </c>
      <c r="D845">
        <v>1</v>
      </c>
      <c r="E845">
        <v>4</v>
      </c>
      <c r="F845">
        <v>3</v>
      </c>
      <c r="G845">
        <v>-0.39818418980050518</v>
      </c>
      <c r="H845">
        <v>-1.1989306718754669</v>
      </c>
      <c r="I845">
        <v>0.48770408802159743</v>
      </c>
      <c r="J845">
        <v>-0.39541867383475959</v>
      </c>
    </row>
    <row r="846" spans="1:10" x14ac:dyDescent="0.2">
      <c r="A846">
        <v>35060709</v>
      </c>
      <c r="B846">
        <v>376</v>
      </c>
      <c r="C846">
        <v>2</v>
      </c>
      <c r="D846">
        <v>1</v>
      </c>
      <c r="E846">
        <v>1</v>
      </c>
      <c r="F846">
        <v>3</v>
      </c>
      <c r="G846">
        <v>-0.41843144232506613</v>
      </c>
      <c r="H846">
        <v>-1.2456686947304021</v>
      </c>
      <c r="I846">
        <v>-0.83501494633090767</v>
      </c>
      <c r="J846">
        <v>-0.34403390855961619</v>
      </c>
    </row>
    <row r="847" spans="1:10" x14ac:dyDescent="0.2">
      <c r="A847">
        <v>35060710</v>
      </c>
      <c r="B847">
        <v>357</v>
      </c>
      <c r="C847">
        <v>1</v>
      </c>
      <c r="D847">
        <v>2</v>
      </c>
      <c r="E847">
        <v>1</v>
      </c>
      <c r="F847">
        <v>3</v>
      </c>
      <c r="G847">
        <v>-0.87894338842463815</v>
      </c>
      <c r="H847">
        <v>-0.75594872163611337</v>
      </c>
      <c r="I847">
        <v>-0.92330259311064067</v>
      </c>
      <c r="J847">
        <v>-0.25987887916071317</v>
      </c>
    </row>
    <row r="848" spans="1:10" x14ac:dyDescent="0.2">
      <c r="A848">
        <v>35060711</v>
      </c>
      <c r="B848">
        <v>939</v>
      </c>
      <c r="C848">
        <v>2</v>
      </c>
      <c r="D848">
        <v>2</v>
      </c>
      <c r="E848">
        <v>1</v>
      </c>
      <c r="F848">
        <v>4</v>
      </c>
      <c r="G848">
        <v>-0.73851748368300174</v>
      </c>
      <c r="H848">
        <v>-0.63043415134348901</v>
      </c>
      <c r="I848">
        <v>-0.80816070614243429</v>
      </c>
      <c r="J848">
        <v>0.22316727360933936</v>
      </c>
    </row>
    <row r="849" spans="1:10" x14ac:dyDescent="0.2">
      <c r="A849">
        <v>35060712</v>
      </c>
      <c r="B849">
        <v>628</v>
      </c>
      <c r="C849">
        <v>2</v>
      </c>
      <c r="D849">
        <v>1</v>
      </c>
      <c r="E849">
        <v>2</v>
      </c>
      <c r="F849">
        <v>3</v>
      </c>
      <c r="G849">
        <v>-0.5252776740429359</v>
      </c>
      <c r="H849">
        <v>-1.2292645568517591</v>
      </c>
      <c r="I849">
        <v>-0.35773642726885935</v>
      </c>
      <c r="J849">
        <v>-7.1280695546111106E-2</v>
      </c>
    </row>
    <row r="850" spans="1:10" x14ac:dyDescent="0.2">
      <c r="A850">
        <v>35060713</v>
      </c>
      <c r="B850">
        <v>573</v>
      </c>
      <c r="C850">
        <v>1</v>
      </c>
      <c r="D850">
        <v>1</v>
      </c>
      <c r="E850">
        <v>2</v>
      </c>
      <c r="F850">
        <v>3</v>
      </c>
      <c r="G850">
        <v>-0.99402840569359285</v>
      </c>
      <c r="H850">
        <v>-1.1014023086054199</v>
      </c>
      <c r="I850">
        <v>-0.48047592606571032</v>
      </c>
      <c r="J850">
        <v>-0.18672929776998676</v>
      </c>
    </row>
    <row r="851" spans="1:10" x14ac:dyDescent="0.2">
      <c r="A851">
        <v>35060717</v>
      </c>
      <c r="B851">
        <v>976</v>
      </c>
      <c r="C851">
        <v>5</v>
      </c>
      <c r="D851">
        <v>4</v>
      </c>
      <c r="E851">
        <v>1</v>
      </c>
      <c r="F851">
        <v>4</v>
      </c>
      <c r="G851">
        <v>0.73496594685353633</v>
      </c>
      <c r="H851">
        <v>0.35400569498721535</v>
      </c>
      <c r="I851">
        <v>-0.85570864745733899</v>
      </c>
      <c r="J851">
        <v>0.28598907541315444</v>
      </c>
    </row>
    <row r="852" spans="1:10" x14ac:dyDescent="0.2">
      <c r="A852">
        <v>35060718</v>
      </c>
      <c r="B852">
        <v>462</v>
      </c>
      <c r="C852">
        <v>1</v>
      </c>
      <c r="D852">
        <v>1</v>
      </c>
      <c r="E852">
        <v>2</v>
      </c>
      <c r="F852">
        <v>4</v>
      </c>
      <c r="G852">
        <v>-0.80190174966719008</v>
      </c>
      <c r="H852">
        <v>-0.88946417035219894</v>
      </c>
      <c r="I852">
        <v>-0.59860522147150508</v>
      </c>
      <c r="J852">
        <v>-3.266401176854894E-2</v>
      </c>
    </row>
    <row r="853" spans="1:10" x14ac:dyDescent="0.2">
      <c r="A853">
        <v>35060719</v>
      </c>
      <c r="B853">
        <v>653</v>
      </c>
      <c r="C853">
        <v>2</v>
      </c>
      <c r="D853">
        <v>2</v>
      </c>
      <c r="E853">
        <v>1</v>
      </c>
      <c r="F853">
        <v>4</v>
      </c>
      <c r="G853">
        <v>-0.60228324198596939</v>
      </c>
      <c r="H853">
        <v>-0.70218821449724245</v>
      </c>
      <c r="I853">
        <v>-0.85158208192200635</v>
      </c>
      <c r="J853">
        <v>7.8214583722184178E-2</v>
      </c>
    </row>
    <row r="854" spans="1:10" x14ac:dyDescent="0.2">
      <c r="A854">
        <v>35060720</v>
      </c>
      <c r="B854">
        <v>230</v>
      </c>
      <c r="C854">
        <v>4</v>
      </c>
      <c r="D854">
        <v>3</v>
      </c>
      <c r="E854">
        <v>1</v>
      </c>
      <c r="F854">
        <v>4</v>
      </c>
      <c r="G854">
        <v>0.36162589877545592</v>
      </c>
      <c r="H854">
        <v>-0.19293463967499824</v>
      </c>
      <c r="I854">
        <v>-1.0989497986802401</v>
      </c>
      <c r="J854">
        <v>-8.5017302760487246E-3</v>
      </c>
    </row>
    <row r="855" spans="1:10" x14ac:dyDescent="0.2">
      <c r="A855">
        <v>35060721</v>
      </c>
      <c r="B855">
        <v>703</v>
      </c>
      <c r="C855">
        <v>3</v>
      </c>
      <c r="D855">
        <v>2</v>
      </c>
      <c r="E855">
        <v>2</v>
      </c>
      <c r="F855">
        <v>3</v>
      </c>
      <c r="G855">
        <v>-0.23947940544444252</v>
      </c>
      <c r="H855">
        <v>-0.44750995939338478</v>
      </c>
      <c r="I855">
        <v>-0.53824816872060666</v>
      </c>
      <c r="J855">
        <v>-0.16677226207551596</v>
      </c>
    </row>
    <row r="856" spans="1:10" x14ac:dyDescent="0.2">
      <c r="A856">
        <v>35060722</v>
      </c>
      <c r="B856">
        <v>604</v>
      </c>
      <c r="C856">
        <v>2</v>
      </c>
      <c r="D856">
        <v>2</v>
      </c>
      <c r="E856">
        <v>3</v>
      </c>
      <c r="F856">
        <v>3</v>
      </c>
      <c r="G856">
        <v>-0.5666547510279194</v>
      </c>
      <c r="H856">
        <v>-0.72652442687660157</v>
      </c>
      <c r="I856">
        <v>-0.2587729301566169</v>
      </c>
      <c r="J856">
        <v>-0.28618204808275494</v>
      </c>
    </row>
    <row r="857" spans="1:10" x14ac:dyDescent="0.2">
      <c r="A857">
        <v>35060723</v>
      </c>
      <c r="B857">
        <v>539</v>
      </c>
      <c r="C857">
        <v>3</v>
      </c>
      <c r="D857">
        <v>2</v>
      </c>
      <c r="E857">
        <v>2</v>
      </c>
      <c r="F857">
        <v>3</v>
      </c>
      <c r="G857">
        <v>-0.11848512262924384</v>
      </c>
      <c r="H857">
        <v>-0.6930024348941406</v>
      </c>
      <c r="I857">
        <v>-0.38655129079584505</v>
      </c>
      <c r="J857">
        <v>-0.18121102919732368</v>
      </c>
    </row>
    <row r="858" spans="1:10" x14ac:dyDescent="0.2">
      <c r="A858">
        <v>35060724</v>
      </c>
      <c r="B858">
        <v>480</v>
      </c>
      <c r="C858">
        <v>2</v>
      </c>
      <c r="D858">
        <v>1</v>
      </c>
      <c r="E858">
        <v>3</v>
      </c>
      <c r="F858">
        <v>3</v>
      </c>
      <c r="G858">
        <v>-0.56618540996345978</v>
      </c>
      <c r="H858">
        <v>-0.87674780917051254</v>
      </c>
      <c r="I858">
        <v>-0.16463379920976551</v>
      </c>
      <c r="J858">
        <v>-0.30678033990208842</v>
      </c>
    </row>
    <row r="859" spans="1:10" x14ac:dyDescent="0.2">
      <c r="A859">
        <v>35060725</v>
      </c>
      <c r="B859">
        <v>781</v>
      </c>
      <c r="C859">
        <v>2</v>
      </c>
      <c r="D859">
        <v>1</v>
      </c>
      <c r="E859">
        <v>2</v>
      </c>
      <c r="F859">
        <v>4</v>
      </c>
      <c r="G859">
        <v>-0.47110134028026684</v>
      </c>
      <c r="H859">
        <v>-0.83965371967520741</v>
      </c>
      <c r="I859">
        <v>-0.42446962924595771</v>
      </c>
      <c r="J859">
        <v>1.6140140352257248E-2</v>
      </c>
    </row>
    <row r="860" spans="1:10" x14ac:dyDescent="0.2">
      <c r="A860">
        <v>35060726</v>
      </c>
      <c r="B860">
        <v>317</v>
      </c>
      <c r="C860">
        <v>3</v>
      </c>
      <c r="D860">
        <v>3</v>
      </c>
      <c r="E860">
        <v>1</v>
      </c>
      <c r="F860">
        <v>4</v>
      </c>
      <c r="G860">
        <v>-7.7741535956176708E-2</v>
      </c>
      <c r="H860">
        <v>-0.42307376828387455</v>
      </c>
      <c r="I860">
        <v>-0.90353690387158059</v>
      </c>
      <c r="J860">
        <v>0.37721353507114175</v>
      </c>
    </row>
    <row r="861" spans="1:10" x14ac:dyDescent="0.2">
      <c r="A861">
        <v>35060728</v>
      </c>
      <c r="B861">
        <v>665</v>
      </c>
      <c r="C861">
        <v>3</v>
      </c>
      <c r="D861">
        <v>2</v>
      </c>
      <c r="E861">
        <v>2</v>
      </c>
      <c r="F861">
        <v>3</v>
      </c>
      <c r="G861">
        <v>-0.21475999862069531</v>
      </c>
      <c r="H861">
        <v>-0.7050542285132233</v>
      </c>
      <c r="I861">
        <v>-0.61422440835891001</v>
      </c>
      <c r="J861">
        <v>-0.30557392894960012</v>
      </c>
    </row>
    <row r="862" spans="1:10" x14ac:dyDescent="0.2">
      <c r="A862">
        <v>35060729</v>
      </c>
      <c r="B862">
        <v>802</v>
      </c>
      <c r="C862">
        <v>3</v>
      </c>
      <c r="D862">
        <v>1</v>
      </c>
      <c r="E862">
        <v>5</v>
      </c>
      <c r="F862">
        <v>4</v>
      </c>
      <c r="G862">
        <v>-9.865600489687032E-2</v>
      </c>
      <c r="H862">
        <v>-0.93812644120015842</v>
      </c>
      <c r="I862">
        <v>0.64154422693490065</v>
      </c>
      <c r="J862">
        <v>5.11627320345929E-2</v>
      </c>
    </row>
    <row r="863" spans="1:10" x14ac:dyDescent="0.2">
      <c r="A863">
        <v>35060731</v>
      </c>
      <c r="B863">
        <v>352</v>
      </c>
      <c r="C863">
        <v>2</v>
      </c>
      <c r="D863">
        <v>1</v>
      </c>
      <c r="E863">
        <v>3</v>
      </c>
      <c r="F863">
        <v>3</v>
      </c>
      <c r="G863">
        <v>-0.47395657539761282</v>
      </c>
      <c r="H863">
        <v>-1.2427865874337007</v>
      </c>
      <c r="I863">
        <v>-0.24657285886323205</v>
      </c>
      <c r="J863">
        <v>-0.25501753412845435</v>
      </c>
    </row>
    <row r="864" spans="1:10" x14ac:dyDescent="0.2">
      <c r="A864">
        <v>35060734</v>
      </c>
      <c r="B864">
        <v>638</v>
      </c>
      <c r="C864">
        <v>2</v>
      </c>
      <c r="D864">
        <v>2</v>
      </c>
      <c r="E864">
        <v>1</v>
      </c>
      <c r="F864">
        <v>4</v>
      </c>
      <c r="G864">
        <v>-0.43791441130420294</v>
      </c>
      <c r="H864">
        <v>-0.64656358608198106</v>
      </c>
      <c r="I864">
        <v>-1.2216947739811297</v>
      </c>
      <c r="J864">
        <v>0.4525272593105521</v>
      </c>
    </row>
    <row r="865" spans="1:10" x14ac:dyDescent="0.2">
      <c r="A865">
        <v>35060735</v>
      </c>
      <c r="B865">
        <v>1506</v>
      </c>
      <c r="C865">
        <v>1</v>
      </c>
      <c r="D865">
        <v>2</v>
      </c>
      <c r="E865">
        <v>2</v>
      </c>
      <c r="F865">
        <v>4</v>
      </c>
      <c r="G865">
        <v>-1.2291062185146091</v>
      </c>
      <c r="H865">
        <v>-0.73414023140612428</v>
      </c>
      <c r="I865">
        <v>-0.60573169913250668</v>
      </c>
      <c r="J865">
        <v>0.30533576939846646</v>
      </c>
    </row>
    <row r="866" spans="1:10" x14ac:dyDescent="0.2">
      <c r="A866">
        <v>35060736</v>
      </c>
      <c r="B866">
        <v>827</v>
      </c>
      <c r="C866">
        <v>2</v>
      </c>
      <c r="D866">
        <v>1</v>
      </c>
      <c r="E866">
        <v>4</v>
      </c>
      <c r="F866">
        <v>4</v>
      </c>
      <c r="G866">
        <v>-0.69577504159041825</v>
      </c>
      <c r="H866">
        <v>-1.1100656169820593</v>
      </c>
      <c r="I866">
        <v>0.28491836538343318</v>
      </c>
      <c r="J866">
        <v>1.4664354807462865E-2</v>
      </c>
    </row>
    <row r="867" spans="1:10" x14ac:dyDescent="0.2">
      <c r="A867">
        <v>35060737</v>
      </c>
      <c r="B867">
        <v>726</v>
      </c>
      <c r="C867">
        <v>2</v>
      </c>
      <c r="D867">
        <v>1</v>
      </c>
      <c r="E867">
        <v>4</v>
      </c>
      <c r="F867">
        <v>4</v>
      </c>
      <c r="G867">
        <v>-0.66789104008400912</v>
      </c>
      <c r="H867">
        <v>-0.91609991250279221</v>
      </c>
      <c r="I867">
        <v>0.43212300115361368</v>
      </c>
      <c r="J867">
        <v>-1.5996303284334545E-2</v>
      </c>
    </row>
    <row r="868" spans="1:10" x14ac:dyDescent="0.2">
      <c r="A868">
        <v>35060738</v>
      </c>
      <c r="B868">
        <v>466</v>
      </c>
      <c r="C868">
        <v>2</v>
      </c>
      <c r="D868">
        <v>1</v>
      </c>
      <c r="E868">
        <v>5</v>
      </c>
      <c r="F868">
        <v>2</v>
      </c>
      <c r="G868">
        <v>-0.70216612858143734</v>
      </c>
      <c r="H868">
        <v>-1.1527544452808083</v>
      </c>
      <c r="I868">
        <v>0.91609881327267417</v>
      </c>
      <c r="J868">
        <v>-0.48785901734472625</v>
      </c>
    </row>
    <row r="869" spans="1:10" x14ac:dyDescent="0.2">
      <c r="A869">
        <v>35060739</v>
      </c>
      <c r="B869">
        <v>448</v>
      </c>
      <c r="C869">
        <v>5</v>
      </c>
      <c r="D869">
        <v>2</v>
      </c>
      <c r="E869">
        <v>5</v>
      </c>
      <c r="F869">
        <v>2</v>
      </c>
      <c r="G869">
        <v>1.5175998811016065</v>
      </c>
      <c r="H869">
        <v>-0.57500020879096536</v>
      </c>
      <c r="I869">
        <v>3.0344074714107521</v>
      </c>
      <c r="J869">
        <v>-0.50915655928114445</v>
      </c>
    </row>
    <row r="870" spans="1:10" x14ac:dyDescent="0.2">
      <c r="A870">
        <v>35060740</v>
      </c>
      <c r="B870">
        <v>378</v>
      </c>
      <c r="C870">
        <v>4</v>
      </c>
      <c r="D870">
        <v>5</v>
      </c>
      <c r="E870">
        <v>4</v>
      </c>
      <c r="F870">
        <v>4</v>
      </c>
      <c r="G870">
        <v>0.63517788738581837</v>
      </c>
      <c r="H870">
        <v>0.64884640557441331</v>
      </c>
      <c r="I870">
        <v>4.9831105666016812E-2</v>
      </c>
      <c r="J870">
        <v>8.7050927180600049E-2</v>
      </c>
    </row>
    <row r="871" spans="1:10" x14ac:dyDescent="0.2">
      <c r="A871">
        <v>35060741</v>
      </c>
      <c r="B871">
        <v>371</v>
      </c>
      <c r="C871">
        <v>3</v>
      </c>
      <c r="D871">
        <v>3</v>
      </c>
      <c r="E871">
        <v>4</v>
      </c>
      <c r="F871">
        <v>4</v>
      </c>
      <c r="G871">
        <v>-0.25160671712394461</v>
      </c>
      <c r="H871">
        <v>-0.2376112108375677</v>
      </c>
      <c r="I871">
        <v>0.11855170912097776</v>
      </c>
      <c r="J871">
        <v>-4.2554150368767196E-2</v>
      </c>
    </row>
    <row r="872" spans="1:10" x14ac:dyDescent="0.2">
      <c r="A872">
        <v>35060742</v>
      </c>
      <c r="B872">
        <v>659</v>
      </c>
      <c r="C872">
        <v>5</v>
      </c>
      <c r="D872">
        <v>3</v>
      </c>
      <c r="E872">
        <v>3</v>
      </c>
      <c r="F872">
        <v>3</v>
      </c>
      <c r="G872">
        <v>1.0340921086452726</v>
      </c>
      <c r="H872">
        <v>-0.23039946984342616</v>
      </c>
      <c r="I872">
        <v>-1.725332162301569E-2</v>
      </c>
      <c r="J872">
        <v>-0.14473635781614475</v>
      </c>
    </row>
    <row r="873" spans="1:10" x14ac:dyDescent="0.2">
      <c r="A873">
        <v>35060743</v>
      </c>
      <c r="B873">
        <v>493</v>
      </c>
      <c r="C873">
        <v>5</v>
      </c>
      <c r="D873">
        <v>4</v>
      </c>
      <c r="E873">
        <v>1</v>
      </c>
      <c r="F873">
        <v>4</v>
      </c>
      <c r="G873">
        <v>1.2828290075835538</v>
      </c>
      <c r="H873">
        <v>0.58204432356349289</v>
      </c>
      <c r="I873">
        <v>-1.1615743619172485</v>
      </c>
      <c r="J873">
        <v>0.43393713736161926</v>
      </c>
    </row>
    <row r="874" spans="1:10" x14ac:dyDescent="0.2">
      <c r="A874">
        <v>35060744</v>
      </c>
      <c r="B874">
        <v>584</v>
      </c>
      <c r="C874">
        <v>3</v>
      </c>
      <c r="D874">
        <v>3</v>
      </c>
      <c r="E874">
        <v>4</v>
      </c>
      <c r="F874">
        <v>4</v>
      </c>
      <c r="G874">
        <v>-0.38413120673932633</v>
      </c>
      <c r="H874">
        <v>-0.14444204840783259</v>
      </c>
      <c r="I874">
        <v>6.9484880028027218E-2</v>
      </c>
      <c r="J874">
        <v>0.23706534753715619</v>
      </c>
    </row>
    <row r="875" spans="1:10" x14ac:dyDescent="0.2">
      <c r="A875">
        <v>35060745</v>
      </c>
      <c r="B875">
        <v>458</v>
      </c>
      <c r="C875">
        <v>3</v>
      </c>
      <c r="D875">
        <v>2</v>
      </c>
      <c r="E875">
        <v>5</v>
      </c>
      <c r="F875">
        <v>3</v>
      </c>
      <c r="G875">
        <v>-0.14038565277460469</v>
      </c>
      <c r="H875">
        <v>-0.74006167526908717</v>
      </c>
      <c r="I875">
        <v>1.2686903535318708</v>
      </c>
      <c r="J875">
        <v>-0.27843499406724082</v>
      </c>
    </row>
    <row r="876" spans="1:10" x14ac:dyDescent="0.2">
      <c r="A876">
        <v>35060746</v>
      </c>
      <c r="B876">
        <v>376</v>
      </c>
      <c r="C876">
        <v>2</v>
      </c>
      <c r="D876">
        <v>1</v>
      </c>
      <c r="E876">
        <v>5</v>
      </c>
      <c r="F876">
        <v>3</v>
      </c>
      <c r="G876">
        <v>-0.64645932358815483</v>
      </c>
      <c r="H876">
        <v>-1.3675415748377358</v>
      </c>
      <c r="I876">
        <v>0.86107472970124088</v>
      </c>
      <c r="J876">
        <v>-0.39765177675787788</v>
      </c>
    </row>
    <row r="877" spans="1:10" x14ac:dyDescent="0.2">
      <c r="A877">
        <v>35060747</v>
      </c>
      <c r="B877">
        <v>1511</v>
      </c>
      <c r="C877">
        <v>1</v>
      </c>
      <c r="D877">
        <v>2</v>
      </c>
      <c r="E877">
        <v>2</v>
      </c>
      <c r="F877">
        <v>4</v>
      </c>
      <c r="G877">
        <v>-1.4554643054321166</v>
      </c>
      <c r="H877">
        <v>-0.71906522060188838</v>
      </c>
      <c r="I877">
        <v>-0.48306340587128749</v>
      </c>
      <c r="J877">
        <v>0.21055670385014785</v>
      </c>
    </row>
    <row r="878" spans="1:10" x14ac:dyDescent="0.2">
      <c r="A878">
        <v>35060748</v>
      </c>
      <c r="B878">
        <v>524</v>
      </c>
      <c r="C878">
        <v>3</v>
      </c>
      <c r="D878">
        <v>3</v>
      </c>
      <c r="E878">
        <v>4</v>
      </c>
      <c r="F878">
        <v>2</v>
      </c>
      <c r="G878">
        <v>-0.30066003710788969</v>
      </c>
      <c r="H878">
        <v>-0.41133734261189914</v>
      </c>
      <c r="I878">
        <v>0.32266764545524601</v>
      </c>
      <c r="J878">
        <v>-0.48357442913168408</v>
      </c>
    </row>
    <row r="879" spans="1:10" x14ac:dyDescent="0.2">
      <c r="A879">
        <v>35060749</v>
      </c>
      <c r="B879">
        <v>425</v>
      </c>
      <c r="C879">
        <v>3</v>
      </c>
      <c r="D879">
        <v>2</v>
      </c>
      <c r="E879">
        <v>2</v>
      </c>
      <c r="F879">
        <v>2</v>
      </c>
      <c r="G879">
        <v>-0.18774500567024027</v>
      </c>
      <c r="H879">
        <v>-0.47209253540896595</v>
      </c>
      <c r="I879">
        <v>-0.55024573000395594</v>
      </c>
      <c r="J879">
        <v>-0.4963491239356923</v>
      </c>
    </row>
    <row r="880" spans="1:10" x14ac:dyDescent="0.2">
      <c r="A880">
        <v>35060750</v>
      </c>
      <c r="B880">
        <v>465</v>
      </c>
      <c r="C880">
        <v>4</v>
      </c>
      <c r="D880">
        <v>4</v>
      </c>
      <c r="E880">
        <v>1</v>
      </c>
      <c r="F880">
        <v>2</v>
      </c>
      <c r="G880">
        <v>0.49283161471277248</v>
      </c>
      <c r="H880">
        <v>0.10227651070631452</v>
      </c>
      <c r="I880">
        <v>-1.6544038639022265</v>
      </c>
      <c r="J880">
        <v>-0.61015876020224435</v>
      </c>
    </row>
    <row r="881" spans="1:10" x14ac:dyDescent="0.2">
      <c r="A881">
        <v>35060751</v>
      </c>
      <c r="B881">
        <v>456</v>
      </c>
      <c r="C881">
        <v>3</v>
      </c>
      <c r="D881">
        <v>1</v>
      </c>
      <c r="E881">
        <v>5</v>
      </c>
      <c r="F881">
        <v>3</v>
      </c>
      <c r="G881">
        <v>-0.39506062260776892</v>
      </c>
      <c r="H881">
        <v>-0.92918702019876642</v>
      </c>
      <c r="I881">
        <v>1.191008191573613</v>
      </c>
      <c r="J881">
        <v>-0.38669044751761589</v>
      </c>
    </row>
    <row r="882" spans="1:10" x14ac:dyDescent="0.2">
      <c r="A882">
        <v>35060752</v>
      </c>
      <c r="B882">
        <v>420</v>
      </c>
      <c r="C882">
        <v>3</v>
      </c>
      <c r="D882">
        <v>1</v>
      </c>
      <c r="E882">
        <v>5</v>
      </c>
      <c r="F882">
        <v>2</v>
      </c>
      <c r="G882">
        <v>-0.24004471424644666</v>
      </c>
      <c r="H882">
        <v>-1.1807792695426367</v>
      </c>
      <c r="I882">
        <v>0.81268671335438558</v>
      </c>
      <c r="J882">
        <v>-0.42913316635077775</v>
      </c>
    </row>
    <row r="883" spans="1:10" x14ac:dyDescent="0.2">
      <c r="A883">
        <v>35060753</v>
      </c>
      <c r="B883">
        <v>762</v>
      </c>
      <c r="C883">
        <v>4</v>
      </c>
      <c r="D883">
        <v>4</v>
      </c>
      <c r="E883">
        <v>2</v>
      </c>
      <c r="F883">
        <v>3</v>
      </c>
      <c r="G883">
        <v>0.11042998411580399</v>
      </c>
      <c r="H883">
        <v>0.3371605778220052</v>
      </c>
      <c r="I883">
        <v>-0.69735487797570239</v>
      </c>
      <c r="J883">
        <v>-0.1979325537378549</v>
      </c>
    </row>
    <row r="884" spans="1:10" x14ac:dyDescent="0.2">
      <c r="A884">
        <v>35060754</v>
      </c>
      <c r="B884">
        <v>764</v>
      </c>
      <c r="C884">
        <v>3</v>
      </c>
      <c r="D884">
        <v>1</v>
      </c>
      <c r="E884">
        <v>4</v>
      </c>
      <c r="F884">
        <v>3</v>
      </c>
      <c r="G884">
        <v>-0.22137292980014436</v>
      </c>
      <c r="H884">
        <v>-0.94630611093781269</v>
      </c>
      <c r="I884">
        <v>0.42439734845310684</v>
      </c>
      <c r="J884">
        <v>-0.40857437514101591</v>
      </c>
    </row>
    <row r="885" spans="1:10" x14ac:dyDescent="0.2">
      <c r="A885">
        <v>35060755</v>
      </c>
      <c r="B885">
        <v>566</v>
      </c>
      <c r="C885">
        <v>1</v>
      </c>
      <c r="D885">
        <v>1</v>
      </c>
      <c r="E885">
        <v>2</v>
      </c>
      <c r="F885">
        <v>3</v>
      </c>
      <c r="G885">
        <v>-0.87000721306833873</v>
      </c>
      <c r="H885">
        <v>-1.0128095887763866</v>
      </c>
      <c r="I885">
        <v>-0.4320492530505764</v>
      </c>
      <c r="J885">
        <v>-7.0187571438305368E-2</v>
      </c>
    </row>
    <row r="886" spans="1:10" x14ac:dyDescent="0.2">
      <c r="A886">
        <v>35060758</v>
      </c>
      <c r="B886">
        <v>265</v>
      </c>
      <c r="C886">
        <v>1</v>
      </c>
      <c r="D886">
        <v>1</v>
      </c>
      <c r="E886">
        <v>2</v>
      </c>
      <c r="F886">
        <v>3</v>
      </c>
      <c r="G886">
        <v>-0.80605977001752815</v>
      </c>
      <c r="H886">
        <v>-1.3917308405699569</v>
      </c>
      <c r="I886">
        <v>-0.3915551420545591</v>
      </c>
      <c r="J886">
        <v>-0.15186336818346419</v>
      </c>
    </row>
    <row r="887" spans="1:10" x14ac:dyDescent="0.2">
      <c r="A887">
        <v>35060759</v>
      </c>
      <c r="B887">
        <v>535</v>
      </c>
      <c r="C887">
        <v>2</v>
      </c>
      <c r="D887">
        <v>5</v>
      </c>
      <c r="E887">
        <v>1</v>
      </c>
      <c r="F887">
        <v>5</v>
      </c>
      <c r="G887">
        <v>-0.70614945070274637</v>
      </c>
      <c r="H887">
        <v>0.94351308768225417</v>
      </c>
      <c r="I887">
        <v>-1.0354111607319425</v>
      </c>
      <c r="J887">
        <v>0.84332615176545989</v>
      </c>
    </row>
    <row r="888" spans="1:10" x14ac:dyDescent="0.2">
      <c r="A888">
        <v>35060760</v>
      </c>
      <c r="B888">
        <v>530</v>
      </c>
      <c r="C888">
        <v>1</v>
      </c>
      <c r="D888">
        <v>3</v>
      </c>
      <c r="E888">
        <v>1</v>
      </c>
      <c r="F888">
        <v>4</v>
      </c>
      <c r="G888">
        <v>-0.82618258548642132</v>
      </c>
      <c r="H888">
        <v>-7.9064607306452345E-2</v>
      </c>
      <c r="I888">
        <v>-1.0634101485132359</v>
      </c>
      <c r="J888">
        <v>0.6113030703640393</v>
      </c>
    </row>
    <row r="889" spans="1:10" x14ac:dyDescent="0.2">
      <c r="A889">
        <v>35060761</v>
      </c>
      <c r="B889">
        <v>442</v>
      </c>
      <c r="C889">
        <v>2</v>
      </c>
      <c r="D889">
        <v>2</v>
      </c>
      <c r="E889">
        <v>3</v>
      </c>
      <c r="F889">
        <v>4</v>
      </c>
      <c r="G889">
        <v>-0.52609603035826824</v>
      </c>
      <c r="H889">
        <v>-0.73686991138151292</v>
      </c>
      <c r="I889">
        <v>-0.24288277000476438</v>
      </c>
      <c r="J889">
        <v>8.9580418686314445E-3</v>
      </c>
    </row>
    <row r="890" spans="1:10" x14ac:dyDescent="0.2">
      <c r="A890">
        <v>35060762</v>
      </c>
      <c r="B890">
        <v>457</v>
      </c>
      <c r="C890">
        <v>3</v>
      </c>
      <c r="D890">
        <v>3</v>
      </c>
      <c r="E890">
        <v>5</v>
      </c>
      <c r="F890">
        <v>3</v>
      </c>
      <c r="G890">
        <v>-6.4851370541692349E-2</v>
      </c>
      <c r="H890">
        <v>-0.12180015392860578</v>
      </c>
      <c r="I890">
        <v>1.2826604722719033</v>
      </c>
      <c r="J890">
        <v>-9.74959916874856E-2</v>
      </c>
    </row>
    <row r="891" spans="1:10" x14ac:dyDescent="0.2">
      <c r="A891">
        <v>35060763</v>
      </c>
      <c r="B891">
        <v>353</v>
      </c>
      <c r="C891">
        <v>2</v>
      </c>
      <c r="D891">
        <v>1</v>
      </c>
      <c r="E891">
        <v>2</v>
      </c>
      <c r="F891">
        <v>4</v>
      </c>
      <c r="G891">
        <v>-0.73287468165170355</v>
      </c>
      <c r="H891">
        <v>-1.3649435828128218</v>
      </c>
      <c r="I891">
        <v>-0.48223145977974202</v>
      </c>
      <c r="J891">
        <v>-3.4222220523073166E-2</v>
      </c>
    </row>
    <row r="892" spans="1:10" x14ac:dyDescent="0.2">
      <c r="A892">
        <v>35060764</v>
      </c>
      <c r="B892">
        <v>689</v>
      </c>
      <c r="C892">
        <v>1</v>
      </c>
      <c r="D892">
        <v>1</v>
      </c>
      <c r="E892">
        <v>2</v>
      </c>
      <c r="F892">
        <v>3</v>
      </c>
      <c r="G892">
        <v>-0.94193220867627026</v>
      </c>
      <c r="H892">
        <v>-0.97131812165818343</v>
      </c>
      <c r="I892">
        <v>-0.62998265500901773</v>
      </c>
      <c r="J892">
        <v>-0.12604556090191593</v>
      </c>
    </row>
    <row r="893" spans="1:10" x14ac:dyDescent="0.2">
      <c r="A893">
        <v>35060765</v>
      </c>
      <c r="B893">
        <v>878</v>
      </c>
      <c r="C893">
        <v>2</v>
      </c>
      <c r="D893">
        <v>1</v>
      </c>
      <c r="E893">
        <v>1</v>
      </c>
      <c r="F893">
        <v>4</v>
      </c>
      <c r="G893">
        <v>-0.67887393488193393</v>
      </c>
      <c r="H893">
        <v>-0.79070787684907717</v>
      </c>
      <c r="I893">
        <v>-0.89968924443686293</v>
      </c>
      <c r="J893">
        <v>0.51213690040588833</v>
      </c>
    </row>
    <row r="894" spans="1:10" x14ac:dyDescent="0.2">
      <c r="A894">
        <v>35060766</v>
      </c>
      <c r="B894">
        <v>493</v>
      </c>
      <c r="C894">
        <v>1</v>
      </c>
      <c r="D894">
        <v>1</v>
      </c>
      <c r="E894">
        <v>2</v>
      </c>
      <c r="F894">
        <v>3</v>
      </c>
      <c r="G894">
        <v>-0.85552002951104833</v>
      </c>
      <c r="H894">
        <v>-1.0154168125054595</v>
      </c>
      <c r="I894">
        <v>-0.39896658309467242</v>
      </c>
      <c r="J894">
        <v>-0.14033214319919857</v>
      </c>
    </row>
    <row r="895" spans="1:10" x14ac:dyDescent="0.2">
      <c r="A895">
        <v>35060767</v>
      </c>
      <c r="B895">
        <v>679</v>
      </c>
      <c r="C895">
        <v>2</v>
      </c>
      <c r="D895">
        <v>1</v>
      </c>
      <c r="E895">
        <v>4</v>
      </c>
      <c r="F895">
        <v>3</v>
      </c>
      <c r="G895">
        <v>-0.64149569902077264</v>
      </c>
      <c r="H895">
        <v>-1.0736666895791904</v>
      </c>
      <c r="I895">
        <v>3.5041716887756549E-2</v>
      </c>
      <c r="J895">
        <v>-0.35407132168073502</v>
      </c>
    </row>
    <row r="896" spans="1:10" x14ac:dyDescent="0.2">
      <c r="A896">
        <v>35060768</v>
      </c>
      <c r="B896">
        <v>597</v>
      </c>
      <c r="C896">
        <v>2</v>
      </c>
      <c r="D896">
        <v>5</v>
      </c>
      <c r="E896">
        <v>1</v>
      </c>
      <c r="F896">
        <v>4</v>
      </c>
      <c r="G896">
        <v>-0.52224448452553895</v>
      </c>
      <c r="H896">
        <v>1.1740987799153639</v>
      </c>
      <c r="I896">
        <v>-1.2775909305204369</v>
      </c>
      <c r="J896">
        <v>0.31618522097174007</v>
      </c>
    </row>
    <row r="897" spans="1:10" x14ac:dyDescent="0.2">
      <c r="A897">
        <v>35060771</v>
      </c>
      <c r="B897">
        <v>1419</v>
      </c>
      <c r="C897">
        <v>1</v>
      </c>
      <c r="D897">
        <v>2</v>
      </c>
      <c r="E897">
        <v>1</v>
      </c>
      <c r="F897">
        <v>4</v>
      </c>
      <c r="G897">
        <v>-1.0528337516668012</v>
      </c>
      <c r="H897">
        <v>-0.72049179944125363</v>
      </c>
      <c r="I897">
        <v>-0.8315619030567365</v>
      </c>
      <c r="J897">
        <v>0.11591571526398362</v>
      </c>
    </row>
    <row r="898" spans="1:10" x14ac:dyDescent="0.2">
      <c r="A898">
        <v>35060773</v>
      </c>
      <c r="B898">
        <v>868</v>
      </c>
      <c r="C898">
        <v>1</v>
      </c>
      <c r="D898">
        <v>1</v>
      </c>
      <c r="E898">
        <v>2</v>
      </c>
      <c r="F898">
        <v>4</v>
      </c>
      <c r="G898">
        <v>-1.1827451282124331</v>
      </c>
      <c r="H898">
        <v>-0.78311717004068715</v>
      </c>
      <c r="I898">
        <v>-0.59048684409354502</v>
      </c>
      <c r="J898">
        <v>-1.3614692234393766E-2</v>
      </c>
    </row>
    <row r="899" spans="1:10" x14ac:dyDescent="0.2">
      <c r="A899">
        <v>35060774</v>
      </c>
      <c r="B899">
        <v>518</v>
      </c>
      <c r="C899">
        <v>2</v>
      </c>
      <c r="D899">
        <v>1</v>
      </c>
      <c r="E899">
        <v>2</v>
      </c>
      <c r="F899">
        <v>3</v>
      </c>
      <c r="G899">
        <v>-0.72559127358950293</v>
      </c>
      <c r="H899">
        <v>-0.79569166381394718</v>
      </c>
      <c r="I899">
        <v>-0.6012648109513834</v>
      </c>
      <c r="J899">
        <v>-8.5024940011741879E-2</v>
      </c>
    </row>
    <row r="900" spans="1:10" x14ac:dyDescent="0.2">
      <c r="A900">
        <v>35060775</v>
      </c>
      <c r="B900">
        <v>1006</v>
      </c>
      <c r="C900">
        <v>1</v>
      </c>
      <c r="D900">
        <v>1</v>
      </c>
      <c r="E900">
        <v>1</v>
      </c>
      <c r="F900">
        <v>3</v>
      </c>
      <c r="G900">
        <v>-1.2423068002111939</v>
      </c>
      <c r="H900">
        <v>-0.93795184862442516</v>
      </c>
      <c r="I900">
        <v>-0.83624598835934627</v>
      </c>
      <c r="J900">
        <v>-0.12515539093120373</v>
      </c>
    </row>
    <row r="901" spans="1:10" x14ac:dyDescent="0.2">
      <c r="A901">
        <v>35060777</v>
      </c>
      <c r="B901">
        <v>440</v>
      </c>
      <c r="C901">
        <v>1</v>
      </c>
      <c r="D901">
        <v>1</v>
      </c>
      <c r="E901">
        <v>1</v>
      </c>
      <c r="F901">
        <v>3</v>
      </c>
      <c r="G901">
        <v>-0.76086146294450874</v>
      </c>
      <c r="H901">
        <v>-1.0260124767224887</v>
      </c>
      <c r="I901">
        <v>-0.87876889843094308</v>
      </c>
      <c r="J901">
        <v>-0.24414521448131463</v>
      </c>
    </row>
    <row r="902" spans="1:10" x14ac:dyDescent="0.2">
      <c r="A902">
        <v>35060778</v>
      </c>
      <c r="B902">
        <v>611</v>
      </c>
      <c r="C902">
        <v>2</v>
      </c>
      <c r="D902">
        <v>1</v>
      </c>
      <c r="E902">
        <v>1</v>
      </c>
      <c r="F902">
        <v>3</v>
      </c>
      <c r="G902">
        <v>-0.74915287530955954</v>
      </c>
      <c r="H902">
        <v>-1.2023035918840455</v>
      </c>
      <c r="I902">
        <v>-0.98785455501253483</v>
      </c>
      <c r="J902">
        <v>-0.21332646989574117</v>
      </c>
    </row>
    <row r="903" spans="1:10" x14ac:dyDescent="0.2">
      <c r="A903">
        <v>35060779</v>
      </c>
      <c r="B903">
        <v>452</v>
      </c>
      <c r="C903">
        <v>2</v>
      </c>
      <c r="D903">
        <v>1</v>
      </c>
      <c r="E903">
        <v>2</v>
      </c>
      <c r="F903">
        <v>3</v>
      </c>
      <c r="G903">
        <v>-0.57003166767836244</v>
      </c>
      <c r="H903">
        <v>-1.07497650254613</v>
      </c>
      <c r="I903">
        <v>-0.69759999982513288</v>
      </c>
      <c r="J903">
        <v>-0.24511298429605038</v>
      </c>
    </row>
    <row r="904" spans="1:10" x14ac:dyDescent="0.2">
      <c r="A904">
        <v>35060780</v>
      </c>
      <c r="B904">
        <v>490</v>
      </c>
      <c r="C904">
        <v>2</v>
      </c>
      <c r="D904">
        <v>1</v>
      </c>
      <c r="E904">
        <v>2</v>
      </c>
      <c r="F904">
        <v>3</v>
      </c>
      <c r="G904">
        <v>-0.51193621044992921</v>
      </c>
      <c r="H904">
        <v>-1.4956360598448541</v>
      </c>
      <c r="I904">
        <v>-0.67416505269304761</v>
      </c>
      <c r="J904">
        <v>-0.25800741433762187</v>
      </c>
    </row>
    <row r="905" spans="1:10" x14ac:dyDescent="0.2">
      <c r="A905">
        <v>35060781</v>
      </c>
      <c r="B905">
        <v>810</v>
      </c>
      <c r="C905">
        <v>2</v>
      </c>
      <c r="D905">
        <v>1</v>
      </c>
      <c r="E905">
        <v>3</v>
      </c>
      <c r="F905">
        <v>3</v>
      </c>
      <c r="G905">
        <v>-0.6293989712073117</v>
      </c>
      <c r="H905">
        <v>-1.2483649333540003</v>
      </c>
      <c r="I905">
        <v>-0.25995303385577173</v>
      </c>
      <c r="J905">
        <v>-0.29994624924875435</v>
      </c>
    </row>
    <row r="906" spans="1:10" x14ac:dyDescent="0.2">
      <c r="A906">
        <v>35060782</v>
      </c>
      <c r="B906">
        <v>461</v>
      </c>
      <c r="C906">
        <v>2</v>
      </c>
      <c r="D906">
        <v>1</v>
      </c>
      <c r="E906">
        <v>4</v>
      </c>
      <c r="F906">
        <v>3</v>
      </c>
      <c r="G906">
        <v>-0.66796178266688311</v>
      </c>
      <c r="H906">
        <v>-1.0509373575242718</v>
      </c>
      <c r="I906">
        <v>5.0433374493627309E-2</v>
      </c>
      <c r="J906">
        <v>-0.23132033798843676</v>
      </c>
    </row>
    <row r="907" spans="1:10" x14ac:dyDescent="0.2">
      <c r="A907">
        <v>35060783</v>
      </c>
      <c r="B907">
        <v>560</v>
      </c>
      <c r="C907">
        <v>2</v>
      </c>
      <c r="D907">
        <v>1</v>
      </c>
      <c r="E907">
        <v>1</v>
      </c>
      <c r="F907">
        <v>3</v>
      </c>
      <c r="G907">
        <v>-0.50454849447649408</v>
      </c>
      <c r="H907">
        <v>-1.1958168363821176</v>
      </c>
      <c r="I907">
        <v>-0.77273818188996291</v>
      </c>
      <c r="J907">
        <v>-0.28465121566804913</v>
      </c>
    </row>
    <row r="908" spans="1:10" x14ac:dyDescent="0.2">
      <c r="A908">
        <v>35060784</v>
      </c>
      <c r="B908">
        <v>393</v>
      </c>
      <c r="C908">
        <v>1</v>
      </c>
      <c r="D908">
        <v>1</v>
      </c>
      <c r="E908">
        <v>4</v>
      </c>
      <c r="F908">
        <v>3</v>
      </c>
      <c r="G908">
        <v>-1.1531790695286424</v>
      </c>
      <c r="H908">
        <v>-1.02865505115234</v>
      </c>
      <c r="I908">
        <v>0.40517968470941745</v>
      </c>
      <c r="J908">
        <v>-0.36088573720390071</v>
      </c>
    </row>
    <row r="909" spans="1:10" x14ac:dyDescent="0.2">
      <c r="A909">
        <v>35060785</v>
      </c>
      <c r="B909">
        <v>501</v>
      </c>
      <c r="C909">
        <v>2</v>
      </c>
      <c r="D909">
        <v>1</v>
      </c>
      <c r="E909">
        <v>5</v>
      </c>
      <c r="F909">
        <v>3</v>
      </c>
      <c r="G909">
        <v>-0.67828346083942725</v>
      </c>
      <c r="H909">
        <v>-0.83025101632834708</v>
      </c>
      <c r="I909">
        <v>0.68733235965691075</v>
      </c>
      <c r="J909">
        <v>-0.37312645854799381</v>
      </c>
    </row>
    <row r="910" spans="1:10" x14ac:dyDescent="0.2">
      <c r="A910">
        <v>35060786</v>
      </c>
      <c r="B910">
        <v>268</v>
      </c>
      <c r="C910">
        <v>3</v>
      </c>
      <c r="D910">
        <v>1</v>
      </c>
      <c r="E910">
        <v>4</v>
      </c>
      <c r="F910">
        <v>2</v>
      </c>
      <c r="G910">
        <v>-0.28146896473547511</v>
      </c>
      <c r="H910">
        <v>-1.232380308424367</v>
      </c>
      <c r="I910">
        <v>7.7107541340625016E-2</v>
      </c>
      <c r="J910">
        <v>-0.42185257201674237</v>
      </c>
    </row>
    <row r="911" spans="1:10" x14ac:dyDescent="0.2">
      <c r="A911">
        <v>35060787</v>
      </c>
      <c r="B911">
        <v>468</v>
      </c>
      <c r="C911">
        <v>3</v>
      </c>
      <c r="D911">
        <v>3</v>
      </c>
      <c r="E911">
        <v>2</v>
      </c>
      <c r="F911">
        <v>3</v>
      </c>
      <c r="G911">
        <v>-0.31105755325948237</v>
      </c>
      <c r="H911">
        <v>-0.18247341513930504</v>
      </c>
      <c r="I911">
        <v>-0.64590528369219224</v>
      </c>
      <c r="J911">
        <v>-0.35214389009660152</v>
      </c>
    </row>
    <row r="912" spans="1:10" x14ac:dyDescent="0.2">
      <c r="A912">
        <v>35060789</v>
      </c>
      <c r="B912">
        <v>290</v>
      </c>
      <c r="C912">
        <v>2</v>
      </c>
      <c r="D912">
        <v>1</v>
      </c>
      <c r="E912">
        <v>4</v>
      </c>
      <c r="F912">
        <v>2</v>
      </c>
      <c r="G912">
        <v>-0.50381816452028705</v>
      </c>
      <c r="H912">
        <v>-1.5078976979896157</v>
      </c>
      <c r="I912">
        <v>0.11608163695291462</v>
      </c>
      <c r="J912">
        <v>-0.44501814899407083</v>
      </c>
    </row>
    <row r="913" spans="1:10" x14ac:dyDescent="0.2">
      <c r="A913">
        <v>35060790</v>
      </c>
      <c r="B913">
        <v>331</v>
      </c>
      <c r="C913">
        <v>2</v>
      </c>
      <c r="D913">
        <v>1</v>
      </c>
      <c r="E913">
        <v>2</v>
      </c>
      <c r="F913">
        <v>2</v>
      </c>
      <c r="G913">
        <v>-0.55029808522585055</v>
      </c>
      <c r="H913">
        <v>-0.84783099315628307</v>
      </c>
      <c r="I913">
        <v>-0.54609831664761632</v>
      </c>
      <c r="J913">
        <v>-0.52751195988179533</v>
      </c>
    </row>
    <row r="914" spans="1:10" x14ac:dyDescent="0.2">
      <c r="A914">
        <v>35060792</v>
      </c>
      <c r="B914">
        <v>510</v>
      </c>
      <c r="C914">
        <v>3</v>
      </c>
      <c r="D914">
        <v>2</v>
      </c>
      <c r="E914">
        <v>2</v>
      </c>
      <c r="F914">
        <v>3</v>
      </c>
      <c r="G914">
        <v>-0.37081731653905092</v>
      </c>
      <c r="H914">
        <v>-0.51561803670426909</v>
      </c>
      <c r="I914">
        <v>-0.48189767894416635</v>
      </c>
      <c r="J914">
        <v>-0.21267744788928708</v>
      </c>
    </row>
    <row r="915" spans="1:10" x14ac:dyDescent="0.2">
      <c r="A915">
        <v>35060793</v>
      </c>
      <c r="B915">
        <v>347</v>
      </c>
      <c r="C915">
        <v>2</v>
      </c>
      <c r="D915">
        <v>1</v>
      </c>
      <c r="E915">
        <v>1</v>
      </c>
      <c r="F915">
        <v>3</v>
      </c>
      <c r="G915">
        <v>-0.45334307610468305</v>
      </c>
      <c r="H915">
        <v>-0.97452156156229286</v>
      </c>
      <c r="I915">
        <v>-0.78313215102284006</v>
      </c>
      <c r="J915">
        <v>-0.16280117143145137</v>
      </c>
    </row>
    <row r="916" spans="1:10" x14ac:dyDescent="0.2">
      <c r="A916">
        <v>35060794</v>
      </c>
      <c r="B916">
        <v>425</v>
      </c>
      <c r="C916">
        <v>3</v>
      </c>
      <c r="D916">
        <v>1</v>
      </c>
      <c r="E916">
        <v>1</v>
      </c>
      <c r="F916">
        <v>3</v>
      </c>
      <c r="G916">
        <v>-0.36521084543054483</v>
      </c>
      <c r="H916">
        <v>-0.87954574548141107</v>
      </c>
      <c r="I916">
        <v>-0.76684543057764876</v>
      </c>
      <c r="J916">
        <v>-0.2891435081516941</v>
      </c>
    </row>
    <row r="917" spans="1:10" x14ac:dyDescent="0.2">
      <c r="A917">
        <v>35060795</v>
      </c>
      <c r="B917">
        <v>431</v>
      </c>
      <c r="C917">
        <v>1</v>
      </c>
      <c r="D917">
        <v>1</v>
      </c>
      <c r="E917">
        <v>1</v>
      </c>
      <c r="F917">
        <v>3</v>
      </c>
      <c r="G917">
        <v>-0.82455153802288028</v>
      </c>
      <c r="H917">
        <v>-0.89235191259735158</v>
      </c>
      <c r="I917">
        <v>-0.8622450349654982</v>
      </c>
      <c r="J917">
        <v>-0.15361327305838443</v>
      </c>
    </row>
    <row r="918" spans="1:10" x14ac:dyDescent="0.2">
      <c r="A918">
        <v>35060796</v>
      </c>
      <c r="B918">
        <v>457</v>
      </c>
      <c r="C918">
        <v>2</v>
      </c>
      <c r="D918">
        <v>1</v>
      </c>
      <c r="E918">
        <v>2</v>
      </c>
      <c r="F918">
        <v>3</v>
      </c>
      <c r="G918">
        <v>-0.54154571088165615</v>
      </c>
      <c r="H918">
        <v>-1.1223762063034513</v>
      </c>
      <c r="I918">
        <v>-0.58654498468705729</v>
      </c>
      <c r="J918">
        <v>-0.18068637782909172</v>
      </c>
    </row>
    <row r="919" spans="1:10" x14ac:dyDescent="0.2">
      <c r="A919">
        <v>35060797</v>
      </c>
      <c r="B919">
        <v>381</v>
      </c>
      <c r="C919">
        <v>2</v>
      </c>
      <c r="D919">
        <v>2</v>
      </c>
      <c r="E919">
        <v>1</v>
      </c>
      <c r="F919">
        <v>4</v>
      </c>
      <c r="G919">
        <v>-0.63775670259581196</v>
      </c>
      <c r="H919">
        <v>-0.62280063461509072</v>
      </c>
      <c r="I919">
        <v>-1.0861186566194057</v>
      </c>
      <c r="J919">
        <v>7.033841883075953E-2</v>
      </c>
    </row>
    <row r="920" spans="1:10" x14ac:dyDescent="0.2">
      <c r="A920">
        <v>35060798</v>
      </c>
      <c r="B920">
        <v>443</v>
      </c>
      <c r="C920">
        <v>2</v>
      </c>
      <c r="D920">
        <v>2</v>
      </c>
      <c r="E920">
        <v>1</v>
      </c>
      <c r="F920">
        <v>4</v>
      </c>
      <c r="G920">
        <v>-0.70330201220235022</v>
      </c>
      <c r="H920">
        <v>-0.668182587527411</v>
      </c>
      <c r="I920">
        <v>-1.2598821408168523</v>
      </c>
      <c r="J920">
        <v>-5.1766576720761709E-2</v>
      </c>
    </row>
    <row r="921" spans="1:10" x14ac:dyDescent="0.2">
      <c r="A921">
        <v>35060799</v>
      </c>
      <c r="B921">
        <v>552</v>
      </c>
      <c r="C921">
        <v>2</v>
      </c>
      <c r="D921">
        <v>2</v>
      </c>
      <c r="E921">
        <v>1</v>
      </c>
      <c r="F921">
        <v>4</v>
      </c>
      <c r="G921">
        <v>-0.45555037835177037</v>
      </c>
      <c r="H921">
        <v>-0.7572882520126677</v>
      </c>
      <c r="I921">
        <v>-1.0070219203783113</v>
      </c>
      <c r="J921">
        <v>1.1920765323410853E-2</v>
      </c>
    </row>
    <row r="922" spans="1:10" x14ac:dyDescent="0.2">
      <c r="A922">
        <v>35060800</v>
      </c>
      <c r="B922">
        <v>336</v>
      </c>
      <c r="C922">
        <v>2</v>
      </c>
      <c r="D922">
        <v>1</v>
      </c>
      <c r="E922">
        <v>1</v>
      </c>
      <c r="F922">
        <v>3</v>
      </c>
      <c r="G922">
        <v>-0.45330698592498209</v>
      </c>
      <c r="H922">
        <v>-1.4228113472343344</v>
      </c>
      <c r="I922">
        <v>-0.72186003187421566</v>
      </c>
      <c r="J922">
        <v>-0.27250051799359992</v>
      </c>
    </row>
    <row r="923" spans="1:10" x14ac:dyDescent="0.2">
      <c r="A923">
        <v>35060801</v>
      </c>
      <c r="B923">
        <v>544</v>
      </c>
      <c r="C923">
        <v>3</v>
      </c>
      <c r="D923">
        <v>1</v>
      </c>
      <c r="E923">
        <v>1</v>
      </c>
      <c r="F923">
        <v>4</v>
      </c>
      <c r="G923">
        <v>-0.38454171098702572</v>
      </c>
      <c r="H923">
        <v>-0.78300805423567721</v>
      </c>
      <c r="I923">
        <v>-1.0305207934156757</v>
      </c>
      <c r="J923">
        <v>1.372839995319533E-2</v>
      </c>
    </row>
    <row r="924" spans="1:10" x14ac:dyDescent="0.2">
      <c r="A924">
        <v>35060802</v>
      </c>
      <c r="B924">
        <v>357</v>
      </c>
      <c r="C924">
        <v>1</v>
      </c>
      <c r="D924">
        <v>2</v>
      </c>
      <c r="E924">
        <v>1</v>
      </c>
      <c r="F924">
        <v>3</v>
      </c>
      <c r="G924">
        <v>-0.97655039207884253</v>
      </c>
      <c r="H924">
        <v>-0.75337239387672139</v>
      </c>
      <c r="I924">
        <v>-0.82834950395754881</v>
      </c>
      <c r="J924">
        <v>-0.15419675895856161</v>
      </c>
    </row>
    <row r="925" spans="1:10" x14ac:dyDescent="0.2">
      <c r="A925">
        <v>35060815</v>
      </c>
      <c r="B925">
        <v>557</v>
      </c>
      <c r="C925">
        <v>3</v>
      </c>
      <c r="D925">
        <v>1</v>
      </c>
      <c r="E925">
        <v>2</v>
      </c>
      <c r="F925">
        <v>3</v>
      </c>
      <c r="G925">
        <v>-0.30934005545798815</v>
      </c>
      <c r="H925">
        <v>-0.94798836986326518</v>
      </c>
      <c r="I925">
        <v>-0.66335624117831493</v>
      </c>
      <c r="J925">
        <v>-0.20404825712973962</v>
      </c>
    </row>
    <row r="926" spans="1:10" x14ac:dyDescent="0.2">
      <c r="A926">
        <v>35060816</v>
      </c>
      <c r="B926">
        <v>263</v>
      </c>
      <c r="C926">
        <v>1</v>
      </c>
      <c r="D926">
        <v>1</v>
      </c>
      <c r="E926">
        <v>5</v>
      </c>
      <c r="F926">
        <v>3</v>
      </c>
      <c r="G926">
        <v>-0.83372174627421491</v>
      </c>
      <c r="H926">
        <v>-1.5218351773518259</v>
      </c>
      <c r="I926">
        <v>0.57064569033584844</v>
      </c>
      <c r="J926">
        <v>-0.21836239143196651</v>
      </c>
    </row>
    <row r="927" spans="1:10" x14ac:dyDescent="0.2">
      <c r="A927">
        <v>35060817</v>
      </c>
      <c r="B927">
        <v>477</v>
      </c>
      <c r="C927">
        <v>3</v>
      </c>
      <c r="D927">
        <v>1</v>
      </c>
      <c r="E927">
        <v>4</v>
      </c>
      <c r="F927">
        <v>3</v>
      </c>
      <c r="G927">
        <v>-0.14580270738816131</v>
      </c>
      <c r="H927">
        <v>-0.88437239937936885</v>
      </c>
      <c r="I927">
        <v>0.27872029603771126</v>
      </c>
      <c r="J927">
        <v>-0.3304106639944564</v>
      </c>
    </row>
    <row r="928" spans="1:10" x14ac:dyDescent="0.2">
      <c r="A928">
        <v>35060818</v>
      </c>
      <c r="B928">
        <v>629</v>
      </c>
      <c r="C928">
        <v>3</v>
      </c>
      <c r="D928">
        <v>2</v>
      </c>
      <c r="E928">
        <v>2</v>
      </c>
      <c r="F928">
        <v>3</v>
      </c>
      <c r="G928">
        <v>-7.4323856616629186E-2</v>
      </c>
      <c r="H928">
        <v>-0.49590658408401322</v>
      </c>
      <c r="I928">
        <v>-0.41034004865378559</v>
      </c>
      <c r="J928">
        <v>-8.8452275456493562E-2</v>
      </c>
    </row>
    <row r="929" spans="1:10" x14ac:dyDescent="0.2">
      <c r="A929">
        <v>35060819</v>
      </c>
      <c r="B929">
        <v>322</v>
      </c>
      <c r="C929">
        <v>2</v>
      </c>
      <c r="D929">
        <v>1</v>
      </c>
      <c r="E929">
        <v>4</v>
      </c>
      <c r="F929">
        <v>3</v>
      </c>
      <c r="G929">
        <v>-0.47745002027849659</v>
      </c>
      <c r="H929">
        <v>-1.1717122272967915</v>
      </c>
      <c r="I929">
        <v>0.28968252079275969</v>
      </c>
      <c r="J929">
        <v>-0.23955434930926334</v>
      </c>
    </row>
    <row r="930" spans="1:10" x14ac:dyDescent="0.2">
      <c r="A930">
        <v>35060820</v>
      </c>
      <c r="B930">
        <v>419</v>
      </c>
      <c r="C930">
        <v>2</v>
      </c>
      <c r="D930">
        <v>1</v>
      </c>
      <c r="E930">
        <v>3</v>
      </c>
      <c r="F930">
        <v>3</v>
      </c>
      <c r="G930">
        <v>-0.65123996110950944</v>
      </c>
      <c r="H930">
        <v>-1.104325679632254</v>
      </c>
      <c r="I930">
        <v>-3.4445063739833179E-2</v>
      </c>
      <c r="J930">
        <v>-0.19961588308102676</v>
      </c>
    </row>
    <row r="931" spans="1:10" x14ac:dyDescent="0.2">
      <c r="A931">
        <v>35060823</v>
      </c>
      <c r="B931">
        <v>422</v>
      </c>
      <c r="C931">
        <v>4</v>
      </c>
      <c r="D931">
        <v>3</v>
      </c>
      <c r="E931">
        <v>2</v>
      </c>
      <c r="F931">
        <v>3</v>
      </c>
      <c r="G931">
        <v>0.15064095604159189</v>
      </c>
      <c r="H931">
        <v>-0.31956433144655128</v>
      </c>
      <c r="I931">
        <v>-0.52041566419274521</v>
      </c>
      <c r="J931">
        <v>-0.28971446358245967</v>
      </c>
    </row>
    <row r="932" spans="1:10" x14ac:dyDescent="0.2">
      <c r="A932">
        <v>35060833</v>
      </c>
      <c r="B932">
        <v>488</v>
      </c>
      <c r="C932">
        <v>2</v>
      </c>
      <c r="D932">
        <v>1</v>
      </c>
      <c r="E932">
        <v>4</v>
      </c>
      <c r="F932">
        <v>1</v>
      </c>
      <c r="G932">
        <v>-0.40481414451371311</v>
      </c>
      <c r="H932">
        <v>-0.8942902424373016</v>
      </c>
      <c r="I932">
        <v>0.30750390682127954</v>
      </c>
      <c r="J932">
        <v>-1.0132305228162515</v>
      </c>
    </row>
    <row r="933" spans="1:10" x14ac:dyDescent="0.2">
      <c r="A933">
        <v>35060834</v>
      </c>
      <c r="B933">
        <v>470</v>
      </c>
      <c r="C933">
        <v>4</v>
      </c>
      <c r="D933">
        <v>1</v>
      </c>
      <c r="E933">
        <v>5</v>
      </c>
      <c r="F933">
        <v>1</v>
      </c>
      <c r="G933">
        <v>0.19471568661930924</v>
      </c>
      <c r="H933">
        <v>-0.8529776186230279</v>
      </c>
      <c r="I933">
        <v>1.0146118411674978</v>
      </c>
      <c r="J933">
        <v>-0.78119253378459663</v>
      </c>
    </row>
    <row r="934" spans="1:10" x14ac:dyDescent="0.2">
      <c r="A934">
        <v>35060835</v>
      </c>
      <c r="B934">
        <v>456</v>
      </c>
      <c r="C934">
        <v>1</v>
      </c>
      <c r="D934">
        <v>1</v>
      </c>
      <c r="E934">
        <v>4</v>
      </c>
      <c r="F934">
        <v>2</v>
      </c>
      <c r="G934">
        <v>-0.89902713691618585</v>
      </c>
      <c r="H934">
        <v>-1.1182242557703157</v>
      </c>
      <c r="I934">
        <v>0.33346473411309074</v>
      </c>
      <c r="J934">
        <v>-0.43551633068263834</v>
      </c>
    </row>
    <row r="935" spans="1:10" x14ac:dyDescent="0.2">
      <c r="A935">
        <v>35060836</v>
      </c>
      <c r="B935">
        <v>475</v>
      </c>
      <c r="C935">
        <v>4</v>
      </c>
      <c r="D935">
        <v>4</v>
      </c>
      <c r="E935">
        <v>5</v>
      </c>
      <c r="F935">
        <v>1</v>
      </c>
      <c r="G935">
        <v>0.41255597824659163</v>
      </c>
      <c r="H935">
        <v>0.52809804141408034</v>
      </c>
      <c r="I935">
        <v>2.6521640360240557</v>
      </c>
      <c r="J935">
        <v>-1.1424602210210397</v>
      </c>
    </row>
    <row r="936" spans="1:10" x14ac:dyDescent="0.2">
      <c r="A936">
        <v>35060837</v>
      </c>
      <c r="B936">
        <v>598</v>
      </c>
      <c r="C936">
        <v>1</v>
      </c>
      <c r="D936">
        <v>1</v>
      </c>
      <c r="E936">
        <v>2</v>
      </c>
      <c r="F936">
        <v>3</v>
      </c>
      <c r="G936">
        <v>-1.2929826816661754</v>
      </c>
      <c r="H936">
        <v>-0.99674968538536313</v>
      </c>
      <c r="I936">
        <v>-0.50777810083496766</v>
      </c>
      <c r="J936">
        <v>-0.16974628638064562</v>
      </c>
    </row>
    <row r="937" spans="1:10" x14ac:dyDescent="0.2">
      <c r="A937">
        <v>35060838</v>
      </c>
      <c r="B937">
        <v>834</v>
      </c>
      <c r="C937">
        <v>1</v>
      </c>
      <c r="D937">
        <v>1</v>
      </c>
      <c r="E937">
        <v>2</v>
      </c>
      <c r="F937">
        <v>2</v>
      </c>
      <c r="G937">
        <v>-1.0154193204583581</v>
      </c>
      <c r="H937">
        <v>-0.97172405510650794</v>
      </c>
      <c r="I937">
        <v>-0.47350237618649327</v>
      </c>
      <c r="J937">
        <v>-0.44786041934085807</v>
      </c>
    </row>
    <row r="938" spans="1:10" x14ac:dyDescent="0.2">
      <c r="A938">
        <v>35060840</v>
      </c>
      <c r="B938">
        <v>662</v>
      </c>
      <c r="C938">
        <v>2</v>
      </c>
      <c r="D938">
        <v>1</v>
      </c>
      <c r="E938">
        <v>3</v>
      </c>
      <c r="F938">
        <v>3</v>
      </c>
      <c r="G938">
        <v>-0.63399106691057561</v>
      </c>
      <c r="H938">
        <v>-0.935100174883288</v>
      </c>
      <c r="I938">
        <v>-6.0905085829885318E-2</v>
      </c>
      <c r="J938">
        <v>-0.36957024285434248</v>
      </c>
    </row>
    <row r="939" spans="1:10" x14ac:dyDescent="0.2">
      <c r="A939">
        <v>35060841</v>
      </c>
      <c r="B939">
        <v>626</v>
      </c>
      <c r="C939">
        <v>2</v>
      </c>
      <c r="D939">
        <v>1</v>
      </c>
      <c r="E939">
        <v>3</v>
      </c>
      <c r="F939">
        <v>2</v>
      </c>
      <c r="G939">
        <v>-0.42944609307205978</v>
      </c>
      <c r="H939">
        <v>-1.104092635380818</v>
      </c>
      <c r="I939">
        <v>-4.1357700043336554E-2</v>
      </c>
      <c r="J939">
        <v>-0.61027576689413443</v>
      </c>
    </row>
    <row r="940" spans="1:10" x14ac:dyDescent="0.2">
      <c r="A940">
        <v>35060842</v>
      </c>
      <c r="B940">
        <v>399</v>
      </c>
      <c r="C940">
        <v>2</v>
      </c>
      <c r="D940">
        <v>1</v>
      </c>
      <c r="E940">
        <v>5</v>
      </c>
      <c r="F940">
        <v>1</v>
      </c>
      <c r="G940">
        <v>-0.56766208927489759</v>
      </c>
      <c r="H940">
        <v>-0.98254661417587696</v>
      </c>
      <c r="I940">
        <v>0.72742877669026573</v>
      </c>
      <c r="J940">
        <v>-0.75785078711920528</v>
      </c>
    </row>
    <row r="941" spans="1:10" x14ac:dyDescent="0.2">
      <c r="A941">
        <v>35060843</v>
      </c>
      <c r="B941">
        <v>923</v>
      </c>
      <c r="C941">
        <v>2</v>
      </c>
      <c r="D941">
        <v>2</v>
      </c>
      <c r="E941">
        <v>4</v>
      </c>
      <c r="F941">
        <v>1</v>
      </c>
      <c r="G941">
        <v>-0.60768078150129967</v>
      </c>
      <c r="H941">
        <v>-0.58736853301351444</v>
      </c>
      <c r="I941">
        <v>0.10610785796586124</v>
      </c>
      <c r="J941">
        <v>-1.1323878268237793</v>
      </c>
    </row>
    <row r="942" spans="1:10" x14ac:dyDescent="0.2">
      <c r="A942">
        <v>35060844</v>
      </c>
      <c r="B942">
        <v>472</v>
      </c>
      <c r="C942">
        <v>2</v>
      </c>
      <c r="D942">
        <v>1</v>
      </c>
      <c r="E942">
        <v>3</v>
      </c>
      <c r="F942">
        <v>2</v>
      </c>
      <c r="G942">
        <v>-0.59954688265569034</v>
      </c>
      <c r="H942">
        <v>-0.90501411602406057</v>
      </c>
      <c r="I942">
        <v>-0.20445718335289387</v>
      </c>
      <c r="J942">
        <v>-0.63052152588146637</v>
      </c>
    </row>
    <row r="943" spans="1:10" x14ac:dyDescent="0.2">
      <c r="A943">
        <v>35060845</v>
      </c>
      <c r="B943">
        <v>746</v>
      </c>
      <c r="C943">
        <v>3</v>
      </c>
      <c r="D943">
        <v>1</v>
      </c>
      <c r="E943">
        <v>4</v>
      </c>
      <c r="F943">
        <v>1</v>
      </c>
      <c r="G943">
        <v>-0.26649080427921695</v>
      </c>
      <c r="H943">
        <v>-1.3674604805533159</v>
      </c>
      <c r="I943">
        <v>0.48221763411020407</v>
      </c>
      <c r="J943">
        <v>-0.94735409711577112</v>
      </c>
    </row>
    <row r="944" spans="1:10" x14ac:dyDescent="0.2">
      <c r="A944">
        <v>35060860</v>
      </c>
      <c r="B944">
        <v>670</v>
      </c>
      <c r="C944">
        <v>3</v>
      </c>
      <c r="D944">
        <v>2</v>
      </c>
      <c r="E944">
        <v>4</v>
      </c>
      <c r="F944">
        <v>3</v>
      </c>
      <c r="G944">
        <v>-0.38017438263711856</v>
      </c>
      <c r="H944">
        <v>-0.5035480282451672</v>
      </c>
      <c r="I944">
        <v>0.38142414178467732</v>
      </c>
      <c r="J944">
        <v>-9.3253250493911533E-2</v>
      </c>
    </row>
    <row r="945" spans="1:10" x14ac:dyDescent="0.2">
      <c r="A945">
        <v>35060861</v>
      </c>
      <c r="B945">
        <v>497</v>
      </c>
      <c r="C945">
        <v>3</v>
      </c>
      <c r="D945">
        <v>4</v>
      </c>
      <c r="E945">
        <v>2</v>
      </c>
      <c r="F945">
        <v>3</v>
      </c>
      <c r="G945">
        <v>-0.27600693747755756</v>
      </c>
      <c r="H945">
        <v>0.25953406808364277</v>
      </c>
      <c r="I945">
        <v>-0.63283430908675875</v>
      </c>
      <c r="J945">
        <v>-0.10425802318226217</v>
      </c>
    </row>
    <row r="946" spans="1:10" x14ac:dyDescent="0.2">
      <c r="A946">
        <v>35060862</v>
      </c>
      <c r="B946">
        <v>731</v>
      </c>
      <c r="C946">
        <v>3</v>
      </c>
      <c r="D946">
        <v>4</v>
      </c>
      <c r="E946">
        <v>1</v>
      </c>
      <c r="F946">
        <v>4</v>
      </c>
      <c r="G946">
        <v>-1.0688474833755679E-2</v>
      </c>
      <c r="H946">
        <v>0.3626683501969335</v>
      </c>
      <c r="I946">
        <v>-0.86229258265257891</v>
      </c>
      <c r="J946">
        <v>0.283529392144095</v>
      </c>
    </row>
    <row r="947" spans="1:10" x14ac:dyDescent="0.2">
      <c r="A947">
        <v>35060864</v>
      </c>
      <c r="B947">
        <v>522</v>
      </c>
      <c r="C947">
        <v>3</v>
      </c>
      <c r="D947">
        <v>3</v>
      </c>
      <c r="E947">
        <v>1</v>
      </c>
      <c r="F947">
        <v>5</v>
      </c>
      <c r="G947">
        <v>-0.3780736954250421</v>
      </c>
      <c r="H947">
        <v>-0.1749351650799883</v>
      </c>
      <c r="I947">
        <v>-1.0752040495314565</v>
      </c>
      <c r="J947">
        <v>0.80620597990479603</v>
      </c>
    </row>
    <row r="948" spans="1:10" x14ac:dyDescent="0.2">
      <c r="A948">
        <v>35060865</v>
      </c>
      <c r="B948">
        <v>1053</v>
      </c>
      <c r="C948">
        <v>2</v>
      </c>
      <c r="D948">
        <v>3</v>
      </c>
      <c r="E948">
        <v>1</v>
      </c>
      <c r="F948">
        <v>5</v>
      </c>
      <c r="G948">
        <v>-0.40738981178540046</v>
      </c>
      <c r="H948">
        <v>-0.28787931998879246</v>
      </c>
      <c r="I948">
        <v>-0.82509700653453466</v>
      </c>
      <c r="J948">
        <v>1.0227407767863621</v>
      </c>
    </row>
    <row r="949" spans="1:10" x14ac:dyDescent="0.2">
      <c r="A949">
        <v>35060866</v>
      </c>
      <c r="B949">
        <v>1151</v>
      </c>
      <c r="C949">
        <v>2</v>
      </c>
      <c r="D949">
        <v>5</v>
      </c>
      <c r="E949">
        <v>1</v>
      </c>
      <c r="F949">
        <v>5</v>
      </c>
      <c r="G949">
        <v>-0.44493144025211795</v>
      </c>
      <c r="H949">
        <v>1.6743383973028267</v>
      </c>
      <c r="I949">
        <v>-0.95118988312937536</v>
      </c>
      <c r="J949">
        <v>0.73281520380362686</v>
      </c>
    </row>
    <row r="950" spans="1:10" x14ac:dyDescent="0.2">
      <c r="A950">
        <v>35060867</v>
      </c>
      <c r="B950">
        <v>500</v>
      </c>
      <c r="C950">
        <v>4</v>
      </c>
      <c r="D950">
        <v>5</v>
      </c>
      <c r="E950">
        <v>1</v>
      </c>
      <c r="F950">
        <v>5</v>
      </c>
      <c r="G950">
        <v>0.33540327240675083</v>
      </c>
      <c r="H950">
        <v>1.2764715602835506</v>
      </c>
      <c r="I950">
        <v>-0.77163915032252117</v>
      </c>
      <c r="J950">
        <v>0.73605792248541835</v>
      </c>
    </row>
    <row r="951" spans="1:10" x14ac:dyDescent="0.2">
      <c r="A951">
        <v>35060868</v>
      </c>
      <c r="B951">
        <v>425</v>
      </c>
      <c r="C951">
        <v>3</v>
      </c>
      <c r="D951">
        <v>3</v>
      </c>
      <c r="E951">
        <v>4</v>
      </c>
      <c r="F951">
        <v>3</v>
      </c>
      <c r="G951">
        <v>-0.32437783326674335</v>
      </c>
      <c r="H951">
        <v>-0.37140441496254695</v>
      </c>
      <c r="I951">
        <v>0.24638939809469085</v>
      </c>
      <c r="J951">
        <v>-0.3170056569428063</v>
      </c>
    </row>
    <row r="952" spans="1:10" x14ac:dyDescent="0.2">
      <c r="A952">
        <v>35060869</v>
      </c>
      <c r="B952">
        <v>378</v>
      </c>
      <c r="C952">
        <v>3</v>
      </c>
      <c r="D952">
        <v>1</v>
      </c>
      <c r="E952">
        <v>5</v>
      </c>
      <c r="F952">
        <v>3</v>
      </c>
      <c r="G952">
        <v>-4.1905026767532161E-2</v>
      </c>
      <c r="H952">
        <v>-0.89360107185357185</v>
      </c>
      <c r="I952">
        <v>1.3898829180552812</v>
      </c>
      <c r="J952">
        <v>-0.36018841128434076</v>
      </c>
    </row>
    <row r="953" spans="1:10" x14ac:dyDescent="0.2">
      <c r="A953">
        <v>35060870</v>
      </c>
      <c r="B953">
        <v>504</v>
      </c>
      <c r="C953">
        <v>3</v>
      </c>
      <c r="D953">
        <v>2</v>
      </c>
      <c r="E953">
        <v>5</v>
      </c>
      <c r="F953">
        <v>4</v>
      </c>
      <c r="G953">
        <v>-0.14120176998397194</v>
      </c>
      <c r="H953">
        <v>-0.68493223025019323</v>
      </c>
      <c r="I953">
        <v>1.9671776789700501</v>
      </c>
      <c r="J953">
        <v>6.6606056574129269E-2</v>
      </c>
    </row>
    <row r="954" spans="1:10" x14ac:dyDescent="0.2">
      <c r="A954">
        <v>35060871</v>
      </c>
      <c r="B954">
        <v>420</v>
      </c>
      <c r="C954">
        <v>4</v>
      </c>
      <c r="D954">
        <v>5</v>
      </c>
      <c r="E954">
        <v>2</v>
      </c>
      <c r="F954">
        <v>4</v>
      </c>
      <c r="G954">
        <v>0.25519666409007979</v>
      </c>
      <c r="H954">
        <v>0.89446400700561446</v>
      </c>
      <c r="I954">
        <v>-0.70389321324788945</v>
      </c>
      <c r="J954">
        <v>0.35287743528878263</v>
      </c>
    </row>
    <row r="955" spans="1:10" x14ac:dyDescent="0.2">
      <c r="A955">
        <v>35060872</v>
      </c>
      <c r="B955">
        <v>1122</v>
      </c>
      <c r="C955">
        <v>5</v>
      </c>
      <c r="D955">
        <v>4</v>
      </c>
      <c r="E955">
        <v>5</v>
      </c>
      <c r="F955">
        <v>4</v>
      </c>
      <c r="G955">
        <v>1.4577782550361023</v>
      </c>
      <c r="H955">
        <v>0.1775261225230601</v>
      </c>
      <c r="I955">
        <v>1.3360246395879116</v>
      </c>
      <c r="J955">
        <v>0.12956196133945863</v>
      </c>
    </row>
    <row r="956" spans="1:10" x14ac:dyDescent="0.2">
      <c r="A956">
        <v>35060874</v>
      </c>
      <c r="B956">
        <v>310</v>
      </c>
      <c r="C956">
        <v>1</v>
      </c>
      <c r="D956">
        <v>1</v>
      </c>
      <c r="E956">
        <v>5</v>
      </c>
      <c r="F956">
        <v>3</v>
      </c>
      <c r="G956">
        <v>-0.82998165139657087</v>
      </c>
      <c r="H956">
        <v>-1.014625078292493</v>
      </c>
      <c r="I956">
        <v>1.1707512268062243</v>
      </c>
      <c r="J956">
        <v>-0.18538047067247931</v>
      </c>
    </row>
    <row r="957" spans="1:10" x14ac:dyDescent="0.2">
      <c r="A957">
        <v>35060875</v>
      </c>
      <c r="B957">
        <v>616</v>
      </c>
      <c r="C957">
        <v>4</v>
      </c>
      <c r="D957">
        <v>3</v>
      </c>
      <c r="E957">
        <v>2</v>
      </c>
      <c r="F957">
        <v>4</v>
      </c>
      <c r="G957">
        <v>4.9631847331630938E-2</v>
      </c>
      <c r="H957">
        <v>-0.26820983649429764</v>
      </c>
      <c r="I957">
        <v>-0.41191310595917652</v>
      </c>
      <c r="J957">
        <v>4.4424707877071284E-2</v>
      </c>
    </row>
    <row r="958" spans="1:10" x14ac:dyDescent="0.2">
      <c r="A958">
        <v>35060876</v>
      </c>
      <c r="B958">
        <v>842</v>
      </c>
      <c r="C958">
        <v>5</v>
      </c>
      <c r="D958">
        <v>5</v>
      </c>
      <c r="E958">
        <v>1</v>
      </c>
      <c r="F958">
        <v>5</v>
      </c>
      <c r="G958">
        <v>1.217013080513393</v>
      </c>
      <c r="H958">
        <v>1.4577669061471843</v>
      </c>
      <c r="I958">
        <v>-1.1273365257815215</v>
      </c>
      <c r="J958">
        <v>0.93519729802347995</v>
      </c>
    </row>
    <row r="959" spans="1:10" x14ac:dyDescent="0.2">
      <c r="A959">
        <v>35060877</v>
      </c>
      <c r="B959">
        <v>853</v>
      </c>
      <c r="C959">
        <v>3</v>
      </c>
      <c r="D959">
        <v>3</v>
      </c>
      <c r="E959">
        <v>2</v>
      </c>
      <c r="F959">
        <v>4</v>
      </c>
      <c r="G959">
        <v>-0.36578803485759914</v>
      </c>
      <c r="H959">
        <v>-0.3437502786139448</v>
      </c>
      <c r="I959">
        <v>-0.45046261997913456</v>
      </c>
      <c r="J959">
        <v>0.56411207887631698</v>
      </c>
    </row>
    <row r="960" spans="1:10" x14ac:dyDescent="0.2">
      <c r="A960">
        <v>35060885</v>
      </c>
      <c r="B960">
        <v>707</v>
      </c>
      <c r="C960">
        <v>5</v>
      </c>
      <c r="D960">
        <v>4</v>
      </c>
      <c r="E960">
        <v>1</v>
      </c>
      <c r="F960">
        <v>4</v>
      </c>
      <c r="G960">
        <v>1.2678526848127607</v>
      </c>
      <c r="H960">
        <v>0.50666593806778537</v>
      </c>
      <c r="I960">
        <v>-1.2845840815618388</v>
      </c>
      <c r="J960">
        <v>0.27318202896094423</v>
      </c>
    </row>
    <row r="961" spans="1:10" x14ac:dyDescent="0.2">
      <c r="A961">
        <v>35060888</v>
      </c>
      <c r="B961">
        <v>445</v>
      </c>
      <c r="C961">
        <v>2</v>
      </c>
      <c r="D961">
        <v>3</v>
      </c>
      <c r="E961">
        <v>2</v>
      </c>
      <c r="F961">
        <v>3</v>
      </c>
      <c r="G961">
        <v>-0.46016334497653522</v>
      </c>
      <c r="H961">
        <v>-0.24183673743828929</v>
      </c>
      <c r="I961">
        <v>-0.44267022193373917</v>
      </c>
      <c r="J961">
        <v>-0.40768410689007062</v>
      </c>
    </row>
    <row r="962" spans="1:10" x14ac:dyDescent="0.2">
      <c r="A962">
        <v>35060889</v>
      </c>
      <c r="B962">
        <v>309</v>
      </c>
      <c r="C962">
        <v>3</v>
      </c>
      <c r="D962">
        <v>2</v>
      </c>
      <c r="E962">
        <v>3</v>
      </c>
      <c r="F962">
        <v>4</v>
      </c>
      <c r="G962">
        <v>-0.1534573302225882</v>
      </c>
      <c r="H962">
        <v>-0.57673401857577966</v>
      </c>
      <c r="I962">
        <v>-0.16959351620854568</v>
      </c>
      <c r="J962">
        <v>0.18275286263654564</v>
      </c>
    </row>
    <row r="963" spans="1:10" x14ac:dyDescent="0.2">
      <c r="A963">
        <v>35060890</v>
      </c>
      <c r="B963">
        <v>2283</v>
      </c>
      <c r="C963">
        <v>4</v>
      </c>
      <c r="D963">
        <v>4</v>
      </c>
      <c r="E963">
        <v>1</v>
      </c>
      <c r="F963">
        <v>4</v>
      </c>
      <c r="G963">
        <v>1.0864057454021525E-2</v>
      </c>
      <c r="H963">
        <v>-3.4201940704533529E-3</v>
      </c>
      <c r="I963">
        <v>-1.1987391992477492</v>
      </c>
      <c r="J963">
        <v>0.64930339837448059</v>
      </c>
    </row>
    <row r="964" spans="1:10" x14ac:dyDescent="0.2">
      <c r="A964">
        <v>35060891</v>
      </c>
      <c r="B964">
        <v>422</v>
      </c>
      <c r="C964">
        <v>4</v>
      </c>
      <c r="D964">
        <v>3</v>
      </c>
      <c r="E964">
        <v>5</v>
      </c>
      <c r="F964">
        <v>2</v>
      </c>
      <c r="G964">
        <v>6.5759445564685964E-2</v>
      </c>
      <c r="H964">
        <v>-0.10081863673042679</v>
      </c>
      <c r="I964">
        <v>1.0209690748042912</v>
      </c>
      <c r="J964">
        <v>-0.41193693373935564</v>
      </c>
    </row>
    <row r="965" spans="1:10" x14ac:dyDescent="0.2">
      <c r="A965">
        <v>35060892</v>
      </c>
      <c r="B965">
        <v>488</v>
      </c>
      <c r="C965">
        <v>1</v>
      </c>
      <c r="D965">
        <v>5</v>
      </c>
      <c r="E965">
        <v>3</v>
      </c>
      <c r="F965">
        <v>5</v>
      </c>
      <c r="G965">
        <v>-1.0983245963128065</v>
      </c>
      <c r="H965">
        <v>4.7344375370516287</v>
      </c>
      <c r="I965">
        <v>-0.24649131135986346</v>
      </c>
      <c r="J965">
        <v>2.1304664118840089</v>
      </c>
    </row>
    <row r="966" spans="1:10" x14ac:dyDescent="0.2">
      <c r="A966">
        <v>35060893</v>
      </c>
      <c r="B966">
        <v>1005</v>
      </c>
      <c r="C966">
        <v>3</v>
      </c>
      <c r="D966">
        <v>5</v>
      </c>
      <c r="E966">
        <v>1</v>
      </c>
      <c r="F966">
        <v>5</v>
      </c>
      <c r="G966">
        <v>-0.11953293913175447</v>
      </c>
      <c r="H966">
        <v>2.9255048634732188</v>
      </c>
      <c r="I966">
        <v>-1.1343601974228292</v>
      </c>
      <c r="J966">
        <v>0.9259662968887421</v>
      </c>
    </row>
    <row r="967" spans="1:10" x14ac:dyDescent="0.2">
      <c r="A967">
        <v>35060894</v>
      </c>
      <c r="B967">
        <v>1046</v>
      </c>
      <c r="C967">
        <v>3</v>
      </c>
      <c r="D967">
        <v>5</v>
      </c>
      <c r="E967">
        <v>2</v>
      </c>
      <c r="F967">
        <v>5</v>
      </c>
      <c r="G967">
        <v>-6.6758653926449307E-2</v>
      </c>
      <c r="H967">
        <v>2.7632336086517517</v>
      </c>
      <c r="I967">
        <v>-0.58777969186303858</v>
      </c>
      <c r="J967">
        <v>1.6950591256893421</v>
      </c>
    </row>
    <row r="968" spans="1:10" x14ac:dyDescent="0.2">
      <c r="A968">
        <v>35060895</v>
      </c>
      <c r="B968">
        <v>836</v>
      </c>
      <c r="C968">
        <v>4</v>
      </c>
      <c r="D968">
        <v>5</v>
      </c>
      <c r="E968">
        <v>2</v>
      </c>
      <c r="F968">
        <v>5</v>
      </c>
      <c r="G968">
        <v>0.24327595655185424</v>
      </c>
      <c r="H968">
        <v>5.646856754049244</v>
      </c>
      <c r="I968">
        <v>-0.6098971055463126</v>
      </c>
      <c r="J968">
        <v>1.5299654325907344</v>
      </c>
    </row>
    <row r="969" spans="1:10" x14ac:dyDescent="0.2">
      <c r="A969">
        <v>35060898</v>
      </c>
      <c r="B969">
        <v>728</v>
      </c>
      <c r="C969">
        <v>5</v>
      </c>
      <c r="D969">
        <v>5</v>
      </c>
      <c r="E969">
        <v>1</v>
      </c>
      <c r="F969">
        <v>5</v>
      </c>
      <c r="G969">
        <v>1.0980964474394801</v>
      </c>
      <c r="H969">
        <v>3.1893772192741641</v>
      </c>
      <c r="I969">
        <v>-0.76086207545336981</v>
      </c>
      <c r="J969">
        <v>2.8642936287020953</v>
      </c>
    </row>
    <row r="970" spans="1:10" x14ac:dyDescent="0.2">
      <c r="A970">
        <v>35060899</v>
      </c>
      <c r="B970">
        <v>2086</v>
      </c>
      <c r="C970">
        <v>4</v>
      </c>
      <c r="D970">
        <v>5</v>
      </c>
      <c r="E970">
        <v>1</v>
      </c>
      <c r="F970">
        <v>5</v>
      </c>
      <c r="G970">
        <v>0.48801716536496048</v>
      </c>
      <c r="H970">
        <v>2.9760609993498863</v>
      </c>
      <c r="I970">
        <v>-1.3028478757170436</v>
      </c>
      <c r="J970">
        <v>2.502562617988318</v>
      </c>
    </row>
    <row r="971" spans="1:10" x14ac:dyDescent="0.2">
      <c r="A971">
        <v>35060902</v>
      </c>
      <c r="B971">
        <v>796</v>
      </c>
      <c r="C971">
        <v>1</v>
      </c>
      <c r="D971">
        <v>5</v>
      </c>
      <c r="E971">
        <v>3</v>
      </c>
      <c r="F971">
        <v>5</v>
      </c>
      <c r="G971">
        <v>-2.4971014343490943</v>
      </c>
      <c r="H971">
        <v>5.1674128010382576</v>
      </c>
      <c r="I971">
        <v>-0.17339550154276262</v>
      </c>
      <c r="J971">
        <v>2.6542648677512188</v>
      </c>
    </row>
    <row r="972" spans="1:10" x14ac:dyDescent="0.2">
      <c r="A972">
        <v>35060903</v>
      </c>
      <c r="B972">
        <v>359</v>
      </c>
      <c r="C972">
        <v>3</v>
      </c>
      <c r="D972">
        <v>2</v>
      </c>
      <c r="E972">
        <v>5</v>
      </c>
      <c r="F972">
        <v>3</v>
      </c>
      <c r="G972">
        <v>-0.3381213277439466</v>
      </c>
      <c r="H972">
        <v>-0.59379490668661838</v>
      </c>
      <c r="I972">
        <v>1.405120490805392</v>
      </c>
      <c r="J972">
        <v>-0.29399389416839949</v>
      </c>
    </row>
    <row r="973" spans="1:10" x14ac:dyDescent="0.2">
      <c r="A973">
        <v>35060904</v>
      </c>
      <c r="B973">
        <v>426</v>
      </c>
      <c r="C973">
        <v>2</v>
      </c>
      <c r="D973">
        <v>3</v>
      </c>
      <c r="E973">
        <v>5</v>
      </c>
      <c r="F973">
        <v>3</v>
      </c>
      <c r="G973">
        <v>-0.4032851880561647</v>
      </c>
      <c r="H973">
        <v>-0.25650069772729522</v>
      </c>
      <c r="I973">
        <v>0.73760176897250052</v>
      </c>
      <c r="J973">
        <v>-0.29939287061342273</v>
      </c>
    </row>
    <row r="974" spans="1:10" x14ac:dyDescent="0.2">
      <c r="A974">
        <v>35060905</v>
      </c>
      <c r="B974">
        <v>632</v>
      </c>
      <c r="C974">
        <v>4</v>
      </c>
      <c r="D974">
        <v>5</v>
      </c>
      <c r="E974">
        <v>3</v>
      </c>
      <c r="F974">
        <v>1</v>
      </c>
      <c r="G974">
        <v>0.53131484454028011</v>
      </c>
      <c r="H974">
        <v>0.6591102491726154</v>
      </c>
      <c r="I974">
        <v>-0.24464281972256713</v>
      </c>
      <c r="J974">
        <v>-0.78863918557073054</v>
      </c>
    </row>
    <row r="975" spans="1:10" x14ac:dyDescent="0.2">
      <c r="A975">
        <v>35060906</v>
      </c>
      <c r="B975">
        <v>358</v>
      </c>
      <c r="C975">
        <v>4</v>
      </c>
      <c r="D975">
        <v>1</v>
      </c>
      <c r="E975">
        <v>4</v>
      </c>
      <c r="F975">
        <v>2</v>
      </c>
      <c r="G975">
        <v>0.10116196987054599</v>
      </c>
      <c r="H975">
        <v>-0.79966065956949905</v>
      </c>
      <c r="I975">
        <v>0.45110148302209602</v>
      </c>
      <c r="J975">
        <v>-0.50497779355190575</v>
      </c>
    </row>
    <row r="976" spans="1:10" x14ac:dyDescent="0.2">
      <c r="A976">
        <v>35060907</v>
      </c>
      <c r="B976">
        <v>367</v>
      </c>
      <c r="C976">
        <v>3</v>
      </c>
      <c r="D976">
        <v>1</v>
      </c>
      <c r="E976">
        <v>5</v>
      </c>
      <c r="F976">
        <v>3</v>
      </c>
      <c r="G976">
        <v>-0.25772932478941102</v>
      </c>
      <c r="H976">
        <v>-1.0053633063966068</v>
      </c>
      <c r="I976">
        <v>0.9633108217326799</v>
      </c>
      <c r="J976">
        <v>-0.21444813272969737</v>
      </c>
    </row>
    <row r="977" spans="1:10" x14ac:dyDescent="0.2">
      <c r="A977">
        <v>35060908</v>
      </c>
      <c r="B977">
        <v>400</v>
      </c>
      <c r="C977">
        <v>2</v>
      </c>
      <c r="D977">
        <v>1</v>
      </c>
      <c r="E977">
        <v>5</v>
      </c>
      <c r="F977">
        <v>3</v>
      </c>
      <c r="G977">
        <v>-0.65226236797524273</v>
      </c>
      <c r="H977">
        <v>-0.79602336080637015</v>
      </c>
      <c r="I977">
        <v>0.89459459098767469</v>
      </c>
      <c r="J977">
        <v>-0.16553511133218693</v>
      </c>
    </row>
    <row r="978" spans="1:10" x14ac:dyDescent="0.2">
      <c r="A978">
        <v>35060909</v>
      </c>
      <c r="B978">
        <v>374</v>
      </c>
      <c r="C978">
        <v>1</v>
      </c>
      <c r="D978">
        <v>1</v>
      </c>
      <c r="E978">
        <v>5</v>
      </c>
      <c r="F978">
        <v>3</v>
      </c>
      <c r="G978">
        <v>-0.85722974665347096</v>
      </c>
      <c r="H978">
        <v>-0.98078915372430697</v>
      </c>
      <c r="I978">
        <v>0.66648057327837396</v>
      </c>
      <c r="J978">
        <v>-0.33016426072548549</v>
      </c>
    </row>
    <row r="979" spans="1:10" x14ac:dyDescent="0.2">
      <c r="A979">
        <v>35060910</v>
      </c>
      <c r="B979">
        <v>690</v>
      </c>
      <c r="C979">
        <v>4</v>
      </c>
      <c r="D979">
        <v>2</v>
      </c>
      <c r="E979">
        <v>5</v>
      </c>
      <c r="F979">
        <v>4</v>
      </c>
      <c r="G979">
        <v>0.12094082640626602</v>
      </c>
      <c r="H979">
        <v>-0.51627804418758216</v>
      </c>
      <c r="I979">
        <v>0.83246176777577352</v>
      </c>
      <c r="J979">
        <v>0.1118686427475514</v>
      </c>
    </row>
    <row r="980" spans="1:10" x14ac:dyDescent="0.2">
      <c r="A980">
        <v>35060911</v>
      </c>
      <c r="B980">
        <v>1190</v>
      </c>
      <c r="C980">
        <v>5</v>
      </c>
      <c r="D980">
        <v>4</v>
      </c>
      <c r="E980">
        <v>5</v>
      </c>
      <c r="F980">
        <v>4</v>
      </c>
      <c r="G980">
        <v>2.2363228186605264</v>
      </c>
      <c r="H980">
        <v>0.2311883894538985</v>
      </c>
      <c r="I980">
        <v>1.8044082427266448</v>
      </c>
      <c r="J980">
        <v>0.23483464668637974</v>
      </c>
    </row>
    <row r="981" spans="1:10" x14ac:dyDescent="0.2">
      <c r="A981">
        <v>35060912</v>
      </c>
      <c r="B981">
        <v>401</v>
      </c>
      <c r="C981">
        <v>3</v>
      </c>
      <c r="D981">
        <v>1</v>
      </c>
      <c r="E981">
        <v>5</v>
      </c>
      <c r="F981">
        <v>2</v>
      </c>
      <c r="G981">
        <v>-0.22615618074869859</v>
      </c>
      <c r="H981">
        <v>-0.88194423297291569</v>
      </c>
      <c r="I981">
        <v>1.2118886134773728</v>
      </c>
      <c r="J981">
        <v>-0.54394077951989872</v>
      </c>
    </row>
    <row r="982" spans="1:10" x14ac:dyDescent="0.2">
      <c r="A982">
        <v>35060913</v>
      </c>
      <c r="B982">
        <v>442</v>
      </c>
      <c r="C982">
        <v>3</v>
      </c>
      <c r="D982">
        <v>1</v>
      </c>
      <c r="E982">
        <v>5</v>
      </c>
      <c r="F982">
        <v>3</v>
      </c>
      <c r="G982">
        <v>-0.12058995235758956</v>
      </c>
      <c r="H982">
        <v>-0.89409966656680584</v>
      </c>
      <c r="I982">
        <v>0.79783171824703181</v>
      </c>
      <c r="J982">
        <v>-0.26407590596711095</v>
      </c>
    </row>
    <row r="983" spans="1:10" x14ac:dyDescent="0.2">
      <c r="A983">
        <v>35060914</v>
      </c>
      <c r="B983">
        <v>427</v>
      </c>
      <c r="C983">
        <v>3</v>
      </c>
      <c r="D983">
        <v>1</v>
      </c>
      <c r="E983">
        <v>5</v>
      </c>
      <c r="F983">
        <v>3</v>
      </c>
      <c r="G983">
        <v>-7.0959904978404459E-2</v>
      </c>
      <c r="H983">
        <v>-1.0013582552655365</v>
      </c>
      <c r="I983">
        <v>0.99165756978105835</v>
      </c>
      <c r="J983">
        <v>-0.20773186416599959</v>
      </c>
    </row>
    <row r="984" spans="1:10" x14ac:dyDescent="0.2">
      <c r="A984">
        <v>35060915</v>
      </c>
      <c r="B984">
        <v>489</v>
      </c>
      <c r="C984">
        <v>3</v>
      </c>
      <c r="D984">
        <v>1</v>
      </c>
      <c r="E984">
        <v>4</v>
      </c>
      <c r="F984">
        <v>2</v>
      </c>
      <c r="G984">
        <v>-0.13448061397649949</v>
      </c>
      <c r="H984">
        <v>-1.2769847150100277</v>
      </c>
      <c r="I984">
        <v>0.28115894040705641</v>
      </c>
      <c r="J984">
        <v>-0.58589567728937031</v>
      </c>
    </row>
    <row r="985" spans="1:10" x14ac:dyDescent="0.2">
      <c r="A985">
        <v>35060916</v>
      </c>
      <c r="B985">
        <v>421</v>
      </c>
      <c r="C985">
        <v>4</v>
      </c>
      <c r="D985">
        <v>1</v>
      </c>
      <c r="E985">
        <v>5</v>
      </c>
      <c r="F985">
        <v>3</v>
      </c>
      <c r="G985">
        <v>0.42899794493328852</v>
      </c>
      <c r="H985">
        <v>-0.79764480569615048</v>
      </c>
      <c r="I985">
        <v>0.7262640221284411</v>
      </c>
      <c r="J985">
        <v>-0.3337337829412782</v>
      </c>
    </row>
    <row r="986" spans="1:10" x14ac:dyDescent="0.2">
      <c r="A986">
        <v>35060917</v>
      </c>
      <c r="B986">
        <v>410</v>
      </c>
      <c r="C986">
        <v>4</v>
      </c>
      <c r="D986">
        <v>2</v>
      </c>
      <c r="E986">
        <v>5</v>
      </c>
      <c r="F986">
        <v>2</v>
      </c>
      <c r="G986">
        <v>0.32255071707837946</v>
      </c>
      <c r="H986">
        <v>-0.75935401703796235</v>
      </c>
      <c r="I986">
        <v>0.7716664566566549</v>
      </c>
      <c r="J986">
        <v>-0.46116279954915007</v>
      </c>
    </row>
    <row r="987" spans="1:10" x14ac:dyDescent="0.2">
      <c r="A987">
        <v>35060918</v>
      </c>
      <c r="B987">
        <v>690</v>
      </c>
      <c r="C987">
        <v>5</v>
      </c>
      <c r="D987">
        <v>5</v>
      </c>
      <c r="E987">
        <v>2</v>
      </c>
      <c r="F987">
        <v>5</v>
      </c>
      <c r="G987">
        <v>2.0781457327242969</v>
      </c>
      <c r="H987">
        <v>1.6675192523511642</v>
      </c>
      <c r="I987">
        <v>-0.68600746034862359</v>
      </c>
      <c r="J987">
        <v>1.5797516757423553</v>
      </c>
    </row>
    <row r="988" spans="1:10" x14ac:dyDescent="0.2">
      <c r="A988">
        <v>35060921</v>
      </c>
      <c r="B988">
        <v>373</v>
      </c>
      <c r="C988">
        <v>3</v>
      </c>
      <c r="D988">
        <v>3</v>
      </c>
      <c r="E988">
        <v>2</v>
      </c>
      <c r="F988">
        <v>5</v>
      </c>
      <c r="G988">
        <v>-0.35604864372955786</v>
      </c>
      <c r="H988">
        <v>-5.5749168360959014E-2</v>
      </c>
      <c r="I988">
        <v>-0.40107472375756986</v>
      </c>
      <c r="J988">
        <v>0.9474874017128696</v>
      </c>
    </row>
    <row r="989" spans="1:10" x14ac:dyDescent="0.2">
      <c r="A989">
        <v>35060922</v>
      </c>
      <c r="B989">
        <v>1822</v>
      </c>
      <c r="C989">
        <v>5</v>
      </c>
      <c r="D989">
        <v>4</v>
      </c>
      <c r="E989">
        <v>1</v>
      </c>
      <c r="F989">
        <v>4</v>
      </c>
      <c r="G989">
        <v>2.1237126817207113</v>
      </c>
      <c r="H989">
        <v>0.30995849680130361</v>
      </c>
      <c r="I989">
        <v>-0.74842040238506269</v>
      </c>
      <c r="J989">
        <v>0.65556037133523093</v>
      </c>
    </row>
    <row r="990" spans="1:10" x14ac:dyDescent="0.2">
      <c r="A990">
        <v>35060923</v>
      </c>
      <c r="B990">
        <v>379</v>
      </c>
      <c r="C990">
        <v>2</v>
      </c>
      <c r="D990">
        <v>2</v>
      </c>
      <c r="E990">
        <v>4</v>
      </c>
      <c r="F990">
        <v>4</v>
      </c>
      <c r="G990">
        <v>-0.42291411941083773</v>
      </c>
      <c r="H990">
        <v>-0.52253122753477044</v>
      </c>
      <c r="I990">
        <v>0.2136727069259253</v>
      </c>
      <c r="J990">
        <v>1.9004454474645639E-2</v>
      </c>
    </row>
    <row r="991" spans="1:10" x14ac:dyDescent="0.2">
      <c r="A991">
        <v>35060924</v>
      </c>
      <c r="B991">
        <v>303</v>
      </c>
      <c r="C991">
        <v>4</v>
      </c>
      <c r="D991">
        <v>5</v>
      </c>
      <c r="E991">
        <v>3</v>
      </c>
      <c r="F991">
        <v>4</v>
      </c>
      <c r="G991">
        <v>2.7775915990572331E-2</v>
      </c>
      <c r="H991">
        <v>0.86546242462899658</v>
      </c>
      <c r="I991">
        <v>-0.11808983511243043</v>
      </c>
      <c r="J991">
        <v>8.0663105907326338E-2</v>
      </c>
    </row>
    <row r="992" spans="1:10" x14ac:dyDescent="0.2">
      <c r="A992">
        <v>35060925</v>
      </c>
      <c r="B992">
        <v>715</v>
      </c>
      <c r="C992">
        <v>1</v>
      </c>
      <c r="D992">
        <v>5</v>
      </c>
      <c r="E992">
        <v>3</v>
      </c>
      <c r="F992">
        <v>5</v>
      </c>
      <c r="G992">
        <v>-2.1896555481441533</v>
      </c>
      <c r="H992">
        <v>5.237568402214797</v>
      </c>
      <c r="I992">
        <v>-0.27033501659116521</v>
      </c>
      <c r="J992">
        <v>1.5846297958002586</v>
      </c>
    </row>
    <row r="993" spans="1:10" x14ac:dyDescent="0.2">
      <c r="A993">
        <v>35060926</v>
      </c>
      <c r="B993">
        <v>475</v>
      </c>
      <c r="C993">
        <v>3</v>
      </c>
      <c r="D993">
        <v>4</v>
      </c>
      <c r="E993">
        <v>5</v>
      </c>
      <c r="F993">
        <v>3</v>
      </c>
      <c r="G993">
        <v>-0.17833691276264074</v>
      </c>
      <c r="H993">
        <v>-1.3881450844268301E-2</v>
      </c>
      <c r="I993">
        <v>0.76396946956757206</v>
      </c>
      <c r="J993">
        <v>-0.19017724644204309</v>
      </c>
    </row>
    <row r="994" spans="1:10" x14ac:dyDescent="0.2">
      <c r="A994">
        <v>35060929</v>
      </c>
      <c r="B994">
        <v>396</v>
      </c>
      <c r="C994">
        <v>3</v>
      </c>
      <c r="D994">
        <v>3</v>
      </c>
      <c r="E994">
        <v>5</v>
      </c>
      <c r="F994">
        <v>4</v>
      </c>
      <c r="G994">
        <v>-0.31163276347207619</v>
      </c>
      <c r="H994">
        <v>-0.3753611468080022</v>
      </c>
      <c r="I994">
        <v>0.55924739394614487</v>
      </c>
      <c r="J994">
        <v>0.67096818892722088</v>
      </c>
    </row>
    <row r="995" spans="1:10" x14ac:dyDescent="0.2">
      <c r="A995">
        <v>35060930</v>
      </c>
      <c r="B995">
        <v>456</v>
      </c>
      <c r="C995">
        <v>4</v>
      </c>
      <c r="D995">
        <v>4</v>
      </c>
      <c r="E995">
        <v>5</v>
      </c>
      <c r="F995">
        <v>3</v>
      </c>
      <c r="G995">
        <v>6.1880614557269668E-2</v>
      </c>
      <c r="H995">
        <v>0.49737029719257242</v>
      </c>
      <c r="I995">
        <v>0.6925807940707247</v>
      </c>
      <c r="J995">
        <v>-0.19274015528579572</v>
      </c>
    </row>
    <row r="996" spans="1:10" x14ac:dyDescent="0.2">
      <c r="A996">
        <v>35060931</v>
      </c>
      <c r="B996">
        <v>402</v>
      </c>
      <c r="C996">
        <v>4</v>
      </c>
      <c r="D996">
        <v>2</v>
      </c>
      <c r="E996">
        <v>5</v>
      </c>
      <c r="F996">
        <v>2</v>
      </c>
      <c r="G996">
        <v>5.3921200374389855E-2</v>
      </c>
      <c r="H996">
        <v>-0.46427917899864179</v>
      </c>
      <c r="I996">
        <v>1.3348402439126554</v>
      </c>
      <c r="J996">
        <v>-0.5043587059359147</v>
      </c>
    </row>
    <row r="997" spans="1:10" x14ac:dyDescent="0.2">
      <c r="A997">
        <v>35060934</v>
      </c>
      <c r="B997">
        <v>1523</v>
      </c>
      <c r="C997">
        <v>5</v>
      </c>
      <c r="D997">
        <v>5</v>
      </c>
      <c r="E997">
        <v>5</v>
      </c>
      <c r="F997">
        <v>4</v>
      </c>
      <c r="G997">
        <v>1.8967685477587541</v>
      </c>
      <c r="H997">
        <v>1.00172411872953</v>
      </c>
      <c r="I997">
        <v>0.59858313850507583</v>
      </c>
      <c r="J997">
        <v>0.42576058001378436</v>
      </c>
    </row>
    <row r="998" spans="1:10" x14ac:dyDescent="0.2">
      <c r="A998">
        <v>35060935</v>
      </c>
      <c r="B998">
        <v>502</v>
      </c>
      <c r="C998">
        <v>3</v>
      </c>
      <c r="D998">
        <v>1</v>
      </c>
      <c r="E998">
        <v>4</v>
      </c>
      <c r="F998">
        <v>3</v>
      </c>
      <c r="G998">
        <v>-0.36095144396592099</v>
      </c>
      <c r="H998">
        <v>-0.84369802971482066</v>
      </c>
      <c r="I998">
        <v>0.10111926764246582</v>
      </c>
      <c r="J998">
        <v>-0.30937547222422118</v>
      </c>
    </row>
    <row r="999" spans="1:10" x14ac:dyDescent="0.2">
      <c r="A999">
        <v>35060936</v>
      </c>
      <c r="B999">
        <v>517</v>
      </c>
      <c r="C999">
        <v>4</v>
      </c>
      <c r="D999">
        <v>3</v>
      </c>
      <c r="E999">
        <v>5</v>
      </c>
      <c r="F999">
        <v>2</v>
      </c>
      <c r="G999">
        <v>2.1916426863318947E-3</v>
      </c>
      <c r="H999">
        <v>-0.35141800270579998</v>
      </c>
      <c r="I999">
        <v>1.2080838054368412</v>
      </c>
      <c r="J999">
        <v>-0.51435355297380836</v>
      </c>
    </row>
    <row r="1000" spans="1:10" x14ac:dyDescent="0.2">
      <c r="A1000">
        <v>35060937</v>
      </c>
      <c r="B1000">
        <v>532</v>
      </c>
      <c r="C1000">
        <v>4</v>
      </c>
      <c r="D1000">
        <v>2</v>
      </c>
      <c r="E1000">
        <v>5</v>
      </c>
      <c r="F1000">
        <v>3</v>
      </c>
      <c r="G1000">
        <v>0.33197147593195375</v>
      </c>
      <c r="H1000">
        <v>-0.72661534618227175</v>
      </c>
      <c r="I1000">
        <v>0.79703655549531893</v>
      </c>
      <c r="J1000">
        <v>-0.17819431134357211</v>
      </c>
    </row>
    <row r="1001" spans="1:10" x14ac:dyDescent="0.2">
      <c r="A1001">
        <v>35060938</v>
      </c>
      <c r="B1001">
        <v>1922</v>
      </c>
      <c r="C1001">
        <v>2</v>
      </c>
      <c r="D1001">
        <v>3</v>
      </c>
      <c r="E1001">
        <v>1</v>
      </c>
      <c r="F1001">
        <v>4</v>
      </c>
      <c r="G1001">
        <v>-0.55162723080984566</v>
      </c>
      <c r="H1001">
        <v>-0.1704901498723847</v>
      </c>
      <c r="I1001">
        <v>-0.85373948214253659</v>
      </c>
      <c r="J1001">
        <v>0.5256302396606336</v>
      </c>
    </row>
    <row r="1002" spans="1:10" x14ac:dyDescent="0.2">
      <c r="A1002">
        <v>35060939</v>
      </c>
      <c r="B1002">
        <v>920</v>
      </c>
      <c r="C1002">
        <v>2</v>
      </c>
      <c r="D1002">
        <v>3</v>
      </c>
      <c r="E1002">
        <v>3</v>
      </c>
      <c r="F1002">
        <v>4</v>
      </c>
      <c r="G1002">
        <v>-0.71906560277712184</v>
      </c>
      <c r="H1002">
        <v>-0.41067553702749338</v>
      </c>
      <c r="I1002">
        <v>-6.3775500319617123E-2</v>
      </c>
      <c r="J1002">
        <v>0.48835777979585226</v>
      </c>
    </row>
    <row r="1003" spans="1:10" x14ac:dyDescent="0.2">
      <c r="A1003">
        <v>35060940</v>
      </c>
      <c r="B1003">
        <v>296</v>
      </c>
      <c r="C1003">
        <v>2</v>
      </c>
      <c r="D1003">
        <v>1</v>
      </c>
      <c r="E1003">
        <v>3</v>
      </c>
      <c r="F1003">
        <v>3</v>
      </c>
      <c r="G1003">
        <v>-0.42614499581700782</v>
      </c>
      <c r="H1003">
        <v>-1.1118223798526077</v>
      </c>
      <c r="I1003">
        <v>-9.6001890948425511E-2</v>
      </c>
      <c r="J1003">
        <v>-0.16637403540511556</v>
      </c>
    </row>
    <row r="1004" spans="1:10" x14ac:dyDescent="0.2">
      <c r="A1004">
        <v>35060941</v>
      </c>
      <c r="B1004">
        <v>687</v>
      </c>
      <c r="C1004">
        <v>1</v>
      </c>
      <c r="D1004">
        <v>4</v>
      </c>
      <c r="E1004">
        <v>2</v>
      </c>
      <c r="F1004">
        <v>4</v>
      </c>
      <c r="G1004">
        <v>-1.0672304540321926</v>
      </c>
      <c r="H1004">
        <v>0.1261194665911719</v>
      </c>
      <c r="I1004">
        <v>-0.44449992695162188</v>
      </c>
      <c r="J1004">
        <v>0.53254576139148413</v>
      </c>
    </row>
    <row r="1005" spans="1:10" x14ac:dyDescent="0.2">
      <c r="A1005">
        <v>35060942</v>
      </c>
      <c r="B1005">
        <v>831</v>
      </c>
      <c r="C1005">
        <v>1</v>
      </c>
      <c r="D1005">
        <v>5</v>
      </c>
      <c r="E1005">
        <v>1</v>
      </c>
      <c r="F1005">
        <v>4</v>
      </c>
      <c r="G1005">
        <v>-1.0091711485721728</v>
      </c>
      <c r="H1005">
        <v>1.6503333478032867</v>
      </c>
      <c r="I1005">
        <v>-1.0187908714832616</v>
      </c>
      <c r="J1005">
        <v>0.54811240070019873</v>
      </c>
    </row>
    <row r="1006" spans="1:10" x14ac:dyDescent="0.2">
      <c r="A1006">
        <v>35060944</v>
      </c>
      <c r="B1006">
        <v>671</v>
      </c>
      <c r="C1006">
        <v>3</v>
      </c>
      <c r="D1006">
        <v>2</v>
      </c>
      <c r="E1006">
        <v>2</v>
      </c>
      <c r="F1006">
        <v>4</v>
      </c>
      <c r="G1006">
        <v>-0.34474351256736446</v>
      </c>
      <c r="H1006">
        <v>-0.54252026725306157</v>
      </c>
      <c r="I1006">
        <v>-0.62762543452295083</v>
      </c>
      <c r="J1006">
        <v>0.29496062908295589</v>
      </c>
    </row>
    <row r="1007" spans="1:10" x14ac:dyDescent="0.2">
      <c r="A1007">
        <v>35060945</v>
      </c>
      <c r="B1007">
        <v>491</v>
      </c>
      <c r="C1007">
        <v>2</v>
      </c>
      <c r="D1007">
        <v>5</v>
      </c>
      <c r="E1007">
        <v>1</v>
      </c>
      <c r="F1007">
        <v>4</v>
      </c>
      <c r="G1007">
        <v>-0.75525630098253982</v>
      </c>
      <c r="H1007">
        <v>1.3604495356253998</v>
      </c>
      <c r="I1007">
        <v>-0.92359766761867346</v>
      </c>
      <c r="J1007">
        <v>0.56954161645308665</v>
      </c>
    </row>
    <row r="1008" spans="1:10" x14ac:dyDescent="0.2">
      <c r="A1008">
        <v>35060953</v>
      </c>
      <c r="B1008">
        <v>758</v>
      </c>
      <c r="C1008">
        <v>1</v>
      </c>
      <c r="D1008">
        <v>5</v>
      </c>
      <c r="E1008">
        <v>1</v>
      </c>
      <c r="F1008">
        <v>4</v>
      </c>
      <c r="G1008">
        <v>-0.95991547085081408</v>
      </c>
      <c r="H1008">
        <v>1.5901245900764016</v>
      </c>
      <c r="I1008">
        <v>-0.85201418167463028</v>
      </c>
      <c r="J1008">
        <v>0.57269746076318517</v>
      </c>
    </row>
    <row r="1009" spans="1:10" x14ac:dyDescent="0.2">
      <c r="A1009">
        <v>35060954</v>
      </c>
      <c r="B1009">
        <v>377</v>
      </c>
      <c r="C1009">
        <v>1</v>
      </c>
      <c r="D1009">
        <v>5</v>
      </c>
      <c r="E1009">
        <v>2</v>
      </c>
      <c r="F1009">
        <v>4</v>
      </c>
      <c r="G1009">
        <v>-1.2241667382518127</v>
      </c>
      <c r="H1009">
        <v>1.6376761979927761</v>
      </c>
      <c r="I1009">
        <v>-0.68977861909869731</v>
      </c>
      <c r="J1009">
        <v>0.490977862438437</v>
      </c>
    </row>
    <row r="1010" spans="1:10" x14ac:dyDescent="0.2">
      <c r="A1010">
        <v>35060955</v>
      </c>
      <c r="B1010">
        <v>1535</v>
      </c>
      <c r="C1010">
        <v>1</v>
      </c>
      <c r="D1010">
        <v>4</v>
      </c>
      <c r="E1010">
        <v>1</v>
      </c>
      <c r="F1010">
        <v>4</v>
      </c>
      <c r="G1010">
        <v>-1.1330776528911357</v>
      </c>
      <c r="H1010">
        <v>0.27586709577253055</v>
      </c>
      <c r="I1010">
        <v>-0.75128792284537083</v>
      </c>
      <c r="J1010">
        <v>0.59726713568657674</v>
      </c>
    </row>
    <row r="1011" spans="1:10" x14ac:dyDescent="0.2">
      <c r="A1011">
        <v>35060956</v>
      </c>
      <c r="B1011">
        <v>644</v>
      </c>
      <c r="C1011">
        <v>1</v>
      </c>
      <c r="D1011">
        <v>3</v>
      </c>
      <c r="E1011">
        <v>1</v>
      </c>
      <c r="F1011">
        <v>4</v>
      </c>
      <c r="G1011">
        <v>-0.79227670351064727</v>
      </c>
      <c r="H1011">
        <v>-0.3970470338205685</v>
      </c>
      <c r="I1011">
        <v>-0.75178513089478871</v>
      </c>
      <c r="J1011">
        <v>0.67221854516555435</v>
      </c>
    </row>
    <row r="1012" spans="1:10" x14ac:dyDescent="0.2">
      <c r="A1012">
        <v>35060957</v>
      </c>
      <c r="B1012">
        <v>1083</v>
      </c>
      <c r="C1012">
        <v>4</v>
      </c>
      <c r="D1012">
        <v>5</v>
      </c>
      <c r="E1012">
        <v>5</v>
      </c>
      <c r="F1012">
        <v>5</v>
      </c>
      <c r="G1012">
        <v>0.26019873165503582</v>
      </c>
      <c r="H1012">
        <v>5.0762759793930297</v>
      </c>
      <c r="I1012">
        <v>0.85255973618125536</v>
      </c>
      <c r="J1012">
        <v>1.4335473190428485</v>
      </c>
    </row>
    <row r="1013" spans="1:10" x14ac:dyDescent="0.2">
      <c r="A1013">
        <v>35060961</v>
      </c>
      <c r="B1013">
        <v>531</v>
      </c>
      <c r="C1013">
        <v>4</v>
      </c>
      <c r="D1013">
        <v>2</v>
      </c>
      <c r="E1013">
        <v>4</v>
      </c>
      <c r="F1013">
        <v>3</v>
      </c>
      <c r="G1013">
        <v>1.804982680612191E-2</v>
      </c>
      <c r="H1013">
        <v>-0.49048135656781988</v>
      </c>
      <c r="I1013">
        <v>0.51410739729006194</v>
      </c>
      <c r="J1013">
        <v>-0.27289280140461397</v>
      </c>
    </row>
    <row r="1014" spans="1:10" x14ac:dyDescent="0.2">
      <c r="A1014">
        <v>35060968</v>
      </c>
      <c r="B1014">
        <v>549</v>
      </c>
      <c r="C1014">
        <v>4</v>
      </c>
      <c r="D1014">
        <v>1</v>
      </c>
      <c r="E1014">
        <v>1</v>
      </c>
      <c r="F1014">
        <v>4</v>
      </c>
      <c r="G1014">
        <v>0.47951100445752187</v>
      </c>
      <c r="H1014">
        <v>-0.84601439120630539</v>
      </c>
      <c r="I1014">
        <v>-0.91270668059257887</v>
      </c>
      <c r="J1014">
        <v>0.44580840633014529</v>
      </c>
    </row>
    <row r="1015" spans="1:10" x14ac:dyDescent="0.2">
      <c r="A1015">
        <v>35060970</v>
      </c>
      <c r="B1015">
        <v>1493</v>
      </c>
      <c r="C1015">
        <v>5</v>
      </c>
      <c r="D1015">
        <v>5</v>
      </c>
      <c r="E1015">
        <v>1</v>
      </c>
      <c r="F1015">
        <v>5</v>
      </c>
      <c r="G1015">
        <v>2.1455976380398694</v>
      </c>
      <c r="H1015">
        <v>1.5164162450165906</v>
      </c>
      <c r="I1015">
        <v>-1.0667737164992559</v>
      </c>
      <c r="J1015">
        <v>2.0696443425700135</v>
      </c>
    </row>
    <row r="1016" spans="1:10" x14ac:dyDescent="0.2">
      <c r="A1016">
        <v>35060972</v>
      </c>
      <c r="B1016">
        <v>3125</v>
      </c>
      <c r="C1016">
        <v>5</v>
      </c>
      <c r="D1016">
        <v>5</v>
      </c>
      <c r="E1016">
        <v>1</v>
      </c>
      <c r="F1016">
        <v>5</v>
      </c>
      <c r="G1016">
        <v>2.5765498084112242</v>
      </c>
      <c r="H1016">
        <v>0.70930045944706321</v>
      </c>
      <c r="I1016">
        <v>-1.000092106122741</v>
      </c>
      <c r="J1016">
        <v>1.4270706657425825</v>
      </c>
    </row>
    <row r="1017" spans="1:10" x14ac:dyDescent="0.2">
      <c r="A1017">
        <v>35060973</v>
      </c>
      <c r="B1017">
        <v>951</v>
      </c>
      <c r="C1017">
        <v>5</v>
      </c>
      <c r="D1017">
        <v>2</v>
      </c>
      <c r="E1017">
        <v>5</v>
      </c>
      <c r="F1017">
        <v>3</v>
      </c>
      <c r="G1017">
        <v>1.7785605509148052</v>
      </c>
      <c r="H1017">
        <v>-0.5733877105841938</v>
      </c>
      <c r="I1017">
        <v>5.4444636073268642</v>
      </c>
      <c r="J1017">
        <v>-0.20412583597094741</v>
      </c>
    </row>
    <row r="1018" spans="1:10" x14ac:dyDescent="0.2">
      <c r="A1018">
        <v>35060974</v>
      </c>
      <c r="B1018">
        <v>464</v>
      </c>
      <c r="C1018">
        <v>5</v>
      </c>
      <c r="D1018">
        <v>2</v>
      </c>
      <c r="E1018">
        <v>3</v>
      </c>
      <c r="F1018">
        <v>2</v>
      </c>
      <c r="G1018">
        <v>1.276287017712284</v>
      </c>
      <c r="H1018">
        <v>-0.68748131474982122</v>
      </c>
      <c r="I1018">
        <v>-7.7188436129244531E-2</v>
      </c>
      <c r="J1018">
        <v>-0.47322579407467469</v>
      </c>
    </row>
    <row r="1019" spans="1:10" x14ac:dyDescent="0.2">
      <c r="A1019">
        <v>35060975</v>
      </c>
      <c r="B1019">
        <v>1035</v>
      </c>
      <c r="C1019">
        <v>5</v>
      </c>
      <c r="D1019">
        <v>5</v>
      </c>
      <c r="E1019">
        <v>2</v>
      </c>
      <c r="F1019">
        <v>4</v>
      </c>
      <c r="G1019">
        <v>1.2135351664880938</v>
      </c>
      <c r="H1019">
        <v>1.4565056151383888</v>
      </c>
      <c r="I1019">
        <v>-0.67028750277575022</v>
      </c>
      <c r="J1019">
        <v>0.34548414925038234</v>
      </c>
    </row>
    <row r="1020" spans="1:10" x14ac:dyDescent="0.2">
      <c r="A1020">
        <v>35060976</v>
      </c>
      <c r="B1020">
        <v>582</v>
      </c>
      <c r="C1020">
        <v>3</v>
      </c>
      <c r="D1020">
        <v>5</v>
      </c>
      <c r="E1020">
        <v>2</v>
      </c>
      <c r="F1020">
        <v>5</v>
      </c>
      <c r="G1020">
        <v>-2.5390464985486749E-2</v>
      </c>
      <c r="H1020">
        <v>3.8061685790331206</v>
      </c>
      <c r="I1020">
        <v>-0.61082239814549233</v>
      </c>
      <c r="J1020">
        <v>0.76870482284060215</v>
      </c>
    </row>
    <row r="1021" spans="1:10" x14ac:dyDescent="0.2">
      <c r="A1021">
        <v>35060977</v>
      </c>
      <c r="B1021">
        <v>497</v>
      </c>
      <c r="C1021">
        <v>4</v>
      </c>
      <c r="D1021">
        <v>4</v>
      </c>
      <c r="E1021">
        <v>3</v>
      </c>
      <c r="F1021">
        <v>3</v>
      </c>
      <c r="G1021">
        <v>0.4278485526080541</v>
      </c>
      <c r="H1021">
        <v>-2.7569249710749436E-2</v>
      </c>
      <c r="I1021">
        <v>-0.29053508569815156</v>
      </c>
      <c r="J1021">
        <v>-0.24568629268464789</v>
      </c>
    </row>
    <row r="1022" spans="1:10" x14ac:dyDescent="0.2">
      <c r="A1022">
        <v>35060978</v>
      </c>
      <c r="B1022">
        <v>714</v>
      </c>
      <c r="C1022">
        <v>3</v>
      </c>
      <c r="D1022">
        <v>5</v>
      </c>
      <c r="E1022">
        <v>3</v>
      </c>
      <c r="F1022">
        <v>4</v>
      </c>
      <c r="G1022">
        <v>-4.3132003452844167E-2</v>
      </c>
      <c r="H1022">
        <v>1.7622006886781201</v>
      </c>
      <c r="I1022">
        <v>1.6967160550481641E-2</v>
      </c>
      <c r="J1022">
        <v>0.17682969697161782</v>
      </c>
    </row>
    <row r="1023" spans="1:10" x14ac:dyDescent="0.2">
      <c r="A1023">
        <v>35060979</v>
      </c>
      <c r="B1023">
        <v>620</v>
      </c>
      <c r="C1023">
        <v>5</v>
      </c>
      <c r="D1023">
        <v>5</v>
      </c>
      <c r="E1023">
        <v>3</v>
      </c>
      <c r="F1023">
        <v>5</v>
      </c>
      <c r="G1023">
        <v>3.6708193780212941</v>
      </c>
      <c r="H1023">
        <v>2.9937681078856309</v>
      </c>
      <c r="I1023">
        <v>-0.13266510906736084</v>
      </c>
      <c r="J1023">
        <v>0.80023827891842747</v>
      </c>
    </row>
    <row r="1024" spans="1:10" x14ac:dyDescent="0.2">
      <c r="A1024">
        <v>35060984</v>
      </c>
      <c r="B1024">
        <v>498</v>
      </c>
      <c r="C1024">
        <v>4</v>
      </c>
      <c r="D1024">
        <v>5</v>
      </c>
      <c r="E1024">
        <v>3</v>
      </c>
      <c r="F1024">
        <v>4</v>
      </c>
      <c r="G1024">
        <v>0.2053711409334209</v>
      </c>
      <c r="H1024">
        <v>1.819177716077893</v>
      </c>
      <c r="I1024">
        <v>-0.21048461514424444</v>
      </c>
      <c r="J1024">
        <v>0.23194062755544831</v>
      </c>
    </row>
    <row r="1025" spans="1:10" x14ac:dyDescent="0.2">
      <c r="A1025">
        <v>35060985</v>
      </c>
      <c r="B1025">
        <v>506</v>
      </c>
      <c r="C1025">
        <v>1</v>
      </c>
      <c r="D1025">
        <v>5</v>
      </c>
      <c r="E1025">
        <v>3</v>
      </c>
      <c r="F1025">
        <v>5</v>
      </c>
      <c r="G1025">
        <v>-1.6995742816988058</v>
      </c>
      <c r="H1025">
        <v>3.8191862826730656</v>
      </c>
      <c r="I1025">
        <v>-2.2972457218307984E-2</v>
      </c>
      <c r="J1025">
        <v>1.0364635800778925</v>
      </c>
    </row>
    <row r="1026" spans="1:10" x14ac:dyDescent="0.2">
      <c r="A1026">
        <v>35060986</v>
      </c>
      <c r="B1026">
        <v>530</v>
      </c>
      <c r="C1026">
        <v>1</v>
      </c>
      <c r="D1026">
        <v>5</v>
      </c>
      <c r="E1026">
        <v>3</v>
      </c>
      <c r="F1026">
        <v>4</v>
      </c>
      <c r="G1026">
        <v>-1.9179238552309692</v>
      </c>
      <c r="H1026">
        <v>4.3388354512874798</v>
      </c>
      <c r="I1026">
        <v>-0.2607388407564103</v>
      </c>
      <c r="J1026">
        <v>0.69479196591277126</v>
      </c>
    </row>
    <row r="1027" spans="1:10" x14ac:dyDescent="0.2">
      <c r="A1027">
        <v>35060987</v>
      </c>
      <c r="B1027">
        <v>547</v>
      </c>
      <c r="C1027">
        <v>2</v>
      </c>
      <c r="D1027">
        <v>5</v>
      </c>
      <c r="E1027">
        <v>2</v>
      </c>
      <c r="F1027">
        <v>5</v>
      </c>
      <c r="G1027">
        <v>-0.62693477442487655</v>
      </c>
      <c r="H1027">
        <v>3.2895570936543366</v>
      </c>
      <c r="I1027">
        <v>-0.37841604040855187</v>
      </c>
      <c r="J1027">
        <v>0.86702136167820898</v>
      </c>
    </row>
    <row r="1028" spans="1:10" x14ac:dyDescent="0.2">
      <c r="A1028">
        <v>35060988</v>
      </c>
      <c r="B1028">
        <v>694</v>
      </c>
      <c r="C1028">
        <v>3</v>
      </c>
      <c r="D1028">
        <v>4</v>
      </c>
      <c r="E1028">
        <v>4</v>
      </c>
      <c r="F1028">
        <v>4</v>
      </c>
      <c r="G1028">
        <v>-0.38829827522656285</v>
      </c>
      <c r="H1028">
        <v>0.49394620103292597</v>
      </c>
      <c r="I1028">
        <v>0.16257714236921988</v>
      </c>
      <c r="J1028">
        <v>0.18825601477625464</v>
      </c>
    </row>
    <row r="1029" spans="1:10" x14ac:dyDescent="0.2">
      <c r="A1029">
        <v>35060989</v>
      </c>
      <c r="B1029">
        <v>567</v>
      </c>
      <c r="C1029">
        <v>5</v>
      </c>
      <c r="D1029">
        <v>5</v>
      </c>
      <c r="E1029">
        <v>3</v>
      </c>
      <c r="F1029">
        <v>4</v>
      </c>
      <c r="G1029">
        <v>1.1181124733273267</v>
      </c>
      <c r="H1029">
        <v>3.2767806905566514</v>
      </c>
      <c r="I1029">
        <v>-0.10036406681526625</v>
      </c>
      <c r="J1029">
        <v>0.59108946857717726</v>
      </c>
    </row>
    <row r="1030" spans="1:10" x14ac:dyDescent="0.2">
      <c r="A1030">
        <v>35060990</v>
      </c>
      <c r="B1030">
        <v>456</v>
      </c>
      <c r="C1030">
        <v>2</v>
      </c>
      <c r="D1030">
        <v>5</v>
      </c>
      <c r="E1030">
        <v>2</v>
      </c>
      <c r="F1030">
        <v>4</v>
      </c>
      <c r="G1030">
        <v>-0.47393649745287714</v>
      </c>
      <c r="H1030">
        <v>4.1387805357152097</v>
      </c>
      <c r="I1030">
        <v>-0.45430984189820794</v>
      </c>
      <c r="J1030">
        <v>0.60914743000715088</v>
      </c>
    </row>
    <row r="1031" spans="1:10" x14ac:dyDescent="0.2">
      <c r="A1031">
        <v>35060991</v>
      </c>
      <c r="B1031">
        <v>583</v>
      </c>
      <c r="C1031">
        <v>4</v>
      </c>
      <c r="D1031">
        <v>2</v>
      </c>
      <c r="E1031">
        <v>4</v>
      </c>
      <c r="F1031">
        <v>3</v>
      </c>
      <c r="G1031">
        <v>0.57955677770605629</v>
      </c>
      <c r="H1031">
        <v>-0.64473758466856257</v>
      </c>
      <c r="I1031">
        <v>0.41136318619906498</v>
      </c>
      <c r="J1031">
        <v>-0.18464602892471366</v>
      </c>
    </row>
    <row r="1032" spans="1:10" x14ac:dyDescent="0.2">
      <c r="A1032">
        <v>35061001</v>
      </c>
      <c r="B1032">
        <v>852</v>
      </c>
      <c r="C1032">
        <v>5</v>
      </c>
      <c r="D1032">
        <v>5</v>
      </c>
      <c r="E1032">
        <v>1</v>
      </c>
      <c r="F1032">
        <v>5</v>
      </c>
      <c r="G1032">
        <v>2.053776441058579</v>
      </c>
      <c r="H1032">
        <v>1.7905089397457283</v>
      </c>
      <c r="I1032">
        <v>-0.71189398940773341</v>
      </c>
      <c r="J1032">
        <v>0.88747408811829842</v>
      </c>
    </row>
    <row r="1033" spans="1:10" x14ac:dyDescent="0.2">
      <c r="A1033">
        <v>35061018</v>
      </c>
      <c r="B1033">
        <v>514</v>
      </c>
      <c r="C1033">
        <v>5</v>
      </c>
      <c r="D1033">
        <v>4</v>
      </c>
      <c r="E1033">
        <v>1</v>
      </c>
      <c r="F1033">
        <v>4</v>
      </c>
      <c r="G1033">
        <v>1.5488994675326013</v>
      </c>
      <c r="H1033">
        <v>0.16163177293026104</v>
      </c>
      <c r="I1033">
        <v>-0.75565895298321173</v>
      </c>
      <c r="J1033">
        <v>0.13309362443445316</v>
      </c>
    </row>
    <row r="1034" spans="1:10" x14ac:dyDescent="0.2">
      <c r="A1034">
        <v>35061019</v>
      </c>
      <c r="B1034">
        <v>441</v>
      </c>
      <c r="C1034">
        <v>5</v>
      </c>
      <c r="D1034">
        <v>5</v>
      </c>
      <c r="E1034">
        <v>1</v>
      </c>
      <c r="F1034">
        <v>3</v>
      </c>
      <c r="G1034">
        <v>2.3824254733505281</v>
      </c>
      <c r="H1034">
        <v>0.86236771878001128</v>
      </c>
      <c r="I1034">
        <v>-1.162595862606246</v>
      </c>
      <c r="J1034">
        <v>-0.21359564258543745</v>
      </c>
    </row>
    <row r="1035" spans="1:10" x14ac:dyDescent="0.2">
      <c r="A1035">
        <v>35061020</v>
      </c>
      <c r="B1035">
        <v>916</v>
      </c>
      <c r="C1035">
        <v>5</v>
      </c>
      <c r="D1035">
        <v>4</v>
      </c>
      <c r="E1035">
        <v>5</v>
      </c>
      <c r="F1035">
        <v>4</v>
      </c>
      <c r="G1035">
        <v>3.4080936444686509</v>
      </c>
      <c r="H1035">
        <v>0.41948893734054615</v>
      </c>
      <c r="I1035">
        <v>2.114118572579903</v>
      </c>
      <c r="J1035">
        <v>-4.738838436752546E-2</v>
      </c>
    </row>
    <row r="1036" spans="1:10" x14ac:dyDescent="0.2">
      <c r="A1036">
        <v>35061026</v>
      </c>
      <c r="B1036">
        <v>375</v>
      </c>
      <c r="C1036">
        <v>5</v>
      </c>
      <c r="D1036">
        <v>2</v>
      </c>
      <c r="E1036">
        <v>1</v>
      </c>
      <c r="F1036">
        <v>3</v>
      </c>
      <c r="G1036">
        <v>1.5338252294394354</v>
      </c>
      <c r="H1036">
        <v>-0.47622946766762525</v>
      </c>
      <c r="I1036">
        <v>-0.7550718995033161</v>
      </c>
      <c r="J1036">
        <v>-0.33820980267741907</v>
      </c>
    </row>
    <row r="1037" spans="1:10" x14ac:dyDescent="0.2">
      <c r="A1037">
        <v>35061027</v>
      </c>
      <c r="B1037">
        <v>289</v>
      </c>
      <c r="C1037">
        <v>5</v>
      </c>
      <c r="D1037">
        <v>1</v>
      </c>
      <c r="E1037">
        <v>1</v>
      </c>
      <c r="F1037">
        <v>4</v>
      </c>
      <c r="G1037">
        <v>1.9637254139854408</v>
      </c>
      <c r="H1037">
        <v>-0.82636922726938433</v>
      </c>
      <c r="I1037">
        <v>-1.3298939698923766</v>
      </c>
      <c r="J1037">
        <v>3.0114001928803119E-2</v>
      </c>
    </row>
    <row r="1038" spans="1:10" x14ac:dyDescent="0.2">
      <c r="A1038">
        <v>35061030</v>
      </c>
      <c r="B1038">
        <v>524</v>
      </c>
      <c r="C1038">
        <v>5</v>
      </c>
      <c r="D1038">
        <v>4</v>
      </c>
      <c r="E1038">
        <v>3</v>
      </c>
      <c r="F1038">
        <v>4</v>
      </c>
      <c r="G1038">
        <v>1.7029718679756165</v>
      </c>
      <c r="H1038">
        <v>0.30530835551159141</v>
      </c>
      <c r="I1038">
        <v>-6.5972811034971712E-2</v>
      </c>
      <c r="J1038">
        <v>0.12930635285556719</v>
      </c>
    </row>
    <row r="1039" spans="1:10" x14ac:dyDescent="0.2">
      <c r="A1039">
        <v>35061031</v>
      </c>
      <c r="B1039">
        <v>683</v>
      </c>
      <c r="C1039">
        <v>5</v>
      </c>
      <c r="D1039">
        <v>3</v>
      </c>
      <c r="E1039">
        <v>4</v>
      </c>
      <c r="F1039">
        <v>2</v>
      </c>
      <c r="G1039">
        <v>0.98872315591527071</v>
      </c>
      <c r="H1039">
        <v>-0.35661703132307104</v>
      </c>
      <c r="I1039">
        <v>8.9489484804287256E-2</v>
      </c>
      <c r="J1039">
        <v>-0.42536080446202851</v>
      </c>
    </row>
    <row r="1040" spans="1:10" x14ac:dyDescent="0.2">
      <c r="A1040">
        <v>35061033</v>
      </c>
      <c r="B1040">
        <v>499</v>
      </c>
      <c r="C1040">
        <v>3</v>
      </c>
      <c r="D1040">
        <v>1</v>
      </c>
      <c r="E1040">
        <v>5</v>
      </c>
      <c r="F1040">
        <v>2</v>
      </c>
      <c r="G1040">
        <v>-0.38866752929899895</v>
      </c>
      <c r="H1040">
        <v>-1.04189948650945</v>
      </c>
      <c r="I1040">
        <v>0.58077617376074264</v>
      </c>
      <c r="J1040">
        <v>-0.68908145945785071</v>
      </c>
    </row>
    <row r="1041" spans="1:10" x14ac:dyDescent="0.2">
      <c r="A1041">
        <v>35061034</v>
      </c>
      <c r="B1041">
        <v>496</v>
      </c>
      <c r="C1041">
        <v>2</v>
      </c>
      <c r="D1041">
        <v>1</v>
      </c>
      <c r="E1041">
        <v>4</v>
      </c>
      <c r="F1041">
        <v>2</v>
      </c>
      <c r="G1041">
        <v>-0.47989609575672104</v>
      </c>
      <c r="H1041">
        <v>-0.85991776836534473</v>
      </c>
      <c r="I1041">
        <v>0.40897216289011762</v>
      </c>
      <c r="J1041">
        <v>-0.51078598267156039</v>
      </c>
    </row>
    <row r="1042" spans="1:10" x14ac:dyDescent="0.2">
      <c r="A1042">
        <v>35061035</v>
      </c>
      <c r="B1042">
        <v>417</v>
      </c>
      <c r="C1042">
        <v>2</v>
      </c>
      <c r="D1042">
        <v>1</v>
      </c>
      <c r="E1042">
        <v>4</v>
      </c>
      <c r="F1042">
        <v>3</v>
      </c>
      <c r="G1042">
        <v>-0.45413669079663954</v>
      </c>
      <c r="H1042">
        <v>-0.91646522067331837</v>
      </c>
      <c r="I1042">
        <v>0.29850398926001315</v>
      </c>
      <c r="J1042">
        <v>-0.30474237210770128</v>
      </c>
    </row>
    <row r="1043" spans="1:10" x14ac:dyDescent="0.2">
      <c r="A1043">
        <v>35061036</v>
      </c>
      <c r="B1043">
        <v>632</v>
      </c>
      <c r="C1043">
        <v>2</v>
      </c>
      <c r="D1043">
        <v>1</v>
      </c>
      <c r="E1043">
        <v>4</v>
      </c>
      <c r="F1043">
        <v>2</v>
      </c>
      <c r="G1043">
        <v>-0.71629574818272834</v>
      </c>
      <c r="H1043">
        <v>-0.90442453321180893</v>
      </c>
      <c r="I1043">
        <v>0.44766802019480367</v>
      </c>
      <c r="J1043">
        <v>-0.46214249555709092</v>
      </c>
    </row>
    <row r="1044" spans="1:10" x14ac:dyDescent="0.2">
      <c r="A1044">
        <v>35061039</v>
      </c>
      <c r="B1044">
        <v>606</v>
      </c>
      <c r="C1044">
        <v>5</v>
      </c>
      <c r="D1044">
        <v>3</v>
      </c>
      <c r="E1044">
        <v>3</v>
      </c>
      <c r="F1044">
        <v>4</v>
      </c>
      <c r="G1044">
        <v>2.1290147129789196</v>
      </c>
      <c r="H1044">
        <v>-9.6801910438777353E-2</v>
      </c>
      <c r="I1044">
        <v>-6.642928913814794E-3</v>
      </c>
      <c r="J1044">
        <v>0.63061073311246885</v>
      </c>
    </row>
    <row r="1045" spans="1:10" x14ac:dyDescent="0.2">
      <c r="A1045">
        <v>35061041</v>
      </c>
      <c r="B1045">
        <v>598</v>
      </c>
      <c r="C1045">
        <v>5</v>
      </c>
      <c r="D1045">
        <v>5</v>
      </c>
      <c r="E1045">
        <v>5</v>
      </c>
      <c r="F1045">
        <v>4</v>
      </c>
      <c r="G1045">
        <v>3.3517345025227536</v>
      </c>
      <c r="H1045">
        <v>2.2899058233578167</v>
      </c>
      <c r="I1045">
        <v>3.2287975711015484</v>
      </c>
      <c r="J1045">
        <v>0.3233794160083438</v>
      </c>
    </row>
    <row r="1046" spans="1:10" x14ac:dyDescent="0.2">
      <c r="A1046">
        <v>35061042</v>
      </c>
      <c r="B1046">
        <v>544</v>
      </c>
      <c r="C1046">
        <v>5</v>
      </c>
      <c r="D1046">
        <v>5</v>
      </c>
      <c r="E1046">
        <v>5</v>
      </c>
      <c r="F1046">
        <v>4</v>
      </c>
      <c r="G1046">
        <v>1.8091981245289974</v>
      </c>
      <c r="H1046">
        <v>0.62513174412387662</v>
      </c>
      <c r="I1046">
        <v>0.81483249451852557</v>
      </c>
      <c r="J1046">
        <v>0.11962489695653236</v>
      </c>
    </row>
    <row r="1047" spans="1:10" x14ac:dyDescent="0.2">
      <c r="A1047">
        <v>35061043</v>
      </c>
      <c r="B1047">
        <v>505</v>
      </c>
      <c r="C1047">
        <v>5</v>
      </c>
      <c r="D1047">
        <v>3</v>
      </c>
      <c r="E1047">
        <v>2</v>
      </c>
      <c r="F1047">
        <v>4</v>
      </c>
      <c r="G1047">
        <v>1.0202950385845013</v>
      </c>
      <c r="H1047">
        <v>-0.20514469694862353</v>
      </c>
      <c r="I1047">
        <v>-0.47120659994315234</v>
      </c>
      <c r="J1047">
        <v>0.1359684067543358</v>
      </c>
    </row>
    <row r="1048" spans="1:10" x14ac:dyDescent="0.2">
      <c r="A1048">
        <v>35061044</v>
      </c>
      <c r="B1048">
        <v>468</v>
      </c>
      <c r="C1048">
        <v>4</v>
      </c>
      <c r="D1048">
        <v>4</v>
      </c>
      <c r="E1048">
        <v>4</v>
      </c>
      <c r="F1048">
        <v>3</v>
      </c>
      <c r="G1048">
        <v>0.44171740255554193</v>
      </c>
      <c r="H1048">
        <v>0.17976218771949759</v>
      </c>
      <c r="I1048">
        <v>0.10201798138650851</v>
      </c>
      <c r="J1048">
        <v>-0.34636340407331495</v>
      </c>
    </row>
    <row r="1049" spans="1:10" x14ac:dyDescent="0.2">
      <c r="A1049">
        <v>35061045</v>
      </c>
      <c r="B1049">
        <v>458</v>
      </c>
      <c r="C1049">
        <v>5</v>
      </c>
      <c r="D1049">
        <v>4</v>
      </c>
      <c r="E1049">
        <v>2</v>
      </c>
      <c r="F1049">
        <v>3</v>
      </c>
      <c r="G1049">
        <v>1.2740530887795709</v>
      </c>
      <c r="H1049">
        <v>4.7861426160307155E-2</v>
      </c>
      <c r="I1049">
        <v>-0.40264137843078829</v>
      </c>
      <c r="J1049">
        <v>-0.25122570753342055</v>
      </c>
    </row>
    <row r="1050" spans="1:10" x14ac:dyDescent="0.2">
      <c r="A1050">
        <v>35061046</v>
      </c>
      <c r="B1050">
        <v>536</v>
      </c>
      <c r="C1050">
        <v>5</v>
      </c>
      <c r="D1050">
        <v>5</v>
      </c>
      <c r="E1050">
        <v>1</v>
      </c>
      <c r="F1050">
        <v>3</v>
      </c>
      <c r="G1050">
        <v>1.1864613778026891</v>
      </c>
      <c r="H1050">
        <v>0.61864128717355671</v>
      </c>
      <c r="I1050">
        <v>-1.066938280587256</v>
      </c>
      <c r="J1050">
        <v>-0.14316317824082511</v>
      </c>
    </row>
    <row r="1051" spans="1:10" x14ac:dyDescent="0.2">
      <c r="A1051">
        <v>35061047</v>
      </c>
      <c r="B1051">
        <v>720</v>
      </c>
      <c r="C1051">
        <v>4</v>
      </c>
      <c r="D1051">
        <v>3</v>
      </c>
      <c r="E1051">
        <v>4</v>
      </c>
      <c r="F1051">
        <v>4</v>
      </c>
      <c r="G1051">
        <v>6.615861255786043E-2</v>
      </c>
      <c r="H1051">
        <v>-0.38995803255351597</v>
      </c>
      <c r="I1051">
        <v>0.50904451200950906</v>
      </c>
      <c r="J1051">
        <v>-5.0153845674342855E-2</v>
      </c>
    </row>
    <row r="1052" spans="1:10" x14ac:dyDescent="0.2">
      <c r="A1052">
        <v>35061051</v>
      </c>
      <c r="B1052">
        <v>487</v>
      </c>
      <c r="C1052">
        <v>4</v>
      </c>
      <c r="D1052">
        <v>1</v>
      </c>
      <c r="E1052">
        <v>5</v>
      </c>
      <c r="F1052">
        <v>3</v>
      </c>
      <c r="G1052">
        <v>0.41398240653241158</v>
      </c>
      <c r="H1052">
        <v>-0.84649053861835988</v>
      </c>
      <c r="I1052">
        <v>0.75869789725650083</v>
      </c>
      <c r="J1052">
        <v>-0.28882569746899067</v>
      </c>
    </row>
    <row r="1053" spans="1:10" x14ac:dyDescent="0.2">
      <c r="A1053">
        <v>35061053</v>
      </c>
      <c r="B1053">
        <v>586</v>
      </c>
      <c r="C1053">
        <v>2</v>
      </c>
      <c r="D1053">
        <v>2</v>
      </c>
      <c r="E1053">
        <v>4</v>
      </c>
      <c r="F1053">
        <v>3</v>
      </c>
      <c r="G1053">
        <v>-0.4189238310346014</v>
      </c>
      <c r="H1053">
        <v>-0.75783783861783305</v>
      </c>
      <c r="I1053">
        <v>0.29254178904261519</v>
      </c>
      <c r="J1053">
        <v>-0.31472466955933376</v>
      </c>
    </row>
    <row r="1054" spans="1:10" x14ac:dyDescent="0.2">
      <c r="A1054">
        <v>35061054</v>
      </c>
      <c r="B1054">
        <v>421</v>
      </c>
      <c r="C1054">
        <v>2</v>
      </c>
      <c r="D1054">
        <v>1</v>
      </c>
      <c r="E1054">
        <v>5</v>
      </c>
      <c r="F1054">
        <v>3</v>
      </c>
      <c r="G1054">
        <v>-0.72593064983192412</v>
      </c>
      <c r="H1054">
        <v>-0.91339143921419896</v>
      </c>
      <c r="I1054">
        <v>1.0223685732486452</v>
      </c>
      <c r="J1054">
        <v>-0.21745874029981174</v>
      </c>
    </row>
    <row r="1055" spans="1:10" x14ac:dyDescent="0.2">
      <c r="A1055">
        <v>35061055</v>
      </c>
      <c r="B1055">
        <v>756</v>
      </c>
      <c r="C1055">
        <v>3</v>
      </c>
      <c r="D1055">
        <v>4</v>
      </c>
      <c r="E1055">
        <v>5</v>
      </c>
      <c r="F1055">
        <v>4</v>
      </c>
      <c r="G1055">
        <v>-0.38307708590419165</v>
      </c>
      <c r="H1055">
        <v>0.32457750831541771</v>
      </c>
      <c r="I1055">
        <v>0.72183569749964338</v>
      </c>
      <c r="J1055">
        <v>0.15430236274356374</v>
      </c>
    </row>
    <row r="1056" spans="1:10" x14ac:dyDescent="0.2">
      <c r="A1056">
        <v>35061056</v>
      </c>
      <c r="B1056">
        <v>734</v>
      </c>
      <c r="C1056">
        <v>1</v>
      </c>
      <c r="D1056">
        <v>4</v>
      </c>
      <c r="E1056">
        <v>3</v>
      </c>
      <c r="F1056">
        <v>5</v>
      </c>
      <c r="G1056">
        <v>-0.89018831371442153</v>
      </c>
      <c r="H1056">
        <v>0.14669253220862316</v>
      </c>
      <c r="I1056">
        <v>-2.3334525304812746E-2</v>
      </c>
      <c r="J1056">
        <v>0.93771308742619408</v>
      </c>
    </row>
    <row r="1057" spans="1:10" x14ac:dyDescent="0.2">
      <c r="A1057">
        <v>35061057</v>
      </c>
      <c r="B1057">
        <v>218</v>
      </c>
      <c r="C1057">
        <v>3</v>
      </c>
      <c r="D1057">
        <v>3</v>
      </c>
      <c r="E1057">
        <v>3</v>
      </c>
      <c r="F1057">
        <v>2</v>
      </c>
      <c r="G1057">
        <v>-1.2685980948856396E-2</v>
      </c>
      <c r="H1057">
        <v>-8.9819819719964958E-2</v>
      </c>
      <c r="I1057">
        <v>-0.21045357015949007</v>
      </c>
      <c r="J1057">
        <v>-0.59173254250192753</v>
      </c>
    </row>
    <row r="1058" spans="1:10" x14ac:dyDescent="0.2">
      <c r="A1058">
        <v>35061067</v>
      </c>
      <c r="B1058">
        <v>586</v>
      </c>
      <c r="C1058">
        <v>4</v>
      </c>
      <c r="D1058">
        <v>1</v>
      </c>
      <c r="E1058">
        <v>4</v>
      </c>
      <c r="F1058">
        <v>3</v>
      </c>
      <c r="G1058">
        <v>0.51494238985000163</v>
      </c>
      <c r="H1058">
        <v>-0.83321927674729535</v>
      </c>
      <c r="I1058">
        <v>0.50181394346830244</v>
      </c>
      <c r="J1058">
        <v>-0.22934011614078781</v>
      </c>
    </row>
    <row r="1059" spans="1:10" x14ac:dyDescent="0.2">
      <c r="A1059">
        <v>35061069</v>
      </c>
      <c r="B1059">
        <v>342</v>
      </c>
      <c r="C1059">
        <v>3</v>
      </c>
      <c r="D1059">
        <v>4</v>
      </c>
      <c r="E1059">
        <v>4</v>
      </c>
      <c r="F1059">
        <v>4</v>
      </c>
      <c r="G1059">
        <v>-0.11271306899558101</v>
      </c>
      <c r="H1059">
        <v>0.1806403722504101</v>
      </c>
      <c r="I1059">
        <v>4.3459311262908397E-2</v>
      </c>
      <c r="J1059">
        <v>0.17176022520266915</v>
      </c>
    </row>
    <row r="1060" spans="1:10" x14ac:dyDescent="0.2">
      <c r="A1060">
        <v>35061070</v>
      </c>
      <c r="B1060">
        <v>588</v>
      </c>
      <c r="C1060">
        <v>5</v>
      </c>
      <c r="D1060">
        <v>2</v>
      </c>
      <c r="E1060">
        <v>3</v>
      </c>
      <c r="F1060">
        <v>3</v>
      </c>
      <c r="G1060">
        <v>0.73109394524170757</v>
      </c>
      <c r="H1060">
        <v>-0.62020044438735467</v>
      </c>
      <c r="I1060">
        <v>-2.7087963201486376E-2</v>
      </c>
      <c r="J1060">
        <v>-0.32522126644338345</v>
      </c>
    </row>
    <row r="1061" spans="1:10" x14ac:dyDescent="0.2">
      <c r="A1061">
        <v>35061071</v>
      </c>
      <c r="B1061">
        <v>566</v>
      </c>
      <c r="C1061">
        <v>5</v>
      </c>
      <c r="D1061">
        <v>5</v>
      </c>
      <c r="E1061">
        <v>1</v>
      </c>
      <c r="F1061">
        <v>4</v>
      </c>
      <c r="G1061">
        <v>1.6377105835582371</v>
      </c>
      <c r="H1061">
        <v>1.0540162916821567</v>
      </c>
      <c r="I1061">
        <v>-0.84391481633769927</v>
      </c>
      <c r="J1061">
        <v>0.54844037617192887</v>
      </c>
    </row>
    <row r="1062" spans="1:10" x14ac:dyDescent="0.2">
      <c r="A1062">
        <v>35061072</v>
      </c>
      <c r="B1062">
        <v>447</v>
      </c>
      <c r="C1062">
        <v>4</v>
      </c>
      <c r="D1062">
        <v>5</v>
      </c>
      <c r="E1062">
        <v>2</v>
      </c>
      <c r="F1062">
        <v>4</v>
      </c>
      <c r="G1062">
        <v>0.43335860688460048</v>
      </c>
      <c r="H1062">
        <v>0.99172140463590797</v>
      </c>
      <c r="I1062">
        <v>-0.63720682746825963</v>
      </c>
      <c r="J1062">
        <v>0.1628179776703676</v>
      </c>
    </row>
    <row r="1063" spans="1:10" x14ac:dyDescent="0.2">
      <c r="A1063">
        <v>35061073</v>
      </c>
      <c r="B1063">
        <v>622</v>
      </c>
      <c r="C1063">
        <v>5</v>
      </c>
      <c r="D1063">
        <v>5</v>
      </c>
      <c r="E1063">
        <v>3</v>
      </c>
      <c r="F1063">
        <v>5</v>
      </c>
      <c r="G1063">
        <v>0.69559930343869081</v>
      </c>
      <c r="H1063">
        <v>2.6556253570827861</v>
      </c>
      <c r="I1063">
        <v>-7.6892083508403708E-2</v>
      </c>
      <c r="J1063">
        <v>0.94282770962674833</v>
      </c>
    </row>
    <row r="1064" spans="1:10" x14ac:dyDescent="0.2">
      <c r="A1064">
        <v>35061074</v>
      </c>
      <c r="B1064">
        <v>448</v>
      </c>
      <c r="C1064">
        <v>5</v>
      </c>
      <c r="D1064">
        <v>3</v>
      </c>
      <c r="E1064">
        <v>3</v>
      </c>
      <c r="F1064">
        <v>3</v>
      </c>
      <c r="G1064">
        <v>0.84187858754448208</v>
      </c>
      <c r="H1064">
        <v>-0.30462858053474062</v>
      </c>
      <c r="I1064">
        <v>-0.14990651744103112</v>
      </c>
      <c r="J1064">
        <v>-0.34758929321300741</v>
      </c>
    </row>
    <row r="1065" spans="1:10" x14ac:dyDescent="0.2">
      <c r="A1065">
        <v>35061075</v>
      </c>
      <c r="B1065">
        <v>487</v>
      </c>
      <c r="C1065">
        <v>5</v>
      </c>
      <c r="D1065">
        <v>5</v>
      </c>
      <c r="E1065">
        <v>3</v>
      </c>
      <c r="F1065">
        <v>4</v>
      </c>
      <c r="G1065">
        <v>2.9340320449777781</v>
      </c>
      <c r="H1065">
        <v>2.8007050614524469</v>
      </c>
      <c r="I1065">
        <v>-5.3931444230491232E-2</v>
      </c>
      <c r="J1065">
        <v>0.24238712250852124</v>
      </c>
    </row>
    <row r="1066" spans="1:10" x14ac:dyDescent="0.2">
      <c r="A1066">
        <v>35061076</v>
      </c>
      <c r="B1066">
        <v>447</v>
      </c>
      <c r="C1066">
        <v>5</v>
      </c>
      <c r="D1066">
        <v>4</v>
      </c>
      <c r="E1066">
        <v>2</v>
      </c>
      <c r="F1066">
        <v>3</v>
      </c>
      <c r="G1066">
        <v>1.2261097950233024</v>
      </c>
      <c r="H1066">
        <v>5.6937962902480155E-2</v>
      </c>
      <c r="I1066">
        <v>-0.64858925878072327</v>
      </c>
      <c r="J1066">
        <v>-7.6381848787891393E-2</v>
      </c>
    </row>
    <row r="1067" spans="1:10" x14ac:dyDescent="0.2">
      <c r="A1067">
        <v>35061077</v>
      </c>
      <c r="B1067">
        <v>566</v>
      </c>
      <c r="C1067">
        <v>5</v>
      </c>
      <c r="D1067">
        <v>4</v>
      </c>
      <c r="E1067">
        <v>4</v>
      </c>
      <c r="F1067">
        <v>2</v>
      </c>
      <c r="G1067">
        <v>0.67966916713702274</v>
      </c>
      <c r="H1067">
        <v>-4.4548481516972771E-2</v>
      </c>
      <c r="I1067">
        <v>0.43414972396231</v>
      </c>
      <c r="J1067">
        <v>-0.56717461690749005</v>
      </c>
    </row>
    <row r="1068" spans="1:10" x14ac:dyDescent="0.2">
      <c r="A1068">
        <v>35061078</v>
      </c>
      <c r="B1068">
        <v>684</v>
      </c>
      <c r="C1068">
        <v>2</v>
      </c>
      <c r="D1068">
        <v>5</v>
      </c>
      <c r="E1068">
        <v>1</v>
      </c>
      <c r="F1068">
        <v>5</v>
      </c>
      <c r="G1068">
        <v>-0.71714305029526759</v>
      </c>
      <c r="H1068">
        <v>4.2029844162150924</v>
      </c>
      <c r="I1068">
        <v>-0.94697600941010529</v>
      </c>
      <c r="J1068">
        <v>0.75187719208969672</v>
      </c>
    </row>
    <row r="1069" spans="1:10" x14ac:dyDescent="0.2">
      <c r="A1069">
        <v>35061079</v>
      </c>
      <c r="B1069">
        <v>523</v>
      </c>
      <c r="C1069">
        <v>5</v>
      </c>
      <c r="D1069">
        <v>5</v>
      </c>
      <c r="E1069">
        <v>1</v>
      </c>
      <c r="F1069">
        <v>5</v>
      </c>
      <c r="G1069">
        <v>1.7595714155971365</v>
      </c>
      <c r="H1069">
        <v>1.9033588203567471</v>
      </c>
      <c r="I1069">
        <v>-0.83176773851000907</v>
      </c>
      <c r="J1069">
        <v>0.87708692628398488</v>
      </c>
    </row>
    <row r="1070" spans="1:10" x14ac:dyDescent="0.2">
      <c r="A1070">
        <v>35061080</v>
      </c>
      <c r="B1070">
        <v>533</v>
      </c>
      <c r="C1070">
        <v>5</v>
      </c>
      <c r="D1070">
        <v>5</v>
      </c>
      <c r="E1070">
        <v>1</v>
      </c>
      <c r="F1070">
        <v>5</v>
      </c>
      <c r="G1070">
        <v>1.0049581649663066</v>
      </c>
      <c r="H1070">
        <v>2.7746102909016379</v>
      </c>
      <c r="I1070">
        <v>-1.5242352773715004</v>
      </c>
      <c r="J1070">
        <v>1.4705741487546578</v>
      </c>
    </row>
    <row r="1071" spans="1:10" x14ac:dyDescent="0.2">
      <c r="A1071">
        <v>35061081</v>
      </c>
      <c r="B1071">
        <v>712</v>
      </c>
      <c r="C1071">
        <v>3</v>
      </c>
      <c r="D1071">
        <v>5</v>
      </c>
      <c r="E1071">
        <v>3</v>
      </c>
      <c r="F1071">
        <v>5</v>
      </c>
      <c r="G1071">
        <v>-5.6938278644403872E-2</v>
      </c>
      <c r="H1071">
        <v>5.5579547362176847</v>
      </c>
      <c r="I1071">
        <v>-8.7968731032086689E-2</v>
      </c>
      <c r="J1071">
        <v>1.5978406747380791</v>
      </c>
    </row>
    <row r="1072" spans="1:10" x14ac:dyDescent="0.2">
      <c r="A1072">
        <v>35061082</v>
      </c>
      <c r="B1072">
        <v>485</v>
      </c>
      <c r="C1072">
        <v>5</v>
      </c>
      <c r="D1072">
        <v>5</v>
      </c>
      <c r="E1072">
        <v>1</v>
      </c>
      <c r="F1072">
        <v>5</v>
      </c>
      <c r="G1072">
        <v>1.4566145806274435</v>
      </c>
      <c r="H1072">
        <v>2.7544941270901555</v>
      </c>
      <c r="I1072">
        <v>-1.3240823744687358</v>
      </c>
      <c r="J1072">
        <v>1.0936095174387608</v>
      </c>
    </row>
    <row r="1073" spans="1:10" x14ac:dyDescent="0.2">
      <c r="A1073">
        <v>35061083</v>
      </c>
      <c r="B1073">
        <v>626</v>
      </c>
      <c r="C1073">
        <v>5</v>
      </c>
      <c r="D1073">
        <v>5</v>
      </c>
      <c r="E1073">
        <v>1</v>
      </c>
      <c r="F1073">
        <v>4</v>
      </c>
      <c r="G1073">
        <v>0.81116949773216485</v>
      </c>
      <c r="H1073">
        <v>1.1029099156728261</v>
      </c>
      <c r="I1073">
        <v>-0.85393195672281075</v>
      </c>
      <c r="J1073">
        <v>0.50829215195922084</v>
      </c>
    </row>
    <row r="1074" spans="1:10" x14ac:dyDescent="0.2">
      <c r="A1074">
        <v>35061084</v>
      </c>
      <c r="B1074">
        <v>533</v>
      </c>
      <c r="C1074">
        <v>3</v>
      </c>
      <c r="D1074">
        <v>5</v>
      </c>
      <c r="E1074">
        <v>1</v>
      </c>
      <c r="F1074">
        <v>5</v>
      </c>
      <c r="G1074">
        <v>-0.11425153454859532</v>
      </c>
      <c r="H1074">
        <v>2.7433421061173258</v>
      </c>
      <c r="I1074">
        <v>-0.74432596519092564</v>
      </c>
      <c r="J1074">
        <v>0.77868135571340413</v>
      </c>
    </row>
    <row r="1075" spans="1:10" x14ac:dyDescent="0.2">
      <c r="A1075">
        <v>35061085</v>
      </c>
      <c r="B1075">
        <v>449</v>
      </c>
      <c r="C1075">
        <v>2</v>
      </c>
      <c r="D1075">
        <v>5</v>
      </c>
      <c r="E1075">
        <v>1</v>
      </c>
      <c r="F1075">
        <v>4</v>
      </c>
      <c r="G1075">
        <v>-0.67941118409982626</v>
      </c>
      <c r="H1075">
        <v>2.6530939504999771</v>
      </c>
      <c r="I1075">
        <v>-0.92887866176517109</v>
      </c>
      <c r="J1075">
        <v>0.45730359986448088</v>
      </c>
    </row>
    <row r="1076" spans="1:10" x14ac:dyDescent="0.2">
      <c r="A1076">
        <v>35061086</v>
      </c>
      <c r="B1076">
        <v>736</v>
      </c>
      <c r="C1076">
        <v>5</v>
      </c>
      <c r="D1076">
        <v>4</v>
      </c>
      <c r="E1076">
        <v>2</v>
      </c>
      <c r="F1076">
        <v>4</v>
      </c>
      <c r="G1076">
        <v>2.7079016742854245</v>
      </c>
      <c r="H1076">
        <v>0.49425971169190286</v>
      </c>
      <c r="I1076">
        <v>-0.45618892550294982</v>
      </c>
      <c r="J1076">
        <v>0.36791790872178293</v>
      </c>
    </row>
    <row r="1077" spans="1:10" x14ac:dyDescent="0.2">
      <c r="A1077">
        <v>35061087</v>
      </c>
      <c r="B1077">
        <v>540</v>
      </c>
      <c r="C1077">
        <v>4</v>
      </c>
      <c r="D1077">
        <v>1</v>
      </c>
      <c r="E1077">
        <v>3</v>
      </c>
      <c r="F1077">
        <v>2</v>
      </c>
      <c r="G1077">
        <v>0.65286766162387222</v>
      </c>
      <c r="H1077">
        <v>-0.77346901926103773</v>
      </c>
      <c r="I1077">
        <v>-0.30095017257921419</v>
      </c>
      <c r="J1077">
        <v>-0.66080713396106328</v>
      </c>
    </row>
    <row r="1078" spans="1:10" x14ac:dyDescent="0.2">
      <c r="A1078">
        <v>35061089</v>
      </c>
      <c r="B1078">
        <v>675</v>
      </c>
      <c r="C1078">
        <v>1</v>
      </c>
      <c r="D1078">
        <v>1</v>
      </c>
      <c r="E1078">
        <v>2</v>
      </c>
      <c r="F1078">
        <v>2</v>
      </c>
      <c r="G1078">
        <v>-0.88344843461218825</v>
      </c>
      <c r="H1078">
        <v>-1.1284749621841992</v>
      </c>
      <c r="I1078">
        <v>-0.43564459680007517</v>
      </c>
      <c r="J1078">
        <v>-0.67346936469648111</v>
      </c>
    </row>
    <row r="1079" spans="1:10" x14ac:dyDescent="0.2">
      <c r="A1079">
        <v>35061090</v>
      </c>
      <c r="B1079">
        <v>557</v>
      </c>
      <c r="C1079">
        <v>4</v>
      </c>
      <c r="D1079">
        <v>4</v>
      </c>
      <c r="E1079">
        <v>5</v>
      </c>
      <c r="F1079">
        <v>3</v>
      </c>
      <c r="G1079">
        <v>0.36438855134089093</v>
      </c>
      <c r="H1079">
        <v>0.14529376395315818</v>
      </c>
      <c r="I1079">
        <v>1.0216836372562383</v>
      </c>
      <c r="J1079">
        <v>-0.33748694364027104</v>
      </c>
    </row>
    <row r="1080" spans="1:10" x14ac:dyDescent="0.2">
      <c r="A1080">
        <v>35061091</v>
      </c>
      <c r="B1080">
        <v>440</v>
      </c>
      <c r="C1080">
        <v>4</v>
      </c>
      <c r="D1080">
        <v>2</v>
      </c>
      <c r="E1080">
        <v>5</v>
      </c>
      <c r="F1080">
        <v>4</v>
      </c>
      <c r="G1080">
        <v>0.59780884040020799</v>
      </c>
      <c r="H1080">
        <v>-0.57497473694904566</v>
      </c>
      <c r="I1080">
        <v>0.63040556818018045</v>
      </c>
      <c r="J1080">
        <v>0.10527000881021932</v>
      </c>
    </row>
    <row r="1081" spans="1:10" x14ac:dyDescent="0.2">
      <c r="A1081">
        <v>35061092</v>
      </c>
      <c r="B1081">
        <v>537</v>
      </c>
      <c r="C1081">
        <v>2</v>
      </c>
      <c r="D1081">
        <v>2</v>
      </c>
      <c r="E1081">
        <v>5</v>
      </c>
      <c r="F1081">
        <v>2</v>
      </c>
      <c r="G1081">
        <v>-0.62657545232402945</v>
      </c>
      <c r="H1081">
        <v>-0.70794628523948444</v>
      </c>
      <c r="I1081">
        <v>0.68960227617154379</v>
      </c>
      <c r="J1081">
        <v>-0.58888803879606777</v>
      </c>
    </row>
    <row r="1082" spans="1:10" x14ac:dyDescent="0.2">
      <c r="A1082">
        <v>35061094</v>
      </c>
      <c r="B1082">
        <v>621</v>
      </c>
      <c r="C1082">
        <v>3</v>
      </c>
      <c r="D1082">
        <v>1</v>
      </c>
      <c r="E1082">
        <v>4</v>
      </c>
      <c r="F1082">
        <v>2</v>
      </c>
      <c r="G1082">
        <v>-0.13162866653705105</v>
      </c>
      <c r="H1082">
        <v>-1.0823116767022984</v>
      </c>
      <c r="I1082">
        <v>0.36703966950776923</v>
      </c>
      <c r="J1082">
        <v>-0.45935781859726443</v>
      </c>
    </row>
    <row r="1083" spans="1:10" x14ac:dyDescent="0.2">
      <c r="A1083">
        <v>35061097</v>
      </c>
      <c r="B1083">
        <v>407</v>
      </c>
      <c r="C1083">
        <v>3</v>
      </c>
      <c r="D1083">
        <v>1</v>
      </c>
      <c r="E1083">
        <v>5</v>
      </c>
      <c r="F1083">
        <v>2</v>
      </c>
      <c r="G1083">
        <v>-9.6630369260533033E-3</v>
      </c>
      <c r="H1083">
        <v>-1.0658283504935144</v>
      </c>
      <c r="I1083">
        <v>1.2958311480893543</v>
      </c>
      <c r="J1083">
        <v>-0.41560886674717668</v>
      </c>
    </row>
    <row r="1084" spans="1:10" x14ac:dyDescent="0.2">
      <c r="A1084">
        <v>35061098</v>
      </c>
      <c r="B1084">
        <v>809</v>
      </c>
      <c r="C1084">
        <v>5</v>
      </c>
      <c r="D1084">
        <v>4</v>
      </c>
      <c r="E1084">
        <v>1</v>
      </c>
      <c r="F1084">
        <v>4</v>
      </c>
      <c r="G1084">
        <v>1.1520327922535127</v>
      </c>
      <c r="H1084">
        <v>0.51832020054352157</v>
      </c>
      <c r="I1084">
        <v>-1.0172620712023475</v>
      </c>
      <c r="J1084">
        <v>0.65330362206228854</v>
      </c>
    </row>
    <row r="1085" spans="1:10" x14ac:dyDescent="0.2">
      <c r="A1085">
        <v>35061100</v>
      </c>
      <c r="B1085">
        <v>429</v>
      </c>
      <c r="C1085">
        <v>4</v>
      </c>
      <c r="D1085">
        <v>4</v>
      </c>
      <c r="E1085">
        <v>3</v>
      </c>
      <c r="F1085">
        <v>5</v>
      </c>
      <c r="G1085">
        <v>0.12185118710773549</v>
      </c>
      <c r="H1085">
        <v>0.24187202986151846</v>
      </c>
      <c r="I1085">
        <v>1.1466956144079526E-2</v>
      </c>
      <c r="J1085">
        <v>0.77689645150155406</v>
      </c>
    </row>
    <row r="1086" spans="1:10" x14ac:dyDescent="0.2">
      <c r="A1086">
        <v>35061101</v>
      </c>
      <c r="B1086">
        <v>365</v>
      </c>
      <c r="C1086">
        <v>4</v>
      </c>
      <c r="D1086">
        <v>2</v>
      </c>
      <c r="E1086">
        <v>5</v>
      </c>
      <c r="F1086">
        <v>2</v>
      </c>
      <c r="G1086">
        <v>5.4440574683997073E-2</v>
      </c>
      <c r="H1086">
        <v>-0.5595308463366151</v>
      </c>
      <c r="I1086">
        <v>1.3273363806414435</v>
      </c>
      <c r="J1086">
        <v>-0.54437059030743573</v>
      </c>
    </row>
    <row r="1087" spans="1:10" x14ac:dyDescent="0.2">
      <c r="A1087">
        <v>35061102</v>
      </c>
      <c r="B1087">
        <v>443</v>
      </c>
      <c r="C1087">
        <v>3</v>
      </c>
      <c r="D1087">
        <v>3</v>
      </c>
      <c r="E1087">
        <v>5</v>
      </c>
      <c r="F1087">
        <v>3</v>
      </c>
      <c r="G1087">
        <v>-3.4346437199918242E-3</v>
      </c>
      <c r="H1087">
        <v>-0.23527328197092129</v>
      </c>
      <c r="I1087">
        <v>0.60145434616324123</v>
      </c>
      <c r="J1087">
        <v>-0.14091300337164303</v>
      </c>
    </row>
    <row r="1088" spans="1:10" x14ac:dyDescent="0.2">
      <c r="A1088">
        <v>35061103</v>
      </c>
      <c r="B1088">
        <v>351</v>
      </c>
      <c r="C1088">
        <v>3</v>
      </c>
      <c r="D1088">
        <v>2</v>
      </c>
      <c r="E1088">
        <v>5</v>
      </c>
      <c r="F1088">
        <v>3</v>
      </c>
      <c r="G1088">
        <v>-0.25989358996095557</v>
      </c>
      <c r="H1088">
        <v>-0.76268181720438477</v>
      </c>
      <c r="I1088">
        <v>0.9382738556550998</v>
      </c>
      <c r="J1088">
        <v>-0.22960368445121668</v>
      </c>
    </row>
    <row r="1089" spans="1:10" x14ac:dyDescent="0.2">
      <c r="A1089">
        <v>35061104</v>
      </c>
      <c r="B1089">
        <v>1283</v>
      </c>
      <c r="C1089">
        <v>5</v>
      </c>
      <c r="D1089">
        <v>5</v>
      </c>
      <c r="E1089">
        <v>1</v>
      </c>
      <c r="F1089">
        <v>5</v>
      </c>
      <c r="G1089">
        <v>0.84734723587018301</v>
      </c>
      <c r="H1089">
        <v>2.463996937789446</v>
      </c>
      <c r="I1089">
        <v>-0.90548513115969231</v>
      </c>
      <c r="J1089">
        <v>2.7894884944112057</v>
      </c>
    </row>
    <row r="1090" spans="1:10" x14ac:dyDescent="0.2">
      <c r="A1090">
        <v>35061105</v>
      </c>
      <c r="B1090">
        <v>734</v>
      </c>
      <c r="C1090">
        <v>4</v>
      </c>
      <c r="D1090">
        <v>3</v>
      </c>
      <c r="E1090">
        <v>5</v>
      </c>
      <c r="F1090">
        <v>3</v>
      </c>
      <c r="G1090">
        <v>0.64438143641520085</v>
      </c>
      <c r="H1090">
        <v>-0.20724124369380642</v>
      </c>
      <c r="I1090">
        <v>0.74177472192300631</v>
      </c>
      <c r="J1090">
        <v>-0.13250352654933556</v>
      </c>
    </row>
    <row r="1091" spans="1:10" x14ac:dyDescent="0.2">
      <c r="A1091">
        <v>35061106</v>
      </c>
      <c r="B1091">
        <v>506</v>
      </c>
      <c r="C1091">
        <v>3</v>
      </c>
      <c r="D1091">
        <v>1</v>
      </c>
      <c r="E1091">
        <v>5</v>
      </c>
      <c r="F1091">
        <v>2</v>
      </c>
      <c r="G1091">
        <v>-8.9929568682156708E-2</v>
      </c>
      <c r="H1091">
        <v>-1.0484020674158863</v>
      </c>
      <c r="I1091">
        <v>1.6111332089807799</v>
      </c>
      <c r="J1091">
        <v>-0.49512347125657519</v>
      </c>
    </row>
    <row r="1092" spans="1:10" x14ac:dyDescent="0.2">
      <c r="A1092">
        <v>35061107</v>
      </c>
      <c r="B1092">
        <v>526</v>
      </c>
      <c r="C1092">
        <v>2</v>
      </c>
      <c r="D1092">
        <v>5</v>
      </c>
      <c r="E1092">
        <v>1</v>
      </c>
      <c r="F1092">
        <v>5</v>
      </c>
      <c r="G1092">
        <v>-0.48533167708246672</v>
      </c>
      <c r="H1092">
        <v>1.125879839609818</v>
      </c>
      <c r="I1092">
        <v>-0.71792295652981997</v>
      </c>
      <c r="J1092">
        <v>1.010863645318516</v>
      </c>
    </row>
    <row r="1093" spans="1:10" x14ac:dyDescent="0.2">
      <c r="A1093">
        <v>35061108</v>
      </c>
      <c r="B1093">
        <v>323</v>
      </c>
      <c r="C1093">
        <v>3</v>
      </c>
      <c r="D1093">
        <v>5</v>
      </c>
      <c r="E1093">
        <v>1</v>
      </c>
      <c r="F1093">
        <v>5</v>
      </c>
      <c r="G1093">
        <v>-0.25879997173842662</v>
      </c>
      <c r="H1093">
        <v>2.3203101177608225</v>
      </c>
      <c r="I1093">
        <v>-1.8010573263796339</v>
      </c>
      <c r="J1093">
        <v>2.004075630535092</v>
      </c>
    </row>
    <row r="1094" spans="1:10" x14ac:dyDescent="0.2">
      <c r="A1094">
        <v>35061113</v>
      </c>
      <c r="B1094">
        <v>884</v>
      </c>
      <c r="C1094">
        <v>2</v>
      </c>
      <c r="D1094">
        <v>2</v>
      </c>
      <c r="E1094">
        <v>2</v>
      </c>
      <c r="F1094">
        <v>1</v>
      </c>
      <c r="G1094">
        <v>-0.4710649547643912</v>
      </c>
      <c r="H1094">
        <v>-0.65288359589338407</v>
      </c>
      <c r="I1094">
        <v>-0.35416158934408593</v>
      </c>
      <c r="J1094">
        <v>-1.2141520982609522</v>
      </c>
    </row>
    <row r="1095" spans="1:10" x14ac:dyDescent="0.2">
      <c r="A1095">
        <v>35061114</v>
      </c>
      <c r="B1095">
        <v>513</v>
      </c>
      <c r="C1095">
        <v>1</v>
      </c>
      <c r="D1095">
        <v>2</v>
      </c>
      <c r="E1095">
        <v>2</v>
      </c>
      <c r="F1095">
        <v>2</v>
      </c>
      <c r="G1095">
        <v>-0.80902795920374193</v>
      </c>
      <c r="H1095">
        <v>-0.70040741429350595</v>
      </c>
      <c r="I1095">
        <v>-0.52455989020872917</v>
      </c>
      <c r="J1095">
        <v>-0.61432965423010943</v>
      </c>
    </row>
    <row r="1096" spans="1:10" x14ac:dyDescent="0.2">
      <c r="A1096">
        <v>35061115</v>
      </c>
      <c r="B1096">
        <v>473</v>
      </c>
      <c r="C1096">
        <v>2</v>
      </c>
      <c r="D1096">
        <v>2</v>
      </c>
      <c r="E1096">
        <v>3</v>
      </c>
      <c r="F1096">
        <v>1</v>
      </c>
      <c r="G1096">
        <v>-0.49087613471566843</v>
      </c>
      <c r="H1096">
        <v>-0.46434382374530581</v>
      </c>
      <c r="I1096">
        <v>-0.30743734609589923</v>
      </c>
      <c r="J1096">
        <v>-1.0193503486523541</v>
      </c>
    </row>
    <row r="1097" spans="1:10" x14ac:dyDescent="0.2">
      <c r="A1097">
        <v>35061116</v>
      </c>
      <c r="B1097">
        <v>315</v>
      </c>
      <c r="C1097">
        <v>1</v>
      </c>
      <c r="D1097">
        <v>2</v>
      </c>
      <c r="E1097">
        <v>3</v>
      </c>
      <c r="F1097">
        <v>1</v>
      </c>
      <c r="G1097">
        <v>-0.93461032941827282</v>
      </c>
      <c r="H1097">
        <v>-0.50937912253496431</v>
      </c>
      <c r="I1097">
        <v>-0.12392062107624362</v>
      </c>
      <c r="J1097">
        <v>-1.5766562312200043</v>
      </c>
    </row>
    <row r="1098" spans="1:10" x14ac:dyDescent="0.2">
      <c r="A1098">
        <v>35061117</v>
      </c>
      <c r="B1098">
        <v>656</v>
      </c>
      <c r="C1098">
        <v>1</v>
      </c>
      <c r="D1098">
        <v>1</v>
      </c>
      <c r="E1098">
        <v>2</v>
      </c>
      <c r="F1098">
        <v>1</v>
      </c>
      <c r="G1098">
        <v>-0.88870698906195722</v>
      </c>
      <c r="H1098">
        <v>-0.92424059387093427</v>
      </c>
      <c r="I1098">
        <v>-0.70981763403296028</v>
      </c>
      <c r="J1098">
        <v>-0.78038716797582197</v>
      </c>
    </row>
    <row r="1099" spans="1:10" x14ac:dyDescent="0.2">
      <c r="A1099">
        <v>35061118</v>
      </c>
      <c r="B1099">
        <v>551</v>
      </c>
      <c r="C1099">
        <v>2</v>
      </c>
      <c r="D1099">
        <v>2</v>
      </c>
      <c r="E1099">
        <v>2</v>
      </c>
      <c r="F1099">
        <v>1</v>
      </c>
      <c r="G1099">
        <v>-0.61183686192817976</v>
      </c>
      <c r="H1099">
        <v>-0.5901181225029295</v>
      </c>
      <c r="I1099">
        <v>-0.5043701949408026</v>
      </c>
      <c r="J1099">
        <v>-1.4485079251100725</v>
      </c>
    </row>
    <row r="1100" spans="1:10" x14ac:dyDescent="0.2">
      <c r="A1100">
        <v>35061119</v>
      </c>
      <c r="B1100">
        <v>781</v>
      </c>
      <c r="C1100">
        <v>2</v>
      </c>
      <c r="D1100">
        <v>1</v>
      </c>
      <c r="E1100">
        <v>2</v>
      </c>
      <c r="F1100">
        <v>2</v>
      </c>
      <c r="G1100">
        <v>-0.66467245456200663</v>
      </c>
      <c r="H1100">
        <v>-0.99113015703835172</v>
      </c>
      <c r="I1100">
        <v>-0.48294162687628378</v>
      </c>
      <c r="J1100">
        <v>-0.53404539006929119</v>
      </c>
    </row>
    <row r="1101" spans="1:10" x14ac:dyDescent="0.2">
      <c r="A1101">
        <v>35061120</v>
      </c>
      <c r="B1101">
        <v>329</v>
      </c>
      <c r="C1101">
        <v>4</v>
      </c>
      <c r="D1101">
        <v>2</v>
      </c>
      <c r="E1101">
        <v>3</v>
      </c>
      <c r="F1101">
        <v>1</v>
      </c>
      <c r="G1101">
        <v>0.56146403300470848</v>
      </c>
      <c r="H1101">
        <v>-0.69914118567991568</v>
      </c>
      <c r="I1101">
        <v>-0.14022819845576212</v>
      </c>
      <c r="J1101">
        <v>-0.84204591474106938</v>
      </c>
    </row>
    <row r="1102" spans="1:10" x14ac:dyDescent="0.2">
      <c r="A1102">
        <v>35061121</v>
      </c>
      <c r="B1102">
        <v>314</v>
      </c>
      <c r="C1102">
        <v>4</v>
      </c>
      <c r="D1102">
        <v>4</v>
      </c>
      <c r="E1102">
        <v>1</v>
      </c>
      <c r="F1102">
        <v>1</v>
      </c>
      <c r="G1102">
        <v>3.1583409441600346E-2</v>
      </c>
      <c r="H1102">
        <v>0.11912470629333088</v>
      </c>
      <c r="I1102">
        <v>-0.8708265668165005</v>
      </c>
      <c r="J1102">
        <v>-2.0584763614498369</v>
      </c>
    </row>
    <row r="1103" spans="1:10" x14ac:dyDescent="0.2">
      <c r="A1103">
        <v>35061122</v>
      </c>
      <c r="B1103">
        <v>690</v>
      </c>
      <c r="C1103">
        <v>1</v>
      </c>
      <c r="D1103">
        <v>3</v>
      </c>
      <c r="E1103">
        <v>1</v>
      </c>
      <c r="F1103">
        <v>1</v>
      </c>
      <c r="G1103">
        <v>-1.0753882551611653</v>
      </c>
      <c r="H1103">
        <v>-0.1910344887626903</v>
      </c>
      <c r="I1103">
        <v>-0.81854125407680767</v>
      </c>
      <c r="J1103">
        <v>-1.7234966656138324</v>
      </c>
    </row>
    <row r="1104" spans="1:10" x14ac:dyDescent="0.2">
      <c r="A1104">
        <v>35061123</v>
      </c>
      <c r="B1104">
        <v>654</v>
      </c>
      <c r="C1104">
        <v>3</v>
      </c>
      <c r="D1104">
        <v>3</v>
      </c>
      <c r="E1104">
        <v>3</v>
      </c>
      <c r="F1104">
        <v>1</v>
      </c>
      <c r="G1104">
        <v>-0.32993412831446556</v>
      </c>
      <c r="H1104">
        <v>-0.27782525256900759</v>
      </c>
      <c r="I1104">
        <v>-0.22325730093581975</v>
      </c>
      <c r="J1104">
        <v>-1.636533523890717</v>
      </c>
    </row>
    <row r="1105" spans="1:10" x14ac:dyDescent="0.2">
      <c r="A1105">
        <v>35061124</v>
      </c>
      <c r="B1105">
        <v>824</v>
      </c>
      <c r="C1105">
        <v>2</v>
      </c>
      <c r="D1105">
        <v>3</v>
      </c>
      <c r="E1105">
        <v>1</v>
      </c>
      <c r="F1105">
        <v>1</v>
      </c>
      <c r="G1105">
        <v>-0.4081862097350048</v>
      </c>
      <c r="H1105">
        <v>-0.38853705871842303</v>
      </c>
      <c r="I1105">
        <v>-0.96289075781111011</v>
      </c>
      <c r="J1105">
        <v>-1.5247073138207563</v>
      </c>
    </row>
    <row r="1106" spans="1:10" x14ac:dyDescent="0.2">
      <c r="A1106">
        <v>35061125</v>
      </c>
      <c r="B1106">
        <v>337</v>
      </c>
      <c r="C1106">
        <v>3</v>
      </c>
      <c r="D1106">
        <v>1</v>
      </c>
      <c r="E1106">
        <v>3</v>
      </c>
      <c r="F1106">
        <v>1</v>
      </c>
      <c r="G1106">
        <v>-6.5510294424642651E-2</v>
      </c>
      <c r="H1106">
        <v>-0.99065365335973254</v>
      </c>
      <c r="I1106">
        <v>-0.1212865358955004</v>
      </c>
      <c r="J1106">
        <v>-1.1795869739640823</v>
      </c>
    </row>
    <row r="1107" spans="1:10" x14ac:dyDescent="0.2">
      <c r="A1107">
        <v>35061126</v>
      </c>
      <c r="B1107">
        <v>390</v>
      </c>
      <c r="C1107">
        <v>2</v>
      </c>
      <c r="D1107">
        <v>1</v>
      </c>
      <c r="E1107">
        <v>2</v>
      </c>
      <c r="F1107">
        <v>2</v>
      </c>
      <c r="G1107">
        <v>-0.5846087179188233</v>
      </c>
      <c r="H1107">
        <v>-0.99942995156244563</v>
      </c>
      <c r="I1107">
        <v>-0.50519068872568829</v>
      </c>
      <c r="J1107">
        <v>-0.54320672258653446</v>
      </c>
    </row>
    <row r="1108" spans="1:10" x14ac:dyDescent="0.2">
      <c r="A1108">
        <v>35061127</v>
      </c>
      <c r="B1108">
        <v>710</v>
      </c>
      <c r="C1108">
        <v>1</v>
      </c>
      <c r="D1108">
        <v>1</v>
      </c>
      <c r="E1108">
        <v>3</v>
      </c>
      <c r="F1108">
        <v>1</v>
      </c>
      <c r="G1108">
        <v>-0.83329702692769358</v>
      </c>
      <c r="H1108">
        <v>-0.86587309473362584</v>
      </c>
      <c r="I1108">
        <v>-0.27729637317538608</v>
      </c>
      <c r="J1108">
        <v>-0.87661960042196752</v>
      </c>
    </row>
    <row r="1109" spans="1:10" x14ac:dyDescent="0.2">
      <c r="A1109">
        <v>35061128</v>
      </c>
      <c r="B1109">
        <v>472</v>
      </c>
      <c r="C1109">
        <v>1</v>
      </c>
      <c r="D1109">
        <v>1</v>
      </c>
      <c r="E1109">
        <v>3</v>
      </c>
      <c r="F1109">
        <v>2</v>
      </c>
      <c r="G1109">
        <v>-1.0189106543134958</v>
      </c>
      <c r="H1109">
        <v>-0.93111874733849742</v>
      </c>
      <c r="I1109">
        <v>-0.25450612065731959</v>
      </c>
      <c r="J1109">
        <v>-0.47759760068380841</v>
      </c>
    </row>
    <row r="1110" spans="1:10" x14ac:dyDescent="0.2">
      <c r="A1110">
        <v>35061129</v>
      </c>
      <c r="B1110">
        <v>417</v>
      </c>
      <c r="C1110">
        <v>2</v>
      </c>
      <c r="D1110">
        <v>1</v>
      </c>
      <c r="E1110">
        <v>2</v>
      </c>
      <c r="F1110">
        <v>1</v>
      </c>
      <c r="G1110">
        <v>-0.74316710630481797</v>
      </c>
      <c r="H1110">
        <v>-0.81901829323364306</v>
      </c>
      <c r="I1110">
        <v>-0.61910121301814502</v>
      </c>
      <c r="J1110">
        <v>-0.83368973395982438</v>
      </c>
    </row>
    <row r="1111" spans="1:10" x14ac:dyDescent="0.2">
      <c r="A1111">
        <v>35061130</v>
      </c>
      <c r="B1111">
        <v>608</v>
      </c>
      <c r="C1111">
        <v>1</v>
      </c>
      <c r="D1111">
        <v>1</v>
      </c>
      <c r="E1111">
        <v>2</v>
      </c>
      <c r="F1111">
        <v>1</v>
      </c>
      <c r="G1111">
        <v>-0.90102785672116115</v>
      </c>
      <c r="H1111">
        <v>-0.97234338146330934</v>
      </c>
      <c r="I1111">
        <v>-0.50454803383700964</v>
      </c>
      <c r="J1111">
        <v>-0.77141652040182662</v>
      </c>
    </row>
    <row r="1112" spans="1:10" x14ac:dyDescent="0.2">
      <c r="A1112">
        <v>35061131</v>
      </c>
      <c r="B1112">
        <v>849</v>
      </c>
      <c r="C1112">
        <v>2</v>
      </c>
      <c r="D1112">
        <v>1</v>
      </c>
      <c r="E1112">
        <v>3</v>
      </c>
      <c r="F1112">
        <v>1</v>
      </c>
      <c r="G1112">
        <v>-0.7532676207763318</v>
      </c>
      <c r="H1112">
        <v>-1.0005779746568368</v>
      </c>
      <c r="I1112">
        <v>-0.17349450044230005</v>
      </c>
      <c r="J1112">
        <v>-0.72159497623351343</v>
      </c>
    </row>
    <row r="1113" spans="1:10" x14ac:dyDescent="0.2">
      <c r="A1113">
        <v>35061132</v>
      </c>
      <c r="B1113">
        <v>404</v>
      </c>
      <c r="C1113">
        <v>2</v>
      </c>
      <c r="D1113">
        <v>1</v>
      </c>
      <c r="E1113">
        <v>2</v>
      </c>
      <c r="F1113">
        <v>1</v>
      </c>
      <c r="G1113">
        <v>-0.60542108339403677</v>
      </c>
      <c r="H1113">
        <v>-0.78920842352851039</v>
      </c>
      <c r="I1113">
        <v>-0.53900177327324916</v>
      </c>
      <c r="J1113">
        <v>-0.82450672772532796</v>
      </c>
    </row>
    <row r="1114" spans="1:10" x14ac:dyDescent="0.2">
      <c r="A1114">
        <v>35061133</v>
      </c>
      <c r="B1114">
        <v>799</v>
      </c>
      <c r="C1114">
        <v>3</v>
      </c>
      <c r="D1114">
        <v>1</v>
      </c>
      <c r="E1114">
        <v>4</v>
      </c>
      <c r="F1114">
        <v>1</v>
      </c>
      <c r="G1114">
        <v>-0.26117049262584147</v>
      </c>
      <c r="H1114">
        <v>-0.88071523624439585</v>
      </c>
      <c r="I1114">
        <v>0.10307920010652249</v>
      </c>
      <c r="J1114">
        <v>-1.0385505028164901</v>
      </c>
    </row>
    <row r="1115" spans="1:10" x14ac:dyDescent="0.2">
      <c r="A1115">
        <v>35061134</v>
      </c>
      <c r="B1115">
        <v>695</v>
      </c>
      <c r="C1115">
        <v>2</v>
      </c>
      <c r="D1115">
        <v>1</v>
      </c>
      <c r="E1115">
        <v>2</v>
      </c>
      <c r="F1115">
        <v>1</v>
      </c>
      <c r="G1115">
        <v>-0.67490600543195189</v>
      </c>
      <c r="H1115">
        <v>-0.78034789498123402</v>
      </c>
      <c r="I1115">
        <v>-0.39140722278895046</v>
      </c>
      <c r="J1115">
        <v>-0.90749108405995993</v>
      </c>
    </row>
    <row r="1116" spans="1:10" x14ac:dyDescent="0.2">
      <c r="A1116">
        <v>35061135</v>
      </c>
      <c r="B1116">
        <v>628</v>
      </c>
      <c r="C1116">
        <v>1</v>
      </c>
      <c r="D1116">
        <v>2</v>
      </c>
      <c r="E1116">
        <v>2</v>
      </c>
      <c r="F1116">
        <v>1</v>
      </c>
      <c r="G1116">
        <v>-0.7610004683909114</v>
      </c>
      <c r="H1116">
        <v>-0.65195262212893745</v>
      </c>
      <c r="I1116">
        <v>-0.44966720068002636</v>
      </c>
      <c r="J1116">
        <v>-1.3662979959502342</v>
      </c>
    </row>
    <row r="1117" spans="1:10" x14ac:dyDescent="0.2">
      <c r="A1117">
        <v>35061136</v>
      </c>
      <c r="B1117">
        <v>431</v>
      </c>
      <c r="C1117">
        <v>1</v>
      </c>
      <c r="D1117">
        <v>1</v>
      </c>
      <c r="E1117">
        <v>2</v>
      </c>
      <c r="F1117">
        <v>2</v>
      </c>
      <c r="G1117">
        <v>-0.9283397825875408</v>
      </c>
      <c r="H1117">
        <v>-1.0843405538131714</v>
      </c>
      <c r="I1117">
        <v>-0.50920152707349187</v>
      </c>
      <c r="J1117">
        <v>-0.63700543942451149</v>
      </c>
    </row>
    <row r="1118" spans="1:10" x14ac:dyDescent="0.2">
      <c r="A1118">
        <v>35061137</v>
      </c>
      <c r="B1118">
        <v>464</v>
      </c>
      <c r="C1118">
        <v>1</v>
      </c>
      <c r="D1118">
        <v>1</v>
      </c>
      <c r="E1118">
        <v>2</v>
      </c>
      <c r="F1118">
        <v>2</v>
      </c>
      <c r="G1118">
        <v>-0.95098594767678024</v>
      </c>
      <c r="H1118">
        <v>-0.97402910833581857</v>
      </c>
      <c r="I1118">
        <v>-0.61562153117860519</v>
      </c>
      <c r="J1118">
        <v>-0.55628512773628802</v>
      </c>
    </row>
    <row r="1119" spans="1:10" x14ac:dyDescent="0.2">
      <c r="A1119">
        <v>35061138</v>
      </c>
      <c r="B1119">
        <v>384</v>
      </c>
      <c r="C1119">
        <v>1</v>
      </c>
      <c r="D1119">
        <v>1</v>
      </c>
      <c r="E1119">
        <v>2</v>
      </c>
      <c r="F1119">
        <v>2</v>
      </c>
      <c r="G1119">
        <v>-0.77707954226149489</v>
      </c>
      <c r="H1119">
        <v>-1.2643052524296658</v>
      </c>
      <c r="I1119">
        <v>-0.33221476338493733</v>
      </c>
      <c r="J1119">
        <v>-0.45776410337783235</v>
      </c>
    </row>
    <row r="1120" spans="1:10" x14ac:dyDescent="0.2">
      <c r="A1120">
        <v>35061140</v>
      </c>
      <c r="B1120">
        <v>1089</v>
      </c>
      <c r="C1120">
        <v>3</v>
      </c>
      <c r="D1120">
        <v>1</v>
      </c>
      <c r="E1120">
        <v>3</v>
      </c>
      <c r="F1120">
        <v>1</v>
      </c>
      <c r="G1120">
        <v>-0.40039670433513852</v>
      </c>
      <c r="H1120">
        <v>-0.99776299578554473</v>
      </c>
      <c r="I1120">
        <v>-0.13182285820512823</v>
      </c>
      <c r="J1120">
        <v>-0.99243937638941149</v>
      </c>
    </row>
    <row r="1121" spans="1:10" x14ac:dyDescent="0.2">
      <c r="A1121">
        <v>35061141</v>
      </c>
      <c r="B1121">
        <v>743</v>
      </c>
      <c r="C1121">
        <v>1</v>
      </c>
      <c r="D1121">
        <v>1</v>
      </c>
      <c r="E1121">
        <v>3</v>
      </c>
      <c r="F1121">
        <v>1</v>
      </c>
      <c r="G1121">
        <v>-0.81282945887005043</v>
      </c>
      <c r="H1121">
        <v>-1.1113576285317435</v>
      </c>
      <c r="I1121">
        <v>-0.29566129348032766</v>
      </c>
      <c r="J1121">
        <v>-0.77387361603067317</v>
      </c>
    </row>
    <row r="1122" spans="1:10" x14ac:dyDescent="0.2">
      <c r="A1122">
        <v>35061142</v>
      </c>
      <c r="B1122">
        <v>341</v>
      </c>
      <c r="C1122">
        <v>4</v>
      </c>
      <c r="D1122">
        <v>1</v>
      </c>
      <c r="E1122">
        <v>4</v>
      </c>
      <c r="F1122">
        <v>2</v>
      </c>
      <c r="G1122">
        <v>1.8999568753574531E-2</v>
      </c>
      <c r="H1122">
        <v>-1.4412254469944243</v>
      </c>
      <c r="I1122">
        <v>0.1553092268261197</v>
      </c>
      <c r="J1122">
        <v>-0.53862382853218804</v>
      </c>
    </row>
    <row r="1123" spans="1:10" x14ac:dyDescent="0.2">
      <c r="A1123">
        <v>35061143</v>
      </c>
      <c r="B1123">
        <v>590</v>
      </c>
      <c r="C1123">
        <v>2</v>
      </c>
      <c r="D1123">
        <v>1</v>
      </c>
      <c r="E1123">
        <v>2</v>
      </c>
      <c r="F1123">
        <v>2</v>
      </c>
      <c r="G1123">
        <v>-0.56663994551778596</v>
      </c>
      <c r="H1123">
        <v>-0.92960540913866341</v>
      </c>
      <c r="I1123">
        <v>-0.47979449687491427</v>
      </c>
      <c r="J1123">
        <v>-0.52140386724857768</v>
      </c>
    </row>
    <row r="1124" spans="1:10" x14ac:dyDescent="0.2">
      <c r="A1124">
        <v>35061144</v>
      </c>
      <c r="B1124">
        <v>430</v>
      </c>
      <c r="C1124">
        <v>3</v>
      </c>
      <c r="D1124">
        <v>1</v>
      </c>
      <c r="E1124">
        <v>3</v>
      </c>
      <c r="F1124">
        <v>1</v>
      </c>
      <c r="G1124">
        <v>-9.8147886986582819E-2</v>
      </c>
      <c r="H1124">
        <v>-0.98631828961612333</v>
      </c>
      <c r="I1124">
        <v>-0.30426810300586821</v>
      </c>
      <c r="J1124">
        <v>-0.96285052757978318</v>
      </c>
    </row>
    <row r="1125" spans="1:10" x14ac:dyDescent="0.2">
      <c r="A1125">
        <v>35061145</v>
      </c>
      <c r="B1125">
        <v>382</v>
      </c>
      <c r="C1125">
        <v>3</v>
      </c>
      <c r="D1125">
        <v>1</v>
      </c>
      <c r="E1125">
        <v>3</v>
      </c>
      <c r="F1125">
        <v>2</v>
      </c>
      <c r="G1125">
        <v>-0.12037763323192585</v>
      </c>
      <c r="H1125">
        <v>-1.3003696440049071</v>
      </c>
      <c r="I1125">
        <v>2.8198562435039765E-3</v>
      </c>
      <c r="J1125">
        <v>-0.63025213223789744</v>
      </c>
    </row>
    <row r="1126" spans="1:10" x14ac:dyDescent="0.2">
      <c r="A1126">
        <v>35061146</v>
      </c>
      <c r="B1126">
        <v>448</v>
      </c>
      <c r="C1126">
        <v>3</v>
      </c>
      <c r="D1126">
        <v>1</v>
      </c>
      <c r="E1126">
        <v>2</v>
      </c>
      <c r="F1126">
        <v>2</v>
      </c>
      <c r="G1126">
        <v>-8.2360202023267687E-2</v>
      </c>
      <c r="H1126">
        <v>-0.94783701680005894</v>
      </c>
      <c r="I1126">
        <v>-0.48133330415408659</v>
      </c>
      <c r="J1126">
        <v>-0.62246975304105567</v>
      </c>
    </row>
    <row r="1127" spans="1:10" x14ac:dyDescent="0.2">
      <c r="A1127">
        <v>35061147</v>
      </c>
      <c r="B1127">
        <v>766</v>
      </c>
      <c r="C1127">
        <v>5</v>
      </c>
      <c r="D1127">
        <v>1</v>
      </c>
      <c r="E1127">
        <v>5</v>
      </c>
      <c r="F1127">
        <v>2</v>
      </c>
      <c r="G1127">
        <v>0.73745302802856272</v>
      </c>
      <c r="H1127">
        <v>-1.3830410578803403</v>
      </c>
      <c r="I1127">
        <v>1.2172608023811908</v>
      </c>
      <c r="J1127">
        <v>-0.54742516434176469</v>
      </c>
    </row>
    <row r="1128" spans="1:10" x14ac:dyDescent="0.2">
      <c r="A1128">
        <v>35061148</v>
      </c>
      <c r="B1128">
        <v>1060</v>
      </c>
      <c r="C1128">
        <v>1</v>
      </c>
      <c r="D1128">
        <v>1</v>
      </c>
      <c r="E1128">
        <v>3</v>
      </c>
      <c r="F1128">
        <v>3</v>
      </c>
      <c r="G1128">
        <v>-0.82316075741394967</v>
      </c>
      <c r="H1128">
        <v>-1.15059295363242</v>
      </c>
      <c r="I1128">
        <v>-0.23604511459605612</v>
      </c>
      <c r="J1128">
        <v>-0.40373119013329239</v>
      </c>
    </row>
    <row r="1129" spans="1:10" x14ac:dyDescent="0.2">
      <c r="A1129">
        <v>35061149</v>
      </c>
      <c r="B1129">
        <v>806</v>
      </c>
      <c r="C1129">
        <v>2</v>
      </c>
      <c r="D1129">
        <v>1</v>
      </c>
      <c r="E1129">
        <v>2</v>
      </c>
      <c r="F1129">
        <v>2</v>
      </c>
      <c r="G1129">
        <v>-0.7314838777540833</v>
      </c>
      <c r="H1129">
        <v>-1.0505037467847615</v>
      </c>
      <c r="I1129">
        <v>-0.43143802047140217</v>
      </c>
      <c r="J1129">
        <v>-0.61307453950343738</v>
      </c>
    </row>
    <row r="1130" spans="1:10" x14ac:dyDescent="0.2">
      <c r="A1130">
        <v>35061150</v>
      </c>
      <c r="B1130">
        <v>803</v>
      </c>
      <c r="C1130">
        <v>2</v>
      </c>
      <c r="D1130">
        <v>1</v>
      </c>
      <c r="E1130">
        <v>1</v>
      </c>
      <c r="F1130">
        <v>3</v>
      </c>
      <c r="G1130">
        <v>-0.71692593726856235</v>
      </c>
      <c r="H1130">
        <v>-1.0282055029166655</v>
      </c>
      <c r="I1130">
        <v>-1.0753478633957294</v>
      </c>
      <c r="J1130">
        <v>-0.31202812667658236</v>
      </c>
    </row>
    <row r="1131" spans="1:10" x14ac:dyDescent="0.2">
      <c r="A1131">
        <v>35061151</v>
      </c>
      <c r="B1131">
        <v>595</v>
      </c>
      <c r="C1131">
        <v>1</v>
      </c>
      <c r="D1131">
        <v>1</v>
      </c>
      <c r="E1131">
        <v>1</v>
      </c>
      <c r="F1131">
        <v>3</v>
      </c>
      <c r="G1131">
        <v>-0.86709860425068142</v>
      </c>
      <c r="H1131">
        <v>-1.159068651295001</v>
      </c>
      <c r="I1131">
        <v>-1.1599447731368744</v>
      </c>
      <c r="J1131">
        <v>-0.18520264352596116</v>
      </c>
    </row>
    <row r="1132" spans="1:10" x14ac:dyDescent="0.2">
      <c r="A1132">
        <v>35061152</v>
      </c>
      <c r="B1132">
        <v>381</v>
      </c>
      <c r="C1132">
        <v>1</v>
      </c>
      <c r="D1132">
        <v>1</v>
      </c>
      <c r="E1132">
        <v>1</v>
      </c>
      <c r="F1132">
        <v>3</v>
      </c>
      <c r="G1132">
        <v>-1.0996556462696216</v>
      </c>
      <c r="H1132">
        <v>-1.0770389057657423</v>
      </c>
      <c r="I1132">
        <v>-1.0885301379558949</v>
      </c>
      <c r="J1132">
        <v>-0.15594580804764249</v>
      </c>
    </row>
    <row r="1133" spans="1:10" x14ac:dyDescent="0.2">
      <c r="A1133">
        <v>35061153</v>
      </c>
      <c r="B1133">
        <v>342</v>
      </c>
      <c r="C1133">
        <v>2</v>
      </c>
      <c r="D1133">
        <v>1</v>
      </c>
      <c r="E1133">
        <v>2</v>
      </c>
      <c r="F1133">
        <v>3</v>
      </c>
      <c r="G1133">
        <v>-0.7325199514438383</v>
      </c>
      <c r="H1133">
        <v>-1.6015529927681758</v>
      </c>
      <c r="I1133">
        <v>-0.44295316291769726</v>
      </c>
      <c r="J1133">
        <v>-0.24028930904065438</v>
      </c>
    </row>
    <row r="1134" spans="1:10" x14ac:dyDescent="0.2">
      <c r="A1134">
        <v>35061154</v>
      </c>
      <c r="B1134">
        <v>521</v>
      </c>
      <c r="C1134">
        <v>2</v>
      </c>
      <c r="D1134">
        <v>2</v>
      </c>
      <c r="E1134">
        <v>1</v>
      </c>
      <c r="F1134">
        <v>3</v>
      </c>
      <c r="G1134">
        <v>-0.51247140381749134</v>
      </c>
      <c r="H1134">
        <v>-0.63158241159615736</v>
      </c>
      <c r="I1134">
        <v>-1.1293265638062073</v>
      </c>
      <c r="J1134">
        <v>-0.24725201906604061</v>
      </c>
    </row>
    <row r="1135" spans="1:10" x14ac:dyDescent="0.2">
      <c r="A1135">
        <v>35061155</v>
      </c>
      <c r="B1135">
        <v>440</v>
      </c>
      <c r="C1135">
        <v>2</v>
      </c>
      <c r="D1135">
        <v>2</v>
      </c>
      <c r="E1135">
        <v>1</v>
      </c>
      <c r="F1135">
        <v>4</v>
      </c>
      <c r="G1135">
        <v>-0.55126440459098436</v>
      </c>
      <c r="H1135">
        <v>-0.59265102732229613</v>
      </c>
      <c r="I1135">
        <v>-1.3736594866486835</v>
      </c>
      <c r="J1135">
        <v>1.3360816528380504E-2</v>
      </c>
    </row>
    <row r="1136" spans="1:10" x14ac:dyDescent="0.2">
      <c r="A1136">
        <v>35061156</v>
      </c>
      <c r="B1136">
        <v>408</v>
      </c>
      <c r="C1136">
        <v>2</v>
      </c>
      <c r="D1136">
        <v>1</v>
      </c>
      <c r="E1136">
        <v>1</v>
      </c>
      <c r="F1136">
        <v>3</v>
      </c>
      <c r="G1136">
        <v>-0.47984179241592312</v>
      </c>
      <c r="H1136">
        <v>-1.1305511116170461</v>
      </c>
      <c r="I1136">
        <v>-0.78281012409296324</v>
      </c>
      <c r="J1136">
        <v>-0.24393487358485574</v>
      </c>
    </row>
    <row r="1137" spans="1:10" x14ac:dyDescent="0.2">
      <c r="A1137">
        <v>35061157</v>
      </c>
      <c r="B1137">
        <v>439</v>
      </c>
      <c r="C1137">
        <v>1</v>
      </c>
      <c r="D1137">
        <v>2</v>
      </c>
      <c r="E1137">
        <v>2</v>
      </c>
      <c r="F1137">
        <v>3</v>
      </c>
      <c r="G1137">
        <v>-1.223061828587884</v>
      </c>
      <c r="H1137">
        <v>-0.75338299274924747</v>
      </c>
      <c r="I1137">
        <v>-0.70230700058054563</v>
      </c>
      <c r="J1137">
        <v>-0.18055756700770892</v>
      </c>
    </row>
    <row r="1138" spans="1:10" x14ac:dyDescent="0.2">
      <c r="A1138">
        <v>35061158</v>
      </c>
      <c r="B1138">
        <v>549</v>
      </c>
      <c r="C1138">
        <v>2</v>
      </c>
      <c r="D1138">
        <v>2</v>
      </c>
      <c r="E1138">
        <v>1</v>
      </c>
      <c r="F1138">
        <v>3</v>
      </c>
      <c r="G1138">
        <v>-0.46960179641043748</v>
      </c>
      <c r="H1138">
        <v>-0.49298272142880384</v>
      </c>
      <c r="I1138">
        <v>-1.2021587183913867</v>
      </c>
      <c r="J1138">
        <v>-0.25543974284463611</v>
      </c>
    </row>
    <row r="1139" spans="1:10" x14ac:dyDescent="0.2">
      <c r="A1139">
        <v>35061159</v>
      </c>
      <c r="B1139">
        <v>740</v>
      </c>
      <c r="C1139">
        <v>5</v>
      </c>
      <c r="D1139">
        <v>3</v>
      </c>
      <c r="E1139">
        <v>1</v>
      </c>
      <c r="F1139">
        <v>3</v>
      </c>
      <c r="G1139">
        <v>0.9036094043685049</v>
      </c>
      <c r="H1139">
        <v>-0.25728465633551217</v>
      </c>
      <c r="I1139">
        <v>-1.0212685593258011</v>
      </c>
      <c r="J1139">
        <v>-7.8149454048039357E-2</v>
      </c>
    </row>
    <row r="1140" spans="1:10" x14ac:dyDescent="0.2">
      <c r="A1140">
        <v>35061160</v>
      </c>
      <c r="B1140">
        <v>691</v>
      </c>
      <c r="C1140">
        <v>3</v>
      </c>
      <c r="D1140">
        <v>2</v>
      </c>
      <c r="E1140">
        <v>2</v>
      </c>
      <c r="F1140">
        <v>1</v>
      </c>
      <c r="G1140">
        <v>-0.3910701121668948</v>
      </c>
      <c r="H1140">
        <v>-0.61560042220791744</v>
      </c>
      <c r="I1140">
        <v>-0.44412998133462417</v>
      </c>
      <c r="J1140">
        <v>-0.98863396994716457</v>
      </c>
    </row>
    <row r="1141" spans="1:10" x14ac:dyDescent="0.2">
      <c r="A1141">
        <v>35061161</v>
      </c>
      <c r="B1141">
        <v>667</v>
      </c>
      <c r="C1141">
        <v>2</v>
      </c>
      <c r="D1141">
        <v>1</v>
      </c>
      <c r="E1141">
        <v>3</v>
      </c>
      <c r="F1141">
        <v>2</v>
      </c>
      <c r="G1141">
        <v>-0.51904142315932078</v>
      </c>
      <c r="H1141">
        <v>-1.0675341353669097</v>
      </c>
      <c r="I1141">
        <v>-9.9861065278395444E-2</v>
      </c>
      <c r="J1141">
        <v>-0.70356253098398813</v>
      </c>
    </row>
    <row r="1142" spans="1:10" x14ac:dyDescent="0.2">
      <c r="A1142">
        <v>35061171</v>
      </c>
      <c r="B1142">
        <v>430</v>
      </c>
      <c r="C1142">
        <v>1</v>
      </c>
      <c r="D1142">
        <v>5</v>
      </c>
      <c r="E1142">
        <v>3</v>
      </c>
      <c r="F1142">
        <v>4</v>
      </c>
      <c r="G1142">
        <v>-0.943916389684468</v>
      </c>
      <c r="H1142">
        <v>1.1310983550938123</v>
      </c>
      <c r="I1142">
        <v>-0.17093084926733057</v>
      </c>
      <c r="J1142">
        <v>0.2241292560883143</v>
      </c>
    </row>
    <row r="1143" spans="1:10" x14ac:dyDescent="0.2">
      <c r="A1143">
        <v>35061174</v>
      </c>
      <c r="B1143">
        <v>361</v>
      </c>
      <c r="C1143">
        <v>5</v>
      </c>
      <c r="D1143">
        <v>5</v>
      </c>
      <c r="E1143">
        <v>2</v>
      </c>
      <c r="F1143">
        <v>4</v>
      </c>
      <c r="G1143">
        <v>1.9772255386731161</v>
      </c>
      <c r="H1143">
        <v>1.5660134776983896</v>
      </c>
      <c r="I1143">
        <v>-0.34543021858298373</v>
      </c>
      <c r="J1143">
        <v>0.57640864378095003</v>
      </c>
    </row>
    <row r="1144" spans="1:10" x14ac:dyDescent="0.2">
      <c r="A1144">
        <v>35061175</v>
      </c>
      <c r="B1144">
        <v>457</v>
      </c>
      <c r="C1144">
        <v>5</v>
      </c>
      <c r="D1144">
        <v>3</v>
      </c>
      <c r="E1144">
        <v>3</v>
      </c>
      <c r="F1144">
        <v>3</v>
      </c>
      <c r="G1144">
        <v>1.1991552264507468</v>
      </c>
      <c r="H1144">
        <v>-0.34284943978641147</v>
      </c>
      <c r="I1144">
        <v>-4.9410753056470927E-2</v>
      </c>
      <c r="J1144">
        <v>-0.26934069840258945</v>
      </c>
    </row>
    <row r="1145" spans="1:10" x14ac:dyDescent="0.2">
      <c r="A1145">
        <v>35061178</v>
      </c>
      <c r="B1145">
        <v>519</v>
      </c>
      <c r="C1145">
        <v>3</v>
      </c>
      <c r="D1145">
        <v>1</v>
      </c>
      <c r="E1145">
        <v>5</v>
      </c>
      <c r="F1145">
        <v>3</v>
      </c>
      <c r="G1145">
        <v>-0.34062599582938663</v>
      </c>
      <c r="H1145">
        <v>-0.91661154755551955</v>
      </c>
      <c r="I1145">
        <v>0.82433883107546047</v>
      </c>
      <c r="J1145">
        <v>-0.15717366439258057</v>
      </c>
    </row>
    <row r="1146" spans="1:10" x14ac:dyDescent="0.2">
      <c r="A1146">
        <v>35061179</v>
      </c>
      <c r="B1146">
        <v>541</v>
      </c>
      <c r="C1146">
        <v>4</v>
      </c>
      <c r="D1146">
        <v>2</v>
      </c>
      <c r="E1146">
        <v>3</v>
      </c>
      <c r="F1146">
        <v>4</v>
      </c>
      <c r="G1146">
        <v>0.30964226984440174</v>
      </c>
      <c r="H1146">
        <v>-0.46381501889741655</v>
      </c>
      <c r="I1146">
        <v>-0.17711470408144064</v>
      </c>
      <c r="J1146">
        <v>-5.7730251673857286E-2</v>
      </c>
    </row>
    <row r="1147" spans="1:10" x14ac:dyDescent="0.2">
      <c r="A1147">
        <v>35061180</v>
      </c>
      <c r="B1147">
        <v>555</v>
      </c>
      <c r="C1147">
        <v>5</v>
      </c>
      <c r="D1147">
        <v>4</v>
      </c>
      <c r="E1147">
        <v>5</v>
      </c>
      <c r="F1147">
        <v>3</v>
      </c>
      <c r="G1147">
        <v>0.853785654550276</v>
      </c>
      <c r="H1147">
        <v>0.27465180092780217</v>
      </c>
      <c r="I1147">
        <v>0.91635772394802917</v>
      </c>
      <c r="J1147">
        <v>-0.15141962051547081</v>
      </c>
    </row>
    <row r="1148" spans="1:10" x14ac:dyDescent="0.2">
      <c r="A1148">
        <v>35061181</v>
      </c>
      <c r="B1148">
        <v>520</v>
      </c>
      <c r="C1148">
        <v>4</v>
      </c>
      <c r="D1148">
        <v>2</v>
      </c>
      <c r="E1148">
        <v>3</v>
      </c>
      <c r="F1148">
        <v>4</v>
      </c>
      <c r="G1148">
        <v>8.8696028115371833E-2</v>
      </c>
      <c r="H1148">
        <v>-0.43754169328505377</v>
      </c>
      <c r="I1148">
        <v>-0.29187798546613969</v>
      </c>
      <c r="J1148">
        <v>0.24471940438328207</v>
      </c>
    </row>
    <row r="1149" spans="1:10" x14ac:dyDescent="0.2">
      <c r="A1149">
        <v>35061182</v>
      </c>
      <c r="B1149">
        <v>414</v>
      </c>
      <c r="C1149">
        <v>5</v>
      </c>
      <c r="D1149">
        <v>5</v>
      </c>
      <c r="E1149">
        <v>5</v>
      </c>
      <c r="F1149">
        <v>3</v>
      </c>
      <c r="G1149">
        <v>4.0840027701897021</v>
      </c>
      <c r="H1149">
        <v>1.3216326247421899</v>
      </c>
      <c r="I1149">
        <v>4.2746455380430266</v>
      </c>
      <c r="J1149">
        <v>-0.16530892175066492</v>
      </c>
    </row>
    <row r="1150" spans="1:10" x14ac:dyDescent="0.2">
      <c r="A1150">
        <v>35061183</v>
      </c>
      <c r="B1150">
        <v>509</v>
      </c>
      <c r="C1150">
        <v>3</v>
      </c>
      <c r="D1150">
        <v>1</v>
      </c>
      <c r="E1150">
        <v>4</v>
      </c>
      <c r="F1150">
        <v>3</v>
      </c>
      <c r="G1150">
        <v>-0.28785163370341738</v>
      </c>
      <c r="H1150">
        <v>-0.80813970041627137</v>
      </c>
      <c r="I1150">
        <v>0.48457711498926587</v>
      </c>
      <c r="J1150">
        <v>-0.2895642367512069</v>
      </c>
    </row>
    <row r="1151" spans="1:10" x14ac:dyDescent="0.2">
      <c r="A1151">
        <v>35061184</v>
      </c>
      <c r="B1151">
        <v>508</v>
      </c>
      <c r="C1151">
        <v>5</v>
      </c>
      <c r="D1151">
        <v>2</v>
      </c>
      <c r="E1151">
        <v>2</v>
      </c>
      <c r="F1151">
        <v>3</v>
      </c>
      <c r="G1151">
        <v>0.7955178458940122</v>
      </c>
      <c r="H1151">
        <v>-0.50710467132662673</v>
      </c>
      <c r="I1151">
        <v>-0.62230551291515912</v>
      </c>
      <c r="J1151">
        <v>-9.5688391474064008E-2</v>
      </c>
    </row>
    <row r="1152" spans="1:10" x14ac:dyDescent="0.2">
      <c r="A1152">
        <v>35061185</v>
      </c>
      <c r="B1152">
        <v>547</v>
      </c>
      <c r="C1152">
        <v>4</v>
      </c>
      <c r="D1152">
        <v>3</v>
      </c>
      <c r="E1152">
        <v>1</v>
      </c>
      <c r="F1152">
        <v>3</v>
      </c>
      <c r="G1152">
        <v>0.14992027677671968</v>
      </c>
      <c r="H1152">
        <v>-0.38565232743700995</v>
      </c>
      <c r="I1152">
        <v>-0.81416483652946992</v>
      </c>
      <c r="J1152">
        <v>-0.31145780868016637</v>
      </c>
    </row>
    <row r="1153" spans="1:10" x14ac:dyDescent="0.2">
      <c r="A1153">
        <v>35061186</v>
      </c>
      <c r="B1153">
        <v>486</v>
      </c>
      <c r="C1153">
        <v>1</v>
      </c>
      <c r="D1153">
        <v>1</v>
      </c>
      <c r="E1153">
        <v>2</v>
      </c>
      <c r="F1153">
        <v>2</v>
      </c>
      <c r="G1153">
        <v>-1.1338642755156956</v>
      </c>
      <c r="H1153">
        <v>-1.1652045393508115</v>
      </c>
      <c r="I1153">
        <v>-0.41827671721149229</v>
      </c>
      <c r="J1153">
        <v>-0.41941821433147997</v>
      </c>
    </row>
    <row r="1154" spans="1:10" x14ac:dyDescent="0.2">
      <c r="A1154">
        <v>35061188</v>
      </c>
      <c r="B1154">
        <v>540</v>
      </c>
      <c r="C1154">
        <v>5</v>
      </c>
      <c r="D1154">
        <v>1</v>
      </c>
      <c r="E1154">
        <v>5</v>
      </c>
      <c r="F1154">
        <v>3</v>
      </c>
      <c r="G1154">
        <v>1.9051095422752957</v>
      </c>
      <c r="H1154">
        <v>-0.80680422276093755</v>
      </c>
      <c r="I1154">
        <v>0.98741035530205457</v>
      </c>
      <c r="J1154">
        <v>-8.517688460831245E-2</v>
      </c>
    </row>
    <row r="1155" spans="1:10" x14ac:dyDescent="0.2">
      <c r="A1155">
        <v>35061189</v>
      </c>
      <c r="B1155">
        <v>779</v>
      </c>
      <c r="C1155">
        <v>5</v>
      </c>
      <c r="D1155">
        <v>4</v>
      </c>
      <c r="E1155">
        <v>5</v>
      </c>
      <c r="F1155">
        <v>4</v>
      </c>
      <c r="G1155">
        <v>2.4889928673531792</v>
      </c>
      <c r="H1155">
        <v>0.3616369338952713</v>
      </c>
      <c r="I1155">
        <v>1.7030579987741483</v>
      </c>
      <c r="J1155">
        <v>0.13690679203933367</v>
      </c>
    </row>
    <row r="1156" spans="1:10" x14ac:dyDescent="0.2">
      <c r="A1156">
        <v>35061190</v>
      </c>
      <c r="B1156">
        <v>1580</v>
      </c>
      <c r="C1156">
        <v>5</v>
      </c>
      <c r="D1156">
        <v>4</v>
      </c>
      <c r="E1156">
        <v>5</v>
      </c>
      <c r="F1156">
        <v>3</v>
      </c>
      <c r="G1156">
        <v>3.4910872865052252</v>
      </c>
      <c r="H1156">
        <v>0.25192295076152788</v>
      </c>
      <c r="I1156">
        <v>3.0875221422943895</v>
      </c>
      <c r="J1156">
        <v>-0.13449681005530731</v>
      </c>
    </row>
    <row r="1157" spans="1:10" x14ac:dyDescent="0.2">
      <c r="A1157">
        <v>35061191</v>
      </c>
      <c r="B1157">
        <v>548</v>
      </c>
      <c r="C1157">
        <v>5</v>
      </c>
      <c r="D1157">
        <v>4</v>
      </c>
      <c r="E1157">
        <v>5</v>
      </c>
      <c r="F1157">
        <v>3</v>
      </c>
      <c r="G1157">
        <v>2.4965827075932765</v>
      </c>
      <c r="H1157">
        <v>5.51384072425668E-2</v>
      </c>
      <c r="I1157">
        <v>2.7322678336562602</v>
      </c>
      <c r="J1157">
        <v>-0.34566503814236405</v>
      </c>
    </row>
    <row r="1158" spans="1:10" x14ac:dyDescent="0.2">
      <c r="A1158">
        <v>35061192</v>
      </c>
      <c r="B1158">
        <v>750</v>
      </c>
      <c r="C1158">
        <v>5</v>
      </c>
      <c r="D1158">
        <v>5</v>
      </c>
      <c r="E1158">
        <v>5</v>
      </c>
      <c r="F1158">
        <v>4</v>
      </c>
      <c r="G1158">
        <v>1.4308468676270962</v>
      </c>
      <c r="H1158">
        <v>0.680537882634487</v>
      </c>
      <c r="I1158">
        <v>1.2794980634221327</v>
      </c>
      <c r="J1158">
        <v>0.23495139438805146</v>
      </c>
    </row>
    <row r="1159" spans="1:10" x14ac:dyDescent="0.2">
      <c r="A1159">
        <v>35061193</v>
      </c>
      <c r="B1159">
        <v>622</v>
      </c>
      <c r="C1159">
        <v>4</v>
      </c>
      <c r="D1159">
        <v>2</v>
      </c>
      <c r="E1159">
        <v>5</v>
      </c>
      <c r="F1159">
        <v>3</v>
      </c>
      <c r="G1159">
        <v>0.4660567086594683</v>
      </c>
      <c r="H1159">
        <v>-0.49856145500710003</v>
      </c>
      <c r="I1159">
        <v>0.57853616265412544</v>
      </c>
      <c r="J1159">
        <v>-0.22417691957842906</v>
      </c>
    </row>
    <row r="1160" spans="1:10" x14ac:dyDescent="0.2">
      <c r="A1160">
        <v>35061194</v>
      </c>
      <c r="B1160">
        <v>395</v>
      </c>
      <c r="C1160">
        <v>4</v>
      </c>
      <c r="D1160">
        <v>1</v>
      </c>
      <c r="E1160">
        <v>4</v>
      </c>
      <c r="F1160">
        <v>3</v>
      </c>
      <c r="G1160">
        <v>0.14826022573998066</v>
      </c>
      <c r="H1160">
        <v>-0.92797438044878056</v>
      </c>
      <c r="I1160">
        <v>0.46081073481867679</v>
      </c>
      <c r="J1160">
        <v>-0.2478038386674081</v>
      </c>
    </row>
    <row r="1161" spans="1:10" x14ac:dyDescent="0.2">
      <c r="A1161">
        <v>35061195</v>
      </c>
      <c r="B1161">
        <v>480</v>
      </c>
      <c r="C1161">
        <v>4</v>
      </c>
      <c r="D1161">
        <v>3</v>
      </c>
      <c r="E1161">
        <v>1</v>
      </c>
      <c r="F1161">
        <v>3</v>
      </c>
      <c r="G1161">
        <v>0.46902419344040386</v>
      </c>
      <c r="H1161">
        <v>-6.9258003077925484E-2</v>
      </c>
      <c r="I1161">
        <v>-0.83465189063631673</v>
      </c>
      <c r="J1161">
        <v>-0.29206671858226879</v>
      </c>
    </row>
    <row r="1162" spans="1:10" x14ac:dyDescent="0.2">
      <c r="A1162">
        <v>35061196</v>
      </c>
      <c r="B1162">
        <v>481</v>
      </c>
      <c r="C1162">
        <v>5</v>
      </c>
      <c r="D1162">
        <v>5</v>
      </c>
      <c r="E1162">
        <v>1</v>
      </c>
      <c r="F1162">
        <v>5</v>
      </c>
      <c r="G1162">
        <v>3.3055943273502044</v>
      </c>
      <c r="H1162">
        <v>0.73376558922920887</v>
      </c>
      <c r="I1162">
        <v>-0.7376979799595561</v>
      </c>
      <c r="J1162">
        <v>1.1464456333990665</v>
      </c>
    </row>
    <row r="1163" spans="1:10" x14ac:dyDescent="0.2">
      <c r="A1163">
        <v>35061197</v>
      </c>
      <c r="B1163">
        <v>816</v>
      </c>
      <c r="C1163">
        <v>5</v>
      </c>
      <c r="D1163">
        <v>5</v>
      </c>
      <c r="E1163">
        <v>2</v>
      </c>
      <c r="F1163">
        <v>5</v>
      </c>
      <c r="G1163">
        <v>1.091280159688039</v>
      </c>
      <c r="H1163">
        <v>1.8898257343909175</v>
      </c>
      <c r="I1163">
        <v>-0.69683422538134765</v>
      </c>
      <c r="J1163">
        <v>0.78809564802085841</v>
      </c>
    </row>
    <row r="1164" spans="1:10" x14ac:dyDescent="0.2">
      <c r="A1164">
        <v>35061198</v>
      </c>
      <c r="B1164">
        <v>433</v>
      </c>
      <c r="C1164">
        <v>3</v>
      </c>
      <c r="D1164">
        <v>2</v>
      </c>
      <c r="E1164">
        <v>5</v>
      </c>
      <c r="F1164">
        <v>2</v>
      </c>
      <c r="G1164">
        <v>-6.0695481552712788E-2</v>
      </c>
      <c r="H1164">
        <v>-0.71798411741253387</v>
      </c>
      <c r="I1164">
        <v>0.8321970100999827</v>
      </c>
      <c r="J1164">
        <v>-0.41964424796627331</v>
      </c>
    </row>
    <row r="1165" spans="1:10" x14ac:dyDescent="0.2">
      <c r="A1165">
        <v>35061201</v>
      </c>
      <c r="B1165">
        <v>1108</v>
      </c>
      <c r="C1165">
        <v>5</v>
      </c>
      <c r="D1165">
        <v>3</v>
      </c>
      <c r="E1165">
        <v>5</v>
      </c>
      <c r="F1165">
        <v>4</v>
      </c>
      <c r="G1165">
        <v>1.4813996046402778</v>
      </c>
      <c r="H1165">
        <v>-0.28500697053405633</v>
      </c>
      <c r="I1165">
        <v>0.61319375576720969</v>
      </c>
      <c r="J1165">
        <v>0.17836563426363933</v>
      </c>
    </row>
    <row r="1166" spans="1:10" x14ac:dyDescent="0.2">
      <c r="A1166">
        <v>35061202</v>
      </c>
      <c r="B1166">
        <v>283</v>
      </c>
      <c r="C1166">
        <v>3</v>
      </c>
      <c r="D1166">
        <v>1</v>
      </c>
      <c r="E1166">
        <v>5</v>
      </c>
      <c r="F1166">
        <v>4</v>
      </c>
      <c r="G1166">
        <v>-0.13873187528527109</v>
      </c>
      <c r="H1166">
        <v>-0.92067482113169086</v>
      </c>
      <c r="I1166">
        <v>0.67303852682581533</v>
      </c>
      <c r="J1166">
        <v>1.5960048047944195E-2</v>
      </c>
    </row>
    <row r="1167" spans="1:10" x14ac:dyDescent="0.2">
      <c r="A1167">
        <v>35061203</v>
      </c>
      <c r="B1167">
        <v>645</v>
      </c>
      <c r="C1167">
        <v>2</v>
      </c>
      <c r="D1167">
        <v>3</v>
      </c>
      <c r="E1167">
        <v>3</v>
      </c>
      <c r="F1167">
        <v>4</v>
      </c>
      <c r="G1167">
        <v>-0.68335373960181833</v>
      </c>
      <c r="H1167">
        <v>-0.27144034308430387</v>
      </c>
      <c r="I1167">
        <v>-6.7615143229888736E-2</v>
      </c>
      <c r="J1167">
        <v>0.34945362561173132</v>
      </c>
    </row>
    <row r="1168" spans="1:10" x14ac:dyDescent="0.2">
      <c r="A1168">
        <v>35061204</v>
      </c>
      <c r="B1168">
        <v>1182</v>
      </c>
      <c r="C1168">
        <v>1</v>
      </c>
      <c r="D1168">
        <v>5</v>
      </c>
      <c r="E1168">
        <v>2</v>
      </c>
      <c r="F1168">
        <v>5</v>
      </c>
      <c r="G1168">
        <v>-1.6580046822800116</v>
      </c>
      <c r="H1168">
        <v>5.733451214077526</v>
      </c>
      <c r="I1168">
        <v>-0.37617972978328607</v>
      </c>
      <c r="J1168">
        <v>1.0509823643573379</v>
      </c>
    </row>
    <row r="1169" spans="1:10" x14ac:dyDescent="0.2">
      <c r="A1169">
        <v>35061208</v>
      </c>
      <c r="B1169">
        <v>566</v>
      </c>
      <c r="C1169">
        <v>2</v>
      </c>
      <c r="D1169">
        <v>1</v>
      </c>
      <c r="E1169">
        <v>4</v>
      </c>
      <c r="F1169">
        <v>3</v>
      </c>
      <c r="G1169">
        <v>-0.40255320105293019</v>
      </c>
      <c r="H1169">
        <v>-1.0192453009347588</v>
      </c>
      <c r="I1169">
        <v>0.52057451256158638</v>
      </c>
      <c r="J1169">
        <v>-0.35005452170274348</v>
      </c>
    </row>
    <row r="1170" spans="1:10" x14ac:dyDescent="0.2">
      <c r="A1170">
        <v>35061209</v>
      </c>
      <c r="B1170">
        <v>430</v>
      </c>
      <c r="C1170">
        <v>2</v>
      </c>
      <c r="D1170">
        <v>1</v>
      </c>
      <c r="E1170">
        <v>5</v>
      </c>
      <c r="F1170">
        <v>2</v>
      </c>
      <c r="G1170">
        <v>-0.47715924931408643</v>
      </c>
      <c r="H1170">
        <v>-0.87540860349405425</v>
      </c>
      <c r="I1170">
        <v>0.95524241341532434</v>
      </c>
      <c r="J1170">
        <v>-0.47322693873485316</v>
      </c>
    </row>
    <row r="1171" spans="1:10" x14ac:dyDescent="0.2">
      <c r="A1171">
        <v>35061210</v>
      </c>
      <c r="B1171">
        <v>437</v>
      </c>
      <c r="C1171">
        <v>3</v>
      </c>
      <c r="D1171">
        <v>1</v>
      </c>
      <c r="E1171">
        <v>5</v>
      </c>
      <c r="F1171">
        <v>3</v>
      </c>
      <c r="G1171">
        <v>-0.27788494041716194</v>
      </c>
      <c r="H1171">
        <v>-1.3337064510996119</v>
      </c>
      <c r="I1171">
        <v>1.3277740533629712</v>
      </c>
      <c r="J1171">
        <v>-0.36904259117114013</v>
      </c>
    </row>
    <row r="1172" spans="1:10" x14ac:dyDescent="0.2">
      <c r="A1172">
        <v>35061213</v>
      </c>
      <c r="B1172">
        <v>617</v>
      </c>
      <c r="C1172">
        <v>2</v>
      </c>
      <c r="D1172">
        <v>1</v>
      </c>
      <c r="E1172">
        <v>4</v>
      </c>
      <c r="F1172">
        <v>4</v>
      </c>
      <c r="G1172">
        <v>-0.4954245535831156</v>
      </c>
      <c r="H1172">
        <v>-0.99826652504667368</v>
      </c>
      <c r="I1172">
        <v>0.15198235297130253</v>
      </c>
      <c r="J1172">
        <v>6.1053040987361459E-2</v>
      </c>
    </row>
    <row r="1173" spans="1:10" x14ac:dyDescent="0.2">
      <c r="A1173">
        <v>35061214</v>
      </c>
      <c r="B1173">
        <v>602</v>
      </c>
      <c r="C1173">
        <v>4</v>
      </c>
      <c r="D1173">
        <v>4</v>
      </c>
      <c r="E1173">
        <v>4</v>
      </c>
      <c r="F1173">
        <v>4</v>
      </c>
      <c r="G1173">
        <v>7.5482089372444799E-2</v>
      </c>
      <c r="H1173">
        <v>0.29723434438401103</v>
      </c>
      <c r="I1173">
        <v>0.22479039813828527</v>
      </c>
      <c r="J1173">
        <v>4.3634093482248851E-2</v>
      </c>
    </row>
    <row r="1174" spans="1:10" x14ac:dyDescent="0.2">
      <c r="A1174">
        <v>35061215</v>
      </c>
      <c r="B1174">
        <v>292</v>
      </c>
      <c r="C1174">
        <v>2</v>
      </c>
      <c r="D1174">
        <v>1</v>
      </c>
      <c r="E1174">
        <v>4</v>
      </c>
      <c r="F1174">
        <v>3</v>
      </c>
      <c r="G1174">
        <v>-0.51131075684101002</v>
      </c>
      <c r="H1174">
        <v>-1.2824101773806684</v>
      </c>
      <c r="I1174">
        <v>0.48455805349553627</v>
      </c>
      <c r="J1174">
        <v>-0.37822900539257331</v>
      </c>
    </row>
    <row r="1175" spans="1:10" x14ac:dyDescent="0.2">
      <c r="A1175">
        <v>35061222</v>
      </c>
      <c r="B1175">
        <v>1022</v>
      </c>
    </row>
    <row r="1176" spans="1:10" x14ac:dyDescent="0.2">
      <c r="A1176">
        <v>35061225</v>
      </c>
      <c r="B1176">
        <v>553</v>
      </c>
      <c r="C1176">
        <v>5</v>
      </c>
      <c r="D1176">
        <v>4</v>
      </c>
      <c r="E1176">
        <v>1</v>
      </c>
      <c r="F1176">
        <v>4</v>
      </c>
      <c r="G1176">
        <v>2.4519513623277129</v>
      </c>
      <c r="H1176">
        <v>9.5908233027594866E-2</v>
      </c>
      <c r="I1176">
        <v>-1.2867009532572435</v>
      </c>
      <c r="J1176">
        <v>8.6562400495085456E-2</v>
      </c>
    </row>
    <row r="1177" spans="1:10" x14ac:dyDescent="0.2">
      <c r="A1177">
        <v>35061227</v>
      </c>
      <c r="B1177">
        <v>362</v>
      </c>
      <c r="C1177">
        <v>3</v>
      </c>
      <c r="D1177">
        <v>3</v>
      </c>
      <c r="E1177">
        <v>5</v>
      </c>
      <c r="F1177">
        <v>3</v>
      </c>
      <c r="G1177">
        <v>-6.6949090131892874E-2</v>
      </c>
      <c r="H1177">
        <v>-0.32446990657688413</v>
      </c>
      <c r="I1177">
        <v>1.2904296853650297</v>
      </c>
      <c r="J1177">
        <v>-0.2636955528765213</v>
      </c>
    </row>
    <row r="1178" spans="1:10" x14ac:dyDescent="0.2">
      <c r="A1178">
        <v>35061228</v>
      </c>
      <c r="B1178">
        <v>486</v>
      </c>
      <c r="C1178">
        <v>3</v>
      </c>
      <c r="D1178">
        <v>1</v>
      </c>
      <c r="E1178">
        <v>5</v>
      </c>
      <c r="F1178">
        <v>3</v>
      </c>
      <c r="G1178">
        <v>-0.37925324942993066</v>
      </c>
      <c r="H1178">
        <v>-1.1232090201525096</v>
      </c>
      <c r="I1178">
        <v>0.72953799270530251</v>
      </c>
      <c r="J1178">
        <v>-0.36304159056331253</v>
      </c>
    </row>
    <row r="1179" spans="1:10" x14ac:dyDescent="0.2">
      <c r="A1179">
        <v>35061229</v>
      </c>
      <c r="B1179">
        <v>579</v>
      </c>
      <c r="C1179">
        <v>1</v>
      </c>
      <c r="D1179">
        <v>1</v>
      </c>
      <c r="E1179">
        <v>5</v>
      </c>
      <c r="F1179">
        <v>3</v>
      </c>
      <c r="G1179">
        <v>-0.93155849044302141</v>
      </c>
      <c r="H1179">
        <v>-1.0708462680647486</v>
      </c>
      <c r="I1179">
        <v>0.97450878351683601</v>
      </c>
      <c r="J1179">
        <v>-0.40679043532057552</v>
      </c>
    </row>
    <row r="1180" spans="1:10" x14ac:dyDescent="0.2">
      <c r="A1180">
        <v>35061230</v>
      </c>
      <c r="B1180">
        <v>417</v>
      </c>
      <c r="C1180">
        <v>2</v>
      </c>
      <c r="D1180">
        <v>1</v>
      </c>
      <c r="E1180">
        <v>5</v>
      </c>
      <c r="F1180">
        <v>2</v>
      </c>
      <c r="G1180">
        <v>-0.41276051056290136</v>
      </c>
      <c r="H1180">
        <v>-1.3949628986057538</v>
      </c>
      <c r="I1180">
        <v>0.75529511633216562</v>
      </c>
      <c r="J1180">
        <v>-0.59310194077117717</v>
      </c>
    </row>
    <row r="1181" spans="1:10" x14ac:dyDescent="0.2">
      <c r="A1181">
        <v>35061231</v>
      </c>
      <c r="B1181">
        <v>778</v>
      </c>
      <c r="C1181">
        <v>4</v>
      </c>
      <c r="D1181">
        <v>4</v>
      </c>
      <c r="E1181">
        <v>1</v>
      </c>
      <c r="F1181">
        <v>4</v>
      </c>
      <c r="G1181">
        <v>0.10885916089060843</v>
      </c>
      <c r="H1181">
        <v>3.188787666829862E-2</v>
      </c>
      <c r="I1181">
        <v>-1.0599753524300073</v>
      </c>
      <c r="J1181">
        <v>6.1513251962134433E-2</v>
      </c>
    </row>
    <row r="1182" spans="1:10" x14ac:dyDescent="0.2">
      <c r="A1182">
        <v>35061232</v>
      </c>
      <c r="B1182">
        <v>537</v>
      </c>
      <c r="C1182">
        <v>5</v>
      </c>
      <c r="D1182">
        <v>4</v>
      </c>
      <c r="E1182">
        <v>3</v>
      </c>
      <c r="F1182">
        <v>3</v>
      </c>
      <c r="G1182">
        <v>0.74080039207139925</v>
      </c>
      <c r="H1182">
        <v>0.2661005531193209</v>
      </c>
      <c r="I1182">
        <v>-0.15017177314706992</v>
      </c>
      <c r="J1182">
        <v>-0.2956364285223857</v>
      </c>
    </row>
    <row r="1183" spans="1:10" x14ac:dyDescent="0.2">
      <c r="A1183">
        <v>35061233</v>
      </c>
      <c r="B1183">
        <v>385</v>
      </c>
      <c r="C1183">
        <v>3</v>
      </c>
      <c r="D1183">
        <v>2</v>
      </c>
      <c r="E1183">
        <v>3</v>
      </c>
      <c r="F1183">
        <v>3</v>
      </c>
      <c r="G1183">
        <v>-0.29438699056320322</v>
      </c>
      <c r="H1183">
        <v>-0.59241199002556311</v>
      </c>
      <c r="I1183">
        <v>-5.7363479616505911E-2</v>
      </c>
      <c r="J1183">
        <v>-0.32948460106726052</v>
      </c>
    </row>
    <row r="1184" spans="1:10" x14ac:dyDescent="0.2">
      <c r="A1184">
        <v>35061234</v>
      </c>
      <c r="B1184">
        <v>391</v>
      </c>
      <c r="C1184">
        <v>4</v>
      </c>
      <c r="D1184">
        <v>3</v>
      </c>
      <c r="E1184">
        <v>2</v>
      </c>
      <c r="F1184">
        <v>3</v>
      </c>
      <c r="G1184">
        <v>0.15831355904964908</v>
      </c>
      <c r="H1184">
        <v>-0.1974895473030806</v>
      </c>
      <c r="I1184">
        <v>-0.34548580149026947</v>
      </c>
      <c r="J1184">
        <v>-0.19213218358202158</v>
      </c>
    </row>
    <row r="1185" spans="1:10" x14ac:dyDescent="0.2">
      <c r="A1185">
        <v>35061235</v>
      </c>
      <c r="B1185">
        <v>726</v>
      </c>
      <c r="C1185">
        <v>3</v>
      </c>
      <c r="D1185">
        <v>5</v>
      </c>
      <c r="E1185">
        <v>2</v>
      </c>
      <c r="F1185">
        <v>4</v>
      </c>
      <c r="G1185">
        <v>-9.178941634022697E-2</v>
      </c>
      <c r="H1185">
        <v>3.1660125769025793</v>
      </c>
      <c r="I1185">
        <v>-0.36513659010137167</v>
      </c>
      <c r="J1185">
        <v>0.18292111401061573</v>
      </c>
    </row>
    <row r="1186" spans="1:10" x14ac:dyDescent="0.2">
      <c r="A1186">
        <v>35061236</v>
      </c>
      <c r="B1186">
        <v>1061</v>
      </c>
      <c r="C1186">
        <v>5</v>
      </c>
      <c r="D1186">
        <v>5</v>
      </c>
      <c r="E1186">
        <v>3</v>
      </c>
      <c r="F1186">
        <v>4</v>
      </c>
      <c r="G1186">
        <v>1.0455142144579979</v>
      </c>
      <c r="H1186">
        <v>1.367961755084284</v>
      </c>
      <c r="I1186">
        <v>-0.16255269340889741</v>
      </c>
      <c r="J1186">
        <v>0.36341262350371589</v>
      </c>
    </row>
    <row r="1187" spans="1:10" x14ac:dyDescent="0.2">
      <c r="A1187">
        <v>35061237</v>
      </c>
      <c r="B1187">
        <v>274</v>
      </c>
      <c r="C1187">
        <v>2</v>
      </c>
      <c r="D1187">
        <v>1</v>
      </c>
      <c r="E1187">
        <v>5</v>
      </c>
      <c r="F1187">
        <v>3</v>
      </c>
      <c r="G1187">
        <v>-0.75676129921935842</v>
      </c>
      <c r="H1187">
        <v>-1.0879082632949622</v>
      </c>
      <c r="I1187">
        <v>1.4629719193596689</v>
      </c>
      <c r="J1187">
        <v>-0.38741549654840635</v>
      </c>
    </row>
    <row r="1188" spans="1:10" x14ac:dyDescent="0.2">
      <c r="A1188">
        <v>35061238</v>
      </c>
      <c r="B1188">
        <v>455</v>
      </c>
      <c r="C1188">
        <v>2</v>
      </c>
      <c r="D1188">
        <v>1</v>
      </c>
      <c r="E1188">
        <v>5</v>
      </c>
      <c r="F1188">
        <v>2</v>
      </c>
      <c r="G1188">
        <v>-0.73216825361928151</v>
      </c>
      <c r="H1188">
        <v>-1.1236927962966234</v>
      </c>
      <c r="I1188">
        <v>0.94824516442384987</v>
      </c>
      <c r="J1188">
        <v>-0.46187625651452713</v>
      </c>
    </row>
    <row r="1189" spans="1:10" x14ac:dyDescent="0.2">
      <c r="A1189">
        <v>35061239</v>
      </c>
      <c r="B1189">
        <v>534</v>
      </c>
      <c r="C1189">
        <v>2</v>
      </c>
      <c r="D1189">
        <v>1</v>
      </c>
      <c r="E1189">
        <v>5</v>
      </c>
      <c r="F1189">
        <v>2</v>
      </c>
      <c r="G1189">
        <v>-0.59238564673800076</v>
      </c>
      <c r="H1189">
        <v>-1.1942425791434477</v>
      </c>
      <c r="I1189">
        <v>1.2238269423423629</v>
      </c>
      <c r="J1189">
        <v>-0.56613302945532396</v>
      </c>
    </row>
    <row r="1190" spans="1:10" x14ac:dyDescent="0.2">
      <c r="A1190">
        <v>35061240</v>
      </c>
      <c r="B1190">
        <v>895</v>
      </c>
      <c r="C1190">
        <v>2</v>
      </c>
      <c r="D1190">
        <v>1</v>
      </c>
      <c r="E1190">
        <v>5</v>
      </c>
      <c r="F1190">
        <v>2</v>
      </c>
      <c r="G1190">
        <v>-0.57102313210496136</v>
      </c>
      <c r="H1190">
        <v>-0.93070368068298159</v>
      </c>
      <c r="I1190">
        <v>1.0526121296287592</v>
      </c>
      <c r="J1190">
        <v>-0.45518508295782995</v>
      </c>
    </row>
    <row r="1191" spans="1:10" x14ac:dyDescent="0.2">
      <c r="A1191">
        <v>35061241</v>
      </c>
      <c r="B1191">
        <v>241</v>
      </c>
      <c r="C1191">
        <v>2</v>
      </c>
      <c r="D1191">
        <v>1</v>
      </c>
      <c r="E1191">
        <v>5</v>
      </c>
      <c r="F1191">
        <v>2</v>
      </c>
      <c r="G1191">
        <v>-0.714990615660832</v>
      </c>
      <c r="H1191">
        <v>-1.1139462427682056</v>
      </c>
      <c r="I1191">
        <v>1.3883190588810173</v>
      </c>
      <c r="J1191">
        <v>-0.56006236327767878</v>
      </c>
    </row>
    <row r="1192" spans="1:10" x14ac:dyDescent="0.2">
      <c r="A1192">
        <v>35061242</v>
      </c>
      <c r="B1192">
        <v>403</v>
      </c>
      <c r="C1192">
        <v>3</v>
      </c>
      <c r="D1192">
        <v>2</v>
      </c>
      <c r="E1192">
        <v>4</v>
      </c>
      <c r="F1192">
        <v>3</v>
      </c>
      <c r="G1192">
        <v>-8.5997773692905621E-2</v>
      </c>
      <c r="H1192">
        <v>-0.55106596312590628</v>
      </c>
      <c r="I1192">
        <v>0.10899387935882006</v>
      </c>
      <c r="J1192">
        <v>-0.3968968186236384</v>
      </c>
    </row>
    <row r="1193" spans="1:10" x14ac:dyDescent="0.2">
      <c r="A1193">
        <v>35061243</v>
      </c>
      <c r="B1193">
        <v>561</v>
      </c>
      <c r="C1193">
        <v>3</v>
      </c>
      <c r="D1193">
        <v>3</v>
      </c>
      <c r="E1193">
        <v>2</v>
      </c>
      <c r="F1193">
        <v>3</v>
      </c>
      <c r="G1193">
        <v>-8.4433481175348685E-2</v>
      </c>
      <c r="H1193">
        <v>-0.19472133945119857</v>
      </c>
      <c r="I1193">
        <v>-0.36568561871347771</v>
      </c>
      <c r="J1193">
        <v>-0.2668268406532211</v>
      </c>
    </row>
    <row r="1194" spans="1:10" x14ac:dyDescent="0.2">
      <c r="A1194">
        <v>35061247</v>
      </c>
      <c r="B1194">
        <v>967</v>
      </c>
      <c r="C1194">
        <v>5</v>
      </c>
      <c r="D1194">
        <v>4</v>
      </c>
      <c r="E1194">
        <v>1</v>
      </c>
      <c r="F1194">
        <v>4</v>
      </c>
      <c r="G1194">
        <v>1.214725945183369</v>
      </c>
      <c r="H1194">
        <v>0.13609029546439763</v>
      </c>
      <c r="I1194">
        <v>-1.10486827416499</v>
      </c>
      <c r="J1194">
        <v>7.8801170563113643E-2</v>
      </c>
    </row>
    <row r="1195" spans="1:10" x14ac:dyDescent="0.2">
      <c r="A1195">
        <v>35061248</v>
      </c>
      <c r="B1195">
        <v>966</v>
      </c>
      <c r="C1195">
        <v>3</v>
      </c>
      <c r="D1195">
        <v>1</v>
      </c>
      <c r="E1195">
        <v>5</v>
      </c>
      <c r="F1195">
        <v>3</v>
      </c>
      <c r="G1195">
        <v>-0.35069471580625405</v>
      </c>
      <c r="H1195">
        <v>-0.7936268326857886</v>
      </c>
      <c r="I1195">
        <v>0.84049683475270098</v>
      </c>
      <c r="J1195">
        <v>-0.14359435510172958</v>
      </c>
    </row>
    <row r="1196" spans="1:10" x14ac:dyDescent="0.2">
      <c r="A1196">
        <v>35061249</v>
      </c>
      <c r="B1196">
        <v>1064</v>
      </c>
      <c r="C1196">
        <v>4</v>
      </c>
      <c r="D1196">
        <v>5</v>
      </c>
      <c r="E1196">
        <v>1</v>
      </c>
      <c r="F1196">
        <v>5</v>
      </c>
      <c r="G1196">
        <v>8.300503945783072E-2</v>
      </c>
      <c r="H1196">
        <v>3.0243898907959439</v>
      </c>
      <c r="I1196">
        <v>-0.99214799841995527</v>
      </c>
      <c r="J1196">
        <v>1.474835098245133</v>
      </c>
    </row>
    <row r="1197" spans="1:10" x14ac:dyDescent="0.2">
      <c r="A1197">
        <v>35061250</v>
      </c>
      <c r="B1197">
        <v>1343</v>
      </c>
      <c r="C1197">
        <v>3</v>
      </c>
      <c r="D1197">
        <v>5</v>
      </c>
      <c r="E1197">
        <v>1</v>
      </c>
      <c r="F1197">
        <v>5</v>
      </c>
      <c r="G1197">
        <v>-0.11399430348641809</v>
      </c>
      <c r="H1197">
        <v>3.7274138735187456</v>
      </c>
      <c r="I1197">
        <v>-0.72827070893497425</v>
      </c>
      <c r="J1197">
        <v>2.7010877110847158</v>
      </c>
    </row>
    <row r="1198" spans="1:10" x14ac:dyDescent="0.2">
      <c r="A1198">
        <v>35061251</v>
      </c>
      <c r="B1198">
        <v>665</v>
      </c>
      <c r="C1198">
        <v>4</v>
      </c>
      <c r="D1198">
        <v>3</v>
      </c>
      <c r="E1198">
        <v>4</v>
      </c>
      <c r="F1198">
        <v>4</v>
      </c>
      <c r="G1198">
        <v>0.38797961329041447</v>
      </c>
      <c r="H1198">
        <v>-0.28032999138301595</v>
      </c>
      <c r="I1198">
        <v>0.27425768280205715</v>
      </c>
      <c r="J1198">
        <v>-1.3120998214941088E-2</v>
      </c>
    </row>
    <row r="1199" spans="1:10" x14ac:dyDescent="0.2">
      <c r="A1199">
        <v>35061252</v>
      </c>
      <c r="B1199">
        <v>1601</v>
      </c>
      <c r="C1199">
        <v>5</v>
      </c>
      <c r="D1199">
        <v>4</v>
      </c>
      <c r="E1199">
        <v>1</v>
      </c>
      <c r="F1199">
        <v>5</v>
      </c>
      <c r="G1199">
        <v>2.8673511599579911</v>
      </c>
      <c r="H1199">
        <v>0.51970416200899971</v>
      </c>
      <c r="I1199">
        <v>-1.2375334319741897</v>
      </c>
      <c r="J1199">
        <v>1.6522491286328578</v>
      </c>
    </row>
    <row r="1200" spans="1:10" x14ac:dyDescent="0.2">
      <c r="A1200">
        <v>35061253</v>
      </c>
      <c r="B1200">
        <v>1024</v>
      </c>
      <c r="C1200">
        <v>5</v>
      </c>
      <c r="D1200">
        <v>5</v>
      </c>
      <c r="E1200">
        <v>5</v>
      </c>
      <c r="F1200">
        <v>3</v>
      </c>
      <c r="G1200">
        <v>2.0408973482887127</v>
      </c>
      <c r="H1200">
        <v>0.65355370005355884</v>
      </c>
      <c r="I1200">
        <v>3.291621849539494</v>
      </c>
      <c r="J1200">
        <v>-0.40980916956510632</v>
      </c>
    </row>
    <row r="1201" spans="1:10" x14ac:dyDescent="0.2">
      <c r="A1201">
        <v>35061254</v>
      </c>
      <c r="B1201">
        <v>958</v>
      </c>
      <c r="C1201">
        <v>5</v>
      </c>
      <c r="D1201">
        <v>5</v>
      </c>
      <c r="E1201">
        <v>4</v>
      </c>
      <c r="F1201">
        <v>4</v>
      </c>
      <c r="G1201">
        <v>1.7769442454183662</v>
      </c>
      <c r="H1201">
        <v>1.2102600920427686</v>
      </c>
      <c r="I1201">
        <v>0.13387733172001959</v>
      </c>
      <c r="J1201">
        <v>0.55116514452042509</v>
      </c>
    </row>
    <row r="1202" spans="1:10" x14ac:dyDescent="0.2">
      <c r="A1202">
        <v>35061256</v>
      </c>
      <c r="B1202">
        <v>795</v>
      </c>
      <c r="C1202">
        <v>5</v>
      </c>
      <c r="D1202">
        <v>5</v>
      </c>
      <c r="E1202">
        <v>2</v>
      </c>
      <c r="F1202">
        <v>5</v>
      </c>
      <c r="G1202">
        <v>3.1025627911367137</v>
      </c>
      <c r="H1202">
        <v>0.62986415601691093</v>
      </c>
      <c r="I1202">
        <v>-0.58683620560520167</v>
      </c>
      <c r="J1202">
        <v>0.77489576014290495</v>
      </c>
    </row>
    <row r="1203" spans="1:10" x14ac:dyDescent="0.2">
      <c r="A1203">
        <v>35061257</v>
      </c>
      <c r="B1203">
        <v>1121</v>
      </c>
      <c r="C1203">
        <v>5</v>
      </c>
      <c r="D1203">
        <v>4</v>
      </c>
      <c r="E1203">
        <v>5</v>
      </c>
      <c r="F1203">
        <v>4</v>
      </c>
      <c r="G1203">
        <v>3.0865623668583479</v>
      </c>
      <c r="H1203">
        <v>0.28530563786025986</v>
      </c>
      <c r="I1203">
        <v>3.6103379667386535</v>
      </c>
      <c r="J1203">
        <v>6.7822384104433919E-2</v>
      </c>
    </row>
    <row r="1204" spans="1:10" x14ac:dyDescent="0.2">
      <c r="A1204">
        <v>35061261</v>
      </c>
      <c r="B1204">
        <v>951</v>
      </c>
      <c r="C1204">
        <v>5</v>
      </c>
      <c r="D1204">
        <v>3</v>
      </c>
      <c r="E1204">
        <v>5</v>
      </c>
      <c r="F1204">
        <v>3</v>
      </c>
      <c r="G1204">
        <v>2.4290989208748561</v>
      </c>
      <c r="H1204">
        <v>-0.38815910087915284</v>
      </c>
      <c r="I1204">
        <v>0.8815497633720295</v>
      </c>
      <c r="J1204">
        <v>-0.1125257215895652</v>
      </c>
    </row>
    <row r="1205" spans="1:10" x14ac:dyDescent="0.2">
      <c r="A1205">
        <v>35061263</v>
      </c>
      <c r="B1205">
        <v>778</v>
      </c>
      <c r="C1205">
        <v>5</v>
      </c>
      <c r="D1205">
        <v>5</v>
      </c>
      <c r="E1205">
        <v>1</v>
      </c>
      <c r="F1205">
        <v>2</v>
      </c>
      <c r="G1205">
        <v>1.614944825474582</v>
      </c>
      <c r="H1205">
        <v>1.0115000118291928</v>
      </c>
      <c r="I1205">
        <v>-0.79148815026606822</v>
      </c>
      <c r="J1205">
        <v>-0.4633609533873479</v>
      </c>
    </row>
    <row r="1206" spans="1:10" x14ac:dyDescent="0.2">
      <c r="A1206">
        <v>35061264</v>
      </c>
      <c r="B1206">
        <v>1154</v>
      </c>
      <c r="C1206">
        <v>3</v>
      </c>
      <c r="D1206">
        <v>4</v>
      </c>
      <c r="E1206">
        <v>2</v>
      </c>
      <c r="F1206">
        <v>4</v>
      </c>
      <c r="G1206">
        <v>-0.31674321104411823</v>
      </c>
      <c r="H1206">
        <v>-4.1504059959872885E-2</v>
      </c>
      <c r="I1206">
        <v>-0.61397234493342201</v>
      </c>
      <c r="J1206">
        <v>1.455153895445116E-2</v>
      </c>
    </row>
    <row r="1207" spans="1:10" x14ac:dyDescent="0.2">
      <c r="A1207">
        <v>35061266</v>
      </c>
      <c r="B1207">
        <v>1421</v>
      </c>
      <c r="C1207">
        <v>2</v>
      </c>
      <c r="D1207">
        <v>1</v>
      </c>
      <c r="E1207">
        <v>3</v>
      </c>
      <c r="F1207">
        <v>3</v>
      </c>
      <c r="G1207">
        <v>-0.40442709706104824</v>
      </c>
      <c r="H1207">
        <v>-1.0136044205894335</v>
      </c>
      <c r="I1207">
        <v>-0.24203942897611291</v>
      </c>
      <c r="J1207">
        <v>-0.27909092484972964</v>
      </c>
    </row>
    <row r="1208" spans="1:10" x14ac:dyDescent="0.2">
      <c r="A1208">
        <v>35061267</v>
      </c>
      <c r="B1208">
        <v>513</v>
      </c>
      <c r="C1208">
        <v>5</v>
      </c>
      <c r="D1208">
        <v>4</v>
      </c>
      <c r="E1208">
        <v>1</v>
      </c>
      <c r="F1208">
        <v>4</v>
      </c>
      <c r="G1208">
        <v>1.3437452549363522</v>
      </c>
      <c r="H1208">
        <v>0.57702254446750811</v>
      </c>
      <c r="I1208">
        <v>-1.8218987768842874</v>
      </c>
      <c r="J1208">
        <v>0.6103087052069186</v>
      </c>
    </row>
    <row r="1209" spans="1:10" x14ac:dyDescent="0.2">
      <c r="A1209">
        <v>35061268</v>
      </c>
      <c r="B1209">
        <v>1445</v>
      </c>
      <c r="C1209">
        <v>4</v>
      </c>
      <c r="D1209">
        <v>1</v>
      </c>
      <c r="E1209">
        <v>5</v>
      </c>
      <c r="F1209">
        <v>3</v>
      </c>
      <c r="G1209">
        <v>0.52265638941607462</v>
      </c>
      <c r="H1209">
        <v>-0.77842001574270236</v>
      </c>
      <c r="I1209">
        <v>0.7062567714988417</v>
      </c>
      <c r="J1209">
        <v>-0.23652678196050153</v>
      </c>
    </row>
    <row r="1210" spans="1:10" x14ac:dyDescent="0.2">
      <c r="A1210">
        <v>35061269</v>
      </c>
      <c r="B1210">
        <v>1128</v>
      </c>
      <c r="C1210">
        <v>4</v>
      </c>
      <c r="D1210">
        <v>3</v>
      </c>
      <c r="E1210">
        <v>3</v>
      </c>
      <c r="F1210">
        <v>4</v>
      </c>
      <c r="G1210">
        <v>0.20508084587541819</v>
      </c>
      <c r="H1210">
        <v>-0.27550503467776516</v>
      </c>
      <c r="I1210">
        <v>-0.20393363441970752</v>
      </c>
      <c r="J1210">
        <v>0.45690048565380559</v>
      </c>
    </row>
    <row r="1211" spans="1:10" x14ac:dyDescent="0.2">
      <c r="A1211">
        <v>35061270</v>
      </c>
      <c r="B1211">
        <v>1177</v>
      </c>
      <c r="C1211">
        <v>4</v>
      </c>
      <c r="D1211">
        <v>3</v>
      </c>
      <c r="E1211">
        <v>1</v>
      </c>
      <c r="F1211">
        <v>3</v>
      </c>
      <c r="G1211">
        <v>2.8555871253350906E-2</v>
      </c>
      <c r="H1211">
        <v>-0.16446771312614925</v>
      </c>
      <c r="I1211">
        <v>-1.0704411527922635</v>
      </c>
      <c r="J1211">
        <v>-0.13307030790374683</v>
      </c>
    </row>
    <row r="1212" spans="1:10" x14ac:dyDescent="0.2">
      <c r="A1212">
        <v>35061271</v>
      </c>
      <c r="B1212">
        <v>1231</v>
      </c>
      <c r="C1212">
        <v>4</v>
      </c>
      <c r="D1212">
        <v>2</v>
      </c>
      <c r="E1212">
        <v>2</v>
      </c>
      <c r="F1212">
        <v>4</v>
      </c>
      <c r="G1212">
        <v>0.38064334583677678</v>
      </c>
      <c r="H1212">
        <v>-0.62245710131576981</v>
      </c>
      <c r="I1212">
        <v>-0.57617222158118819</v>
      </c>
      <c r="J1212">
        <v>6.8222578469377626E-2</v>
      </c>
    </row>
    <row r="1213" spans="1:10" x14ac:dyDescent="0.2">
      <c r="A1213">
        <v>35061272</v>
      </c>
      <c r="B1213">
        <v>1165</v>
      </c>
      <c r="C1213">
        <v>1</v>
      </c>
      <c r="D1213">
        <v>1</v>
      </c>
      <c r="E1213">
        <v>2</v>
      </c>
      <c r="F1213">
        <v>3</v>
      </c>
      <c r="G1213">
        <v>-0.78353214895694057</v>
      </c>
      <c r="H1213">
        <v>-0.98176448178249731</v>
      </c>
      <c r="I1213">
        <v>-0.59221443105145666</v>
      </c>
      <c r="J1213">
        <v>-0.15581813392058635</v>
      </c>
    </row>
    <row r="1214" spans="1:10" x14ac:dyDescent="0.2">
      <c r="A1214">
        <v>35061273</v>
      </c>
      <c r="B1214">
        <v>1282</v>
      </c>
      <c r="C1214">
        <v>2</v>
      </c>
      <c r="D1214">
        <v>1</v>
      </c>
      <c r="E1214">
        <v>3</v>
      </c>
      <c r="F1214">
        <v>3</v>
      </c>
      <c r="G1214">
        <v>-0.41075031135591494</v>
      </c>
      <c r="H1214">
        <v>-1.050167394870053</v>
      </c>
      <c r="I1214">
        <v>-0.18917169404669526</v>
      </c>
      <c r="J1214">
        <v>-0.29609404999840583</v>
      </c>
    </row>
    <row r="1215" spans="1:10" x14ac:dyDescent="0.2">
      <c r="A1215">
        <v>35061279</v>
      </c>
      <c r="B1215">
        <v>1496</v>
      </c>
      <c r="C1215">
        <v>5</v>
      </c>
      <c r="D1215">
        <v>4</v>
      </c>
      <c r="E1215">
        <v>5</v>
      </c>
      <c r="F1215">
        <v>4</v>
      </c>
      <c r="G1215">
        <v>2.7204626068066555</v>
      </c>
      <c r="H1215">
        <v>0.49323982104918712</v>
      </c>
      <c r="I1215">
        <v>0.79929064595828803</v>
      </c>
      <c r="J1215">
        <v>0.60131435947337053</v>
      </c>
    </row>
    <row r="1216" spans="1:10" x14ac:dyDescent="0.2">
      <c r="A1216">
        <v>35061280</v>
      </c>
      <c r="B1216">
        <v>982</v>
      </c>
      <c r="C1216">
        <v>5</v>
      </c>
      <c r="D1216">
        <v>4</v>
      </c>
      <c r="E1216">
        <v>3</v>
      </c>
      <c r="F1216">
        <v>4</v>
      </c>
      <c r="G1216">
        <v>2.6086250156528243</v>
      </c>
      <c r="H1216">
        <v>0.32523113544896226</v>
      </c>
      <c r="I1216">
        <v>2.1823767857696241E-2</v>
      </c>
      <c r="J1216">
        <v>0.61658203964477087</v>
      </c>
    </row>
    <row r="1217" spans="1:10" x14ac:dyDescent="0.2">
      <c r="A1217">
        <v>35061281</v>
      </c>
      <c r="B1217">
        <v>1187</v>
      </c>
      <c r="C1217">
        <v>5</v>
      </c>
      <c r="D1217">
        <v>5</v>
      </c>
      <c r="E1217">
        <v>5</v>
      </c>
      <c r="F1217">
        <v>4</v>
      </c>
      <c r="G1217">
        <v>2.574431629356118</v>
      </c>
      <c r="H1217">
        <v>0.72066720009762375</v>
      </c>
      <c r="I1217">
        <v>1.5002966610302004</v>
      </c>
      <c r="J1217">
        <v>0.44288640093173859</v>
      </c>
    </row>
    <row r="1218" spans="1:10" x14ac:dyDescent="0.2">
      <c r="A1218">
        <v>35061282</v>
      </c>
      <c r="B1218">
        <v>1611</v>
      </c>
      <c r="C1218">
        <v>5</v>
      </c>
      <c r="D1218">
        <v>5</v>
      </c>
      <c r="E1218">
        <v>1</v>
      </c>
      <c r="F1218">
        <v>5</v>
      </c>
      <c r="G1218">
        <v>1.2598834849381153</v>
      </c>
      <c r="H1218">
        <v>1.8589876792716651</v>
      </c>
      <c r="I1218">
        <v>-1.1177993290695634</v>
      </c>
      <c r="J1218">
        <v>1.2994672660407001</v>
      </c>
    </row>
    <row r="1219" spans="1:10" x14ac:dyDescent="0.2">
      <c r="A1219">
        <v>35061284</v>
      </c>
      <c r="B1219">
        <v>1177</v>
      </c>
      <c r="C1219">
        <v>5</v>
      </c>
      <c r="D1219">
        <v>5</v>
      </c>
      <c r="E1219">
        <v>2</v>
      </c>
      <c r="F1219">
        <v>5</v>
      </c>
      <c r="G1219">
        <v>1.4942087162147109</v>
      </c>
      <c r="H1219">
        <v>2.9282714894671384</v>
      </c>
      <c r="I1219">
        <v>-0.43753790373737972</v>
      </c>
      <c r="J1219">
        <v>1.3908131573117601</v>
      </c>
    </row>
    <row r="1220" spans="1:10" x14ac:dyDescent="0.2">
      <c r="A1220">
        <v>35061285</v>
      </c>
      <c r="B1220">
        <v>759</v>
      </c>
      <c r="C1220">
        <v>5</v>
      </c>
      <c r="D1220">
        <v>4</v>
      </c>
      <c r="E1220">
        <v>5</v>
      </c>
      <c r="F1220">
        <v>4</v>
      </c>
      <c r="G1220">
        <v>1.2681232444314117</v>
      </c>
      <c r="H1220">
        <v>0.1446462929657355</v>
      </c>
      <c r="I1220">
        <v>4.6723019361541951</v>
      </c>
      <c r="J1220">
        <v>2.0876834981461811E-2</v>
      </c>
    </row>
    <row r="1221" spans="1:10" x14ac:dyDescent="0.2">
      <c r="A1221">
        <v>35061286</v>
      </c>
      <c r="B1221">
        <v>1201</v>
      </c>
      <c r="C1221">
        <v>2</v>
      </c>
      <c r="D1221">
        <v>1</v>
      </c>
      <c r="E1221">
        <v>2</v>
      </c>
      <c r="F1221">
        <v>3</v>
      </c>
      <c r="G1221">
        <v>-0.54338500186888794</v>
      </c>
      <c r="H1221">
        <v>-0.96012302959869522</v>
      </c>
      <c r="I1221">
        <v>-0.47078366815573419</v>
      </c>
      <c r="J1221">
        <v>-0.26993491989062379</v>
      </c>
    </row>
    <row r="1222" spans="1:10" x14ac:dyDescent="0.2">
      <c r="A1222">
        <v>35061287</v>
      </c>
      <c r="B1222">
        <v>1070</v>
      </c>
      <c r="C1222">
        <v>4</v>
      </c>
      <c r="D1222">
        <v>3</v>
      </c>
      <c r="E1222">
        <v>3</v>
      </c>
      <c r="F1222">
        <v>4</v>
      </c>
      <c r="G1222">
        <v>0.56807495825352849</v>
      </c>
      <c r="H1222">
        <v>-0.23608709369078373</v>
      </c>
      <c r="I1222">
        <v>-0.30620252416807187</v>
      </c>
      <c r="J1222">
        <v>-3.5606056086588969E-2</v>
      </c>
    </row>
    <row r="1223" spans="1:10" x14ac:dyDescent="0.2">
      <c r="A1223">
        <v>35061288</v>
      </c>
      <c r="B1223">
        <v>520</v>
      </c>
      <c r="C1223">
        <v>2</v>
      </c>
      <c r="D1223">
        <v>1</v>
      </c>
      <c r="E1223">
        <v>5</v>
      </c>
      <c r="F1223">
        <v>2</v>
      </c>
      <c r="G1223">
        <v>-0.55645771049146431</v>
      </c>
      <c r="H1223">
        <v>-1.2451444642515161</v>
      </c>
      <c r="I1223">
        <v>0.99642581125202545</v>
      </c>
      <c r="J1223">
        <v>-0.41276962425558705</v>
      </c>
    </row>
    <row r="1224" spans="1:10" x14ac:dyDescent="0.2">
      <c r="A1224">
        <v>35061289</v>
      </c>
      <c r="B1224">
        <v>526</v>
      </c>
      <c r="C1224">
        <v>2</v>
      </c>
      <c r="D1224">
        <v>5</v>
      </c>
      <c r="E1224">
        <v>1</v>
      </c>
      <c r="F1224">
        <v>5</v>
      </c>
      <c r="G1224">
        <v>-0.40898452731898011</v>
      </c>
      <c r="H1224">
        <v>3.467672109374194</v>
      </c>
      <c r="I1224">
        <v>-0.8589187588782311</v>
      </c>
      <c r="J1224">
        <v>0.92744718915423863</v>
      </c>
    </row>
    <row r="1225" spans="1:10" x14ac:dyDescent="0.2">
      <c r="A1225">
        <v>35061290</v>
      </c>
      <c r="B1225">
        <v>519</v>
      </c>
      <c r="C1225">
        <v>2</v>
      </c>
      <c r="D1225">
        <v>1</v>
      </c>
      <c r="E1225">
        <v>2</v>
      </c>
      <c r="F1225">
        <v>3</v>
      </c>
      <c r="G1225">
        <v>-0.72645503850424797</v>
      </c>
      <c r="H1225">
        <v>-1.245692681286207</v>
      </c>
      <c r="I1225">
        <v>-0.51026592260933423</v>
      </c>
      <c r="J1225">
        <v>-0.28504711113618142</v>
      </c>
    </row>
    <row r="1226" spans="1:10" x14ac:dyDescent="0.2">
      <c r="A1226">
        <v>35061291</v>
      </c>
      <c r="B1226">
        <v>481</v>
      </c>
      <c r="C1226">
        <v>4</v>
      </c>
      <c r="D1226">
        <v>2</v>
      </c>
      <c r="E1226">
        <v>4</v>
      </c>
      <c r="F1226">
        <v>3</v>
      </c>
      <c r="G1226">
        <v>0.31989542090812806</v>
      </c>
      <c r="H1226">
        <v>-0.63917028158301437</v>
      </c>
      <c r="I1226">
        <v>0.24688596728831591</v>
      </c>
      <c r="J1226">
        <v>-8.0021376421675408E-2</v>
      </c>
    </row>
    <row r="1227" spans="1:10" x14ac:dyDescent="0.2">
      <c r="A1227">
        <v>35061292</v>
      </c>
      <c r="B1227">
        <v>563</v>
      </c>
      <c r="C1227">
        <v>4</v>
      </c>
      <c r="D1227">
        <v>1</v>
      </c>
      <c r="E1227">
        <v>4</v>
      </c>
      <c r="F1227">
        <v>4</v>
      </c>
      <c r="G1227">
        <v>0.61934585356066452</v>
      </c>
      <c r="H1227">
        <v>-0.89037916762959779</v>
      </c>
      <c r="I1227">
        <v>0.19095267521757714</v>
      </c>
      <c r="J1227">
        <v>-4.9412895826666428E-2</v>
      </c>
    </row>
    <row r="1228" spans="1:10" x14ac:dyDescent="0.2">
      <c r="A1228">
        <v>35061293</v>
      </c>
      <c r="B1228">
        <v>572</v>
      </c>
      <c r="C1228">
        <v>5</v>
      </c>
      <c r="D1228">
        <v>3</v>
      </c>
      <c r="E1228">
        <v>2</v>
      </c>
      <c r="F1228">
        <v>4</v>
      </c>
      <c r="G1228">
        <v>1.2325114077273789</v>
      </c>
      <c r="H1228">
        <v>-0.10695079876598884</v>
      </c>
      <c r="I1228">
        <v>-0.34519297436070318</v>
      </c>
      <c r="J1228">
        <v>0.36893216492700642</v>
      </c>
    </row>
    <row r="1229" spans="1:10" x14ac:dyDescent="0.2">
      <c r="A1229">
        <v>35061294</v>
      </c>
      <c r="B1229">
        <v>544</v>
      </c>
      <c r="C1229">
        <v>3</v>
      </c>
      <c r="D1229">
        <v>1</v>
      </c>
      <c r="E1229">
        <v>4</v>
      </c>
      <c r="F1229">
        <v>3</v>
      </c>
      <c r="G1229">
        <v>-0.34181341526198661</v>
      </c>
      <c r="H1229">
        <v>-0.85622491484860019</v>
      </c>
      <c r="I1229">
        <v>0.3202574227515001</v>
      </c>
      <c r="J1229">
        <v>-8.8747078360761122E-2</v>
      </c>
    </row>
    <row r="1230" spans="1:10" x14ac:dyDescent="0.2">
      <c r="A1230">
        <v>35061295</v>
      </c>
      <c r="B1230">
        <v>450</v>
      </c>
      <c r="C1230">
        <v>3</v>
      </c>
      <c r="D1230">
        <v>3</v>
      </c>
      <c r="E1230">
        <v>4</v>
      </c>
      <c r="F1230">
        <v>4</v>
      </c>
      <c r="G1230">
        <v>-0.2053176836761301</v>
      </c>
      <c r="H1230">
        <v>-0.10720816789006149</v>
      </c>
      <c r="I1230">
        <v>0.31136696389964835</v>
      </c>
      <c r="J1230">
        <v>0.25023648761693978</v>
      </c>
    </row>
    <row r="1231" spans="1:10" x14ac:dyDescent="0.2">
      <c r="A1231">
        <v>35061296</v>
      </c>
      <c r="B1231">
        <v>790</v>
      </c>
      <c r="C1231">
        <v>1</v>
      </c>
      <c r="D1231">
        <v>2</v>
      </c>
      <c r="E1231">
        <v>1</v>
      </c>
      <c r="F1231">
        <v>3</v>
      </c>
      <c r="G1231">
        <v>-0.93486603257300072</v>
      </c>
      <c r="H1231">
        <v>-0.72344265864251256</v>
      </c>
      <c r="I1231">
        <v>-1.0751933588398686</v>
      </c>
      <c r="J1231">
        <v>-0.1455599196828844</v>
      </c>
    </row>
    <row r="1232" spans="1:10" x14ac:dyDescent="0.2">
      <c r="A1232">
        <v>35061297</v>
      </c>
      <c r="B1232">
        <v>467</v>
      </c>
      <c r="C1232">
        <v>2</v>
      </c>
      <c r="D1232">
        <v>3</v>
      </c>
      <c r="E1232">
        <v>1</v>
      </c>
      <c r="F1232">
        <v>3</v>
      </c>
      <c r="G1232">
        <v>-0.66303216991724445</v>
      </c>
      <c r="H1232">
        <v>-0.19776920370660317</v>
      </c>
      <c r="I1232">
        <v>-1.3028272762415263</v>
      </c>
      <c r="J1232">
        <v>-0.16523133301513399</v>
      </c>
    </row>
    <row r="1233" spans="1:10" x14ac:dyDescent="0.2">
      <c r="A1233">
        <v>35061298</v>
      </c>
      <c r="B1233">
        <v>840</v>
      </c>
      <c r="C1233">
        <v>3</v>
      </c>
      <c r="D1233">
        <v>2</v>
      </c>
      <c r="E1233">
        <v>2</v>
      </c>
      <c r="F1233">
        <v>3</v>
      </c>
      <c r="G1233">
        <v>-0.25835814694185866</v>
      </c>
      <c r="H1233">
        <v>-0.47521264708305577</v>
      </c>
      <c r="I1233">
        <v>-0.54887456659773137</v>
      </c>
      <c r="J1233">
        <v>-0.40965873568485089</v>
      </c>
    </row>
    <row r="1234" spans="1:10" x14ac:dyDescent="0.2">
      <c r="A1234">
        <v>35061299</v>
      </c>
      <c r="B1234">
        <v>781</v>
      </c>
      <c r="C1234">
        <v>4</v>
      </c>
      <c r="D1234">
        <v>1</v>
      </c>
      <c r="E1234">
        <v>2</v>
      </c>
      <c r="F1234">
        <v>3</v>
      </c>
      <c r="G1234">
        <v>0.61455485854641168</v>
      </c>
      <c r="H1234">
        <v>-0.90238826566816155</v>
      </c>
      <c r="I1234">
        <v>-0.4231833063809507</v>
      </c>
      <c r="J1234">
        <v>-0.27926770593618555</v>
      </c>
    </row>
    <row r="1235" spans="1:10" x14ac:dyDescent="0.2">
      <c r="A1235">
        <v>35061300</v>
      </c>
      <c r="B1235">
        <v>344</v>
      </c>
      <c r="C1235">
        <v>5</v>
      </c>
      <c r="D1235">
        <v>2</v>
      </c>
      <c r="E1235">
        <v>1</v>
      </c>
      <c r="F1235">
        <v>4</v>
      </c>
      <c r="G1235">
        <v>1.9013256593467831</v>
      </c>
      <c r="H1235">
        <v>-0.70526291866912538</v>
      </c>
      <c r="I1235">
        <v>-1.3262109263413873</v>
      </c>
      <c r="J1235">
        <v>0.36377798978286685</v>
      </c>
    </row>
    <row r="1236" spans="1:10" x14ac:dyDescent="0.2">
      <c r="A1236">
        <v>35061301</v>
      </c>
      <c r="B1236">
        <v>534</v>
      </c>
      <c r="C1236">
        <v>5</v>
      </c>
      <c r="D1236">
        <v>5</v>
      </c>
      <c r="E1236">
        <v>1</v>
      </c>
      <c r="F1236">
        <v>5</v>
      </c>
      <c r="G1236">
        <v>2.1255834904360036</v>
      </c>
      <c r="H1236">
        <v>1.7299202731209209</v>
      </c>
      <c r="I1236">
        <v>-1.7793990040472052</v>
      </c>
      <c r="J1236">
        <v>1.1055742912509339</v>
      </c>
    </row>
    <row r="1237" spans="1:10" x14ac:dyDescent="0.2">
      <c r="A1237">
        <v>35061302</v>
      </c>
      <c r="B1237">
        <v>245</v>
      </c>
      <c r="C1237">
        <v>4</v>
      </c>
      <c r="D1237">
        <v>1</v>
      </c>
      <c r="E1237">
        <v>1</v>
      </c>
      <c r="F1237">
        <v>5</v>
      </c>
      <c r="G1237">
        <v>0.16751520528404695</v>
      </c>
      <c r="H1237">
        <v>-1.0004341037667108</v>
      </c>
      <c r="I1237">
        <v>-0.90144625975668857</v>
      </c>
      <c r="J1237">
        <v>0.79745321978106165</v>
      </c>
    </row>
    <row r="1238" spans="1:10" x14ac:dyDescent="0.2">
      <c r="A1238">
        <v>35061303</v>
      </c>
      <c r="B1238">
        <v>830</v>
      </c>
      <c r="C1238">
        <v>3</v>
      </c>
      <c r="D1238">
        <v>5</v>
      </c>
      <c r="E1238">
        <v>1</v>
      </c>
      <c r="F1238">
        <v>4</v>
      </c>
      <c r="G1238">
        <v>-8.8491750644548117E-2</v>
      </c>
      <c r="H1238">
        <v>1.2200679051636749</v>
      </c>
      <c r="I1238">
        <v>-1.1470661053585129</v>
      </c>
      <c r="J1238">
        <v>0.68622594228901457</v>
      </c>
    </row>
    <row r="1239" spans="1:10" x14ac:dyDescent="0.2">
      <c r="A1239">
        <v>35061304</v>
      </c>
      <c r="B1239">
        <v>830</v>
      </c>
      <c r="C1239">
        <v>1</v>
      </c>
      <c r="D1239">
        <v>1</v>
      </c>
      <c r="E1239">
        <v>1</v>
      </c>
      <c r="F1239">
        <v>3</v>
      </c>
      <c r="G1239">
        <v>-0.92690404285812833</v>
      </c>
      <c r="H1239">
        <v>-0.94938173011776716</v>
      </c>
      <c r="I1239">
        <v>-0.77588220179793055</v>
      </c>
      <c r="J1239">
        <v>-0.30557136049425138</v>
      </c>
    </row>
    <row r="1240" spans="1:10" x14ac:dyDescent="0.2">
      <c r="A1240">
        <v>35061305</v>
      </c>
      <c r="B1240">
        <v>372</v>
      </c>
    </row>
    <row r="1241" spans="1:10" x14ac:dyDescent="0.2">
      <c r="A1241">
        <v>35061306</v>
      </c>
      <c r="B1241">
        <v>320</v>
      </c>
      <c r="C1241">
        <v>1</v>
      </c>
      <c r="D1241">
        <v>1</v>
      </c>
      <c r="E1241">
        <v>2</v>
      </c>
      <c r="F1241">
        <v>3</v>
      </c>
      <c r="G1241">
        <v>-0.99390389606360885</v>
      </c>
      <c r="H1241">
        <v>-0.96878581414671161</v>
      </c>
      <c r="I1241">
        <v>-0.43589779075158241</v>
      </c>
      <c r="J1241">
        <v>-0.30100535187121369</v>
      </c>
    </row>
    <row r="1242" spans="1:10" x14ac:dyDescent="0.2">
      <c r="A1242">
        <v>35061307</v>
      </c>
      <c r="B1242">
        <v>510</v>
      </c>
      <c r="C1242">
        <v>4</v>
      </c>
      <c r="D1242">
        <v>1</v>
      </c>
      <c r="E1242">
        <v>1</v>
      </c>
      <c r="F1242">
        <v>4</v>
      </c>
      <c r="G1242">
        <v>0.48499083193527603</v>
      </c>
      <c r="H1242">
        <v>-1.1382288202271484</v>
      </c>
      <c r="I1242">
        <v>-0.83714535922066535</v>
      </c>
      <c r="J1242">
        <v>0.27519011304472829</v>
      </c>
    </row>
    <row r="1243" spans="1:10" x14ac:dyDescent="0.2">
      <c r="A1243">
        <v>35061308</v>
      </c>
      <c r="B1243">
        <v>1115</v>
      </c>
      <c r="C1243">
        <v>5</v>
      </c>
      <c r="D1243">
        <v>4</v>
      </c>
      <c r="E1243">
        <v>2</v>
      </c>
      <c r="F1243">
        <v>4</v>
      </c>
      <c r="G1243">
        <v>1.4007503712718079</v>
      </c>
      <c r="H1243">
        <v>8.3538587227601768E-2</v>
      </c>
      <c r="I1243">
        <v>-0.63039577278231884</v>
      </c>
      <c r="J1243">
        <v>0.60420317948511648</v>
      </c>
    </row>
    <row r="1244" spans="1:10" x14ac:dyDescent="0.2">
      <c r="A1244">
        <v>35061309</v>
      </c>
      <c r="B1244">
        <v>470</v>
      </c>
      <c r="C1244">
        <v>1</v>
      </c>
      <c r="D1244">
        <v>1</v>
      </c>
      <c r="E1244">
        <v>1</v>
      </c>
      <c r="F1244">
        <v>3</v>
      </c>
      <c r="G1244">
        <v>-1.2221896955889435</v>
      </c>
      <c r="H1244">
        <v>-0.95560257177556052</v>
      </c>
      <c r="I1244">
        <v>-0.96441864919955711</v>
      </c>
      <c r="J1244">
        <v>-0.1806128900147736</v>
      </c>
    </row>
    <row r="1245" spans="1:10" x14ac:dyDescent="0.2">
      <c r="A1245">
        <v>35061310</v>
      </c>
      <c r="B1245">
        <v>754</v>
      </c>
      <c r="C1245">
        <v>2</v>
      </c>
      <c r="D1245">
        <v>1</v>
      </c>
      <c r="E1245">
        <v>2</v>
      </c>
      <c r="F1245">
        <v>3</v>
      </c>
      <c r="G1245">
        <v>-0.62883392451743636</v>
      </c>
      <c r="H1245">
        <v>-0.84909209056437085</v>
      </c>
      <c r="I1245">
        <v>-0.62540523716374852</v>
      </c>
      <c r="J1245">
        <v>-0.12452163394061591</v>
      </c>
    </row>
    <row r="1246" spans="1:10" x14ac:dyDescent="0.2">
      <c r="A1246">
        <v>35061311</v>
      </c>
      <c r="B1246">
        <v>1304</v>
      </c>
      <c r="C1246">
        <v>2</v>
      </c>
      <c r="D1246">
        <v>1</v>
      </c>
      <c r="E1246">
        <v>2</v>
      </c>
      <c r="F1246">
        <v>3</v>
      </c>
      <c r="G1246">
        <v>-0.53524907245276343</v>
      </c>
      <c r="H1246">
        <v>-0.92368535211159486</v>
      </c>
      <c r="I1246">
        <v>-0.38888595988669622</v>
      </c>
      <c r="J1246">
        <v>-0.23173144459696077</v>
      </c>
    </row>
    <row r="1247" spans="1:10" x14ac:dyDescent="0.2">
      <c r="A1247">
        <v>35061312</v>
      </c>
      <c r="B1247">
        <v>584</v>
      </c>
      <c r="C1247">
        <v>2</v>
      </c>
      <c r="D1247">
        <v>2</v>
      </c>
      <c r="E1247">
        <v>1</v>
      </c>
      <c r="F1247">
        <v>3</v>
      </c>
      <c r="G1247">
        <v>-0.5100913531496607</v>
      </c>
      <c r="H1247">
        <v>-0.59205732529767063</v>
      </c>
      <c r="I1247">
        <v>-1.1414388500306132</v>
      </c>
      <c r="J1247">
        <v>-0.21931587888840096</v>
      </c>
    </row>
    <row r="1248" spans="1:10" x14ac:dyDescent="0.2">
      <c r="A1248">
        <v>35061313</v>
      </c>
      <c r="B1248">
        <v>436</v>
      </c>
      <c r="C1248">
        <v>2</v>
      </c>
      <c r="D1248">
        <v>2</v>
      </c>
      <c r="E1248">
        <v>1</v>
      </c>
      <c r="F1248">
        <v>3</v>
      </c>
      <c r="G1248">
        <v>-0.67035388794155337</v>
      </c>
      <c r="H1248">
        <v>-0.68057681979138107</v>
      </c>
      <c r="I1248">
        <v>-1.273907130059946</v>
      </c>
      <c r="J1248">
        <v>-0.17864246455598007</v>
      </c>
    </row>
    <row r="1249" spans="1:10" x14ac:dyDescent="0.2">
      <c r="A1249">
        <v>35061314</v>
      </c>
      <c r="B1249">
        <v>617</v>
      </c>
      <c r="C1249">
        <v>1</v>
      </c>
      <c r="D1249">
        <v>1</v>
      </c>
      <c r="E1249">
        <v>1</v>
      </c>
      <c r="F1249">
        <v>3</v>
      </c>
      <c r="G1249">
        <v>-0.84178434796721824</v>
      </c>
      <c r="H1249">
        <v>-0.76475201979627982</v>
      </c>
      <c r="I1249">
        <v>-1.0328645846186961</v>
      </c>
      <c r="J1249">
        <v>-0.27330807070959579</v>
      </c>
    </row>
    <row r="1250" spans="1:10" x14ac:dyDescent="0.2">
      <c r="A1250">
        <v>35061315</v>
      </c>
      <c r="B1250">
        <v>749</v>
      </c>
      <c r="C1250">
        <v>1</v>
      </c>
      <c r="D1250">
        <v>3</v>
      </c>
      <c r="E1250">
        <v>2</v>
      </c>
      <c r="F1250">
        <v>4</v>
      </c>
      <c r="G1250">
        <v>-1.2753076837233603</v>
      </c>
      <c r="H1250">
        <v>-0.4237560982872593</v>
      </c>
      <c r="I1250">
        <v>-0.33273843362220368</v>
      </c>
      <c r="J1250">
        <v>0.14769825732339187</v>
      </c>
    </row>
    <row r="1251" spans="1:10" x14ac:dyDescent="0.2">
      <c r="A1251">
        <v>35061316</v>
      </c>
      <c r="B1251">
        <v>402</v>
      </c>
      <c r="C1251">
        <v>1</v>
      </c>
      <c r="D1251">
        <v>1</v>
      </c>
      <c r="E1251">
        <v>2</v>
      </c>
      <c r="F1251">
        <v>4</v>
      </c>
      <c r="G1251">
        <v>-1.189793609048897</v>
      </c>
      <c r="H1251">
        <v>-1.0358981526175863</v>
      </c>
      <c r="I1251">
        <v>-0.64209384555951654</v>
      </c>
      <c r="J1251">
        <v>-4.6604204647143821E-2</v>
      </c>
    </row>
    <row r="1252" spans="1:10" x14ac:dyDescent="0.2">
      <c r="A1252">
        <v>35061317</v>
      </c>
      <c r="B1252">
        <v>492</v>
      </c>
      <c r="C1252">
        <v>1</v>
      </c>
      <c r="D1252">
        <v>2</v>
      </c>
      <c r="E1252">
        <v>1</v>
      </c>
      <c r="F1252">
        <v>4</v>
      </c>
      <c r="G1252">
        <v>-1.4001120020530873</v>
      </c>
      <c r="H1252">
        <v>-0.43756602999213912</v>
      </c>
      <c r="I1252">
        <v>-1.016200388020063</v>
      </c>
      <c r="J1252">
        <v>0.64852568645899211</v>
      </c>
    </row>
    <row r="1253" spans="1:10" x14ac:dyDescent="0.2">
      <c r="A1253">
        <v>35061318</v>
      </c>
      <c r="B1253">
        <v>219</v>
      </c>
      <c r="C1253">
        <v>1</v>
      </c>
      <c r="D1253">
        <v>1</v>
      </c>
      <c r="E1253">
        <v>1</v>
      </c>
      <c r="F1253">
        <v>4</v>
      </c>
      <c r="G1253">
        <v>-1.6761598005910674</v>
      </c>
      <c r="H1253">
        <v>-1.0499789885588342</v>
      </c>
      <c r="I1253">
        <v>-1.1244826212859722</v>
      </c>
      <c r="J1253">
        <v>0.55854036893501624</v>
      </c>
    </row>
    <row r="1254" spans="1:10" x14ac:dyDescent="0.2">
      <c r="A1254">
        <v>35061319</v>
      </c>
      <c r="B1254">
        <v>712</v>
      </c>
      <c r="C1254">
        <v>5</v>
      </c>
      <c r="D1254">
        <v>5</v>
      </c>
      <c r="E1254">
        <v>5</v>
      </c>
      <c r="F1254">
        <v>5</v>
      </c>
      <c r="G1254">
        <v>2.7991200331801567</v>
      </c>
      <c r="H1254">
        <v>2.0756800766661883</v>
      </c>
      <c r="I1254">
        <v>1.7421498699278968</v>
      </c>
      <c r="J1254">
        <v>0.92637052384020757</v>
      </c>
    </row>
    <row r="1255" spans="1:10" x14ac:dyDescent="0.2">
      <c r="A1255">
        <v>35061320</v>
      </c>
      <c r="B1255">
        <v>669</v>
      </c>
      <c r="C1255">
        <v>5</v>
      </c>
      <c r="D1255">
        <v>5</v>
      </c>
      <c r="E1255">
        <v>1</v>
      </c>
      <c r="F1255">
        <v>5</v>
      </c>
      <c r="G1255">
        <v>1.4078645265777818</v>
      </c>
      <c r="H1255">
        <v>1.4742201542934086</v>
      </c>
      <c r="I1255">
        <v>-1.1739443772989679</v>
      </c>
      <c r="J1255">
        <v>1.3809035051062488</v>
      </c>
    </row>
    <row r="1256" spans="1:10" x14ac:dyDescent="0.2">
      <c r="A1256">
        <v>35061321</v>
      </c>
      <c r="B1256">
        <v>293</v>
      </c>
      <c r="C1256">
        <v>5</v>
      </c>
      <c r="D1256">
        <v>5</v>
      </c>
      <c r="E1256">
        <v>1</v>
      </c>
      <c r="F1256">
        <v>5</v>
      </c>
      <c r="G1256">
        <v>2.1735283400453125</v>
      </c>
      <c r="H1256">
        <v>2.0432286115932543</v>
      </c>
      <c r="I1256">
        <v>-1.3323594846195208</v>
      </c>
      <c r="J1256">
        <v>2.2002003389688167</v>
      </c>
    </row>
    <row r="1257" spans="1:10" x14ac:dyDescent="0.2">
      <c r="A1257">
        <v>35061322</v>
      </c>
      <c r="B1257">
        <v>1458</v>
      </c>
      <c r="C1257">
        <v>5</v>
      </c>
      <c r="D1257">
        <v>5</v>
      </c>
      <c r="E1257">
        <v>1</v>
      </c>
      <c r="F1257">
        <v>5</v>
      </c>
      <c r="G1257">
        <v>2.5477456028630536</v>
      </c>
      <c r="H1257">
        <v>2.2035728217703445</v>
      </c>
      <c r="I1257">
        <v>-0.74618983659876537</v>
      </c>
      <c r="J1257">
        <v>1.7838370230882412</v>
      </c>
    </row>
    <row r="1258" spans="1:10" x14ac:dyDescent="0.2">
      <c r="A1258">
        <v>35061323</v>
      </c>
      <c r="B1258">
        <v>704</v>
      </c>
      <c r="C1258">
        <v>2</v>
      </c>
      <c r="D1258">
        <v>3</v>
      </c>
      <c r="E1258">
        <v>5</v>
      </c>
      <c r="F1258">
        <v>3</v>
      </c>
      <c r="G1258">
        <v>-0.44191178841452894</v>
      </c>
      <c r="H1258">
        <v>-0.37620526116635328</v>
      </c>
      <c r="I1258">
        <v>0.80285997365370876</v>
      </c>
      <c r="J1258">
        <v>-0.39354914390162843</v>
      </c>
    </row>
    <row r="1259" spans="1:10" x14ac:dyDescent="0.2">
      <c r="A1259">
        <v>35061325</v>
      </c>
      <c r="B1259">
        <v>535</v>
      </c>
      <c r="C1259">
        <v>4</v>
      </c>
      <c r="D1259">
        <v>1</v>
      </c>
      <c r="E1259">
        <v>2</v>
      </c>
      <c r="F1259">
        <v>4</v>
      </c>
      <c r="G1259">
        <v>1.4733128400771872E-2</v>
      </c>
      <c r="H1259">
        <v>-0.77669229601961975</v>
      </c>
      <c r="I1259">
        <v>-0.33166385113824759</v>
      </c>
      <c r="J1259">
        <v>5.3603782804376388E-2</v>
      </c>
    </row>
    <row r="1260" spans="1:10" x14ac:dyDescent="0.2">
      <c r="A1260">
        <v>35061326</v>
      </c>
      <c r="B1260">
        <v>490</v>
      </c>
      <c r="C1260">
        <v>1</v>
      </c>
      <c r="D1260">
        <v>1</v>
      </c>
      <c r="E1260">
        <v>2</v>
      </c>
      <c r="F1260">
        <v>4</v>
      </c>
      <c r="G1260">
        <v>-0.87061232994927185</v>
      </c>
      <c r="H1260">
        <v>-0.93221725100899833</v>
      </c>
      <c r="I1260">
        <v>-0.48923657910089458</v>
      </c>
      <c r="J1260">
        <v>3.1617475487338564E-3</v>
      </c>
    </row>
    <row r="1261" spans="1:10" x14ac:dyDescent="0.2">
      <c r="A1261">
        <v>35061327</v>
      </c>
      <c r="B1261">
        <v>435</v>
      </c>
      <c r="C1261">
        <v>1</v>
      </c>
      <c r="D1261">
        <v>1</v>
      </c>
      <c r="E1261">
        <v>1</v>
      </c>
      <c r="F1261">
        <v>4</v>
      </c>
      <c r="G1261">
        <v>-1.2114640226581521</v>
      </c>
      <c r="H1261">
        <v>-1.0693951291093067</v>
      </c>
      <c r="I1261">
        <v>-0.98392732198313526</v>
      </c>
      <c r="J1261">
        <v>5.7953715164056341E-2</v>
      </c>
    </row>
    <row r="1262" spans="1:10" x14ac:dyDescent="0.2">
      <c r="A1262">
        <v>35061328</v>
      </c>
      <c r="B1262">
        <v>584</v>
      </c>
      <c r="C1262">
        <v>1</v>
      </c>
      <c r="D1262">
        <v>1</v>
      </c>
      <c r="E1262">
        <v>1</v>
      </c>
      <c r="F1262">
        <v>4</v>
      </c>
      <c r="G1262">
        <v>-1.5053217286796192</v>
      </c>
      <c r="H1262">
        <v>-1.0192176722867727</v>
      </c>
      <c r="I1262">
        <v>-0.93572021631682623</v>
      </c>
      <c r="J1262">
        <v>5.2796233250121866E-2</v>
      </c>
    </row>
    <row r="1263" spans="1:10" x14ac:dyDescent="0.2">
      <c r="A1263">
        <v>35061329</v>
      </c>
      <c r="B1263">
        <v>507</v>
      </c>
      <c r="C1263">
        <v>1</v>
      </c>
      <c r="D1263">
        <v>1</v>
      </c>
      <c r="E1263">
        <v>1</v>
      </c>
      <c r="F1263">
        <v>4</v>
      </c>
      <c r="G1263">
        <v>-1.4284269967496517</v>
      </c>
      <c r="H1263">
        <v>-0.93392756655175391</v>
      </c>
      <c r="I1263">
        <v>-1.0779168144020621</v>
      </c>
      <c r="J1263">
        <v>0.1084032694636049</v>
      </c>
    </row>
    <row r="1264" spans="1:10" x14ac:dyDescent="0.2">
      <c r="A1264">
        <v>35061331</v>
      </c>
      <c r="B1264">
        <v>376</v>
      </c>
      <c r="C1264">
        <v>3</v>
      </c>
      <c r="D1264">
        <v>1</v>
      </c>
      <c r="E1264">
        <v>4</v>
      </c>
      <c r="F1264">
        <v>2</v>
      </c>
      <c r="G1264">
        <v>-0.2870749056746309</v>
      </c>
      <c r="H1264">
        <v>-1.4353179505870357</v>
      </c>
      <c r="I1264">
        <v>0.27994097901598886</v>
      </c>
      <c r="J1264">
        <v>-0.41072716304249607</v>
      </c>
    </row>
    <row r="1265" spans="1:10" x14ac:dyDescent="0.2">
      <c r="A1265">
        <v>35061332</v>
      </c>
      <c r="B1265">
        <v>506</v>
      </c>
      <c r="C1265">
        <v>2</v>
      </c>
      <c r="D1265">
        <v>2</v>
      </c>
      <c r="E1265">
        <v>1</v>
      </c>
      <c r="F1265">
        <v>4</v>
      </c>
      <c r="G1265">
        <v>-0.74100016181398309</v>
      </c>
      <c r="H1265">
        <v>-0.67913521220905415</v>
      </c>
      <c r="I1265">
        <v>-0.72691260191228924</v>
      </c>
      <c r="J1265">
        <v>0.24358610341500425</v>
      </c>
    </row>
    <row r="1266" spans="1:10" x14ac:dyDescent="0.2">
      <c r="A1266">
        <v>35061333</v>
      </c>
      <c r="B1266">
        <v>410</v>
      </c>
      <c r="C1266">
        <v>3</v>
      </c>
      <c r="D1266">
        <v>3</v>
      </c>
      <c r="E1266">
        <v>3</v>
      </c>
      <c r="F1266">
        <v>1</v>
      </c>
      <c r="G1266">
        <v>-2.8097164906063898E-2</v>
      </c>
      <c r="H1266">
        <v>-6.4235851502749464E-2</v>
      </c>
      <c r="I1266">
        <v>-0.25833215748203309</v>
      </c>
      <c r="J1266">
        <v>-1.2921246250295826</v>
      </c>
    </row>
    <row r="1267" spans="1:10" x14ac:dyDescent="0.2">
      <c r="A1267">
        <v>35061334</v>
      </c>
      <c r="B1267">
        <v>350</v>
      </c>
      <c r="C1267">
        <v>2</v>
      </c>
      <c r="D1267">
        <v>3</v>
      </c>
      <c r="E1267">
        <v>1</v>
      </c>
      <c r="F1267">
        <v>3</v>
      </c>
      <c r="G1267">
        <v>-0.4255934018280858</v>
      </c>
      <c r="H1267">
        <v>-0.24108069817267661</v>
      </c>
      <c r="I1267">
        <v>-0.73931387436597706</v>
      </c>
      <c r="J1267">
        <v>-0.25271554107813698</v>
      </c>
    </row>
    <row r="1268" spans="1:10" x14ac:dyDescent="0.2">
      <c r="A1268">
        <v>35061335</v>
      </c>
      <c r="B1268">
        <v>385</v>
      </c>
      <c r="C1268">
        <v>4</v>
      </c>
      <c r="D1268">
        <v>2</v>
      </c>
      <c r="E1268">
        <v>2</v>
      </c>
      <c r="F1268">
        <v>4</v>
      </c>
      <c r="G1268">
        <v>0.14623520060544207</v>
      </c>
      <c r="H1268">
        <v>-0.50136985722980143</v>
      </c>
      <c r="I1268">
        <v>-0.32398339444785007</v>
      </c>
      <c r="J1268">
        <v>-6.4492761883933158E-2</v>
      </c>
    </row>
    <row r="1269" spans="1:10" x14ac:dyDescent="0.2">
      <c r="A1269">
        <v>35061336</v>
      </c>
      <c r="B1269">
        <v>653</v>
      </c>
      <c r="C1269">
        <v>5</v>
      </c>
      <c r="D1269">
        <v>5</v>
      </c>
      <c r="E1269">
        <v>1</v>
      </c>
      <c r="F1269">
        <v>5</v>
      </c>
      <c r="G1269">
        <v>1.7633716206299583</v>
      </c>
      <c r="H1269">
        <v>1.5093155372344687</v>
      </c>
      <c r="I1269">
        <v>-1.0266432732577864</v>
      </c>
      <c r="J1269">
        <v>1.6117655713949364</v>
      </c>
    </row>
    <row r="1270" spans="1:10" x14ac:dyDescent="0.2">
      <c r="A1270">
        <v>35061337</v>
      </c>
      <c r="B1270">
        <v>977</v>
      </c>
      <c r="C1270">
        <v>5</v>
      </c>
      <c r="D1270">
        <v>5</v>
      </c>
      <c r="E1270">
        <v>4</v>
      </c>
      <c r="F1270">
        <v>5</v>
      </c>
      <c r="G1270">
        <v>1.3694727730201117</v>
      </c>
      <c r="H1270">
        <v>1.1739211073059488</v>
      </c>
      <c r="I1270">
        <v>0.1376390699951579</v>
      </c>
      <c r="J1270">
        <v>1.1554577634451468</v>
      </c>
    </row>
    <row r="1271" spans="1:10" x14ac:dyDescent="0.2">
      <c r="A1271">
        <v>35061338</v>
      </c>
      <c r="B1271">
        <v>551</v>
      </c>
      <c r="C1271">
        <v>5</v>
      </c>
      <c r="D1271">
        <v>4</v>
      </c>
      <c r="E1271">
        <v>2</v>
      </c>
      <c r="F1271">
        <v>3</v>
      </c>
      <c r="G1271">
        <v>1.3652632890850076</v>
      </c>
      <c r="H1271">
        <v>0.2632851581479343</v>
      </c>
      <c r="I1271">
        <v>-0.67433761077415133</v>
      </c>
      <c r="J1271">
        <v>-0.14001235161140507</v>
      </c>
    </row>
    <row r="1272" spans="1:10" x14ac:dyDescent="0.2">
      <c r="A1272">
        <v>35061339</v>
      </c>
      <c r="B1272">
        <v>123</v>
      </c>
      <c r="C1272">
        <v>4</v>
      </c>
      <c r="D1272">
        <v>4</v>
      </c>
      <c r="E1272">
        <v>3</v>
      </c>
      <c r="F1272">
        <v>4</v>
      </c>
      <c r="G1272">
        <v>0.38896149316101697</v>
      </c>
      <c r="H1272">
        <v>6.6297302833250485E-2</v>
      </c>
      <c r="I1272">
        <v>1.3737943501437838E-2</v>
      </c>
      <c r="J1272">
        <v>5.5232983927439312E-2</v>
      </c>
    </row>
    <row r="1273" spans="1:10" x14ac:dyDescent="0.2">
      <c r="A1273">
        <v>35061340</v>
      </c>
      <c r="B1273">
        <v>994</v>
      </c>
      <c r="C1273">
        <v>4</v>
      </c>
      <c r="D1273">
        <v>5</v>
      </c>
      <c r="E1273">
        <v>3</v>
      </c>
      <c r="F1273">
        <v>5</v>
      </c>
      <c r="G1273">
        <v>0.66751126138815065</v>
      </c>
      <c r="H1273">
        <v>2.2899846483436663</v>
      </c>
      <c r="I1273">
        <v>-0.1633395009704447</v>
      </c>
      <c r="J1273">
        <v>0.92294108378338091</v>
      </c>
    </row>
    <row r="1274" spans="1:10" x14ac:dyDescent="0.2">
      <c r="A1274">
        <v>35061341</v>
      </c>
      <c r="B1274">
        <v>607</v>
      </c>
      <c r="C1274">
        <v>5</v>
      </c>
      <c r="D1274">
        <v>3</v>
      </c>
      <c r="E1274">
        <v>5</v>
      </c>
      <c r="F1274">
        <v>3</v>
      </c>
      <c r="G1274">
        <v>2.8928639292010558</v>
      </c>
      <c r="H1274">
        <v>-0.17050951473296583</v>
      </c>
      <c r="I1274">
        <v>1.3462854894347591</v>
      </c>
      <c r="J1274">
        <v>-0.1871000592123794</v>
      </c>
    </row>
    <row r="1275" spans="1:10" x14ac:dyDescent="0.2">
      <c r="A1275">
        <v>35061342</v>
      </c>
      <c r="B1275">
        <v>0</v>
      </c>
    </row>
    <row r="1276" spans="1:10" x14ac:dyDescent="0.2">
      <c r="A1276">
        <v>35061343</v>
      </c>
      <c r="B1276">
        <v>459</v>
      </c>
      <c r="C1276">
        <v>5</v>
      </c>
      <c r="D1276">
        <v>3</v>
      </c>
      <c r="E1276">
        <v>1</v>
      </c>
      <c r="F1276">
        <v>2</v>
      </c>
      <c r="G1276">
        <v>1.1922830062979726</v>
      </c>
      <c r="H1276">
        <v>-0.17088150757944931</v>
      </c>
      <c r="I1276">
        <v>-1.2108193967586365</v>
      </c>
      <c r="J1276">
        <v>-0.59442300429399908</v>
      </c>
    </row>
    <row r="1277" spans="1:10" x14ac:dyDescent="0.2">
      <c r="A1277">
        <v>35061344</v>
      </c>
      <c r="B1277">
        <v>242</v>
      </c>
      <c r="C1277">
        <v>5</v>
      </c>
      <c r="D1277">
        <v>3</v>
      </c>
      <c r="E1277">
        <v>5</v>
      </c>
      <c r="F1277">
        <v>4</v>
      </c>
      <c r="G1277">
        <v>2.8385852325552503</v>
      </c>
      <c r="H1277">
        <v>-0.30128542933502267</v>
      </c>
      <c r="I1277">
        <v>3.2336900900428502</v>
      </c>
      <c r="J1277">
        <v>1.1793564477684246E-2</v>
      </c>
    </row>
    <row r="1278" spans="1:10" x14ac:dyDescent="0.2">
      <c r="A1278">
        <v>35061345</v>
      </c>
      <c r="B1278">
        <v>300</v>
      </c>
      <c r="C1278">
        <v>5</v>
      </c>
      <c r="D1278">
        <v>3</v>
      </c>
      <c r="E1278">
        <v>5</v>
      </c>
      <c r="F1278">
        <v>1</v>
      </c>
      <c r="G1278">
        <v>1.7585230780036265</v>
      </c>
      <c r="H1278">
        <v>-0.2781412724844271</v>
      </c>
      <c r="I1278">
        <v>0.69762746481692239</v>
      </c>
      <c r="J1278">
        <v>-0.73039584652856449</v>
      </c>
    </row>
    <row r="1279" spans="1:10" x14ac:dyDescent="0.2">
      <c r="A1279">
        <v>35061346</v>
      </c>
      <c r="B1279">
        <v>470</v>
      </c>
      <c r="C1279">
        <v>5</v>
      </c>
      <c r="D1279">
        <v>3</v>
      </c>
      <c r="E1279">
        <v>1</v>
      </c>
      <c r="F1279">
        <v>1</v>
      </c>
      <c r="G1279">
        <v>0.80065099554923436</v>
      </c>
      <c r="H1279">
        <v>-0.41446169629520868</v>
      </c>
      <c r="I1279">
        <v>-0.86232778351691608</v>
      </c>
      <c r="J1279">
        <v>-0.81697743872747786</v>
      </c>
    </row>
    <row r="1280" spans="1:10" x14ac:dyDescent="0.2">
      <c r="A1280">
        <v>35061347</v>
      </c>
      <c r="B1280">
        <v>230</v>
      </c>
      <c r="C1280">
        <v>5</v>
      </c>
      <c r="D1280">
        <v>3</v>
      </c>
      <c r="E1280">
        <v>5</v>
      </c>
      <c r="F1280">
        <v>1</v>
      </c>
      <c r="G1280">
        <v>0.94479208945576998</v>
      </c>
      <c r="H1280">
        <v>-5.1043027675898911E-2</v>
      </c>
      <c r="I1280">
        <v>3.2534458223322171</v>
      </c>
      <c r="J1280">
        <v>-0.92079567066228751</v>
      </c>
    </row>
    <row r="1281" spans="1:10" x14ac:dyDescent="0.2">
      <c r="A1281">
        <v>35061348</v>
      </c>
      <c r="B1281">
        <v>358</v>
      </c>
      <c r="C1281">
        <v>3</v>
      </c>
      <c r="D1281">
        <v>2</v>
      </c>
      <c r="E1281">
        <v>2</v>
      </c>
      <c r="F1281">
        <v>4</v>
      </c>
      <c r="G1281">
        <v>-0.38701753551864876</v>
      </c>
      <c r="H1281">
        <v>-0.49532264269871856</v>
      </c>
      <c r="I1281">
        <v>-0.60026755486345229</v>
      </c>
      <c r="J1281">
        <v>1.0645100358251877E-2</v>
      </c>
    </row>
    <row r="1282" spans="1:10" x14ac:dyDescent="0.2">
      <c r="A1282">
        <v>35061349</v>
      </c>
      <c r="B1282">
        <v>372</v>
      </c>
      <c r="C1282">
        <v>4</v>
      </c>
      <c r="D1282">
        <v>2</v>
      </c>
      <c r="E1282">
        <v>1</v>
      </c>
      <c r="F1282">
        <v>3</v>
      </c>
      <c r="G1282">
        <v>0.2066860560758034</v>
      </c>
      <c r="H1282">
        <v>-0.49808057638394687</v>
      </c>
      <c r="I1282">
        <v>-0.80777410483322265</v>
      </c>
      <c r="J1282">
        <v>-0.15021161895915414</v>
      </c>
    </row>
    <row r="1283" spans="1:10" x14ac:dyDescent="0.2">
      <c r="A1283">
        <v>35061350</v>
      </c>
      <c r="B1283">
        <v>573</v>
      </c>
      <c r="C1283">
        <v>5</v>
      </c>
      <c r="D1283">
        <v>5</v>
      </c>
      <c r="E1283">
        <v>2</v>
      </c>
      <c r="F1283">
        <v>4</v>
      </c>
      <c r="G1283">
        <v>1.30522245797086</v>
      </c>
      <c r="H1283">
        <v>0.63867130473913769</v>
      </c>
      <c r="I1283">
        <v>-0.55527854949595301</v>
      </c>
      <c r="J1283">
        <v>0.48405165926820198</v>
      </c>
    </row>
    <row r="1284" spans="1:10" x14ac:dyDescent="0.2">
      <c r="A1284">
        <v>35061351</v>
      </c>
      <c r="B1284">
        <v>598</v>
      </c>
      <c r="C1284">
        <v>3</v>
      </c>
      <c r="D1284">
        <v>4</v>
      </c>
      <c r="E1284">
        <v>2</v>
      </c>
      <c r="F1284">
        <v>3</v>
      </c>
      <c r="G1284">
        <v>-0.18896046666315919</v>
      </c>
      <c r="H1284">
        <v>0.13832675221398838</v>
      </c>
      <c r="I1284">
        <v>-0.5156080422856516</v>
      </c>
      <c r="J1284">
        <v>-0.28130566086245046</v>
      </c>
    </row>
    <row r="1285" spans="1:10" x14ac:dyDescent="0.2">
      <c r="A1285">
        <v>35061352</v>
      </c>
      <c r="B1285">
        <v>373</v>
      </c>
      <c r="C1285">
        <v>3</v>
      </c>
      <c r="D1285">
        <v>3</v>
      </c>
      <c r="E1285">
        <v>5</v>
      </c>
      <c r="F1285">
        <v>1</v>
      </c>
      <c r="G1285">
        <v>-3.552784001540879E-2</v>
      </c>
      <c r="H1285">
        <v>-0.13971455491629389</v>
      </c>
      <c r="I1285">
        <v>1.3355576823548612</v>
      </c>
      <c r="J1285">
        <v>-1.058079309985384</v>
      </c>
    </row>
    <row r="1286" spans="1:10" x14ac:dyDescent="0.2">
      <c r="A1286">
        <v>35061354</v>
      </c>
      <c r="B1286">
        <v>438</v>
      </c>
      <c r="C1286">
        <v>4</v>
      </c>
      <c r="D1286">
        <v>4</v>
      </c>
      <c r="E1286">
        <v>1</v>
      </c>
      <c r="F1286">
        <v>4</v>
      </c>
      <c r="G1286">
        <v>0.27433933810328914</v>
      </c>
      <c r="H1286">
        <v>0.22397489107410223</v>
      </c>
      <c r="I1286">
        <v>-1.4132521650482832</v>
      </c>
      <c r="J1286">
        <v>0.26997583464050035</v>
      </c>
    </row>
    <row r="1287" spans="1:10" x14ac:dyDescent="0.2">
      <c r="A1287">
        <v>35061355</v>
      </c>
      <c r="B1287">
        <v>362</v>
      </c>
      <c r="C1287">
        <v>2</v>
      </c>
      <c r="D1287">
        <v>3</v>
      </c>
      <c r="E1287">
        <v>3</v>
      </c>
      <c r="F1287">
        <v>4</v>
      </c>
      <c r="G1287">
        <v>-0.75699647382224333</v>
      </c>
      <c r="H1287">
        <v>-0.41680428634820643</v>
      </c>
      <c r="I1287">
        <v>-0.10387073132713505</v>
      </c>
      <c r="J1287">
        <v>-5.2168033729112509E-2</v>
      </c>
    </row>
    <row r="1288" spans="1:10" x14ac:dyDescent="0.2">
      <c r="A1288">
        <v>35061356</v>
      </c>
      <c r="B1288">
        <v>537</v>
      </c>
      <c r="C1288">
        <v>2</v>
      </c>
      <c r="D1288">
        <v>5</v>
      </c>
      <c r="E1288">
        <v>2</v>
      </c>
      <c r="F1288">
        <v>3</v>
      </c>
      <c r="G1288">
        <v>-0.65838151308323112</v>
      </c>
      <c r="H1288">
        <v>1.2659221695841687</v>
      </c>
      <c r="I1288">
        <v>-0.54578131124289619</v>
      </c>
      <c r="J1288">
        <v>-0.30937707112204449</v>
      </c>
    </row>
    <row r="1289" spans="1:10" x14ac:dyDescent="0.2">
      <c r="A1289">
        <v>35061357</v>
      </c>
      <c r="B1289">
        <v>594</v>
      </c>
      <c r="C1289">
        <v>1</v>
      </c>
      <c r="D1289">
        <v>5</v>
      </c>
      <c r="E1289">
        <v>1</v>
      </c>
      <c r="F1289">
        <v>3</v>
      </c>
      <c r="G1289">
        <v>-1.2701862836956006</v>
      </c>
      <c r="H1289">
        <v>1.7602032978263451</v>
      </c>
      <c r="I1289">
        <v>-1.5637804519414642</v>
      </c>
      <c r="J1289">
        <v>-0.16345786193801071</v>
      </c>
    </row>
    <row r="1290" spans="1:10" x14ac:dyDescent="0.2">
      <c r="A1290">
        <v>35061358</v>
      </c>
      <c r="B1290">
        <v>733</v>
      </c>
      <c r="C1290">
        <v>4</v>
      </c>
      <c r="D1290">
        <v>3</v>
      </c>
      <c r="E1290">
        <v>1</v>
      </c>
      <c r="F1290">
        <v>4</v>
      </c>
      <c r="G1290">
        <v>0.14502498520276147</v>
      </c>
      <c r="H1290">
        <v>-8.6863799689558374E-2</v>
      </c>
      <c r="I1290">
        <v>-1.0042521436982503</v>
      </c>
      <c r="J1290">
        <v>-4.6504444299971803E-4</v>
      </c>
    </row>
    <row r="1291" spans="1:10" x14ac:dyDescent="0.2">
      <c r="A1291">
        <v>35061361</v>
      </c>
      <c r="B1291">
        <v>397</v>
      </c>
      <c r="C1291">
        <v>4</v>
      </c>
      <c r="D1291">
        <v>5</v>
      </c>
      <c r="E1291">
        <v>1</v>
      </c>
      <c r="F1291">
        <v>5</v>
      </c>
      <c r="G1291">
        <v>0.32817204048615045</v>
      </c>
      <c r="H1291">
        <v>1.3118873874975989</v>
      </c>
      <c r="I1291">
        <v>-0.9923676744873311</v>
      </c>
      <c r="J1291">
        <v>0.91243143965894713</v>
      </c>
    </row>
    <row r="1292" spans="1:10" x14ac:dyDescent="0.2">
      <c r="A1292">
        <v>35061362</v>
      </c>
      <c r="B1292">
        <v>1792</v>
      </c>
      <c r="C1292">
        <v>4</v>
      </c>
      <c r="D1292">
        <v>5</v>
      </c>
      <c r="E1292">
        <v>1</v>
      </c>
      <c r="F1292">
        <v>5</v>
      </c>
      <c r="G1292">
        <v>0.285425865220023</v>
      </c>
      <c r="H1292">
        <v>3.6437777074597446</v>
      </c>
      <c r="I1292">
        <v>-0.93052969671578389</v>
      </c>
      <c r="J1292">
        <v>3.1276536774078902</v>
      </c>
    </row>
    <row r="1293" spans="1:10" x14ac:dyDescent="0.2">
      <c r="A1293">
        <v>35061363</v>
      </c>
      <c r="B1293">
        <v>247</v>
      </c>
      <c r="C1293">
        <v>2</v>
      </c>
      <c r="D1293">
        <v>5</v>
      </c>
      <c r="E1293">
        <v>1</v>
      </c>
      <c r="F1293">
        <v>5</v>
      </c>
      <c r="G1293">
        <v>-0.59585354881115138</v>
      </c>
      <c r="H1293">
        <v>0.71827442195511382</v>
      </c>
      <c r="I1293">
        <v>-1.0844669346296254</v>
      </c>
      <c r="J1293">
        <v>0.90787940467248451</v>
      </c>
    </row>
    <row r="1294" spans="1:10" x14ac:dyDescent="0.2">
      <c r="A1294">
        <v>35061364</v>
      </c>
      <c r="B1294">
        <v>414</v>
      </c>
      <c r="C1294">
        <v>2</v>
      </c>
      <c r="D1294">
        <v>5</v>
      </c>
      <c r="E1294">
        <v>2</v>
      </c>
      <c r="F1294">
        <v>5</v>
      </c>
      <c r="G1294">
        <v>-0.5043847646364481</v>
      </c>
      <c r="H1294">
        <v>1.3166792462403039</v>
      </c>
      <c r="I1294">
        <v>-0.54703685720484496</v>
      </c>
      <c r="J1294">
        <v>1.6202373005195692</v>
      </c>
    </row>
    <row r="1295" spans="1:10" x14ac:dyDescent="0.2">
      <c r="A1295">
        <v>35061365</v>
      </c>
      <c r="B1295">
        <v>337</v>
      </c>
      <c r="C1295">
        <v>4</v>
      </c>
      <c r="D1295">
        <v>5</v>
      </c>
      <c r="E1295">
        <v>1</v>
      </c>
      <c r="F1295">
        <v>5</v>
      </c>
      <c r="G1295">
        <v>6.4467529917294403E-2</v>
      </c>
      <c r="H1295">
        <v>0.62389334911930083</v>
      </c>
      <c r="I1295">
        <v>-0.75435320974255182</v>
      </c>
      <c r="J1295">
        <v>1.6635700176300987</v>
      </c>
    </row>
    <row r="1296" spans="1:10" x14ac:dyDescent="0.2">
      <c r="A1296">
        <v>35061366</v>
      </c>
      <c r="B1296">
        <v>682</v>
      </c>
      <c r="C1296">
        <v>5</v>
      </c>
      <c r="D1296">
        <v>4</v>
      </c>
      <c r="E1296">
        <v>1</v>
      </c>
      <c r="F1296">
        <v>4</v>
      </c>
      <c r="G1296">
        <v>1.3177292190918062</v>
      </c>
      <c r="H1296">
        <v>0.4088234175913803</v>
      </c>
      <c r="I1296">
        <v>-1.4154960414520379</v>
      </c>
      <c r="J1296">
        <v>0.42406719636803436</v>
      </c>
    </row>
    <row r="1297" spans="1:10" x14ac:dyDescent="0.2">
      <c r="A1297">
        <v>35061367</v>
      </c>
      <c r="B1297">
        <v>559</v>
      </c>
      <c r="C1297">
        <v>3</v>
      </c>
      <c r="D1297">
        <v>2</v>
      </c>
      <c r="E1297">
        <v>3</v>
      </c>
      <c r="F1297">
        <v>1</v>
      </c>
      <c r="G1297">
        <v>-0.24633919472063426</v>
      </c>
      <c r="H1297">
        <v>-0.48896570092566866</v>
      </c>
      <c r="I1297">
        <v>-0.31162486653678023</v>
      </c>
      <c r="J1297">
        <v>-1.0059487563267357</v>
      </c>
    </row>
    <row r="1298" spans="1:10" x14ac:dyDescent="0.2">
      <c r="A1298">
        <v>35061368</v>
      </c>
      <c r="B1298">
        <v>383</v>
      </c>
      <c r="C1298">
        <v>2</v>
      </c>
      <c r="D1298">
        <v>1</v>
      </c>
      <c r="E1298">
        <v>2</v>
      </c>
      <c r="F1298">
        <v>2</v>
      </c>
      <c r="G1298">
        <v>-0.50865043694155243</v>
      </c>
      <c r="H1298">
        <v>-0.82415447889623172</v>
      </c>
      <c r="I1298">
        <v>-0.5938951132459942</v>
      </c>
      <c r="J1298">
        <v>-0.63217814086483148</v>
      </c>
    </row>
    <row r="1299" spans="1:10" x14ac:dyDescent="0.2">
      <c r="A1299">
        <v>35061369</v>
      </c>
      <c r="B1299">
        <v>644</v>
      </c>
      <c r="C1299">
        <v>4</v>
      </c>
      <c r="D1299">
        <v>1</v>
      </c>
      <c r="E1299">
        <v>3</v>
      </c>
      <c r="F1299">
        <v>1</v>
      </c>
      <c r="G1299">
        <v>9.0809906260117285E-2</v>
      </c>
      <c r="H1299">
        <v>-0.96347652321581689</v>
      </c>
      <c r="I1299">
        <v>-0.10463555788924152</v>
      </c>
      <c r="J1299">
        <v>-0.83070836774506229</v>
      </c>
    </row>
    <row r="1300" spans="1:10" x14ac:dyDescent="0.2">
      <c r="A1300">
        <v>35061370</v>
      </c>
      <c r="B1300">
        <v>391</v>
      </c>
      <c r="C1300">
        <v>2</v>
      </c>
      <c r="D1300">
        <v>2</v>
      </c>
      <c r="E1300">
        <v>2</v>
      </c>
      <c r="F1300">
        <v>2</v>
      </c>
      <c r="G1300">
        <v>-0.43972636462725045</v>
      </c>
      <c r="H1300">
        <v>-0.75755000411065487</v>
      </c>
      <c r="I1300">
        <v>-0.43776235969373595</v>
      </c>
      <c r="J1300">
        <v>-0.6407234544773921</v>
      </c>
    </row>
    <row r="1301" spans="1:10" x14ac:dyDescent="0.2">
      <c r="A1301">
        <v>35061371</v>
      </c>
      <c r="B1301">
        <v>1163</v>
      </c>
      <c r="C1301">
        <v>3</v>
      </c>
      <c r="D1301">
        <v>1</v>
      </c>
      <c r="E1301">
        <v>3</v>
      </c>
      <c r="F1301">
        <v>1</v>
      </c>
      <c r="G1301">
        <v>-0.32605061482550796</v>
      </c>
      <c r="H1301">
        <v>-0.9667407446881372</v>
      </c>
      <c r="I1301">
        <v>-0.23461245487545418</v>
      </c>
      <c r="J1301">
        <v>-0.87238927628215257</v>
      </c>
    </row>
    <row r="1302" spans="1:10" x14ac:dyDescent="0.2">
      <c r="A1302">
        <v>35061372</v>
      </c>
      <c r="B1302">
        <v>387</v>
      </c>
      <c r="C1302">
        <v>3</v>
      </c>
      <c r="D1302">
        <v>3</v>
      </c>
      <c r="E1302">
        <v>1</v>
      </c>
      <c r="F1302">
        <v>1</v>
      </c>
      <c r="G1302">
        <v>-5.6562181878164836E-2</v>
      </c>
      <c r="H1302">
        <v>-0.39645493465208764</v>
      </c>
      <c r="I1302">
        <v>-0.86371859291440223</v>
      </c>
      <c r="J1302">
        <v>-0.98768673730847845</v>
      </c>
    </row>
    <row r="1303" spans="1:10" x14ac:dyDescent="0.2">
      <c r="A1303">
        <v>35061373</v>
      </c>
      <c r="B1303">
        <v>451</v>
      </c>
      <c r="C1303">
        <v>1</v>
      </c>
      <c r="D1303">
        <v>1</v>
      </c>
      <c r="E1303">
        <v>2</v>
      </c>
      <c r="F1303">
        <v>1</v>
      </c>
      <c r="G1303">
        <v>-0.91742428704315404</v>
      </c>
      <c r="H1303">
        <v>-0.91939130667855329</v>
      </c>
      <c r="I1303">
        <v>-0.46389933335764044</v>
      </c>
      <c r="J1303">
        <v>-0.81435010005608321</v>
      </c>
    </row>
    <row r="1304" spans="1:10" x14ac:dyDescent="0.2">
      <c r="A1304">
        <v>35061374</v>
      </c>
      <c r="B1304">
        <v>541</v>
      </c>
      <c r="C1304">
        <v>2</v>
      </c>
      <c r="D1304">
        <v>1</v>
      </c>
      <c r="E1304">
        <v>2</v>
      </c>
      <c r="F1304">
        <v>2</v>
      </c>
      <c r="G1304">
        <v>-0.5627807627910224</v>
      </c>
      <c r="H1304">
        <v>-1.1396976979745361</v>
      </c>
      <c r="I1304">
        <v>-0.36625766434530338</v>
      </c>
      <c r="J1304">
        <v>-0.64996487134075365</v>
      </c>
    </row>
    <row r="1305" spans="1:10" x14ac:dyDescent="0.2">
      <c r="A1305">
        <v>35061375</v>
      </c>
      <c r="B1305">
        <v>573</v>
      </c>
      <c r="C1305">
        <v>1</v>
      </c>
      <c r="D1305">
        <v>1</v>
      </c>
      <c r="E1305">
        <v>1</v>
      </c>
      <c r="F1305">
        <v>3</v>
      </c>
      <c r="G1305">
        <v>-1.2770533839998774</v>
      </c>
      <c r="H1305">
        <v>-0.92030712949389037</v>
      </c>
      <c r="I1305">
        <v>-0.73311460774822046</v>
      </c>
      <c r="J1305">
        <v>-0.40093854667405837</v>
      </c>
    </row>
    <row r="1306" spans="1:10" x14ac:dyDescent="0.2">
      <c r="A1306">
        <v>35061376</v>
      </c>
      <c r="B1306">
        <v>543</v>
      </c>
      <c r="C1306">
        <v>2</v>
      </c>
      <c r="D1306">
        <v>1</v>
      </c>
      <c r="E1306">
        <v>3</v>
      </c>
      <c r="F1306">
        <v>1</v>
      </c>
      <c r="G1306">
        <v>-0.4491668256339017</v>
      </c>
      <c r="H1306">
        <v>-0.83715353932141223</v>
      </c>
      <c r="I1306">
        <v>-0.27968411228048695</v>
      </c>
      <c r="J1306">
        <v>-1.3475435589813813</v>
      </c>
    </row>
    <row r="1307" spans="1:10" x14ac:dyDescent="0.2">
      <c r="A1307">
        <v>35061377</v>
      </c>
      <c r="B1307">
        <v>479</v>
      </c>
      <c r="C1307">
        <v>2</v>
      </c>
      <c r="D1307">
        <v>1</v>
      </c>
      <c r="E1307">
        <v>3</v>
      </c>
      <c r="F1307">
        <v>2</v>
      </c>
      <c r="G1307">
        <v>-0.66245880656976985</v>
      </c>
      <c r="H1307">
        <v>-0.88090569658769735</v>
      </c>
      <c r="I1307">
        <v>-0.26449280892373295</v>
      </c>
      <c r="J1307">
        <v>-0.65169925573014376</v>
      </c>
    </row>
    <row r="1308" spans="1:10" x14ac:dyDescent="0.2">
      <c r="A1308">
        <v>35061378</v>
      </c>
      <c r="B1308">
        <v>868</v>
      </c>
      <c r="C1308">
        <v>1</v>
      </c>
      <c r="D1308">
        <v>2</v>
      </c>
      <c r="E1308">
        <v>2</v>
      </c>
      <c r="F1308">
        <v>4</v>
      </c>
      <c r="G1308">
        <v>-1.3014988776666809</v>
      </c>
      <c r="H1308">
        <v>-0.75280437736114236</v>
      </c>
      <c r="I1308">
        <v>-0.61998241053186576</v>
      </c>
      <c r="J1308">
        <v>-5.0795877046770355E-2</v>
      </c>
    </row>
    <row r="1309" spans="1:10" x14ac:dyDescent="0.2">
      <c r="A1309">
        <v>35061379</v>
      </c>
      <c r="B1309">
        <v>849</v>
      </c>
      <c r="C1309">
        <v>1</v>
      </c>
      <c r="D1309">
        <v>1</v>
      </c>
      <c r="E1309">
        <v>3</v>
      </c>
      <c r="F1309">
        <v>2</v>
      </c>
      <c r="G1309">
        <v>-1.2311343677962434</v>
      </c>
      <c r="H1309">
        <v>-0.90701079498113035</v>
      </c>
      <c r="I1309">
        <v>-0.17911398148780849</v>
      </c>
      <c r="J1309">
        <v>-0.60862274202597466</v>
      </c>
    </row>
    <row r="1310" spans="1:10" x14ac:dyDescent="0.2">
      <c r="A1310">
        <v>35061380</v>
      </c>
      <c r="B1310">
        <v>799</v>
      </c>
      <c r="C1310">
        <v>1</v>
      </c>
      <c r="D1310">
        <v>1</v>
      </c>
      <c r="E1310">
        <v>2</v>
      </c>
      <c r="F1310">
        <v>2</v>
      </c>
      <c r="G1310">
        <v>-0.78575617830677602</v>
      </c>
      <c r="H1310">
        <v>-0.80461331678186876</v>
      </c>
      <c r="I1310">
        <v>-0.32697305557142531</v>
      </c>
      <c r="J1310">
        <v>-0.59888270513009878</v>
      </c>
    </row>
    <row r="1311" spans="1:10" x14ac:dyDescent="0.2">
      <c r="A1311">
        <v>35061381</v>
      </c>
      <c r="B1311">
        <v>769</v>
      </c>
      <c r="C1311">
        <v>2</v>
      </c>
      <c r="D1311">
        <v>1</v>
      </c>
      <c r="E1311">
        <v>3</v>
      </c>
      <c r="F1311">
        <v>2</v>
      </c>
      <c r="G1311">
        <v>-0.44083407200803088</v>
      </c>
      <c r="H1311">
        <v>-0.93527164618609582</v>
      </c>
      <c r="I1311">
        <v>-8.6715525536596005E-2</v>
      </c>
      <c r="J1311">
        <v>-0.54877236992023049</v>
      </c>
    </row>
    <row r="1312" spans="1:10" x14ac:dyDescent="0.2">
      <c r="A1312">
        <v>35061382</v>
      </c>
      <c r="B1312">
        <v>636</v>
      </c>
      <c r="C1312">
        <v>2</v>
      </c>
      <c r="D1312">
        <v>1</v>
      </c>
      <c r="E1312">
        <v>3</v>
      </c>
      <c r="F1312">
        <v>2</v>
      </c>
      <c r="G1312">
        <v>-0.68528316284467183</v>
      </c>
      <c r="H1312">
        <v>-0.94216541620436178</v>
      </c>
      <c r="I1312">
        <v>-9.535419252576019E-2</v>
      </c>
      <c r="J1312">
        <v>-0.58479950222167743</v>
      </c>
    </row>
    <row r="1313" spans="1:10" x14ac:dyDescent="0.2">
      <c r="A1313">
        <v>35061383</v>
      </c>
      <c r="B1313">
        <v>599</v>
      </c>
      <c r="C1313">
        <v>1</v>
      </c>
      <c r="D1313">
        <v>1</v>
      </c>
      <c r="E1313">
        <v>2</v>
      </c>
      <c r="F1313">
        <v>3</v>
      </c>
      <c r="G1313">
        <v>-1.1804617443298384</v>
      </c>
      <c r="H1313">
        <v>-0.97637779369062683</v>
      </c>
      <c r="I1313">
        <v>-0.56750822696627812</v>
      </c>
      <c r="J1313">
        <v>-0.12614087945532396</v>
      </c>
    </row>
    <row r="1314" spans="1:10" x14ac:dyDescent="0.2">
      <c r="A1314">
        <v>35061384</v>
      </c>
      <c r="B1314">
        <v>497</v>
      </c>
      <c r="C1314">
        <v>1</v>
      </c>
      <c r="D1314">
        <v>1</v>
      </c>
      <c r="E1314">
        <v>2</v>
      </c>
      <c r="F1314">
        <v>3</v>
      </c>
      <c r="G1314">
        <v>-0.83848275437553865</v>
      </c>
      <c r="H1314">
        <v>-1.1815896076825483</v>
      </c>
      <c r="I1314">
        <v>-0.63280997885948753</v>
      </c>
      <c r="J1314">
        <v>-0.39108119580987405</v>
      </c>
    </row>
    <row r="1315" spans="1:10" x14ac:dyDescent="0.2">
      <c r="A1315">
        <v>35061385</v>
      </c>
      <c r="B1315">
        <v>518</v>
      </c>
      <c r="C1315">
        <v>1</v>
      </c>
      <c r="D1315">
        <v>1</v>
      </c>
      <c r="E1315">
        <v>2</v>
      </c>
      <c r="F1315">
        <v>2</v>
      </c>
      <c r="G1315">
        <v>-0.85860312273831219</v>
      </c>
      <c r="H1315">
        <v>-1.0501441306810864</v>
      </c>
      <c r="I1315">
        <v>-0.47447935334106117</v>
      </c>
      <c r="J1315">
        <v>-0.63757341955927771</v>
      </c>
    </row>
    <row r="1316" spans="1:10" x14ac:dyDescent="0.2">
      <c r="A1316">
        <v>35061386</v>
      </c>
      <c r="B1316">
        <v>611</v>
      </c>
      <c r="C1316">
        <v>4</v>
      </c>
      <c r="D1316">
        <v>2</v>
      </c>
      <c r="E1316">
        <v>2</v>
      </c>
      <c r="F1316">
        <v>2</v>
      </c>
      <c r="G1316">
        <v>0.26831189779165038</v>
      </c>
      <c r="H1316">
        <v>-0.69661305405717311</v>
      </c>
      <c r="I1316">
        <v>-0.45849725059881991</v>
      </c>
      <c r="J1316">
        <v>-0.60015493927867669</v>
      </c>
    </row>
    <row r="1317" spans="1:10" x14ac:dyDescent="0.2">
      <c r="A1317">
        <v>35061387</v>
      </c>
      <c r="B1317">
        <v>3321</v>
      </c>
      <c r="C1317">
        <v>4</v>
      </c>
      <c r="D1317">
        <v>5</v>
      </c>
      <c r="E1317">
        <v>2</v>
      </c>
      <c r="F1317">
        <v>5</v>
      </c>
      <c r="G1317">
        <v>0.20390772099067095</v>
      </c>
      <c r="H1317">
        <v>1.6780385078164977</v>
      </c>
      <c r="I1317">
        <v>-0.60800738332780324</v>
      </c>
      <c r="J1317">
        <v>2.0385936141810466</v>
      </c>
    </row>
    <row r="1318" spans="1:10" x14ac:dyDescent="0.2">
      <c r="A1318">
        <v>35061388</v>
      </c>
      <c r="B1318">
        <v>2580</v>
      </c>
      <c r="C1318">
        <v>4</v>
      </c>
      <c r="D1318">
        <v>5</v>
      </c>
      <c r="E1318">
        <v>1</v>
      </c>
      <c r="F1318">
        <v>5</v>
      </c>
      <c r="G1318">
        <v>0.34422133244229586</v>
      </c>
      <c r="H1318">
        <v>1.8370626031046309</v>
      </c>
      <c r="I1318">
        <v>-0.91704039204396648</v>
      </c>
      <c r="J1318">
        <v>2.6888485911027571</v>
      </c>
    </row>
    <row r="1319" spans="1:10" x14ac:dyDescent="0.2">
      <c r="A1319">
        <v>35061389</v>
      </c>
      <c r="B1319">
        <v>1440</v>
      </c>
      <c r="C1319">
        <v>4</v>
      </c>
      <c r="D1319">
        <v>5</v>
      </c>
      <c r="E1319">
        <v>4</v>
      </c>
      <c r="F1319">
        <v>5</v>
      </c>
      <c r="G1319">
        <v>0.35242160477268802</v>
      </c>
      <c r="H1319">
        <v>1.6654243651107969</v>
      </c>
      <c r="I1319">
        <v>9.672058929456534E-2</v>
      </c>
      <c r="J1319">
        <v>1.9069110905408539</v>
      </c>
    </row>
    <row r="1320" spans="1:10" x14ac:dyDescent="0.2">
      <c r="A1320">
        <v>35061390</v>
      </c>
      <c r="B1320">
        <v>299</v>
      </c>
      <c r="C1320">
        <v>5</v>
      </c>
      <c r="D1320">
        <v>1</v>
      </c>
      <c r="E1320">
        <v>5</v>
      </c>
      <c r="F1320">
        <v>1</v>
      </c>
      <c r="G1320">
        <v>0.82916358026531367</v>
      </c>
      <c r="H1320">
        <v>-0.93554308650361717</v>
      </c>
      <c r="I1320">
        <v>3.7453798227551149</v>
      </c>
      <c r="J1320">
        <v>-0.73195957543812229</v>
      </c>
    </row>
    <row r="1321" spans="1:10" x14ac:dyDescent="0.2">
      <c r="A1321">
        <v>35061391</v>
      </c>
      <c r="B1321">
        <v>5</v>
      </c>
    </row>
    <row r="1322" spans="1:10" x14ac:dyDescent="0.2">
      <c r="A1322">
        <v>35061392</v>
      </c>
      <c r="B1322">
        <v>1163</v>
      </c>
      <c r="C1322">
        <v>1</v>
      </c>
      <c r="D1322">
        <v>2</v>
      </c>
      <c r="E1322">
        <v>1</v>
      </c>
      <c r="F1322">
        <v>4</v>
      </c>
      <c r="G1322">
        <v>-1.0241685695392879</v>
      </c>
      <c r="H1322">
        <v>-0.47888092159257883</v>
      </c>
      <c r="I1322">
        <v>-0.89836179220067225</v>
      </c>
      <c r="J1322">
        <v>0.19549533864535826</v>
      </c>
    </row>
    <row r="1323" spans="1:10" x14ac:dyDescent="0.2">
      <c r="A1323">
        <v>35061393</v>
      </c>
      <c r="B1323">
        <v>348</v>
      </c>
      <c r="C1323">
        <v>1</v>
      </c>
      <c r="D1323">
        <v>1</v>
      </c>
      <c r="E1323">
        <v>1</v>
      </c>
      <c r="F1323">
        <v>4</v>
      </c>
      <c r="G1323">
        <v>-1.0209953823641353</v>
      </c>
      <c r="H1323">
        <v>-0.9036471894371354</v>
      </c>
      <c r="I1323">
        <v>-0.87709640430091296</v>
      </c>
      <c r="J1323">
        <v>1.2494918071876637E-2</v>
      </c>
    </row>
    <row r="1324" spans="1:10" x14ac:dyDescent="0.2">
      <c r="A1324">
        <v>35061394</v>
      </c>
      <c r="B1324">
        <v>528</v>
      </c>
      <c r="C1324">
        <v>1</v>
      </c>
      <c r="D1324">
        <v>1</v>
      </c>
      <c r="E1324">
        <v>1</v>
      </c>
      <c r="F1324">
        <v>4</v>
      </c>
      <c r="G1324">
        <v>-0.9094315950328975</v>
      </c>
      <c r="H1324">
        <v>-0.76598447937661773</v>
      </c>
      <c r="I1324">
        <v>-0.93645003438940455</v>
      </c>
      <c r="J1324">
        <v>0.26874153769204678</v>
      </c>
    </row>
    <row r="1325" spans="1:10" x14ac:dyDescent="0.2">
      <c r="A1325">
        <v>35061395</v>
      </c>
      <c r="B1325">
        <v>505</v>
      </c>
      <c r="C1325">
        <v>1</v>
      </c>
      <c r="D1325">
        <v>3</v>
      </c>
      <c r="E1325">
        <v>1</v>
      </c>
      <c r="F1325">
        <v>4</v>
      </c>
      <c r="G1325">
        <v>-1.1990123942223838</v>
      </c>
      <c r="H1325">
        <v>-8.1324284361062427E-2</v>
      </c>
      <c r="I1325">
        <v>-1.0554566498024702</v>
      </c>
      <c r="J1325">
        <v>0.29945166773219789</v>
      </c>
    </row>
    <row r="1326" spans="1:10" x14ac:dyDescent="0.2">
      <c r="A1326">
        <v>35061396</v>
      </c>
      <c r="B1326">
        <v>417</v>
      </c>
      <c r="C1326">
        <v>2</v>
      </c>
      <c r="D1326">
        <v>2</v>
      </c>
      <c r="E1326">
        <v>1</v>
      </c>
      <c r="F1326">
        <v>4</v>
      </c>
      <c r="G1326">
        <v>-0.48170602018333086</v>
      </c>
      <c r="H1326">
        <v>-0.6379749009251805</v>
      </c>
      <c r="I1326">
        <v>-1.1491463838741875</v>
      </c>
      <c r="J1326">
        <v>0.28955813362389882</v>
      </c>
    </row>
    <row r="1327" spans="1:10" x14ac:dyDescent="0.2">
      <c r="A1327">
        <v>35061397</v>
      </c>
      <c r="B1327">
        <v>504</v>
      </c>
      <c r="C1327">
        <v>3</v>
      </c>
      <c r="D1327">
        <v>2</v>
      </c>
      <c r="E1327">
        <v>1</v>
      </c>
      <c r="F1327">
        <v>4</v>
      </c>
      <c r="G1327">
        <v>-0.3299244874260418</v>
      </c>
      <c r="H1327">
        <v>-0.44029332789912962</v>
      </c>
      <c r="I1327">
        <v>-0.98025999714792111</v>
      </c>
      <c r="J1327">
        <v>0.3553857441359084</v>
      </c>
    </row>
    <row r="1328" spans="1:10" x14ac:dyDescent="0.2">
      <c r="A1328">
        <v>35061398</v>
      </c>
      <c r="B1328">
        <v>390</v>
      </c>
      <c r="C1328">
        <v>3</v>
      </c>
      <c r="D1328">
        <v>3</v>
      </c>
      <c r="E1328">
        <v>1</v>
      </c>
      <c r="F1328">
        <v>4</v>
      </c>
      <c r="G1328">
        <v>-0.25619689251662742</v>
      </c>
      <c r="H1328">
        <v>-0.42185369005413181</v>
      </c>
      <c r="I1328">
        <v>-1.1295990178602595</v>
      </c>
      <c r="J1328">
        <v>-4.8603779234730915E-2</v>
      </c>
    </row>
    <row r="1329" spans="1:10" x14ac:dyDescent="0.2">
      <c r="A1329">
        <v>35061399</v>
      </c>
      <c r="B1329">
        <v>265</v>
      </c>
      <c r="C1329">
        <v>1</v>
      </c>
      <c r="D1329">
        <v>1</v>
      </c>
      <c r="E1329">
        <v>1</v>
      </c>
      <c r="F1329">
        <v>4</v>
      </c>
      <c r="G1329">
        <v>-1.3123354689950399</v>
      </c>
      <c r="H1329">
        <v>-1.4440140624716093</v>
      </c>
      <c r="I1329">
        <v>-0.71891766508604471</v>
      </c>
      <c r="J1329">
        <v>-3.8247952195219703E-2</v>
      </c>
    </row>
    <row r="1330" spans="1:10" x14ac:dyDescent="0.2">
      <c r="A1330">
        <v>35061400</v>
      </c>
      <c r="B1330">
        <v>560</v>
      </c>
      <c r="C1330">
        <v>1</v>
      </c>
      <c r="D1330">
        <v>2</v>
      </c>
      <c r="E1330">
        <v>1</v>
      </c>
      <c r="F1330">
        <v>4</v>
      </c>
      <c r="G1330">
        <v>-1.1935605246359149</v>
      </c>
      <c r="H1330">
        <v>-0.50726802254102932</v>
      </c>
      <c r="I1330">
        <v>-0.89550231307987727</v>
      </c>
      <c r="J1330">
        <v>0.19296314625592886</v>
      </c>
    </row>
    <row r="1331" spans="1:10" x14ac:dyDescent="0.2">
      <c r="A1331">
        <v>35061401</v>
      </c>
      <c r="B1331">
        <v>485</v>
      </c>
      <c r="C1331">
        <v>1</v>
      </c>
      <c r="D1331">
        <v>2</v>
      </c>
      <c r="E1331">
        <v>1</v>
      </c>
      <c r="F1331">
        <v>4</v>
      </c>
      <c r="G1331">
        <v>-1.0547248532450544</v>
      </c>
      <c r="H1331">
        <v>-0.65948637199873206</v>
      </c>
      <c r="I1331">
        <v>-0.97437517232365511</v>
      </c>
      <c r="J1331">
        <v>9.940666229444875E-2</v>
      </c>
    </row>
    <row r="1332" spans="1:10" x14ac:dyDescent="0.2">
      <c r="A1332">
        <v>35061402</v>
      </c>
      <c r="B1332">
        <v>740</v>
      </c>
      <c r="C1332">
        <v>2</v>
      </c>
      <c r="D1332">
        <v>5</v>
      </c>
      <c r="E1332">
        <v>1</v>
      </c>
      <c r="F1332">
        <v>4</v>
      </c>
      <c r="G1332">
        <v>-0.5084127361453864</v>
      </c>
      <c r="H1332">
        <v>2.210321126391305</v>
      </c>
      <c r="I1332">
        <v>-1.2416232020802545</v>
      </c>
      <c r="J1332">
        <v>0.31458675800870112</v>
      </c>
    </row>
    <row r="1333" spans="1:10" x14ac:dyDescent="0.2">
      <c r="A1333">
        <v>35061403</v>
      </c>
      <c r="B1333">
        <v>774</v>
      </c>
      <c r="C1333">
        <v>1</v>
      </c>
      <c r="D1333">
        <v>2</v>
      </c>
      <c r="E1333">
        <v>1</v>
      </c>
      <c r="F1333">
        <v>4</v>
      </c>
      <c r="G1333">
        <v>-1.1198447915273573</v>
      </c>
      <c r="H1333">
        <v>-0.60542485357763587</v>
      </c>
      <c r="I1333">
        <v>-1.1117572620977387</v>
      </c>
      <c r="J1333">
        <v>0.6012495783374221</v>
      </c>
    </row>
    <row r="1334" spans="1:10" x14ac:dyDescent="0.2">
      <c r="A1334">
        <v>35061404</v>
      </c>
      <c r="B1334">
        <v>754</v>
      </c>
      <c r="C1334">
        <v>1</v>
      </c>
      <c r="D1334">
        <v>1</v>
      </c>
      <c r="E1334">
        <v>1</v>
      </c>
      <c r="F1334">
        <v>4</v>
      </c>
      <c r="G1334">
        <v>-1.7906999596510742</v>
      </c>
      <c r="H1334">
        <v>-0.76656192047018834</v>
      </c>
      <c r="I1334">
        <v>-0.88864759746412625</v>
      </c>
      <c r="J1334">
        <v>0.33998156959667791</v>
      </c>
    </row>
    <row r="1335" spans="1:10" x14ac:dyDescent="0.2">
      <c r="A1335">
        <v>35061406</v>
      </c>
      <c r="B1335">
        <v>794</v>
      </c>
      <c r="C1335">
        <v>1</v>
      </c>
      <c r="D1335">
        <v>2</v>
      </c>
      <c r="E1335">
        <v>1</v>
      </c>
      <c r="F1335">
        <v>5</v>
      </c>
      <c r="G1335">
        <v>-1.0504452002185685</v>
      </c>
      <c r="H1335">
        <v>-0.45305147338632612</v>
      </c>
      <c r="I1335">
        <v>-0.94509945931995321</v>
      </c>
      <c r="J1335">
        <v>0.9097957739460969</v>
      </c>
    </row>
    <row r="1336" spans="1:10" x14ac:dyDescent="0.2">
      <c r="A1336">
        <v>35061410</v>
      </c>
      <c r="B1336">
        <v>659</v>
      </c>
      <c r="C1336">
        <v>1</v>
      </c>
      <c r="D1336">
        <v>2</v>
      </c>
      <c r="E1336">
        <v>2</v>
      </c>
      <c r="F1336">
        <v>4</v>
      </c>
      <c r="G1336">
        <v>-1.8361890417691942</v>
      </c>
      <c r="H1336">
        <v>-0.47500680160276088</v>
      </c>
      <c r="I1336">
        <v>-0.60419507809246997</v>
      </c>
      <c r="J1336">
        <v>0.11546572183854284</v>
      </c>
    </row>
    <row r="1337" spans="1:10" x14ac:dyDescent="0.2">
      <c r="A1337">
        <v>35061411</v>
      </c>
      <c r="B1337">
        <v>1331</v>
      </c>
      <c r="C1337">
        <v>1</v>
      </c>
      <c r="D1337">
        <v>2</v>
      </c>
      <c r="E1337">
        <v>1</v>
      </c>
      <c r="F1337">
        <v>4</v>
      </c>
      <c r="G1337">
        <v>-1.1516336538552503</v>
      </c>
      <c r="H1337">
        <v>-0.59074459934750079</v>
      </c>
      <c r="I1337">
        <v>-0.77669134477044566</v>
      </c>
      <c r="J1337">
        <v>0.25798986021916587</v>
      </c>
    </row>
    <row r="1338" spans="1:10" x14ac:dyDescent="0.2">
      <c r="A1338">
        <v>35061412</v>
      </c>
      <c r="B1338">
        <v>565</v>
      </c>
      <c r="C1338">
        <v>1</v>
      </c>
      <c r="D1338">
        <v>2</v>
      </c>
      <c r="E1338">
        <v>2</v>
      </c>
      <c r="F1338">
        <v>4</v>
      </c>
      <c r="G1338">
        <v>-1.0334398554761792</v>
      </c>
      <c r="H1338">
        <v>-0.4841632868511857</v>
      </c>
      <c r="I1338">
        <v>-0.36086803383034061</v>
      </c>
      <c r="J1338">
        <v>0.36381702157961382</v>
      </c>
    </row>
    <row r="1339" spans="1:10" x14ac:dyDescent="0.2">
      <c r="A1339">
        <v>35061413</v>
      </c>
      <c r="B1339">
        <v>484</v>
      </c>
      <c r="C1339">
        <v>2</v>
      </c>
      <c r="D1339">
        <v>3</v>
      </c>
      <c r="E1339">
        <v>1</v>
      </c>
      <c r="F1339">
        <v>4</v>
      </c>
      <c r="G1339">
        <v>-0.74649172464571145</v>
      </c>
      <c r="H1339">
        <v>-0.20754958003277421</v>
      </c>
      <c r="I1339">
        <v>-1.217501370718588</v>
      </c>
      <c r="J1339">
        <v>0.11442956658268996</v>
      </c>
    </row>
    <row r="1340" spans="1:10" x14ac:dyDescent="0.2">
      <c r="A1340">
        <v>35061414</v>
      </c>
      <c r="B1340">
        <v>673</v>
      </c>
      <c r="C1340">
        <v>1</v>
      </c>
      <c r="D1340">
        <v>2</v>
      </c>
      <c r="E1340">
        <v>1</v>
      </c>
      <c r="F1340">
        <v>4</v>
      </c>
      <c r="G1340">
        <v>-0.79203906453362727</v>
      </c>
      <c r="H1340">
        <v>-0.47537197870306097</v>
      </c>
      <c r="I1340">
        <v>-0.94340863281263521</v>
      </c>
      <c r="J1340">
        <v>5.7280923264161926E-2</v>
      </c>
    </row>
    <row r="1341" spans="1:10" x14ac:dyDescent="0.2">
      <c r="A1341">
        <v>35061415</v>
      </c>
      <c r="B1341">
        <v>584</v>
      </c>
      <c r="C1341">
        <v>1</v>
      </c>
      <c r="D1341">
        <v>2</v>
      </c>
      <c r="E1341">
        <v>1</v>
      </c>
      <c r="F1341">
        <v>4</v>
      </c>
      <c r="G1341">
        <v>-1.169650578939825</v>
      </c>
      <c r="H1341">
        <v>-0.70236062634443752</v>
      </c>
      <c r="I1341">
        <v>-0.7203317404371874</v>
      </c>
      <c r="J1341">
        <v>1.7051208309982246E-2</v>
      </c>
    </row>
    <row r="1342" spans="1:10" x14ac:dyDescent="0.2">
      <c r="A1342">
        <v>35061416</v>
      </c>
      <c r="B1342">
        <v>551</v>
      </c>
      <c r="C1342">
        <v>1</v>
      </c>
      <c r="D1342">
        <v>2</v>
      </c>
      <c r="E1342">
        <v>1</v>
      </c>
      <c r="F1342">
        <v>4</v>
      </c>
      <c r="G1342">
        <v>-1.226207710061586</v>
      </c>
      <c r="H1342">
        <v>-0.44591011236116984</v>
      </c>
      <c r="I1342">
        <v>-1.1340104798379418</v>
      </c>
      <c r="J1342">
        <v>0.11851438251443416</v>
      </c>
    </row>
    <row r="1343" spans="1:10" x14ac:dyDescent="0.2">
      <c r="A1343">
        <v>35061417</v>
      </c>
      <c r="B1343">
        <v>512</v>
      </c>
      <c r="C1343">
        <v>1</v>
      </c>
      <c r="D1343">
        <v>1</v>
      </c>
      <c r="E1343">
        <v>1</v>
      </c>
      <c r="F1343">
        <v>4</v>
      </c>
      <c r="G1343">
        <v>-1.7086876257060895</v>
      </c>
      <c r="H1343">
        <v>-0.86941981527123358</v>
      </c>
      <c r="I1343">
        <v>-1.0786949361294851</v>
      </c>
      <c r="J1343">
        <v>0.18291099602368763</v>
      </c>
    </row>
    <row r="1344" spans="1:10" x14ac:dyDescent="0.2">
      <c r="A1344">
        <v>35061418</v>
      </c>
      <c r="B1344">
        <v>601</v>
      </c>
      <c r="C1344">
        <v>1</v>
      </c>
      <c r="D1344">
        <v>2</v>
      </c>
      <c r="E1344">
        <v>1</v>
      </c>
      <c r="F1344">
        <v>4</v>
      </c>
      <c r="G1344">
        <v>-2.0990038396265867</v>
      </c>
      <c r="H1344">
        <v>-0.74929215524912784</v>
      </c>
      <c r="I1344">
        <v>-0.90121017187277519</v>
      </c>
      <c r="J1344">
        <v>0.49898872042808362</v>
      </c>
    </row>
    <row r="1345" spans="1:10" x14ac:dyDescent="0.2">
      <c r="A1345">
        <v>35061419</v>
      </c>
      <c r="B1345">
        <v>591</v>
      </c>
      <c r="C1345">
        <v>1</v>
      </c>
      <c r="D1345">
        <v>2</v>
      </c>
      <c r="E1345">
        <v>1</v>
      </c>
      <c r="F1345">
        <v>4</v>
      </c>
      <c r="G1345">
        <v>-1.2151237572802005</v>
      </c>
      <c r="H1345">
        <v>-0.60805318162541744</v>
      </c>
      <c r="I1345">
        <v>-0.73884027233857441</v>
      </c>
      <c r="J1345">
        <v>0.12096653985369857</v>
      </c>
    </row>
    <row r="1346" spans="1:10" x14ac:dyDescent="0.2">
      <c r="A1346">
        <v>35061420</v>
      </c>
      <c r="B1346">
        <v>471</v>
      </c>
      <c r="C1346">
        <v>1</v>
      </c>
      <c r="D1346">
        <v>2</v>
      </c>
      <c r="E1346">
        <v>1</v>
      </c>
      <c r="F1346">
        <v>4</v>
      </c>
      <c r="G1346">
        <v>-0.86784699359832118</v>
      </c>
      <c r="H1346">
        <v>-0.43857508857800687</v>
      </c>
      <c r="I1346">
        <v>-0.98046762422107747</v>
      </c>
      <c r="J1346">
        <v>8.796671441578871E-2</v>
      </c>
    </row>
    <row r="1347" spans="1:10" x14ac:dyDescent="0.2">
      <c r="A1347">
        <v>35061421</v>
      </c>
      <c r="B1347">
        <v>521</v>
      </c>
      <c r="C1347">
        <v>1</v>
      </c>
      <c r="D1347">
        <v>2</v>
      </c>
      <c r="E1347">
        <v>1</v>
      </c>
      <c r="F1347">
        <v>4</v>
      </c>
      <c r="G1347">
        <v>-1.0422307387224392</v>
      </c>
      <c r="H1347">
        <v>-0.70286182588459345</v>
      </c>
      <c r="I1347">
        <v>-0.79468567722690531</v>
      </c>
      <c r="J1347">
        <v>0.22192869111719432</v>
      </c>
    </row>
    <row r="1348" spans="1:10" x14ac:dyDescent="0.2">
      <c r="A1348">
        <v>35061422</v>
      </c>
      <c r="B1348">
        <v>566</v>
      </c>
      <c r="C1348">
        <v>1</v>
      </c>
      <c r="D1348">
        <v>2</v>
      </c>
      <c r="E1348">
        <v>1</v>
      </c>
      <c r="F1348">
        <v>4</v>
      </c>
      <c r="G1348">
        <v>-1.0688950656865148</v>
      </c>
      <c r="H1348">
        <v>-0.49319267823419299</v>
      </c>
      <c r="I1348">
        <v>-0.83174562696116061</v>
      </c>
      <c r="J1348">
        <v>0.17650091235169085</v>
      </c>
    </row>
    <row r="1349" spans="1:10" x14ac:dyDescent="0.2">
      <c r="A1349">
        <v>35061423</v>
      </c>
      <c r="B1349">
        <v>523</v>
      </c>
      <c r="C1349">
        <v>2</v>
      </c>
      <c r="D1349">
        <v>2</v>
      </c>
      <c r="E1349">
        <v>2</v>
      </c>
      <c r="F1349">
        <v>4</v>
      </c>
      <c r="G1349">
        <v>-0.71055600524690266</v>
      </c>
      <c r="H1349">
        <v>-0.63333215510288454</v>
      </c>
      <c r="I1349">
        <v>-0.61864759735410479</v>
      </c>
      <c r="J1349">
        <v>7.913173727677178E-2</v>
      </c>
    </row>
    <row r="1350" spans="1:10" x14ac:dyDescent="0.2">
      <c r="A1350">
        <v>35061424</v>
      </c>
      <c r="B1350">
        <v>559</v>
      </c>
      <c r="C1350">
        <v>1</v>
      </c>
      <c r="D1350">
        <v>2</v>
      </c>
      <c r="E1350">
        <v>2</v>
      </c>
      <c r="F1350">
        <v>4</v>
      </c>
      <c r="G1350">
        <v>-1.381935609433842</v>
      </c>
      <c r="H1350">
        <v>-0.46388848191131871</v>
      </c>
      <c r="I1350">
        <v>-0.69566091039287792</v>
      </c>
      <c r="J1350">
        <v>0.15164758481991938</v>
      </c>
    </row>
    <row r="1351" spans="1:10" x14ac:dyDescent="0.2">
      <c r="A1351">
        <v>35061426</v>
      </c>
      <c r="B1351">
        <v>635</v>
      </c>
      <c r="C1351">
        <v>1</v>
      </c>
      <c r="D1351">
        <v>3</v>
      </c>
      <c r="E1351">
        <v>1</v>
      </c>
      <c r="F1351">
        <v>4</v>
      </c>
      <c r="G1351">
        <v>-1.9873532578679542</v>
      </c>
      <c r="H1351">
        <v>-0.4198153992228239</v>
      </c>
      <c r="I1351">
        <v>-1.0677357811688524</v>
      </c>
      <c r="J1351">
        <v>0.27637974699459772</v>
      </c>
    </row>
    <row r="1352" spans="1:10" x14ac:dyDescent="0.2">
      <c r="A1352">
        <v>35061427</v>
      </c>
      <c r="B1352">
        <v>527</v>
      </c>
      <c r="C1352">
        <v>1</v>
      </c>
      <c r="D1352">
        <v>2</v>
      </c>
      <c r="E1352">
        <v>1</v>
      </c>
      <c r="F1352">
        <v>4</v>
      </c>
      <c r="G1352">
        <v>-2.2549105481889962</v>
      </c>
      <c r="H1352">
        <v>-0.51454024862237224</v>
      </c>
      <c r="I1352">
        <v>-0.84400874476089427</v>
      </c>
      <c r="J1352">
        <v>9.1481196840576817E-2</v>
      </c>
    </row>
    <row r="1353" spans="1:10" x14ac:dyDescent="0.2">
      <c r="A1353">
        <v>35061428</v>
      </c>
      <c r="B1353">
        <v>388</v>
      </c>
      <c r="C1353">
        <v>1</v>
      </c>
      <c r="D1353">
        <v>2</v>
      </c>
      <c r="E1353">
        <v>1</v>
      </c>
      <c r="F1353">
        <v>4</v>
      </c>
      <c r="G1353">
        <v>-1.6173403786599323</v>
      </c>
      <c r="H1353">
        <v>-0.75062270376536189</v>
      </c>
      <c r="I1353">
        <v>-0.75390468123877641</v>
      </c>
      <c r="J1353">
        <v>0.23905226825623443</v>
      </c>
    </row>
    <row r="1354" spans="1:10" x14ac:dyDescent="0.2">
      <c r="A1354">
        <v>35061432</v>
      </c>
      <c r="B1354">
        <v>585</v>
      </c>
      <c r="C1354">
        <v>3</v>
      </c>
      <c r="D1354">
        <v>2</v>
      </c>
      <c r="E1354">
        <v>3</v>
      </c>
      <c r="F1354">
        <v>2</v>
      </c>
      <c r="G1354">
        <v>-0.30329399629259873</v>
      </c>
      <c r="H1354">
        <v>-0.58602268156567894</v>
      </c>
      <c r="I1354">
        <v>-0.31258172589370992</v>
      </c>
      <c r="J1354">
        <v>-0.69707934500933666</v>
      </c>
    </row>
    <row r="1355" spans="1:10" x14ac:dyDescent="0.2">
      <c r="A1355">
        <v>35061442</v>
      </c>
      <c r="B1355">
        <v>554</v>
      </c>
      <c r="C1355">
        <v>2</v>
      </c>
      <c r="D1355">
        <v>2</v>
      </c>
      <c r="E1355">
        <v>4</v>
      </c>
      <c r="F1355">
        <v>1</v>
      </c>
      <c r="G1355">
        <v>-0.41626008928048297</v>
      </c>
      <c r="H1355">
        <v>-0.5496507041026405</v>
      </c>
      <c r="I1355">
        <v>0.19543005485396525</v>
      </c>
      <c r="J1355">
        <v>-0.89729786718530291</v>
      </c>
    </row>
    <row r="1356" spans="1:10" x14ac:dyDescent="0.2">
      <c r="A1356">
        <v>35061443</v>
      </c>
      <c r="B1356">
        <v>1065</v>
      </c>
      <c r="C1356">
        <v>1</v>
      </c>
      <c r="D1356">
        <v>1</v>
      </c>
      <c r="E1356">
        <v>2</v>
      </c>
      <c r="F1356">
        <v>3</v>
      </c>
      <c r="G1356">
        <v>-0.89055021199342321</v>
      </c>
      <c r="H1356">
        <v>-1.0822375337889119</v>
      </c>
      <c r="I1356">
        <v>-0.67020255790536365</v>
      </c>
      <c r="J1356">
        <v>-0.37388005964455828</v>
      </c>
    </row>
    <row r="1357" spans="1:10" x14ac:dyDescent="0.2">
      <c r="A1357">
        <v>35061444</v>
      </c>
      <c r="B1357">
        <v>1378</v>
      </c>
      <c r="C1357">
        <v>3</v>
      </c>
      <c r="D1357">
        <v>2</v>
      </c>
      <c r="E1357">
        <v>2</v>
      </c>
      <c r="F1357">
        <v>3</v>
      </c>
      <c r="G1357">
        <v>-0.1387191655141353</v>
      </c>
      <c r="H1357">
        <v>-0.71283168437088928</v>
      </c>
      <c r="I1357">
        <v>-0.6361989659864411</v>
      </c>
      <c r="J1357">
        <v>-0.26843844643064285</v>
      </c>
    </row>
    <row r="1358" spans="1:10" x14ac:dyDescent="0.2">
      <c r="A1358">
        <v>35061445</v>
      </c>
      <c r="B1358">
        <v>390</v>
      </c>
      <c r="C1358">
        <v>2</v>
      </c>
      <c r="D1358">
        <v>1</v>
      </c>
      <c r="E1358">
        <v>2</v>
      </c>
      <c r="F1358">
        <v>3</v>
      </c>
      <c r="G1358">
        <v>-0.75645568548913933</v>
      </c>
      <c r="H1358">
        <v>-1.2247793541196894</v>
      </c>
      <c r="I1358">
        <v>-0.47290262641429337</v>
      </c>
      <c r="J1358">
        <v>-0.32200596727588021</v>
      </c>
    </row>
    <row r="1359" spans="1:10" x14ac:dyDescent="0.2">
      <c r="A1359">
        <v>35061446</v>
      </c>
      <c r="B1359">
        <v>1321</v>
      </c>
      <c r="C1359">
        <v>1</v>
      </c>
      <c r="D1359">
        <v>1</v>
      </c>
      <c r="E1359">
        <v>1</v>
      </c>
      <c r="F1359">
        <v>2</v>
      </c>
      <c r="G1359">
        <v>-1.0330764373001853</v>
      </c>
      <c r="H1359">
        <v>-1.0166869751860137</v>
      </c>
      <c r="I1359">
        <v>-0.76037831687087087</v>
      </c>
      <c r="J1359">
        <v>-0.62341790079474779</v>
      </c>
    </row>
    <row r="1360" spans="1:10" x14ac:dyDescent="0.2">
      <c r="A1360">
        <v>35061447</v>
      </c>
      <c r="B1360">
        <v>1315</v>
      </c>
      <c r="C1360">
        <v>1</v>
      </c>
      <c r="D1360">
        <v>1</v>
      </c>
      <c r="E1360">
        <v>1</v>
      </c>
      <c r="F1360">
        <v>3</v>
      </c>
      <c r="G1360">
        <v>-0.94355042344526152</v>
      </c>
      <c r="H1360">
        <v>-1.0579322150119084</v>
      </c>
      <c r="I1360">
        <v>-0.72790521143103049</v>
      </c>
      <c r="J1360">
        <v>-0.30831348497518946</v>
      </c>
    </row>
    <row r="1361" spans="1:10" x14ac:dyDescent="0.2">
      <c r="A1361">
        <v>35061448</v>
      </c>
      <c r="B1361">
        <v>1041</v>
      </c>
      <c r="C1361">
        <v>1</v>
      </c>
      <c r="D1361">
        <v>3</v>
      </c>
      <c r="E1361">
        <v>1</v>
      </c>
      <c r="F1361">
        <v>1</v>
      </c>
      <c r="G1361">
        <v>-0.88074248128661714</v>
      </c>
      <c r="H1361">
        <v>-0.34231655666331562</v>
      </c>
      <c r="I1361">
        <v>-0.86366332761475584</v>
      </c>
      <c r="J1361">
        <v>-1.5135131477141848</v>
      </c>
    </row>
    <row r="1362" spans="1:10" x14ac:dyDescent="0.2">
      <c r="A1362">
        <v>35061449</v>
      </c>
      <c r="B1362">
        <v>344</v>
      </c>
      <c r="C1362">
        <v>2</v>
      </c>
      <c r="D1362">
        <v>1</v>
      </c>
      <c r="E1362">
        <v>2</v>
      </c>
      <c r="F1362">
        <v>2</v>
      </c>
      <c r="G1362">
        <v>-0.61455287780063084</v>
      </c>
      <c r="H1362">
        <v>-1.0517433844018524</v>
      </c>
      <c r="I1362">
        <v>-0.45952594785579526</v>
      </c>
      <c r="J1362">
        <v>-0.70356508558943476</v>
      </c>
    </row>
    <row r="1363" spans="1:10" x14ac:dyDescent="0.2">
      <c r="A1363">
        <v>35061450</v>
      </c>
      <c r="B1363">
        <v>443</v>
      </c>
      <c r="C1363">
        <v>3</v>
      </c>
      <c r="D1363">
        <v>2</v>
      </c>
      <c r="E1363">
        <v>2</v>
      </c>
      <c r="F1363">
        <v>2</v>
      </c>
      <c r="G1363">
        <v>-0.2281701611268161</v>
      </c>
      <c r="H1363">
        <v>-0.45889674104232875</v>
      </c>
      <c r="I1363">
        <v>-0.55703942196631295</v>
      </c>
      <c r="J1363">
        <v>-0.69488332897250049</v>
      </c>
    </row>
    <row r="1364" spans="1:10" x14ac:dyDescent="0.2">
      <c r="A1364">
        <v>35061451</v>
      </c>
      <c r="B1364">
        <v>470</v>
      </c>
      <c r="C1364">
        <v>1</v>
      </c>
      <c r="D1364">
        <v>1</v>
      </c>
      <c r="E1364">
        <v>2</v>
      </c>
      <c r="F1364">
        <v>2</v>
      </c>
      <c r="G1364">
        <v>-1.2524363562898431</v>
      </c>
      <c r="H1364">
        <v>-0.91105401781586881</v>
      </c>
      <c r="I1364">
        <v>-0.66650862205941297</v>
      </c>
      <c r="J1364">
        <v>-0.45430489474761993</v>
      </c>
    </row>
    <row r="1365" spans="1:10" x14ac:dyDescent="0.2">
      <c r="A1365">
        <v>35061452</v>
      </c>
      <c r="B1365">
        <v>393</v>
      </c>
      <c r="C1365">
        <v>2</v>
      </c>
      <c r="D1365">
        <v>1</v>
      </c>
      <c r="E1365">
        <v>3</v>
      </c>
      <c r="F1365">
        <v>1</v>
      </c>
      <c r="G1365">
        <v>-0.59357580244346742</v>
      </c>
      <c r="H1365">
        <v>-0.82071675647329168</v>
      </c>
      <c r="I1365">
        <v>-0.28920105489530634</v>
      </c>
      <c r="J1365">
        <v>-0.7522575343820006</v>
      </c>
    </row>
    <row r="1366" spans="1:10" x14ac:dyDescent="0.2">
      <c r="A1366">
        <v>35061453</v>
      </c>
      <c r="B1366">
        <v>536</v>
      </c>
      <c r="C1366">
        <v>2</v>
      </c>
      <c r="D1366">
        <v>3</v>
      </c>
      <c r="E1366">
        <v>2</v>
      </c>
      <c r="F1366">
        <v>1</v>
      </c>
      <c r="G1366">
        <v>-0.49612504196627294</v>
      </c>
      <c r="H1366">
        <v>-0.41498718292770093</v>
      </c>
      <c r="I1366">
        <v>-0.70769058132164375</v>
      </c>
      <c r="J1366">
        <v>-1.1109554998052591</v>
      </c>
    </row>
    <row r="1367" spans="1:10" x14ac:dyDescent="0.2">
      <c r="A1367">
        <v>35061454</v>
      </c>
      <c r="B1367">
        <v>831</v>
      </c>
      <c r="C1367">
        <v>1</v>
      </c>
      <c r="D1367">
        <v>1</v>
      </c>
      <c r="E1367">
        <v>2</v>
      </c>
      <c r="F1367">
        <v>2</v>
      </c>
      <c r="G1367">
        <v>-1.0354110850050493</v>
      </c>
      <c r="H1367">
        <v>-0.89309139815523386</v>
      </c>
      <c r="I1367">
        <v>-0.56104914008736095</v>
      </c>
      <c r="J1367">
        <v>-0.51922820776629486</v>
      </c>
    </row>
    <row r="1368" spans="1:10" x14ac:dyDescent="0.2">
      <c r="A1368">
        <v>35061455</v>
      </c>
      <c r="B1368">
        <v>446</v>
      </c>
      <c r="C1368">
        <v>3</v>
      </c>
      <c r="D1368">
        <v>2</v>
      </c>
      <c r="E1368">
        <v>2</v>
      </c>
      <c r="F1368">
        <v>1</v>
      </c>
      <c r="G1368">
        <v>-0.33439566390795139</v>
      </c>
      <c r="H1368">
        <v>-0.75951797965598289</v>
      </c>
      <c r="I1368">
        <v>-0.48260949147001231</v>
      </c>
      <c r="J1368">
        <v>-0.77760740847231702</v>
      </c>
    </row>
    <row r="1369" spans="1:10" x14ac:dyDescent="0.2">
      <c r="A1369">
        <v>35061456</v>
      </c>
      <c r="B1369">
        <v>423</v>
      </c>
      <c r="C1369">
        <v>1</v>
      </c>
      <c r="D1369">
        <v>2</v>
      </c>
      <c r="E1369">
        <v>1</v>
      </c>
      <c r="F1369">
        <v>2</v>
      </c>
      <c r="G1369">
        <v>-0.95551703037624725</v>
      </c>
      <c r="H1369">
        <v>-0.62105840133923107</v>
      </c>
      <c r="I1369">
        <v>-0.8149286040740078</v>
      </c>
      <c r="J1369">
        <v>-0.63969463037214314</v>
      </c>
    </row>
    <row r="1370" spans="1:10" x14ac:dyDescent="0.2">
      <c r="A1370">
        <v>35061457</v>
      </c>
      <c r="B1370">
        <v>401</v>
      </c>
      <c r="C1370">
        <v>4</v>
      </c>
      <c r="D1370">
        <v>1</v>
      </c>
      <c r="E1370">
        <v>5</v>
      </c>
      <c r="F1370">
        <v>1</v>
      </c>
      <c r="G1370">
        <v>7.2585452915796378E-2</v>
      </c>
      <c r="H1370">
        <v>-0.815211699933444</v>
      </c>
      <c r="I1370">
        <v>0.58091750081219085</v>
      </c>
      <c r="J1370">
        <v>-0.71085155235812114</v>
      </c>
    </row>
    <row r="1371" spans="1:10" x14ac:dyDescent="0.2">
      <c r="A1371">
        <v>35061458</v>
      </c>
      <c r="B1371">
        <v>616</v>
      </c>
      <c r="C1371">
        <v>1</v>
      </c>
      <c r="D1371">
        <v>1</v>
      </c>
      <c r="E1371">
        <v>2</v>
      </c>
      <c r="F1371">
        <v>1</v>
      </c>
      <c r="G1371">
        <v>-0.9076796308705396</v>
      </c>
      <c r="H1371">
        <v>-0.83485681555407609</v>
      </c>
      <c r="I1371">
        <v>-0.51097171257775276</v>
      </c>
      <c r="J1371">
        <v>-0.8189262667587629</v>
      </c>
    </row>
    <row r="1372" spans="1:10" x14ac:dyDescent="0.2">
      <c r="A1372">
        <v>35061459</v>
      </c>
      <c r="B1372">
        <v>675</v>
      </c>
      <c r="C1372">
        <v>1</v>
      </c>
      <c r="D1372">
        <v>2</v>
      </c>
      <c r="E1372">
        <v>2</v>
      </c>
      <c r="F1372">
        <v>2</v>
      </c>
      <c r="G1372">
        <v>-1.0051719941085371</v>
      </c>
      <c r="H1372">
        <v>-0.59950012359593807</v>
      </c>
      <c r="I1372">
        <v>-0.52402634002923487</v>
      </c>
      <c r="J1372">
        <v>-0.6186886812686232</v>
      </c>
    </row>
    <row r="1373" spans="1:10" x14ac:dyDescent="0.2">
      <c r="A1373">
        <v>35061460</v>
      </c>
      <c r="B1373">
        <v>600</v>
      </c>
      <c r="C1373">
        <v>3</v>
      </c>
      <c r="D1373">
        <v>1</v>
      </c>
      <c r="E1373">
        <v>5</v>
      </c>
      <c r="F1373">
        <v>1</v>
      </c>
      <c r="G1373">
        <v>-0.21548287582195796</v>
      </c>
      <c r="H1373">
        <v>-1.1613977592522851</v>
      </c>
      <c r="I1373">
        <v>0.86051259030265603</v>
      </c>
      <c r="J1373">
        <v>-0.84135940408915244</v>
      </c>
    </row>
    <row r="1374" spans="1:10" x14ac:dyDescent="0.2">
      <c r="A1374">
        <v>35061461</v>
      </c>
      <c r="B1374">
        <v>463</v>
      </c>
      <c r="C1374">
        <v>1</v>
      </c>
      <c r="D1374">
        <v>2</v>
      </c>
      <c r="E1374">
        <v>3</v>
      </c>
      <c r="F1374">
        <v>1</v>
      </c>
      <c r="G1374">
        <v>-0.91590761601303905</v>
      </c>
      <c r="H1374">
        <v>-0.74776377995772081</v>
      </c>
      <c r="I1374">
        <v>-0.19561990106762156</v>
      </c>
      <c r="J1374">
        <v>-0.80335731525626053</v>
      </c>
    </row>
    <row r="1375" spans="1:10" x14ac:dyDescent="0.2">
      <c r="A1375">
        <v>35061462</v>
      </c>
      <c r="B1375">
        <v>556</v>
      </c>
      <c r="C1375">
        <v>2</v>
      </c>
      <c r="D1375">
        <v>1</v>
      </c>
      <c r="E1375">
        <v>3</v>
      </c>
      <c r="F1375">
        <v>1</v>
      </c>
      <c r="G1375">
        <v>-0.71145932691417024</v>
      </c>
      <c r="H1375">
        <v>-0.79970009415817711</v>
      </c>
      <c r="I1375">
        <v>-0.19573465094419218</v>
      </c>
      <c r="J1375">
        <v>-1.1569331268718117</v>
      </c>
    </row>
    <row r="1376" spans="1:10" x14ac:dyDescent="0.2">
      <c r="A1376">
        <v>35061463</v>
      </c>
      <c r="B1376">
        <v>594</v>
      </c>
      <c r="C1376">
        <v>1</v>
      </c>
      <c r="D1376">
        <v>2</v>
      </c>
      <c r="E1376">
        <v>2</v>
      </c>
      <c r="F1376">
        <v>1</v>
      </c>
      <c r="G1376">
        <v>-1.1029805512320456</v>
      </c>
      <c r="H1376">
        <v>-0.66825858783181813</v>
      </c>
      <c r="I1376">
        <v>-0.56052968273983228</v>
      </c>
      <c r="J1376">
        <v>-0.95735989896443796</v>
      </c>
    </row>
    <row r="1377" spans="1:10" x14ac:dyDescent="0.2">
      <c r="A1377">
        <v>35061464</v>
      </c>
      <c r="B1377">
        <v>411</v>
      </c>
      <c r="C1377">
        <v>1</v>
      </c>
      <c r="D1377">
        <v>1</v>
      </c>
      <c r="E1377">
        <v>2</v>
      </c>
      <c r="F1377">
        <v>3</v>
      </c>
      <c r="G1377">
        <v>-1.0646092519595212</v>
      </c>
      <c r="H1377">
        <v>-1.1778961446160903</v>
      </c>
      <c r="I1377">
        <v>-0.46815780628506604</v>
      </c>
      <c r="J1377">
        <v>-0.3744769628590946</v>
      </c>
    </row>
    <row r="1378" spans="1:10" x14ac:dyDescent="0.2">
      <c r="A1378">
        <v>35061465</v>
      </c>
      <c r="B1378">
        <v>359</v>
      </c>
      <c r="C1378">
        <v>2</v>
      </c>
      <c r="D1378">
        <v>1</v>
      </c>
      <c r="E1378">
        <v>3</v>
      </c>
      <c r="F1378">
        <v>2</v>
      </c>
      <c r="G1378">
        <v>-0.62847296766398508</v>
      </c>
      <c r="H1378">
        <v>-1.124074680473135</v>
      </c>
      <c r="I1378">
        <v>-0.31028255179728143</v>
      </c>
      <c r="J1378">
        <v>-0.638294633991634</v>
      </c>
    </row>
    <row r="1379" spans="1:10" x14ac:dyDescent="0.2">
      <c r="A1379">
        <v>35061466</v>
      </c>
      <c r="B1379">
        <v>402</v>
      </c>
      <c r="C1379">
        <v>2</v>
      </c>
      <c r="D1379">
        <v>2</v>
      </c>
      <c r="E1379">
        <v>3</v>
      </c>
      <c r="F1379">
        <v>2</v>
      </c>
      <c r="G1379">
        <v>-0.57911220811170472</v>
      </c>
      <c r="H1379">
        <v>-0.58044740958661312</v>
      </c>
      <c r="I1379">
        <v>-0.30256460795194273</v>
      </c>
      <c r="J1379">
        <v>-0.56908856740206759</v>
      </c>
    </row>
    <row r="1380" spans="1:10" x14ac:dyDescent="0.2">
      <c r="A1380">
        <v>35061467</v>
      </c>
      <c r="B1380">
        <v>371</v>
      </c>
      <c r="C1380">
        <v>1</v>
      </c>
      <c r="D1380">
        <v>2</v>
      </c>
      <c r="E1380">
        <v>2</v>
      </c>
      <c r="F1380">
        <v>2</v>
      </c>
      <c r="G1380">
        <v>-0.86160117855889384</v>
      </c>
      <c r="H1380">
        <v>-0.71739745898827101</v>
      </c>
      <c r="I1380">
        <v>-0.38380524959021944</v>
      </c>
      <c r="J1380">
        <v>-0.52520940181819054</v>
      </c>
    </row>
    <row r="1381" spans="1:10" x14ac:dyDescent="0.2">
      <c r="A1381">
        <v>35061468</v>
      </c>
      <c r="B1381">
        <v>363</v>
      </c>
      <c r="C1381">
        <v>1</v>
      </c>
      <c r="D1381">
        <v>1</v>
      </c>
      <c r="E1381">
        <v>2</v>
      </c>
      <c r="F1381">
        <v>2</v>
      </c>
      <c r="G1381">
        <v>-1.2431463163991405</v>
      </c>
      <c r="H1381">
        <v>-0.82046246038175608</v>
      </c>
      <c r="I1381">
        <v>-0.69417489796685605</v>
      </c>
      <c r="J1381">
        <v>-0.61847610818923515</v>
      </c>
    </row>
    <row r="1382" spans="1:10" x14ac:dyDescent="0.2">
      <c r="A1382">
        <v>35061469</v>
      </c>
      <c r="B1382">
        <v>386</v>
      </c>
      <c r="C1382">
        <v>2</v>
      </c>
      <c r="D1382">
        <v>2</v>
      </c>
      <c r="E1382">
        <v>2</v>
      </c>
      <c r="F1382">
        <v>1</v>
      </c>
      <c r="G1382">
        <v>-0.42614130479438772</v>
      </c>
      <c r="H1382">
        <v>-0.71634602776102663</v>
      </c>
      <c r="I1382">
        <v>-0.66929558063229533</v>
      </c>
      <c r="J1382">
        <v>-0.97063672867855888</v>
      </c>
    </row>
    <row r="1383" spans="1:10" x14ac:dyDescent="0.2">
      <c r="A1383">
        <v>35061470</v>
      </c>
      <c r="B1383">
        <v>413</v>
      </c>
      <c r="C1383">
        <v>3</v>
      </c>
      <c r="D1383">
        <v>1</v>
      </c>
      <c r="E1383">
        <v>3</v>
      </c>
      <c r="F1383">
        <v>1</v>
      </c>
      <c r="G1383">
        <v>-0.34609750169122955</v>
      </c>
      <c r="H1383">
        <v>-1.1080332713049126</v>
      </c>
      <c r="I1383">
        <v>-6.7285188544341248E-2</v>
      </c>
      <c r="J1383">
        <v>-0.93298399868294046</v>
      </c>
    </row>
    <row r="1384" spans="1:10" x14ac:dyDescent="0.2">
      <c r="A1384">
        <v>35061471</v>
      </c>
      <c r="B1384">
        <v>498</v>
      </c>
      <c r="C1384">
        <v>1</v>
      </c>
      <c r="D1384">
        <v>1</v>
      </c>
      <c r="E1384">
        <v>3</v>
      </c>
      <c r="F1384">
        <v>1</v>
      </c>
      <c r="G1384">
        <v>-0.92196377513369276</v>
      </c>
      <c r="H1384">
        <v>-0.82413288868197609</v>
      </c>
      <c r="I1384">
        <v>-0.14476983653071326</v>
      </c>
      <c r="J1384">
        <v>-0.88199524249408223</v>
      </c>
    </row>
    <row r="1385" spans="1:10" x14ac:dyDescent="0.2">
      <c r="A1385">
        <v>35061472</v>
      </c>
      <c r="B1385">
        <v>379</v>
      </c>
      <c r="C1385">
        <v>2</v>
      </c>
      <c r="D1385">
        <v>2</v>
      </c>
      <c r="E1385">
        <v>2</v>
      </c>
      <c r="F1385">
        <v>1</v>
      </c>
      <c r="G1385">
        <v>-0.5787759713775229</v>
      </c>
      <c r="H1385">
        <v>-0.72407168137270217</v>
      </c>
      <c r="I1385">
        <v>-0.54689049533857936</v>
      </c>
      <c r="J1385">
        <v>-1.4944323996859907</v>
      </c>
    </row>
    <row r="1386" spans="1:10" x14ac:dyDescent="0.2">
      <c r="A1386">
        <v>35061473</v>
      </c>
      <c r="B1386">
        <v>576</v>
      </c>
      <c r="C1386">
        <v>2</v>
      </c>
      <c r="D1386">
        <v>1</v>
      </c>
      <c r="E1386">
        <v>2</v>
      </c>
      <c r="F1386">
        <v>1</v>
      </c>
      <c r="G1386">
        <v>-0.63773493022477779</v>
      </c>
      <c r="H1386">
        <v>-0.90804944968716073</v>
      </c>
      <c r="I1386">
        <v>-0.44436024381247408</v>
      </c>
      <c r="J1386">
        <v>-1.0486698429119823</v>
      </c>
    </row>
    <row r="1387" spans="1:10" x14ac:dyDescent="0.2">
      <c r="A1387">
        <v>35061474</v>
      </c>
      <c r="B1387">
        <v>746</v>
      </c>
      <c r="C1387">
        <v>3</v>
      </c>
      <c r="D1387">
        <v>1</v>
      </c>
      <c r="E1387">
        <v>5</v>
      </c>
      <c r="F1387">
        <v>2</v>
      </c>
      <c r="G1387">
        <v>-0.20088680334966055</v>
      </c>
      <c r="H1387">
        <v>-0.97567290763011805</v>
      </c>
      <c r="I1387">
        <v>1.0104117964309456</v>
      </c>
      <c r="J1387">
        <v>-0.52085862701202967</v>
      </c>
    </row>
    <row r="1388" spans="1:10" x14ac:dyDescent="0.2">
      <c r="A1388">
        <v>35061475</v>
      </c>
      <c r="B1388">
        <v>798</v>
      </c>
      <c r="C1388">
        <v>1</v>
      </c>
      <c r="D1388">
        <v>1</v>
      </c>
      <c r="E1388">
        <v>1</v>
      </c>
      <c r="F1388">
        <v>3</v>
      </c>
      <c r="G1388">
        <v>-0.89070550738550813</v>
      </c>
      <c r="H1388">
        <v>-0.97614414911571568</v>
      </c>
      <c r="I1388">
        <v>-0.88038312390212781</v>
      </c>
      <c r="J1388">
        <v>-0.11381799962060946</v>
      </c>
    </row>
    <row r="1389" spans="1:10" x14ac:dyDescent="0.2">
      <c r="A1389">
        <v>35061476</v>
      </c>
      <c r="B1389">
        <v>771</v>
      </c>
      <c r="C1389">
        <v>2</v>
      </c>
      <c r="D1389">
        <v>2</v>
      </c>
      <c r="E1389">
        <v>3</v>
      </c>
      <c r="F1389">
        <v>1</v>
      </c>
      <c r="G1389">
        <v>-0.56861650519902107</v>
      </c>
      <c r="H1389">
        <v>-0.60403238891783262</v>
      </c>
      <c r="I1389">
        <v>-9.1117939552174496E-2</v>
      </c>
      <c r="J1389">
        <v>-1.2264052837848261</v>
      </c>
    </row>
    <row r="1390" spans="1:10" x14ac:dyDescent="0.2">
      <c r="A1390">
        <v>35061477</v>
      </c>
      <c r="B1390">
        <v>479</v>
      </c>
      <c r="C1390">
        <v>2</v>
      </c>
      <c r="D1390">
        <v>3</v>
      </c>
      <c r="E1390">
        <v>2</v>
      </c>
      <c r="F1390">
        <v>1</v>
      </c>
      <c r="G1390">
        <v>-0.72302986073866582</v>
      </c>
      <c r="H1390">
        <v>-0.41683742703416271</v>
      </c>
      <c r="I1390">
        <v>-0.61391378775546945</v>
      </c>
      <c r="J1390">
        <v>-1.1655748956890462</v>
      </c>
    </row>
    <row r="1391" spans="1:10" x14ac:dyDescent="0.2">
      <c r="A1391">
        <v>35061478</v>
      </c>
      <c r="B1391">
        <v>529</v>
      </c>
      <c r="C1391">
        <v>1</v>
      </c>
      <c r="D1391">
        <v>1</v>
      </c>
      <c r="E1391">
        <v>3</v>
      </c>
      <c r="F1391">
        <v>1</v>
      </c>
      <c r="G1391">
        <v>-0.78911630909962038</v>
      </c>
      <c r="H1391">
        <v>-0.90013616808628472</v>
      </c>
      <c r="I1391">
        <v>-8.6011907400619148E-2</v>
      </c>
      <c r="J1391">
        <v>-0.87269341061526218</v>
      </c>
    </row>
    <row r="1392" spans="1:10" x14ac:dyDescent="0.2">
      <c r="A1392">
        <v>35061479</v>
      </c>
      <c r="B1392">
        <v>457</v>
      </c>
      <c r="C1392">
        <v>3</v>
      </c>
      <c r="D1392">
        <v>1</v>
      </c>
      <c r="E1392">
        <v>3</v>
      </c>
      <c r="F1392">
        <v>2</v>
      </c>
      <c r="G1392">
        <v>-9.0868118401062847E-2</v>
      </c>
      <c r="H1392">
        <v>-0.9002532966254575</v>
      </c>
      <c r="I1392">
        <v>-2.025902975800855E-2</v>
      </c>
      <c r="J1392">
        <v>-0.62939020333760065</v>
      </c>
    </row>
    <row r="1393" spans="1:10" x14ac:dyDescent="0.2">
      <c r="A1393">
        <v>35061480</v>
      </c>
      <c r="B1393">
        <v>454</v>
      </c>
      <c r="C1393">
        <v>2</v>
      </c>
      <c r="D1393">
        <v>3</v>
      </c>
      <c r="E1393">
        <v>3</v>
      </c>
      <c r="F1393">
        <v>1</v>
      </c>
      <c r="G1393">
        <v>-0.45268477328773793</v>
      </c>
      <c r="H1393">
        <v>-0.29591292219595028</v>
      </c>
      <c r="I1393">
        <v>-0.23859769596775282</v>
      </c>
      <c r="J1393">
        <v>-1.5754373279719651</v>
      </c>
    </row>
    <row r="1394" spans="1:10" x14ac:dyDescent="0.2">
      <c r="A1394">
        <v>35061481</v>
      </c>
      <c r="B1394">
        <v>574</v>
      </c>
      <c r="C1394">
        <v>3</v>
      </c>
      <c r="D1394">
        <v>1</v>
      </c>
      <c r="E1394">
        <v>5</v>
      </c>
      <c r="F1394">
        <v>1</v>
      </c>
      <c r="G1394">
        <v>-5.2155091240513207E-2</v>
      </c>
      <c r="H1394">
        <v>-0.84264091753049319</v>
      </c>
      <c r="I1394">
        <v>0.55941812772719124</v>
      </c>
      <c r="J1394">
        <v>-0.99193981470425119</v>
      </c>
    </row>
    <row r="1395" spans="1:10" x14ac:dyDescent="0.2">
      <c r="A1395">
        <v>35061482</v>
      </c>
      <c r="B1395">
        <v>634</v>
      </c>
      <c r="C1395">
        <v>3</v>
      </c>
      <c r="D1395">
        <v>3</v>
      </c>
      <c r="E1395">
        <v>3</v>
      </c>
      <c r="F1395">
        <v>2</v>
      </c>
      <c r="G1395">
        <v>-0.12202501144129853</v>
      </c>
      <c r="H1395">
        <v>-0.4318511811652343</v>
      </c>
      <c r="I1395">
        <v>2.1479001660148406E-2</v>
      </c>
      <c r="J1395">
        <v>-0.68788489147543508</v>
      </c>
    </row>
    <row r="1396" spans="1:10" x14ac:dyDescent="0.2">
      <c r="A1396">
        <v>35061483</v>
      </c>
      <c r="B1396">
        <v>646</v>
      </c>
      <c r="C1396">
        <v>4</v>
      </c>
      <c r="D1396">
        <v>4</v>
      </c>
      <c r="E1396">
        <v>2</v>
      </c>
      <c r="F1396">
        <v>1</v>
      </c>
      <c r="G1396">
        <v>0.32961710838385572</v>
      </c>
      <c r="H1396">
        <v>0.48807893292623461</v>
      </c>
      <c r="I1396">
        <v>-0.34436576786449247</v>
      </c>
      <c r="J1396">
        <v>-1.0169489836913483</v>
      </c>
    </row>
    <row r="1397" spans="1:10" x14ac:dyDescent="0.2">
      <c r="A1397">
        <v>35061484</v>
      </c>
      <c r="B1397">
        <v>4486</v>
      </c>
      <c r="C1397">
        <v>2</v>
      </c>
      <c r="D1397">
        <v>2</v>
      </c>
      <c r="E1397">
        <v>1</v>
      </c>
      <c r="F1397">
        <v>4</v>
      </c>
      <c r="G1397">
        <v>-0.56562146493843157</v>
      </c>
      <c r="H1397">
        <v>-0.46673692494004343</v>
      </c>
      <c r="I1397">
        <v>-1.2485131661104689</v>
      </c>
      <c r="J1397">
        <v>0.6446987717132866</v>
      </c>
    </row>
    <row r="1398" spans="1:10" x14ac:dyDescent="0.2">
      <c r="A1398">
        <v>35061486</v>
      </c>
      <c r="B1398">
        <v>719</v>
      </c>
      <c r="C1398">
        <v>1</v>
      </c>
      <c r="D1398">
        <v>2</v>
      </c>
      <c r="E1398">
        <v>3</v>
      </c>
      <c r="F1398">
        <v>4</v>
      </c>
      <c r="G1398">
        <v>-1.1955752329295959</v>
      </c>
      <c r="H1398">
        <v>-0.55183788857558858</v>
      </c>
      <c r="I1398">
        <v>-0.29611532100957572</v>
      </c>
      <c r="J1398">
        <v>4.9630641942636208E-2</v>
      </c>
    </row>
    <row r="1399" spans="1:10" x14ac:dyDescent="0.2">
      <c r="A1399">
        <v>35061487</v>
      </c>
      <c r="B1399">
        <v>899</v>
      </c>
      <c r="C1399">
        <v>4</v>
      </c>
      <c r="D1399">
        <v>2</v>
      </c>
      <c r="E1399">
        <v>5</v>
      </c>
      <c r="F1399">
        <v>2</v>
      </c>
      <c r="G1399">
        <v>0.2131379632322625</v>
      </c>
      <c r="H1399">
        <v>-0.55980454718466666</v>
      </c>
      <c r="I1399">
        <v>1.8942508618235685</v>
      </c>
      <c r="J1399">
        <v>-0.53936164246292728</v>
      </c>
    </row>
    <row r="1400" spans="1:10" x14ac:dyDescent="0.2">
      <c r="A1400">
        <v>35061488</v>
      </c>
      <c r="B1400">
        <v>464</v>
      </c>
      <c r="C1400">
        <v>4</v>
      </c>
      <c r="D1400">
        <v>2</v>
      </c>
      <c r="E1400">
        <v>5</v>
      </c>
      <c r="F1400">
        <v>4</v>
      </c>
      <c r="G1400">
        <v>5.0610492767651227E-2</v>
      </c>
      <c r="H1400">
        <v>-0.71391925479611185</v>
      </c>
      <c r="I1400">
        <v>0.83152906231449575</v>
      </c>
      <c r="J1400">
        <v>1.7601151180269739E-2</v>
      </c>
    </row>
    <row r="1401" spans="1:10" x14ac:dyDescent="0.2">
      <c r="A1401">
        <v>35061493</v>
      </c>
      <c r="B1401">
        <v>2052</v>
      </c>
      <c r="C1401">
        <v>3</v>
      </c>
      <c r="D1401">
        <v>3</v>
      </c>
      <c r="E1401">
        <v>1</v>
      </c>
      <c r="F1401">
        <v>5</v>
      </c>
      <c r="G1401">
        <v>-0.1156656066325058</v>
      </c>
      <c r="H1401">
        <v>-0.33552724272497841</v>
      </c>
      <c r="I1401">
        <v>-1.2353654549677966</v>
      </c>
      <c r="J1401">
        <v>0.98207954284842647</v>
      </c>
    </row>
    <row r="1402" spans="1:10" x14ac:dyDescent="0.2">
      <c r="A1402">
        <v>35061494</v>
      </c>
      <c r="B1402">
        <v>531</v>
      </c>
      <c r="C1402">
        <v>1</v>
      </c>
      <c r="D1402">
        <v>2</v>
      </c>
      <c r="E1402">
        <v>1</v>
      </c>
      <c r="F1402">
        <v>4</v>
      </c>
      <c r="G1402">
        <v>-1.2385182063986107</v>
      </c>
      <c r="H1402">
        <v>-0.66538118176139505</v>
      </c>
      <c r="I1402">
        <v>-0.87925324735184707</v>
      </c>
      <c r="J1402">
        <v>0.26427322719362845</v>
      </c>
    </row>
    <row r="1403" spans="1:10" x14ac:dyDescent="0.2">
      <c r="A1403">
        <v>35061495</v>
      </c>
      <c r="B1403">
        <v>652</v>
      </c>
      <c r="C1403">
        <v>2</v>
      </c>
      <c r="D1403">
        <v>2</v>
      </c>
      <c r="E1403">
        <v>1</v>
      </c>
      <c r="F1403">
        <v>5</v>
      </c>
      <c r="G1403">
        <v>-0.61772314535879402</v>
      </c>
      <c r="H1403">
        <v>-0.70201610803874215</v>
      </c>
      <c r="I1403">
        <v>-1.0936390185103089</v>
      </c>
      <c r="J1403">
        <v>1.0697248225340377</v>
      </c>
    </row>
    <row r="1404" spans="1:10" x14ac:dyDescent="0.2">
      <c r="A1404">
        <v>35061496</v>
      </c>
      <c r="B1404">
        <v>1249</v>
      </c>
      <c r="C1404">
        <v>4</v>
      </c>
      <c r="D1404">
        <v>1</v>
      </c>
      <c r="E1404">
        <v>1</v>
      </c>
      <c r="F1404">
        <v>3</v>
      </c>
      <c r="G1404">
        <v>0.27134754449043463</v>
      </c>
      <c r="H1404">
        <v>-1.1491418869445686</v>
      </c>
      <c r="I1404">
        <v>-1.3572298879674509</v>
      </c>
      <c r="J1404">
        <v>-0.3100968693066754</v>
      </c>
    </row>
    <row r="1405" spans="1:10" x14ac:dyDescent="0.2">
      <c r="A1405">
        <v>35061497</v>
      </c>
      <c r="B1405">
        <v>536</v>
      </c>
      <c r="C1405">
        <v>1</v>
      </c>
      <c r="D1405">
        <v>1</v>
      </c>
      <c r="E1405">
        <v>2</v>
      </c>
      <c r="F1405">
        <v>1</v>
      </c>
      <c r="G1405">
        <v>-0.97544065489939302</v>
      </c>
      <c r="H1405">
        <v>-1.0176171024729483</v>
      </c>
      <c r="I1405">
        <v>-0.55219748655969603</v>
      </c>
      <c r="J1405">
        <v>-0.72646985357787364</v>
      </c>
    </row>
    <row r="1406" spans="1:10" x14ac:dyDescent="0.2">
      <c r="A1406">
        <v>35061498</v>
      </c>
      <c r="B1406">
        <v>549</v>
      </c>
      <c r="C1406">
        <v>2</v>
      </c>
      <c r="D1406">
        <v>1</v>
      </c>
      <c r="E1406">
        <v>2</v>
      </c>
      <c r="F1406">
        <v>2</v>
      </c>
      <c r="G1406">
        <v>-0.69686050605674787</v>
      </c>
      <c r="H1406">
        <v>-1.0485108855087995</v>
      </c>
      <c r="I1406">
        <v>-0.63506558866876661</v>
      </c>
      <c r="J1406">
        <v>-0.63227524468134599</v>
      </c>
    </row>
    <row r="1407" spans="1:10" x14ac:dyDescent="0.2">
      <c r="A1407">
        <v>35061499</v>
      </c>
      <c r="B1407">
        <v>483</v>
      </c>
      <c r="C1407">
        <v>2</v>
      </c>
      <c r="D1407">
        <v>1</v>
      </c>
      <c r="E1407">
        <v>2</v>
      </c>
      <c r="F1407">
        <v>1</v>
      </c>
      <c r="G1407">
        <v>-0.69008385560963947</v>
      </c>
      <c r="H1407">
        <v>-0.94990128777894756</v>
      </c>
      <c r="I1407">
        <v>-0.5930183736870791</v>
      </c>
      <c r="J1407">
        <v>-0.89452895050930203</v>
      </c>
    </row>
    <row r="1408" spans="1:10" x14ac:dyDescent="0.2">
      <c r="A1408">
        <v>35061500</v>
      </c>
      <c r="B1408">
        <v>620</v>
      </c>
      <c r="C1408">
        <v>1</v>
      </c>
      <c r="D1408">
        <v>1</v>
      </c>
      <c r="E1408">
        <v>2</v>
      </c>
      <c r="F1408">
        <v>2</v>
      </c>
      <c r="G1408">
        <v>-1.0091529869667726</v>
      </c>
      <c r="H1408">
        <v>-1.0468594144624697</v>
      </c>
      <c r="I1408">
        <v>-0.64982383090551021</v>
      </c>
      <c r="J1408">
        <v>-0.61260095410724136</v>
      </c>
    </row>
    <row r="1409" spans="1:10" x14ac:dyDescent="0.2">
      <c r="A1409">
        <v>35061501</v>
      </c>
      <c r="B1409">
        <v>536</v>
      </c>
      <c r="C1409">
        <v>2</v>
      </c>
      <c r="D1409">
        <v>1</v>
      </c>
      <c r="E1409">
        <v>2</v>
      </c>
      <c r="F1409">
        <v>1</v>
      </c>
      <c r="G1409">
        <v>-0.69740313946851251</v>
      </c>
      <c r="H1409">
        <v>-0.94046339530179501</v>
      </c>
      <c r="I1409">
        <v>-0.34147909218403422</v>
      </c>
      <c r="J1409">
        <v>-1.0533391992605874</v>
      </c>
    </row>
    <row r="1410" spans="1:10" x14ac:dyDescent="0.2">
      <c r="A1410">
        <v>35061502</v>
      </c>
      <c r="B1410">
        <v>729</v>
      </c>
      <c r="C1410">
        <v>1</v>
      </c>
      <c r="D1410">
        <v>1</v>
      </c>
      <c r="E1410">
        <v>2</v>
      </c>
      <c r="F1410">
        <v>2</v>
      </c>
      <c r="G1410">
        <v>-0.83208978600770001</v>
      </c>
      <c r="H1410">
        <v>-1.0335137981081335</v>
      </c>
      <c r="I1410">
        <v>-0.53142397083400084</v>
      </c>
      <c r="J1410">
        <v>-0.6432775604077503</v>
      </c>
    </row>
    <row r="1411" spans="1:10" x14ac:dyDescent="0.2">
      <c r="A1411">
        <v>35061503</v>
      </c>
      <c r="B1411">
        <v>627</v>
      </c>
      <c r="C1411">
        <v>1</v>
      </c>
      <c r="D1411">
        <v>1</v>
      </c>
      <c r="E1411">
        <v>2</v>
      </c>
      <c r="F1411">
        <v>2</v>
      </c>
      <c r="G1411">
        <v>-0.82338703429341031</v>
      </c>
      <c r="H1411">
        <v>-1.0873035688998849</v>
      </c>
      <c r="I1411">
        <v>-0.44724357616746291</v>
      </c>
      <c r="J1411">
        <v>-0.66776022737838547</v>
      </c>
    </row>
    <row r="1412" spans="1:10" x14ac:dyDescent="0.2">
      <c r="A1412">
        <v>35061504</v>
      </c>
      <c r="B1412">
        <v>463</v>
      </c>
      <c r="C1412">
        <v>3</v>
      </c>
      <c r="D1412">
        <v>1</v>
      </c>
      <c r="E1412">
        <v>3</v>
      </c>
      <c r="F1412">
        <v>1</v>
      </c>
      <c r="G1412">
        <v>-0.17196698597622875</v>
      </c>
      <c r="H1412">
        <v>-1.0636819829080713</v>
      </c>
      <c r="I1412">
        <v>-3.9224127848071361E-2</v>
      </c>
      <c r="J1412">
        <v>-0.82769900723062451</v>
      </c>
    </row>
    <row r="1413" spans="1:10" x14ac:dyDescent="0.2">
      <c r="A1413">
        <v>35061505</v>
      </c>
      <c r="B1413">
        <v>475</v>
      </c>
      <c r="C1413">
        <v>1</v>
      </c>
      <c r="D1413">
        <v>1</v>
      </c>
      <c r="E1413">
        <v>2</v>
      </c>
      <c r="F1413">
        <v>1</v>
      </c>
      <c r="G1413">
        <v>-0.88282350996469894</v>
      </c>
      <c r="H1413">
        <v>-0.89108092056341648</v>
      </c>
      <c r="I1413">
        <v>-0.48971495350004762</v>
      </c>
      <c r="J1413">
        <v>-0.91874906408619283</v>
      </c>
    </row>
    <row r="1414" spans="1:10" x14ac:dyDescent="0.2">
      <c r="A1414">
        <v>35061506</v>
      </c>
      <c r="B1414">
        <v>489</v>
      </c>
      <c r="C1414">
        <v>2</v>
      </c>
      <c r="D1414">
        <v>1</v>
      </c>
      <c r="E1414">
        <v>2</v>
      </c>
      <c r="F1414">
        <v>1</v>
      </c>
      <c r="G1414">
        <v>-0.66599546954965771</v>
      </c>
      <c r="H1414">
        <v>-0.86503731249882687</v>
      </c>
      <c r="I1414">
        <v>-0.49689338894759505</v>
      </c>
      <c r="J1414">
        <v>-0.93841478696300429</v>
      </c>
    </row>
    <row r="1415" spans="1:10" x14ac:dyDescent="0.2">
      <c r="A1415">
        <v>35061507</v>
      </c>
      <c r="B1415">
        <v>423</v>
      </c>
      <c r="C1415">
        <v>2</v>
      </c>
      <c r="D1415">
        <v>1</v>
      </c>
      <c r="E1415">
        <v>3</v>
      </c>
      <c r="F1415">
        <v>1</v>
      </c>
      <c r="G1415">
        <v>-0.51581889192114017</v>
      </c>
      <c r="H1415">
        <v>-0.86815084858966218</v>
      </c>
      <c r="I1415">
        <v>-0.24036038165503401</v>
      </c>
      <c r="J1415">
        <v>-0.77250926523935592</v>
      </c>
    </row>
    <row r="1416" spans="1:10" x14ac:dyDescent="0.2">
      <c r="A1416">
        <v>35061508</v>
      </c>
      <c r="B1416">
        <v>441</v>
      </c>
      <c r="C1416">
        <v>3</v>
      </c>
      <c r="D1416">
        <v>2</v>
      </c>
      <c r="E1416">
        <v>2</v>
      </c>
      <c r="F1416">
        <v>1</v>
      </c>
      <c r="G1416">
        <v>-0.23158785391687525</v>
      </c>
      <c r="H1416">
        <v>-0.72559984066428374</v>
      </c>
      <c r="I1416">
        <v>-0.33231227779617284</v>
      </c>
      <c r="J1416">
        <v>-1.3119836543123697</v>
      </c>
    </row>
    <row r="1417" spans="1:10" x14ac:dyDescent="0.2">
      <c r="A1417">
        <v>35061509</v>
      </c>
      <c r="B1417">
        <v>274</v>
      </c>
      <c r="C1417">
        <v>5</v>
      </c>
      <c r="D1417">
        <v>5</v>
      </c>
      <c r="E1417">
        <v>5</v>
      </c>
      <c r="F1417">
        <v>4</v>
      </c>
      <c r="G1417">
        <v>1.832554349890672</v>
      </c>
      <c r="H1417">
        <v>3.9612024819461622</v>
      </c>
      <c r="I1417">
        <v>2.1707478579121844</v>
      </c>
      <c r="J1417">
        <v>0.36399108810238578</v>
      </c>
    </row>
    <row r="1418" spans="1:10" x14ac:dyDescent="0.2">
      <c r="A1418">
        <v>35061510</v>
      </c>
      <c r="B1418">
        <v>817</v>
      </c>
      <c r="C1418">
        <v>3</v>
      </c>
      <c r="D1418">
        <v>5</v>
      </c>
      <c r="E1418">
        <v>2</v>
      </c>
      <c r="F1418">
        <v>4</v>
      </c>
      <c r="G1418">
        <v>-0.15192084834226927</v>
      </c>
      <c r="H1418">
        <v>5.067017684502507</v>
      </c>
      <c r="I1418">
        <v>-0.61922187892572111</v>
      </c>
      <c r="J1418">
        <v>0.56366831598600498</v>
      </c>
    </row>
    <row r="1419" spans="1:10" x14ac:dyDescent="0.2">
      <c r="A1419">
        <v>35061511</v>
      </c>
      <c r="B1419">
        <v>292</v>
      </c>
      <c r="C1419">
        <v>1</v>
      </c>
      <c r="D1419">
        <v>5</v>
      </c>
      <c r="E1419">
        <v>2</v>
      </c>
      <c r="F1419">
        <v>5</v>
      </c>
      <c r="G1419">
        <v>-0.93344176673471813</v>
      </c>
      <c r="H1419">
        <v>5.5287860936687219</v>
      </c>
      <c r="I1419">
        <v>-0.65916973042987037</v>
      </c>
      <c r="J1419">
        <v>1.1505173614742037</v>
      </c>
    </row>
    <row r="1420" spans="1:10" x14ac:dyDescent="0.2">
      <c r="A1420">
        <v>35061512</v>
      </c>
      <c r="B1420">
        <v>490</v>
      </c>
      <c r="C1420">
        <v>5</v>
      </c>
      <c r="D1420">
        <v>5</v>
      </c>
      <c r="E1420">
        <v>2</v>
      </c>
      <c r="F1420">
        <v>5</v>
      </c>
      <c r="G1420">
        <v>1.1262912186071505</v>
      </c>
      <c r="H1420">
        <v>3.0281050592751337</v>
      </c>
      <c r="I1420">
        <v>-0.62997958784014663</v>
      </c>
      <c r="J1420">
        <v>0.81296485233860638</v>
      </c>
    </row>
    <row r="1421" spans="1:10" x14ac:dyDescent="0.2">
      <c r="A1421">
        <v>35061514</v>
      </c>
      <c r="B1421">
        <v>1770</v>
      </c>
      <c r="C1421">
        <v>5</v>
      </c>
      <c r="D1421">
        <v>5</v>
      </c>
      <c r="E1421">
        <v>1</v>
      </c>
      <c r="F1421">
        <v>5</v>
      </c>
      <c r="G1421">
        <v>2.7956964824315937</v>
      </c>
      <c r="H1421">
        <v>1.0856558222716426</v>
      </c>
      <c r="I1421">
        <v>-0.86183200755879885</v>
      </c>
      <c r="J1421">
        <v>1.59611535258336</v>
      </c>
    </row>
    <row r="1422" spans="1:10" x14ac:dyDescent="0.2">
      <c r="A1422">
        <v>35061518</v>
      </c>
      <c r="B1422">
        <v>357</v>
      </c>
      <c r="C1422">
        <v>5</v>
      </c>
      <c r="D1422">
        <v>2</v>
      </c>
      <c r="E1422">
        <v>4</v>
      </c>
      <c r="F1422">
        <v>1</v>
      </c>
      <c r="G1422">
        <v>1.4886604795471849</v>
      </c>
      <c r="H1422">
        <v>-0.75248220413716349</v>
      </c>
      <c r="I1422">
        <v>0.33126230796234718</v>
      </c>
      <c r="J1422">
        <v>-0.82756148718897193</v>
      </c>
    </row>
    <row r="1423" spans="1:10" x14ac:dyDescent="0.2">
      <c r="A1423">
        <v>35061519</v>
      </c>
      <c r="B1423">
        <v>549</v>
      </c>
      <c r="C1423">
        <v>5</v>
      </c>
      <c r="D1423">
        <v>2</v>
      </c>
      <c r="E1423">
        <v>1</v>
      </c>
      <c r="F1423">
        <v>2</v>
      </c>
      <c r="G1423">
        <v>0.69153019472172117</v>
      </c>
      <c r="H1423">
        <v>-0.72303429247613726</v>
      </c>
      <c r="I1423">
        <v>-0.86310337502754231</v>
      </c>
      <c r="J1423">
        <v>-0.461074694008621</v>
      </c>
    </row>
    <row r="1424" spans="1:10" x14ac:dyDescent="0.2">
      <c r="A1424">
        <v>35061520</v>
      </c>
      <c r="B1424">
        <v>1310</v>
      </c>
      <c r="C1424">
        <v>1</v>
      </c>
      <c r="D1424">
        <v>4</v>
      </c>
      <c r="E1424">
        <v>1</v>
      </c>
      <c r="F1424">
        <v>5</v>
      </c>
      <c r="G1424">
        <v>-0.99553675911177852</v>
      </c>
      <c r="H1424">
        <v>0.15622200800479502</v>
      </c>
      <c r="I1424">
        <v>-0.9169680177445676</v>
      </c>
      <c r="J1424">
        <v>1.096444042420607</v>
      </c>
    </row>
    <row r="1425" spans="1:10" x14ac:dyDescent="0.2">
      <c r="A1425">
        <v>35061521</v>
      </c>
      <c r="B1425">
        <v>458</v>
      </c>
      <c r="C1425">
        <v>1</v>
      </c>
      <c r="D1425">
        <v>2</v>
      </c>
      <c r="E1425">
        <v>2</v>
      </c>
      <c r="F1425">
        <v>4</v>
      </c>
      <c r="G1425">
        <v>-1.5478606666014174</v>
      </c>
      <c r="H1425">
        <v>-0.62453057636168241</v>
      </c>
      <c r="I1425">
        <v>-0.70334701987266135</v>
      </c>
      <c r="J1425">
        <v>0.37189434116011355</v>
      </c>
    </row>
    <row r="1426" spans="1:10" x14ac:dyDescent="0.2">
      <c r="A1426">
        <v>35061522</v>
      </c>
      <c r="B1426">
        <v>1215</v>
      </c>
      <c r="C1426">
        <v>1</v>
      </c>
      <c r="D1426">
        <v>4</v>
      </c>
      <c r="E1426">
        <v>1</v>
      </c>
      <c r="F1426">
        <v>4</v>
      </c>
      <c r="G1426">
        <v>-1.0927730802461544</v>
      </c>
      <c r="H1426">
        <v>0.2478348434457382</v>
      </c>
      <c r="I1426">
        <v>-1.2140849641400446</v>
      </c>
      <c r="J1426">
        <v>0.63693080446770245</v>
      </c>
    </row>
    <row r="1427" spans="1:10" x14ac:dyDescent="0.2">
      <c r="A1427">
        <v>35061523</v>
      </c>
      <c r="B1427">
        <v>288</v>
      </c>
      <c r="C1427">
        <v>3</v>
      </c>
      <c r="D1427">
        <v>2</v>
      </c>
      <c r="E1427">
        <v>1</v>
      </c>
      <c r="F1427">
        <v>4</v>
      </c>
      <c r="G1427">
        <v>-0.15375468820877619</v>
      </c>
      <c r="H1427">
        <v>-0.51218453858745328</v>
      </c>
      <c r="I1427">
        <v>-0.9515083390434067</v>
      </c>
      <c r="J1427">
        <v>0.67876311020047753</v>
      </c>
    </row>
    <row r="1428" spans="1:10" x14ac:dyDescent="0.2">
      <c r="A1428">
        <v>35061524</v>
      </c>
      <c r="B1428">
        <v>1480</v>
      </c>
      <c r="C1428">
        <v>3</v>
      </c>
      <c r="D1428">
        <v>4</v>
      </c>
      <c r="E1428">
        <v>1</v>
      </c>
      <c r="F1428">
        <v>4</v>
      </c>
      <c r="G1428">
        <v>-0.2156120867033032</v>
      </c>
      <c r="H1428">
        <v>0.56639499153804196</v>
      </c>
      <c r="I1428">
        <v>-0.97572808978573899</v>
      </c>
      <c r="J1428">
        <v>0.68476652866329291</v>
      </c>
    </row>
    <row r="1429" spans="1:10" x14ac:dyDescent="0.2">
      <c r="A1429">
        <v>35061525</v>
      </c>
      <c r="B1429">
        <v>579</v>
      </c>
      <c r="C1429">
        <v>4</v>
      </c>
      <c r="D1429">
        <v>3</v>
      </c>
      <c r="E1429">
        <v>2</v>
      </c>
      <c r="F1429">
        <v>4</v>
      </c>
      <c r="G1429">
        <v>0.30397050598548703</v>
      </c>
      <c r="H1429">
        <v>-0.29345000607113125</v>
      </c>
      <c r="I1429">
        <v>-0.64433958529201352</v>
      </c>
      <c r="J1429">
        <v>0.17071434343560576</v>
      </c>
    </row>
    <row r="1430" spans="1:10" x14ac:dyDescent="0.2">
      <c r="A1430">
        <v>35061526</v>
      </c>
      <c r="B1430">
        <v>545</v>
      </c>
      <c r="C1430">
        <v>2</v>
      </c>
      <c r="D1430">
        <v>2</v>
      </c>
      <c r="E1430">
        <v>2</v>
      </c>
      <c r="F1430">
        <v>4</v>
      </c>
      <c r="G1430">
        <v>-0.53833283826137301</v>
      </c>
      <c r="H1430">
        <v>-0.72263594546892773</v>
      </c>
      <c r="I1430">
        <v>-0.50847300902800574</v>
      </c>
      <c r="J1430">
        <v>0.15369589128857533</v>
      </c>
    </row>
    <row r="1431" spans="1:10" x14ac:dyDescent="0.2">
      <c r="A1431">
        <v>35061530</v>
      </c>
      <c r="B1431">
        <v>1315</v>
      </c>
      <c r="C1431">
        <v>5</v>
      </c>
      <c r="D1431">
        <v>5</v>
      </c>
      <c r="E1431">
        <v>1</v>
      </c>
      <c r="F1431">
        <v>5</v>
      </c>
      <c r="G1431">
        <v>2.1973139030573781</v>
      </c>
      <c r="H1431">
        <v>1.4420362098202133</v>
      </c>
      <c r="I1431">
        <v>-1.5886603053644757</v>
      </c>
      <c r="J1431">
        <v>2.2849474724313303</v>
      </c>
    </row>
    <row r="1432" spans="1:10" x14ac:dyDescent="0.2">
      <c r="A1432">
        <v>35061531</v>
      </c>
      <c r="B1432">
        <v>885</v>
      </c>
      <c r="C1432">
        <v>5</v>
      </c>
      <c r="D1432">
        <v>2</v>
      </c>
      <c r="E1432">
        <v>5</v>
      </c>
      <c r="F1432">
        <v>3</v>
      </c>
      <c r="G1432">
        <v>1.3932296539041737</v>
      </c>
      <c r="H1432">
        <v>-0.50198555522036448</v>
      </c>
      <c r="I1432">
        <v>3.4835923331072536</v>
      </c>
      <c r="J1432">
        <v>-0.33989903436798019</v>
      </c>
    </row>
    <row r="1433" spans="1:10" x14ac:dyDescent="0.2">
      <c r="A1433">
        <v>35061533</v>
      </c>
      <c r="B1433">
        <v>777</v>
      </c>
      <c r="C1433">
        <v>4</v>
      </c>
      <c r="D1433">
        <v>5</v>
      </c>
      <c r="E1433">
        <v>5</v>
      </c>
      <c r="F1433">
        <v>4</v>
      </c>
      <c r="G1433">
        <v>0.2552048655783859</v>
      </c>
      <c r="H1433">
        <v>0.6606425697003192</v>
      </c>
      <c r="I1433">
        <v>1.4579711747818647</v>
      </c>
      <c r="J1433">
        <v>0.58302204282638181</v>
      </c>
    </row>
    <row r="1434" spans="1:10" x14ac:dyDescent="0.2">
      <c r="A1434">
        <v>35061534</v>
      </c>
      <c r="B1434">
        <v>1727</v>
      </c>
      <c r="C1434">
        <v>5</v>
      </c>
      <c r="D1434">
        <v>5</v>
      </c>
      <c r="E1434">
        <v>3</v>
      </c>
      <c r="F1434">
        <v>5</v>
      </c>
      <c r="G1434">
        <v>2.0369659617381384</v>
      </c>
      <c r="H1434">
        <v>1.8728777744447207</v>
      </c>
      <c r="I1434">
        <v>-0.11925863630893757</v>
      </c>
      <c r="J1434">
        <v>1.2916093515986216</v>
      </c>
    </row>
    <row r="1435" spans="1:10" x14ac:dyDescent="0.2">
      <c r="A1435">
        <v>35061535</v>
      </c>
      <c r="B1435">
        <v>524</v>
      </c>
      <c r="C1435">
        <v>1</v>
      </c>
      <c r="D1435">
        <v>5</v>
      </c>
      <c r="E1435">
        <v>1</v>
      </c>
      <c r="F1435">
        <v>5</v>
      </c>
      <c r="G1435">
        <v>-1.4486229909211747</v>
      </c>
      <c r="H1435">
        <v>2.4780466536758339</v>
      </c>
      <c r="I1435">
        <v>-1.0094554507319393</v>
      </c>
      <c r="J1435">
        <v>1.3591896152026413</v>
      </c>
    </row>
    <row r="1436" spans="1:10" x14ac:dyDescent="0.2">
      <c r="A1436">
        <v>35061536</v>
      </c>
      <c r="B1436">
        <v>951</v>
      </c>
      <c r="C1436">
        <v>1</v>
      </c>
      <c r="D1436">
        <v>5</v>
      </c>
      <c r="E1436">
        <v>1</v>
      </c>
      <c r="F1436">
        <v>5</v>
      </c>
      <c r="G1436">
        <v>-1.2421840138627398</v>
      </c>
      <c r="H1436">
        <v>0.93430057680252432</v>
      </c>
      <c r="I1436">
        <v>-0.71303008649441979</v>
      </c>
      <c r="J1436">
        <v>0.95678258322072196</v>
      </c>
    </row>
    <row r="1437" spans="1:10" x14ac:dyDescent="0.2">
      <c r="A1437">
        <v>35061537</v>
      </c>
      <c r="B1437">
        <v>240</v>
      </c>
      <c r="C1437">
        <v>1</v>
      </c>
      <c r="D1437">
        <v>5</v>
      </c>
      <c r="E1437">
        <v>1</v>
      </c>
      <c r="F1437">
        <v>5</v>
      </c>
      <c r="G1437">
        <v>-0.773088363917803</v>
      </c>
      <c r="H1437">
        <v>0.77722343186770826</v>
      </c>
      <c r="I1437">
        <v>-1.2423446252150181</v>
      </c>
      <c r="J1437">
        <v>1.4885192552284505</v>
      </c>
    </row>
    <row r="1438" spans="1:10" x14ac:dyDescent="0.2">
      <c r="A1438">
        <v>35061538</v>
      </c>
      <c r="B1438">
        <v>593</v>
      </c>
      <c r="C1438">
        <v>2</v>
      </c>
      <c r="D1438">
        <v>2</v>
      </c>
      <c r="E1438">
        <v>2</v>
      </c>
      <c r="F1438">
        <v>4</v>
      </c>
      <c r="G1438">
        <v>-0.41856983129780623</v>
      </c>
      <c r="H1438">
        <v>-0.71568606130912737</v>
      </c>
      <c r="I1438">
        <v>-0.53753262572541682</v>
      </c>
      <c r="J1438">
        <v>-4.494914952436499E-2</v>
      </c>
    </row>
    <row r="1439" spans="1:10" x14ac:dyDescent="0.2">
      <c r="A1439">
        <v>35061539</v>
      </c>
      <c r="B1439">
        <v>590</v>
      </c>
      <c r="C1439">
        <v>2</v>
      </c>
      <c r="D1439">
        <v>2</v>
      </c>
      <c r="E1439">
        <v>2</v>
      </c>
      <c r="F1439">
        <v>3</v>
      </c>
      <c r="G1439">
        <v>-0.49353904916883484</v>
      </c>
      <c r="H1439">
        <v>-0.72786032958856239</v>
      </c>
      <c r="I1439">
        <v>-0.3736295178726925</v>
      </c>
      <c r="J1439">
        <v>-0.28720934090076833</v>
      </c>
    </row>
    <row r="1440" spans="1:10" x14ac:dyDescent="0.2">
      <c r="A1440">
        <v>35061540</v>
      </c>
      <c r="B1440">
        <v>807</v>
      </c>
      <c r="C1440">
        <v>1</v>
      </c>
      <c r="D1440">
        <v>2</v>
      </c>
      <c r="E1440">
        <v>1</v>
      </c>
      <c r="F1440">
        <v>3</v>
      </c>
      <c r="G1440">
        <v>-1.1060447650771656</v>
      </c>
      <c r="H1440">
        <v>-0.74132306629393363</v>
      </c>
      <c r="I1440">
        <v>-0.74896819405793924</v>
      </c>
      <c r="J1440">
        <v>-0.31416052596509014</v>
      </c>
    </row>
    <row r="1441" spans="1:10" x14ac:dyDescent="0.2">
      <c r="A1441">
        <v>35061541</v>
      </c>
      <c r="B1441">
        <v>803</v>
      </c>
      <c r="C1441">
        <v>2</v>
      </c>
      <c r="D1441">
        <v>1</v>
      </c>
      <c r="E1441">
        <v>5</v>
      </c>
      <c r="F1441">
        <v>2</v>
      </c>
      <c r="G1441">
        <v>-0.48424405215751415</v>
      </c>
      <c r="H1441">
        <v>-1.3189764746248582</v>
      </c>
      <c r="I1441">
        <v>0.74911617438457512</v>
      </c>
      <c r="J1441">
        <v>-0.49824487754391822</v>
      </c>
    </row>
    <row r="1442" spans="1:10" x14ac:dyDescent="0.2">
      <c r="A1442">
        <v>35061542</v>
      </c>
      <c r="B1442">
        <v>1061</v>
      </c>
      <c r="C1442">
        <v>1</v>
      </c>
      <c r="D1442">
        <v>1</v>
      </c>
      <c r="E1442">
        <v>3</v>
      </c>
      <c r="F1442">
        <v>3</v>
      </c>
      <c r="G1442">
        <v>-0.77812433109780899</v>
      </c>
      <c r="H1442">
        <v>-0.79237777223048012</v>
      </c>
      <c r="I1442">
        <v>-3.9665727423282698E-2</v>
      </c>
      <c r="J1442">
        <v>-0.30670338989878454</v>
      </c>
    </row>
    <row r="1443" spans="1:10" x14ac:dyDescent="0.2">
      <c r="A1443">
        <v>35061543</v>
      </c>
      <c r="B1443">
        <v>684</v>
      </c>
      <c r="C1443">
        <v>1</v>
      </c>
      <c r="D1443">
        <v>1</v>
      </c>
      <c r="E1443">
        <v>1</v>
      </c>
      <c r="F1443">
        <v>3</v>
      </c>
      <c r="G1443">
        <v>-1.2791147011089901</v>
      </c>
      <c r="H1443">
        <v>-1.0237102524942228</v>
      </c>
      <c r="I1443">
        <v>-0.84716150282428149</v>
      </c>
      <c r="J1443">
        <v>-0.25550797185221086</v>
      </c>
    </row>
    <row r="1444" spans="1:10" x14ac:dyDescent="0.2">
      <c r="A1444">
        <v>35061544</v>
      </c>
      <c r="B1444">
        <v>1386</v>
      </c>
      <c r="C1444">
        <v>2</v>
      </c>
      <c r="D1444">
        <v>1</v>
      </c>
      <c r="E1444">
        <v>5</v>
      </c>
      <c r="F1444">
        <v>4</v>
      </c>
      <c r="G1444">
        <v>-0.45515482251506356</v>
      </c>
      <c r="H1444">
        <v>-0.76787043320242798</v>
      </c>
      <c r="I1444">
        <v>0.91159631771256366</v>
      </c>
      <c r="J1444">
        <v>0.13306299453831533</v>
      </c>
    </row>
    <row r="1445" spans="1:10" x14ac:dyDescent="0.2">
      <c r="A1445">
        <v>35061545</v>
      </c>
      <c r="B1445">
        <v>455</v>
      </c>
      <c r="C1445">
        <v>4</v>
      </c>
      <c r="D1445">
        <v>2</v>
      </c>
      <c r="E1445">
        <v>2</v>
      </c>
      <c r="F1445">
        <v>4</v>
      </c>
      <c r="G1445">
        <v>7.7780240578482429E-2</v>
      </c>
      <c r="H1445">
        <v>-0.6144341767801661</v>
      </c>
      <c r="I1445">
        <v>-0.58957128029699413</v>
      </c>
      <c r="J1445">
        <v>0.12739909475391781</v>
      </c>
    </row>
    <row r="1446" spans="1:10" x14ac:dyDescent="0.2">
      <c r="A1446">
        <v>35061546</v>
      </c>
      <c r="B1446">
        <v>682</v>
      </c>
      <c r="C1446">
        <v>1</v>
      </c>
      <c r="D1446">
        <v>1</v>
      </c>
      <c r="E1446">
        <v>1</v>
      </c>
      <c r="F1446">
        <v>4</v>
      </c>
      <c r="G1446">
        <v>-0.95327466579452991</v>
      </c>
      <c r="H1446">
        <v>-0.81022431610087642</v>
      </c>
      <c r="I1446">
        <v>-0.88296789640318618</v>
      </c>
      <c r="J1446">
        <v>3.8473670688965483E-2</v>
      </c>
    </row>
    <row r="1447" spans="1:10" x14ac:dyDescent="0.2">
      <c r="A1447">
        <v>35061547</v>
      </c>
      <c r="B1447">
        <v>1123</v>
      </c>
      <c r="C1447">
        <v>4</v>
      </c>
      <c r="D1447">
        <v>1</v>
      </c>
      <c r="E1447">
        <v>1</v>
      </c>
      <c r="F1447">
        <v>4</v>
      </c>
      <c r="G1447">
        <v>9.3777210800982336E-2</v>
      </c>
      <c r="H1447">
        <v>-0.85948207587325942</v>
      </c>
      <c r="I1447">
        <v>-1.3062359448187393</v>
      </c>
      <c r="J1447">
        <v>0.10754488185491887</v>
      </c>
    </row>
    <row r="1448" spans="1:10" x14ac:dyDescent="0.2">
      <c r="A1448">
        <v>35061548</v>
      </c>
      <c r="B1448">
        <v>1269</v>
      </c>
      <c r="C1448">
        <v>5</v>
      </c>
      <c r="D1448">
        <v>2</v>
      </c>
      <c r="E1448">
        <v>1</v>
      </c>
      <c r="F1448">
        <v>5</v>
      </c>
      <c r="G1448">
        <v>1.0213130560929797</v>
      </c>
      <c r="H1448">
        <v>-0.45120265857917974</v>
      </c>
      <c r="I1448">
        <v>-1.1085803209277723</v>
      </c>
      <c r="J1448">
        <v>0.72829142588399698</v>
      </c>
    </row>
    <row r="1449" spans="1:10" x14ac:dyDescent="0.2">
      <c r="A1449">
        <v>35061549</v>
      </c>
      <c r="B1449">
        <v>687</v>
      </c>
      <c r="C1449">
        <v>2</v>
      </c>
      <c r="D1449">
        <v>1</v>
      </c>
      <c r="E1449">
        <v>1</v>
      </c>
      <c r="F1449">
        <v>4</v>
      </c>
      <c r="G1449">
        <v>-0.50088069252664702</v>
      </c>
      <c r="H1449">
        <v>-0.77797343260218788</v>
      </c>
      <c r="I1449">
        <v>-0.82096705001179515</v>
      </c>
      <c r="J1449">
        <v>0.60134414695602423</v>
      </c>
    </row>
    <row r="1450" spans="1:10" x14ac:dyDescent="0.2">
      <c r="A1450">
        <v>35061550</v>
      </c>
      <c r="B1450">
        <v>516</v>
      </c>
      <c r="C1450">
        <v>5</v>
      </c>
      <c r="D1450">
        <v>3</v>
      </c>
      <c r="E1450">
        <v>4</v>
      </c>
      <c r="F1450">
        <v>4</v>
      </c>
      <c r="G1450">
        <v>1.5800866947390213</v>
      </c>
      <c r="H1450">
        <v>-0.18288597220459518</v>
      </c>
      <c r="I1450">
        <v>0.10285209491108571</v>
      </c>
      <c r="J1450">
        <v>0.13232414639187848</v>
      </c>
    </row>
    <row r="1451" spans="1:10" x14ac:dyDescent="0.2">
      <c r="A1451">
        <v>35061551</v>
      </c>
      <c r="B1451">
        <v>667</v>
      </c>
      <c r="C1451">
        <v>3</v>
      </c>
      <c r="D1451">
        <v>2</v>
      </c>
      <c r="E1451">
        <v>1</v>
      </c>
      <c r="F1451">
        <v>4</v>
      </c>
      <c r="G1451">
        <v>-8.9287335368436804E-2</v>
      </c>
      <c r="H1451">
        <v>-0.71080275714371699</v>
      </c>
      <c r="I1451">
        <v>-1.0857982475745656</v>
      </c>
      <c r="J1451">
        <v>0.55647157944185477</v>
      </c>
    </row>
    <row r="1452" spans="1:10" x14ac:dyDescent="0.2">
      <c r="A1452">
        <v>35061552</v>
      </c>
      <c r="B1452">
        <v>693</v>
      </c>
      <c r="C1452">
        <v>5</v>
      </c>
      <c r="D1452">
        <v>1</v>
      </c>
      <c r="E1452">
        <v>3</v>
      </c>
      <c r="F1452">
        <v>4</v>
      </c>
      <c r="G1452">
        <v>1.0614135416939594</v>
      </c>
      <c r="H1452">
        <v>-0.7779297435383985</v>
      </c>
      <c r="I1452">
        <v>-0.18892525602237112</v>
      </c>
      <c r="J1452">
        <v>0.41072161692192899</v>
      </c>
    </row>
    <row r="1453" spans="1:10" x14ac:dyDescent="0.2">
      <c r="A1453">
        <v>35061553</v>
      </c>
      <c r="B1453">
        <v>856</v>
      </c>
      <c r="C1453">
        <v>5</v>
      </c>
      <c r="D1453">
        <v>1</v>
      </c>
      <c r="E1453">
        <v>5</v>
      </c>
      <c r="F1453">
        <v>2</v>
      </c>
      <c r="G1453">
        <v>0.9283332082960295</v>
      </c>
      <c r="H1453">
        <v>-0.93886003490557945</v>
      </c>
      <c r="I1453">
        <v>1.3683846736759759</v>
      </c>
      <c r="J1453">
        <v>-0.45301264881043873</v>
      </c>
    </row>
    <row r="1454" spans="1:10" x14ac:dyDescent="0.2">
      <c r="A1454">
        <v>35061554</v>
      </c>
      <c r="B1454">
        <v>701</v>
      </c>
      <c r="C1454">
        <v>2</v>
      </c>
      <c r="D1454">
        <v>1</v>
      </c>
      <c r="E1454">
        <v>5</v>
      </c>
      <c r="F1454">
        <v>3</v>
      </c>
      <c r="G1454">
        <v>-0.52469916603681355</v>
      </c>
      <c r="H1454">
        <v>-1.1952005507120731</v>
      </c>
      <c r="I1454">
        <v>0.56358429294376033</v>
      </c>
      <c r="J1454">
        <v>-0.25999376067787239</v>
      </c>
    </row>
    <row r="1455" spans="1:10" x14ac:dyDescent="0.2">
      <c r="A1455">
        <v>35061555</v>
      </c>
      <c r="B1455">
        <v>1723</v>
      </c>
      <c r="C1455">
        <v>1</v>
      </c>
      <c r="D1455">
        <v>1</v>
      </c>
      <c r="E1455">
        <v>1</v>
      </c>
      <c r="F1455">
        <v>4</v>
      </c>
      <c r="G1455">
        <v>-1.1781974238219193</v>
      </c>
      <c r="H1455">
        <v>-0.77117327431419713</v>
      </c>
      <c r="I1455">
        <v>-0.833489590449082</v>
      </c>
      <c r="J1455">
        <v>4.2622772548341431E-2</v>
      </c>
    </row>
    <row r="1456" spans="1:10" x14ac:dyDescent="0.2">
      <c r="A1456">
        <v>35061556</v>
      </c>
      <c r="B1456">
        <v>1830</v>
      </c>
      <c r="C1456">
        <v>3</v>
      </c>
      <c r="D1456">
        <v>2</v>
      </c>
      <c r="E1456">
        <v>1</v>
      </c>
      <c r="F1456">
        <v>4</v>
      </c>
      <c r="G1456">
        <v>-0.2194982251009493</v>
      </c>
      <c r="H1456">
        <v>-0.57729885327259167</v>
      </c>
      <c r="I1456">
        <v>-1.5058294221751591</v>
      </c>
      <c r="J1456">
        <v>0.58876945949934201</v>
      </c>
    </row>
    <row r="1457" spans="1:10" x14ac:dyDescent="0.2">
      <c r="A1457">
        <v>35061557</v>
      </c>
      <c r="B1457">
        <v>462</v>
      </c>
      <c r="C1457">
        <v>3</v>
      </c>
      <c r="D1457">
        <v>1</v>
      </c>
      <c r="E1457">
        <v>1</v>
      </c>
      <c r="F1457">
        <v>4</v>
      </c>
      <c r="G1457">
        <v>-0.19501944954079936</v>
      </c>
      <c r="H1457">
        <v>-0.89650796084730344</v>
      </c>
      <c r="I1457">
        <v>-0.94146327600781521</v>
      </c>
      <c r="J1457">
        <v>6.9371504133889816E-2</v>
      </c>
    </row>
    <row r="1458" spans="1:10" x14ac:dyDescent="0.2">
      <c r="A1458">
        <v>35061558</v>
      </c>
      <c r="B1458">
        <v>1299</v>
      </c>
      <c r="C1458">
        <v>2</v>
      </c>
      <c r="D1458">
        <v>2</v>
      </c>
      <c r="E1458">
        <v>1</v>
      </c>
      <c r="F1458">
        <v>4</v>
      </c>
      <c r="G1458">
        <v>-0.62769805839516402</v>
      </c>
      <c r="H1458">
        <v>-0.69446995922841492</v>
      </c>
      <c r="I1458">
        <v>-0.80151467777185115</v>
      </c>
      <c r="J1458">
        <v>0.63164813386224605</v>
      </c>
    </row>
    <row r="1459" spans="1:10" x14ac:dyDescent="0.2">
      <c r="A1459">
        <v>35061559</v>
      </c>
      <c r="B1459">
        <v>460</v>
      </c>
      <c r="C1459">
        <v>1</v>
      </c>
      <c r="D1459">
        <v>1</v>
      </c>
      <c r="E1459">
        <v>1</v>
      </c>
      <c r="F1459">
        <v>4</v>
      </c>
      <c r="G1459">
        <v>-1.4186690273800722</v>
      </c>
      <c r="H1459">
        <v>-0.78415029698323235</v>
      </c>
      <c r="I1459">
        <v>-0.9853421812542642</v>
      </c>
      <c r="J1459">
        <v>0.33221205157636524</v>
      </c>
    </row>
    <row r="1460" spans="1:10" x14ac:dyDescent="0.2">
      <c r="A1460">
        <v>35061560</v>
      </c>
      <c r="B1460">
        <v>529</v>
      </c>
      <c r="C1460">
        <v>1</v>
      </c>
      <c r="D1460">
        <v>2</v>
      </c>
      <c r="E1460">
        <v>1</v>
      </c>
      <c r="F1460">
        <v>5</v>
      </c>
      <c r="G1460">
        <v>-1.7078550322995061</v>
      </c>
      <c r="H1460">
        <v>-0.56661163424355432</v>
      </c>
      <c r="I1460">
        <v>-0.91394770496464484</v>
      </c>
      <c r="J1460">
        <v>1.1129620424301483</v>
      </c>
    </row>
    <row r="1461" spans="1:10" x14ac:dyDescent="0.2">
      <c r="A1461">
        <v>35061561</v>
      </c>
      <c r="B1461">
        <v>863</v>
      </c>
      <c r="C1461">
        <v>1</v>
      </c>
      <c r="D1461">
        <v>2</v>
      </c>
      <c r="E1461">
        <v>1</v>
      </c>
      <c r="F1461">
        <v>4</v>
      </c>
      <c r="G1461">
        <v>-0.77282407512715134</v>
      </c>
      <c r="H1461">
        <v>-0.74041464385428168</v>
      </c>
      <c r="I1461">
        <v>-0.90633532554120899</v>
      </c>
      <c r="J1461">
        <v>0.41135104968553116</v>
      </c>
    </row>
    <row r="1462" spans="1:10" x14ac:dyDescent="0.2">
      <c r="A1462">
        <v>35061562</v>
      </c>
      <c r="B1462">
        <v>1136</v>
      </c>
      <c r="C1462">
        <v>4</v>
      </c>
      <c r="D1462">
        <v>4</v>
      </c>
      <c r="E1462">
        <v>1</v>
      </c>
      <c r="F1462">
        <v>5</v>
      </c>
      <c r="G1462">
        <v>9.5839585856848375E-3</v>
      </c>
      <c r="H1462">
        <v>-2.4244826081946363E-2</v>
      </c>
      <c r="I1462">
        <v>-1.5025997070983264</v>
      </c>
      <c r="J1462">
        <v>0.90015392980133169</v>
      </c>
    </row>
    <row r="1463" spans="1:10" x14ac:dyDescent="0.2">
      <c r="A1463">
        <v>35061563</v>
      </c>
      <c r="B1463">
        <v>520</v>
      </c>
      <c r="C1463">
        <v>1</v>
      </c>
      <c r="D1463">
        <v>2</v>
      </c>
      <c r="E1463">
        <v>1</v>
      </c>
      <c r="F1463">
        <v>5</v>
      </c>
      <c r="G1463">
        <v>-0.90813268179393281</v>
      </c>
      <c r="H1463">
        <v>-0.63182428340073238</v>
      </c>
      <c r="I1463">
        <v>-0.84007034595916996</v>
      </c>
      <c r="J1463">
        <v>0.93765994114294204</v>
      </c>
    </row>
    <row r="1464" spans="1:10" x14ac:dyDescent="0.2">
      <c r="A1464">
        <v>35061564</v>
      </c>
      <c r="B1464">
        <v>968</v>
      </c>
      <c r="C1464">
        <v>3</v>
      </c>
      <c r="D1464">
        <v>3</v>
      </c>
      <c r="E1464">
        <v>2</v>
      </c>
      <c r="F1464">
        <v>4</v>
      </c>
      <c r="G1464">
        <v>-0.17727472604255862</v>
      </c>
      <c r="H1464">
        <v>-0.24485246195938132</v>
      </c>
      <c r="I1464">
        <v>-0.62323958913501165</v>
      </c>
      <c r="J1464">
        <v>0.6489611443999862</v>
      </c>
    </row>
    <row r="1465" spans="1:10" x14ac:dyDescent="0.2">
      <c r="A1465">
        <v>35061565</v>
      </c>
      <c r="B1465">
        <v>700</v>
      </c>
      <c r="C1465">
        <v>5</v>
      </c>
      <c r="D1465">
        <v>5</v>
      </c>
      <c r="E1465">
        <v>2</v>
      </c>
      <c r="F1465">
        <v>4</v>
      </c>
      <c r="G1465">
        <v>1.3869196812171334</v>
      </c>
      <c r="H1465">
        <v>1.215648094319147</v>
      </c>
      <c r="I1465">
        <v>-0.57219521693005893</v>
      </c>
      <c r="J1465">
        <v>0.54506867657670399</v>
      </c>
    </row>
    <row r="1466" spans="1:10" x14ac:dyDescent="0.2">
      <c r="A1466">
        <v>35061566</v>
      </c>
      <c r="B1466">
        <v>863</v>
      </c>
      <c r="C1466">
        <v>5</v>
      </c>
      <c r="D1466">
        <v>4</v>
      </c>
      <c r="E1466">
        <v>1</v>
      </c>
      <c r="F1466">
        <v>4</v>
      </c>
      <c r="G1466">
        <v>0.72628130737325747</v>
      </c>
      <c r="H1466">
        <v>0.28011230259417297</v>
      </c>
      <c r="I1466">
        <v>-0.91424510132912395</v>
      </c>
      <c r="J1466">
        <v>0.64976170569929392</v>
      </c>
    </row>
    <row r="1467" spans="1:10" x14ac:dyDescent="0.2">
      <c r="A1467">
        <v>35061567</v>
      </c>
      <c r="B1467">
        <v>713</v>
      </c>
      <c r="C1467">
        <v>1</v>
      </c>
      <c r="D1467">
        <v>1</v>
      </c>
      <c r="E1467">
        <v>2</v>
      </c>
      <c r="F1467">
        <v>4</v>
      </c>
      <c r="G1467">
        <v>-1.1569145374619683</v>
      </c>
      <c r="H1467">
        <v>-0.994532826726646</v>
      </c>
      <c r="I1467">
        <v>-0.59829640817658702</v>
      </c>
      <c r="J1467">
        <v>0.31042995036662757</v>
      </c>
    </row>
    <row r="1468" spans="1:10" x14ac:dyDescent="0.2">
      <c r="A1468">
        <v>35061568</v>
      </c>
      <c r="B1468">
        <v>1554</v>
      </c>
      <c r="C1468">
        <v>2</v>
      </c>
      <c r="D1468">
        <v>3</v>
      </c>
      <c r="E1468">
        <v>1</v>
      </c>
      <c r="F1468">
        <v>5</v>
      </c>
      <c r="G1468">
        <v>-0.69989845007643836</v>
      </c>
      <c r="H1468">
        <v>-0.19085340612334978</v>
      </c>
      <c r="I1468">
        <v>-1.4735381317876994</v>
      </c>
      <c r="J1468">
        <v>2.0410910072110999</v>
      </c>
    </row>
    <row r="1469" spans="1:10" x14ac:dyDescent="0.2">
      <c r="A1469">
        <v>35061569</v>
      </c>
      <c r="B1469">
        <v>780</v>
      </c>
      <c r="C1469">
        <v>1</v>
      </c>
      <c r="D1469">
        <v>2</v>
      </c>
      <c r="E1469">
        <v>2</v>
      </c>
      <c r="F1469">
        <v>5</v>
      </c>
      <c r="G1469">
        <v>-1.7628380320303021</v>
      </c>
      <c r="H1469">
        <v>-0.61283919889163818</v>
      </c>
      <c r="I1469">
        <v>-0.51082658019296823</v>
      </c>
      <c r="J1469">
        <v>1.0334466636615873</v>
      </c>
    </row>
    <row r="1470" spans="1:10" x14ac:dyDescent="0.2">
      <c r="A1470">
        <v>35061570</v>
      </c>
      <c r="B1470">
        <v>379</v>
      </c>
      <c r="C1470">
        <v>1</v>
      </c>
      <c r="D1470">
        <v>2</v>
      </c>
      <c r="E1470">
        <v>1</v>
      </c>
      <c r="F1470">
        <v>5</v>
      </c>
      <c r="G1470">
        <v>-2.441639009060057</v>
      </c>
      <c r="H1470">
        <v>-0.43941553330570621</v>
      </c>
      <c r="I1470">
        <v>-1.0797729006651062</v>
      </c>
      <c r="J1470">
        <v>0.8854669983911192</v>
      </c>
    </row>
    <row r="1471" spans="1:10" x14ac:dyDescent="0.2">
      <c r="A1471">
        <v>35061571</v>
      </c>
      <c r="B1471">
        <v>755</v>
      </c>
      <c r="C1471">
        <v>3</v>
      </c>
      <c r="D1471">
        <v>1</v>
      </c>
      <c r="E1471">
        <v>5</v>
      </c>
      <c r="F1471">
        <v>4</v>
      </c>
      <c r="G1471">
        <v>-0.33591410815849376</v>
      </c>
      <c r="H1471">
        <v>-0.97387942655313786</v>
      </c>
      <c r="I1471">
        <v>1.2606116265239029</v>
      </c>
      <c r="J1471">
        <v>0.17030955155296634</v>
      </c>
    </row>
    <row r="1472" spans="1:10" x14ac:dyDescent="0.2">
      <c r="A1472">
        <v>35061572</v>
      </c>
      <c r="B1472">
        <v>799</v>
      </c>
      <c r="C1472">
        <v>1</v>
      </c>
      <c r="D1472">
        <v>2</v>
      </c>
      <c r="E1472">
        <v>1</v>
      </c>
      <c r="F1472">
        <v>5</v>
      </c>
      <c r="G1472">
        <v>-1.6103298337914778</v>
      </c>
      <c r="H1472">
        <v>-0.53306829925334276</v>
      </c>
      <c r="I1472">
        <v>-0.80641200068593599</v>
      </c>
      <c r="J1472">
        <v>0.86531308347087399</v>
      </c>
    </row>
    <row r="1473" spans="1:10" x14ac:dyDescent="0.2">
      <c r="A1473">
        <v>35061573</v>
      </c>
      <c r="B1473">
        <v>602</v>
      </c>
      <c r="C1473">
        <v>1</v>
      </c>
      <c r="D1473">
        <v>2</v>
      </c>
      <c r="E1473">
        <v>1</v>
      </c>
      <c r="F1473">
        <v>4</v>
      </c>
      <c r="G1473">
        <v>-0.89810587984803236</v>
      </c>
      <c r="H1473">
        <v>-0.68607644259636591</v>
      </c>
      <c r="I1473">
        <v>-0.89336628258927853</v>
      </c>
      <c r="J1473">
        <v>0.40912467821015758</v>
      </c>
    </row>
    <row r="1474" spans="1:10" x14ac:dyDescent="0.2">
      <c r="A1474">
        <v>35061574</v>
      </c>
      <c r="B1474">
        <v>936</v>
      </c>
      <c r="C1474">
        <v>4</v>
      </c>
      <c r="D1474">
        <v>2</v>
      </c>
      <c r="E1474">
        <v>1</v>
      </c>
      <c r="F1474">
        <v>5</v>
      </c>
      <c r="G1474">
        <v>8.1946996316269116E-2</v>
      </c>
      <c r="H1474">
        <v>-0.47467178112696434</v>
      </c>
      <c r="I1474">
        <v>-1.1674222063163784</v>
      </c>
      <c r="J1474">
        <v>0.77795420568095186</v>
      </c>
    </row>
    <row r="1475" spans="1:10" x14ac:dyDescent="0.2">
      <c r="A1475">
        <v>35061575</v>
      </c>
      <c r="B1475">
        <v>781</v>
      </c>
      <c r="C1475">
        <v>2</v>
      </c>
      <c r="D1475">
        <v>3</v>
      </c>
      <c r="E1475">
        <v>1</v>
      </c>
      <c r="F1475">
        <v>4</v>
      </c>
      <c r="G1475">
        <v>-0.68840679933466176</v>
      </c>
      <c r="H1475">
        <v>-0.35511046770706023</v>
      </c>
      <c r="I1475">
        <v>-0.86444824998628367</v>
      </c>
      <c r="J1475">
        <v>0.54194442140659704</v>
      </c>
    </row>
    <row r="1476" spans="1:10" x14ac:dyDescent="0.2">
      <c r="A1476">
        <v>35061576</v>
      </c>
      <c r="B1476">
        <v>552</v>
      </c>
      <c r="C1476">
        <v>2</v>
      </c>
      <c r="D1476">
        <v>3</v>
      </c>
      <c r="E1476">
        <v>2</v>
      </c>
      <c r="F1476">
        <v>4</v>
      </c>
      <c r="G1476">
        <v>-0.61032967274360717</v>
      </c>
      <c r="H1476">
        <v>-0.37113730440368498</v>
      </c>
      <c r="I1476">
        <v>-0.40506148505439338</v>
      </c>
      <c r="J1476">
        <v>0.33916518879497837</v>
      </c>
    </row>
    <row r="1477" spans="1:10" x14ac:dyDescent="0.2">
      <c r="A1477">
        <v>35061577</v>
      </c>
      <c r="B1477">
        <v>556</v>
      </c>
      <c r="C1477">
        <v>2</v>
      </c>
      <c r="D1477">
        <v>2</v>
      </c>
      <c r="E1477">
        <v>2</v>
      </c>
      <c r="F1477">
        <v>4</v>
      </c>
      <c r="G1477">
        <v>-0.43254348387960834</v>
      </c>
      <c r="H1477">
        <v>-0.48587555974599062</v>
      </c>
      <c r="I1477">
        <v>-0.58797059419692377</v>
      </c>
      <c r="J1477">
        <v>0.11325986446942865</v>
      </c>
    </row>
    <row r="1478" spans="1:10" x14ac:dyDescent="0.2">
      <c r="A1478">
        <v>35061578</v>
      </c>
      <c r="B1478">
        <v>750</v>
      </c>
      <c r="C1478">
        <v>5</v>
      </c>
      <c r="D1478">
        <v>4</v>
      </c>
      <c r="E1478">
        <v>5</v>
      </c>
      <c r="F1478">
        <v>3</v>
      </c>
      <c r="G1478">
        <v>3.0318637680383276</v>
      </c>
      <c r="H1478">
        <v>0.30536751203988916</v>
      </c>
      <c r="I1478">
        <v>5.0337285724926675</v>
      </c>
      <c r="J1478">
        <v>-7.0234871609648419E-2</v>
      </c>
    </row>
    <row r="1479" spans="1:10" x14ac:dyDescent="0.2">
      <c r="A1479">
        <v>35061579</v>
      </c>
      <c r="B1479">
        <v>1052</v>
      </c>
      <c r="C1479">
        <v>5</v>
      </c>
      <c r="D1479">
        <v>4</v>
      </c>
      <c r="E1479">
        <v>1</v>
      </c>
      <c r="F1479">
        <v>4</v>
      </c>
      <c r="G1479">
        <v>1.1749296205690061</v>
      </c>
      <c r="H1479">
        <v>5.8197140063531549E-2</v>
      </c>
      <c r="I1479">
        <v>-1.0208291897304544</v>
      </c>
      <c r="J1479">
        <v>0.22693339496172624</v>
      </c>
    </row>
    <row r="1480" spans="1:10" x14ac:dyDescent="0.2">
      <c r="A1480">
        <v>35061580</v>
      </c>
      <c r="B1480">
        <v>798</v>
      </c>
      <c r="C1480">
        <v>3</v>
      </c>
      <c r="D1480">
        <v>2</v>
      </c>
      <c r="E1480">
        <v>1</v>
      </c>
      <c r="F1480">
        <v>4</v>
      </c>
      <c r="G1480">
        <v>-0.2955273135041086</v>
      </c>
      <c r="H1480">
        <v>-0.44553218762223684</v>
      </c>
      <c r="I1480">
        <v>-0.9726515070710493</v>
      </c>
      <c r="J1480">
        <v>0.51415921765346639</v>
      </c>
    </row>
    <row r="1481" spans="1:10" x14ac:dyDescent="0.2">
      <c r="A1481">
        <v>35061581</v>
      </c>
      <c r="B1481">
        <v>706</v>
      </c>
      <c r="C1481">
        <v>1</v>
      </c>
      <c r="D1481">
        <v>1</v>
      </c>
      <c r="E1481">
        <v>2</v>
      </c>
      <c r="F1481">
        <v>4</v>
      </c>
      <c r="G1481">
        <v>-1.1488880208788392</v>
      </c>
      <c r="H1481">
        <v>-1.1014957365170779</v>
      </c>
      <c r="I1481">
        <v>-0.34418782454549829</v>
      </c>
      <c r="J1481">
        <v>-6.2146221601065671E-2</v>
      </c>
    </row>
    <row r="1482" spans="1:10" x14ac:dyDescent="0.2">
      <c r="A1482">
        <v>35061582</v>
      </c>
      <c r="B1482">
        <v>993</v>
      </c>
      <c r="C1482">
        <v>2</v>
      </c>
      <c r="D1482">
        <v>1</v>
      </c>
      <c r="E1482">
        <v>2</v>
      </c>
      <c r="F1482">
        <v>3</v>
      </c>
      <c r="G1482">
        <v>-0.53776953503223524</v>
      </c>
      <c r="H1482">
        <v>-0.85967424237456336</v>
      </c>
      <c r="I1482">
        <v>-0.44489336857559802</v>
      </c>
      <c r="J1482">
        <v>-9.0256398607749699E-2</v>
      </c>
    </row>
    <row r="1483" spans="1:10" x14ac:dyDescent="0.2">
      <c r="A1483">
        <v>35061583</v>
      </c>
      <c r="B1483">
        <v>956</v>
      </c>
      <c r="C1483">
        <v>1</v>
      </c>
      <c r="D1483">
        <v>1</v>
      </c>
      <c r="E1483">
        <v>2</v>
      </c>
      <c r="F1483">
        <v>3</v>
      </c>
      <c r="G1483">
        <v>-0.98291809043751355</v>
      </c>
      <c r="H1483">
        <v>-1.03500413636695</v>
      </c>
      <c r="I1483">
        <v>-0.66058074182887416</v>
      </c>
      <c r="J1483">
        <v>-8.5019026423794469E-2</v>
      </c>
    </row>
    <row r="1484" spans="1:10" x14ac:dyDescent="0.2">
      <c r="A1484">
        <v>35061584</v>
      </c>
      <c r="B1484">
        <v>574</v>
      </c>
      <c r="C1484">
        <v>2</v>
      </c>
      <c r="D1484">
        <v>1</v>
      </c>
      <c r="E1484">
        <v>2</v>
      </c>
      <c r="F1484">
        <v>3</v>
      </c>
      <c r="G1484">
        <v>-0.64390840985683484</v>
      </c>
      <c r="H1484">
        <v>-1.1864488505286872</v>
      </c>
      <c r="I1484">
        <v>-0.5721569969465643</v>
      </c>
      <c r="J1484">
        <v>-0.22245986810893217</v>
      </c>
    </row>
    <row r="1485" spans="1:10" x14ac:dyDescent="0.2">
      <c r="A1485">
        <v>35061585</v>
      </c>
      <c r="B1485">
        <v>571</v>
      </c>
      <c r="C1485">
        <v>1</v>
      </c>
      <c r="D1485">
        <v>1</v>
      </c>
      <c r="E1485">
        <v>1</v>
      </c>
      <c r="F1485">
        <v>4</v>
      </c>
      <c r="G1485">
        <v>-1.9364167030245767</v>
      </c>
      <c r="H1485">
        <v>-0.81409696966154932</v>
      </c>
      <c r="I1485">
        <v>-0.89115712943084591</v>
      </c>
      <c r="J1485">
        <v>0.40668817211291097</v>
      </c>
    </row>
    <row r="1486" spans="1:10" x14ac:dyDescent="0.2">
      <c r="A1486">
        <v>35061586</v>
      </c>
      <c r="B1486">
        <v>542</v>
      </c>
      <c r="C1486">
        <v>1</v>
      </c>
      <c r="D1486">
        <v>2</v>
      </c>
      <c r="E1486">
        <v>5</v>
      </c>
      <c r="F1486">
        <v>3</v>
      </c>
      <c r="G1486">
        <v>-0.7897813261560056</v>
      </c>
      <c r="H1486">
        <v>-0.61924941269356903</v>
      </c>
      <c r="I1486">
        <v>2.4087806915596284</v>
      </c>
      <c r="J1486">
        <v>-0.23028871599275344</v>
      </c>
    </row>
    <row r="1487" spans="1:10" x14ac:dyDescent="0.2">
      <c r="A1487">
        <v>35061587</v>
      </c>
      <c r="B1487">
        <v>1011</v>
      </c>
      <c r="C1487">
        <v>2</v>
      </c>
      <c r="D1487">
        <v>1</v>
      </c>
      <c r="E1487">
        <v>5</v>
      </c>
      <c r="F1487">
        <v>3</v>
      </c>
      <c r="G1487">
        <v>-0.68284507330424205</v>
      </c>
      <c r="H1487">
        <v>-0.96678317525412072</v>
      </c>
      <c r="I1487">
        <v>1.8020851685613108</v>
      </c>
      <c r="J1487">
        <v>-0.21422286937579338</v>
      </c>
    </row>
    <row r="1488" spans="1:10" x14ac:dyDescent="0.2">
      <c r="A1488">
        <v>35061588</v>
      </c>
      <c r="B1488">
        <v>681</v>
      </c>
      <c r="C1488">
        <v>4</v>
      </c>
      <c r="D1488">
        <v>2</v>
      </c>
      <c r="E1488">
        <v>5</v>
      </c>
      <c r="F1488">
        <v>4</v>
      </c>
      <c r="G1488">
        <v>0.30047567746281673</v>
      </c>
      <c r="H1488">
        <v>-0.48829197519394796</v>
      </c>
      <c r="I1488">
        <v>0.97525207364786926</v>
      </c>
      <c r="J1488">
        <v>1.3362327031403831E-2</v>
      </c>
    </row>
    <row r="1489" spans="1:10" x14ac:dyDescent="0.2">
      <c r="A1489">
        <v>35061589</v>
      </c>
      <c r="B1489">
        <v>497</v>
      </c>
      <c r="C1489">
        <v>1</v>
      </c>
      <c r="D1489">
        <v>1</v>
      </c>
      <c r="E1489">
        <v>2</v>
      </c>
      <c r="F1489">
        <v>4</v>
      </c>
      <c r="G1489">
        <v>-1.0340120849214265</v>
      </c>
      <c r="H1489">
        <v>-0.94962166434064299</v>
      </c>
      <c r="I1489">
        <v>-0.45536790600857657</v>
      </c>
      <c r="J1489">
        <v>0.40788253240502642</v>
      </c>
    </row>
    <row r="1490" spans="1:10" x14ac:dyDescent="0.2">
      <c r="A1490">
        <v>35061590</v>
      </c>
      <c r="B1490">
        <v>555</v>
      </c>
      <c r="C1490">
        <v>1</v>
      </c>
      <c r="D1490">
        <v>1</v>
      </c>
      <c r="E1490">
        <v>1</v>
      </c>
      <c r="F1490">
        <v>4</v>
      </c>
      <c r="G1490">
        <v>-1.9524844317182604</v>
      </c>
      <c r="H1490">
        <v>-0.84759405294195234</v>
      </c>
      <c r="I1490">
        <v>-0.96405044363300929</v>
      </c>
      <c r="J1490">
        <v>0.1301544559325282</v>
      </c>
    </row>
    <row r="1491" spans="1:10" x14ac:dyDescent="0.2">
      <c r="A1491">
        <v>35061591</v>
      </c>
      <c r="B1491">
        <v>1783</v>
      </c>
      <c r="C1491">
        <v>1</v>
      </c>
      <c r="D1491">
        <v>2</v>
      </c>
      <c r="E1491">
        <v>1</v>
      </c>
      <c r="F1491">
        <v>4</v>
      </c>
      <c r="G1491">
        <v>-0.87150103467626194</v>
      </c>
      <c r="H1491">
        <v>-0.72635992573545616</v>
      </c>
      <c r="I1491">
        <v>-1.1824274007609297</v>
      </c>
      <c r="J1491">
        <v>0.5503711170544372</v>
      </c>
    </row>
    <row r="1492" spans="1:10" x14ac:dyDescent="0.2">
      <c r="A1492">
        <v>35061592</v>
      </c>
      <c r="B1492">
        <v>1408</v>
      </c>
      <c r="C1492">
        <v>1</v>
      </c>
      <c r="D1492">
        <v>2</v>
      </c>
      <c r="E1492">
        <v>1</v>
      </c>
      <c r="F1492">
        <v>4</v>
      </c>
      <c r="G1492">
        <v>-1.1941997719092017</v>
      </c>
      <c r="H1492">
        <v>-0.54646438981524503</v>
      </c>
      <c r="I1492">
        <v>-1.1844814553500438</v>
      </c>
      <c r="J1492">
        <v>0.38019159305748751</v>
      </c>
    </row>
    <row r="1493" spans="1:10" x14ac:dyDescent="0.2">
      <c r="A1493">
        <v>35061593</v>
      </c>
      <c r="B1493">
        <v>934</v>
      </c>
      <c r="C1493">
        <v>1</v>
      </c>
      <c r="D1493">
        <v>1</v>
      </c>
      <c r="E1493">
        <v>1</v>
      </c>
      <c r="F1493">
        <v>4</v>
      </c>
      <c r="G1493">
        <v>-0.97542244962339675</v>
      </c>
      <c r="H1493">
        <v>-0.8271520905504206</v>
      </c>
      <c r="I1493">
        <v>-0.85508139687105078</v>
      </c>
      <c r="J1493">
        <v>4.7885843939911299E-3</v>
      </c>
    </row>
    <row r="1494" spans="1:10" x14ac:dyDescent="0.2">
      <c r="A1494">
        <v>35061595</v>
      </c>
      <c r="B1494">
        <v>461</v>
      </c>
      <c r="C1494">
        <v>2</v>
      </c>
      <c r="D1494">
        <v>1</v>
      </c>
      <c r="E1494">
        <v>3</v>
      </c>
      <c r="F1494">
        <v>4</v>
      </c>
      <c r="G1494">
        <v>-0.62305769959882218</v>
      </c>
      <c r="H1494">
        <v>-0.84825941747095124</v>
      </c>
      <c r="I1494">
        <v>-1.7041785396580925E-2</v>
      </c>
      <c r="J1494">
        <v>0.1520914673833183</v>
      </c>
    </row>
    <row r="1495" spans="1:10" x14ac:dyDescent="0.2">
      <c r="A1495">
        <v>35061596</v>
      </c>
      <c r="B1495">
        <v>638</v>
      </c>
      <c r="C1495">
        <v>1</v>
      </c>
      <c r="D1495">
        <v>3</v>
      </c>
      <c r="E1495">
        <v>1</v>
      </c>
      <c r="F1495">
        <v>5</v>
      </c>
      <c r="G1495">
        <v>-1.2654088007433386</v>
      </c>
      <c r="H1495">
        <v>-0.42963508600419709</v>
      </c>
      <c r="I1495">
        <v>-1.2400594576453434</v>
      </c>
      <c r="J1495">
        <v>0.90254918750721658</v>
      </c>
    </row>
    <row r="1496" spans="1:10" x14ac:dyDescent="0.2">
      <c r="A1496">
        <v>35061597</v>
      </c>
      <c r="B1496">
        <v>507</v>
      </c>
      <c r="C1496">
        <v>3</v>
      </c>
      <c r="D1496">
        <v>2</v>
      </c>
      <c r="E1496">
        <v>4</v>
      </c>
      <c r="F1496">
        <v>4</v>
      </c>
      <c r="G1496">
        <v>-0.35528651758035545</v>
      </c>
      <c r="H1496">
        <v>-0.73153752547247586</v>
      </c>
      <c r="I1496">
        <v>0.24388151001327016</v>
      </c>
      <c r="J1496">
        <v>0.51746040036503893</v>
      </c>
    </row>
    <row r="1497" spans="1:10" x14ac:dyDescent="0.2">
      <c r="A1497">
        <v>35061598</v>
      </c>
      <c r="B1497">
        <v>277</v>
      </c>
      <c r="C1497">
        <v>1</v>
      </c>
      <c r="D1497">
        <v>2</v>
      </c>
      <c r="E1497">
        <v>2</v>
      </c>
      <c r="F1497">
        <v>4</v>
      </c>
      <c r="G1497">
        <v>-2.501110922440942</v>
      </c>
      <c r="H1497">
        <v>-0.54911059159603481</v>
      </c>
      <c r="I1497">
        <v>-0.62264174796406868</v>
      </c>
      <c r="J1497">
        <v>0.39973971214447812</v>
      </c>
    </row>
    <row r="1498" spans="1:10" x14ac:dyDescent="0.2">
      <c r="A1498">
        <v>35061599</v>
      </c>
      <c r="B1498">
        <v>448</v>
      </c>
      <c r="C1498">
        <v>2</v>
      </c>
      <c r="D1498">
        <v>3</v>
      </c>
      <c r="E1498">
        <v>1</v>
      </c>
      <c r="F1498">
        <v>5</v>
      </c>
      <c r="G1498">
        <v>-0.75757074179317929</v>
      </c>
      <c r="H1498">
        <v>-0.31614658427130299</v>
      </c>
      <c r="I1498">
        <v>-1.1364535782902454</v>
      </c>
      <c r="J1498">
        <v>0.91292135503233773</v>
      </c>
    </row>
    <row r="1499" spans="1:10" x14ac:dyDescent="0.2">
      <c r="A1499">
        <v>35061601</v>
      </c>
      <c r="B1499">
        <v>621</v>
      </c>
      <c r="C1499">
        <v>1</v>
      </c>
      <c r="D1499">
        <v>3</v>
      </c>
      <c r="E1499">
        <v>1</v>
      </c>
      <c r="F1499">
        <v>5</v>
      </c>
      <c r="G1499">
        <v>-0.79372934450523813</v>
      </c>
      <c r="H1499">
        <v>-0.36285390091593583</v>
      </c>
      <c r="I1499">
        <v>-1.1912826415108535</v>
      </c>
      <c r="J1499">
        <v>0.78495584128601159</v>
      </c>
    </row>
    <row r="1500" spans="1:10" x14ac:dyDescent="0.2">
      <c r="A1500">
        <v>35061602</v>
      </c>
      <c r="B1500">
        <v>511</v>
      </c>
      <c r="C1500">
        <v>5</v>
      </c>
      <c r="D1500">
        <v>2</v>
      </c>
      <c r="E1500">
        <v>1</v>
      </c>
      <c r="F1500">
        <v>4</v>
      </c>
      <c r="G1500">
        <v>2.6676984852221475</v>
      </c>
      <c r="H1500">
        <v>-0.53814521794332504</v>
      </c>
      <c r="I1500">
        <v>-1.2836112731207341</v>
      </c>
      <c r="J1500">
        <v>9.4568377891978861E-2</v>
      </c>
    </row>
    <row r="1501" spans="1:10" x14ac:dyDescent="0.2">
      <c r="A1501">
        <v>35061604</v>
      </c>
      <c r="B1501">
        <v>714</v>
      </c>
      <c r="C1501">
        <v>5</v>
      </c>
      <c r="D1501">
        <v>4</v>
      </c>
      <c r="E1501">
        <v>1</v>
      </c>
      <c r="F1501">
        <v>2</v>
      </c>
      <c r="G1501">
        <v>2.1081872028700004</v>
      </c>
      <c r="H1501">
        <v>0.32873652562954953</v>
      </c>
      <c r="I1501">
        <v>-1.3948874447117952</v>
      </c>
      <c r="J1501">
        <v>-0.52013946760626273</v>
      </c>
    </row>
    <row r="1502" spans="1:10" x14ac:dyDescent="0.2">
      <c r="A1502">
        <v>35061605</v>
      </c>
      <c r="B1502">
        <v>928</v>
      </c>
      <c r="C1502">
        <v>5</v>
      </c>
      <c r="D1502">
        <v>4</v>
      </c>
      <c r="E1502">
        <v>1</v>
      </c>
      <c r="F1502">
        <v>5</v>
      </c>
      <c r="G1502">
        <v>2.5336666551467717</v>
      </c>
      <c r="H1502">
        <v>0.16211570332391143</v>
      </c>
      <c r="I1502">
        <v>-1.6876008882711673</v>
      </c>
      <c r="J1502">
        <v>0.77747804342850424</v>
      </c>
    </row>
    <row r="1503" spans="1:10" x14ac:dyDescent="0.2">
      <c r="A1503">
        <v>35061607</v>
      </c>
      <c r="B1503">
        <v>618</v>
      </c>
      <c r="C1503">
        <v>5</v>
      </c>
      <c r="D1503">
        <v>2</v>
      </c>
      <c r="E1503">
        <v>1</v>
      </c>
      <c r="F1503">
        <v>3</v>
      </c>
      <c r="G1503">
        <v>1.1900029859568804</v>
      </c>
      <c r="H1503">
        <v>-0.67641392806783029</v>
      </c>
      <c r="I1503">
        <v>-0.85561582036894412</v>
      </c>
      <c r="J1503">
        <v>-0.2243545173784976</v>
      </c>
    </row>
    <row r="1504" spans="1:10" x14ac:dyDescent="0.2">
      <c r="A1504">
        <v>35061608</v>
      </c>
      <c r="B1504">
        <v>514</v>
      </c>
      <c r="C1504">
        <v>5</v>
      </c>
      <c r="D1504">
        <v>1</v>
      </c>
      <c r="E1504">
        <v>1</v>
      </c>
      <c r="F1504">
        <v>3</v>
      </c>
      <c r="G1504">
        <v>1.1109320129981888</v>
      </c>
      <c r="H1504">
        <v>-1.0151421499390685</v>
      </c>
      <c r="I1504">
        <v>-0.78169744456997359</v>
      </c>
      <c r="J1504">
        <v>-0.22203249886543081</v>
      </c>
    </row>
    <row r="1505" spans="1:10" x14ac:dyDescent="0.2">
      <c r="A1505">
        <v>35061610</v>
      </c>
      <c r="B1505">
        <v>374</v>
      </c>
      <c r="C1505">
        <v>5</v>
      </c>
      <c r="D1505">
        <v>2</v>
      </c>
      <c r="E1505">
        <v>2</v>
      </c>
      <c r="F1505">
        <v>1</v>
      </c>
      <c r="G1505">
        <v>1.2583909679635219</v>
      </c>
      <c r="H1505">
        <v>-0.58831072558819453</v>
      </c>
      <c r="I1505">
        <v>-0.70876136265333189</v>
      </c>
      <c r="J1505">
        <v>-0.7996106792197426</v>
      </c>
    </row>
    <row r="1506" spans="1:10" x14ac:dyDescent="0.2">
      <c r="A1506">
        <v>35061611</v>
      </c>
      <c r="B1506">
        <v>404</v>
      </c>
      <c r="C1506">
        <v>4</v>
      </c>
      <c r="D1506">
        <v>1</v>
      </c>
      <c r="E1506">
        <v>2</v>
      </c>
      <c r="F1506">
        <v>2</v>
      </c>
      <c r="G1506">
        <v>0.24362757115099684</v>
      </c>
      <c r="H1506">
        <v>-0.85403363872483018</v>
      </c>
      <c r="I1506">
        <v>-0.3655261143694169</v>
      </c>
      <c r="J1506">
        <v>-0.4693776506579882</v>
      </c>
    </row>
    <row r="1507" spans="1:10" x14ac:dyDescent="0.2">
      <c r="A1507">
        <v>35061613</v>
      </c>
      <c r="B1507">
        <v>618</v>
      </c>
      <c r="C1507">
        <v>5</v>
      </c>
      <c r="D1507">
        <v>1</v>
      </c>
      <c r="E1507">
        <v>5</v>
      </c>
      <c r="F1507">
        <v>3</v>
      </c>
      <c r="G1507">
        <v>1.1616334213648258</v>
      </c>
      <c r="H1507">
        <v>-1.042156992095854</v>
      </c>
      <c r="I1507">
        <v>1.3265561590735946</v>
      </c>
      <c r="J1507">
        <v>-0.22912403504359646</v>
      </c>
    </row>
    <row r="1508" spans="1:10" x14ac:dyDescent="0.2">
      <c r="A1508">
        <v>35061614</v>
      </c>
      <c r="B1508">
        <v>517</v>
      </c>
      <c r="C1508">
        <v>4</v>
      </c>
      <c r="D1508">
        <v>5</v>
      </c>
      <c r="E1508">
        <v>1</v>
      </c>
      <c r="F1508">
        <v>4</v>
      </c>
      <c r="G1508">
        <v>0.21249109891117618</v>
      </c>
      <c r="H1508">
        <v>0.86805676556590039</v>
      </c>
      <c r="I1508">
        <v>-0.77678283807165427</v>
      </c>
      <c r="J1508">
        <v>0.68461391550228323</v>
      </c>
    </row>
    <row r="1509" spans="1:10" x14ac:dyDescent="0.2">
      <c r="A1509">
        <v>35061616</v>
      </c>
      <c r="B1509">
        <v>734</v>
      </c>
      <c r="C1509">
        <v>5</v>
      </c>
      <c r="D1509">
        <v>3</v>
      </c>
      <c r="E1509">
        <v>2</v>
      </c>
      <c r="F1509">
        <v>4</v>
      </c>
      <c r="G1509">
        <v>1.7300563295850919</v>
      </c>
      <c r="H1509">
        <v>-0.19471106959766143</v>
      </c>
      <c r="I1509">
        <v>-0.64878595377516735</v>
      </c>
      <c r="J1509">
        <v>0.25161078371054602</v>
      </c>
    </row>
    <row r="1510" spans="1:10" x14ac:dyDescent="0.2">
      <c r="A1510">
        <v>35061621</v>
      </c>
      <c r="B1510">
        <v>466</v>
      </c>
      <c r="C1510">
        <v>5</v>
      </c>
      <c r="D1510">
        <v>2</v>
      </c>
      <c r="E1510">
        <v>1</v>
      </c>
      <c r="F1510">
        <v>3</v>
      </c>
      <c r="G1510">
        <v>1.0655533211359478</v>
      </c>
      <c r="H1510">
        <v>-0.5841991250226275</v>
      </c>
      <c r="I1510">
        <v>-0.74848657507843774</v>
      </c>
      <c r="J1510">
        <v>-0.17669220241979589</v>
      </c>
    </row>
    <row r="1511" spans="1:10" x14ac:dyDescent="0.2">
      <c r="A1511">
        <v>35061622</v>
      </c>
      <c r="B1511">
        <v>700</v>
      </c>
      <c r="C1511">
        <v>5</v>
      </c>
      <c r="D1511">
        <v>2</v>
      </c>
      <c r="E1511">
        <v>1</v>
      </c>
      <c r="F1511">
        <v>1</v>
      </c>
      <c r="G1511">
        <v>1.1093167483190374</v>
      </c>
      <c r="H1511">
        <v>-0.51795211498114202</v>
      </c>
      <c r="I1511">
        <v>-0.99306276801113058</v>
      </c>
      <c r="J1511">
        <v>-1.2338636158809568</v>
      </c>
    </row>
    <row r="1512" spans="1:10" x14ac:dyDescent="0.2">
      <c r="A1512">
        <v>35061623</v>
      </c>
      <c r="B1512">
        <v>498</v>
      </c>
      <c r="C1512">
        <v>3</v>
      </c>
      <c r="D1512">
        <v>1</v>
      </c>
      <c r="E1512">
        <v>2</v>
      </c>
      <c r="F1512">
        <v>2</v>
      </c>
      <c r="G1512">
        <v>-0.2445571806133108</v>
      </c>
      <c r="H1512">
        <v>-1.1188898729746797</v>
      </c>
      <c r="I1512">
        <v>-0.4157264689987048</v>
      </c>
      <c r="J1512">
        <v>-0.61538642753887318</v>
      </c>
    </row>
    <row r="1513" spans="1:10" x14ac:dyDescent="0.2">
      <c r="A1513">
        <v>35061627</v>
      </c>
      <c r="B1513">
        <v>486</v>
      </c>
      <c r="C1513">
        <v>4</v>
      </c>
      <c r="D1513">
        <v>3</v>
      </c>
      <c r="E1513">
        <v>2</v>
      </c>
      <c r="F1513">
        <v>1</v>
      </c>
      <c r="G1513">
        <v>5.7754782728477845E-2</v>
      </c>
      <c r="H1513">
        <v>-0.32239425723147841</v>
      </c>
      <c r="I1513">
        <v>-0.37381656624335247</v>
      </c>
      <c r="J1513">
        <v>-0.98810600292545425</v>
      </c>
    </row>
    <row r="1514" spans="1:10" x14ac:dyDescent="0.2">
      <c r="A1514">
        <v>35061628</v>
      </c>
      <c r="B1514">
        <v>506</v>
      </c>
      <c r="C1514">
        <v>4</v>
      </c>
      <c r="D1514">
        <v>1</v>
      </c>
      <c r="E1514">
        <v>2</v>
      </c>
      <c r="F1514">
        <v>3</v>
      </c>
      <c r="G1514">
        <v>4.3873156955449522E-2</v>
      </c>
      <c r="H1514">
        <v>-1.1504766961083532</v>
      </c>
      <c r="I1514">
        <v>-0.35642491598861403</v>
      </c>
      <c r="J1514">
        <v>-0.38699184908593942</v>
      </c>
    </row>
    <row r="1515" spans="1:10" x14ac:dyDescent="0.2">
      <c r="A1515">
        <v>35061633</v>
      </c>
      <c r="B1515">
        <v>592</v>
      </c>
      <c r="C1515">
        <v>3</v>
      </c>
      <c r="D1515">
        <v>1</v>
      </c>
      <c r="E1515">
        <v>4</v>
      </c>
      <c r="F1515">
        <v>2</v>
      </c>
      <c r="G1515">
        <v>-0.34964638082638122</v>
      </c>
      <c r="H1515">
        <v>-1.0155243691342117</v>
      </c>
      <c r="I1515">
        <v>0.25986593554323378</v>
      </c>
      <c r="J1515">
        <v>-0.5481875034957242</v>
      </c>
    </row>
    <row r="1516" spans="1:10" x14ac:dyDescent="0.2">
      <c r="A1516">
        <v>35061634</v>
      </c>
      <c r="B1516">
        <v>381</v>
      </c>
      <c r="C1516">
        <v>3</v>
      </c>
      <c r="D1516">
        <v>1</v>
      </c>
      <c r="E1516">
        <v>5</v>
      </c>
      <c r="F1516">
        <v>2</v>
      </c>
      <c r="G1516">
        <v>-0.27973183289256864</v>
      </c>
      <c r="H1516">
        <v>-1.3656940376613513</v>
      </c>
      <c r="I1516">
        <v>0.72620762866668498</v>
      </c>
      <c r="J1516">
        <v>-0.41428215366858101</v>
      </c>
    </row>
    <row r="1517" spans="1:10" x14ac:dyDescent="0.2">
      <c r="A1517">
        <v>35061638</v>
      </c>
      <c r="B1517">
        <v>556</v>
      </c>
      <c r="C1517">
        <v>4</v>
      </c>
      <c r="D1517">
        <v>1</v>
      </c>
      <c r="E1517">
        <v>3</v>
      </c>
      <c r="F1517">
        <v>2</v>
      </c>
      <c r="G1517">
        <v>0.34263080244748378</v>
      </c>
      <c r="H1517">
        <v>-0.90563843690909396</v>
      </c>
      <c r="I1517">
        <v>-0.17129548887105411</v>
      </c>
      <c r="J1517">
        <v>-0.47555797208902711</v>
      </c>
    </row>
    <row r="1518" spans="1:10" x14ac:dyDescent="0.2">
      <c r="A1518">
        <v>35061639</v>
      </c>
      <c r="B1518">
        <v>627</v>
      </c>
      <c r="C1518">
        <v>4</v>
      </c>
      <c r="D1518">
        <v>1</v>
      </c>
      <c r="E1518">
        <v>2</v>
      </c>
      <c r="F1518">
        <v>2</v>
      </c>
      <c r="G1518">
        <v>0.46774157329878896</v>
      </c>
      <c r="H1518">
        <v>-0.88889806496582369</v>
      </c>
      <c r="I1518">
        <v>-0.42762604717110309</v>
      </c>
      <c r="J1518">
        <v>-0.46930423594453385</v>
      </c>
    </row>
    <row r="1519" spans="1:10" x14ac:dyDescent="0.2">
      <c r="A1519">
        <v>35061640</v>
      </c>
      <c r="B1519">
        <v>534</v>
      </c>
      <c r="C1519">
        <v>5</v>
      </c>
      <c r="D1519">
        <v>2</v>
      </c>
      <c r="E1519">
        <v>4</v>
      </c>
      <c r="F1519">
        <v>1</v>
      </c>
      <c r="G1519">
        <v>0.81630791685477111</v>
      </c>
      <c r="H1519">
        <v>-0.61095418102067445</v>
      </c>
      <c r="I1519">
        <v>0.22230600479612589</v>
      </c>
      <c r="J1519">
        <v>-0.75132758695716539</v>
      </c>
    </row>
    <row r="1520" spans="1:10" x14ac:dyDescent="0.2">
      <c r="A1520">
        <v>35061643</v>
      </c>
      <c r="B1520">
        <v>412</v>
      </c>
      <c r="C1520">
        <v>4</v>
      </c>
      <c r="D1520">
        <v>2</v>
      </c>
      <c r="E1520">
        <v>3</v>
      </c>
      <c r="F1520">
        <v>3</v>
      </c>
      <c r="G1520">
        <v>0.251474720475721</v>
      </c>
      <c r="H1520">
        <v>-0.61257450651157996</v>
      </c>
      <c r="I1520">
        <v>-0.14378178945302197</v>
      </c>
      <c r="J1520">
        <v>-0.22243778408872067</v>
      </c>
    </row>
    <row r="1521" spans="1:10" x14ac:dyDescent="0.2">
      <c r="A1521">
        <v>35061645</v>
      </c>
      <c r="B1521">
        <v>749</v>
      </c>
      <c r="C1521">
        <v>5</v>
      </c>
      <c r="D1521">
        <v>3</v>
      </c>
      <c r="E1521">
        <v>3</v>
      </c>
      <c r="F1521">
        <v>4</v>
      </c>
      <c r="G1521">
        <v>0.94006720320221093</v>
      </c>
      <c r="H1521">
        <v>-6.2847289394989694E-2</v>
      </c>
      <c r="I1521">
        <v>-0.16226448857224762</v>
      </c>
      <c r="J1521">
        <v>0.31172808465179702</v>
      </c>
    </row>
    <row r="1522" spans="1:10" x14ac:dyDescent="0.2">
      <c r="A1522">
        <v>35061646</v>
      </c>
      <c r="B1522">
        <v>535</v>
      </c>
      <c r="C1522">
        <v>1</v>
      </c>
      <c r="D1522">
        <v>5</v>
      </c>
      <c r="E1522">
        <v>3</v>
      </c>
      <c r="F1522">
        <v>5</v>
      </c>
      <c r="G1522">
        <v>-1.2229662510307679</v>
      </c>
      <c r="H1522">
        <v>3.2452157759964386</v>
      </c>
      <c r="I1522">
        <v>-0.12817590023161063</v>
      </c>
      <c r="J1522">
        <v>1.2000737556782621</v>
      </c>
    </row>
    <row r="1523" spans="1:10" x14ac:dyDescent="0.2">
      <c r="A1523">
        <v>35061651</v>
      </c>
      <c r="B1523">
        <v>673</v>
      </c>
      <c r="C1523">
        <v>5</v>
      </c>
      <c r="D1523">
        <v>2</v>
      </c>
      <c r="E1523">
        <v>5</v>
      </c>
      <c r="F1523">
        <v>3</v>
      </c>
      <c r="G1523">
        <v>1.5664961701521996</v>
      </c>
      <c r="H1523">
        <v>-0.5747377380115869</v>
      </c>
      <c r="I1523">
        <v>3.7897505491313428</v>
      </c>
      <c r="J1523">
        <v>-0.31671719294934664</v>
      </c>
    </row>
    <row r="1524" spans="1:10" x14ac:dyDescent="0.2">
      <c r="A1524">
        <v>35061653</v>
      </c>
      <c r="B1524">
        <v>554</v>
      </c>
      <c r="C1524">
        <v>5</v>
      </c>
      <c r="D1524">
        <v>3</v>
      </c>
      <c r="E1524">
        <v>1</v>
      </c>
      <c r="F1524">
        <v>3</v>
      </c>
      <c r="G1524">
        <v>1.2668432859229037</v>
      </c>
      <c r="H1524">
        <v>-0.15563516142805178</v>
      </c>
      <c r="I1524">
        <v>-1.1731969707801404</v>
      </c>
      <c r="J1524">
        <v>-0.40371153334163928</v>
      </c>
    </row>
    <row r="1525" spans="1:10" x14ac:dyDescent="0.2">
      <c r="A1525">
        <v>35061654</v>
      </c>
      <c r="B1525">
        <v>570</v>
      </c>
      <c r="C1525">
        <v>4</v>
      </c>
      <c r="D1525">
        <v>3</v>
      </c>
      <c r="E1525">
        <v>1</v>
      </c>
      <c r="F1525">
        <v>1</v>
      </c>
      <c r="G1525">
        <v>0.6040892777258684</v>
      </c>
      <c r="H1525">
        <v>-0.15360545529574302</v>
      </c>
      <c r="I1525">
        <v>-1.1723562504605054</v>
      </c>
      <c r="J1525">
        <v>-1.1039437345091132</v>
      </c>
    </row>
    <row r="1526" spans="1:10" x14ac:dyDescent="0.2">
      <c r="A1526">
        <v>35061657</v>
      </c>
      <c r="B1526">
        <v>721</v>
      </c>
      <c r="C1526">
        <v>3</v>
      </c>
      <c r="D1526">
        <v>2</v>
      </c>
      <c r="E1526">
        <v>5</v>
      </c>
      <c r="F1526">
        <v>2</v>
      </c>
      <c r="G1526">
        <v>-0.34554039529475722</v>
      </c>
      <c r="H1526">
        <v>-0.75678692170531214</v>
      </c>
      <c r="I1526">
        <v>0.56893551205310822</v>
      </c>
      <c r="J1526">
        <v>-0.58773347277751098</v>
      </c>
    </row>
    <row r="1527" spans="1:10" x14ac:dyDescent="0.2">
      <c r="A1527">
        <v>35061658</v>
      </c>
      <c r="B1527">
        <v>698</v>
      </c>
      <c r="C1527">
        <v>4</v>
      </c>
      <c r="D1527">
        <v>3</v>
      </c>
      <c r="E1527">
        <v>4</v>
      </c>
      <c r="F1527">
        <v>4</v>
      </c>
      <c r="G1527">
        <v>0.48647490220332701</v>
      </c>
      <c r="H1527">
        <v>-4.7209804558245666E-2</v>
      </c>
      <c r="I1527">
        <v>0.2667796584468643</v>
      </c>
      <c r="J1527">
        <v>0.16376244157419995</v>
      </c>
    </row>
    <row r="1528" spans="1:10" x14ac:dyDescent="0.2">
      <c r="A1528">
        <v>35061659</v>
      </c>
      <c r="B1528">
        <v>905</v>
      </c>
      <c r="C1528">
        <v>3</v>
      </c>
      <c r="D1528">
        <v>1</v>
      </c>
      <c r="E1528">
        <v>2</v>
      </c>
      <c r="F1528">
        <v>4</v>
      </c>
      <c r="G1528">
        <v>-1.7292440525634084E-2</v>
      </c>
      <c r="H1528">
        <v>-0.80548228158720214</v>
      </c>
      <c r="I1528">
        <v>-0.59123327720709173</v>
      </c>
      <c r="J1528">
        <v>-6.36865032100776E-2</v>
      </c>
    </row>
    <row r="1529" spans="1:10" x14ac:dyDescent="0.2">
      <c r="A1529">
        <v>35061660</v>
      </c>
      <c r="B1529">
        <v>476</v>
      </c>
      <c r="C1529">
        <v>1</v>
      </c>
      <c r="D1529">
        <v>1</v>
      </c>
      <c r="E1529">
        <v>1</v>
      </c>
      <c r="F1529">
        <v>3</v>
      </c>
      <c r="G1529">
        <v>-1.0138873200567515</v>
      </c>
      <c r="H1529">
        <v>-1.0711874634111049</v>
      </c>
      <c r="I1529">
        <v>-0.8774311352279115</v>
      </c>
      <c r="J1529">
        <v>-0.14478748123310331</v>
      </c>
    </row>
    <row r="1530" spans="1:10" x14ac:dyDescent="0.2">
      <c r="A1530">
        <v>35061661</v>
      </c>
      <c r="B1530">
        <v>629</v>
      </c>
      <c r="C1530">
        <v>2</v>
      </c>
      <c r="D1530">
        <v>2</v>
      </c>
      <c r="E1530">
        <v>1</v>
      </c>
      <c r="F1530">
        <v>3</v>
      </c>
      <c r="G1530">
        <v>-0.44117476199501865</v>
      </c>
      <c r="H1530">
        <v>-0.64810748041983346</v>
      </c>
      <c r="I1530">
        <v>-1.1634284235658305</v>
      </c>
      <c r="J1530">
        <v>-0.21272408271691948</v>
      </c>
    </row>
    <row r="1531" spans="1:10" x14ac:dyDescent="0.2">
      <c r="A1531">
        <v>35061662</v>
      </c>
      <c r="B1531">
        <v>1518</v>
      </c>
      <c r="C1531">
        <v>2</v>
      </c>
      <c r="D1531">
        <v>2</v>
      </c>
      <c r="E1531">
        <v>1</v>
      </c>
      <c r="F1531">
        <v>4</v>
      </c>
      <c r="G1531">
        <v>-0.62877052121355792</v>
      </c>
      <c r="H1531">
        <v>-0.5192109660704699</v>
      </c>
      <c r="I1531">
        <v>-1.4080514330871043</v>
      </c>
      <c r="J1531">
        <v>0.42217522072135227</v>
      </c>
    </row>
    <row r="1532" spans="1:10" x14ac:dyDescent="0.2">
      <c r="A1532">
        <v>35061663</v>
      </c>
      <c r="B1532">
        <v>1476</v>
      </c>
      <c r="C1532">
        <v>2</v>
      </c>
      <c r="D1532">
        <v>2</v>
      </c>
      <c r="E1532">
        <v>1</v>
      </c>
      <c r="F1532">
        <v>4</v>
      </c>
      <c r="G1532">
        <v>-0.66689634044787538</v>
      </c>
      <c r="H1532">
        <v>-0.6327559427693018</v>
      </c>
      <c r="I1532">
        <v>-0.96869151714487578</v>
      </c>
      <c r="J1532">
        <v>0.25084570929545025</v>
      </c>
    </row>
    <row r="1533" spans="1:10" x14ac:dyDescent="0.2">
      <c r="A1533">
        <v>35061664</v>
      </c>
      <c r="B1533">
        <v>401</v>
      </c>
      <c r="C1533">
        <v>2</v>
      </c>
      <c r="D1533">
        <v>3</v>
      </c>
      <c r="E1533">
        <v>1</v>
      </c>
      <c r="F1533">
        <v>3</v>
      </c>
      <c r="G1533">
        <v>-0.55425249187444847</v>
      </c>
      <c r="H1533">
        <v>-0.27884569110028756</v>
      </c>
      <c r="I1533">
        <v>-0.94460692066488661</v>
      </c>
      <c r="J1533">
        <v>-0.22879996991858506</v>
      </c>
    </row>
    <row r="1534" spans="1:10" x14ac:dyDescent="0.2">
      <c r="A1534">
        <v>35061667</v>
      </c>
      <c r="B1534">
        <v>342</v>
      </c>
      <c r="C1534">
        <v>4</v>
      </c>
      <c r="D1534">
        <v>4</v>
      </c>
      <c r="E1534">
        <v>5</v>
      </c>
      <c r="F1534">
        <v>3</v>
      </c>
      <c r="G1534">
        <v>0.64205057659054865</v>
      </c>
      <c r="H1534">
        <v>0.22574202820294353</v>
      </c>
      <c r="I1534">
        <v>1.2056786940047197</v>
      </c>
      <c r="J1534">
        <v>-0.1665708826746268</v>
      </c>
    </row>
    <row r="1535" spans="1:10" x14ac:dyDescent="0.2">
      <c r="A1535">
        <v>35061668</v>
      </c>
      <c r="B1535">
        <v>824</v>
      </c>
      <c r="C1535">
        <v>3</v>
      </c>
      <c r="D1535">
        <v>3</v>
      </c>
      <c r="E1535">
        <v>2</v>
      </c>
      <c r="F1535">
        <v>3</v>
      </c>
      <c r="G1535">
        <v>-0.31729825687273083</v>
      </c>
      <c r="H1535">
        <v>-0.22283540538232779</v>
      </c>
      <c r="I1535">
        <v>-0.55561691244979794</v>
      </c>
      <c r="J1535">
        <v>-0.25571661724755479</v>
      </c>
    </row>
    <row r="1536" spans="1:10" x14ac:dyDescent="0.2">
      <c r="A1536">
        <v>35061670</v>
      </c>
      <c r="B1536">
        <v>482</v>
      </c>
      <c r="C1536">
        <v>4</v>
      </c>
      <c r="D1536">
        <v>1</v>
      </c>
      <c r="E1536">
        <v>5</v>
      </c>
      <c r="F1536">
        <v>2</v>
      </c>
      <c r="G1536">
        <v>0.11326518218452758</v>
      </c>
      <c r="H1536">
        <v>-1.2443376232314667</v>
      </c>
      <c r="I1536">
        <v>3.3590375996978388</v>
      </c>
      <c r="J1536">
        <v>-0.6096129077469028</v>
      </c>
    </row>
    <row r="1537" spans="1:10" x14ac:dyDescent="0.2">
      <c r="A1537">
        <v>35061671</v>
      </c>
      <c r="B1537">
        <v>571</v>
      </c>
      <c r="C1537">
        <v>1</v>
      </c>
      <c r="D1537">
        <v>3</v>
      </c>
      <c r="E1537">
        <v>1</v>
      </c>
      <c r="F1537">
        <v>5</v>
      </c>
      <c r="G1537">
        <v>-1.1801112536926515</v>
      </c>
      <c r="H1537">
        <v>-0.15094191458499817</v>
      </c>
      <c r="I1537">
        <v>-1.1063187703672337</v>
      </c>
      <c r="J1537">
        <v>1.5512953342904945</v>
      </c>
    </row>
    <row r="1538" spans="1:10" x14ac:dyDescent="0.2">
      <c r="A1538">
        <v>35061672</v>
      </c>
      <c r="B1538">
        <v>525</v>
      </c>
      <c r="C1538">
        <v>1</v>
      </c>
      <c r="D1538">
        <v>3</v>
      </c>
      <c r="E1538">
        <v>1</v>
      </c>
      <c r="F1538">
        <v>5</v>
      </c>
      <c r="G1538">
        <v>-1.2281119134666985</v>
      </c>
      <c r="H1538">
        <v>-0.38666021236062931</v>
      </c>
      <c r="I1538">
        <v>-0.81120978020485657</v>
      </c>
      <c r="J1538">
        <v>1.05997446082991</v>
      </c>
    </row>
    <row r="1539" spans="1:10" x14ac:dyDescent="0.2">
      <c r="A1539">
        <v>35061673</v>
      </c>
      <c r="B1539">
        <v>718</v>
      </c>
      <c r="C1539">
        <v>1</v>
      </c>
      <c r="D1539">
        <v>3</v>
      </c>
      <c r="E1539">
        <v>1</v>
      </c>
      <c r="F1539">
        <v>5</v>
      </c>
      <c r="G1539">
        <v>-0.87531724825365287</v>
      </c>
      <c r="H1539">
        <v>-0.27835963149072213</v>
      </c>
      <c r="I1539">
        <v>-1.2491443433920006</v>
      </c>
      <c r="J1539">
        <v>0.94383461501631249</v>
      </c>
    </row>
    <row r="1540" spans="1:10" x14ac:dyDescent="0.2">
      <c r="A1540">
        <v>35061674</v>
      </c>
      <c r="B1540">
        <v>515</v>
      </c>
      <c r="C1540">
        <v>1</v>
      </c>
      <c r="D1540">
        <v>2</v>
      </c>
      <c r="E1540">
        <v>1</v>
      </c>
      <c r="F1540">
        <v>5</v>
      </c>
      <c r="G1540">
        <v>-1.3509518130827933</v>
      </c>
      <c r="H1540">
        <v>-0.53631413135391004</v>
      </c>
      <c r="I1540">
        <v>-0.90005092223490191</v>
      </c>
      <c r="J1540">
        <v>0.80347748981066003</v>
      </c>
    </row>
    <row r="1541" spans="1:10" x14ac:dyDescent="0.2">
      <c r="A1541">
        <v>35061677</v>
      </c>
      <c r="B1541">
        <v>8016</v>
      </c>
      <c r="C1541">
        <v>3</v>
      </c>
      <c r="D1541">
        <v>2</v>
      </c>
      <c r="E1541">
        <v>1</v>
      </c>
      <c r="F1541">
        <v>5</v>
      </c>
      <c r="G1541">
        <v>-0.17291644830175401</v>
      </c>
      <c r="H1541">
        <v>-0.59269372631042416</v>
      </c>
      <c r="I1541">
        <v>-1.4575431772676333</v>
      </c>
      <c r="J1541">
        <v>0.79109832909760702</v>
      </c>
    </row>
    <row r="1542" spans="1:10" x14ac:dyDescent="0.2">
      <c r="A1542">
        <v>35061679</v>
      </c>
      <c r="B1542">
        <v>777</v>
      </c>
      <c r="C1542">
        <v>1</v>
      </c>
      <c r="D1542">
        <v>1</v>
      </c>
      <c r="E1542">
        <v>3</v>
      </c>
      <c r="F1542">
        <v>3</v>
      </c>
      <c r="G1542">
        <v>-0.89641650834103836</v>
      </c>
      <c r="H1542">
        <v>-1.1338580064236494</v>
      </c>
      <c r="I1542">
        <v>-1.2369622770676075E-2</v>
      </c>
      <c r="J1542">
        <v>-0.11148649556781029</v>
      </c>
    </row>
    <row r="1543" spans="1:10" x14ac:dyDescent="0.2">
      <c r="A1543">
        <v>35061680</v>
      </c>
      <c r="B1543">
        <v>772</v>
      </c>
      <c r="C1543">
        <v>2</v>
      </c>
      <c r="D1543">
        <v>3</v>
      </c>
      <c r="E1543">
        <v>3</v>
      </c>
      <c r="F1543">
        <v>1</v>
      </c>
      <c r="G1543">
        <v>-0.60034235095790467</v>
      </c>
      <c r="H1543">
        <v>-0.35970163152625795</v>
      </c>
      <c r="I1543">
        <v>-0.2912160435953795</v>
      </c>
      <c r="J1543">
        <v>-1.4396835124973251</v>
      </c>
    </row>
    <row r="1544" spans="1:10" x14ac:dyDescent="0.2">
      <c r="A1544">
        <v>35061683</v>
      </c>
      <c r="B1544">
        <v>426</v>
      </c>
      <c r="C1544">
        <v>4</v>
      </c>
      <c r="D1544">
        <v>1</v>
      </c>
      <c r="E1544">
        <v>5</v>
      </c>
      <c r="F1544">
        <v>3</v>
      </c>
      <c r="G1544">
        <v>0.32065661272383256</v>
      </c>
      <c r="H1544">
        <v>-0.89873987403068145</v>
      </c>
      <c r="I1544">
        <v>0.85601877153734329</v>
      </c>
      <c r="J1544">
        <v>-0.27560468867202392</v>
      </c>
    </row>
    <row r="1545" spans="1:10" x14ac:dyDescent="0.2">
      <c r="A1545">
        <v>35061690</v>
      </c>
      <c r="B1545">
        <v>798</v>
      </c>
      <c r="C1545">
        <v>3</v>
      </c>
      <c r="D1545">
        <v>1</v>
      </c>
      <c r="E1545">
        <v>2</v>
      </c>
      <c r="F1545">
        <v>2</v>
      </c>
      <c r="G1545">
        <v>-0.28155173607015443</v>
      </c>
      <c r="H1545">
        <v>-0.99086602953293157</v>
      </c>
      <c r="I1545">
        <v>-0.53630765723963658</v>
      </c>
      <c r="J1545">
        <v>-0.47255273818889937</v>
      </c>
    </row>
    <row r="1546" spans="1:10" x14ac:dyDescent="0.2">
      <c r="A1546">
        <v>35061691</v>
      </c>
      <c r="B1546">
        <v>459</v>
      </c>
      <c r="C1546">
        <v>2</v>
      </c>
      <c r="D1546">
        <v>1</v>
      </c>
      <c r="E1546">
        <v>3</v>
      </c>
      <c r="F1546">
        <v>2</v>
      </c>
      <c r="G1546">
        <v>-0.48168203498985807</v>
      </c>
      <c r="H1546">
        <v>-1.1895772671256644</v>
      </c>
      <c r="I1546">
        <v>-0.26348870161689675</v>
      </c>
      <c r="J1546">
        <v>-0.46224703190227556</v>
      </c>
    </row>
    <row r="1547" spans="1:10" x14ac:dyDescent="0.2">
      <c r="A1547">
        <v>35061692</v>
      </c>
      <c r="B1547">
        <v>507</v>
      </c>
      <c r="C1547">
        <v>4</v>
      </c>
      <c r="D1547">
        <v>1</v>
      </c>
      <c r="E1547">
        <v>3</v>
      </c>
      <c r="F1547">
        <v>3</v>
      </c>
      <c r="G1547">
        <v>0.15987469670203275</v>
      </c>
      <c r="H1547">
        <v>-1.1596625031118113</v>
      </c>
      <c r="I1547">
        <v>-7.1493368255098957E-3</v>
      </c>
      <c r="J1547">
        <v>-6.5160457205998529E-2</v>
      </c>
    </row>
    <row r="1548" spans="1:10" x14ac:dyDescent="0.2">
      <c r="A1548">
        <v>35061693</v>
      </c>
      <c r="B1548">
        <v>595</v>
      </c>
      <c r="C1548">
        <v>2</v>
      </c>
      <c r="D1548">
        <v>1</v>
      </c>
      <c r="E1548">
        <v>3</v>
      </c>
      <c r="F1548">
        <v>2</v>
      </c>
      <c r="G1548">
        <v>-0.68719546958132405</v>
      </c>
      <c r="H1548">
        <v>-0.9832725495336827</v>
      </c>
      <c r="I1548">
        <v>-0.22970279626777285</v>
      </c>
      <c r="J1548">
        <v>-0.55821133610874529</v>
      </c>
    </row>
    <row r="1549" spans="1:10" x14ac:dyDescent="0.2">
      <c r="A1549">
        <v>35061695</v>
      </c>
      <c r="B1549">
        <v>451</v>
      </c>
      <c r="C1549">
        <v>3</v>
      </c>
      <c r="D1549">
        <v>1</v>
      </c>
      <c r="E1549">
        <v>4</v>
      </c>
      <c r="F1549">
        <v>2</v>
      </c>
      <c r="G1549">
        <v>-0.28248886091107661</v>
      </c>
      <c r="H1549">
        <v>-1.1190124366823104</v>
      </c>
      <c r="I1549">
        <v>0.38083036050868668</v>
      </c>
      <c r="J1549">
        <v>-0.62792622120225783</v>
      </c>
    </row>
    <row r="1550" spans="1:10" x14ac:dyDescent="0.2">
      <c r="A1550">
        <v>35061696</v>
      </c>
      <c r="B1550">
        <v>464</v>
      </c>
      <c r="C1550">
        <v>3</v>
      </c>
      <c r="D1550">
        <v>1</v>
      </c>
      <c r="E1550">
        <v>5</v>
      </c>
      <c r="F1550">
        <v>3</v>
      </c>
      <c r="G1550">
        <v>-0.34617017003579503</v>
      </c>
      <c r="H1550">
        <v>-1.1708939499005289</v>
      </c>
      <c r="I1550">
        <v>0.56020951895101456</v>
      </c>
      <c r="J1550">
        <v>-0.39150494757576992</v>
      </c>
    </row>
    <row r="1551" spans="1:10" x14ac:dyDescent="0.2">
      <c r="A1551">
        <v>35061699</v>
      </c>
      <c r="B1551">
        <v>520</v>
      </c>
      <c r="C1551">
        <v>4</v>
      </c>
      <c r="D1551">
        <v>2</v>
      </c>
      <c r="E1551">
        <v>5</v>
      </c>
      <c r="F1551">
        <v>2</v>
      </c>
      <c r="G1551">
        <v>2.6788099249243087E-2</v>
      </c>
      <c r="H1551">
        <v>-0.68351913511612317</v>
      </c>
      <c r="I1551">
        <v>0.6204044337291813</v>
      </c>
      <c r="J1551">
        <v>-0.66184354851445137</v>
      </c>
    </row>
    <row r="1552" spans="1:10" x14ac:dyDescent="0.2">
      <c r="A1552">
        <v>35061700</v>
      </c>
      <c r="B1552">
        <v>517</v>
      </c>
      <c r="C1552">
        <v>4</v>
      </c>
      <c r="D1552">
        <v>4</v>
      </c>
      <c r="E1552">
        <v>2</v>
      </c>
      <c r="F1552">
        <v>4</v>
      </c>
      <c r="G1552">
        <v>0.53872191191525143</v>
      </c>
      <c r="H1552">
        <v>0.4021232753424635</v>
      </c>
      <c r="I1552">
        <v>-0.47500383968919541</v>
      </c>
      <c r="J1552">
        <v>0.58782959346369568</v>
      </c>
    </row>
    <row r="1553" spans="1:10" x14ac:dyDescent="0.2">
      <c r="A1553">
        <v>35061701</v>
      </c>
      <c r="B1553">
        <v>459</v>
      </c>
      <c r="C1553">
        <v>4</v>
      </c>
      <c r="D1553">
        <v>3</v>
      </c>
      <c r="E1553">
        <v>3</v>
      </c>
      <c r="F1553">
        <v>4</v>
      </c>
      <c r="G1553">
        <v>0.35505518537585035</v>
      </c>
      <c r="H1553">
        <v>-0.25547885527404829</v>
      </c>
      <c r="I1553">
        <v>3.1831655497185446E-2</v>
      </c>
      <c r="J1553">
        <v>-1.9201245845831775E-2</v>
      </c>
    </row>
    <row r="1554" spans="1:10" x14ac:dyDescent="0.2">
      <c r="A1554">
        <v>35061702</v>
      </c>
      <c r="B1554">
        <v>1209</v>
      </c>
      <c r="C1554">
        <v>5</v>
      </c>
      <c r="D1554">
        <v>5</v>
      </c>
      <c r="E1554">
        <v>1</v>
      </c>
      <c r="F1554">
        <v>5</v>
      </c>
      <c r="G1554">
        <v>0.83010220042416605</v>
      </c>
      <c r="H1554">
        <v>0.65650057860097344</v>
      </c>
      <c r="I1554">
        <v>-0.97167350592290946</v>
      </c>
      <c r="J1554">
        <v>1.239480782677038</v>
      </c>
    </row>
    <row r="1555" spans="1:10" x14ac:dyDescent="0.2">
      <c r="A1555">
        <v>35061703</v>
      </c>
      <c r="B1555">
        <v>950</v>
      </c>
      <c r="C1555">
        <v>5</v>
      </c>
      <c r="D1555">
        <v>5</v>
      </c>
      <c r="E1555">
        <v>5</v>
      </c>
      <c r="F1555">
        <v>4</v>
      </c>
      <c r="G1555">
        <v>2.8651438010814876</v>
      </c>
      <c r="H1555">
        <v>1.9263334758491926</v>
      </c>
      <c r="I1555">
        <v>1.3258361619345258</v>
      </c>
      <c r="J1555">
        <v>0.70707548738247294</v>
      </c>
    </row>
    <row r="1556" spans="1:10" x14ac:dyDescent="0.2">
      <c r="A1556">
        <v>35061705</v>
      </c>
      <c r="B1556">
        <v>930</v>
      </c>
      <c r="C1556">
        <v>5</v>
      </c>
      <c r="D1556">
        <v>4</v>
      </c>
      <c r="E1556">
        <v>1</v>
      </c>
      <c r="F1556">
        <v>5</v>
      </c>
      <c r="G1556">
        <v>3.6406317483614821</v>
      </c>
      <c r="H1556">
        <v>0.41500437173530902</v>
      </c>
      <c r="I1556">
        <v>-1.1822451972299444</v>
      </c>
      <c r="J1556">
        <v>0.86178209437779796</v>
      </c>
    </row>
    <row r="1557" spans="1:10" x14ac:dyDescent="0.2">
      <c r="A1557">
        <v>35061708</v>
      </c>
      <c r="B1557">
        <v>749</v>
      </c>
      <c r="C1557">
        <v>5</v>
      </c>
      <c r="D1557">
        <v>3</v>
      </c>
      <c r="E1557">
        <v>1</v>
      </c>
      <c r="F1557">
        <v>4</v>
      </c>
      <c r="G1557">
        <v>2.7135143492753651</v>
      </c>
      <c r="H1557">
        <v>-0.26747909606020259</v>
      </c>
      <c r="I1557">
        <v>-1.4858895708324287</v>
      </c>
      <c r="J1557">
        <v>0.18894066619549596</v>
      </c>
    </row>
    <row r="1558" spans="1:10" x14ac:dyDescent="0.2">
      <c r="A1558">
        <v>35061709</v>
      </c>
      <c r="B1558">
        <v>697</v>
      </c>
      <c r="C1558">
        <v>5</v>
      </c>
      <c r="D1558">
        <v>5</v>
      </c>
      <c r="E1558">
        <v>1</v>
      </c>
      <c r="F1558">
        <v>1</v>
      </c>
      <c r="G1558">
        <v>2.9069978802351244</v>
      </c>
      <c r="H1558">
        <v>1.2863696604617143</v>
      </c>
      <c r="I1558">
        <v>-1.5516847377403222</v>
      </c>
      <c r="J1558">
        <v>-1.8724853623479627</v>
      </c>
    </row>
    <row r="1559" spans="1:10" x14ac:dyDescent="0.2">
      <c r="A1559">
        <v>35061710</v>
      </c>
      <c r="B1559">
        <v>554</v>
      </c>
      <c r="C1559">
        <v>5</v>
      </c>
      <c r="D1559">
        <v>4</v>
      </c>
      <c r="E1559">
        <v>1</v>
      </c>
      <c r="F1559">
        <v>5</v>
      </c>
      <c r="G1559">
        <v>3.6579543123623721</v>
      </c>
      <c r="H1559">
        <v>1.5580532800803716E-2</v>
      </c>
      <c r="I1559">
        <v>-1.2030435258621093</v>
      </c>
      <c r="J1559">
        <v>1.0457274516129931</v>
      </c>
    </row>
    <row r="1560" spans="1:10" x14ac:dyDescent="0.2">
      <c r="A1560">
        <v>35061711</v>
      </c>
      <c r="B1560">
        <v>444</v>
      </c>
      <c r="C1560">
        <v>5</v>
      </c>
      <c r="D1560">
        <v>1</v>
      </c>
      <c r="E1560">
        <v>1</v>
      </c>
      <c r="F1560">
        <v>4</v>
      </c>
      <c r="G1560">
        <v>3.9074932590084863</v>
      </c>
      <c r="H1560">
        <v>-0.93756189392027145</v>
      </c>
      <c r="I1560">
        <v>-1.3056977140295922</v>
      </c>
      <c r="J1560">
        <v>0.42102013839822749</v>
      </c>
    </row>
    <row r="1561" spans="1:10" x14ac:dyDescent="0.2">
      <c r="A1561">
        <v>35061712</v>
      </c>
      <c r="B1561">
        <v>665</v>
      </c>
      <c r="C1561">
        <v>5</v>
      </c>
      <c r="D1561">
        <v>4</v>
      </c>
      <c r="E1561">
        <v>1</v>
      </c>
      <c r="F1561">
        <v>4</v>
      </c>
      <c r="G1561">
        <v>3.7138882985452275</v>
      </c>
      <c r="H1561">
        <v>1.8029199863853207E-4</v>
      </c>
      <c r="I1561">
        <v>-1.1548202737289377</v>
      </c>
      <c r="J1561">
        <v>0.13831676235854845</v>
      </c>
    </row>
    <row r="1562" spans="1:10" x14ac:dyDescent="0.2">
      <c r="A1562">
        <v>35061713</v>
      </c>
      <c r="B1562">
        <v>492</v>
      </c>
      <c r="C1562">
        <v>5</v>
      </c>
      <c r="D1562">
        <v>1</v>
      </c>
      <c r="E1562">
        <v>1</v>
      </c>
      <c r="F1562">
        <v>4</v>
      </c>
      <c r="G1562">
        <v>4.813805482978859</v>
      </c>
      <c r="H1562">
        <v>-0.85511431981881592</v>
      </c>
      <c r="I1562">
        <v>-1.2222522084873719</v>
      </c>
      <c r="J1562">
        <v>0.29434396452409317</v>
      </c>
    </row>
    <row r="1563" spans="1:10" x14ac:dyDescent="0.2">
      <c r="A1563">
        <v>35061714</v>
      </c>
      <c r="B1563">
        <v>620</v>
      </c>
      <c r="C1563">
        <v>5</v>
      </c>
      <c r="D1563">
        <v>3</v>
      </c>
      <c r="E1563">
        <v>1</v>
      </c>
      <c r="F1563">
        <v>4</v>
      </c>
      <c r="G1563">
        <v>3.6362821232210916</v>
      </c>
      <c r="H1563">
        <v>-0.34471955103897078</v>
      </c>
      <c r="I1563">
        <v>-1.2308349788949855</v>
      </c>
      <c r="J1563">
        <v>8.4785363663442692E-3</v>
      </c>
    </row>
    <row r="1564" spans="1:10" x14ac:dyDescent="0.2">
      <c r="A1564">
        <v>35061715</v>
      </c>
      <c r="B1564">
        <v>553</v>
      </c>
      <c r="C1564">
        <v>5</v>
      </c>
      <c r="D1564">
        <v>2</v>
      </c>
      <c r="E1564">
        <v>2</v>
      </c>
      <c r="F1564">
        <v>4</v>
      </c>
      <c r="G1564">
        <v>4.1311405731063502</v>
      </c>
      <c r="H1564">
        <v>-0.71656189863012942</v>
      </c>
      <c r="I1564">
        <v>-0.65109291155547144</v>
      </c>
      <c r="J1564">
        <v>3.9588321767757284E-2</v>
      </c>
    </row>
    <row r="1565" spans="1:10" x14ac:dyDescent="0.2">
      <c r="A1565">
        <v>35061716</v>
      </c>
      <c r="B1565">
        <v>626</v>
      </c>
      <c r="C1565">
        <v>5</v>
      </c>
      <c r="D1565">
        <v>1</v>
      </c>
      <c r="E1565">
        <v>1</v>
      </c>
      <c r="F1565">
        <v>4</v>
      </c>
      <c r="G1565">
        <v>3.3658796736417376</v>
      </c>
      <c r="H1565">
        <v>-0.79478901411429925</v>
      </c>
      <c r="I1565">
        <v>-0.99305215091532706</v>
      </c>
      <c r="J1565">
        <v>5.2209860950461123E-2</v>
      </c>
    </row>
    <row r="1566" spans="1:10" x14ac:dyDescent="0.2">
      <c r="A1566">
        <v>35061717</v>
      </c>
      <c r="B1566">
        <v>819</v>
      </c>
      <c r="C1566">
        <v>5</v>
      </c>
      <c r="D1566">
        <v>5</v>
      </c>
      <c r="E1566">
        <v>1</v>
      </c>
      <c r="F1566">
        <v>4</v>
      </c>
      <c r="G1566">
        <v>3.813949224128816</v>
      </c>
      <c r="H1566">
        <v>0.73853792667524631</v>
      </c>
      <c r="I1566">
        <v>-1.5106472277821474</v>
      </c>
      <c r="J1566">
        <v>0.30831335372630303</v>
      </c>
    </row>
    <row r="1567" spans="1:10" x14ac:dyDescent="0.2">
      <c r="A1567">
        <v>35061718</v>
      </c>
      <c r="B1567">
        <v>620</v>
      </c>
      <c r="C1567">
        <v>5</v>
      </c>
      <c r="D1567">
        <v>3</v>
      </c>
      <c r="E1567">
        <v>1</v>
      </c>
      <c r="F1567">
        <v>4</v>
      </c>
      <c r="G1567">
        <v>3.1431742817698698</v>
      </c>
      <c r="H1567">
        <v>-0.36730156713263457</v>
      </c>
      <c r="I1567">
        <v>-0.97760548233719324</v>
      </c>
      <c r="J1567">
        <v>0.32966419111944639</v>
      </c>
    </row>
    <row r="1568" spans="1:10" x14ac:dyDescent="0.2">
      <c r="A1568">
        <v>35061722</v>
      </c>
      <c r="B1568">
        <v>834</v>
      </c>
      <c r="C1568">
        <v>5</v>
      </c>
      <c r="D1568">
        <v>5</v>
      </c>
      <c r="E1568">
        <v>2</v>
      </c>
      <c r="F1568">
        <v>4</v>
      </c>
      <c r="G1568">
        <v>2.9030330293963811</v>
      </c>
      <c r="H1568">
        <v>1.2250084531686201</v>
      </c>
      <c r="I1568">
        <v>-0.62849204878060372</v>
      </c>
      <c r="J1568">
        <v>0.17394398956320589</v>
      </c>
    </row>
    <row r="1569" spans="1:10" x14ac:dyDescent="0.2">
      <c r="A1569">
        <v>35061723</v>
      </c>
      <c r="B1569">
        <v>405</v>
      </c>
      <c r="C1569">
        <v>5</v>
      </c>
      <c r="D1569">
        <v>4</v>
      </c>
      <c r="E1569">
        <v>2</v>
      </c>
      <c r="F1569">
        <v>3</v>
      </c>
      <c r="G1569">
        <v>1.7035451780335318</v>
      </c>
      <c r="H1569">
        <v>0.29193348480963677</v>
      </c>
      <c r="I1569">
        <v>-0.37622744560483584</v>
      </c>
      <c r="J1569">
        <v>-9.2357440819938214E-2</v>
      </c>
    </row>
    <row r="1570" spans="1:10" x14ac:dyDescent="0.2">
      <c r="A1570">
        <v>35061724</v>
      </c>
      <c r="B1570">
        <v>934</v>
      </c>
      <c r="C1570">
        <v>5</v>
      </c>
      <c r="D1570">
        <v>4</v>
      </c>
      <c r="E1570">
        <v>5</v>
      </c>
      <c r="F1570">
        <v>2</v>
      </c>
      <c r="G1570">
        <v>1.9565767860996315</v>
      </c>
      <c r="H1570">
        <v>8.4118276332320219E-2</v>
      </c>
      <c r="I1570">
        <v>3.227128356564128</v>
      </c>
      <c r="J1570">
        <v>-0.65162935083882734</v>
      </c>
    </row>
    <row r="1571" spans="1:10" x14ac:dyDescent="0.2">
      <c r="A1571">
        <v>35061725</v>
      </c>
      <c r="B1571">
        <v>656</v>
      </c>
      <c r="C1571">
        <v>5</v>
      </c>
      <c r="D1571">
        <v>5</v>
      </c>
      <c r="E1571">
        <v>1</v>
      </c>
      <c r="F1571">
        <v>5</v>
      </c>
      <c r="G1571">
        <v>1.7809990276152829</v>
      </c>
      <c r="H1571">
        <v>2.0431914547976695</v>
      </c>
      <c r="I1571">
        <v>-1.1100876055902744</v>
      </c>
      <c r="J1571">
        <v>0.96210868157502039</v>
      </c>
    </row>
    <row r="1572" spans="1:10" x14ac:dyDescent="0.2">
      <c r="A1572">
        <v>35061726</v>
      </c>
      <c r="B1572">
        <v>531</v>
      </c>
      <c r="C1572">
        <v>5</v>
      </c>
      <c r="D1572">
        <v>5</v>
      </c>
      <c r="E1572">
        <v>2</v>
      </c>
      <c r="F1572">
        <v>5</v>
      </c>
      <c r="G1572">
        <v>2.5713653000539978</v>
      </c>
      <c r="H1572">
        <v>1.2989941645808329</v>
      </c>
      <c r="I1572">
        <v>-0.67497756253047103</v>
      </c>
      <c r="J1572">
        <v>0.74585317858026423</v>
      </c>
    </row>
    <row r="1573" spans="1:10" x14ac:dyDescent="0.2">
      <c r="A1573">
        <v>35061727</v>
      </c>
      <c r="B1573">
        <v>910</v>
      </c>
      <c r="C1573">
        <v>5</v>
      </c>
      <c r="D1573">
        <v>5</v>
      </c>
      <c r="E1573">
        <v>1</v>
      </c>
      <c r="F1573">
        <v>5</v>
      </c>
      <c r="G1573">
        <v>2.079844072959657</v>
      </c>
      <c r="H1573">
        <v>2.3535815243356208</v>
      </c>
      <c r="I1573">
        <v>-1.0081005279799604</v>
      </c>
      <c r="J1573">
        <v>1.4526862215953509</v>
      </c>
    </row>
    <row r="1574" spans="1:10" x14ac:dyDescent="0.2">
      <c r="A1574">
        <v>35061728</v>
      </c>
      <c r="B1574">
        <v>598</v>
      </c>
      <c r="C1574">
        <v>5</v>
      </c>
      <c r="D1574">
        <v>5</v>
      </c>
      <c r="E1574">
        <v>1</v>
      </c>
      <c r="F1574">
        <v>4</v>
      </c>
      <c r="G1574">
        <v>2.2808553792391066</v>
      </c>
      <c r="H1574">
        <v>1.2896817327476948</v>
      </c>
      <c r="I1574">
        <v>-1.210321346782917</v>
      </c>
      <c r="J1574">
        <v>0.6755348788708424</v>
      </c>
    </row>
    <row r="1575" spans="1:10" x14ac:dyDescent="0.2">
      <c r="A1575">
        <v>35061729</v>
      </c>
      <c r="B1575">
        <v>599</v>
      </c>
      <c r="C1575">
        <v>5</v>
      </c>
      <c r="D1575">
        <v>5</v>
      </c>
      <c r="E1575">
        <v>5</v>
      </c>
      <c r="F1575">
        <v>4</v>
      </c>
      <c r="G1575">
        <v>3.0039461214456615</v>
      </c>
      <c r="H1575">
        <v>0.76590781456536317</v>
      </c>
      <c r="I1575">
        <v>1.311682043077445</v>
      </c>
      <c r="J1575">
        <v>0.35525125545793779</v>
      </c>
    </row>
    <row r="1576" spans="1:10" x14ac:dyDescent="0.2">
      <c r="A1576">
        <v>35061730</v>
      </c>
      <c r="B1576">
        <v>566</v>
      </c>
      <c r="C1576">
        <v>5</v>
      </c>
      <c r="D1576">
        <v>5</v>
      </c>
      <c r="E1576">
        <v>5</v>
      </c>
      <c r="F1576">
        <v>2</v>
      </c>
      <c r="G1576">
        <v>2.0281226516106323</v>
      </c>
      <c r="H1576">
        <v>0.72684014797959751</v>
      </c>
      <c r="I1576">
        <v>1.2409699866763131</v>
      </c>
      <c r="J1576">
        <v>-0.51963165584537074</v>
      </c>
    </row>
    <row r="1577" spans="1:10" x14ac:dyDescent="0.2">
      <c r="A1577">
        <v>35061732</v>
      </c>
      <c r="B1577">
        <v>616</v>
      </c>
      <c r="C1577">
        <v>2</v>
      </c>
      <c r="D1577">
        <v>2</v>
      </c>
      <c r="E1577">
        <v>3</v>
      </c>
      <c r="F1577">
        <v>1</v>
      </c>
      <c r="G1577">
        <v>-0.42611775758961706</v>
      </c>
      <c r="H1577">
        <v>-0.5448812697381199</v>
      </c>
      <c r="I1577">
        <v>-7.6243977633378701E-2</v>
      </c>
      <c r="J1577">
        <v>-0.96668408781802895</v>
      </c>
    </row>
    <row r="1578" spans="1:10" x14ac:dyDescent="0.2">
      <c r="A1578">
        <v>35061733</v>
      </c>
      <c r="B1578">
        <v>891</v>
      </c>
      <c r="C1578">
        <v>1</v>
      </c>
      <c r="D1578">
        <v>1</v>
      </c>
      <c r="E1578">
        <v>1</v>
      </c>
      <c r="F1578">
        <v>3</v>
      </c>
      <c r="G1578">
        <v>-1.4478526625859951</v>
      </c>
      <c r="H1578">
        <v>-1.080492518200354</v>
      </c>
      <c r="I1578">
        <v>-0.96011921548052304</v>
      </c>
      <c r="J1578">
        <v>-6.8684422965859193E-2</v>
      </c>
    </row>
    <row r="1579" spans="1:10" x14ac:dyDescent="0.2">
      <c r="A1579">
        <v>35061736</v>
      </c>
      <c r="B1579">
        <v>513</v>
      </c>
      <c r="C1579">
        <v>3</v>
      </c>
      <c r="D1579">
        <v>1</v>
      </c>
      <c r="E1579">
        <v>1</v>
      </c>
      <c r="F1579">
        <v>4</v>
      </c>
      <c r="G1579">
        <v>-2.4395209522197647E-2</v>
      </c>
      <c r="H1579">
        <v>-0.88954235375700086</v>
      </c>
      <c r="I1579">
        <v>-1.3794868879795563</v>
      </c>
      <c r="J1579">
        <v>0.28308781987270548</v>
      </c>
    </row>
    <row r="1580" spans="1:10" x14ac:dyDescent="0.2">
      <c r="A1580">
        <v>35061737</v>
      </c>
      <c r="B1580">
        <v>798</v>
      </c>
      <c r="C1580">
        <v>1</v>
      </c>
      <c r="D1580">
        <v>1</v>
      </c>
      <c r="E1580">
        <v>1</v>
      </c>
      <c r="F1580">
        <v>4</v>
      </c>
      <c r="G1580">
        <v>-0.99383683690449665</v>
      </c>
      <c r="H1580">
        <v>-1.0174324970540805</v>
      </c>
      <c r="I1580">
        <v>-0.9578510448295503</v>
      </c>
      <c r="J1580">
        <v>2.9756173329702096E-2</v>
      </c>
    </row>
    <row r="1581" spans="1:10" x14ac:dyDescent="0.2">
      <c r="A1581">
        <v>35061738</v>
      </c>
      <c r="B1581">
        <v>887</v>
      </c>
      <c r="C1581">
        <v>1</v>
      </c>
      <c r="D1581">
        <v>1</v>
      </c>
      <c r="E1581">
        <v>1</v>
      </c>
      <c r="F1581">
        <v>4</v>
      </c>
      <c r="G1581">
        <v>-1.7275346140271872</v>
      </c>
      <c r="H1581">
        <v>-0.84737262526225887</v>
      </c>
      <c r="I1581">
        <v>-0.89261010863457124</v>
      </c>
      <c r="J1581">
        <v>-5.6161265745927363E-2</v>
      </c>
    </row>
    <row r="1582" spans="1:10" x14ac:dyDescent="0.2">
      <c r="A1582">
        <v>35061739</v>
      </c>
      <c r="B1582">
        <v>684</v>
      </c>
      <c r="C1582">
        <v>1</v>
      </c>
      <c r="D1582">
        <v>1</v>
      </c>
      <c r="E1582">
        <v>1</v>
      </c>
      <c r="F1582">
        <v>3</v>
      </c>
      <c r="G1582">
        <v>-0.83059787827583198</v>
      </c>
      <c r="H1582">
        <v>-0.89452560355326016</v>
      </c>
      <c r="I1582">
        <v>-0.89828548182632439</v>
      </c>
      <c r="J1582">
        <v>-0.25702982006495406</v>
      </c>
    </row>
    <row r="1583" spans="1:10" x14ac:dyDescent="0.2">
      <c r="A1583">
        <v>35061740</v>
      </c>
      <c r="B1583">
        <v>430</v>
      </c>
      <c r="C1583">
        <v>4</v>
      </c>
      <c r="D1583">
        <v>1</v>
      </c>
      <c r="E1583">
        <v>1</v>
      </c>
      <c r="F1583">
        <v>4</v>
      </c>
      <c r="G1583">
        <v>0.17009613564920495</v>
      </c>
      <c r="H1583">
        <v>-0.87717818212638654</v>
      </c>
      <c r="I1583">
        <v>-1.3654318028147707</v>
      </c>
      <c r="J1583">
        <v>0.26776570424098456</v>
      </c>
    </row>
    <row r="1584" spans="1:10" x14ac:dyDescent="0.2">
      <c r="A1584">
        <v>35061741</v>
      </c>
      <c r="B1584">
        <v>936</v>
      </c>
      <c r="C1584">
        <v>2</v>
      </c>
      <c r="D1584">
        <v>1</v>
      </c>
      <c r="E1584">
        <v>1</v>
      </c>
      <c r="F1584">
        <v>4</v>
      </c>
      <c r="G1584">
        <v>-0.45945314382909469</v>
      </c>
      <c r="H1584">
        <v>-0.90009293252632505</v>
      </c>
      <c r="I1584">
        <v>-1.1512436404057484</v>
      </c>
      <c r="J1584">
        <v>-5.5351839383194656E-2</v>
      </c>
    </row>
    <row r="1585" spans="1:10" x14ac:dyDescent="0.2">
      <c r="A1585">
        <v>35061742</v>
      </c>
      <c r="B1585">
        <v>791</v>
      </c>
      <c r="C1585">
        <v>1</v>
      </c>
      <c r="D1585">
        <v>1</v>
      </c>
      <c r="E1585">
        <v>1</v>
      </c>
      <c r="F1585">
        <v>3</v>
      </c>
      <c r="G1585">
        <v>-1.9518323920277152</v>
      </c>
      <c r="H1585">
        <v>-0.8670527951859287</v>
      </c>
      <c r="I1585">
        <v>-0.88166080650445822</v>
      </c>
      <c r="J1585">
        <v>-8.7782467039435041E-2</v>
      </c>
    </row>
    <row r="1586" spans="1:10" x14ac:dyDescent="0.2">
      <c r="A1586">
        <v>35061743</v>
      </c>
      <c r="B1586">
        <v>604</v>
      </c>
      <c r="C1586">
        <v>3</v>
      </c>
      <c r="D1586">
        <v>1</v>
      </c>
      <c r="E1586">
        <v>5</v>
      </c>
      <c r="F1586">
        <v>2</v>
      </c>
      <c r="G1586">
        <v>-0.3981267554875601</v>
      </c>
      <c r="H1586">
        <v>-1.0757772879069185</v>
      </c>
      <c r="I1586">
        <v>2.455350939315335</v>
      </c>
      <c r="J1586">
        <v>-0.55835951785770144</v>
      </c>
    </row>
    <row r="1587" spans="1:10" x14ac:dyDescent="0.2">
      <c r="A1587">
        <v>35061744</v>
      </c>
      <c r="B1587">
        <v>864</v>
      </c>
      <c r="C1587">
        <v>1</v>
      </c>
      <c r="D1587">
        <v>1</v>
      </c>
      <c r="E1587">
        <v>1</v>
      </c>
      <c r="F1587">
        <v>4</v>
      </c>
      <c r="G1587">
        <v>-1.086209235933985</v>
      </c>
      <c r="H1587">
        <v>-0.91246554145423286</v>
      </c>
      <c r="I1587">
        <v>-1.0603118216341063</v>
      </c>
      <c r="J1587">
        <v>-5.923253747715429E-2</v>
      </c>
    </row>
    <row r="1588" spans="1:10" x14ac:dyDescent="0.2">
      <c r="A1588">
        <v>35061745</v>
      </c>
      <c r="B1588">
        <v>790</v>
      </c>
      <c r="C1588">
        <v>1</v>
      </c>
      <c r="D1588">
        <v>3</v>
      </c>
      <c r="E1588">
        <v>1</v>
      </c>
      <c r="F1588">
        <v>4</v>
      </c>
      <c r="G1588">
        <v>-1.2447731016198627</v>
      </c>
      <c r="H1588">
        <v>-0.38871753879627297</v>
      </c>
      <c r="I1588">
        <v>-1.1723505304606809</v>
      </c>
      <c r="J1588">
        <v>0.32675904000922251</v>
      </c>
    </row>
    <row r="1589" spans="1:10" x14ac:dyDescent="0.2">
      <c r="A1589">
        <v>35061746</v>
      </c>
      <c r="B1589">
        <v>721</v>
      </c>
      <c r="C1589">
        <v>4</v>
      </c>
      <c r="D1589">
        <v>2</v>
      </c>
      <c r="E1589">
        <v>1</v>
      </c>
      <c r="F1589">
        <v>5</v>
      </c>
      <c r="G1589">
        <v>0.19296728982815708</v>
      </c>
      <c r="H1589">
        <v>-0.60794834337253467</v>
      </c>
      <c r="I1589">
        <v>-1.7228081811051612</v>
      </c>
      <c r="J1589">
        <v>1.1308050745379457</v>
      </c>
    </row>
    <row r="1590" spans="1:10" x14ac:dyDescent="0.2">
      <c r="A1590">
        <v>35061747</v>
      </c>
      <c r="B1590">
        <v>736</v>
      </c>
      <c r="C1590">
        <v>5</v>
      </c>
      <c r="D1590">
        <v>1</v>
      </c>
      <c r="E1590">
        <v>1</v>
      </c>
      <c r="F1590">
        <v>4</v>
      </c>
      <c r="G1590">
        <v>0.77292348197847083</v>
      </c>
      <c r="H1590">
        <v>-1.0668524307115774</v>
      </c>
      <c r="I1590">
        <v>-1.7601875465911514</v>
      </c>
      <c r="J1590">
        <v>0.28711021302464229</v>
      </c>
    </row>
    <row r="1591" spans="1:10" x14ac:dyDescent="0.2">
      <c r="A1591">
        <v>35061749</v>
      </c>
      <c r="B1591">
        <v>483</v>
      </c>
      <c r="C1591">
        <v>4</v>
      </c>
      <c r="D1591">
        <v>1</v>
      </c>
      <c r="E1591">
        <v>3</v>
      </c>
      <c r="F1591">
        <v>2</v>
      </c>
      <c r="G1591">
        <v>0.42428915289022856</v>
      </c>
      <c r="H1591">
        <v>-0.93573200175891214</v>
      </c>
      <c r="I1591">
        <v>-0.31432347049228515</v>
      </c>
      <c r="J1591">
        <v>-0.58615347896786751</v>
      </c>
    </row>
    <row r="1592" spans="1:10" x14ac:dyDescent="0.2">
      <c r="A1592">
        <v>35061750</v>
      </c>
      <c r="B1592">
        <v>589</v>
      </c>
      <c r="C1592">
        <v>4</v>
      </c>
      <c r="D1592">
        <v>2</v>
      </c>
      <c r="E1592">
        <v>2</v>
      </c>
      <c r="F1592">
        <v>3</v>
      </c>
      <c r="G1592">
        <v>0.39791624923214364</v>
      </c>
      <c r="H1592">
        <v>-0.73028802778218715</v>
      </c>
      <c r="I1592">
        <v>-0.66015335304896161</v>
      </c>
      <c r="J1592">
        <v>-0.28564565630266797</v>
      </c>
    </row>
    <row r="1593" spans="1:10" x14ac:dyDescent="0.2">
      <c r="A1593">
        <v>35061751</v>
      </c>
      <c r="B1593">
        <v>721</v>
      </c>
      <c r="C1593">
        <v>3</v>
      </c>
      <c r="D1593">
        <v>2</v>
      </c>
      <c r="E1593">
        <v>2</v>
      </c>
      <c r="F1593">
        <v>2</v>
      </c>
      <c r="G1593">
        <v>-0.16112951294419708</v>
      </c>
      <c r="H1593">
        <v>-0.58682847089075996</v>
      </c>
      <c r="I1593">
        <v>-0.36223681798038077</v>
      </c>
      <c r="J1593">
        <v>-0.41955874368290619</v>
      </c>
    </row>
    <row r="1594" spans="1:10" x14ac:dyDescent="0.2">
      <c r="A1594">
        <v>35061752</v>
      </c>
      <c r="B1594">
        <v>760</v>
      </c>
      <c r="C1594">
        <v>4</v>
      </c>
      <c r="D1594">
        <v>1</v>
      </c>
      <c r="E1594">
        <v>2</v>
      </c>
      <c r="F1594">
        <v>2</v>
      </c>
      <c r="G1594">
        <v>0.26012119916112952</v>
      </c>
      <c r="H1594">
        <v>-0.93015210568931128</v>
      </c>
      <c r="I1594">
        <v>-0.65464383790008596</v>
      </c>
      <c r="J1594">
        <v>-0.44735001133364727</v>
      </c>
    </row>
    <row r="1595" spans="1:10" x14ac:dyDescent="0.2">
      <c r="A1595">
        <v>35061753</v>
      </c>
      <c r="B1595">
        <v>564</v>
      </c>
      <c r="C1595">
        <v>3</v>
      </c>
      <c r="D1595">
        <v>3</v>
      </c>
      <c r="E1595">
        <v>3</v>
      </c>
      <c r="F1595">
        <v>2</v>
      </c>
      <c r="G1595">
        <v>-0.24497460455985615</v>
      </c>
      <c r="H1595">
        <v>-7.8638863489853855E-2</v>
      </c>
      <c r="I1595">
        <v>-0.26752682053402227</v>
      </c>
      <c r="J1595">
        <v>-0.43748457464863377</v>
      </c>
    </row>
    <row r="1596" spans="1:10" x14ac:dyDescent="0.2">
      <c r="A1596">
        <v>35061754</v>
      </c>
      <c r="B1596">
        <v>729</v>
      </c>
      <c r="C1596">
        <v>5</v>
      </c>
      <c r="D1596">
        <v>4</v>
      </c>
      <c r="E1596">
        <v>1</v>
      </c>
      <c r="F1596">
        <v>4</v>
      </c>
      <c r="G1596">
        <v>1.4265676279355832</v>
      </c>
      <c r="H1596">
        <v>0.40703439925325896</v>
      </c>
      <c r="I1596">
        <v>-1.2312769554968461</v>
      </c>
      <c r="J1596">
        <v>0.33863521681046327</v>
      </c>
    </row>
    <row r="1597" spans="1:10" x14ac:dyDescent="0.2">
      <c r="A1597">
        <v>35061755</v>
      </c>
      <c r="B1597">
        <v>714</v>
      </c>
      <c r="C1597">
        <v>5</v>
      </c>
      <c r="D1597">
        <v>4</v>
      </c>
      <c r="E1597">
        <v>1</v>
      </c>
      <c r="F1597">
        <v>4</v>
      </c>
      <c r="G1597">
        <v>1.5257150078051775</v>
      </c>
      <c r="H1597">
        <v>0.52991419959672448</v>
      </c>
      <c r="I1597">
        <v>-0.95531725055485861</v>
      </c>
      <c r="J1597">
        <v>0.16633675404893972</v>
      </c>
    </row>
    <row r="1598" spans="1:10" x14ac:dyDescent="0.2">
      <c r="A1598">
        <v>35061756</v>
      </c>
      <c r="B1598">
        <v>647</v>
      </c>
      <c r="C1598">
        <v>2</v>
      </c>
      <c r="D1598">
        <v>1</v>
      </c>
      <c r="E1598">
        <v>1</v>
      </c>
      <c r="F1598">
        <v>4</v>
      </c>
      <c r="G1598">
        <v>-0.7313731670883179</v>
      </c>
      <c r="H1598">
        <v>-0.84181060298787747</v>
      </c>
      <c r="I1598">
        <v>-1.5935295888419709</v>
      </c>
      <c r="J1598">
        <v>0.51691537036863122</v>
      </c>
    </row>
    <row r="1599" spans="1:10" x14ac:dyDescent="0.2">
      <c r="A1599">
        <v>35061760</v>
      </c>
      <c r="B1599">
        <v>760</v>
      </c>
      <c r="C1599">
        <v>5</v>
      </c>
      <c r="D1599">
        <v>3</v>
      </c>
      <c r="E1599">
        <v>1</v>
      </c>
      <c r="F1599">
        <v>3</v>
      </c>
      <c r="G1599">
        <v>1.2439915912900668</v>
      </c>
      <c r="H1599">
        <v>-0.24756424158218113</v>
      </c>
      <c r="I1599">
        <v>-0.91445910419647403</v>
      </c>
      <c r="J1599">
        <v>-0.25781485112628777</v>
      </c>
    </row>
    <row r="1600" spans="1:10" x14ac:dyDescent="0.2">
      <c r="A1600">
        <v>35061761</v>
      </c>
      <c r="B1600">
        <v>410</v>
      </c>
      <c r="C1600">
        <v>5</v>
      </c>
      <c r="D1600">
        <v>4</v>
      </c>
      <c r="E1600">
        <v>1</v>
      </c>
      <c r="F1600">
        <v>1</v>
      </c>
      <c r="G1600">
        <v>1.2613955548122124</v>
      </c>
      <c r="H1600">
        <v>-4.1185985725435359E-2</v>
      </c>
      <c r="I1600">
        <v>-1.3428654753966738</v>
      </c>
      <c r="J1600">
        <v>-0.89967641411560972</v>
      </c>
    </row>
    <row r="1601" spans="1:10" x14ac:dyDescent="0.2">
      <c r="A1601">
        <v>35061762</v>
      </c>
      <c r="B1601">
        <v>474</v>
      </c>
      <c r="C1601">
        <v>5</v>
      </c>
      <c r="D1601">
        <v>5</v>
      </c>
      <c r="E1601">
        <v>2</v>
      </c>
      <c r="F1601">
        <v>4</v>
      </c>
      <c r="G1601">
        <v>2.8519532035868149</v>
      </c>
      <c r="H1601">
        <v>0.84952019182166261</v>
      </c>
      <c r="I1601">
        <v>-0.59829515583126958</v>
      </c>
      <c r="J1601">
        <v>0.17712788775079202</v>
      </c>
    </row>
    <row r="1602" spans="1:10" x14ac:dyDescent="0.2">
      <c r="A1602">
        <v>35061763</v>
      </c>
      <c r="B1602">
        <v>546</v>
      </c>
      <c r="C1602">
        <v>5</v>
      </c>
      <c r="D1602">
        <v>4</v>
      </c>
      <c r="E1602">
        <v>1</v>
      </c>
      <c r="F1602">
        <v>3</v>
      </c>
      <c r="G1602">
        <v>2.4657665491616338</v>
      </c>
      <c r="H1602">
        <v>2.2742351376445688E-2</v>
      </c>
      <c r="I1602">
        <v>-1.3034000398948837</v>
      </c>
      <c r="J1602">
        <v>-0.14982631755573117</v>
      </c>
    </row>
    <row r="1603" spans="1:10" x14ac:dyDescent="0.2">
      <c r="A1603">
        <v>35061764</v>
      </c>
      <c r="B1603">
        <v>491</v>
      </c>
      <c r="C1603">
        <v>5</v>
      </c>
      <c r="D1603">
        <v>5</v>
      </c>
      <c r="E1603">
        <v>1</v>
      </c>
      <c r="F1603">
        <v>5</v>
      </c>
      <c r="G1603">
        <v>2.5111567224726441</v>
      </c>
      <c r="H1603">
        <v>1.2098618108297994</v>
      </c>
      <c r="I1603">
        <v>-1.1625668998652166</v>
      </c>
      <c r="J1603">
        <v>1.3044774875604912</v>
      </c>
    </row>
    <row r="1604" spans="1:10" x14ac:dyDescent="0.2">
      <c r="A1604">
        <v>35061765</v>
      </c>
      <c r="B1604">
        <v>555</v>
      </c>
      <c r="C1604">
        <v>5</v>
      </c>
      <c r="D1604">
        <v>2</v>
      </c>
      <c r="E1604">
        <v>1</v>
      </c>
      <c r="F1604">
        <v>3</v>
      </c>
      <c r="G1604">
        <v>2.7673105341905093</v>
      </c>
      <c r="H1604">
        <v>-0.44291996937632905</v>
      </c>
      <c r="I1604">
        <v>-0.86150711921145673</v>
      </c>
      <c r="J1604">
        <v>-8.7944219619873754E-2</v>
      </c>
    </row>
    <row r="1605" spans="1:10" x14ac:dyDescent="0.2">
      <c r="A1605">
        <v>35061766</v>
      </c>
      <c r="B1605">
        <v>726</v>
      </c>
      <c r="C1605">
        <v>5</v>
      </c>
      <c r="D1605">
        <v>5</v>
      </c>
      <c r="E1605">
        <v>5</v>
      </c>
      <c r="F1605">
        <v>4</v>
      </c>
      <c r="G1605">
        <v>2.3247912118443539</v>
      </c>
      <c r="H1605">
        <v>2.203071906604698</v>
      </c>
      <c r="I1605">
        <v>6.2188035056836224</v>
      </c>
      <c r="J1605">
        <v>0.20854706877067164</v>
      </c>
    </row>
    <row r="1606" spans="1:10" x14ac:dyDescent="0.2">
      <c r="A1606">
        <v>35061767</v>
      </c>
      <c r="B1606">
        <v>595</v>
      </c>
      <c r="C1606">
        <v>5</v>
      </c>
      <c r="D1606">
        <v>5</v>
      </c>
      <c r="E1606">
        <v>3</v>
      </c>
      <c r="F1606">
        <v>3</v>
      </c>
      <c r="G1606">
        <v>1.1705040648952749</v>
      </c>
      <c r="H1606">
        <v>1.0590232453586761</v>
      </c>
      <c r="I1606">
        <v>-0.27481107639444557</v>
      </c>
      <c r="J1606">
        <v>-0.40980175229331373</v>
      </c>
    </row>
    <row r="1607" spans="1:10" x14ac:dyDescent="0.2">
      <c r="A1607">
        <v>35061768</v>
      </c>
      <c r="B1607">
        <v>546</v>
      </c>
      <c r="C1607">
        <v>2</v>
      </c>
      <c r="D1607">
        <v>5</v>
      </c>
      <c r="E1607">
        <v>1</v>
      </c>
      <c r="F1607">
        <v>4</v>
      </c>
      <c r="G1607">
        <v>-0.49408091829331569</v>
      </c>
      <c r="H1607">
        <v>4.3738842387130514</v>
      </c>
      <c r="I1607">
        <v>-0.90044637913711711</v>
      </c>
      <c r="J1607">
        <v>0.27612698216603682</v>
      </c>
    </row>
    <row r="1608" spans="1:10" x14ac:dyDescent="0.2">
      <c r="A1608">
        <v>35061769</v>
      </c>
      <c r="B1608">
        <v>335</v>
      </c>
      <c r="C1608">
        <v>5</v>
      </c>
      <c r="D1608">
        <v>5</v>
      </c>
      <c r="E1608">
        <v>1</v>
      </c>
      <c r="F1608">
        <v>1</v>
      </c>
      <c r="G1608">
        <v>1.543288204532395</v>
      </c>
      <c r="H1608">
        <v>1.4265772546141957</v>
      </c>
      <c r="I1608">
        <v>-0.7855701342785899</v>
      </c>
      <c r="J1608">
        <v>-0.78410517646129241</v>
      </c>
    </row>
    <row r="1609" spans="1:10" x14ac:dyDescent="0.2">
      <c r="A1609">
        <v>35061770</v>
      </c>
      <c r="B1609">
        <v>663</v>
      </c>
      <c r="C1609">
        <v>5</v>
      </c>
      <c r="D1609">
        <v>5</v>
      </c>
      <c r="E1609">
        <v>1</v>
      </c>
      <c r="F1609">
        <v>4</v>
      </c>
      <c r="G1609">
        <v>0.70515581773050606</v>
      </c>
      <c r="H1609">
        <v>1.919668852782566</v>
      </c>
      <c r="I1609">
        <v>-0.89871571420790453</v>
      </c>
      <c r="J1609">
        <v>0.32288705469160839</v>
      </c>
    </row>
    <row r="1610" spans="1:10" x14ac:dyDescent="0.2">
      <c r="A1610">
        <v>35061771</v>
      </c>
      <c r="B1610">
        <v>539</v>
      </c>
      <c r="C1610">
        <v>5</v>
      </c>
      <c r="D1610">
        <v>5</v>
      </c>
      <c r="E1610">
        <v>2</v>
      </c>
      <c r="F1610">
        <v>4</v>
      </c>
      <c r="G1610">
        <v>1.7381157077270379</v>
      </c>
      <c r="H1610">
        <v>1.6251688111252518</v>
      </c>
      <c r="I1610">
        <v>-0.69927516258181122</v>
      </c>
      <c r="J1610">
        <v>0.44530077327933792</v>
      </c>
    </row>
    <row r="1611" spans="1:10" x14ac:dyDescent="0.2">
      <c r="A1611">
        <v>35061772</v>
      </c>
      <c r="B1611">
        <v>620</v>
      </c>
      <c r="C1611">
        <v>5</v>
      </c>
      <c r="D1611">
        <v>3</v>
      </c>
      <c r="E1611">
        <v>1</v>
      </c>
      <c r="F1611">
        <v>1</v>
      </c>
      <c r="G1611">
        <v>0.99267111540826858</v>
      </c>
      <c r="H1611">
        <v>-6.2333637324120922E-2</v>
      </c>
      <c r="I1611">
        <v>-1.274971959676749</v>
      </c>
      <c r="J1611">
        <v>-0.78780169865398586</v>
      </c>
    </row>
    <row r="1612" spans="1:10" x14ac:dyDescent="0.2">
      <c r="A1612">
        <v>35061773</v>
      </c>
      <c r="B1612">
        <v>467</v>
      </c>
      <c r="C1612">
        <v>5</v>
      </c>
      <c r="D1612">
        <v>4</v>
      </c>
      <c r="E1612">
        <v>1</v>
      </c>
      <c r="F1612">
        <v>4</v>
      </c>
      <c r="G1612">
        <v>1.3893456752421962</v>
      </c>
      <c r="H1612">
        <v>0.40258998110793109</v>
      </c>
      <c r="I1612">
        <v>-0.95755387382167245</v>
      </c>
      <c r="J1612">
        <v>0.22479533260227452</v>
      </c>
    </row>
    <row r="1613" spans="1:10" x14ac:dyDescent="0.2">
      <c r="A1613">
        <v>35061774</v>
      </c>
      <c r="B1613">
        <v>689</v>
      </c>
      <c r="C1613">
        <v>5</v>
      </c>
      <c r="D1613">
        <v>5</v>
      </c>
      <c r="E1613">
        <v>3</v>
      </c>
      <c r="F1613">
        <v>4</v>
      </c>
      <c r="G1613">
        <v>3.2228688250098445</v>
      </c>
      <c r="H1613">
        <v>0.99537014515730005</v>
      </c>
      <c r="I1613">
        <v>-0.21735008140020579</v>
      </c>
      <c r="J1613">
        <v>0.47191186848204608</v>
      </c>
    </row>
    <row r="1614" spans="1:10" x14ac:dyDescent="0.2">
      <c r="A1614">
        <v>35061778</v>
      </c>
      <c r="B1614">
        <v>484</v>
      </c>
      <c r="C1614">
        <v>5</v>
      </c>
      <c r="D1614">
        <v>5</v>
      </c>
      <c r="E1614">
        <v>1</v>
      </c>
      <c r="F1614">
        <v>4</v>
      </c>
      <c r="G1614">
        <v>1.4570411080751264</v>
      </c>
      <c r="H1614">
        <v>1.2206685493471343</v>
      </c>
      <c r="I1614">
        <v>-1.9031861129969836</v>
      </c>
      <c r="J1614">
        <v>0.24340777995696772</v>
      </c>
    </row>
    <row r="1615" spans="1:10" x14ac:dyDescent="0.2">
      <c r="A1615">
        <v>35061779</v>
      </c>
      <c r="B1615">
        <v>497</v>
      </c>
      <c r="C1615">
        <v>5</v>
      </c>
      <c r="D1615">
        <v>3</v>
      </c>
      <c r="E1615">
        <v>1</v>
      </c>
      <c r="F1615">
        <v>4</v>
      </c>
      <c r="G1615">
        <v>1.27961322103103</v>
      </c>
      <c r="H1615">
        <v>-0.32584727488792281</v>
      </c>
      <c r="I1615">
        <v>-0.93563626004150779</v>
      </c>
      <c r="J1615">
        <v>0.18931948614770028</v>
      </c>
    </row>
    <row r="1616" spans="1:10" x14ac:dyDescent="0.2">
      <c r="A1616">
        <v>35061780</v>
      </c>
      <c r="B1616">
        <v>630</v>
      </c>
      <c r="C1616">
        <v>5</v>
      </c>
      <c r="D1616">
        <v>2</v>
      </c>
      <c r="E1616">
        <v>2</v>
      </c>
      <c r="F1616">
        <v>3</v>
      </c>
      <c r="G1616">
        <v>0.94535917851406759</v>
      </c>
      <c r="H1616">
        <v>-0.58777134832805322</v>
      </c>
      <c r="I1616">
        <v>-0.48527098799788798</v>
      </c>
      <c r="J1616">
        <v>-0.20684751973297777</v>
      </c>
    </row>
    <row r="1617" spans="1:10" x14ac:dyDescent="0.2">
      <c r="A1617">
        <v>35061781</v>
      </c>
      <c r="B1617">
        <v>485</v>
      </c>
      <c r="C1617">
        <v>5</v>
      </c>
      <c r="D1617">
        <v>5</v>
      </c>
      <c r="E1617">
        <v>1</v>
      </c>
      <c r="F1617">
        <v>4</v>
      </c>
      <c r="G1617">
        <v>2.5713571493040166</v>
      </c>
      <c r="H1617">
        <v>1.7636403767680302</v>
      </c>
      <c r="I1617">
        <v>-1.1625789289729682</v>
      </c>
      <c r="J1617">
        <v>0.23056678845966405</v>
      </c>
    </row>
    <row r="1618" spans="1:10" x14ac:dyDescent="0.2">
      <c r="A1618">
        <v>35061782</v>
      </c>
      <c r="B1618">
        <v>343</v>
      </c>
      <c r="C1618">
        <v>5</v>
      </c>
      <c r="D1618">
        <v>3</v>
      </c>
      <c r="E1618">
        <v>1</v>
      </c>
      <c r="F1618">
        <v>4</v>
      </c>
      <c r="G1618">
        <v>3.2987904378200033</v>
      </c>
      <c r="H1618">
        <v>-0.42935467643484881</v>
      </c>
      <c r="I1618">
        <v>-0.98710730063085861</v>
      </c>
      <c r="J1618">
        <v>0.15244354653802977</v>
      </c>
    </row>
    <row r="1619" spans="1:10" x14ac:dyDescent="0.2">
      <c r="A1619">
        <v>35061783</v>
      </c>
      <c r="B1619">
        <v>339</v>
      </c>
      <c r="C1619">
        <v>5</v>
      </c>
      <c r="D1619">
        <v>2</v>
      </c>
      <c r="E1619">
        <v>4</v>
      </c>
      <c r="F1619">
        <v>4</v>
      </c>
      <c r="G1619">
        <v>2.5546393479227829</v>
      </c>
      <c r="H1619">
        <v>-0.61028566787613192</v>
      </c>
      <c r="I1619">
        <v>0.33582670499857931</v>
      </c>
      <c r="J1619">
        <v>0.10556295953613824</v>
      </c>
    </row>
    <row r="1620" spans="1:10" x14ac:dyDescent="0.2">
      <c r="A1620">
        <v>35061784</v>
      </c>
      <c r="B1620">
        <v>615</v>
      </c>
      <c r="C1620">
        <v>5</v>
      </c>
      <c r="D1620">
        <v>4</v>
      </c>
      <c r="E1620">
        <v>1</v>
      </c>
      <c r="F1620">
        <v>4</v>
      </c>
      <c r="G1620">
        <v>3.4189618129864114</v>
      </c>
      <c r="H1620">
        <v>-2.8215327571480819E-2</v>
      </c>
      <c r="I1620">
        <v>-0.98991908237902337</v>
      </c>
      <c r="J1620">
        <v>0.37500681518504247</v>
      </c>
    </row>
    <row r="1621" spans="1:10" x14ac:dyDescent="0.2">
      <c r="A1621">
        <v>35061785</v>
      </c>
      <c r="B1621">
        <v>775</v>
      </c>
      <c r="C1621">
        <v>5</v>
      </c>
      <c r="D1621">
        <v>3</v>
      </c>
      <c r="E1621">
        <v>5</v>
      </c>
      <c r="F1621">
        <v>3</v>
      </c>
      <c r="G1621">
        <v>2.8501783187040819</v>
      </c>
      <c r="H1621">
        <v>-8.9851056035655685E-2</v>
      </c>
      <c r="I1621">
        <v>2.3724897915202736</v>
      </c>
      <c r="J1621">
        <v>-0.26516228770180283</v>
      </c>
    </row>
    <row r="1622" spans="1:10" x14ac:dyDescent="0.2">
      <c r="A1622">
        <v>35061786</v>
      </c>
      <c r="B1622">
        <v>656</v>
      </c>
      <c r="C1622">
        <v>5</v>
      </c>
      <c r="D1622">
        <v>3</v>
      </c>
      <c r="E1622">
        <v>1</v>
      </c>
      <c r="F1622">
        <v>4</v>
      </c>
      <c r="G1622">
        <v>3.271298560676029</v>
      </c>
      <c r="H1622">
        <v>-0.36258828518812591</v>
      </c>
      <c r="I1622">
        <v>-1.0901743802946835</v>
      </c>
      <c r="J1622">
        <v>0.4021500941161662</v>
      </c>
    </row>
    <row r="1623" spans="1:10" x14ac:dyDescent="0.2">
      <c r="A1623">
        <v>35061787</v>
      </c>
      <c r="B1623">
        <v>679</v>
      </c>
      <c r="C1623">
        <v>5</v>
      </c>
      <c r="D1623">
        <v>2</v>
      </c>
      <c r="E1623">
        <v>1</v>
      </c>
      <c r="F1623">
        <v>4</v>
      </c>
      <c r="G1623">
        <v>3.0213742371132728</v>
      </c>
      <c r="H1623">
        <v>-0.49456309060314585</v>
      </c>
      <c r="I1623">
        <v>-1.4721340860220571</v>
      </c>
      <c r="J1623">
        <v>-1.8653542416113306E-2</v>
      </c>
    </row>
    <row r="1624" spans="1:10" x14ac:dyDescent="0.2">
      <c r="A1624">
        <v>35061788</v>
      </c>
      <c r="B1624">
        <v>418</v>
      </c>
      <c r="C1624">
        <v>5</v>
      </c>
      <c r="D1624">
        <v>2</v>
      </c>
      <c r="E1624">
        <v>1</v>
      </c>
      <c r="F1624">
        <v>4</v>
      </c>
      <c r="G1624">
        <v>3.3775765421080091</v>
      </c>
      <c r="H1624">
        <v>-0.50635671749261624</v>
      </c>
      <c r="I1624">
        <v>-0.77315366519477935</v>
      </c>
      <c r="J1624">
        <v>0.29639438508860166</v>
      </c>
    </row>
    <row r="1625" spans="1:10" x14ac:dyDescent="0.2">
      <c r="A1625">
        <v>35061789</v>
      </c>
      <c r="B1625">
        <v>522</v>
      </c>
      <c r="C1625">
        <v>5</v>
      </c>
      <c r="D1625">
        <v>2</v>
      </c>
      <c r="E1625">
        <v>1</v>
      </c>
      <c r="F1625">
        <v>4</v>
      </c>
      <c r="G1625">
        <v>3.5093606334111187</v>
      </c>
      <c r="H1625">
        <v>-0.75098403146798298</v>
      </c>
      <c r="I1625">
        <v>-1.1289184998985977</v>
      </c>
      <c r="J1625">
        <v>0.25582149887189609</v>
      </c>
    </row>
    <row r="1626" spans="1:10" x14ac:dyDescent="0.2">
      <c r="A1626">
        <v>35061790</v>
      </c>
      <c r="B1626">
        <v>635</v>
      </c>
      <c r="C1626">
        <v>5</v>
      </c>
      <c r="D1626">
        <v>4</v>
      </c>
      <c r="E1626">
        <v>3</v>
      </c>
      <c r="F1626">
        <v>4</v>
      </c>
      <c r="G1626">
        <v>3.4827808035790158</v>
      </c>
      <c r="H1626">
        <v>0.16954542309244916</v>
      </c>
      <c r="I1626">
        <v>-0.22487344824007061</v>
      </c>
      <c r="J1626">
        <v>8.7161966224559129E-2</v>
      </c>
    </row>
    <row r="1627" spans="1:10" x14ac:dyDescent="0.2">
      <c r="A1627">
        <v>35061791</v>
      </c>
      <c r="B1627">
        <v>807</v>
      </c>
    </row>
    <row r="1628" spans="1:10" x14ac:dyDescent="0.2">
      <c r="A1628">
        <v>35061792</v>
      </c>
      <c r="B1628">
        <v>479</v>
      </c>
      <c r="C1628">
        <v>5</v>
      </c>
      <c r="D1628">
        <v>1</v>
      </c>
      <c r="E1628">
        <v>1</v>
      </c>
      <c r="F1628">
        <v>4</v>
      </c>
      <c r="G1628">
        <v>3.766136440110309</v>
      </c>
      <c r="H1628">
        <v>-1.5404394276793323</v>
      </c>
      <c r="I1628">
        <v>-1.8446116451788321</v>
      </c>
      <c r="J1628">
        <v>0.42206593982730395</v>
      </c>
    </row>
    <row r="1629" spans="1:10" x14ac:dyDescent="0.2">
      <c r="A1629">
        <v>35061793</v>
      </c>
      <c r="B1629">
        <v>671</v>
      </c>
      <c r="C1629">
        <v>5</v>
      </c>
      <c r="D1629">
        <v>4</v>
      </c>
      <c r="E1629">
        <v>1</v>
      </c>
      <c r="F1629">
        <v>4</v>
      </c>
      <c r="G1629">
        <v>3.294252534759706</v>
      </c>
      <c r="H1629">
        <v>0.18128235998826783</v>
      </c>
      <c r="I1629">
        <v>-1.3477444724018584</v>
      </c>
      <c r="J1629">
        <v>9.6842823668075173E-2</v>
      </c>
    </row>
    <row r="1630" spans="1:10" x14ac:dyDescent="0.2">
      <c r="A1630">
        <v>35061794</v>
      </c>
      <c r="B1630">
        <v>438</v>
      </c>
      <c r="C1630">
        <v>5</v>
      </c>
      <c r="D1630">
        <v>5</v>
      </c>
      <c r="E1630">
        <v>5</v>
      </c>
      <c r="F1630">
        <v>4</v>
      </c>
      <c r="G1630">
        <v>2.3184557984193592</v>
      </c>
      <c r="H1630">
        <v>3.3354322618073837</v>
      </c>
      <c r="I1630">
        <v>1.1683919505668923</v>
      </c>
      <c r="J1630">
        <v>0.43401494959761955</v>
      </c>
    </row>
    <row r="1631" spans="1:10" x14ac:dyDescent="0.2">
      <c r="A1631">
        <v>35061795</v>
      </c>
      <c r="B1631">
        <v>633</v>
      </c>
      <c r="C1631">
        <v>5</v>
      </c>
      <c r="D1631">
        <v>5</v>
      </c>
      <c r="E1631">
        <v>1</v>
      </c>
      <c r="F1631">
        <v>5</v>
      </c>
      <c r="G1631">
        <v>2.0882304745067155</v>
      </c>
      <c r="H1631">
        <v>3.4480202061220169</v>
      </c>
      <c r="I1631">
        <v>-1.0003528672252946</v>
      </c>
      <c r="J1631">
        <v>0.90895313119471721</v>
      </c>
    </row>
    <row r="1632" spans="1:10" x14ac:dyDescent="0.2">
      <c r="A1632">
        <v>35061796</v>
      </c>
      <c r="B1632">
        <v>687</v>
      </c>
      <c r="C1632">
        <v>5</v>
      </c>
      <c r="D1632">
        <v>5</v>
      </c>
      <c r="E1632">
        <v>3</v>
      </c>
      <c r="F1632">
        <v>4</v>
      </c>
      <c r="G1632">
        <v>3.2045480408310798</v>
      </c>
      <c r="H1632">
        <v>1.119207708446166</v>
      </c>
      <c r="I1632">
        <v>-0.27452660527353795</v>
      </c>
      <c r="J1632">
        <v>0.71389066727103012</v>
      </c>
    </row>
    <row r="1633" spans="1:10" x14ac:dyDescent="0.2">
      <c r="A1633">
        <v>35061797</v>
      </c>
      <c r="B1633">
        <v>534</v>
      </c>
      <c r="C1633">
        <v>5</v>
      </c>
      <c r="D1633">
        <v>5</v>
      </c>
      <c r="E1633">
        <v>5</v>
      </c>
      <c r="F1633">
        <v>3</v>
      </c>
      <c r="G1633">
        <v>3.2629932668839192</v>
      </c>
      <c r="H1633">
        <v>0.99894345897601733</v>
      </c>
      <c r="I1633">
        <v>2.5366592738592946</v>
      </c>
      <c r="J1633">
        <v>-0.11722775854644046</v>
      </c>
    </row>
    <row r="1634" spans="1:10" x14ac:dyDescent="0.2">
      <c r="A1634">
        <v>35061798</v>
      </c>
      <c r="B1634">
        <v>523</v>
      </c>
      <c r="C1634">
        <v>5</v>
      </c>
      <c r="D1634">
        <v>5</v>
      </c>
      <c r="E1634">
        <v>1</v>
      </c>
      <c r="F1634">
        <v>4</v>
      </c>
      <c r="G1634">
        <v>1.8449613094127553</v>
      </c>
      <c r="H1634">
        <v>0.6487361712269013</v>
      </c>
      <c r="I1634">
        <v>-1.0219951790921962</v>
      </c>
      <c r="J1634">
        <v>0.24424448951770181</v>
      </c>
    </row>
    <row r="1635" spans="1:10" x14ac:dyDescent="0.2">
      <c r="A1635">
        <v>35061799</v>
      </c>
      <c r="B1635">
        <v>473</v>
      </c>
      <c r="C1635">
        <v>5</v>
      </c>
      <c r="D1635">
        <v>3</v>
      </c>
      <c r="E1635">
        <v>1</v>
      </c>
      <c r="F1635">
        <v>4</v>
      </c>
      <c r="G1635">
        <v>2.7678500553780365</v>
      </c>
      <c r="H1635">
        <v>-0.36311775551825987</v>
      </c>
      <c r="I1635">
        <v>-1.3193997722343345</v>
      </c>
      <c r="J1635">
        <v>0.48611905063959809</v>
      </c>
    </row>
    <row r="1636" spans="1:10" x14ac:dyDescent="0.2">
      <c r="A1636">
        <v>35061800</v>
      </c>
      <c r="B1636">
        <v>434</v>
      </c>
      <c r="C1636">
        <v>5</v>
      </c>
      <c r="D1636">
        <v>4</v>
      </c>
      <c r="E1636">
        <v>1</v>
      </c>
      <c r="F1636">
        <v>5</v>
      </c>
      <c r="G1636">
        <v>2.1100865023969235</v>
      </c>
      <c r="H1636">
        <v>0.44986471278295104</v>
      </c>
      <c r="I1636">
        <v>-1.3033240528746477</v>
      </c>
      <c r="J1636">
        <v>3.8415086112331913</v>
      </c>
    </row>
    <row r="1637" spans="1:10" x14ac:dyDescent="0.2">
      <c r="A1637">
        <v>35061801</v>
      </c>
      <c r="B1637">
        <v>685</v>
      </c>
      <c r="C1637">
        <v>5</v>
      </c>
      <c r="D1637">
        <v>5</v>
      </c>
      <c r="E1637">
        <v>1</v>
      </c>
      <c r="F1637">
        <v>5</v>
      </c>
      <c r="G1637">
        <v>1.8050318012093494</v>
      </c>
      <c r="H1637">
        <v>2.2052370146860092</v>
      </c>
      <c r="I1637">
        <v>-1.349066643789222</v>
      </c>
      <c r="J1637">
        <v>0.76528551695984504</v>
      </c>
    </row>
    <row r="1638" spans="1:10" x14ac:dyDescent="0.2">
      <c r="A1638">
        <v>35061802</v>
      </c>
      <c r="B1638">
        <v>529</v>
      </c>
      <c r="C1638">
        <v>4</v>
      </c>
      <c r="D1638">
        <v>5</v>
      </c>
      <c r="E1638">
        <v>1</v>
      </c>
      <c r="F1638">
        <v>5</v>
      </c>
      <c r="G1638">
        <v>0.29411108813052711</v>
      </c>
      <c r="H1638">
        <v>1.9099244808034117</v>
      </c>
      <c r="I1638">
        <v>-0.78702218917171762</v>
      </c>
      <c r="J1638">
        <v>0.75502628230559643</v>
      </c>
    </row>
    <row r="1639" spans="1:10" x14ac:dyDescent="0.2">
      <c r="A1639">
        <v>35061803</v>
      </c>
      <c r="B1639">
        <v>836</v>
      </c>
      <c r="C1639">
        <v>5</v>
      </c>
      <c r="D1639">
        <v>3</v>
      </c>
      <c r="E1639">
        <v>5</v>
      </c>
      <c r="F1639">
        <v>3</v>
      </c>
      <c r="G1639">
        <v>1.9328515994116156</v>
      </c>
      <c r="H1639">
        <v>-0.20481436611600412</v>
      </c>
      <c r="I1639">
        <v>0.77295546226904821</v>
      </c>
      <c r="J1639">
        <v>-0.2357459269386149</v>
      </c>
    </row>
    <row r="1640" spans="1:10" x14ac:dyDescent="0.2">
      <c r="A1640">
        <v>35061804</v>
      </c>
      <c r="B1640">
        <v>516</v>
      </c>
      <c r="C1640">
        <v>2</v>
      </c>
      <c r="D1640">
        <v>1</v>
      </c>
      <c r="E1640">
        <v>2</v>
      </c>
      <c r="F1640">
        <v>4</v>
      </c>
      <c r="G1640">
        <v>-0.67393307861864848</v>
      </c>
      <c r="H1640">
        <v>-1.0841131792232925</v>
      </c>
      <c r="I1640">
        <v>-0.57068341677142531</v>
      </c>
      <c r="J1640">
        <v>-5.0249535044990301E-2</v>
      </c>
    </row>
    <row r="1641" spans="1:10" x14ac:dyDescent="0.2">
      <c r="A1641">
        <v>35061806</v>
      </c>
      <c r="B1641">
        <v>736</v>
      </c>
      <c r="C1641">
        <v>1</v>
      </c>
      <c r="D1641">
        <v>2</v>
      </c>
      <c r="E1641">
        <v>1</v>
      </c>
      <c r="F1641">
        <v>5</v>
      </c>
      <c r="G1641">
        <v>-1.4442394326691106</v>
      </c>
      <c r="H1641">
        <v>-0.44331682102107639</v>
      </c>
      <c r="I1641">
        <v>-0.94530879050985717</v>
      </c>
      <c r="J1641">
        <v>0.93456315151976221</v>
      </c>
    </row>
    <row r="1642" spans="1:10" x14ac:dyDescent="0.2">
      <c r="A1642">
        <v>35061807</v>
      </c>
      <c r="B1642">
        <v>1339</v>
      </c>
      <c r="C1642">
        <v>1</v>
      </c>
      <c r="D1642">
        <v>3</v>
      </c>
      <c r="E1642">
        <v>1</v>
      </c>
      <c r="F1642">
        <v>5</v>
      </c>
      <c r="G1642">
        <v>-1.4317361119535366</v>
      </c>
      <c r="H1642">
        <v>-0.38643555845909877</v>
      </c>
      <c r="I1642">
        <v>-1.0438341988213082</v>
      </c>
      <c r="J1642">
        <v>1.1421867584911882</v>
      </c>
    </row>
    <row r="1643" spans="1:10" x14ac:dyDescent="0.2">
      <c r="A1643">
        <v>35061808</v>
      </c>
      <c r="B1643">
        <v>1023</v>
      </c>
      <c r="C1643">
        <v>1</v>
      </c>
      <c r="D1643">
        <v>1</v>
      </c>
      <c r="E1643">
        <v>1</v>
      </c>
      <c r="F1643">
        <v>5</v>
      </c>
      <c r="G1643">
        <v>-1.2774464661374889</v>
      </c>
      <c r="H1643">
        <v>-0.86074032237257225</v>
      </c>
      <c r="I1643">
        <v>-0.94135376431966267</v>
      </c>
      <c r="J1643">
        <v>1.0321228111500713</v>
      </c>
    </row>
    <row r="1644" spans="1:10" x14ac:dyDescent="0.2">
      <c r="A1644">
        <v>35061809</v>
      </c>
      <c r="B1644">
        <v>644</v>
      </c>
      <c r="C1644">
        <v>2</v>
      </c>
      <c r="D1644">
        <v>3</v>
      </c>
      <c r="E1644">
        <v>1</v>
      </c>
      <c r="F1644">
        <v>5</v>
      </c>
      <c r="G1644">
        <v>-0.44333297092587748</v>
      </c>
      <c r="H1644">
        <v>-0.40481252843030052</v>
      </c>
      <c r="I1644">
        <v>-1.0044448032089637</v>
      </c>
      <c r="J1644">
        <v>1.0416204381687069</v>
      </c>
    </row>
    <row r="1645" spans="1:10" x14ac:dyDescent="0.2">
      <c r="A1645">
        <v>35061810</v>
      </c>
      <c r="B1645">
        <v>526</v>
      </c>
      <c r="C1645">
        <v>4</v>
      </c>
      <c r="D1645">
        <v>4</v>
      </c>
      <c r="E1645">
        <v>2</v>
      </c>
      <c r="F1645">
        <v>4</v>
      </c>
      <c r="G1645">
        <v>0.23559978845598195</v>
      </c>
      <c r="H1645">
        <v>0.47408669033402379</v>
      </c>
      <c r="I1645">
        <v>-0.35308153079789056</v>
      </c>
      <c r="J1645">
        <v>0.31000198380062638</v>
      </c>
    </row>
    <row r="1646" spans="1:10" x14ac:dyDescent="0.2">
      <c r="A1646">
        <v>35061811</v>
      </c>
      <c r="B1646">
        <v>1172</v>
      </c>
      <c r="C1646">
        <v>1</v>
      </c>
      <c r="D1646">
        <v>2</v>
      </c>
      <c r="E1646">
        <v>2</v>
      </c>
      <c r="F1646">
        <v>4</v>
      </c>
      <c r="G1646">
        <v>-1.7768688611154377</v>
      </c>
      <c r="H1646">
        <v>-0.67369944174994512</v>
      </c>
      <c r="I1646">
        <v>-0.67753407053816805</v>
      </c>
      <c r="J1646">
        <v>0.70800566403497478</v>
      </c>
    </row>
    <row r="1647" spans="1:10" x14ac:dyDescent="0.2">
      <c r="A1647">
        <v>35061812</v>
      </c>
      <c r="B1647">
        <v>931</v>
      </c>
      <c r="C1647">
        <v>1</v>
      </c>
      <c r="D1647">
        <v>2</v>
      </c>
      <c r="E1647">
        <v>1</v>
      </c>
      <c r="F1647">
        <v>4</v>
      </c>
      <c r="G1647">
        <v>-1.3386246436300984</v>
      </c>
      <c r="H1647">
        <v>-0.60917322892108972</v>
      </c>
      <c r="I1647">
        <v>-0.93506893655498557</v>
      </c>
      <c r="J1647">
        <v>0.58014107319558517</v>
      </c>
    </row>
    <row r="1648" spans="1:10" x14ac:dyDescent="0.2">
      <c r="A1648">
        <v>35061813</v>
      </c>
      <c r="B1648">
        <v>1598</v>
      </c>
      <c r="C1648">
        <v>4</v>
      </c>
      <c r="D1648">
        <v>2</v>
      </c>
      <c r="E1648">
        <v>1</v>
      </c>
      <c r="F1648">
        <v>4</v>
      </c>
      <c r="G1648">
        <v>4.6130281355546643E-2</v>
      </c>
      <c r="H1648">
        <v>-0.76212022752530895</v>
      </c>
      <c r="I1648">
        <v>-1.392012627477718</v>
      </c>
      <c r="J1648">
        <v>0.62339358992783778</v>
      </c>
    </row>
    <row r="1649" spans="1:10" x14ac:dyDescent="0.2">
      <c r="A1649">
        <v>35061815</v>
      </c>
      <c r="B1649">
        <v>949</v>
      </c>
      <c r="C1649">
        <v>2</v>
      </c>
      <c r="D1649">
        <v>2</v>
      </c>
      <c r="E1649">
        <v>1</v>
      </c>
      <c r="F1649">
        <v>5</v>
      </c>
      <c r="G1649">
        <v>-0.66874779960117725</v>
      </c>
      <c r="H1649">
        <v>-0.44437730912176621</v>
      </c>
      <c r="I1649">
        <v>-1.5040388886072722</v>
      </c>
      <c r="J1649">
        <v>1.3600628654810429</v>
      </c>
    </row>
    <row r="1650" spans="1:10" x14ac:dyDescent="0.2">
      <c r="A1650">
        <v>35061816</v>
      </c>
      <c r="B1650">
        <v>634</v>
      </c>
      <c r="C1650">
        <v>1</v>
      </c>
      <c r="D1650">
        <v>2</v>
      </c>
      <c r="E1650">
        <v>1</v>
      </c>
      <c r="F1650">
        <v>5</v>
      </c>
      <c r="G1650">
        <v>-0.89304451825713227</v>
      </c>
      <c r="H1650">
        <v>-0.48572294135561933</v>
      </c>
      <c r="I1650">
        <v>-1.4155587383121371</v>
      </c>
      <c r="J1650">
        <v>0.9681856146537855</v>
      </c>
    </row>
    <row r="1651" spans="1:10" x14ac:dyDescent="0.2">
      <c r="A1651">
        <v>35061817</v>
      </c>
      <c r="B1651">
        <v>878</v>
      </c>
      <c r="C1651">
        <v>2</v>
      </c>
      <c r="D1651">
        <v>3</v>
      </c>
      <c r="E1651">
        <v>2</v>
      </c>
      <c r="F1651">
        <v>4</v>
      </c>
      <c r="G1651">
        <v>-0.56648233810295023</v>
      </c>
      <c r="H1651">
        <v>-0.40908200058542976</v>
      </c>
      <c r="I1651">
        <v>-0.5660447068490746</v>
      </c>
      <c r="J1651">
        <v>0.31355367301089815</v>
      </c>
    </row>
    <row r="1652" spans="1:10" x14ac:dyDescent="0.2">
      <c r="A1652">
        <v>35061818</v>
      </c>
      <c r="B1652">
        <v>879</v>
      </c>
      <c r="C1652">
        <v>2</v>
      </c>
      <c r="D1652">
        <v>2</v>
      </c>
      <c r="E1652">
        <v>2</v>
      </c>
      <c r="F1652">
        <v>4</v>
      </c>
      <c r="G1652">
        <v>-0.4960979193948612</v>
      </c>
      <c r="H1652">
        <v>-0.69860943330575975</v>
      </c>
      <c r="I1652">
        <v>-0.69028691772503592</v>
      </c>
      <c r="J1652">
        <v>0.54491530435479452</v>
      </c>
    </row>
    <row r="1653" spans="1:10" x14ac:dyDescent="0.2">
      <c r="A1653">
        <v>35061820</v>
      </c>
      <c r="B1653">
        <v>437</v>
      </c>
      <c r="C1653">
        <v>4</v>
      </c>
      <c r="D1653">
        <v>1</v>
      </c>
      <c r="E1653">
        <v>5</v>
      </c>
      <c r="F1653">
        <v>2</v>
      </c>
      <c r="G1653">
        <v>0.13607085526872811</v>
      </c>
      <c r="H1653">
        <v>-0.97532145634082434</v>
      </c>
      <c r="I1653">
        <v>1.6756417568690878</v>
      </c>
      <c r="J1653">
        <v>-0.57616687268777944</v>
      </c>
    </row>
    <row r="1654" spans="1:10" x14ac:dyDescent="0.2">
      <c r="A1654">
        <v>35061821</v>
      </c>
      <c r="B1654">
        <v>478</v>
      </c>
      <c r="C1654">
        <v>4</v>
      </c>
      <c r="D1654">
        <v>1</v>
      </c>
      <c r="E1654">
        <v>3</v>
      </c>
      <c r="F1654">
        <v>3</v>
      </c>
      <c r="G1654">
        <v>0.4575171363929087</v>
      </c>
      <c r="H1654">
        <v>-0.78355675166470606</v>
      </c>
      <c r="I1654">
        <v>-8.6614493179079932E-3</v>
      </c>
      <c r="J1654">
        <v>-0.10960947661751876</v>
      </c>
    </row>
    <row r="1655" spans="1:10" x14ac:dyDescent="0.2">
      <c r="A1655">
        <v>35061822</v>
      </c>
      <c r="B1655">
        <v>418</v>
      </c>
      <c r="C1655">
        <v>4</v>
      </c>
      <c r="D1655">
        <v>1</v>
      </c>
      <c r="E1655">
        <v>4</v>
      </c>
      <c r="F1655">
        <v>3</v>
      </c>
      <c r="G1655">
        <v>1.0038467290122449E-2</v>
      </c>
      <c r="H1655">
        <v>-1.0742460165502712</v>
      </c>
      <c r="I1655">
        <v>0.48669505459110163</v>
      </c>
      <c r="J1655">
        <v>-0.10500550416657232</v>
      </c>
    </row>
    <row r="1656" spans="1:10" x14ac:dyDescent="0.2">
      <c r="A1656">
        <v>35061823</v>
      </c>
      <c r="B1656">
        <v>339</v>
      </c>
      <c r="C1656">
        <v>3</v>
      </c>
      <c r="D1656">
        <v>3</v>
      </c>
      <c r="E1656">
        <v>3</v>
      </c>
      <c r="F1656">
        <v>3</v>
      </c>
      <c r="G1656">
        <v>-7.5649498563830894E-2</v>
      </c>
      <c r="H1656">
        <v>-0.34022121135812122</v>
      </c>
      <c r="I1656">
        <v>-6.5396983411619675E-2</v>
      </c>
      <c r="J1656">
        <v>-0.15989414642758529</v>
      </c>
    </row>
    <row r="1657" spans="1:10" x14ac:dyDescent="0.2">
      <c r="A1657">
        <v>35061824</v>
      </c>
      <c r="B1657">
        <v>692</v>
      </c>
      <c r="C1657">
        <v>3</v>
      </c>
      <c r="D1657">
        <v>1</v>
      </c>
      <c r="E1657">
        <v>5</v>
      </c>
      <c r="F1657">
        <v>3</v>
      </c>
      <c r="G1657">
        <v>-0.21170545624469908</v>
      </c>
      <c r="H1657">
        <v>-0.88718802659725293</v>
      </c>
      <c r="I1657">
        <v>1.0205742937591984</v>
      </c>
      <c r="J1657">
        <v>-0.24759888895975263</v>
      </c>
    </row>
    <row r="1658" spans="1:10" x14ac:dyDescent="0.2">
      <c r="A1658">
        <v>35061826</v>
      </c>
      <c r="B1658">
        <v>529</v>
      </c>
      <c r="C1658">
        <v>4</v>
      </c>
      <c r="D1658">
        <v>2</v>
      </c>
      <c r="E1658">
        <v>2</v>
      </c>
      <c r="F1658">
        <v>3</v>
      </c>
      <c r="G1658">
        <v>0.26595529344450425</v>
      </c>
      <c r="H1658">
        <v>-0.6524983242824296</v>
      </c>
      <c r="I1658">
        <v>-0.45726445611347605</v>
      </c>
      <c r="J1658">
        <v>-0.1708743097159193</v>
      </c>
    </row>
    <row r="1659" spans="1:10" x14ac:dyDescent="0.2">
      <c r="A1659">
        <v>35061827</v>
      </c>
      <c r="B1659">
        <v>444</v>
      </c>
      <c r="C1659">
        <v>1</v>
      </c>
      <c r="D1659">
        <v>5</v>
      </c>
      <c r="E1659">
        <v>2</v>
      </c>
      <c r="F1659">
        <v>4</v>
      </c>
      <c r="G1659">
        <v>-0.83846906767646123</v>
      </c>
      <c r="H1659">
        <v>3.0785076254433523</v>
      </c>
      <c r="I1659">
        <v>-0.68126525776129965</v>
      </c>
      <c r="J1659">
        <v>0.54843623154279098</v>
      </c>
    </row>
    <row r="1660" spans="1:10" x14ac:dyDescent="0.2">
      <c r="A1660">
        <v>35061828</v>
      </c>
      <c r="B1660">
        <v>560</v>
      </c>
      <c r="C1660">
        <v>4</v>
      </c>
      <c r="D1660">
        <v>1</v>
      </c>
      <c r="E1660">
        <v>4</v>
      </c>
      <c r="F1660">
        <v>3</v>
      </c>
      <c r="G1660">
        <v>0.10930439573485018</v>
      </c>
      <c r="H1660">
        <v>-0.79626532858233623</v>
      </c>
      <c r="I1660">
        <v>0.12552231738861788</v>
      </c>
      <c r="J1660">
        <v>-0.25976349920895297</v>
      </c>
    </row>
    <row r="1661" spans="1:10" x14ac:dyDescent="0.2">
      <c r="A1661">
        <v>35061829</v>
      </c>
      <c r="B1661">
        <v>1203</v>
      </c>
      <c r="C1661">
        <v>5</v>
      </c>
      <c r="D1661">
        <v>1</v>
      </c>
      <c r="E1661">
        <v>5</v>
      </c>
      <c r="F1661">
        <v>4</v>
      </c>
      <c r="G1661">
        <v>0.74024723815573457</v>
      </c>
      <c r="H1661">
        <v>-0.85408522660038788</v>
      </c>
      <c r="I1661">
        <v>3.9034671777409553</v>
      </c>
      <c r="J1661">
        <v>0.61234310611788167</v>
      </c>
    </row>
    <row r="1662" spans="1:10" x14ac:dyDescent="0.2">
      <c r="A1662">
        <v>35061831</v>
      </c>
      <c r="B1662">
        <v>643</v>
      </c>
      <c r="C1662">
        <v>3</v>
      </c>
      <c r="D1662">
        <v>2</v>
      </c>
      <c r="E1662">
        <v>5</v>
      </c>
      <c r="F1662">
        <v>3</v>
      </c>
      <c r="G1662">
        <v>-6.4951238805186162E-2</v>
      </c>
      <c r="H1662">
        <v>-0.50028065779033515</v>
      </c>
      <c r="I1662">
        <v>0.69293112002048307</v>
      </c>
      <c r="J1662">
        <v>-0.16172559024741809</v>
      </c>
    </row>
    <row r="1663" spans="1:10" x14ac:dyDescent="0.2">
      <c r="A1663">
        <v>35061832</v>
      </c>
      <c r="B1663">
        <v>694</v>
      </c>
      <c r="C1663">
        <v>4</v>
      </c>
      <c r="D1663">
        <v>3</v>
      </c>
      <c r="E1663">
        <v>4</v>
      </c>
      <c r="F1663">
        <v>4</v>
      </c>
      <c r="G1663">
        <v>7.5533386685796802E-2</v>
      </c>
      <c r="H1663">
        <v>-0.19376612922366079</v>
      </c>
      <c r="I1663">
        <v>0.36513255070074607</v>
      </c>
      <c r="J1663">
        <v>-2.5057639634534883E-2</v>
      </c>
    </row>
    <row r="1664" spans="1:10" x14ac:dyDescent="0.2">
      <c r="A1664">
        <v>35061833</v>
      </c>
      <c r="B1664">
        <v>329</v>
      </c>
      <c r="C1664">
        <v>3</v>
      </c>
      <c r="D1664">
        <v>5</v>
      </c>
      <c r="E1664">
        <v>2</v>
      </c>
      <c r="F1664">
        <v>4</v>
      </c>
      <c r="G1664">
        <v>-0.2843249037590298</v>
      </c>
      <c r="H1664">
        <v>0.79789211913944469</v>
      </c>
      <c r="I1664">
        <v>-0.44890896148075954</v>
      </c>
      <c r="J1664">
        <v>7.160123846593118E-2</v>
      </c>
    </row>
    <row r="1665" spans="1:10" x14ac:dyDescent="0.2">
      <c r="A1665">
        <v>35061834</v>
      </c>
      <c r="B1665">
        <v>585</v>
      </c>
      <c r="C1665">
        <v>3</v>
      </c>
      <c r="D1665">
        <v>1</v>
      </c>
      <c r="E1665">
        <v>1</v>
      </c>
      <c r="F1665">
        <v>4</v>
      </c>
      <c r="G1665">
        <v>-0.29820600570169931</v>
      </c>
      <c r="H1665">
        <v>-0.80476418247291892</v>
      </c>
      <c r="I1665">
        <v>-1.0949671461706441</v>
      </c>
      <c r="J1665">
        <v>0.52825689921100838</v>
      </c>
    </row>
    <row r="1666" spans="1:10" x14ac:dyDescent="0.2">
      <c r="A1666">
        <v>35061835</v>
      </c>
      <c r="B1666">
        <v>621</v>
      </c>
      <c r="C1666">
        <v>4</v>
      </c>
      <c r="D1666">
        <v>1</v>
      </c>
      <c r="E1666">
        <v>5</v>
      </c>
      <c r="F1666">
        <v>3</v>
      </c>
      <c r="G1666">
        <v>0.16878726373210809</v>
      </c>
      <c r="H1666">
        <v>-0.87782887469904614</v>
      </c>
      <c r="I1666">
        <v>0.70470095249068421</v>
      </c>
      <c r="J1666">
        <v>-0.34475601154901003</v>
      </c>
    </row>
    <row r="1667" spans="1:10" x14ac:dyDescent="0.2">
      <c r="A1667">
        <v>35061837</v>
      </c>
      <c r="B1667">
        <v>629</v>
      </c>
      <c r="C1667">
        <v>4</v>
      </c>
      <c r="D1667">
        <v>2</v>
      </c>
      <c r="E1667">
        <v>5</v>
      </c>
      <c r="F1667">
        <v>3</v>
      </c>
      <c r="G1667">
        <v>2.0991502658144263E-2</v>
      </c>
      <c r="H1667">
        <v>-0.66978062179101661</v>
      </c>
      <c r="I1667">
        <v>0.84519287294628853</v>
      </c>
      <c r="J1667">
        <v>-0.28477965553971696</v>
      </c>
    </row>
    <row r="1668" spans="1:10" x14ac:dyDescent="0.2">
      <c r="A1668">
        <v>35061838</v>
      </c>
      <c r="B1668">
        <v>527</v>
      </c>
      <c r="C1668">
        <v>3</v>
      </c>
      <c r="D1668">
        <v>1</v>
      </c>
      <c r="E1668">
        <v>5</v>
      </c>
      <c r="F1668">
        <v>2</v>
      </c>
      <c r="G1668">
        <v>-0.31940059918293423</v>
      </c>
      <c r="H1668">
        <v>-0.84256664085635158</v>
      </c>
      <c r="I1668">
        <v>1.5818519939593205</v>
      </c>
      <c r="J1668">
        <v>-0.45831629751571978</v>
      </c>
    </row>
    <row r="1669" spans="1:10" x14ac:dyDescent="0.2">
      <c r="A1669">
        <v>35061839</v>
      </c>
      <c r="B1669">
        <v>541</v>
      </c>
      <c r="C1669">
        <v>3</v>
      </c>
      <c r="D1669">
        <v>2</v>
      </c>
      <c r="E1669">
        <v>5</v>
      </c>
      <c r="F1669">
        <v>3</v>
      </c>
      <c r="G1669">
        <v>-6.9646923188492638E-2</v>
      </c>
      <c r="H1669">
        <v>-0.68822117906857083</v>
      </c>
      <c r="I1669">
        <v>1.0028303813919008</v>
      </c>
      <c r="J1669">
        <v>-0.32235652372012413</v>
      </c>
    </row>
    <row r="1670" spans="1:10" x14ac:dyDescent="0.2">
      <c r="A1670">
        <v>35061840</v>
      </c>
      <c r="B1670">
        <v>397</v>
      </c>
      <c r="C1670">
        <v>3</v>
      </c>
      <c r="D1670">
        <v>1</v>
      </c>
      <c r="E1670">
        <v>5</v>
      </c>
      <c r="F1670">
        <v>1</v>
      </c>
      <c r="G1670">
        <v>-0.33532900083184042</v>
      </c>
      <c r="H1670">
        <v>-0.78009481038184669</v>
      </c>
      <c r="I1670">
        <v>0.62537115743943716</v>
      </c>
      <c r="J1670">
        <v>-0.81059301867608402</v>
      </c>
    </row>
    <row r="1671" spans="1:10" x14ac:dyDescent="0.2">
      <c r="A1671">
        <v>35061841</v>
      </c>
      <c r="B1671">
        <v>5709</v>
      </c>
      <c r="C1671">
        <v>3</v>
      </c>
      <c r="D1671">
        <v>3</v>
      </c>
      <c r="E1671">
        <v>1</v>
      </c>
      <c r="F1671">
        <v>5</v>
      </c>
      <c r="G1671">
        <v>-0.17412133978497579</v>
      </c>
      <c r="H1671">
        <v>-0.2247783117807215</v>
      </c>
      <c r="I1671">
        <v>-1.366253258945122</v>
      </c>
      <c r="J1671">
        <v>1.4643969354005559</v>
      </c>
    </row>
    <row r="1672" spans="1:10" x14ac:dyDescent="0.2">
      <c r="A1672">
        <v>35061842</v>
      </c>
      <c r="B1672">
        <v>528</v>
      </c>
      <c r="C1672">
        <v>3</v>
      </c>
      <c r="D1672">
        <v>4</v>
      </c>
      <c r="E1672">
        <v>1</v>
      </c>
      <c r="F1672">
        <v>5</v>
      </c>
      <c r="G1672">
        <v>-0.30489322608226355</v>
      </c>
      <c r="H1672">
        <v>0.13119607940399036</v>
      </c>
      <c r="I1672">
        <v>-1.717578938772945</v>
      </c>
      <c r="J1672">
        <v>2.7896050848556175</v>
      </c>
    </row>
    <row r="1673" spans="1:10" x14ac:dyDescent="0.2">
      <c r="A1673">
        <v>35061843</v>
      </c>
      <c r="B1673">
        <v>1191</v>
      </c>
      <c r="C1673">
        <v>2</v>
      </c>
      <c r="D1673">
        <v>2</v>
      </c>
      <c r="E1673">
        <v>1</v>
      </c>
      <c r="F1673">
        <v>4</v>
      </c>
      <c r="G1673">
        <v>-0.45455071892713284</v>
      </c>
      <c r="H1673">
        <v>-0.50326112240084808</v>
      </c>
      <c r="I1673">
        <v>-1.3361737351756426</v>
      </c>
      <c r="J1673">
        <v>0.11923551035991742</v>
      </c>
    </row>
    <row r="1674" spans="1:10" x14ac:dyDescent="0.2">
      <c r="A1674">
        <v>35061844</v>
      </c>
      <c r="B1674">
        <v>711</v>
      </c>
      <c r="C1674">
        <v>3</v>
      </c>
      <c r="D1674">
        <v>2</v>
      </c>
      <c r="E1674">
        <v>1</v>
      </c>
      <c r="F1674">
        <v>4</v>
      </c>
      <c r="G1674">
        <v>-0.31487303438476533</v>
      </c>
      <c r="H1674">
        <v>-0.64244811968779691</v>
      </c>
      <c r="I1674">
        <v>-1.3280898202058935</v>
      </c>
      <c r="J1674">
        <v>9.0117596608591533E-2</v>
      </c>
    </row>
    <row r="1675" spans="1:10" x14ac:dyDescent="0.2">
      <c r="A1675">
        <v>35061845</v>
      </c>
      <c r="B1675">
        <v>585</v>
      </c>
      <c r="C1675">
        <v>2</v>
      </c>
      <c r="D1675">
        <v>2</v>
      </c>
      <c r="E1675">
        <v>1</v>
      </c>
      <c r="F1675">
        <v>4</v>
      </c>
      <c r="G1675">
        <v>-0.46753228279714626</v>
      </c>
      <c r="H1675">
        <v>-0.58046895882917515</v>
      </c>
      <c r="I1675">
        <v>-1.1509032031946314</v>
      </c>
      <c r="J1675">
        <v>0.12324614292936417</v>
      </c>
    </row>
    <row r="1676" spans="1:10" x14ac:dyDescent="0.2">
      <c r="A1676">
        <v>35061846</v>
      </c>
      <c r="B1676">
        <v>818</v>
      </c>
      <c r="C1676">
        <v>1</v>
      </c>
      <c r="D1676">
        <v>2</v>
      </c>
      <c r="E1676">
        <v>1</v>
      </c>
      <c r="F1676">
        <v>3</v>
      </c>
      <c r="G1676">
        <v>-1.2364942448568543</v>
      </c>
      <c r="H1676">
        <v>-0.6794620017235653</v>
      </c>
      <c r="I1676">
        <v>-1.1961547479738597</v>
      </c>
      <c r="J1676">
        <v>-7.2332274042449685E-2</v>
      </c>
    </row>
    <row r="1677" spans="1:10" x14ac:dyDescent="0.2">
      <c r="A1677">
        <v>35061847</v>
      </c>
      <c r="B1677">
        <v>575</v>
      </c>
      <c r="C1677">
        <v>1</v>
      </c>
      <c r="D1677">
        <v>1</v>
      </c>
      <c r="E1677">
        <v>1</v>
      </c>
      <c r="F1677">
        <v>4</v>
      </c>
      <c r="G1677">
        <v>-1.3175413923662116</v>
      </c>
      <c r="H1677">
        <v>-0.99435727739144186</v>
      </c>
      <c r="I1677">
        <v>-1.0973101876294233</v>
      </c>
      <c r="J1677">
        <v>0.1929550261888956</v>
      </c>
    </row>
    <row r="1678" spans="1:10" x14ac:dyDescent="0.2">
      <c r="A1678">
        <v>35061848</v>
      </c>
      <c r="B1678">
        <v>751</v>
      </c>
      <c r="C1678">
        <v>1</v>
      </c>
      <c r="D1678">
        <v>2</v>
      </c>
      <c r="E1678">
        <v>1</v>
      </c>
      <c r="F1678">
        <v>3</v>
      </c>
      <c r="G1678">
        <v>-0.83927878578303527</v>
      </c>
      <c r="H1678">
        <v>-0.7533053679645052</v>
      </c>
      <c r="I1678">
        <v>-0.98291558365016607</v>
      </c>
      <c r="J1678">
        <v>-0.11698169006774095</v>
      </c>
    </row>
    <row r="1679" spans="1:10" x14ac:dyDescent="0.2">
      <c r="A1679">
        <v>35061849</v>
      </c>
      <c r="B1679">
        <v>419</v>
      </c>
      <c r="C1679">
        <v>3</v>
      </c>
      <c r="D1679">
        <v>3</v>
      </c>
      <c r="E1679">
        <v>1</v>
      </c>
      <c r="F1679">
        <v>3</v>
      </c>
      <c r="G1679">
        <v>-0.26769592689778521</v>
      </c>
      <c r="H1679">
        <v>-0.36549724688155844</v>
      </c>
      <c r="I1679">
        <v>-1.2292661657842001</v>
      </c>
      <c r="J1679">
        <v>-0.30160144671515343</v>
      </c>
    </row>
    <row r="1680" spans="1:10" x14ac:dyDescent="0.2">
      <c r="A1680">
        <v>35061851</v>
      </c>
      <c r="B1680">
        <v>1045</v>
      </c>
      <c r="C1680">
        <v>1</v>
      </c>
      <c r="D1680">
        <v>1</v>
      </c>
      <c r="E1680">
        <v>1</v>
      </c>
      <c r="F1680">
        <v>3</v>
      </c>
      <c r="G1680">
        <v>-1.3358067699931313</v>
      </c>
      <c r="H1680">
        <v>-0.96111282906616591</v>
      </c>
      <c r="I1680">
        <v>-0.72972053459280728</v>
      </c>
      <c r="J1680">
        <v>-0.24350865355346155</v>
      </c>
    </row>
    <row r="1681" spans="1:10" x14ac:dyDescent="0.2">
      <c r="A1681">
        <v>35061852</v>
      </c>
      <c r="B1681">
        <v>639</v>
      </c>
      <c r="C1681">
        <v>1</v>
      </c>
      <c r="D1681">
        <v>2</v>
      </c>
      <c r="E1681">
        <v>2</v>
      </c>
      <c r="F1681">
        <v>3</v>
      </c>
      <c r="G1681">
        <v>-1.5319149393937552</v>
      </c>
      <c r="H1681">
        <v>-0.49307378276376845</v>
      </c>
      <c r="I1681">
        <v>-0.49725630792987885</v>
      </c>
      <c r="J1681">
        <v>-0.30355300444147909</v>
      </c>
    </row>
    <row r="1682" spans="1:10" x14ac:dyDescent="0.2">
      <c r="A1682">
        <v>35061853</v>
      </c>
      <c r="B1682">
        <v>401</v>
      </c>
      <c r="C1682">
        <v>2</v>
      </c>
      <c r="D1682">
        <v>1</v>
      </c>
      <c r="E1682">
        <v>3</v>
      </c>
      <c r="F1682">
        <v>1</v>
      </c>
      <c r="G1682">
        <v>-0.70150770108165983</v>
      </c>
      <c r="H1682">
        <v>-1.0678386757330058</v>
      </c>
      <c r="I1682">
        <v>-6.1163404320169625E-2</v>
      </c>
      <c r="J1682">
        <v>-0.8766858935405808</v>
      </c>
    </row>
    <row r="1683" spans="1:10" x14ac:dyDescent="0.2">
      <c r="A1683">
        <v>35061854</v>
      </c>
      <c r="B1683">
        <v>942</v>
      </c>
      <c r="C1683">
        <v>1</v>
      </c>
      <c r="D1683">
        <v>2</v>
      </c>
      <c r="E1683">
        <v>1</v>
      </c>
      <c r="F1683">
        <v>3</v>
      </c>
      <c r="G1683">
        <v>-1.3651087555054253</v>
      </c>
      <c r="H1683">
        <v>-0.64711791660217877</v>
      </c>
      <c r="I1683">
        <v>-1.0372659421324002</v>
      </c>
      <c r="J1683">
        <v>-0.3165304499839055</v>
      </c>
    </row>
    <row r="1684" spans="1:10" x14ac:dyDescent="0.2">
      <c r="A1684">
        <v>35061855</v>
      </c>
      <c r="B1684">
        <v>714</v>
      </c>
      <c r="C1684">
        <v>1</v>
      </c>
      <c r="D1684">
        <v>1</v>
      </c>
      <c r="E1684">
        <v>1</v>
      </c>
      <c r="F1684">
        <v>2</v>
      </c>
      <c r="G1684">
        <v>-0.86520462836319423</v>
      </c>
      <c r="H1684">
        <v>-0.91695587446364424</v>
      </c>
      <c r="I1684">
        <v>-0.74687458431201914</v>
      </c>
      <c r="J1684">
        <v>-0.46461490499261737</v>
      </c>
    </row>
    <row r="1685" spans="1:10" x14ac:dyDescent="0.2">
      <c r="A1685">
        <v>35061856</v>
      </c>
      <c r="B1685">
        <v>809</v>
      </c>
      <c r="C1685">
        <v>1</v>
      </c>
      <c r="D1685">
        <v>1</v>
      </c>
      <c r="E1685">
        <v>1</v>
      </c>
      <c r="F1685">
        <v>3</v>
      </c>
      <c r="G1685">
        <v>-1.1192347398785443</v>
      </c>
      <c r="H1685">
        <v>-0.88727437263002928</v>
      </c>
      <c r="I1685">
        <v>-1.0129114737578213</v>
      </c>
      <c r="J1685">
        <v>-0.27067732321073212</v>
      </c>
    </row>
    <row r="1686" spans="1:10" x14ac:dyDescent="0.2">
      <c r="A1686">
        <v>35061857</v>
      </c>
      <c r="B1686">
        <v>646</v>
      </c>
      <c r="C1686">
        <v>2</v>
      </c>
      <c r="D1686">
        <v>1</v>
      </c>
      <c r="E1686">
        <v>1</v>
      </c>
      <c r="F1686">
        <v>4</v>
      </c>
      <c r="G1686">
        <v>-0.73795863775694936</v>
      </c>
      <c r="H1686">
        <v>-0.96885039485316682</v>
      </c>
      <c r="I1686">
        <v>-1.4129209794371169</v>
      </c>
      <c r="J1686">
        <v>0.18796297362373759</v>
      </c>
    </row>
    <row r="1687" spans="1:10" x14ac:dyDescent="0.2">
      <c r="A1687">
        <v>35061858</v>
      </c>
      <c r="B1687">
        <v>867</v>
      </c>
      <c r="C1687">
        <v>3</v>
      </c>
      <c r="D1687">
        <v>2</v>
      </c>
      <c r="E1687">
        <v>1</v>
      </c>
      <c r="F1687">
        <v>4</v>
      </c>
      <c r="G1687">
        <v>-0.33482162647596903</v>
      </c>
      <c r="H1687">
        <v>-0.73999989005597144</v>
      </c>
      <c r="I1687">
        <v>-1.1966006617496514</v>
      </c>
      <c r="J1687">
        <v>0.15239510091859682</v>
      </c>
    </row>
    <row r="1688" spans="1:10" x14ac:dyDescent="0.2">
      <c r="A1688">
        <v>35061859</v>
      </c>
      <c r="B1688">
        <v>2715</v>
      </c>
      <c r="C1688">
        <v>1</v>
      </c>
      <c r="D1688">
        <v>2</v>
      </c>
      <c r="E1688">
        <v>1</v>
      </c>
      <c r="F1688">
        <v>3</v>
      </c>
      <c r="G1688">
        <v>-0.77272960894269882</v>
      </c>
      <c r="H1688">
        <v>-0.74618706010696534</v>
      </c>
      <c r="I1688">
        <v>-1.0862369004735597</v>
      </c>
      <c r="J1688">
        <v>-0.12362096737848421</v>
      </c>
    </row>
    <row r="1689" spans="1:10" x14ac:dyDescent="0.2">
      <c r="A1689">
        <v>35061860</v>
      </c>
      <c r="B1689">
        <v>891</v>
      </c>
      <c r="C1689">
        <v>2</v>
      </c>
      <c r="D1689">
        <v>2</v>
      </c>
      <c r="E1689">
        <v>3</v>
      </c>
      <c r="F1689">
        <v>1</v>
      </c>
      <c r="G1689">
        <v>-0.60133514473266403</v>
      </c>
      <c r="H1689">
        <v>-0.46382406943809495</v>
      </c>
      <c r="I1689">
        <v>-0.25865691587205086</v>
      </c>
      <c r="J1689">
        <v>-1.3907416705812172</v>
      </c>
    </row>
    <row r="1690" spans="1:10" x14ac:dyDescent="0.2">
      <c r="A1690">
        <v>35061862</v>
      </c>
      <c r="B1690">
        <v>1678</v>
      </c>
      <c r="C1690">
        <v>5</v>
      </c>
      <c r="D1690">
        <v>2</v>
      </c>
      <c r="E1690">
        <v>4</v>
      </c>
      <c r="F1690">
        <v>3</v>
      </c>
      <c r="G1690">
        <v>2.2193479065669495</v>
      </c>
      <c r="H1690">
        <v>-0.73935439392212898</v>
      </c>
      <c r="I1690">
        <v>0.43093701627807024</v>
      </c>
      <c r="J1690">
        <v>-0.12515380004252896</v>
      </c>
    </row>
    <row r="1691" spans="1:10" x14ac:dyDescent="0.2">
      <c r="A1691">
        <v>35061863</v>
      </c>
      <c r="B1691">
        <v>791</v>
      </c>
      <c r="C1691">
        <v>5</v>
      </c>
      <c r="D1691">
        <v>3</v>
      </c>
      <c r="E1691">
        <v>2</v>
      </c>
      <c r="F1691">
        <v>3</v>
      </c>
      <c r="G1691">
        <v>1.6772483986993958</v>
      </c>
      <c r="H1691">
        <v>-5.5354674222788627E-2</v>
      </c>
      <c r="I1691">
        <v>-0.6384425692297484</v>
      </c>
      <c r="J1691">
        <v>-9.1505703381040346E-2</v>
      </c>
    </row>
    <row r="1692" spans="1:10" x14ac:dyDescent="0.2">
      <c r="A1692">
        <v>35061864</v>
      </c>
      <c r="B1692">
        <v>886</v>
      </c>
      <c r="C1692">
        <v>5</v>
      </c>
      <c r="D1692">
        <v>2</v>
      </c>
      <c r="E1692">
        <v>1</v>
      </c>
      <c r="F1692">
        <v>3</v>
      </c>
      <c r="G1692">
        <v>1.0483696081071758</v>
      </c>
      <c r="H1692">
        <v>-0.57747911842097921</v>
      </c>
      <c r="I1692">
        <v>-0.93475401188953833</v>
      </c>
      <c r="J1692">
        <v>-0.24315944913603257</v>
      </c>
    </row>
    <row r="1693" spans="1:10" x14ac:dyDescent="0.2">
      <c r="A1693">
        <v>35061865</v>
      </c>
      <c r="B1693">
        <v>537</v>
      </c>
      <c r="C1693">
        <v>4</v>
      </c>
      <c r="D1693">
        <v>5</v>
      </c>
      <c r="E1693">
        <v>2</v>
      </c>
      <c r="F1693">
        <v>4</v>
      </c>
      <c r="G1693">
        <v>0.55776429391549853</v>
      </c>
      <c r="H1693">
        <v>3.246450037037361</v>
      </c>
      <c r="I1693">
        <v>-0.70632635171301739</v>
      </c>
      <c r="J1693">
        <v>0.50100991899040304</v>
      </c>
    </row>
    <row r="1694" spans="1:10" x14ac:dyDescent="0.2">
      <c r="A1694">
        <v>35061866</v>
      </c>
      <c r="B1694">
        <v>434</v>
      </c>
      <c r="C1694">
        <v>5</v>
      </c>
      <c r="D1694">
        <v>1</v>
      </c>
      <c r="E1694">
        <v>5</v>
      </c>
      <c r="F1694">
        <v>3</v>
      </c>
      <c r="G1694">
        <v>0.83592376363761856</v>
      </c>
      <c r="H1694">
        <v>-1.3788331159716343</v>
      </c>
      <c r="I1694">
        <v>1.6823910334809873</v>
      </c>
      <c r="J1694">
        <v>-0.40338510195958233</v>
      </c>
    </row>
    <row r="1695" spans="1:10" x14ac:dyDescent="0.2">
      <c r="A1695">
        <v>35061867</v>
      </c>
      <c r="B1695">
        <v>130</v>
      </c>
      <c r="C1695">
        <v>5</v>
      </c>
      <c r="D1695">
        <v>1</v>
      </c>
      <c r="E1695">
        <v>5</v>
      </c>
      <c r="F1695">
        <v>3</v>
      </c>
      <c r="G1695">
        <v>2.7225577532792982</v>
      </c>
      <c r="H1695">
        <v>-0.79855248917096211</v>
      </c>
      <c r="I1695">
        <v>1.4174903690972187</v>
      </c>
      <c r="J1695">
        <v>-0.32420800807307004</v>
      </c>
    </row>
    <row r="1696" spans="1:10" x14ac:dyDescent="0.2">
      <c r="A1696">
        <v>35061868</v>
      </c>
      <c r="B1696">
        <v>265</v>
      </c>
      <c r="C1696">
        <v>3</v>
      </c>
      <c r="D1696">
        <v>1</v>
      </c>
      <c r="E1696">
        <v>4</v>
      </c>
      <c r="F1696">
        <v>2</v>
      </c>
      <c r="G1696">
        <v>-0.12987936009815101</v>
      </c>
      <c r="H1696">
        <v>-1.4884711924304583</v>
      </c>
      <c r="I1696">
        <v>0.13770398698809772</v>
      </c>
      <c r="J1696">
        <v>-0.44150196369753769</v>
      </c>
    </row>
    <row r="1697" spans="1:10" x14ac:dyDescent="0.2">
      <c r="A1697">
        <v>35061869</v>
      </c>
      <c r="B1697">
        <v>509</v>
      </c>
      <c r="C1697">
        <v>2</v>
      </c>
      <c r="D1697">
        <v>2</v>
      </c>
      <c r="E1697">
        <v>3</v>
      </c>
      <c r="F1697">
        <v>2</v>
      </c>
      <c r="G1697">
        <v>-0.64247397917236526</v>
      </c>
      <c r="H1697">
        <v>-0.63933575524025588</v>
      </c>
      <c r="I1697">
        <v>-0.10586552097709012</v>
      </c>
      <c r="J1697">
        <v>-0.59153768839899912</v>
      </c>
    </row>
    <row r="1698" spans="1:10" x14ac:dyDescent="0.2">
      <c r="A1698">
        <v>35061870</v>
      </c>
      <c r="B1698">
        <v>491</v>
      </c>
      <c r="C1698">
        <v>4</v>
      </c>
      <c r="D1698">
        <v>1</v>
      </c>
      <c r="E1698">
        <v>2</v>
      </c>
      <c r="F1698">
        <v>1</v>
      </c>
      <c r="G1698">
        <v>0.19879555880236088</v>
      </c>
      <c r="H1698">
        <v>-1.0261358826230529</v>
      </c>
      <c r="I1698">
        <v>-0.52268545540732214</v>
      </c>
      <c r="J1698">
        <v>-0.78833332915413012</v>
      </c>
    </row>
    <row r="1699" spans="1:10" x14ac:dyDescent="0.2">
      <c r="A1699">
        <v>35061871</v>
      </c>
      <c r="B1699">
        <v>571</v>
      </c>
      <c r="C1699">
        <v>5</v>
      </c>
      <c r="D1699">
        <v>2</v>
      </c>
      <c r="E1699">
        <v>2</v>
      </c>
      <c r="F1699">
        <v>2</v>
      </c>
      <c r="G1699">
        <v>1.3299313353822515</v>
      </c>
      <c r="H1699">
        <v>-0.72861816751259501</v>
      </c>
      <c r="I1699">
        <v>-0.40055922814718664</v>
      </c>
      <c r="J1699">
        <v>-0.4851568060248953</v>
      </c>
    </row>
    <row r="1700" spans="1:10" x14ac:dyDescent="0.2">
      <c r="A1700">
        <v>35061872</v>
      </c>
      <c r="B1700">
        <v>599</v>
      </c>
      <c r="C1700">
        <v>4</v>
      </c>
      <c r="D1700">
        <v>1</v>
      </c>
      <c r="E1700">
        <v>2</v>
      </c>
      <c r="F1700">
        <v>2</v>
      </c>
      <c r="G1700">
        <v>0.20721103474901281</v>
      </c>
      <c r="H1700">
        <v>-0.87819943607667006</v>
      </c>
      <c r="I1700">
        <v>-0.38807929752316478</v>
      </c>
      <c r="J1700">
        <v>-0.43191176293944333</v>
      </c>
    </row>
    <row r="1701" spans="1:10" x14ac:dyDescent="0.2">
      <c r="A1701">
        <v>35061873</v>
      </c>
      <c r="B1701">
        <v>499</v>
      </c>
      <c r="C1701">
        <v>3</v>
      </c>
      <c r="D1701">
        <v>1</v>
      </c>
      <c r="E1701">
        <v>3</v>
      </c>
      <c r="F1701">
        <v>2</v>
      </c>
      <c r="G1701">
        <v>-0.1422624684039645</v>
      </c>
      <c r="H1701">
        <v>-0.99190024017982237</v>
      </c>
      <c r="I1701">
        <v>6.3474947383677927E-3</v>
      </c>
      <c r="J1701">
        <v>-0.58324823794924741</v>
      </c>
    </row>
    <row r="1702" spans="1:10" x14ac:dyDescent="0.2">
      <c r="A1702">
        <v>35061874</v>
      </c>
      <c r="B1702">
        <v>457</v>
      </c>
      <c r="C1702">
        <v>3</v>
      </c>
      <c r="D1702">
        <v>1</v>
      </c>
      <c r="E1702">
        <v>5</v>
      </c>
      <c r="F1702">
        <v>3</v>
      </c>
      <c r="G1702">
        <v>-0.20119783091665125</v>
      </c>
      <c r="H1702">
        <v>-0.89662696071811498</v>
      </c>
      <c r="I1702">
        <v>0.6579570862851214</v>
      </c>
      <c r="J1702">
        <v>-0.20913938346276559</v>
      </c>
    </row>
    <row r="1703" spans="1:10" x14ac:dyDescent="0.2">
      <c r="A1703">
        <v>35061875</v>
      </c>
      <c r="B1703">
        <v>0</v>
      </c>
    </row>
    <row r="1704" spans="1:10" x14ac:dyDescent="0.2">
      <c r="A1704">
        <v>35061876</v>
      </c>
      <c r="B1704">
        <v>3106</v>
      </c>
      <c r="C1704">
        <v>3</v>
      </c>
      <c r="D1704">
        <v>3</v>
      </c>
      <c r="E1704">
        <v>1</v>
      </c>
      <c r="F1704">
        <v>5</v>
      </c>
      <c r="G1704">
        <v>-0.16126121042099989</v>
      </c>
      <c r="H1704">
        <v>-0.33117038486993355</v>
      </c>
      <c r="I1704">
        <v>-1.4867943439052778</v>
      </c>
      <c r="J1704">
        <v>0.79986472428332545</v>
      </c>
    </row>
    <row r="1705" spans="1:10" x14ac:dyDescent="0.2">
      <c r="A1705">
        <v>35061877</v>
      </c>
      <c r="B1705">
        <v>771</v>
      </c>
      <c r="C1705">
        <v>1</v>
      </c>
      <c r="D1705">
        <v>1</v>
      </c>
      <c r="E1705">
        <v>1</v>
      </c>
      <c r="F1705">
        <v>4</v>
      </c>
      <c r="G1705">
        <v>-0.87881368223854284</v>
      </c>
      <c r="H1705">
        <v>-0.85185969662606276</v>
      </c>
      <c r="I1705">
        <v>-1.0397590072991758</v>
      </c>
      <c r="J1705">
        <v>0.27797926021583735</v>
      </c>
    </row>
    <row r="1706" spans="1:10" x14ac:dyDescent="0.2">
      <c r="A1706">
        <v>35061878</v>
      </c>
      <c r="B1706">
        <v>637</v>
      </c>
      <c r="C1706">
        <v>4</v>
      </c>
      <c r="D1706">
        <v>3</v>
      </c>
      <c r="E1706">
        <v>1</v>
      </c>
      <c r="F1706">
        <v>4</v>
      </c>
      <c r="G1706">
        <v>0.22813819096411178</v>
      </c>
      <c r="H1706">
        <v>-0.34912325207318701</v>
      </c>
      <c r="I1706">
        <v>-1.3669874033110503</v>
      </c>
      <c r="J1706">
        <v>0.3282507183460554</v>
      </c>
    </row>
    <row r="1707" spans="1:10" x14ac:dyDescent="0.2">
      <c r="A1707">
        <v>35061879</v>
      </c>
      <c r="B1707">
        <v>1025</v>
      </c>
      <c r="C1707">
        <v>5</v>
      </c>
      <c r="D1707">
        <v>2</v>
      </c>
      <c r="E1707">
        <v>1</v>
      </c>
      <c r="F1707">
        <v>4</v>
      </c>
      <c r="G1707">
        <v>0.76124061471220361</v>
      </c>
      <c r="H1707">
        <v>-0.56662615686258389</v>
      </c>
      <c r="I1707">
        <v>-1.4966894655344789</v>
      </c>
      <c r="J1707">
        <v>0.42711053197042365</v>
      </c>
    </row>
    <row r="1708" spans="1:10" x14ac:dyDescent="0.2">
      <c r="A1708">
        <v>35061880</v>
      </c>
      <c r="B1708">
        <v>982</v>
      </c>
      <c r="C1708">
        <v>4</v>
      </c>
      <c r="D1708">
        <v>3</v>
      </c>
      <c r="E1708">
        <v>1</v>
      </c>
      <c r="F1708">
        <v>4</v>
      </c>
      <c r="G1708">
        <v>0.32644334937103048</v>
      </c>
      <c r="H1708">
        <v>-0.36548247061379302</v>
      </c>
      <c r="I1708">
        <v>-1.6458239624128292</v>
      </c>
      <c r="J1708">
        <v>0.70901824772432331</v>
      </c>
    </row>
    <row r="1709" spans="1:10" x14ac:dyDescent="0.2">
      <c r="A1709">
        <v>35061881</v>
      </c>
      <c r="B1709">
        <v>812</v>
      </c>
      <c r="C1709">
        <v>4</v>
      </c>
      <c r="D1709">
        <v>3</v>
      </c>
      <c r="E1709">
        <v>1</v>
      </c>
      <c r="F1709">
        <v>4</v>
      </c>
      <c r="G1709">
        <v>0.26118430605759996</v>
      </c>
      <c r="H1709">
        <v>-0.41338260706571689</v>
      </c>
      <c r="I1709">
        <v>-1.8924861787638769</v>
      </c>
      <c r="J1709">
        <v>0.61609244799655838</v>
      </c>
    </row>
    <row r="1710" spans="1:10" x14ac:dyDescent="0.2">
      <c r="A1710">
        <v>35061882</v>
      </c>
      <c r="B1710">
        <v>620</v>
      </c>
      <c r="C1710">
        <v>1</v>
      </c>
      <c r="D1710">
        <v>2</v>
      </c>
      <c r="E1710">
        <v>1</v>
      </c>
      <c r="F1710">
        <v>5</v>
      </c>
      <c r="G1710">
        <v>-0.99856125715067356</v>
      </c>
      <c r="H1710">
        <v>-0.64403780037789149</v>
      </c>
      <c r="I1710">
        <v>-1.3822638279031487</v>
      </c>
      <c r="J1710">
        <v>0.82492994504104689</v>
      </c>
    </row>
    <row r="1711" spans="1:10" x14ac:dyDescent="0.2">
      <c r="A1711">
        <v>35061883</v>
      </c>
      <c r="B1711">
        <v>567</v>
      </c>
      <c r="C1711">
        <v>1</v>
      </c>
      <c r="D1711">
        <v>1</v>
      </c>
      <c r="E1711">
        <v>1</v>
      </c>
      <c r="F1711">
        <v>4</v>
      </c>
      <c r="G1711">
        <v>-0.87824744713208358</v>
      </c>
      <c r="H1711">
        <v>-0.80282715266531579</v>
      </c>
      <c r="I1711">
        <v>-0.82304434393727055</v>
      </c>
      <c r="J1711">
        <v>0.4608754587696634</v>
      </c>
    </row>
    <row r="1712" spans="1:10" x14ac:dyDescent="0.2">
      <c r="A1712">
        <v>35061884</v>
      </c>
      <c r="B1712">
        <v>737</v>
      </c>
      <c r="C1712">
        <v>1</v>
      </c>
      <c r="D1712">
        <v>3</v>
      </c>
      <c r="E1712">
        <v>1</v>
      </c>
      <c r="F1712">
        <v>5</v>
      </c>
      <c r="G1712">
        <v>-0.95390709153010322</v>
      </c>
      <c r="H1712">
        <v>-0.38233765127434555</v>
      </c>
      <c r="I1712">
        <v>-1.3868799289186253</v>
      </c>
      <c r="J1712">
        <v>0.75510648951218373</v>
      </c>
    </row>
    <row r="1713" spans="1:10" x14ac:dyDescent="0.2">
      <c r="A1713">
        <v>35061885</v>
      </c>
      <c r="B1713">
        <v>704</v>
      </c>
      <c r="C1713">
        <v>1</v>
      </c>
      <c r="D1713">
        <v>2</v>
      </c>
      <c r="E1713">
        <v>1</v>
      </c>
      <c r="F1713">
        <v>4</v>
      </c>
      <c r="G1713">
        <v>-1.2736897568175793</v>
      </c>
      <c r="H1713">
        <v>-0.68768428516210089</v>
      </c>
      <c r="I1713">
        <v>-1.1611673981285038</v>
      </c>
      <c r="J1713">
        <v>0.37553014692928016</v>
      </c>
    </row>
    <row r="1714" spans="1:10" x14ac:dyDescent="0.2">
      <c r="A1714">
        <v>35061886</v>
      </c>
      <c r="B1714">
        <v>1032</v>
      </c>
      <c r="C1714">
        <v>2</v>
      </c>
      <c r="D1714">
        <v>2</v>
      </c>
      <c r="E1714">
        <v>1</v>
      </c>
      <c r="F1714">
        <v>4</v>
      </c>
      <c r="G1714">
        <v>-0.63353926642112068</v>
      </c>
      <c r="H1714">
        <v>-0.46727191601842</v>
      </c>
      <c r="I1714">
        <v>-1.2487914750642928</v>
      </c>
      <c r="J1714">
        <v>0.25702193773993964</v>
      </c>
    </row>
    <row r="1715" spans="1:10" x14ac:dyDescent="0.2">
      <c r="A1715">
        <v>35061887</v>
      </c>
      <c r="B1715">
        <v>758</v>
      </c>
      <c r="C1715">
        <v>1</v>
      </c>
      <c r="D1715">
        <v>1</v>
      </c>
      <c r="E1715">
        <v>2</v>
      </c>
      <c r="F1715">
        <v>4</v>
      </c>
      <c r="G1715">
        <v>-1.3828820529473846</v>
      </c>
      <c r="H1715">
        <v>-0.9408426040829041</v>
      </c>
      <c r="I1715">
        <v>-0.62717355804717945</v>
      </c>
      <c r="J1715">
        <v>0.25463230982364959</v>
      </c>
    </row>
    <row r="1716" spans="1:10" x14ac:dyDescent="0.2">
      <c r="A1716">
        <v>35061888</v>
      </c>
      <c r="B1716">
        <v>704</v>
      </c>
      <c r="C1716">
        <v>2</v>
      </c>
      <c r="D1716">
        <v>1</v>
      </c>
      <c r="E1716">
        <v>1</v>
      </c>
      <c r="F1716">
        <v>3</v>
      </c>
      <c r="G1716">
        <v>-0.69979580413989351</v>
      </c>
      <c r="H1716">
        <v>-0.79422147086807915</v>
      </c>
      <c r="I1716">
        <v>-0.75733872446693984</v>
      </c>
      <c r="J1716">
        <v>-0.1276213893379716</v>
      </c>
    </row>
    <row r="1717" spans="1:10" x14ac:dyDescent="0.2">
      <c r="A1717">
        <v>35061889</v>
      </c>
      <c r="B1717">
        <v>813</v>
      </c>
      <c r="C1717">
        <v>3</v>
      </c>
      <c r="D1717">
        <v>1</v>
      </c>
      <c r="E1717">
        <v>1</v>
      </c>
      <c r="F1717">
        <v>3</v>
      </c>
      <c r="G1717">
        <v>-8.7894430479660918E-2</v>
      </c>
      <c r="H1717">
        <v>-0.99544354762099407</v>
      </c>
      <c r="I1717">
        <v>-0.79425101208288451</v>
      </c>
      <c r="J1717">
        <v>-0.15477347708904107</v>
      </c>
    </row>
    <row r="1718" spans="1:10" x14ac:dyDescent="0.2">
      <c r="A1718">
        <v>35061890</v>
      </c>
      <c r="B1718">
        <v>609</v>
      </c>
      <c r="C1718">
        <v>1</v>
      </c>
      <c r="D1718">
        <v>1</v>
      </c>
      <c r="E1718">
        <v>3</v>
      </c>
      <c r="F1718">
        <v>3</v>
      </c>
      <c r="G1718">
        <v>-1.0600847569358027</v>
      </c>
      <c r="H1718">
        <v>-1.2812457660946026</v>
      </c>
      <c r="I1718">
        <v>-0.24651832144043109</v>
      </c>
      <c r="J1718">
        <v>-0.27534144556769924</v>
      </c>
    </row>
    <row r="1719" spans="1:10" x14ac:dyDescent="0.2">
      <c r="A1719">
        <v>35061891</v>
      </c>
      <c r="B1719">
        <v>724</v>
      </c>
      <c r="C1719">
        <v>1</v>
      </c>
      <c r="D1719">
        <v>1</v>
      </c>
      <c r="E1719">
        <v>1</v>
      </c>
      <c r="F1719">
        <v>3</v>
      </c>
      <c r="G1719">
        <v>-0.9330063718413526</v>
      </c>
      <c r="H1719">
        <v>-0.94232842947462792</v>
      </c>
      <c r="I1719">
        <v>-1.1506617921181053</v>
      </c>
      <c r="J1719">
        <v>-0.12096652552630105</v>
      </c>
    </row>
    <row r="1720" spans="1:10" x14ac:dyDescent="0.2">
      <c r="A1720">
        <v>35061892</v>
      </c>
      <c r="B1720">
        <v>702</v>
      </c>
      <c r="C1720">
        <v>4</v>
      </c>
      <c r="D1720">
        <v>1</v>
      </c>
      <c r="E1720">
        <v>1</v>
      </c>
      <c r="F1720">
        <v>4</v>
      </c>
      <c r="G1720">
        <v>1.7524426821047101E-2</v>
      </c>
      <c r="H1720">
        <v>-0.84393293530555447</v>
      </c>
      <c r="I1720">
        <v>-1.6938769948518759</v>
      </c>
      <c r="J1720">
        <v>0.11911249574460897</v>
      </c>
    </row>
    <row r="1721" spans="1:10" x14ac:dyDescent="0.2">
      <c r="A1721">
        <v>35061893</v>
      </c>
      <c r="B1721">
        <v>1384</v>
      </c>
      <c r="C1721">
        <v>3</v>
      </c>
      <c r="D1721">
        <v>1</v>
      </c>
      <c r="E1721">
        <v>1</v>
      </c>
      <c r="F1721">
        <v>4</v>
      </c>
      <c r="G1721">
        <v>-0.27416325379153295</v>
      </c>
      <c r="H1721">
        <v>-0.88165885325969873</v>
      </c>
      <c r="I1721">
        <v>-1.6529883426613567</v>
      </c>
      <c r="J1721">
        <v>0.2787383894016785</v>
      </c>
    </row>
    <row r="1722" spans="1:10" x14ac:dyDescent="0.2">
      <c r="A1722">
        <v>35061894</v>
      </c>
      <c r="B1722">
        <v>704</v>
      </c>
      <c r="C1722">
        <v>3</v>
      </c>
      <c r="D1722">
        <v>2</v>
      </c>
      <c r="E1722">
        <v>3</v>
      </c>
      <c r="F1722">
        <v>3</v>
      </c>
      <c r="G1722">
        <v>-5.1467425688585242E-2</v>
      </c>
      <c r="H1722">
        <v>-0.69967868653820076</v>
      </c>
      <c r="I1722">
        <v>5.2805513249493674E-3</v>
      </c>
      <c r="J1722">
        <v>-0.38044744230034777</v>
      </c>
    </row>
    <row r="1723" spans="1:10" x14ac:dyDescent="0.2">
      <c r="A1723">
        <v>35070142</v>
      </c>
      <c r="B1723">
        <v>587</v>
      </c>
      <c r="C1723">
        <v>2</v>
      </c>
      <c r="D1723">
        <v>1</v>
      </c>
      <c r="E1723">
        <v>3</v>
      </c>
      <c r="F1723">
        <v>2</v>
      </c>
      <c r="G1723">
        <v>-0.40472272364876694</v>
      </c>
      <c r="H1723">
        <v>-1.0183050038837707</v>
      </c>
      <c r="I1723">
        <v>-0.26653120984751272</v>
      </c>
      <c r="J1723">
        <v>-0.7079281934802113</v>
      </c>
    </row>
    <row r="1724" spans="1:10" x14ac:dyDescent="0.2">
      <c r="A1724">
        <v>35070143</v>
      </c>
      <c r="B1724">
        <v>865</v>
      </c>
      <c r="C1724">
        <v>1</v>
      </c>
      <c r="D1724">
        <v>1</v>
      </c>
      <c r="E1724">
        <v>2</v>
      </c>
      <c r="F1724">
        <v>2</v>
      </c>
      <c r="G1724">
        <v>-0.81515571384926677</v>
      </c>
      <c r="H1724">
        <v>-0.96070147171089304</v>
      </c>
      <c r="I1724">
        <v>-0.38140353427434415</v>
      </c>
      <c r="J1724">
        <v>-0.49929336182083478</v>
      </c>
    </row>
    <row r="1725" spans="1:10" x14ac:dyDescent="0.2">
      <c r="A1725">
        <v>35070144</v>
      </c>
      <c r="B1725">
        <v>553</v>
      </c>
      <c r="C1725">
        <v>3</v>
      </c>
      <c r="D1725">
        <v>2</v>
      </c>
      <c r="E1725">
        <v>3</v>
      </c>
      <c r="F1725">
        <v>1</v>
      </c>
      <c r="G1725">
        <v>-0.20875702507538069</v>
      </c>
      <c r="H1725">
        <v>-0.69179462921645107</v>
      </c>
      <c r="I1725">
        <v>-0.24026585460015171</v>
      </c>
      <c r="J1725">
        <v>-1.0929657012951313</v>
      </c>
    </row>
    <row r="1726" spans="1:10" x14ac:dyDescent="0.2">
      <c r="A1726">
        <v>35070145</v>
      </c>
      <c r="B1726">
        <v>542</v>
      </c>
      <c r="C1726">
        <v>3</v>
      </c>
      <c r="D1726">
        <v>3</v>
      </c>
      <c r="E1726">
        <v>2</v>
      </c>
      <c r="F1726">
        <v>2</v>
      </c>
      <c r="G1726">
        <v>-0.15743319585133625</v>
      </c>
      <c r="H1726">
        <v>-0.37550273242345722</v>
      </c>
      <c r="I1726">
        <v>-0.50348284534269727</v>
      </c>
      <c r="J1726">
        <v>-0.70730635717094592</v>
      </c>
    </row>
    <row r="1727" spans="1:10" x14ac:dyDescent="0.2">
      <c r="A1727">
        <v>35070146</v>
      </c>
      <c r="B1727">
        <v>475</v>
      </c>
      <c r="C1727">
        <v>5</v>
      </c>
      <c r="D1727">
        <v>1</v>
      </c>
      <c r="E1727">
        <v>5</v>
      </c>
      <c r="F1727">
        <v>2</v>
      </c>
      <c r="G1727">
        <v>1.331826620080184</v>
      </c>
      <c r="H1727">
        <v>-0.77085269422588798</v>
      </c>
      <c r="I1727">
        <v>0.96702323200595497</v>
      </c>
      <c r="J1727">
        <v>-0.51313601795074715</v>
      </c>
    </row>
    <row r="1728" spans="1:10" x14ac:dyDescent="0.2">
      <c r="A1728">
        <v>35070147</v>
      </c>
      <c r="B1728">
        <v>484</v>
      </c>
      <c r="C1728">
        <v>4</v>
      </c>
      <c r="D1728">
        <v>3</v>
      </c>
      <c r="E1728">
        <v>3</v>
      </c>
      <c r="F1728">
        <v>1</v>
      </c>
      <c r="G1728">
        <v>0.37054287844064981</v>
      </c>
      <c r="H1728">
        <v>-0.23548802432393823</v>
      </c>
      <c r="I1728">
        <v>-0.125820603936008</v>
      </c>
      <c r="J1728">
        <v>-0.77638216102826707</v>
      </c>
    </row>
    <row r="1729" spans="1:10" x14ac:dyDescent="0.2">
      <c r="A1729">
        <v>35070148</v>
      </c>
      <c r="B1729">
        <v>487</v>
      </c>
      <c r="C1729">
        <v>4</v>
      </c>
      <c r="D1729">
        <v>2</v>
      </c>
      <c r="E1729">
        <v>4</v>
      </c>
      <c r="F1729">
        <v>2</v>
      </c>
      <c r="G1729">
        <v>0.46172197377729396</v>
      </c>
      <c r="H1729">
        <v>-0.64045222848668004</v>
      </c>
      <c r="I1729">
        <v>0.46021369816208957</v>
      </c>
      <c r="J1729">
        <v>-0.5876767329305399</v>
      </c>
    </row>
    <row r="1730" spans="1:10" x14ac:dyDescent="0.2">
      <c r="A1730">
        <v>35070149</v>
      </c>
      <c r="B1730">
        <v>563</v>
      </c>
      <c r="C1730">
        <v>4</v>
      </c>
      <c r="D1730">
        <v>1</v>
      </c>
      <c r="E1730">
        <v>5</v>
      </c>
      <c r="F1730">
        <v>2</v>
      </c>
      <c r="G1730">
        <v>8.7910179819226594E-2</v>
      </c>
      <c r="H1730">
        <v>-1.0275347604263196</v>
      </c>
      <c r="I1730">
        <v>0.92852975185846687</v>
      </c>
      <c r="J1730">
        <v>-0.54060228621937245</v>
      </c>
    </row>
    <row r="1731" spans="1:10" x14ac:dyDescent="0.2">
      <c r="A1731">
        <v>35070150</v>
      </c>
      <c r="B1731">
        <v>419</v>
      </c>
      <c r="C1731">
        <v>4</v>
      </c>
      <c r="D1731">
        <v>3</v>
      </c>
      <c r="E1731">
        <v>3</v>
      </c>
      <c r="F1731">
        <v>2</v>
      </c>
      <c r="G1731">
        <v>0.57691446811389246</v>
      </c>
      <c r="H1731">
        <v>-0.36134875712431663</v>
      </c>
      <c r="I1731">
        <v>-0.23042601163966056</v>
      </c>
      <c r="J1731">
        <v>-0.61397271810590648</v>
      </c>
    </row>
    <row r="1732" spans="1:10" x14ac:dyDescent="0.2">
      <c r="A1732">
        <v>35070151</v>
      </c>
      <c r="B1732">
        <v>650</v>
      </c>
      <c r="C1732">
        <v>3</v>
      </c>
      <c r="D1732">
        <v>2</v>
      </c>
      <c r="E1732">
        <v>3</v>
      </c>
      <c r="F1732">
        <v>1</v>
      </c>
      <c r="G1732">
        <v>-0.27086030193655652</v>
      </c>
      <c r="H1732">
        <v>-0.55090842053735534</v>
      </c>
      <c r="I1732">
        <v>-1.6437540807520475E-2</v>
      </c>
      <c r="J1732">
        <v>-0.7239581023002245</v>
      </c>
    </row>
    <row r="1733" spans="1:10" x14ac:dyDescent="0.2">
      <c r="A1733">
        <v>35070152</v>
      </c>
      <c r="B1733">
        <v>552</v>
      </c>
      <c r="C1733">
        <v>1</v>
      </c>
      <c r="D1733">
        <v>1</v>
      </c>
      <c r="E1733">
        <v>3</v>
      </c>
      <c r="F1733">
        <v>2</v>
      </c>
      <c r="G1733">
        <v>-0.93283487306340429</v>
      </c>
      <c r="H1733">
        <v>-0.80406161189000658</v>
      </c>
      <c r="I1733">
        <v>-0.15225452059275682</v>
      </c>
      <c r="J1733">
        <v>-0.57180952443911737</v>
      </c>
    </row>
    <row r="1734" spans="1:10" x14ac:dyDescent="0.2">
      <c r="A1734">
        <v>35070153</v>
      </c>
      <c r="B1734">
        <v>764</v>
      </c>
      <c r="C1734">
        <v>2</v>
      </c>
      <c r="D1734">
        <v>1</v>
      </c>
      <c r="E1734">
        <v>3</v>
      </c>
      <c r="F1734">
        <v>2</v>
      </c>
      <c r="G1734">
        <v>-0.75304322048037875</v>
      </c>
      <c r="H1734">
        <v>-0.95970070984582423</v>
      </c>
      <c r="I1734">
        <v>-6.7964083296152389E-2</v>
      </c>
      <c r="J1734">
        <v>-0.55790284243725852</v>
      </c>
    </row>
    <row r="1735" spans="1:10" x14ac:dyDescent="0.2">
      <c r="A1735">
        <v>35070154</v>
      </c>
      <c r="B1735">
        <v>869</v>
      </c>
      <c r="C1735">
        <v>3</v>
      </c>
      <c r="D1735">
        <v>1</v>
      </c>
      <c r="E1735">
        <v>5</v>
      </c>
      <c r="F1735">
        <v>2</v>
      </c>
      <c r="G1735">
        <v>-0.13863967778993014</v>
      </c>
      <c r="H1735">
        <v>-0.93023657712183039</v>
      </c>
      <c r="I1735">
        <v>0.71992092901854832</v>
      </c>
      <c r="J1735">
        <v>-0.55022099788576317</v>
      </c>
    </row>
    <row r="1736" spans="1:10" x14ac:dyDescent="0.2">
      <c r="A1736">
        <v>35070155</v>
      </c>
      <c r="B1736">
        <v>493</v>
      </c>
      <c r="C1736">
        <v>1</v>
      </c>
      <c r="D1736">
        <v>1</v>
      </c>
      <c r="E1736">
        <v>3</v>
      </c>
      <c r="F1736">
        <v>2</v>
      </c>
      <c r="G1736">
        <v>-1.1129753230707824</v>
      </c>
      <c r="H1736">
        <v>-0.90323351141950736</v>
      </c>
      <c r="I1736">
        <v>-0.11869197545813626</v>
      </c>
      <c r="J1736">
        <v>-0.53141042459229026</v>
      </c>
    </row>
    <row r="1737" spans="1:10" x14ac:dyDescent="0.2">
      <c r="A1737">
        <v>35070156</v>
      </c>
      <c r="B1737">
        <v>475</v>
      </c>
      <c r="C1737">
        <v>3</v>
      </c>
      <c r="D1737">
        <v>1</v>
      </c>
      <c r="E1737">
        <v>4</v>
      </c>
      <c r="F1737">
        <v>2</v>
      </c>
      <c r="G1737">
        <v>-0.15705924353652073</v>
      </c>
      <c r="H1737">
        <v>-0.94468570168532873</v>
      </c>
      <c r="I1737">
        <v>5.4883194231859903E-2</v>
      </c>
      <c r="J1737">
        <v>-0.69898898081338445</v>
      </c>
    </row>
    <row r="1738" spans="1:10" x14ac:dyDescent="0.2">
      <c r="A1738">
        <v>35070157</v>
      </c>
      <c r="B1738">
        <v>513</v>
      </c>
      <c r="C1738">
        <v>2</v>
      </c>
      <c r="D1738">
        <v>1</v>
      </c>
      <c r="E1738">
        <v>3</v>
      </c>
      <c r="F1738">
        <v>2</v>
      </c>
      <c r="G1738">
        <v>-0.60177499933915901</v>
      </c>
      <c r="H1738">
        <v>-0.92840298232289709</v>
      </c>
      <c r="I1738">
        <v>-0.21617736229313841</v>
      </c>
      <c r="J1738">
        <v>-0.58161524665528586</v>
      </c>
    </row>
    <row r="1739" spans="1:10" x14ac:dyDescent="0.2">
      <c r="A1739">
        <v>35070158</v>
      </c>
      <c r="B1739">
        <v>535</v>
      </c>
      <c r="C1739">
        <v>2</v>
      </c>
      <c r="D1739">
        <v>2</v>
      </c>
      <c r="E1739">
        <v>4</v>
      </c>
      <c r="F1739">
        <v>1</v>
      </c>
      <c r="G1739">
        <v>-0.62820286403210579</v>
      </c>
      <c r="H1739">
        <v>-0.52716026642391356</v>
      </c>
      <c r="I1739">
        <v>5.7314501474621478E-2</v>
      </c>
      <c r="J1739">
        <v>-1.1920693779839704</v>
      </c>
    </row>
    <row r="1740" spans="1:10" x14ac:dyDescent="0.2">
      <c r="A1740">
        <v>35070159</v>
      </c>
      <c r="B1740">
        <v>542</v>
      </c>
      <c r="C1740">
        <v>1</v>
      </c>
      <c r="D1740">
        <v>2</v>
      </c>
      <c r="E1740">
        <v>3</v>
      </c>
      <c r="F1740">
        <v>1</v>
      </c>
      <c r="G1740">
        <v>-0.89642217198132568</v>
      </c>
      <c r="H1740">
        <v>-0.68506342398250841</v>
      </c>
      <c r="I1740">
        <v>-0.19979755726776971</v>
      </c>
      <c r="J1740">
        <v>-0.79989014256469493</v>
      </c>
    </row>
    <row r="1741" spans="1:10" x14ac:dyDescent="0.2">
      <c r="A1741">
        <v>35070160</v>
      </c>
      <c r="B1741">
        <v>525</v>
      </c>
      <c r="C1741">
        <v>2</v>
      </c>
      <c r="D1741">
        <v>2</v>
      </c>
      <c r="E1741">
        <v>3</v>
      </c>
      <c r="F1741">
        <v>1</v>
      </c>
      <c r="G1741">
        <v>-0.72845864579746633</v>
      </c>
      <c r="H1741">
        <v>-0.70835421399907994</v>
      </c>
      <c r="I1741">
        <v>-0.31271956774426352</v>
      </c>
      <c r="J1741">
        <v>-0.75984158152144121</v>
      </c>
    </row>
    <row r="1742" spans="1:10" x14ac:dyDescent="0.2">
      <c r="A1742">
        <v>35070161</v>
      </c>
      <c r="B1742">
        <v>490</v>
      </c>
      <c r="C1742">
        <v>1</v>
      </c>
      <c r="D1742">
        <v>2</v>
      </c>
      <c r="E1742">
        <v>2</v>
      </c>
      <c r="F1742">
        <v>2</v>
      </c>
      <c r="G1742">
        <v>-0.76443410782306942</v>
      </c>
      <c r="H1742">
        <v>-0.68002002751676105</v>
      </c>
      <c r="I1742">
        <v>-0.32781549765452717</v>
      </c>
      <c r="J1742">
        <v>-0.65608663530297673</v>
      </c>
    </row>
    <row r="1743" spans="1:10" x14ac:dyDescent="0.2">
      <c r="A1743">
        <v>35070162</v>
      </c>
      <c r="B1743">
        <v>514</v>
      </c>
      <c r="C1743">
        <v>2</v>
      </c>
      <c r="D1743">
        <v>2</v>
      </c>
      <c r="E1743">
        <v>2</v>
      </c>
      <c r="F1743">
        <v>1</v>
      </c>
      <c r="G1743">
        <v>-0.69924919201319136</v>
      </c>
      <c r="H1743">
        <v>-0.58702065778110224</v>
      </c>
      <c r="I1743">
        <v>-0.36777660146039814</v>
      </c>
      <c r="J1743">
        <v>-0.74009853445203932</v>
      </c>
    </row>
    <row r="1744" spans="1:10" x14ac:dyDescent="0.2">
      <c r="A1744">
        <v>35070163</v>
      </c>
      <c r="B1744">
        <v>456</v>
      </c>
      <c r="C1744">
        <v>3</v>
      </c>
      <c r="D1744">
        <v>1</v>
      </c>
      <c r="E1744">
        <v>3</v>
      </c>
      <c r="F1744">
        <v>1</v>
      </c>
      <c r="G1744">
        <v>-0.19106877550408849</v>
      </c>
      <c r="H1744">
        <v>-0.77826008132524149</v>
      </c>
      <c r="I1744">
        <v>-0.15208457004620718</v>
      </c>
      <c r="J1744">
        <v>-0.90361402712639871</v>
      </c>
    </row>
    <row r="1745" spans="1:10" x14ac:dyDescent="0.2">
      <c r="A1745">
        <v>35070164</v>
      </c>
      <c r="B1745">
        <v>563</v>
      </c>
      <c r="C1745">
        <v>2</v>
      </c>
      <c r="D1745">
        <v>2</v>
      </c>
      <c r="E1745">
        <v>2</v>
      </c>
      <c r="F1745">
        <v>2</v>
      </c>
      <c r="G1745">
        <v>-0.65944389080886978</v>
      </c>
      <c r="H1745">
        <v>-0.69063809979765023</v>
      </c>
      <c r="I1745">
        <v>-0.54409176934476822</v>
      </c>
      <c r="J1745">
        <v>-0.58439186281725597</v>
      </c>
    </row>
    <row r="1746" spans="1:10" x14ac:dyDescent="0.2">
      <c r="A1746">
        <v>35070165</v>
      </c>
      <c r="B1746">
        <v>521</v>
      </c>
      <c r="C1746">
        <v>1</v>
      </c>
      <c r="D1746">
        <v>2</v>
      </c>
      <c r="E1746">
        <v>2</v>
      </c>
      <c r="F1746">
        <v>1</v>
      </c>
      <c r="G1746">
        <v>-0.86409159939992408</v>
      </c>
      <c r="H1746">
        <v>-0.47116221299704042</v>
      </c>
      <c r="I1746">
        <v>-0.57251580418738046</v>
      </c>
      <c r="J1746">
        <v>-0.90309324510727318</v>
      </c>
    </row>
    <row r="1747" spans="1:10" x14ac:dyDescent="0.2">
      <c r="A1747">
        <v>35070166</v>
      </c>
      <c r="B1747">
        <v>604</v>
      </c>
      <c r="C1747">
        <v>2</v>
      </c>
      <c r="D1747">
        <v>1</v>
      </c>
      <c r="E1747">
        <v>2</v>
      </c>
      <c r="F1747">
        <v>2</v>
      </c>
      <c r="G1747">
        <v>-0.73646824316892101</v>
      </c>
      <c r="H1747">
        <v>-0.84437428391138636</v>
      </c>
      <c r="I1747">
        <v>-0.43414879197855599</v>
      </c>
      <c r="J1747">
        <v>-0.50952721084850827</v>
      </c>
    </row>
    <row r="1748" spans="1:10" x14ac:dyDescent="0.2">
      <c r="A1748">
        <v>35070167</v>
      </c>
      <c r="B1748">
        <v>508</v>
      </c>
      <c r="C1748">
        <v>2</v>
      </c>
      <c r="D1748">
        <v>1</v>
      </c>
      <c r="E1748">
        <v>3</v>
      </c>
      <c r="F1748">
        <v>1</v>
      </c>
      <c r="G1748">
        <v>-0.65562144032057623</v>
      </c>
      <c r="H1748">
        <v>-0.89131199878583067</v>
      </c>
      <c r="I1748">
        <v>-0.14130223769046513</v>
      </c>
      <c r="J1748">
        <v>-0.73569453789875805</v>
      </c>
    </row>
    <row r="1749" spans="1:10" x14ac:dyDescent="0.2">
      <c r="A1749">
        <v>35070168</v>
      </c>
      <c r="B1749">
        <v>533</v>
      </c>
      <c r="C1749">
        <v>2</v>
      </c>
      <c r="D1749">
        <v>2</v>
      </c>
      <c r="E1749">
        <v>3</v>
      </c>
      <c r="F1749">
        <v>2</v>
      </c>
      <c r="G1749">
        <v>-0.69589842792624823</v>
      </c>
      <c r="H1749">
        <v>-0.5606173166905617</v>
      </c>
      <c r="I1749">
        <v>-2.9176483461590033E-2</v>
      </c>
      <c r="J1749">
        <v>-0.68760731322464719</v>
      </c>
    </row>
    <row r="1750" spans="1:10" x14ac:dyDescent="0.2">
      <c r="A1750">
        <v>35070169</v>
      </c>
      <c r="B1750">
        <v>646</v>
      </c>
      <c r="C1750">
        <v>2</v>
      </c>
      <c r="D1750">
        <v>2</v>
      </c>
      <c r="E1750">
        <v>4</v>
      </c>
      <c r="F1750">
        <v>1</v>
      </c>
      <c r="G1750">
        <v>-0.50625498510784928</v>
      </c>
      <c r="H1750">
        <v>-0.74530301102920804</v>
      </c>
      <c r="I1750">
        <v>0.12419523904058817</v>
      </c>
      <c r="J1750">
        <v>-0.75852187476007593</v>
      </c>
    </row>
    <row r="1751" spans="1:10" x14ac:dyDescent="0.2">
      <c r="A1751">
        <v>35070170</v>
      </c>
      <c r="B1751">
        <v>483</v>
      </c>
      <c r="C1751">
        <v>3</v>
      </c>
      <c r="D1751">
        <v>3</v>
      </c>
      <c r="E1751">
        <v>3</v>
      </c>
      <c r="F1751">
        <v>1</v>
      </c>
      <c r="G1751">
        <v>-0.30974939973616161</v>
      </c>
      <c r="H1751">
        <v>-0.4119308584334393</v>
      </c>
      <c r="I1751">
        <v>-0.11531249279432376</v>
      </c>
      <c r="J1751">
        <v>-0.93464337330878811</v>
      </c>
    </row>
    <row r="1752" spans="1:10" x14ac:dyDescent="0.2">
      <c r="A1752">
        <v>35070171</v>
      </c>
      <c r="B1752">
        <v>477</v>
      </c>
      <c r="C1752">
        <v>3</v>
      </c>
      <c r="D1752">
        <v>3</v>
      </c>
      <c r="E1752">
        <v>4</v>
      </c>
      <c r="F1752">
        <v>2</v>
      </c>
      <c r="G1752">
        <v>-0.19006376797692937</v>
      </c>
      <c r="H1752">
        <v>-0.24967843878795917</v>
      </c>
      <c r="I1752">
        <v>0.16417298074098929</v>
      </c>
      <c r="J1752">
        <v>-0.56772589308163235</v>
      </c>
    </row>
    <row r="1753" spans="1:10" x14ac:dyDescent="0.2">
      <c r="A1753">
        <v>35070172</v>
      </c>
      <c r="B1753">
        <v>532</v>
      </c>
      <c r="C1753">
        <v>2</v>
      </c>
      <c r="D1753">
        <v>4</v>
      </c>
      <c r="E1753">
        <v>4</v>
      </c>
      <c r="F1753">
        <v>1</v>
      </c>
      <c r="G1753">
        <v>-0.52228489980228154</v>
      </c>
      <c r="H1753">
        <v>-4.0869266743049887E-2</v>
      </c>
      <c r="I1753">
        <v>0.39511582319231003</v>
      </c>
      <c r="J1753">
        <v>-1.3422245355052114</v>
      </c>
    </row>
    <row r="1754" spans="1:10" x14ac:dyDescent="0.2">
      <c r="A1754">
        <v>35070173</v>
      </c>
      <c r="B1754">
        <v>534</v>
      </c>
      <c r="C1754">
        <v>2</v>
      </c>
      <c r="D1754">
        <v>3</v>
      </c>
      <c r="E1754">
        <v>4</v>
      </c>
      <c r="F1754">
        <v>1</v>
      </c>
      <c r="G1754">
        <v>-0.68932178520555654</v>
      </c>
      <c r="H1754">
        <v>-0.24460773361762922</v>
      </c>
      <c r="I1754">
        <v>0.52657860607874174</v>
      </c>
      <c r="J1754">
        <v>-1.0038708778790562</v>
      </c>
    </row>
    <row r="1755" spans="1:10" x14ac:dyDescent="0.2">
      <c r="A1755">
        <v>35070174</v>
      </c>
      <c r="B1755">
        <v>412</v>
      </c>
      <c r="C1755">
        <v>2</v>
      </c>
      <c r="D1755">
        <v>2</v>
      </c>
      <c r="E1755">
        <v>5</v>
      </c>
      <c r="F1755">
        <v>1</v>
      </c>
      <c r="G1755">
        <v>-0.44293740132770393</v>
      </c>
      <c r="H1755">
        <v>-0.53837278533194854</v>
      </c>
      <c r="I1755">
        <v>1.1251089558052372</v>
      </c>
      <c r="J1755">
        <v>-0.85329534026008569</v>
      </c>
    </row>
    <row r="1756" spans="1:10" x14ac:dyDescent="0.2">
      <c r="A1756">
        <v>35070175</v>
      </c>
      <c r="B1756">
        <v>476</v>
      </c>
      <c r="C1756">
        <v>2</v>
      </c>
      <c r="D1756">
        <v>3</v>
      </c>
      <c r="E1756">
        <v>4</v>
      </c>
      <c r="F1756">
        <v>1</v>
      </c>
      <c r="G1756">
        <v>-0.69843020598648853</v>
      </c>
      <c r="H1756">
        <v>-0.19639468373751517</v>
      </c>
      <c r="I1756">
        <v>0.40461937133290793</v>
      </c>
      <c r="J1756">
        <v>-1.2477042023067053</v>
      </c>
    </row>
    <row r="1757" spans="1:10" x14ac:dyDescent="0.2">
      <c r="A1757">
        <v>35070176</v>
      </c>
      <c r="B1757">
        <v>526</v>
      </c>
      <c r="C1757">
        <v>2</v>
      </c>
      <c r="D1757">
        <v>3</v>
      </c>
      <c r="E1757">
        <v>4</v>
      </c>
      <c r="F1757">
        <v>1</v>
      </c>
      <c r="G1757">
        <v>-0.56408584947305762</v>
      </c>
      <c r="H1757">
        <v>-0.40555421780634016</v>
      </c>
      <c r="I1757">
        <v>0.47349914028063561</v>
      </c>
      <c r="J1757">
        <v>-0.76038360508332503</v>
      </c>
    </row>
    <row r="1758" spans="1:10" x14ac:dyDescent="0.2">
      <c r="A1758">
        <v>35070177</v>
      </c>
      <c r="B1758">
        <v>539</v>
      </c>
      <c r="C1758">
        <v>3</v>
      </c>
      <c r="D1758">
        <v>3</v>
      </c>
      <c r="E1758">
        <v>3</v>
      </c>
      <c r="F1758">
        <v>1</v>
      </c>
      <c r="G1758">
        <v>-0.3869896826849139</v>
      </c>
      <c r="H1758">
        <v>-0.376403658038302</v>
      </c>
      <c r="I1758">
        <v>-5.945892235028051E-2</v>
      </c>
      <c r="J1758">
        <v>-1.2256182996296283</v>
      </c>
    </row>
    <row r="1759" spans="1:10" x14ac:dyDescent="0.2">
      <c r="A1759">
        <v>35070178</v>
      </c>
      <c r="B1759">
        <v>452</v>
      </c>
      <c r="C1759">
        <v>1</v>
      </c>
      <c r="D1759">
        <v>3</v>
      </c>
      <c r="E1759">
        <v>3</v>
      </c>
      <c r="F1759">
        <v>1</v>
      </c>
      <c r="G1759">
        <v>-0.9566802360617761</v>
      </c>
      <c r="H1759">
        <v>-0.36117025578955564</v>
      </c>
      <c r="I1759">
        <v>-0.29171474670785635</v>
      </c>
      <c r="J1759">
        <v>-1.0227014224852431</v>
      </c>
    </row>
    <row r="1760" spans="1:10" x14ac:dyDescent="0.2">
      <c r="A1760">
        <v>35070179</v>
      </c>
      <c r="B1760">
        <v>509</v>
      </c>
      <c r="C1760">
        <v>1</v>
      </c>
      <c r="D1760">
        <v>3</v>
      </c>
      <c r="E1760">
        <v>2</v>
      </c>
      <c r="F1760">
        <v>1</v>
      </c>
      <c r="G1760">
        <v>-0.88119351493025078</v>
      </c>
      <c r="H1760">
        <v>-0.39548629278876213</v>
      </c>
      <c r="I1760">
        <v>-0.39929527943419163</v>
      </c>
      <c r="J1760">
        <v>-1.5855059388181296</v>
      </c>
    </row>
    <row r="1761" spans="1:10" x14ac:dyDescent="0.2">
      <c r="A1761">
        <v>35070180</v>
      </c>
      <c r="B1761">
        <v>483</v>
      </c>
      <c r="C1761">
        <v>2</v>
      </c>
      <c r="D1761">
        <v>1</v>
      </c>
      <c r="E1761">
        <v>4</v>
      </c>
      <c r="F1761">
        <v>1</v>
      </c>
      <c r="G1761">
        <v>-0.43761069116110357</v>
      </c>
      <c r="H1761">
        <v>-1.2311863877583464</v>
      </c>
      <c r="I1761">
        <v>0.23525844744203522</v>
      </c>
      <c r="J1761">
        <v>-0.76616268453817038</v>
      </c>
    </row>
    <row r="1762" spans="1:10" x14ac:dyDescent="0.2">
      <c r="A1762">
        <v>35070181</v>
      </c>
      <c r="B1762">
        <v>408</v>
      </c>
      <c r="C1762">
        <v>1</v>
      </c>
      <c r="D1762">
        <v>2</v>
      </c>
      <c r="E1762">
        <v>4</v>
      </c>
      <c r="F1762">
        <v>1</v>
      </c>
      <c r="G1762">
        <v>-0.81975743245298993</v>
      </c>
      <c r="H1762">
        <v>-0.51866551317215626</v>
      </c>
      <c r="I1762">
        <v>4.7702908140705741E-2</v>
      </c>
      <c r="J1762">
        <v>-0.8028227548017608</v>
      </c>
    </row>
    <row r="1763" spans="1:10" x14ac:dyDescent="0.2">
      <c r="A1763">
        <v>35070182</v>
      </c>
      <c r="B1763">
        <v>437</v>
      </c>
      <c r="C1763">
        <v>3</v>
      </c>
      <c r="D1763">
        <v>3</v>
      </c>
      <c r="E1763">
        <v>4</v>
      </c>
      <c r="F1763">
        <v>1</v>
      </c>
      <c r="G1763">
        <v>-0.23566596108241655</v>
      </c>
      <c r="H1763">
        <v>-0.29386024507342234</v>
      </c>
      <c r="I1763">
        <v>0.32491101351824675</v>
      </c>
      <c r="J1763">
        <v>-1.1199617649023224</v>
      </c>
    </row>
    <row r="1764" spans="1:10" x14ac:dyDescent="0.2">
      <c r="A1764">
        <v>35070183</v>
      </c>
      <c r="B1764">
        <v>751</v>
      </c>
      <c r="C1764">
        <v>2</v>
      </c>
      <c r="D1764">
        <v>2</v>
      </c>
      <c r="E1764">
        <v>4</v>
      </c>
      <c r="F1764">
        <v>2</v>
      </c>
      <c r="G1764">
        <v>-0.63893818246413026</v>
      </c>
      <c r="H1764">
        <v>-0.69761654835536113</v>
      </c>
      <c r="I1764">
        <v>0.54424305331526179</v>
      </c>
      <c r="J1764">
        <v>-0.63451731177021298</v>
      </c>
    </row>
    <row r="1765" spans="1:10" x14ac:dyDescent="0.2">
      <c r="A1765">
        <v>35070184</v>
      </c>
      <c r="B1765">
        <v>660</v>
      </c>
      <c r="C1765">
        <v>3</v>
      </c>
      <c r="D1765">
        <v>1</v>
      </c>
      <c r="E1765">
        <v>5</v>
      </c>
      <c r="F1765">
        <v>2</v>
      </c>
      <c r="G1765">
        <v>-0.23637237270380079</v>
      </c>
      <c r="H1765">
        <v>-0.78944239760072854</v>
      </c>
      <c r="I1765">
        <v>0.58804743407030857</v>
      </c>
      <c r="J1765">
        <v>-0.48875141230363639</v>
      </c>
    </row>
    <row r="1766" spans="1:10" x14ac:dyDescent="0.2">
      <c r="A1766">
        <v>35070185</v>
      </c>
      <c r="B1766">
        <v>259</v>
      </c>
      <c r="C1766">
        <v>3</v>
      </c>
      <c r="D1766">
        <v>2</v>
      </c>
      <c r="E1766">
        <v>2</v>
      </c>
      <c r="F1766">
        <v>2</v>
      </c>
      <c r="G1766">
        <v>-0.22252681694214083</v>
      </c>
      <c r="H1766">
        <v>-0.55940213674449213</v>
      </c>
      <c r="I1766">
        <v>-0.42628047825140392</v>
      </c>
      <c r="J1766">
        <v>-0.52640302502004488</v>
      </c>
    </row>
    <row r="1767" spans="1:10" x14ac:dyDescent="0.2">
      <c r="A1767">
        <v>35070186</v>
      </c>
      <c r="B1767">
        <v>1587</v>
      </c>
      <c r="C1767">
        <v>5</v>
      </c>
      <c r="D1767">
        <v>5</v>
      </c>
      <c r="E1767">
        <v>4</v>
      </c>
      <c r="F1767">
        <v>3</v>
      </c>
      <c r="G1767">
        <v>1.7626420528134314</v>
      </c>
      <c r="H1767">
        <v>2.1677432517579405</v>
      </c>
      <c r="I1767">
        <v>0.28532038394488352</v>
      </c>
      <c r="J1767">
        <v>-0.35680012386899584</v>
      </c>
    </row>
    <row r="1768" spans="1:10" x14ac:dyDescent="0.2">
      <c r="A1768">
        <v>35070187</v>
      </c>
      <c r="B1768">
        <v>452</v>
      </c>
      <c r="C1768">
        <v>4</v>
      </c>
      <c r="D1768">
        <v>4</v>
      </c>
      <c r="E1768">
        <v>1</v>
      </c>
      <c r="F1768">
        <v>4</v>
      </c>
      <c r="G1768">
        <v>0.55419555025862399</v>
      </c>
      <c r="H1768">
        <v>0.54679537597650574</v>
      </c>
      <c r="I1768">
        <v>-0.89394022611912538</v>
      </c>
      <c r="J1768">
        <v>-5.2806931889916003E-2</v>
      </c>
    </row>
    <row r="1769" spans="1:10" x14ac:dyDescent="0.2">
      <c r="A1769">
        <v>35070188</v>
      </c>
      <c r="B1769">
        <v>420</v>
      </c>
      <c r="C1769">
        <v>3</v>
      </c>
      <c r="D1769">
        <v>1</v>
      </c>
      <c r="E1769">
        <v>4</v>
      </c>
      <c r="F1769">
        <v>3</v>
      </c>
      <c r="G1769">
        <v>-0.29707257232601519</v>
      </c>
      <c r="H1769">
        <v>-0.84280688412830529</v>
      </c>
      <c r="I1769">
        <v>0.32802508016647414</v>
      </c>
      <c r="J1769">
        <v>-0.24804205902800086</v>
      </c>
    </row>
    <row r="1770" spans="1:10" x14ac:dyDescent="0.2">
      <c r="A1770">
        <v>35070189</v>
      </c>
      <c r="B1770">
        <v>564</v>
      </c>
      <c r="C1770">
        <v>4</v>
      </c>
      <c r="D1770">
        <v>2</v>
      </c>
      <c r="E1770">
        <v>5</v>
      </c>
      <c r="F1770">
        <v>3</v>
      </c>
      <c r="G1770">
        <v>0.10276349341408776</v>
      </c>
      <c r="H1770">
        <v>-0.66431177720327894</v>
      </c>
      <c r="I1770">
        <v>1.3770205701975908</v>
      </c>
      <c r="J1770">
        <v>-0.2995757529493589</v>
      </c>
    </row>
    <row r="1771" spans="1:10" x14ac:dyDescent="0.2">
      <c r="A1771">
        <v>35070190</v>
      </c>
      <c r="B1771">
        <v>468</v>
      </c>
      <c r="C1771">
        <v>4</v>
      </c>
      <c r="D1771">
        <v>1</v>
      </c>
      <c r="E1771">
        <v>5</v>
      </c>
      <c r="F1771">
        <v>3</v>
      </c>
      <c r="G1771">
        <v>0.36834915968071757</v>
      </c>
      <c r="H1771">
        <v>-1.1160172331947176</v>
      </c>
      <c r="I1771">
        <v>1.4455585860406688</v>
      </c>
      <c r="J1771">
        <v>-0.38735356211488209</v>
      </c>
    </row>
    <row r="1772" spans="1:10" x14ac:dyDescent="0.2">
      <c r="A1772">
        <v>35070191</v>
      </c>
      <c r="B1772">
        <v>516</v>
      </c>
      <c r="C1772">
        <v>4</v>
      </c>
      <c r="D1772">
        <v>4</v>
      </c>
      <c r="E1772">
        <v>4</v>
      </c>
      <c r="F1772">
        <v>2</v>
      </c>
      <c r="G1772">
        <v>0.15436306435410768</v>
      </c>
      <c r="H1772">
        <v>0.3511759931467151</v>
      </c>
      <c r="I1772">
        <v>0.5490623141467007</v>
      </c>
      <c r="J1772">
        <v>-0.47979535496506198</v>
      </c>
    </row>
    <row r="1773" spans="1:10" x14ac:dyDescent="0.2">
      <c r="A1773">
        <v>35070192</v>
      </c>
      <c r="B1773">
        <v>607</v>
      </c>
      <c r="C1773">
        <v>5</v>
      </c>
      <c r="D1773">
        <v>5</v>
      </c>
      <c r="E1773">
        <v>5</v>
      </c>
      <c r="F1773">
        <v>2</v>
      </c>
      <c r="G1773">
        <v>1.1520801089375841</v>
      </c>
      <c r="H1773">
        <v>1.2803352881756385</v>
      </c>
      <c r="I1773">
        <v>1.6613927906608352</v>
      </c>
      <c r="J1773">
        <v>-0.6244813306507293</v>
      </c>
    </row>
    <row r="1774" spans="1:10" x14ac:dyDescent="0.2">
      <c r="A1774">
        <v>35070193</v>
      </c>
      <c r="B1774">
        <v>451</v>
      </c>
      <c r="C1774">
        <v>3</v>
      </c>
      <c r="D1774">
        <v>1</v>
      </c>
      <c r="E1774">
        <v>5</v>
      </c>
      <c r="F1774">
        <v>2</v>
      </c>
      <c r="G1774">
        <v>-7.688279660394004E-2</v>
      </c>
      <c r="H1774">
        <v>-0.85185294000254119</v>
      </c>
      <c r="I1774">
        <v>0.98387370556677545</v>
      </c>
      <c r="J1774">
        <v>-0.58999374428609752</v>
      </c>
    </row>
    <row r="1775" spans="1:10" x14ac:dyDescent="0.2">
      <c r="A1775">
        <v>35070194</v>
      </c>
      <c r="B1775">
        <v>477</v>
      </c>
      <c r="C1775">
        <v>3</v>
      </c>
      <c r="D1775">
        <v>3</v>
      </c>
      <c r="E1775">
        <v>3</v>
      </c>
      <c r="F1775">
        <v>2</v>
      </c>
      <c r="G1775">
        <v>-0.3861775231860145</v>
      </c>
      <c r="H1775">
        <v>-0.30592116280668313</v>
      </c>
      <c r="I1775">
        <v>6.0497781377486654E-5</v>
      </c>
      <c r="J1775">
        <v>-0.58400700088205271</v>
      </c>
    </row>
    <row r="1776" spans="1:10" x14ac:dyDescent="0.2">
      <c r="A1776">
        <v>35070195</v>
      </c>
      <c r="B1776">
        <v>590</v>
      </c>
      <c r="C1776">
        <v>4</v>
      </c>
      <c r="D1776">
        <v>5</v>
      </c>
      <c r="E1776">
        <v>4</v>
      </c>
      <c r="F1776">
        <v>1</v>
      </c>
      <c r="G1776">
        <v>0.3267445518847269</v>
      </c>
      <c r="H1776">
        <v>0.82885006674184991</v>
      </c>
      <c r="I1776">
        <v>0.10682036347785906</v>
      </c>
      <c r="J1776">
        <v>-0.72784862945106832</v>
      </c>
    </row>
    <row r="1777" spans="1:10" x14ac:dyDescent="0.2">
      <c r="A1777">
        <v>35070196</v>
      </c>
      <c r="B1777">
        <v>493</v>
      </c>
      <c r="C1777">
        <v>5</v>
      </c>
      <c r="D1777">
        <v>4</v>
      </c>
      <c r="E1777">
        <v>4</v>
      </c>
      <c r="F1777">
        <v>2</v>
      </c>
      <c r="G1777">
        <v>0.77122241627428989</v>
      </c>
      <c r="H1777">
        <v>0.2306301552650451</v>
      </c>
      <c r="I1777">
        <v>0.26777109605759802</v>
      </c>
      <c r="J1777">
        <v>-0.56349171735767734</v>
      </c>
    </row>
    <row r="1778" spans="1:10" x14ac:dyDescent="0.2">
      <c r="A1778">
        <v>35070197</v>
      </c>
      <c r="B1778">
        <v>488</v>
      </c>
      <c r="C1778">
        <v>5</v>
      </c>
      <c r="D1778">
        <v>5</v>
      </c>
      <c r="E1778">
        <v>5</v>
      </c>
      <c r="F1778">
        <v>2</v>
      </c>
      <c r="G1778">
        <v>1.6133879077419788</v>
      </c>
      <c r="H1778">
        <v>1.1685288070890427</v>
      </c>
      <c r="I1778">
        <v>1.0092444496883444</v>
      </c>
      <c r="J1778">
        <v>-0.49997326034730949</v>
      </c>
    </row>
    <row r="1779" spans="1:10" x14ac:dyDescent="0.2">
      <c r="A1779">
        <v>35070198</v>
      </c>
      <c r="B1779">
        <v>447</v>
      </c>
      <c r="C1779">
        <v>5</v>
      </c>
      <c r="D1779">
        <v>5</v>
      </c>
      <c r="E1779">
        <v>3</v>
      </c>
      <c r="F1779">
        <v>2</v>
      </c>
      <c r="G1779">
        <v>1.1979304294593349</v>
      </c>
      <c r="H1779">
        <v>0.65822692613816436</v>
      </c>
      <c r="I1779">
        <v>-0.14928699628150924</v>
      </c>
      <c r="J1779">
        <v>-0.65782651095980005</v>
      </c>
    </row>
    <row r="1780" spans="1:10" x14ac:dyDescent="0.2">
      <c r="A1780">
        <v>35070199</v>
      </c>
      <c r="B1780">
        <v>427</v>
      </c>
      <c r="C1780">
        <v>5</v>
      </c>
      <c r="D1780">
        <v>5</v>
      </c>
      <c r="E1780">
        <v>2</v>
      </c>
      <c r="F1780">
        <v>1</v>
      </c>
      <c r="G1780">
        <v>0.97022955731342042</v>
      </c>
      <c r="H1780">
        <v>1.0793673036577169</v>
      </c>
      <c r="I1780">
        <v>-0.41434026161031801</v>
      </c>
      <c r="J1780">
        <v>-0.87347951034533977</v>
      </c>
    </row>
    <row r="1781" spans="1:10" x14ac:dyDescent="0.2">
      <c r="A1781">
        <v>35070200</v>
      </c>
      <c r="B1781">
        <v>377</v>
      </c>
      <c r="C1781">
        <v>5</v>
      </c>
      <c r="D1781">
        <v>5</v>
      </c>
      <c r="E1781">
        <v>5</v>
      </c>
      <c r="F1781">
        <v>1</v>
      </c>
      <c r="G1781">
        <v>2.0819064712678146</v>
      </c>
      <c r="H1781">
        <v>1.5396496595865272</v>
      </c>
      <c r="I1781">
        <v>0.90521501116731817</v>
      </c>
      <c r="J1781">
        <v>-0.94476005958137743</v>
      </c>
    </row>
    <row r="1782" spans="1:10" x14ac:dyDescent="0.2">
      <c r="A1782">
        <v>35070201</v>
      </c>
      <c r="B1782">
        <v>469</v>
      </c>
      <c r="C1782">
        <v>5</v>
      </c>
      <c r="D1782">
        <v>5</v>
      </c>
      <c r="E1782">
        <v>4</v>
      </c>
      <c r="F1782">
        <v>3</v>
      </c>
      <c r="G1782">
        <v>2.3903239604738</v>
      </c>
      <c r="H1782">
        <v>2.4748760940127479</v>
      </c>
      <c r="I1782">
        <v>0.43943771871850767</v>
      </c>
      <c r="J1782">
        <v>-0.22365272064318353</v>
      </c>
    </row>
    <row r="1783" spans="1:10" x14ac:dyDescent="0.2">
      <c r="A1783">
        <v>35070202</v>
      </c>
      <c r="B1783">
        <v>664</v>
      </c>
      <c r="C1783">
        <v>5</v>
      </c>
      <c r="D1783">
        <v>5</v>
      </c>
      <c r="E1783">
        <v>5</v>
      </c>
      <c r="F1783">
        <v>2</v>
      </c>
      <c r="G1783">
        <v>2.9753319683608854</v>
      </c>
      <c r="H1783">
        <v>1.1592575793182083</v>
      </c>
      <c r="I1783">
        <v>3.8362358411618835</v>
      </c>
      <c r="J1783">
        <v>-0.70535252431918993</v>
      </c>
    </row>
    <row r="1784" spans="1:10" x14ac:dyDescent="0.2">
      <c r="A1784">
        <v>35070203</v>
      </c>
      <c r="B1784">
        <v>425</v>
      </c>
      <c r="C1784">
        <v>5</v>
      </c>
      <c r="D1784">
        <v>5</v>
      </c>
      <c r="E1784">
        <v>4</v>
      </c>
      <c r="F1784">
        <v>2</v>
      </c>
      <c r="G1784">
        <v>1.6733200576159744</v>
      </c>
      <c r="H1784">
        <v>0.961643094018796</v>
      </c>
      <c r="I1784">
        <v>0.14697051097083835</v>
      </c>
      <c r="J1784">
        <v>-0.46828790820597821</v>
      </c>
    </row>
    <row r="1785" spans="1:10" x14ac:dyDescent="0.2">
      <c r="A1785">
        <v>35070204</v>
      </c>
      <c r="B1785">
        <v>454</v>
      </c>
      <c r="C1785">
        <v>5</v>
      </c>
      <c r="D1785">
        <v>5</v>
      </c>
      <c r="E1785">
        <v>5</v>
      </c>
      <c r="F1785">
        <v>1</v>
      </c>
      <c r="G1785">
        <v>1.6379403282813856</v>
      </c>
      <c r="H1785">
        <v>0.67117358882481781</v>
      </c>
      <c r="I1785">
        <v>0.9904594075930796</v>
      </c>
      <c r="J1785">
        <v>-0.95849388212232389</v>
      </c>
    </row>
    <row r="1786" spans="1:10" x14ac:dyDescent="0.2">
      <c r="A1786">
        <v>35070205</v>
      </c>
      <c r="B1786">
        <v>465</v>
      </c>
      <c r="C1786">
        <v>5</v>
      </c>
      <c r="D1786">
        <v>4</v>
      </c>
      <c r="E1786">
        <v>3</v>
      </c>
      <c r="F1786">
        <v>2</v>
      </c>
      <c r="G1786">
        <v>0.77369089630657606</v>
      </c>
      <c r="H1786">
        <v>0.39500081326375341</v>
      </c>
      <c r="I1786">
        <v>-0.31512506456974776</v>
      </c>
      <c r="J1786">
        <v>-0.41186772432660701</v>
      </c>
    </row>
    <row r="1787" spans="1:10" x14ac:dyDescent="0.2">
      <c r="A1787">
        <v>35070206</v>
      </c>
      <c r="B1787">
        <v>450</v>
      </c>
      <c r="C1787">
        <v>4</v>
      </c>
      <c r="D1787">
        <v>5</v>
      </c>
      <c r="E1787">
        <v>4</v>
      </c>
      <c r="F1787">
        <v>1</v>
      </c>
      <c r="G1787">
        <v>0.30672847647126056</v>
      </c>
      <c r="H1787">
        <v>0.6177541917319479</v>
      </c>
      <c r="I1787">
        <v>0.1698880170283503</v>
      </c>
      <c r="J1787">
        <v>-0.73654289683860663</v>
      </c>
    </row>
    <row r="1788" spans="1:10" x14ac:dyDescent="0.2">
      <c r="A1788">
        <v>35070207</v>
      </c>
      <c r="B1788">
        <v>503</v>
      </c>
      <c r="C1788">
        <v>5</v>
      </c>
      <c r="D1788">
        <v>5</v>
      </c>
      <c r="E1788">
        <v>4</v>
      </c>
      <c r="F1788">
        <v>2</v>
      </c>
      <c r="G1788">
        <v>1.3221759500348669</v>
      </c>
      <c r="H1788">
        <v>0.81796734655527459</v>
      </c>
      <c r="I1788">
        <v>0.13647849784916188</v>
      </c>
      <c r="J1788">
        <v>-0.41285874700819958</v>
      </c>
    </row>
    <row r="1789" spans="1:10" x14ac:dyDescent="0.2">
      <c r="A1789">
        <v>35070208</v>
      </c>
      <c r="B1789">
        <v>586</v>
      </c>
      <c r="C1789">
        <v>5</v>
      </c>
      <c r="D1789">
        <v>5</v>
      </c>
      <c r="E1789">
        <v>5</v>
      </c>
      <c r="F1789">
        <v>2</v>
      </c>
      <c r="G1789">
        <v>2.0209645793523134</v>
      </c>
      <c r="H1789">
        <v>2.4285864746177523</v>
      </c>
      <c r="I1789">
        <v>2.3027814542285769</v>
      </c>
      <c r="J1789">
        <v>-0.50947711896608794</v>
      </c>
    </row>
    <row r="1790" spans="1:10" x14ac:dyDescent="0.2">
      <c r="A1790">
        <v>35070209</v>
      </c>
      <c r="B1790">
        <v>517</v>
      </c>
      <c r="C1790">
        <v>3</v>
      </c>
      <c r="D1790">
        <v>5</v>
      </c>
      <c r="E1790">
        <v>4</v>
      </c>
      <c r="F1790">
        <v>1</v>
      </c>
      <c r="G1790">
        <v>-7.5895827436263108E-2</v>
      </c>
      <c r="H1790">
        <v>2.140638402881974</v>
      </c>
      <c r="I1790">
        <v>0.11106139794844941</v>
      </c>
      <c r="J1790">
        <v>-0.77168072735653626</v>
      </c>
    </row>
    <row r="1791" spans="1:10" x14ac:dyDescent="0.2">
      <c r="A1791">
        <v>35070210</v>
      </c>
      <c r="B1791">
        <v>493</v>
      </c>
      <c r="C1791">
        <v>4</v>
      </c>
      <c r="D1791">
        <v>5</v>
      </c>
      <c r="E1791">
        <v>4</v>
      </c>
      <c r="F1791">
        <v>1</v>
      </c>
      <c r="G1791">
        <v>0.36014434313895316</v>
      </c>
      <c r="H1791">
        <v>1.8079425903276478</v>
      </c>
      <c r="I1791">
        <v>0.50545793139026296</v>
      </c>
      <c r="J1791">
        <v>-0.85923207585750117</v>
      </c>
    </row>
    <row r="1792" spans="1:10" x14ac:dyDescent="0.2">
      <c r="A1792">
        <v>35070211</v>
      </c>
      <c r="B1792">
        <v>508</v>
      </c>
      <c r="C1792">
        <v>5</v>
      </c>
      <c r="D1792">
        <v>5</v>
      </c>
      <c r="E1792">
        <v>5</v>
      </c>
      <c r="F1792">
        <v>2</v>
      </c>
      <c r="G1792">
        <v>1.7585757702070386</v>
      </c>
      <c r="H1792">
        <v>1.0926779358982679</v>
      </c>
      <c r="I1792">
        <v>1.5465638948383118</v>
      </c>
      <c r="J1792">
        <v>-0.59702393507330664</v>
      </c>
    </row>
    <row r="1793" spans="1:10" x14ac:dyDescent="0.2">
      <c r="A1793">
        <v>35070212</v>
      </c>
      <c r="B1793">
        <v>499</v>
      </c>
      <c r="C1793">
        <v>3</v>
      </c>
      <c r="D1793">
        <v>4</v>
      </c>
      <c r="E1793">
        <v>5</v>
      </c>
      <c r="F1793">
        <v>2</v>
      </c>
      <c r="G1793">
        <v>-0.15907418151841485</v>
      </c>
      <c r="H1793">
        <v>-5.4959804214272517E-3</v>
      </c>
      <c r="I1793">
        <v>1.2891589479528558</v>
      </c>
      <c r="J1793">
        <v>-0.57571067655539732</v>
      </c>
    </row>
    <row r="1794" spans="1:10" x14ac:dyDescent="0.2">
      <c r="A1794">
        <v>35070213</v>
      </c>
      <c r="B1794">
        <v>464</v>
      </c>
      <c r="C1794">
        <v>5</v>
      </c>
      <c r="D1794">
        <v>4</v>
      </c>
      <c r="E1794">
        <v>5</v>
      </c>
      <c r="F1794">
        <v>2</v>
      </c>
      <c r="G1794">
        <v>1.1797261337859148</v>
      </c>
      <c r="H1794">
        <v>0.47624745322299766</v>
      </c>
      <c r="I1794">
        <v>1.2807947860078166</v>
      </c>
      <c r="J1794">
        <v>-0.66309564277535404</v>
      </c>
    </row>
    <row r="1795" spans="1:10" x14ac:dyDescent="0.2">
      <c r="A1795">
        <v>35070214</v>
      </c>
      <c r="B1795">
        <v>520</v>
      </c>
      <c r="C1795">
        <v>4</v>
      </c>
      <c r="D1795">
        <v>3</v>
      </c>
      <c r="E1795">
        <v>4</v>
      </c>
      <c r="F1795">
        <v>2</v>
      </c>
      <c r="G1795">
        <v>0.66457579956151158</v>
      </c>
      <c r="H1795">
        <v>-0.30687888017084997</v>
      </c>
      <c r="I1795">
        <v>0.54472595218851794</v>
      </c>
      <c r="J1795">
        <v>-0.45712701087086388</v>
      </c>
    </row>
    <row r="1796" spans="1:10" x14ac:dyDescent="0.2">
      <c r="A1796">
        <v>35070215</v>
      </c>
      <c r="B1796">
        <v>688</v>
      </c>
      <c r="C1796">
        <v>4</v>
      </c>
      <c r="D1796">
        <v>2</v>
      </c>
      <c r="E1796">
        <v>5</v>
      </c>
      <c r="F1796">
        <v>2</v>
      </c>
      <c r="G1796">
        <v>0.51031908192180186</v>
      </c>
      <c r="H1796">
        <v>-0.72105675653735357</v>
      </c>
      <c r="I1796">
        <v>1.1055173248474746</v>
      </c>
      <c r="J1796">
        <v>-0.42492942513738169</v>
      </c>
    </row>
    <row r="1797" spans="1:10" x14ac:dyDescent="0.2">
      <c r="A1797">
        <v>35070216</v>
      </c>
      <c r="B1797">
        <v>572</v>
      </c>
      <c r="C1797">
        <v>5</v>
      </c>
      <c r="D1797">
        <v>3</v>
      </c>
      <c r="E1797">
        <v>5</v>
      </c>
      <c r="F1797">
        <v>2</v>
      </c>
      <c r="G1797">
        <v>1.8566194974033314</v>
      </c>
      <c r="H1797">
        <v>-0.34641155178354321</v>
      </c>
      <c r="I1797">
        <v>3.504642218360992</v>
      </c>
      <c r="J1797">
        <v>-0.58350445418301133</v>
      </c>
    </row>
    <row r="1798" spans="1:10" x14ac:dyDescent="0.2">
      <c r="A1798">
        <v>35070217</v>
      </c>
      <c r="B1798">
        <v>346</v>
      </c>
      <c r="C1798">
        <v>5</v>
      </c>
      <c r="D1798">
        <v>2</v>
      </c>
      <c r="E1798">
        <v>5</v>
      </c>
      <c r="F1798">
        <v>1</v>
      </c>
      <c r="G1798">
        <v>1.0056980929692494</v>
      </c>
      <c r="H1798">
        <v>-0.51426572842588159</v>
      </c>
      <c r="I1798">
        <v>2.8656438687840682</v>
      </c>
      <c r="J1798">
        <v>-0.92125438880745647</v>
      </c>
    </row>
    <row r="1799" spans="1:10" x14ac:dyDescent="0.2">
      <c r="A1799">
        <v>35070218</v>
      </c>
      <c r="B1799">
        <v>468</v>
      </c>
      <c r="C1799">
        <v>3</v>
      </c>
      <c r="D1799">
        <v>2</v>
      </c>
      <c r="E1799">
        <v>5</v>
      </c>
      <c r="F1799">
        <v>1</v>
      </c>
      <c r="G1799">
        <v>-0.12661681358225885</v>
      </c>
      <c r="H1799">
        <v>-0.56389230381817768</v>
      </c>
      <c r="I1799">
        <v>0.58339479618507883</v>
      </c>
      <c r="J1799">
        <v>-0.86216722426652281</v>
      </c>
    </row>
    <row r="1800" spans="1:10" x14ac:dyDescent="0.2">
      <c r="A1800">
        <v>35070219</v>
      </c>
      <c r="B1800">
        <v>420</v>
      </c>
      <c r="C1800">
        <v>2</v>
      </c>
      <c r="D1800">
        <v>3</v>
      </c>
      <c r="E1800">
        <v>4</v>
      </c>
      <c r="F1800">
        <v>1</v>
      </c>
      <c r="G1800">
        <v>-0.66442193625113966</v>
      </c>
      <c r="H1800">
        <v>-0.42958396342403782</v>
      </c>
      <c r="I1800">
        <v>7.0235560029297192E-2</v>
      </c>
      <c r="J1800">
        <v>-0.81764285844056062</v>
      </c>
    </row>
    <row r="1801" spans="1:10" x14ac:dyDescent="0.2">
      <c r="A1801">
        <v>35070220</v>
      </c>
      <c r="B1801">
        <v>433</v>
      </c>
      <c r="C1801">
        <v>3</v>
      </c>
      <c r="D1801">
        <v>2</v>
      </c>
      <c r="E1801">
        <v>4</v>
      </c>
      <c r="F1801">
        <v>2</v>
      </c>
      <c r="G1801">
        <v>-0.22549257551500265</v>
      </c>
      <c r="H1801">
        <v>-0.70507067693838343</v>
      </c>
      <c r="I1801">
        <v>0.1801907118616983</v>
      </c>
      <c r="J1801">
        <v>-0.63151941365172726</v>
      </c>
    </row>
    <row r="1802" spans="1:10" x14ac:dyDescent="0.2">
      <c r="A1802">
        <v>35070221</v>
      </c>
      <c r="B1802">
        <v>410</v>
      </c>
      <c r="C1802">
        <v>3</v>
      </c>
      <c r="D1802">
        <v>2</v>
      </c>
      <c r="E1802">
        <v>4</v>
      </c>
      <c r="F1802">
        <v>2</v>
      </c>
      <c r="G1802">
        <v>-0.33409125694042263</v>
      </c>
      <c r="H1802">
        <v>-0.72474500406764431</v>
      </c>
      <c r="I1802">
        <v>0.12592778615909841</v>
      </c>
      <c r="J1802">
        <v>-0.68108822683517811</v>
      </c>
    </row>
    <row r="1803" spans="1:10" x14ac:dyDescent="0.2">
      <c r="A1803">
        <v>35070222</v>
      </c>
      <c r="B1803">
        <v>700</v>
      </c>
      <c r="C1803">
        <v>2</v>
      </c>
      <c r="D1803">
        <v>1</v>
      </c>
      <c r="E1803">
        <v>5</v>
      </c>
      <c r="F1803">
        <v>2</v>
      </c>
      <c r="G1803">
        <v>-0.43716071672118595</v>
      </c>
      <c r="H1803">
        <v>-0.90739809124104431</v>
      </c>
      <c r="I1803">
        <v>0.84550962808003438</v>
      </c>
      <c r="J1803">
        <v>-0.65295348394114927</v>
      </c>
    </row>
    <row r="1804" spans="1:10" x14ac:dyDescent="0.2">
      <c r="A1804">
        <v>35070223</v>
      </c>
      <c r="B1804">
        <v>521</v>
      </c>
      <c r="C1804">
        <v>2</v>
      </c>
      <c r="D1804">
        <v>2</v>
      </c>
      <c r="E1804">
        <v>5</v>
      </c>
      <c r="F1804">
        <v>1</v>
      </c>
      <c r="G1804">
        <v>-0.40864879780846175</v>
      </c>
      <c r="H1804">
        <v>-0.4368367444374946</v>
      </c>
      <c r="I1804">
        <v>0.71859842799498463</v>
      </c>
      <c r="J1804">
        <v>-0.79652922495189493</v>
      </c>
    </row>
    <row r="1805" spans="1:10" x14ac:dyDescent="0.2">
      <c r="A1805">
        <v>35070224</v>
      </c>
      <c r="B1805">
        <v>453</v>
      </c>
      <c r="C1805">
        <v>2</v>
      </c>
      <c r="D1805">
        <v>3</v>
      </c>
      <c r="E1805">
        <v>5</v>
      </c>
      <c r="F1805">
        <v>1</v>
      </c>
      <c r="G1805">
        <v>-0.57112965747232203</v>
      </c>
      <c r="H1805">
        <v>-0.37094336114606119</v>
      </c>
      <c r="I1805">
        <v>1.0378388728892043</v>
      </c>
      <c r="J1805">
        <v>-0.77787015889461153</v>
      </c>
    </row>
    <row r="1806" spans="1:10" x14ac:dyDescent="0.2">
      <c r="A1806">
        <v>35070225</v>
      </c>
      <c r="B1806">
        <v>517</v>
      </c>
      <c r="C1806">
        <v>3</v>
      </c>
      <c r="D1806">
        <v>4</v>
      </c>
      <c r="E1806">
        <v>4</v>
      </c>
      <c r="F1806">
        <v>1</v>
      </c>
      <c r="G1806">
        <v>-0.3563650486490384</v>
      </c>
      <c r="H1806">
        <v>0.56064560065958302</v>
      </c>
      <c r="I1806">
        <v>0.37317685490312924</v>
      </c>
      <c r="J1806">
        <v>-0.82001213423973907</v>
      </c>
    </row>
    <row r="1807" spans="1:10" x14ac:dyDescent="0.2">
      <c r="A1807">
        <v>35070226</v>
      </c>
      <c r="B1807">
        <v>524</v>
      </c>
      <c r="C1807">
        <v>4</v>
      </c>
      <c r="D1807">
        <v>4</v>
      </c>
      <c r="E1807">
        <v>4</v>
      </c>
      <c r="F1807">
        <v>1</v>
      </c>
      <c r="G1807">
        <v>8.790730759225987E-2</v>
      </c>
      <c r="H1807">
        <v>0.48404658684481749</v>
      </c>
      <c r="I1807">
        <v>0.24267810020398617</v>
      </c>
      <c r="J1807">
        <v>-1.0168554279009678</v>
      </c>
    </row>
    <row r="1808" spans="1:10" x14ac:dyDescent="0.2">
      <c r="A1808">
        <v>35070227</v>
      </c>
      <c r="B1808">
        <v>519</v>
      </c>
      <c r="C1808">
        <v>4</v>
      </c>
      <c r="D1808">
        <v>5</v>
      </c>
      <c r="E1808">
        <v>5</v>
      </c>
      <c r="F1808">
        <v>1</v>
      </c>
      <c r="G1808">
        <v>6.934705213013706E-2</v>
      </c>
      <c r="H1808">
        <v>0.6838823648159239</v>
      </c>
      <c r="I1808">
        <v>1.0879365455967931</v>
      </c>
      <c r="J1808">
        <v>-1.3501627427198022</v>
      </c>
    </row>
    <row r="1809" spans="1:10" x14ac:dyDescent="0.2">
      <c r="A1809">
        <v>35070228</v>
      </c>
      <c r="B1809">
        <v>432</v>
      </c>
      <c r="C1809">
        <v>4</v>
      </c>
      <c r="D1809">
        <v>4</v>
      </c>
      <c r="E1809">
        <v>5</v>
      </c>
      <c r="F1809">
        <v>1</v>
      </c>
      <c r="G1809">
        <v>0.51374885894040401</v>
      </c>
      <c r="H1809">
        <v>0.5001048698077557</v>
      </c>
      <c r="I1809">
        <v>0.64301110044127885</v>
      </c>
      <c r="J1809">
        <v>-1.2935241246068041</v>
      </c>
    </row>
    <row r="1810" spans="1:10" x14ac:dyDescent="0.2">
      <c r="A1810">
        <v>35070229</v>
      </c>
      <c r="B1810">
        <v>541</v>
      </c>
      <c r="C1810">
        <v>5</v>
      </c>
      <c r="D1810">
        <v>4</v>
      </c>
      <c r="E1810">
        <v>5</v>
      </c>
      <c r="F1810">
        <v>1</v>
      </c>
      <c r="G1810">
        <v>2.2286651663498391</v>
      </c>
      <c r="H1810">
        <v>2.7788717880852347E-2</v>
      </c>
      <c r="I1810">
        <v>1.4897706894043292</v>
      </c>
      <c r="J1810">
        <v>-0.71083415899857139</v>
      </c>
    </row>
    <row r="1811" spans="1:10" x14ac:dyDescent="0.2">
      <c r="A1811">
        <v>35070230</v>
      </c>
      <c r="B1811">
        <v>479</v>
      </c>
      <c r="C1811">
        <v>4</v>
      </c>
      <c r="D1811">
        <v>4</v>
      </c>
      <c r="E1811">
        <v>5</v>
      </c>
      <c r="F1811">
        <v>1</v>
      </c>
      <c r="G1811">
        <v>0.55163515851999967</v>
      </c>
      <c r="H1811">
        <v>0.18997361714454311</v>
      </c>
      <c r="I1811">
        <v>1.2548959921383185</v>
      </c>
      <c r="J1811">
        <v>-1.036043259156149</v>
      </c>
    </row>
    <row r="1812" spans="1:10" x14ac:dyDescent="0.2">
      <c r="A1812">
        <v>35070231</v>
      </c>
      <c r="B1812">
        <v>618</v>
      </c>
      <c r="C1812">
        <v>4</v>
      </c>
      <c r="D1812">
        <v>4</v>
      </c>
      <c r="E1812">
        <v>5</v>
      </c>
      <c r="F1812">
        <v>2</v>
      </c>
      <c r="G1812">
        <v>0.63920894103273163</v>
      </c>
      <c r="H1812">
        <v>0.38047454237521494</v>
      </c>
      <c r="I1812">
        <v>0.76741138119744479</v>
      </c>
      <c r="J1812">
        <v>-0.64935180699255246</v>
      </c>
    </row>
    <row r="1813" spans="1:10" x14ac:dyDescent="0.2">
      <c r="A1813">
        <v>35070232</v>
      </c>
      <c r="B1813">
        <v>654</v>
      </c>
      <c r="C1813">
        <v>3</v>
      </c>
      <c r="D1813">
        <v>4</v>
      </c>
      <c r="E1813">
        <v>5</v>
      </c>
      <c r="F1813">
        <v>2</v>
      </c>
      <c r="G1813">
        <v>-0.21307336381555073</v>
      </c>
      <c r="H1813">
        <v>7.0801837296229742E-2</v>
      </c>
      <c r="I1813">
        <v>1.3026034108153959</v>
      </c>
      <c r="J1813">
        <v>-0.61210268346314622</v>
      </c>
    </row>
    <row r="1814" spans="1:10" x14ac:dyDescent="0.2">
      <c r="A1814">
        <v>35070233</v>
      </c>
      <c r="B1814">
        <v>468</v>
      </c>
      <c r="C1814">
        <v>4</v>
      </c>
      <c r="D1814">
        <v>3</v>
      </c>
      <c r="E1814">
        <v>5</v>
      </c>
      <c r="F1814">
        <v>1</v>
      </c>
      <c r="G1814">
        <v>2.7439498819322006E-2</v>
      </c>
      <c r="H1814">
        <v>-0.13886265353968502</v>
      </c>
      <c r="I1814">
        <v>0.75844430924554895</v>
      </c>
      <c r="J1814">
        <v>-0.86426122423153218</v>
      </c>
    </row>
    <row r="1815" spans="1:10" x14ac:dyDescent="0.2">
      <c r="A1815">
        <v>35070234</v>
      </c>
      <c r="B1815">
        <v>455</v>
      </c>
      <c r="C1815">
        <v>3</v>
      </c>
      <c r="D1815">
        <v>2</v>
      </c>
      <c r="E1815">
        <v>5</v>
      </c>
      <c r="F1815">
        <v>2</v>
      </c>
      <c r="G1815">
        <v>-0.20474053798847036</v>
      </c>
      <c r="H1815">
        <v>-0.46999346924575713</v>
      </c>
      <c r="I1815">
        <v>0.87772141781359636</v>
      </c>
      <c r="J1815">
        <v>-0.61322130549012865</v>
      </c>
    </row>
    <row r="1816" spans="1:10" x14ac:dyDescent="0.2">
      <c r="A1816">
        <v>35070235</v>
      </c>
      <c r="B1816">
        <v>655</v>
      </c>
      <c r="C1816">
        <v>3</v>
      </c>
      <c r="D1816">
        <v>3</v>
      </c>
      <c r="E1816">
        <v>5</v>
      </c>
      <c r="F1816">
        <v>1</v>
      </c>
      <c r="G1816">
        <v>-4.7376383948692175E-2</v>
      </c>
      <c r="H1816">
        <v>-0.3989275323562323</v>
      </c>
      <c r="I1816">
        <v>1.0897443872497479</v>
      </c>
      <c r="J1816">
        <v>-0.91373400309219643</v>
      </c>
    </row>
    <row r="1817" spans="1:10" x14ac:dyDescent="0.2">
      <c r="A1817">
        <v>35070236</v>
      </c>
      <c r="B1817">
        <v>513</v>
      </c>
      <c r="C1817">
        <v>4</v>
      </c>
      <c r="D1817">
        <v>4</v>
      </c>
      <c r="E1817">
        <v>4</v>
      </c>
      <c r="F1817">
        <v>1</v>
      </c>
      <c r="G1817">
        <v>0.15659607431680905</v>
      </c>
      <c r="H1817">
        <v>0.15073656342629271</v>
      </c>
      <c r="I1817">
        <v>0.44857460192781984</v>
      </c>
      <c r="J1817">
        <v>-0.73199404329615558</v>
      </c>
    </row>
    <row r="1818" spans="1:10" x14ac:dyDescent="0.2">
      <c r="A1818">
        <v>35070237</v>
      </c>
      <c r="B1818">
        <v>506</v>
      </c>
      <c r="C1818">
        <v>4</v>
      </c>
      <c r="D1818">
        <v>4</v>
      </c>
      <c r="E1818">
        <v>5</v>
      </c>
      <c r="F1818">
        <v>1</v>
      </c>
      <c r="G1818">
        <v>4.0658238432424686E-2</v>
      </c>
      <c r="H1818">
        <v>0.17517046127723346</v>
      </c>
      <c r="I1818">
        <v>0.77449916973285937</v>
      </c>
      <c r="J1818">
        <v>-1.1072080676325009</v>
      </c>
    </row>
    <row r="1819" spans="1:10" x14ac:dyDescent="0.2">
      <c r="A1819">
        <v>35070238</v>
      </c>
      <c r="B1819">
        <v>738</v>
      </c>
      <c r="C1819">
        <v>4</v>
      </c>
      <c r="D1819">
        <v>2</v>
      </c>
      <c r="E1819">
        <v>5</v>
      </c>
      <c r="F1819">
        <v>1</v>
      </c>
      <c r="G1819">
        <v>0.22580778195015777</v>
      </c>
      <c r="H1819">
        <v>-0.52102184172299915</v>
      </c>
      <c r="I1819">
        <v>1.2152035251675872</v>
      </c>
      <c r="J1819">
        <v>-0.81836150251609041</v>
      </c>
    </row>
    <row r="1820" spans="1:10" x14ac:dyDescent="0.2">
      <c r="A1820">
        <v>35070239</v>
      </c>
      <c r="B1820">
        <v>457</v>
      </c>
      <c r="C1820">
        <v>2</v>
      </c>
      <c r="D1820">
        <v>4</v>
      </c>
      <c r="E1820">
        <v>4</v>
      </c>
      <c r="F1820">
        <v>1</v>
      </c>
      <c r="G1820">
        <v>-0.48249399971994367</v>
      </c>
      <c r="H1820">
        <v>-4.5153675823983275E-2</v>
      </c>
      <c r="I1820">
        <v>0.50477333428411419</v>
      </c>
      <c r="J1820">
        <v>-1.2689886377330468</v>
      </c>
    </row>
    <row r="1821" spans="1:10" x14ac:dyDescent="0.2">
      <c r="A1821">
        <v>35070240</v>
      </c>
      <c r="B1821">
        <v>496</v>
      </c>
      <c r="C1821">
        <v>1</v>
      </c>
      <c r="D1821">
        <v>3</v>
      </c>
      <c r="E1821">
        <v>3</v>
      </c>
      <c r="F1821">
        <v>1</v>
      </c>
      <c r="G1821">
        <v>-0.92276351622181552</v>
      </c>
      <c r="H1821">
        <v>-0.20882359155057401</v>
      </c>
      <c r="I1821">
        <v>-8.9733409467212602E-2</v>
      </c>
      <c r="J1821">
        <v>-0.98601308253734987</v>
      </c>
    </row>
    <row r="1822" spans="1:10" x14ac:dyDescent="0.2">
      <c r="A1822">
        <v>35070241</v>
      </c>
      <c r="B1822">
        <v>567</v>
      </c>
      <c r="C1822">
        <v>2</v>
      </c>
      <c r="D1822">
        <v>1</v>
      </c>
      <c r="E1822">
        <v>5</v>
      </c>
      <c r="F1822">
        <v>2</v>
      </c>
      <c r="G1822">
        <v>-0.5045112782000134</v>
      </c>
      <c r="H1822">
        <v>-0.86697409445201012</v>
      </c>
      <c r="I1822">
        <v>0.63861918620336633</v>
      </c>
      <c r="J1822">
        <v>-0.66502118859410286</v>
      </c>
    </row>
    <row r="1823" spans="1:10" x14ac:dyDescent="0.2">
      <c r="A1823">
        <v>35070242</v>
      </c>
      <c r="B1823">
        <v>519</v>
      </c>
      <c r="C1823">
        <v>4</v>
      </c>
      <c r="D1823">
        <v>1</v>
      </c>
      <c r="E1823">
        <v>5</v>
      </c>
      <c r="F1823">
        <v>1</v>
      </c>
      <c r="G1823">
        <v>0.36676570749501397</v>
      </c>
      <c r="H1823">
        <v>-0.99750252328656686</v>
      </c>
      <c r="I1823">
        <v>0.80059608587499476</v>
      </c>
      <c r="J1823">
        <v>-0.76098886054801262</v>
      </c>
    </row>
    <row r="1824" spans="1:10" x14ac:dyDescent="0.2">
      <c r="A1824">
        <v>35070243</v>
      </c>
      <c r="B1824">
        <v>778</v>
      </c>
      <c r="C1824">
        <v>4</v>
      </c>
      <c r="D1824">
        <v>3</v>
      </c>
      <c r="E1824">
        <v>5</v>
      </c>
      <c r="F1824">
        <v>1</v>
      </c>
      <c r="G1824">
        <v>0.48097591117269795</v>
      </c>
      <c r="H1824">
        <v>-0.34955902578647186</v>
      </c>
      <c r="I1824">
        <v>2.0815416102800719</v>
      </c>
      <c r="J1824">
        <v>-0.90333655591312678</v>
      </c>
    </row>
    <row r="1825" spans="1:10" x14ac:dyDescent="0.2">
      <c r="A1825">
        <v>35070244</v>
      </c>
      <c r="B1825">
        <v>407</v>
      </c>
      <c r="C1825">
        <v>5</v>
      </c>
      <c r="D1825">
        <v>5</v>
      </c>
      <c r="E1825">
        <v>5</v>
      </c>
      <c r="F1825">
        <v>2</v>
      </c>
      <c r="G1825">
        <v>1.6752688574626173</v>
      </c>
      <c r="H1825">
        <v>1.0819939818139264</v>
      </c>
      <c r="I1825">
        <v>0.72899846165594451</v>
      </c>
      <c r="J1825">
        <v>-0.57470618613413471</v>
      </c>
    </row>
    <row r="1826" spans="1:10" x14ac:dyDescent="0.2">
      <c r="A1826">
        <v>35070245</v>
      </c>
      <c r="B1826">
        <v>464</v>
      </c>
      <c r="C1826">
        <v>4</v>
      </c>
      <c r="D1826">
        <v>5</v>
      </c>
      <c r="E1826">
        <v>1</v>
      </c>
      <c r="F1826">
        <v>1</v>
      </c>
      <c r="G1826">
        <v>0.12206693313596008</v>
      </c>
      <c r="H1826">
        <v>1.2164440185667129</v>
      </c>
      <c r="I1826">
        <v>-0.8819518333075077</v>
      </c>
      <c r="J1826">
        <v>-1.783473026737207</v>
      </c>
    </row>
    <row r="1827" spans="1:10" x14ac:dyDescent="0.2">
      <c r="A1827">
        <v>35070246</v>
      </c>
      <c r="B1827">
        <v>428</v>
      </c>
      <c r="C1827">
        <v>4</v>
      </c>
      <c r="D1827">
        <v>5</v>
      </c>
      <c r="E1827">
        <v>2</v>
      </c>
      <c r="F1827">
        <v>1</v>
      </c>
      <c r="G1827">
        <v>0.29819668454089532</v>
      </c>
      <c r="H1827">
        <v>1.1459032722130897</v>
      </c>
      <c r="I1827">
        <v>-0.45176521356448146</v>
      </c>
      <c r="J1827">
        <v>-1.5021128903580387</v>
      </c>
    </row>
    <row r="1828" spans="1:10" x14ac:dyDescent="0.2">
      <c r="A1828">
        <v>35070247</v>
      </c>
      <c r="B1828">
        <v>397</v>
      </c>
      <c r="C1828">
        <v>4</v>
      </c>
      <c r="D1828">
        <v>1</v>
      </c>
      <c r="E1828">
        <v>5</v>
      </c>
      <c r="F1828">
        <v>1</v>
      </c>
      <c r="G1828">
        <v>0.12292884364828816</v>
      </c>
      <c r="H1828">
        <v>-0.86888673968435515</v>
      </c>
      <c r="I1828">
        <v>1.378635708852753</v>
      </c>
      <c r="J1828">
        <v>-0.72447614866586518</v>
      </c>
    </row>
    <row r="1829" spans="1:10" x14ac:dyDescent="0.2">
      <c r="A1829">
        <v>35070248</v>
      </c>
      <c r="B1829">
        <v>360</v>
      </c>
      <c r="C1829">
        <v>5</v>
      </c>
      <c r="D1829">
        <v>3</v>
      </c>
      <c r="E1829">
        <v>5</v>
      </c>
      <c r="F1829">
        <v>1</v>
      </c>
      <c r="G1829">
        <v>0.89508537648782438</v>
      </c>
      <c r="H1829">
        <v>-5.3206820143923306E-2</v>
      </c>
      <c r="I1829">
        <v>1.1099823449948882</v>
      </c>
      <c r="J1829">
        <v>-1.049017644838762</v>
      </c>
    </row>
    <row r="1830" spans="1:10" x14ac:dyDescent="0.2">
      <c r="A1830">
        <v>35070249</v>
      </c>
      <c r="B1830">
        <v>336</v>
      </c>
      <c r="C1830">
        <v>4</v>
      </c>
      <c r="D1830">
        <v>2</v>
      </c>
      <c r="E1830">
        <v>4</v>
      </c>
      <c r="F1830">
        <v>1</v>
      </c>
      <c r="G1830">
        <v>0.36617265579027003</v>
      </c>
      <c r="H1830">
        <v>-0.58284574500471631</v>
      </c>
      <c r="I1830">
        <v>0.38589266923481713</v>
      </c>
      <c r="J1830">
        <v>-0.99113654978428001</v>
      </c>
    </row>
    <row r="1831" spans="1:10" x14ac:dyDescent="0.2">
      <c r="A1831">
        <v>35070250</v>
      </c>
      <c r="B1831">
        <v>493</v>
      </c>
      <c r="C1831">
        <v>4</v>
      </c>
      <c r="D1831">
        <v>2</v>
      </c>
      <c r="E1831">
        <v>5</v>
      </c>
      <c r="F1831">
        <v>2</v>
      </c>
      <c r="G1831">
        <v>0.35769427573432844</v>
      </c>
      <c r="H1831">
        <v>-0.43441214361896519</v>
      </c>
      <c r="I1831">
        <v>1.0893866797786946</v>
      </c>
      <c r="J1831">
        <v>-0.69890774830381841</v>
      </c>
    </row>
    <row r="1832" spans="1:10" x14ac:dyDescent="0.2">
      <c r="A1832">
        <v>35070251</v>
      </c>
      <c r="B1832">
        <v>513</v>
      </c>
      <c r="C1832">
        <v>2</v>
      </c>
      <c r="D1832">
        <v>2</v>
      </c>
      <c r="E1832">
        <v>4</v>
      </c>
      <c r="F1832">
        <v>1</v>
      </c>
      <c r="G1832">
        <v>-0.43910047038613631</v>
      </c>
      <c r="H1832">
        <v>-0.7520079504005045</v>
      </c>
      <c r="I1832">
        <v>0.35883587484265883</v>
      </c>
      <c r="J1832">
        <v>-0.84034190026450117</v>
      </c>
    </row>
    <row r="1833" spans="1:10" x14ac:dyDescent="0.2">
      <c r="A1833">
        <v>35070252</v>
      </c>
      <c r="B1833">
        <v>627</v>
      </c>
      <c r="C1833">
        <v>3</v>
      </c>
      <c r="D1833">
        <v>1</v>
      </c>
      <c r="E1833">
        <v>4</v>
      </c>
      <c r="F1833">
        <v>1</v>
      </c>
      <c r="G1833">
        <v>-0.25161523802479624</v>
      </c>
      <c r="H1833">
        <v>-1.3342619145444943</v>
      </c>
      <c r="I1833">
        <v>0.15654898632528927</v>
      </c>
      <c r="J1833">
        <v>-0.76045039933061664</v>
      </c>
    </row>
    <row r="1834" spans="1:10" x14ac:dyDescent="0.2">
      <c r="A1834">
        <v>35070253</v>
      </c>
      <c r="B1834">
        <v>551</v>
      </c>
      <c r="C1834">
        <v>4</v>
      </c>
      <c r="D1834">
        <v>1</v>
      </c>
      <c r="E1834">
        <v>4</v>
      </c>
      <c r="F1834">
        <v>1</v>
      </c>
      <c r="G1834">
        <v>8.7807632865067042E-3</v>
      </c>
      <c r="H1834">
        <v>-1.1439789908576752</v>
      </c>
      <c r="I1834">
        <v>0.46478583683934305</v>
      </c>
      <c r="J1834">
        <v>-1.0219706969757514</v>
      </c>
    </row>
    <row r="1835" spans="1:10" x14ac:dyDescent="0.2">
      <c r="A1835">
        <v>35070254</v>
      </c>
      <c r="B1835">
        <v>496</v>
      </c>
      <c r="C1835">
        <v>3</v>
      </c>
      <c r="D1835">
        <v>1</v>
      </c>
      <c r="E1835">
        <v>5</v>
      </c>
      <c r="F1835">
        <v>1</v>
      </c>
      <c r="G1835">
        <v>-0.19481007072117934</v>
      </c>
      <c r="H1835">
        <v>-0.96232050654782231</v>
      </c>
      <c r="I1835">
        <v>0.81612814949161583</v>
      </c>
      <c r="J1835">
        <v>-0.94854073183799414</v>
      </c>
    </row>
    <row r="1836" spans="1:10" x14ac:dyDescent="0.2">
      <c r="A1836">
        <v>35070255</v>
      </c>
      <c r="B1836">
        <v>590</v>
      </c>
      <c r="C1836">
        <v>2</v>
      </c>
      <c r="D1836">
        <v>2</v>
      </c>
      <c r="E1836">
        <v>3</v>
      </c>
      <c r="F1836">
        <v>1</v>
      </c>
      <c r="G1836">
        <v>-0.46501043280704124</v>
      </c>
      <c r="H1836">
        <v>-0.49966717778073133</v>
      </c>
      <c r="I1836">
        <v>-0.17693099570743956</v>
      </c>
      <c r="J1836">
        <v>-1.0942696324907129</v>
      </c>
    </row>
    <row r="1837" spans="1:10" x14ac:dyDescent="0.2">
      <c r="A1837">
        <v>35070256</v>
      </c>
      <c r="B1837">
        <v>503</v>
      </c>
      <c r="C1837">
        <v>3</v>
      </c>
      <c r="D1837">
        <v>2</v>
      </c>
      <c r="E1837">
        <v>4</v>
      </c>
      <c r="F1837">
        <v>1</v>
      </c>
      <c r="G1837">
        <v>-0.38868074531670632</v>
      </c>
      <c r="H1837">
        <v>-0.54307733371748923</v>
      </c>
      <c r="I1837">
        <v>6.7180176979475176E-2</v>
      </c>
      <c r="J1837">
        <v>-0.8670409111053019</v>
      </c>
    </row>
    <row r="1838" spans="1:10" x14ac:dyDescent="0.2">
      <c r="A1838">
        <v>35070257</v>
      </c>
      <c r="B1838">
        <v>508</v>
      </c>
      <c r="C1838">
        <v>2</v>
      </c>
      <c r="D1838">
        <v>2</v>
      </c>
      <c r="E1838">
        <v>4</v>
      </c>
      <c r="F1838">
        <v>2</v>
      </c>
      <c r="G1838">
        <v>-0.71137609091241505</v>
      </c>
      <c r="H1838">
        <v>-0.46992948147463032</v>
      </c>
      <c r="I1838">
        <v>7.8252362063523817E-2</v>
      </c>
      <c r="J1838">
        <v>-0.70471172097821988</v>
      </c>
    </row>
    <row r="1839" spans="1:10" x14ac:dyDescent="0.2">
      <c r="A1839">
        <v>35070258</v>
      </c>
      <c r="B1839">
        <v>583</v>
      </c>
      <c r="C1839">
        <v>3</v>
      </c>
      <c r="D1839">
        <v>2</v>
      </c>
      <c r="E1839">
        <v>3</v>
      </c>
      <c r="F1839">
        <v>1</v>
      </c>
      <c r="G1839">
        <v>-0.34151159815528886</v>
      </c>
      <c r="H1839">
        <v>-0.46752193814699572</v>
      </c>
      <c r="I1839">
        <v>-0.17428449135834462</v>
      </c>
      <c r="J1839">
        <v>-0.99471057072448998</v>
      </c>
    </row>
    <row r="1840" spans="1:10" x14ac:dyDescent="0.2">
      <c r="A1840">
        <v>35070259</v>
      </c>
      <c r="B1840">
        <v>543</v>
      </c>
      <c r="C1840">
        <v>2</v>
      </c>
      <c r="D1840">
        <v>2</v>
      </c>
      <c r="E1840">
        <v>4</v>
      </c>
      <c r="F1840">
        <v>1</v>
      </c>
      <c r="G1840">
        <v>-0.71857342367582622</v>
      </c>
      <c r="H1840">
        <v>-0.71219475804728716</v>
      </c>
      <c r="I1840">
        <v>0.13488434505127544</v>
      </c>
      <c r="J1840">
        <v>-0.83210670960916611</v>
      </c>
    </row>
    <row r="1841" spans="1:10" x14ac:dyDescent="0.2">
      <c r="A1841">
        <v>35070260</v>
      </c>
      <c r="B1841">
        <v>506</v>
      </c>
      <c r="C1841">
        <v>2</v>
      </c>
      <c r="D1841">
        <v>3</v>
      </c>
      <c r="E1841">
        <v>3</v>
      </c>
      <c r="F1841">
        <v>1</v>
      </c>
      <c r="G1841">
        <v>-0.56581081199722993</v>
      </c>
      <c r="H1841">
        <v>-0.36515785374495108</v>
      </c>
      <c r="I1841">
        <v>3.3247713490097447E-2</v>
      </c>
      <c r="J1841">
        <v>-0.77159857633024731</v>
      </c>
    </row>
    <row r="1842" spans="1:10" x14ac:dyDescent="0.2">
      <c r="A1842">
        <v>35070261</v>
      </c>
      <c r="B1842">
        <v>486</v>
      </c>
      <c r="C1842">
        <v>3</v>
      </c>
      <c r="D1842">
        <v>3</v>
      </c>
      <c r="E1842">
        <v>4</v>
      </c>
      <c r="F1842">
        <v>1</v>
      </c>
      <c r="G1842">
        <v>-0.28343881739284005</v>
      </c>
      <c r="H1842">
        <v>-0.18493156010427184</v>
      </c>
      <c r="I1842">
        <v>0.25707735131080489</v>
      </c>
      <c r="J1842">
        <v>-0.74405217913234689</v>
      </c>
    </row>
    <row r="1843" spans="1:10" x14ac:dyDescent="0.2">
      <c r="A1843">
        <v>35070262</v>
      </c>
      <c r="B1843">
        <v>465</v>
      </c>
      <c r="C1843">
        <v>2</v>
      </c>
      <c r="D1843">
        <v>3</v>
      </c>
      <c r="E1843">
        <v>4</v>
      </c>
      <c r="F1843">
        <v>1</v>
      </c>
      <c r="G1843">
        <v>-0.48295934219736142</v>
      </c>
      <c r="H1843">
        <v>-0.42966898922948221</v>
      </c>
      <c r="I1843">
        <v>0.53483668055306355</v>
      </c>
      <c r="J1843">
        <v>-0.94352183496421693</v>
      </c>
    </row>
    <row r="1844" spans="1:10" x14ac:dyDescent="0.2">
      <c r="A1844">
        <v>35070263</v>
      </c>
      <c r="B1844">
        <v>549</v>
      </c>
      <c r="C1844">
        <v>2</v>
      </c>
      <c r="D1844">
        <v>2</v>
      </c>
      <c r="E1844">
        <v>5</v>
      </c>
      <c r="F1844">
        <v>1</v>
      </c>
      <c r="G1844">
        <v>-0.52121866062648248</v>
      </c>
      <c r="H1844">
        <v>-0.45496373328936834</v>
      </c>
      <c r="I1844">
        <v>0.69235813695429926</v>
      </c>
      <c r="J1844">
        <v>-0.88876973093533107</v>
      </c>
    </row>
    <row r="1845" spans="1:10" x14ac:dyDescent="0.2">
      <c r="A1845">
        <v>35070264</v>
      </c>
      <c r="B1845">
        <v>478</v>
      </c>
      <c r="C1845">
        <v>2</v>
      </c>
      <c r="D1845">
        <v>2</v>
      </c>
      <c r="E1845">
        <v>3</v>
      </c>
      <c r="F1845">
        <v>1</v>
      </c>
      <c r="G1845">
        <v>-0.59277268431217189</v>
      </c>
      <c r="H1845">
        <v>-0.47605057888331387</v>
      </c>
      <c r="I1845">
        <v>-1.9002635595561576E-3</v>
      </c>
      <c r="J1845">
        <v>-1.253955380993266</v>
      </c>
    </row>
    <row r="1846" spans="1:10" x14ac:dyDescent="0.2">
      <c r="A1846">
        <v>35070265</v>
      </c>
      <c r="B1846">
        <v>485</v>
      </c>
      <c r="C1846">
        <v>3</v>
      </c>
      <c r="D1846">
        <v>2</v>
      </c>
      <c r="E1846">
        <v>3</v>
      </c>
      <c r="F1846">
        <v>1</v>
      </c>
      <c r="G1846">
        <v>-0.3778287622961759</v>
      </c>
      <c r="H1846">
        <v>-0.47616852562312723</v>
      </c>
      <c r="I1846">
        <v>-0.10018758145811721</v>
      </c>
      <c r="J1846">
        <v>-1.1706346908300134</v>
      </c>
    </row>
    <row r="1847" spans="1:10" x14ac:dyDescent="0.2">
      <c r="A1847">
        <v>35070266</v>
      </c>
      <c r="B1847">
        <v>537</v>
      </c>
      <c r="C1847">
        <v>1</v>
      </c>
      <c r="D1847">
        <v>3</v>
      </c>
      <c r="E1847">
        <v>3</v>
      </c>
      <c r="F1847">
        <v>1</v>
      </c>
      <c r="G1847">
        <v>-0.77658074352882733</v>
      </c>
      <c r="H1847">
        <v>-0.42133539439300038</v>
      </c>
      <c r="I1847">
        <v>-0.13501644776917432</v>
      </c>
      <c r="J1847">
        <v>-1.532399234399594</v>
      </c>
    </row>
    <row r="1848" spans="1:10" x14ac:dyDescent="0.2">
      <c r="A1848">
        <v>35070267</v>
      </c>
      <c r="B1848">
        <v>493</v>
      </c>
      <c r="C1848">
        <v>2</v>
      </c>
      <c r="D1848">
        <v>2</v>
      </c>
      <c r="E1848">
        <v>4</v>
      </c>
      <c r="F1848">
        <v>1</v>
      </c>
      <c r="G1848">
        <v>-0.50192375538265033</v>
      </c>
      <c r="H1848">
        <v>-0.67941155697258804</v>
      </c>
      <c r="I1848">
        <v>0.28101212533652453</v>
      </c>
      <c r="J1848">
        <v>-1.0760880231636325</v>
      </c>
    </row>
    <row r="1849" spans="1:10" x14ac:dyDescent="0.2">
      <c r="A1849">
        <v>35070268</v>
      </c>
      <c r="B1849">
        <v>350</v>
      </c>
      <c r="C1849">
        <v>3</v>
      </c>
      <c r="D1849">
        <v>3</v>
      </c>
      <c r="E1849">
        <v>4</v>
      </c>
      <c r="F1849">
        <v>1</v>
      </c>
      <c r="G1849">
        <v>-0.31435566798026576</v>
      </c>
      <c r="H1849">
        <v>-0.41305600270807713</v>
      </c>
      <c r="I1849">
        <v>0.15641204852265692</v>
      </c>
      <c r="J1849">
        <v>-1.0517953607708486</v>
      </c>
    </row>
    <row r="1850" spans="1:10" x14ac:dyDescent="0.2">
      <c r="A1850">
        <v>35070269</v>
      </c>
      <c r="B1850">
        <v>419</v>
      </c>
      <c r="C1850">
        <v>3</v>
      </c>
      <c r="D1850">
        <v>2</v>
      </c>
      <c r="E1850">
        <v>5</v>
      </c>
      <c r="F1850">
        <v>1</v>
      </c>
      <c r="G1850">
        <v>-0.30946191086126901</v>
      </c>
      <c r="H1850">
        <v>-0.49940151833410629</v>
      </c>
      <c r="I1850">
        <v>0.59187636307031777</v>
      </c>
      <c r="J1850">
        <v>-0.96923538478627691</v>
      </c>
    </row>
    <row r="1851" spans="1:10" x14ac:dyDescent="0.2">
      <c r="A1851">
        <v>35070270</v>
      </c>
      <c r="B1851">
        <v>634</v>
      </c>
      <c r="C1851">
        <v>2</v>
      </c>
      <c r="D1851">
        <v>3</v>
      </c>
      <c r="E1851">
        <v>5</v>
      </c>
      <c r="F1851">
        <v>2</v>
      </c>
      <c r="G1851">
        <v>-0.51862772386646028</v>
      </c>
      <c r="H1851">
        <v>-0.24117460284591571</v>
      </c>
      <c r="I1851">
        <v>0.99759803425097726</v>
      </c>
      <c r="J1851">
        <v>-0.65919636138386473</v>
      </c>
    </row>
    <row r="1852" spans="1:10" x14ac:dyDescent="0.2">
      <c r="A1852">
        <v>35070271</v>
      </c>
      <c r="B1852">
        <v>548</v>
      </c>
      <c r="C1852">
        <v>2</v>
      </c>
      <c r="D1852">
        <v>2</v>
      </c>
      <c r="E1852">
        <v>4</v>
      </c>
      <c r="F1852">
        <v>1</v>
      </c>
      <c r="G1852">
        <v>-0.74751018235395117</v>
      </c>
      <c r="H1852">
        <v>-0.57455888588414683</v>
      </c>
      <c r="I1852">
        <v>0.48114227618730526</v>
      </c>
      <c r="J1852">
        <v>-0.75071324224747105</v>
      </c>
    </row>
    <row r="1853" spans="1:10" x14ac:dyDescent="0.2">
      <c r="A1853">
        <v>35070272</v>
      </c>
      <c r="B1853">
        <v>606</v>
      </c>
      <c r="C1853">
        <v>4</v>
      </c>
      <c r="D1853">
        <v>3</v>
      </c>
      <c r="E1853">
        <v>5</v>
      </c>
      <c r="F1853">
        <v>1</v>
      </c>
      <c r="G1853">
        <v>0.13631182377391438</v>
      </c>
      <c r="H1853">
        <v>-0.10974525249138656</v>
      </c>
      <c r="I1853">
        <v>1.3942294985268378</v>
      </c>
      <c r="J1853">
        <v>-0.77707612256202929</v>
      </c>
    </row>
    <row r="1854" spans="1:10" x14ac:dyDescent="0.2">
      <c r="A1854">
        <v>35070273</v>
      </c>
      <c r="B1854">
        <v>474</v>
      </c>
      <c r="C1854">
        <v>2</v>
      </c>
      <c r="D1854">
        <v>3</v>
      </c>
      <c r="E1854">
        <v>3</v>
      </c>
      <c r="F1854">
        <v>1</v>
      </c>
      <c r="G1854">
        <v>-0.5083940713029178</v>
      </c>
      <c r="H1854">
        <v>-0.30825361322869937</v>
      </c>
      <c r="I1854">
        <v>-0.28688832049708213</v>
      </c>
      <c r="J1854">
        <v>-1.1730460490934334</v>
      </c>
    </row>
    <row r="1855" spans="1:10" x14ac:dyDescent="0.2">
      <c r="A1855">
        <v>35070274</v>
      </c>
      <c r="B1855">
        <v>473</v>
      </c>
      <c r="C1855">
        <v>1</v>
      </c>
      <c r="D1855">
        <v>3</v>
      </c>
      <c r="E1855">
        <v>3</v>
      </c>
      <c r="F1855">
        <v>2</v>
      </c>
      <c r="G1855">
        <v>-0.92634028804247159</v>
      </c>
      <c r="H1855">
        <v>-0.42895679365202188</v>
      </c>
      <c r="I1855">
        <v>5.9658339250850123E-3</v>
      </c>
      <c r="J1855">
        <v>-0.58911699221371783</v>
      </c>
    </row>
    <row r="1856" spans="1:10" x14ac:dyDescent="0.2">
      <c r="A1856">
        <v>35070275</v>
      </c>
      <c r="B1856">
        <v>569</v>
      </c>
      <c r="C1856">
        <v>3</v>
      </c>
      <c r="D1856">
        <v>3</v>
      </c>
      <c r="E1856">
        <v>5</v>
      </c>
      <c r="F1856">
        <v>1</v>
      </c>
      <c r="G1856">
        <v>-1.3872488553544338E-3</v>
      </c>
      <c r="H1856">
        <v>-0.31923371468182093</v>
      </c>
      <c r="I1856">
        <v>1.1626626834212259</v>
      </c>
      <c r="J1856">
        <v>-0.93987475757332051</v>
      </c>
    </row>
    <row r="1857" spans="1:10" x14ac:dyDescent="0.2">
      <c r="A1857">
        <v>35070276</v>
      </c>
      <c r="B1857">
        <v>430</v>
      </c>
      <c r="C1857">
        <v>3</v>
      </c>
      <c r="D1857">
        <v>2</v>
      </c>
      <c r="E1857">
        <v>5</v>
      </c>
      <c r="F1857">
        <v>1</v>
      </c>
      <c r="G1857">
        <v>-0.21039147722474949</v>
      </c>
      <c r="H1857">
        <v>-0.60928651127090694</v>
      </c>
      <c r="I1857">
        <v>0.75970686084603689</v>
      </c>
      <c r="J1857">
        <v>-0.84510837707598885</v>
      </c>
    </row>
    <row r="1858" spans="1:10" x14ac:dyDescent="0.2">
      <c r="A1858">
        <v>35070277</v>
      </c>
      <c r="B1858">
        <v>474</v>
      </c>
      <c r="C1858">
        <v>4</v>
      </c>
      <c r="D1858">
        <v>3</v>
      </c>
      <c r="E1858">
        <v>4</v>
      </c>
      <c r="F1858">
        <v>2</v>
      </c>
      <c r="G1858">
        <v>0.36822191062220272</v>
      </c>
      <c r="H1858">
        <v>-0.19546454960123913</v>
      </c>
      <c r="I1858">
        <v>0.449105047877145</v>
      </c>
      <c r="J1858">
        <v>-0.59658739484971046</v>
      </c>
    </row>
    <row r="1859" spans="1:10" x14ac:dyDescent="0.2">
      <c r="A1859">
        <v>35070278</v>
      </c>
      <c r="B1859">
        <v>438</v>
      </c>
      <c r="C1859">
        <v>3</v>
      </c>
      <c r="D1859">
        <v>2</v>
      </c>
      <c r="E1859">
        <v>5</v>
      </c>
      <c r="F1859">
        <v>1</v>
      </c>
      <c r="G1859">
        <v>-8.69217449958819E-2</v>
      </c>
      <c r="H1859">
        <v>-0.7022962220783332</v>
      </c>
      <c r="I1859">
        <v>0.99797103760162376</v>
      </c>
      <c r="J1859">
        <v>-1.1490156575716688</v>
      </c>
    </row>
    <row r="1860" spans="1:10" x14ac:dyDescent="0.2">
      <c r="A1860">
        <v>35070279</v>
      </c>
      <c r="B1860">
        <v>465</v>
      </c>
      <c r="C1860">
        <v>2</v>
      </c>
      <c r="D1860">
        <v>2</v>
      </c>
      <c r="E1860">
        <v>3</v>
      </c>
      <c r="F1860">
        <v>1</v>
      </c>
      <c r="G1860">
        <v>-0.52726882245461426</v>
      </c>
      <c r="H1860">
        <v>-0.5078345843277019</v>
      </c>
      <c r="I1860">
        <v>-0.15923068511152016</v>
      </c>
      <c r="J1860">
        <v>-1.1722821981888529</v>
      </c>
    </row>
    <row r="1861" spans="1:10" x14ac:dyDescent="0.2">
      <c r="A1861">
        <v>35070280</v>
      </c>
      <c r="B1861">
        <v>536</v>
      </c>
      <c r="C1861">
        <v>2</v>
      </c>
      <c r="D1861">
        <v>2</v>
      </c>
      <c r="E1861">
        <v>3</v>
      </c>
      <c r="F1861">
        <v>1</v>
      </c>
      <c r="G1861">
        <v>-0.49023443060786154</v>
      </c>
      <c r="H1861">
        <v>-0.69387217198827755</v>
      </c>
      <c r="I1861">
        <v>-0.15178746923490832</v>
      </c>
      <c r="J1861">
        <v>-0.74414895243282575</v>
      </c>
    </row>
    <row r="1862" spans="1:10" x14ac:dyDescent="0.2">
      <c r="A1862">
        <v>35070281</v>
      </c>
      <c r="B1862">
        <v>465</v>
      </c>
      <c r="C1862">
        <v>2</v>
      </c>
      <c r="D1862">
        <v>3</v>
      </c>
      <c r="E1862">
        <v>3</v>
      </c>
      <c r="F1862">
        <v>1</v>
      </c>
      <c r="G1862">
        <v>-0.63559765620557207</v>
      </c>
      <c r="H1862">
        <v>-0.37421932459507878</v>
      </c>
      <c r="I1862">
        <v>-0.20464607926679168</v>
      </c>
      <c r="J1862">
        <v>-1.2166707781072126</v>
      </c>
    </row>
    <row r="1863" spans="1:10" x14ac:dyDescent="0.2">
      <c r="A1863">
        <v>35070282</v>
      </c>
      <c r="B1863">
        <v>423</v>
      </c>
      <c r="C1863">
        <v>2</v>
      </c>
      <c r="D1863">
        <v>3</v>
      </c>
      <c r="E1863">
        <v>3</v>
      </c>
      <c r="F1863">
        <v>1</v>
      </c>
      <c r="G1863">
        <v>-0.73509939071492647</v>
      </c>
      <c r="H1863">
        <v>-0.21460277977164821</v>
      </c>
      <c r="I1863">
        <v>-0.23548827273085349</v>
      </c>
      <c r="J1863">
        <v>-1.749223188577145</v>
      </c>
    </row>
    <row r="1864" spans="1:10" x14ac:dyDescent="0.2">
      <c r="A1864">
        <v>35070283</v>
      </c>
      <c r="B1864">
        <v>832</v>
      </c>
      <c r="C1864">
        <v>2</v>
      </c>
      <c r="D1864">
        <v>4</v>
      </c>
      <c r="E1864">
        <v>4</v>
      </c>
      <c r="F1864">
        <v>1</v>
      </c>
      <c r="G1864">
        <v>-0.51603294488340179</v>
      </c>
      <c r="H1864">
        <v>6.4639522474629618E-2</v>
      </c>
      <c r="I1864">
        <v>0.53248064874129375</v>
      </c>
      <c r="J1864">
        <v>-0.86559033401990126</v>
      </c>
    </row>
    <row r="1865" spans="1:10" x14ac:dyDescent="0.2">
      <c r="A1865">
        <v>35070284</v>
      </c>
      <c r="B1865">
        <v>434</v>
      </c>
      <c r="C1865">
        <v>2</v>
      </c>
      <c r="D1865">
        <v>3</v>
      </c>
      <c r="E1865">
        <v>4</v>
      </c>
      <c r="F1865">
        <v>1</v>
      </c>
      <c r="G1865">
        <v>-0.62027529307321316</v>
      </c>
      <c r="H1865">
        <v>-0.13309544207367124</v>
      </c>
      <c r="I1865">
        <v>0.48909235517772742</v>
      </c>
      <c r="J1865">
        <v>-1.1264266165284111</v>
      </c>
    </row>
    <row r="1866" spans="1:10" x14ac:dyDescent="0.2">
      <c r="A1866">
        <v>35070285</v>
      </c>
      <c r="B1866">
        <v>460</v>
      </c>
      <c r="C1866">
        <v>4</v>
      </c>
      <c r="D1866">
        <v>2</v>
      </c>
      <c r="E1866">
        <v>5</v>
      </c>
      <c r="F1866">
        <v>1</v>
      </c>
      <c r="G1866">
        <v>0.18304368262740023</v>
      </c>
      <c r="H1866">
        <v>-0.7459490457035608</v>
      </c>
      <c r="I1866">
        <v>2.065516372861921</v>
      </c>
      <c r="J1866">
        <v>-0.94159331909992505</v>
      </c>
    </row>
    <row r="1867" spans="1:10" x14ac:dyDescent="0.2">
      <c r="A1867">
        <v>35070286</v>
      </c>
      <c r="B1867">
        <v>568</v>
      </c>
      <c r="C1867">
        <v>4</v>
      </c>
      <c r="D1867">
        <v>2</v>
      </c>
      <c r="E1867">
        <v>5</v>
      </c>
      <c r="F1867">
        <v>1</v>
      </c>
      <c r="G1867">
        <v>0.10224596588733029</v>
      </c>
      <c r="H1867">
        <v>-0.48592516271983355</v>
      </c>
      <c r="I1867">
        <v>0.61265660899254426</v>
      </c>
      <c r="J1867">
        <v>-0.90801649826756503</v>
      </c>
    </row>
    <row r="1868" spans="1:10" x14ac:dyDescent="0.2">
      <c r="A1868">
        <v>35070287</v>
      </c>
      <c r="B1868">
        <v>551</v>
      </c>
      <c r="C1868">
        <v>4</v>
      </c>
      <c r="D1868">
        <v>2</v>
      </c>
      <c r="E1868">
        <v>5</v>
      </c>
      <c r="F1868">
        <v>1</v>
      </c>
      <c r="G1868">
        <v>0.3079852528134861</v>
      </c>
      <c r="H1868">
        <v>-0.62654841472755807</v>
      </c>
      <c r="I1868">
        <v>1.5257735241721286</v>
      </c>
      <c r="J1868">
        <v>-1.0436357554171929</v>
      </c>
    </row>
    <row r="1869" spans="1:10" x14ac:dyDescent="0.2">
      <c r="A1869">
        <v>35070288</v>
      </c>
      <c r="B1869">
        <v>461</v>
      </c>
      <c r="C1869">
        <v>3</v>
      </c>
      <c r="D1869">
        <v>3</v>
      </c>
      <c r="E1869">
        <v>5</v>
      </c>
      <c r="F1869">
        <v>1</v>
      </c>
      <c r="G1869">
        <v>-0.2711373796763446</v>
      </c>
      <c r="H1869">
        <v>-0.27417888012664804</v>
      </c>
      <c r="I1869">
        <v>0.85135940430024382</v>
      </c>
      <c r="J1869">
        <v>-1.1201768684143243</v>
      </c>
    </row>
    <row r="1870" spans="1:10" x14ac:dyDescent="0.2">
      <c r="A1870">
        <v>35070289</v>
      </c>
      <c r="B1870">
        <v>587</v>
      </c>
      <c r="C1870">
        <v>3</v>
      </c>
      <c r="D1870">
        <v>4</v>
      </c>
      <c r="E1870">
        <v>5</v>
      </c>
      <c r="F1870">
        <v>1</v>
      </c>
      <c r="G1870">
        <v>-9.7356129086608678E-2</v>
      </c>
      <c r="H1870">
        <v>9.0249057132096022E-2</v>
      </c>
      <c r="I1870">
        <v>0.75974842583037949</v>
      </c>
      <c r="J1870">
        <v>-1.0855348851530022</v>
      </c>
    </row>
    <row r="1871" spans="1:10" x14ac:dyDescent="0.2">
      <c r="A1871">
        <v>35070290</v>
      </c>
      <c r="B1871">
        <v>504</v>
      </c>
      <c r="C1871">
        <v>4</v>
      </c>
      <c r="D1871">
        <v>4</v>
      </c>
      <c r="E1871">
        <v>5</v>
      </c>
      <c r="F1871">
        <v>1</v>
      </c>
      <c r="G1871">
        <v>0.30086370801153017</v>
      </c>
      <c r="H1871">
        <v>0.50361649220018934</v>
      </c>
      <c r="I1871">
        <v>0.6705417347184256</v>
      </c>
      <c r="J1871">
        <v>-1.0486386903400122</v>
      </c>
    </row>
    <row r="1872" spans="1:10" x14ac:dyDescent="0.2">
      <c r="A1872">
        <v>35070291</v>
      </c>
      <c r="B1872">
        <v>384</v>
      </c>
      <c r="C1872">
        <v>3</v>
      </c>
      <c r="D1872">
        <v>4</v>
      </c>
      <c r="E1872">
        <v>4</v>
      </c>
      <c r="F1872">
        <v>1</v>
      </c>
      <c r="G1872">
        <v>-0.12300641068638218</v>
      </c>
      <c r="H1872">
        <v>0.25957283649374485</v>
      </c>
      <c r="I1872">
        <v>0.45138392342980316</v>
      </c>
      <c r="J1872">
        <v>-1.2483859763263052</v>
      </c>
    </row>
    <row r="1873" spans="1:10" x14ac:dyDescent="0.2">
      <c r="A1873">
        <v>35070292</v>
      </c>
      <c r="B1873">
        <v>450</v>
      </c>
      <c r="C1873">
        <v>3</v>
      </c>
      <c r="D1873">
        <v>3</v>
      </c>
      <c r="E1873">
        <v>5</v>
      </c>
      <c r="F1873">
        <v>1</v>
      </c>
      <c r="G1873">
        <v>-2.0638351990656556E-2</v>
      </c>
      <c r="H1873">
        <v>-0.1187021549096737</v>
      </c>
      <c r="I1873">
        <v>1.0376965059484868</v>
      </c>
      <c r="J1873">
        <v>-1.099854075454791</v>
      </c>
    </row>
    <row r="1874" spans="1:10" x14ac:dyDescent="0.2">
      <c r="A1874">
        <v>35070293</v>
      </c>
      <c r="B1874">
        <v>582</v>
      </c>
      <c r="C1874">
        <v>4</v>
      </c>
      <c r="D1874">
        <v>2</v>
      </c>
      <c r="E1874">
        <v>5</v>
      </c>
      <c r="F1874">
        <v>1</v>
      </c>
      <c r="G1874">
        <v>8.6416194271952018E-2</v>
      </c>
      <c r="H1874">
        <v>-0.67185733570313122</v>
      </c>
      <c r="I1874">
        <v>1.6814254181371677</v>
      </c>
      <c r="J1874">
        <v>-0.78994000192741787</v>
      </c>
    </row>
    <row r="1875" spans="1:10" x14ac:dyDescent="0.2">
      <c r="A1875">
        <v>35070294</v>
      </c>
      <c r="B1875">
        <v>628</v>
      </c>
      <c r="C1875">
        <v>5</v>
      </c>
      <c r="D1875">
        <v>3</v>
      </c>
      <c r="E1875">
        <v>5</v>
      </c>
      <c r="F1875">
        <v>1</v>
      </c>
      <c r="G1875">
        <v>0.89270206426207532</v>
      </c>
      <c r="H1875">
        <v>-0.30631929560433335</v>
      </c>
      <c r="I1875">
        <v>1.4848394683070119</v>
      </c>
      <c r="J1875">
        <v>-0.78607911643334738</v>
      </c>
    </row>
    <row r="1876" spans="1:10" x14ac:dyDescent="0.2">
      <c r="A1876">
        <v>35070295</v>
      </c>
      <c r="B1876">
        <v>458</v>
      </c>
      <c r="C1876">
        <v>3</v>
      </c>
      <c r="D1876">
        <v>3</v>
      </c>
      <c r="E1876">
        <v>5</v>
      </c>
      <c r="F1876">
        <v>1</v>
      </c>
      <c r="G1876">
        <v>-1.4535587429945346E-2</v>
      </c>
      <c r="H1876">
        <v>-5.0830765959275846E-2</v>
      </c>
      <c r="I1876">
        <v>1.130512880984198</v>
      </c>
      <c r="J1876">
        <v>-0.88495070920108221</v>
      </c>
    </row>
    <row r="1877" spans="1:10" x14ac:dyDescent="0.2">
      <c r="A1877">
        <v>35070296</v>
      </c>
      <c r="B1877">
        <v>572</v>
      </c>
      <c r="C1877">
        <v>4</v>
      </c>
      <c r="D1877">
        <v>3</v>
      </c>
      <c r="E1877">
        <v>5</v>
      </c>
      <c r="F1877">
        <v>1</v>
      </c>
      <c r="G1877">
        <v>0.24619141241693387</v>
      </c>
      <c r="H1877">
        <v>-0.42193307645279415</v>
      </c>
      <c r="I1877">
        <v>0.77226375560060223</v>
      </c>
      <c r="J1877">
        <v>-0.94116782163277601</v>
      </c>
    </row>
    <row r="1878" spans="1:10" x14ac:dyDescent="0.2">
      <c r="A1878">
        <v>35070297</v>
      </c>
      <c r="B1878">
        <v>481</v>
      </c>
      <c r="C1878">
        <v>3</v>
      </c>
      <c r="D1878">
        <v>3</v>
      </c>
      <c r="E1878">
        <v>5</v>
      </c>
      <c r="F1878">
        <v>1</v>
      </c>
      <c r="G1878">
        <v>-6.4409289915553627E-2</v>
      </c>
      <c r="H1878">
        <v>-0.15127114281090637</v>
      </c>
      <c r="I1878">
        <v>0.79244799684364908</v>
      </c>
      <c r="J1878">
        <v>-1.0486444648029543</v>
      </c>
    </row>
    <row r="1879" spans="1:10" x14ac:dyDescent="0.2">
      <c r="A1879">
        <v>35070298</v>
      </c>
      <c r="B1879">
        <v>467</v>
      </c>
      <c r="C1879">
        <v>3</v>
      </c>
      <c r="D1879">
        <v>4</v>
      </c>
      <c r="E1879">
        <v>4</v>
      </c>
      <c r="F1879">
        <v>1</v>
      </c>
      <c r="G1879">
        <v>-0.17917383093460462</v>
      </c>
      <c r="H1879">
        <v>0.36414640561050038</v>
      </c>
      <c r="I1879">
        <v>0.24560934410127905</v>
      </c>
      <c r="J1879">
        <v>-1.2135233277987052</v>
      </c>
    </row>
    <row r="1880" spans="1:10" x14ac:dyDescent="0.2">
      <c r="A1880">
        <v>35070299</v>
      </c>
      <c r="B1880">
        <v>479</v>
      </c>
      <c r="C1880">
        <v>4</v>
      </c>
      <c r="D1880">
        <v>3</v>
      </c>
      <c r="E1880">
        <v>4</v>
      </c>
      <c r="F1880">
        <v>1</v>
      </c>
      <c r="G1880">
        <v>0.24067221649616802</v>
      </c>
      <c r="H1880">
        <v>-0.11281340688657956</v>
      </c>
      <c r="I1880">
        <v>0.27541986846947009</v>
      </c>
      <c r="J1880">
        <v>-1.1094848359360348</v>
      </c>
    </row>
    <row r="1881" spans="1:10" x14ac:dyDescent="0.2">
      <c r="A1881">
        <v>35070300</v>
      </c>
      <c r="B1881">
        <v>498</v>
      </c>
      <c r="C1881">
        <v>4</v>
      </c>
      <c r="D1881">
        <v>2</v>
      </c>
      <c r="E1881">
        <v>5</v>
      </c>
      <c r="F1881">
        <v>1</v>
      </c>
      <c r="G1881">
        <v>0.12319318622703079</v>
      </c>
      <c r="H1881">
        <v>-0.57939661370538686</v>
      </c>
      <c r="I1881">
        <v>0.71772824259793411</v>
      </c>
      <c r="J1881">
        <v>-0.93730553615657164</v>
      </c>
    </row>
    <row r="1882" spans="1:10" x14ac:dyDescent="0.2">
      <c r="A1882">
        <v>35070301</v>
      </c>
      <c r="B1882">
        <v>483</v>
      </c>
      <c r="C1882">
        <v>3</v>
      </c>
      <c r="D1882">
        <v>2</v>
      </c>
      <c r="E1882">
        <v>4</v>
      </c>
      <c r="F1882">
        <v>1</v>
      </c>
      <c r="G1882">
        <v>-0.20494292171574927</v>
      </c>
      <c r="H1882">
        <v>-0.44153226038643617</v>
      </c>
      <c r="I1882">
        <v>0.15484548717061131</v>
      </c>
      <c r="J1882">
        <v>-0.87107820245359402</v>
      </c>
    </row>
    <row r="1883" spans="1:10" x14ac:dyDescent="0.2">
      <c r="A1883">
        <v>35070302</v>
      </c>
      <c r="B1883">
        <v>607</v>
      </c>
      <c r="C1883">
        <v>4</v>
      </c>
      <c r="D1883">
        <v>1</v>
      </c>
      <c r="E1883">
        <v>3</v>
      </c>
      <c r="F1883">
        <v>1</v>
      </c>
      <c r="G1883">
        <v>0.24850311251491608</v>
      </c>
      <c r="H1883">
        <v>-0.93286842753564647</v>
      </c>
      <c r="I1883">
        <v>-3.3023175743162048E-2</v>
      </c>
      <c r="J1883">
        <v>-0.81944907681585921</v>
      </c>
    </row>
    <row r="1884" spans="1:10" x14ac:dyDescent="0.2">
      <c r="A1884">
        <v>35070303</v>
      </c>
      <c r="B1884">
        <v>476</v>
      </c>
      <c r="C1884">
        <v>3</v>
      </c>
      <c r="D1884">
        <v>2</v>
      </c>
      <c r="E1884">
        <v>4</v>
      </c>
      <c r="F1884">
        <v>2</v>
      </c>
      <c r="G1884">
        <v>-0.36015237309360881</v>
      </c>
      <c r="H1884">
        <v>-0.68034353822218563</v>
      </c>
      <c r="I1884">
        <v>7.1906542810090388E-2</v>
      </c>
      <c r="J1884">
        <v>-0.67477977774207909</v>
      </c>
    </row>
    <row r="1885" spans="1:10" x14ac:dyDescent="0.2">
      <c r="A1885">
        <v>35070304</v>
      </c>
      <c r="B1885">
        <v>664</v>
      </c>
      <c r="C1885">
        <v>2</v>
      </c>
      <c r="D1885">
        <v>3</v>
      </c>
      <c r="E1885">
        <v>5</v>
      </c>
      <c r="F1885">
        <v>2</v>
      </c>
      <c r="G1885">
        <v>-0.50103183538280316</v>
      </c>
      <c r="H1885">
        <v>-0.35371756291878137</v>
      </c>
      <c r="I1885">
        <v>0.86590828902498895</v>
      </c>
      <c r="J1885">
        <v>-0.6335250002201297</v>
      </c>
    </row>
    <row r="1886" spans="1:10" x14ac:dyDescent="0.2">
      <c r="A1886">
        <v>35070305</v>
      </c>
      <c r="B1886">
        <v>559</v>
      </c>
      <c r="C1886">
        <v>4</v>
      </c>
      <c r="D1886">
        <v>3</v>
      </c>
      <c r="E1886">
        <v>5</v>
      </c>
      <c r="F1886">
        <v>2</v>
      </c>
      <c r="G1886">
        <v>0.63316805658482866</v>
      </c>
      <c r="H1886">
        <v>-0.20740571587916284</v>
      </c>
      <c r="I1886">
        <v>2.5399138136264927</v>
      </c>
      <c r="J1886">
        <v>-0.55563167377132205</v>
      </c>
    </row>
    <row r="1887" spans="1:10" x14ac:dyDescent="0.2">
      <c r="A1887">
        <v>35070306</v>
      </c>
      <c r="B1887">
        <v>473</v>
      </c>
      <c r="C1887">
        <v>3</v>
      </c>
      <c r="D1887">
        <v>3</v>
      </c>
      <c r="E1887">
        <v>3</v>
      </c>
      <c r="F1887">
        <v>2</v>
      </c>
      <c r="G1887">
        <v>-6.2595748711492233E-2</v>
      </c>
      <c r="H1887">
        <v>-0.10565769173289308</v>
      </c>
      <c r="I1887">
        <v>5.9160993967247444E-3</v>
      </c>
      <c r="J1887">
        <v>-0.65362908975858103</v>
      </c>
    </row>
    <row r="1888" spans="1:10" x14ac:dyDescent="0.2">
      <c r="A1888">
        <v>35070307</v>
      </c>
      <c r="B1888">
        <v>519</v>
      </c>
      <c r="C1888">
        <v>5</v>
      </c>
      <c r="D1888">
        <v>4</v>
      </c>
      <c r="E1888">
        <v>4</v>
      </c>
      <c r="F1888">
        <v>2</v>
      </c>
      <c r="G1888">
        <v>0.71812779290399542</v>
      </c>
      <c r="H1888">
        <v>0.12165530555524127</v>
      </c>
      <c r="I1888">
        <v>7.9695936150696797E-2</v>
      </c>
      <c r="J1888">
        <v>-0.60105255412973779</v>
      </c>
    </row>
    <row r="1889" spans="1:10" x14ac:dyDescent="0.2">
      <c r="A1889">
        <v>35070308</v>
      </c>
      <c r="B1889">
        <v>409</v>
      </c>
      <c r="C1889">
        <v>4</v>
      </c>
      <c r="D1889">
        <v>4</v>
      </c>
      <c r="E1889">
        <v>4</v>
      </c>
      <c r="F1889">
        <v>1</v>
      </c>
      <c r="G1889">
        <v>0.52107166293723828</v>
      </c>
      <c r="H1889">
        <v>-2.3567693401768793E-2</v>
      </c>
      <c r="I1889">
        <v>0.14299041146146926</v>
      </c>
      <c r="J1889">
        <v>-0.84679917290585105</v>
      </c>
    </row>
    <row r="1890" spans="1:10" x14ac:dyDescent="0.2">
      <c r="A1890">
        <v>35070309</v>
      </c>
      <c r="B1890">
        <v>400</v>
      </c>
      <c r="C1890">
        <v>5</v>
      </c>
      <c r="D1890">
        <v>5</v>
      </c>
      <c r="E1890">
        <v>5</v>
      </c>
      <c r="F1890">
        <v>1</v>
      </c>
      <c r="G1890">
        <v>2.0557404642928958</v>
      </c>
      <c r="H1890">
        <v>1.1005861853875398</v>
      </c>
      <c r="I1890">
        <v>0.87817077165271085</v>
      </c>
      <c r="J1890">
        <v>-0.71330280785545597</v>
      </c>
    </row>
    <row r="1891" spans="1:10" x14ac:dyDescent="0.2">
      <c r="A1891">
        <v>35070310</v>
      </c>
      <c r="B1891">
        <v>512</v>
      </c>
      <c r="C1891">
        <v>4</v>
      </c>
      <c r="D1891">
        <v>3</v>
      </c>
      <c r="E1891">
        <v>5</v>
      </c>
      <c r="F1891">
        <v>1</v>
      </c>
      <c r="G1891">
        <v>0.3694794276327773</v>
      </c>
      <c r="H1891">
        <v>-0.37703403485830722</v>
      </c>
      <c r="I1891">
        <v>1.8973359430719672</v>
      </c>
      <c r="J1891">
        <v>-0.88819458270592422</v>
      </c>
    </row>
    <row r="1892" spans="1:10" x14ac:dyDescent="0.2">
      <c r="A1892">
        <v>35070311</v>
      </c>
      <c r="B1892">
        <v>441</v>
      </c>
      <c r="C1892">
        <v>5</v>
      </c>
      <c r="D1892">
        <v>4</v>
      </c>
      <c r="E1892">
        <v>4</v>
      </c>
      <c r="F1892">
        <v>2</v>
      </c>
      <c r="G1892">
        <v>0.70027062127037898</v>
      </c>
      <c r="H1892">
        <v>0.11353248308484869</v>
      </c>
      <c r="I1892">
        <v>0.16937657973079162</v>
      </c>
      <c r="J1892">
        <v>-0.67235274929238342</v>
      </c>
    </row>
    <row r="1893" spans="1:10" x14ac:dyDescent="0.2">
      <c r="A1893">
        <v>35070312</v>
      </c>
      <c r="B1893">
        <v>460</v>
      </c>
      <c r="C1893">
        <v>4</v>
      </c>
      <c r="D1893">
        <v>4</v>
      </c>
      <c r="E1893">
        <v>2</v>
      </c>
      <c r="F1893">
        <v>2</v>
      </c>
      <c r="G1893">
        <v>0.39351995699575232</v>
      </c>
      <c r="H1893">
        <v>0.44542012592822905</v>
      </c>
      <c r="I1893">
        <v>-0.60755623613462906</v>
      </c>
      <c r="J1893">
        <v>-0.59952315706516301</v>
      </c>
    </row>
    <row r="1894" spans="1:10" x14ac:dyDescent="0.2">
      <c r="A1894">
        <v>35070313</v>
      </c>
      <c r="B1894">
        <v>378</v>
      </c>
      <c r="C1894">
        <v>5</v>
      </c>
      <c r="D1894">
        <v>4</v>
      </c>
      <c r="E1894">
        <v>5</v>
      </c>
      <c r="F1894">
        <v>2</v>
      </c>
      <c r="G1894">
        <v>1.569444508425154</v>
      </c>
      <c r="H1894">
        <v>0.49386787952797806</v>
      </c>
      <c r="I1894">
        <v>1.4926323481564063</v>
      </c>
      <c r="J1894">
        <v>-0.6500214572711801</v>
      </c>
    </row>
    <row r="1895" spans="1:10" x14ac:dyDescent="0.2">
      <c r="A1895">
        <v>35070314</v>
      </c>
      <c r="B1895">
        <v>488</v>
      </c>
      <c r="C1895">
        <v>4</v>
      </c>
      <c r="D1895">
        <v>4</v>
      </c>
      <c r="E1895">
        <v>3</v>
      </c>
      <c r="F1895">
        <v>2</v>
      </c>
      <c r="G1895">
        <v>0.25074306473653835</v>
      </c>
      <c r="H1895">
        <v>0.10437188252438735</v>
      </c>
      <c r="I1895">
        <v>-0.27911203185837352</v>
      </c>
      <c r="J1895">
        <v>-0.64220812855003451</v>
      </c>
    </row>
    <row r="1896" spans="1:10" x14ac:dyDescent="0.2">
      <c r="A1896">
        <v>35070315</v>
      </c>
      <c r="B1896">
        <v>555</v>
      </c>
      <c r="C1896">
        <v>4</v>
      </c>
      <c r="D1896">
        <v>3</v>
      </c>
      <c r="E1896">
        <v>4</v>
      </c>
      <c r="F1896">
        <v>1</v>
      </c>
      <c r="G1896">
        <v>4.5505772352864599E-2</v>
      </c>
      <c r="H1896">
        <v>-0.15854630214216575</v>
      </c>
      <c r="I1896">
        <v>0.43090360718583154</v>
      </c>
      <c r="J1896">
        <v>-1.1432064645554738</v>
      </c>
    </row>
    <row r="1897" spans="1:10" x14ac:dyDescent="0.2">
      <c r="A1897">
        <v>35070316</v>
      </c>
      <c r="B1897">
        <v>563</v>
      </c>
      <c r="C1897">
        <v>3</v>
      </c>
      <c r="D1897">
        <v>1</v>
      </c>
      <c r="E1897">
        <v>5</v>
      </c>
      <c r="F1897">
        <v>1</v>
      </c>
      <c r="G1897">
        <v>-0.1982356281639977</v>
      </c>
      <c r="H1897">
        <v>-0.91882471804123567</v>
      </c>
      <c r="I1897">
        <v>0.59297726522501004</v>
      </c>
      <c r="J1897">
        <v>-0.84604970981466976</v>
      </c>
    </row>
    <row r="1898" spans="1:10" x14ac:dyDescent="0.2">
      <c r="A1898">
        <v>35070317</v>
      </c>
      <c r="B1898">
        <v>745</v>
      </c>
      <c r="C1898">
        <v>4</v>
      </c>
      <c r="D1898">
        <v>2</v>
      </c>
      <c r="E1898">
        <v>5</v>
      </c>
      <c r="F1898">
        <v>1</v>
      </c>
      <c r="G1898">
        <v>0.24953563986675076</v>
      </c>
      <c r="H1898">
        <v>-0.67587689883567381</v>
      </c>
      <c r="I1898">
        <v>1.2850159599562292</v>
      </c>
      <c r="J1898">
        <v>-0.87707995073517686</v>
      </c>
    </row>
    <row r="1899" spans="1:10" x14ac:dyDescent="0.2">
      <c r="A1899">
        <v>35070318</v>
      </c>
      <c r="B1899">
        <v>481</v>
      </c>
      <c r="C1899">
        <v>1</v>
      </c>
      <c r="D1899">
        <v>3</v>
      </c>
      <c r="E1899">
        <v>3</v>
      </c>
      <c r="F1899">
        <v>1</v>
      </c>
      <c r="G1899">
        <v>-0.7699304272794405</v>
      </c>
      <c r="H1899">
        <v>-0.3149051013471782</v>
      </c>
      <c r="I1899">
        <v>-4.2702900864358073E-2</v>
      </c>
      <c r="J1899">
        <v>-0.79530369692679082</v>
      </c>
    </row>
    <row r="1900" spans="1:10" x14ac:dyDescent="0.2">
      <c r="A1900">
        <v>35070319</v>
      </c>
      <c r="B1900">
        <v>459</v>
      </c>
      <c r="C1900">
        <v>1</v>
      </c>
      <c r="D1900">
        <v>3</v>
      </c>
      <c r="E1900">
        <v>4</v>
      </c>
      <c r="F1900">
        <v>1</v>
      </c>
      <c r="G1900">
        <v>-0.95000002798301941</v>
      </c>
      <c r="H1900">
        <v>-0.20321919859924048</v>
      </c>
      <c r="I1900">
        <v>6.1873925359807486E-2</v>
      </c>
      <c r="J1900">
        <v>-0.72006773505446942</v>
      </c>
    </row>
    <row r="1901" spans="1:10" x14ac:dyDescent="0.2">
      <c r="A1901">
        <v>35070320</v>
      </c>
      <c r="B1901">
        <v>480</v>
      </c>
      <c r="C1901">
        <v>3</v>
      </c>
      <c r="D1901">
        <v>4</v>
      </c>
      <c r="E1901">
        <v>3</v>
      </c>
      <c r="F1901">
        <v>1</v>
      </c>
      <c r="G1901">
        <v>-0.26275995631579929</v>
      </c>
      <c r="H1901">
        <v>-3.0383049450744208E-2</v>
      </c>
      <c r="I1901">
        <v>-0.19836582009296813</v>
      </c>
      <c r="J1901">
        <v>-1.1039748721046068</v>
      </c>
    </row>
    <row r="1902" spans="1:10" x14ac:dyDescent="0.2">
      <c r="A1902">
        <v>35070321</v>
      </c>
      <c r="B1902">
        <v>453</v>
      </c>
      <c r="C1902">
        <v>1</v>
      </c>
      <c r="D1902">
        <v>3</v>
      </c>
      <c r="E1902">
        <v>4</v>
      </c>
      <c r="F1902">
        <v>1</v>
      </c>
      <c r="G1902">
        <v>-0.98872043574911084</v>
      </c>
      <c r="H1902">
        <v>-0.39381194011646525</v>
      </c>
      <c r="I1902">
        <v>8.0683447803654676E-2</v>
      </c>
      <c r="J1902">
        <v>-1.0273264932017137</v>
      </c>
    </row>
    <row r="1903" spans="1:10" x14ac:dyDescent="0.2">
      <c r="A1903">
        <v>35070322</v>
      </c>
      <c r="B1903">
        <v>440</v>
      </c>
      <c r="C1903">
        <v>2</v>
      </c>
      <c r="D1903">
        <v>2</v>
      </c>
      <c r="E1903">
        <v>3</v>
      </c>
      <c r="F1903">
        <v>1</v>
      </c>
      <c r="G1903">
        <v>-0.49838180425119427</v>
      </c>
      <c r="H1903">
        <v>-0.47736001466466282</v>
      </c>
      <c r="I1903">
        <v>-1.9643669812096226E-3</v>
      </c>
      <c r="J1903">
        <v>-1.1764991359622967</v>
      </c>
    </row>
    <row r="1904" spans="1:10" x14ac:dyDescent="0.2">
      <c r="A1904">
        <v>35070323</v>
      </c>
      <c r="B1904">
        <v>497</v>
      </c>
      <c r="C1904">
        <v>3</v>
      </c>
      <c r="D1904">
        <v>1</v>
      </c>
      <c r="E1904">
        <v>4</v>
      </c>
      <c r="F1904">
        <v>1</v>
      </c>
      <c r="G1904">
        <v>-0.22619101316869045</v>
      </c>
      <c r="H1904">
        <v>-0.76776742903052031</v>
      </c>
      <c r="I1904">
        <v>0.27520053873417627</v>
      </c>
      <c r="J1904">
        <v>-0.82144858789733477</v>
      </c>
    </row>
    <row r="1905" spans="1:10" x14ac:dyDescent="0.2">
      <c r="A1905">
        <v>35070324</v>
      </c>
      <c r="B1905">
        <v>447</v>
      </c>
      <c r="C1905">
        <v>4</v>
      </c>
      <c r="D1905">
        <v>1</v>
      </c>
      <c r="E1905">
        <v>5</v>
      </c>
      <c r="F1905">
        <v>1</v>
      </c>
      <c r="G1905">
        <v>0.30735184493288203</v>
      </c>
      <c r="H1905">
        <v>-0.83697311167605104</v>
      </c>
      <c r="I1905">
        <v>1.0322151072064123</v>
      </c>
      <c r="J1905">
        <v>-0.99398121258529426</v>
      </c>
    </row>
    <row r="1906" spans="1:10" x14ac:dyDescent="0.2">
      <c r="A1906">
        <v>35070325</v>
      </c>
      <c r="B1906">
        <v>545</v>
      </c>
      <c r="C1906">
        <v>3</v>
      </c>
      <c r="D1906">
        <v>3</v>
      </c>
      <c r="E1906">
        <v>5</v>
      </c>
      <c r="F1906">
        <v>1</v>
      </c>
      <c r="G1906">
        <v>-9.1947801252367067E-2</v>
      </c>
      <c r="H1906">
        <v>-0.41142923142155274</v>
      </c>
      <c r="I1906">
        <v>0.83837029794104589</v>
      </c>
      <c r="J1906">
        <v>-0.95620651022024994</v>
      </c>
    </row>
    <row r="1907" spans="1:10" x14ac:dyDescent="0.2">
      <c r="A1907">
        <v>35070326</v>
      </c>
      <c r="B1907">
        <v>569</v>
      </c>
      <c r="C1907">
        <v>3</v>
      </c>
      <c r="D1907">
        <v>3</v>
      </c>
      <c r="E1907">
        <v>5</v>
      </c>
      <c r="F1907">
        <v>1</v>
      </c>
      <c r="G1907">
        <v>-0.32819511066001883</v>
      </c>
      <c r="H1907">
        <v>-0.30931014507712729</v>
      </c>
      <c r="I1907">
        <v>0.57324917963777522</v>
      </c>
      <c r="J1907">
        <v>-0.86696638467147014</v>
      </c>
    </row>
    <row r="1908" spans="1:10" x14ac:dyDescent="0.2">
      <c r="A1908">
        <v>35070327</v>
      </c>
      <c r="B1908">
        <v>493</v>
      </c>
      <c r="C1908">
        <v>3</v>
      </c>
      <c r="D1908">
        <v>3</v>
      </c>
      <c r="E1908">
        <v>5</v>
      </c>
      <c r="F1908">
        <v>1</v>
      </c>
      <c r="G1908">
        <v>-0.11652603998542038</v>
      </c>
      <c r="H1908">
        <v>-8.8654334265179768E-2</v>
      </c>
      <c r="I1908">
        <v>0.66618741893427891</v>
      </c>
      <c r="J1908">
        <v>-1.0643857565610222</v>
      </c>
    </row>
    <row r="1909" spans="1:10" x14ac:dyDescent="0.2">
      <c r="A1909">
        <v>35070328</v>
      </c>
      <c r="B1909">
        <v>607</v>
      </c>
      <c r="C1909">
        <v>4</v>
      </c>
      <c r="D1909">
        <v>4</v>
      </c>
      <c r="E1909">
        <v>5</v>
      </c>
      <c r="F1909">
        <v>1</v>
      </c>
      <c r="G1909">
        <v>0.30441737279442282</v>
      </c>
      <c r="H1909">
        <v>-4.7100837990541045E-3</v>
      </c>
      <c r="I1909">
        <v>1.3257296424723193</v>
      </c>
      <c r="J1909">
        <v>-1.2025261961099947</v>
      </c>
    </row>
    <row r="1910" spans="1:10" x14ac:dyDescent="0.2">
      <c r="A1910">
        <v>35070329</v>
      </c>
      <c r="B1910">
        <v>488</v>
      </c>
      <c r="C1910">
        <v>2</v>
      </c>
      <c r="D1910">
        <v>4</v>
      </c>
      <c r="E1910">
        <v>5</v>
      </c>
      <c r="F1910">
        <v>1</v>
      </c>
      <c r="G1910">
        <v>-0.50236030777984431</v>
      </c>
      <c r="H1910">
        <v>6.6607250814126134E-2</v>
      </c>
      <c r="I1910">
        <v>0.57622156239007705</v>
      </c>
      <c r="J1910">
        <v>-1.5074121247900063</v>
      </c>
    </row>
    <row r="1911" spans="1:10" x14ac:dyDescent="0.2">
      <c r="A1911">
        <v>35070330</v>
      </c>
      <c r="B1911">
        <v>550</v>
      </c>
      <c r="C1911">
        <v>2</v>
      </c>
      <c r="D1911">
        <v>3</v>
      </c>
      <c r="E1911">
        <v>4</v>
      </c>
      <c r="F1911">
        <v>1</v>
      </c>
      <c r="G1911">
        <v>-0.43335312898314471</v>
      </c>
      <c r="H1911">
        <v>-0.40352154329739975</v>
      </c>
      <c r="I1911">
        <v>0.11633199553236288</v>
      </c>
      <c r="J1911">
        <v>-1.2260347995973815</v>
      </c>
    </row>
    <row r="1912" spans="1:10" x14ac:dyDescent="0.2">
      <c r="A1912">
        <v>35070331</v>
      </c>
      <c r="B1912">
        <v>493</v>
      </c>
      <c r="C1912">
        <v>3</v>
      </c>
      <c r="D1912">
        <v>2</v>
      </c>
      <c r="E1912">
        <v>4</v>
      </c>
      <c r="F1912">
        <v>1</v>
      </c>
      <c r="G1912">
        <v>-4.0086520326500882E-2</v>
      </c>
      <c r="H1912">
        <v>-0.68110825627717642</v>
      </c>
      <c r="I1912">
        <v>0.22542789991436954</v>
      </c>
      <c r="J1912">
        <v>-0.91069578244002491</v>
      </c>
    </row>
    <row r="1913" spans="1:10" x14ac:dyDescent="0.2">
      <c r="A1913">
        <v>35070332</v>
      </c>
      <c r="B1913">
        <v>580</v>
      </c>
      <c r="C1913">
        <v>2</v>
      </c>
      <c r="D1913">
        <v>1</v>
      </c>
      <c r="E1913">
        <v>3</v>
      </c>
      <c r="F1913">
        <v>2</v>
      </c>
      <c r="G1913">
        <v>-0.40560859541667438</v>
      </c>
      <c r="H1913">
        <v>-1.3701694940236302</v>
      </c>
      <c r="I1913">
        <v>-6.0260403717726445E-2</v>
      </c>
      <c r="J1913">
        <v>-0.54150025176229644</v>
      </c>
    </row>
    <row r="1914" spans="1:10" x14ac:dyDescent="0.2">
      <c r="A1914">
        <v>35090101</v>
      </c>
      <c r="B1914">
        <v>514</v>
      </c>
      <c r="C1914">
        <v>2</v>
      </c>
      <c r="D1914">
        <v>3</v>
      </c>
      <c r="E1914">
        <v>4</v>
      </c>
      <c r="F1914">
        <v>1</v>
      </c>
      <c r="G1914">
        <v>-0.72465482586807572</v>
      </c>
      <c r="H1914">
        <v>-0.20369455514087875</v>
      </c>
      <c r="I1914">
        <v>0.23225043159981149</v>
      </c>
      <c r="J1914">
        <v>-0.7190772043981235</v>
      </c>
    </row>
    <row r="1915" spans="1:10" x14ac:dyDescent="0.2">
      <c r="A1915">
        <v>35090102</v>
      </c>
      <c r="B1915">
        <v>772</v>
      </c>
      <c r="C1915">
        <v>3</v>
      </c>
      <c r="D1915">
        <v>2</v>
      </c>
      <c r="E1915">
        <v>4</v>
      </c>
      <c r="F1915">
        <v>1</v>
      </c>
      <c r="G1915">
        <v>-6.3598643212415623E-2</v>
      </c>
      <c r="H1915">
        <v>-0.57469872638617936</v>
      </c>
      <c r="I1915">
        <v>0.3611121663649759</v>
      </c>
      <c r="J1915">
        <v>-1.1162482087524588</v>
      </c>
    </row>
    <row r="1916" spans="1:10" x14ac:dyDescent="0.2">
      <c r="A1916">
        <v>35090103</v>
      </c>
      <c r="B1916">
        <v>459</v>
      </c>
      <c r="C1916">
        <v>3</v>
      </c>
      <c r="D1916">
        <v>2</v>
      </c>
      <c r="E1916">
        <v>4</v>
      </c>
      <c r="F1916">
        <v>1</v>
      </c>
      <c r="G1916">
        <v>-0.12141745612640732</v>
      </c>
      <c r="H1916">
        <v>-0.69930492980536385</v>
      </c>
      <c r="I1916">
        <v>0.30897248933376964</v>
      </c>
      <c r="J1916">
        <v>-0.72711811372783863</v>
      </c>
    </row>
    <row r="1917" spans="1:10" x14ac:dyDescent="0.2">
      <c r="A1917">
        <v>35090104</v>
      </c>
      <c r="B1917">
        <v>488</v>
      </c>
      <c r="C1917">
        <v>2</v>
      </c>
      <c r="D1917">
        <v>1</v>
      </c>
      <c r="E1917">
        <v>3</v>
      </c>
      <c r="F1917">
        <v>1</v>
      </c>
      <c r="G1917">
        <v>-0.51758697474230753</v>
      </c>
      <c r="H1917">
        <v>-0.7712823880362113</v>
      </c>
      <c r="I1917">
        <v>1.4068604374433233E-2</v>
      </c>
      <c r="J1917">
        <v>-0.71903616647763924</v>
      </c>
    </row>
    <row r="1918" spans="1:10" x14ac:dyDescent="0.2">
      <c r="A1918">
        <v>35090105</v>
      </c>
      <c r="B1918">
        <v>745</v>
      </c>
      <c r="C1918">
        <v>3</v>
      </c>
      <c r="D1918">
        <v>1</v>
      </c>
      <c r="E1918">
        <v>3</v>
      </c>
      <c r="F1918">
        <v>2</v>
      </c>
      <c r="G1918">
        <v>-0.36705050667420769</v>
      </c>
      <c r="H1918">
        <v>-0.86767720824429106</v>
      </c>
      <c r="I1918">
        <v>-0.14039179471794008</v>
      </c>
      <c r="J1918">
        <v>-0.59074813268421755</v>
      </c>
    </row>
    <row r="1919" spans="1:10" x14ac:dyDescent="0.2">
      <c r="A1919">
        <v>35090106</v>
      </c>
      <c r="B1919">
        <v>552</v>
      </c>
      <c r="C1919">
        <v>4</v>
      </c>
      <c r="D1919">
        <v>1</v>
      </c>
      <c r="E1919">
        <v>5</v>
      </c>
      <c r="F1919">
        <v>2</v>
      </c>
      <c r="G1919">
        <v>0.60996353888405896</v>
      </c>
      <c r="H1919">
        <v>-1.0645501487507956</v>
      </c>
      <c r="I1919">
        <v>0.61911677285026334</v>
      </c>
      <c r="J1919">
        <v>-0.65415911666811632</v>
      </c>
    </row>
    <row r="1920" spans="1:10" x14ac:dyDescent="0.2">
      <c r="A1920">
        <v>35090107</v>
      </c>
      <c r="B1920">
        <v>655</v>
      </c>
      <c r="C1920">
        <v>4</v>
      </c>
      <c r="D1920">
        <v>4</v>
      </c>
      <c r="E1920">
        <v>2</v>
      </c>
      <c r="F1920">
        <v>2</v>
      </c>
      <c r="G1920">
        <v>3.30034421157889E-2</v>
      </c>
      <c r="H1920">
        <v>-6.4784784931470885E-4</v>
      </c>
      <c r="I1920">
        <v>-0.59235143026817727</v>
      </c>
      <c r="J1920">
        <v>-0.60702452672307161</v>
      </c>
    </row>
    <row r="1921" spans="1:10" x14ac:dyDescent="0.2">
      <c r="A1921">
        <v>35090108</v>
      </c>
      <c r="B1921">
        <v>502</v>
      </c>
      <c r="C1921">
        <v>4</v>
      </c>
      <c r="D1921">
        <v>1</v>
      </c>
      <c r="E1921">
        <v>3</v>
      </c>
      <c r="F1921">
        <v>2</v>
      </c>
      <c r="G1921">
        <v>0.37678312141295511</v>
      </c>
      <c r="H1921">
        <v>-0.80302384017732686</v>
      </c>
      <c r="I1921">
        <v>-6.5973634111255092E-2</v>
      </c>
      <c r="J1921">
        <v>-0.62802473020666771</v>
      </c>
    </row>
    <row r="1922" spans="1:10" x14ac:dyDescent="0.2">
      <c r="A1922">
        <v>35090109</v>
      </c>
      <c r="B1922">
        <v>516</v>
      </c>
      <c r="C1922">
        <v>4</v>
      </c>
      <c r="D1922">
        <v>1</v>
      </c>
      <c r="E1922">
        <v>5</v>
      </c>
      <c r="F1922">
        <v>2</v>
      </c>
      <c r="G1922">
        <v>7.6492787393818679E-2</v>
      </c>
      <c r="H1922">
        <v>-1.011251701101151</v>
      </c>
      <c r="I1922">
        <v>1.6440316352476132</v>
      </c>
      <c r="J1922">
        <v>-0.61806781039790604</v>
      </c>
    </row>
    <row r="1923" spans="1:10" x14ac:dyDescent="0.2">
      <c r="A1923">
        <v>35090110</v>
      </c>
      <c r="B1923">
        <v>727</v>
      </c>
      <c r="C1923">
        <v>5</v>
      </c>
      <c r="D1923">
        <v>1</v>
      </c>
      <c r="E1923">
        <v>5</v>
      </c>
      <c r="F1923">
        <v>2</v>
      </c>
      <c r="G1923">
        <v>1.0721859801928773</v>
      </c>
      <c r="H1923">
        <v>-0.88604919830123152</v>
      </c>
      <c r="I1923">
        <v>1.0906358943551209</v>
      </c>
      <c r="J1923">
        <v>-0.5682002067861518</v>
      </c>
    </row>
    <row r="1924" spans="1:10" x14ac:dyDescent="0.2">
      <c r="A1924">
        <v>35090111</v>
      </c>
      <c r="B1924">
        <v>498</v>
      </c>
      <c r="C1924">
        <v>5</v>
      </c>
      <c r="D1924">
        <v>2</v>
      </c>
      <c r="E1924">
        <v>3</v>
      </c>
      <c r="F1924">
        <v>2</v>
      </c>
      <c r="G1924">
        <v>1.0492856053368107</v>
      </c>
      <c r="H1924">
        <v>-0.58544284379825307</v>
      </c>
      <c r="I1924">
        <v>-0.14279298317855743</v>
      </c>
      <c r="J1924">
        <v>-0.56758931141628044</v>
      </c>
    </row>
    <row r="1925" spans="1:10" x14ac:dyDescent="0.2">
      <c r="A1925">
        <v>35090112</v>
      </c>
      <c r="B1925">
        <v>479</v>
      </c>
      <c r="C1925">
        <v>3</v>
      </c>
      <c r="D1925">
        <v>1</v>
      </c>
      <c r="E1925">
        <v>4</v>
      </c>
      <c r="F1925">
        <v>2</v>
      </c>
      <c r="G1925">
        <v>-5.5294895314931834E-2</v>
      </c>
      <c r="H1925">
        <v>-1.0947579809238472</v>
      </c>
      <c r="I1925">
        <v>0.34335157040936481</v>
      </c>
      <c r="J1925">
        <v>-0.65447710205640686</v>
      </c>
    </row>
    <row r="1926" spans="1:10" x14ac:dyDescent="0.2">
      <c r="A1926">
        <v>35090113</v>
      </c>
      <c r="B1926">
        <v>1028</v>
      </c>
      <c r="C1926">
        <v>2</v>
      </c>
      <c r="D1926">
        <v>1</v>
      </c>
      <c r="E1926">
        <v>4</v>
      </c>
      <c r="F1926">
        <v>2</v>
      </c>
      <c r="G1926">
        <v>-0.62733557846064603</v>
      </c>
      <c r="H1926">
        <v>-1.0746983483526811</v>
      </c>
      <c r="I1926">
        <v>0.32613318907138639</v>
      </c>
      <c r="J1926">
        <v>-0.5872910782428995</v>
      </c>
    </row>
    <row r="1927" spans="1:10" x14ac:dyDescent="0.2">
      <c r="A1927">
        <v>35090114</v>
      </c>
      <c r="B1927">
        <v>556</v>
      </c>
      <c r="C1927">
        <v>2</v>
      </c>
      <c r="D1927">
        <v>1</v>
      </c>
      <c r="E1927">
        <v>3</v>
      </c>
      <c r="F1927">
        <v>1</v>
      </c>
      <c r="G1927">
        <v>-0.54896780681568458</v>
      </c>
      <c r="H1927">
        <v>-0.89935504327171323</v>
      </c>
      <c r="I1927">
        <v>-2.9596583569926147E-2</v>
      </c>
      <c r="J1927">
        <v>-0.74412013233823249</v>
      </c>
    </row>
    <row r="1928" spans="1:10" x14ac:dyDescent="0.2">
      <c r="A1928">
        <v>35090115</v>
      </c>
      <c r="B1928">
        <v>572</v>
      </c>
      <c r="C1928">
        <v>2</v>
      </c>
      <c r="D1928">
        <v>1</v>
      </c>
      <c r="E1928">
        <v>4</v>
      </c>
      <c r="F1928">
        <v>2</v>
      </c>
      <c r="G1928">
        <v>-0.47364638685932287</v>
      </c>
      <c r="H1928">
        <v>-0.82457792726463053</v>
      </c>
      <c r="I1928">
        <v>0.14486316390569426</v>
      </c>
      <c r="J1928">
        <v>-0.66998000310056716</v>
      </c>
    </row>
    <row r="1929" spans="1:10" x14ac:dyDescent="0.2">
      <c r="A1929">
        <v>35090116</v>
      </c>
      <c r="B1929">
        <v>869</v>
      </c>
      <c r="C1929">
        <v>2</v>
      </c>
      <c r="D1929">
        <v>1</v>
      </c>
      <c r="E1929">
        <v>3</v>
      </c>
      <c r="F1929">
        <v>1</v>
      </c>
      <c r="G1929">
        <v>-0.52062312151354029</v>
      </c>
      <c r="H1929">
        <v>-1.1661965706088306</v>
      </c>
      <c r="I1929">
        <v>-0.23036454912016682</v>
      </c>
      <c r="J1929">
        <v>-0.7182490603393602</v>
      </c>
    </row>
    <row r="1930" spans="1:10" x14ac:dyDescent="0.2">
      <c r="A1930">
        <v>35090117</v>
      </c>
      <c r="B1930">
        <v>1082</v>
      </c>
      <c r="C1930">
        <v>2</v>
      </c>
      <c r="D1930">
        <v>3</v>
      </c>
      <c r="E1930">
        <v>3</v>
      </c>
      <c r="F1930">
        <v>3</v>
      </c>
      <c r="G1930">
        <v>-0.73678677472658105</v>
      </c>
      <c r="H1930">
        <v>-5.0155681060630536E-2</v>
      </c>
      <c r="I1930">
        <v>-0.22297198669139168</v>
      </c>
      <c r="J1930">
        <v>-0.37315113885918383</v>
      </c>
    </row>
    <row r="1931" spans="1:10" x14ac:dyDescent="0.2">
      <c r="A1931">
        <v>35090118</v>
      </c>
      <c r="B1931">
        <v>337</v>
      </c>
      <c r="C1931">
        <v>5</v>
      </c>
      <c r="D1931">
        <v>4</v>
      </c>
      <c r="E1931">
        <v>5</v>
      </c>
      <c r="F1931">
        <v>2</v>
      </c>
      <c r="G1931">
        <v>1.6719051352217282</v>
      </c>
      <c r="H1931">
        <v>0.21020513588969361</v>
      </c>
      <c r="I1931">
        <v>1.8202920812607464</v>
      </c>
      <c r="J1931">
        <v>-0.64443612915974846</v>
      </c>
    </row>
    <row r="1932" spans="1:10" x14ac:dyDescent="0.2">
      <c r="A1932">
        <v>35090119</v>
      </c>
      <c r="B1932">
        <v>503</v>
      </c>
      <c r="C1932">
        <v>4</v>
      </c>
      <c r="D1932">
        <v>3</v>
      </c>
      <c r="E1932">
        <v>3</v>
      </c>
      <c r="F1932">
        <v>2</v>
      </c>
      <c r="G1932">
        <v>0.63027140167008044</v>
      </c>
      <c r="H1932">
        <v>-0.19130088687675745</v>
      </c>
      <c r="I1932">
        <v>-5.1464724527368305E-2</v>
      </c>
      <c r="J1932">
        <v>-0.44061200889924551</v>
      </c>
    </row>
    <row r="1933" spans="1:10" x14ac:dyDescent="0.2">
      <c r="A1933">
        <v>35090120</v>
      </c>
      <c r="B1933">
        <v>544</v>
      </c>
      <c r="C1933">
        <v>5</v>
      </c>
      <c r="D1933">
        <v>4</v>
      </c>
      <c r="E1933">
        <v>1</v>
      </c>
      <c r="F1933">
        <v>3</v>
      </c>
      <c r="G1933">
        <v>0.99958180427956</v>
      </c>
      <c r="H1933">
        <v>0.3898956693435614</v>
      </c>
      <c r="I1933">
        <v>-0.77520250976890859</v>
      </c>
      <c r="J1933">
        <v>-0.3406569661120763</v>
      </c>
    </row>
    <row r="1934" spans="1:10" x14ac:dyDescent="0.2">
      <c r="A1934">
        <v>35090121</v>
      </c>
      <c r="B1934">
        <v>502</v>
      </c>
      <c r="C1934">
        <v>5</v>
      </c>
      <c r="D1934">
        <v>2</v>
      </c>
      <c r="E1934">
        <v>4</v>
      </c>
      <c r="F1934">
        <v>3</v>
      </c>
      <c r="G1934">
        <v>0.68992193597489404</v>
      </c>
      <c r="H1934">
        <v>-0.57393145172867921</v>
      </c>
      <c r="I1934">
        <v>0.47048641660241364</v>
      </c>
      <c r="J1934">
        <v>-0.40142450060673318</v>
      </c>
    </row>
    <row r="1935" spans="1:10" x14ac:dyDescent="0.2">
      <c r="A1935">
        <v>35090122</v>
      </c>
      <c r="B1935">
        <v>400</v>
      </c>
      <c r="C1935">
        <v>5</v>
      </c>
      <c r="D1935">
        <v>4</v>
      </c>
      <c r="E1935">
        <v>1</v>
      </c>
      <c r="F1935">
        <v>3</v>
      </c>
      <c r="G1935">
        <v>1.0010837708744176</v>
      </c>
      <c r="H1935">
        <v>0.2334622895050687</v>
      </c>
      <c r="I1935">
        <v>-0.77602180957091416</v>
      </c>
      <c r="J1935">
        <v>-0.28033115250121754</v>
      </c>
    </row>
    <row r="1936" spans="1:10" x14ac:dyDescent="0.2">
      <c r="A1936">
        <v>35090123</v>
      </c>
      <c r="B1936">
        <v>460</v>
      </c>
      <c r="C1936">
        <v>4</v>
      </c>
      <c r="D1936">
        <v>4</v>
      </c>
      <c r="E1936">
        <v>4</v>
      </c>
      <c r="F1936">
        <v>2</v>
      </c>
      <c r="G1936">
        <v>0.49617000792405963</v>
      </c>
      <c r="H1936">
        <v>0.36058211890578379</v>
      </c>
      <c r="I1936">
        <v>0.32511614525186272</v>
      </c>
      <c r="J1936">
        <v>-0.53033135910750362</v>
      </c>
    </row>
    <row r="1937" spans="1:10" x14ac:dyDescent="0.2">
      <c r="A1937">
        <v>35090124</v>
      </c>
      <c r="B1937">
        <v>404</v>
      </c>
      <c r="C1937">
        <v>2</v>
      </c>
      <c r="D1937">
        <v>4</v>
      </c>
      <c r="E1937">
        <v>2</v>
      </c>
      <c r="F1937">
        <v>2</v>
      </c>
      <c r="G1937">
        <v>-0.54292978106432477</v>
      </c>
      <c r="H1937">
        <v>-2.3486984407167455E-2</v>
      </c>
      <c r="I1937">
        <v>-0.32287299808395109</v>
      </c>
      <c r="J1937">
        <v>-0.46995770612137</v>
      </c>
    </row>
    <row r="1938" spans="1:10" x14ac:dyDescent="0.2">
      <c r="A1938">
        <v>35090125</v>
      </c>
      <c r="B1938">
        <v>602</v>
      </c>
      <c r="C1938">
        <v>3</v>
      </c>
      <c r="D1938">
        <v>1</v>
      </c>
      <c r="E1938">
        <v>3</v>
      </c>
      <c r="F1938">
        <v>2</v>
      </c>
      <c r="G1938">
        <v>-0.13565393332876335</v>
      </c>
      <c r="H1938">
        <v>-0.84167564597565347</v>
      </c>
      <c r="I1938">
        <v>-0.16642766958094435</v>
      </c>
      <c r="J1938">
        <v>-0.51203279728082585</v>
      </c>
    </row>
    <row r="1939" spans="1:10" x14ac:dyDescent="0.2">
      <c r="A1939">
        <v>35090126</v>
      </c>
      <c r="B1939">
        <v>965</v>
      </c>
      <c r="C1939">
        <v>3</v>
      </c>
      <c r="D1939">
        <v>3</v>
      </c>
      <c r="E1939">
        <v>2</v>
      </c>
      <c r="F1939">
        <v>3</v>
      </c>
      <c r="G1939">
        <v>-0.39782833128146111</v>
      </c>
      <c r="H1939">
        <v>-0.36222399080585144</v>
      </c>
      <c r="I1939">
        <v>-0.61640018510905936</v>
      </c>
      <c r="J1939">
        <v>-0.37535555509419782</v>
      </c>
    </row>
    <row r="1940" spans="1:10" x14ac:dyDescent="0.2">
      <c r="A1940">
        <v>35090127</v>
      </c>
      <c r="B1940">
        <v>507</v>
      </c>
      <c r="C1940">
        <v>5</v>
      </c>
      <c r="D1940">
        <v>2</v>
      </c>
      <c r="E1940">
        <v>5</v>
      </c>
      <c r="F1940">
        <v>2</v>
      </c>
      <c r="G1940">
        <v>0.80397117549517416</v>
      </c>
      <c r="H1940">
        <v>-0.7297231849795468</v>
      </c>
      <c r="I1940">
        <v>0.63242449130372702</v>
      </c>
      <c r="J1940">
        <v>-0.54606597456743844</v>
      </c>
    </row>
    <row r="1941" spans="1:10" x14ac:dyDescent="0.2">
      <c r="A1941">
        <v>35090128</v>
      </c>
      <c r="B1941">
        <v>461</v>
      </c>
      <c r="C1941">
        <v>3</v>
      </c>
      <c r="D1941">
        <v>3</v>
      </c>
      <c r="E1941">
        <v>3</v>
      </c>
      <c r="F1941">
        <v>2</v>
      </c>
      <c r="G1941">
        <v>-2.435234161886829E-2</v>
      </c>
      <c r="H1941">
        <v>-0.39187747808531292</v>
      </c>
      <c r="I1941">
        <v>-0.24684693721987522</v>
      </c>
      <c r="J1941">
        <v>-0.55485954150424055</v>
      </c>
    </row>
    <row r="1942" spans="1:10" x14ac:dyDescent="0.2">
      <c r="A1942">
        <v>35090129</v>
      </c>
      <c r="B1942">
        <v>480</v>
      </c>
      <c r="C1942">
        <v>4</v>
      </c>
      <c r="D1942">
        <v>3</v>
      </c>
      <c r="E1942">
        <v>3</v>
      </c>
      <c r="F1942">
        <v>2</v>
      </c>
      <c r="G1942">
        <v>0.19470007097088932</v>
      </c>
      <c r="H1942">
        <v>-0.10405432835440602</v>
      </c>
      <c r="I1942">
        <v>-0.12804794458131072</v>
      </c>
      <c r="J1942">
        <v>-0.42505967533876804</v>
      </c>
    </row>
    <row r="1943" spans="1:10" x14ac:dyDescent="0.2">
      <c r="A1943">
        <v>35090130</v>
      </c>
      <c r="B1943">
        <v>484</v>
      </c>
      <c r="C1943">
        <v>4</v>
      </c>
      <c r="D1943">
        <v>1</v>
      </c>
      <c r="E1943">
        <v>2</v>
      </c>
      <c r="F1943">
        <v>3</v>
      </c>
      <c r="G1943">
        <v>4.2401496110286447E-3</v>
      </c>
      <c r="H1943">
        <v>-0.79039646190969615</v>
      </c>
      <c r="I1943">
        <v>-0.34178183232243875</v>
      </c>
      <c r="J1943">
        <v>-0.35962623433513574</v>
      </c>
    </row>
    <row r="1944" spans="1:10" x14ac:dyDescent="0.2">
      <c r="A1944">
        <v>35090131</v>
      </c>
      <c r="B1944">
        <v>471</v>
      </c>
      <c r="C1944">
        <v>5</v>
      </c>
      <c r="D1944">
        <v>4</v>
      </c>
      <c r="E1944">
        <v>3</v>
      </c>
      <c r="F1944">
        <v>2</v>
      </c>
      <c r="G1944">
        <v>0.76779984716248106</v>
      </c>
      <c r="H1944">
        <v>4.4911248828075415E-2</v>
      </c>
      <c r="I1944">
        <v>-3.7121408441454312E-2</v>
      </c>
      <c r="J1944">
        <v>-0.63348383099559413</v>
      </c>
    </row>
    <row r="1945" spans="1:10" x14ac:dyDescent="0.2">
      <c r="A1945">
        <v>35090132</v>
      </c>
      <c r="B1945">
        <v>490</v>
      </c>
      <c r="C1945">
        <v>5</v>
      </c>
      <c r="D1945">
        <v>3</v>
      </c>
      <c r="E1945">
        <v>4</v>
      </c>
      <c r="F1945">
        <v>3</v>
      </c>
      <c r="G1945">
        <v>1.1418220556477174</v>
      </c>
      <c r="H1945">
        <v>-0.35424681195382923</v>
      </c>
      <c r="I1945">
        <v>0.4912732617438012</v>
      </c>
      <c r="J1945">
        <v>-0.40806290201281803</v>
      </c>
    </row>
    <row r="1946" spans="1:10" x14ac:dyDescent="0.2">
      <c r="A1946">
        <v>35090133</v>
      </c>
      <c r="B1946">
        <v>1117</v>
      </c>
      <c r="C1946">
        <v>4</v>
      </c>
      <c r="D1946">
        <v>2</v>
      </c>
      <c r="E1946">
        <v>4</v>
      </c>
      <c r="F1946">
        <v>2</v>
      </c>
      <c r="G1946">
        <v>0.42100345034827558</v>
      </c>
      <c r="H1946">
        <v>-0.43490675784465938</v>
      </c>
      <c r="I1946">
        <v>0.51383511473994703</v>
      </c>
      <c r="J1946">
        <v>-0.5631685799030608</v>
      </c>
    </row>
    <row r="1947" spans="1:10" x14ac:dyDescent="0.2">
      <c r="A1947">
        <v>35090134</v>
      </c>
      <c r="B1947">
        <v>543</v>
      </c>
      <c r="C1947">
        <v>1</v>
      </c>
      <c r="D1947">
        <v>2</v>
      </c>
      <c r="E1947">
        <v>3</v>
      </c>
      <c r="F1947">
        <v>2</v>
      </c>
      <c r="G1947">
        <v>-0.80566440282306995</v>
      </c>
      <c r="H1947">
        <v>-0.52739025149404839</v>
      </c>
      <c r="I1947">
        <v>-0.14242408757978656</v>
      </c>
      <c r="J1947">
        <v>-0.44392604562472859</v>
      </c>
    </row>
    <row r="1948" spans="1:10" x14ac:dyDescent="0.2">
      <c r="A1948">
        <v>35090135</v>
      </c>
      <c r="B1948">
        <v>642</v>
      </c>
      <c r="C1948">
        <v>1</v>
      </c>
      <c r="D1948">
        <v>2</v>
      </c>
      <c r="E1948">
        <v>3</v>
      </c>
      <c r="F1948">
        <v>2</v>
      </c>
      <c r="G1948">
        <v>-0.79781084514571732</v>
      </c>
      <c r="H1948">
        <v>-0.74124278556263112</v>
      </c>
      <c r="I1948">
        <v>-0.20872175211075752</v>
      </c>
      <c r="J1948">
        <v>-0.55078642536008249</v>
      </c>
    </row>
    <row r="1949" spans="1:10" x14ac:dyDescent="0.2">
      <c r="A1949">
        <v>35090136</v>
      </c>
      <c r="B1949">
        <v>725</v>
      </c>
      <c r="C1949">
        <v>3</v>
      </c>
      <c r="D1949">
        <v>1</v>
      </c>
      <c r="E1949">
        <v>4</v>
      </c>
      <c r="F1949">
        <v>2</v>
      </c>
      <c r="G1949">
        <v>-0.19069907982851242</v>
      </c>
      <c r="H1949">
        <v>-0.9787087710559923</v>
      </c>
      <c r="I1949">
        <v>0.51171427492062849</v>
      </c>
      <c r="J1949">
        <v>-0.68856352231631945</v>
      </c>
    </row>
    <row r="1950" spans="1:10" x14ac:dyDescent="0.2">
      <c r="A1950">
        <v>35090137</v>
      </c>
      <c r="B1950">
        <v>671</v>
      </c>
      <c r="C1950">
        <v>1</v>
      </c>
      <c r="D1950">
        <v>1</v>
      </c>
      <c r="E1950">
        <v>3</v>
      </c>
      <c r="F1950">
        <v>2</v>
      </c>
      <c r="G1950">
        <v>-0.97594797541594658</v>
      </c>
      <c r="H1950">
        <v>-1.0115739665248902</v>
      </c>
      <c r="I1950">
        <v>-4.2866027290073022E-2</v>
      </c>
      <c r="J1950">
        <v>-0.49675507953012121</v>
      </c>
    </row>
    <row r="1951" spans="1:10" x14ac:dyDescent="0.2">
      <c r="A1951">
        <v>35090138</v>
      </c>
      <c r="B1951">
        <v>655</v>
      </c>
      <c r="C1951">
        <v>1</v>
      </c>
      <c r="D1951">
        <v>1</v>
      </c>
      <c r="E1951">
        <v>2</v>
      </c>
      <c r="F1951">
        <v>2</v>
      </c>
      <c r="G1951">
        <v>-0.81716652326595351</v>
      </c>
      <c r="H1951">
        <v>-0.777780282461775</v>
      </c>
      <c r="I1951">
        <v>-0.3701599676369437</v>
      </c>
      <c r="J1951">
        <v>-0.54849848666606826</v>
      </c>
    </row>
    <row r="1952" spans="1:10" x14ac:dyDescent="0.2">
      <c r="A1952">
        <v>35090139</v>
      </c>
      <c r="B1952">
        <v>591</v>
      </c>
      <c r="C1952">
        <v>1</v>
      </c>
      <c r="D1952">
        <v>2</v>
      </c>
      <c r="E1952">
        <v>3</v>
      </c>
      <c r="F1952">
        <v>1</v>
      </c>
      <c r="G1952">
        <v>-0.86468851361607924</v>
      </c>
      <c r="H1952">
        <v>-0.61368215035145846</v>
      </c>
      <c r="I1952">
        <v>-0.25359100886076497</v>
      </c>
      <c r="J1952">
        <v>-0.71083372606545847</v>
      </c>
    </row>
    <row r="1953" spans="1:10" x14ac:dyDescent="0.2">
      <c r="A1953">
        <v>35090140</v>
      </c>
      <c r="B1953">
        <v>559</v>
      </c>
      <c r="C1953">
        <v>2</v>
      </c>
      <c r="D1953">
        <v>1</v>
      </c>
      <c r="E1953">
        <v>2</v>
      </c>
      <c r="F1953">
        <v>2</v>
      </c>
      <c r="G1953">
        <v>-0.75801629390653802</v>
      </c>
      <c r="H1953">
        <v>-0.88515812699799234</v>
      </c>
      <c r="I1953">
        <v>-0.36073265964077722</v>
      </c>
      <c r="J1953">
        <v>-0.46590183798502605</v>
      </c>
    </row>
    <row r="1954" spans="1:10" x14ac:dyDescent="0.2">
      <c r="A1954">
        <v>35090141</v>
      </c>
      <c r="B1954">
        <v>576</v>
      </c>
      <c r="C1954">
        <v>2</v>
      </c>
      <c r="D1954">
        <v>2</v>
      </c>
      <c r="E1954">
        <v>3</v>
      </c>
      <c r="F1954">
        <v>1</v>
      </c>
      <c r="G1954">
        <v>-0.44965086489809825</v>
      </c>
      <c r="H1954">
        <v>-0.760439931417492</v>
      </c>
      <c r="I1954">
        <v>-0.16850065736275396</v>
      </c>
      <c r="J1954">
        <v>-0.75297103528493237</v>
      </c>
    </row>
    <row r="1955" spans="1:10" x14ac:dyDescent="0.2">
      <c r="A1955">
        <v>35090142</v>
      </c>
      <c r="B1955">
        <v>871</v>
      </c>
      <c r="C1955">
        <v>1</v>
      </c>
      <c r="D1955">
        <v>2</v>
      </c>
      <c r="E1955">
        <v>3</v>
      </c>
      <c r="F1955">
        <v>2</v>
      </c>
      <c r="G1955">
        <v>-0.88541802290424065</v>
      </c>
      <c r="H1955">
        <v>-0.62847304919945146</v>
      </c>
      <c r="I1955">
        <v>-0.24326424214538384</v>
      </c>
      <c r="J1955">
        <v>-0.59912908246128793</v>
      </c>
    </row>
    <row r="1956" spans="1:10" x14ac:dyDescent="0.2">
      <c r="A1956">
        <v>35090143</v>
      </c>
      <c r="B1956">
        <v>573</v>
      </c>
      <c r="C1956">
        <v>4</v>
      </c>
      <c r="D1956">
        <v>1</v>
      </c>
      <c r="E1956">
        <v>5</v>
      </c>
      <c r="F1956">
        <v>1</v>
      </c>
      <c r="G1956">
        <v>0.24119134834520362</v>
      </c>
      <c r="H1956">
        <v>-0.88716392027833102</v>
      </c>
      <c r="I1956">
        <v>0.55764017627905416</v>
      </c>
      <c r="J1956">
        <v>-0.91233138118824231</v>
      </c>
    </row>
    <row r="1957" spans="1:10" x14ac:dyDescent="0.2">
      <c r="A1957">
        <v>35090144</v>
      </c>
      <c r="B1957">
        <v>613</v>
      </c>
      <c r="C1957">
        <v>1</v>
      </c>
      <c r="D1957">
        <v>2</v>
      </c>
      <c r="E1957">
        <v>2</v>
      </c>
      <c r="F1957">
        <v>3</v>
      </c>
      <c r="G1957">
        <v>-1.2125928919089519</v>
      </c>
      <c r="H1957">
        <v>-0.46124613657449609</v>
      </c>
      <c r="I1957">
        <v>-0.36554265518167883</v>
      </c>
      <c r="J1957">
        <v>-0.38450747229686189</v>
      </c>
    </row>
    <row r="1958" spans="1:10" x14ac:dyDescent="0.2">
      <c r="A1958">
        <v>35090145</v>
      </c>
      <c r="B1958">
        <v>1389</v>
      </c>
      <c r="C1958">
        <v>2</v>
      </c>
      <c r="D1958">
        <v>3</v>
      </c>
      <c r="E1958">
        <v>5</v>
      </c>
      <c r="F1958">
        <v>1</v>
      </c>
      <c r="G1958">
        <v>-0.51407589529837561</v>
      </c>
      <c r="H1958">
        <v>-9.3099179187231346E-2</v>
      </c>
      <c r="I1958">
        <v>0.82786223466267816</v>
      </c>
      <c r="J1958">
        <v>-0.88422915980482242</v>
      </c>
    </row>
    <row r="1959" spans="1:10" x14ac:dyDescent="0.2">
      <c r="A1959">
        <v>35090146</v>
      </c>
      <c r="B1959">
        <v>517</v>
      </c>
      <c r="C1959">
        <v>4</v>
      </c>
      <c r="D1959">
        <v>1</v>
      </c>
      <c r="E1959">
        <v>5</v>
      </c>
      <c r="F1959">
        <v>1</v>
      </c>
      <c r="G1959">
        <v>0.46982224988016597</v>
      </c>
      <c r="H1959">
        <v>-0.8004404678857685</v>
      </c>
      <c r="I1959">
        <v>0.77891226404800173</v>
      </c>
      <c r="J1959">
        <v>-0.87985923084515805</v>
      </c>
    </row>
    <row r="1960" spans="1:10" x14ac:dyDescent="0.2">
      <c r="A1960">
        <v>35090147</v>
      </c>
      <c r="B1960">
        <v>831</v>
      </c>
      <c r="C1960">
        <v>4</v>
      </c>
      <c r="D1960">
        <v>1</v>
      </c>
      <c r="E1960">
        <v>4</v>
      </c>
      <c r="F1960">
        <v>2</v>
      </c>
      <c r="G1960">
        <v>0.28057020703374264</v>
      </c>
      <c r="H1960">
        <v>-0.86877905296508973</v>
      </c>
      <c r="I1960">
        <v>0.36409985863514766</v>
      </c>
      <c r="J1960">
        <v>-0.67012537596957866</v>
      </c>
    </row>
    <row r="1961" spans="1:10" x14ac:dyDescent="0.2">
      <c r="A1961">
        <v>35090148</v>
      </c>
      <c r="B1961">
        <v>545</v>
      </c>
      <c r="C1961">
        <v>2</v>
      </c>
      <c r="D1961">
        <v>2</v>
      </c>
      <c r="E1961">
        <v>3</v>
      </c>
      <c r="F1961">
        <v>1</v>
      </c>
      <c r="G1961">
        <v>-0.57516421118432282</v>
      </c>
      <c r="H1961">
        <v>-0.55342408119369602</v>
      </c>
      <c r="I1961">
        <v>5.570587512540616E-3</v>
      </c>
      <c r="J1961">
        <v>-0.91758890079497479</v>
      </c>
    </row>
    <row r="1962" spans="1:10" x14ac:dyDescent="0.2">
      <c r="A1962">
        <v>35090149</v>
      </c>
      <c r="B1962">
        <v>763</v>
      </c>
      <c r="C1962">
        <v>2</v>
      </c>
      <c r="D1962">
        <v>1</v>
      </c>
      <c r="E1962">
        <v>3</v>
      </c>
      <c r="F1962">
        <v>1</v>
      </c>
      <c r="G1962">
        <v>-0.42311785639885824</v>
      </c>
      <c r="H1962">
        <v>-0.80991053011299563</v>
      </c>
      <c r="I1962">
        <v>-8.1090188495070784E-2</v>
      </c>
      <c r="J1962">
        <v>-0.88446436875310153</v>
      </c>
    </row>
    <row r="1963" spans="1:10" x14ac:dyDescent="0.2">
      <c r="A1963">
        <v>35090150</v>
      </c>
      <c r="B1963">
        <v>542</v>
      </c>
      <c r="C1963">
        <v>2</v>
      </c>
      <c r="D1963">
        <v>3</v>
      </c>
      <c r="E1963">
        <v>4</v>
      </c>
      <c r="F1963">
        <v>1</v>
      </c>
      <c r="G1963">
        <v>-0.66112654084878408</v>
      </c>
      <c r="H1963">
        <v>-0.30406026963781363</v>
      </c>
      <c r="I1963">
        <v>0.49485068551290973</v>
      </c>
      <c r="J1963">
        <v>-1.1138028581688304</v>
      </c>
    </row>
    <row r="1964" spans="1:10" x14ac:dyDescent="0.2">
      <c r="A1964">
        <v>35090151</v>
      </c>
      <c r="B1964">
        <v>461</v>
      </c>
      <c r="C1964">
        <v>4</v>
      </c>
      <c r="D1964">
        <v>3</v>
      </c>
      <c r="E1964">
        <v>5</v>
      </c>
      <c r="F1964">
        <v>1</v>
      </c>
      <c r="G1964">
        <v>0.5325481499201129</v>
      </c>
      <c r="H1964">
        <v>-0.35278099096155208</v>
      </c>
      <c r="I1964">
        <v>0.72395630523385412</v>
      </c>
      <c r="J1964">
        <v>-0.75052640617839872</v>
      </c>
    </row>
    <row r="1965" spans="1:10" x14ac:dyDescent="0.2">
      <c r="A1965">
        <v>35090152</v>
      </c>
      <c r="B1965">
        <v>555</v>
      </c>
      <c r="C1965">
        <v>3</v>
      </c>
      <c r="D1965">
        <v>1</v>
      </c>
      <c r="E1965">
        <v>4</v>
      </c>
      <c r="F1965">
        <v>1</v>
      </c>
      <c r="G1965">
        <v>-0.30112032782311898</v>
      </c>
      <c r="H1965">
        <v>-0.8348047183375743</v>
      </c>
      <c r="I1965">
        <v>0.1827146460877685</v>
      </c>
      <c r="J1965">
        <v>-0.89243018691712817</v>
      </c>
    </row>
    <row r="1966" spans="1:10" x14ac:dyDescent="0.2">
      <c r="A1966">
        <v>35090153</v>
      </c>
      <c r="B1966">
        <v>789</v>
      </c>
      <c r="C1966">
        <v>3</v>
      </c>
      <c r="D1966">
        <v>3</v>
      </c>
      <c r="E1966">
        <v>4</v>
      </c>
      <c r="F1966">
        <v>1</v>
      </c>
      <c r="G1966">
        <v>-0.17799109527686732</v>
      </c>
      <c r="H1966">
        <v>-0.22433356448412153</v>
      </c>
      <c r="I1966">
        <v>0.319398864398588</v>
      </c>
      <c r="J1966">
        <v>-1.2296214334425968</v>
      </c>
    </row>
    <row r="1967" spans="1:10" x14ac:dyDescent="0.2">
      <c r="A1967">
        <v>35090154</v>
      </c>
      <c r="B1967">
        <v>876</v>
      </c>
      <c r="C1967">
        <v>4</v>
      </c>
      <c r="D1967">
        <v>3</v>
      </c>
      <c r="E1967">
        <v>5</v>
      </c>
      <c r="F1967">
        <v>1</v>
      </c>
      <c r="G1967">
        <v>0.22669498160531462</v>
      </c>
      <c r="H1967">
        <v>-0.19982776646054623</v>
      </c>
      <c r="I1967">
        <v>0.65195181900411314</v>
      </c>
      <c r="J1967">
        <v>-1.1942082875858153</v>
      </c>
    </row>
    <row r="1968" spans="1:10" x14ac:dyDescent="0.2">
      <c r="A1968">
        <v>35090155</v>
      </c>
      <c r="B1968">
        <v>687</v>
      </c>
      <c r="C1968">
        <v>4</v>
      </c>
      <c r="D1968">
        <v>2</v>
      </c>
      <c r="E1968">
        <v>3</v>
      </c>
      <c r="F1968">
        <v>1</v>
      </c>
      <c r="G1968">
        <v>4.1407194752234894E-2</v>
      </c>
      <c r="H1968">
        <v>-0.59690931541877834</v>
      </c>
      <c r="I1968">
        <v>-5.1924067880393499E-2</v>
      </c>
      <c r="J1968">
        <v>-0.8933525329814318</v>
      </c>
    </row>
    <row r="1969" spans="1:10" x14ac:dyDescent="0.2">
      <c r="A1969">
        <v>35090156</v>
      </c>
      <c r="B1969">
        <v>514</v>
      </c>
      <c r="C1969">
        <v>4</v>
      </c>
      <c r="D1969">
        <v>1</v>
      </c>
      <c r="E1969">
        <v>5</v>
      </c>
      <c r="F1969">
        <v>1</v>
      </c>
      <c r="G1969">
        <v>0.12640540553145102</v>
      </c>
      <c r="H1969">
        <v>-0.83493668310733637</v>
      </c>
      <c r="I1969">
        <v>0.59757767768258729</v>
      </c>
      <c r="J1969">
        <v>-0.92090160343938454</v>
      </c>
    </row>
    <row r="1970" spans="1:10" x14ac:dyDescent="0.2">
      <c r="A1970">
        <v>35090157</v>
      </c>
      <c r="B1970">
        <v>511</v>
      </c>
      <c r="C1970">
        <v>4</v>
      </c>
      <c r="D1970">
        <v>4</v>
      </c>
      <c r="E1970">
        <v>5</v>
      </c>
      <c r="F1970">
        <v>1</v>
      </c>
      <c r="G1970">
        <v>1.3040849064354709E-2</v>
      </c>
      <c r="H1970">
        <v>-3.257386893974823E-2</v>
      </c>
      <c r="I1970">
        <v>1.2921898908112517</v>
      </c>
      <c r="J1970">
        <v>-1.4040158498383646</v>
      </c>
    </row>
    <row r="1971" spans="1:10" x14ac:dyDescent="0.2">
      <c r="A1971">
        <v>35090158</v>
      </c>
      <c r="B1971">
        <v>486</v>
      </c>
      <c r="C1971">
        <v>3</v>
      </c>
      <c r="D1971">
        <v>3</v>
      </c>
      <c r="E1971">
        <v>4</v>
      </c>
      <c r="F1971">
        <v>1</v>
      </c>
      <c r="G1971">
        <v>-0.22561308607410774</v>
      </c>
      <c r="H1971">
        <v>-9.5863526791619552E-2</v>
      </c>
      <c r="I1971">
        <v>0.37704340240609491</v>
      </c>
      <c r="J1971">
        <v>-1.3191416930315283</v>
      </c>
    </row>
    <row r="1972" spans="1:10" x14ac:dyDescent="0.2">
      <c r="A1972">
        <v>35090159</v>
      </c>
      <c r="B1972">
        <v>506</v>
      </c>
      <c r="C1972">
        <v>3</v>
      </c>
      <c r="D1972">
        <v>3</v>
      </c>
      <c r="E1972">
        <v>4</v>
      </c>
      <c r="F1972">
        <v>1</v>
      </c>
      <c r="G1972">
        <v>-0.37932912117504625</v>
      </c>
      <c r="H1972">
        <v>-0.20206921599865998</v>
      </c>
      <c r="I1972">
        <v>0.40537477430118485</v>
      </c>
      <c r="J1972">
        <v>-0.93190131189131309</v>
      </c>
    </row>
    <row r="1973" spans="1:10" x14ac:dyDescent="0.2">
      <c r="A1973">
        <v>35090160</v>
      </c>
      <c r="B1973">
        <v>599</v>
      </c>
      <c r="C1973">
        <v>4</v>
      </c>
      <c r="D1973">
        <v>1</v>
      </c>
      <c r="E1973">
        <v>4</v>
      </c>
      <c r="F1973">
        <v>1</v>
      </c>
      <c r="G1973">
        <v>0.12858664996539779</v>
      </c>
      <c r="H1973">
        <v>-0.83831028999771051</v>
      </c>
      <c r="I1973">
        <v>7.077971776746747E-2</v>
      </c>
      <c r="J1973">
        <v>-0.7192830638251958</v>
      </c>
    </row>
    <row r="1974" spans="1:10" x14ac:dyDescent="0.2">
      <c r="A1974">
        <v>35090161</v>
      </c>
      <c r="B1974">
        <v>560</v>
      </c>
      <c r="C1974">
        <v>3</v>
      </c>
      <c r="D1974">
        <v>3</v>
      </c>
      <c r="E1974">
        <v>4</v>
      </c>
      <c r="F1974">
        <v>2</v>
      </c>
      <c r="G1974">
        <v>-0.38167933896137995</v>
      </c>
      <c r="H1974">
        <v>-0.27462096395019442</v>
      </c>
      <c r="I1974">
        <v>0.21821455850951518</v>
      </c>
      <c r="J1974">
        <v>-0.70444123019127081</v>
      </c>
    </row>
    <row r="1975" spans="1:10" x14ac:dyDescent="0.2">
      <c r="A1975">
        <v>35090162</v>
      </c>
      <c r="B1975">
        <v>468</v>
      </c>
      <c r="C1975">
        <v>3</v>
      </c>
      <c r="D1975">
        <v>4</v>
      </c>
      <c r="E1975">
        <v>4</v>
      </c>
      <c r="F1975">
        <v>1</v>
      </c>
      <c r="G1975">
        <v>-0.39750084699735644</v>
      </c>
      <c r="H1975">
        <v>0.16080130321166061</v>
      </c>
      <c r="I1975">
        <v>0.51664343776989952</v>
      </c>
      <c r="J1975">
        <v>-0.72509976019121802</v>
      </c>
    </row>
    <row r="1976" spans="1:10" x14ac:dyDescent="0.2">
      <c r="A1976">
        <v>35090165</v>
      </c>
      <c r="B1976">
        <v>489</v>
      </c>
      <c r="C1976">
        <v>5</v>
      </c>
      <c r="D1976">
        <v>4</v>
      </c>
      <c r="E1976">
        <v>5</v>
      </c>
      <c r="F1976">
        <v>2</v>
      </c>
      <c r="G1976">
        <v>1.2336623038289227</v>
      </c>
      <c r="H1976">
        <v>6.9228222779573217E-2</v>
      </c>
      <c r="I1976">
        <v>1.1542823802787399</v>
      </c>
      <c r="J1976">
        <v>-0.58306335608865756</v>
      </c>
    </row>
    <row r="1977" spans="1:10" x14ac:dyDescent="0.2">
      <c r="A1977">
        <v>35090166</v>
      </c>
      <c r="B1977">
        <v>507</v>
      </c>
      <c r="C1977">
        <v>5</v>
      </c>
      <c r="D1977">
        <v>4</v>
      </c>
      <c r="E1977">
        <v>4</v>
      </c>
      <c r="F1977">
        <v>1</v>
      </c>
      <c r="G1977">
        <v>1.120648464644312</v>
      </c>
      <c r="H1977">
        <v>0.41691485537304829</v>
      </c>
      <c r="I1977">
        <v>0.47678444895935951</v>
      </c>
      <c r="J1977">
        <v>-0.98188838004690626</v>
      </c>
    </row>
    <row r="1978" spans="1:10" x14ac:dyDescent="0.2">
      <c r="A1978">
        <v>35090167</v>
      </c>
      <c r="B1978">
        <v>466</v>
      </c>
      <c r="C1978">
        <v>5</v>
      </c>
      <c r="D1978">
        <v>5</v>
      </c>
      <c r="E1978">
        <v>4</v>
      </c>
      <c r="F1978">
        <v>2</v>
      </c>
      <c r="G1978">
        <v>1.6038247258542404</v>
      </c>
      <c r="H1978">
        <v>1.0617756072431572</v>
      </c>
      <c r="I1978">
        <v>0.54295288220502302</v>
      </c>
      <c r="J1978">
        <v>-0.5971724956104919</v>
      </c>
    </row>
    <row r="1979" spans="1:10" x14ac:dyDescent="0.2">
      <c r="A1979">
        <v>35090168</v>
      </c>
      <c r="B1979">
        <v>445</v>
      </c>
      <c r="C1979">
        <v>5</v>
      </c>
      <c r="D1979">
        <v>3</v>
      </c>
      <c r="E1979">
        <v>5</v>
      </c>
      <c r="F1979">
        <v>2</v>
      </c>
      <c r="G1979">
        <v>2.5855263403394182</v>
      </c>
      <c r="H1979">
        <v>-0.41901466075681776</v>
      </c>
      <c r="I1979">
        <v>1.1307894317190081</v>
      </c>
      <c r="J1979">
        <v>-0.53038298994577215</v>
      </c>
    </row>
    <row r="1980" spans="1:10" x14ac:dyDescent="0.2">
      <c r="A1980">
        <v>35090169</v>
      </c>
      <c r="B1980">
        <v>461</v>
      </c>
      <c r="C1980">
        <v>5</v>
      </c>
      <c r="D1980">
        <v>5</v>
      </c>
      <c r="E1980">
        <v>3</v>
      </c>
      <c r="F1980">
        <v>1</v>
      </c>
      <c r="G1980">
        <v>1.4266930051222189</v>
      </c>
      <c r="H1980">
        <v>0.84433345577875163</v>
      </c>
      <c r="I1980">
        <v>-0.31655788992144096</v>
      </c>
      <c r="J1980">
        <v>-0.72523276938845571</v>
      </c>
    </row>
    <row r="1981" spans="1:10" x14ac:dyDescent="0.2">
      <c r="A1981">
        <v>35090170</v>
      </c>
      <c r="B1981">
        <v>537</v>
      </c>
      <c r="C1981">
        <v>4</v>
      </c>
      <c r="D1981">
        <v>4</v>
      </c>
      <c r="E1981">
        <v>4</v>
      </c>
      <c r="F1981">
        <v>2</v>
      </c>
      <c r="G1981">
        <v>0.42462343852137874</v>
      </c>
      <c r="H1981">
        <v>-4.8474528488178792E-3</v>
      </c>
      <c r="I1981">
        <v>0.3228411959403934</v>
      </c>
      <c r="J1981">
        <v>-0.67877991051925113</v>
      </c>
    </row>
    <row r="1982" spans="1:10" x14ac:dyDescent="0.2">
      <c r="A1982">
        <v>35090171</v>
      </c>
      <c r="B1982">
        <v>519</v>
      </c>
      <c r="C1982">
        <v>5</v>
      </c>
      <c r="D1982">
        <v>2</v>
      </c>
      <c r="E1982">
        <v>5</v>
      </c>
      <c r="F1982">
        <v>1</v>
      </c>
      <c r="G1982">
        <v>0.96535560520991226</v>
      </c>
      <c r="H1982">
        <v>-0.60921415525135325</v>
      </c>
      <c r="I1982">
        <v>1.9412647409168291</v>
      </c>
      <c r="J1982">
        <v>-0.7581178672933695</v>
      </c>
    </row>
    <row r="1983" spans="1:10" x14ac:dyDescent="0.2">
      <c r="A1983">
        <v>35090172</v>
      </c>
      <c r="B1983">
        <v>413</v>
      </c>
      <c r="C1983">
        <v>4</v>
      </c>
      <c r="D1983">
        <v>4</v>
      </c>
      <c r="E1983">
        <v>5</v>
      </c>
      <c r="F1983">
        <v>1</v>
      </c>
      <c r="G1983">
        <v>0.31145565951714688</v>
      </c>
      <c r="H1983">
        <v>0.26937319894549422</v>
      </c>
      <c r="I1983">
        <v>1.2711477858516673</v>
      </c>
      <c r="J1983">
        <v>-0.80008730847626675</v>
      </c>
    </row>
    <row r="1984" spans="1:10" x14ac:dyDescent="0.2">
      <c r="A1984">
        <v>35090173</v>
      </c>
      <c r="B1984">
        <v>446</v>
      </c>
      <c r="C1984">
        <v>5</v>
      </c>
      <c r="D1984">
        <v>3</v>
      </c>
      <c r="E1984">
        <v>5</v>
      </c>
      <c r="F1984">
        <v>2</v>
      </c>
      <c r="G1984">
        <v>0.68930332268302053</v>
      </c>
      <c r="H1984">
        <v>-8.4080957716375582E-2</v>
      </c>
      <c r="I1984">
        <v>0.59485405611472353</v>
      </c>
      <c r="J1984">
        <v>-0.66084371339011683</v>
      </c>
    </row>
    <row r="1985" spans="1:10" x14ac:dyDescent="0.2">
      <c r="A1985">
        <v>35090174</v>
      </c>
      <c r="B1985">
        <v>678</v>
      </c>
      <c r="C1985">
        <v>3</v>
      </c>
      <c r="D1985">
        <v>2</v>
      </c>
      <c r="E1985">
        <v>5</v>
      </c>
      <c r="F1985">
        <v>2</v>
      </c>
      <c r="G1985">
        <v>-0.37489260601790569</v>
      </c>
      <c r="H1985">
        <v>-0.47185899697673261</v>
      </c>
      <c r="I1985">
        <v>0.85396853404188033</v>
      </c>
      <c r="J1985">
        <v>-0.63338570029025287</v>
      </c>
    </row>
    <row r="1986" spans="1:10" x14ac:dyDescent="0.2">
      <c r="A1986">
        <v>35090175</v>
      </c>
      <c r="B1986">
        <v>1162</v>
      </c>
      <c r="C1986">
        <v>3</v>
      </c>
      <c r="D1986">
        <v>2</v>
      </c>
      <c r="E1986">
        <v>5</v>
      </c>
      <c r="F1986">
        <v>1</v>
      </c>
      <c r="G1986">
        <v>-0.34208011950666678</v>
      </c>
      <c r="H1986">
        <v>-0.58010145444830707</v>
      </c>
      <c r="I1986">
        <v>1.2833173913070757</v>
      </c>
      <c r="J1986">
        <v>-0.73918139926032278</v>
      </c>
    </row>
    <row r="1987" spans="1:10" x14ac:dyDescent="0.2">
      <c r="A1987">
        <v>35090176</v>
      </c>
      <c r="B1987">
        <v>603</v>
      </c>
      <c r="C1987">
        <v>3</v>
      </c>
      <c r="D1987">
        <v>2</v>
      </c>
      <c r="E1987">
        <v>5</v>
      </c>
      <c r="F1987">
        <v>1</v>
      </c>
      <c r="G1987">
        <v>-7.0361441204428277E-2</v>
      </c>
      <c r="H1987">
        <v>-0.59164632125546923</v>
      </c>
      <c r="I1987">
        <v>1.2204406546485176</v>
      </c>
      <c r="J1987">
        <v>-0.85009488151315216</v>
      </c>
    </row>
    <row r="1988" spans="1:10" x14ac:dyDescent="0.2">
      <c r="A1988">
        <v>35090177</v>
      </c>
      <c r="B1988">
        <v>800</v>
      </c>
      <c r="C1988">
        <v>4</v>
      </c>
      <c r="D1988">
        <v>2</v>
      </c>
      <c r="E1988">
        <v>5</v>
      </c>
      <c r="F1988">
        <v>1</v>
      </c>
      <c r="G1988">
        <v>0.16548496233924154</v>
      </c>
      <c r="H1988">
        <v>-0.44139460072170716</v>
      </c>
      <c r="I1988">
        <v>1.1126273271128557</v>
      </c>
      <c r="J1988">
        <v>-0.80545151552376748</v>
      </c>
    </row>
    <row r="1989" spans="1:10" x14ac:dyDescent="0.2">
      <c r="A1989">
        <v>35090178</v>
      </c>
      <c r="B1989">
        <v>590</v>
      </c>
      <c r="C1989">
        <v>4</v>
      </c>
      <c r="D1989">
        <v>3</v>
      </c>
      <c r="E1989">
        <v>5</v>
      </c>
      <c r="F1989">
        <v>1</v>
      </c>
      <c r="G1989">
        <v>5.8120238844297928E-2</v>
      </c>
      <c r="H1989">
        <v>-0.2442398993525545</v>
      </c>
      <c r="I1989">
        <v>0.72400577661241017</v>
      </c>
      <c r="J1989">
        <v>-1.0841133739146387</v>
      </c>
    </row>
    <row r="1990" spans="1:10" x14ac:dyDescent="0.2">
      <c r="A1990">
        <v>35090179</v>
      </c>
      <c r="B1990">
        <v>556</v>
      </c>
      <c r="C1990">
        <v>3</v>
      </c>
      <c r="D1990">
        <v>3</v>
      </c>
      <c r="E1990">
        <v>5</v>
      </c>
      <c r="F1990">
        <v>1</v>
      </c>
      <c r="G1990">
        <v>-6.9231200589382869E-2</v>
      </c>
      <c r="H1990">
        <v>-4.8223751826808242E-2</v>
      </c>
      <c r="I1990">
        <v>0.5878626492291088</v>
      </c>
      <c r="J1990">
        <v>-1.0816726903041149</v>
      </c>
    </row>
    <row r="1991" spans="1:10" x14ac:dyDescent="0.2">
      <c r="A1991">
        <v>35090180</v>
      </c>
      <c r="B1991">
        <v>707</v>
      </c>
      <c r="C1991">
        <v>4</v>
      </c>
      <c r="D1991">
        <v>3</v>
      </c>
      <c r="E1991">
        <v>5</v>
      </c>
      <c r="F1991">
        <v>1</v>
      </c>
      <c r="G1991">
        <v>6.7920863692259581E-2</v>
      </c>
      <c r="H1991">
        <v>-0.30244842329839416</v>
      </c>
      <c r="I1991">
        <v>0.90946632876660005</v>
      </c>
      <c r="J1991">
        <v>-1.0110119101847026</v>
      </c>
    </row>
    <row r="1992" spans="1:10" x14ac:dyDescent="0.2">
      <c r="A1992">
        <v>35090181</v>
      </c>
      <c r="B1992">
        <v>598</v>
      </c>
      <c r="C1992">
        <v>2</v>
      </c>
      <c r="D1992">
        <v>4</v>
      </c>
      <c r="E1992">
        <v>4</v>
      </c>
      <c r="F1992">
        <v>1</v>
      </c>
      <c r="G1992">
        <v>-0.69255534010722586</v>
      </c>
      <c r="H1992">
        <v>9.1975682592058447E-2</v>
      </c>
      <c r="I1992">
        <v>0.403491841915325</v>
      </c>
      <c r="J1992">
        <v>-0.73852508590513866</v>
      </c>
    </row>
    <row r="1993" spans="1:10" x14ac:dyDescent="0.2">
      <c r="A1993">
        <v>35090182</v>
      </c>
      <c r="B1993">
        <v>619</v>
      </c>
      <c r="C1993">
        <v>2</v>
      </c>
      <c r="D1993">
        <v>4</v>
      </c>
      <c r="E1993">
        <v>4</v>
      </c>
      <c r="F1993">
        <v>1</v>
      </c>
      <c r="G1993">
        <v>-0.69475285161195144</v>
      </c>
      <c r="H1993">
        <v>-3.3684550325467161E-2</v>
      </c>
      <c r="I1993">
        <v>0.26373155965314177</v>
      </c>
      <c r="J1993">
        <v>-0.95698091352763526</v>
      </c>
    </row>
    <row r="1994" spans="1:10" x14ac:dyDescent="0.2">
      <c r="A1994">
        <v>35090183</v>
      </c>
      <c r="B1994">
        <v>563</v>
      </c>
      <c r="C1994">
        <v>2</v>
      </c>
      <c r="D1994">
        <v>1</v>
      </c>
      <c r="E1994">
        <v>2</v>
      </c>
      <c r="F1994">
        <v>1</v>
      </c>
      <c r="G1994">
        <v>-0.66890661555971809</v>
      </c>
      <c r="H1994">
        <v>-0.76610560137588402</v>
      </c>
      <c r="I1994">
        <v>-0.31916909004470306</v>
      </c>
      <c r="J1994">
        <v>-0.72031073903826648</v>
      </c>
    </row>
    <row r="1995" spans="1:10" x14ac:dyDescent="0.2">
      <c r="A1995">
        <v>35090184</v>
      </c>
      <c r="B1995">
        <v>540</v>
      </c>
      <c r="C1995">
        <v>2</v>
      </c>
      <c r="D1995">
        <v>3</v>
      </c>
      <c r="E1995">
        <v>4</v>
      </c>
      <c r="F1995">
        <v>1</v>
      </c>
      <c r="G1995">
        <v>-0.57457966952641826</v>
      </c>
      <c r="H1995">
        <v>-0.16379905499528374</v>
      </c>
      <c r="I1995">
        <v>0.10343549495966282</v>
      </c>
      <c r="J1995">
        <v>-1.1060415408799251</v>
      </c>
    </row>
    <row r="1996" spans="1:10" x14ac:dyDescent="0.2">
      <c r="A1996">
        <v>35090185</v>
      </c>
      <c r="B1996">
        <v>748</v>
      </c>
      <c r="C1996">
        <v>1</v>
      </c>
      <c r="D1996">
        <v>3</v>
      </c>
      <c r="E1996">
        <v>2</v>
      </c>
      <c r="F1996">
        <v>1</v>
      </c>
      <c r="G1996">
        <v>-0.77950598223217993</v>
      </c>
      <c r="H1996">
        <v>-0.3147347646018962</v>
      </c>
      <c r="I1996">
        <v>-0.44348618205050422</v>
      </c>
      <c r="J1996">
        <v>-0.85464853331542212</v>
      </c>
    </row>
    <row r="1997" spans="1:10" x14ac:dyDescent="0.2">
      <c r="A1997">
        <v>35090186</v>
      </c>
      <c r="B1997">
        <v>530</v>
      </c>
      <c r="C1997">
        <v>2</v>
      </c>
      <c r="D1997">
        <v>3</v>
      </c>
      <c r="E1997">
        <v>4</v>
      </c>
      <c r="F1997">
        <v>1</v>
      </c>
      <c r="G1997">
        <v>-0.42532430551383349</v>
      </c>
      <c r="H1997">
        <v>-0.16518730788261277</v>
      </c>
      <c r="I1997">
        <v>0.13521660813691638</v>
      </c>
      <c r="J1997">
        <v>-0.75551076889834912</v>
      </c>
    </row>
    <row r="1998" spans="1:10" x14ac:dyDescent="0.2">
      <c r="A1998">
        <v>35090187</v>
      </c>
      <c r="B1998">
        <v>519</v>
      </c>
      <c r="C1998">
        <v>2</v>
      </c>
      <c r="D1998">
        <v>4</v>
      </c>
      <c r="E1998">
        <v>4</v>
      </c>
      <c r="F1998">
        <v>1</v>
      </c>
      <c r="G1998">
        <v>-0.49904494878343264</v>
      </c>
      <c r="H1998">
        <v>0.28819138978542835</v>
      </c>
      <c r="I1998">
        <v>0.14591591071002136</v>
      </c>
      <c r="J1998">
        <v>-0.896116366976489</v>
      </c>
    </row>
    <row r="1999" spans="1:10" x14ac:dyDescent="0.2">
      <c r="A1999">
        <v>35090188</v>
      </c>
      <c r="B1999">
        <v>491</v>
      </c>
      <c r="C1999">
        <v>4</v>
      </c>
      <c r="D1999">
        <v>5</v>
      </c>
      <c r="E1999">
        <v>4</v>
      </c>
      <c r="F1999">
        <v>1</v>
      </c>
      <c r="G1999">
        <v>0.17021711347432611</v>
      </c>
      <c r="H1999">
        <v>1.4238790655937179</v>
      </c>
      <c r="I1999">
        <v>0.21741287397506659</v>
      </c>
      <c r="J1999">
        <v>-0.74830718218634051</v>
      </c>
    </row>
    <row r="2000" spans="1:10" x14ac:dyDescent="0.2">
      <c r="A2000">
        <v>35090189</v>
      </c>
      <c r="B2000">
        <v>727</v>
      </c>
      <c r="C2000">
        <v>4</v>
      </c>
      <c r="D2000">
        <v>5</v>
      </c>
      <c r="E2000">
        <v>3</v>
      </c>
      <c r="F2000">
        <v>2</v>
      </c>
      <c r="G2000">
        <v>0.1964302919624264</v>
      </c>
      <c r="H2000">
        <v>2.2016209863805458</v>
      </c>
      <c r="I2000">
        <v>-3.7951966426147121E-2</v>
      </c>
      <c r="J2000">
        <v>-0.50996395090551749</v>
      </c>
    </row>
    <row r="2001" spans="1:10" x14ac:dyDescent="0.2">
      <c r="A2001">
        <v>35090190</v>
      </c>
      <c r="B2001">
        <v>491</v>
      </c>
      <c r="C2001">
        <v>5</v>
      </c>
      <c r="D2001">
        <v>5</v>
      </c>
      <c r="E2001">
        <v>2</v>
      </c>
      <c r="F2001">
        <v>2</v>
      </c>
      <c r="G2001">
        <v>1.2599104016902856</v>
      </c>
      <c r="H2001">
        <v>1.3439740324962728</v>
      </c>
      <c r="I2001">
        <v>-0.63526276947181803</v>
      </c>
      <c r="J2001">
        <v>-0.44468032376788857</v>
      </c>
    </row>
    <row r="2002" spans="1:10" x14ac:dyDescent="0.2">
      <c r="A2002">
        <v>35090191</v>
      </c>
      <c r="B2002">
        <v>537</v>
      </c>
      <c r="C2002">
        <v>4</v>
      </c>
      <c r="D2002">
        <v>5</v>
      </c>
      <c r="E2002">
        <v>2</v>
      </c>
      <c r="F2002">
        <v>1</v>
      </c>
      <c r="G2002">
        <v>0.42574136185246042</v>
      </c>
      <c r="H2002">
        <v>1.2694143197508825</v>
      </c>
      <c r="I2002">
        <v>-0.32967722579248587</v>
      </c>
      <c r="J2002">
        <v>-0.83872683304837137</v>
      </c>
    </row>
    <row r="2003" spans="1:10" x14ac:dyDescent="0.2">
      <c r="A2003">
        <v>35090192</v>
      </c>
      <c r="B2003">
        <v>521</v>
      </c>
      <c r="C2003">
        <v>4</v>
      </c>
      <c r="D2003">
        <v>5</v>
      </c>
      <c r="E2003">
        <v>3</v>
      </c>
      <c r="F2003">
        <v>1</v>
      </c>
      <c r="G2003">
        <v>0.59572218099422658</v>
      </c>
      <c r="H2003">
        <v>1.6186997583266334</v>
      </c>
      <c r="I2003">
        <v>-0.28417995285346076</v>
      </c>
      <c r="J2003">
        <v>-1.0071538809412173</v>
      </c>
    </row>
    <row r="2004" spans="1:10" x14ac:dyDescent="0.2">
      <c r="A2004">
        <v>35090193</v>
      </c>
      <c r="B2004">
        <v>443</v>
      </c>
      <c r="C2004">
        <v>4</v>
      </c>
      <c r="D2004">
        <v>4</v>
      </c>
      <c r="E2004">
        <v>2</v>
      </c>
      <c r="F2004">
        <v>2</v>
      </c>
      <c r="G2004">
        <v>0.4138385131533191</v>
      </c>
      <c r="H2004">
        <v>-1.8591251918114726E-2</v>
      </c>
      <c r="I2004">
        <v>-0.63964784272964503</v>
      </c>
      <c r="J2004">
        <v>-0.61827902625539033</v>
      </c>
    </row>
    <row r="2005" spans="1:10" x14ac:dyDescent="0.2">
      <c r="A2005">
        <v>35090194</v>
      </c>
      <c r="B2005">
        <v>472</v>
      </c>
      <c r="C2005">
        <v>4</v>
      </c>
      <c r="D2005">
        <v>3</v>
      </c>
      <c r="E2005">
        <v>4</v>
      </c>
      <c r="F2005">
        <v>1</v>
      </c>
      <c r="G2005">
        <v>0.49515605215874936</v>
      </c>
      <c r="H2005">
        <v>-0.10336668153978584</v>
      </c>
      <c r="I2005">
        <v>0.33495820586545916</v>
      </c>
      <c r="J2005">
        <v>-1.1298581513951298</v>
      </c>
    </row>
    <row r="2006" spans="1:10" x14ac:dyDescent="0.2">
      <c r="A2006">
        <v>35090195</v>
      </c>
      <c r="B2006">
        <v>431</v>
      </c>
      <c r="C2006">
        <v>4</v>
      </c>
      <c r="D2006">
        <v>3</v>
      </c>
      <c r="E2006">
        <v>3</v>
      </c>
      <c r="F2006">
        <v>2</v>
      </c>
      <c r="G2006">
        <v>0.40759960234552906</v>
      </c>
      <c r="H2006">
        <v>-0.42745949336334477</v>
      </c>
      <c r="I2006">
        <v>-1.7747894210370208E-2</v>
      </c>
      <c r="J2006">
        <v>-0.50298322497048176</v>
      </c>
    </row>
    <row r="2007" spans="1:10" x14ac:dyDescent="0.2">
      <c r="A2007">
        <v>35090196</v>
      </c>
      <c r="B2007">
        <v>454</v>
      </c>
      <c r="C2007">
        <v>5</v>
      </c>
      <c r="D2007">
        <v>5</v>
      </c>
      <c r="E2007">
        <v>4</v>
      </c>
      <c r="F2007">
        <v>1</v>
      </c>
      <c r="G2007">
        <v>1.4299930554713707</v>
      </c>
      <c r="H2007">
        <v>2.6715028888968133</v>
      </c>
      <c r="I2007">
        <v>0.46854049962075017</v>
      </c>
      <c r="J2007">
        <v>-0.748958865000388</v>
      </c>
    </row>
    <row r="2008" spans="1:10" x14ac:dyDescent="0.2">
      <c r="A2008">
        <v>35090197</v>
      </c>
      <c r="B2008">
        <v>496</v>
      </c>
      <c r="C2008">
        <v>4</v>
      </c>
      <c r="D2008">
        <v>5</v>
      </c>
      <c r="E2008">
        <v>3</v>
      </c>
      <c r="F2008">
        <v>1</v>
      </c>
      <c r="G2008">
        <v>5.6578256774162117E-3</v>
      </c>
      <c r="H2008">
        <v>1.2801265456446873</v>
      </c>
      <c r="I2008">
        <v>3.1139465301229012E-2</v>
      </c>
      <c r="J2008">
        <v>-0.79426364943848649</v>
      </c>
    </row>
    <row r="2009" spans="1:10" x14ac:dyDescent="0.2">
      <c r="A2009">
        <v>35090198</v>
      </c>
      <c r="B2009">
        <v>457</v>
      </c>
      <c r="C2009">
        <v>3</v>
      </c>
      <c r="D2009">
        <v>3</v>
      </c>
      <c r="E2009">
        <v>5</v>
      </c>
      <c r="F2009">
        <v>2</v>
      </c>
      <c r="G2009">
        <v>-1.8688709878358356E-3</v>
      </c>
      <c r="H2009">
        <v>-5.7571042540139547E-2</v>
      </c>
      <c r="I2009">
        <v>0.62299421260835475</v>
      </c>
      <c r="J2009">
        <v>-0.70173040095714256</v>
      </c>
    </row>
    <row r="2010" spans="1:10" x14ac:dyDescent="0.2">
      <c r="A2010">
        <v>35090199</v>
      </c>
      <c r="B2010">
        <v>567</v>
      </c>
      <c r="C2010">
        <v>5</v>
      </c>
      <c r="D2010">
        <v>5</v>
      </c>
      <c r="E2010">
        <v>5</v>
      </c>
      <c r="F2010">
        <v>2</v>
      </c>
      <c r="G2010">
        <v>0.80143947119995884</v>
      </c>
      <c r="H2010">
        <v>0.94048898017284133</v>
      </c>
      <c r="I2010">
        <v>0.60541822600170625</v>
      </c>
      <c r="J2010">
        <v>-0.59992059835136724</v>
      </c>
    </row>
    <row r="2011" spans="1:10" x14ac:dyDescent="0.2">
      <c r="A2011">
        <v>35090200</v>
      </c>
      <c r="B2011">
        <v>560</v>
      </c>
      <c r="C2011">
        <v>5</v>
      </c>
      <c r="D2011">
        <v>4</v>
      </c>
      <c r="E2011">
        <v>5</v>
      </c>
      <c r="F2011">
        <v>1</v>
      </c>
      <c r="G2011">
        <v>1.1734323141632745</v>
      </c>
      <c r="H2011">
        <v>0.31521318480442456</v>
      </c>
      <c r="I2011">
        <v>2.0313144887995658</v>
      </c>
      <c r="J2011">
        <v>-0.74324842086800869</v>
      </c>
    </row>
    <row r="2012" spans="1:10" x14ac:dyDescent="0.2">
      <c r="A2012">
        <v>35090201</v>
      </c>
      <c r="B2012">
        <v>939</v>
      </c>
      <c r="C2012">
        <v>5</v>
      </c>
      <c r="D2012">
        <v>4</v>
      </c>
      <c r="E2012">
        <v>5</v>
      </c>
      <c r="F2012">
        <v>2</v>
      </c>
      <c r="G2012">
        <v>1.1786238602436989</v>
      </c>
      <c r="H2012">
        <v>0.44824197641294461</v>
      </c>
      <c r="I2012">
        <v>1.9283093090112711</v>
      </c>
      <c r="J2012">
        <v>-0.42085064158617619</v>
      </c>
    </row>
    <row r="2013" spans="1:10" x14ac:dyDescent="0.2">
      <c r="A2013">
        <v>35090202</v>
      </c>
      <c r="B2013">
        <v>692</v>
      </c>
      <c r="C2013">
        <v>4</v>
      </c>
      <c r="D2013">
        <v>3</v>
      </c>
      <c r="E2013">
        <v>5</v>
      </c>
      <c r="F2013">
        <v>2</v>
      </c>
      <c r="G2013">
        <v>0.21412589207040655</v>
      </c>
      <c r="H2013">
        <v>-0.17628751105037577</v>
      </c>
      <c r="I2013">
        <v>2.0061116609868073</v>
      </c>
      <c r="J2013">
        <v>-0.70427264020384817</v>
      </c>
    </row>
    <row r="2014" spans="1:10" x14ac:dyDescent="0.2">
      <c r="A2014">
        <v>35090203</v>
      </c>
      <c r="B2014">
        <v>684</v>
      </c>
      <c r="C2014">
        <v>5</v>
      </c>
      <c r="D2014">
        <v>5</v>
      </c>
      <c r="E2014">
        <v>5</v>
      </c>
      <c r="F2014">
        <v>1</v>
      </c>
      <c r="G2014">
        <v>1.1705510391794258</v>
      </c>
      <c r="H2014">
        <v>0.64131061184780824</v>
      </c>
      <c r="I2014">
        <v>0.56449272797691863</v>
      </c>
      <c r="J2014">
        <v>-0.96578409254536668</v>
      </c>
    </row>
    <row r="2015" spans="1:10" x14ac:dyDescent="0.2">
      <c r="A2015">
        <v>35090205</v>
      </c>
      <c r="B2015">
        <v>623</v>
      </c>
      <c r="C2015">
        <v>2</v>
      </c>
      <c r="D2015">
        <v>2</v>
      </c>
      <c r="E2015">
        <v>4</v>
      </c>
      <c r="F2015">
        <v>2</v>
      </c>
      <c r="G2015">
        <v>-0.40750548512007456</v>
      </c>
      <c r="H2015">
        <v>-0.50044338056055293</v>
      </c>
      <c r="I2015">
        <v>0.24157761075874926</v>
      </c>
      <c r="J2015">
        <v>-0.64233311877378041</v>
      </c>
    </row>
    <row r="2016" spans="1:10" x14ac:dyDescent="0.2">
      <c r="A2016">
        <v>35090207</v>
      </c>
      <c r="B2016">
        <v>562</v>
      </c>
      <c r="C2016">
        <v>2</v>
      </c>
      <c r="D2016">
        <v>3</v>
      </c>
      <c r="E2016">
        <v>4</v>
      </c>
      <c r="F2016">
        <v>2</v>
      </c>
      <c r="G2016">
        <v>-0.58909952070636518</v>
      </c>
      <c r="H2016">
        <v>-0.22381760213063195</v>
      </c>
      <c r="I2016">
        <v>0.49979771546081586</v>
      </c>
      <c r="J2016">
        <v>-0.57657530007373758</v>
      </c>
    </row>
    <row r="2017" spans="1:10" x14ac:dyDescent="0.2">
      <c r="A2017">
        <v>35090208</v>
      </c>
      <c r="B2017">
        <v>680</v>
      </c>
      <c r="C2017">
        <v>2</v>
      </c>
      <c r="D2017">
        <v>4</v>
      </c>
      <c r="E2017">
        <v>5</v>
      </c>
      <c r="F2017">
        <v>1</v>
      </c>
      <c r="G2017">
        <v>-0.68387740890843485</v>
      </c>
      <c r="H2017">
        <v>0.18853514721301146</v>
      </c>
      <c r="I2017">
        <v>0.94128912189420644</v>
      </c>
      <c r="J2017">
        <v>-1.2935895486870772</v>
      </c>
    </row>
    <row r="2018" spans="1:10" x14ac:dyDescent="0.2">
      <c r="A2018">
        <v>35090209</v>
      </c>
      <c r="B2018">
        <v>429</v>
      </c>
      <c r="C2018">
        <v>5</v>
      </c>
      <c r="D2018">
        <v>4</v>
      </c>
      <c r="E2018">
        <v>5</v>
      </c>
      <c r="F2018">
        <v>2</v>
      </c>
      <c r="G2018">
        <v>1.6546942927344812</v>
      </c>
      <c r="H2018">
        <v>0.59870491496229405</v>
      </c>
      <c r="I2018">
        <v>2.4676648875719081</v>
      </c>
      <c r="J2018">
        <v>-0.69690952994756494</v>
      </c>
    </row>
    <row r="2019" spans="1:10" x14ac:dyDescent="0.2">
      <c r="A2019">
        <v>35090210</v>
      </c>
      <c r="B2019">
        <v>644</v>
      </c>
      <c r="C2019">
        <v>4</v>
      </c>
      <c r="D2019">
        <v>1</v>
      </c>
      <c r="E2019">
        <v>5</v>
      </c>
      <c r="F2019">
        <v>1</v>
      </c>
      <c r="G2019">
        <v>0.22748436472993283</v>
      </c>
      <c r="H2019">
        <v>-0.79119923373808199</v>
      </c>
      <c r="I2019">
        <v>3.2794810840620476</v>
      </c>
      <c r="J2019">
        <v>-0.75777902255118446</v>
      </c>
    </row>
    <row r="2020" spans="1:10" x14ac:dyDescent="0.2">
      <c r="A2020">
        <v>35090211</v>
      </c>
      <c r="B2020">
        <v>889</v>
      </c>
      <c r="C2020">
        <v>4</v>
      </c>
      <c r="D2020">
        <v>2</v>
      </c>
      <c r="E2020">
        <v>5</v>
      </c>
      <c r="F2020">
        <v>2</v>
      </c>
      <c r="G2020">
        <v>8.117778403687842E-2</v>
      </c>
      <c r="H2020">
        <v>-0.54254967922968245</v>
      </c>
      <c r="I2020">
        <v>3.1045266687756383</v>
      </c>
      <c r="J2020">
        <v>-0.61967918767162466</v>
      </c>
    </row>
    <row r="2021" spans="1:10" x14ac:dyDescent="0.2">
      <c r="A2021">
        <v>35090213</v>
      </c>
      <c r="B2021">
        <v>484</v>
      </c>
      <c r="C2021">
        <v>5</v>
      </c>
      <c r="D2021">
        <v>3</v>
      </c>
      <c r="E2021">
        <v>5</v>
      </c>
      <c r="F2021">
        <v>2</v>
      </c>
      <c r="G2021">
        <v>1.2990016229659873</v>
      </c>
      <c r="H2021">
        <v>-0.17839828903402252</v>
      </c>
      <c r="I2021">
        <v>1.5027898453297821</v>
      </c>
      <c r="J2021">
        <v>-0.47071806049335885</v>
      </c>
    </row>
    <row r="2022" spans="1:10" x14ac:dyDescent="0.2">
      <c r="A2022">
        <v>35090214</v>
      </c>
      <c r="B2022">
        <v>523</v>
      </c>
      <c r="C2022">
        <v>3</v>
      </c>
      <c r="D2022">
        <v>3</v>
      </c>
      <c r="E2022">
        <v>5</v>
      </c>
      <c r="F2022">
        <v>2</v>
      </c>
      <c r="G2022">
        <v>-1.4906650899678547E-2</v>
      </c>
      <c r="H2022">
        <v>-0.12119628126684087</v>
      </c>
      <c r="I2022">
        <v>1.3622831678585752</v>
      </c>
      <c r="J2022">
        <v>-0.67735551124066484</v>
      </c>
    </row>
    <row r="2023" spans="1:10" x14ac:dyDescent="0.2">
      <c r="A2023">
        <v>35090216</v>
      </c>
      <c r="B2023">
        <v>16</v>
      </c>
    </row>
    <row r="2024" spans="1:10" x14ac:dyDescent="0.2">
      <c r="A2024">
        <v>35100029</v>
      </c>
      <c r="B2024">
        <v>387</v>
      </c>
      <c r="C2024">
        <v>3</v>
      </c>
      <c r="D2024">
        <v>4</v>
      </c>
      <c r="E2024">
        <v>3</v>
      </c>
      <c r="F2024">
        <v>1</v>
      </c>
      <c r="G2024">
        <v>-8.1893469146787218E-2</v>
      </c>
      <c r="H2024">
        <v>0.27317986547301698</v>
      </c>
      <c r="I2024">
        <v>-8.2126438479290256E-2</v>
      </c>
      <c r="J2024">
        <v>-0.7329938504591258</v>
      </c>
    </row>
    <row r="2025" spans="1:10" x14ac:dyDescent="0.2">
      <c r="A2025">
        <v>35100030</v>
      </c>
      <c r="B2025">
        <v>427</v>
      </c>
      <c r="C2025">
        <v>4</v>
      </c>
      <c r="D2025">
        <v>4</v>
      </c>
      <c r="E2025">
        <v>4</v>
      </c>
      <c r="F2025">
        <v>1</v>
      </c>
      <c r="G2025">
        <v>0.13355457541005553</v>
      </c>
      <c r="H2025">
        <v>0.55225581451031547</v>
      </c>
      <c r="I2025">
        <v>0.27083405467281119</v>
      </c>
      <c r="J2025">
        <v>-1.0855863909444308</v>
      </c>
    </row>
    <row r="2026" spans="1:10" x14ac:dyDescent="0.2">
      <c r="A2026">
        <v>35100031</v>
      </c>
      <c r="B2026">
        <v>482</v>
      </c>
      <c r="C2026">
        <v>3</v>
      </c>
      <c r="D2026">
        <v>5</v>
      </c>
      <c r="E2026">
        <v>4</v>
      </c>
      <c r="F2026">
        <v>2</v>
      </c>
      <c r="G2026">
        <v>-0.24735547524279353</v>
      </c>
      <c r="H2026">
        <v>1.4677659530434708</v>
      </c>
      <c r="I2026">
        <v>0.18769183843093568</v>
      </c>
      <c r="J2026">
        <v>-0.5741235823807227</v>
      </c>
    </row>
    <row r="2027" spans="1:10" x14ac:dyDescent="0.2">
      <c r="A2027">
        <v>35100032</v>
      </c>
      <c r="B2027">
        <v>401</v>
      </c>
      <c r="C2027">
        <v>4</v>
      </c>
      <c r="D2027">
        <v>3</v>
      </c>
      <c r="E2027">
        <v>5</v>
      </c>
      <c r="F2027">
        <v>2</v>
      </c>
      <c r="G2027">
        <v>6.9672648141321486E-2</v>
      </c>
      <c r="H2027">
        <v>-0.39435851967183866</v>
      </c>
      <c r="I2027">
        <v>1.0262287301437416</v>
      </c>
      <c r="J2027">
        <v>-0.64952871449439886</v>
      </c>
    </row>
    <row r="2028" spans="1:10" x14ac:dyDescent="0.2">
      <c r="A2028">
        <v>35100033</v>
      </c>
      <c r="B2028">
        <v>476</v>
      </c>
      <c r="C2028">
        <v>3</v>
      </c>
      <c r="D2028">
        <v>3</v>
      </c>
      <c r="E2028">
        <v>3</v>
      </c>
      <c r="F2028">
        <v>2</v>
      </c>
      <c r="G2028">
        <v>-0.18135401547428631</v>
      </c>
      <c r="H2028">
        <v>-0.26671272505850574</v>
      </c>
      <c r="I2028">
        <v>-0.1975792756707854</v>
      </c>
      <c r="J2028">
        <v>-0.45028860859719877</v>
      </c>
    </row>
    <row r="2029" spans="1:10" x14ac:dyDescent="0.2">
      <c r="A2029">
        <v>35100035</v>
      </c>
      <c r="B2029">
        <v>545</v>
      </c>
      <c r="C2029">
        <v>5</v>
      </c>
      <c r="D2029">
        <v>5</v>
      </c>
      <c r="E2029">
        <v>2</v>
      </c>
      <c r="F2029">
        <v>3</v>
      </c>
      <c r="G2029">
        <v>0.84293723257876507</v>
      </c>
      <c r="H2029">
        <v>4.0633861741909554</v>
      </c>
      <c r="I2029">
        <v>-0.52440264069635956</v>
      </c>
      <c r="J2029">
        <v>-0.27270374221573573</v>
      </c>
    </row>
    <row r="2030" spans="1:10" x14ac:dyDescent="0.2">
      <c r="A2030">
        <v>35100036</v>
      </c>
      <c r="B2030">
        <v>854</v>
      </c>
      <c r="C2030">
        <v>5</v>
      </c>
      <c r="D2030">
        <v>5</v>
      </c>
      <c r="E2030">
        <v>3</v>
      </c>
      <c r="F2030">
        <v>3</v>
      </c>
      <c r="G2030">
        <v>0.88762442537808406</v>
      </c>
      <c r="H2030">
        <v>3.426072419136208</v>
      </c>
      <c r="I2030">
        <v>-8.762429666210636E-2</v>
      </c>
      <c r="J2030">
        <v>-0.30104028227046298</v>
      </c>
    </row>
    <row r="2031" spans="1:10" x14ac:dyDescent="0.2">
      <c r="A2031">
        <v>35100040</v>
      </c>
      <c r="B2031">
        <v>438</v>
      </c>
      <c r="C2031">
        <v>4</v>
      </c>
      <c r="D2031">
        <v>5</v>
      </c>
      <c r="E2031">
        <v>4</v>
      </c>
      <c r="F2031">
        <v>2</v>
      </c>
      <c r="G2031">
        <v>0.18794754489821075</v>
      </c>
      <c r="H2031">
        <v>4.1065885795998911</v>
      </c>
      <c r="I2031">
        <v>0.16901171717806646</v>
      </c>
      <c r="J2031">
        <v>-0.51293177090295594</v>
      </c>
    </row>
    <row r="2032" spans="1:10" x14ac:dyDescent="0.2">
      <c r="A2032">
        <v>35100041</v>
      </c>
      <c r="B2032">
        <v>544</v>
      </c>
      <c r="C2032">
        <v>5</v>
      </c>
      <c r="D2032">
        <v>5</v>
      </c>
      <c r="E2032">
        <v>4</v>
      </c>
      <c r="F2032">
        <v>2</v>
      </c>
      <c r="G2032">
        <v>2.0003202614507054</v>
      </c>
      <c r="H2032">
        <v>1.832811219709058</v>
      </c>
      <c r="I2032">
        <v>0.49001070723615181</v>
      </c>
      <c r="J2032">
        <v>-0.52242776811659686</v>
      </c>
    </row>
    <row r="2033" spans="1:10" x14ac:dyDescent="0.2">
      <c r="A2033">
        <v>35100042</v>
      </c>
      <c r="B2033">
        <v>635</v>
      </c>
      <c r="C2033">
        <v>5</v>
      </c>
      <c r="D2033">
        <v>5</v>
      </c>
      <c r="E2033">
        <v>3</v>
      </c>
      <c r="F2033">
        <v>3</v>
      </c>
      <c r="G2033">
        <v>1.3540687930667001</v>
      </c>
      <c r="H2033">
        <v>3.1663627083250319</v>
      </c>
      <c r="I2033">
        <v>-9.8027510178149341E-2</v>
      </c>
      <c r="J2033">
        <v>-0.27768627456222078</v>
      </c>
    </row>
    <row r="2034" spans="1:10" x14ac:dyDescent="0.2">
      <c r="A2034">
        <v>35100044</v>
      </c>
      <c r="B2034">
        <v>794</v>
      </c>
      <c r="C2034">
        <v>5</v>
      </c>
      <c r="D2034">
        <v>5</v>
      </c>
      <c r="E2034">
        <v>3</v>
      </c>
      <c r="F2034">
        <v>3</v>
      </c>
      <c r="G2034">
        <v>1.4591095913187249</v>
      </c>
      <c r="H2034">
        <v>0.66914197423573241</v>
      </c>
      <c r="I2034">
        <v>-2.4208692982504582E-2</v>
      </c>
      <c r="J2034">
        <v>-0.3603784255711372</v>
      </c>
    </row>
    <row r="2035" spans="1:10" x14ac:dyDescent="0.2">
      <c r="A2035">
        <v>35100045</v>
      </c>
      <c r="B2035">
        <v>322</v>
      </c>
      <c r="C2035">
        <v>3</v>
      </c>
      <c r="D2035">
        <v>3</v>
      </c>
      <c r="E2035">
        <v>3</v>
      </c>
      <c r="F2035">
        <v>2</v>
      </c>
      <c r="G2035">
        <v>-7.3776284561097874E-2</v>
      </c>
      <c r="H2035">
        <v>-0.15139142091584629</v>
      </c>
      <c r="I2035">
        <v>-0.11958670639092596</v>
      </c>
      <c r="J2035">
        <v>-0.4283655881500068</v>
      </c>
    </row>
    <row r="2036" spans="1:10" x14ac:dyDescent="0.2">
      <c r="A2036">
        <v>35100046</v>
      </c>
      <c r="B2036">
        <v>424</v>
      </c>
      <c r="C2036">
        <v>4</v>
      </c>
      <c r="D2036">
        <v>3</v>
      </c>
      <c r="E2036">
        <v>4</v>
      </c>
      <c r="F2036">
        <v>2</v>
      </c>
      <c r="G2036">
        <v>0.47158252631305386</v>
      </c>
      <c r="H2036">
        <v>-0.20085243607721598</v>
      </c>
      <c r="I2036">
        <v>0.10691368568336855</v>
      </c>
      <c r="J2036">
        <v>-0.41373504171232894</v>
      </c>
    </row>
    <row r="2037" spans="1:10" x14ac:dyDescent="0.2">
      <c r="A2037">
        <v>35100047</v>
      </c>
      <c r="B2037">
        <v>585</v>
      </c>
      <c r="C2037">
        <v>5</v>
      </c>
      <c r="D2037">
        <v>5</v>
      </c>
      <c r="E2037">
        <v>2</v>
      </c>
      <c r="F2037">
        <v>3</v>
      </c>
      <c r="G2037">
        <v>0.82667519155337721</v>
      </c>
      <c r="H2037">
        <v>2.42430540366257</v>
      </c>
      <c r="I2037">
        <v>-0.494647609193826</v>
      </c>
      <c r="J2037">
        <v>-0.28233802277562225</v>
      </c>
    </row>
    <row r="2038" spans="1:10" x14ac:dyDescent="0.2">
      <c r="A2038">
        <v>35100048</v>
      </c>
      <c r="B2038">
        <v>507</v>
      </c>
      <c r="C2038">
        <v>5</v>
      </c>
      <c r="D2038">
        <v>3</v>
      </c>
      <c r="E2038">
        <v>3</v>
      </c>
      <c r="F2038">
        <v>1</v>
      </c>
      <c r="G2038">
        <v>0.75040109534534771</v>
      </c>
      <c r="H2038">
        <v>-7.2883719539776237E-2</v>
      </c>
      <c r="I2038">
        <v>-2.4139843986784038E-2</v>
      </c>
      <c r="J2038">
        <v>-0.75073247438479318</v>
      </c>
    </row>
    <row r="2039" spans="1:10" x14ac:dyDescent="0.2">
      <c r="A2039">
        <v>35100049</v>
      </c>
      <c r="B2039">
        <v>575</v>
      </c>
      <c r="C2039">
        <v>5</v>
      </c>
      <c r="D2039">
        <v>5</v>
      </c>
      <c r="E2039">
        <v>2</v>
      </c>
      <c r="F2039">
        <v>1</v>
      </c>
      <c r="G2039">
        <v>0.7301451090576615</v>
      </c>
      <c r="H2039">
        <v>1.0504048741740575</v>
      </c>
      <c r="I2039">
        <v>-0.32695578176699763</v>
      </c>
      <c r="J2039">
        <v>-1.3299355481337931</v>
      </c>
    </row>
    <row r="2040" spans="1:10" x14ac:dyDescent="0.2">
      <c r="A2040">
        <v>35100050</v>
      </c>
      <c r="B2040">
        <v>458</v>
      </c>
      <c r="C2040">
        <v>5</v>
      </c>
      <c r="D2040">
        <v>5</v>
      </c>
      <c r="E2040">
        <v>1</v>
      </c>
      <c r="F2040">
        <v>1</v>
      </c>
      <c r="G2040">
        <v>1.0046733737496616</v>
      </c>
      <c r="H2040">
        <v>1.4489582285347611</v>
      </c>
      <c r="I2040">
        <v>-1.0192860236047672</v>
      </c>
      <c r="J2040">
        <v>-1.3292960759527033</v>
      </c>
    </row>
    <row r="2041" spans="1:10" x14ac:dyDescent="0.2">
      <c r="A2041">
        <v>35100051</v>
      </c>
      <c r="B2041">
        <v>444</v>
      </c>
      <c r="C2041">
        <v>5</v>
      </c>
      <c r="D2041">
        <v>5</v>
      </c>
      <c r="E2041">
        <v>4</v>
      </c>
      <c r="F2041">
        <v>1</v>
      </c>
      <c r="G2041">
        <v>0.85582536997142045</v>
      </c>
      <c r="H2041">
        <v>1.2003593133082053</v>
      </c>
      <c r="I2041">
        <v>0.25020812101946133</v>
      </c>
      <c r="J2041">
        <v>-1.1203802840119332</v>
      </c>
    </row>
    <row r="2042" spans="1:10" x14ac:dyDescent="0.2">
      <c r="A2042">
        <v>35100052</v>
      </c>
      <c r="B2042">
        <v>619</v>
      </c>
      <c r="C2042">
        <v>5</v>
      </c>
      <c r="D2042">
        <v>5</v>
      </c>
      <c r="E2042">
        <v>3</v>
      </c>
      <c r="F2042">
        <v>1</v>
      </c>
      <c r="G2042">
        <v>1.9030882930648194</v>
      </c>
      <c r="H2042">
        <v>1.4967764259636147</v>
      </c>
      <c r="I2042">
        <v>-9.180095727145049E-2</v>
      </c>
      <c r="J2042">
        <v>-0.80684759357849556</v>
      </c>
    </row>
    <row r="2043" spans="1:10" x14ac:dyDescent="0.2">
      <c r="A2043">
        <v>35100053</v>
      </c>
      <c r="B2043">
        <v>627</v>
      </c>
      <c r="C2043">
        <v>5</v>
      </c>
      <c r="D2043">
        <v>5</v>
      </c>
      <c r="E2043">
        <v>3</v>
      </c>
      <c r="F2043">
        <v>4</v>
      </c>
      <c r="G2043">
        <v>3.0845687618845266</v>
      </c>
      <c r="H2043">
        <v>1.2622150490951158</v>
      </c>
      <c r="I2043">
        <v>-0.2147480669399208</v>
      </c>
      <c r="J2043">
        <v>0.16861570283625738</v>
      </c>
    </row>
    <row r="2044" spans="1:10" x14ac:dyDescent="0.2">
      <c r="A2044">
        <v>35100054</v>
      </c>
      <c r="B2044">
        <v>464</v>
      </c>
      <c r="C2044">
        <v>5</v>
      </c>
      <c r="D2044">
        <v>4</v>
      </c>
      <c r="E2044">
        <v>1</v>
      </c>
      <c r="F2044">
        <v>3</v>
      </c>
      <c r="G2044">
        <v>1.397317583230786</v>
      </c>
      <c r="H2044">
        <v>0.47416504433333873</v>
      </c>
      <c r="I2044">
        <v>-1.0725016626902737</v>
      </c>
      <c r="J2044">
        <v>-0.2099423909139447</v>
      </c>
    </row>
    <row r="2045" spans="1:10" x14ac:dyDescent="0.2">
      <c r="A2045">
        <v>35100055</v>
      </c>
      <c r="B2045">
        <v>520</v>
      </c>
      <c r="C2045">
        <v>5</v>
      </c>
      <c r="D2045">
        <v>5</v>
      </c>
      <c r="E2045">
        <v>1</v>
      </c>
      <c r="F2045">
        <v>1</v>
      </c>
      <c r="G2045">
        <v>1.4473268427707646</v>
      </c>
      <c r="H2045">
        <v>0.62863511827677176</v>
      </c>
      <c r="I2045">
        <v>-1.0042129942459694</v>
      </c>
      <c r="J2045">
        <v>-1.0597644763623266</v>
      </c>
    </row>
    <row r="2046" spans="1:10" x14ac:dyDescent="0.2">
      <c r="A2046">
        <v>35100056</v>
      </c>
      <c r="B2046">
        <v>447</v>
      </c>
      <c r="C2046">
        <v>5</v>
      </c>
      <c r="D2046">
        <v>3</v>
      </c>
      <c r="E2046">
        <v>2</v>
      </c>
      <c r="F2046">
        <v>2</v>
      </c>
      <c r="G2046">
        <v>0.71856020576894797</v>
      </c>
      <c r="H2046">
        <v>-0.35363938548005824</v>
      </c>
      <c r="I2046">
        <v>-0.33551728903854838</v>
      </c>
      <c r="J2046">
        <v>-0.49844466188505465</v>
      </c>
    </row>
    <row r="2047" spans="1:10" x14ac:dyDescent="0.2">
      <c r="A2047">
        <v>35100057</v>
      </c>
      <c r="B2047">
        <v>476</v>
      </c>
      <c r="C2047">
        <v>5</v>
      </c>
      <c r="D2047">
        <v>2</v>
      </c>
      <c r="E2047">
        <v>3</v>
      </c>
      <c r="F2047">
        <v>3</v>
      </c>
      <c r="G2047">
        <v>1.4581127851114151</v>
      </c>
      <c r="H2047">
        <v>-0.68857561719854155</v>
      </c>
      <c r="I2047">
        <v>-0.25895054256624661</v>
      </c>
      <c r="J2047">
        <v>-7.8538210207996159E-2</v>
      </c>
    </row>
    <row r="2048" spans="1:10" x14ac:dyDescent="0.2">
      <c r="A2048">
        <v>35100058</v>
      </c>
      <c r="B2048">
        <v>642</v>
      </c>
      <c r="C2048">
        <v>4</v>
      </c>
      <c r="D2048">
        <v>5</v>
      </c>
      <c r="E2048">
        <v>4</v>
      </c>
      <c r="F2048">
        <v>3</v>
      </c>
      <c r="G2048">
        <v>2.0943432482287111E-2</v>
      </c>
      <c r="H2048">
        <v>1.2437252898970483</v>
      </c>
      <c r="I2048">
        <v>0.46287936573675259</v>
      </c>
      <c r="J2048">
        <v>-0.1483081315932421</v>
      </c>
    </row>
    <row r="2049" spans="1:10" x14ac:dyDescent="0.2">
      <c r="A2049">
        <v>35100059</v>
      </c>
      <c r="B2049">
        <v>597</v>
      </c>
      <c r="C2049">
        <v>5</v>
      </c>
      <c r="D2049">
        <v>5</v>
      </c>
      <c r="E2049">
        <v>1</v>
      </c>
      <c r="F2049">
        <v>5</v>
      </c>
      <c r="G2049">
        <v>0.98950470555436143</v>
      </c>
      <c r="H2049">
        <v>2.041382741530914</v>
      </c>
      <c r="I2049">
        <v>-0.99314752966341235</v>
      </c>
      <c r="J2049">
        <v>3.8680364560270064</v>
      </c>
    </row>
    <row r="2050" spans="1:10" x14ac:dyDescent="0.2">
      <c r="A2050">
        <v>35100060</v>
      </c>
      <c r="B2050">
        <v>556</v>
      </c>
      <c r="C2050">
        <v>5</v>
      </c>
      <c r="D2050">
        <v>5</v>
      </c>
      <c r="E2050">
        <v>5</v>
      </c>
      <c r="F2050">
        <v>2</v>
      </c>
      <c r="G2050">
        <v>2.1848296874688602</v>
      </c>
      <c r="H2050">
        <v>0.87209516706754486</v>
      </c>
      <c r="I2050">
        <v>2.4807385354730584</v>
      </c>
      <c r="J2050">
        <v>-0.55208903957794586</v>
      </c>
    </row>
    <row r="2051" spans="1:10" x14ac:dyDescent="0.2">
      <c r="A2051">
        <v>35100061</v>
      </c>
      <c r="B2051">
        <v>507</v>
      </c>
      <c r="C2051">
        <v>5</v>
      </c>
      <c r="D2051">
        <v>5</v>
      </c>
      <c r="E2051">
        <v>1</v>
      </c>
      <c r="F2051">
        <v>3</v>
      </c>
      <c r="G2051">
        <v>3.0700053119048047</v>
      </c>
      <c r="H2051">
        <v>1.4309254006117877</v>
      </c>
      <c r="I2051">
        <v>-1.1183409091448935</v>
      </c>
      <c r="J2051">
        <v>-0.24758092506166651</v>
      </c>
    </row>
    <row r="2052" spans="1:10" x14ac:dyDescent="0.2">
      <c r="A2052">
        <v>35100062</v>
      </c>
      <c r="B2052">
        <v>1125</v>
      </c>
      <c r="C2052">
        <v>5</v>
      </c>
      <c r="D2052">
        <v>5</v>
      </c>
      <c r="E2052">
        <v>5</v>
      </c>
      <c r="F2052">
        <v>4</v>
      </c>
      <c r="G2052">
        <v>2.5105014912204831</v>
      </c>
      <c r="H2052">
        <v>0.79632687880383957</v>
      </c>
      <c r="I2052">
        <v>0.58096079655457444</v>
      </c>
      <c r="J2052">
        <v>6.5914571919497206E-2</v>
      </c>
    </row>
    <row r="2053" spans="1:10" x14ac:dyDescent="0.2">
      <c r="A2053">
        <v>35100063</v>
      </c>
      <c r="B2053">
        <v>901</v>
      </c>
      <c r="C2053">
        <v>5</v>
      </c>
      <c r="D2053">
        <v>5</v>
      </c>
      <c r="E2053">
        <v>5</v>
      </c>
      <c r="F2053">
        <v>2</v>
      </c>
      <c r="G2053">
        <v>2.6196890435308333</v>
      </c>
      <c r="H2053">
        <v>0.98902600239002236</v>
      </c>
      <c r="I2053">
        <v>2.6208260026056065</v>
      </c>
      <c r="J2053">
        <v>-0.43392309724959421</v>
      </c>
    </row>
    <row r="2054" spans="1:10" x14ac:dyDescent="0.2">
      <c r="A2054">
        <v>35100064</v>
      </c>
      <c r="B2054">
        <v>911</v>
      </c>
      <c r="C2054">
        <v>5</v>
      </c>
      <c r="D2054">
        <v>5</v>
      </c>
      <c r="E2054">
        <v>5</v>
      </c>
      <c r="F2054">
        <v>4</v>
      </c>
      <c r="G2054">
        <v>2.8334811233411425</v>
      </c>
      <c r="H2054">
        <v>1.3273191665014803</v>
      </c>
      <c r="I2054">
        <v>0.81501979230106925</v>
      </c>
      <c r="J2054">
        <v>0.36895151824478545</v>
      </c>
    </row>
    <row r="2055" spans="1:10" x14ac:dyDescent="0.2">
      <c r="A2055">
        <v>35100065</v>
      </c>
      <c r="B2055">
        <v>849</v>
      </c>
      <c r="C2055">
        <v>5</v>
      </c>
      <c r="D2055">
        <v>5</v>
      </c>
      <c r="E2055">
        <v>3</v>
      </c>
      <c r="F2055">
        <v>4</v>
      </c>
      <c r="G2055">
        <v>1.4631525298416819</v>
      </c>
      <c r="H2055">
        <v>2.08075241361936</v>
      </c>
      <c r="I2055">
        <v>-0.18817277737917518</v>
      </c>
      <c r="J2055">
        <v>-5.1809637783799212E-2</v>
      </c>
    </row>
    <row r="2056" spans="1:10" x14ac:dyDescent="0.2">
      <c r="A2056">
        <v>35100069</v>
      </c>
      <c r="B2056">
        <v>687</v>
      </c>
      <c r="C2056">
        <v>5</v>
      </c>
      <c r="D2056">
        <v>2</v>
      </c>
      <c r="E2056">
        <v>5</v>
      </c>
      <c r="F2056">
        <v>3</v>
      </c>
      <c r="G2056">
        <v>0.93486706179237067</v>
      </c>
      <c r="H2056">
        <v>-0.72148305892868059</v>
      </c>
      <c r="I2056">
        <v>1.1396210979895922</v>
      </c>
      <c r="J2056">
        <v>-0.32955570518277555</v>
      </c>
    </row>
    <row r="2057" spans="1:10" x14ac:dyDescent="0.2">
      <c r="A2057">
        <v>35100072</v>
      </c>
      <c r="B2057">
        <v>277</v>
      </c>
      <c r="C2057">
        <v>5</v>
      </c>
      <c r="D2057">
        <v>3</v>
      </c>
      <c r="E2057">
        <v>4</v>
      </c>
      <c r="F2057">
        <v>4</v>
      </c>
      <c r="G2057">
        <v>5.277398942745565</v>
      </c>
      <c r="H2057">
        <v>-0.36538443313541075</v>
      </c>
      <c r="I2057">
        <v>0.17026855786379652</v>
      </c>
      <c r="J2057">
        <v>5.2913342659840878E-2</v>
      </c>
    </row>
    <row r="2058" spans="1:10" x14ac:dyDescent="0.2">
      <c r="A2058">
        <v>35100073</v>
      </c>
      <c r="B2058">
        <v>826</v>
      </c>
      <c r="C2058">
        <v>4</v>
      </c>
      <c r="D2058">
        <v>4</v>
      </c>
      <c r="E2058">
        <v>2</v>
      </c>
      <c r="F2058">
        <v>3</v>
      </c>
      <c r="G2058">
        <v>0.16997704905735461</v>
      </c>
      <c r="H2058">
        <v>2.1676104672109953E-2</v>
      </c>
      <c r="I2058">
        <v>-0.3765965282465859</v>
      </c>
      <c r="J2058">
        <v>-0.25024541932401095</v>
      </c>
    </row>
    <row r="2059" spans="1:10" x14ac:dyDescent="0.2">
      <c r="A2059">
        <v>35100074</v>
      </c>
      <c r="B2059">
        <v>392</v>
      </c>
      <c r="C2059">
        <v>3</v>
      </c>
      <c r="D2059">
        <v>5</v>
      </c>
      <c r="E2059">
        <v>1</v>
      </c>
      <c r="F2059">
        <v>3</v>
      </c>
      <c r="G2059">
        <v>-0.10665389791209003</v>
      </c>
      <c r="H2059">
        <v>1.6600719950760641</v>
      </c>
      <c r="I2059">
        <v>-0.9080319068456425</v>
      </c>
      <c r="J2059">
        <v>-0.22539325624798243</v>
      </c>
    </row>
    <row r="2060" spans="1:10" x14ac:dyDescent="0.2">
      <c r="A2060">
        <v>35100075</v>
      </c>
      <c r="B2060">
        <v>485</v>
      </c>
      <c r="C2060">
        <v>5</v>
      </c>
      <c r="D2060">
        <v>5</v>
      </c>
      <c r="E2060">
        <v>1</v>
      </c>
      <c r="F2060">
        <v>4</v>
      </c>
      <c r="G2060">
        <v>3.4222675035569559</v>
      </c>
      <c r="H2060">
        <v>1.0586234462959738</v>
      </c>
      <c r="I2060">
        <v>-0.88180068590497873</v>
      </c>
      <c r="J2060">
        <v>-1.5449226056966914E-2</v>
      </c>
    </row>
    <row r="2061" spans="1:10" x14ac:dyDescent="0.2">
      <c r="A2061">
        <v>35100076</v>
      </c>
      <c r="B2061">
        <v>475</v>
      </c>
      <c r="C2061">
        <v>3</v>
      </c>
      <c r="D2061">
        <v>3</v>
      </c>
      <c r="E2061">
        <v>5</v>
      </c>
      <c r="F2061">
        <v>3</v>
      </c>
      <c r="G2061">
        <v>-0.17802297180770624</v>
      </c>
      <c r="H2061">
        <v>-0.42382991209060294</v>
      </c>
      <c r="I2061">
        <v>0.82827872322521146</v>
      </c>
      <c r="J2061">
        <v>-0.27549990512650885</v>
      </c>
    </row>
    <row r="2062" spans="1:10" x14ac:dyDescent="0.2">
      <c r="A2062">
        <v>35100077</v>
      </c>
      <c r="B2062">
        <v>485</v>
      </c>
      <c r="C2062">
        <v>1</v>
      </c>
      <c r="D2062">
        <v>1</v>
      </c>
      <c r="E2062">
        <v>4</v>
      </c>
      <c r="F2062">
        <v>2</v>
      </c>
      <c r="G2062">
        <v>-0.82031271723677568</v>
      </c>
      <c r="H2062">
        <v>-0.79632373035356041</v>
      </c>
      <c r="I2062">
        <v>0.37443837216357778</v>
      </c>
      <c r="J2062">
        <v>-0.46749208527648822</v>
      </c>
    </row>
    <row r="2063" spans="1:10" x14ac:dyDescent="0.2">
      <c r="A2063">
        <v>35100078</v>
      </c>
      <c r="B2063">
        <v>553</v>
      </c>
      <c r="C2063">
        <v>3</v>
      </c>
      <c r="D2063">
        <v>2</v>
      </c>
      <c r="E2063">
        <v>5</v>
      </c>
      <c r="F2063">
        <v>2</v>
      </c>
      <c r="G2063">
        <v>-0.39852186693828462</v>
      </c>
      <c r="H2063">
        <v>-0.55063848026303308</v>
      </c>
      <c r="I2063">
        <v>0.58138973217948564</v>
      </c>
      <c r="J2063">
        <v>-0.55359026655219945</v>
      </c>
    </row>
    <row r="2064" spans="1:10" x14ac:dyDescent="0.2">
      <c r="A2064">
        <v>35100079</v>
      </c>
      <c r="B2064">
        <v>496</v>
      </c>
      <c r="C2064">
        <v>3</v>
      </c>
      <c r="D2064">
        <v>1</v>
      </c>
      <c r="E2064">
        <v>5</v>
      </c>
      <c r="F2064">
        <v>2</v>
      </c>
      <c r="G2064">
        <v>-0.37547570886739962</v>
      </c>
      <c r="H2064">
        <v>-1.0506315595680391</v>
      </c>
      <c r="I2064">
        <v>1.1655892450940462</v>
      </c>
      <c r="J2064">
        <v>-0.64439608600708898</v>
      </c>
    </row>
    <row r="2065" spans="1:10" x14ac:dyDescent="0.2">
      <c r="A2065">
        <v>35100080</v>
      </c>
      <c r="B2065">
        <v>319</v>
      </c>
      <c r="C2065">
        <v>2</v>
      </c>
      <c r="D2065">
        <v>1</v>
      </c>
      <c r="E2065">
        <v>4</v>
      </c>
      <c r="F2065">
        <v>2</v>
      </c>
      <c r="G2065">
        <v>-0.59246355264918171</v>
      </c>
      <c r="H2065">
        <v>-1.2434108017280536</v>
      </c>
      <c r="I2065">
        <v>0.5185092107779089</v>
      </c>
      <c r="J2065">
        <v>-0.58314654621782369</v>
      </c>
    </row>
    <row r="2066" spans="1:10" x14ac:dyDescent="0.2">
      <c r="A2066">
        <v>35100081</v>
      </c>
      <c r="B2066">
        <v>622</v>
      </c>
      <c r="C2066">
        <v>3</v>
      </c>
      <c r="D2066">
        <v>1</v>
      </c>
      <c r="E2066">
        <v>5</v>
      </c>
      <c r="F2066">
        <v>2</v>
      </c>
      <c r="G2066">
        <v>-0.25974015841144954</v>
      </c>
      <c r="H2066">
        <v>-0.94121714783109134</v>
      </c>
      <c r="I2066">
        <v>0.98571747586871683</v>
      </c>
      <c r="J2066">
        <v>-0.5658063186747202</v>
      </c>
    </row>
    <row r="2067" spans="1:10" x14ac:dyDescent="0.2">
      <c r="A2067">
        <v>35100082</v>
      </c>
      <c r="B2067">
        <v>484</v>
      </c>
      <c r="C2067">
        <v>2</v>
      </c>
      <c r="D2067">
        <v>1</v>
      </c>
      <c r="E2067">
        <v>5</v>
      </c>
      <c r="F2067">
        <v>2</v>
      </c>
      <c r="G2067">
        <v>-0.40251815752130404</v>
      </c>
      <c r="H2067">
        <v>-1.0454077957612042</v>
      </c>
      <c r="I2067">
        <v>0.86869530244085691</v>
      </c>
      <c r="J2067">
        <v>-0.62882196867914353</v>
      </c>
    </row>
    <row r="2068" spans="1:10" x14ac:dyDescent="0.2">
      <c r="A2068">
        <v>35100083</v>
      </c>
      <c r="B2068">
        <v>572</v>
      </c>
      <c r="C2068">
        <v>2</v>
      </c>
      <c r="D2068">
        <v>1</v>
      </c>
      <c r="E2068">
        <v>4</v>
      </c>
      <c r="F2068">
        <v>2</v>
      </c>
      <c r="G2068">
        <v>-0.47952835959747986</v>
      </c>
      <c r="H2068">
        <v>-0.84683599913177932</v>
      </c>
      <c r="I2068">
        <v>0.43714922184606986</v>
      </c>
      <c r="J2068">
        <v>-0.48698390808104336</v>
      </c>
    </row>
    <row r="2069" spans="1:10" x14ac:dyDescent="0.2">
      <c r="A2069">
        <v>35100084</v>
      </c>
      <c r="B2069">
        <v>399</v>
      </c>
      <c r="C2069">
        <v>5</v>
      </c>
      <c r="D2069">
        <v>2</v>
      </c>
      <c r="E2069">
        <v>5</v>
      </c>
      <c r="F2069">
        <v>1</v>
      </c>
      <c r="G2069">
        <v>1.0421476807980321</v>
      </c>
      <c r="H2069">
        <v>-0.56124392871885798</v>
      </c>
      <c r="I2069">
        <v>1.5791468811559253</v>
      </c>
      <c r="J2069">
        <v>-0.72761267060696022</v>
      </c>
    </row>
    <row r="2070" spans="1:10" x14ac:dyDescent="0.2">
      <c r="A2070">
        <v>35100085</v>
      </c>
      <c r="B2070">
        <v>358</v>
      </c>
      <c r="C2070">
        <v>3</v>
      </c>
      <c r="D2070">
        <v>3</v>
      </c>
      <c r="E2070">
        <v>4</v>
      </c>
      <c r="F2070">
        <v>1</v>
      </c>
      <c r="G2070">
        <v>-6.4930945984580657E-3</v>
      </c>
      <c r="H2070">
        <v>-0.40514065677336197</v>
      </c>
      <c r="I2070">
        <v>0.37996994903681125</v>
      </c>
      <c r="J2070">
        <v>-0.73005956220271229</v>
      </c>
    </row>
    <row r="2071" spans="1:10" x14ac:dyDescent="0.2">
      <c r="A2071">
        <v>35100086</v>
      </c>
      <c r="B2071">
        <v>468</v>
      </c>
      <c r="C2071">
        <v>3</v>
      </c>
      <c r="D2071">
        <v>1</v>
      </c>
      <c r="E2071">
        <v>5</v>
      </c>
      <c r="F2071">
        <v>2</v>
      </c>
      <c r="G2071">
        <v>-0.16379774218868068</v>
      </c>
      <c r="H2071">
        <v>-0.98595190583855774</v>
      </c>
      <c r="I2071">
        <v>1.2933109979656638</v>
      </c>
      <c r="J2071">
        <v>-0.45480004548437325</v>
      </c>
    </row>
    <row r="2072" spans="1:10" x14ac:dyDescent="0.2">
      <c r="A2072">
        <v>35100087</v>
      </c>
      <c r="B2072">
        <v>472</v>
      </c>
      <c r="C2072">
        <v>3</v>
      </c>
      <c r="D2072">
        <v>2</v>
      </c>
      <c r="E2072">
        <v>3</v>
      </c>
      <c r="F2072">
        <v>2</v>
      </c>
      <c r="G2072">
        <v>-6.2222458571180528E-2</v>
      </c>
      <c r="H2072">
        <v>-0.69434825102895581</v>
      </c>
      <c r="I2072">
        <v>-2.8287791655345618E-3</v>
      </c>
      <c r="J2072">
        <v>-0.5075927513892895</v>
      </c>
    </row>
    <row r="2073" spans="1:10" x14ac:dyDescent="0.2">
      <c r="A2073">
        <v>35100088</v>
      </c>
      <c r="B2073">
        <v>365</v>
      </c>
      <c r="C2073">
        <v>3</v>
      </c>
      <c r="D2073">
        <v>1</v>
      </c>
      <c r="E2073">
        <v>5</v>
      </c>
      <c r="F2073">
        <v>2</v>
      </c>
      <c r="G2073">
        <v>-8.5154521842886022E-2</v>
      </c>
      <c r="H2073">
        <v>-1.3278943349301771</v>
      </c>
      <c r="I2073">
        <v>1.601455378196825</v>
      </c>
      <c r="J2073">
        <v>-0.49255228806569362</v>
      </c>
    </row>
    <row r="2074" spans="1:10" x14ac:dyDescent="0.2">
      <c r="A2074">
        <v>35100089</v>
      </c>
      <c r="B2074">
        <v>1359</v>
      </c>
      <c r="C2074">
        <v>3</v>
      </c>
      <c r="D2074">
        <v>2</v>
      </c>
      <c r="E2074">
        <v>4</v>
      </c>
      <c r="F2074">
        <v>3</v>
      </c>
      <c r="G2074">
        <v>-0.27737981043249738</v>
      </c>
      <c r="H2074">
        <v>-0.71436470263334084</v>
      </c>
      <c r="I2074">
        <v>0.26992321817664866</v>
      </c>
      <c r="J2074">
        <v>-0.33024601901426787</v>
      </c>
    </row>
    <row r="2075" spans="1:10" x14ac:dyDescent="0.2">
      <c r="A2075">
        <v>35100090</v>
      </c>
      <c r="B2075">
        <v>606</v>
      </c>
      <c r="C2075">
        <v>2</v>
      </c>
      <c r="D2075">
        <v>1</v>
      </c>
      <c r="E2075">
        <v>5</v>
      </c>
      <c r="F2075">
        <v>3</v>
      </c>
      <c r="G2075">
        <v>-0.54506973075594478</v>
      </c>
      <c r="H2075">
        <v>-1.3784466238141824</v>
      </c>
      <c r="I2075">
        <v>0.58479851746874489</v>
      </c>
      <c r="J2075">
        <v>-0.3582148606716794</v>
      </c>
    </row>
    <row r="2076" spans="1:10" x14ac:dyDescent="0.2">
      <c r="A2076">
        <v>35100092</v>
      </c>
      <c r="B2076">
        <v>488</v>
      </c>
      <c r="C2076">
        <v>3</v>
      </c>
      <c r="D2076">
        <v>1</v>
      </c>
      <c r="E2076">
        <v>3</v>
      </c>
      <c r="F2076">
        <v>3</v>
      </c>
      <c r="G2076">
        <v>-0.36510356572172065</v>
      </c>
      <c r="H2076">
        <v>-0.84587567884013704</v>
      </c>
      <c r="I2076">
        <v>-0.19886890188652451</v>
      </c>
      <c r="J2076">
        <v>-0.34094454866209833</v>
      </c>
    </row>
    <row r="2077" spans="1:10" x14ac:dyDescent="0.2">
      <c r="A2077">
        <v>35100093</v>
      </c>
      <c r="B2077">
        <v>497</v>
      </c>
      <c r="C2077">
        <v>3</v>
      </c>
      <c r="D2077">
        <v>1</v>
      </c>
      <c r="E2077">
        <v>4</v>
      </c>
      <c r="F2077">
        <v>2</v>
      </c>
      <c r="G2077">
        <v>-0.33341746676150436</v>
      </c>
      <c r="H2077">
        <v>-0.9867280164509431</v>
      </c>
      <c r="I2077">
        <v>0.47565950313399846</v>
      </c>
      <c r="J2077">
        <v>-0.4273428647467713</v>
      </c>
    </row>
    <row r="2078" spans="1:10" x14ac:dyDescent="0.2">
      <c r="A2078">
        <v>35100094</v>
      </c>
      <c r="B2078">
        <v>728</v>
      </c>
      <c r="C2078">
        <v>3</v>
      </c>
      <c r="D2078">
        <v>3</v>
      </c>
      <c r="E2078">
        <v>4</v>
      </c>
      <c r="F2078">
        <v>2</v>
      </c>
      <c r="G2078">
        <v>-0.37056315502745141</v>
      </c>
      <c r="H2078">
        <v>-0.40989232075627147</v>
      </c>
      <c r="I2078">
        <v>0.17724859935510809</v>
      </c>
      <c r="J2078">
        <v>-0.4638406800238899</v>
      </c>
    </row>
    <row r="2079" spans="1:10" x14ac:dyDescent="0.2">
      <c r="A2079">
        <v>35100095</v>
      </c>
      <c r="B2079">
        <v>360</v>
      </c>
      <c r="C2079">
        <v>2</v>
      </c>
      <c r="D2079">
        <v>2</v>
      </c>
      <c r="E2079">
        <v>3</v>
      </c>
      <c r="F2079">
        <v>2</v>
      </c>
      <c r="G2079">
        <v>-0.54433541032238242</v>
      </c>
      <c r="H2079">
        <v>-0.61095015480093451</v>
      </c>
      <c r="I2079">
        <v>-0.10802536084143699</v>
      </c>
      <c r="J2079">
        <v>-0.44232689819934151</v>
      </c>
    </row>
    <row r="2080" spans="1:10" x14ac:dyDescent="0.2">
      <c r="A2080">
        <v>35100096</v>
      </c>
      <c r="B2080">
        <v>694</v>
      </c>
      <c r="C2080">
        <v>3</v>
      </c>
      <c r="D2080">
        <v>2</v>
      </c>
      <c r="E2080">
        <v>3</v>
      </c>
      <c r="F2080">
        <v>2</v>
      </c>
      <c r="G2080">
        <v>-0.33621187721096446</v>
      </c>
      <c r="H2080">
        <v>-0.64079449121518972</v>
      </c>
      <c r="I2080">
        <v>-0.27212922371620074</v>
      </c>
      <c r="J2080">
        <v>-0.55250743707155525</v>
      </c>
    </row>
    <row r="2081" spans="1:10" x14ac:dyDescent="0.2">
      <c r="A2081">
        <v>35100097</v>
      </c>
      <c r="B2081">
        <v>577</v>
      </c>
      <c r="C2081">
        <v>3</v>
      </c>
      <c r="D2081">
        <v>2</v>
      </c>
      <c r="E2081">
        <v>2</v>
      </c>
      <c r="F2081">
        <v>2</v>
      </c>
      <c r="G2081">
        <v>-0.28392280652639118</v>
      </c>
      <c r="H2081">
        <v>-0.47339963345064329</v>
      </c>
      <c r="I2081">
        <v>-0.33844446865174177</v>
      </c>
      <c r="J2081">
        <v>-0.55533899493718075</v>
      </c>
    </row>
    <row r="2082" spans="1:10" x14ac:dyDescent="0.2">
      <c r="A2082">
        <v>35100098</v>
      </c>
      <c r="B2082">
        <v>519</v>
      </c>
      <c r="C2082">
        <v>5</v>
      </c>
      <c r="D2082">
        <v>5</v>
      </c>
      <c r="E2082">
        <v>1</v>
      </c>
      <c r="F2082">
        <v>4</v>
      </c>
      <c r="G2082">
        <v>2.1532196045199745</v>
      </c>
      <c r="H2082">
        <v>1.1792818854539224</v>
      </c>
      <c r="I2082">
        <v>-0.7556022358258172</v>
      </c>
      <c r="J2082">
        <v>-3.6122573798016089E-2</v>
      </c>
    </row>
    <row r="2083" spans="1:10" x14ac:dyDescent="0.2">
      <c r="A2083">
        <v>35100099</v>
      </c>
      <c r="B2083">
        <v>510</v>
      </c>
      <c r="C2083">
        <v>1</v>
      </c>
      <c r="D2083">
        <v>2</v>
      </c>
      <c r="E2083">
        <v>2</v>
      </c>
      <c r="F2083">
        <v>2</v>
      </c>
      <c r="G2083">
        <v>-0.85097616976360979</v>
      </c>
      <c r="H2083">
        <v>-0.59969372136713472</v>
      </c>
      <c r="I2083">
        <v>-0.43336452094665878</v>
      </c>
      <c r="J2083">
        <v>-0.4179310009695324</v>
      </c>
    </row>
    <row r="2084" spans="1:10" x14ac:dyDescent="0.2">
      <c r="A2084">
        <v>35100100</v>
      </c>
      <c r="B2084">
        <v>612</v>
      </c>
      <c r="C2084">
        <v>4</v>
      </c>
      <c r="D2084">
        <v>3</v>
      </c>
      <c r="E2084">
        <v>1</v>
      </c>
      <c r="F2084">
        <v>4</v>
      </c>
      <c r="G2084">
        <v>0.50897584723921896</v>
      </c>
      <c r="H2084">
        <v>-0.14834495745455886</v>
      </c>
      <c r="I2084">
        <v>-0.77608492935065621</v>
      </c>
      <c r="J2084">
        <v>1.5341811032270614E-2</v>
      </c>
    </row>
    <row r="2085" spans="1:10" x14ac:dyDescent="0.2">
      <c r="A2085">
        <v>35100101</v>
      </c>
      <c r="B2085">
        <v>302</v>
      </c>
      <c r="C2085">
        <v>5</v>
      </c>
      <c r="D2085">
        <v>5</v>
      </c>
      <c r="E2085">
        <v>1</v>
      </c>
      <c r="F2085">
        <v>4</v>
      </c>
      <c r="G2085">
        <v>1.1643797844596393</v>
      </c>
      <c r="H2085">
        <v>1.4819759195273337</v>
      </c>
      <c r="I2085">
        <v>-1.4950275057103939</v>
      </c>
      <c r="J2085">
        <v>0.10442330687995316</v>
      </c>
    </row>
    <row r="2086" spans="1:10" x14ac:dyDescent="0.2">
      <c r="A2086">
        <v>35100102</v>
      </c>
      <c r="B2086">
        <v>234</v>
      </c>
      <c r="C2086">
        <v>4</v>
      </c>
      <c r="D2086">
        <v>5</v>
      </c>
      <c r="E2086">
        <v>1</v>
      </c>
      <c r="F2086">
        <v>4</v>
      </c>
      <c r="G2086">
        <v>0.37164190048727314</v>
      </c>
      <c r="H2086">
        <v>0.97004659533577864</v>
      </c>
      <c r="I2086">
        <v>-1.3190786946294797</v>
      </c>
      <c r="J2086">
        <v>0.10459770594086129</v>
      </c>
    </row>
    <row r="2087" spans="1:10" x14ac:dyDescent="0.2">
      <c r="A2087">
        <v>35100103</v>
      </c>
      <c r="B2087">
        <v>460</v>
      </c>
      <c r="C2087">
        <v>3</v>
      </c>
      <c r="D2087">
        <v>1</v>
      </c>
      <c r="E2087">
        <v>3</v>
      </c>
      <c r="F2087">
        <v>3</v>
      </c>
      <c r="G2087">
        <v>-0.32229729554938569</v>
      </c>
      <c r="H2087">
        <v>-1.2066773884658208</v>
      </c>
      <c r="I2087">
        <v>-0.14858052134199604</v>
      </c>
      <c r="J2087">
        <v>-0.28019717206499711</v>
      </c>
    </row>
    <row r="2088" spans="1:10" x14ac:dyDescent="0.2">
      <c r="A2088">
        <v>35100104</v>
      </c>
      <c r="B2088">
        <v>700</v>
      </c>
      <c r="C2088">
        <v>1</v>
      </c>
      <c r="D2088">
        <v>1</v>
      </c>
      <c r="E2088">
        <v>2</v>
      </c>
      <c r="F2088">
        <v>3</v>
      </c>
      <c r="G2088">
        <v>-0.97322615604107554</v>
      </c>
      <c r="H2088">
        <v>-1.151371435681797</v>
      </c>
      <c r="I2088">
        <v>-0.48928627526533325</v>
      </c>
      <c r="J2088">
        <v>-0.26970470668907987</v>
      </c>
    </row>
    <row r="2089" spans="1:10" x14ac:dyDescent="0.2">
      <c r="A2089">
        <v>35100105</v>
      </c>
      <c r="B2089">
        <v>421</v>
      </c>
      <c r="C2089">
        <v>1</v>
      </c>
      <c r="D2089">
        <v>1</v>
      </c>
      <c r="E2089">
        <v>2</v>
      </c>
      <c r="F2089">
        <v>3</v>
      </c>
      <c r="G2089">
        <v>-0.94785590103059003</v>
      </c>
      <c r="H2089">
        <v>-0.87119301427906792</v>
      </c>
      <c r="I2089">
        <v>-0.46667969644098956</v>
      </c>
      <c r="J2089">
        <v>-0.28242264659660288</v>
      </c>
    </row>
    <row r="2090" spans="1:10" x14ac:dyDescent="0.2">
      <c r="A2090">
        <v>35100106</v>
      </c>
      <c r="B2090">
        <v>1474</v>
      </c>
      <c r="C2090">
        <v>1</v>
      </c>
      <c r="D2090">
        <v>2</v>
      </c>
      <c r="E2090">
        <v>2</v>
      </c>
      <c r="F2090">
        <v>3</v>
      </c>
      <c r="G2090">
        <v>-1.2423491031909695</v>
      </c>
      <c r="H2090">
        <v>-0.57875591674593929</v>
      </c>
      <c r="I2090">
        <v>-0.6382127630003136</v>
      </c>
      <c r="J2090">
        <v>-0.12748186914470302</v>
      </c>
    </row>
    <row r="2091" spans="1:10" x14ac:dyDescent="0.2">
      <c r="A2091">
        <v>35100107</v>
      </c>
      <c r="B2091">
        <v>594</v>
      </c>
      <c r="C2091">
        <v>1</v>
      </c>
      <c r="D2091">
        <v>1</v>
      </c>
      <c r="E2091">
        <v>3</v>
      </c>
      <c r="F2091">
        <v>3</v>
      </c>
      <c r="G2091">
        <v>-0.95774787210652235</v>
      </c>
      <c r="H2091">
        <v>-1.0602784703244315</v>
      </c>
      <c r="I2091">
        <v>-0.15395774006235599</v>
      </c>
      <c r="J2091">
        <v>-9.9727413229437734E-2</v>
      </c>
    </row>
    <row r="2092" spans="1:10" x14ac:dyDescent="0.2">
      <c r="A2092">
        <v>35100108</v>
      </c>
      <c r="B2092">
        <v>519</v>
      </c>
      <c r="C2092">
        <v>1</v>
      </c>
      <c r="D2092">
        <v>1</v>
      </c>
      <c r="E2092">
        <v>2</v>
      </c>
      <c r="F2092">
        <v>4</v>
      </c>
      <c r="G2092">
        <v>-1.2377170255463916</v>
      </c>
      <c r="H2092">
        <v>-0.91344256963985604</v>
      </c>
      <c r="I2092">
        <v>-0.63991670672649592</v>
      </c>
      <c r="J2092">
        <v>0.12654755676419221</v>
      </c>
    </row>
    <row r="2093" spans="1:10" x14ac:dyDescent="0.2">
      <c r="A2093">
        <v>35100109</v>
      </c>
      <c r="B2093">
        <v>598</v>
      </c>
      <c r="C2093">
        <v>1</v>
      </c>
      <c r="D2093">
        <v>1</v>
      </c>
      <c r="E2093">
        <v>3</v>
      </c>
      <c r="F2093">
        <v>3</v>
      </c>
      <c r="G2093">
        <v>-0.98197751804871536</v>
      </c>
      <c r="H2093">
        <v>-0.95887939887297868</v>
      </c>
      <c r="I2093">
        <v>-0.1970654670692045</v>
      </c>
      <c r="J2093">
        <v>-0.31222780602944528</v>
      </c>
    </row>
    <row r="2094" spans="1:10" x14ac:dyDescent="0.2">
      <c r="A2094">
        <v>35100110</v>
      </c>
      <c r="B2094">
        <v>459</v>
      </c>
      <c r="C2094">
        <v>3</v>
      </c>
      <c r="D2094">
        <v>2</v>
      </c>
      <c r="E2094">
        <v>5</v>
      </c>
      <c r="F2094">
        <v>1</v>
      </c>
      <c r="G2094">
        <v>-0.17818222636538694</v>
      </c>
      <c r="H2094">
        <v>-0.60070800191597962</v>
      </c>
      <c r="I2094">
        <v>0.65096869545646885</v>
      </c>
      <c r="J2094">
        <v>-0.72014506814323265</v>
      </c>
    </row>
    <row r="2095" spans="1:10" x14ac:dyDescent="0.2">
      <c r="A2095">
        <v>35100111</v>
      </c>
      <c r="B2095">
        <v>384</v>
      </c>
      <c r="C2095">
        <v>3</v>
      </c>
      <c r="D2095">
        <v>1</v>
      </c>
      <c r="E2095">
        <v>4</v>
      </c>
      <c r="F2095">
        <v>1</v>
      </c>
      <c r="G2095">
        <v>-0.20030018851939171</v>
      </c>
      <c r="H2095">
        <v>-0.80369271013410815</v>
      </c>
      <c r="I2095">
        <v>0.10245774885137032</v>
      </c>
      <c r="J2095">
        <v>-0.80070553386055954</v>
      </c>
    </row>
    <row r="2096" spans="1:10" x14ac:dyDescent="0.2">
      <c r="A2096">
        <v>35100112</v>
      </c>
      <c r="B2096">
        <v>422</v>
      </c>
      <c r="C2096">
        <v>3</v>
      </c>
      <c r="D2096">
        <v>1</v>
      </c>
      <c r="E2096">
        <v>5</v>
      </c>
      <c r="F2096">
        <v>2</v>
      </c>
      <c r="G2096">
        <v>-0.17038988085395351</v>
      </c>
      <c r="H2096">
        <v>-0.91445243978024882</v>
      </c>
      <c r="I2096">
        <v>0.85345573186567147</v>
      </c>
      <c r="J2096">
        <v>-0.65473415464177642</v>
      </c>
    </row>
    <row r="2097" spans="1:10" x14ac:dyDescent="0.2">
      <c r="A2097">
        <v>35100113</v>
      </c>
      <c r="B2097">
        <v>611</v>
      </c>
      <c r="C2097">
        <v>3</v>
      </c>
      <c r="D2097">
        <v>1</v>
      </c>
      <c r="E2097">
        <v>3</v>
      </c>
      <c r="F2097">
        <v>3</v>
      </c>
      <c r="G2097">
        <v>-6.2393993495791521E-2</v>
      </c>
      <c r="H2097">
        <v>-1.0031518175716978</v>
      </c>
      <c r="I2097">
        <v>-0.28191052386012921</v>
      </c>
      <c r="J2097">
        <v>-0.40997770529642585</v>
      </c>
    </row>
    <row r="2098" spans="1:10" x14ac:dyDescent="0.2">
      <c r="A2098">
        <v>35100114</v>
      </c>
      <c r="B2098">
        <v>335</v>
      </c>
      <c r="C2098">
        <v>1</v>
      </c>
      <c r="D2098">
        <v>1</v>
      </c>
      <c r="E2098">
        <v>4</v>
      </c>
      <c r="F2098">
        <v>3</v>
      </c>
      <c r="G2098">
        <v>-0.9135056991220305</v>
      </c>
      <c r="H2098">
        <v>-0.79532920203336133</v>
      </c>
      <c r="I2098">
        <v>0.15126362919801867</v>
      </c>
      <c r="J2098">
        <v>-0.274017911886618</v>
      </c>
    </row>
    <row r="2099" spans="1:10" x14ac:dyDescent="0.2">
      <c r="A2099">
        <v>35100115</v>
      </c>
      <c r="B2099">
        <v>380</v>
      </c>
      <c r="C2099">
        <v>3</v>
      </c>
      <c r="D2099">
        <v>1</v>
      </c>
      <c r="E2099">
        <v>5</v>
      </c>
      <c r="F2099">
        <v>2</v>
      </c>
      <c r="G2099">
        <v>-7.5945125340828173E-2</v>
      </c>
      <c r="H2099">
        <v>-0.84344141534745032</v>
      </c>
      <c r="I2099">
        <v>0.82522623870092993</v>
      </c>
      <c r="J2099">
        <v>-0.57374502424287988</v>
      </c>
    </row>
    <row r="2100" spans="1:10" x14ac:dyDescent="0.2">
      <c r="A2100">
        <v>35100116</v>
      </c>
      <c r="B2100">
        <v>558</v>
      </c>
      <c r="C2100">
        <v>3</v>
      </c>
      <c r="D2100">
        <v>1</v>
      </c>
      <c r="E2100">
        <v>5</v>
      </c>
      <c r="F2100">
        <v>2</v>
      </c>
      <c r="G2100">
        <v>-0.2483156624078767</v>
      </c>
      <c r="H2100">
        <v>-1.1042879384113931</v>
      </c>
      <c r="I2100">
        <v>0.73810614605356184</v>
      </c>
      <c r="J2100">
        <v>-0.51929599950267724</v>
      </c>
    </row>
    <row r="2101" spans="1:10" x14ac:dyDescent="0.2">
      <c r="A2101">
        <v>35100119</v>
      </c>
      <c r="B2101">
        <v>639</v>
      </c>
      <c r="C2101">
        <v>3</v>
      </c>
      <c r="D2101">
        <v>1</v>
      </c>
      <c r="E2101">
        <v>3</v>
      </c>
      <c r="F2101">
        <v>2</v>
      </c>
      <c r="G2101">
        <v>-0.14379439675943551</v>
      </c>
      <c r="H2101">
        <v>-0.93856259497430616</v>
      </c>
      <c r="I2101">
        <v>-0.15111998172399638</v>
      </c>
      <c r="J2101">
        <v>-0.59409579149353209</v>
      </c>
    </row>
    <row r="2102" spans="1:10" x14ac:dyDescent="0.2">
      <c r="A2102">
        <v>35100120</v>
      </c>
      <c r="B2102">
        <v>755</v>
      </c>
      <c r="C2102">
        <v>2</v>
      </c>
      <c r="D2102">
        <v>2</v>
      </c>
      <c r="E2102">
        <v>4</v>
      </c>
      <c r="F2102">
        <v>2</v>
      </c>
      <c r="G2102">
        <v>-0.54334150265704118</v>
      </c>
      <c r="H2102">
        <v>-0.69549562761282879</v>
      </c>
      <c r="I2102">
        <v>0.15278246299710568</v>
      </c>
      <c r="J2102">
        <v>-0.61656288585851904</v>
      </c>
    </row>
    <row r="2103" spans="1:10" x14ac:dyDescent="0.2">
      <c r="A2103">
        <v>35100122</v>
      </c>
      <c r="B2103">
        <v>1742</v>
      </c>
      <c r="C2103">
        <v>3</v>
      </c>
      <c r="D2103">
        <v>1</v>
      </c>
      <c r="E2103">
        <v>1</v>
      </c>
      <c r="F2103">
        <v>3</v>
      </c>
      <c r="G2103">
        <v>-0.25928097242587628</v>
      </c>
      <c r="H2103">
        <v>-0.79906534622149006</v>
      </c>
      <c r="I2103">
        <v>-1.1184860881652012</v>
      </c>
      <c r="J2103">
        <v>-0.14773860664735247</v>
      </c>
    </row>
    <row r="2104" spans="1:10" x14ac:dyDescent="0.2">
      <c r="A2104">
        <v>35100124</v>
      </c>
      <c r="B2104">
        <v>1080</v>
      </c>
      <c r="C2104">
        <v>3</v>
      </c>
      <c r="D2104">
        <v>3</v>
      </c>
      <c r="E2104">
        <v>2</v>
      </c>
      <c r="F2104">
        <v>3</v>
      </c>
      <c r="G2104">
        <v>-0.24360030162457877</v>
      </c>
      <c r="H2104">
        <v>-0.25645511164750362</v>
      </c>
      <c r="I2104">
        <v>-0.68155633807075544</v>
      </c>
      <c r="J2104">
        <v>-0.34071515428991694</v>
      </c>
    </row>
    <row r="2105" spans="1:10" x14ac:dyDescent="0.2">
      <c r="A2105">
        <v>35100125</v>
      </c>
      <c r="B2105">
        <v>885</v>
      </c>
      <c r="C2105">
        <v>2</v>
      </c>
      <c r="D2105">
        <v>3</v>
      </c>
      <c r="E2105">
        <v>1</v>
      </c>
      <c r="F2105">
        <v>3</v>
      </c>
      <c r="G2105">
        <v>-0.41735703350657927</v>
      </c>
      <c r="H2105">
        <v>-0.41401963828312738</v>
      </c>
      <c r="I2105">
        <v>-0.90048172590547515</v>
      </c>
      <c r="J2105">
        <v>-0.24901112589478577</v>
      </c>
    </row>
    <row r="2106" spans="1:10" x14ac:dyDescent="0.2">
      <c r="A2106">
        <v>35100126</v>
      </c>
      <c r="B2106">
        <v>936</v>
      </c>
      <c r="C2106">
        <v>5</v>
      </c>
      <c r="D2106">
        <v>4</v>
      </c>
      <c r="E2106">
        <v>5</v>
      </c>
      <c r="F2106">
        <v>4</v>
      </c>
      <c r="G2106">
        <v>1.7554113749485354</v>
      </c>
      <c r="H2106">
        <v>1.1583050482460333E-2</v>
      </c>
      <c r="I2106">
        <v>1.5375429274214651</v>
      </c>
      <c r="J2106">
        <v>-1.2788554134616548E-2</v>
      </c>
    </row>
    <row r="2107" spans="1:10" x14ac:dyDescent="0.2">
      <c r="A2107">
        <v>35100127</v>
      </c>
      <c r="B2107">
        <v>562</v>
      </c>
      <c r="C2107">
        <v>2</v>
      </c>
      <c r="D2107">
        <v>1</v>
      </c>
      <c r="E2107">
        <v>3</v>
      </c>
      <c r="F2107">
        <v>3</v>
      </c>
      <c r="G2107">
        <v>-0.51572412785944988</v>
      </c>
      <c r="H2107">
        <v>-0.89383332146360606</v>
      </c>
      <c r="I2107">
        <v>-0.22879130959197605</v>
      </c>
      <c r="J2107">
        <v>-0.3628991482000683</v>
      </c>
    </row>
    <row r="2108" spans="1:10" x14ac:dyDescent="0.2">
      <c r="A2108">
        <v>35100128</v>
      </c>
      <c r="B2108">
        <v>402</v>
      </c>
      <c r="C2108">
        <v>3</v>
      </c>
      <c r="D2108">
        <v>1</v>
      </c>
      <c r="E2108">
        <v>2</v>
      </c>
      <c r="F2108">
        <v>3</v>
      </c>
      <c r="G2108">
        <v>-0.37867702545483556</v>
      </c>
      <c r="H2108">
        <v>-1.2885434925780186</v>
      </c>
      <c r="I2108">
        <v>-0.38539044828653246</v>
      </c>
      <c r="J2108">
        <v>-0.2843833299538282</v>
      </c>
    </row>
    <row r="2109" spans="1:10" x14ac:dyDescent="0.2">
      <c r="A2109">
        <v>35100129</v>
      </c>
      <c r="B2109">
        <v>680</v>
      </c>
      <c r="C2109">
        <v>4</v>
      </c>
      <c r="D2109">
        <v>4</v>
      </c>
      <c r="E2109">
        <v>5</v>
      </c>
      <c r="F2109">
        <v>2</v>
      </c>
      <c r="G2109">
        <v>0.32114224851193235</v>
      </c>
      <c r="H2109">
        <v>0.43582030697601543</v>
      </c>
      <c r="I2109">
        <v>2.607396682888071</v>
      </c>
      <c r="J2109">
        <v>-0.49948293460006754</v>
      </c>
    </row>
    <row r="2110" spans="1:10" x14ac:dyDescent="0.2">
      <c r="A2110">
        <v>35100130</v>
      </c>
      <c r="B2110">
        <v>716</v>
      </c>
      <c r="C2110">
        <v>5</v>
      </c>
      <c r="D2110">
        <v>3</v>
      </c>
      <c r="E2110">
        <v>5</v>
      </c>
      <c r="F2110">
        <v>3</v>
      </c>
      <c r="G2110">
        <v>2.1482588987735243</v>
      </c>
      <c r="H2110">
        <v>-0.43100476891778444</v>
      </c>
      <c r="I2110">
        <v>1.6039020465947638</v>
      </c>
      <c r="J2110">
        <v>-0.12542641038857927</v>
      </c>
    </row>
    <row r="2111" spans="1:10" x14ac:dyDescent="0.2">
      <c r="A2111">
        <v>35100131</v>
      </c>
      <c r="B2111">
        <v>292</v>
      </c>
      <c r="C2111">
        <v>2</v>
      </c>
      <c r="D2111">
        <v>1</v>
      </c>
      <c r="E2111">
        <v>2</v>
      </c>
      <c r="F2111">
        <v>3</v>
      </c>
      <c r="G2111">
        <v>-0.4136363060401661</v>
      </c>
      <c r="H2111">
        <v>-1.0447725004316948</v>
      </c>
      <c r="I2111">
        <v>-0.49237844226519167</v>
      </c>
      <c r="J2111">
        <v>-0.27587930510696146</v>
      </c>
    </row>
    <row r="2112" spans="1:10" x14ac:dyDescent="0.2">
      <c r="A2112">
        <v>35100132</v>
      </c>
      <c r="B2112">
        <v>804</v>
      </c>
      <c r="C2112">
        <v>3</v>
      </c>
      <c r="D2112">
        <v>2</v>
      </c>
      <c r="E2112">
        <v>2</v>
      </c>
      <c r="F2112">
        <v>3</v>
      </c>
      <c r="G2112">
        <v>-0.12815862349949353</v>
      </c>
      <c r="H2112">
        <v>-0.44816443175944898</v>
      </c>
      <c r="I2112">
        <v>-0.52300318881383567</v>
      </c>
      <c r="J2112">
        <v>-0.27872247916173265</v>
      </c>
    </row>
    <row r="2113" spans="1:10" x14ac:dyDescent="0.2">
      <c r="A2113">
        <v>35100133</v>
      </c>
      <c r="B2113">
        <v>777</v>
      </c>
      <c r="C2113">
        <v>4</v>
      </c>
      <c r="D2113">
        <v>2</v>
      </c>
      <c r="E2113">
        <v>5</v>
      </c>
      <c r="F2113">
        <v>3</v>
      </c>
      <c r="G2113">
        <v>0.58679957663593285</v>
      </c>
      <c r="H2113">
        <v>-0.73129747463262573</v>
      </c>
      <c r="I2113">
        <v>1.1442331486932404</v>
      </c>
      <c r="J2113">
        <v>-0.22200014086378383</v>
      </c>
    </row>
    <row r="2114" spans="1:10" x14ac:dyDescent="0.2">
      <c r="A2114">
        <v>35100134</v>
      </c>
      <c r="B2114">
        <v>1286</v>
      </c>
      <c r="C2114">
        <v>2</v>
      </c>
      <c r="D2114">
        <v>2</v>
      </c>
      <c r="E2114">
        <v>2</v>
      </c>
      <c r="F2114">
        <v>3</v>
      </c>
      <c r="G2114">
        <v>-0.42584514968010995</v>
      </c>
      <c r="H2114">
        <v>-0.44482328991529829</v>
      </c>
      <c r="I2114">
        <v>-0.68258144004328214</v>
      </c>
      <c r="J2114">
        <v>-0.17880847365509578</v>
      </c>
    </row>
    <row r="2115" spans="1:10" x14ac:dyDescent="0.2">
      <c r="A2115">
        <v>35100135</v>
      </c>
      <c r="B2115">
        <v>455</v>
      </c>
      <c r="C2115">
        <v>5</v>
      </c>
      <c r="D2115">
        <v>2</v>
      </c>
      <c r="E2115">
        <v>5</v>
      </c>
      <c r="F2115">
        <v>3</v>
      </c>
      <c r="G2115">
        <v>1.9239723653468517</v>
      </c>
      <c r="H2115">
        <v>-0.45263434099770727</v>
      </c>
      <c r="I2115">
        <v>0.7231070721304802</v>
      </c>
      <c r="J2115">
        <v>-0.13776016935126206</v>
      </c>
    </row>
    <row r="2116" spans="1:10" x14ac:dyDescent="0.2">
      <c r="A2116">
        <v>35100136</v>
      </c>
      <c r="B2116">
        <v>814</v>
      </c>
      <c r="C2116">
        <v>5</v>
      </c>
      <c r="D2116">
        <v>5</v>
      </c>
      <c r="E2116">
        <v>3</v>
      </c>
      <c r="F2116">
        <v>4</v>
      </c>
      <c r="G2116">
        <v>1.3541858809303366</v>
      </c>
      <c r="H2116">
        <v>1.8103976824463299</v>
      </c>
      <c r="I2116">
        <v>2.8196024410272288E-2</v>
      </c>
      <c r="J2116">
        <v>0.28776552574211556</v>
      </c>
    </row>
    <row r="2117" spans="1:10" x14ac:dyDescent="0.2">
      <c r="A2117">
        <v>35100137</v>
      </c>
      <c r="B2117">
        <v>523</v>
      </c>
      <c r="C2117">
        <v>5</v>
      </c>
      <c r="D2117">
        <v>5</v>
      </c>
      <c r="E2117">
        <v>2</v>
      </c>
      <c r="F2117">
        <v>2</v>
      </c>
      <c r="G2117">
        <v>0.73119776024371208</v>
      </c>
      <c r="H2117">
        <v>1.0626003763865479</v>
      </c>
      <c r="I2117">
        <v>-0.36627248144217328</v>
      </c>
      <c r="J2117">
        <v>-0.42174866188678017</v>
      </c>
    </row>
    <row r="2118" spans="1:10" x14ac:dyDescent="0.2">
      <c r="A2118">
        <v>35100138</v>
      </c>
      <c r="B2118">
        <v>440</v>
      </c>
      <c r="C2118">
        <v>4</v>
      </c>
      <c r="D2118">
        <v>2</v>
      </c>
      <c r="E2118">
        <v>4</v>
      </c>
      <c r="F2118">
        <v>2</v>
      </c>
      <c r="G2118">
        <v>0.43466312461116741</v>
      </c>
      <c r="H2118">
        <v>-0.57229082837872847</v>
      </c>
      <c r="I2118">
        <v>0.41697524852419021</v>
      </c>
      <c r="J2118">
        <v>-0.48985862316715678</v>
      </c>
    </row>
    <row r="2119" spans="1:10" x14ac:dyDescent="0.2">
      <c r="A2119">
        <v>35100139</v>
      </c>
      <c r="B2119">
        <v>277</v>
      </c>
      <c r="C2119">
        <v>5</v>
      </c>
      <c r="D2119">
        <v>2</v>
      </c>
      <c r="E2119">
        <v>5</v>
      </c>
      <c r="F2119">
        <v>1</v>
      </c>
      <c r="G2119">
        <v>0.88745090207719701</v>
      </c>
      <c r="H2119">
        <v>-0.45639271832398481</v>
      </c>
      <c r="I2119">
        <v>0.71314796633026656</v>
      </c>
      <c r="J2119">
        <v>-0.71042860235433647</v>
      </c>
    </row>
    <row r="2120" spans="1:10" x14ac:dyDescent="0.2">
      <c r="A2120">
        <v>35100140</v>
      </c>
      <c r="B2120">
        <v>425</v>
      </c>
      <c r="C2120">
        <v>3</v>
      </c>
      <c r="D2120">
        <v>1</v>
      </c>
      <c r="E2120">
        <v>5</v>
      </c>
      <c r="F2120">
        <v>2</v>
      </c>
      <c r="G2120">
        <v>-0.19045405291241696</v>
      </c>
      <c r="H2120">
        <v>-0.84740594988523399</v>
      </c>
      <c r="I2120">
        <v>1.1321495073448578</v>
      </c>
      <c r="J2120">
        <v>-0.55683802469540966</v>
      </c>
    </row>
    <row r="2121" spans="1:10" x14ac:dyDescent="0.2">
      <c r="A2121">
        <v>35100141</v>
      </c>
      <c r="B2121">
        <v>447</v>
      </c>
      <c r="C2121">
        <v>3</v>
      </c>
      <c r="D2121">
        <v>3</v>
      </c>
      <c r="E2121">
        <v>4</v>
      </c>
      <c r="F2121">
        <v>2</v>
      </c>
      <c r="G2121">
        <v>-8.7971199916138266E-3</v>
      </c>
      <c r="H2121">
        <v>-0.4028154652089796</v>
      </c>
      <c r="I2121">
        <v>9.9584830155643497E-2</v>
      </c>
      <c r="J2121">
        <v>-0.66130496172889264</v>
      </c>
    </row>
    <row r="2122" spans="1:10" x14ac:dyDescent="0.2">
      <c r="A2122">
        <v>35100142</v>
      </c>
      <c r="B2122">
        <v>648</v>
      </c>
      <c r="C2122">
        <v>3</v>
      </c>
      <c r="D2122">
        <v>4</v>
      </c>
      <c r="E2122">
        <v>2</v>
      </c>
      <c r="F2122">
        <v>3</v>
      </c>
      <c r="G2122">
        <v>-3.1646156763300515E-2</v>
      </c>
      <c r="H2122">
        <v>0.49404463695868456</v>
      </c>
      <c r="I2122">
        <v>-0.43610810619980966</v>
      </c>
      <c r="J2122">
        <v>-0.21433436249720991</v>
      </c>
    </row>
    <row r="2123" spans="1:10" x14ac:dyDescent="0.2">
      <c r="A2123">
        <v>35100144</v>
      </c>
      <c r="B2123">
        <v>450</v>
      </c>
      <c r="C2123">
        <v>4</v>
      </c>
      <c r="D2123">
        <v>2</v>
      </c>
      <c r="E2123">
        <v>5</v>
      </c>
      <c r="F2123">
        <v>3</v>
      </c>
      <c r="G2123">
        <v>0.39871415136091637</v>
      </c>
      <c r="H2123">
        <v>-0.50008767550433064</v>
      </c>
      <c r="I2123">
        <v>0.93318836241832237</v>
      </c>
      <c r="J2123">
        <v>-0.26260646369046237</v>
      </c>
    </row>
    <row r="2124" spans="1:10" x14ac:dyDescent="0.2">
      <c r="A2124">
        <v>35100148</v>
      </c>
      <c r="B2124">
        <v>772</v>
      </c>
      <c r="C2124">
        <v>5</v>
      </c>
      <c r="D2124">
        <v>5</v>
      </c>
      <c r="E2124">
        <v>2</v>
      </c>
      <c r="F2124">
        <v>4</v>
      </c>
      <c r="G2124">
        <v>3.2324358560852868</v>
      </c>
      <c r="H2124">
        <v>1.3853878078214146</v>
      </c>
      <c r="I2124">
        <v>-0.51741572246621592</v>
      </c>
      <c r="J2124">
        <v>0.11867896647861567</v>
      </c>
    </row>
    <row r="2125" spans="1:10" x14ac:dyDescent="0.2">
      <c r="A2125">
        <v>35100149</v>
      </c>
      <c r="B2125">
        <v>617</v>
      </c>
      <c r="C2125">
        <v>5</v>
      </c>
      <c r="D2125">
        <v>5</v>
      </c>
      <c r="E2125">
        <v>1</v>
      </c>
      <c r="F2125">
        <v>4</v>
      </c>
      <c r="G2125">
        <v>2.2651750850312729</v>
      </c>
      <c r="H2125">
        <v>1.0682692074105011</v>
      </c>
      <c r="I2125">
        <v>-1.528282116296021</v>
      </c>
      <c r="J2125">
        <v>0.11185363440239013</v>
      </c>
    </row>
    <row r="2126" spans="1:10" x14ac:dyDescent="0.2">
      <c r="A2126">
        <v>35100151</v>
      </c>
      <c r="B2126">
        <v>642</v>
      </c>
      <c r="C2126">
        <v>4</v>
      </c>
      <c r="D2126">
        <v>3</v>
      </c>
      <c r="E2126">
        <v>5</v>
      </c>
      <c r="F2126">
        <v>2</v>
      </c>
      <c r="G2126">
        <v>0.46112826697522119</v>
      </c>
      <c r="H2126">
        <v>-0.34001669944256652</v>
      </c>
      <c r="I2126">
        <v>1.2651394535023965</v>
      </c>
      <c r="J2126">
        <v>-0.46421928293887538</v>
      </c>
    </row>
    <row r="2127" spans="1:10" x14ac:dyDescent="0.2">
      <c r="A2127">
        <v>35100152</v>
      </c>
      <c r="B2127">
        <v>451</v>
      </c>
      <c r="C2127">
        <v>3</v>
      </c>
      <c r="D2127">
        <v>2</v>
      </c>
      <c r="E2127">
        <v>5</v>
      </c>
      <c r="F2127">
        <v>2</v>
      </c>
      <c r="G2127">
        <v>-0.119821858290691</v>
      </c>
      <c r="H2127">
        <v>-0.66345859921394634</v>
      </c>
      <c r="I2127">
        <v>0.6460486270121728</v>
      </c>
      <c r="J2127">
        <v>-0.43623165197929759</v>
      </c>
    </row>
    <row r="2128" spans="1:10" x14ac:dyDescent="0.2">
      <c r="A2128">
        <v>35100153</v>
      </c>
      <c r="B2128">
        <v>473</v>
      </c>
      <c r="C2128">
        <v>4</v>
      </c>
      <c r="D2128">
        <v>1</v>
      </c>
      <c r="E2128">
        <v>5</v>
      </c>
      <c r="F2128">
        <v>2</v>
      </c>
      <c r="G2128">
        <v>0.2292561261246264</v>
      </c>
      <c r="H2128">
        <v>-0.79632479732827766</v>
      </c>
      <c r="I2128">
        <v>1.7586201873305305</v>
      </c>
      <c r="J2128">
        <v>-0.61000720772442962</v>
      </c>
    </row>
    <row r="2129" spans="1:10" x14ac:dyDescent="0.2">
      <c r="A2129">
        <v>35100154</v>
      </c>
      <c r="B2129">
        <v>431</v>
      </c>
      <c r="C2129">
        <v>5</v>
      </c>
      <c r="D2129">
        <v>3</v>
      </c>
      <c r="E2129">
        <v>3</v>
      </c>
      <c r="F2129">
        <v>3</v>
      </c>
      <c r="G2129">
        <v>1.2392812026950191</v>
      </c>
      <c r="H2129">
        <v>-0.16483132163745928</v>
      </c>
      <c r="I2129">
        <v>-0.11109195500076693</v>
      </c>
      <c r="J2129">
        <v>-0.21827471927397651</v>
      </c>
    </row>
    <row r="2130" spans="1:10" x14ac:dyDescent="0.2">
      <c r="A2130">
        <v>35100155</v>
      </c>
      <c r="B2130">
        <v>390</v>
      </c>
      <c r="C2130">
        <v>4</v>
      </c>
      <c r="D2130">
        <v>5</v>
      </c>
      <c r="E2130">
        <v>4</v>
      </c>
      <c r="F2130">
        <v>4</v>
      </c>
      <c r="G2130">
        <v>0.46681822653380345</v>
      </c>
      <c r="H2130">
        <v>1.1520219742711995</v>
      </c>
      <c r="I2130">
        <v>0.51572821996785989</v>
      </c>
      <c r="J2130">
        <v>2.3970165937273996E-2</v>
      </c>
    </row>
    <row r="2131" spans="1:10" x14ac:dyDescent="0.2">
      <c r="A2131">
        <v>35100156</v>
      </c>
      <c r="B2131">
        <v>865</v>
      </c>
      <c r="C2131">
        <v>5</v>
      </c>
      <c r="D2131">
        <v>5</v>
      </c>
      <c r="E2131">
        <v>1</v>
      </c>
      <c r="F2131">
        <v>4</v>
      </c>
      <c r="G2131">
        <v>1.0685941696523633</v>
      </c>
      <c r="H2131">
        <v>3.0180004373617439</v>
      </c>
      <c r="I2131">
        <v>-0.90144981856146489</v>
      </c>
      <c r="J2131">
        <v>4.852379646204058E-2</v>
      </c>
    </row>
    <row r="2132" spans="1:10" x14ac:dyDescent="0.2">
      <c r="A2132">
        <v>35100157</v>
      </c>
      <c r="B2132">
        <v>554</v>
      </c>
      <c r="C2132">
        <v>5</v>
      </c>
      <c r="D2132">
        <v>4</v>
      </c>
      <c r="E2132">
        <v>5</v>
      </c>
      <c r="F2132">
        <v>1</v>
      </c>
      <c r="G2132">
        <v>1.5238068125010811</v>
      </c>
      <c r="H2132">
        <v>7.145743295328244E-2</v>
      </c>
      <c r="I2132">
        <v>1.4700172046117632</v>
      </c>
      <c r="J2132">
        <v>-0.73890027639972855</v>
      </c>
    </row>
    <row r="2133" spans="1:10" x14ac:dyDescent="0.2">
      <c r="A2133">
        <v>35100158</v>
      </c>
      <c r="B2133">
        <v>348</v>
      </c>
      <c r="C2133">
        <v>5</v>
      </c>
      <c r="D2133">
        <v>3</v>
      </c>
      <c r="E2133">
        <v>3</v>
      </c>
      <c r="F2133">
        <v>2</v>
      </c>
      <c r="G2133">
        <v>1.4531089259462515</v>
      </c>
      <c r="H2133">
        <v>-8.6795754700550176E-2</v>
      </c>
      <c r="I2133">
        <v>-7.2174400612397549E-3</v>
      </c>
      <c r="J2133">
        <v>-0.60148855159235193</v>
      </c>
    </row>
    <row r="2134" spans="1:10" x14ac:dyDescent="0.2">
      <c r="A2134">
        <v>35100159</v>
      </c>
      <c r="B2134">
        <v>330</v>
      </c>
      <c r="C2134">
        <v>5</v>
      </c>
      <c r="D2134">
        <v>4</v>
      </c>
      <c r="E2134">
        <v>3</v>
      </c>
      <c r="F2134">
        <v>1</v>
      </c>
      <c r="G2134">
        <v>1.5253431166722908</v>
      </c>
      <c r="H2134">
        <v>0.44426312955580605</v>
      </c>
      <c r="I2134">
        <v>1.7973774783277052E-2</v>
      </c>
      <c r="J2134">
        <v>-1.0049878427155703</v>
      </c>
    </row>
    <row r="2135" spans="1:10" x14ac:dyDescent="0.2">
      <c r="A2135">
        <v>35100162</v>
      </c>
      <c r="B2135">
        <v>288</v>
      </c>
      <c r="C2135">
        <v>4</v>
      </c>
      <c r="D2135">
        <v>2</v>
      </c>
      <c r="E2135">
        <v>3</v>
      </c>
      <c r="F2135">
        <v>3</v>
      </c>
      <c r="G2135">
        <v>0.48225388760086163</v>
      </c>
      <c r="H2135">
        <v>-0.59511356340926036</v>
      </c>
      <c r="I2135">
        <v>-0.25748571635436629</v>
      </c>
      <c r="J2135">
        <v>-0.39301963292971986</v>
      </c>
    </row>
    <row r="2136" spans="1:10" x14ac:dyDescent="0.2">
      <c r="A2136">
        <v>35100163</v>
      </c>
      <c r="B2136">
        <v>391</v>
      </c>
      <c r="C2136">
        <v>4</v>
      </c>
      <c r="D2136">
        <v>3</v>
      </c>
      <c r="E2136">
        <v>4</v>
      </c>
      <c r="F2136">
        <v>1</v>
      </c>
      <c r="G2136">
        <v>0.25026058948104402</v>
      </c>
      <c r="H2136">
        <v>-0.29525443026467046</v>
      </c>
      <c r="I2136">
        <v>0.31522194912824547</v>
      </c>
      <c r="J2136">
        <v>-0.73934221824025648</v>
      </c>
    </row>
    <row r="2137" spans="1:10" x14ac:dyDescent="0.2">
      <c r="A2137">
        <v>35100164</v>
      </c>
      <c r="B2137">
        <v>413</v>
      </c>
      <c r="C2137">
        <v>4</v>
      </c>
      <c r="D2137">
        <v>2</v>
      </c>
      <c r="E2137">
        <v>3</v>
      </c>
      <c r="F2137">
        <v>3</v>
      </c>
      <c r="G2137">
        <v>0.30121306125609648</v>
      </c>
      <c r="H2137">
        <v>-0.59332427880097538</v>
      </c>
      <c r="I2137">
        <v>-0.12482848151873616</v>
      </c>
      <c r="J2137">
        <v>-0.28266980779315354</v>
      </c>
    </row>
    <row r="2138" spans="1:10" x14ac:dyDescent="0.2">
      <c r="A2138">
        <v>35100165</v>
      </c>
      <c r="B2138">
        <v>475</v>
      </c>
      <c r="C2138">
        <v>5</v>
      </c>
      <c r="D2138">
        <v>5</v>
      </c>
      <c r="E2138">
        <v>1</v>
      </c>
      <c r="F2138">
        <v>1</v>
      </c>
      <c r="G2138">
        <v>1.1738955655800627</v>
      </c>
      <c r="H2138">
        <v>2.0007268738122383</v>
      </c>
      <c r="I2138">
        <v>-1.6397637763320665</v>
      </c>
      <c r="J2138">
        <v>-0.9088467617462257</v>
      </c>
    </row>
    <row r="2139" spans="1:10" x14ac:dyDescent="0.2">
      <c r="A2139">
        <v>35100166</v>
      </c>
      <c r="B2139">
        <v>337</v>
      </c>
      <c r="C2139">
        <v>3</v>
      </c>
      <c r="D2139">
        <v>1</v>
      </c>
      <c r="E2139">
        <v>4</v>
      </c>
      <c r="F2139">
        <v>3</v>
      </c>
      <c r="G2139">
        <v>-0.2971308452529936</v>
      </c>
      <c r="H2139">
        <v>-1.4037738044255059</v>
      </c>
      <c r="I2139">
        <v>0.11411392585994469</v>
      </c>
      <c r="J2139">
        <v>-0.36527118502126971</v>
      </c>
    </row>
    <row r="2140" spans="1:10" x14ac:dyDescent="0.2">
      <c r="A2140">
        <v>35100167</v>
      </c>
      <c r="B2140">
        <v>640</v>
      </c>
      <c r="C2140">
        <v>4</v>
      </c>
      <c r="D2140">
        <v>1</v>
      </c>
      <c r="E2140">
        <v>2</v>
      </c>
      <c r="F2140">
        <v>3</v>
      </c>
      <c r="G2140">
        <v>0.15882379691659293</v>
      </c>
      <c r="H2140">
        <v>-0.78390387476851386</v>
      </c>
      <c r="I2140">
        <v>-0.64834029441136287</v>
      </c>
      <c r="J2140">
        <v>-0.20872803288089248</v>
      </c>
    </row>
    <row r="2141" spans="1:10" x14ac:dyDescent="0.2">
      <c r="A2141">
        <v>35100168</v>
      </c>
      <c r="B2141">
        <v>337</v>
      </c>
      <c r="C2141">
        <v>5</v>
      </c>
      <c r="D2141">
        <v>4</v>
      </c>
      <c r="E2141">
        <v>3</v>
      </c>
      <c r="F2141">
        <v>3</v>
      </c>
      <c r="G2141">
        <v>0.69020753712669092</v>
      </c>
      <c r="H2141">
        <v>0.33615095075828616</v>
      </c>
      <c r="I2141">
        <v>-0.20623424993323727</v>
      </c>
      <c r="J2141">
        <v>-0.35366053336659958</v>
      </c>
    </row>
    <row r="2142" spans="1:10" x14ac:dyDescent="0.2">
      <c r="A2142">
        <v>35100169</v>
      </c>
      <c r="B2142">
        <v>411</v>
      </c>
      <c r="C2142">
        <v>5</v>
      </c>
      <c r="D2142">
        <v>3</v>
      </c>
      <c r="E2142">
        <v>3</v>
      </c>
      <c r="F2142">
        <v>3</v>
      </c>
      <c r="G2142">
        <v>0.82506919095635167</v>
      </c>
      <c r="H2142">
        <v>-0.40714641947847185</v>
      </c>
      <c r="I2142">
        <v>-0.24622584215722459</v>
      </c>
      <c r="J2142">
        <v>-0.23887741888098779</v>
      </c>
    </row>
    <row r="2143" spans="1:10" x14ac:dyDescent="0.2">
      <c r="A2143">
        <v>35100170</v>
      </c>
      <c r="B2143">
        <v>376</v>
      </c>
      <c r="C2143">
        <v>5</v>
      </c>
      <c r="D2143">
        <v>5</v>
      </c>
      <c r="E2143">
        <v>1</v>
      </c>
      <c r="F2143">
        <v>3</v>
      </c>
      <c r="G2143">
        <v>2.2900575731808517</v>
      </c>
      <c r="H2143">
        <v>0.7439049930138707</v>
      </c>
      <c r="I2143">
        <v>-1.8801881657538342</v>
      </c>
      <c r="J2143">
        <v>-0.1855460006364181</v>
      </c>
    </row>
    <row r="2144" spans="1:10" x14ac:dyDescent="0.2">
      <c r="A2144">
        <v>35100171</v>
      </c>
      <c r="B2144">
        <v>400</v>
      </c>
      <c r="C2144">
        <v>5</v>
      </c>
      <c r="D2144">
        <v>5</v>
      </c>
      <c r="E2144">
        <v>1</v>
      </c>
      <c r="F2144">
        <v>4</v>
      </c>
      <c r="G2144">
        <v>2.9310147077358213</v>
      </c>
      <c r="H2144">
        <v>2.2747143747774317</v>
      </c>
      <c r="I2144">
        <v>-1.5203710491759324</v>
      </c>
      <c r="J2144">
        <v>0.44765472232253217</v>
      </c>
    </row>
    <row r="2145" spans="1:10" x14ac:dyDescent="0.2">
      <c r="A2145">
        <v>35100172</v>
      </c>
      <c r="B2145">
        <v>466</v>
      </c>
      <c r="C2145">
        <v>5</v>
      </c>
      <c r="D2145">
        <v>5</v>
      </c>
      <c r="E2145">
        <v>1</v>
      </c>
      <c r="F2145">
        <v>5</v>
      </c>
      <c r="G2145">
        <v>3.485130771030561</v>
      </c>
      <c r="H2145">
        <v>1.1613520309942162</v>
      </c>
      <c r="I2145">
        <v>-1.9289883888184178</v>
      </c>
      <c r="J2145">
        <v>0.94070479035067733</v>
      </c>
    </row>
    <row r="2146" spans="1:10" x14ac:dyDescent="0.2">
      <c r="A2146">
        <v>35100173</v>
      </c>
      <c r="B2146">
        <v>398</v>
      </c>
      <c r="C2146">
        <v>5</v>
      </c>
      <c r="D2146">
        <v>5</v>
      </c>
      <c r="E2146">
        <v>1</v>
      </c>
      <c r="F2146">
        <v>3</v>
      </c>
      <c r="G2146">
        <v>1.9112279503554905</v>
      </c>
      <c r="H2146">
        <v>0.97265898358104419</v>
      </c>
      <c r="I2146">
        <v>-1.0460497818609868</v>
      </c>
      <c r="J2146">
        <v>-8.0008702087994182E-2</v>
      </c>
    </row>
    <row r="2147" spans="1:10" x14ac:dyDescent="0.2">
      <c r="A2147">
        <v>35100174</v>
      </c>
      <c r="B2147">
        <v>637</v>
      </c>
      <c r="C2147">
        <v>5</v>
      </c>
      <c r="D2147">
        <v>4</v>
      </c>
      <c r="E2147">
        <v>5</v>
      </c>
      <c r="F2147">
        <v>3</v>
      </c>
      <c r="G2147">
        <v>1.79247263137764</v>
      </c>
      <c r="H2147">
        <v>0.132399561044831</v>
      </c>
      <c r="I2147">
        <v>1.1479192830674347</v>
      </c>
      <c r="J2147">
        <v>-0.31906750573526543</v>
      </c>
    </row>
    <row r="2148" spans="1:10" x14ac:dyDescent="0.2">
      <c r="A2148">
        <v>35100175</v>
      </c>
      <c r="B2148">
        <v>533</v>
      </c>
      <c r="C2148">
        <v>5</v>
      </c>
      <c r="D2148">
        <v>5</v>
      </c>
      <c r="E2148">
        <v>1</v>
      </c>
      <c r="F2148">
        <v>2</v>
      </c>
      <c r="G2148">
        <v>1.6001421092806551</v>
      </c>
      <c r="H2148">
        <v>0.67709946117510666</v>
      </c>
      <c r="I2148">
        <v>-0.8969426528723925</v>
      </c>
      <c r="J2148">
        <v>-0.436643325605235</v>
      </c>
    </row>
    <row r="2149" spans="1:10" x14ac:dyDescent="0.2">
      <c r="A2149">
        <v>35100176</v>
      </c>
      <c r="B2149">
        <v>666</v>
      </c>
      <c r="C2149">
        <v>5</v>
      </c>
      <c r="D2149">
        <v>5</v>
      </c>
      <c r="E2149">
        <v>1</v>
      </c>
      <c r="F2149">
        <v>3</v>
      </c>
      <c r="G2149">
        <v>1.3284350193235421</v>
      </c>
      <c r="H2149">
        <v>1.2135028514255923</v>
      </c>
      <c r="I2149">
        <v>-0.89594705318842427</v>
      </c>
      <c r="J2149">
        <v>-0.3349190015765916</v>
      </c>
    </row>
    <row r="2150" spans="1:10" x14ac:dyDescent="0.2">
      <c r="A2150">
        <v>35100177</v>
      </c>
      <c r="B2150">
        <v>455</v>
      </c>
      <c r="C2150">
        <v>5</v>
      </c>
      <c r="D2150">
        <v>5</v>
      </c>
      <c r="E2150">
        <v>2</v>
      </c>
      <c r="F2150">
        <v>2</v>
      </c>
      <c r="G2150">
        <v>1.2944958087063494</v>
      </c>
      <c r="H2150">
        <v>0.9795341165304261</v>
      </c>
      <c r="I2150">
        <v>-0.39733741816950113</v>
      </c>
      <c r="J2150">
        <v>-0.51256093948098669</v>
      </c>
    </row>
    <row r="2151" spans="1:10" x14ac:dyDescent="0.2">
      <c r="A2151">
        <v>35100178</v>
      </c>
      <c r="B2151">
        <v>464</v>
      </c>
      <c r="C2151">
        <v>5</v>
      </c>
      <c r="D2151">
        <v>5</v>
      </c>
      <c r="E2151">
        <v>1</v>
      </c>
      <c r="F2151">
        <v>1</v>
      </c>
      <c r="G2151">
        <v>1.2950656411250814</v>
      </c>
      <c r="H2151">
        <v>0.87141382796280253</v>
      </c>
      <c r="I2151">
        <v>-0.8681473912337736</v>
      </c>
      <c r="J2151">
        <v>-0.89231500353336934</v>
      </c>
    </row>
    <row r="2152" spans="1:10" x14ac:dyDescent="0.2">
      <c r="A2152">
        <v>35100179</v>
      </c>
      <c r="B2152">
        <v>964</v>
      </c>
      <c r="C2152">
        <v>5</v>
      </c>
      <c r="D2152">
        <v>5</v>
      </c>
      <c r="E2152">
        <v>5</v>
      </c>
      <c r="F2152">
        <v>2</v>
      </c>
      <c r="G2152">
        <v>1.7038261212421735</v>
      </c>
      <c r="H2152">
        <v>2.495610846120579</v>
      </c>
      <c r="I2152">
        <v>1.1729078245149953</v>
      </c>
      <c r="J2152">
        <v>-0.44817267680890499</v>
      </c>
    </row>
    <row r="2153" spans="1:10" x14ac:dyDescent="0.2">
      <c r="A2153">
        <v>35100180</v>
      </c>
      <c r="B2153">
        <v>493</v>
      </c>
      <c r="C2153">
        <v>5</v>
      </c>
      <c r="D2153">
        <v>5</v>
      </c>
      <c r="E2153">
        <v>2</v>
      </c>
      <c r="F2153">
        <v>1</v>
      </c>
      <c r="G2153">
        <v>1.0283506513405853</v>
      </c>
      <c r="H2153">
        <v>2.3244202599793686</v>
      </c>
      <c r="I2153">
        <v>-0.64567602730271234</v>
      </c>
      <c r="J2153">
        <v>-0.84573204155533177</v>
      </c>
    </row>
    <row r="2154" spans="1:10" x14ac:dyDescent="0.2">
      <c r="A2154">
        <v>35100181</v>
      </c>
      <c r="B2154">
        <v>744</v>
      </c>
      <c r="C2154">
        <v>5</v>
      </c>
      <c r="D2154">
        <v>5</v>
      </c>
      <c r="E2154">
        <v>2</v>
      </c>
      <c r="F2154">
        <v>2</v>
      </c>
      <c r="G2154">
        <v>0.67652104653802669</v>
      </c>
      <c r="H2154">
        <v>3.0732344842899342</v>
      </c>
      <c r="I2154">
        <v>-0.34834882779003862</v>
      </c>
      <c r="J2154">
        <v>-0.60519582980380027</v>
      </c>
    </row>
    <row r="2155" spans="1:10" x14ac:dyDescent="0.2">
      <c r="A2155">
        <v>35100182</v>
      </c>
      <c r="B2155">
        <v>602</v>
      </c>
      <c r="C2155">
        <v>5</v>
      </c>
      <c r="D2155">
        <v>5</v>
      </c>
      <c r="E2155">
        <v>3</v>
      </c>
      <c r="F2155">
        <v>2</v>
      </c>
      <c r="G2155">
        <v>1.7195660887161961</v>
      </c>
      <c r="H2155">
        <v>1.6356884876988746</v>
      </c>
      <c r="I2155">
        <v>-0.10117740389367089</v>
      </c>
      <c r="J2155">
        <v>-0.52979940284708693</v>
      </c>
    </row>
    <row r="2156" spans="1:10" x14ac:dyDescent="0.2">
      <c r="A2156">
        <v>35100183</v>
      </c>
      <c r="B2156">
        <v>428</v>
      </c>
      <c r="C2156">
        <v>5</v>
      </c>
      <c r="D2156">
        <v>5</v>
      </c>
      <c r="E2156">
        <v>1</v>
      </c>
      <c r="F2156">
        <v>4</v>
      </c>
      <c r="G2156">
        <v>2.4312356214867323</v>
      </c>
      <c r="H2156">
        <v>0.83795530019857023</v>
      </c>
      <c r="I2156">
        <v>-1.0209080718779127</v>
      </c>
      <c r="J2156">
        <v>0.30330592705065751</v>
      </c>
    </row>
    <row r="2157" spans="1:10" x14ac:dyDescent="0.2">
      <c r="A2157">
        <v>35100184</v>
      </c>
      <c r="B2157">
        <v>457</v>
      </c>
      <c r="C2157">
        <v>5</v>
      </c>
      <c r="D2157">
        <v>5</v>
      </c>
      <c r="E2157">
        <v>1</v>
      </c>
      <c r="F2157">
        <v>3</v>
      </c>
      <c r="G2157">
        <v>1.9993172754315625</v>
      </c>
      <c r="H2157">
        <v>1.4806118821572287</v>
      </c>
      <c r="I2157">
        <v>-1.0232842643126219</v>
      </c>
      <c r="J2157">
        <v>-0.27023835326165879</v>
      </c>
    </row>
    <row r="2158" spans="1:10" x14ac:dyDescent="0.2">
      <c r="A2158">
        <v>35100185</v>
      </c>
      <c r="B2158">
        <v>406</v>
      </c>
      <c r="C2158">
        <v>5</v>
      </c>
      <c r="D2158">
        <v>5</v>
      </c>
      <c r="E2158">
        <v>1</v>
      </c>
      <c r="F2158">
        <v>4</v>
      </c>
      <c r="G2158">
        <v>2.303725145743944</v>
      </c>
      <c r="H2158">
        <v>1.3999003237585543</v>
      </c>
      <c r="I2158">
        <v>-1.3188248115157983</v>
      </c>
      <c r="J2158">
        <v>0.46462874021715794</v>
      </c>
    </row>
    <row r="2159" spans="1:10" x14ac:dyDescent="0.2">
      <c r="A2159">
        <v>35100186</v>
      </c>
      <c r="B2159">
        <v>413</v>
      </c>
      <c r="C2159">
        <v>5</v>
      </c>
      <c r="D2159">
        <v>5</v>
      </c>
      <c r="E2159">
        <v>1</v>
      </c>
      <c r="F2159">
        <v>4</v>
      </c>
      <c r="G2159">
        <v>1.843445248506713</v>
      </c>
      <c r="H2159">
        <v>0.94485980370703271</v>
      </c>
      <c r="I2159">
        <v>-1.2419504402812116</v>
      </c>
      <c r="J2159">
        <v>0.13091860624525048</v>
      </c>
    </row>
    <row r="2160" spans="1:10" x14ac:dyDescent="0.2">
      <c r="A2160">
        <v>35100187</v>
      </c>
      <c r="B2160">
        <v>365</v>
      </c>
      <c r="C2160">
        <v>5</v>
      </c>
      <c r="D2160">
        <v>4</v>
      </c>
      <c r="E2160">
        <v>1</v>
      </c>
      <c r="F2160">
        <v>3</v>
      </c>
      <c r="G2160">
        <v>1.8811279071596076</v>
      </c>
      <c r="H2160">
        <v>0.19441081403480065</v>
      </c>
      <c r="I2160">
        <v>-1.1127103820763884</v>
      </c>
      <c r="J2160">
        <v>-0.24845777178996287</v>
      </c>
    </row>
    <row r="2161" spans="1:10" x14ac:dyDescent="0.2">
      <c r="A2161">
        <v>35100188</v>
      </c>
      <c r="B2161">
        <v>470</v>
      </c>
      <c r="C2161">
        <v>5</v>
      </c>
      <c r="D2161">
        <v>4</v>
      </c>
      <c r="E2161">
        <v>1</v>
      </c>
      <c r="F2161">
        <v>3</v>
      </c>
      <c r="G2161">
        <v>1.5700805396811934</v>
      </c>
      <c r="H2161">
        <v>0.11699833154123132</v>
      </c>
      <c r="I2161">
        <v>-1.1049118220821623</v>
      </c>
      <c r="J2161">
        <v>-9.8000841058821578E-2</v>
      </c>
    </row>
    <row r="2162" spans="1:10" x14ac:dyDescent="0.2">
      <c r="A2162">
        <v>35100189</v>
      </c>
      <c r="B2162">
        <v>443</v>
      </c>
      <c r="C2162">
        <v>5</v>
      </c>
      <c r="D2162">
        <v>4</v>
      </c>
      <c r="E2162">
        <v>1</v>
      </c>
      <c r="F2162">
        <v>3</v>
      </c>
      <c r="G2162">
        <v>2.4997885014962282</v>
      </c>
      <c r="H2162">
        <v>0.5527777502025083</v>
      </c>
      <c r="I2162">
        <v>-1.4379012469335553</v>
      </c>
      <c r="J2162">
        <v>-0.13949548575145362</v>
      </c>
    </row>
    <row r="2163" spans="1:10" x14ac:dyDescent="0.2">
      <c r="A2163">
        <v>35100190</v>
      </c>
      <c r="B2163">
        <v>373</v>
      </c>
      <c r="C2163">
        <v>5</v>
      </c>
      <c r="D2163">
        <v>5</v>
      </c>
      <c r="E2163">
        <v>1</v>
      </c>
      <c r="F2163">
        <v>3</v>
      </c>
      <c r="G2163">
        <v>1.4371375467925271</v>
      </c>
      <c r="H2163">
        <v>0.62712071768289823</v>
      </c>
      <c r="I2163">
        <v>-0.7986182196896543</v>
      </c>
      <c r="J2163">
        <v>-0.24015352223113973</v>
      </c>
    </row>
    <row r="2164" spans="1:10" x14ac:dyDescent="0.2">
      <c r="A2164">
        <v>35100191</v>
      </c>
      <c r="B2164">
        <v>364</v>
      </c>
      <c r="C2164">
        <v>5</v>
      </c>
      <c r="D2164">
        <v>4</v>
      </c>
      <c r="E2164">
        <v>3</v>
      </c>
      <c r="F2164">
        <v>4</v>
      </c>
      <c r="G2164">
        <v>3.4989420751649662</v>
      </c>
      <c r="H2164">
        <v>0.28841093074961299</v>
      </c>
      <c r="I2164">
        <v>-0.28100449466929006</v>
      </c>
      <c r="J2164">
        <v>2.9354747271260279E-2</v>
      </c>
    </row>
    <row r="2165" spans="1:10" x14ac:dyDescent="0.2">
      <c r="A2165">
        <v>35100192</v>
      </c>
      <c r="B2165">
        <v>368</v>
      </c>
      <c r="C2165">
        <v>5</v>
      </c>
      <c r="D2165">
        <v>5</v>
      </c>
      <c r="E2165">
        <v>2</v>
      </c>
      <c r="F2165">
        <v>3</v>
      </c>
      <c r="G2165">
        <v>3.7927841464670804</v>
      </c>
      <c r="H2165">
        <v>1.1753574405737823</v>
      </c>
      <c r="I2165">
        <v>-0.63024124476756604</v>
      </c>
      <c r="J2165">
        <v>-0.12254377920397153</v>
      </c>
    </row>
    <row r="2166" spans="1:10" x14ac:dyDescent="0.2">
      <c r="A2166">
        <v>35100193</v>
      </c>
      <c r="B2166">
        <v>423</v>
      </c>
      <c r="C2166">
        <v>5</v>
      </c>
      <c r="D2166">
        <v>4</v>
      </c>
      <c r="E2166">
        <v>2</v>
      </c>
      <c r="F2166">
        <v>4</v>
      </c>
      <c r="G2166">
        <v>3.1391243973008378</v>
      </c>
      <c r="H2166">
        <v>0.15538511199381641</v>
      </c>
      <c r="I2166">
        <v>-0.49586494279052973</v>
      </c>
      <c r="J2166">
        <v>-5.7388931201456661E-3</v>
      </c>
    </row>
    <row r="2167" spans="1:10" x14ac:dyDescent="0.2">
      <c r="A2167">
        <v>35100194</v>
      </c>
      <c r="B2167">
        <v>539</v>
      </c>
      <c r="C2167">
        <v>5</v>
      </c>
      <c r="D2167">
        <v>4</v>
      </c>
      <c r="E2167">
        <v>1</v>
      </c>
      <c r="F2167">
        <v>4</v>
      </c>
      <c r="G2167">
        <v>3.4165411960911145</v>
      </c>
      <c r="H2167">
        <v>5.5168827551916655E-2</v>
      </c>
      <c r="I2167">
        <v>-0.78394302053711484</v>
      </c>
      <c r="J2167">
        <v>0.2095933460341261</v>
      </c>
    </row>
    <row r="2168" spans="1:10" x14ac:dyDescent="0.2">
      <c r="A2168">
        <v>35100195</v>
      </c>
      <c r="B2168">
        <v>1128</v>
      </c>
      <c r="C2168">
        <v>5</v>
      </c>
      <c r="D2168">
        <v>3</v>
      </c>
      <c r="E2168">
        <v>5</v>
      </c>
      <c r="F2168">
        <v>3</v>
      </c>
      <c r="G2168">
        <v>3.0184495535274056</v>
      </c>
      <c r="H2168">
        <v>-0.15088594005130457</v>
      </c>
      <c r="I2168">
        <v>2.6404193373004889</v>
      </c>
      <c r="J2168">
        <v>-0.11902402092498432</v>
      </c>
    </row>
    <row r="2169" spans="1:10" x14ac:dyDescent="0.2">
      <c r="A2169">
        <v>35100196</v>
      </c>
      <c r="B2169">
        <v>470</v>
      </c>
      <c r="C2169">
        <v>5</v>
      </c>
      <c r="D2169">
        <v>4</v>
      </c>
      <c r="E2169">
        <v>5</v>
      </c>
      <c r="F2169">
        <v>3</v>
      </c>
      <c r="G2169">
        <v>3.1651178794979198</v>
      </c>
      <c r="H2169">
        <v>0.11601804566625772</v>
      </c>
      <c r="I2169">
        <v>1.0519483202704898</v>
      </c>
      <c r="J2169">
        <v>-0.29271196714454784</v>
      </c>
    </row>
    <row r="2170" spans="1:10" x14ac:dyDescent="0.2">
      <c r="A2170">
        <v>35100197</v>
      </c>
      <c r="B2170">
        <v>406</v>
      </c>
      <c r="C2170">
        <v>5</v>
      </c>
      <c r="D2170">
        <v>4</v>
      </c>
      <c r="E2170">
        <v>3</v>
      </c>
      <c r="F2170">
        <v>3</v>
      </c>
      <c r="G2170">
        <v>3.0573691763458481</v>
      </c>
      <c r="H2170">
        <v>0.20161094232507853</v>
      </c>
      <c r="I2170">
        <v>-0.17038733635553971</v>
      </c>
      <c r="J2170">
        <v>-0.23488127530162364</v>
      </c>
    </row>
    <row r="2171" spans="1:10" x14ac:dyDescent="0.2">
      <c r="A2171">
        <v>35100198</v>
      </c>
      <c r="B2171">
        <v>481</v>
      </c>
      <c r="C2171">
        <v>5</v>
      </c>
      <c r="D2171">
        <v>3</v>
      </c>
      <c r="E2171">
        <v>2</v>
      </c>
      <c r="F2171">
        <v>3</v>
      </c>
      <c r="G2171">
        <v>2.066455862980964</v>
      </c>
      <c r="H2171">
        <v>-0.32476342161739086</v>
      </c>
      <c r="I2171">
        <v>-0.69102243989739653</v>
      </c>
      <c r="J2171">
        <v>-0.17318599532546336</v>
      </c>
    </row>
    <row r="2172" spans="1:10" x14ac:dyDescent="0.2">
      <c r="A2172">
        <v>35100199</v>
      </c>
      <c r="B2172">
        <v>488</v>
      </c>
      <c r="C2172">
        <v>5</v>
      </c>
      <c r="D2172">
        <v>4</v>
      </c>
      <c r="E2172">
        <v>5</v>
      </c>
      <c r="F2172">
        <v>4</v>
      </c>
      <c r="G2172">
        <v>2.3480451473607138</v>
      </c>
      <c r="H2172">
        <v>-3.9964741054705571E-2</v>
      </c>
      <c r="I2172">
        <v>1.6340794260968814</v>
      </c>
      <c r="J2172">
        <v>-3.1936970011522292E-2</v>
      </c>
    </row>
    <row r="2173" spans="1:10" x14ac:dyDescent="0.2">
      <c r="A2173">
        <v>35100236</v>
      </c>
      <c r="B2173">
        <v>1117</v>
      </c>
      <c r="C2173">
        <v>5</v>
      </c>
      <c r="D2173">
        <v>4</v>
      </c>
      <c r="E2173">
        <v>2</v>
      </c>
      <c r="F2173">
        <v>3</v>
      </c>
      <c r="G2173">
        <v>1.5943479929502218</v>
      </c>
      <c r="H2173">
        <v>0.50729173974324293</v>
      </c>
      <c r="I2173">
        <v>-0.53445113368438868</v>
      </c>
      <c r="J2173">
        <v>-0.22798710974782951</v>
      </c>
    </row>
    <row r="2174" spans="1:10" x14ac:dyDescent="0.2">
      <c r="A2174">
        <v>35100237</v>
      </c>
      <c r="B2174">
        <v>1293</v>
      </c>
      <c r="C2174">
        <v>3</v>
      </c>
      <c r="D2174">
        <v>2</v>
      </c>
      <c r="E2174">
        <v>4</v>
      </c>
      <c r="F2174">
        <v>2</v>
      </c>
      <c r="G2174">
        <v>-0.32932131803582448</v>
      </c>
      <c r="H2174">
        <v>-0.75244018953869163</v>
      </c>
      <c r="I2174">
        <v>0.14012583448092986</v>
      </c>
      <c r="J2174">
        <v>-0.58387880913632062</v>
      </c>
    </row>
    <row r="2175" spans="1:10" x14ac:dyDescent="0.2">
      <c r="A2175">
        <v>35100238</v>
      </c>
      <c r="B2175">
        <v>662</v>
      </c>
      <c r="C2175">
        <v>2</v>
      </c>
      <c r="D2175">
        <v>5</v>
      </c>
      <c r="E2175">
        <v>4</v>
      </c>
      <c r="F2175">
        <v>2</v>
      </c>
      <c r="G2175">
        <v>-0.64084524368019546</v>
      </c>
      <c r="H2175">
        <v>6.0896876656336332</v>
      </c>
      <c r="I2175">
        <v>0.23450489782786699</v>
      </c>
      <c r="J2175">
        <v>-0.68939715820200898</v>
      </c>
    </row>
    <row r="2176" spans="1:10" x14ac:dyDescent="0.2">
      <c r="A2176">
        <v>35100239</v>
      </c>
      <c r="B2176">
        <v>1528</v>
      </c>
      <c r="C2176">
        <v>5</v>
      </c>
      <c r="D2176">
        <v>5</v>
      </c>
      <c r="E2176">
        <v>5</v>
      </c>
      <c r="F2176">
        <v>2</v>
      </c>
      <c r="G2176">
        <v>0.71843328460095224</v>
      </c>
      <c r="H2176">
        <v>0.91721532803595196</v>
      </c>
      <c r="I2176">
        <v>0.70073448993151677</v>
      </c>
      <c r="J2176">
        <v>-0.52725548677283196</v>
      </c>
    </row>
    <row r="2177" spans="1:10" x14ac:dyDescent="0.2">
      <c r="A2177">
        <v>35100240</v>
      </c>
      <c r="B2177">
        <v>905</v>
      </c>
      <c r="C2177">
        <v>5</v>
      </c>
      <c r="D2177">
        <v>3</v>
      </c>
      <c r="E2177">
        <v>5</v>
      </c>
      <c r="F2177">
        <v>2</v>
      </c>
      <c r="G2177">
        <v>1.0352433319641754</v>
      </c>
      <c r="H2177">
        <v>-0.18927322230616575</v>
      </c>
      <c r="I2177">
        <v>1.9023781574089171</v>
      </c>
      <c r="J2177">
        <v>-0.68717164366563055</v>
      </c>
    </row>
    <row r="2178" spans="1:10" x14ac:dyDescent="0.2">
      <c r="A2178">
        <v>35100241</v>
      </c>
      <c r="B2178">
        <v>781</v>
      </c>
      <c r="C2178">
        <v>2</v>
      </c>
      <c r="D2178">
        <v>2</v>
      </c>
      <c r="E2178">
        <v>3</v>
      </c>
      <c r="F2178">
        <v>3</v>
      </c>
      <c r="G2178">
        <v>-0.6756509198952414</v>
      </c>
      <c r="H2178">
        <v>-0.74214505002075937</v>
      </c>
      <c r="I2178">
        <v>-0.29518238439951511</v>
      </c>
      <c r="J2178">
        <v>-0.24759987149705859</v>
      </c>
    </row>
    <row r="2179" spans="1:10" x14ac:dyDescent="0.2">
      <c r="A2179">
        <v>35100242</v>
      </c>
      <c r="B2179">
        <v>1454</v>
      </c>
      <c r="C2179">
        <v>3</v>
      </c>
      <c r="D2179">
        <v>2</v>
      </c>
      <c r="E2179">
        <v>4</v>
      </c>
      <c r="F2179">
        <v>4</v>
      </c>
      <c r="G2179">
        <v>-0.24936872528871434</v>
      </c>
      <c r="H2179">
        <v>-0.5714566943383208</v>
      </c>
      <c r="I2179">
        <v>0.32077972470851235</v>
      </c>
      <c r="J2179">
        <v>-2.6239221480885144E-2</v>
      </c>
    </row>
    <row r="2180" spans="1:10" x14ac:dyDescent="0.2">
      <c r="A2180">
        <v>35100243</v>
      </c>
      <c r="B2180">
        <v>1085</v>
      </c>
      <c r="C2180">
        <v>5</v>
      </c>
      <c r="D2180">
        <v>4</v>
      </c>
      <c r="E2180">
        <v>5</v>
      </c>
      <c r="F2180">
        <v>4</v>
      </c>
      <c r="G2180">
        <v>1.2096186385572143</v>
      </c>
      <c r="H2180">
        <v>7.3254792004586775E-2</v>
      </c>
      <c r="I2180">
        <v>0.55867127039672182</v>
      </c>
      <c r="J2180">
        <v>-2.7996983312031168E-2</v>
      </c>
    </row>
    <row r="2181" spans="1:10" x14ac:dyDescent="0.2">
      <c r="A2181">
        <v>35100244</v>
      </c>
      <c r="B2181">
        <v>559</v>
      </c>
      <c r="C2181">
        <v>5</v>
      </c>
      <c r="D2181">
        <v>3</v>
      </c>
      <c r="E2181">
        <v>5</v>
      </c>
      <c r="F2181">
        <v>3</v>
      </c>
      <c r="G2181">
        <v>2.6578430040589351</v>
      </c>
      <c r="H2181">
        <v>-0.12509589106103319</v>
      </c>
      <c r="I2181">
        <v>4.3228993275274581</v>
      </c>
      <c r="J2181">
        <v>-0.27841290155932996</v>
      </c>
    </row>
    <row r="2182" spans="1:10" x14ac:dyDescent="0.2">
      <c r="A2182">
        <v>35100245</v>
      </c>
      <c r="B2182">
        <v>748</v>
      </c>
      <c r="C2182">
        <v>4</v>
      </c>
      <c r="D2182">
        <v>5</v>
      </c>
      <c r="E2182">
        <v>5</v>
      </c>
      <c r="F2182">
        <v>1</v>
      </c>
      <c r="G2182">
        <v>0.49956868319424286</v>
      </c>
      <c r="H2182">
        <v>0.71725587919977185</v>
      </c>
      <c r="I2182">
        <v>1.9329804592920643</v>
      </c>
      <c r="J2182">
        <v>-1.7066611080986203</v>
      </c>
    </row>
    <row r="2183" spans="1:10" x14ac:dyDescent="0.2">
      <c r="A2183">
        <v>35100246</v>
      </c>
      <c r="B2183">
        <v>552</v>
      </c>
      <c r="C2183">
        <v>4</v>
      </c>
      <c r="D2183">
        <v>4</v>
      </c>
      <c r="E2183">
        <v>5</v>
      </c>
      <c r="F2183">
        <v>1</v>
      </c>
      <c r="G2183">
        <v>0.2984009499708527</v>
      </c>
      <c r="H2183">
        <v>0.45019793154942528</v>
      </c>
      <c r="I2183">
        <v>2.5362941812390623</v>
      </c>
      <c r="J2183">
        <v>-1.4691800800480417</v>
      </c>
    </row>
    <row r="2184" spans="1:10" x14ac:dyDescent="0.2">
      <c r="A2184">
        <v>35100247</v>
      </c>
      <c r="B2184">
        <v>542</v>
      </c>
      <c r="C2184">
        <v>4</v>
      </c>
      <c r="D2184">
        <v>4</v>
      </c>
      <c r="E2184">
        <v>5</v>
      </c>
      <c r="F2184">
        <v>1</v>
      </c>
      <c r="G2184">
        <v>0.49755346633266251</v>
      </c>
      <c r="H2184">
        <v>0.42411752911038958</v>
      </c>
      <c r="I2184">
        <v>2.2331584555025574</v>
      </c>
      <c r="J2184">
        <v>-1.3041025220788605</v>
      </c>
    </row>
    <row r="2185" spans="1:10" x14ac:dyDescent="0.2">
      <c r="A2185">
        <v>35100248</v>
      </c>
      <c r="B2185">
        <v>592</v>
      </c>
      <c r="C2185">
        <v>4</v>
      </c>
      <c r="D2185">
        <v>5</v>
      </c>
      <c r="E2185">
        <v>5</v>
      </c>
      <c r="F2185">
        <v>1</v>
      </c>
      <c r="G2185">
        <v>1.7051262409994328E-2</v>
      </c>
      <c r="H2185">
        <v>1.339097871964511</v>
      </c>
      <c r="I2185">
        <v>1.7694689065342284</v>
      </c>
      <c r="J2185">
        <v>-1.6836830691892661</v>
      </c>
    </row>
    <row r="2186" spans="1:10" x14ac:dyDescent="0.2">
      <c r="A2186">
        <v>35100249</v>
      </c>
      <c r="B2186">
        <v>563</v>
      </c>
      <c r="C2186">
        <v>4</v>
      </c>
      <c r="D2186">
        <v>5</v>
      </c>
      <c r="E2186">
        <v>5</v>
      </c>
      <c r="F2186">
        <v>1</v>
      </c>
      <c r="G2186">
        <v>4.4876530449928842E-2</v>
      </c>
      <c r="H2186">
        <v>0.77230292633144404</v>
      </c>
      <c r="I2186">
        <v>1.4030623943333012</v>
      </c>
      <c r="J2186">
        <v>-1.8374056523290441</v>
      </c>
    </row>
    <row r="2187" spans="1:10" x14ac:dyDescent="0.2">
      <c r="A2187">
        <v>35100250</v>
      </c>
      <c r="B2187">
        <v>485</v>
      </c>
      <c r="C2187">
        <v>4</v>
      </c>
      <c r="D2187">
        <v>4</v>
      </c>
      <c r="E2187">
        <v>5</v>
      </c>
      <c r="F2187">
        <v>1</v>
      </c>
      <c r="G2187">
        <v>0.10231219011777273</v>
      </c>
      <c r="H2187">
        <v>0.23335444755427601</v>
      </c>
      <c r="I2187">
        <v>1.1612024917786086</v>
      </c>
      <c r="J2187">
        <v>-1.5181823739297373</v>
      </c>
    </row>
    <row r="2188" spans="1:10" x14ac:dyDescent="0.2">
      <c r="A2188">
        <v>35100251</v>
      </c>
      <c r="B2188">
        <v>704</v>
      </c>
      <c r="C2188">
        <v>2</v>
      </c>
      <c r="D2188">
        <v>5</v>
      </c>
      <c r="E2188">
        <v>4</v>
      </c>
      <c r="F2188">
        <v>1</v>
      </c>
      <c r="G2188">
        <v>-0.66595448504405075</v>
      </c>
      <c r="H2188">
        <v>0.67418630263241952</v>
      </c>
      <c r="I2188">
        <v>0.50201851809626097</v>
      </c>
      <c r="J2188">
        <v>-1.8413287698136922</v>
      </c>
    </row>
    <row r="2189" spans="1:10" x14ac:dyDescent="0.2">
      <c r="A2189">
        <v>35100252</v>
      </c>
      <c r="B2189">
        <v>543</v>
      </c>
      <c r="C2189">
        <v>2</v>
      </c>
      <c r="D2189">
        <v>5</v>
      </c>
      <c r="E2189">
        <v>4</v>
      </c>
      <c r="F2189">
        <v>1</v>
      </c>
      <c r="G2189">
        <v>-0.45336209083027101</v>
      </c>
      <c r="H2189">
        <v>0.80946438059556725</v>
      </c>
      <c r="I2189">
        <v>0.39610027095257028</v>
      </c>
      <c r="J2189">
        <v>-1.7868299443204474</v>
      </c>
    </row>
    <row r="2190" spans="1:10" x14ac:dyDescent="0.2">
      <c r="A2190">
        <v>35100253</v>
      </c>
      <c r="B2190">
        <v>656</v>
      </c>
      <c r="C2190">
        <v>1</v>
      </c>
      <c r="D2190">
        <v>4</v>
      </c>
      <c r="E2190">
        <v>4</v>
      </c>
      <c r="F2190">
        <v>1</v>
      </c>
      <c r="G2190">
        <v>-0.79761956477499174</v>
      </c>
      <c r="H2190">
        <v>0.15419667526831254</v>
      </c>
      <c r="I2190">
        <v>0.21412426538302332</v>
      </c>
      <c r="J2190">
        <v>-1.438539334985421</v>
      </c>
    </row>
    <row r="2191" spans="1:10" x14ac:dyDescent="0.2">
      <c r="A2191">
        <v>35100254</v>
      </c>
      <c r="B2191">
        <v>705</v>
      </c>
      <c r="C2191">
        <v>4</v>
      </c>
      <c r="D2191">
        <v>4</v>
      </c>
      <c r="E2191">
        <v>5</v>
      </c>
      <c r="F2191">
        <v>1</v>
      </c>
      <c r="G2191">
        <v>0.13332759741070455</v>
      </c>
      <c r="H2191">
        <v>0.13413078144601565</v>
      </c>
      <c r="I2191">
        <v>1.2716351489349518</v>
      </c>
      <c r="J2191">
        <v>-1.296796303825229</v>
      </c>
    </row>
    <row r="2192" spans="1:10" x14ac:dyDescent="0.2">
      <c r="A2192">
        <v>35100255</v>
      </c>
      <c r="B2192">
        <v>768</v>
      </c>
      <c r="C2192">
        <v>4</v>
      </c>
      <c r="D2192">
        <v>3</v>
      </c>
      <c r="E2192">
        <v>4</v>
      </c>
      <c r="F2192">
        <v>1</v>
      </c>
      <c r="G2192">
        <v>0.29850387384935695</v>
      </c>
      <c r="H2192">
        <v>-0.31997286849450779</v>
      </c>
      <c r="I2192">
        <v>0.49913814828267355</v>
      </c>
      <c r="J2192">
        <v>-1.4580904335856113</v>
      </c>
    </row>
    <row r="2193" spans="1:10" x14ac:dyDescent="0.2">
      <c r="A2193">
        <v>35100256</v>
      </c>
      <c r="B2193">
        <v>876</v>
      </c>
      <c r="C2193">
        <v>3</v>
      </c>
      <c r="D2193">
        <v>2</v>
      </c>
      <c r="E2193">
        <v>4</v>
      </c>
      <c r="F2193">
        <v>1</v>
      </c>
      <c r="G2193">
        <v>-0.23541552469010057</v>
      </c>
      <c r="H2193">
        <v>-0.70716441766698634</v>
      </c>
      <c r="I2193">
        <v>0.31505731860400538</v>
      </c>
      <c r="J2193">
        <v>-1.1248328326161656</v>
      </c>
    </row>
    <row r="2194" spans="1:10" x14ac:dyDescent="0.2">
      <c r="A2194">
        <v>35100257</v>
      </c>
      <c r="B2194">
        <v>461</v>
      </c>
      <c r="C2194">
        <v>1</v>
      </c>
      <c r="D2194">
        <v>3</v>
      </c>
      <c r="E2194">
        <v>2</v>
      </c>
      <c r="F2194">
        <v>1</v>
      </c>
      <c r="G2194">
        <v>-0.91051934545383895</v>
      </c>
      <c r="H2194">
        <v>-0.28220899050241621</v>
      </c>
      <c r="I2194">
        <v>-0.51966826953029488</v>
      </c>
      <c r="J2194">
        <v>-1.1833338255783632</v>
      </c>
    </row>
    <row r="2195" spans="1:10" x14ac:dyDescent="0.2">
      <c r="A2195">
        <v>35100258</v>
      </c>
      <c r="B2195">
        <v>608</v>
      </c>
      <c r="C2195">
        <v>2</v>
      </c>
      <c r="D2195">
        <v>3</v>
      </c>
      <c r="E2195">
        <v>3</v>
      </c>
      <c r="F2195">
        <v>1</v>
      </c>
      <c r="G2195">
        <v>-0.41543933518723253</v>
      </c>
      <c r="H2195">
        <v>-0.35005232759167604</v>
      </c>
      <c r="I2195">
        <v>-0.10099783062852549</v>
      </c>
      <c r="J2195">
        <v>-1.5503153697974703</v>
      </c>
    </row>
    <row r="2196" spans="1:10" x14ac:dyDescent="0.2">
      <c r="A2196">
        <v>35100259</v>
      </c>
      <c r="B2196">
        <v>723</v>
      </c>
      <c r="C2196">
        <v>3</v>
      </c>
      <c r="D2196">
        <v>1</v>
      </c>
      <c r="E2196">
        <v>2</v>
      </c>
      <c r="F2196">
        <v>1</v>
      </c>
      <c r="G2196">
        <v>-0.10803560563364989</v>
      </c>
      <c r="H2196">
        <v>-0.87292023176660249</v>
      </c>
      <c r="I2196">
        <v>-0.34785066514718582</v>
      </c>
      <c r="J2196">
        <v>-0.91010206941192184</v>
      </c>
    </row>
    <row r="2197" spans="1:10" x14ac:dyDescent="0.2">
      <c r="A2197">
        <v>35100260</v>
      </c>
      <c r="B2197">
        <v>622</v>
      </c>
      <c r="C2197">
        <v>2</v>
      </c>
      <c r="D2197">
        <v>2</v>
      </c>
      <c r="E2197">
        <v>3</v>
      </c>
      <c r="F2197">
        <v>1</v>
      </c>
      <c r="G2197">
        <v>-0.74141971189879641</v>
      </c>
      <c r="H2197">
        <v>-0.66539709998333629</v>
      </c>
      <c r="I2197">
        <v>-0.27011920911798953</v>
      </c>
      <c r="J2197">
        <v>-0.72089112287536095</v>
      </c>
    </row>
    <row r="2198" spans="1:10" x14ac:dyDescent="0.2">
      <c r="A2198">
        <v>35100261</v>
      </c>
      <c r="B2198">
        <v>472</v>
      </c>
      <c r="C2198">
        <v>2</v>
      </c>
      <c r="D2198">
        <v>2</v>
      </c>
      <c r="E2198">
        <v>3</v>
      </c>
      <c r="F2198">
        <v>2</v>
      </c>
      <c r="G2198">
        <v>-0.71079949402939469</v>
      </c>
      <c r="H2198">
        <v>-0.71736947316168687</v>
      </c>
      <c r="I2198">
        <v>-0.30017610406754497</v>
      </c>
      <c r="J2198">
        <v>-0.62383668215766674</v>
      </c>
    </row>
    <row r="2199" spans="1:10" x14ac:dyDescent="0.2">
      <c r="A2199">
        <v>35100262</v>
      </c>
      <c r="B2199">
        <v>656</v>
      </c>
      <c r="C2199">
        <v>1</v>
      </c>
      <c r="D2199">
        <v>2</v>
      </c>
      <c r="E2199">
        <v>3</v>
      </c>
      <c r="F2199">
        <v>1</v>
      </c>
      <c r="G2199">
        <v>-0.9209867241198948</v>
      </c>
      <c r="H2199">
        <v>-0.49672268855142343</v>
      </c>
      <c r="I2199">
        <v>-0.21555072606948622</v>
      </c>
      <c r="J2199">
        <v>-1.5243567891341787</v>
      </c>
    </row>
    <row r="2200" spans="1:10" x14ac:dyDescent="0.2">
      <c r="A2200">
        <v>35100263</v>
      </c>
      <c r="B2200">
        <v>621</v>
      </c>
    </row>
    <row r="2201" spans="1:10" x14ac:dyDescent="0.2">
      <c r="A2201">
        <v>35100264</v>
      </c>
      <c r="B2201">
        <v>462</v>
      </c>
      <c r="C2201">
        <v>3</v>
      </c>
      <c r="D2201">
        <v>1</v>
      </c>
      <c r="E2201">
        <v>3</v>
      </c>
      <c r="F2201">
        <v>1</v>
      </c>
      <c r="G2201">
        <v>-0.39965912797182335</v>
      </c>
      <c r="H2201">
        <v>-0.99210587849982723</v>
      </c>
      <c r="I2201">
        <v>2.604120612923469E-2</v>
      </c>
      <c r="J2201">
        <v>-0.94851341531017708</v>
      </c>
    </row>
    <row r="2202" spans="1:10" x14ac:dyDescent="0.2">
      <c r="A2202">
        <v>35100265</v>
      </c>
      <c r="B2202">
        <v>445</v>
      </c>
      <c r="C2202">
        <v>2</v>
      </c>
      <c r="D2202">
        <v>1</v>
      </c>
      <c r="E2202">
        <v>4</v>
      </c>
      <c r="F2202">
        <v>1</v>
      </c>
      <c r="G2202">
        <v>-0.75345813691453345</v>
      </c>
      <c r="H2202">
        <v>-0.81962273749368131</v>
      </c>
      <c r="I2202">
        <v>0.32135650848792041</v>
      </c>
      <c r="J2202">
        <v>-0.74765897414857418</v>
      </c>
    </row>
    <row r="2203" spans="1:10" x14ac:dyDescent="0.2">
      <c r="A2203">
        <v>35100266</v>
      </c>
      <c r="B2203">
        <v>449</v>
      </c>
      <c r="C2203">
        <v>2</v>
      </c>
      <c r="D2203">
        <v>2</v>
      </c>
      <c r="E2203">
        <v>3</v>
      </c>
      <c r="F2203">
        <v>1</v>
      </c>
      <c r="G2203">
        <v>-0.58346674657617514</v>
      </c>
      <c r="H2203">
        <v>-0.66828874922800152</v>
      </c>
      <c r="I2203">
        <v>-0.23736017101723811</v>
      </c>
      <c r="J2203">
        <v>-1.0620361936119413</v>
      </c>
    </row>
    <row r="2204" spans="1:10" x14ac:dyDescent="0.2">
      <c r="A2204">
        <v>35100267</v>
      </c>
      <c r="B2204">
        <v>807</v>
      </c>
      <c r="C2204">
        <v>4</v>
      </c>
      <c r="D2204">
        <v>1</v>
      </c>
      <c r="E2204">
        <v>4</v>
      </c>
      <c r="F2204">
        <v>1</v>
      </c>
      <c r="G2204">
        <v>1.696772917016362E-2</v>
      </c>
      <c r="H2204">
        <v>-0.90113902972276205</v>
      </c>
      <c r="I2204">
        <v>9.6274045855154783E-2</v>
      </c>
      <c r="J2204">
        <v>-1.0405419697736595</v>
      </c>
    </row>
    <row r="2205" spans="1:10" x14ac:dyDescent="0.2">
      <c r="A2205">
        <v>35100268</v>
      </c>
      <c r="B2205">
        <v>666</v>
      </c>
      <c r="C2205">
        <v>4</v>
      </c>
      <c r="D2205">
        <v>2</v>
      </c>
      <c r="E2205">
        <v>3</v>
      </c>
      <c r="F2205">
        <v>1</v>
      </c>
      <c r="G2205">
        <v>1.0908874486296044E-2</v>
      </c>
      <c r="H2205">
        <v>-0.60514771091474528</v>
      </c>
      <c r="I2205">
        <v>-0.21698264706022466</v>
      </c>
      <c r="J2205">
        <v>-1.0129037131407663</v>
      </c>
    </row>
    <row r="2206" spans="1:10" x14ac:dyDescent="0.2">
      <c r="A2206">
        <v>35100269</v>
      </c>
      <c r="B2206">
        <v>520</v>
      </c>
      <c r="C2206">
        <v>3</v>
      </c>
      <c r="D2206">
        <v>4</v>
      </c>
      <c r="E2206">
        <v>4</v>
      </c>
      <c r="F2206">
        <v>1</v>
      </c>
      <c r="G2206">
        <v>-0.36131539383554795</v>
      </c>
      <c r="H2206">
        <v>0.51951181399610324</v>
      </c>
      <c r="I2206">
        <v>4.2166576617949258E-2</v>
      </c>
      <c r="J2206">
        <v>-3.2672667893688065</v>
      </c>
    </row>
    <row r="2207" spans="1:10" x14ac:dyDescent="0.2">
      <c r="A2207">
        <v>35100270</v>
      </c>
      <c r="B2207">
        <v>821</v>
      </c>
      <c r="C2207">
        <v>2</v>
      </c>
      <c r="D2207">
        <v>1</v>
      </c>
      <c r="E2207">
        <v>4</v>
      </c>
      <c r="F2207">
        <v>2</v>
      </c>
      <c r="G2207">
        <v>-0.56496289632809638</v>
      </c>
      <c r="H2207">
        <v>-1.1035547383255464</v>
      </c>
      <c r="I2207">
        <v>0.28591798624717751</v>
      </c>
      <c r="J2207">
        <v>-0.54475281883484239</v>
      </c>
    </row>
    <row r="2208" spans="1:10" x14ac:dyDescent="0.2">
      <c r="A2208">
        <v>35100271</v>
      </c>
      <c r="B2208">
        <v>548</v>
      </c>
      <c r="C2208">
        <v>4</v>
      </c>
      <c r="D2208">
        <v>1</v>
      </c>
      <c r="E2208">
        <v>4</v>
      </c>
      <c r="F2208">
        <v>2</v>
      </c>
      <c r="G2208">
        <v>0.54819179883762004</v>
      </c>
      <c r="H2208">
        <v>-0.87096222624054276</v>
      </c>
      <c r="I2208">
        <v>0.51561448080425576</v>
      </c>
      <c r="J2208">
        <v>-0.56873755824129102</v>
      </c>
    </row>
    <row r="2209" spans="1:10" x14ac:dyDescent="0.2">
      <c r="A2209">
        <v>35100272</v>
      </c>
      <c r="B2209">
        <v>721</v>
      </c>
      <c r="C2209">
        <v>3</v>
      </c>
      <c r="D2209">
        <v>1</v>
      </c>
      <c r="E2209">
        <v>5</v>
      </c>
      <c r="F2209">
        <v>1</v>
      </c>
      <c r="G2209">
        <v>-0.2074837141995215</v>
      </c>
      <c r="H2209">
        <v>-0.97963586866158536</v>
      </c>
      <c r="I2209">
        <v>1.0058126939353356</v>
      </c>
      <c r="J2209">
        <v>-0.8279536492850087</v>
      </c>
    </row>
    <row r="2210" spans="1:10" x14ac:dyDescent="0.2">
      <c r="A2210">
        <v>35100273</v>
      </c>
      <c r="B2210">
        <v>522</v>
      </c>
      <c r="C2210">
        <v>2</v>
      </c>
      <c r="D2210">
        <v>1</v>
      </c>
      <c r="E2210">
        <v>4</v>
      </c>
      <c r="F2210">
        <v>1</v>
      </c>
      <c r="G2210">
        <v>-0.61175652449314766</v>
      </c>
      <c r="H2210">
        <v>-0.8221415411918962</v>
      </c>
      <c r="I2210">
        <v>0.206537980490962</v>
      </c>
      <c r="J2210">
        <v>-0.77699260254465274</v>
      </c>
    </row>
    <row r="2211" spans="1:10" x14ac:dyDescent="0.2">
      <c r="A2211">
        <v>35100274</v>
      </c>
      <c r="B2211">
        <v>777</v>
      </c>
      <c r="C2211">
        <v>2</v>
      </c>
      <c r="D2211">
        <v>3</v>
      </c>
      <c r="E2211">
        <v>5</v>
      </c>
      <c r="F2211">
        <v>1</v>
      </c>
      <c r="G2211">
        <v>-0.52665595128971376</v>
      </c>
      <c r="H2211">
        <v>-0.18646770349110825</v>
      </c>
      <c r="I2211">
        <v>0.65461090262694488</v>
      </c>
      <c r="J2211">
        <v>-0.82327522279989818</v>
      </c>
    </row>
    <row r="2212" spans="1:10" x14ac:dyDescent="0.2">
      <c r="A2212">
        <v>35100275</v>
      </c>
      <c r="B2212">
        <v>685</v>
      </c>
      <c r="C2212">
        <v>5</v>
      </c>
      <c r="D2212">
        <v>5</v>
      </c>
      <c r="E2212">
        <v>4</v>
      </c>
      <c r="F2212">
        <v>4</v>
      </c>
      <c r="G2212">
        <v>3.1087800095664839</v>
      </c>
      <c r="H2212">
        <v>1.4218806249197893</v>
      </c>
      <c r="I2212">
        <v>0.31011222847931341</v>
      </c>
      <c r="J2212">
        <v>0.16386847682882416</v>
      </c>
    </row>
    <row r="2213" spans="1:10" x14ac:dyDescent="0.2">
      <c r="A2213">
        <v>35100280</v>
      </c>
      <c r="B2213">
        <v>691</v>
      </c>
      <c r="C2213">
        <v>3</v>
      </c>
      <c r="D2213">
        <v>1</v>
      </c>
      <c r="E2213">
        <v>4</v>
      </c>
      <c r="F2213">
        <v>3</v>
      </c>
      <c r="G2213">
        <v>-0.25448138152158328</v>
      </c>
      <c r="H2213">
        <v>-0.86755536541564116</v>
      </c>
      <c r="I2213">
        <v>0.14276107207932498</v>
      </c>
      <c r="J2213">
        <v>-0.39532999288089576</v>
      </c>
    </row>
    <row r="2214" spans="1:10" x14ac:dyDescent="0.2">
      <c r="A2214">
        <v>35100282</v>
      </c>
      <c r="B2214">
        <v>1153</v>
      </c>
      <c r="C2214">
        <v>3</v>
      </c>
      <c r="D2214">
        <v>1</v>
      </c>
      <c r="E2214">
        <v>4</v>
      </c>
      <c r="F2214">
        <v>2</v>
      </c>
      <c r="G2214">
        <v>-0.30661493611357493</v>
      </c>
      <c r="H2214">
        <v>-0.90630679022460892</v>
      </c>
      <c r="I2214">
        <v>0.23801130972092205</v>
      </c>
      <c r="J2214">
        <v>-0.45359850047728001</v>
      </c>
    </row>
    <row r="2215" spans="1:10" x14ac:dyDescent="0.2">
      <c r="A2215">
        <v>35100283</v>
      </c>
      <c r="B2215">
        <v>559</v>
      </c>
    </row>
    <row r="2216" spans="1:10" x14ac:dyDescent="0.2">
      <c r="A2216">
        <v>35100284</v>
      </c>
      <c r="B2216">
        <v>313</v>
      </c>
      <c r="C2216">
        <v>2</v>
      </c>
      <c r="D2216">
        <v>1</v>
      </c>
      <c r="E2216">
        <v>1</v>
      </c>
      <c r="F2216">
        <v>3</v>
      </c>
      <c r="G2216">
        <v>-0.75152644322658513</v>
      </c>
      <c r="H2216">
        <v>-1.1895594131480491</v>
      </c>
      <c r="I2216">
        <v>-0.91215424148804869</v>
      </c>
      <c r="J2216">
        <v>-0.40235307620380145</v>
      </c>
    </row>
    <row r="2217" spans="1:10" x14ac:dyDescent="0.2">
      <c r="A2217">
        <v>35100285</v>
      </c>
      <c r="B2217">
        <v>265</v>
      </c>
      <c r="C2217">
        <v>5</v>
      </c>
      <c r="D2217">
        <v>2</v>
      </c>
      <c r="E2217">
        <v>1</v>
      </c>
      <c r="F2217">
        <v>3</v>
      </c>
      <c r="G2217">
        <v>0.85950574088115905</v>
      </c>
      <c r="H2217">
        <v>-0.57175243410528687</v>
      </c>
      <c r="I2217">
        <v>-1.419317020639971</v>
      </c>
      <c r="J2217">
        <v>-0.28015829963219235</v>
      </c>
    </row>
    <row r="2218" spans="1:10" x14ac:dyDescent="0.2">
      <c r="A2218">
        <v>35100286</v>
      </c>
      <c r="B2218">
        <v>806</v>
      </c>
      <c r="C2218">
        <v>5</v>
      </c>
      <c r="D2218">
        <v>2</v>
      </c>
      <c r="E2218">
        <v>1</v>
      </c>
      <c r="F2218">
        <v>3</v>
      </c>
      <c r="G2218">
        <v>0.7984860807442602</v>
      </c>
      <c r="H2218">
        <v>-0.6223660977034996</v>
      </c>
      <c r="I2218">
        <v>-1.2339027121276505</v>
      </c>
      <c r="J2218">
        <v>-0.15229905283377498</v>
      </c>
    </row>
    <row r="2219" spans="1:10" x14ac:dyDescent="0.2">
      <c r="A2219">
        <v>35100287</v>
      </c>
      <c r="B2219">
        <v>592</v>
      </c>
      <c r="C2219">
        <v>4</v>
      </c>
      <c r="D2219">
        <v>1</v>
      </c>
      <c r="E2219">
        <v>1</v>
      </c>
      <c r="F2219">
        <v>2</v>
      </c>
      <c r="G2219">
        <v>0.356606996389909</v>
      </c>
      <c r="H2219">
        <v>-0.99024018174548289</v>
      </c>
      <c r="I2219">
        <v>-1.3738530548367365</v>
      </c>
      <c r="J2219">
        <v>-0.52492978720416594</v>
      </c>
    </row>
    <row r="2220" spans="1:10" x14ac:dyDescent="0.2">
      <c r="A2220">
        <v>35100288</v>
      </c>
      <c r="B2220">
        <v>86</v>
      </c>
      <c r="C2220">
        <v>5</v>
      </c>
      <c r="D2220">
        <v>4</v>
      </c>
      <c r="E2220">
        <v>1</v>
      </c>
      <c r="F2220">
        <v>4</v>
      </c>
      <c r="G2220">
        <v>1.5586251638394604</v>
      </c>
      <c r="H2220">
        <v>0.31781105760696032</v>
      </c>
      <c r="I2220">
        <v>-1.4937771929650685</v>
      </c>
      <c r="J2220">
        <v>0.21871131939071592</v>
      </c>
    </row>
    <row r="2221" spans="1:10" x14ac:dyDescent="0.2">
      <c r="A2221">
        <v>35100289</v>
      </c>
      <c r="B2221">
        <v>955</v>
      </c>
      <c r="C2221">
        <v>2</v>
      </c>
      <c r="D2221">
        <v>1</v>
      </c>
      <c r="E2221">
        <v>4</v>
      </c>
      <c r="F2221">
        <v>2</v>
      </c>
      <c r="G2221">
        <v>-0.71501154174799431</v>
      </c>
      <c r="H2221">
        <v>-0.99665497373615486</v>
      </c>
      <c r="I2221">
        <v>0.39259534107743221</v>
      </c>
      <c r="J2221">
        <v>-0.58706154053879567</v>
      </c>
    </row>
    <row r="2222" spans="1:10" x14ac:dyDescent="0.2">
      <c r="A2222">
        <v>35100290</v>
      </c>
      <c r="B2222">
        <v>1099</v>
      </c>
      <c r="C2222">
        <v>3</v>
      </c>
      <c r="D2222">
        <v>1</v>
      </c>
      <c r="E2222">
        <v>5</v>
      </c>
      <c r="F2222">
        <v>1</v>
      </c>
      <c r="G2222">
        <v>-0.19386372129867219</v>
      </c>
      <c r="H2222">
        <v>-1.1465584078376829</v>
      </c>
      <c r="I2222">
        <v>0.85747730992023796</v>
      </c>
      <c r="J2222">
        <v>-0.86716221960883288</v>
      </c>
    </row>
    <row r="2223" spans="1:10" x14ac:dyDescent="0.2">
      <c r="A2223">
        <v>35100291</v>
      </c>
      <c r="B2223">
        <v>602</v>
      </c>
      <c r="C2223">
        <v>3</v>
      </c>
      <c r="D2223">
        <v>1</v>
      </c>
      <c r="E2223">
        <v>5</v>
      </c>
      <c r="F2223">
        <v>1</v>
      </c>
      <c r="G2223">
        <v>-7.5406876109528731E-2</v>
      </c>
      <c r="H2223">
        <v>-0.83558040771646724</v>
      </c>
      <c r="I2223">
        <v>0.69501594989336624</v>
      </c>
      <c r="J2223">
        <v>-1.1397060323713544</v>
      </c>
    </row>
    <row r="2224" spans="1:10" x14ac:dyDescent="0.2">
      <c r="A2224">
        <v>35100292</v>
      </c>
      <c r="B2224">
        <v>848</v>
      </c>
      <c r="C2224">
        <v>3</v>
      </c>
      <c r="D2224">
        <v>2</v>
      </c>
      <c r="E2224">
        <v>4</v>
      </c>
      <c r="F2224">
        <v>1</v>
      </c>
      <c r="G2224">
        <v>-0.31326372265964264</v>
      </c>
      <c r="H2224">
        <v>-0.71521277106785996</v>
      </c>
      <c r="I2224">
        <v>0.47916696655071972</v>
      </c>
      <c r="J2224">
        <v>-1.1469390590821591</v>
      </c>
    </row>
    <row r="2225" spans="1:10" x14ac:dyDescent="0.2">
      <c r="A2225">
        <v>35100293</v>
      </c>
      <c r="B2225">
        <v>414</v>
      </c>
      <c r="C2225">
        <v>4</v>
      </c>
      <c r="D2225">
        <v>2</v>
      </c>
      <c r="E2225">
        <v>5</v>
      </c>
      <c r="F2225">
        <v>1</v>
      </c>
      <c r="G2225">
        <v>0.11926753491925882</v>
      </c>
      <c r="H2225">
        <v>-0.45422324702777384</v>
      </c>
      <c r="I2225">
        <v>0.60003945808678949</v>
      </c>
      <c r="J2225">
        <v>-1.2469466094923471</v>
      </c>
    </row>
    <row r="2226" spans="1:10" x14ac:dyDescent="0.2">
      <c r="A2226">
        <v>35100294</v>
      </c>
      <c r="B2226">
        <v>689</v>
      </c>
      <c r="C2226">
        <v>3</v>
      </c>
      <c r="D2226">
        <v>2</v>
      </c>
      <c r="E2226">
        <v>4</v>
      </c>
      <c r="F2226">
        <v>2</v>
      </c>
      <c r="G2226">
        <v>-5.5180901460741297E-2</v>
      </c>
      <c r="H2226">
        <v>-0.66976496581907996</v>
      </c>
      <c r="I2226">
        <v>0.20073344808486429</v>
      </c>
      <c r="J2226">
        <v>-0.65424285280831873</v>
      </c>
    </row>
    <row r="2227" spans="1:10" x14ac:dyDescent="0.2">
      <c r="A2227">
        <v>35100295</v>
      </c>
      <c r="B2227">
        <v>668</v>
      </c>
      <c r="C2227">
        <v>2</v>
      </c>
      <c r="D2227">
        <v>2</v>
      </c>
      <c r="E2227">
        <v>3</v>
      </c>
      <c r="F2227">
        <v>1</v>
      </c>
      <c r="G2227">
        <v>-0.71220897541007344</v>
      </c>
      <c r="H2227">
        <v>-0.73020684240043554</v>
      </c>
      <c r="I2227">
        <v>-4.4990867351048805E-2</v>
      </c>
      <c r="J2227">
        <v>-0.81454233460855119</v>
      </c>
    </row>
    <row r="2228" spans="1:10" x14ac:dyDescent="0.2">
      <c r="A2228">
        <v>35100296</v>
      </c>
      <c r="B2228">
        <v>980</v>
      </c>
      <c r="C2228">
        <v>2</v>
      </c>
      <c r="D2228">
        <v>1</v>
      </c>
      <c r="E2228">
        <v>3</v>
      </c>
      <c r="F2228">
        <v>2</v>
      </c>
      <c r="G2228">
        <v>-0.74889371522332571</v>
      </c>
      <c r="H2228">
        <v>-0.91698385819424977</v>
      </c>
      <c r="I2228">
        <v>-0.12063094755617158</v>
      </c>
      <c r="J2228">
        <v>-0.61324486373959441</v>
      </c>
    </row>
    <row r="2229" spans="1:10" x14ac:dyDescent="0.2">
      <c r="A2229">
        <v>35100297</v>
      </c>
      <c r="B2229">
        <v>992</v>
      </c>
      <c r="C2229">
        <v>1</v>
      </c>
      <c r="D2229">
        <v>2</v>
      </c>
      <c r="E2229">
        <v>3</v>
      </c>
      <c r="F2229">
        <v>2</v>
      </c>
      <c r="G2229">
        <v>-0.90652549464648458</v>
      </c>
      <c r="H2229">
        <v>-0.74526398930702364</v>
      </c>
      <c r="I2229">
        <v>-0.24496691866457504</v>
      </c>
      <c r="J2229">
        <v>-0.60693448207664824</v>
      </c>
    </row>
    <row r="2230" spans="1:10" x14ac:dyDescent="0.2">
      <c r="A2230">
        <v>35100298</v>
      </c>
      <c r="B2230">
        <v>530</v>
      </c>
      <c r="C2230">
        <v>1</v>
      </c>
      <c r="D2230">
        <v>2</v>
      </c>
      <c r="E2230">
        <v>3</v>
      </c>
      <c r="F2230">
        <v>1</v>
      </c>
      <c r="G2230">
        <v>-0.76322620962484888</v>
      </c>
      <c r="H2230">
        <v>-0.53588839896756224</v>
      </c>
      <c r="I2230">
        <v>-0.24372961209216765</v>
      </c>
      <c r="J2230">
        <v>-1.2095340734643723</v>
      </c>
    </row>
    <row r="2231" spans="1:10" x14ac:dyDescent="0.2">
      <c r="A2231">
        <v>35100299</v>
      </c>
      <c r="B2231">
        <v>668</v>
      </c>
      <c r="C2231">
        <v>2</v>
      </c>
      <c r="D2231">
        <v>2</v>
      </c>
      <c r="E2231">
        <v>2</v>
      </c>
      <c r="F2231">
        <v>1</v>
      </c>
      <c r="G2231">
        <v>-0.61306715556300773</v>
      </c>
      <c r="H2231">
        <v>-0.44833615747088812</v>
      </c>
      <c r="I2231">
        <v>-0.47616460410259631</v>
      </c>
      <c r="J2231">
        <v>-1.0294024244215321</v>
      </c>
    </row>
    <row r="2232" spans="1:10" x14ac:dyDescent="0.2">
      <c r="A2232">
        <v>35100300</v>
      </c>
      <c r="B2232">
        <v>490</v>
      </c>
      <c r="C2232">
        <v>4</v>
      </c>
      <c r="D2232">
        <v>2</v>
      </c>
      <c r="E2232">
        <v>4</v>
      </c>
      <c r="F2232">
        <v>1</v>
      </c>
      <c r="G2232">
        <v>0.42341595653759345</v>
      </c>
      <c r="H2232">
        <v>-0.63283867616400191</v>
      </c>
      <c r="I2232">
        <v>0.19101355493793942</v>
      </c>
      <c r="J2232">
        <v>-0.78360223581078237</v>
      </c>
    </row>
    <row r="2233" spans="1:10" x14ac:dyDescent="0.2">
      <c r="A2233">
        <v>35100301</v>
      </c>
      <c r="B2233">
        <v>1101</v>
      </c>
      <c r="C2233">
        <v>2</v>
      </c>
      <c r="D2233">
        <v>2</v>
      </c>
      <c r="E2233">
        <v>3</v>
      </c>
      <c r="F2233">
        <v>1</v>
      </c>
      <c r="G2233">
        <v>-0.7017643488539087</v>
      </c>
      <c r="H2233">
        <v>-0.64220520966869399</v>
      </c>
      <c r="I2233">
        <v>-0.23184175538727975</v>
      </c>
      <c r="J2233">
        <v>-0.72758716338014584</v>
      </c>
    </row>
    <row r="2234" spans="1:10" x14ac:dyDescent="0.2">
      <c r="A2234">
        <v>35100302</v>
      </c>
      <c r="B2234">
        <v>481</v>
      </c>
      <c r="C2234">
        <v>1</v>
      </c>
      <c r="D2234">
        <v>2</v>
      </c>
      <c r="E2234">
        <v>3</v>
      </c>
      <c r="F2234">
        <v>1</v>
      </c>
      <c r="G2234">
        <v>-0.79831746821815597</v>
      </c>
      <c r="H2234">
        <v>-0.58162489374987425</v>
      </c>
      <c r="I2234">
        <v>-4.6019809254279481E-2</v>
      </c>
      <c r="J2234">
        <v>-1.1965029801672145</v>
      </c>
    </row>
    <row r="2235" spans="1:10" x14ac:dyDescent="0.2">
      <c r="A2235">
        <v>35100303</v>
      </c>
      <c r="B2235">
        <v>574</v>
      </c>
      <c r="C2235">
        <v>2</v>
      </c>
      <c r="D2235">
        <v>2</v>
      </c>
      <c r="E2235">
        <v>3</v>
      </c>
      <c r="F2235">
        <v>1</v>
      </c>
      <c r="G2235">
        <v>-0.58118980764236206</v>
      </c>
      <c r="H2235">
        <v>-0.57080909017532389</v>
      </c>
      <c r="I2235">
        <v>-0.21639928378252013</v>
      </c>
      <c r="J2235">
        <v>-1.3270700754043514</v>
      </c>
    </row>
    <row r="2236" spans="1:10" x14ac:dyDescent="0.2">
      <c r="A2236">
        <v>35100304</v>
      </c>
      <c r="B2236">
        <v>577</v>
      </c>
      <c r="C2236">
        <v>2</v>
      </c>
      <c r="D2236">
        <v>2</v>
      </c>
      <c r="E2236">
        <v>2</v>
      </c>
      <c r="F2236">
        <v>1</v>
      </c>
      <c r="G2236">
        <v>-0.50142284523525515</v>
      </c>
      <c r="H2236">
        <v>-0.7462300560766677</v>
      </c>
      <c r="I2236">
        <v>-0.37583708257409842</v>
      </c>
      <c r="J2236">
        <v>-0.97758041660069628</v>
      </c>
    </row>
    <row r="2237" spans="1:10" x14ac:dyDescent="0.2">
      <c r="A2237">
        <v>35100305</v>
      </c>
      <c r="B2237">
        <v>671</v>
      </c>
      <c r="C2237">
        <v>2</v>
      </c>
      <c r="D2237">
        <v>2</v>
      </c>
      <c r="E2237">
        <v>3</v>
      </c>
      <c r="F2237">
        <v>1</v>
      </c>
      <c r="G2237">
        <v>-0.52346018282674112</v>
      </c>
      <c r="H2237">
        <v>-0.51857196091378988</v>
      </c>
      <c r="I2237">
        <v>-0.30254209039005731</v>
      </c>
      <c r="J2237">
        <v>-1.1879751829786263</v>
      </c>
    </row>
    <row r="2238" spans="1:10" x14ac:dyDescent="0.2">
      <c r="A2238">
        <v>35100306</v>
      </c>
      <c r="B2238">
        <v>611</v>
      </c>
      <c r="C2238">
        <v>1</v>
      </c>
      <c r="D2238">
        <v>2</v>
      </c>
      <c r="E2238">
        <v>2</v>
      </c>
      <c r="F2238">
        <v>1</v>
      </c>
      <c r="G2238">
        <v>-0.96304674249038436</v>
      </c>
      <c r="H2238">
        <v>-0.58070297830522999</v>
      </c>
      <c r="I2238">
        <v>-0.51911057488129964</v>
      </c>
      <c r="J2238">
        <v>-0.96250241222833877</v>
      </c>
    </row>
    <row r="2239" spans="1:10" x14ac:dyDescent="0.2">
      <c r="A2239">
        <v>35100307</v>
      </c>
      <c r="B2239">
        <v>674</v>
      </c>
      <c r="C2239">
        <v>3</v>
      </c>
      <c r="D2239">
        <v>1</v>
      </c>
      <c r="E2239">
        <v>4</v>
      </c>
      <c r="F2239">
        <v>1</v>
      </c>
      <c r="G2239">
        <v>-0.12108699931748937</v>
      </c>
      <c r="H2239">
        <v>-0.81697400109326257</v>
      </c>
      <c r="I2239">
        <v>0.16714384457508308</v>
      </c>
      <c r="J2239">
        <v>-0.72964464191884737</v>
      </c>
    </row>
    <row r="2240" spans="1:10" x14ac:dyDescent="0.2">
      <c r="A2240">
        <v>35100308</v>
      </c>
      <c r="B2240">
        <v>617</v>
      </c>
      <c r="C2240">
        <v>1</v>
      </c>
      <c r="D2240">
        <v>4</v>
      </c>
      <c r="E2240">
        <v>3</v>
      </c>
      <c r="F2240">
        <v>1</v>
      </c>
      <c r="G2240">
        <v>-0.83902587761530534</v>
      </c>
      <c r="H2240">
        <v>8.2677116952260321E-2</v>
      </c>
      <c r="I2240">
        <v>-1.8966810953413401E-2</v>
      </c>
      <c r="J2240">
        <v>-1.3684363503749866</v>
      </c>
    </row>
    <row r="2241" spans="1:10" x14ac:dyDescent="0.2">
      <c r="A2241">
        <v>35100309</v>
      </c>
      <c r="B2241">
        <v>306</v>
      </c>
      <c r="C2241">
        <v>4</v>
      </c>
      <c r="D2241">
        <v>3</v>
      </c>
      <c r="E2241">
        <v>4</v>
      </c>
      <c r="F2241">
        <v>1</v>
      </c>
      <c r="G2241">
        <v>0.20396669448109336</v>
      </c>
      <c r="H2241">
        <v>-0.13099861868347557</v>
      </c>
      <c r="I2241">
        <v>0.3708527528050381</v>
      </c>
      <c r="J2241">
        <v>-1.2676011761781885</v>
      </c>
    </row>
    <row r="2242" spans="1:10" x14ac:dyDescent="0.2">
      <c r="A2242">
        <v>35100310</v>
      </c>
      <c r="B2242">
        <v>701</v>
      </c>
      <c r="C2242">
        <v>2</v>
      </c>
      <c r="D2242">
        <v>2</v>
      </c>
      <c r="E2242">
        <v>4</v>
      </c>
      <c r="F2242">
        <v>1</v>
      </c>
      <c r="G2242">
        <v>-0.49008929367571225</v>
      </c>
      <c r="H2242">
        <v>-0.46235256003435538</v>
      </c>
      <c r="I2242">
        <v>0.1578019672478834</v>
      </c>
      <c r="J2242">
        <v>-1.2050183722915953</v>
      </c>
    </row>
    <row r="2243" spans="1:10" x14ac:dyDescent="0.2">
      <c r="A2243">
        <v>35100311</v>
      </c>
      <c r="B2243">
        <v>529</v>
      </c>
      <c r="C2243">
        <v>2</v>
      </c>
      <c r="D2243">
        <v>3</v>
      </c>
      <c r="E2243">
        <v>3</v>
      </c>
      <c r="F2243">
        <v>1</v>
      </c>
      <c r="G2243">
        <v>-0.48750462294557234</v>
      </c>
      <c r="H2243">
        <v>-0.22342376013590218</v>
      </c>
      <c r="I2243">
        <v>2.6868195831244085E-2</v>
      </c>
      <c r="J2243">
        <v>-1.539825970365049</v>
      </c>
    </row>
    <row r="2244" spans="1:10" x14ac:dyDescent="0.2">
      <c r="A2244">
        <v>35100312</v>
      </c>
      <c r="B2244">
        <v>695</v>
      </c>
      <c r="C2244">
        <v>2</v>
      </c>
      <c r="D2244">
        <v>2</v>
      </c>
      <c r="E2244">
        <v>2</v>
      </c>
      <c r="F2244">
        <v>1</v>
      </c>
      <c r="G2244">
        <v>-0.73108528136465145</v>
      </c>
      <c r="H2244">
        <v>-0.67698919667969337</v>
      </c>
      <c r="I2244">
        <v>-0.35980203340393491</v>
      </c>
      <c r="J2244">
        <v>-0.78292853743172919</v>
      </c>
    </row>
    <row r="2245" spans="1:10" x14ac:dyDescent="0.2">
      <c r="A2245">
        <v>35100313</v>
      </c>
      <c r="B2245">
        <v>889</v>
      </c>
      <c r="C2245">
        <v>2</v>
      </c>
      <c r="D2245">
        <v>2</v>
      </c>
      <c r="E2245">
        <v>3</v>
      </c>
      <c r="F2245">
        <v>1</v>
      </c>
      <c r="G2245">
        <v>-0.67741618876757437</v>
      </c>
      <c r="H2245">
        <v>-0.74954965582454491</v>
      </c>
      <c r="I2245">
        <v>-0.22545445413219295</v>
      </c>
      <c r="J2245">
        <v>-0.92715460649086534</v>
      </c>
    </row>
    <row r="2246" spans="1:10" x14ac:dyDescent="0.2">
      <c r="A2246">
        <v>35100314</v>
      </c>
      <c r="B2246">
        <v>567</v>
      </c>
      <c r="C2246">
        <v>4</v>
      </c>
      <c r="D2246">
        <v>5</v>
      </c>
      <c r="E2246">
        <v>5</v>
      </c>
      <c r="F2246">
        <v>1</v>
      </c>
      <c r="G2246">
        <v>0.15673188388436676</v>
      </c>
      <c r="H2246">
        <v>0.76845686351776521</v>
      </c>
      <c r="I2246">
        <v>1.9993358681907671</v>
      </c>
      <c r="J2246">
        <v>-1.5484093858598404</v>
      </c>
    </row>
    <row r="2247" spans="1:10" x14ac:dyDescent="0.2">
      <c r="A2247">
        <v>35100315</v>
      </c>
      <c r="B2247">
        <v>446</v>
      </c>
      <c r="C2247">
        <v>3</v>
      </c>
      <c r="D2247">
        <v>5</v>
      </c>
      <c r="E2247">
        <v>5</v>
      </c>
      <c r="F2247">
        <v>1</v>
      </c>
      <c r="G2247">
        <v>-0.1088892407582453</v>
      </c>
      <c r="H2247">
        <v>0.78049182474792156</v>
      </c>
      <c r="I2247">
        <v>0.98574728703537384</v>
      </c>
      <c r="J2247">
        <v>-1.7782079417385506</v>
      </c>
    </row>
    <row r="2248" spans="1:10" x14ac:dyDescent="0.2">
      <c r="A2248">
        <v>35100316</v>
      </c>
      <c r="B2248">
        <v>543</v>
      </c>
    </row>
    <row r="2249" spans="1:10" x14ac:dyDescent="0.2">
      <c r="A2249">
        <v>35100317</v>
      </c>
      <c r="B2249">
        <v>263</v>
      </c>
      <c r="C2249">
        <v>4</v>
      </c>
      <c r="D2249">
        <v>3</v>
      </c>
      <c r="E2249">
        <v>3</v>
      </c>
      <c r="F2249">
        <v>2</v>
      </c>
      <c r="G2249">
        <v>0.53752228701287919</v>
      </c>
      <c r="H2249">
        <v>-0.41894767968232804</v>
      </c>
      <c r="I2249">
        <v>-0.13600736468196895</v>
      </c>
      <c r="J2249">
        <v>-0.70572460905276113</v>
      </c>
    </row>
    <row r="2250" spans="1:10" x14ac:dyDescent="0.2">
      <c r="A2250">
        <v>35100318</v>
      </c>
      <c r="B2250">
        <v>3110</v>
      </c>
      <c r="C2250">
        <v>4</v>
      </c>
      <c r="D2250">
        <v>2</v>
      </c>
      <c r="E2250">
        <v>4</v>
      </c>
      <c r="F2250">
        <v>4</v>
      </c>
      <c r="G2250">
        <v>0.15190619092610375</v>
      </c>
      <c r="H2250">
        <v>-0.6466814904884155</v>
      </c>
      <c r="I2250">
        <v>0.33826148981413584</v>
      </c>
      <c r="J2250">
        <v>9.9147878732205236E-2</v>
      </c>
    </row>
    <row r="2251" spans="1:10" x14ac:dyDescent="0.2">
      <c r="A2251">
        <v>35100320</v>
      </c>
      <c r="B2251">
        <v>376</v>
      </c>
      <c r="C2251">
        <v>1</v>
      </c>
      <c r="D2251">
        <v>1</v>
      </c>
      <c r="E2251">
        <v>2</v>
      </c>
      <c r="F2251">
        <v>2</v>
      </c>
      <c r="G2251">
        <v>-0.7978440884317608</v>
      </c>
      <c r="H2251">
        <v>-0.85842493615535642</v>
      </c>
      <c r="I2251">
        <v>-0.69732354280497832</v>
      </c>
      <c r="J2251">
        <v>-0.43659861530550736</v>
      </c>
    </row>
    <row r="2252" spans="1:10" x14ac:dyDescent="0.2">
      <c r="A2252">
        <v>35100321</v>
      </c>
      <c r="B2252">
        <v>4260</v>
      </c>
      <c r="C2252">
        <v>2</v>
      </c>
      <c r="D2252">
        <v>1</v>
      </c>
      <c r="E2252">
        <v>1</v>
      </c>
      <c r="F2252">
        <v>3</v>
      </c>
      <c r="G2252">
        <v>-0.61854134697231888</v>
      </c>
      <c r="H2252">
        <v>-0.96382106725244121</v>
      </c>
      <c r="I2252">
        <v>-1.121650379725428</v>
      </c>
      <c r="J2252">
        <v>-0.20021679491361552</v>
      </c>
    </row>
    <row r="2253" spans="1:10" x14ac:dyDescent="0.2">
      <c r="A2253">
        <v>35100322</v>
      </c>
      <c r="B2253">
        <v>482</v>
      </c>
      <c r="C2253">
        <v>1</v>
      </c>
      <c r="D2253">
        <v>2</v>
      </c>
      <c r="E2253">
        <v>3</v>
      </c>
      <c r="F2253">
        <v>2</v>
      </c>
      <c r="G2253">
        <v>-0.7719692150042039</v>
      </c>
      <c r="H2253">
        <v>-0.46067384332641714</v>
      </c>
      <c r="I2253">
        <v>-6.7576238050911369E-3</v>
      </c>
      <c r="J2253">
        <v>-0.49414685917395751</v>
      </c>
    </row>
    <row r="2254" spans="1:10" x14ac:dyDescent="0.2">
      <c r="A2254">
        <v>35100323</v>
      </c>
      <c r="B2254">
        <v>895</v>
      </c>
      <c r="C2254">
        <v>4</v>
      </c>
      <c r="D2254">
        <v>1</v>
      </c>
      <c r="E2254">
        <v>5</v>
      </c>
      <c r="F2254">
        <v>2</v>
      </c>
      <c r="G2254">
        <v>0.57381640944988843</v>
      </c>
      <c r="H2254">
        <v>-1.3193486564069492</v>
      </c>
      <c r="I2254">
        <v>1.1793037307924892</v>
      </c>
      <c r="J2254">
        <v>-0.60512234639208762</v>
      </c>
    </row>
    <row r="2255" spans="1:10" x14ac:dyDescent="0.2">
      <c r="A2255">
        <v>35100324</v>
      </c>
      <c r="B2255">
        <v>511</v>
      </c>
      <c r="C2255">
        <v>4</v>
      </c>
      <c r="D2255">
        <v>3</v>
      </c>
      <c r="E2255">
        <v>1</v>
      </c>
      <c r="F2255">
        <v>4</v>
      </c>
      <c r="G2255">
        <v>0.3687546378777361</v>
      </c>
      <c r="H2255">
        <v>-0.19800392115032428</v>
      </c>
      <c r="I2255">
        <v>-1.4030449783154619</v>
      </c>
      <c r="J2255">
        <v>0.25246362623235746</v>
      </c>
    </row>
    <row r="2256" spans="1:10" x14ac:dyDescent="0.2">
      <c r="A2256">
        <v>35100325</v>
      </c>
      <c r="B2256">
        <v>1167</v>
      </c>
      <c r="C2256">
        <v>5</v>
      </c>
      <c r="D2256">
        <v>2</v>
      </c>
      <c r="E2256">
        <v>3</v>
      </c>
      <c r="F2256">
        <v>3</v>
      </c>
      <c r="G2256">
        <v>0.79590813906593261</v>
      </c>
      <c r="H2256">
        <v>-0.47974880268210618</v>
      </c>
      <c r="I2256">
        <v>-0.24182266110415268</v>
      </c>
      <c r="J2256">
        <v>-0.17850624965492223</v>
      </c>
    </row>
    <row r="2257" spans="1:10" x14ac:dyDescent="0.2">
      <c r="A2257">
        <v>35100328</v>
      </c>
      <c r="B2257">
        <v>506</v>
      </c>
      <c r="C2257">
        <v>5</v>
      </c>
      <c r="D2257">
        <v>5</v>
      </c>
      <c r="E2257">
        <v>4</v>
      </c>
      <c r="F2257">
        <v>3</v>
      </c>
      <c r="G2257">
        <v>3.0027235431277957</v>
      </c>
      <c r="H2257">
        <v>0.93880352737834416</v>
      </c>
      <c r="I2257">
        <v>0.2411329128485975</v>
      </c>
      <c r="J2257">
        <v>-8.7118305039326688E-2</v>
      </c>
    </row>
    <row r="2258" spans="1:10" x14ac:dyDescent="0.2">
      <c r="A2258">
        <v>35100329</v>
      </c>
      <c r="B2258">
        <v>945</v>
      </c>
      <c r="C2258">
        <v>4</v>
      </c>
      <c r="D2258">
        <v>3</v>
      </c>
      <c r="E2258">
        <v>2</v>
      </c>
      <c r="F2258">
        <v>3</v>
      </c>
      <c r="G2258">
        <v>0.17512126016748938</v>
      </c>
      <c r="H2258">
        <v>-0.41081048508696372</v>
      </c>
      <c r="I2258">
        <v>-0.46181374988210866</v>
      </c>
      <c r="J2258">
        <v>-0.35111532109201393</v>
      </c>
    </row>
    <row r="2259" spans="1:10" x14ac:dyDescent="0.2">
      <c r="A2259">
        <v>35100330</v>
      </c>
      <c r="B2259">
        <v>419</v>
      </c>
      <c r="C2259">
        <v>4</v>
      </c>
      <c r="D2259">
        <v>1</v>
      </c>
      <c r="E2259">
        <v>4</v>
      </c>
      <c r="F2259">
        <v>2</v>
      </c>
      <c r="G2259">
        <v>3.4812055321924835E-2</v>
      </c>
      <c r="H2259">
        <v>-0.87385873930144253</v>
      </c>
      <c r="I2259">
        <v>0.16858198979040928</v>
      </c>
      <c r="J2259">
        <v>-0.53563210903667746</v>
      </c>
    </row>
    <row r="2260" spans="1:10" x14ac:dyDescent="0.2">
      <c r="A2260">
        <v>35100331</v>
      </c>
      <c r="B2260">
        <v>1623</v>
      </c>
      <c r="C2260">
        <v>3</v>
      </c>
      <c r="D2260">
        <v>2</v>
      </c>
      <c r="E2260">
        <v>1</v>
      </c>
      <c r="F2260">
        <v>3</v>
      </c>
      <c r="G2260">
        <v>-0.23811647839426486</v>
      </c>
      <c r="H2260">
        <v>-0.484337612272563</v>
      </c>
      <c r="I2260">
        <v>-1.0916687217257013</v>
      </c>
      <c r="J2260">
        <v>-0.22644212838370117</v>
      </c>
    </row>
    <row r="2261" spans="1:10" x14ac:dyDescent="0.2">
      <c r="A2261">
        <v>35110060</v>
      </c>
      <c r="B2261">
        <v>441</v>
      </c>
      <c r="C2261">
        <v>4</v>
      </c>
      <c r="D2261">
        <v>4</v>
      </c>
      <c r="E2261">
        <v>5</v>
      </c>
      <c r="F2261">
        <v>1</v>
      </c>
      <c r="G2261">
        <v>7.9184578068392519E-3</v>
      </c>
      <c r="H2261">
        <v>0.44229665299407972</v>
      </c>
      <c r="I2261">
        <v>1.8419497321628282</v>
      </c>
      <c r="J2261">
        <v>-1.3033676990897232</v>
      </c>
    </row>
    <row r="2262" spans="1:10" x14ac:dyDescent="0.2">
      <c r="A2262">
        <v>35110061</v>
      </c>
      <c r="B2262">
        <v>590</v>
      </c>
      <c r="C2262">
        <v>4</v>
      </c>
      <c r="D2262">
        <v>4</v>
      </c>
      <c r="E2262">
        <v>5</v>
      </c>
      <c r="F2262">
        <v>1</v>
      </c>
      <c r="G2262">
        <v>0.15554851500818562</v>
      </c>
      <c r="H2262">
        <v>0.27629047495806236</v>
      </c>
      <c r="I2262">
        <v>2.1509938414362271</v>
      </c>
      <c r="J2262">
        <v>-1.4139525817683154</v>
      </c>
    </row>
    <row r="2263" spans="1:10" x14ac:dyDescent="0.2">
      <c r="A2263">
        <v>35110062</v>
      </c>
      <c r="B2263">
        <v>492</v>
      </c>
      <c r="C2263">
        <v>4</v>
      </c>
      <c r="D2263">
        <v>5</v>
      </c>
      <c r="E2263">
        <v>5</v>
      </c>
      <c r="F2263">
        <v>1</v>
      </c>
      <c r="G2263">
        <v>0.23675428285264549</v>
      </c>
      <c r="H2263">
        <v>0.85588010201954257</v>
      </c>
      <c r="I2263">
        <v>2.5193952037817908</v>
      </c>
      <c r="J2263">
        <v>-1.2411331066671056</v>
      </c>
    </row>
    <row r="2264" spans="1:10" x14ac:dyDescent="0.2">
      <c r="A2264">
        <v>35110063</v>
      </c>
      <c r="B2264">
        <v>542</v>
      </c>
      <c r="C2264">
        <v>3</v>
      </c>
      <c r="D2264">
        <v>5</v>
      </c>
      <c r="E2264">
        <v>5</v>
      </c>
      <c r="F2264">
        <v>1</v>
      </c>
      <c r="G2264">
        <v>-0.24294959139937805</v>
      </c>
      <c r="H2264">
        <v>1.3586911166145772</v>
      </c>
      <c r="I2264">
        <v>0.70462446636468945</v>
      </c>
      <c r="J2264">
        <v>-1.4756761452618448</v>
      </c>
    </row>
    <row r="2265" spans="1:10" x14ac:dyDescent="0.2">
      <c r="A2265">
        <v>35110064</v>
      </c>
      <c r="B2265">
        <v>467</v>
      </c>
      <c r="C2265">
        <v>2</v>
      </c>
      <c r="D2265">
        <v>5</v>
      </c>
      <c r="E2265">
        <v>5</v>
      </c>
      <c r="F2265">
        <v>1</v>
      </c>
      <c r="G2265">
        <v>-0.41242291120062202</v>
      </c>
      <c r="H2265">
        <v>0.79081641246314116</v>
      </c>
      <c r="I2265">
        <v>0.76575811470323296</v>
      </c>
      <c r="J2265">
        <v>-1.2313779483492471</v>
      </c>
    </row>
    <row r="2266" spans="1:10" x14ac:dyDescent="0.2">
      <c r="A2266">
        <v>35110065</v>
      </c>
      <c r="B2266">
        <v>433</v>
      </c>
      <c r="C2266">
        <v>4</v>
      </c>
      <c r="D2266">
        <v>4</v>
      </c>
      <c r="E2266">
        <v>5</v>
      </c>
      <c r="F2266">
        <v>1</v>
      </c>
      <c r="G2266">
        <v>0.12276376616590784</v>
      </c>
      <c r="H2266">
        <v>0.18607139297811298</v>
      </c>
      <c r="I2266">
        <v>0.68842848377359522</v>
      </c>
      <c r="J2266">
        <v>-2.0129365633124401</v>
      </c>
    </row>
    <row r="2267" spans="1:10" x14ac:dyDescent="0.2">
      <c r="A2267">
        <v>35110066</v>
      </c>
      <c r="B2267">
        <v>488</v>
      </c>
      <c r="C2267">
        <v>3</v>
      </c>
      <c r="D2267">
        <v>4</v>
      </c>
      <c r="E2267">
        <v>4</v>
      </c>
      <c r="F2267">
        <v>1</v>
      </c>
      <c r="G2267">
        <v>-3.5021659310259488E-2</v>
      </c>
      <c r="H2267">
        <v>7.1628864835265857E-2</v>
      </c>
      <c r="I2267">
        <v>0.26921231751230312</v>
      </c>
      <c r="J2267">
        <v>-1.1003937051990877</v>
      </c>
    </row>
    <row r="2268" spans="1:10" x14ac:dyDescent="0.2">
      <c r="A2268">
        <v>35110067</v>
      </c>
      <c r="B2268">
        <v>476</v>
      </c>
      <c r="C2268">
        <v>1</v>
      </c>
      <c r="D2268">
        <v>4</v>
      </c>
      <c r="E2268">
        <v>3</v>
      </c>
      <c r="F2268">
        <v>1</v>
      </c>
      <c r="G2268">
        <v>-1.0793876213958702</v>
      </c>
      <c r="H2268">
        <v>3.3622591053707795E-2</v>
      </c>
      <c r="I2268">
        <v>-0.27271025013543337</v>
      </c>
      <c r="J2268">
        <v>-1.314257525874921</v>
      </c>
    </row>
    <row r="2269" spans="1:10" x14ac:dyDescent="0.2">
      <c r="A2269">
        <v>35110068</v>
      </c>
      <c r="B2269">
        <v>390</v>
      </c>
      <c r="C2269">
        <v>2</v>
      </c>
      <c r="D2269">
        <v>2</v>
      </c>
      <c r="E2269">
        <v>2</v>
      </c>
      <c r="F2269">
        <v>1</v>
      </c>
      <c r="G2269">
        <v>-0.66384406775108418</v>
      </c>
      <c r="H2269">
        <v>-0.62362079060979025</v>
      </c>
      <c r="I2269">
        <v>-0.5178646223909904</v>
      </c>
      <c r="J2269">
        <v>-1.0899217718522674</v>
      </c>
    </row>
    <row r="2270" spans="1:10" x14ac:dyDescent="0.2">
      <c r="A2270">
        <v>35110069</v>
      </c>
      <c r="B2270">
        <v>513</v>
      </c>
      <c r="C2270">
        <v>2</v>
      </c>
      <c r="D2270">
        <v>1</v>
      </c>
      <c r="E2270">
        <v>3</v>
      </c>
      <c r="F2270">
        <v>1</v>
      </c>
      <c r="G2270">
        <v>-0.53034786314695459</v>
      </c>
      <c r="H2270">
        <v>-1.060292194587328</v>
      </c>
      <c r="I2270">
        <v>-0.29948420152641492</v>
      </c>
      <c r="J2270">
        <v>-0.77277521600328181</v>
      </c>
    </row>
    <row r="2271" spans="1:10" x14ac:dyDescent="0.2">
      <c r="A2271">
        <v>35110070</v>
      </c>
      <c r="B2271">
        <v>446</v>
      </c>
      <c r="C2271">
        <v>1</v>
      </c>
      <c r="D2271">
        <v>4</v>
      </c>
      <c r="E2271">
        <v>3</v>
      </c>
      <c r="F2271">
        <v>1</v>
      </c>
      <c r="G2271">
        <v>-0.94182605709436418</v>
      </c>
      <c r="H2271">
        <v>0.35770194499431035</v>
      </c>
      <c r="I2271">
        <v>-0.2843938986820902</v>
      </c>
      <c r="J2271">
        <v>-1.9187950990331963</v>
      </c>
    </row>
    <row r="2272" spans="1:10" x14ac:dyDescent="0.2">
      <c r="A2272">
        <v>35110071</v>
      </c>
      <c r="B2272">
        <v>476</v>
      </c>
      <c r="C2272">
        <v>3</v>
      </c>
      <c r="D2272">
        <v>3</v>
      </c>
      <c r="E2272">
        <v>5</v>
      </c>
      <c r="F2272">
        <v>1</v>
      </c>
      <c r="G2272">
        <v>-6.6806455348611404E-3</v>
      </c>
      <c r="H2272">
        <v>-0.33915824535642791</v>
      </c>
      <c r="I2272">
        <v>0.94314061233623803</v>
      </c>
      <c r="J2272">
        <v>-1.3811721296351271</v>
      </c>
    </row>
    <row r="2273" spans="1:10" x14ac:dyDescent="0.2">
      <c r="A2273">
        <v>35110072</v>
      </c>
      <c r="B2273">
        <v>576</v>
      </c>
      <c r="C2273">
        <v>2</v>
      </c>
      <c r="D2273">
        <v>2</v>
      </c>
      <c r="E2273">
        <v>3</v>
      </c>
      <c r="F2273">
        <v>1</v>
      </c>
      <c r="G2273">
        <v>-0.6707851838727058</v>
      </c>
      <c r="H2273">
        <v>-0.67149974622913089</v>
      </c>
      <c r="I2273">
        <v>-0.26677524773897354</v>
      </c>
      <c r="J2273">
        <v>-1.0731847078896313</v>
      </c>
    </row>
    <row r="2274" spans="1:10" x14ac:dyDescent="0.2">
      <c r="A2274">
        <v>35110073</v>
      </c>
      <c r="B2274">
        <v>655</v>
      </c>
      <c r="C2274">
        <v>3</v>
      </c>
      <c r="D2274">
        <v>1</v>
      </c>
      <c r="E2274">
        <v>3</v>
      </c>
      <c r="F2274">
        <v>1</v>
      </c>
      <c r="G2274">
        <v>-0.30742973349585989</v>
      </c>
      <c r="H2274">
        <v>-0.79053292947647691</v>
      </c>
      <c r="I2274">
        <v>-0.21071043683151991</v>
      </c>
      <c r="J2274">
        <v>-0.90322295529257635</v>
      </c>
    </row>
    <row r="2275" spans="1:10" x14ac:dyDescent="0.2">
      <c r="A2275">
        <v>35110074</v>
      </c>
      <c r="B2275">
        <v>495</v>
      </c>
      <c r="C2275">
        <v>1</v>
      </c>
      <c r="D2275">
        <v>1</v>
      </c>
      <c r="E2275">
        <v>3</v>
      </c>
      <c r="F2275">
        <v>1</v>
      </c>
      <c r="G2275">
        <v>-0.86411251656206878</v>
      </c>
      <c r="H2275">
        <v>-0.85162200279641431</v>
      </c>
      <c r="I2275">
        <v>-0.29477323609194095</v>
      </c>
      <c r="J2275">
        <v>-0.77742619813588676</v>
      </c>
    </row>
    <row r="2276" spans="1:10" x14ac:dyDescent="0.2">
      <c r="A2276">
        <v>35110075</v>
      </c>
      <c r="B2276">
        <v>636</v>
      </c>
      <c r="C2276">
        <v>2</v>
      </c>
      <c r="D2276">
        <v>1</v>
      </c>
      <c r="E2276">
        <v>3</v>
      </c>
      <c r="F2276">
        <v>2</v>
      </c>
      <c r="G2276">
        <v>-0.49334140818045791</v>
      </c>
      <c r="H2276">
        <v>-0.9882493810753924</v>
      </c>
      <c r="I2276">
        <v>-0.2627317969188761</v>
      </c>
      <c r="J2276">
        <v>-0.65799581744578517</v>
      </c>
    </row>
    <row r="2277" spans="1:10" x14ac:dyDescent="0.2">
      <c r="A2277">
        <v>35110076</v>
      </c>
      <c r="B2277">
        <v>547</v>
      </c>
      <c r="C2277">
        <v>1</v>
      </c>
      <c r="D2277">
        <v>2</v>
      </c>
      <c r="E2277">
        <v>2</v>
      </c>
      <c r="F2277">
        <v>2</v>
      </c>
      <c r="G2277">
        <v>-0.83690790821957051</v>
      </c>
      <c r="H2277">
        <v>-0.47107252773597291</v>
      </c>
      <c r="I2277">
        <v>-0.32596086432809473</v>
      </c>
      <c r="J2277">
        <v>-0.65101677097387167</v>
      </c>
    </row>
    <row r="2278" spans="1:10" x14ac:dyDescent="0.2">
      <c r="A2278">
        <v>35110077</v>
      </c>
      <c r="B2278">
        <v>473</v>
      </c>
      <c r="C2278">
        <v>1</v>
      </c>
      <c r="D2278">
        <v>2</v>
      </c>
      <c r="E2278">
        <v>4</v>
      </c>
      <c r="F2278">
        <v>1</v>
      </c>
      <c r="G2278">
        <v>-0.8242519995679396</v>
      </c>
      <c r="H2278">
        <v>-0.49873214988050696</v>
      </c>
      <c r="I2278">
        <v>0.12692822459632541</v>
      </c>
      <c r="J2278">
        <v>-0.92205903580417192</v>
      </c>
    </row>
    <row r="2279" spans="1:10" x14ac:dyDescent="0.2">
      <c r="A2279">
        <v>35110078</v>
      </c>
      <c r="B2279">
        <v>472</v>
      </c>
      <c r="C2279">
        <v>3</v>
      </c>
      <c r="D2279">
        <v>4</v>
      </c>
      <c r="E2279">
        <v>3</v>
      </c>
      <c r="F2279">
        <v>1</v>
      </c>
      <c r="G2279">
        <v>-0.40057566472103689</v>
      </c>
      <c r="H2279">
        <v>1.0474348622558777E-3</v>
      </c>
      <c r="I2279">
        <v>-0.255070281016403</v>
      </c>
      <c r="J2279">
        <v>-1.2086800655767915</v>
      </c>
    </row>
    <row r="2280" spans="1:10" x14ac:dyDescent="0.2">
      <c r="A2280">
        <v>35110079</v>
      </c>
      <c r="B2280">
        <v>467</v>
      </c>
      <c r="C2280">
        <v>2</v>
      </c>
      <c r="D2280">
        <v>5</v>
      </c>
      <c r="E2280">
        <v>1</v>
      </c>
      <c r="F2280">
        <v>1</v>
      </c>
      <c r="G2280">
        <v>-0.52696627662971074</v>
      </c>
      <c r="H2280">
        <v>0.86016354745109336</v>
      </c>
      <c r="I2280">
        <v>-0.93061026510397604</v>
      </c>
      <c r="J2280">
        <v>-2.4572120540992621</v>
      </c>
    </row>
    <row r="2281" spans="1:10" x14ac:dyDescent="0.2">
      <c r="A2281">
        <v>35110080</v>
      </c>
      <c r="B2281">
        <v>532</v>
      </c>
      <c r="C2281">
        <v>3</v>
      </c>
      <c r="D2281">
        <v>3</v>
      </c>
      <c r="E2281">
        <v>4</v>
      </c>
      <c r="F2281">
        <v>1</v>
      </c>
      <c r="G2281">
        <v>-0.19765717063312591</v>
      </c>
      <c r="H2281">
        <v>-0.38194775716118656</v>
      </c>
      <c r="I2281">
        <v>0.28638098417130986</v>
      </c>
      <c r="J2281">
        <v>-0.78927260704287561</v>
      </c>
    </row>
    <row r="2282" spans="1:10" x14ac:dyDescent="0.2">
      <c r="A2282">
        <v>35110081</v>
      </c>
      <c r="B2282">
        <v>478</v>
      </c>
      <c r="C2282">
        <v>2</v>
      </c>
      <c r="D2282">
        <v>3</v>
      </c>
      <c r="E2282">
        <v>4</v>
      </c>
      <c r="F2282">
        <v>1</v>
      </c>
      <c r="G2282">
        <v>-0.71552923023675696</v>
      </c>
      <c r="H2282">
        <v>-0.22099615410152237</v>
      </c>
      <c r="I2282">
        <v>0.19289192968552071</v>
      </c>
      <c r="J2282">
        <v>-0.93230433915080269</v>
      </c>
    </row>
    <row r="2283" spans="1:10" x14ac:dyDescent="0.2">
      <c r="A2283">
        <v>35110082</v>
      </c>
      <c r="B2283">
        <v>505</v>
      </c>
      <c r="C2283">
        <v>2</v>
      </c>
      <c r="D2283">
        <v>2</v>
      </c>
      <c r="E2283">
        <v>3</v>
      </c>
      <c r="F2283">
        <v>1</v>
      </c>
      <c r="G2283">
        <v>-0.50497166598183429</v>
      </c>
      <c r="H2283">
        <v>-0.68417309477479282</v>
      </c>
      <c r="I2283">
        <v>-0.14244639015100263</v>
      </c>
      <c r="J2283">
        <v>-0.98421148547896653</v>
      </c>
    </row>
    <row r="2284" spans="1:10" x14ac:dyDescent="0.2">
      <c r="A2284">
        <v>35110083</v>
      </c>
      <c r="B2284">
        <v>1410</v>
      </c>
      <c r="C2284">
        <v>5</v>
      </c>
      <c r="D2284">
        <v>3</v>
      </c>
      <c r="E2284">
        <v>2</v>
      </c>
      <c r="F2284">
        <v>3</v>
      </c>
      <c r="G2284">
        <v>0.96761352488446706</v>
      </c>
      <c r="H2284">
        <v>-0.12367061645395522</v>
      </c>
      <c r="I2284">
        <v>-0.3264211438784117</v>
      </c>
      <c r="J2284">
        <v>-0.20642580016117323</v>
      </c>
    </row>
    <row r="2285" spans="1:10" x14ac:dyDescent="0.2">
      <c r="A2285">
        <v>35110084</v>
      </c>
      <c r="B2285">
        <v>692</v>
      </c>
      <c r="C2285">
        <v>2</v>
      </c>
      <c r="D2285">
        <v>2</v>
      </c>
      <c r="E2285">
        <v>1</v>
      </c>
      <c r="F2285">
        <v>3</v>
      </c>
      <c r="G2285">
        <v>-0.50157151012561629</v>
      </c>
      <c r="H2285">
        <v>-0.70734618119211867</v>
      </c>
      <c r="I2285">
        <v>-0.97085668984964268</v>
      </c>
      <c r="J2285">
        <v>-0.35877900667097906</v>
      </c>
    </row>
    <row r="2286" spans="1:10" x14ac:dyDescent="0.2">
      <c r="A2286">
        <v>35110085</v>
      </c>
      <c r="B2286">
        <v>742</v>
      </c>
      <c r="C2286">
        <v>2</v>
      </c>
      <c r="D2286">
        <v>1</v>
      </c>
      <c r="E2286">
        <v>2</v>
      </c>
      <c r="F2286">
        <v>3</v>
      </c>
      <c r="G2286">
        <v>-0.71720345926900353</v>
      </c>
      <c r="H2286">
        <v>-1.2484688939915325</v>
      </c>
      <c r="I2286">
        <v>-0.37489107404183386</v>
      </c>
      <c r="J2286">
        <v>-0.37943874021442647</v>
      </c>
    </row>
    <row r="2287" spans="1:10" x14ac:dyDescent="0.2">
      <c r="A2287">
        <v>35110086</v>
      </c>
      <c r="B2287">
        <v>661</v>
      </c>
      <c r="C2287">
        <v>4</v>
      </c>
      <c r="D2287">
        <v>3</v>
      </c>
      <c r="E2287">
        <v>3</v>
      </c>
      <c r="F2287">
        <v>3</v>
      </c>
      <c r="G2287">
        <v>0.14881138560057167</v>
      </c>
      <c r="H2287">
        <v>-0.18305125003437389</v>
      </c>
      <c r="I2287">
        <v>5.3606495325020861E-3</v>
      </c>
      <c r="J2287">
        <v>-0.29245433461158221</v>
      </c>
    </row>
    <row r="2288" spans="1:10" x14ac:dyDescent="0.2">
      <c r="A2288">
        <v>35110087</v>
      </c>
      <c r="B2288">
        <v>455</v>
      </c>
      <c r="C2288">
        <v>4</v>
      </c>
      <c r="D2288">
        <v>5</v>
      </c>
      <c r="E2288">
        <v>4</v>
      </c>
      <c r="F2288">
        <v>2</v>
      </c>
      <c r="G2288">
        <v>0.11492939669080821</v>
      </c>
      <c r="H2288">
        <v>0.62063157461729046</v>
      </c>
      <c r="I2288">
        <v>0.26970978245440846</v>
      </c>
      <c r="J2288">
        <v>-0.47201861929824618</v>
      </c>
    </row>
    <row r="2289" spans="1:10" x14ac:dyDescent="0.2">
      <c r="A2289">
        <v>35110088</v>
      </c>
      <c r="B2289">
        <v>389</v>
      </c>
      <c r="C2289">
        <v>3</v>
      </c>
      <c r="D2289">
        <v>1</v>
      </c>
      <c r="E2289">
        <v>5</v>
      </c>
      <c r="F2289">
        <v>2</v>
      </c>
      <c r="G2289">
        <v>-0.22780924511380807</v>
      </c>
      <c r="H2289">
        <v>-0.76845073414380027</v>
      </c>
      <c r="I2289">
        <v>1.0642289420465514</v>
      </c>
      <c r="J2289">
        <v>-0.67142247913478592</v>
      </c>
    </row>
    <row r="2290" spans="1:10" x14ac:dyDescent="0.2">
      <c r="A2290">
        <v>35110089</v>
      </c>
      <c r="B2290">
        <v>455</v>
      </c>
      <c r="C2290">
        <v>3</v>
      </c>
      <c r="D2290">
        <v>4</v>
      </c>
      <c r="E2290">
        <v>3</v>
      </c>
      <c r="F2290">
        <v>2</v>
      </c>
      <c r="G2290">
        <v>-0.23621240667504156</v>
      </c>
      <c r="H2290">
        <v>0.38404103475452334</v>
      </c>
      <c r="I2290">
        <v>-0.30554554779464027</v>
      </c>
      <c r="J2290">
        <v>-0.58658175997288453</v>
      </c>
    </row>
    <row r="2291" spans="1:10" x14ac:dyDescent="0.2">
      <c r="A2291">
        <v>35110090</v>
      </c>
      <c r="B2291">
        <v>406</v>
      </c>
      <c r="C2291">
        <v>3</v>
      </c>
      <c r="D2291">
        <v>1</v>
      </c>
      <c r="E2291">
        <v>4</v>
      </c>
      <c r="F2291">
        <v>2</v>
      </c>
      <c r="G2291">
        <v>-0.3309935465284562</v>
      </c>
      <c r="H2291">
        <v>-1.0303054613564755</v>
      </c>
      <c r="I2291">
        <v>0.29327377710936942</v>
      </c>
      <c r="J2291">
        <v>-0.5775104058742242</v>
      </c>
    </row>
    <row r="2292" spans="1:10" x14ac:dyDescent="0.2">
      <c r="A2292">
        <v>35110091</v>
      </c>
      <c r="B2292">
        <v>395</v>
      </c>
      <c r="C2292">
        <v>2</v>
      </c>
      <c r="D2292">
        <v>1</v>
      </c>
      <c r="E2292">
        <v>5</v>
      </c>
      <c r="F2292">
        <v>1</v>
      </c>
      <c r="G2292">
        <v>-0.59392085981879006</v>
      </c>
      <c r="H2292">
        <v>-0.87724015601624483</v>
      </c>
      <c r="I2292">
        <v>0.57973097846305333</v>
      </c>
      <c r="J2292">
        <v>-0.80156625068694365</v>
      </c>
    </row>
    <row r="2293" spans="1:10" x14ac:dyDescent="0.2">
      <c r="A2293">
        <v>35110092</v>
      </c>
      <c r="B2293">
        <v>445</v>
      </c>
      <c r="C2293">
        <v>3</v>
      </c>
      <c r="D2293">
        <v>2</v>
      </c>
      <c r="E2293">
        <v>5</v>
      </c>
      <c r="F2293">
        <v>1</v>
      </c>
      <c r="G2293">
        <v>-0.35484318195082665</v>
      </c>
      <c r="H2293">
        <v>-0.56859396204754764</v>
      </c>
      <c r="I2293">
        <v>0.85216605814489732</v>
      </c>
      <c r="J2293">
        <v>-0.8119866510107685</v>
      </c>
    </row>
    <row r="2294" spans="1:10" x14ac:dyDescent="0.2">
      <c r="A2294">
        <v>35110093</v>
      </c>
      <c r="B2294">
        <v>446</v>
      </c>
      <c r="C2294">
        <v>4</v>
      </c>
      <c r="D2294">
        <v>3</v>
      </c>
      <c r="E2294">
        <v>2</v>
      </c>
      <c r="F2294">
        <v>3</v>
      </c>
      <c r="G2294">
        <v>0.55693968925325787</v>
      </c>
      <c r="H2294">
        <v>-7.3619696556287806E-2</v>
      </c>
      <c r="I2294">
        <v>-0.54852655960711494</v>
      </c>
      <c r="J2294">
        <v>-0.39022750165500736</v>
      </c>
    </row>
    <row r="2295" spans="1:10" x14ac:dyDescent="0.2">
      <c r="A2295">
        <v>35110094</v>
      </c>
      <c r="B2295">
        <v>732</v>
      </c>
      <c r="C2295">
        <v>3</v>
      </c>
      <c r="D2295">
        <v>2</v>
      </c>
      <c r="E2295">
        <v>2</v>
      </c>
      <c r="F2295">
        <v>3</v>
      </c>
      <c r="G2295">
        <v>-0.24428442165008499</v>
      </c>
      <c r="H2295">
        <v>-0.62379720519951487</v>
      </c>
      <c r="I2295">
        <v>-0.67319038141451992</v>
      </c>
      <c r="J2295">
        <v>-0.39998477686140366</v>
      </c>
    </row>
    <row r="2296" spans="1:10" x14ac:dyDescent="0.2">
      <c r="A2296">
        <v>35110095</v>
      </c>
      <c r="B2296">
        <v>556</v>
      </c>
      <c r="C2296">
        <v>3</v>
      </c>
      <c r="D2296">
        <v>1</v>
      </c>
      <c r="E2296">
        <v>5</v>
      </c>
      <c r="F2296">
        <v>2</v>
      </c>
      <c r="G2296">
        <v>-2.6348207097127707E-2</v>
      </c>
      <c r="H2296">
        <v>-1.3443011818927604</v>
      </c>
      <c r="I2296">
        <v>1.2890486205070908</v>
      </c>
      <c r="J2296">
        <v>-0.68399563350322434</v>
      </c>
    </row>
    <row r="2297" spans="1:10" x14ac:dyDescent="0.2">
      <c r="A2297">
        <v>35110096</v>
      </c>
      <c r="B2297">
        <v>494</v>
      </c>
      <c r="C2297">
        <v>3</v>
      </c>
      <c r="D2297">
        <v>3</v>
      </c>
      <c r="E2297">
        <v>3</v>
      </c>
      <c r="F2297">
        <v>1</v>
      </c>
      <c r="G2297">
        <v>-0.36218779860052552</v>
      </c>
      <c r="H2297">
        <v>-0.35880114891035053</v>
      </c>
      <c r="I2297">
        <v>-0.21153436325634256</v>
      </c>
      <c r="J2297">
        <v>-1.2887449347684643</v>
      </c>
    </row>
    <row r="2298" spans="1:10" x14ac:dyDescent="0.2">
      <c r="A2298">
        <v>35110097</v>
      </c>
      <c r="B2298">
        <v>598</v>
      </c>
      <c r="C2298">
        <v>5</v>
      </c>
      <c r="D2298">
        <v>5</v>
      </c>
      <c r="E2298">
        <v>1</v>
      </c>
      <c r="F2298">
        <v>1</v>
      </c>
      <c r="G2298">
        <v>0.74126703135530891</v>
      </c>
      <c r="H2298">
        <v>0.78155408729805398</v>
      </c>
      <c r="I2298">
        <v>-0.97052440138511131</v>
      </c>
      <c r="J2298">
        <v>-3.2180052979772564</v>
      </c>
    </row>
    <row r="2299" spans="1:10" x14ac:dyDescent="0.2">
      <c r="A2299">
        <v>35110098</v>
      </c>
      <c r="B2299">
        <v>560</v>
      </c>
      <c r="C2299">
        <v>3</v>
      </c>
      <c r="D2299">
        <v>2</v>
      </c>
      <c r="E2299">
        <v>3</v>
      </c>
      <c r="F2299">
        <v>2</v>
      </c>
      <c r="G2299">
        <v>-0.12814893463873528</v>
      </c>
      <c r="H2299">
        <v>-0.4744202160375719</v>
      </c>
      <c r="I2299">
        <v>-0.29071201843244465</v>
      </c>
      <c r="J2299">
        <v>-0.5783008131609646</v>
      </c>
    </row>
    <row r="2300" spans="1:10" x14ac:dyDescent="0.2">
      <c r="A2300">
        <v>35110099</v>
      </c>
      <c r="B2300">
        <v>544</v>
      </c>
      <c r="C2300">
        <v>2</v>
      </c>
      <c r="D2300">
        <v>2</v>
      </c>
      <c r="E2300">
        <v>3</v>
      </c>
      <c r="F2300">
        <v>1</v>
      </c>
      <c r="G2300">
        <v>-0.4297124383776767</v>
      </c>
      <c r="H2300">
        <v>-0.45080110721184269</v>
      </c>
      <c r="I2300">
        <v>-2.0550862087538452E-3</v>
      </c>
      <c r="J2300">
        <v>-0.92583703951871588</v>
      </c>
    </row>
    <row r="2301" spans="1:10" x14ac:dyDescent="0.2">
      <c r="A2301">
        <v>35110100</v>
      </c>
      <c r="B2301">
        <v>853</v>
      </c>
      <c r="C2301">
        <v>4</v>
      </c>
      <c r="D2301">
        <v>1</v>
      </c>
      <c r="E2301">
        <v>5</v>
      </c>
      <c r="F2301">
        <v>1</v>
      </c>
      <c r="G2301">
        <v>0.2417949236451456</v>
      </c>
      <c r="H2301">
        <v>-1.3564932862378933</v>
      </c>
      <c r="I2301">
        <v>2.4444739908715634</v>
      </c>
      <c r="J2301">
        <v>-0.83659858874809356</v>
      </c>
    </row>
    <row r="2302" spans="1:10" x14ac:dyDescent="0.2">
      <c r="A2302">
        <v>35110101</v>
      </c>
      <c r="B2302">
        <v>632</v>
      </c>
      <c r="C2302">
        <v>5</v>
      </c>
      <c r="D2302">
        <v>2</v>
      </c>
      <c r="E2302">
        <v>2</v>
      </c>
      <c r="F2302">
        <v>2</v>
      </c>
      <c r="G2302">
        <v>0.71681529123004672</v>
      </c>
      <c r="H2302">
        <v>-0.4746150286704629</v>
      </c>
      <c r="I2302">
        <v>-0.67171393183677519</v>
      </c>
      <c r="J2302">
        <v>-0.47760724076026184</v>
      </c>
    </row>
    <row r="2303" spans="1:10" x14ac:dyDescent="0.2">
      <c r="A2303">
        <v>35110102</v>
      </c>
      <c r="B2303">
        <v>487</v>
      </c>
      <c r="C2303">
        <v>1</v>
      </c>
      <c r="D2303">
        <v>3</v>
      </c>
      <c r="E2303">
        <v>3</v>
      </c>
      <c r="F2303">
        <v>1</v>
      </c>
      <c r="G2303">
        <v>-0.7924257359507656</v>
      </c>
      <c r="H2303">
        <v>-0.33920710973029716</v>
      </c>
      <c r="I2303">
        <v>-4.3099458181390521E-3</v>
      </c>
      <c r="J2303">
        <v>-1.1345432301103382</v>
      </c>
    </row>
    <row r="2304" spans="1:10" x14ac:dyDescent="0.2">
      <c r="A2304">
        <v>35110103</v>
      </c>
      <c r="B2304">
        <v>567</v>
      </c>
      <c r="C2304">
        <v>2</v>
      </c>
      <c r="D2304">
        <v>2</v>
      </c>
      <c r="E2304">
        <v>4</v>
      </c>
      <c r="F2304">
        <v>2</v>
      </c>
      <c r="G2304">
        <v>-0.57852841647210351</v>
      </c>
      <c r="H2304">
        <v>-0.65184286720675311</v>
      </c>
      <c r="I2304">
        <v>0.33092867744214238</v>
      </c>
      <c r="J2304">
        <v>-0.55036241625567339</v>
      </c>
    </row>
    <row r="2305" spans="1:10" x14ac:dyDescent="0.2">
      <c r="A2305">
        <v>35110104</v>
      </c>
      <c r="B2305">
        <v>674</v>
      </c>
      <c r="C2305">
        <v>4</v>
      </c>
      <c r="D2305">
        <v>2</v>
      </c>
      <c r="E2305">
        <v>4</v>
      </c>
      <c r="F2305">
        <v>1</v>
      </c>
      <c r="G2305">
        <v>0.13840051173273621</v>
      </c>
      <c r="H2305">
        <v>-0.50578709865153615</v>
      </c>
      <c r="I2305">
        <v>0.10121452164950392</v>
      </c>
      <c r="J2305">
        <v>-0.76806751139088891</v>
      </c>
    </row>
    <row r="2306" spans="1:10" x14ac:dyDescent="0.2">
      <c r="A2306">
        <v>35110105</v>
      </c>
      <c r="B2306">
        <v>687</v>
      </c>
      <c r="C2306">
        <v>2</v>
      </c>
      <c r="D2306">
        <v>1</v>
      </c>
      <c r="E2306">
        <v>4</v>
      </c>
      <c r="F2306">
        <v>2</v>
      </c>
      <c r="G2306">
        <v>-0.51094340704900298</v>
      </c>
      <c r="H2306">
        <v>-0.78787131025985602</v>
      </c>
      <c r="I2306">
        <v>3.8037018340388765E-2</v>
      </c>
      <c r="J2306">
        <v>-0.48231986735823285</v>
      </c>
    </row>
    <row r="2307" spans="1:10" x14ac:dyDescent="0.2">
      <c r="A2307">
        <v>35110106</v>
      </c>
      <c r="B2307">
        <v>683</v>
      </c>
      <c r="C2307">
        <v>5</v>
      </c>
      <c r="D2307">
        <v>5</v>
      </c>
      <c r="E2307">
        <v>5</v>
      </c>
      <c r="F2307">
        <v>2</v>
      </c>
      <c r="G2307">
        <v>1.1335699418140004</v>
      </c>
      <c r="H2307">
        <v>1.7101375440490587</v>
      </c>
      <c r="I2307">
        <v>1.3132810820993512</v>
      </c>
      <c r="J2307">
        <v>-0.52732589807779884</v>
      </c>
    </row>
    <row r="2308" spans="1:10" x14ac:dyDescent="0.2">
      <c r="A2308">
        <v>35110107</v>
      </c>
      <c r="B2308">
        <v>439</v>
      </c>
      <c r="C2308">
        <v>3</v>
      </c>
      <c r="D2308">
        <v>5</v>
      </c>
      <c r="E2308">
        <v>5</v>
      </c>
      <c r="F2308">
        <v>2</v>
      </c>
      <c r="G2308">
        <v>-9.6581550762031204E-2</v>
      </c>
      <c r="H2308">
        <v>1.471193097568902</v>
      </c>
      <c r="I2308">
        <v>0.69597999315753356</v>
      </c>
      <c r="J2308">
        <v>-0.58940906826541373</v>
      </c>
    </row>
    <row r="2309" spans="1:10" x14ac:dyDescent="0.2">
      <c r="A2309">
        <v>35110108</v>
      </c>
      <c r="B2309">
        <v>448</v>
      </c>
      <c r="C2309">
        <v>5</v>
      </c>
      <c r="D2309">
        <v>5</v>
      </c>
      <c r="E2309">
        <v>3</v>
      </c>
      <c r="F2309">
        <v>1</v>
      </c>
      <c r="G2309">
        <v>1.0197028551386453</v>
      </c>
      <c r="H2309">
        <v>2.1995693692652463</v>
      </c>
      <c r="I2309">
        <v>-0.2225533429716805</v>
      </c>
      <c r="J2309">
        <v>-1.3422464235822491</v>
      </c>
    </row>
    <row r="2310" spans="1:10" x14ac:dyDescent="0.2">
      <c r="A2310">
        <v>35110109</v>
      </c>
      <c r="B2310">
        <v>420</v>
      </c>
      <c r="C2310">
        <v>5</v>
      </c>
      <c r="D2310">
        <v>5</v>
      </c>
      <c r="E2310">
        <v>3</v>
      </c>
      <c r="F2310">
        <v>1</v>
      </c>
      <c r="G2310">
        <v>0.78995772908302209</v>
      </c>
      <c r="H2310">
        <v>1.583829118277964</v>
      </c>
      <c r="I2310">
        <v>-0.16200109407476179</v>
      </c>
      <c r="J2310">
        <v>-0.99952611574333661</v>
      </c>
    </row>
    <row r="2311" spans="1:10" x14ac:dyDescent="0.2">
      <c r="A2311">
        <v>35110110</v>
      </c>
      <c r="B2311">
        <v>400</v>
      </c>
      <c r="C2311">
        <v>4</v>
      </c>
      <c r="D2311">
        <v>5</v>
      </c>
      <c r="E2311">
        <v>2</v>
      </c>
      <c r="F2311">
        <v>1</v>
      </c>
      <c r="G2311">
        <v>0.56662231622643677</v>
      </c>
      <c r="H2311">
        <v>1.3271307038094249</v>
      </c>
      <c r="I2311">
        <v>-0.42098043631638338</v>
      </c>
      <c r="J2311">
        <v>-1.1860896412986315</v>
      </c>
    </row>
    <row r="2312" spans="1:10" x14ac:dyDescent="0.2">
      <c r="A2312">
        <v>35110111</v>
      </c>
      <c r="B2312">
        <v>380</v>
      </c>
      <c r="C2312">
        <v>4</v>
      </c>
      <c r="D2312">
        <v>5</v>
      </c>
      <c r="E2312">
        <v>3</v>
      </c>
      <c r="F2312">
        <v>1</v>
      </c>
      <c r="G2312">
        <v>0.57359631213505791</v>
      </c>
      <c r="H2312">
        <v>1.6311042747219036</v>
      </c>
      <c r="I2312">
        <v>-0.31115987514615628</v>
      </c>
      <c r="J2312">
        <v>-1.2606926036573651</v>
      </c>
    </row>
    <row r="2313" spans="1:10" x14ac:dyDescent="0.2">
      <c r="A2313">
        <v>35110112</v>
      </c>
      <c r="B2313">
        <v>374</v>
      </c>
      <c r="C2313">
        <v>5</v>
      </c>
      <c r="D2313">
        <v>3</v>
      </c>
      <c r="E2313">
        <v>5</v>
      </c>
      <c r="F2313">
        <v>2</v>
      </c>
      <c r="G2313">
        <v>0.8103191427518408</v>
      </c>
      <c r="H2313">
        <v>-7.5915049091978437E-2</v>
      </c>
      <c r="I2313">
        <v>0.95045145658739705</v>
      </c>
      <c r="J2313">
        <v>-0.58111639079432253</v>
      </c>
    </row>
    <row r="2314" spans="1:10" x14ac:dyDescent="0.2">
      <c r="A2314">
        <v>35110113</v>
      </c>
      <c r="B2314">
        <v>465</v>
      </c>
      <c r="C2314">
        <v>4</v>
      </c>
      <c r="D2314">
        <v>4</v>
      </c>
      <c r="E2314">
        <v>4</v>
      </c>
      <c r="F2314">
        <v>2</v>
      </c>
      <c r="G2314">
        <v>0.38113009950608173</v>
      </c>
      <c r="H2314">
        <v>0.38161282136300245</v>
      </c>
      <c r="I2314">
        <v>0.20246882448177231</v>
      </c>
      <c r="J2314">
        <v>-0.68675026281799556</v>
      </c>
    </row>
    <row r="2315" spans="1:10" x14ac:dyDescent="0.2">
      <c r="A2315">
        <v>35110114</v>
      </c>
      <c r="B2315">
        <v>449</v>
      </c>
      <c r="C2315">
        <v>5</v>
      </c>
      <c r="D2315">
        <v>4</v>
      </c>
      <c r="E2315">
        <v>5</v>
      </c>
      <c r="F2315">
        <v>2</v>
      </c>
      <c r="G2315">
        <v>0.70723047636764724</v>
      </c>
      <c r="H2315">
        <v>0.21441904557226382</v>
      </c>
      <c r="I2315">
        <v>0.94934565441499019</v>
      </c>
      <c r="J2315">
        <v>-0.63547149948883475</v>
      </c>
    </row>
    <row r="2316" spans="1:10" x14ac:dyDescent="0.2">
      <c r="A2316">
        <v>35110115</v>
      </c>
      <c r="B2316">
        <v>523</v>
      </c>
      <c r="C2316">
        <v>5</v>
      </c>
      <c r="D2316">
        <v>4</v>
      </c>
      <c r="E2316">
        <v>5</v>
      </c>
      <c r="F2316">
        <v>3</v>
      </c>
      <c r="G2316">
        <v>1.5439761949434512</v>
      </c>
      <c r="H2316">
        <v>0.50654618805298079</v>
      </c>
      <c r="I2316">
        <v>2.4368987456713072</v>
      </c>
      <c r="J2316">
        <v>-0.23116528760796162</v>
      </c>
    </row>
    <row r="2317" spans="1:10" x14ac:dyDescent="0.2">
      <c r="A2317">
        <v>35110116</v>
      </c>
      <c r="B2317">
        <v>490</v>
      </c>
      <c r="C2317">
        <v>4</v>
      </c>
      <c r="D2317">
        <v>3</v>
      </c>
      <c r="E2317">
        <v>4</v>
      </c>
      <c r="F2317">
        <v>2</v>
      </c>
      <c r="G2317">
        <v>7.5559817272226881E-3</v>
      </c>
      <c r="H2317">
        <v>-0.37543257362984833</v>
      </c>
      <c r="I2317">
        <v>0.23621143633018618</v>
      </c>
      <c r="J2317">
        <v>-0.57816349712043003</v>
      </c>
    </row>
    <row r="2318" spans="1:10" x14ac:dyDescent="0.2">
      <c r="A2318">
        <v>35110117</v>
      </c>
      <c r="B2318">
        <v>379</v>
      </c>
      <c r="C2318">
        <v>5</v>
      </c>
      <c r="D2318">
        <v>4</v>
      </c>
      <c r="E2318">
        <v>5</v>
      </c>
      <c r="F2318">
        <v>2</v>
      </c>
      <c r="G2318">
        <v>0.76644470142966581</v>
      </c>
      <c r="H2318">
        <v>0.1238530478934084</v>
      </c>
      <c r="I2318">
        <v>0.88009601317640673</v>
      </c>
      <c r="J2318">
        <v>-0.64973543810582934</v>
      </c>
    </row>
    <row r="2319" spans="1:10" x14ac:dyDescent="0.2">
      <c r="A2319">
        <v>35110118</v>
      </c>
      <c r="B2319">
        <v>471</v>
      </c>
      <c r="C2319">
        <v>2</v>
      </c>
      <c r="D2319">
        <v>3</v>
      </c>
      <c r="E2319">
        <v>3</v>
      </c>
      <c r="F2319">
        <v>1</v>
      </c>
      <c r="G2319">
        <v>-0.43447243635452204</v>
      </c>
      <c r="H2319">
        <v>-9.1560474795981117E-2</v>
      </c>
      <c r="I2319">
        <v>-0.22819930500443253</v>
      </c>
      <c r="J2319">
        <v>-1.5804060577931796</v>
      </c>
    </row>
    <row r="2320" spans="1:10" x14ac:dyDescent="0.2">
      <c r="A2320">
        <v>35110119</v>
      </c>
      <c r="B2320">
        <v>477</v>
      </c>
      <c r="C2320">
        <v>4</v>
      </c>
      <c r="D2320">
        <v>3</v>
      </c>
      <c r="E2320">
        <v>5</v>
      </c>
      <c r="F2320">
        <v>1</v>
      </c>
      <c r="G2320">
        <v>0.12287710171184517</v>
      </c>
      <c r="H2320">
        <v>-0.34676972861350941</v>
      </c>
      <c r="I2320">
        <v>1.0064438933349924</v>
      </c>
      <c r="J2320">
        <v>-1.103732596457069</v>
      </c>
    </row>
    <row r="2321" spans="1:10" x14ac:dyDescent="0.2">
      <c r="A2321">
        <v>35110120</v>
      </c>
      <c r="B2321">
        <v>498</v>
      </c>
      <c r="C2321">
        <v>3</v>
      </c>
      <c r="D2321">
        <v>1</v>
      </c>
      <c r="E2321">
        <v>5</v>
      </c>
      <c r="F2321">
        <v>2</v>
      </c>
      <c r="G2321">
        <v>-1.5548138566953168E-2</v>
      </c>
      <c r="H2321">
        <v>-1.1385612675358652</v>
      </c>
      <c r="I2321">
        <v>0.80037725199039855</v>
      </c>
      <c r="J2321">
        <v>-0.56153151659873024</v>
      </c>
    </row>
    <row r="2322" spans="1:10" x14ac:dyDescent="0.2">
      <c r="A2322">
        <v>35110121</v>
      </c>
      <c r="B2322">
        <v>453</v>
      </c>
      <c r="C2322">
        <v>1</v>
      </c>
      <c r="D2322">
        <v>3</v>
      </c>
      <c r="E2322">
        <v>2</v>
      </c>
      <c r="F2322">
        <v>1</v>
      </c>
      <c r="G2322">
        <v>-0.87364650888624218</v>
      </c>
      <c r="H2322">
        <v>-0.24042460891689757</v>
      </c>
      <c r="I2322">
        <v>-0.33480969772430114</v>
      </c>
      <c r="J2322">
        <v>-1.5380785751256012</v>
      </c>
    </row>
    <row r="2323" spans="1:10" x14ac:dyDescent="0.2">
      <c r="A2323">
        <v>35110122</v>
      </c>
      <c r="B2323">
        <v>443</v>
      </c>
      <c r="C2323">
        <v>2</v>
      </c>
      <c r="D2323">
        <v>3</v>
      </c>
      <c r="E2323">
        <v>3</v>
      </c>
      <c r="F2323">
        <v>1</v>
      </c>
      <c r="G2323">
        <v>-0.69385620495266398</v>
      </c>
      <c r="H2323">
        <v>-0.3759845837451109</v>
      </c>
      <c r="I2323">
        <v>-0.18197138927468098</v>
      </c>
      <c r="J2323">
        <v>-1.3880107737129972</v>
      </c>
    </row>
    <row r="2324" spans="1:10" x14ac:dyDescent="0.2">
      <c r="A2324">
        <v>35110123</v>
      </c>
      <c r="B2324">
        <v>467</v>
      </c>
      <c r="C2324">
        <v>2</v>
      </c>
      <c r="D2324">
        <v>2</v>
      </c>
      <c r="E2324">
        <v>2</v>
      </c>
      <c r="F2324">
        <v>1</v>
      </c>
      <c r="G2324">
        <v>-0.67479157221082975</v>
      </c>
      <c r="H2324">
        <v>-0.52649550111751842</v>
      </c>
      <c r="I2324">
        <v>-0.33338220829623288</v>
      </c>
      <c r="J2324">
        <v>-1.283485669213992</v>
      </c>
    </row>
    <row r="2325" spans="1:10" x14ac:dyDescent="0.2">
      <c r="A2325">
        <v>35110124</v>
      </c>
      <c r="B2325">
        <v>446</v>
      </c>
      <c r="C2325">
        <v>1</v>
      </c>
      <c r="D2325">
        <v>4</v>
      </c>
      <c r="E2325">
        <v>3</v>
      </c>
      <c r="F2325">
        <v>1</v>
      </c>
      <c r="G2325">
        <v>-1.0747140287746604</v>
      </c>
      <c r="H2325">
        <v>4.6973907213424815E-2</v>
      </c>
      <c r="I2325">
        <v>4.326635994505626E-3</v>
      </c>
      <c r="J2325">
        <v>-1.7449567989895682</v>
      </c>
    </row>
    <row r="2326" spans="1:10" x14ac:dyDescent="0.2">
      <c r="A2326">
        <v>35110125</v>
      </c>
      <c r="B2326">
        <v>555</v>
      </c>
      <c r="C2326">
        <v>3</v>
      </c>
      <c r="D2326">
        <v>2</v>
      </c>
      <c r="E2326">
        <v>3</v>
      </c>
      <c r="F2326">
        <v>1</v>
      </c>
      <c r="G2326">
        <v>-0.25232645695759764</v>
      </c>
      <c r="H2326">
        <v>-0.6354008486405095</v>
      </c>
      <c r="I2326">
        <v>-8.7441364656845738E-2</v>
      </c>
      <c r="J2326">
        <v>-0.97925944270436438</v>
      </c>
    </row>
    <row r="2327" spans="1:10" x14ac:dyDescent="0.2">
      <c r="A2327">
        <v>35110126</v>
      </c>
      <c r="B2327">
        <v>511</v>
      </c>
      <c r="C2327">
        <v>1</v>
      </c>
      <c r="D2327">
        <v>4</v>
      </c>
      <c r="E2327">
        <v>3</v>
      </c>
      <c r="F2327">
        <v>1</v>
      </c>
      <c r="G2327">
        <v>-1.0387231294929291</v>
      </c>
      <c r="H2327">
        <v>8.5143540495015047E-2</v>
      </c>
      <c r="I2327">
        <v>6.2370492695877355E-3</v>
      </c>
      <c r="J2327">
        <v>-1.1669555171108466</v>
      </c>
    </row>
    <row r="2328" spans="1:10" x14ac:dyDescent="0.2">
      <c r="A2328">
        <v>35110127</v>
      </c>
      <c r="B2328">
        <v>390</v>
      </c>
      <c r="C2328">
        <v>1</v>
      </c>
      <c r="D2328">
        <v>3</v>
      </c>
      <c r="E2328">
        <v>4</v>
      </c>
      <c r="F2328">
        <v>1</v>
      </c>
      <c r="G2328">
        <v>-0.8299814239133575</v>
      </c>
      <c r="H2328">
        <v>-0.35142224959472568</v>
      </c>
      <c r="I2328">
        <v>0.20809784587139912</v>
      </c>
      <c r="J2328">
        <v>-1.102778845134504</v>
      </c>
    </row>
    <row r="2329" spans="1:10" x14ac:dyDescent="0.2">
      <c r="A2329">
        <v>35110128</v>
      </c>
      <c r="B2329">
        <v>655</v>
      </c>
      <c r="C2329">
        <v>3</v>
      </c>
      <c r="D2329">
        <v>3</v>
      </c>
      <c r="E2329">
        <v>5</v>
      </c>
      <c r="F2329">
        <v>1</v>
      </c>
      <c r="G2329">
        <v>-0.27869912986438505</v>
      </c>
      <c r="H2329">
        <v>-0.42203175806005572</v>
      </c>
      <c r="I2329">
        <v>1.1819135021672467</v>
      </c>
      <c r="J2329">
        <v>-1.3529694683227944</v>
      </c>
    </row>
    <row r="2330" spans="1:10" x14ac:dyDescent="0.2">
      <c r="A2330">
        <v>35110129</v>
      </c>
      <c r="B2330">
        <v>631</v>
      </c>
      <c r="C2330">
        <v>5</v>
      </c>
      <c r="D2330">
        <v>5</v>
      </c>
      <c r="E2330">
        <v>5</v>
      </c>
      <c r="F2330">
        <v>2</v>
      </c>
      <c r="G2330">
        <v>1.1649123537088584</v>
      </c>
      <c r="H2330">
        <v>0.83099314453401485</v>
      </c>
      <c r="I2330">
        <v>2.4422538935037874</v>
      </c>
      <c r="J2330">
        <v>-0.64708510901632421</v>
      </c>
    </row>
    <row r="2331" spans="1:10" x14ac:dyDescent="0.2">
      <c r="A2331">
        <v>35110130</v>
      </c>
      <c r="B2331">
        <v>542</v>
      </c>
      <c r="C2331">
        <v>2</v>
      </c>
      <c r="D2331">
        <v>2</v>
      </c>
      <c r="E2331">
        <v>4</v>
      </c>
      <c r="F2331">
        <v>1</v>
      </c>
      <c r="G2331">
        <v>-0.4622691817305089</v>
      </c>
      <c r="H2331">
        <v>-0.44999998513597428</v>
      </c>
      <c r="I2331">
        <v>0.48855638954683855</v>
      </c>
      <c r="J2331">
        <v>-1.0098575519415687</v>
      </c>
    </row>
    <row r="2332" spans="1:10" x14ac:dyDescent="0.2">
      <c r="A2332">
        <v>35110131</v>
      </c>
      <c r="B2332">
        <v>571</v>
      </c>
      <c r="C2332">
        <v>5</v>
      </c>
      <c r="D2332">
        <v>4</v>
      </c>
      <c r="E2332">
        <v>5</v>
      </c>
      <c r="F2332">
        <v>1</v>
      </c>
      <c r="G2332">
        <v>0.71826771237784548</v>
      </c>
      <c r="H2332">
        <v>2.2477382806923019E-3</v>
      </c>
      <c r="I2332">
        <v>1.284578887666679</v>
      </c>
      <c r="J2332">
        <v>-1.3165269414010745</v>
      </c>
    </row>
    <row r="2333" spans="1:10" x14ac:dyDescent="0.2">
      <c r="A2333">
        <v>35110132</v>
      </c>
      <c r="B2333">
        <v>372</v>
      </c>
      <c r="C2333">
        <v>3</v>
      </c>
      <c r="D2333">
        <v>3</v>
      </c>
      <c r="E2333">
        <v>4</v>
      </c>
      <c r="F2333">
        <v>1</v>
      </c>
      <c r="G2333">
        <v>-0.32438937083479846</v>
      </c>
      <c r="H2333">
        <v>-0.10677068408394574</v>
      </c>
      <c r="I2333">
        <v>0.26910377939889762</v>
      </c>
      <c r="J2333">
        <v>-1.4311634610097643</v>
      </c>
    </row>
    <row r="2334" spans="1:10" x14ac:dyDescent="0.2">
      <c r="A2334">
        <v>35110133</v>
      </c>
      <c r="B2334">
        <v>550</v>
      </c>
      <c r="C2334">
        <v>2</v>
      </c>
      <c r="D2334">
        <v>2</v>
      </c>
      <c r="E2334">
        <v>4</v>
      </c>
      <c r="F2334">
        <v>1</v>
      </c>
      <c r="G2334">
        <v>-0.56101165924326457</v>
      </c>
      <c r="H2334">
        <v>-0.47785086884642669</v>
      </c>
      <c r="I2334">
        <v>0.46944568129279585</v>
      </c>
      <c r="J2334">
        <v>-0.79694708112625812</v>
      </c>
    </row>
    <row r="2335" spans="1:10" x14ac:dyDescent="0.2">
      <c r="A2335">
        <v>35110134</v>
      </c>
      <c r="B2335">
        <v>529</v>
      </c>
      <c r="C2335">
        <v>3</v>
      </c>
      <c r="D2335">
        <v>3</v>
      </c>
      <c r="E2335">
        <v>5</v>
      </c>
      <c r="F2335">
        <v>1</v>
      </c>
      <c r="G2335">
        <v>-0.34188088476398182</v>
      </c>
      <c r="H2335">
        <v>-0.1735088569133893</v>
      </c>
      <c r="I2335">
        <v>0.62069927126767244</v>
      </c>
      <c r="J2335">
        <v>-1.1710249230888929</v>
      </c>
    </row>
    <row r="2336" spans="1:10" x14ac:dyDescent="0.2">
      <c r="A2336">
        <v>35110135</v>
      </c>
      <c r="B2336">
        <v>405</v>
      </c>
      <c r="C2336">
        <v>4</v>
      </c>
      <c r="D2336">
        <v>3</v>
      </c>
      <c r="E2336">
        <v>5</v>
      </c>
      <c r="F2336">
        <v>1</v>
      </c>
      <c r="G2336">
        <v>6.3996198371736035E-2</v>
      </c>
      <c r="H2336">
        <v>-0.29460118627517062</v>
      </c>
      <c r="I2336">
        <v>1.6244703548634962</v>
      </c>
      <c r="J2336">
        <v>-1.813265028540916</v>
      </c>
    </row>
    <row r="2337" spans="1:10" x14ac:dyDescent="0.2">
      <c r="A2337">
        <v>35110136</v>
      </c>
      <c r="B2337">
        <v>500</v>
      </c>
      <c r="C2337">
        <v>4</v>
      </c>
      <c r="D2337">
        <v>3</v>
      </c>
      <c r="E2337">
        <v>5</v>
      </c>
      <c r="F2337">
        <v>1</v>
      </c>
      <c r="G2337">
        <v>0.21199343677578239</v>
      </c>
      <c r="H2337">
        <v>-0.16586751185357149</v>
      </c>
      <c r="I2337">
        <v>1.5198246895880154</v>
      </c>
      <c r="J2337">
        <v>-1.2205454599668846</v>
      </c>
    </row>
    <row r="2338" spans="1:10" x14ac:dyDescent="0.2">
      <c r="A2338">
        <v>35110137</v>
      </c>
      <c r="B2338">
        <v>957</v>
      </c>
      <c r="C2338">
        <v>3</v>
      </c>
      <c r="D2338">
        <v>3</v>
      </c>
      <c r="E2338">
        <v>5</v>
      </c>
      <c r="F2338">
        <v>1</v>
      </c>
      <c r="G2338">
        <v>-0.38195034805610512</v>
      </c>
      <c r="H2338">
        <v>-0.2747732983503246</v>
      </c>
      <c r="I2338">
        <v>0.93624146648782536</v>
      </c>
      <c r="J2338">
        <v>-0.99647964399962108</v>
      </c>
    </row>
    <row r="2339" spans="1:10" x14ac:dyDescent="0.2">
      <c r="A2339">
        <v>35110138</v>
      </c>
      <c r="B2339">
        <v>481</v>
      </c>
      <c r="C2339">
        <v>1</v>
      </c>
      <c r="D2339">
        <v>2</v>
      </c>
      <c r="E2339">
        <v>3</v>
      </c>
      <c r="F2339">
        <v>1</v>
      </c>
      <c r="G2339">
        <v>-0.99811609512353694</v>
      </c>
      <c r="H2339">
        <v>-0.76294570588910515</v>
      </c>
      <c r="I2339">
        <v>-6.8909717809693266E-2</v>
      </c>
      <c r="J2339">
        <v>-0.91475397916466195</v>
      </c>
    </row>
    <row r="2340" spans="1:10" x14ac:dyDescent="0.2">
      <c r="A2340">
        <v>35120092</v>
      </c>
      <c r="B2340">
        <v>619</v>
      </c>
      <c r="C2340">
        <v>4</v>
      </c>
      <c r="D2340">
        <v>5</v>
      </c>
      <c r="E2340">
        <v>2</v>
      </c>
      <c r="F2340">
        <v>1</v>
      </c>
      <c r="G2340">
        <v>0.52236617513447914</v>
      </c>
      <c r="H2340">
        <v>1.7761893211069957</v>
      </c>
      <c r="I2340">
        <v>-0.40192329044591435</v>
      </c>
      <c r="J2340">
        <v>-1.0998446599853124</v>
      </c>
    </row>
    <row r="2341" spans="1:10" x14ac:dyDescent="0.2">
      <c r="A2341">
        <v>35120093</v>
      </c>
      <c r="B2341">
        <v>446</v>
      </c>
      <c r="C2341">
        <v>5</v>
      </c>
      <c r="D2341">
        <v>5</v>
      </c>
      <c r="E2341">
        <v>1</v>
      </c>
      <c r="F2341">
        <v>2</v>
      </c>
      <c r="G2341">
        <v>0.71961605451110511</v>
      </c>
      <c r="H2341">
        <v>1.0899208410839341</v>
      </c>
      <c r="I2341">
        <v>-0.78238402141966867</v>
      </c>
      <c r="J2341">
        <v>-0.64468632245774049</v>
      </c>
    </row>
    <row r="2342" spans="1:10" x14ac:dyDescent="0.2">
      <c r="A2342">
        <v>35120094</v>
      </c>
      <c r="B2342">
        <v>477</v>
      </c>
      <c r="C2342">
        <v>4</v>
      </c>
      <c r="D2342">
        <v>5</v>
      </c>
      <c r="E2342">
        <v>1</v>
      </c>
      <c r="F2342">
        <v>1</v>
      </c>
      <c r="G2342">
        <v>0.14621551231320346</v>
      </c>
      <c r="H2342">
        <v>1.3478878089397583</v>
      </c>
      <c r="I2342">
        <v>-0.82435871791384419</v>
      </c>
      <c r="J2342">
        <v>-1.3506411022653539</v>
      </c>
    </row>
    <row r="2343" spans="1:10" x14ac:dyDescent="0.2">
      <c r="A2343">
        <v>35120095</v>
      </c>
      <c r="B2343">
        <v>540</v>
      </c>
      <c r="C2343">
        <v>5</v>
      </c>
      <c r="D2343">
        <v>5</v>
      </c>
      <c r="E2343">
        <v>2</v>
      </c>
      <c r="F2343">
        <v>3</v>
      </c>
      <c r="G2343">
        <v>1.1759781633897359</v>
      </c>
      <c r="H2343">
        <v>0.63205907077953638</v>
      </c>
      <c r="I2343">
        <v>-0.59488202739302687</v>
      </c>
      <c r="J2343">
        <v>-0.39973319027618204</v>
      </c>
    </row>
    <row r="2344" spans="1:10" x14ac:dyDescent="0.2">
      <c r="A2344">
        <v>35120096</v>
      </c>
      <c r="B2344">
        <v>478</v>
      </c>
      <c r="C2344">
        <v>4</v>
      </c>
      <c r="D2344">
        <v>5</v>
      </c>
      <c r="E2344">
        <v>1</v>
      </c>
      <c r="F2344">
        <v>1</v>
      </c>
      <c r="G2344">
        <v>0.53713459512830308</v>
      </c>
      <c r="H2344">
        <v>1.4203630914218111</v>
      </c>
      <c r="I2344">
        <v>-1.0648266041594587</v>
      </c>
      <c r="J2344">
        <v>-1.3960739715634212</v>
      </c>
    </row>
    <row r="2345" spans="1:10" x14ac:dyDescent="0.2">
      <c r="A2345">
        <v>35120097</v>
      </c>
      <c r="B2345">
        <v>493</v>
      </c>
      <c r="C2345">
        <v>5</v>
      </c>
      <c r="D2345">
        <v>5</v>
      </c>
      <c r="E2345">
        <v>5</v>
      </c>
      <c r="F2345">
        <v>1</v>
      </c>
      <c r="G2345">
        <v>1.4093689256274047</v>
      </c>
      <c r="H2345">
        <v>1.2925350982763382</v>
      </c>
      <c r="I2345">
        <v>0.62467526214781344</v>
      </c>
      <c r="J2345">
        <v>-1.3964454103472388</v>
      </c>
    </row>
    <row r="2346" spans="1:10" x14ac:dyDescent="0.2">
      <c r="A2346">
        <v>35120098</v>
      </c>
      <c r="B2346">
        <v>500</v>
      </c>
      <c r="C2346">
        <v>4</v>
      </c>
      <c r="D2346">
        <v>5</v>
      </c>
      <c r="E2346">
        <v>1</v>
      </c>
      <c r="F2346">
        <v>1</v>
      </c>
      <c r="G2346">
        <v>0.63724524518107306</v>
      </c>
      <c r="H2346">
        <v>1.4625894637664341</v>
      </c>
      <c r="I2346">
        <v>-0.80420452680986654</v>
      </c>
      <c r="J2346">
        <v>-1.7161890756685521</v>
      </c>
    </row>
    <row r="2347" spans="1:10" x14ac:dyDescent="0.2">
      <c r="A2347">
        <v>35120099</v>
      </c>
      <c r="B2347">
        <v>479</v>
      </c>
      <c r="C2347">
        <v>5</v>
      </c>
      <c r="D2347">
        <v>5</v>
      </c>
      <c r="E2347">
        <v>4</v>
      </c>
      <c r="F2347">
        <v>2</v>
      </c>
      <c r="G2347">
        <v>2.1232554196718727</v>
      </c>
      <c r="H2347">
        <v>1.1085703126457107</v>
      </c>
      <c r="I2347">
        <v>0.2334029159318308</v>
      </c>
      <c r="J2347">
        <v>-0.67830131479617695</v>
      </c>
    </row>
    <row r="2348" spans="1:10" x14ac:dyDescent="0.2">
      <c r="A2348">
        <v>35120100</v>
      </c>
      <c r="B2348">
        <v>882</v>
      </c>
      <c r="C2348">
        <v>5</v>
      </c>
      <c r="D2348">
        <v>5</v>
      </c>
      <c r="E2348">
        <v>5</v>
      </c>
      <c r="F2348">
        <v>1</v>
      </c>
      <c r="G2348">
        <v>2.2416440143905088</v>
      </c>
      <c r="H2348">
        <v>0.93650734853892725</v>
      </c>
      <c r="I2348">
        <v>1.2024987531164326</v>
      </c>
      <c r="J2348">
        <v>-0.92191002220330198</v>
      </c>
    </row>
    <row r="2349" spans="1:10" x14ac:dyDescent="0.2">
      <c r="A2349">
        <v>35120101</v>
      </c>
      <c r="B2349">
        <v>629</v>
      </c>
      <c r="C2349">
        <v>5</v>
      </c>
      <c r="D2349">
        <v>5</v>
      </c>
      <c r="E2349">
        <v>5</v>
      </c>
      <c r="F2349">
        <v>1</v>
      </c>
      <c r="G2349">
        <v>2.6450697551521722</v>
      </c>
      <c r="H2349">
        <v>2.9181964178303357</v>
      </c>
      <c r="I2349">
        <v>2.6255858052333934</v>
      </c>
      <c r="J2349">
        <v>-1.9626615980000319</v>
      </c>
    </row>
    <row r="2350" spans="1:10" x14ac:dyDescent="0.2">
      <c r="A2350">
        <v>35120102</v>
      </c>
      <c r="B2350">
        <v>514</v>
      </c>
      <c r="C2350">
        <v>5</v>
      </c>
      <c r="D2350">
        <v>5</v>
      </c>
      <c r="E2350">
        <v>5</v>
      </c>
      <c r="F2350">
        <v>1</v>
      </c>
      <c r="G2350">
        <v>0.97596387091469783</v>
      </c>
      <c r="H2350">
        <v>0.91341732372661688</v>
      </c>
      <c r="I2350">
        <v>1.6339326936829779</v>
      </c>
      <c r="J2350">
        <v>-1.1370410639912423</v>
      </c>
    </row>
    <row r="2351" spans="1:10" x14ac:dyDescent="0.2">
      <c r="A2351">
        <v>35120103</v>
      </c>
      <c r="B2351">
        <v>462</v>
      </c>
      <c r="C2351">
        <v>5</v>
      </c>
      <c r="D2351">
        <v>5</v>
      </c>
      <c r="E2351">
        <v>5</v>
      </c>
      <c r="F2351">
        <v>1</v>
      </c>
      <c r="G2351">
        <v>2.3435117926647808</v>
      </c>
      <c r="H2351">
        <v>1.4151155312056019</v>
      </c>
      <c r="I2351">
        <v>0.75563718825049264</v>
      </c>
      <c r="J2351">
        <v>-1.3400326413305201</v>
      </c>
    </row>
    <row r="2352" spans="1:10" x14ac:dyDescent="0.2">
      <c r="A2352">
        <v>35120104</v>
      </c>
      <c r="B2352">
        <v>500</v>
      </c>
      <c r="C2352">
        <v>5</v>
      </c>
      <c r="D2352">
        <v>5</v>
      </c>
      <c r="E2352">
        <v>4</v>
      </c>
      <c r="F2352">
        <v>1</v>
      </c>
      <c r="G2352">
        <v>1.4548877588053111</v>
      </c>
      <c r="H2352">
        <v>0.84576591665309775</v>
      </c>
      <c r="I2352">
        <v>0.28320957214508358</v>
      </c>
      <c r="J2352">
        <v>-0.88039383058526099</v>
      </c>
    </row>
    <row r="2353" spans="1:10" x14ac:dyDescent="0.2">
      <c r="A2353">
        <v>35120105</v>
      </c>
      <c r="B2353">
        <v>449</v>
      </c>
      <c r="C2353">
        <v>5</v>
      </c>
      <c r="D2353">
        <v>4</v>
      </c>
      <c r="E2353">
        <v>5</v>
      </c>
      <c r="F2353">
        <v>1</v>
      </c>
      <c r="G2353">
        <v>1.4863988724326522</v>
      </c>
      <c r="H2353">
        <v>0.4551975490946219</v>
      </c>
      <c r="I2353">
        <v>1.0234544416574356</v>
      </c>
      <c r="J2353">
        <v>-1.1566740572793646</v>
      </c>
    </row>
    <row r="2354" spans="1:10" x14ac:dyDescent="0.2">
      <c r="A2354">
        <v>35120106</v>
      </c>
      <c r="B2354">
        <v>537</v>
      </c>
      <c r="C2354">
        <v>5</v>
      </c>
      <c r="D2354">
        <v>5</v>
      </c>
      <c r="E2354">
        <v>1</v>
      </c>
      <c r="F2354">
        <v>1</v>
      </c>
      <c r="G2354">
        <v>1.1712797915584265</v>
      </c>
      <c r="H2354">
        <v>1.2118209747618958</v>
      </c>
      <c r="I2354">
        <v>-0.85952510949189564</v>
      </c>
      <c r="J2354">
        <v>-1.7808382689157658</v>
      </c>
    </row>
    <row r="2355" spans="1:10" x14ac:dyDescent="0.2">
      <c r="A2355">
        <v>35120107</v>
      </c>
      <c r="B2355">
        <v>457</v>
      </c>
      <c r="C2355">
        <v>4</v>
      </c>
      <c r="D2355">
        <v>5</v>
      </c>
      <c r="E2355">
        <v>1</v>
      </c>
      <c r="F2355">
        <v>1</v>
      </c>
      <c r="G2355">
        <v>0.56866724228595411</v>
      </c>
      <c r="H2355">
        <v>0.79063582477546235</v>
      </c>
      <c r="I2355">
        <v>-0.74839236491346939</v>
      </c>
      <c r="J2355">
        <v>-1.3882259635646865</v>
      </c>
    </row>
    <row r="2356" spans="1:10" x14ac:dyDescent="0.2">
      <c r="A2356">
        <v>35120108</v>
      </c>
      <c r="B2356">
        <v>554</v>
      </c>
      <c r="C2356">
        <v>4</v>
      </c>
      <c r="D2356">
        <v>4</v>
      </c>
      <c r="E2356">
        <v>2</v>
      </c>
      <c r="F2356">
        <v>1</v>
      </c>
      <c r="G2356">
        <v>0.22765543786040757</v>
      </c>
      <c r="H2356">
        <v>0.48786792463216988</v>
      </c>
      <c r="I2356">
        <v>-0.33335749204102161</v>
      </c>
      <c r="J2356">
        <v>-0.73038012685919063</v>
      </c>
    </row>
    <row r="2357" spans="1:10" x14ac:dyDescent="0.2">
      <c r="A2357">
        <v>35120109</v>
      </c>
      <c r="B2357">
        <v>581</v>
      </c>
      <c r="C2357">
        <v>4</v>
      </c>
      <c r="D2357">
        <v>5</v>
      </c>
      <c r="E2357">
        <v>2</v>
      </c>
      <c r="F2357">
        <v>1</v>
      </c>
      <c r="G2357">
        <v>0.5621783512491999</v>
      </c>
      <c r="H2357">
        <v>0.79920298311427329</v>
      </c>
      <c r="I2357">
        <v>-0.35062845529508124</v>
      </c>
      <c r="J2357">
        <v>-1.1753925859535834</v>
      </c>
    </row>
    <row r="2358" spans="1:10" x14ac:dyDescent="0.2">
      <c r="A2358">
        <v>35120110</v>
      </c>
      <c r="B2358">
        <v>552</v>
      </c>
      <c r="C2358">
        <v>4</v>
      </c>
      <c r="D2358">
        <v>4</v>
      </c>
      <c r="E2358">
        <v>3</v>
      </c>
      <c r="F2358">
        <v>2</v>
      </c>
      <c r="G2358">
        <v>0.59705084496560212</v>
      </c>
      <c r="H2358">
        <v>0.12406374733069439</v>
      </c>
      <c r="I2358">
        <v>-5.9588043781179656E-3</v>
      </c>
      <c r="J2358">
        <v>-0.63054380385548503</v>
      </c>
    </row>
    <row r="2359" spans="1:10" x14ac:dyDescent="0.2">
      <c r="A2359">
        <v>35120111</v>
      </c>
      <c r="B2359">
        <v>801</v>
      </c>
      <c r="C2359">
        <v>2</v>
      </c>
      <c r="D2359">
        <v>5</v>
      </c>
      <c r="E2359">
        <v>2</v>
      </c>
      <c r="F2359">
        <v>1</v>
      </c>
      <c r="G2359">
        <v>-0.50637737407109151</v>
      </c>
      <c r="H2359">
        <v>2.6165617653293998</v>
      </c>
      <c r="I2359">
        <v>-0.51921758109424632</v>
      </c>
      <c r="J2359">
        <v>-0.77103561419825251</v>
      </c>
    </row>
    <row r="2360" spans="1:10" x14ac:dyDescent="0.2">
      <c r="A2360">
        <v>35120112</v>
      </c>
      <c r="B2360">
        <v>295</v>
      </c>
      <c r="C2360">
        <v>4</v>
      </c>
      <c r="D2360">
        <v>5</v>
      </c>
      <c r="E2360">
        <v>1</v>
      </c>
      <c r="F2360">
        <v>2</v>
      </c>
      <c r="G2360">
        <v>0.10728083921907379</v>
      </c>
      <c r="H2360">
        <v>0.59916586920595338</v>
      </c>
      <c r="I2360">
        <v>-0.84175504577716198</v>
      </c>
      <c r="J2360">
        <v>-0.5935306510234406</v>
      </c>
    </row>
    <row r="2361" spans="1:10" x14ac:dyDescent="0.2">
      <c r="A2361">
        <v>35120113</v>
      </c>
      <c r="B2361">
        <v>504</v>
      </c>
      <c r="C2361">
        <v>4</v>
      </c>
      <c r="D2361">
        <v>3</v>
      </c>
      <c r="E2361">
        <v>4</v>
      </c>
      <c r="F2361">
        <v>2</v>
      </c>
      <c r="G2361">
        <v>9.5976644540454625E-2</v>
      </c>
      <c r="H2361">
        <v>-0.19884839034667537</v>
      </c>
      <c r="I2361">
        <v>0.45461345109955137</v>
      </c>
      <c r="J2361">
        <v>-0.57534841675449078</v>
      </c>
    </row>
    <row r="2362" spans="1:10" x14ac:dyDescent="0.2">
      <c r="A2362">
        <v>35120114</v>
      </c>
      <c r="B2362">
        <v>677</v>
      </c>
      <c r="C2362">
        <v>4</v>
      </c>
      <c r="D2362">
        <v>3</v>
      </c>
      <c r="E2362">
        <v>3</v>
      </c>
      <c r="F2362">
        <v>2</v>
      </c>
      <c r="G2362">
        <v>0.10802584144456412</v>
      </c>
      <c r="H2362">
        <v>-0.38282351259226222</v>
      </c>
      <c r="I2362">
        <v>-6.5572682211289479E-2</v>
      </c>
      <c r="J2362">
        <v>-0.59531068164873291</v>
      </c>
    </row>
    <row r="2363" spans="1:10" x14ac:dyDescent="0.2">
      <c r="A2363">
        <v>35120115</v>
      </c>
      <c r="B2363">
        <v>655</v>
      </c>
      <c r="C2363">
        <v>4</v>
      </c>
      <c r="D2363">
        <v>4</v>
      </c>
      <c r="E2363">
        <v>5</v>
      </c>
      <c r="F2363">
        <v>2</v>
      </c>
      <c r="G2363">
        <v>7.5734774438838331E-2</v>
      </c>
      <c r="H2363">
        <v>-2.4660946640986156E-2</v>
      </c>
      <c r="I2363">
        <v>0.68421200247414671</v>
      </c>
      <c r="J2363">
        <v>-0.59363482040274251</v>
      </c>
    </row>
    <row r="2364" spans="1:10" x14ac:dyDescent="0.2">
      <c r="A2364">
        <v>35120116</v>
      </c>
      <c r="B2364">
        <v>578</v>
      </c>
      <c r="C2364">
        <v>5</v>
      </c>
      <c r="D2364">
        <v>5</v>
      </c>
      <c r="E2364">
        <v>5</v>
      </c>
      <c r="F2364">
        <v>3</v>
      </c>
      <c r="G2364">
        <v>1.912814977461851</v>
      </c>
      <c r="H2364">
        <v>0.83508663180946985</v>
      </c>
      <c r="I2364">
        <v>0.96642018062824075</v>
      </c>
      <c r="J2364">
        <v>-8.5180684161832415E-2</v>
      </c>
    </row>
    <row r="2365" spans="1:10" x14ac:dyDescent="0.2">
      <c r="A2365">
        <v>35120117</v>
      </c>
      <c r="B2365">
        <v>496</v>
      </c>
      <c r="C2365">
        <v>4</v>
      </c>
      <c r="D2365">
        <v>3</v>
      </c>
      <c r="E2365">
        <v>5</v>
      </c>
      <c r="F2365">
        <v>2</v>
      </c>
      <c r="G2365">
        <v>0.60708531759811613</v>
      </c>
      <c r="H2365">
        <v>-0.23770167857990218</v>
      </c>
      <c r="I2365">
        <v>0.66634900604781955</v>
      </c>
      <c r="J2365">
        <v>-0.70807549799448211</v>
      </c>
    </row>
    <row r="2366" spans="1:10" x14ac:dyDescent="0.2">
      <c r="A2366">
        <v>35120118</v>
      </c>
      <c r="B2366">
        <v>472</v>
      </c>
      <c r="C2366">
        <v>5</v>
      </c>
      <c r="D2366">
        <v>5</v>
      </c>
      <c r="E2366">
        <v>4</v>
      </c>
      <c r="F2366">
        <v>1</v>
      </c>
      <c r="G2366">
        <v>0.97966309723787171</v>
      </c>
      <c r="H2366">
        <v>0.9775131304997664</v>
      </c>
      <c r="I2366">
        <v>0.33635313283142487</v>
      </c>
      <c r="J2366">
        <v>-1.1117845397377888</v>
      </c>
    </row>
    <row r="2367" spans="1:10" x14ac:dyDescent="0.2">
      <c r="A2367">
        <v>35120119</v>
      </c>
      <c r="B2367">
        <v>608</v>
      </c>
      <c r="C2367">
        <v>5</v>
      </c>
      <c r="D2367">
        <v>5</v>
      </c>
      <c r="E2367">
        <v>5</v>
      </c>
      <c r="F2367">
        <v>2</v>
      </c>
      <c r="G2367">
        <v>2.6069258084123055</v>
      </c>
      <c r="H2367">
        <v>0.95639506963653331</v>
      </c>
      <c r="I2367">
        <v>1.9303954361526747</v>
      </c>
      <c r="J2367">
        <v>-0.47853675995444955</v>
      </c>
    </row>
    <row r="2368" spans="1:10" x14ac:dyDescent="0.2">
      <c r="A2368">
        <v>35120120</v>
      </c>
      <c r="B2368">
        <v>743</v>
      </c>
      <c r="C2368">
        <v>4</v>
      </c>
      <c r="D2368">
        <v>2</v>
      </c>
      <c r="E2368">
        <v>5</v>
      </c>
      <c r="F2368">
        <v>2</v>
      </c>
      <c r="G2368">
        <v>0.57889866303590731</v>
      </c>
      <c r="H2368">
        <v>-0.53508239563506454</v>
      </c>
      <c r="I2368">
        <v>1.6995153780384586</v>
      </c>
      <c r="J2368">
        <v>-0.61019448246778374</v>
      </c>
    </row>
    <row r="2369" spans="1:10" x14ac:dyDescent="0.2">
      <c r="A2369">
        <v>35120121</v>
      </c>
      <c r="B2369">
        <v>455</v>
      </c>
      <c r="C2369">
        <v>4</v>
      </c>
      <c r="D2369">
        <v>3</v>
      </c>
      <c r="E2369">
        <v>5</v>
      </c>
      <c r="F2369">
        <v>2</v>
      </c>
      <c r="G2369">
        <v>0.36180342495137807</v>
      </c>
      <c r="H2369">
        <v>-0.2549408397425017</v>
      </c>
      <c r="I2369">
        <v>0.84361662386880931</v>
      </c>
      <c r="J2369">
        <v>-0.64373240070870341</v>
      </c>
    </row>
    <row r="2370" spans="1:10" x14ac:dyDescent="0.2">
      <c r="A2370">
        <v>35120122</v>
      </c>
      <c r="B2370">
        <v>577</v>
      </c>
      <c r="C2370">
        <v>2</v>
      </c>
      <c r="D2370">
        <v>1</v>
      </c>
      <c r="E2370">
        <v>5</v>
      </c>
      <c r="F2370">
        <v>2</v>
      </c>
      <c r="G2370">
        <v>-0.42322054805300047</v>
      </c>
      <c r="H2370">
        <v>-1.0025663124672024</v>
      </c>
      <c r="I2370">
        <v>0.67936384390486904</v>
      </c>
      <c r="J2370">
        <v>-0.51995851209058874</v>
      </c>
    </row>
    <row r="2371" spans="1:10" x14ac:dyDescent="0.2">
      <c r="A2371">
        <v>35120123</v>
      </c>
      <c r="B2371">
        <v>660</v>
      </c>
      <c r="C2371">
        <v>2</v>
      </c>
      <c r="D2371">
        <v>1</v>
      </c>
      <c r="E2371">
        <v>4</v>
      </c>
      <c r="F2371">
        <v>2</v>
      </c>
      <c r="G2371">
        <v>-0.4756346670615777</v>
      </c>
      <c r="H2371">
        <v>-0.7764462807320891</v>
      </c>
      <c r="I2371">
        <v>0.51046368771288364</v>
      </c>
      <c r="J2371">
        <v>-0.45850029126033232</v>
      </c>
    </row>
    <row r="2372" spans="1:10" x14ac:dyDescent="0.2">
      <c r="A2372">
        <v>35120124</v>
      </c>
      <c r="B2372">
        <v>1420</v>
      </c>
      <c r="C2372">
        <v>2</v>
      </c>
      <c r="D2372">
        <v>2</v>
      </c>
      <c r="E2372">
        <v>5</v>
      </c>
      <c r="F2372">
        <v>3</v>
      </c>
      <c r="G2372">
        <v>-0.42712640156795811</v>
      </c>
      <c r="H2372">
        <v>-0.7189651436504354</v>
      </c>
      <c r="I2372">
        <v>0.68881340503874755</v>
      </c>
      <c r="J2372">
        <v>-0.38054480129905877</v>
      </c>
    </row>
    <row r="2373" spans="1:10" x14ac:dyDescent="0.2">
      <c r="A2373">
        <v>35120126</v>
      </c>
      <c r="B2373">
        <v>618</v>
      </c>
      <c r="C2373">
        <v>4</v>
      </c>
      <c r="D2373">
        <v>5</v>
      </c>
      <c r="E2373">
        <v>3</v>
      </c>
      <c r="F2373">
        <v>2</v>
      </c>
      <c r="G2373">
        <v>0.51230000154548394</v>
      </c>
      <c r="H2373">
        <v>1.1222662673269339</v>
      </c>
      <c r="I2373">
        <v>-1.7282417243299403E-2</v>
      </c>
      <c r="J2373">
        <v>-0.50448760919097679</v>
      </c>
    </row>
    <row r="2374" spans="1:10" x14ac:dyDescent="0.2">
      <c r="A2374">
        <v>35120129</v>
      </c>
      <c r="B2374">
        <v>640</v>
      </c>
      <c r="C2374">
        <v>3</v>
      </c>
      <c r="D2374">
        <v>2</v>
      </c>
      <c r="E2374">
        <v>2</v>
      </c>
      <c r="F2374">
        <v>1</v>
      </c>
      <c r="G2374">
        <v>-0.26416483085763276</v>
      </c>
      <c r="H2374">
        <v>-0.45974625444762218</v>
      </c>
      <c r="I2374">
        <v>-0.5276230721198516</v>
      </c>
      <c r="J2374">
        <v>-0.80309980083898536</v>
      </c>
    </row>
    <row r="2375" spans="1:10" x14ac:dyDescent="0.2">
      <c r="A2375">
        <v>35120130</v>
      </c>
      <c r="B2375">
        <v>472</v>
      </c>
      <c r="C2375">
        <v>2</v>
      </c>
      <c r="D2375">
        <v>5</v>
      </c>
      <c r="E2375">
        <v>4</v>
      </c>
      <c r="F2375">
        <v>1</v>
      </c>
      <c r="G2375">
        <v>-0.45209029161729719</v>
      </c>
      <c r="H2375">
        <v>0.76919068738302943</v>
      </c>
      <c r="I2375">
        <v>6.2289270186388579E-2</v>
      </c>
      <c r="J2375">
        <v>-1.2696304839914783</v>
      </c>
    </row>
    <row r="2376" spans="1:10" x14ac:dyDescent="0.2">
      <c r="A2376">
        <v>35120131</v>
      </c>
      <c r="B2376">
        <v>491</v>
      </c>
      <c r="C2376">
        <v>5</v>
      </c>
      <c r="D2376">
        <v>5</v>
      </c>
      <c r="E2376">
        <v>2</v>
      </c>
      <c r="F2376">
        <v>3</v>
      </c>
      <c r="G2376">
        <v>0.98758522650754788</v>
      </c>
      <c r="H2376">
        <v>1.3418426774210694</v>
      </c>
      <c r="I2376">
        <v>-0.49911211779643738</v>
      </c>
      <c r="J2376">
        <v>-0.25584565657068903</v>
      </c>
    </row>
    <row r="2377" spans="1:10" x14ac:dyDescent="0.2">
      <c r="A2377">
        <v>35120132</v>
      </c>
      <c r="B2377">
        <v>385</v>
      </c>
      <c r="C2377">
        <v>4</v>
      </c>
      <c r="D2377">
        <v>5</v>
      </c>
      <c r="E2377">
        <v>3</v>
      </c>
      <c r="F2377">
        <v>1</v>
      </c>
      <c r="G2377">
        <v>0.15905037603971456</v>
      </c>
      <c r="H2377">
        <v>0.72752631345451091</v>
      </c>
      <c r="I2377">
        <v>-0.1024994397863167</v>
      </c>
      <c r="J2377">
        <v>-0.94180996310005138</v>
      </c>
    </row>
    <row r="2378" spans="1:10" x14ac:dyDescent="0.2">
      <c r="A2378">
        <v>35120133</v>
      </c>
      <c r="B2378">
        <v>536</v>
      </c>
      <c r="C2378">
        <v>4</v>
      </c>
      <c r="D2378">
        <v>4</v>
      </c>
      <c r="E2378">
        <v>5</v>
      </c>
      <c r="F2378">
        <v>1</v>
      </c>
      <c r="G2378">
        <v>0.35216712138188683</v>
      </c>
      <c r="H2378">
        <v>1.2360361518742979E-2</v>
      </c>
      <c r="I2378">
        <v>0.63441355119871579</v>
      </c>
      <c r="J2378">
        <v>-0.79025929246573012</v>
      </c>
    </row>
    <row r="2379" spans="1:10" x14ac:dyDescent="0.2">
      <c r="A2379">
        <v>35120134</v>
      </c>
      <c r="B2379">
        <v>598</v>
      </c>
      <c r="C2379">
        <v>4</v>
      </c>
      <c r="D2379">
        <v>5</v>
      </c>
      <c r="E2379">
        <v>2</v>
      </c>
      <c r="F2379">
        <v>1</v>
      </c>
      <c r="G2379">
        <v>0.41491424624753981</v>
      </c>
      <c r="H2379">
        <v>2.1415003173405647</v>
      </c>
      <c r="I2379">
        <v>-0.53837251776299766</v>
      </c>
      <c r="J2379">
        <v>-1.3588980659157885</v>
      </c>
    </row>
    <row r="2380" spans="1:10" x14ac:dyDescent="0.2">
      <c r="A2380">
        <v>35120135</v>
      </c>
      <c r="B2380">
        <v>550</v>
      </c>
      <c r="C2380">
        <v>5</v>
      </c>
      <c r="D2380">
        <v>5</v>
      </c>
      <c r="E2380">
        <v>5</v>
      </c>
      <c r="F2380">
        <v>1</v>
      </c>
      <c r="G2380">
        <v>1.8621487926282974</v>
      </c>
      <c r="H2380">
        <v>1.2910529981220127</v>
      </c>
      <c r="I2380">
        <v>3.0687693520429682</v>
      </c>
      <c r="J2380">
        <v>-0.75256569662758699</v>
      </c>
    </row>
    <row r="2381" spans="1:10" x14ac:dyDescent="0.2">
      <c r="A2381">
        <v>35120136</v>
      </c>
      <c r="B2381">
        <v>430</v>
      </c>
      <c r="C2381">
        <v>4</v>
      </c>
      <c r="D2381">
        <v>5</v>
      </c>
      <c r="E2381">
        <v>3</v>
      </c>
      <c r="F2381">
        <v>1</v>
      </c>
      <c r="G2381">
        <v>0.53087474772970977</v>
      </c>
      <c r="H2381">
        <v>1.1809075583258268</v>
      </c>
      <c r="I2381">
        <v>-3.0495795569052388E-2</v>
      </c>
      <c r="J2381">
        <v>-0.88832043846736108</v>
      </c>
    </row>
    <row r="2382" spans="1:10" x14ac:dyDescent="0.2">
      <c r="A2382">
        <v>35120137</v>
      </c>
      <c r="B2382">
        <v>398</v>
      </c>
      <c r="C2382">
        <v>5</v>
      </c>
      <c r="D2382">
        <v>5</v>
      </c>
      <c r="E2382">
        <v>2</v>
      </c>
      <c r="F2382">
        <v>2</v>
      </c>
      <c r="G2382">
        <v>0.82368143167169106</v>
      </c>
      <c r="H2382">
        <v>0.61354617048411053</v>
      </c>
      <c r="I2382">
        <v>-0.48471032980696638</v>
      </c>
      <c r="J2382">
        <v>-0.63750676179399302</v>
      </c>
    </row>
    <row r="2383" spans="1:10" x14ac:dyDescent="0.2">
      <c r="A2383">
        <v>35120138</v>
      </c>
      <c r="B2383">
        <v>455</v>
      </c>
      <c r="C2383">
        <v>5</v>
      </c>
      <c r="D2383">
        <v>5</v>
      </c>
      <c r="E2383">
        <v>1</v>
      </c>
      <c r="F2383">
        <v>1</v>
      </c>
      <c r="G2383">
        <v>2.301830495150643</v>
      </c>
      <c r="H2383">
        <v>2.5811550541653761</v>
      </c>
      <c r="I2383">
        <v>-0.97330566358611748</v>
      </c>
      <c r="J2383">
        <v>-1.1881413511778474</v>
      </c>
    </row>
    <row r="2384" spans="1:10" x14ac:dyDescent="0.2">
      <c r="A2384">
        <v>35120139</v>
      </c>
      <c r="B2384">
        <v>573</v>
      </c>
      <c r="C2384">
        <v>4</v>
      </c>
      <c r="D2384">
        <v>5</v>
      </c>
      <c r="E2384">
        <v>1</v>
      </c>
      <c r="F2384">
        <v>1</v>
      </c>
      <c r="G2384">
        <v>0.54101778404900491</v>
      </c>
      <c r="H2384">
        <v>3.1937036237686831</v>
      </c>
      <c r="I2384">
        <v>-0.7759367009407665</v>
      </c>
      <c r="J2384">
        <v>-2.1949412726754809</v>
      </c>
    </row>
    <row r="2385" spans="1:10" x14ac:dyDescent="0.2">
      <c r="A2385">
        <v>35120140</v>
      </c>
      <c r="B2385">
        <v>334</v>
      </c>
      <c r="C2385">
        <v>5</v>
      </c>
      <c r="D2385">
        <v>5</v>
      </c>
      <c r="E2385">
        <v>2</v>
      </c>
      <c r="F2385">
        <v>1</v>
      </c>
      <c r="G2385">
        <v>0.81440782477456852</v>
      </c>
      <c r="H2385">
        <v>1.1658103772252626</v>
      </c>
      <c r="I2385">
        <v>-0.53186728726445653</v>
      </c>
      <c r="J2385">
        <v>-0.71625583259267178</v>
      </c>
    </row>
    <row r="2386" spans="1:10" x14ac:dyDescent="0.2">
      <c r="A2386">
        <v>35120141</v>
      </c>
      <c r="B2386">
        <v>638</v>
      </c>
      <c r="C2386">
        <v>5</v>
      </c>
      <c r="D2386">
        <v>5</v>
      </c>
      <c r="E2386">
        <v>3</v>
      </c>
      <c r="F2386">
        <v>2</v>
      </c>
      <c r="G2386">
        <v>1.4591654262040703</v>
      </c>
      <c r="H2386">
        <v>0.84460559583775607</v>
      </c>
      <c r="I2386">
        <v>-0.2334133905429896</v>
      </c>
      <c r="J2386">
        <v>-0.59182902283702554</v>
      </c>
    </row>
    <row r="2387" spans="1:10" x14ac:dyDescent="0.2">
      <c r="A2387">
        <v>35120142</v>
      </c>
      <c r="B2387">
        <v>436</v>
      </c>
      <c r="C2387">
        <v>4</v>
      </c>
      <c r="D2387">
        <v>3</v>
      </c>
      <c r="E2387">
        <v>4</v>
      </c>
      <c r="F2387">
        <v>2</v>
      </c>
      <c r="G2387">
        <v>0.12792934877452383</v>
      </c>
      <c r="H2387">
        <v>-0.35955845236161699</v>
      </c>
      <c r="I2387">
        <v>0.38293016879229036</v>
      </c>
      <c r="J2387">
        <v>-0.49680542432223979</v>
      </c>
    </row>
    <row r="2388" spans="1:10" x14ac:dyDescent="0.2">
      <c r="A2388">
        <v>35120143</v>
      </c>
      <c r="B2388">
        <v>364</v>
      </c>
      <c r="C2388">
        <v>3</v>
      </c>
      <c r="D2388">
        <v>3</v>
      </c>
      <c r="E2388">
        <v>5</v>
      </c>
      <c r="F2388">
        <v>1</v>
      </c>
      <c r="G2388">
        <v>-0.13588285029473363</v>
      </c>
      <c r="H2388">
        <v>-0.32240005189540949</v>
      </c>
      <c r="I2388">
        <v>0.6224265194349905</v>
      </c>
      <c r="J2388">
        <v>-0.95516820436300043</v>
      </c>
    </row>
    <row r="2389" spans="1:10" x14ac:dyDescent="0.2">
      <c r="A2389">
        <v>35120146</v>
      </c>
      <c r="B2389">
        <v>52</v>
      </c>
      <c r="C2389">
        <v>4</v>
      </c>
      <c r="D2389">
        <v>5</v>
      </c>
      <c r="E2389">
        <v>3</v>
      </c>
      <c r="F2389">
        <v>1</v>
      </c>
      <c r="G2389">
        <v>0.27933226701709002</v>
      </c>
      <c r="H2389">
        <v>1.1936573295639661</v>
      </c>
      <c r="I2389">
        <v>-0.13214047589845224</v>
      </c>
      <c r="J2389">
        <v>-0.87623115232013238</v>
      </c>
    </row>
    <row r="2390" spans="1:10" x14ac:dyDescent="0.2">
      <c r="A2390">
        <v>35120147</v>
      </c>
      <c r="B2390">
        <v>1530</v>
      </c>
      <c r="C2390">
        <v>4</v>
      </c>
      <c r="D2390">
        <v>4</v>
      </c>
      <c r="E2390">
        <v>5</v>
      </c>
      <c r="F2390">
        <v>2</v>
      </c>
      <c r="G2390">
        <v>0.2611964950144906</v>
      </c>
      <c r="H2390">
        <v>0.29765050395776288</v>
      </c>
      <c r="I2390">
        <v>1.0188085886924241</v>
      </c>
      <c r="J2390">
        <v>-0.43026451939264077</v>
      </c>
    </row>
    <row r="2391" spans="1:10" x14ac:dyDescent="0.2">
      <c r="A2391">
        <v>35120148</v>
      </c>
      <c r="B2391">
        <v>830</v>
      </c>
      <c r="C2391">
        <v>5</v>
      </c>
      <c r="D2391">
        <v>5</v>
      </c>
      <c r="E2391">
        <v>5</v>
      </c>
      <c r="F2391">
        <v>2</v>
      </c>
      <c r="G2391">
        <v>0.90558670376978934</v>
      </c>
      <c r="H2391">
        <v>0.81336860300862135</v>
      </c>
      <c r="I2391">
        <v>1.2708947986933841</v>
      </c>
      <c r="J2391">
        <v>-0.5546726133292349</v>
      </c>
    </row>
    <row r="2392" spans="1:10" x14ac:dyDescent="0.2">
      <c r="A2392">
        <v>35120155</v>
      </c>
      <c r="B2392">
        <v>741</v>
      </c>
      <c r="C2392">
        <v>2</v>
      </c>
      <c r="D2392">
        <v>3</v>
      </c>
      <c r="E2392">
        <v>2</v>
      </c>
      <c r="F2392">
        <v>3</v>
      </c>
      <c r="G2392">
        <v>-0.41282105006684244</v>
      </c>
      <c r="H2392">
        <v>-4.9067918133710767E-2</v>
      </c>
      <c r="I2392">
        <v>-0.52436275592640647</v>
      </c>
      <c r="J2392">
        <v>-0.18441074502598781</v>
      </c>
    </row>
    <row r="2393" spans="1:10" x14ac:dyDescent="0.2">
      <c r="A2393">
        <v>35120156</v>
      </c>
      <c r="B2393">
        <v>497</v>
      </c>
      <c r="C2393">
        <v>2</v>
      </c>
      <c r="D2393">
        <v>5</v>
      </c>
      <c r="E2393">
        <v>2</v>
      </c>
      <c r="F2393">
        <v>3</v>
      </c>
      <c r="G2393">
        <v>-0.43836517921524892</v>
      </c>
      <c r="H2393">
        <v>3.1378318457002234</v>
      </c>
      <c r="I2393">
        <v>-0.51963171358758342</v>
      </c>
      <c r="J2393">
        <v>-0.23681269207733313</v>
      </c>
    </row>
    <row r="2394" spans="1:10" x14ac:dyDescent="0.2">
      <c r="A2394">
        <v>35120157</v>
      </c>
      <c r="B2394">
        <v>550</v>
      </c>
      <c r="C2394">
        <v>2</v>
      </c>
      <c r="D2394">
        <v>2</v>
      </c>
      <c r="E2394">
        <v>5</v>
      </c>
      <c r="F2394">
        <v>2</v>
      </c>
      <c r="G2394">
        <v>-0.42523559071019745</v>
      </c>
      <c r="H2394">
        <v>-0.72738919852909012</v>
      </c>
      <c r="I2394">
        <v>0.6891029307133163</v>
      </c>
      <c r="J2394">
        <v>-0.61435575361327832</v>
      </c>
    </row>
    <row r="2395" spans="1:10" x14ac:dyDescent="0.2">
      <c r="A2395">
        <v>35120158</v>
      </c>
      <c r="B2395">
        <v>383</v>
      </c>
      <c r="C2395">
        <v>2</v>
      </c>
      <c r="D2395">
        <v>1</v>
      </c>
      <c r="E2395">
        <v>4</v>
      </c>
      <c r="F2395">
        <v>3</v>
      </c>
      <c r="G2395">
        <v>-0.64971564549276506</v>
      </c>
      <c r="H2395">
        <v>-0.87433534803183099</v>
      </c>
      <c r="I2395">
        <v>0.42357520888286926</v>
      </c>
      <c r="J2395">
        <v>-0.36139934479221464</v>
      </c>
    </row>
    <row r="2396" spans="1:10" x14ac:dyDescent="0.2">
      <c r="A2396">
        <v>35120159</v>
      </c>
      <c r="B2396">
        <v>477</v>
      </c>
      <c r="C2396">
        <v>4</v>
      </c>
      <c r="D2396">
        <v>4</v>
      </c>
      <c r="E2396">
        <v>4</v>
      </c>
      <c r="F2396">
        <v>2</v>
      </c>
      <c r="G2396">
        <v>0.57675491489108532</v>
      </c>
      <c r="H2396">
        <v>0.14801229359135887</v>
      </c>
      <c r="I2396">
        <v>4.9404521860298846E-2</v>
      </c>
      <c r="J2396">
        <v>-0.52790875637897083</v>
      </c>
    </row>
    <row r="2397" spans="1:10" x14ac:dyDescent="0.2">
      <c r="A2397">
        <v>35120160</v>
      </c>
      <c r="B2397">
        <v>443</v>
      </c>
      <c r="C2397">
        <v>4</v>
      </c>
      <c r="D2397">
        <v>3</v>
      </c>
      <c r="E2397">
        <v>3</v>
      </c>
      <c r="F2397">
        <v>3</v>
      </c>
      <c r="G2397">
        <v>0.2575005792089714</v>
      </c>
      <c r="H2397">
        <v>-0.31898028807836587</v>
      </c>
      <c r="I2397">
        <v>-7.3240112081970191E-2</v>
      </c>
      <c r="J2397">
        <v>-0.29138558093229816</v>
      </c>
    </row>
    <row r="2398" spans="1:10" x14ac:dyDescent="0.2">
      <c r="A2398">
        <v>35120231</v>
      </c>
      <c r="B2398">
        <v>548</v>
      </c>
      <c r="C2398">
        <v>4</v>
      </c>
      <c r="D2398">
        <v>3</v>
      </c>
      <c r="E2398">
        <v>5</v>
      </c>
      <c r="F2398">
        <v>1</v>
      </c>
      <c r="G2398">
        <v>1.4464269151447447E-2</v>
      </c>
      <c r="H2398">
        <v>-0.15635708991072284</v>
      </c>
      <c r="I2398">
        <v>1.0473779497337212</v>
      </c>
      <c r="J2398">
        <v>-0.73067211485033612</v>
      </c>
    </row>
    <row r="2399" spans="1:10" x14ac:dyDescent="0.2">
      <c r="A2399">
        <v>35120232</v>
      </c>
      <c r="B2399">
        <v>1035</v>
      </c>
      <c r="C2399">
        <v>4</v>
      </c>
      <c r="D2399">
        <v>4</v>
      </c>
      <c r="E2399">
        <v>5</v>
      </c>
      <c r="F2399">
        <v>1</v>
      </c>
      <c r="G2399">
        <v>8.3797858385896207E-2</v>
      </c>
      <c r="H2399">
        <v>0.49968311776803315</v>
      </c>
      <c r="I2399">
        <v>1.6854808663635725</v>
      </c>
      <c r="J2399">
        <v>-1.5140290805704271</v>
      </c>
    </row>
    <row r="2400" spans="1:10" x14ac:dyDescent="0.2">
      <c r="A2400">
        <v>35120233</v>
      </c>
      <c r="B2400">
        <v>420</v>
      </c>
      <c r="C2400">
        <v>3</v>
      </c>
      <c r="D2400">
        <v>4</v>
      </c>
      <c r="E2400">
        <v>5</v>
      </c>
      <c r="F2400">
        <v>1</v>
      </c>
      <c r="G2400">
        <v>-0.19395308325399754</v>
      </c>
      <c r="H2400">
        <v>0.53884801248533543</v>
      </c>
      <c r="I2400">
        <v>1.1780091643158814</v>
      </c>
      <c r="J2400">
        <v>-1.5808286648491812</v>
      </c>
    </row>
    <row r="2401" spans="1:10" x14ac:dyDescent="0.2">
      <c r="A2401">
        <v>35120234</v>
      </c>
      <c r="B2401">
        <v>557</v>
      </c>
      <c r="C2401">
        <v>2</v>
      </c>
      <c r="D2401">
        <v>5</v>
      </c>
      <c r="E2401">
        <v>5</v>
      </c>
      <c r="F2401">
        <v>1</v>
      </c>
      <c r="G2401">
        <v>-0.67448107315106032</v>
      </c>
      <c r="H2401">
        <v>0.76224730663362883</v>
      </c>
      <c r="I2401">
        <v>1.2929564197632657</v>
      </c>
      <c r="J2401">
        <v>-1.7465766100562534</v>
      </c>
    </row>
    <row r="2402" spans="1:10" x14ac:dyDescent="0.2">
      <c r="A2402">
        <v>35120235</v>
      </c>
      <c r="B2402">
        <v>573</v>
      </c>
      <c r="C2402">
        <v>2</v>
      </c>
      <c r="D2402">
        <v>5</v>
      </c>
      <c r="E2402">
        <v>4</v>
      </c>
      <c r="F2402">
        <v>1</v>
      </c>
      <c r="G2402">
        <v>-0.50484461943286241</v>
      </c>
      <c r="H2402">
        <v>1.1547180837829285</v>
      </c>
      <c r="I2402">
        <v>0.18193198475069808</v>
      </c>
      <c r="J2402">
        <v>-1.2570807004176818</v>
      </c>
    </row>
    <row r="2403" spans="1:10" x14ac:dyDescent="0.2">
      <c r="A2403">
        <v>35120236</v>
      </c>
      <c r="B2403">
        <v>495</v>
      </c>
      <c r="C2403">
        <v>4</v>
      </c>
      <c r="D2403">
        <v>5</v>
      </c>
      <c r="E2403">
        <v>5</v>
      </c>
      <c r="F2403">
        <v>1</v>
      </c>
      <c r="G2403">
        <v>0.34624146806939426</v>
      </c>
      <c r="H2403">
        <v>0.68359568059407994</v>
      </c>
      <c r="I2403">
        <v>2.1019709652773608</v>
      </c>
      <c r="J2403">
        <v>-1.385856535978383</v>
      </c>
    </row>
    <row r="2404" spans="1:10" x14ac:dyDescent="0.2">
      <c r="A2404">
        <v>35120237</v>
      </c>
      <c r="B2404">
        <v>440</v>
      </c>
      <c r="C2404">
        <v>5</v>
      </c>
      <c r="D2404">
        <v>5</v>
      </c>
      <c r="E2404">
        <v>5</v>
      </c>
      <c r="F2404">
        <v>1</v>
      </c>
      <c r="G2404">
        <v>2.2530544987191914</v>
      </c>
      <c r="H2404">
        <v>0.88476767397914602</v>
      </c>
      <c r="I2404">
        <v>2.5448644460176331</v>
      </c>
      <c r="J2404">
        <v>-1.0403376452511373</v>
      </c>
    </row>
    <row r="2405" spans="1:10" x14ac:dyDescent="0.2">
      <c r="A2405">
        <v>35120238</v>
      </c>
      <c r="B2405">
        <v>935</v>
      </c>
      <c r="C2405">
        <v>4</v>
      </c>
      <c r="D2405">
        <v>4</v>
      </c>
      <c r="E2405">
        <v>5</v>
      </c>
      <c r="F2405">
        <v>1</v>
      </c>
      <c r="G2405">
        <v>0.12072523278906191</v>
      </c>
      <c r="H2405">
        <v>0.56178942207517246</v>
      </c>
      <c r="I2405">
        <v>1.7527102384561561</v>
      </c>
      <c r="J2405">
        <v>-0.91092137761754666</v>
      </c>
    </row>
    <row r="2406" spans="1:10" x14ac:dyDescent="0.2">
      <c r="A2406">
        <v>35120239</v>
      </c>
      <c r="B2406">
        <v>421</v>
      </c>
      <c r="C2406">
        <v>3</v>
      </c>
      <c r="D2406">
        <v>4</v>
      </c>
      <c r="E2406">
        <v>5</v>
      </c>
      <c r="F2406">
        <v>1</v>
      </c>
      <c r="G2406">
        <v>-9.2808837302865377E-2</v>
      </c>
      <c r="H2406">
        <v>0.37805314539747914</v>
      </c>
      <c r="I2406">
        <v>1.7405837345333417</v>
      </c>
      <c r="J2406">
        <v>-1.2283053179174503</v>
      </c>
    </row>
    <row r="2407" spans="1:10" x14ac:dyDescent="0.2">
      <c r="A2407">
        <v>35120240</v>
      </c>
      <c r="B2407">
        <v>505</v>
      </c>
      <c r="C2407">
        <v>3</v>
      </c>
      <c r="D2407">
        <v>5</v>
      </c>
      <c r="E2407">
        <v>5</v>
      </c>
      <c r="F2407">
        <v>1</v>
      </c>
      <c r="G2407">
        <v>-0.11443132103721848</v>
      </c>
      <c r="H2407">
        <v>1.2566103097682808</v>
      </c>
      <c r="I2407">
        <v>1.4176143307259861</v>
      </c>
      <c r="J2407">
        <v>-1.4723998614031459</v>
      </c>
    </row>
    <row r="2408" spans="1:10" x14ac:dyDescent="0.2">
      <c r="A2408">
        <v>35120241</v>
      </c>
      <c r="B2408">
        <v>562</v>
      </c>
      <c r="C2408">
        <v>1</v>
      </c>
      <c r="D2408">
        <v>4</v>
      </c>
      <c r="E2408">
        <v>5</v>
      </c>
      <c r="F2408">
        <v>1</v>
      </c>
      <c r="G2408">
        <v>-1.0252583478997663</v>
      </c>
      <c r="H2408">
        <v>0.46689157853968327</v>
      </c>
      <c r="I2408">
        <v>1.421367138299479</v>
      </c>
      <c r="J2408">
        <v>-0.97230651148805358</v>
      </c>
    </row>
    <row r="2409" spans="1:10" x14ac:dyDescent="0.2">
      <c r="A2409">
        <v>35120242</v>
      </c>
      <c r="B2409">
        <v>584</v>
      </c>
      <c r="C2409">
        <v>3</v>
      </c>
      <c r="D2409">
        <v>4</v>
      </c>
      <c r="E2409">
        <v>5</v>
      </c>
      <c r="F2409">
        <v>1</v>
      </c>
      <c r="G2409">
        <v>-3.6006619941962803E-2</v>
      </c>
      <c r="H2409">
        <v>0.51480580389451536</v>
      </c>
      <c r="I2409">
        <v>2.2932621217325231</v>
      </c>
      <c r="J2409">
        <v>-1.3888507631146929</v>
      </c>
    </row>
    <row r="2410" spans="1:10" x14ac:dyDescent="0.2">
      <c r="A2410">
        <v>35120243</v>
      </c>
      <c r="B2410">
        <v>380</v>
      </c>
      <c r="C2410">
        <v>2</v>
      </c>
      <c r="D2410">
        <v>5</v>
      </c>
      <c r="E2410">
        <v>5</v>
      </c>
      <c r="F2410">
        <v>1</v>
      </c>
      <c r="G2410">
        <v>-0.44029256150231033</v>
      </c>
      <c r="H2410">
        <v>0.94839784780803116</v>
      </c>
      <c r="I2410">
        <v>1.2161807451324174</v>
      </c>
      <c r="J2410">
        <v>-1.9451039693716479</v>
      </c>
    </row>
    <row r="2411" spans="1:10" x14ac:dyDescent="0.2">
      <c r="A2411">
        <v>35120244</v>
      </c>
      <c r="B2411">
        <v>625</v>
      </c>
      <c r="C2411">
        <v>3</v>
      </c>
      <c r="D2411">
        <v>5</v>
      </c>
      <c r="E2411">
        <v>5</v>
      </c>
      <c r="F2411">
        <v>1</v>
      </c>
      <c r="G2411">
        <v>-0.35474565234028971</v>
      </c>
      <c r="H2411">
        <v>0.91851475257692994</v>
      </c>
      <c r="I2411">
        <v>1.0474191002193374</v>
      </c>
      <c r="J2411">
        <v>-1.6662385618964324</v>
      </c>
    </row>
    <row r="2412" spans="1:10" x14ac:dyDescent="0.2">
      <c r="A2412">
        <v>35120245</v>
      </c>
      <c r="B2412">
        <v>425</v>
      </c>
      <c r="C2412">
        <v>4</v>
      </c>
      <c r="D2412">
        <v>4</v>
      </c>
      <c r="E2412">
        <v>5</v>
      </c>
      <c r="F2412">
        <v>1</v>
      </c>
      <c r="G2412">
        <v>0.24995139101168473</v>
      </c>
      <c r="H2412">
        <v>0.50472806227629485</v>
      </c>
      <c r="I2412">
        <v>1.5791353389436216</v>
      </c>
      <c r="J2412">
        <v>-1.6015452481531329</v>
      </c>
    </row>
    <row r="2413" spans="1:10" x14ac:dyDescent="0.2">
      <c r="A2413">
        <v>35120246</v>
      </c>
      <c r="B2413">
        <v>542</v>
      </c>
      <c r="C2413">
        <v>4</v>
      </c>
      <c r="D2413">
        <v>5</v>
      </c>
      <c r="E2413">
        <v>5</v>
      </c>
      <c r="F2413">
        <v>1</v>
      </c>
      <c r="G2413">
        <v>4.843206940706668E-3</v>
      </c>
      <c r="H2413">
        <v>0.80604527735456066</v>
      </c>
      <c r="I2413">
        <v>1.1661074003514527</v>
      </c>
      <c r="J2413">
        <v>-1.671478728093537</v>
      </c>
    </row>
    <row r="2414" spans="1:10" x14ac:dyDescent="0.2">
      <c r="A2414">
        <v>35120247</v>
      </c>
      <c r="B2414">
        <v>787</v>
      </c>
      <c r="C2414">
        <v>3</v>
      </c>
      <c r="D2414">
        <v>4</v>
      </c>
      <c r="E2414">
        <v>5</v>
      </c>
      <c r="F2414">
        <v>1</v>
      </c>
      <c r="G2414">
        <v>-0.26590000193308572</v>
      </c>
      <c r="H2414">
        <v>0.26850570884257491</v>
      </c>
      <c r="I2414">
        <v>0.95756839614189704</v>
      </c>
      <c r="J2414">
        <v>-1.0830454219953767</v>
      </c>
    </row>
    <row r="2415" spans="1:10" x14ac:dyDescent="0.2">
      <c r="A2415">
        <v>35120248</v>
      </c>
      <c r="B2415">
        <v>650</v>
      </c>
      <c r="C2415">
        <v>3</v>
      </c>
      <c r="D2415">
        <v>4</v>
      </c>
      <c r="E2415">
        <v>5</v>
      </c>
      <c r="F2415">
        <v>1</v>
      </c>
      <c r="G2415">
        <v>-0.30631313628439638</v>
      </c>
      <c r="H2415">
        <v>0.57067166611237197</v>
      </c>
      <c r="I2415">
        <v>0.75781111444100535</v>
      </c>
      <c r="J2415">
        <v>-1.5733773244715161</v>
      </c>
    </row>
    <row r="2416" spans="1:10" x14ac:dyDescent="0.2">
      <c r="A2416">
        <v>35120249</v>
      </c>
      <c r="B2416">
        <v>472</v>
      </c>
      <c r="C2416">
        <v>3</v>
      </c>
      <c r="D2416">
        <v>4</v>
      </c>
      <c r="E2416">
        <v>5</v>
      </c>
      <c r="F2416">
        <v>1</v>
      </c>
      <c r="G2416">
        <v>-6.671299831808164E-2</v>
      </c>
      <c r="H2416">
        <v>0.46790318160371575</v>
      </c>
      <c r="I2416">
        <v>0.89727994226548757</v>
      </c>
      <c r="J2416">
        <v>-1.5930945181339693</v>
      </c>
    </row>
    <row r="2417" spans="1:10" x14ac:dyDescent="0.2">
      <c r="A2417">
        <v>35120250</v>
      </c>
      <c r="B2417">
        <v>144</v>
      </c>
      <c r="C2417">
        <v>4</v>
      </c>
      <c r="D2417">
        <v>5</v>
      </c>
      <c r="E2417">
        <v>5</v>
      </c>
      <c r="F2417">
        <v>1</v>
      </c>
      <c r="G2417">
        <v>0.32118008251806474</v>
      </c>
      <c r="H2417">
        <v>0.64695619940870763</v>
      </c>
      <c r="I2417">
        <v>1.2378752878624271</v>
      </c>
      <c r="J2417">
        <v>-1.7584915555996115</v>
      </c>
    </row>
    <row r="2418" spans="1:10" x14ac:dyDescent="0.2">
      <c r="A2418">
        <v>35120251</v>
      </c>
      <c r="B2418">
        <v>352</v>
      </c>
      <c r="C2418">
        <v>3</v>
      </c>
      <c r="D2418">
        <v>5</v>
      </c>
      <c r="E2418">
        <v>5</v>
      </c>
      <c r="F2418">
        <v>1</v>
      </c>
      <c r="G2418">
        <v>-0.16253840220838919</v>
      </c>
      <c r="H2418">
        <v>1.1348192980435499</v>
      </c>
      <c r="I2418">
        <v>0.92847977027431661</v>
      </c>
      <c r="J2418">
        <v>-1.7998102364503201</v>
      </c>
    </row>
    <row r="2419" spans="1:10" x14ac:dyDescent="0.2">
      <c r="A2419">
        <v>35120252</v>
      </c>
      <c r="B2419">
        <v>442</v>
      </c>
      <c r="C2419">
        <v>3</v>
      </c>
      <c r="D2419">
        <v>5</v>
      </c>
      <c r="E2419">
        <v>5</v>
      </c>
      <c r="F2419">
        <v>1</v>
      </c>
      <c r="G2419">
        <v>-5.9292426150326372E-2</v>
      </c>
      <c r="H2419">
        <v>1.7008509244264221</v>
      </c>
      <c r="I2419">
        <v>1.1014213637680932</v>
      </c>
      <c r="J2419">
        <v>-2.1627947841869783</v>
      </c>
    </row>
    <row r="2420" spans="1:10" x14ac:dyDescent="0.2">
      <c r="A2420">
        <v>35120253</v>
      </c>
      <c r="B2420">
        <v>667</v>
      </c>
      <c r="C2420">
        <v>3</v>
      </c>
      <c r="D2420">
        <v>5</v>
      </c>
      <c r="E2420">
        <v>5</v>
      </c>
      <c r="F2420">
        <v>1</v>
      </c>
      <c r="G2420">
        <v>-0.17150012582525792</v>
      </c>
      <c r="H2420">
        <v>0.74851832215185066</v>
      </c>
      <c r="I2420">
        <v>0.88914765225547487</v>
      </c>
      <c r="J2420">
        <v>-1.6322267296244783</v>
      </c>
    </row>
    <row r="2421" spans="1:10" x14ac:dyDescent="0.2">
      <c r="A2421">
        <v>35120254</v>
      </c>
      <c r="B2421">
        <v>708</v>
      </c>
      <c r="C2421">
        <v>3</v>
      </c>
      <c r="D2421">
        <v>5</v>
      </c>
      <c r="E2421">
        <v>5</v>
      </c>
      <c r="F2421">
        <v>1</v>
      </c>
      <c r="G2421">
        <v>-3.1785624919161704E-4</v>
      </c>
      <c r="H2421">
        <v>1.1464717703740108</v>
      </c>
      <c r="I2421">
        <v>1.180213220234172</v>
      </c>
      <c r="J2421">
        <v>-1.5360002209302348</v>
      </c>
    </row>
    <row r="2422" spans="1:10" x14ac:dyDescent="0.2">
      <c r="A2422">
        <v>35120255</v>
      </c>
      <c r="B2422">
        <v>475</v>
      </c>
      <c r="C2422">
        <v>1</v>
      </c>
      <c r="D2422">
        <v>5</v>
      </c>
      <c r="E2422">
        <v>5</v>
      </c>
      <c r="F2422">
        <v>1</v>
      </c>
      <c r="G2422">
        <v>-1.021022515669479</v>
      </c>
      <c r="H2422">
        <v>1.3389725271220381</v>
      </c>
      <c r="I2422">
        <v>0.8101180514734081</v>
      </c>
      <c r="J2422">
        <v>-2.3680300008595396</v>
      </c>
    </row>
    <row r="2423" spans="1:10" x14ac:dyDescent="0.2">
      <c r="A2423">
        <v>35120256</v>
      </c>
      <c r="B2423">
        <v>515</v>
      </c>
      <c r="C2423">
        <v>2</v>
      </c>
      <c r="D2423">
        <v>4</v>
      </c>
      <c r="E2423">
        <v>4</v>
      </c>
      <c r="F2423">
        <v>1</v>
      </c>
      <c r="G2423">
        <v>-0.66483049683729156</v>
      </c>
      <c r="H2423">
        <v>0.35255214053855444</v>
      </c>
      <c r="I2423">
        <v>0.53825103094365656</v>
      </c>
      <c r="J2423">
        <v>-1.7329899474760788</v>
      </c>
    </row>
    <row r="2424" spans="1:10" x14ac:dyDescent="0.2">
      <c r="A2424">
        <v>35120257</v>
      </c>
      <c r="B2424">
        <v>639</v>
      </c>
      <c r="C2424">
        <v>1</v>
      </c>
      <c r="D2424">
        <v>5</v>
      </c>
      <c r="E2424">
        <v>5</v>
      </c>
      <c r="F2424">
        <v>1</v>
      </c>
      <c r="G2424">
        <v>-1.0899000693406564</v>
      </c>
      <c r="H2424">
        <v>0.64480944578760413</v>
      </c>
      <c r="I2424">
        <v>0.67271319521069939</v>
      </c>
      <c r="J2424">
        <v>-1.5851584686441507</v>
      </c>
    </row>
    <row r="2425" spans="1:10" x14ac:dyDescent="0.2">
      <c r="A2425">
        <v>35120258</v>
      </c>
      <c r="B2425">
        <v>568</v>
      </c>
      <c r="C2425">
        <v>1</v>
      </c>
      <c r="D2425">
        <v>5</v>
      </c>
      <c r="E2425">
        <v>4</v>
      </c>
      <c r="F2425">
        <v>1</v>
      </c>
      <c r="G2425">
        <v>-0.77678319841548049</v>
      </c>
      <c r="H2425">
        <v>0.67996741334261857</v>
      </c>
      <c r="I2425">
        <v>0.39556003145213076</v>
      </c>
      <c r="J2425">
        <v>-1.9453651844663049</v>
      </c>
    </row>
    <row r="2426" spans="1:10" x14ac:dyDescent="0.2">
      <c r="A2426">
        <v>35120259</v>
      </c>
      <c r="B2426">
        <v>696</v>
      </c>
      <c r="C2426">
        <v>4</v>
      </c>
      <c r="D2426">
        <v>4</v>
      </c>
      <c r="E2426">
        <v>5</v>
      </c>
      <c r="F2426">
        <v>1</v>
      </c>
      <c r="G2426">
        <v>8.9503792390614026E-2</v>
      </c>
      <c r="H2426">
        <v>0.38198905796962457</v>
      </c>
      <c r="I2426">
        <v>1.170416880622039</v>
      </c>
      <c r="J2426">
        <v>-0.9773829577775256</v>
      </c>
    </row>
    <row r="2427" spans="1:10" x14ac:dyDescent="0.2">
      <c r="A2427">
        <v>35120260</v>
      </c>
      <c r="B2427">
        <v>769</v>
      </c>
      <c r="C2427">
        <v>5</v>
      </c>
      <c r="D2427">
        <v>4</v>
      </c>
      <c r="E2427">
        <v>5</v>
      </c>
      <c r="F2427">
        <v>1</v>
      </c>
      <c r="G2427">
        <v>0.6868299468747967</v>
      </c>
      <c r="H2427">
        <v>0.52912320406437208</v>
      </c>
      <c r="I2427">
        <v>0.96387213794738114</v>
      </c>
      <c r="J2427">
        <v>-1.1224986831703692</v>
      </c>
    </row>
    <row r="2428" spans="1:10" x14ac:dyDescent="0.2">
      <c r="A2428">
        <v>35120261</v>
      </c>
      <c r="B2428">
        <v>645</v>
      </c>
      <c r="C2428">
        <v>3</v>
      </c>
      <c r="D2428">
        <v>4</v>
      </c>
      <c r="E2428">
        <v>5</v>
      </c>
      <c r="F2428">
        <v>1</v>
      </c>
      <c r="G2428">
        <v>-6.187308173596634E-2</v>
      </c>
      <c r="H2428">
        <v>5.8199164907155515E-2</v>
      </c>
      <c r="I2428">
        <v>0.69785925128935788</v>
      </c>
      <c r="J2428">
        <v>-1.0775578423799375</v>
      </c>
    </row>
    <row r="2429" spans="1:10" x14ac:dyDescent="0.2">
      <c r="A2429">
        <v>35120262</v>
      </c>
      <c r="B2429">
        <v>578</v>
      </c>
      <c r="C2429">
        <v>3</v>
      </c>
      <c r="D2429">
        <v>4</v>
      </c>
      <c r="E2429">
        <v>4</v>
      </c>
      <c r="F2429">
        <v>1</v>
      </c>
      <c r="G2429">
        <v>-0.3453729500606133</v>
      </c>
      <c r="H2429">
        <v>1.5201492677047179E-3</v>
      </c>
      <c r="I2429">
        <v>0.43062825637583507</v>
      </c>
      <c r="J2429">
        <v>-1.288594525694795</v>
      </c>
    </row>
    <row r="2430" spans="1:10" x14ac:dyDescent="0.2">
      <c r="A2430">
        <v>35120263</v>
      </c>
      <c r="B2430">
        <v>659</v>
      </c>
      <c r="C2430">
        <v>2</v>
      </c>
      <c r="D2430">
        <v>3</v>
      </c>
      <c r="E2430">
        <v>4</v>
      </c>
      <c r="F2430">
        <v>1</v>
      </c>
      <c r="G2430">
        <v>-0.62016430713073267</v>
      </c>
      <c r="H2430">
        <v>-0.17105897285561564</v>
      </c>
      <c r="I2430">
        <v>3.4246310688418685E-2</v>
      </c>
      <c r="J2430">
        <v>-0.98654470287159601</v>
      </c>
    </row>
    <row r="2431" spans="1:10" x14ac:dyDescent="0.2">
      <c r="A2431">
        <v>35120264</v>
      </c>
      <c r="B2431">
        <v>613</v>
      </c>
      <c r="C2431">
        <v>1</v>
      </c>
      <c r="D2431">
        <v>2</v>
      </c>
      <c r="E2431">
        <v>3</v>
      </c>
      <c r="F2431">
        <v>1</v>
      </c>
      <c r="G2431">
        <v>-0.75989165064054487</v>
      </c>
      <c r="H2431">
        <v>-0.52359654842039094</v>
      </c>
      <c r="I2431">
        <v>-0.21194596479380884</v>
      </c>
      <c r="J2431">
        <v>-1.1320086263825035</v>
      </c>
    </row>
    <row r="2432" spans="1:10" x14ac:dyDescent="0.2">
      <c r="A2432">
        <v>35120265</v>
      </c>
      <c r="B2432">
        <v>583</v>
      </c>
      <c r="C2432">
        <v>1</v>
      </c>
      <c r="D2432">
        <v>1</v>
      </c>
      <c r="E2432">
        <v>3</v>
      </c>
      <c r="F2432">
        <v>1</v>
      </c>
      <c r="G2432">
        <v>-0.90624911587725487</v>
      </c>
      <c r="H2432">
        <v>-0.79535748953307339</v>
      </c>
      <c r="I2432">
        <v>7.8448705897364857E-3</v>
      </c>
      <c r="J2432">
        <v>-1.03555272018491</v>
      </c>
    </row>
    <row r="2433" spans="1:10" x14ac:dyDescent="0.2">
      <c r="A2433">
        <v>35120266</v>
      </c>
      <c r="B2433">
        <v>560</v>
      </c>
      <c r="C2433">
        <v>2</v>
      </c>
      <c r="D2433">
        <v>1</v>
      </c>
      <c r="E2433">
        <v>3</v>
      </c>
      <c r="F2433">
        <v>1</v>
      </c>
      <c r="G2433">
        <v>-0.69999774424808336</v>
      </c>
      <c r="H2433">
        <v>-0.83153969303954556</v>
      </c>
      <c r="I2433">
        <v>-0.23649058204337209</v>
      </c>
      <c r="J2433">
        <v>-0.88702106787093671</v>
      </c>
    </row>
    <row r="2434" spans="1:10" x14ac:dyDescent="0.2">
      <c r="A2434">
        <v>35120267</v>
      </c>
      <c r="B2434">
        <v>679</v>
      </c>
      <c r="C2434">
        <v>2</v>
      </c>
      <c r="D2434">
        <v>1</v>
      </c>
      <c r="E2434">
        <v>3</v>
      </c>
      <c r="F2434">
        <v>1</v>
      </c>
      <c r="G2434">
        <v>-0.68908073865776209</v>
      </c>
      <c r="H2434">
        <v>-0.95564338274226945</v>
      </c>
      <c r="I2434">
        <v>-0.31677358902708508</v>
      </c>
      <c r="J2434">
        <v>-0.79614259797738096</v>
      </c>
    </row>
    <row r="2435" spans="1:10" x14ac:dyDescent="0.2">
      <c r="A2435">
        <v>35120268</v>
      </c>
      <c r="B2435">
        <v>608</v>
      </c>
      <c r="C2435">
        <v>3</v>
      </c>
      <c r="D2435">
        <v>1</v>
      </c>
      <c r="E2435">
        <v>3</v>
      </c>
      <c r="F2435">
        <v>1</v>
      </c>
      <c r="G2435">
        <v>-0.27742166311575728</v>
      </c>
      <c r="H2435">
        <v>-0.79503429572634421</v>
      </c>
      <c r="I2435">
        <v>-5.7058353448526049E-2</v>
      </c>
      <c r="J2435">
        <v>-1.3450740902224678</v>
      </c>
    </row>
    <row r="2436" spans="1:10" x14ac:dyDescent="0.2">
      <c r="A2436">
        <v>35120269</v>
      </c>
      <c r="B2436">
        <v>509</v>
      </c>
      <c r="C2436">
        <v>3</v>
      </c>
      <c r="D2436">
        <v>2</v>
      </c>
      <c r="E2436">
        <v>4</v>
      </c>
      <c r="F2436">
        <v>1</v>
      </c>
      <c r="G2436">
        <v>-1.7857188832708919E-2</v>
      </c>
      <c r="H2436">
        <v>-0.70693169648135723</v>
      </c>
      <c r="I2436">
        <v>0.18511259903478947</v>
      </c>
      <c r="J2436">
        <v>-0.83323403656599093</v>
      </c>
    </row>
    <row r="2437" spans="1:10" x14ac:dyDescent="0.2">
      <c r="A2437">
        <v>35120270</v>
      </c>
      <c r="B2437">
        <v>454</v>
      </c>
      <c r="C2437">
        <v>2</v>
      </c>
      <c r="D2437">
        <v>2</v>
      </c>
      <c r="E2437">
        <v>3</v>
      </c>
      <c r="F2437">
        <v>1</v>
      </c>
      <c r="G2437">
        <v>-0.53926703633252104</v>
      </c>
      <c r="H2437">
        <v>-0.44727296726441862</v>
      </c>
      <c r="I2437">
        <v>-0.14712500826266911</v>
      </c>
      <c r="J2437">
        <v>-0.958864955110174</v>
      </c>
    </row>
    <row r="2438" spans="1:10" x14ac:dyDescent="0.2">
      <c r="A2438">
        <v>35120271</v>
      </c>
      <c r="B2438">
        <v>1446</v>
      </c>
      <c r="C2438">
        <v>2</v>
      </c>
      <c r="D2438">
        <v>1</v>
      </c>
      <c r="E2438">
        <v>3</v>
      </c>
      <c r="F2438">
        <v>2</v>
      </c>
      <c r="G2438">
        <v>-0.73963932160164536</v>
      </c>
      <c r="H2438">
        <v>-0.86386266330122752</v>
      </c>
      <c r="I2438">
        <v>-8.6681964891421909E-2</v>
      </c>
      <c r="J2438">
        <v>-0.43960675384069225</v>
      </c>
    </row>
    <row r="2439" spans="1:10" x14ac:dyDescent="0.2">
      <c r="A2439">
        <v>35120272</v>
      </c>
      <c r="B2439">
        <v>912</v>
      </c>
      <c r="C2439">
        <v>3</v>
      </c>
      <c r="D2439">
        <v>1</v>
      </c>
      <c r="E2439">
        <v>3</v>
      </c>
      <c r="F2439">
        <v>2</v>
      </c>
      <c r="G2439">
        <v>-0.12282602740338056</v>
      </c>
      <c r="H2439">
        <v>-1.5165693164536111</v>
      </c>
      <c r="I2439">
        <v>1.1280675633430298E-2</v>
      </c>
      <c r="J2439">
        <v>-0.43348752123860901</v>
      </c>
    </row>
    <row r="2440" spans="1:10" x14ac:dyDescent="0.2">
      <c r="A2440">
        <v>35120273</v>
      </c>
      <c r="B2440">
        <v>511</v>
      </c>
      <c r="C2440">
        <v>4</v>
      </c>
      <c r="D2440">
        <v>3</v>
      </c>
      <c r="E2440">
        <v>4</v>
      </c>
      <c r="F2440">
        <v>1</v>
      </c>
      <c r="G2440">
        <v>0.47117081104272707</v>
      </c>
      <c r="H2440">
        <v>-0.43317830746171138</v>
      </c>
      <c r="I2440">
        <v>0.52142968872657847</v>
      </c>
      <c r="J2440">
        <v>-0.92093619118026138</v>
      </c>
    </row>
    <row r="2441" spans="1:10" x14ac:dyDescent="0.2">
      <c r="A2441">
        <v>35120274</v>
      </c>
      <c r="B2441">
        <v>456</v>
      </c>
      <c r="C2441">
        <v>2</v>
      </c>
      <c r="D2441">
        <v>3</v>
      </c>
      <c r="E2441">
        <v>4</v>
      </c>
      <c r="F2441">
        <v>1</v>
      </c>
      <c r="G2441">
        <v>-0.44122146467831358</v>
      </c>
      <c r="H2441">
        <v>-0.36953853558134137</v>
      </c>
      <c r="I2441">
        <v>7.0986737888876966E-2</v>
      </c>
      <c r="J2441">
        <v>-0.80771991228106732</v>
      </c>
    </row>
    <row r="2442" spans="1:10" x14ac:dyDescent="0.2">
      <c r="A2442">
        <v>35120275</v>
      </c>
      <c r="B2442">
        <v>504</v>
      </c>
      <c r="C2442">
        <v>3</v>
      </c>
      <c r="D2442">
        <v>2</v>
      </c>
      <c r="E2442">
        <v>4</v>
      </c>
      <c r="F2442">
        <v>1</v>
      </c>
      <c r="G2442">
        <v>-0.33954943831774137</v>
      </c>
      <c r="H2442">
        <v>-0.46164831118755678</v>
      </c>
      <c r="I2442">
        <v>0.26969563057120882</v>
      </c>
      <c r="J2442">
        <v>-0.8322510399508799</v>
      </c>
    </row>
    <row r="2443" spans="1:10" x14ac:dyDescent="0.2">
      <c r="A2443">
        <v>35120276</v>
      </c>
      <c r="B2443">
        <v>457</v>
      </c>
      <c r="C2443">
        <v>2</v>
      </c>
      <c r="D2443">
        <v>3</v>
      </c>
      <c r="E2443">
        <v>4</v>
      </c>
      <c r="F2443">
        <v>1</v>
      </c>
      <c r="G2443">
        <v>-0.75424323780144675</v>
      </c>
      <c r="H2443">
        <v>-0.35309724086402111</v>
      </c>
      <c r="I2443">
        <v>0.11905078984538944</v>
      </c>
      <c r="J2443">
        <v>-0.80509855979322364</v>
      </c>
    </row>
    <row r="2444" spans="1:10" x14ac:dyDescent="0.2">
      <c r="A2444">
        <v>35120277</v>
      </c>
      <c r="B2444">
        <v>564</v>
      </c>
      <c r="C2444">
        <v>2</v>
      </c>
      <c r="D2444">
        <v>2</v>
      </c>
      <c r="E2444">
        <v>3</v>
      </c>
      <c r="F2444">
        <v>2</v>
      </c>
      <c r="G2444">
        <v>-0.41952762820130207</v>
      </c>
      <c r="H2444">
        <v>-0.70445598706806989</v>
      </c>
      <c r="I2444">
        <v>-0.1157144280366954</v>
      </c>
      <c r="J2444">
        <v>-0.69186072467604998</v>
      </c>
    </row>
    <row r="2445" spans="1:10" x14ac:dyDescent="0.2">
      <c r="A2445">
        <v>35120278</v>
      </c>
      <c r="B2445">
        <v>763</v>
      </c>
      <c r="C2445">
        <v>2</v>
      </c>
      <c r="D2445">
        <v>2</v>
      </c>
      <c r="E2445">
        <v>3</v>
      </c>
      <c r="F2445">
        <v>1</v>
      </c>
      <c r="G2445">
        <v>-0.74746295077681768</v>
      </c>
      <c r="H2445">
        <v>-0.6317283390976034</v>
      </c>
      <c r="I2445">
        <v>-0.14942868820828376</v>
      </c>
      <c r="J2445">
        <v>-1.0747895101328067</v>
      </c>
    </row>
    <row r="2446" spans="1:10" x14ac:dyDescent="0.2">
      <c r="A2446">
        <v>35120279</v>
      </c>
      <c r="B2446">
        <v>721</v>
      </c>
      <c r="C2446">
        <v>1</v>
      </c>
      <c r="D2446">
        <v>2</v>
      </c>
      <c r="E2446">
        <v>3</v>
      </c>
      <c r="F2446">
        <v>1</v>
      </c>
      <c r="G2446">
        <v>-0.79974681565711103</v>
      </c>
      <c r="H2446">
        <v>-0.67906979304070247</v>
      </c>
      <c r="I2446">
        <v>-0.12497112029726551</v>
      </c>
      <c r="J2446">
        <v>-1.1538525664903565</v>
      </c>
    </row>
    <row r="2447" spans="1:10" x14ac:dyDescent="0.2">
      <c r="A2447">
        <v>35120280</v>
      </c>
      <c r="B2447">
        <v>602</v>
      </c>
      <c r="C2447">
        <v>2</v>
      </c>
      <c r="D2447">
        <v>1</v>
      </c>
      <c r="E2447">
        <v>3</v>
      </c>
      <c r="F2447">
        <v>2</v>
      </c>
      <c r="G2447">
        <v>-0.72571503886643063</v>
      </c>
      <c r="H2447">
        <v>-0.87141920744931134</v>
      </c>
      <c r="I2447">
        <v>-9.1271838391880605E-2</v>
      </c>
      <c r="J2447">
        <v>-0.67732721841411458</v>
      </c>
    </row>
    <row r="2448" spans="1:10" x14ac:dyDescent="0.2">
      <c r="A2448">
        <v>35120281</v>
      </c>
      <c r="B2448">
        <v>591</v>
      </c>
      <c r="C2448">
        <v>1</v>
      </c>
      <c r="D2448">
        <v>3</v>
      </c>
      <c r="E2448">
        <v>3</v>
      </c>
      <c r="F2448">
        <v>1</v>
      </c>
      <c r="G2448">
        <v>-0.99204329509488542</v>
      </c>
      <c r="H2448">
        <v>-0.36595630676241531</v>
      </c>
      <c r="I2448">
        <v>-4.0786827798102138E-2</v>
      </c>
      <c r="J2448">
        <v>-1.2893029435331296</v>
      </c>
    </row>
    <row r="2449" spans="1:10" x14ac:dyDescent="0.2">
      <c r="A2449">
        <v>35120282</v>
      </c>
      <c r="B2449">
        <v>507</v>
      </c>
      <c r="C2449">
        <v>5</v>
      </c>
      <c r="D2449">
        <v>1</v>
      </c>
      <c r="E2449">
        <v>5</v>
      </c>
      <c r="F2449">
        <v>2</v>
      </c>
      <c r="G2449">
        <v>0.71942004404246873</v>
      </c>
      <c r="H2449">
        <v>-1.0261180109953454</v>
      </c>
      <c r="I2449">
        <v>1.2615057011270006</v>
      </c>
      <c r="J2449">
        <v>-0.60192769871203389</v>
      </c>
    </row>
    <row r="2450" spans="1:10" x14ac:dyDescent="0.2">
      <c r="A2450">
        <v>35120283</v>
      </c>
      <c r="B2450">
        <v>511</v>
      </c>
      <c r="C2450">
        <v>3</v>
      </c>
      <c r="D2450">
        <v>2</v>
      </c>
      <c r="E2450">
        <v>4</v>
      </c>
      <c r="F2450">
        <v>1</v>
      </c>
      <c r="G2450">
        <v>-0.1526572359928261</v>
      </c>
      <c r="H2450">
        <v>-0.6465962338976543</v>
      </c>
      <c r="I2450">
        <v>0.21780264920904641</v>
      </c>
      <c r="J2450">
        <v>-0.85945318162232942</v>
      </c>
    </row>
    <row r="2451" spans="1:10" x14ac:dyDescent="0.2">
      <c r="A2451">
        <v>35120284</v>
      </c>
      <c r="B2451">
        <v>553</v>
      </c>
      <c r="C2451">
        <v>4</v>
      </c>
      <c r="D2451">
        <v>2</v>
      </c>
      <c r="E2451">
        <v>4</v>
      </c>
      <c r="F2451">
        <v>1</v>
      </c>
      <c r="G2451">
        <v>0.40499518210175312</v>
      </c>
      <c r="H2451">
        <v>-0.46301305733035769</v>
      </c>
      <c r="I2451">
        <v>0.40150182457414296</v>
      </c>
      <c r="J2451">
        <v>-0.9690729656031839</v>
      </c>
    </row>
    <row r="2452" spans="1:10" x14ac:dyDescent="0.2">
      <c r="A2452">
        <v>35120285</v>
      </c>
      <c r="B2452">
        <v>582</v>
      </c>
      <c r="C2452">
        <v>3</v>
      </c>
      <c r="D2452">
        <v>2</v>
      </c>
      <c r="E2452">
        <v>3</v>
      </c>
      <c r="F2452">
        <v>2</v>
      </c>
      <c r="G2452">
        <v>-9.9886899518035741E-2</v>
      </c>
      <c r="H2452">
        <v>-0.54219069343614867</v>
      </c>
      <c r="I2452">
        <v>-8.7732119436404521E-2</v>
      </c>
      <c r="J2452">
        <v>-0.54980466984939558</v>
      </c>
    </row>
    <row r="2453" spans="1:10" x14ac:dyDescent="0.2">
      <c r="A2453">
        <v>35120286</v>
      </c>
      <c r="B2453">
        <v>707</v>
      </c>
      <c r="C2453">
        <v>3</v>
      </c>
      <c r="D2453">
        <v>2</v>
      </c>
      <c r="E2453">
        <v>4</v>
      </c>
      <c r="F2453">
        <v>1</v>
      </c>
      <c r="G2453">
        <v>-0.24885556976703005</v>
      </c>
      <c r="H2453">
        <v>-0.56122747535351702</v>
      </c>
      <c r="I2453">
        <v>3.8545438810689864E-2</v>
      </c>
      <c r="J2453">
        <v>-1.1885849246509683</v>
      </c>
    </row>
    <row r="2454" spans="1:10" x14ac:dyDescent="0.2">
      <c r="A2454">
        <v>35120287</v>
      </c>
      <c r="B2454">
        <v>582</v>
      </c>
      <c r="C2454">
        <v>1</v>
      </c>
      <c r="D2454">
        <v>3</v>
      </c>
      <c r="E2454">
        <v>3</v>
      </c>
      <c r="F2454">
        <v>1</v>
      </c>
      <c r="G2454">
        <v>-1.0335666489284181</v>
      </c>
      <c r="H2454">
        <v>-0.10282574746847328</v>
      </c>
      <c r="I2454">
        <v>-0.18668188068668867</v>
      </c>
      <c r="J2454">
        <v>-1.6246377005158119</v>
      </c>
    </row>
    <row r="2455" spans="1:10" x14ac:dyDescent="0.2">
      <c r="A2455">
        <v>35120288</v>
      </c>
      <c r="B2455">
        <v>510</v>
      </c>
      <c r="C2455">
        <v>1</v>
      </c>
      <c r="D2455">
        <v>4</v>
      </c>
      <c r="E2455">
        <v>4</v>
      </c>
      <c r="F2455">
        <v>1</v>
      </c>
      <c r="G2455">
        <v>-0.82518367534138515</v>
      </c>
      <c r="H2455">
        <v>0.20452523043072268</v>
      </c>
      <c r="I2455">
        <v>0.20332519840874802</v>
      </c>
      <c r="J2455">
        <v>-1.8238153127746197</v>
      </c>
    </row>
    <row r="2456" spans="1:10" x14ac:dyDescent="0.2">
      <c r="A2456">
        <v>35120289</v>
      </c>
      <c r="B2456">
        <v>510</v>
      </c>
      <c r="C2456">
        <v>2</v>
      </c>
      <c r="D2456">
        <v>4</v>
      </c>
      <c r="E2456">
        <v>5</v>
      </c>
      <c r="F2456">
        <v>1</v>
      </c>
      <c r="G2456">
        <v>-0.67913324018802534</v>
      </c>
      <c r="H2456">
        <v>0.58682431642004396</v>
      </c>
      <c r="I2456">
        <v>0.57282851229511689</v>
      </c>
      <c r="J2456">
        <v>-2.182011527619502</v>
      </c>
    </row>
    <row r="2457" spans="1:10" x14ac:dyDescent="0.2">
      <c r="A2457">
        <v>35120290</v>
      </c>
      <c r="B2457">
        <v>632</v>
      </c>
      <c r="C2457">
        <v>2</v>
      </c>
      <c r="D2457">
        <v>4</v>
      </c>
      <c r="E2457">
        <v>5</v>
      </c>
      <c r="F2457">
        <v>1</v>
      </c>
      <c r="G2457">
        <v>-0.57269096967815503</v>
      </c>
      <c r="H2457">
        <v>0.45235189850722562</v>
      </c>
      <c r="I2457">
        <v>0.74995550624311613</v>
      </c>
      <c r="J2457">
        <v>-2.2208139803758287</v>
      </c>
    </row>
    <row r="2458" spans="1:10" x14ac:dyDescent="0.2">
      <c r="A2458">
        <v>35120291</v>
      </c>
      <c r="B2458">
        <v>756</v>
      </c>
      <c r="C2458">
        <v>3</v>
      </c>
      <c r="D2458">
        <v>4</v>
      </c>
      <c r="E2458">
        <v>5</v>
      </c>
      <c r="F2458">
        <v>1</v>
      </c>
      <c r="G2458">
        <v>-0.17131054241001806</v>
      </c>
      <c r="H2458">
        <v>0.14967137894337734</v>
      </c>
      <c r="I2458">
        <v>1.5917893266067598</v>
      </c>
      <c r="J2458">
        <v>-1.16231206661086</v>
      </c>
    </row>
    <row r="2459" spans="1:10" x14ac:dyDescent="0.2">
      <c r="A2459">
        <v>35120292</v>
      </c>
      <c r="B2459">
        <v>616</v>
      </c>
      <c r="C2459">
        <v>4</v>
      </c>
      <c r="D2459">
        <v>4</v>
      </c>
      <c r="E2459">
        <v>5</v>
      </c>
      <c r="F2459">
        <v>1</v>
      </c>
      <c r="G2459">
        <v>0.50569610019497879</v>
      </c>
      <c r="H2459">
        <v>0.54291314736626073</v>
      </c>
      <c r="I2459">
        <v>0.99422955148055825</v>
      </c>
      <c r="J2459">
        <v>-1.0148371997937091</v>
      </c>
    </row>
    <row r="2460" spans="1:10" x14ac:dyDescent="0.2">
      <c r="A2460">
        <v>35120293</v>
      </c>
      <c r="B2460">
        <v>642</v>
      </c>
      <c r="C2460">
        <v>4</v>
      </c>
      <c r="D2460">
        <v>4</v>
      </c>
      <c r="E2460">
        <v>5</v>
      </c>
      <c r="F2460">
        <v>1</v>
      </c>
      <c r="G2460">
        <v>0.2182546970357116</v>
      </c>
      <c r="H2460">
        <v>0.47860316771613221</v>
      </c>
      <c r="I2460">
        <v>1.2866016937249132</v>
      </c>
      <c r="J2460">
        <v>-0.96539238917889048</v>
      </c>
    </row>
    <row r="2461" spans="1:10" x14ac:dyDescent="0.2">
      <c r="A2461">
        <v>35120294</v>
      </c>
      <c r="B2461">
        <v>619</v>
      </c>
      <c r="C2461">
        <v>2</v>
      </c>
      <c r="D2461">
        <v>5</v>
      </c>
      <c r="E2461">
        <v>5</v>
      </c>
      <c r="F2461">
        <v>1</v>
      </c>
      <c r="G2461">
        <v>-0.59128259856451781</v>
      </c>
      <c r="H2461">
        <v>0.61569582089667696</v>
      </c>
      <c r="I2461">
        <v>0.61937843385546065</v>
      </c>
      <c r="J2461">
        <v>-1.2994652092331047</v>
      </c>
    </row>
    <row r="2462" spans="1:10" x14ac:dyDescent="0.2">
      <c r="A2462">
        <v>35120295</v>
      </c>
      <c r="B2462">
        <v>774</v>
      </c>
      <c r="C2462">
        <v>3</v>
      </c>
      <c r="D2462">
        <v>4</v>
      </c>
      <c r="E2462">
        <v>5</v>
      </c>
      <c r="F2462">
        <v>1</v>
      </c>
      <c r="G2462">
        <v>-1.5888678604046635E-2</v>
      </c>
      <c r="H2462">
        <v>3.4507631242513992E-2</v>
      </c>
      <c r="I2462">
        <v>1.878596465240739</v>
      </c>
      <c r="J2462">
        <v>-1.1685492319987598</v>
      </c>
    </row>
    <row r="2463" spans="1:10" x14ac:dyDescent="0.2">
      <c r="A2463">
        <v>35120296</v>
      </c>
      <c r="B2463">
        <v>443</v>
      </c>
      <c r="C2463">
        <v>3</v>
      </c>
      <c r="D2463">
        <v>1</v>
      </c>
      <c r="E2463">
        <v>5</v>
      </c>
      <c r="F2463">
        <v>1</v>
      </c>
      <c r="G2463">
        <v>-1.7483541209109055E-2</v>
      </c>
      <c r="H2463">
        <v>-0.96341789465780003</v>
      </c>
      <c r="I2463">
        <v>0.58896063768043205</v>
      </c>
      <c r="J2463">
        <v>-1.2415576191925095</v>
      </c>
    </row>
    <row r="2464" spans="1:10" x14ac:dyDescent="0.2">
      <c r="A2464">
        <v>35120297</v>
      </c>
      <c r="B2464">
        <v>630</v>
      </c>
      <c r="C2464">
        <v>1</v>
      </c>
      <c r="D2464">
        <v>2</v>
      </c>
      <c r="E2464">
        <v>3</v>
      </c>
      <c r="F2464">
        <v>1</v>
      </c>
      <c r="G2464">
        <v>-0.83431632800658728</v>
      </c>
      <c r="H2464">
        <v>-0.60070824164527004</v>
      </c>
      <c r="I2464">
        <v>-0.13565355790551437</v>
      </c>
      <c r="J2464">
        <v>-0.89070611972996139</v>
      </c>
    </row>
    <row r="2465" spans="1:10" x14ac:dyDescent="0.2">
      <c r="A2465">
        <v>35120298</v>
      </c>
      <c r="B2465">
        <v>565</v>
      </c>
      <c r="C2465">
        <v>3</v>
      </c>
      <c r="D2465">
        <v>1</v>
      </c>
      <c r="E2465">
        <v>4</v>
      </c>
      <c r="F2465">
        <v>1</v>
      </c>
      <c r="G2465">
        <v>-0.31023158063315093</v>
      </c>
      <c r="H2465">
        <v>-0.79477665871474801</v>
      </c>
      <c r="I2465">
        <v>0.36282787800681382</v>
      </c>
      <c r="J2465">
        <v>-0.80897324153446537</v>
      </c>
    </row>
    <row r="2466" spans="1:10" x14ac:dyDescent="0.2">
      <c r="A2466">
        <v>35120299</v>
      </c>
      <c r="B2466">
        <v>467</v>
      </c>
      <c r="C2466">
        <v>4</v>
      </c>
      <c r="D2466">
        <v>2</v>
      </c>
      <c r="E2466">
        <v>4</v>
      </c>
      <c r="F2466">
        <v>1</v>
      </c>
      <c r="G2466">
        <v>0.27441825501028372</v>
      </c>
      <c r="H2466">
        <v>-0.52684457386829664</v>
      </c>
      <c r="I2466">
        <v>0.33557858770376248</v>
      </c>
      <c r="J2466">
        <v>-0.73177004777524757</v>
      </c>
    </row>
    <row r="2467" spans="1:10" x14ac:dyDescent="0.2">
      <c r="A2467">
        <v>35120300</v>
      </c>
      <c r="B2467">
        <v>542</v>
      </c>
      <c r="C2467">
        <v>3</v>
      </c>
      <c r="D2467">
        <v>3</v>
      </c>
      <c r="E2467">
        <v>3</v>
      </c>
      <c r="F2467">
        <v>1</v>
      </c>
      <c r="G2467">
        <v>-7.693109535402845E-2</v>
      </c>
      <c r="H2467">
        <v>-0.38227716947287216</v>
      </c>
      <c r="I2467">
        <v>-0.16767045283739485</v>
      </c>
      <c r="J2467">
        <v>-0.90005734044181152</v>
      </c>
    </row>
    <row r="2468" spans="1:10" x14ac:dyDescent="0.2">
      <c r="A2468">
        <v>35120301</v>
      </c>
      <c r="B2468">
        <v>503</v>
      </c>
      <c r="C2468">
        <v>4</v>
      </c>
      <c r="D2468">
        <v>3</v>
      </c>
      <c r="E2468">
        <v>4</v>
      </c>
      <c r="F2468">
        <v>1</v>
      </c>
      <c r="G2468">
        <v>0.39573271906255741</v>
      </c>
      <c r="H2468">
        <v>-0.37994412309598302</v>
      </c>
      <c r="I2468">
        <v>0.23867703623250164</v>
      </c>
      <c r="J2468">
        <v>-0.9081758633529704</v>
      </c>
    </row>
    <row r="2469" spans="1:10" x14ac:dyDescent="0.2">
      <c r="A2469">
        <v>35120302</v>
      </c>
      <c r="B2469">
        <v>722</v>
      </c>
      <c r="C2469">
        <v>3</v>
      </c>
      <c r="D2469">
        <v>1</v>
      </c>
      <c r="E2469">
        <v>4</v>
      </c>
      <c r="F2469">
        <v>2</v>
      </c>
      <c r="G2469">
        <v>-0.23611456795807906</v>
      </c>
      <c r="H2469">
        <v>-0.9930088419825529</v>
      </c>
      <c r="I2469">
        <v>0.39147316639615315</v>
      </c>
      <c r="J2469">
        <v>-0.66036159351308132</v>
      </c>
    </row>
    <row r="2470" spans="1:10" x14ac:dyDescent="0.2">
      <c r="A2470">
        <v>35120303</v>
      </c>
      <c r="B2470">
        <v>794</v>
      </c>
      <c r="C2470">
        <v>3</v>
      </c>
      <c r="D2470">
        <v>1</v>
      </c>
      <c r="E2470">
        <v>4</v>
      </c>
      <c r="F2470">
        <v>1</v>
      </c>
      <c r="G2470">
        <v>-0.22877480540409845</v>
      </c>
      <c r="H2470">
        <v>-0.77361156548115384</v>
      </c>
      <c r="I2470">
        <v>0.24927016429366528</v>
      </c>
      <c r="J2470">
        <v>-1.0209650306004909</v>
      </c>
    </row>
    <row r="2471" spans="1:10" x14ac:dyDescent="0.2">
      <c r="A2471">
        <v>35120304</v>
      </c>
      <c r="B2471">
        <v>400</v>
      </c>
      <c r="C2471">
        <v>2</v>
      </c>
      <c r="D2471">
        <v>2</v>
      </c>
      <c r="E2471">
        <v>4</v>
      </c>
      <c r="F2471">
        <v>1</v>
      </c>
      <c r="G2471">
        <v>-0.46666240154304262</v>
      </c>
      <c r="H2471">
        <v>-0.47464582788491649</v>
      </c>
      <c r="I2471">
        <v>0.11704080301745151</v>
      </c>
      <c r="J2471">
        <v>-1.5844701363332008</v>
      </c>
    </row>
    <row r="2472" spans="1:10" x14ac:dyDescent="0.2">
      <c r="A2472">
        <v>35120305</v>
      </c>
      <c r="B2472">
        <v>493</v>
      </c>
      <c r="C2472">
        <v>2</v>
      </c>
      <c r="D2472">
        <v>2</v>
      </c>
      <c r="E2472">
        <v>4</v>
      </c>
      <c r="F2472">
        <v>2</v>
      </c>
      <c r="G2472">
        <v>-0.42787427824438795</v>
      </c>
      <c r="H2472">
        <v>-0.65707710451704848</v>
      </c>
      <c r="I2472">
        <v>0.2021577268939983</v>
      </c>
      <c r="J2472">
        <v>-0.66853038729432868</v>
      </c>
    </row>
    <row r="2473" spans="1:10" x14ac:dyDescent="0.2">
      <c r="A2473">
        <v>35120306</v>
      </c>
      <c r="B2473">
        <v>915</v>
      </c>
      <c r="C2473">
        <v>2</v>
      </c>
      <c r="D2473">
        <v>3</v>
      </c>
      <c r="E2473">
        <v>3</v>
      </c>
      <c r="F2473">
        <v>1</v>
      </c>
      <c r="G2473">
        <v>-0.74904680537630075</v>
      </c>
      <c r="H2473">
        <v>-0.24727848572477318</v>
      </c>
      <c r="I2473">
        <v>-9.5311062247203426E-2</v>
      </c>
      <c r="J2473">
        <v>-1.0490736086725154</v>
      </c>
    </row>
    <row r="2474" spans="1:10" x14ac:dyDescent="0.2">
      <c r="A2474">
        <v>35120307</v>
      </c>
      <c r="B2474">
        <v>5</v>
      </c>
    </row>
    <row r="2475" spans="1:10" x14ac:dyDescent="0.2">
      <c r="A2475">
        <v>35120308</v>
      </c>
      <c r="B2475">
        <v>462</v>
      </c>
      <c r="C2475">
        <v>2</v>
      </c>
      <c r="D2475">
        <v>4</v>
      </c>
      <c r="E2475">
        <v>3</v>
      </c>
      <c r="F2475">
        <v>2</v>
      </c>
      <c r="G2475">
        <v>-0.50993407272972835</v>
      </c>
      <c r="H2475">
        <v>-1.3047444625009688E-2</v>
      </c>
      <c r="I2475">
        <v>1.0754710492250234E-2</v>
      </c>
      <c r="J2475">
        <v>-0.66635520882397747</v>
      </c>
    </row>
    <row r="2476" spans="1:10" x14ac:dyDescent="0.2">
      <c r="A2476">
        <v>35120309</v>
      </c>
      <c r="B2476">
        <v>362</v>
      </c>
      <c r="C2476">
        <v>2</v>
      </c>
      <c r="D2476">
        <v>3</v>
      </c>
      <c r="E2476">
        <v>3</v>
      </c>
      <c r="F2476">
        <v>2</v>
      </c>
      <c r="G2476">
        <v>-0.55786950079989883</v>
      </c>
      <c r="H2476">
        <v>-0.32866226330518272</v>
      </c>
      <c r="I2476">
        <v>-0.16971971334174507</v>
      </c>
      <c r="J2476">
        <v>-0.69019580621223775</v>
      </c>
    </row>
    <row r="2477" spans="1:10" x14ac:dyDescent="0.2">
      <c r="A2477">
        <v>35120310</v>
      </c>
      <c r="B2477">
        <v>379</v>
      </c>
      <c r="C2477">
        <v>4</v>
      </c>
      <c r="D2477">
        <v>2</v>
      </c>
      <c r="E2477">
        <v>3</v>
      </c>
      <c r="F2477">
        <v>2</v>
      </c>
      <c r="G2477">
        <v>0.46021075748655993</v>
      </c>
      <c r="H2477">
        <v>-0.53703341405465699</v>
      </c>
      <c r="I2477">
        <v>-0.16059060778109108</v>
      </c>
      <c r="J2477">
        <v>-0.55548587437581476</v>
      </c>
    </row>
    <row r="2478" spans="1:10" x14ac:dyDescent="0.2">
      <c r="A2478">
        <v>35120311</v>
      </c>
      <c r="B2478">
        <v>757</v>
      </c>
      <c r="C2478">
        <v>5</v>
      </c>
      <c r="D2478">
        <v>5</v>
      </c>
      <c r="E2478">
        <v>2</v>
      </c>
      <c r="F2478">
        <v>3</v>
      </c>
      <c r="G2478">
        <v>1.4164683098805146</v>
      </c>
      <c r="H2478">
        <v>0.80416966670054779</v>
      </c>
      <c r="I2478">
        <v>-0.6027761303358371</v>
      </c>
      <c r="J2478">
        <v>-0.28123902709709159</v>
      </c>
    </row>
    <row r="2479" spans="1:10" x14ac:dyDescent="0.2">
      <c r="A2479">
        <v>35120312</v>
      </c>
      <c r="B2479">
        <v>5</v>
      </c>
    </row>
    <row r="2480" spans="1:10" x14ac:dyDescent="0.2">
      <c r="A2480">
        <v>35120313</v>
      </c>
      <c r="B2480">
        <v>435</v>
      </c>
      <c r="C2480">
        <v>4</v>
      </c>
      <c r="D2480">
        <v>5</v>
      </c>
      <c r="E2480">
        <v>2</v>
      </c>
      <c r="F2480">
        <v>1</v>
      </c>
      <c r="G2480">
        <v>0.50071493580061599</v>
      </c>
      <c r="H2480">
        <v>0.89982748903774523</v>
      </c>
      <c r="I2480">
        <v>-0.34919010297053232</v>
      </c>
      <c r="J2480">
        <v>-1.5079291504606995</v>
      </c>
    </row>
    <row r="2481" spans="1:10" x14ac:dyDescent="0.2">
      <c r="A2481">
        <v>35120314</v>
      </c>
      <c r="B2481">
        <v>441</v>
      </c>
      <c r="C2481">
        <v>4</v>
      </c>
      <c r="D2481">
        <v>5</v>
      </c>
      <c r="E2481">
        <v>2</v>
      </c>
      <c r="F2481">
        <v>1</v>
      </c>
      <c r="G2481">
        <v>1.3510966366615466E-2</v>
      </c>
      <c r="H2481">
        <v>2.3629893623490217</v>
      </c>
      <c r="I2481">
        <v>-0.39299623152684532</v>
      </c>
      <c r="J2481">
        <v>-0.90917658926441547</v>
      </c>
    </row>
    <row r="2482" spans="1:10" x14ac:dyDescent="0.2">
      <c r="A2482">
        <v>35120315</v>
      </c>
      <c r="B2482">
        <v>479</v>
      </c>
      <c r="C2482">
        <v>3</v>
      </c>
      <c r="D2482">
        <v>5</v>
      </c>
      <c r="E2482">
        <v>3</v>
      </c>
      <c r="F2482">
        <v>1</v>
      </c>
      <c r="G2482">
        <v>-7.8239037362698147E-2</v>
      </c>
      <c r="H2482">
        <v>0.65863246622861893</v>
      </c>
      <c r="I2482">
        <v>-0.23600995015530021</v>
      </c>
      <c r="J2482">
        <v>-1.1321431299088482</v>
      </c>
    </row>
    <row r="2483" spans="1:10" x14ac:dyDescent="0.2">
      <c r="A2483">
        <v>35120316</v>
      </c>
      <c r="B2483">
        <v>597</v>
      </c>
      <c r="C2483">
        <v>4</v>
      </c>
      <c r="D2483">
        <v>5</v>
      </c>
      <c r="E2483">
        <v>3</v>
      </c>
      <c r="F2483">
        <v>1</v>
      </c>
      <c r="G2483">
        <v>1.8621234039494047E-2</v>
      </c>
      <c r="H2483">
        <v>1.0414746126600498</v>
      </c>
      <c r="I2483">
        <v>-0.30604792269138609</v>
      </c>
      <c r="J2483">
        <v>-1.2234879103455114</v>
      </c>
    </row>
    <row r="2484" spans="1:10" x14ac:dyDescent="0.2">
      <c r="A2484">
        <v>35120317</v>
      </c>
      <c r="B2484">
        <v>518</v>
      </c>
      <c r="C2484">
        <v>3</v>
      </c>
      <c r="D2484">
        <v>5</v>
      </c>
      <c r="E2484">
        <v>4</v>
      </c>
      <c r="F2484">
        <v>1</v>
      </c>
      <c r="G2484">
        <v>-0.33057461784516212</v>
      </c>
      <c r="H2484">
        <v>2.0302426326983802</v>
      </c>
      <c r="I2484">
        <v>0.18195732306366363</v>
      </c>
      <c r="J2484">
        <v>-0.89314206044958666</v>
      </c>
    </row>
    <row r="2485" spans="1:10" x14ac:dyDescent="0.2">
      <c r="A2485">
        <v>35120318</v>
      </c>
      <c r="B2485">
        <v>570</v>
      </c>
      <c r="C2485">
        <v>3</v>
      </c>
      <c r="D2485">
        <v>3</v>
      </c>
      <c r="E2485">
        <v>2</v>
      </c>
      <c r="F2485">
        <v>2</v>
      </c>
      <c r="G2485">
        <v>-0.17812868800674664</v>
      </c>
      <c r="H2485">
        <v>-0.16026428278268237</v>
      </c>
      <c r="I2485">
        <v>-0.55943929470020415</v>
      </c>
      <c r="J2485">
        <v>-0.58256172734099265</v>
      </c>
    </row>
    <row r="2486" spans="1:10" x14ac:dyDescent="0.2">
      <c r="A2486">
        <v>35120319</v>
      </c>
      <c r="B2486">
        <v>458</v>
      </c>
      <c r="C2486">
        <v>4</v>
      </c>
      <c r="D2486">
        <v>5</v>
      </c>
      <c r="E2486">
        <v>3</v>
      </c>
      <c r="F2486">
        <v>1</v>
      </c>
      <c r="G2486">
        <v>0.14523955914030298</v>
      </c>
      <c r="H2486">
        <v>1.8392224515535527</v>
      </c>
      <c r="I2486">
        <v>-0.15613008911455439</v>
      </c>
      <c r="J2486">
        <v>-1.7205124824287605</v>
      </c>
    </row>
    <row r="2487" spans="1:10" x14ac:dyDescent="0.2">
      <c r="A2487">
        <v>35120320</v>
      </c>
      <c r="B2487">
        <v>552</v>
      </c>
      <c r="C2487">
        <v>4</v>
      </c>
      <c r="D2487">
        <v>5</v>
      </c>
      <c r="E2487">
        <v>3</v>
      </c>
      <c r="F2487">
        <v>1</v>
      </c>
      <c r="G2487">
        <v>0.36489552508292844</v>
      </c>
      <c r="H2487">
        <v>2.2124116960907099</v>
      </c>
      <c r="I2487">
        <v>1.2143506294437223E-3</v>
      </c>
      <c r="J2487">
        <v>-2.383499964474642</v>
      </c>
    </row>
    <row r="2488" spans="1:10" x14ac:dyDescent="0.2">
      <c r="A2488">
        <v>35120321</v>
      </c>
      <c r="B2488">
        <v>572</v>
      </c>
      <c r="C2488">
        <v>4</v>
      </c>
      <c r="D2488">
        <v>5</v>
      </c>
      <c r="E2488">
        <v>3</v>
      </c>
      <c r="F2488">
        <v>1</v>
      </c>
      <c r="G2488">
        <v>0.14592938406174452</v>
      </c>
      <c r="H2488">
        <v>1.2187557948607193</v>
      </c>
      <c r="I2488">
        <v>-0.17769910925981072</v>
      </c>
      <c r="J2488">
        <v>-1.1921357520331275</v>
      </c>
    </row>
    <row r="2489" spans="1:10" x14ac:dyDescent="0.2">
      <c r="A2489">
        <v>35120322</v>
      </c>
      <c r="B2489">
        <v>655</v>
      </c>
      <c r="C2489">
        <v>5</v>
      </c>
      <c r="D2489">
        <v>5</v>
      </c>
      <c r="E2489">
        <v>5</v>
      </c>
      <c r="F2489">
        <v>2</v>
      </c>
      <c r="G2489">
        <v>2.4924042740550925</v>
      </c>
      <c r="H2489">
        <v>1.4225941543507576</v>
      </c>
      <c r="I2489">
        <v>2.8417540809712154</v>
      </c>
      <c r="J2489">
        <v>-0.57877340171700964</v>
      </c>
    </row>
    <row r="2490" spans="1:10" x14ac:dyDescent="0.2">
      <c r="A2490">
        <v>35120323</v>
      </c>
      <c r="B2490">
        <v>868</v>
      </c>
      <c r="C2490">
        <v>5</v>
      </c>
      <c r="D2490">
        <v>5</v>
      </c>
      <c r="E2490">
        <v>5</v>
      </c>
      <c r="F2490">
        <v>1</v>
      </c>
      <c r="G2490">
        <v>1.9328428106038835</v>
      </c>
      <c r="H2490">
        <v>1.9193709838974669</v>
      </c>
      <c r="I2490">
        <v>1.3801766690803505</v>
      </c>
      <c r="J2490">
        <v>-1.1496881841055089</v>
      </c>
    </row>
    <row r="2491" spans="1:10" x14ac:dyDescent="0.2">
      <c r="A2491">
        <v>35120324</v>
      </c>
      <c r="B2491">
        <v>227</v>
      </c>
      <c r="C2491">
        <v>5</v>
      </c>
      <c r="D2491">
        <v>5</v>
      </c>
      <c r="E2491">
        <v>5</v>
      </c>
      <c r="F2491">
        <v>1</v>
      </c>
      <c r="G2491">
        <v>3.0470136124205136</v>
      </c>
      <c r="H2491">
        <v>2.2631780558650774</v>
      </c>
      <c r="I2491">
        <v>1.3844101430149567</v>
      </c>
      <c r="J2491">
        <v>-2.1364045424092124</v>
      </c>
    </row>
    <row r="2492" spans="1:10" x14ac:dyDescent="0.2">
      <c r="A2492">
        <v>35120325</v>
      </c>
      <c r="B2492">
        <v>461</v>
      </c>
      <c r="C2492">
        <v>5</v>
      </c>
      <c r="D2492">
        <v>5</v>
      </c>
      <c r="E2492">
        <v>2</v>
      </c>
      <c r="F2492">
        <v>1</v>
      </c>
      <c r="G2492">
        <v>0.98798778411431964</v>
      </c>
      <c r="H2492">
        <v>1.8954172399350644</v>
      </c>
      <c r="I2492">
        <v>-0.48269995959327872</v>
      </c>
      <c r="J2492">
        <v>-1.2368705791643682</v>
      </c>
    </row>
    <row r="2493" spans="1:10" x14ac:dyDescent="0.2">
      <c r="A2493">
        <v>35120326</v>
      </c>
      <c r="B2493">
        <v>463</v>
      </c>
      <c r="C2493">
        <v>5</v>
      </c>
      <c r="D2493">
        <v>5</v>
      </c>
      <c r="E2493">
        <v>5</v>
      </c>
      <c r="F2493">
        <v>1</v>
      </c>
      <c r="G2493">
        <v>1.1074564799090383</v>
      </c>
      <c r="H2493">
        <v>1.9236918488274943</v>
      </c>
      <c r="I2493">
        <v>0.58948926657630663</v>
      </c>
      <c r="J2493">
        <v>-1.1159488185769</v>
      </c>
    </row>
    <row r="2494" spans="1:10" x14ac:dyDescent="0.2">
      <c r="A2494">
        <v>35120327</v>
      </c>
      <c r="B2494">
        <v>450</v>
      </c>
      <c r="C2494">
        <v>3</v>
      </c>
      <c r="D2494">
        <v>4</v>
      </c>
      <c r="E2494">
        <v>4</v>
      </c>
      <c r="F2494">
        <v>1</v>
      </c>
      <c r="G2494">
        <v>-0.29184852066838279</v>
      </c>
      <c r="H2494">
        <v>0.54205377707192148</v>
      </c>
      <c r="I2494">
        <v>0.40542797823812821</v>
      </c>
      <c r="J2494">
        <v>-1.0070188021896922</v>
      </c>
    </row>
    <row r="2495" spans="1:10" x14ac:dyDescent="0.2">
      <c r="A2495">
        <v>35120328</v>
      </c>
      <c r="B2495">
        <v>480</v>
      </c>
      <c r="C2495">
        <v>4</v>
      </c>
      <c r="D2495">
        <v>4</v>
      </c>
      <c r="E2495">
        <v>5</v>
      </c>
      <c r="F2495">
        <v>1</v>
      </c>
      <c r="G2495">
        <v>0.6191767863811104</v>
      </c>
      <c r="H2495">
        <v>3.2199285608640604E-3</v>
      </c>
      <c r="I2495">
        <v>0.70953085195848575</v>
      </c>
      <c r="J2495">
        <v>-0.81485761631481657</v>
      </c>
    </row>
    <row r="2496" spans="1:10" x14ac:dyDescent="0.2">
      <c r="A2496">
        <v>35120329</v>
      </c>
      <c r="B2496">
        <v>618</v>
      </c>
      <c r="C2496">
        <v>2</v>
      </c>
      <c r="D2496">
        <v>1</v>
      </c>
      <c r="E2496">
        <v>5</v>
      </c>
      <c r="F2496">
        <v>2</v>
      </c>
      <c r="G2496">
        <v>-0.57450394583128572</v>
      </c>
      <c r="H2496">
        <v>-0.8716524701719488</v>
      </c>
      <c r="I2496">
        <v>1.424231559692468</v>
      </c>
      <c r="J2496">
        <v>-0.56919675093554667</v>
      </c>
    </row>
    <row r="2497" spans="1:10" x14ac:dyDescent="0.2">
      <c r="A2497">
        <v>35120330</v>
      </c>
      <c r="B2497">
        <v>552</v>
      </c>
      <c r="C2497">
        <v>5</v>
      </c>
      <c r="D2497">
        <v>4</v>
      </c>
      <c r="E2497">
        <v>5</v>
      </c>
      <c r="F2497">
        <v>2</v>
      </c>
      <c r="G2497">
        <v>1.2299019194950878</v>
      </c>
      <c r="H2497">
        <v>0.26133859292895201</v>
      </c>
      <c r="I2497">
        <v>1.6502373003627531</v>
      </c>
      <c r="J2497">
        <v>-0.42882289596664691</v>
      </c>
    </row>
    <row r="2498" spans="1:10" x14ac:dyDescent="0.2">
      <c r="A2498">
        <v>35120331</v>
      </c>
      <c r="B2498">
        <v>634</v>
      </c>
      <c r="C2498">
        <v>2</v>
      </c>
      <c r="D2498">
        <v>1</v>
      </c>
      <c r="E2498">
        <v>3</v>
      </c>
      <c r="F2498">
        <v>3</v>
      </c>
      <c r="G2498">
        <v>-0.6132140300005493</v>
      </c>
      <c r="H2498">
        <v>-1.124944819210705</v>
      </c>
      <c r="I2498">
        <v>-2.0277536280475402E-2</v>
      </c>
      <c r="J2498">
        <v>-0.29051311656177459</v>
      </c>
    </row>
    <row r="2499" spans="1:10" x14ac:dyDescent="0.2">
      <c r="A2499">
        <v>35120332</v>
      </c>
      <c r="B2499">
        <v>770</v>
      </c>
      <c r="C2499">
        <v>3</v>
      </c>
      <c r="D2499">
        <v>2</v>
      </c>
      <c r="E2499">
        <v>5</v>
      </c>
      <c r="F2499">
        <v>2</v>
      </c>
      <c r="G2499">
        <v>-0.31244343324909085</v>
      </c>
      <c r="H2499">
        <v>-0.7047073299279577</v>
      </c>
      <c r="I2499">
        <v>1.4944030811968951</v>
      </c>
      <c r="J2499">
        <v>-0.47838712106109721</v>
      </c>
    </row>
    <row r="2500" spans="1:10" x14ac:dyDescent="0.2">
      <c r="A2500">
        <v>35120333</v>
      </c>
      <c r="B2500">
        <v>646</v>
      </c>
      <c r="C2500">
        <v>4</v>
      </c>
      <c r="D2500">
        <v>3</v>
      </c>
      <c r="E2500">
        <v>5</v>
      </c>
      <c r="F2500">
        <v>2</v>
      </c>
      <c r="G2500">
        <v>0.65150321923067867</v>
      </c>
      <c r="H2500">
        <v>-0.35778532655937068</v>
      </c>
      <c r="I2500">
        <v>2.6168591589327139</v>
      </c>
      <c r="J2500">
        <v>-0.53292642514044597</v>
      </c>
    </row>
    <row r="2501" spans="1:10" x14ac:dyDescent="0.2">
      <c r="A2501">
        <v>35120334</v>
      </c>
      <c r="B2501">
        <v>548</v>
      </c>
      <c r="C2501">
        <v>5</v>
      </c>
      <c r="D2501">
        <v>5</v>
      </c>
      <c r="E2501">
        <v>5</v>
      </c>
      <c r="F2501">
        <v>1</v>
      </c>
      <c r="G2501">
        <v>0.84907714879879648</v>
      </c>
      <c r="H2501">
        <v>0.97544812026608474</v>
      </c>
      <c r="I2501">
        <v>1.5490355526482651</v>
      </c>
      <c r="J2501">
        <v>-1.2253109645807747</v>
      </c>
    </row>
    <row r="2502" spans="1:10" x14ac:dyDescent="0.2">
      <c r="A2502">
        <v>35120335</v>
      </c>
      <c r="B2502">
        <v>467</v>
      </c>
      <c r="C2502">
        <v>4</v>
      </c>
      <c r="D2502">
        <v>5</v>
      </c>
      <c r="E2502">
        <v>2</v>
      </c>
      <c r="F2502">
        <v>1</v>
      </c>
      <c r="G2502">
        <v>0.11021613252118147</v>
      </c>
      <c r="H2502">
        <v>1.6274247755394096</v>
      </c>
      <c r="I2502">
        <v>-0.43302201754880487</v>
      </c>
      <c r="J2502">
        <v>-1.8167825514465439</v>
      </c>
    </row>
    <row r="2503" spans="1:10" x14ac:dyDescent="0.2">
      <c r="A2503">
        <v>35120336</v>
      </c>
      <c r="B2503">
        <v>1093</v>
      </c>
      <c r="C2503">
        <v>3</v>
      </c>
      <c r="D2503">
        <v>3</v>
      </c>
      <c r="E2503">
        <v>2</v>
      </c>
      <c r="F2503">
        <v>2</v>
      </c>
      <c r="G2503">
        <v>-0.13682439028880877</v>
      </c>
      <c r="H2503">
        <v>-0.14810961415348001</v>
      </c>
      <c r="I2503">
        <v>-0.61010504287208356</v>
      </c>
      <c r="J2503">
        <v>-0.5097367001000157</v>
      </c>
    </row>
    <row r="2504" spans="1:10" x14ac:dyDescent="0.2">
      <c r="A2504">
        <v>35120337</v>
      </c>
      <c r="B2504">
        <v>518</v>
      </c>
      <c r="C2504">
        <v>3</v>
      </c>
      <c r="D2504">
        <v>5</v>
      </c>
      <c r="E2504">
        <v>3</v>
      </c>
      <c r="F2504">
        <v>1</v>
      </c>
      <c r="G2504">
        <v>-0.21987589494652104</v>
      </c>
      <c r="H2504">
        <v>1.4520125841138236</v>
      </c>
      <c r="I2504">
        <v>-0.20595738884154699</v>
      </c>
      <c r="J2504">
        <v>-2.1506737733963228</v>
      </c>
    </row>
    <row r="2505" spans="1:10" x14ac:dyDescent="0.2">
      <c r="A2505">
        <v>35120338</v>
      </c>
      <c r="B2505">
        <v>602</v>
      </c>
      <c r="C2505">
        <v>2</v>
      </c>
      <c r="D2505">
        <v>4</v>
      </c>
      <c r="E2505">
        <v>4</v>
      </c>
      <c r="F2505">
        <v>1</v>
      </c>
      <c r="G2505">
        <v>-0.51552774604026363</v>
      </c>
      <c r="H2505">
        <v>2.859990381275232E-2</v>
      </c>
      <c r="I2505">
        <v>0.32295077230381652</v>
      </c>
      <c r="J2505">
        <v>-0.96681229428910831</v>
      </c>
    </row>
    <row r="2506" spans="1:10" x14ac:dyDescent="0.2">
      <c r="A2506">
        <v>35120339</v>
      </c>
      <c r="B2506">
        <v>1061</v>
      </c>
      <c r="C2506">
        <v>3</v>
      </c>
      <c r="D2506">
        <v>3</v>
      </c>
      <c r="E2506">
        <v>4</v>
      </c>
      <c r="F2506">
        <v>1</v>
      </c>
      <c r="G2506">
        <v>-0.32134439395696446</v>
      </c>
      <c r="H2506">
        <v>-0.18365471689291987</v>
      </c>
      <c r="I2506">
        <v>0.16670827277532785</v>
      </c>
      <c r="J2506">
        <v>-0.98094939466396647</v>
      </c>
    </row>
    <row r="2507" spans="1:10" x14ac:dyDescent="0.2">
      <c r="A2507">
        <v>35120340</v>
      </c>
      <c r="B2507">
        <v>774</v>
      </c>
      <c r="C2507">
        <v>1</v>
      </c>
      <c r="D2507">
        <v>2</v>
      </c>
      <c r="E2507">
        <v>3</v>
      </c>
      <c r="F2507">
        <v>1</v>
      </c>
      <c r="G2507">
        <v>-0.89989522607823691</v>
      </c>
      <c r="H2507">
        <v>-0.55237005762430524</v>
      </c>
      <c r="I2507">
        <v>-0.18107076284415397</v>
      </c>
      <c r="J2507">
        <v>-0.81391985341186546</v>
      </c>
    </row>
    <row r="2508" spans="1:10" x14ac:dyDescent="0.2">
      <c r="A2508">
        <v>35120341</v>
      </c>
      <c r="B2508">
        <v>512</v>
      </c>
      <c r="C2508">
        <v>2</v>
      </c>
      <c r="D2508">
        <v>1</v>
      </c>
      <c r="E2508">
        <v>4</v>
      </c>
      <c r="F2508">
        <v>1</v>
      </c>
      <c r="G2508">
        <v>-0.66925264208354696</v>
      </c>
      <c r="H2508">
        <v>-0.79317961188767871</v>
      </c>
      <c r="I2508">
        <v>3.5129668646182874E-2</v>
      </c>
      <c r="J2508">
        <v>-0.80746025184604187</v>
      </c>
    </row>
    <row r="2509" spans="1:10" x14ac:dyDescent="0.2">
      <c r="A2509">
        <v>35120342</v>
      </c>
      <c r="B2509">
        <v>696</v>
      </c>
      <c r="C2509">
        <v>2</v>
      </c>
      <c r="D2509">
        <v>1</v>
      </c>
      <c r="E2509">
        <v>2</v>
      </c>
      <c r="F2509">
        <v>1</v>
      </c>
      <c r="G2509">
        <v>-0.63589409149253773</v>
      </c>
      <c r="H2509">
        <v>-1.2137661938465452</v>
      </c>
      <c r="I2509">
        <v>-0.56872964906846646</v>
      </c>
      <c r="J2509">
        <v>-1.0328456146330254</v>
      </c>
    </row>
    <row r="2510" spans="1:10" x14ac:dyDescent="0.2">
      <c r="A2510">
        <v>35120343</v>
      </c>
      <c r="B2510">
        <v>681</v>
      </c>
      <c r="C2510">
        <v>2</v>
      </c>
      <c r="D2510">
        <v>1</v>
      </c>
      <c r="E2510">
        <v>2</v>
      </c>
      <c r="F2510">
        <v>1</v>
      </c>
      <c r="G2510">
        <v>-0.59250159435893002</v>
      </c>
      <c r="H2510">
        <v>-0.76487558401603395</v>
      </c>
      <c r="I2510">
        <v>-0.37303984422057712</v>
      </c>
      <c r="J2510">
        <v>-0.89217672287244321</v>
      </c>
    </row>
    <row r="2511" spans="1:10" x14ac:dyDescent="0.2">
      <c r="A2511">
        <v>35120344</v>
      </c>
      <c r="B2511">
        <v>550</v>
      </c>
      <c r="C2511">
        <v>2</v>
      </c>
      <c r="D2511">
        <v>3</v>
      </c>
      <c r="E2511">
        <v>3</v>
      </c>
      <c r="F2511">
        <v>1</v>
      </c>
      <c r="G2511">
        <v>-0.70265520903839929</v>
      </c>
      <c r="H2511">
        <v>-0.30999635566559691</v>
      </c>
      <c r="I2511">
        <v>-0.16907044450051384</v>
      </c>
      <c r="J2511">
        <v>-1.2249064754597914</v>
      </c>
    </row>
    <row r="2512" spans="1:10" x14ac:dyDescent="0.2">
      <c r="A2512">
        <v>35120345</v>
      </c>
      <c r="B2512">
        <v>562</v>
      </c>
      <c r="C2512">
        <v>2</v>
      </c>
      <c r="D2512">
        <v>2</v>
      </c>
      <c r="E2512">
        <v>3</v>
      </c>
      <c r="F2512">
        <v>1</v>
      </c>
      <c r="G2512">
        <v>-0.69263137699944588</v>
      </c>
      <c r="H2512">
        <v>-0.50771724503264337</v>
      </c>
      <c r="I2512">
        <v>-0.13211893408480987</v>
      </c>
      <c r="J2512">
        <v>-0.96854522614599836</v>
      </c>
    </row>
    <row r="2513" spans="1:10" x14ac:dyDescent="0.2">
      <c r="A2513">
        <v>35120346</v>
      </c>
      <c r="B2513">
        <v>471</v>
      </c>
      <c r="C2513">
        <v>4</v>
      </c>
      <c r="D2513">
        <v>5</v>
      </c>
      <c r="E2513">
        <v>5</v>
      </c>
      <c r="F2513">
        <v>1</v>
      </c>
      <c r="G2513">
        <v>0.39757383417901765</v>
      </c>
      <c r="H2513">
        <v>2.934684088599071</v>
      </c>
      <c r="I2513">
        <v>1.7707472674256008</v>
      </c>
      <c r="J2513">
        <v>-1.0154009204472874</v>
      </c>
    </row>
    <row r="2514" spans="1:10" x14ac:dyDescent="0.2">
      <c r="A2514">
        <v>35120347</v>
      </c>
      <c r="B2514">
        <v>571</v>
      </c>
      <c r="C2514">
        <v>3</v>
      </c>
      <c r="D2514">
        <v>5</v>
      </c>
      <c r="E2514">
        <v>1</v>
      </c>
      <c r="F2514">
        <v>1</v>
      </c>
      <c r="G2514">
        <v>-0.15756399502471419</v>
      </c>
      <c r="H2514">
        <v>1.217846611861874</v>
      </c>
      <c r="I2514">
        <v>-2.0495885149331636</v>
      </c>
      <c r="J2514">
        <v>-3.6455489867487278</v>
      </c>
    </row>
    <row r="2515" spans="1:10" x14ac:dyDescent="0.2">
      <c r="A2515">
        <v>35120348</v>
      </c>
      <c r="B2515">
        <v>425</v>
      </c>
      <c r="C2515">
        <v>4</v>
      </c>
      <c r="D2515">
        <v>5</v>
      </c>
      <c r="E2515">
        <v>1</v>
      </c>
      <c r="F2515">
        <v>1</v>
      </c>
      <c r="G2515">
        <v>8.893423843610182E-2</v>
      </c>
      <c r="H2515">
        <v>0.80519383305053149</v>
      </c>
      <c r="I2515">
        <v>-2.159931068395577</v>
      </c>
      <c r="J2515">
        <v>-3.6813137135833838</v>
      </c>
    </row>
    <row r="2516" spans="1:10" x14ac:dyDescent="0.2">
      <c r="A2516">
        <v>35120349</v>
      </c>
      <c r="B2516">
        <v>454</v>
      </c>
      <c r="C2516">
        <v>3</v>
      </c>
      <c r="D2516">
        <v>2</v>
      </c>
      <c r="E2516">
        <v>5</v>
      </c>
      <c r="F2516">
        <v>1</v>
      </c>
      <c r="G2516">
        <v>-3.1119644077048127E-2</v>
      </c>
      <c r="H2516">
        <v>-0.56414014795205891</v>
      </c>
      <c r="I2516">
        <v>1.3917712452235296</v>
      </c>
      <c r="J2516">
        <v>-0.76142910202917768</v>
      </c>
    </row>
    <row r="2517" spans="1:10" x14ac:dyDescent="0.2">
      <c r="A2517">
        <v>35120350</v>
      </c>
      <c r="B2517">
        <v>468</v>
      </c>
      <c r="C2517">
        <v>4</v>
      </c>
      <c r="D2517">
        <v>3</v>
      </c>
      <c r="E2517">
        <v>4</v>
      </c>
      <c r="F2517">
        <v>2</v>
      </c>
      <c r="G2517">
        <v>3.0135954703885026E-2</v>
      </c>
      <c r="H2517">
        <v>-0.2068943389102636</v>
      </c>
      <c r="I2517">
        <v>0.46409507301395908</v>
      </c>
      <c r="J2517">
        <v>-0.68191256742122774</v>
      </c>
    </row>
    <row r="2518" spans="1:10" x14ac:dyDescent="0.2">
      <c r="A2518">
        <v>35120351</v>
      </c>
      <c r="B2518">
        <v>420</v>
      </c>
      <c r="C2518">
        <v>4</v>
      </c>
      <c r="D2518">
        <v>5</v>
      </c>
      <c r="E2518">
        <v>3</v>
      </c>
      <c r="F2518">
        <v>2</v>
      </c>
      <c r="G2518">
        <v>0.61231602523182538</v>
      </c>
      <c r="H2518">
        <v>0.75570688091422977</v>
      </c>
      <c r="I2518">
        <v>-3.9826423551723819E-2</v>
      </c>
      <c r="J2518">
        <v>-0.655294549418732</v>
      </c>
    </row>
    <row r="2519" spans="1:10" x14ac:dyDescent="0.2">
      <c r="A2519">
        <v>35120352</v>
      </c>
      <c r="B2519">
        <v>432</v>
      </c>
      <c r="C2519">
        <v>3</v>
      </c>
      <c r="D2519">
        <v>5</v>
      </c>
      <c r="E2519">
        <v>1</v>
      </c>
      <c r="F2519">
        <v>1</v>
      </c>
      <c r="G2519">
        <v>-0.40087571271488431</v>
      </c>
      <c r="H2519">
        <v>1.30842646061613</v>
      </c>
      <c r="I2519">
        <v>-2.2278234953716618</v>
      </c>
      <c r="J2519">
        <v>-3.6547995197142669</v>
      </c>
    </row>
    <row r="2520" spans="1:10" x14ac:dyDescent="0.2">
      <c r="A2520">
        <v>35120353</v>
      </c>
      <c r="B2520">
        <v>492</v>
      </c>
      <c r="C2520">
        <v>1</v>
      </c>
      <c r="D2520">
        <v>4</v>
      </c>
      <c r="E2520">
        <v>3</v>
      </c>
      <c r="F2520">
        <v>1</v>
      </c>
      <c r="G2520">
        <v>-0.96868810082576629</v>
      </c>
      <c r="H2520">
        <v>0.18774168760336082</v>
      </c>
      <c r="I2520">
        <v>-0.1362463779172953</v>
      </c>
      <c r="J2520">
        <v>-0.84456157619235128</v>
      </c>
    </row>
    <row r="2521" spans="1:10" x14ac:dyDescent="0.2">
      <c r="A2521">
        <v>35120354</v>
      </c>
      <c r="B2521">
        <v>465</v>
      </c>
      <c r="C2521">
        <v>5</v>
      </c>
      <c r="D2521">
        <v>5</v>
      </c>
      <c r="E2521">
        <v>5</v>
      </c>
      <c r="F2521">
        <v>1</v>
      </c>
      <c r="G2521">
        <v>0.75729051779142886</v>
      </c>
      <c r="H2521">
        <v>0.99953480413928308</v>
      </c>
      <c r="I2521">
        <v>2.3067356306216733</v>
      </c>
      <c r="J2521">
        <v>-1.0346163667677257</v>
      </c>
    </row>
    <row r="2522" spans="1:10" x14ac:dyDescent="0.2">
      <c r="A2522">
        <v>35120355</v>
      </c>
      <c r="B2522">
        <v>498</v>
      </c>
      <c r="C2522">
        <v>5</v>
      </c>
      <c r="D2522">
        <v>4</v>
      </c>
      <c r="E2522">
        <v>5</v>
      </c>
      <c r="F2522">
        <v>1</v>
      </c>
      <c r="G2522">
        <v>0.85807844384911636</v>
      </c>
      <c r="H2522">
        <v>0.58834402881879533</v>
      </c>
      <c r="I2522">
        <v>4.5546319045062411</v>
      </c>
      <c r="J2522">
        <v>-1.3214190101841261</v>
      </c>
    </row>
    <row r="2523" spans="1:10" x14ac:dyDescent="0.2">
      <c r="A2523">
        <v>35120356</v>
      </c>
      <c r="B2523">
        <v>565</v>
      </c>
      <c r="C2523">
        <v>4</v>
      </c>
      <c r="D2523">
        <v>1</v>
      </c>
      <c r="E2523">
        <v>5</v>
      </c>
      <c r="F2523">
        <v>2</v>
      </c>
      <c r="G2523">
        <v>0.15452623531229634</v>
      </c>
      <c r="H2523">
        <v>-1.170256446861933</v>
      </c>
      <c r="I2523">
        <v>0.78670459655439817</v>
      </c>
      <c r="J2523">
        <v>-0.65448106387058125</v>
      </c>
    </row>
    <row r="2524" spans="1:10" x14ac:dyDescent="0.2">
      <c r="A2524">
        <v>35120357</v>
      </c>
      <c r="B2524">
        <v>706</v>
      </c>
      <c r="C2524">
        <v>3</v>
      </c>
      <c r="D2524">
        <v>5</v>
      </c>
      <c r="E2524">
        <v>4</v>
      </c>
      <c r="F2524">
        <v>1</v>
      </c>
      <c r="G2524">
        <v>-0.17448203661369591</v>
      </c>
      <c r="H2524">
        <v>0.72416561109146982</v>
      </c>
      <c r="I2524">
        <v>0.54315336859151997</v>
      </c>
      <c r="J2524">
        <v>-1.3141896014956773</v>
      </c>
    </row>
    <row r="2525" spans="1:10" x14ac:dyDescent="0.2">
      <c r="A2525">
        <v>35120358</v>
      </c>
      <c r="B2525">
        <v>683</v>
      </c>
      <c r="C2525">
        <v>5</v>
      </c>
      <c r="D2525">
        <v>4</v>
      </c>
      <c r="E2525">
        <v>5</v>
      </c>
      <c r="F2525">
        <v>1</v>
      </c>
      <c r="G2525">
        <v>0.95020480390775908</v>
      </c>
      <c r="H2525">
        <v>5.1963413563338487E-2</v>
      </c>
      <c r="I2525">
        <v>0.95438194500261764</v>
      </c>
      <c r="J2525">
        <v>-0.90800886296263073</v>
      </c>
    </row>
    <row r="2526" spans="1:10" x14ac:dyDescent="0.2">
      <c r="A2526">
        <v>35120359</v>
      </c>
      <c r="B2526">
        <v>529</v>
      </c>
      <c r="C2526">
        <v>2</v>
      </c>
      <c r="D2526">
        <v>1</v>
      </c>
      <c r="E2526">
        <v>4</v>
      </c>
      <c r="F2526">
        <v>2</v>
      </c>
      <c r="G2526">
        <v>-0.43117570035276853</v>
      </c>
      <c r="H2526">
        <v>-1.071253763161881</v>
      </c>
      <c r="I2526">
        <v>0.25562546956265964</v>
      </c>
      <c r="J2526">
        <v>-0.62423575413393662</v>
      </c>
    </row>
    <row r="2527" spans="1:10" x14ac:dyDescent="0.2">
      <c r="A2527">
        <v>35120360</v>
      </c>
      <c r="B2527">
        <v>633</v>
      </c>
      <c r="C2527">
        <v>2</v>
      </c>
      <c r="D2527">
        <v>1</v>
      </c>
      <c r="E2527">
        <v>4</v>
      </c>
      <c r="F2527">
        <v>2</v>
      </c>
      <c r="G2527">
        <v>-0.44715571695210049</v>
      </c>
      <c r="H2527">
        <v>-1.0507545010135217</v>
      </c>
      <c r="I2527">
        <v>0.26963409495757273</v>
      </c>
      <c r="J2527">
        <v>-0.61365126887983568</v>
      </c>
    </row>
    <row r="2528" spans="1:10" x14ac:dyDescent="0.2">
      <c r="A2528">
        <v>35120361</v>
      </c>
      <c r="B2528">
        <v>652</v>
      </c>
      <c r="C2528">
        <v>2</v>
      </c>
      <c r="D2528">
        <v>2</v>
      </c>
      <c r="E2528">
        <v>3</v>
      </c>
      <c r="F2528">
        <v>2</v>
      </c>
      <c r="G2528">
        <v>-0.50440946550160703</v>
      </c>
      <c r="H2528">
        <v>-0.4636308469726948</v>
      </c>
      <c r="I2528">
        <v>-0.30620486102646027</v>
      </c>
      <c r="J2528">
        <v>-0.66031614778022352</v>
      </c>
    </row>
    <row r="2529" spans="1:10" x14ac:dyDescent="0.2">
      <c r="A2529">
        <v>35120362</v>
      </c>
      <c r="B2529">
        <v>10</v>
      </c>
    </row>
    <row r="2530" spans="1:10" x14ac:dyDescent="0.2">
      <c r="A2530">
        <v>35120363</v>
      </c>
      <c r="B2530">
        <v>39</v>
      </c>
    </row>
    <row r="2531" spans="1:10" x14ac:dyDescent="0.2">
      <c r="A2531">
        <v>35120365</v>
      </c>
      <c r="B2531">
        <v>789</v>
      </c>
      <c r="C2531">
        <v>5</v>
      </c>
      <c r="D2531">
        <v>5</v>
      </c>
      <c r="E2531">
        <v>5</v>
      </c>
      <c r="F2531">
        <v>3</v>
      </c>
      <c r="G2531">
        <v>2.9075684210069155</v>
      </c>
      <c r="H2531">
        <v>0.96871894147881976</v>
      </c>
      <c r="I2531">
        <v>2.5254161458470143</v>
      </c>
      <c r="J2531">
        <v>-0.38146928868925029</v>
      </c>
    </row>
    <row r="2532" spans="1:10" x14ac:dyDescent="0.2">
      <c r="A2532">
        <v>35120366</v>
      </c>
      <c r="B2532">
        <v>612</v>
      </c>
      <c r="C2532">
        <v>5</v>
      </c>
      <c r="D2532">
        <v>5</v>
      </c>
      <c r="E2532">
        <v>2</v>
      </c>
      <c r="F2532">
        <v>4</v>
      </c>
      <c r="G2532">
        <v>1.3011787867929216</v>
      </c>
      <c r="H2532">
        <v>2.0037605689770301</v>
      </c>
      <c r="I2532">
        <v>-0.3700742777977935</v>
      </c>
      <c r="J2532">
        <v>0.48354939137786535</v>
      </c>
    </row>
    <row r="2533" spans="1:10" x14ac:dyDescent="0.2">
      <c r="A2533">
        <v>35120367</v>
      </c>
      <c r="B2533">
        <v>875</v>
      </c>
      <c r="C2533">
        <v>5</v>
      </c>
      <c r="D2533">
        <v>4</v>
      </c>
      <c r="E2533">
        <v>5</v>
      </c>
      <c r="F2533">
        <v>3</v>
      </c>
      <c r="G2533">
        <v>0.91727909886040049</v>
      </c>
      <c r="H2533">
        <v>0.45432365909763578</v>
      </c>
      <c r="I2533">
        <v>1.1522537841498737</v>
      </c>
      <c r="J2533">
        <v>-0.29984322833192834</v>
      </c>
    </row>
    <row r="2534" spans="1:10" x14ac:dyDescent="0.2">
      <c r="A2534">
        <v>35120368</v>
      </c>
      <c r="B2534">
        <v>593</v>
      </c>
      <c r="C2534">
        <v>4</v>
      </c>
      <c r="D2534">
        <v>3</v>
      </c>
      <c r="E2534">
        <v>3</v>
      </c>
      <c r="F2534">
        <v>3</v>
      </c>
      <c r="G2534">
        <v>0.62623982662115685</v>
      </c>
      <c r="H2534">
        <v>-0.15940239020480551</v>
      </c>
      <c r="I2534">
        <v>-0.11953503327861452</v>
      </c>
      <c r="J2534">
        <v>-0.2736066661852975</v>
      </c>
    </row>
    <row r="2535" spans="1:10" x14ac:dyDescent="0.2">
      <c r="A2535">
        <v>35120369</v>
      </c>
      <c r="B2535">
        <v>609</v>
      </c>
      <c r="C2535">
        <v>5</v>
      </c>
      <c r="D2535">
        <v>3</v>
      </c>
      <c r="E2535">
        <v>5</v>
      </c>
      <c r="F2535">
        <v>1</v>
      </c>
      <c r="G2535">
        <v>0.77247573753902798</v>
      </c>
      <c r="H2535">
        <v>-0.25400447727286596</v>
      </c>
      <c r="I2535">
        <v>1.6991270580264881</v>
      </c>
      <c r="J2535">
        <v>-1.0116249906528891</v>
      </c>
    </row>
    <row r="2536" spans="1:10" x14ac:dyDescent="0.2">
      <c r="A2536">
        <v>35120371</v>
      </c>
      <c r="B2536">
        <v>732</v>
      </c>
      <c r="C2536">
        <v>2</v>
      </c>
      <c r="D2536">
        <v>4</v>
      </c>
      <c r="E2536">
        <v>5</v>
      </c>
      <c r="F2536">
        <v>1</v>
      </c>
      <c r="G2536">
        <v>-0.44120250405985567</v>
      </c>
      <c r="H2536">
        <v>5.9887150388672233E-2</v>
      </c>
      <c r="I2536">
        <v>0.92383030956707657</v>
      </c>
      <c r="J2536">
        <v>-0.79047190230009423</v>
      </c>
    </row>
    <row r="2537" spans="1:10" x14ac:dyDescent="0.2">
      <c r="A2537">
        <v>35120372</v>
      </c>
      <c r="B2537">
        <v>628</v>
      </c>
      <c r="C2537">
        <v>1</v>
      </c>
      <c r="D2537">
        <v>2</v>
      </c>
      <c r="E2537">
        <v>3</v>
      </c>
      <c r="F2537">
        <v>1</v>
      </c>
      <c r="G2537">
        <v>-0.82206817062705273</v>
      </c>
      <c r="H2537">
        <v>-0.59777432847338341</v>
      </c>
      <c r="I2537">
        <v>-9.1138464137279912E-3</v>
      </c>
      <c r="J2537">
        <v>-0.74654923910858373</v>
      </c>
    </row>
    <row r="2538" spans="1:10" x14ac:dyDescent="0.2">
      <c r="A2538">
        <v>35120373</v>
      </c>
      <c r="B2538">
        <v>571</v>
      </c>
      <c r="C2538">
        <v>2</v>
      </c>
      <c r="D2538">
        <v>3</v>
      </c>
      <c r="E2538">
        <v>4</v>
      </c>
      <c r="F2538">
        <v>1</v>
      </c>
      <c r="G2538">
        <v>-0.56568471659079234</v>
      </c>
      <c r="H2538">
        <v>-0.27512977926043097</v>
      </c>
      <c r="I2538">
        <v>3.3919180866732859E-2</v>
      </c>
      <c r="J2538">
        <v>-1.2246339577579306</v>
      </c>
    </row>
    <row r="2539" spans="1:10" x14ac:dyDescent="0.2">
      <c r="A2539">
        <v>35120374</v>
      </c>
      <c r="B2539">
        <v>565</v>
      </c>
      <c r="C2539">
        <v>2</v>
      </c>
      <c r="D2539">
        <v>4</v>
      </c>
      <c r="E2539">
        <v>4</v>
      </c>
      <c r="F2539">
        <v>1</v>
      </c>
      <c r="G2539">
        <v>-0.42634221454621801</v>
      </c>
      <c r="H2539">
        <v>6.5134984521417846E-2</v>
      </c>
      <c r="I2539">
        <v>0.52432711036705015</v>
      </c>
      <c r="J2539">
        <v>-1.1801100975885714</v>
      </c>
    </row>
    <row r="2540" spans="1:10" x14ac:dyDescent="0.2">
      <c r="A2540">
        <v>35120375</v>
      </c>
      <c r="B2540">
        <v>43</v>
      </c>
      <c r="C2540">
        <v>4</v>
      </c>
      <c r="D2540">
        <v>4</v>
      </c>
      <c r="E2540">
        <v>5</v>
      </c>
      <c r="F2540">
        <v>1</v>
      </c>
      <c r="G2540">
        <v>0.58658263437738145</v>
      </c>
      <c r="H2540">
        <v>3.6212066648215052E-2</v>
      </c>
      <c r="I2540">
        <v>0.84534403475247877</v>
      </c>
      <c r="J2540">
        <v>-1.2585592041983173</v>
      </c>
    </row>
    <row r="2541" spans="1:10" x14ac:dyDescent="0.2">
      <c r="A2541">
        <v>35120376</v>
      </c>
      <c r="B2541">
        <v>1014</v>
      </c>
      <c r="C2541">
        <v>4</v>
      </c>
      <c r="D2541">
        <v>3</v>
      </c>
      <c r="E2541">
        <v>5</v>
      </c>
      <c r="F2541">
        <v>2</v>
      </c>
      <c r="G2541">
        <v>0.1355287024065151</v>
      </c>
      <c r="H2541">
        <v>-0.3679645164517279</v>
      </c>
      <c r="I2541">
        <v>0.59590824403676557</v>
      </c>
      <c r="J2541">
        <v>-0.55047126159943038</v>
      </c>
    </row>
    <row r="2542" spans="1:10" x14ac:dyDescent="0.2">
      <c r="A2542">
        <v>35120377</v>
      </c>
      <c r="B2542">
        <v>651</v>
      </c>
      <c r="C2542">
        <v>2</v>
      </c>
      <c r="D2542">
        <v>3</v>
      </c>
      <c r="E2542">
        <v>4</v>
      </c>
      <c r="F2542">
        <v>1</v>
      </c>
      <c r="G2542">
        <v>-0.40875235152076961</v>
      </c>
      <c r="H2542">
        <v>-5.9710227586111803E-2</v>
      </c>
      <c r="I2542">
        <v>0.2062127124487875</v>
      </c>
      <c r="J2542">
        <v>-1.3468615892014262</v>
      </c>
    </row>
    <row r="2543" spans="1:10" x14ac:dyDescent="0.2">
      <c r="A2543">
        <v>35120378</v>
      </c>
      <c r="B2543">
        <v>658</v>
      </c>
      <c r="C2543">
        <v>2</v>
      </c>
      <c r="D2543">
        <v>1</v>
      </c>
      <c r="E2543">
        <v>3</v>
      </c>
      <c r="F2543">
        <v>2</v>
      </c>
      <c r="G2543">
        <v>-0.67411280517400218</v>
      </c>
      <c r="H2543">
        <v>-0.76934833144587889</v>
      </c>
      <c r="I2543">
        <v>-0.24488497616431071</v>
      </c>
      <c r="J2543">
        <v>-0.64337796537667424</v>
      </c>
    </row>
    <row r="2544" spans="1:10" x14ac:dyDescent="0.2">
      <c r="A2544">
        <v>35120379</v>
      </c>
      <c r="B2544">
        <v>568</v>
      </c>
      <c r="C2544">
        <v>2</v>
      </c>
      <c r="D2544">
        <v>1</v>
      </c>
      <c r="E2544">
        <v>4</v>
      </c>
      <c r="F2544">
        <v>1</v>
      </c>
      <c r="G2544">
        <v>-0.71351936420934436</v>
      </c>
      <c r="H2544">
        <v>-0.80314662309615081</v>
      </c>
      <c r="I2544">
        <v>5.9152334014371546E-2</v>
      </c>
      <c r="J2544">
        <v>-0.92843032478249454</v>
      </c>
    </row>
    <row r="2545" spans="1:10" x14ac:dyDescent="0.2">
      <c r="A2545">
        <v>35120380</v>
      </c>
      <c r="B2545">
        <v>534</v>
      </c>
      <c r="C2545">
        <v>1</v>
      </c>
      <c r="D2545">
        <v>2</v>
      </c>
      <c r="E2545">
        <v>2</v>
      </c>
      <c r="F2545">
        <v>1</v>
      </c>
      <c r="G2545">
        <v>-0.8414346990133772</v>
      </c>
      <c r="H2545">
        <v>-0.73477902367223724</v>
      </c>
      <c r="I2545">
        <v>-0.34871802856600959</v>
      </c>
      <c r="J2545">
        <v>-0.91740358027141222</v>
      </c>
    </row>
    <row r="2546" spans="1:10" x14ac:dyDescent="0.2">
      <c r="A2546">
        <v>35120381</v>
      </c>
      <c r="B2546">
        <v>604</v>
      </c>
      <c r="C2546">
        <v>2</v>
      </c>
      <c r="D2546">
        <v>2</v>
      </c>
      <c r="E2546">
        <v>2</v>
      </c>
      <c r="F2546">
        <v>1</v>
      </c>
      <c r="G2546">
        <v>-0.66074998081598713</v>
      </c>
      <c r="H2546">
        <v>-0.56259475145528459</v>
      </c>
      <c r="I2546">
        <v>-0.37200189124629801</v>
      </c>
      <c r="J2546">
        <v>-0.92619742466657984</v>
      </c>
    </row>
    <row r="2547" spans="1:10" x14ac:dyDescent="0.2">
      <c r="A2547">
        <v>35120382</v>
      </c>
      <c r="B2547">
        <v>499</v>
      </c>
      <c r="C2547">
        <v>2</v>
      </c>
      <c r="D2547">
        <v>2</v>
      </c>
      <c r="E2547">
        <v>3</v>
      </c>
      <c r="F2547">
        <v>1</v>
      </c>
      <c r="G2547">
        <v>-0.52434977886049383</v>
      </c>
      <c r="H2547">
        <v>-0.74121804193764063</v>
      </c>
      <c r="I2547">
        <v>-0.28279696027973239</v>
      </c>
      <c r="J2547">
        <v>-0.7715760357572129</v>
      </c>
    </row>
    <row r="2548" spans="1:10" x14ac:dyDescent="0.2">
      <c r="A2548">
        <v>35120383</v>
      </c>
      <c r="B2548">
        <v>527</v>
      </c>
      <c r="C2548">
        <v>1</v>
      </c>
      <c r="D2548">
        <v>4</v>
      </c>
      <c r="E2548">
        <v>2</v>
      </c>
      <c r="F2548">
        <v>1</v>
      </c>
      <c r="G2548">
        <v>-0.81558109681890423</v>
      </c>
      <c r="H2548">
        <v>0.12224775647923375</v>
      </c>
      <c r="I2548">
        <v>-0.33213563578561722</v>
      </c>
      <c r="J2548">
        <v>-1.6480996620468547</v>
      </c>
    </row>
    <row r="2549" spans="1:10" x14ac:dyDescent="0.2">
      <c r="A2549">
        <v>35120384</v>
      </c>
      <c r="B2549">
        <v>607</v>
      </c>
      <c r="C2549">
        <v>1</v>
      </c>
      <c r="D2549">
        <v>3</v>
      </c>
      <c r="E2549">
        <v>2</v>
      </c>
      <c r="F2549">
        <v>1</v>
      </c>
      <c r="G2549">
        <v>-0.93619239718270042</v>
      </c>
      <c r="H2549">
        <v>-7.5646437587433613E-2</v>
      </c>
      <c r="I2549">
        <v>-0.603179909280951</v>
      </c>
      <c r="J2549">
        <v>-1.6226087620696417</v>
      </c>
    </row>
    <row r="2550" spans="1:10" x14ac:dyDescent="0.2">
      <c r="A2550">
        <v>35120385</v>
      </c>
      <c r="B2550">
        <v>609</v>
      </c>
      <c r="C2550">
        <v>1</v>
      </c>
      <c r="D2550">
        <v>3</v>
      </c>
      <c r="E2550">
        <v>3</v>
      </c>
      <c r="F2550">
        <v>1</v>
      </c>
      <c r="G2550">
        <v>-0.83820544179553591</v>
      </c>
      <c r="H2550">
        <v>-0.27706382506310828</v>
      </c>
      <c r="I2550">
        <v>-0.21218479954932473</v>
      </c>
      <c r="J2550">
        <v>-1.0320434849184603</v>
      </c>
    </row>
    <row r="2551" spans="1:10" x14ac:dyDescent="0.2">
      <c r="A2551">
        <v>35120386</v>
      </c>
      <c r="B2551">
        <v>552</v>
      </c>
      <c r="C2551">
        <v>1</v>
      </c>
      <c r="D2551">
        <v>4</v>
      </c>
      <c r="E2551">
        <v>2</v>
      </c>
      <c r="F2551">
        <v>1</v>
      </c>
      <c r="G2551">
        <v>-1.1353065360845798</v>
      </c>
      <c r="H2551">
        <v>1.1836436236481812E-2</v>
      </c>
      <c r="I2551">
        <v>-0.60516483199769422</v>
      </c>
      <c r="J2551">
        <v>-1.4330239595019867</v>
      </c>
    </row>
    <row r="2552" spans="1:10" x14ac:dyDescent="0.2">
      <c r="A2552">
        <v>35120387</v>
      </c>
      <c r="B2552">
        <v>795</v>
      </c>
      <c r="C2552">
        <v>2</v>
      </c>
      <c r="D2552">
        <v>3</v>
      </c>
      <c r="E2552">
        <v>3</v>
      </c>
      <c r="F2552">
        <v>1</v>
      </c>
      <c r="G2552">
        <v>-0.70285535204107574</v>
      </c>
      <c r="H2552">
        <v>-0.25626184765921417</v>
      </c>
      <c r="I2552">
        <v>-0.17497775074153951</v>
      </c>
      <c r="J2552">
        <v>-1.1554030736989072</v>
      </c>
    </row>
    <row r="2553" spans="1:10" x14ac:dyDescent="0.2">
      <c r="A2553">
        <v>35120389</v>
      </c>
      <c r="B2553">
        <v>456</v>
      </c>
      <c r="C2553">
        <v>2</v>
      </c>
      <c r="D2553">
        <v>4</v>
      </c>
      <c r="E2553">
        <v>4</v>
      </c>
      <c r="F2553">
        <v>1</v>
      </c>
      <c r="G2553">
        <v>-0.48742754115569176</v>
      </c>
      <c r="H2553">
        <v>0.10934848946332948</v>
      </c>
      <c r="I2553">
        <v>5.2010325001181384E-2</v>
      </c>
      <c r="J2553">
        <v>-1.8258297771638796</v>
      </c>
    </row>
    <row r="2554" spans="1:10" x14ac:dyDescent="0.2">
      <c r="A2554">
        <v>35120390</v>
      </c>
      <c r="B2554">
        <v>436</v>
      </c>
      <c r="C2554">
        <v>2</v>
      </c>
      <c r="D2554">
        <v>5</v>
      </c>
      <c r="E2554">
        <v>5</v>
      </c>
      <c r="F2554">
        <v>1</v>
      </c>
      <c r="G2554">
        <v>-0.51715774420140703</v>
      </c>
      <c r="H2554">
        <v>1.0332279556526149</v>
      </c>
      <c r="I2554">
        <v>0.57308983916927625</v>
      </c>
      <c r="J2554">
        <v>-1.2513830009781823</v>
      </c>
    </row>
    <row r="2555" spans="1:10" x14ac:dyDescent="0.2">
      <c r="A2555">
        <v>35120391</v>
      </c>
      <c r="B2555">
        <v>697</v>
      </c>
      <c r="C2555">
        <v>1</v>
      </c>
      <c r="D2555">
        <v>5</v>
      </c>
      <c r="E2555">
        <v>4</v>
      </c>
      <c r="F2555">
        <v>1</v>
      </c>
      <c r="G2555">
        <v>-0.75950475855333655</v>
      </c>
      <c r="H2555">
        <v>1.3471704494462302</v>
      </c>
      <c r="I2555">
        <v>0.37508279226471336</v>
      </c>
      <c r="J2555">
        <v>-1.2855868735250902</v>
      </c>
    </row>
    <row r="2556" spans="1:10" x14ac:dyDescent="0.2">
      <c r="A2556">
        <v>35120392</v>
      </c>
      <c r="B2556">
        <v>702</v>
      </c>
      <c r="C2556">
        <v>4</v>
      </c>
      <c r="D2556">
        <v>5</v>
      </c>
      <c r="E2556">
        <v>5</v>
      </c>
      <c r="F2556">
        <v>1</v>
      </c>
      <c r="G2556">
        <v>0.13252468450103952</v>
      </c>
      <c r="H2556">
        <v>1.195032136512356</v>
      </c>
      <c r="I2556">
        <v>0.6895072951889083</v>
      </c>
      <c r="J2556">
        <v>-0.94698296456807407</v>
      </c>
    </row>
    <row r="2557" spans="1:10" x14ac:dyDescent="0.2">
      <c r="A2557">
        <v>35120393</v>
      </c>
      <c r="B2557">
        <v>611</v>
      </c>
      <c r="C2557">
        <v>1</v>
      </c>
      <c r="D2557">
        <v>5</v>
      </c>
      <c r="E2557">
        <v>3</v>
      </c>
      <c r="F2557">
        <v>1</v>
      </c>
      <c r="G2557">
        <v>-0.76137198236319636</v>
      </c>
      <c r="H2557">
        <v>1.1015670838056235</v>
      </c>
      <c r="I2557">
        <v>-5.7055333812148515E-2</v>
      </c>
      <c r="J2557">
        <v>-1.9844262572985292</v>
      </c>
    </row>
    <row r="2558" spans="1:10" x14ac:dyDescent="0.2">
      <c r="A2558">
        <v>35120394</v>
      </c>
      <c r="B2558">
        <v>634</v>
      </c>
      <c r="C2558">
        <v>2</v>
      </c>
      <c r="D2558">
        <v>4</v>
      </c>
      <c r="E2558">
        <v>4</v>
      </c>
      <c r="F2558">
        <v>1</v>
      </c>
      <c r="G2558">
        <v>-0.52055240024075078</v>
      </c>
      <c r="H2558">
        <v>2.0618277288868198E-2</v>
      </c>
      <c r="I2558">
        <v>0.21352627427020582</v>
      </c>
      <c r="J2558">
        <v>-1.3844475204545372</v>
      </c>
    </row>
    <row r="2559" spans="1:10" x14ac:dyDescent="0.2">
      <c r="A2559">
        <v>35120395</v>
      </c>
      <c r="B2559">
        <v>523</v>
      </c>
      <c r="C2559">
        <v>2</v>
      </c>
      <c r="D2559">
        <v>4</v>
      </c>
      <c r="E2559">
        <v>5</v>
      </c>
      <c r="F2559">
        <v>1</v>
      </c>
      <c r="G2559">
        <v>-0.41889219421942381</v>
      </c>
      <c r="H2559">
        <v>0.26751103779289798</v>
      </c>
      <c r="I2559">
        <v>0.57191729257486057</v>
      </c>
      <c r="J2559">
        <v>-1.5661631928229434</v>
      </c>
    </row>
    <row r="2560" spans="1:10" x14ac:dyDescent="0.2">
      <c r="A2560">
        <v>35120396</v>
      </c>
      <c r="B2560">
        <v>665</v>
      </c>
      <c r="C2560">
        <v>4</v>
      </c>
      <c r="D2560">
        <v>4</v>
      </c>
      <c r="E2560">
        <v>5</v>
      </c>
      <c r="F2560">
        <v>1</v>
      </c>
      <c r="G2560">
        <v>0.23302218517548626</v>
      </c>
      <c r="H2560">
        <v>-1.4023702043944541E-2</v>
      </c>
      <c r="I2560">
        <v>0.68818661983813978</v>
      </c>
      <c r="J2560">
        <v>-1.0532735448511774</v>
      </c>
    </row>
    <row r="2561" spans="1:10" x14ac:dyDescent="0.2">
      <c r="A2561">
        <v>35120397</v>
      </c>
      <c r="B2561">
        <v>510</v>
      </c>
      <c r="C2561">
        <v>2</v>
      </c>
      <c r="D2561">
        <v>5</v>
      </c>
      <c r="E2561">
        <v>4</v>
      </c>
      <c r="F2561">
        <v>1</v>
      </c>
      <c r="G2561">
        <v>-0.43374338831704551</v>
      </c>
      <c r="H2561">
        <v>0.71690609054938514</v>
      </c>
      <c r="I2561">
        <v>0.36857498396735788</v>
      </c>
      <c r="J2561">
        <v>-1.6252367075756198</v>
      </c>
    </row>
    <row r="2562" spans="1:10" x14ac:dyDescent="0.2">
      <c r="A2562">
        <v>35120398</v>
      </c>
      <c r="B2562">
        <v>575</v>
      </c>
      <c r="C2562">
        <v>3</v>
      </c>
      <c r="D2562">
        <v>4</v>
      </c>
      <c r="E2562">
        <v>5</v>
      </c>
      <c r="F2562">
        <v>1</v>
      </c>
      <c r="G2562">
        <v>-0.30583561228796047</v>
      </c>
      <c r="H2562">
        <v>0.44226850075447732</v>
      </c>
      <c r="I2562">
        <v>0.66166187791402908</v>
      </c>
      <c r="J2562">
        <v>-1.3911139313302627</v>
      </c>
    </row>
    <row r="2563" spans="1:10" x14ac:dyDescent="0.2">
      <c r="A2563">
        <v>35120399</v>
      </c>
      <c r="B2563">
        <v>555</v>
      </c>
      <c r="C2563">
        <v>2</v>
      </c>
      <c r="D2563">
        <v>5</v>
      </c>
      <c r="E2563">
        <v>5</v>
      </c>
      <c r="F2563">
        <v>1</v>
      </c>
      <c r="G2563">
        <v>-0.54405838100557824</v>
      </c>
      <c r="H2563">
        <v>1.2324078568021404</v>
      </c>
      <c r="I2563">
        <v>0.93568162822256007</v>
      </c>
      <c r="J2563">
        <v>-2.8887623359595209</v>
      </c>
    </row>
    <row r="2564" spans="1:10" x14ac:dyDescent="0.2">
      <c r="A2564">
        <v>35120400</v>
      </c>
      <c r="B2564">
        <v>553</v>
      </c>
      <c r="C2564">
        <v>4</v>
      </c>
      <c r="D2564">
        <v>4</v>
      </c>
      <c r="E2564">
        <v>5</v>
      </c>
      <c r="F2564">
        <v>1</v>
      </c>
      <c r="G2564">
        <v>0.56259505478057703</v>
      </c>
      <c r="H2564">
        <v>0.3882344835884366</v>
      </c>
      <c r="I2564">
        <v>0.73541835385015175</v>
      </c>
      <c r="J2564">
        <v>-1.0534104552903083</v>
      </c>
    </row>
    <row r="2565" spans="1:10" x14ac:dyDescent="0.2">
      <c r="A2565">
        <v>35120401</v>
      </c>
      <c r="B2565">
        <v>813</v>
      </c>
      <c r="C2565">
        <v>4</v>
      </c>
      <c r="D2565">
        <v>3</v>
      </c>
      <c r="E2565">
        <v>5</v>
      </c>
      <c r="F2565">
        <v>2</v>
      </c>
      <c r="G2565">
        <v>0.50583227731481573</v>
      </c>
      <c r="H2565">
        <v>-0.27856408958547213</v>
      </c>
      <c r="I2565">
        <v>1.901730906890897</v>
      </c>
      <c r="J2565">
        <v>-0.66840478106647128</v>
      </c>
    </row>
    <row r="2566" spans="1:10" x14ac:dyDescent="0.2">
      <c r="A2566">
        <v>35120402</v>
      </c>
      <c r="B2566">
        <v>618</v>
      </c>
      <c r="C2566">
        <v>3</v>
      </c>
      <c r="D2566">
        <v>3</v>
      </c>
      <c r="E2566">
        <v>4</v>
      </c>
      <c r="F2566">
        <v>1</v>
      </c>
      <c r="G2566">
        <v>-0.32100286576763165</v>
      </c>
      <c r="H2566">
        <v>-0.1535970514160625</v>
      </c>
      <c r="I2566">
        <v>0.41244991859472258</v>
      </c>
      <c r="J2566">
        <v>-1.2989336847965569</v>
      </c>
    </row>
    <row r="2567" spans="1:10" x14ac:dyDescent="0.2">
      <c r="A2567">
        <v>35120404</v>
      </c>
      <c r="B2567">
        <v>276</v>
      </c>
      <c r="C2567">
        <v>3</v>
      </c>
      <c r="D2567">
        <v>3</v>
      </c>
      <c r="E2567">
        <v>4</v>
      </c>
      <c r="F2567">
        <v>1</v>
      </c>
      <c r="G2567">
        <v>-4.4320590655103187E-2</v>
      </c>
      <c r="H2567">
        <v>-0.25165680659644701</v>
      </c>
      <c r="I2567">
        <v>0.55054305581417107</v>
      </c>
      <c r="J2567">
        <v>-0.71209195272809667</v>
      </c>
    </row>
    <row r="2568" spans="1:10" x14ac:dyDescent="0.2">
      <c r="A2568">
        <v>35120405</v>
      </c>
      <c r="B2568">
        <v>1490</v>
      </c>
      <c r="C2568">
        <v>4</v>
      </c>
      <c r="D2568">
        <v>2</v>
      </c>
      <c r="E2568">
        <v>5</v>
      </c>
      <c r="F2568">
        <v>2</v>
      </c>
      <c r="G2568">
        <v>0.28559316235463261</v>
      </c>
      <c r="H2568">
        <v>-0.47964507208051682</v>
      </c>
      <c r="I2568">
        <v>1.6801608045460816</v>
      </c>
      <c r="J2568">
        <v>-0.41822436702838794</v>
      </c>
    </row>
    <row r="2569" spans="1:10" x14ac:dyDescent="0.2">
      <c r="A2569">
        <v>35120406</v>
      </c>
      <c r="B2569">
        <v>854</v>
      </c>
      <c r="C2569">
        <v>4</v>
      </c>
      <c r="D2569">
        <v>5</v>
      </c>
      <c r="E2569">
        <v>3</v>
      </c>
      <c r="F2569">
        <v>3</v>
      </c>
      <c r="G2569">
        <v>0.5361359664959483</v>
      </c>
      <c r="H2569">
        <v>0.8123321149245446</v>
      </c>
      <c r="I2569">
        <v>-0.1586689035606344</v>
      </c>
      <c r="J2569">
        <v>-0.19940056096198416</v>
      </c>
    </row>
    <row r="2570" spans="1:10" x14ac:dyDescent="0.2">
      <c r="A2570">
        <v>35130042</v>
      </c>
      <c r="B2570">
        <v>728</v>
      </c>
      <c r="C2570">
        <v>2</v>
      </c>
      <c r="D2570">
        <v>2</v>
      </c>
      <c r="E2570">
        <v>5</v>
      </c>
      <c r="F2570">
        <v>1</v>
      </c>
      <c r="G2570">
        <v>-0.42877457647648448</v>
      </c>
      <c r="H2570">
        <v>-0.4532130468383242</v>
      </c>
      <c r="I2570">
        <v>1.1449912269742928</v>
      </c>
      <c r="J2570">
        <v>-0.87064049423862677</v>
      </c>
    </row>
    <row r="2571" spans="1:10" x14ac:dyDescent="0.2">
      <c r="A2571">
        <v>35130043</v>
      </c>
      <c r="B2571">
        <v>892</v>
      </c>
      <c r="C2571">
        <v>2</v>
      </c>
      <c r="D2571">
        <v>3</v>
      </c>
      <c r="E2571">
        <v>4</v>
      </c>
      <c r="F2571">
        <v>1</v>
      </c>
      <c r="G2571">
        <v>-0.65773822362639256</v>
      </c>
      <c r="H2571">
        <v>-0.18238968876842437</v>
      </c>
      <c r="I2571">
        <v>0.43706631676394059</v>
      </c>
      <c r="J2571">
        <v>-0.98025683750874382</v>
      </c>
    </row>
    <row r="2572" spans="1:10" x14ac:dyDescent="0.2">
      <c r="A2572">
        <v>35130044</v>
      </c>
      <c r="B2572">
        <v>728</v>
      </c>
      <c r="C2572">
        <v>3</v>
      </c>
      <c r="D2572">
        <v>1</v>
      </c>
      <c r="E2572">
        <v>5</v>
      </c>
      <c r="F2572">
        <v>1</v>
      </c>
      <c r="G2572">
        <v>-0.21117382217273767</v>
      </c>
      <c r="H2572">
        <v>-0.91439753059230877</v>
      </c>
      <c r="I2572">
        <v>1.009916422130112</v>
      </c>
      <c r="J2572">
        <v>-0.92463726437060467</v>
      </c>
    </row>
    <row r="2573" spans="1:10" x14ac:dyDescent="0.2">
      <c r="A2573">
        <v>35130045</v>
      </c>
      <c r="B2573">
        <v>710</v>
      </c>
      <c r="C2573">
        <v>2</v>
      </c>
      <c r="D2573">
        <v>2</v>
      </c>
      <c r="E2573">
        <v>4</v>
      </c>
      <c r="F2573">
        <v>1</v>
      </c>
      <c r="G2573">
        <v>-0.47421597012524463</v>
      </c>
      <c r="H2573">
        <v>-0.44915945187532835</v>
      </c>
      <c r="I2573">
        <v>0.52526850735693076</v>
      </c>
      <c r="J2573">
        <v>-1.2886921956926813</v>
      </c>
    </row>
    <row r="2574" spans="1:10" x14ac:dyDescent="0.2">
      <c r="A2574">
        <v>35130046</v>
      </c>
      <c r="B2574">
        <v>526</v>
      </c>
      <c r="C2574">
        <v>1</v>
      </c>
      <c r="D2574">
        <v>3</v>
      </c>
      <c r="E2574">
        <v>3</v>
      </c>
      <c r="F2574">
        <v>1</v>
      </c>
      <c r="G2574">
        <v>-0.87067083985539617</v>
      </c>
      <c r="H2574">
        <v>-0.15875403202551946</v>
      </c>
      <c r="I2574">
        <v>-0.15989823486221799</v>
      </c>
      <c r="J2574">
        <v>-1.2578802843295906</v>
      </c>
    </row>
    <row r="2575" spans="1:10" x14ac:dyDescent="0.2">
      <c r="A2575">
        <v>35130047</v>
      </c>
      <c r="B2575">
        <v>522</v>
      </c>
      <c r="C2575">
        <v>2</v>
      </c>
      <c r="D2575">
        <v>3</v>
      </c>
      <c r="E2575">
        <v>4</v>
      </c>
      <c r="F2575">
        <v>1</v>
      </c>
      <c r="G2575">
        <v>-0.48043711634200775</v>
      </c>
      <c r="H2575">
        <v>-0.31062845991405241</v>
      </c>
      <c r="I2575">
        <v>0.22839199690074174</v>
      </c>
      <c r="J2575">
        <v>-0.97936285697028991</v>
      </c>
    </row>
    <row r="2576" spans="1:10" x14ac:dyDescent="0.2">
      <c r="A2576">
        <v>35130048</v>
      </c>
      <c r="B2576">
        <v>521</v>
      </c>
      <c r="C2576">
        <v>3</v>
      </c>
      <c r="D2576">
        <v>3</v>
      </c>
      <c r="E2576">
        <v>4</v>
      </c>
      <c r="F2576">
        <v>1</v>
      </c>
      <c r="G2576">
        <v>-0.2973035926311991</v>
      </c>
      <c r="H2576">
        <v>-0.24474729271160836</v>
      </c>
      <c r="I2576">
        <v>0.38946011462849794</v>
      </c>
      <c r="J2576">
        <v>-1.0070354245889326</v>
      </c>
    </row>
    <row r="2577" spans="1:10" x14ac:dyDescent="0.2">
      <c r="A2577">
        <v>35130049</v>
      </c>
      <c r="B2577">
        <v>507</v>
      </c>
      <c r="C2577">
        <v>2</v>
      </c>
      <c r="D2577">
        <v>3</v>
      </c>
      <c r="E2577">
        <v>5</v>
      </c>
      <c r="F2577">
        <v>1</v>
      </c>
      <c r="G2577">
        <v>-0.41140242657249726</v>
      </c>
      <c r="H2577">
        <v>-0.11931746106564206</v>
      </c>
      <c r="I2577">
        <v>0.94732103772240728</v>
      </c>
      <c r="J2577">
        <v>-1.3124552239010356</v>
      </c>
    </row>
    <row r="2578" spans="1:10" x14ac:dyDescent="0.2">
      <c r="A2578">
        <v>35130050</v>
      </c>
      <c r="B2578">
        <v>529</v>
      </c>
      <c r="C2578">
        <v>2</v>
      </c>
      <c r="D2578">
        <v>4</v>
      </c>
      <c r="E2578">
        <v>5</v>
      </c>
      <c r="F2578">
        <v>1</v>
      </c>
      <c r="G2578">
        <v>-0.46647160679206762</v>
      </c>
      <c r="H2578">
        <v>4.9101724559857035E-2</v>
      </c>
      <c r="I2578">
        <v>0.57854204607509618</v>
      </c>
      <c r="J2578">
        <v>-1.3460540207134384</v>
      </c>
    </row>
    <row r="2579" spans="1:10" x14ac:dyDescent="0.2">
      <c r="A2579">
        <v>35130051</v>
      </c>
      <c r="B2579">
        <v>522</v>
      </c>
      <c r="C2579">
        <v>2</v>
      </c>
      <c r="D2579">
        <v>4</v>
      </c>
      <c r="E2579">
        <v>5</v>
      </c>
      <c r="F2579">
        <v>1</v>
      </c>
      <c r="G2579">
        <v>-0.68133891746791453</v>
      </c>
      <c r="H2579">
        <v>0.2997480459913312</v>
      </c>
      <c r="I2579">
        <v>0.75009571124040431</v>
      </c>
      <c r="J2579">
        <v>-1.1421977476048679</v>
      </c>
    </row>
    <row r="2580" spans="1:10" x14ac:dyDescent="0.2">
      <c r="A2580">
        <v>35130052</v>
      </c>
      <c r="B2580">
        <v>500</v>
      </c>
      <c r="C2580">
        <v>4</v>
      </c>
      <c r="D2580">
        <v>4</v>
      </c>
      <c r="E2580">
        <v>5</v>
      </c>
      <c r="F2580">
        <v>1</v>
      </c>
      <c r="G2580">
        <v>3.7419475998167862E-2</v>
      </c>
      <c r="H2580">
        <v>6.1897974433173242E-2</v>
      </c>
      <c r="I2580">
        <v>1.7713775993632528</v>
      </c>
      <c r="J2580">
        <v>-1.1880576020330689</v>
      </c>
    </row>
    <row r="2581" spans="1:10" x14ac:dyDescent="0.2">
      <c r="A2581">
        <v>35130053</v>
      </c>
      <c r="B2581">
        <v>899</v>
      </c>
      <c r="C2581">
        <v>4</v>
      </c>
      <c r="D2581">
        <v>3</v>
      </c>
      <c r="E2581">
        <v>5</v>
      </c>
      <c r="F2581">
        <v>1</v>
      </c>
      <c r="G2581">
        <v>0.10844775795930289</v>
      </c>
      <c r="H2581">
        <v>-9.0194513587691649E-2</v>
      </c>
      <c r="I2581">
        <v>1.3224606818489972</v>
      </c>
      <c r="J2581">
        <v>-1.1973130421552687</v>
      </c>
    </row>
    <row r="2582" spans="1:10" x14ac:dyDescent="0.2">
      <c r="A2582">
        <v>35130054</v>
      </c>
      <c r="B2582">
        <v>531</v>
      </c>
      <c r="C2582">
        <v>2</v>
      </c>
      <c r="D2582">
        <v>4</v>
      </c>
      <c r="E2582">
        <v>5</v>
      </c>
      <c r="F2582">
        <v>1</v>
      </c>
      <c r="G2582">
        <v>-0.59762586157540232</v>
      </c>
      <c r="H2582">
        <v>3.8721888066733684E-2</v>
      </c>
      <c r="I2582">
        <v>1.4868614387825088</v>
      </c>
      <c r="J2582">
        <v>-1.2636248550265299</v>
      </c>
    </row>
    <row r="2583" spans="1:10" x14ac:dyDescent="0.2">
      <c r="A2583">
        <v>35130055</v>
      </c>
      <c r="B2583">
        <v>832</v>
      </c>
      <c r="C2583">
        <v>5</v>
      </c>
      <c r="D2583">
        <v>1</v>
      </c>
      <c r="E2583">
        <v>5</v>
      </c>
      <c r="F2583">
        <v>1</v>
      </c>
      <c r="G2583">
        <v>0.77031080451692024</v>
      </c>
      <c r="H2583">
        <v>-1.2042631331932063</v>
      </c>
      <c r="I2583">
        <v>5.0893255331453489</v>
      </c>
      <c r="J2583">
        <v>-0.85640754255263563</v>
      </c>
    </row>
    <row r="2584" spans="1:10" x14ac:dyDescent="0.2">
      <c r="A2584">
        <v>35130056</v>
      </c>
      <c r="B2584">
        <v>604</v>
      </c>
      <c r="C2584">
        <v>4</v>
      </c>
      <c r="D2584">
        <v>4</v>
      </c>
      <c r="E2584">
        <v>5</v>
      </c>
      <c r="F2584">
        <v>1</v>
      </c>
      <c r="G2584">
        <v>0.34112100742156981</v>
      </c>
      <c r="H2584">
        <v>0.15911664468697018</v>
      </c>
      <c r="I2584">
        <v>1.1269913812931565</v>
      </c>
      <c r="J2584">
        <v>-1.3637954766736726</v>
      </c>
    </row>
    <row r="2585" spans="1:10" x14ac:dyDescent="0.2">
      <c r="A2585">
        <v>35130057</v>
      </c>
      <c r="B2585">
        <v>615</v>
      </c>
      <c r="C2585">
        <v>3</v>
      </c>
      <c r="D2585">
        <v>3</v>
      </c>
      <c r="E2585">
        <v>5</v>
      </c>
      <c r="F2585">
        <v>1</v>
      </c>
      <c r="G2585">
        <v>-0.3293671395476101</v>
      </c>
      <c r="H2585">
        <v>-0.20892459969217034</v>
      </c>
      <c r="I2585">
        <v>0.69202327991082146</v>
      </c>
      <c r="J2585">
        <v>-0.93501021861044553</v>
      </c>
    </row>
    <row r="2586" spans="1:10" x14ac:dyDescent="0.2">
      <c r="A2586">
        <v>35130058</v>
      </c>
      <c r="B2586">
        <v>572</v>
      </c>
      <c r="C2586">
        <v>3</v>
      </c>
      <c r="D2586">
        <v>3</v>
      </c>
      <c r="E2586">
        <v>5</v>
      </c>
      <c r="F2586">
        <v>1</v>
      </c>
      <c r="G2586">
        <v>-6.8153953197506445E-3</v>
      </c>
      <c r="H2586">
        <v>-0.35293320941011624</v>
      </c>
      <c r="I2586">
        <v>1.073414878008367</v>
      </c>
      <c r="J2586">
        <v>-0.89581042349562745</v>
      </c>
    </row>
    <row r="2587" spans="1:10" x14ac:dyDescent="0.2">
      <c r="A2587">
        <v>35130059</v>
      </c>
      <c r="B2587">
        <v>462</v>
      </c>
      <c r="C2587">
        <v>3</v>
      </c>
      <c r="D2587">
        <v>3</v>
      </c>
      <c r="E2587">
        <v>4</v>
      </c>
      <c r="F2587">
        <v>1</v>
      </c>
      <c r="G2587">
        <v>-0.15891879894974159</v>
      </c>
      <c r="H2587">
        <v>-9.0002549386277553E-2</v>
      </c>
      <c r="I2587">
        <v>0.54673702365823607</v>
      </c>
      <c r="J2587">
        <v>-1.0622901258940063</v>
      </c>
    </row>
    <row r="2588" spans="1:10" x14ac:dyDescent="0.2">
      <c r="A2588">
        <v>35130060</v>
      </c>
      <c r="B2588">
        <v>820</v>
      </c>
      <c r="C2588">
        <v>4</v>
      </c>
      <c r="D2588">
        <v>2</v>
      </c>
      <c r="E2588">
        <v>5</v>
      </c>
      <c r="F2588">
        <v>1</v>
      </c>
      <c r="G2588">
        <v>0.25236575253276616</v>
      </c>
      <c r="H2588">
        <v>-0.60375531779235148</v>
      </c>
      <c r="I2588">
        <v>2.0595816431344893</v>
      </c>
      <c r="J2588">
        <v>-0.91348948419512066</v>
      </c>
    </row>
    <row r="2589" spans="1:10" x14ac:dyDescent="0.2">
      <c r="A2589">
        <v>35130061</v>
      </c>
      <c r="B2589">
        <v>1144</v>
      </c>
      <c r="C2589">
        <v>5</v>
      </c>
      <c r="D2589">
        <v>4</v>
      </c>
      <c r="E2589">
        <v>5</v>
      </c>
      <c r="F2589">
        <v>1</v>
      </c>
      <c r="G2589">
        <v>1.1583875968223853</v>
      </c>
      <c r="H2589">
        <v>1.411646011867243E-2</v>
      </c>
      <c r="I2589">
        <v>1.2999796722418051</v>
      </c>
      <c r="J2589">
        <v>-0.83309969391465111</v>
      </c>
    </row>
    <row r="2590" spans="1:10" x14ac:dyDescent="0.2">
      <c r="A2590">
        <v>35130062</v>
      </c>
      <c r="B2590">
        <v>726</v>
      </c>
      <c r="C2590">
        <v>2</v>
      </c>
      <c r="D2590">
        <v>5</v>
      </c>
      <c r="E2590">
        <v>3</v>
      </c>
      <c r="F2590">
        <v>2</v>
      </c>
      <c r="G2590">
        <v>-0.4969618774979761</v>
      </c>
      <c r="H2590">
        <v>0.93684723803476788</v>
      </c>
      <c r="I2590">
        <v>-0.29474492759088655</v>
      </c>
      <c r="J2590">
        <v>-0.64316052020527503</v>
      </c>
    </row>
    <row r="2591" spans="1:10" x14ac:dyDescent="0.2">
      <c r="A2591">
        <v>35130063</v>
      </c>
      <c r="B2591">
        <v>699</v>
      </c>
      <c r="C2591">
        <v>4</v>
      </c>
      <c r="D2591">
        <v>4</v>
      </c>
      <c r="E2591">
        <v>5</v>
      </c>
      <c r="F2591">
        <v>1</v>
      </c>
      <c r="G2591">
        <v>0.60857122816471809</v>
      </c>
      <c r="H2591">
        <v>0.15771178538134956</v>
      </c>
      <c r="I2591">
        <v>0.88919247309942628</v>
      </c>
      <c r="J2591">
        <v>-0.81989045674163352</v>
      </c>
    </row>
    <row r="2592" spans="1:10" x14ac:dyDescent="0.2">
      <c r="A2592">
        <v>35130064</v>
      </c>
      <c r="B2592">
        <v>591</v>
      </c>
      <c r="C2592">
        <v>5</v>
      </c>
      <c r="D2592">
        <v>4</v>
      </c>
      <c r="E2592">
        <v>5</v>
      </c>
      <c r="F2592">
        <v>1</v>
      </c>
      <c r="G2592">
        <v>1.1892135623160365</v>
      </c>
      <c r="H2592">
        <v>0.39126666503641516</v>
      </c>
      <c r="I2592">
        <v>0.7715733713711328</v>
      </c>
      <c r="J2592">
        <v>-1.0040924385240424</v>
      </c>
    </row>
    <row r="2593" spans="1:10" x14ac:dyDescent="0.2">
      <c r="A2593">
        <v>35130065</v>
      </c>
      <c r="B2593">
        <v>477</v>
      </c>
      <c r="C2593">
        <v>4</v>
      </c>
      <c r="D2593">
        <v>4</v>
      </c>
      <c r="E2593">
        <v>5</v>
      </c>
      <c r="F2593">
        <v>1</v>
      </c>
      <c r="G2593">
        <v>0.42323880435310551</v>
      </c>
      <c r="H2593">
        <v>6.4812585715616572E-2</v>
      </c>
      <c r="I2593">
        <v>1.8704635396435845</v>
      </c>
      <c r="J2593">
        <v>-0.96036841740625678</v>
      </c>
    </row>
    <row r="2594" spans="1:10" x14ac:dyDescent="0.2">
      <c r="A2594">
        <v>35130066</v>
      </c>
      <c r="B2594">
        <v>1121</v>
      </c>
      <c r="C2594">
        <v>5</v>
      </c>
      <c r="D2594">
        <v>4</v>
      </c>
      <c r="E2594">
        <v>5</v>
      </c>
      <c r="F2594">
        <v>1</v>
      </c>
      <c r="G2594">
        <v>1.0442480448098284</v>
      </c>
      <c r="H2594">
        <v>9.1320427566170786E-2</v>
      </c>
      <c r="I2594">
        <v>1.7532279250059606</v>
      </c>
      <c r="J2594">
        <v>-1.1102448665499403</v>
      </c>
    </row>
    <row r="2595" spans="1:10" x14ac:dyDescent="0.2">
      <c r="A2595">
        <v>35130067</v>
      </c>
      <c r="B2595">
        <v>593</v>
      </c>
      <c r="C2595">
        <v>3</v>
      </c>
      <c r="D2595">
        <v>3</v>
      </c>
      <c r="E2595">
        <v>5</v>
      </c>
      <c r="F2595">
        <v>1</v>
      </c>
      <c r="G2595">
        <v>-4.8640068592777308E-2</v>
      </c>
      <c r="H2595">
        <v>-4.5359990106880521E-2</v>
      </c>
      <c r="I2595">
        <v>1.6487471630685704</v>
      </c>
      <c r="J2595">
        <v>-1.3615442551581214</v>
      </c>
    </row>
    <row r="2596" spans="1:10" x14ac:dyDescent="0.2">
      <c r="A2596">
        <v>35130068</v>
      </c>
      <c r="B2596">
        <v>460</v>
      </c>
      <c r="C2596">
        <v>1</v>
      </c>
      <c r="D2596">
        <v>4</v>
      </c>
      <c r="E2596">
        <v>4</v>
      </c>
      <c r="F2596">
        <v>1</v>
      </c>
      <c r="G2596">
        <v>-0.78130496020615015</v>
      </c>
      <c r="H2596">
        <v>0.44960908873087557</v>
      </c>
      <c r="I2596">
        <v>0.39211713965802264</v>
      </c>
      <c r="J2596">
        <v>-1.692185096621686</v>
      </c>
    </row>
    <row r="2597" spans="1:10" x14ac:dyDescent="0.2">
      <c r="A2597">
        <v>35130069</v>
      </c>
      <c r="B2597">
        <v>499</v>
      </c>
      <c r="C2597">
        <v>2</v>
      </c>
      <c r="D2597">
        <v>4</v>
      </c>
      <c r="E2597">
        <v>4</v>
      </c>
      <c r="F2597">
        <v>1</v>
      </c>
      <c r="G2597">
        <v>-0.63253538398247922</v>
      </c>
      <c r="H2597">
        <v>0.11431425605963641</v>
      </c>
      <c r="I2597">
        <v>0.28740582645197515</v>
      </c>
      <c r="J2597">
        <v>-1.8922442474227785</v>
      </c>
    </row>
    <row r="2598" spans="1:10" x14ac:dyDescent="0.2">
      <c r="A2598">
        <v>35130070</v>
      </c>
      <c r="B2598">
        <v>606</v>
      </c>
      <c r="C2598">
        <v>4</v>
      </c>
      <c r="D2598">
        <v>1</v>
      </c>
      <c r="E2598">
        <v>5</v>
      </c>
      <c r="F2598">
        <v>1</v>
      </c>
      <c r="G2598">
        <v>0.10875250897520272</v>
      </c>
      <c r="H2598">
        <v>-0.84963655007524463</v>
      </c>
      <c r="I2598">
        <v>0.98822450408453022</v>
      </c>
      <c r="J2598">
        <v>-1.1534267952367485</v>
      </c>
    </row>
    <row r="2599" spans="1:10" x14ac:dyDescent="0.2">
      <c r="A2599">
        <v>35130071</v>
      </c>
      <c r="B2599">
        <v>850</v>
      </c>
      <c r="C2599">
        <v>3</v>
      </c>
      <c r="D2599">
        <v>3</v>
      </c>
      <c r="E2599">
        <v>5</v>
      </c>
      <c r="F2599">
        <v>1</v>
      </c>
      <c r="G2599">
        <v>-5.3544271033810265E-2</v>
      </c>
      <c r="H2599">
        <v>-0.29999311469841528</v>
      </c>
      <c r="I2599">
        <v>1.4595652934893486</v>
      </c>
      <c r="J2599">
        <v>-1.1886700276134983</v>
      </c>
    </row>
    <row r="2600" spans="1:10" x14ac:dyDescent="0.2">
      <c r="A2600">
        <v>35130072</v>
      </c>
      <c r="B2600">
        <v>669</v>
      </c>
      <c r="C2600">
        <v>3</v>
      </c>
      <c r="D2600">
        <v>3</v>
      </c>
      <c r="E2600">
        <v>5</v>
      </c>
      <c r="F2600">
        <v>1</v>
      </c>
      <c r="G2600">
        <v>-0.13994256736004018</v>
      </c>
      <c r="H2600">
        <v>-0.17396513624974647</v>
      </c>
      <c r="I2600">
        <v>1.0858928907414604</v>
      </c>
      <c r="J2600">
        <v>-1.1315204091563138</v>
      </c>
    </row>
    <row r="2601" spans="1:10" x14ac:dyDescent="0.2">
      <c r="A2601">
        <v>35130073</v>
      </c>
      <c r="B2601">
        <v>448</v>
      </c>
      <c r="C2601">
        <v>3</v>
      </c>
      <c r="D2601">
        <v>4</v>
      </c>
      <c r="E2601">
        <v>5</v>
      </c>
      <c r="F2601">
        <v>1</v>
      </c>
      <c r="G2601">
        <v>-0.38720164064943868</v>
      </c>
      <c r="H2601">
        <v>0.1915573815976202</v>
      </c>
      <c r="I2601">
        <v>0.7926901147984895</v>
      </c>
      <c r="J2601">
        <v>-1.7313447190981126</v>
      </c>
    </row>
    <row r="2602" spans="1:10" x14ac:dyDescent="0.2">
      <c r="A2602">
        <v>35130074</v>
      </c>
      <c r="B2602">
        <v>477</v>
      </c>
      <c r="C2602">
        <v>2</v>
      </c>
      <c r="D2602">
        <v>4</v>
      </c>
      <c r="E2602">
        <v>5</v>
      </c>
      <c r="F2602">
        <v>1</v>
      </c>
      <c r="G2602">
        <v>-0.63740541124846106</v>
      </c>
      <c r="H2602">
        <v>0.22860674078902177</v>
      </c>
      <c r="I2602">
        <v>0.61673456515182434</v>
      </c>
      <c r="J2602">
        <v>-1.4092291318398109</v>
      </c>
    </row>
    <row r="2603" spans="1:10" x14ac:dyDescent="0.2">
      <c r="A2603">
        <v>35130075</v>
      </c>
      <c r="B2603">
        <v>425</v>
      </c>
      <c r="C2603">
        <v>2</v>
      </c>
      <c r="D2603">
        <v>4</v>
      </c>
      <c r="E2603">
        <v>4</v>
      </c>
      <c r="F2603">
        <v>1</v>
      </c>
      <c r="G2603">
        <v>-0.65338478479117146</v>
      </c>
      <c r="H2603">
        <v>0.28443472400100889</v>
      </c>
      <c r="I2603">
        <v>0.33688019952817522</v>
      </c>
      <c r="J2603">
        <v>-1.6510937778678305</v>
      </c>
    </row>
    <row r="2604" spans="1:10" x14ac:dyDescent="0.2">
      <c r="A2604">
        <v>35130077</v>
      </c>
      <c r="B2604">
        <v>524</v>
      </c>
      <c r="C2604">
        <v>4</v>
      </c>
      <c r="D2604">
        <v>3</v>
      </c>
      <c r="E2604">
        <v>5</v>
      </c>
      <c r="F2604">
        <v>1</v>
      </c>
      <c r="G2604">
        <v>0.12440757032409583</v>
      </c>
      <c r="H2604">
        <v>-0.33557312769788472</v>
      </c>
      <c r="I2604">
        <v>1.4987167579683423</v>
      </c>
      <c r="J2604">
        <v>-1.4389483279889914</v>
      </c>
    </row>
    <row r="2605" spans="1:10" x14ac:dyDescent="0.2">
      <c r="A2605">
        <v>35130078</v>
      </c>
      <c r="B2605">
        <v>718</v>
      </c>
      <c r="C2605">
        <v>4</v>
      </c>
      <c r="D2605">
        <v>2</v>
      </c>
      <c r="E2605">
        <v>5</v>
      </c>
      <c r="F2605">
        <v>1</v>
      </c>
      <c r="G2605">
        <v>0.16301761392346259</v>
      </c>
      <c r="H2605">
        <v>-0.47686779097536758</v>
      </c>
      <c r="I2605">
        <v>2.0304942543244815</v>
      </c>
      <c r="J2605">
        <v>-1.5422386870723699</v>
      </c>
    </row>
    <row r="2606" spans="1:10" x14ac:dyDescent="0.2">
      <c r="A2606">
        <v>35130079</v>
      </c>
      <c r="B2606">
        <v>534</v>
      </c>
      <c r="C2606">
        <v>2</v>
      </c>
      <c r="D2606">
        <v>4</v>
      </c>
      <c r="E2606">
        <v>4</v>
      </c>
      <c r="F2606">
        <v>1</v>
      </c>
      <c r="G2606">
        <v>-0.7042239623886436</v>
      </c>
      <c r="H2606">
        <v>0.21245463275788179</v>
      </c>
      <c r="I2606">
        <v>0.35089392470699576</v>
      </c>
      <c r="J2606">
        <v>-1.6605817338280597</v>
      </c>
    </row>
    <row r="2607" spans="1:10" x14ac:dyDescent="0.2">
      <c r="A2607">
        <v>35130080</v>
      </c>
      <c r="B2607">
        <v>521</v>
      </c>
      <c r="C2607">
        <v>1</v>
      </c>
      <c r="D2607">
        <v>3</v>
      </c>
      <c r="E2607">
        <v>4</v>
      </c>
      <c r="F2607">
        <v>1</v>
      </c>
      <c r="G2607">
        <v>-0.8477292857894605</v>
      </c>
      <c r="H2607">
        <v>-0.30436617714864123</v>
      </c>
      <c r="I2607">
        <v>5.8148842921603647E-2</v>
      </c>
      <c r="J2607">
        <v>-1.2400306550999858</v>
      </c>
    </row>
    <row r="2608" spans="1:10" x14ac:dyDescent="0.2">
      <c r="A2608">
        <v>35130081</v>
      </c>
      <c r="B2608">
        <v>595</v>
      </c>
      <c r="C2608">
        <v>4</v>
      </c>
      <c r="D2608">
        <v>2</v>
      </c>
      <c r="E2608">
        <v>5</v>
      </c>
      <c r="F2608">
        <v>1</v>
      </c>
      <c r="G2608">
        <v>0.25826866329321019</v>
      </c>
      <c r="H2608">
        <v>-0.49919714258085945</v>
      </c>
      <c r="I2608">
        <v>2.0972298747079363</v>
      </c>
      <c r="J2608">
        <v>-1.1753274065323507</v>
      </c>
    </row>
    <row r="2609" spans="1:10" x14ac:dyDescent="0.2">
      <c r="A2609">
        <v>35130082</v>
      </c>
      <c r="B2609">
        <v>561</v>
      </c>
      <c r="C2609">
        <v>4</v>
      </c>
      <c r="D2609">
        <v>3</v>
      </c>
      <c r="E2609">
        <v>5</v>
      </c>
      <c r="F2609">
        <v>1</v>
      </c>
      <c r="G2609">
        <v>0.10699945413779599</v>
      </c>
      <c r="H2609">
        <v>-0.38405641919076394</v>
      </c>
      <c r="I2609">
        <v>1.3655175297551183</v>
      </c>
      <c r="J2609">
        <v>-1.4319036160162537</v>
      </c>
    </row>
    <row r="2610" spans="1:10" x14ac:dyDescent="0.2">
      <c r="A2610">
        <v>35140110</v>
      </c>
      <c r="B2610">
        <v>590</v>
      </c>
      <c r="C2610">
        <v>3</v>
      </c>
      <c r="D2610">
        <v>4</v>
      </c>
      <c r="E2610">
        <v>5</v>
      </c>
      <c r="F2610">
        <v>1</v>
      </c>
      <c r="G2610">
        <v>-0.39579447200437989</v>
      </c>
      <c r="H2610">
        <v>0.10831243008406299</v>
      </c>
      <c r="I2610">
        <v>0.88064919347411141</v>
      </c>
      <c r="J2610">
        <v>-1.050647815841973</v>
      </c>
    </row>
    <row r="2611" spans="1:10" x14ac:dyDescent="0.2">
      <c r="A2611">
        <v>35140111</v>
      </c>
      <c r="B2611">
        <v>595</v>
      </c>
      <c r="C2611">
        <v>3</v>
      </c>
      <c r="D2611">
        <v>3</v>
      </c>
      <c r="E2611">
        <v>5</v>
      </c>
      <c r="F2611">
        <v>1</v>
      </c>
      <c r="G2611">
        <v>-0.15649826061222011</v>
      </c>
      <c r="H2611">
        <v>-0.16735006481917999</v>
      </c>
      <c r="I2611">
        <v>1.4463803066406975</v>
      </c>
      <c r="J2611">
        <v>-1.3526712642989971</v>
      </c>
    </row>
    <row r="2612" spans="1:10" x14ac:dyDescent="0.2">
      <c r="A2612">
        <v>35140112</v>
      </c>
      <c r="B2612">
        <v>499</v>
      </c>
      <c r="C2612">
        <v>3</v>
      </c>
      <c r="D2612">
        <v>2</v>
      </c>
      <c r="E2612">
        <v>5</v>
      </c>
      <c r="F2612">
        <v>1</v>
      </c>
      <c r="G2612">
        <v>-0.10518803278194011</v>
      </c>
      <c r="H2612">
        <v>-0.44574707966902999</v>
      </c>
      <c r="I2612">
        <v>1.5929683669565322</v>
      </c>
      <c r="J2612">
        <v>-0.97428446735966889</v>
      </c>
    </row>
    <row r="2613" spans="1:10" x14ac:dyDescent="0.2">
      <c r="A2613">
        <v>35140113</v>
      </c>
      <c r="B2613">
        <v>538</v>
      </c>
      <c r="C2613">
        <v>4</v>
      </c>
      <c r="D2613">
        <v>3</v>
      </c>
      <c r="E2613">
        <v>5</v>
      </c>
      <c r="F2613">
        <v>2</v>
      </c>
      <c r="G2613">
        <v>0.30619509642991283</v>
      </c>
      <c r="H2613">
        <v>-0.39465053749013662</v>
      </c>
      <c r="I2613">
        <v>1.2313432257126564</v>
      </c>
      <c r="J2613">
        <v>-0.57380907254222513</v>
      </c>
    </row>
    <row r="2614" spans="1:10" x14ac:dyDescent="0.2">
      <c r="A2614">
        <v>35140114</v>
      </c>
      <c r="B2614">
        <v>511</v>
      </c>
      <c r="C2614">
        <v>4</v>
      </c>
      <c r="D2614">
        <v>3</v>
      </c>
      <c r="E2614">
        <v>5</v>
      </c>
      <c r="F2614">
        <v>2</v>
      </c>
      <c r="G2614">
        <v>0.59739107498620636</v>
      </c>
      <c r="H2614">
        <v>-6.2975615440899135E-2</v>
      </c>
      <c r="I2614">
        <v>1.5639349094787423</v>
      </c>
      <c r="J2614">
        <v>-0.64030267285846154</v>
      </c>
    </row>
    <row r="2615" spans="1:10" x14ac:dyDescent="0.2">
      <c r="A2615">
        <v>35140115</v>
      </c>
      <c r="B2615">
        <v>535</v>
      </c>
      <c r="C2615">
        <v>5</v>
      </c>
      <c r="D2615">
        <v>4</v>
      </c>
      <c r="E2615">
        <v>5</v>
      </c>
      <c r="F2615">
        <v>1</v>
      </c>
      <c r="G2615">
        <v>1.57799297967365</v>
      </c>
      <c r="H2615">
        <v>0.26792699748487636</v>
      </c>
      <c r="I2615">
        <v>1.2131863291688785</v>
      </c>
      <c r="J2615">
        <v>-0.99814890241258736</v>
      </c>
    </row>
    <row r="2616" spans="1:10" x14ac:dyDescent="0.2">
      <c r="A2616">
        <v>35140116</v>
      </c>
      <c r="B2616">
        <v>585</v>
      </c>
      <c r="C2616">
        <v>2</v>
      </c>
      <c r="D2616">
        <v>5</v>
      </c>
      <c r="E2616">
        <v>4</v>
      </c>
      <c r="F2616">
        <v>1</v>
      </c>
      <c r="G2616">
        <v>-0.57111890012306132</v>
      </c>
      <c r="H2616">
        <v>0.65929889387055018</v>
      </c>
      <c r="I2616">
        <v>0.28664332615413679</v>
      </c>
      <c r="J2616">
        <v>-1.3425641157846542</v>
      </c>
    </row>
    <row r="2617" spans="1:10" x14ac:dyDescent="0.2">
      <c r="A2617">
        <v>35140117</v>
      </c>
      <c r="B2617">
        <v>413</v>
      </c>
      <c r="C2617">
        <v>1</v>
      </c>
      <c r="D2617">
        <v>4</v>
      </c>
      <c r="E2617">
        <v>5</v>
      </c>
      <c r="F2617">
        <v>1</v>
      </c>
      <c r="G2617">
        <v>-0.83464742254459146</v>
      </c>
      <c r="H2617">
        <v>0.36978904346861474</v>
      </c>
      <c r="I2617">
        <v>0.82177249852712908</v>
      </c>
      <c r="J2617">
        <v>-1.1288686562727857</v>
      </c>
    </row>
    <row r="2618" spans="1:10" x14ac:dyDescent="0.2">
      <c r="A2618">
        <v>35140118</v>
      </c>
      <c r="B2618">
        <v>514</v>
      </c>
      <c r="C2618">
        <v>3</v>
      </c>
      <c r="D2618">
        <v>4</v>
      </c>
      <c r="E2618">
        <v>5</v>
      </c>
      <c r="F2618">
        <v>1</v>
      </c>
      <c r="G2618">
        <v>-0.26143229511904142</v>
      </c>
      <c r="H2618">
        <v>1.4802412775785923E-2</v>
      </c>
      <c r="I2618">
        <v>0.69277001129785176</v>
      </c>
      <c r="J2618">
        <v>-1.2048996694356617</v>
      </c>
    </row>
    <row r="2619" spans="1:10" x14ac:dyDescent="0.2">
      <c r="A2619">
        <v>35140119</v>
      </c>
      <c r="B2619">
        <v>542</v>
      </c>
      <c r="C2619">
        <v>4</v>
      </c>
      <c r="D2619">
        <v>3</v>
      </c>
      <c r="E2619">
        <v>5</v>
      </c>
      <c r="F2619">
        <v>1</v>
      </c>
      <c r="G2619">
        <v>0.27382157216424113</v>
      </c>
      <c r="H2619">
        <v>-0.41906015129619367</v>
      </c>
      <c r="I2619">
        <v>2.1306061094169455</v>
      </c>
      <c r="J2619">
        <v>-0.94130663331460229</v>
      </c>
    </row>
    <row r="2620" spans="1:10" x14ac:dyDescent="0.2">
      <c r="A2620">
        <v>35140120</v>
      </c>
      <c r="B2620">
        <v>477</v>
      </c>
      <c r="C2620">
        <v>5</v>
      </c>
      <c r="D2620">
        <v>4</v>
      </c>
      <c r="E2620">
        <v>5</v>
      </c>
      <c r="F2620">
        <v>1</v>
      </c>
      <c r="G2620">
        <v>1.2939197541318797</v>
      </c>
      <c r="H2620">
        <v>9.4819979154690981E-2</v>
      </c>
      <c r="I2620">
        <v>1.087924838533076</v>
      </c>
      <c r="J2620">
        <v>-0.93018209348156311</v>
      </c>
    </row>
    <row r="2621" spans="1:10" x14ac:dyDescent="0.2">
      <c r="A2621">
        <v>35140121</v>
      </c>
      <c r="B2621">
        <v>523</v>
      </c>
      <c r="C2621">
        <v>4</v>
      </c>
      <c r="D2621">
        <v>3</v>
      </c>
      <c r="E2621">
        <v>5</v>
      </c>
      <c r="F2621">
        <v>1</v>
      </c>
      <c r="G2621">
        <v>8.1439427711862966E-3</v>
      </c>
      <c r="H2621">
        <v>-0.40518136755463929</v>
      </c>
      <c r="I2621">
        <v>0.75569944127312216</v>
      </c>
      <c r="J2621">
        <v>-1.0969494169595606</v>
      </c>
    </row>
    <row r="2622" spans="1:10" x14ac:dyDescent="0.2">
      <c r="A2622">
        <v>35140122</v>
      </c>
      <c r="B2622">
        <v>521</v>
      </c>
      <c r="C2622">
        <v>3</v>
      </c>
      <c r="D2622">
        <v>2</v>
      </c>
      <c r="E2622">
        <v>4</v>
      </c>
      <c r="F2622">
        <v>1</v>
      </c>
      <c r="G2622">
        <v>-7.5696480855479475E-2</v>
      </c>
      <c r="H2622">
        <v>-0.56422367274939045</v>
      </c>
      <c r="I2622">
        <v>0.31826674728862547</v>
      </c>
      <c r="J2622">
        <v>-0.91761988127551775</v>
      </c>
    </row>
    <row r="2623" spans="1:10" x14ac:dyDescent="0.2">
      <c r="A2623">
        <v>35140123</v>
      </c>
      <c r="B2623">
        <v>506</v>
      </c>
      <c r="C2623">
        <v>3</v>
      </c>
      <c r="D2623">
        <v>3</v>
      </c>
      <c r="E2623">
        <v>5</v>
      </c>
      <c r="F2623">
        <v>1</v>
      </c>
      <c r="G2623">
        <v>-0.20222452846279665</v>
      </c>
      <c r="H2623">
        <v>-0.41184190948773203</v>
      </c>
      <c r="I2623">
        <v>0.8580670509409819</v>
      </c>
      <c r="J2623">
        <v>-1.2547843665527385</v>
      </c>
    </row>
    <row r="2624" spans="1:10" x14ac:dyDescent="0.2">
      <c r="A2624">
        <v>35140124</v>
      </c>
      <c r="B2624">
        <v>342</v>
      </c>
      <c r="C2624">
        <v>4</v>
      </c>
      <c r="D2624">
        <v>3</v>
      </c>
      <c r="E2624">
        <v>5</v>
      </c>
      <c r="F2624">
        <v>1</v>
      </c>
      <c r="G2624">
        <v>0.49110781607607418</v>
      </c>
      <c r="H2624">
        <v>-0.41444147756493566</v>
      </c>
      <c r="I2624">
        <v>1.1243174471398638</v>
      </c>
      <c r="J2624">
        <v>-0.8711095973008931</v>
      </c>
    </row>
    <row r="2625" spans="1:10" x14ac:dyDescent="0.2">
      <c r="A2625">
        <v>35140125</v>
      </c>
      <c r="B2625">
        <v>408</v>
      </c>
      <c r="C2625">
        <v>2</v>
      </c>
      <c r="D2625">
        <v>4</v>
      </c>
      <c r="E2625">
        <v>4</v>
      </c>
      <c r="F2625">
        <v>1</v>
      </c>
      <c r="G2625">
        <v>-0.60054951424388148</v>
      </c>
      <c r="H2625">
        <v>2.3086538391218769E-2</v>
      </c>
      <c r="I2625">
        <v>0.22050994570583227</v>
      </c>
      <c r="J2625">
        <v>-1.3156624855995556</v>
      </c>
    </row>
    <row r="2626" spans="1:10" x14ac:dyDescent="0.2">
      <c r="A2626">
        <v>35140126</v>
      </c>
      <c r="B2626">
        <v>362</v>
      </c>
      <c r="C2626">
        <v>3</v>
      </c>
      <c r="D2626">
        <v>3</v>
      </c>
      <c r="E2626">
        <v>4</v>
      </c>
      <c r="F2626">
        <v>1</v>
      </c>
      <c r="G2626">
        <v>-0.17323475884821143</v>
      </c>
      <c r="H2626">
        <v>-0.27104790620499064</v>
      </c>
      <c r="I2626">
        <v>0.32204557650415244</v>
      </c>
      <c r="J2626">
        <v>-1.2698511382143405</v>
      </c>
    </row>
    <row r="2627" spans="1:10" x14ac:dyDescent="0.2">
      <c r="A2627">
        <v>35140127</v>
      </c>
      <c r="B2627">
        <v>437</v>
      </c>
      <c r="C2627">
        <v>2</v>
      </c>
      <c r="D2627">
        <v>2</v>
      </c>
      <c r="E2627">
        <v>5</v>
      </c>
      <c r="F2627">
        <v>1</v>
      </c>
      <c r="G2627">
        <v>-0.43308532124555882</v>
      </c>
      <c r="H2627">
        <v>-0.4886059202158553</v>
      </c>
      <c r="I2627">
        <v>1.0162623211323227</v>
      </c>
      <c r="J2627">
        <v>-1.1385033154201638</v>
      </c>
    </row>
    <row r="2628" spans="1:10" x14ac:dyDescent="0.2">
      <c r="A2628">
        <v>35140128</v>
      </c>
      <c r="B2628">
        <v>608</v>
      </c>
      <c r="C2628">
        <v>2</v>
      </c>
      <c r="D2628">
        <v>3</v>
      </c>
      <c r="E2628">
        <v>4</v>
      </c>
      <c r="F2628">
        <v>1</v>
      </c>
      <c r="G2628">
        <v>-0.62104483644555664</v>
      </c>
      <c r="H2628">
        <v>-0.28367926671752824</v>
      </c>
      <c r="I2628">
        <v>0.15237743142296606</v>
      </c>
      <c r="J2628">
        <v>-0.99734858212174005</v>
      </c>
    </row>
    <row r="2629" spans="1:10" x14ac:dyDescent="0.2">
      <c r="A2629">
        <v>35140129</v>
      </c>
      <c r="B2629">
        <v>435</v>
      </c>
      <c r="C2629">
        <v>2</v>
      </c>
      <c r="D2629">
        <v>4</v>
      </c>
      <c r="E2629">
        <v>3</v>
      </c>
      <c r="F2629">
        <v>1</v>
      </c>
      <c r="G2629">
        <v>-0.50121498616831406</v>
      </c>
      <c r="H2629">
        <v>0.32702028556682472</v>
      </c>
      <c r="I2629">
        <v>-0.17132852957225436</v>
      </c>
      <c r="J2629">
        <v>-1.6622415002152484</v>
      </c>
    </row>
    <row r="2630" spans="1:10" x14ac:dyDescent="0.2">
      <c r="A2630">
        <v>35140133</v>
      </c>
      <c r="B2630">
        <v>612</v>
      </c>
      <c r="C2630">
        <v>3</v>
      </c>
      <c r="D2630">
        <v>3</v>
      </c>
      <c r="E2630">
        <v>5</v>
      </c>
      <c r="F2630">
        <v>1</v>
      </c>
      <c r="G2630">
        <v>-6.6615067366992686E-2</v>
      </c>
      <c r="H2630">
        <v>-0.18285595689833456</v>
      </c>
      <c r="I2630">
        <v>1.0433179229139053</v>
      </c>
      <c r="J2630">
        <v>-1.1002382752544637</v>
      </c>
    </row>
    <row r="2631" spans="1:10" x14ac:dyDescent="0.2">
      <c r="A2631">
        <v>35140135</v>
      </c>
      <c r="B2631">
        <v>559</v>
      </c>
      <c r="C2631">
        <v>2</v>
      </c>
      <c r="D2631">
        <v>3</v>
      </c>
      <c r="E2631">
        <v>4</v>
      </c>
      <c r="F2631">
        <v>1</v>
      </c>
      <c r="G2631">
        <v>-0.57856745843585811</v>
      </c>
      <c r="H2631">
        <v>-9.3570789899292101E-2</v>
      </c>
      <c r="I2631">
        <v>0.1371305436478715</v>
      </c>
      <c r="J2631">
        <v>-1.0674263285383772</v>
      </c>
    </row>
    <row r="2632" spans="1:10" x14ac:dyDescent="0.2">
      <c r="A2632">
        <v>35140137</v>
      </c>
      <c r="B2632">
        <v>646</v>
      </c>
      <c r="C2632">
        <v>3</v>
      </c>
      <c r="D2632">
        <v>3</v>
      </c>
      <c r="E2632">
        <v>5</v>
      </c>
      <c r="F2632">
        <v>1</v>
      </c>
      <c r="G2632">
        <v>-0.14600130021870633</v>
      </c>
      <c r="H2632">
        <v>-0.19188339619599859</v>
      </c>
      <c r="I2632">
        <v>1.1074902865388152</v>
      </c>
      <c r="J2632">
        <v>-1.101826628110661</v>
      </c>
    </row>
    <row r="2633" spans="1:10" x14ac:dyDescent="0.2">
      <c r="A2633">
        <v>35140139</v>
      </c>
      <c r="B2633">
        <v>532</v>
      </c>
      <c r="C2633">
        <v>4</v>
      </c>
      <c r="D2633">
        <v>3</v>
      </c>
      <c r="E2633">
        <v>4</v>
      </c>
      <c r="F2633">
        <v>1</v>
      </c>
      <c r="G2633">
        <v>8.8703413363189043E-2</v>
      </c>
      <c r="H2633">
        <v>-0.37472662363202908</v>
      </c>
      <c r="I2633">
        <v>0.24739248411594303</v>
      </c>
      <c r="J2633">
        <v>-1.1657051503442935</v>
      </c>
    </row>
    <row r="2634" spans="1:10" x14ac:dyDescent="0.2">
      <c r="A2634">
        <v>35140140</v>
      </c>
      <c r="B2634">
        <v>456</v>
      </c>
      <c r="C2634">
        <v>2</v>
      </c>
      <c r="D2634">
        <v>2</v>
      </c>
      <c r="E2634">
        <v>3</v>
      </c>
      <c r="F2634">
        <v>1</v>
      </c>
      <c r="G2634">
        <v>-0.47744739158398219</v>
      </c>
      <c r="H2634">
        <v>-0.65888283548434101</v>
      </c>
      <c r="I2634">
        <v>-0.22727991744191187</v>
      </c>
      <c r="J2634">
        <v>-0.84340852496425089</v>
      </c>
    </row>
    <row r="2635" spans="1:10" x14ac:dyDescent="0.2">
      <c r="A2635">
        <v>35140141</v>
      </c>
      <c r="B2635">
        <v>423</v>
      </c>
      <c r="C2635">
        <v>2</v>
      </c>
      <c r="D2635">
        <v>3</v>
      </c>
      <c r="E2635">
        <v>3</v>
      </c>
      <c r="F2635">
        <v>1</v>
      </c>
      <c r="G2635">
        <v>-0.66366249714394088</v>
      </c>
      <c r="H2635">
        <v>-0.35438953181142352</v>
      </c>
      <c r="I2635">
        <v>-6.3581540074528764E-2</v>
      </c>
      <c r="J2635">
        <v>-1.4824146525863502</v>
      </c>
    </row>
    <row r="2636" spans="1:10" x14ac:dyDescent="0.2">
      <c r="A2636">
        <v>35140142</v>
      </c>
      <c r="B2636">
        <v>574</v>
      </c>
      <c r="C2636">
        <v>2</v>
      </c>
      <c r="D2636">
        <v>1</v>
      </c>
      <c r="E2636">
        <v>3</v>
      </c>
      <c r="F2636">
        <v>2</v>
      </c>
      <c r="G2636">
        <v>-0.46020638377709056</v>
      </c>
      <c r="H2636">
        <v>-0.85626142259054061</v>
      </c>
      <c r="I2636">
        <v>-0.13167718055782995</v>
      </c>
      <c r="J2636">
        <v>-0.65197037019423942</v>
      </c>
    </row>
    <row r="2637" spans="1:10" x14ac:dyDescent="0.2">
      <c r="A2637">
        <v>35140143</v>
      </c>
      <c r="B2637">
        <v>496</v>
      </c>
      <c r="C2637">
        <v>2</v>
      </c>
      <c r="D2637">
        <v>2</v>
      </c>
      <c r="E2637">
        <v>3</v>
      </c>
      <c r="F2637">
        <v>2</v>
      </c>
      <c r="G2637">
        <v>-0.48091678065505111</v>
      </c>
      <c r="H2637">
        <v>-0.7231556784505131</v>
      </c>
      <c r="I2637">
        <v>-2.5556709373771039E-2</v>
      </c>
      <c r="J2637">
        <v>-0.67886313821941791</v>
      </c>
    </row>
    <row r="2638" spans="1:10" x14ac:dyDescent="0.2">
      <c r="A2638">
        <v>35140144</v>
      </c>
      <c r="B2638">
        <v>495</v>
      </c>
      <c r="C2638">
        <v>3</v>
      </c>
      <c r="D2638">
        <v>2</v>
      </c>
      <c r="E2638">
        <v>4</v>
      </c>
      <c r="F2638">
        <v>1</v>
      </c>
      <c r="G2638">
        <v>-0.33714709350108701</v>
      </c>
      <c r="H2638">
        <v>-0.71347094430692781</v>
      </c>
      <c r="I2638">
        <v>0.16243125699511202</v>
      </c>
      <c r="J2638">
        <v>-0.7246641379833022</v>
      </c>
    </row>
    <row r="2639" spans="1:10" x14ac:dyDescent="0.2">
      <c r="A2639">
        <v>35140145</v>
      </c>
      <c r="B2639">
        <v>708</v>
      </c>
      <c r="C2639">
        <v>2</v>
      </c>
      <c r="D2639">
        <v>3</v>
      </c>
      <c r="E2639">
        <v>4</v>
      </c>
      <c r="F2639">
        <v>2</v>
      </c>
      <c r="G2639">
        <v>-0.75862750745960872</v>
      </c>
      <c r="H2639">
        <v>-0.11096680343898588</v>
      </c>
      <c r="I2639">
        <v>0.1842021590939221</v>
      </c>
      <c r="J2639">
        <v>-0.46230373610212633</v>
      </c>
    </row>
    <row r="2640" spans="1:10" x14ac:dyDescent="0.2">
      <c r="A2640">
        <v>35140146</v>
      </c>
      <c r="B2640">
        <v>545</v>
      </c>
      <c r="C2640">
        <v>3</v>
      </c>
      <c r="D2640">
        <v>2</v>
      </c>
      <c r="E2640">
        <v>5</v>
      </c>
      <c r="F2640">
        <v>2</v>
      </c>
      <c r="G2640">
        <v>-0.30389010423489549</v>
      </c>
      <c r="H2640">
        <v>-0.51741605954724912</v>
      </c>
      <c r="I2640">
        <v>0.69259063596662729</v>
      </c>
      <c r="J2640">
        <v>-0.70021780446304649</v>
      </c>
    </row>
    <row r="2641" spans="1:10" x14ac:dyDescent="0.2">
      <c r="A2641">
        <v>35140147</v>
      </c>
      <c r="B2641">
        <v>517</v>
      </c>
      <c r="C2641">
        <v>2</v>
      </c>
      <c r="D2641">
        <v>2</v>
      </c>
      <c r="E2641">
        <v>5</v>
      </c>
      <c r="F2641">
        <v>1</v>
      </c>
      <c r="G2641">
        <v>-0.5087626101351278</v>
      </c>
      <c r="H2641">
        <v>-0.49861004312929474</v>
      </c>
      <c r="I2641">
        <v>0.5609102444497962</v>
      </c>
      <c r="J2641">
        <v>-1.1397502553763148</v>
      </c>
    </row>
    <row r="2642" spans="1:10" x14ac:dyDescent="0.2">
      <c r="A2642">
        <v>35140148</v>
      </c>
      <c r="B2642">
        <v>1275</v>
      </c>
      <c r="C2642">
        <v>4</v>
      </c>
      <c r="D2642">
        <v>1</v>
      </c>
      <c r="E2642">
        <v>5</v>
      </c>
      <c r="F2642">
        <v>2</v>
      </c>
      <c r="G2642">
        <v>0.38818189058695823</v>
      </c>
      <c r="H2642">
        <v>-0.98555033277467463</v>
      </c>
      <c r="I2642">
        <v>1.4246619886864167</v>
      </c>
      <c r="J2642">
        <v>-0.46083675239466448</v>
      </c>
    </row>
    <row r="2643" spans="1:10" x14ac:dyDescent="0.2">
      <c r="A2643">
        <v>35140149</v>
      </c>
      <c r="B2643">
        <v>656</v>
      </c>
      <c r="C2643">
        <v>4</v>
      </c>
      <c r="D2643">
        <v>5</v>
      </c>
      <c r="E2643">
        <v>1</v>
      </c>
      <c r="F2643">
        <v>3</v>
      </c>
      <c r="G2643">
        <v>0.16373523091053144</v>
      </c>
      <c r="H2643">
        <v>3.2946148249600498</v>
      </c>
      <c r="I2643">
        <v>-0.7139754448203065</v>
      </c>
      <c r="J2643">
        <v>-0.19812344935084159</v>
      </c>
    </row>
    <row r="2644" spans="1:10" x14ac:dyDescent="0.2">
      <c r="A2644">
        <v>35140150</v>
      </c>
      <c r="B2644">
        <v>279</v>
      </c>
      <c r="C2644">
        <v>3</v>
      </c>
      <c r="D2644">
        <v>2</v>
      </c>
      <c r="E2644">
        <v>4</v>
      </c>
      <c r="F2644">
        <v>2</v>
      </c>
      <c r="G2644">
        <v>-0.32575404426247861</v>
      </c>
      <c r="H2644">
        <v>-0.6320008000241053</v>
      </c>
      <c r="I2644">
        <v>0.27520081183365785</v>
      </c>
      <c r="J2644">
        <v>-0.61845137826886121</v>
      </c>
    </row>
    <row r="2645" spans="1:10" x14ac:dyDescent="0.2">
      <c r="A2645">
        <v>35140151</v>
      </c>
      <c r="B2645">
        <v>365</v>
      </c>
      <c r="C2645">
        <v>1</v>
      </c>
      <c r="D2645">
        <v>2</v>
      </c>
      <c r="E2645">
        <v>1</v>
      </c>
      <c r="F2645">
        <v>3</v>
      </c>
      <c r="G2645">
        <v>-0.90292272940959428</v>
      </c>
      <c r="H2645">
        <v>-0.63346825568392273</v>
      </c>
      <c r="I2645">
        <v>-0.79804489421128011</v>
      </c>
      <c r="J2645">
        <v>-0.30449000091772471</v>
      </c>
    </row>
    <row r="2646" spans="1:10" x14ac:dyDescent="0.2">
      <c r="A2646">
        <v>35140152</v>
      </c>
      <c r="B2646">
        <v>309</v>
      </c>
      <c r="C2646">
        <v>2</v>
      </c>
      <c r="D2646">
        <v>3</v>
      </c>
      <c r="E2646">
        <v>2</v>
      </c>
      <c r="F2646">
        <v>2</v>
      </c>
      <c r="G2646">
        <v>-0.43806102623653259</v>
      </c>
      <c r="H2646">
        <v>-0.34538439241987035</v>
      </c>
      <c r="I2646">
        <v>-0.37653614499867827</v>
      </c>
      <c r="J2646">
        <v>-0.66748918735437346</v>
      </c>
    </row>
    <row r="2647" spans="1:10" x14ac:dyDescent="0.2">
      <c r="A2647">
        <v>35140153</v>
      </c>
      <c r="B2647">
        <v>842</v>
      </c>
      <c r="C2647">
        <v>4</v>
      </c>
      <c r="D2647">
        <v>5</v>
      </c>
      <c r="E2647">
        <v>2</v>
      </c>
      <c r="F2647">
        <v>2</v>
      </c>
      <c r="G2647">
        <v>0.46100199653937191</v>
      </c>
      <c r="H2647">
        <v>1.1657579727378768</v>
      </c>
      <c r="I2647">
        <v>-0.49816822561460056</v>
      </c>
      <c r="J2647">
        <v>-0.6937851855813264</v>
      </c>
    </row>
    <row r="2648" spans="1:10" x14ac:dyDescent="0.2">
      <c r="A2648">
        <v>35140154</v>
      </c>
      <c r="B2648">
        <v>441</v>
      </c>
      <c r="C2648">
        <v>5</v>
      </c>
      <c r="D2648">
        <v>5</v>
      </c>
      <c r="E2648">
        <v>5</v>
      </c>
      <c r="F2648">
        <v>1</v>
      </c>
      <c r="G2648">
        <v>1.170523221918863</v>
      </c>
      <c r="H2648">
        <v>0.6219149856096815</v>
      </c>
      <c r="I2648">
        <v>1.677739677627383</v>
      </c>
      <c r="J2648">
        <v>-1.0147984694363066</v>
      </c>
    </row>
    <row r="2649" spans="1:10" x14ac:dyDescent="0.2">
      <c r="A2649">
        <v>35140155</v>
      </c>
      <c r="B2649">
        <v>437</v>
      </c>
      <c r="C2649">
        <v>5</v>
      </c>
      <c r="D2649">
        <v>4</v>
      </c>
      <c r="E2649">
        <v>5</v>
      </c>
      <c r="F2649">
        <v>1</v>
      </c>
      <c r="G2649">
        <v>0.94054919930879266</v>
      </c>
      <c r="H2649">
        <v>8.4717199171814084E-2</v>
      </c>
      <c r="I2649">
        <v>1.0894855730158057</v>
      </c>
      <c r="J2649">
        <v>-1.0586107134123406</v>
      </c>
    </row>
    <row r="2650" spans="1:10" x14ac:dyDescent="0.2">
      <c r="A2650">
        <v>35140156</v>
      </c>
      <c r="B2650">
        <v>532</v>
      </c>
      <c r="C2650">
        <v>5</v>
      </c>
      <c r="D2650">
        <v>3</v>
      </c>
      <c r="E2650">
        <v>4</v>
      </c>
      <c r="F2650">
        <v>1</v>
      </c>
      <c r="G2650">
        <v>0.89026664366870256</v>
      </c>
      <c r="H2650">
        <v>-0.16702268427812211</v>
      </c>
      <c r="I2650">
        <v>0.31857388724476199</v>
      </c>
      <c r="J2650">
        <v>-1.2430923700388288</v>
      </c>
    </row>
    <row r="2651" spans="1:10" x14ac:dyDescent="0.2">
      <c r="A2651">
        <v>35140157</v>
      </c>
      <c r="B2651">
        <v>420</v>
      </c>
      <c r="C2651">
        <v>5</v>
      </c>
      <c r="D2651">
        <v>5</v>
      </c>
      <c r="E2651">
        <v>5</v>
      </c>
      <c r="F2651">
        <v>1</v>
      </c>
      <c r="G2651">
        <v>1.5342818548424859</v>
      </c>
      <c r="H2651">
        <v>1.2226271731376679</v>
      </c>
      <c r="I2651">
        <v>0.64821272497223792</v>
      </c>
      <c r="J2651">
        <v>-1.0392551618106924</v>
      </c>
    </row>
    <row r="2652" spans="1:10" x14ac:dyDescent="0.2">
      <c r="A2652">
        <v>35140158</v>
      </c>
      <c r="B2652">
        <v>427</v>
      </c>
      <c r="C2652">
        <v>5</v>
      </c>
      <c r="D2652">
        <v>5</v>
      </c>
      <c r="E2652">
        <v>5</v>
      </c>
      <c r="F2652">
        <v>2</v>
      </c>
      <c r="G2652">
        <v>2.1643169608636224</v>
      </c>
      <c r="H2652">
        <v>1.999806317980076</v>
      </c>
      <c r="I2652">
        <v>0.81793499394283076</v>
      </c>
      <c r="J2652">
        <v>-0.52823776193007421</v>
      </c>
    </row>
    <row r="2653" spans="1:10" x14ac:dyDescent="0.2">
      <c r="A2653">
        <v>35140159</v>
      </c>
      <c r="B2653">
        <v>429</v>
      </c>
      <c r="C2653">
        <v>5</v>
      </c>
      <c r="D2653">
        <v>5</v>
      </c>
      <c r="E2653">
        <v>3</v>
      </c>
      <c r="F2653">
        <v>2</v>
      </c>
      <c r="G2653">
        <v>1.0752393910149589</v>
      </c>
      <c r="H2653">
        <v>0.75797289944308055</v>
      </c>
      <c r="I2653">
        <v>-0.18531419652529013</v>
      </c>
      <c r="J2653">
        <v>-0.59947913318473645</v>
      </c>
    </row>
    <row r="2654" spans="1:10" x14ac:dyDescent="0.2">
      <c r="A2654">
        <v>35140160</v>
      </c>
      <c r="B2654">
        <v>633</v>
      </c>
      <c r="C2654">
        <v>5</v>
      </c>
      <c r="D2654">
        <v>4</v>
      </c>
      <c r="E2654">
        <v>5</v>
      </c>
      <c r="F2654">
        <v>2</v>
      </c>
      <c r="G2654">
        <v>2.0421645880219832</v>
      </c>
      <c r="H2654">
        <v>0.59664487020910673</v>
      </c>
      <c r="I2654">
        <v>2.3214240153029286</v>
      </c>
      <c r="J2654">
        <v>-0.55907047267347199</v>
      </c>
    </row>
    <row r="2655" spans="1:10" x14ac:dyDescent="0.2">
      <c r="A2655">
        <v>35140161</v>
      </c>
      <c r="B2655">
        <v>430</v>
      </c>
      <c r="C2655">
        <v>4</v>
      </c>
      <c r="D2655">
        <v>4</v>
      </c>
      <c r="E2655">
        <v>5</v>
      </c>
      <c r="F2655">
        <v>2</v>
      </c>
      <c r="G2655">
        <v>0.58739342371242331</v>
      </c>
      <c r="H2655">
        <v>0.41874295417720891</v>
      </c>
      <c r="I2655">
        <v>0.75928160950384094</v>
      </c>
      <c r="J2655">
        <v>-0.57111209265560015</v>
      </c>
    </row>
    <row r="2656" spans="1:10" x14ac:dyDescent="0.2">
      <c r="A2656">
        <v>35140162</v>
      </c>
      <c r="B2656">
        <v>522</v>
      </c>
      <c r="C2656">
        <v>5</v>
      </c>
      <c r="D2656">
        <v>4</v>
      </c>
      <c r="E2656">
        <v>5</v>
      </c>
      <c r="F2656">
        <v>1</v>
      </c>
      <c r="G2656">
        <v>0.9675841530765823</v>
      </c>
      <c r="H2656">
        <v>0.27153287154924494</v>
      </c>
      <c r="I2656">
        <v>0.95280010710727758</v>
      </c>
      <c r="J2656">
        <v>-0.75063727001605629</v>
      </c>
    </row>
    <row r="2657" spans="1:10" x14ac:dyDescent="0.2">
      <c r="A2657">
        <v>35140163</v>
      </c>
      <c r="B2657">
        <v>487</v>
      </c>
      <c r="C2657">
        <v>5</v>
      </c>
      <c r="D2657">
        <v>4</v>
      </c>
      <c r="E2657">
        <v>5</v>
      </c>
      <c r="F2657">
        <v>1</v>
      </c>
      <c r="G2657">
        <v>1.861333670578968</v>
      </c>
      <c r="H2657">
        <v>0.51949543146629984</v>
      </c>
      <c r="I2657">
        <v>2.2489345376590966</v>
      </c>
      <c r="J2657">
        <v>-0.72708733742914688</v>
      </c>
    </row>
    <row r="2658" spans="1:10" x14ac:dyDescent="0.2">
      <c r="A2658">
        <v>35140164</v>
      </c>
      <c r="B2658">
        <v>483</v>
      </c>
      <c r="C2658">
        <v>5</v>
      </c>
      <c r="D2658">
        <v>3</v>
      </c>
      <c r="E2658">
        <v>5</v>
      </c>
      <c r="F2658">
        <v>2</v>
      </c>
      <c r="G2658">
        <v>1.0899998184559476</v>
      </c>
      <c r="H2658">
        <v>-0.1430719637833095</v>
      </c>
      <c r="I2658">
        <v>1.6265083992013345</v>
      </c>
      <c r="J2658">
        <v>-0.61448749887019727</v>
      </c>
    </row>
    <row r="2659" spans="1:10" x14ac:dyDescent="0.2">
      <c r="A2659">
        <v>35140165</v>
      </c>
      <c r="B2659">
        <v>606</v>
      </c>
      <c r="C2659">
        <v>5</v>
      </c>
      <c r="D2659">
        <v>4</v>
      </c>
      <c r="E2659">
        <v>5</v>
      </c>
      <c r="F2659">
        <v>1</v>
      </c>
      <c r="G2659">
        <v>1.559498641729177</v>
      </c>
      <c r="H2659">
        <v>0.50414759803645259</v>
      </c>
      <c r="I2659">
        <v>1.493580492261215</v>
      </c>
      <c r="J2659">
        <v>-1.2608863438728155</v>
      </c>
    </row>
    <row r="2660" spans="1:10" x14ac:dyDescent="0.2">
      <c r="A2660">
        <v>35140166</v>
      </c>
      <c r="B2660">
        <v>632</v>
      </c>
      <c r="C2660">
        <v>3</v>
      </c>
      <c r="D2660">
        <v>2</v>
      </c>
      <c r="E2660">
        <v>5</v>
      </c>
      <c r="F2660">
        <v>2</v>
      </c>
      <c r="G2660">
        <v>-0.20249645448804807</v>
      </c>
      <c r="H2660">
        <v>-0.76227945155481469</v>
      </c>
      <c r="I2660">
        <v>1.294003039560047</v>
      </c>
      <c r="J2660">
        <v>-0.42758300295885954</v>
      </c>
    </row>
    <row r="2661" spans="1:10" x14ac:dyDescent="0.2">
      <c r="A2661">
        <v>35140167</v>
      </c>
      <c r="B2661">
        <v>506</v>
      </c>
      <c r="C2661">
        <v>4</v>
      </c>
      <c r="D2661">
        <v>5</v>
      </c>
      <c r="E2661">
        <v>4</v>
      </c>
      <c r="F2661">
        <v>2</v>
      </c>
      <c r="G2661">
        <v>0.62965108474020315</v>
      </c>
      <c r="H2661">
        <v>0.66440251831576624</v>
      </c>
      <c r="I2661">
        <v>0.20731809323248801</v>
      </c>
      <c r="J2661">
        <v>-0.68671431398451188</v>
      </c>
    </row>
    <row r="2662" spans="1:10" x14ac:dyDescent="0.2">
      <c r="A2662">
        <v>35140168</v>
      </c>
      <c r="B2662">
        <v>487</v>
      </c>
      <c r="C2662">
        <v>3</v>
      </c>
      <c r="D2662">
        <v>1</v>
      </c>
      <c r="E2662">
        <v>5</v>
      </c>
      <c r="F2662">
        <v>2</v>
      </c>
      <c r="G2662">
        <v>-9.3709700231060927E-2</v>
      </c>
      <c r="H2662">
        <v>-0.88534832082285186</v>
      </c>
      <c r="I2662">
        <v>1.1101723545642339</v>
      </c>
      <c r="J2662">
        <v>-0.62409513951262052</v>
      </c>
    </row>
    <row r="2663" spans="1:10" x14ac:dyDescent="0.2">
      <c r="A2663">
        <v>35140169</v>
      </c>
      <c r="B2663">
        <v>576</v>
      </c>
      <c r="C2663">
        <v>4</v>
      </c>
      <c r="D2663">
        <v>2</v>
      </c>
      <c r="E2663">
        <v>5</v>
      </c>
      <c r="F2663">
        <v>3</v>
      </c>
      <c r="G2663">
        <v>4.2808824848703159E-2</v>
      </c>
      <c r="H2663">
        <v>-0.52716468043391052</v>
      </c>
      <c r="I2663">
        <v>1.1354700321047224</v>
      </c>
      <c r="J2663">
        <v>-0.38884045491281494</v>
      </c>
    </row>
    <row r="2664" spans="1:10" x14ac:dyDescent="0.2">
      <c r="A2664">
        <v>35140170</v>
      </c>
      <c r="B2664">
        <v>385</v>
      </c>
      <c r="C2664">
        <v>3</v>
      </c>
      <c r="D2664">
        <v>3</v>
      </c>
      <c r="E2664">
        <v>5</v>
      </c>
      <c r="F2664">
        <v>2</v>
      </c>
      <c r="G2664">
        <v>-0.27418203676608061</v>
      </c>
      <c r="H2664">
        <v>-7.2865172087464555E-2</v>
      </c>
      <c r="I2664">
        <v>0.78622544530124716</v>
      </c>
      <c r="J2664">
        <v>-0.664130045851416</v>
      </c>
    </row>
    <row r="2665" spans="1:10" x14ac:dyDescent="0.2">
      <c r="A2665">
        <v>35140171</v>
      </c>
      <c r="B2665">
        <v>635</v>
      </c>
      <c r="C2665">
        <v>2</v>
      </c>
      <c r="D2665">
        <v>3</v>
      </c>
      <c r="E2665">
        <v>4</v>
      </c>
      <c r="F2665">
        <v>1</v>
      </c>
      <c r="G2665">
        <v>-0.52948083656115419</v>
      </c>
      <c r="H2665">
        <v>-0.17113235298199975</v>
      </c>
      <c r="I2665">
        <v>0.26721102105668243</v>
      </c>
      <c r="J2665">
        <v>-1.009664587021319</v>
      </c>
    </row>
    <row r="2666" spans="1:10" x14ac:dyDescent="0.2">
      <c r="A2666">
        <v>35140172</v>
      </c>
      <c r="B2666">
        <v>480</v>
      </c>
      <c r="C2666">
        <v>2</v>
      </c>
      <c r="D2666">
        <v>2</v>
      </c>
      <c r="E2666">
        <v>3</v>
      </c>
      <c r="F2666">
        <v>1</v>
      </c>
      <c r="G2666">
        <v>-0.44753542429720561</v>
      </c>
      <c r="H2666">
        <v>-0.48127962410428549</v>
      </c>
      <c r="I2666">
        <v>2.0872659274040556E-2</v>
      </c>
      <c r="J2666">
        <v>-1.1179160274589282</v>
      </c>
    </row>
    <row r="2667" spans="1:10" x14ac:dyDescent="0.2">
      <c r="A2667">
        <v>35140173</v>
      </c>
      <c r="B2667">
        <v>506</v>
      </c>
      <c r="C2667">
        <v>2</v>
      </c>
      <c r="D2667">
        <v>2</v>
      </c>
      <c r="E2667">
        <v>4</v>
      </c>
      <c r="F2667">
        <v>1</v>
      </c>
      <c r="G2667">
        <v>-0.65933038468806604</v>
      </c>
      <c r="H2667">
        <v>-0.46225739663847615</v>
      </c>
      <c r="I2667">
        <v>0.1824580863422314</v>
      </c>
      <c r="J2667">
        <v>-0.97345166006912431</v>
      </c>
    </row>
    <row r="2668" spans="1:10" x14ac:dyDescent="0.2">
      <c r="A2668">
        <v>35140174</v>
      </c>
      <c r="B2668">
        <v>527</v>
      </c>
      <c r="C2668">
        <v>3</v>
      </c>
      <c r="D2668">
        <v>2</v>
      </c>
      <c r="E2668">
        <v>4</v>
      </c>
      <c r="F2668">
        <v>1</v>
      </c>
      <c r="G2668">
        <v>-0.33847792346750477</v>
      </c>
      <c r="H2668">
        <v>-0.48739882449627231</v>
      </c>
      <c r="I2668">
        <v>0.25963050963589479</v>
      </c>
      <c r="J2668">
        <v>-1.0612219608124969</v>
      </c>
    </row>
    <row r="2669" spans="1:10" x14ac:dyDescent="0.2">
      <c r="A2669">
        <v>35140175</v>
      </c>
      <c r="B2669">
        <v>578</v>
      </c>
      <c r="C2669">
        <v>2</v>
      </c>
      <c r="D2669">
        <v>4</v>
      </c>
      <c r="E2669">
        <v>3</v>
      </c>
      <c r="F2669">
        <v>1</v>
      </c>
      <c r="G2669">
        <v>-0.48063101844877243</v>
      </c>
      <c r="H2669">
        <v>0.18185547206555655</v>
      </c>
      <c r="I2669">
        <v>-0.19931830316585192</v>
      </c>
      <c r="J2669">
        <v>-1.254144965150469</v>
      </c>
    </row>
    <row r="2670" spans="1:10" x14ac:dyDescent="0.2">
      <c r="A2670">
        <v>35140176</v>
      </c>
      <c r="B2670">
        <v>514</v>
      </c>
      <c r="C2670">
        <v>3</v>
      </c>
      <c r="D2670">
        <v>4</v>
      </c>
      <c r="E2670">
        <v>4</v>
      </c>
      <c r="F2670">
        <v>1</v>
      </c>
      <c r="G2670">
        <v>-0.37968321475481204</v>
      </c>
      <c r="H2670">
        <v>-7.4062724056593379E-3</v>
      </c>
      <c r="I2670">
        <v>0.41216054896821752</v>
      </c>
      <c r="J2670">
        <v>-0.74968915388992552</v>
      </c>
    </row>
    <row r="2671" spans="1:10" x14ac:dyDescent="0.2">
      <c r="A2671">
        <v>35140177</v>
      </c>
      <c r="B2671">
        <v>548</v>
      </c>
      <c r="C2671">
        <v>5</v>
      </c>
      <c r="D2671">
        <v>4</v>
      </c>
      <c r="E2671">
        <v>4</v>
      </c>
      <c r="F2671">
        <v>1</v>
      </c>
      <c r="G2671">
        <v>1.0630782632027047</v>
      </c>
      <c r="H2671">
        <v>7.7785909148621601E-2</v>
      </c>
      <c r="I2671">
        <v>0.24609634763227289</v>
      </c>
      <c r="J2671">
        <v>-0.84495162737375895</v>
      </c>
    </row>
    <row r="2672" spans="1:10" x14ac:dyDescent="0.2">
      <c r="A2672">
        <v>35140178</v>
      </c>
      <c r="B2672">
        <v>487</v>
      </c>
      <c r="C2672">
        <v>2</v>
      </c>
      <c r="D2672">
        <v>2</v>
      </c>
      <c r="E2672">
        <v>5</v>
      </c>
      <c r="F2672">
        <v>2</v>
      </c>
      <c r="G2672">
        <v>-0.45994528617301822</v>
      </c>
      <c r="H2672">
        <v>-0.59606344586993154</v>
      </c>
      <c r="I2672">
        <v>0.58659384984065444</v>
      </c>
      <c r="J2672">
        <v>-0.67713602824400487</v>
      </c>
    </row>
    <row r="2673" spans="1:10" x14ac:dyDescent="0.2">
      <c r="A2673">
        <v>35140179</v>
      </c>
      <c r="B2673">
        <v>445</v>
      </c>
      <c r="C2673">
        <v>4</v>
      </c>
      <c r="D2673">
        <v>4</v>
      </c>
      <c r="E2673">
        <v>4</v>
      </c>
      <c r="F2673">
        <v>1</v>
      </c>
      <c r="G2673">
        <v>2.9537653362115029E-2</v>
      </c>
      <c r="H2673">
        <v>-2.6475221888024619E-2</v>
      </c>
      <c r="I2673">
        <v>0.140277986413021</v>
      </c>
      <c r="J2673">
        <v>-1.1348353147125845</v>
      </c>
    </row>
    <row r="2674" spans="1:10" x14ac:dyDescent="0.2">
      <c r="A2674">
        <v>35140180</v>
      </c>
      <c r="B2674">
        <v>535</v>
      </c>
      <c r="C2674">
        <v>3</v>
      </c>
      <c r="D2674">
        <v>3</v>
      </c>
      <c r="E2674">
        <v>4</v>
      </c>
      <c r="F2674">
        <v>1</v>
      </c>
      <c r="G2674">
        <v>-0.35115910269366468</v>
      </c>
      <c r="H2674">
        <v>-0.40469139237596691</v>
      </c>
      <c r="I2674">
        <v>0.40948549494362768</v>
      </c>
      <c r="J2674">
        <v>-1.279957047410285</v>
      </c>
    </row>
    <row r="2675" spans="1:10" x14ac:dyDescent="0.2">
      <c r="A2675">
        <v>35140181</v>
      </c>
      <c r="B2675">
        <v>585</v>
      </c>
      <c r="C2675">
        <v>2</v>
      </c>
      <c r="D2675">
        <v>3</v>
      </c>
      <c r="E2675">
        <v>5</v>
      </c>
      <c r="F2675">
        <v>1</v>
      </c>
      <c r="G2675">
        <v>-0.47794984640779159</v>
      </c>
      <c r="H2675">
        <v>-0.28515747829982696</v>
      </c>
      <c r="I2675">
        <v>0.63546743616191814</v>
      </c>
      <c r="J2675">
        <v>-1.3535693278595242</v>
      </c>
    </row>
    <row r="2676" spans="1:10" x14ac:dyDescent="0.2">
      <c r="A2676">
        <v>35140182</v>
      </c>
      <c r="B2676">
        <v>549</v>
      </c>
      <c r="C2676">
        <v>3</v>
      </c>
      <c r="D2676">
        <v>4</v>
      </c>
      <c r="E2676">
        <v>3</v>
      </c>
      <c r="F2676">
        <v>1</v>
      </c>
      <c r="G2676">
        <v>-0.26898031229549541</v>
      </c>
      <c r="H2676">
        <v>2.6254263879773865E-3</v>
      </c>
      <c r="I2676">
        <v>-9.9583153614765663E-3</v>
      </c>
      <c r="J2676">
        <v>-1.2270246751318972</v>
      </c>
    </row>
    <row r="2677" spans="1:10" x14ac:dyDescent="0.2">
      <c r="A2677">
        <v>35140183</v>
      </c>
      <c r="B2677">
        <v>648</v>
      </c>
      <c r="C2677">
        <v>2</v>
      </c>
      <c r="D2677">
        <v>3</v>
      </c>
      <c r="E2677">
        <v>4</v>
      </c>
      <c r="F2677">
        <v>1</v>
      </c>
      <c r="G2677">
        <v>-0.62625241232912665</v>
      </c>
      <c r="H2677">
        <v>-0.16843305428733304</v>
      </c>
      <c r="I2677">
        <v>4.7592475908925735E-2</v>
      </c>
      <c r="J2677">
        <v>-1.2591826862331352</v>
      </c>
    </row>
    <row r="2678" spans="1:10" x14ac:dyDescent="0.2">
      <c r="A2678">
        <v>35140184</v>
      </c>
      <c r="B2678">
        <v>427</v>
      </c>
      <c r="C2678">
        <v>2</v>
      </c>
      <c r="D2678">
        <v>4</v>
      </c>
      <c r="E2678">
        <v>4</v>
      </c>
      <c r="F2678">
        <v>1</v>
      </c>
      <c r="G2678">
        <v>-0.70562231775716344</v>
      </c>
      <c r="H2678">
        <v>5.4730955473877685E-2</v>
      </c>
      <c r="I2678">
        <v>0.38014300121032391</v>
      </c>
      <c r="J2678">
        <v>-1.455395287632534</v>
      </c>
    </row>
    <row r="2679" spans="1:10" x14ac:dyDescent="0.2">
      <c r="A2679">
        <v>35140185</v>
      </c>
      <c r="B2679">
        <v>438</v>
      </c>
      <c r="C2679">
        <v>3</v>
      </c>
      <c r="D2679">
        <v>2</v>
      </c>
      <c r="E2679">
        <v>5</v>
      </c>
      <c r="F2679">
        <v>1</v>
      </c>
      <c r="G2679">
        <v>-0.17694402924676567</v>
      </c>
      <c r="H2679">
        <v>-0.7569924409023</v>
      </c>
      <c r="I2679">
        <v>0.70853686968944529</v>
      </c>
      <c r="J2679">
        <v>-1.1466297041681024</v>
      </c>
    </row>
    <row r="2680" spans="1:10" x14ac:dyDescent="0.2">
      <c r="A2680">
        <v>35140186</v>
      </c>
      <c r="B2680">
        <v>472</v>
      </c>
      <c r="C2680">
        <v>1</v>
      </c>
      <c r="D2680">
        <v>2</v>
      </c>
      <c r="E2680">
        <v>3</v>
      </c>
      <c r="F2680">
        <v>1</v>
      </c>
      <c r="G2680">
        <v>-0.84007975565285498</v>
      </c>
      <c r="H2680">
        <v>-0.64296678252342199</v>
      </c>
      <c r="I2680">
        <v>-0.11635148187520375</v>
      </c>
      <c r="J2680">
        <v>-0.93571728747960869</v>
      </c>
    </row>
    <row r="2681" spans="1:10" x14ac:dyDescent="0.2">
      <c r="A2681">
        <v>35140187</v>
      </c>
      <c r="B2681">
        <v>443</v>
      </c>
      <c r="C2681">
        <v>2</v>
      </c>
      <c r="D2681">
        <v>3</v>
      </c>
      <c r="E2681">
        <v>3</v>
      </c>
      <c r="F2681">
        <v>1</v>
      </c>
      <c r="G2681">
        <v>-0.57373478428382696</v>
      </c>
      <c r="H2681">
        <v>-0.26485351313044503</v>
      </c>
      <c r="I2681">
        <v>3.0190943648185718E-2</v>
      </c>
      <c r="J2681">
        <v>-1.4826645425198177</v>
      </c>
    </row>
    <row r="2682" spans="1:10" x14ac:dyDescent="0.2">
      <c r="A2682">
        <v>35140188</v>
      </c>
      <c r="B2682">
        <v>526</v>
      </c>
    </row>
    <row r="2683" spans="1:10" x14ac:dyDescent="0.2">
      <c r="A2683">
        <v>35140189</v>
      </c>
      <c r="B2683">
        <v>486</v>
      </c>
      <c r="C2683">
        <v>2</v>
      </c>
      <c r="D2683">
        <v>3</v>
      </c>
      <c r="E2683">
        <v>3</v>
      </c>
      <c r="F2683">
        <v>1</v>
      </c>
      <c r="G2683">
        <v>-0.60679754337423109</v>
      </c>
      <c r="H2683">
        <v>-0.23397440537687761</v>
      </c>
      <c r="I2683">
        <v>-0.1998625459050809</v>
      </c>
      <c r="J2683">
        <v>-1.2465556039121903</v>
      </c>
    </row>
    <row r="2684" spans="1:10" x14ac:dyDescent="0.2">
      <c r="A2684">
        <v>35140190</v>
      </c>
      <c r="B2684">
        <v>719</v>
      </c>
      <c r="C2684">
        <v>2</v>
      </c>
      <c r="D2684">
        <v>2</v>
      </c>
      <c r="E2684">
        <v>4</v>
      </c>
      <c r="F2684">
        <v>1</v>
      </c>
      <c r="G2684">
        <v>-0.52921266416556523</v>
      </c>
      <c r="H2684">
        <v>-0.60670129111910776</v>
      </c>
      <c r="I2684">
        <v>0.32918679729427008</v>
      </c>
      <c r="J2684">
        <v>-0.83527601740298918</v>
      </c>
    </row>
    <row r="2685" spans="1:10" x14ac:dyDescent="0.2">
      <c r="A2685">
        <v>35140191</v>
      </c>
      <c r="B2685">
        <v>553</v>
      </c>
      <c r="C2685">
        <v>4</v>
      </c>
      <c r="D2685">
        <v>2</v>
      </c>
      <c r="E2685">
        <v>5</v>
      </c>
      <c r="F2685">
        <v>2</v>
      </c>
      <c r="G2685">
        <v>0.37969781897757804</v>
      </c>
      <c r="H2685">
        <v>-0.45126983421553502</v>
      </c>
      <c r="I2685">
        <v>0.82913204971485699</v>
      </c>
      <c r="J2685">
        <v>-0.67656739241431163</v>
      </c>
    </row>
    <row r="2686" spans="1:10" x14ac:dyDescent="0.2">
      <c r="A2686">
        <v>35140192</v>
      </c>
      <c r="B2686">
        <v>365</v>
      </c>
      <c r="C2686">
        <v>5</v>
      </c>
      <c r="D2686">
        <v>2</v>
      </c>
      <c r="E2686">
        <v>5</v>
      </c>
      <c r="F2686">
        <v>2</v>
      </c>
      <c r="G2686">
        <v>1.1394690138289447</v>
      </c>
      <c r="H2686">
        <v>-0.45041092123907106</v>
      </c>
      <c r="I2686">
        <v>0.77618296520689434</v>
      </c>
      <c r="J2686">
        <v>-0.52824586458857692</v>
      </c>
    </row>
    <row r="2687" spans="1:10" x14ac:dyDescent="0.2">
      <c r="A2687">
        <v>35140193</v>
      </c>
      <c r="B2687">
        <v>379</v>
      </c>
      <c r="C2687">
        <v>5</v>
      </c>
      <c r="D2687">
        <v>3</v>
      </c>
      <c r="E2687">
        <v>5</v>
      </c>
      <c r="F2687">
        <v>1</v>
      </c>
      <c r="G2687">
        <v>1.0898861249062202</v>
      </c>
      <c r="H2687">
        <v>-0.30404256902827431</v>
      </c>
      <c r="I2687">
        <v>1.217850609487197</v>
      </c>
      <c r="J2687">
        <v>-0.84527599558403299</v>
      </c>
    </row>
    <row r="2688" spans="1:10" x14ac:dyDescent="0.2">
      <c r="A2688">
        <v>35140194</v>
      </c>
      <c r="B2688">
        <v>330</v>
      </c>
      <c r="C2688">
        <v>5</v>
      </c>
      <c r="D2688">
        <v>3</v>
      </c>
      <c r="E2688">
        <v>5</v>
      </c>
      <c r="F2688">
        <v>1</v>
      </c>
      <c r="G2688">
        <v>0.96201644756516602</v>
      </c>
      <c r="H2688">
        <v>-0.37088798560371994</v>
      </c>
      <c r="I2688">
        <v>0.89704069233557959</v>
      </c>
      <c r="J2688">
        <v>-1.1900330523905986</v>
      </c>
    </row>
    <row r="2689" spans="1:10" x14ac:dyDescent="0.2">
      <c r="A2689">
        <v>35140195</v>
      </c>
      <c r="B2689">
        <v>335</v>
      </c>
      <c r="C2689">
        <v>4</v>
      </c>
      <c r="D2689">
        <v>3</v>
      </c>
      <c r="E2689">
        <v>5</v>
      </c>
      <c r="F2689">
        <v>1</v>
      </c>
      <c r="G2689">
        <v>0.32381060321382282</v>
      </c>
      <c r="H2689">
        <v>-0.20158196413688026</v>
      </c>
      <c r="I2689">
        <v>0.96885387536108758</v>
      </c>
      <c r="J2689">
        <v>-1.2001149559351971</v>
      </c>
    </row>
    <row r="2690" spans="1:10" x14ac:dyDescent="0.2">
      <c r="A2690">
        <v>35140196</v>
      </c>
      <c r="B2690">
        <v>819</v>
      </c>
      <c r="C2690">
        <v>4</v>
      </c>
      <c r="D2690">
        <v>2</v>
      </c>
      <c r="E2690">
        <v>5</v>
      </c>
      <c r="F2690">
        <v>1</v>
      </c>
      <c r="G2690">
        <v>0.16621946994976786</v>
      </c>
      <c r="H2690">
        <v>-0.68850306473438738</v>
      </c>
      <c r="I2690">
        <v>1.6468566140872498</v>
      </c>
      <c r="J2690">
        <v>-0.86153590631930665</v>
      </c>
    </row>
    <row r="2691" spans="1:10" x14ac:dyDescent="0.2">
      <c r="A2691">
        <v>35140197</v>
      </c>
      <c r="B2691">
        <v>1522</v>
      </c>
      <c r="C2691">
        <v>3</v>
      </c>
      <c r="D2691">
        <v>1</v>
      </c>
      <c r="E2691">
        <v>5</v>
      </c>
      <c r="F2691">
        <v>2</v>
      </c>
      <c r="G2691">
        <v>-0.1426549594754227</v>
      </c>
      <c r="H2691">
        <v>-1.2944504361728923</v>
      </c>
      <c r="I2691">
        <v>2.0851447947065216</v>
      </c>
      <c r="J2691">
        <v>-0.68709629351418422</v>
      </c>
    </row>
    <row r="2692" spans="1:10" x14ac:dyDescent="0.2">
      <c r="A2692">
        <v>35140198</v>
      </c>
      <c r="B2692">
        <v>705</v>
      </c>
      <c r="C2692">
        <v>3</v>
      </c>
      <c r="D2692">
        <v>3</v>
      </c>
      <c r="E2692">
        <v>5</v>
      </c>
      <c r="F2692">
        <v>1</v>
      </c>
      <c r="G2692">
        <v>-8.5068527746070793E-2</v>
      </c>
      <c r="H2692">
        <v>-0.30776417407484102</v>
      </c>
      <c r="I2692">
        <v>0.95749456924496279</v>
      </c>
      <c r="J2692">
        <v>-1.2633191533159231</v>
      </c>
    </row>
    <row r="2693" spans="1:10" x14ac:dyDescent="0.2">
      <c r="A2693">
        <v>35140199</v>
      </c>
      <c r="B2693">
        <v>672</v>
      </c>
      <c r="C2693">
        <v>3</v>
      </c>
      <c r="D2693">
        <v>3</v>
      </c>
      <c r="E2693">
        <v>5</v>
      </c>
      <c r="F2693">
        <v>1</v>
      </c>
      <c r="G2693">
        <v>-0.11642361007511148</v>
      </c>
      <c r="H2693">
        <v>-0.27467250475093324</v>
      </c>
      <c r="I2693">
        <v>1.0917890526725187</v>
      </c>
      <c r="J2693">
        <v>-1.1003758943878883</v>
      </c>
    </row>
    <row r="2694" spans="1:10" x14ac:dyDescent="0.2">
      <c r="A2694">
        <v>35140200</v>
      </c>
      <c r="B2694">
        <v>460</v>
      </c>
      <c r="C2694">
        <v>3</v>
      </c>
      <c r="D2694">
        <v>3</v>
      </c>
      <c r="E2694">
        <v>4</v>
      </c>
      <c r="F2694">
        <v>1</v>
      </c>
      <c r="G2694">
        <v>-0.32266095445118498</v>
      </c>
      <c r="H2694">
        <v>-0.28579415140950848</v>
      </c>
      <c r="I2694">
        <v>0.10474105977798037</v>
      </c>
      <c r="J2694">
        <v>-0.76238020107173798</v>
      </c>
    </row>
    <row r="2695" spans="1:10" x14ac:dyDescent="0.2">
      <c r="A2695">
        <v>35140201</v>
      </c>
      <c r="B2695">
        <v>654</v>
      </c>
      <c r="C2695">
        <v>3</v>
      </c>
      <c r="D2695">
        <v>1</v>
      </c>
      <c r="E2695">
        <v>5</v>
      </c>
      <c r="F2695">
        <v>1</v>
      </c>
      <c r="G2695">
        <v>-0.10377918693541135</v>
      </c>
      <c r="H2695">
        <v>-0.9836452661764894</v>
      </c>
      <c r="I2695">
        <v>1.9993281240773957</v>
      </c>
      <c r="J2695">
        <v>-0.85354050095794909</v>
      </c>
    </row>
    <row r="2696" spans="1:10" x14ac:dyDescent="0.2">
      <c r="A2696">
        <v>35140202</v>
      </c>
      <c r="B2696">
        <v>623</v>
      </c>
      <c r="C2696">
        <v>4</v>
      </c>
      <c r="D2696">
        <v>2</v>
      </c>
      <c r="E2696">
        <v>5</v>
      </c>
      <c r="F2696">
        <v>1</v>
      </c>
      <c r="G2696">
        <v>9.3609081214538065E-2</v>
      </c>
      <c r="H2696">
        <v>-0.56500048626447752</v>
      </c>
      <c r="I2696">
        <v>0.75394175796075547</v>
      </c>
      <c r="J2696">
        <v>-0.91848047194795035</v>
      </c>
    </row>
    <row r="2697" spans="1:10" x14ac:dyDescent="0.2">
      <c r="A2697">
        <v>35140203</v>
      </c>
      <c r="B2697">
        <v>576</v>
      </c>
      <c r="C2697">
        <v>1</v>
      </c>
      <c r="D2697">
        <v>4</v>
      </c>
      <c r="E2697">
        <v>3</v>
      </c>
      <c r="F2697">
        <v>1</v>
      </c>
      <c r="G2697">
        <v>-0.8265309954777047</v>
      </c>
      <c r="H2697">
        <v>-3.8075114858154291E-3</v>
      </c>
      <c r="I2697">
        <v>-0.14031662005454595</v>
      </c>
      <c r="J2697">
        <v>-1.3022531223595464</v>
      </c>
    </row>
    <row r="2698" spans="1:10" x14ac:dyDescent="0.2">
      <c r="A2698">
        <v>35140204</v>
      </c>
      <c r="B2698">
        <v>502</v>
      </c>
      <c r="C2698">
        <v>2</v>
      </c>
      <c r="D2698">
        <v>2</v>
      </c>
      <c r="E2698">
        <v>4</v>
      </c>
      <c r="F2698">
        <v>1</v>
      </c>
      <c r="G2698">
        <v>-0.58322036991003157</v>
      </c>
      <c r="H2698">
        <v>-0.69373197690152788</v>
      </c>
      <c r="I2698">
        <v>0.55476066023263448</v>
      </c>
      <c r="J2698">
        <v>-0.9385667616042519</v>
      </c>
    </row>
    <row r="2699" spans="1:10" x14ac:dyDescent="0.2">
      <c r="A2699">
        <v>35140205</v>
      </c>
      <c r="B2699">
        <v>469</v>
      </c>
      <c r="C2699">
        <v>2</v>
      </c>
      <c r="D2699">
        <v>2</v>
      </c>
      <c r="E2699">
        <v>4</v>
      </c>
      <c r="F2699">
        <v>1</v>
      </c>
      <c r="G2699">
        <v>-0.70170924588151784</v>
      </c>
      <c r="H2699">
        <v>-0.58461237110726894</v>
      </c>
      <c r="I2699">
        <v>0.19032584032347805</v>
      </c>
      <c r="J2699">
        <v>-0.80347327739156937</v>
      </c>
    </row>
    <row r="2700" spans="1:10" x14ac:dyDescent="0.2">
      <c r="A2700">
        <v>35140206</v>
      </c>
      <c r="B2700">
        <v>773</v>
      </c>
      <c r="C2700">
        <v>1</v>
      </c>
      <c r="D2700">
        <v>3</v>
      </c>
      <c r="E2700">
        <v>4</v>
      </c>
      <c r="F2700">
        <v>1</v>
      </c>
      <c r="G2700">
        <v>-0.79911488135972197</v>
      </c>
      <c r="H2700">
        <v>-0.29783130881563413</v>
      </c>
      <c r="I2700">
        <v>0.10712542830280533</v>
      </c>
      <c r="J2700">
        <v>-1.0610774106841463</v>
      </c>
    </row>
    <row r="2701" spans="1:10" x14ac:dyDescent="0.2">
      <c r="A2701">
        <v>35140207</v>
      </c>
      <c r="B2701">
        <v>473</v>
      </c>
      <c r="C2701">
        <v>2</v>
      </c>
      <c r="D2701">
        <v>2</v>
      </c>
      <c r="E2701">
        <v>5</v>
      </c>
      <c r="F2701">
        <v>1</v>
      </c>
      <c r="G2701">
        <v>-0.47372244222474369</v>
      </c>
      <c r="H2701">
        <v>-0.52418139226908944</v>
      </c>
      <c r="I2701">
        <v>0.7084234298723967</v>
      </c>
      <c r="J2701">
        <v>-1.0792768234000469</v>
      </c>
    </row>
    <row r="2702" spans="1:10" x14ac:dyDescent="0.2">
      <c r="A2702">
        <v>35140208</v>
      </c>
      <c r="B2702">
        <v>2176</v>
      </c>
      <c r="C2702">
        <v>4</v>
      </c>
      <c r="D2702">
        <v>3</v>
      </c>
      <c r="E2702">
        <v>5</v>
      </c>
      <c r="F2702">
        <v>2</v>
      </c>
      <c r="G2702">
        <v>0.55669981660181089</v>
      </c>
      <c r="H2702">
        <v>-0.34258076333592014</v>
      </c>
      <c r="I2702">
        <v>2.3983711853139749</v>
      </c>
      <c r="J2702">
        <v>-0.64703139731443982</v>
      </c>
    </row>
    <row r="2703" spans="1:10" x14ac:dyDescent="0.2">
      <c r="A2703">
        <v>35140209</v>
      </c>
      <c r="B2703">
        <v>326</v>
      </c>
      <c r="C2703">
        <v>4</v>
      </c>
      <c r="D2703">
        <v>2</v>
      </c>
      <c r="E2703">
        <v>5</v>
      </c>
      <c r="F2703">
        <v>1</v>
      </c>
      <c r="G2703">
        <v>6.5293451564009897E-2</v>
      </c>
      <c r="H2703">
        <v>-0.55212200238768616</v>
      </c>
      <c r="I2703">
        <v>0.89280933633849102</v>
      </c>
      <c r="J2703">
        <v>-0.88377987653614531</v>
      </c>
    </row>
    <row r="2704" spans="1:10" x14ac:dyDescent="0.2">
      <c r="A2704">
        <v>35140210</v>
      </c>
      <c r="B2704">
        <v>498</v>
      </c>
      <c r="C2704">
        <v>4</v>
      </c>
      <c r="D2704">
        <v>4</v>
      </c>
      <c r="E2704">
        <v>4</v>
      </c>
      <c r="F2704">
        <v>2</v>
      </c>
      <c r="G2704">
        <v>1.0237384041607012E-2</v>
      </c>
      <c r="H2704">
        <v>-2.6103792916299481E-2</v>
      </c>
      <c r="I2704">
        <v>0.19207304622770777</v>
      </c>
      <c r="J2704">
        <v>-0.68886470485914941</v>
      </c>
    </row>
    <row r="2705" spans="1:10" x14ac:dyDescent="0.2">
      <c r="A2705">
        <v>35140211</v>
      </c>
      <c r="B2705">
        <v>408</v>
      </c>
      <c r="C2705">
        <v>4</v>
      </c>
      <c r="D2705">
        <v>4</v>
      </c>
      <c r="E2705">
        <v>2</v>
      </c>
      <c r="F2705">
        <v>2</v>
      </c>
      <c r="G2705">
        <v>0.32712520903861697</v>
      </c>
      <c r="H2705">
        <v>-1.6844194188273626E-2</v>
      </c>
      <c r="I2705">
        <v>-0.48540059322237317</v>
      </c>
      <c r="J2705">
        <v>-0.64059962050476327</v>
      </c>
    </row>
    <row r="2706" spans="1:10" x14ac:dyDescent="0.2">
      <c r="A2706">
        <v>35140212</v>
      </c>
      <c r="B2706">
        <v>435</v>
      </c>
      <c r="C2706">
        <v>3</v>
      </c>
      <c r="D2706">
        <v>3</v>
      </c>
      <c r="E2706">
        <v>5</v>
      </c>
      <c r="F2706">
        <v>2</v>
      </c>
      <c r="G2706">
        <v>-0.39535395494418102</v>
      </c>
      <c r="H2706">
        <v>-0.23888322547105695</v>
      </c>
      <c r="I2706">
        <v>1.3064634393664658</v>
      </c>
      <c r="J2706">
        <v>-0.55688332702080023</v>
      </c>
    </row>
    <row r="2707" spans="1:10" x14ac:dyDescent="0.2">
      <c r="A2707">
        <v>35140213</v>
      </c>
      <c r="B2707">
        <v>402</v>
      </c>
      <c r="C2707">
        <v>2</v>
      </c>
      <c r="D2707">
        <v>2</v>
      </c>
      <c r="E2707">
        <v>3</v>
      </c>
      <c r="F2707">
        <v>2</v>
      </c>
      <c r="G2707">
        <v>-0.72201061437268321</v>
      </c>
      <c r="H2707">
        <v>-0.76151407432229956</v>
      </c>
      <c r="I2707">
        <v>-0.30235830628357341</v>
      </c>
      <c r="J2707">
        <v>-0.4187975617236428</v>
      </c>
    </row>
    <row r="2708" spans="1:10" x14ac:dyDescent="0.2">
      <c r="A2708">
        <v>35140214</v>
      </c>
      <c r="B2708">
        <v>392</v>
      </c>
      <c r="C2708">
        <v>3</v>
      </c>
      <c r="D2708">
        <v>2</v>
      </c>
      <c r="E2708">
        <v>5</v>
      </c>
      <c r="F2708">
        <v>2</v>
      </c>
      <c r="G2708">
        <v>-0.15753122542484119</v>
      </c>
      <c r="H2708">
        <v>-0.51761085161957654</v>
      </c>
      <c r="I2708">
        <v>2.5349859592263573</v>
      </c>
      <c r="J2708">
        <v>-0.70329003181741689</v>
      </c>
    </row>
    <row r="2709" spans="1:10" x14ac:dyDescent="0.2">
      <c r="A2709">
        <v>35140215</v>
      </c>
      <c r="B2709">
        <v>386</v>
      </c>
      <c r="C2709">
        <v>2</v>
      </c>
      <c r="D2709">
        <v>1</v>
      </c>
      <c r="E2709">
        <v>5</v>
      </c>
      <c r="F2709">
        <v>2</v>
      </c>
      <c r="G2709">
        <v>-0.45027543181640484</v>
      </c>
      <c r="H2709">
        <v>-0.8368754275328083</v>
      </c>
      <c r="I2709">
        <v>0.98830505636359423</v>
      </c>
      <c r="J2709">
        <v>-0.54654791952007553</v>
      </c>
    </row>
    <row r="2710" spans="1:10" x14ac:dyDescent="0.2">
      <c r="A2710">
        <v>35140216</v>
      </c>
      <c r="B2710">
        <v>461</v>
      </c>
      <c r="C2710">
        <v>4</v>
      </c>
      <c r="D2710">
        <v>3</v>
      </c>
      <c r="E2710">
        <v>5</v>
      </c>
      <c r="F2710">
        <v>2</v>
      </c>
      <c r="G2710">
        <v>0.20255676444272935</v>
      </c>
      <c r="H2710">
        <v>-0.35583084368428847</v>
      </c>
      <c r="I2710">
        <v>1.1020243799091856</v>
      </c>
      <c r="J2710">
        <v>-0.55661229047376148</v>
      </c>
    </row>
    <row r="2711" spans="1:10" x14ac:dyDescent="0.2">
      <c r="A2711">
        <v>35140217</v>
      </c>
      <c r="B2711">
        <v>236</v>
      </c>
      <c r="C2711">
        <v>5</v>
      </c>
      <c r="D2711">
        <v>1</v>
      </c>
      <c r="E2711">
        <v>5</v>
      </c>
      <c r="F2711">
        <v>4</v>
      </c>
      <c r="G2711">
        <v>3.0996002520382353</v>
      </c>
      <c r="H2711">
        <v>-0.8120139668131936</v>
      </c>
      <c r="I2711">
        <v>8.7193861568640454</v>
      </c>
      <c r="J2711">
        <v>8.9857181962152116E-2</v>
      </c>
    </row>
    <row r="2712" spans="1:10" x14ac:dyDescent="0.2">
      <c r="A2712">
        <v>35140218</v>
      </c>
      <c r="B2712">
        <v>666</v>
      </c>
      <c r="C2712">
        <v>3</v>
      </c>
      <c r="D2712">
        <v>3</v>
      </c>
      <c r="E2712">
        <v>4</v>
      </c>
      <c r="F2712">
        <v>2</v>
      </c>
      <c r="G2712">
        <v>-0.17990412172777975</v>
      </c>
      <c r="H2712">
        <v>-0.31440544179373803</v>
      </c>
      <c r="I2712">
        <v>0.44241882303385688</v>
      </c>
      <c r="J2712">
        <v>-0.42584552794711755</v>
      </c>
    </row>
    <row r="2713" spans="1:10" x14ac:dyDescent="0.2">
      <c r="A2713">
        <v>35140219</v>
      </c>
      <c r="B2713">
        <v>359</v>
      </c>
      <c r="C2713">
        <v>2</v>
      </c>
      <c r="D2713">
        <v>1</v>
      </c>
      <c r="E2713">
        <v>4</v>
      </c>
      <c r="F2713">
        <v>1</v>
      </c>
      <c r="G2713">
        <v>-0.41438582367721954</v>
      </c>
      <c r="H2713">
        <v>-0.88096682771959456</v>
      </c>
      <c r="I2713">
        <v>0.34044735481634714</v>
      </c>
      <c r="J2713">
        <v>-0.8356132331464281</v>
      </c>
    </row>
    <row r="2714" spans="1:10" x14ac:dyDescent="0.2">
      <c r="A2714">
        <v>35140220</v>
      </c>
      <c r="B2714">
        <v>463</v>
      </c>
      <c r="C2714">
        <v>2</v>
      </c>
      <c r="D2714">
        <v>3</v>
      </c>
      <c r="E2714">
        <v>4</v>
      </c>
      <c r="F2714">
        <v>1</v>
      </c>
      <c r="G2714">
        <v>-0.64132364937893738</v>
      </c>
      <c r="H2714">
        <v>-0.28583209592480635</v>
      </c>
      <c r="I2714">
        <v>0.29050661491795748</v>
      </c>
      <c r="J2714">
        <v>-1.2127550835694807</v>
      </c>
    </row>
    <row r="2715" spans="1:10" x14ac:dyDescent="0.2">
      <c r="A2715">
        <v>35140221</v>
      </c>
      <c r="B2715">
        <v>524</v>
      </c>
      <c r="C2715">
        <v>1</v>
      </c>
      <c r="D2715">
        <v>2</v>
      </c>
      <c r="E2715">
        <v>4</v>
      </c>
      <c r="F2715">
        <v>2</v>
      </c>
      <c r="G2715">
        <v>-0.8134484890576128</v>
      </c>
      <c r="H2715">
        <v>-0.6758552525080983</v>
      </c>
      <c r="I2715">
        <v>0.29088563216550106</v>
      </c>
      <c r="J2715">
        <v>-0.65062254285427912</v>
      </c>
    </row>
    <row r="2716" spans="1:10" x14ac:dyDescent="0.2">
      <c r="A2716">
        <v>35140222</v>
      </c>
      <c r="B2716">
        <v>480</v>
      </c>
      <c r="C2716">
        <v>3</v>
      </c>
      <c r="D2716">
        <v>2</v>
      </c>
      <c r="E2716">
        <v>3</v>
      </c>
      <c r="F2716">
        <v>2</v>
      </c>
      <c r="G2716">
        <v>-0.3504451560855682</v>
      </c>
      <c r="H2716">
        <v>-0.71907694721167581</v>
      </c>
      <c r="I2716">
        <v>-3.5173567036685345E-2</v>
      </c>
      <c r="J2716">
        <v>-0.42382540558172266</v>
      </c>
    </row>
    <row r="2717" spans="1:10" x14ac:dyDescent="0.2">
      <c r="A2717">
        <v>35140223</v>
      </c>
      <c r="B2717">
        <v>432</v>
      </c>
      <c r="C2717">
        <v>2</v>
      </c>
      <c r="D2717">
        <v>1</v>
      </c>
      <c r="E2717">
        <v>4</v>
      </c>
      <c r="F2717">
        <v>1</v>
      </c>
      <c r="G2717">
        <v>-0.48236492511263679</v>
      </c>
      <c r="H2717">
        <v>-0.84764744614618959</v>
      </c>
      <c r="I2717">
        <v>0.25638615981119534</v>
      </c>
      <c r="J2717">
        <v>-0.73122972565667155</v>
      </c>
    </row>
    <row r="2718" spans="1:10" x14ac:dyDescent="0.2">
      <c r="A2718">
        <v>35140224</v>
      </c>
      <c r="B2718">
        <v>522</v>
      </c>
      <c r="C2718">
        <v>2</v>
      </c>
      <c r="D2718">
        <v>1</v>
      </c>
      <c r="E2718">
        <v>3</v>
      </c>
      <c r="F2718">
        <v>2</v>
      </c>
      <c r="G2718">
        <v>-0.6425455657245488</v>
      </c>
      <c r="H2718">
        <v>-0.83814111473275088</v>
      </c>
      <c r="I2718">
        <v>-0.1025286519746432</v>
      </c>
      <c r="J2718">
        <v>-0.54110625650955591</v>
      </c>
    </row>
    <row r="2719" spans="1:10" x14ac:dyDescent="0.2">
      <c r="A2719">
        <v>35140225</v>
      </c>
      <c r="B2719">
        <v>470</v>
      </c>
      <c r="C2719">
        <v>2</v>
      </c>
      <c r="D2719">
        <v>1</v>
      </c>
      <c r="E2719">
        <v>4</v>
      </c>
      <c r="F2719">
        <v>1</v>
      </c>
      <c r="G2719">
        <v>-0.5855156080185846</v>
      </c>
      <c r="H2719">
        <v>-0.79131872529414127</v>
      </c>
      <c r="I2719">
        <v>0.17599036426135714</v>
      </c>
      <c r="J2719">
        <v>-0.87179336597235502</v>
      </c>
    </row>
    <row r="2720" spans="1:10" x14ac:dyDescent="0.2">
      <c r="A2720">
        <v>35140226</v>
      </c>
      <c r="B2720">
        <v>467</v>
      </c>
      <c r="C2720">
        <v>4</v>
      </c>
      <c r="D2720">
        <v>1</v>
      </c>
      <c r="E2720">
        <v>4</v>
      </c>
      <c r="F2720">
        <v>1</v>
      </c>
      <c r="G2720">
        <v>1.0417930535560338E-2</v>
      </c>
      <c r="H2720">
        <v>-0.79110752467512402</v>
      </c>
      <c r="I2720">
        <v>0.24710237295046539</v>
      </c>
      <c r="J2720">
        <v>-0.85787797980154756</v>
      </c>
    </row>
    <row r="2721" spans="1:10" x14ac:dyDescent="0.2">
      <c r="A2721">
        <v>35140227</v>
      </c>
      <c r="B2721">
        <v>477</v>
      </c>
      <c r="C2721">
        <v>1</v>
      </c>
      <c r="D2721">
        <v>2</v>
      </c>
      <c r="E2721">
        <v>3</v>
      </c>
      <c r="F2721">
        <v>1</v>
      </c>
      <c r="G2721">
        <v>-0.78678335238365982</v>
      </c>
      <c r="H2721">
        <v>-0.58620623572858976</v>
      </c>
      <c r="I2721">
        <v>-0.28135153240841898</v>
      </c>
      <c r="J2721">
        <v>-0.81127021004263256</v>
      </c>
    </row>
    <row r="2722" spans="1:10" x14ac:dyDescent="0.2">
      <c r="A2722">
        <v>35140228</v>
      </c>
      <c r="B2722">
        <v>441</v>
      </c>
      <c r="C2722">
        <v>3</v>
      </c>
      <c r="D2722">
        <v>3</v>
      </c>
      <c r="E2722">
        <v>2</v>
      </c>
      <c r="F2722">
        <v>1</v>
      </c>
      <c r="G2722">
        <v>-0.25908265677889442</v>
      </c>
      <c r="H2722">
        <v>-0.39455538524089084</v>
      </c>
      <c r="I2722">
        <v>-0.34874542105847045</v>
      </c>
      <c r="J2722">
        <v>-1.054763109267443</v>
      </c>
    </row>
    <row r="2723" spans="1:10" x14ac:dyDescent="0.2">
      <c r="A2723">
        <v>35140229</v>
      </c>
      <c r="B2723">
        <v>401</v>
      </c>
      <c r="C2723">
        <v>3</v>
      </c>
      <c r="D2723">
        <v>3</v>
      </c>
      <c r="E2723">
        <v>2</v>
      </c>
      <c r="F2723">
        <v>1</v>
      </c>
      <c r="G2723">
        <v>-0.11203635092040572</v>
      </c>
      <c r="H2723">
        <v>-0.39668301249121435</v>
      </c>
      <c r="I2723">
        <v>-0.4659900174796463</v>
      </c>
      <c r="J2723">
        <v>-0.79697137130114615</v>
      </c>
    </row>
    <row r="2724" spans="1:10" x14ac:dyDescent="0.2">
      <c r="A2724">
        <v>35140230</v>
      </c>
      <c r="B2724">
        <v>492</v>
      </c>
      <c r="C2724">
        <v>3</v>
      </c>
      <c r="D2724">
        <v>2</v>
      </c>
      <c r="E2724">
        <v>4</v>
      </c>
      <c r="F2724">
        <v>1</v>
      </c>
      <c r="G2724">
        <v>-0.18182830331688971</v>
      </c>
      <c r="H2724">
        <v>-0.72359682136166614</v>
      </c>
      <c r="I2724">
        <v>0.46807577556235336</v>
      </c>
      <c r="J2724">
        <v>-0.94225492071626249</v>
      </c>
    </row>
    <row r="2725" spans="1:10" x14ac:dyDescent="0.2">
      <c r="A2725">
        <v>35140231</v>
      </c>
      <c r="B2725">
        <v>640</v>
      </c>
      <c r="C2725">
        <v>2</v>
      </c>
      <c r="D2725">
        <v>2</v>
      </c>
      <c r="E2725">
        <v>3</v>
      </c>
      <c r="F2725">
        <v>1</v>
      </c>
      <c r="G2725">
        <v>-0.58101179103715306</v>
      </c>
      <c r="H2725">
        <v>-0.52591698741542259</v>
      </c>
      <c r="I2725">
        <v>-0.17181329594676409</v>
      </c>
      <c r="J2725">
        <v>-1.20110067310857</v>
      </c>
    </row>
    <row r="2726" spans="1:10" x14ac:dyDescent="0.2">
      <c r="A2726">
        <v>35140232</v>
      </c>
      <c r="B2726">
        <v>633</v>
      </c>
      <c r="C2726">
        <v>1</v>
      </c>
      <c r="D2726">
        <v>2</v>
      </c>
      <c r="E2726">
        <v>3</v>
      </c>
      <c r="F2726">
        <v>1</v>
      </c>
      <c r="G2726">
        <v>-0.84753918698387631</v>
      </c>
      <c r="H2726">
        <v>-0.48885813619703111</v>
      </c>
      <c r="I2726">
        <v>-0.21185463121555506</v>
      </c>
      <c r="J2726">
        <v>-1.2232570269435143</v>
      </c>
    </row>
    <row r="2727" spans="1:10" x14ac:dyDescent="0.2">
      <c r="A2727">
        <v>35140233</v>
      </c>
      <c r="B2727">
        <v>534</v>
      </c>
      <c r="C2727">
        <v>3</v>
      </c>
      <c r="D2727">
        <v>1</v>
      </c>
      <c r="E2727">
        <v>4</v>
      </c>
      <c r="F2727">
        <v>1</v>
      </c>
      <c r="G2727">
        <v>-0.25946756822674444</v>
      </c>
      <c r="H2727">
        <v>-0.88255987883446374</v>
      </c>
      <c r="I2727">
        <v>0.11976457645792841</v>
      </c>
      <c r="J2727">
        <v>-0.79577267396830054</v>
      </c>
    </row>
    <row r="2728" spans="1:10" x14ac:dyDescent="0.2">
      <c r="A2728">
        <v>35140234</v>
      </c>
      <c r="B2728">
        <v>491</v>
      </c>
      <c r="C2728">
        <v>2</v>
      </c>
      <c r="D2728">
        <v>2</v>
      </c>
      <c r="E2728">
        <v>4</v>
      </c>
      <c r="F2728">
        <v>1</v>
      </c>
      <c r="G2728">
        <v>-0.59309242587334143</v>
      </c>
      <c r="H2728">
        <v>-0.6190137855350033</v>
      </c>
      <c r="I2728">
        <v>0.30809030339979704</v>
      </c>
      <c r="J2728">
        <v>-1.0738519251775571</v>
      </c>
    </row>
    <row r="2729" spans="1:10" x14ac:dyDescent="0.2">
      <c r="A2729">
        <v>35140235</v>
      </c>
      <c r="B2729">
        <v>508</v>
      </c>
      <c r="C2729">
        <v>2</v>
      </c>
      <c r="D2729">
        <v>2</v>
      </c>
      <c r="E2729">
        <v>4</v>
      </c>
      <c r="F2729">
        <v>1</v>
      </c>
      <c r="G2729">
        <v>-0.56785933941048894</v>
      </c>
      <c r="H2729">
        <v>-0.64766345717154949</v>
      </c>
      <c r="I2729">
        <v>0.15314870697012431</v>
      </c>
      <c r="J2729">
        <v>-0.87905410283798913</v>
      </c>
    </row>
    <row r="2730" spans="1:10" x14ac:dyDescent="0.2">
      <c r="A2730">
        <v>35140236</v>
      </c>
      <c r="B2730">
        <v>402</v>
      </c>
      <c r="C2730">
        <v>4</v>
      </c>
      <c r="D2730">
        <v>1</v>
      </c>
      <c r="E2730">
        <v>5</v>
      </c>
      <c r="F2730">
        <v>2</v>
      </c>
      <c r="G2730">
        <v>0.41511961747483361</v>
      </c>
      <c r="H2730">
        <v>-1.0641166596833131</v>
      </c>
      <c r="I2730">
        <v>1.0317211753670081</v>
      </c>
      <c r="J2730">
        <v>-0.51449136426389064</v>
      </c>
    </row>
    <row r="2731" spans="1:10" x14ac:dyDescent="0.2">
      <c r="A2731">
        <v>35140237</v>
      </c>
      <c r="B2731">
        <v>402</v>
      </c>
      <c r="C2731">
        <v>3</v>
      </c>
      <c r="D2731">
        <v>1</v>
      </c>
      <c r="E2731">
        <v>1</v>
      </c>
      <c r="F2731">
        <v>3</v>
      </c>
      <c r="G2731">
        <v>-0.22512505186605103</v>
      </c>
      <c r="H2731">
        <v>-1.0151262572756314</v>
      </c>
      <c r="I2731">
        <v>-0.87476673250029491</v>
      </c>
      <c r="J2731">
        <v>-0.40657693219221064</v>
      </c>
    </row>
    <row r="2732" spans="1:10" x14ac:dyDescent="0.2">
      <c r="A2732">
        <v>35140238</v>
      </c>
      <c r="B2732">
        <v>395</v>
      </c>
      <c r="C2732">
        <v>1</v>
      </c>
      <c r="D2732">
        <v>2</v>
      </c>
      <c r="E2732">
        <v>1</v>
      </c>
      <c r="F2732">
        <v>3</v>
      </c>
      <c r="G2732">
        <v>-0.93698016855565258</v>
      </c>
      <c r="H2732">
        <v>-0.45881753563993477</v>
      </c>
      <c r="I2732">
        <v>-0.95665883988328182</v>
      </c>
      <c r="J2732">
        <v>-0.38573685119506312</v>
      </c>
    </row>
    <row r="2733" spans="1:10" x14ac:dyDescent="0.2">
      <c r="A2733">
        <v>35140239</v>
      </c>
      <c r="B2733">
        <v>435</v>
      </c>
      <c r="C2733">
        <v>3</v>
      </c>
      <c r="D2733">
        <v>2</v>
      </c>
      <c r="E2733">
        <v>2</v>
      </c>
      <c r="F2733">
        <v>2</v>
      </c>
      <c r="G2733">
        <v>-0.32714476112814528</v>
      </c>
      <c r="H2733">
        <v>-0.76420888791988939</v>
      </c>
      <c r="I2733">
        <v>-0.34893604116078936</v>
      </c>
      <c r="J2733">
        <v>-0.55157900653072445</v>
      </c>
    </row>
    <row r="2734" spans="1:10" x14ac:dyDescent="0.2">
      <c r="A2734">
        <v>35140240</v>
      </c>
      <c r="B2734">
        <v>415</v>
      </c>
      <c r="C2734">
        <v>1</v>
      </c>
      <c r="D2734">
        <v>3</v>
      </c>
      <c r="E2734">
        <v>2</v>
      </c>
      <c r="F2734">
        <v>2</v>
      </c>
      <c r="G2734">
        <v>-0.83789131923879667</v>
      </c>
      <c r="H2734">
        <v>-0.25840446717817767</v>
      </c>
      <c r="I2734">
        <v>-0.36885768664777518</v>
      </c>
      <c r="J2734">
        <v>-0.41957640698304177</v>
      </c>
    </row>
    <row r="2735" spans="1:10" x14ac:dyDescent="0.2">
      <c r="A2735">
        <v>35140241</v>
      </c>
      <c r="B2735">
        <v>749</v>
      </c>
      <c r="C2735">
        <v>5</v>
      </c>
      <c r="D2735">
        <v>5</v>
      </c>
      <c r="E2735">
        <v>5</v>
      </c>
      <c r="F2735">
        <v>3</v>
      </c>
      <c r="G2735">
        <v>2.204647656183444</v>
      </c>
      <c r="H2735">
        <v>1.9483153498812342</v>
      </c>
      <c r="I2735">
        <v>2.3939486775589218</v>
      </c>
      <c r="J2735">
        <v>-0.32537597429681431</v>
      </c>
    </row>
    <row r="2736" spans="1:10" x14ac:dyDescent="0.2">
      <c r="A2736">
        <v>35140242</v>
      </c>
      <c r="B2736">
        <v>481</v>
      </c>
      <c r="C2736">
        <v>4</v>
      </c>
      <c r="D2736">
        <v>5</v>
      </c>
      <c r="E2736">
        <v>2</v>
      </c>
      <c r="F2736">
        <v>1</v>
      </c>
      <c r="G2736">
        <v>0.51666148494409514</v>
      </c>
      <c r="H2736">
        <v>0.721224278398088</v>
      </c>
      <c r="I2736">
        <v>-0.56889710831591001</v>
      </c>
      <c r="J2736">
        <v>-0.73865723771185676</v>
      </c>
    </row>
    <row r="2737" spans="1:10" x14ac:dyDescent="0.2">
      <c r="A2737">
        <v>35140243</v>
      </c>
      <c r="B2737">
        <v>442</v>
      </c>
      <c r="C2737">
        <v>3</v>
      </c>
      <c r="D2737">
        <v>4</v>
      </c>
      <c r="E2737">
        <v>4</v>
      </c>
      <c r="F2737">
        <v>1</v>
      </c>
      <c r="G2737">
        <v>-0.1439276125048114</v>
      </c>
      <c r="H2737">
        <v>0.31281255898516369</v>
      </c>
      <c r="I2737">
        <v>0.33842386180108663</v>
      </c>
      <c r="J2737">
        <v>-1.0128929852717263</v>
      </c>
    </row>
    <row r="2738" spans="1:10" x14ac:dyDescent="0.2">
      <c r="A2738">
        <v>35140244</v>
      </c>
      <c r="B2738">
        <v>489</v>
      </c>
      <c r="C2738">
        <v>4</v>
      </c>
      <c r="D2738">
        <v>4</v>
      </c>
      <c r="E2738">
        <v>4</v>
      </c>
      <c r="F2738">
        <v>1</v>
      </c>
      <c r="G2738">
        <v>0.45525207788888805</v>
      </c>
      <c r="H2738">
        <v>0.36864151280444929</v>
      </c>
      <c r="I2738">
        <v>0.51334302278758948</v>
      </c>
      <c r="J2738">
        <v>-1.1586456824993885</v>
      </c>
    </row>
    <row r="2739" spans="1:10" x14ac:dyDescent="0.2">
      <c r="A2739">
        <v>35140245</v>
      </c>
      <c r="B2739">
        <v>580</v>
      </c>
      <c r="C2739">
        <v>5</v>
      </c>
      <c r="D2739">
        <v>4</v>
      </c>
      <c r="E2739">
        <v>5</v>
      </c>
      <c r="F2739">
        <v>2</v>
      </c>
      <c r="G2739">
        <v>0.69983386585060448</v>
      </c>
      <c r="H2739">
        <v>8.0185924091582705E-2</v>
      </c>
      <c r="I2739">
        <v>1.8913337529294907</v>
      </c>
      <c r="J2739">
        <v>-0.60735999580628697</v>
      </c>
    </row>
    <row r="2740" spans="1:10" x14ac:dyDescent="0.2">
      <c r="A2740">
        <v>35140246</v>
      </c>
      <c r="B2740">
        <v>501</v>
      </c>
      <c r="C2740">
        <v>5</v>
      </c>
      <c r="D2740">
        <v>5</v>
      </c>
      <c r="E2740">
        <v>3</v>
      </c>
      <c r="F2740">
        <v>2</v>
      </c>
      <c r="G2740">
        <v>1.7116511604906171</v>
      </c>
      <c r="H2740">
        <v>0.77753810758882425</v>
      </c>
      <c r="I2740">
        <v>-3.9538950140780849E-3</v>
      </c>
      <c r="J2740">
        <v>-0.58558086311450885</v>
      </c>
    </row>
    <row r="2741" spans="1:10" x14ac:dyDescent="0.2">
      <c r="A2741">
        <v>35140247</v>
      </c>
      <c r="B2741">
        <v>527</v>
      </c>
      <c r="C2741">
        <v>4</v>
      </c>
      <c r="D2741">
        <v>5</v>
      </c>
      <c r="E2741">
        <v>4</v>
      </c>
      <c r="F2741">
        <v>2</v>
      </c>
      <c r="G2741">
        <v>0.48289168477002409</v>
      </c>
      <c r="H2741">
        <v>2.1551529392733628</v>
      </c>
      <c r="I2741">
        <v>0.2160631068290951</v>
      </c>
      <c r="J2741">
        <v>-0.66832641320821351</v>
      </c>
    </row>
    <row r="2742" spans="1:10" x14ac:dyDescent="0.2">
      <c r="A2742">
        <v>35140248</v>
      </c>
      <c r="B2742">
        <v>524</v>
      </c>
      <c r="C2742">
        <v>5</v>
      </c>
      <c r="D2742">
        <v>5</v>
      </c>
      <c r="E2742">
        <v>3</v>
      </c>
      <c r="F2742">
        <v>1</v>
      </c>
      <c r="G2742">
        <v>1.7407893218871813</v>
      </c>
      <c r="H2742">
        <v>1.1208270227324246</v>
      </c>
      <c r="I2742">
        <v>-5.3763940229723056E-2</v>
      </c>
      <c r="J2742">
        <v>-0.94611424357938545</v>
      </c>
    </row>
    <row r="2743" spans="1:10" x14ac:dyDescent="0.2">
      <c r="A2743">
        <v>35140249</v>
      </c>
      <c r="B2743">
        <v>517</v>
      </c>
      <c r="C2743">
        <v>5</v>
      </c>
      <c r="D2743">
        <v>4</v>
      </c>
      <c r="E2743">
        <v>4</v>
      </c>
      <c r="F2743">
        <v>1</v>
      </c>
      <c r="G2743">
        <v>1.2002686282569834</v>
      </c>
      <c r="H2743">
        <v>0.34779351067572983</v>
      </c>
      <c r="I2743">
        <v>0.42882909994386381</v>
      </c>
      <c r="J2743">
        <v>-0.89400838541473704</v>
      </c>
    </row>
    <row r="2744" spans="1:10" x14ac:dyDescent="0.2">
      <c r="A2744">
        <v>35140250</v>
      </c>
      <c r="B2744">
        <v>436</v>
      </c>
      <c r="C2744">
        <v>4</v>
      </c>
      <c r="D2744">
        <v>3</v>
      </c>
      <c r="E2744">
        <v>4</v>
      </c>
      <c r="F2744">
        <v>1</v>
      </c>
      <c r="G2744">
        <v>0.14392327362938717</v>
      </c>
      <c r="H2744">
        <v>-0.3183869187649408</v>
      </c>
      <c r="I2744">
        <v>0.13707918093289861</v>
      </c>
      <c r="J2744">
        <v>-1.3255814039239819</v>
      </c>
    </row>
    <row r="2745" spans="1:10" x14ac:dyDescent="0.2">
      <c r="A2745">
        <v>35140251</v>
      </c>
      <c r="B2745">
        <v>441</v>
      </c>
      <c r="C2745">
        <v>4</v>
      </c>
      <c r="D2745">
        <v>1</v>
      </c>
      <c r="E2745">
        <v>4</v>
      </c>
      <c r="F2745">
        <v>1</v>
      </c>
      <c r="G2745">
        <v>0.33817825191073908</v>
      </c>
      <c r="H2745">
        <v>-0.83943352884874711</v>
      </c>
      <c r="I2745">
        <v>0.28797944049504431</v>
      </c>
      <c r="J2745">
        <v>-1.0050180717370498</v>
      </c>
    </row>
    <row r="2746" spans="1:10" x14ac:dyDescent="0.2">
      <c r="A2746">
        <v>35140252</v>
      </c>
      <c r="B2746">
        <v>1329</v>
      </c>
      <c r="C2746">
        <v>4</v>
      </c>
      <c r="D2746">
        <v>3</v>
      </c>
      <c r="E2746">
        <v>5</v>
      </c>
      <c r="F2746">
        <v>2</v>
      </c>
      <c r="G2746">
        <v>2.2415970705187596E-2</v>
      </c>
      <c r="H2746">
        <v>-0.36809218598048049</v>
      </c>
      <c r="I2746">
        <v>2.2536236998826995</v>
      </c>
      <c r="J2746">
        <v>-0.66708037205792936</v>
      </c>
    </row>
    <row r="2747" spans="1:10" x14ac:dyDescent="0.2">
      <c r="A2747">
        <v>35140253</v>
      </c>
      <c r="B2747">
        <v>488</v>
      </c>
      <c r="C2747">
        <v>4</v>
      </c>
      <c r="D2747">
        <v>3</v>
      </c>
      <c r="E2747">
        <v>3</v>
      </c>
      <c r="F2747">
        <v>1</v>
      </c>
      <c r="G2747">
        <v>0.15601431891853609</v>
      </c>
      <c r="H2747">
        <v>-0.359349733872116</v>
      </c>
      <c r="I2747">
        <v>-0.14386890320052251</v>
      </c>
      <c r="J2747">
        <v>-0.79497306261190381</v>
      </c>
    </row>
    <row r="2748" spans="1:10" x14ac:dyDescent="0.2">
      <c r="A2748">
        <v>35140254</v>
      </c>
      <c r="B2748">
        <v>473</v>
      </c>
      <c r="C2748">
        <v>4</v>
      </c>
      <c r="D2748">
        <v>2</v>
      </c>
      <c r="E2748">
        <v>5</v>
      </c>
      <c r="F2748">
        <v>2</v>
      </c>
      <c r="G2748">
        <v>0.3881927869745892</v>
      </c>
      <c r="H2748">
        <v>-0.69104372484185517</v>
      </c>
      <c r="I2748">
        <v>0.77147459372474292</v>
      </c>
      <c r="J2748">
        <v>-0.61613548936056739</v>
      </c>
    </row>
    <row r="2749" spans="1:10" x14ac:dyDescent="0.2">
      <c r="A2749">
        <v>35140255</v>
      </c>
      <c r="B2749">
        <v>473</v>
      </c>
      <c r="C2749">
        <v>5</v>
      </c>
      <c r="D2749">
        <v>4</v>
      </c>
      <c r="E2749">
        <v>5</v>
      </c>
      <c r="F2749">
        <v>2</v>
      </c>
      <c r="G2749">
        <v>0.83054923547430648</v>
      </c>
      <c r="H2749">
        <v>-4.4951414948934509E-2</v>
      </c>
      <c r="I2749">
        <v>2.2606600952646718</v>
      </c>
      <c r="J2749">
        <v>-0.5362237402364658</v>
      </c>
    </row>
    <row r="2750" spans="1:10" x14ac:dyDescent="0.2">
      <c r="A2750">
        <v>35140256</v>
      </c>
      <c r="B2750">
        <v>420</v>
      </c>
      <c r="C2750">
        <v>4</v>
      </c>
      <c r="D2750">
        <v>2</v>
      </c>
      <c r="E2750">
        <v>5</v>
      </c>
      <c r="F2750">
        <v>2</v>
      </c>
      <c r="G2750">
        <v>7.8346643962344753E-2</v>
      </c>
      <c r="H2750">
        <v>-0.68998356232660996</v>
      </c>
      <c r="I2750">
        <v>1.088348844471962</v>
      </c>
      <c r="J2750">
        <v>-0.48917550031882218</v>
      </c>
    </row>
    <row r="2751" spans="1:10" x14ac:dyDescent="0.2">
      <c r="A2751">
        <v>35140257</v>
      </c>
      <c r="B2751">
        <v>535</v>
      </c>
      <c r="C2751">
        <v>2</v>
      </c>
      <c r="D2751">
        <v>1</v>
      </c>
      <c r="E2751">
        <v>3</v>
      </c>
      <c r="F2751">
        <v>2</v>
      </c>
      <c r="G2751">
        <v>-0.71693943109246949</v>
      </c>
      <c r="H2751">
        <v>-0.79800345997765509</v>
      </c>
      <c r="I2751">
        <v>-0.11243734136376081</v>
      </c>
      <c r="J2751">
        <v>-0.44184888404795697</v>
      </c>
    </row>
    <row r="2752" spans="1:10" x14ac:dyDescent="0.2">
      <c r="A2752">
        <v>35140258</v>
      </c>
      <c r="B2752">
        <v>465</v>
      </c>
      <c r="C2752">
        <v>3</v>
      </c>
      <c r="D2752">
        <v>1</v>
      </c>
      <c r="E2752">
        <v>4</v>
      </c>
      <c r="F2752">
        <v>2</v>
      </c>
      <c r="G2752">
        <v>-0.37999282434430948</v>
      </c>
      <c r="H2752">
        <v>-1.1525403970511761</v>
      </c>
      <c r="I2752">
        <v>0.21092578895585573</v>
      </c>
      <c r="J2752">
        <v>-0.61703180316365303</v>
      </c>
    </row>
    <row r="2753" spans="1:10" x14ac:dyDescent="0.2">
      <c r="A2753">
        <v>35140259</v>
      </c>
      <c r="B2753">
        <v>515</v>
      </c>
      <c r="C2753">
        <v>3</v>
      </c>
      <c r="D2753">
        <v>2</v>
      </c>
      <c r="E2753">
        <v>3</v>
      </c>
      <c r="F2753">
        <v>1</v>
      </c>
      <c r="G2753">
        <v>-0.27829903152491819</v>
      </c>
      <c r="H2753">
        <v>-0.49600423150362877</v>
      </c>
      <c r="I2753">
        <v>-0.20313854814351506</v>
      </c>
      <c r="J2753">
        <v>-0.85155852767115858</v>
      </c>
    </row>
    <row r="2754" spans="1:10" x14ac:dyDescent="0.2">
      <c r="A2754">
        <v>35140260</v>
      </c>
      <c r="B2754">
        <v>445</v>
      </c>
      <c r="C2754">
        <v>2</v>
      </c>
      <c r="D2754">
        <v>2</v>
      </c>
      <c r="E2754">
        <v>4</v>
      </c>
      <c r="F2754">
        <v>1</v>
      </c>
      <c r="G2754">
        <v>-0.62907275853215472</v>
      </c>
      <c r="H2754">
        <v>-0.49691704143397758</v>
      </c>
      <c r="I2754">
        <v>0.1915792229435696</v>
      </c>
      <c r="J2754">
        <v>-0.97611601344194965</v>
      </c>
    </row>
    <row r="2755" spans="1:10" x14ac:dyDescent="0.2">
      <c r="A2755">
        <v>35140261</v>
      </c>
      <c r="B2755">
        <v>405</v>
      </c>
      <c r="C2755">
        <v>3</v>
      </c>
      <c r="D2755">
        <v>1</v>
      </c>
      <c r="E2755">
        <v>4</v>
      </c>
      <c r="F2755">
        <v>1</v>
      </c>
      <c r="G2755">
        <v>-0.23977157251945053</v>
      </c>
      <c r="H2755">
        <v>-0.8561885983946953</v>
      </c>
      <c r="I2755">
        <v>0.48944357891071927</v>
      </c>
      <c r="J2755">
        <v>-1.4344862528828797</v>
      </c>
    </row>
    <row r="2756" spans="1:10" x14ac:dyDescent="0.2">
      <c r="A2756">
        <v>35140262</v>
      </c>
      <c r="B2756">
        <v>526</v>
      </c>
      <c r="C2756">
        <v>3</v>
      </c>
      <c r="D2756">
        <v>2</v>
      </c>
      <c r="E2756">
        <v>3</v>
      </c>
      <c r="F2756">
        <v>1</v>
      </c>
      <c r="G2756">
        <v>-0.25475196156770552</v>
      </c>
      <c r="H2756">
        <v>-0.71537420181351152</v>
      </c>
      <c r="I2756">
        <v>-0.25190060702149458</v>
      </c>
      <c r="J2756">
        <v>-0.82278821471873664</v>
      </c>
    </row>
    <row r="2757" spans="1:10" x14ac:dyDescent="0.2">
      <c r="A2757">
        <v>35140263</v>
      </c>
      <c r="B2757">
        <v>580</v>
      </c>
      <c r="C2757">
        <v>3</v>
      </c>
      <c r="D2757">
        <v>4</v>
      </c>
      <c r="E2757">
        <v>5</v>
      </c>
      <c r="F2757">
        <v>1</v>
      </c>
      <c r="G2757">
        <v>-7.0444101993661551E-2</v>
      </c>
      <c r="H2757">
        <v>2.7650493727163994E-2</v>
      </c>
      <c r="I2757">
        <v>0.82109353714200661</v>
      </c>
      <c r="J2757">
        <v>-1.3025398547836544</v>
      </c>
    </row>
    <row r="2758" spans="1:10" x14ac:dyDescent="0.2">
      <c r="A2758">
        <v>35140264</v>
      </c>
      <c r="B2758">
        <v>454</v>
      </c>
      <c r="C2758">
        <v>3</v>
      </c>
      <c r="D2758">
        <v>3</v>
      </c>
      <c r="E2758">
        <v>5</v>
      </c>
      <c r="F2758">
        <v>1</v>
      </c>
      <c r="G2758">
        <v>-0.35816402117217289</v>
      </c>
      <c r="H2758">
        <v>-0.36577863898662338</v>
      </c>
      <c r="I2758">
        <v>0.64204193829864675</v>
      </c>
      <c r="J2758">
        <v>-1.0843635267816474</v>
      </c>
    </row>
    <row r="2759" spans="1:10" x14ac:dyDescent="0.2">
      <c r="A2759">
        <v>35140265</v>
      </c>
      <c r="B2759">
        <v>490</v>
      </c>
      <c r="C2759">
        <v>3</v>
      </c>
      <c r="D2759">
        <v>3</v>
      </c>
      <c r="E2759">
        <v>5</v>
      </c>
      <c r="F2759">
        <v>1</v>
      </c>
      <c r="G2759">
        <v>-8.7802165603634297E-3</v>
      </c>
      <c r="H2759">
        <v>-0.41018648576616729</v>
      </c>
      <c r="I2759">
        <v>1.383691880607004</v>
      </c>
      <c r="J2759">
        <v>-0.93523408726663348</v>
      </c>
    </row>
    <row r="2760" spans="1:10" x14ac:dyDescent="0.2">
      <c r="A2760">
        <v>35140266</v>
      </c>
      <c r="B2760">
        <v>512</v>
      </c>
      <c r="C2760">
        <v>4</v>
      </c>
      <c r="D2760">
        <v>4</v>
      </c>
      <c r="E2760">
        <v>4</v>
      </c>
      <c r="F2760">
        <v>1</v>
      </c>
      <c r="G2760">
        <v>0.1757647485503897</v>
      </c>
      <c r="H2760">
        <v>0.34159475893789892</v>
      </c>
      <c r="I2760">
        <v>0.38069701585746041</v>
      </c>
      <c r="J2760">
        <v>-1.1912045957901973</v>
      </c>
    </row>
    <row r="2761" spans="1:10" x14ac:dyDescent="0.2">
      <c r="A2761">
        <v>35140267</v>
      </c>
      <c r="B2761">
        <v>540</v>
      </c>
      <c r="C2761">
        <v>4</v>
      </c>
      <c r="D2761">
        <v>3</v>
      </c>
      <c r="E2761">
        <v>5</v>
      </c>
      <c r="F2761">
        <v>1</v>
      </c>
      <c r="G2761">
        <v>0.29984715180696725</v>
      </c>
      <c r="H2761">
        <v>-0.16583039195794108</v>
      </c>
      <c r="I2761">
        <v>0.77126375907280298</v>
      </c>
      <c r="J2761">
        <v>-0.98432991373022372</v>
      </c>
    </row>
    <row r="2762" spans="1:10" x14ac:dyDescent="0.2">
      <c r="A2762">
        <v>35140268</v>
      </c>
      <c r="B2762">
        <v>554</v>
      </c>
      <c r="C2762">
        <v>3</v>
      </c>
      <c r="D2762">
        <v>4</v>
      </c>
      <c r="E2762">
        <v>5</v>
      </c>
      <c r="F2762">
        <v>1</v>
      </c>
      <c r="G2762">
        <v>-0.19601643198896881</v>
      </c>
      <c r="H2762">
        <v>0.19657532227394928</v>
      </c>
      <c r="I2762">
        <v>1.0014249183376931</v>
      </c>
      <c r="J2762">
        <v>-1.2363438652424672</v>
      </c>
    </row>
    <row r="2763" spans="1:10" x14ac:dyDescent="0.2">
      <c r="A2763">
        <v>35140269</v>
      </c>
      <c r="B2763">
        <v>576</v>
      </c>
      <c r="C2763">
        <v>4</v>
      </c>
      <c r="D2763">
        <v>4</v>
      </c>
      <c r="E2763">
        <v>5</v>
      </c>
      <c r="F2763">
        <v>1</v>
      </c>
      <c r="G2763">
        <v>0.19268510928769988</v>
      </c>
      <c r="H2763">
        <v>0.13557325929645192</v>
      </c>
      <c r="I2763">
        <v>1.8844231999508878</v>
      </c>
      <c r="J2763">
        <v>-1.0561137879328624</v>
      </c>
    </row>
    <row r="2764" spans="1:10" x14ac:dyDescent="0.2">
      <c r="A2764">
        <v>35150039</v>
      </c>
      <c r="B2764">
        <v>327</v>
      </c>
      <c r="C2764">
        <v>3</v>
      </c>
      <c r="D2764">
        <v>2</v>
      </c>
      <c r="E2764">
        <v>3</v>
      </c>
      <c r="F2764">
        <v>2</v>
      </c>
      <c r="G2764">
        <v>-0.17446433121389984</v>
      </c>
      <c r="H2764">
        <v>-0.75744183457227354</v>
      </c>
      <c r="I2764">
        <v>-1.847725585928486E-2</v>
      </c>
      <c r="J2764">
        <v>-0.47909190869119</v>
      </c>
    </row>
    <row r="2765" spans="1:10" x14ac:dyDescent="0.2">
      <c r="A2765">
        <v>35150040</v>
      </c>
      <c r="B2765">
        <v>716</v>
      </c>
      <c r="C2765">
        <v>5</v>
      </c>
      <c r="D2765">
        <v>4</v>
      </c>
      <c r="E2765">
        <v>5</v>
      </c>
      <c r="F2765">
        <v>2</v>
      </c>
      <c r="G2765">
        <v>1.0310986953492329</v>
      </c>
      <c r="H2765">
        <v>0.22728941489774152</v>
      </c>
      <c r="I2765">
        <v>1.8950985070496684</v>
      </c>
      <c r="J2765">
        <v>-0.45847422988506636</v>
      </c>
    </row>
    <row r="2766" spans="1:10" x14ac:dyDescent="0.2">
      <c r="A2766">
        <v>35150041</v>
      </c>
      <c r="B2766">
        <v>595</v>
      </c>
      <c r="C2766">
        <v>3</v>
      </c>
      <c r="D2766">
        <v>3</v>
      </c>
      <c r="E2766">
        <v>5</v>
      </c>
      <c r="F2766">
        <v>2</v>
      </c>
      <c r="G2766">
        <v>-0.18229105452366118</v>
      </c>
      <c r="H2766">
        <v>-0.42453365207010885</v>
      </c>
      <c r="I2766">
        <v>1.6771276961092134</v>
      </c>
      <c r="J2766">
        <v>-0.66833645239381734</v>
      </c>
    </row>
    <row r="2767" spans="1:10" x14ac:dyDescent="0.2">
      <c r="A2767">
        <v>35150043</v>
      </c>
      <c r="B2767">
        <v>597</v>
      </c>
      <c r="C2767">
        <v>3</v>
      </c>
      <c r="D2767">
        <v>1</v>
      </c>
      <c r="E2767">
        <v>5</v>
      </c>
      <c r="F2767">
        <v>2</v>
      </c>
      <c r="G2767">
        <v>-0.22794227272819548</v>
      </c>
      <c r="H2767">
        <v>-0.93496852093219496</v>
      </c>
      <c r="I2767">
        <v>0.91680149192204841</v>
      </c>
      <c r="J2767">
        <v>-0.50586271011072448</v>
      </c>
    </row>
    <row r="2768" spans="1:10" x14ac:dyDescent="0.2">
      <c r="A2768">
        <v>35150045</v>
      </c>
      <c r="B2768">
        <v>1714</v>
      </c>
      <c r="C2768">
        <v>4</v>
      </c>
      <c r="D2768">
        <v>4</v>
      </c>
      <c r="E2768">
        <v>5</v>
      </c>
      <c r="F2768">
        <v>3</v>
      </c>
      <c r="G2768">
        <v>0.46438966072707932</v>
      </c>
      <c r="H2768">
        <v>7.6012123396907022E-2</v>
      </c>
      <c r="I2768">
        <v>0.80368386977482487</v>
      </c>
      <c r="J2768">
        <v>-0.27761239030748819</v>
      </c>
    </row>
    <row r="2769" spans="1:10" x14ac:dyDescent="0.2">
      <c r="A2769">
        <v>35150046</v>
      </c>
      <c r="B2769">
        <v>633</v>
      </c>
      <c r="C2769">
        <v>3</v>
      </c>
      <c r="D2769">
        <v>5</v>
      </c>
      <c r="E2769">
        <v>4</v>
      </c>
      <c r="F2769">
        <v>2</v>
      </c>
      <c r="G2769">
        <v>-6.5785230907128983E-2</v>
      </c>
      <c r="H2769">
        <v>1.4020215328186654</v>
      </c>
      <c r="I2769">
        <v>0.41422409611305561</v>
      </c>
      <c r="J2769">
        <v>-0.5317090826565104</v>
      </c>
    </row>
    <row r="2770" spans="1:10" x14ac:dyDescent="0.2">
      <c r="A2770">
        <v>35150047</v>
      </c>
      <c r="B2770">
        <v>575</v>
      </c>
      <c r="C2770">
        <v>4</v>
      </c>
      <c r="D2770">
        <v>3</v>
      </c>
      <c r="E2770">
        <v>4</v>
      </c>
      <c r="F2770">
        <v>2</v>
      </c>
      <c r="G2770">
        <v>0.12159444478731121</v>
      </c>
      <c r="H2770">
        <v>-0.18107353917974744</v>
      </c>
      <c r="I2770">
        <v>0.18843644162309417</v>
      </c>
      <c r="J2770">
        <v>-0.63113791914919704</v>
      </c>
    </row>
    <row r="2771" spans="1:10" x14ac:dyDescent="0.2">
      <c r="A2771">
        <v>35150048</v>
      </c>
      <c r="B2771">
        <v>640</v>
      </c>
      <c r="C2771">
        <v>5</v>
      </c>
      <c r="D2771">
        <v>4</v>
      </c>
      <c r="E2771">
        <v>3</v>
      </c>
      <c r="F2771">
        <v>2</v>
      </c>
      <c r="G2771">
        <v>0.89794730613289508</v>
      </c>
      <c r="H2771">
        <v>0.18606528914942003</v>
      </c>
      <c r="I2771">
        <v>-1.0541908648697584E-2</v>
      </c>
      <c r="J2771">
        <v>-0.58742374406465836</v>
      </c>
    </row>
    <row r="2772" spans="1:10" x14ac:dyDescent="0.2">
      <c r="A2772">
        <v>35150049</v>
      </c>
      <c r="B2772">
        <v>392</v>
      </c>
      <c r="C2772">
        <v>5</v>
      </c>
      <c r="D2772">
        <v>5</v>
      </c>
      <c r="E2772">
        <v>2</v>
      </c>
      <c r="F2772">
        <v>2</v>
      </c>
      <c r="G2772">
        <v>1.6151231424645447</v>
      </c>
      <c r="H2772">
        <v>1.4125350645343853</v>
      </c>
      <c r="I2772">
        <v>-0.36862125422648512</v>
      </c>
      <c r="J2772">
        <v>-0.57364068335877949</v>
      </c>
    </row>
    <row r="2773" spans="1:10" x14ac:dyDescent="0.2">
      <c r="A2773">
        <v>35150050</v>
      </c>
      <c r="B2773">
        <v>556</v>
      </c>
      <c r="C2773">
        <v>4</v>
      </c>
      <c r="D2773">
        <v>3</v>
      </c>
      <c r="E2773">
        <v>2</v>
      </c>
      <c r="F2773">
        <v>2</v>
      </c>
      <c r="G2773">
        <v>0.60625342161946472</v>
      </c>
      <c r="H2773">
        <v>-0.30471473034312152</v>
      </c>
      <c r="I2773">
        <v>-0.62145563163673301</v>
      </c>
      <c r="J2773">
        <v>-0.54113813994185123</v>
      </c>
    </row>
    <row r="2774" spans="1:10" x14ac:dyDescent="0.2">
      <c r="A2774">
        <v>35150051</v>
      </c>
      <c r="B2774">
        <v>494</v>
      </c>
      <c r="C2774">
        <v>5</v>
      </c>
      <c r="D2774">
        <v>5</v>
      </c>
      <c r="E2774">
        <v>1</v>
      </c>
      <c r="F2774">
        <v>2</v>
      </c>
      <c r="G2774">
        <v>2.0569894710499561</v>
      </c>
      <c r="H2774">
        <v>1.7568250610326495</v>
      </c>
      <c r="I2774">
        <v>-0.88995311123818754</v>
      </c>
      <c r="J2774">
        <v>-0.55790308485927764</v>
      </c>
    </row>
    <row r="2775" spans="1:10" x14ac:dyDescent="0.2">
      <c r="A2775">
        <v>35150052</v>
      </c>
      <c r="B2775">
        <v>462</v>
      </c>
      <c r="C2775">
        <v>5</v>
      </c>
      <c r="D2775">
        <v>5</v>
      </c>
      <c r="E2775">
        <v>2</v>
      </c>
      <c r="F2775">
        <v>2</v>
      </c>
      <c r="G2775">
        <v>1.4171191294271455</v>
      </c>
      <c r="H2775">
        <v>1.1397248158659592</v>
      </c>
      <c r="I2775">
        <v>-0.58757245162869742</v>
      </c>
      <c r="J2775">
        <v>-0.59829723654195965</v>
      </c>
    </row>
    <row r="2776" spans="1:10" x14ac:dyDescent="0.2">
      <c r="A2776">
        <v>35150053</v>
      </c>
      <c r="B2776">
        <v>443</v>
      </c>
      <c r="C2776">
        <v>5</v>
      </c>
      <c r="D2776">
        <v>5</v>
      </c>
      <c r="E2776">
        <v>3</v>
      </c>
      <c r="F2776">
        <v>2</v>
      </c>
      <c r="G2776">
        <v>1.502477931262409</v>
      </c>
      <c r="H2776">
        <v>1.7602150118361672</v>
      </c>
      <c r="I2776">
        <v>-0.22016996392589475</v>
      </c>
      <c r="J2776">
        <v>-0.61214086878035467</v>
      </c>
    </row>
    <row r="2777" spans="1:10" x14ac:dyDescent="0.2">
      <c r="A2777">
        <v>35150054</v>
      </c>
      <c r="B2777">
        <v>413</v>
      </c>
      <c r="C2777">
        <v>5</v>
      </c>
      <c r="D2777">
        <v>4</v>
      </c>
      <c r="E2777">
        <v>2</v>
      </c>
      <c r="F2777">
        <v>2</v>
      </c>
      <c r="G2777">
        <v>0.77828466921382433</v>
      </c>
      <c r="H2777">
        <v>0.36377551827022264</v>
      </c>
      <c r="I2777">
        <v>-0.44470909826627808</v>
      </c>
      <c r="J2777">
        <v>-0.4209790982167908</v>
      </c>
    </row>
    <row r="2778" spans="1:10" x14ac:dyDescent="0.2">
      <c r="A2778">
        <v>35150055</v>
      </c>
      <c r="B2778">
        <v>461</v>
      </c>
      <c r="C2778">
        <v>5</v>
      </c>
      <c r="D2778">
        <v>3</v>
      </c>
      <c r="E2778">
        <v>3</v>
      </c>
      <c r="F2778">
        <v>2</v>
      </c>
      <c r="G2778">
        <v>0.76323597714077174</v>
      </c>
      <c r="H2778">
        <v>-0.1089605635957977</v>
      </c>
      <c r="I2778">
        <v>-8.0718987247748203E-2</v>
      </c>
      <c r="J2778">
        <v>-0.59505725859382153</v>
      </c>
    </row>
    <row r="2779" spans="1:10" x14ac:dyDescent="0.2">
      <c r="A2779">
        <v>35150056</v>
      </c>
      <c r="B2779">
        <v>352</v>
      </c>
      <c r="C2779">
        <v>4</v>
      </c>
      <c r="D2779">
        <v>4</v>
      </c>
      <c r="E2779">
        <v>4</v>
      </c>
      <c r="F2779">
        <v>2</v>
      </c>
      <c r="G2779">
        <v>0.18492840397099616</v>
      </c>
      <c r="H2779">
        <v>0.15307106085073352</v>
      </c>
      <c r="I2779">
        <v>4.0417305712197864E-2</v>
      </c>
      <c r="J2779">
        <v>-0.67441519545803863</v>
      </c>
    </row>
    <row r="2780" spans="1:10" x14ac:dyDescent="0.2">
      <c r="A2780">
        <v>35150057</v>
      </c>
      <c r="B2780">
        <v>366</v>
      </c>
      <c r="C2780">
        <v>4</v>
      </c>
      <c r="D2780">
        <v>4</v>
      </c>
      <c r="E2780">
        <v>4</v>
      </c>
      <c r="F2780">
        <v>2</v>
      </c>
      <c r="G2780">
        <v>0.23218375322268575</v>
      </c>
      <c r="H2780">
        <v>0.29031612973454385</v>
      </c>
      <c r="I2780">
        <v>0.21125623495871476</v>
      </c>
      <c r="J2780">
        <v>-0.63716255130949695</v>
      </c>
    </row>
    <row r="2781" spans="1:10" x14ac:dyDescent="0.2">
      <c r="A2781">
        <v>35150058</v>
      </c>
      <c r="B2781">
        <v>384</v>
      </c>
      <c r="C2781">
        <v>5</v>
      </c>
      <c r="D2781">
        <v>4</v>
      </c>
      <c r="E2781">
        <v>4</v>
      </c>
      <c r="F2781">
        <v>3</v>
      </c>
      <c r="G2781">
        <v>0.9273843903654817</v>
      </c>
      <c r="H2781">
        <v>0.16901145944941742</v>
      </c>
      <c r="I2781">
        <v>0.33251705911306928</v>
      </c>
      <c r="J2781">
        <v>-0.36566068636303151</v>
      </c>
    </row>
    <row r="2782" spans="1:10" x14ac:dyDescent="0.2">
      <c r="A2782">
        <v>35150059</v>
      </c>
      <c r="B2782">
        <v>726</v>
      </c>
      <c r="C2782">
        <v>4</v>
      </c>
      <c r="D2782">
        <v>5</v>
      </c>
      <c r="E2782">
        <v>5</v>
      </c>
      <c r="F2782">
        <v>3</v>
      </c>
      <c r="G2782">
        <v>0.20352107987177709</v>
      </c>
      <c r="H2782">
        <v>1.373923597687337</v>
      </c>
      <c r="I2782">
        <v>0.66385819805610558</v>
      </c>
      <c r="J2782">
        <v>-0.33747027534806229</v>
      </c>
    </row>
    <row r="2783" spans="1:10" x14ac:dyDescent="0.2">
      <c r="A2783">
        <v>35150060</v>
      </c>
      <c r="B2783">
        <v>494</v>
      </c>
      <c r="C2783">
        <v>4</v>
      </c>
      <c r="D2783">
        <v>3</v>
      </c>
      <c r="E2783">
        <v>5</v>
      </c>
      <c r="F2783">
        <v>2</v>
      </c>
      <c r="G2783">
        <v>0.4897740975146091</v>
      </c>
      <c r="H2783">
        <v>-0.40416544682863398</v>
      </c>
      <c r="I2783">
        <v>1.0098677754408076</v>
      </c>
      <c r="J2783">
        <v>-0.56900526534708673</v>
      </c>
    </row>
    <row r="2784" spans="1:10" x14ac:dyDescent="0.2">
      <c r="A2784">
        <v>35150061</v>
      </c>
      <c r="B2784">
        <v>704</v>
      </c>
      <c r="C2784">
        <v>5</v>
      </c>
      <c r="D2784">
        <v>4</v>
      </c>
      <c r="E2784">
        <v>4</v>
      </c>
      <c r="F2784">
        <v>3</v>
      </c>
      <c r="G2784">
        <v>1.0189924267982415</v>
      </c>
      <c r="H2784">
        <v>-3.5721315727961007E-2</v>
      </c>
      <c r="I2784">
        <v>0.4691725226322464</v>
      </c>
      <c r="J2784">
        <v>-0.2401084759259148</v>
      </c>
    </row>
    <row r="2785" spans="1:10" x14ac:dyDescent="0.2">
      <c r="A2785">
        <v>35150062</v>
      </c>
      <c r="B2785">
        <v>1099</v>
      </c>
      <c r="C2785">
        <v>5</v>
      </c>
      <c r="D2785">
        <v>5</v>
      </c>
      <c r="E2785">
        <v>5</v>
      </c>
      <c r="F2785">
        <v>2</v>
      </c>
      <c r="G2785">
        <v>2.3765736917204672</v>
      </c>
      <c r="H2785">
        <v>1.4505210076407635</v>
      </c>
      <c r="I2785">
        <v>3.7632153755286106</v>
      </c>
      <c r="J2785">
        <v>-0.70427616872428778</v>
      </c>
    </row>
    <row r="2786" spans="1:10" x14ac:dyDescent="0.2">
      <c r="A2786">
        <v>35150063</v>
      </c>
      <c r="B2786">
        <v>506</v>
      </c>
      <c r="C2786">
        <v>5</v>
      </c>
      <c r="D2786">
        <v>5</v>
      </c>
      <c r="E2786">
        <v>2</v>
      </c>
      <c r="F2786">
        <v>3</v>
      </c>
      <c r="G2786">
        <v>1.1519645189849799</v>
      </c>
      <c r="H2786">
        <v>0.76919518936625897</v>
      </c>
      <c r="I2786">
        <v>-0.5790701248330602</v>
      </c>
      <c r="J2786">
        <v>-0.17997768101573261</v>
      </c>
    </row>
    <row r="2787" spans="1:10" x14ac:dyDescent="0.2">
      <c r="A2787">
        <v>35150064</v>
      </c>
      <c r="B2787">
        <v>395</v>
      </c>
      <c r="C2787">
        <v>2</v>
      </c>
      <c r="D2787">
        <v>1</v>
      </c>
      <c r="E2787">
        <v>4</v>
      </c>
      <c r="F2787">
        <v>2</v>
      </c>
      <c r="G2787">
        <v>-0.41494024913141098</v>
      </c>
      <c r="H2787">
        <v>-0.90554344441189882</v>
      </c>
      <c r="I2787">
        <v>0.41125325544531577</v>
      </c>
      <c r="J2787">
        <v>-0.43931301036633197</v>
      </c>
    </row>
    <row r="2788" spans="1:10" x14ac:dyDescent="0.2">
      <c r="A2788">
        <v>35150065</v>
      </c>
      <c r="B2788">
        <v>468</v>
      </c>
      <c r="C2788">
        <v>3</v>
      </c>
      <c r="D2788">
        <v>2</v>
      </c>
      <c r="E2788">
        <v>4</v>
      </c>
      <c r="F2788">
        <v>1</v>
      </c>
      <c r="G2788">
        <v>-9.5105681964485211E-3</v>
      </c>
      <c r="H2788">
        <v>-0.43648479935673534</v>
      </c>
      <c r="I2788">
        <v>0.32624277030085552</v>
      </c>
      <c r="J2788">
        <v>-0.7493302437559316</v>
      </c>
    </row>
    <row r="2789" spans="1:10" x14ac:dyDescent="0.2">
      <c r="A2789">
        <v>35150066</v>
      </c>
      <c r="B2789">
        <v>520</v>
      </c>
      <c r="C2789">
        <v>4</v>
      </c>
      <c r="D2789">
        <v>3</v>
      </c>
      <c r="E2789">
        <v>1</v>
      </c>
      <c r="F2789">
        <v>2</v>
      </c>
      <c r="G2789">
        <v>0.39487347788691252</v>
      </c>
      <c r="H2789">
        <v>-0.22778713530127337</v>
      </c>
      <c r="I2789">
        <v>-0.77891578996256339</v>
      </c>
      <c r="J2789">
        <v>-0.53928605868886115</v>
      </c>
    </row>
    <row r="2790" spans="1:10" x14ac:dyDescent="0.2">
      <c r="A2790">
        <v>35150067</v>
      </c>
      <c r="B2790">
        <v>542</v>
      </c>
      <c r="C2790">
        <v>5</v>
      </c>
      <c r="D2790">
        <v>4</v>
      </c>
      <c r="E2790">
        <v>5</v>
      </c>
      <c r="F2790">
        <v>3</v>
      </c>
      <c r="G2790">
        <v>1.9830815153356367</v>
      </c>
      <c r="H2790">
        <v>0.46740407144205343</v>
      </c>
      <c r="I2790">
        <v>0.72942724207388432</v>
      </c>
      <c r="J2790">
        <v>-0.34172998850270647</v>
      </c>
    </row>
    <row r="2791" spans="1:10" x14ac:dyDescent="0.2">
      <c r="A2791">
        <v>35150068</v>
      </c>
      <c r="B2791">
        <v>443</v>
      </c>
      <c r="C2791">
        <v>5</v>
      </c>
      <c r="D2791">
        <v>5</v>
      </c>
      <c r="E2791">
        <v>1</v>
      </c>
      <c r="F2791">
        <v>2</v>
      </c>
      <c r="G2791">
        <v>1.0788870792346081</v>
      </c>
      <c r="H2791">
        <v>0.63364258791366868</v>
      </c>
      <c r="I2791">
        <v>-0.76520634274046828</v>
      </c>
      <c r="J2791">
        <v>-0.65826293897025778</v>
      </c>
    </row>
    <row r="2792" spans="1:10" x14ac:dyDescent="0.2">
      <c r="A2792">
        <v>35150069</v>
      </c>
      <c r="B2792">
        <v>576</v>
      </c>
      <c r="C2792">
        <v>5</v>
      </c>
      <c r="D2792">
        <v>5</v>
      </c>
      <c r="E2792">
        <v>2</v>
      </c>
      <c r="F2792">
        <v>4</v>
      </c>
      <c r="G2792">
        <v>2.1280850439120753</v>
      </c>
      <c r="H2792">
        <v>2.2940940785363662</v>
      </c>
      <c r="I2792">
        <v>-0.59927223362713233</v>
      </c>
      <c r="J2792">
        <v>9.9652023369088849E-2</v>
      </c>
    </row>
    <row r="2793" spans="1:10" x14ac:dyDescent="0.2">
      <c r="A2793">
        <v>35150070</v>
      </c>
      <c r="B2793">
        <v>588</v>
      </c>
      <c r="C2793">
        <v>5</v>
      </c>
      <c r="D2793">
        <v>5</v>
      </c>
      <c r="E2793">
        <v>4</v>
      </c>
      <c r="F2793">
        <v>1</v>
      </c>
      <c r="G2793">
        <v>1.2628036202210104</v>
      </c>
      <c r="H2793">
        <v>4.0130901060367785</v>
      </c>
      <c r="I2793">
        <v>0.42181215817022888</v>
      </c>
      <c r="J2793">
        <v>-1.6774569515716506</v>
      </c>
    </row>
    <row r="2794" spans="1:10" x14ac:dyDescent="0.2">
      <c r="A2794">
        <v>35150071</v>
      </c>
      <c r="B2794">
        <v>441</v>
      </c>
      <c r="C2794">
        <v>4</v>
      </c>
      <c r="D2794">
        <v>5</v>
      </c>
      <c r="E2794">
        <v>1</v>
      </c>
      <c r="F2794">
        <v>1</v>
      </c>
      <c r="G2794">
        <v>0.53801268515286871</v>
      </c>
      <c r="H2794">
        <v>2.0652497168013699</v>
      </c>
      <c r="I2794">
        <v>-0.93916080001686009</v>
      </c>
      <c r="J2794">
        <v>-1.2142568712065944</v>
      </c>
    </row>
    <row r="2795" spans="1:10" x14ac:dyDescent="0.2">
      <c r="A2795">
        <v>35150072</v>
      </c>
      <c r="B2795">
        <v>525</v>
      </c>
      <c r="C2795">
        <v>4</v>
      </c>
      <c r="D2795">
        <v>4</v>
      </c>
      <c r="E2795">
        <v>1</v>
      </c>
      <c r="F2795">
        <v>2</v>
      </c>
      <c r="G2795">
        <v>0.21671377687986998</v>
      </c>
      <c r="H2795">
        <v>0.47133116970519318</v>
      </c>
      <c r="I2795">
        <v>-0.71101167925719411</v>
      </c>
      <c r="J2795">
        <v>-0.61201933901852978</v>
      </c>
    </row>
    <row r="2796" spans="1:10" x14ac:dyDescent="0.2">
      <c r="A2796">
        <v>35150073</v>
      </c>
      <c r="B2796">
        <v>393</v>
      </c>
      <c r="C2796">
        <v>4</v>
      </c>
      <c r="D2796">
        <v>2</v>
      </c>
      <c r="E2796">
        <v>4</v>
      </c>
      <c r="F2796">
        <v>2</v>
      </c>
      <c r="G2796">
        <v>0.5996583936435439</v>
      </c>
      <c r="H2796">
        <v>-0.45006747797812929</v>
      </c>
      <c r="I2796">
        <v>0.13415446154721758</v>
      </c>
      <c r="J2796">
        <v>-0.5050278149457178</v>
      </c>
    </row>
    <row r="2797" spans="1:10" x14ac:dyDescent="0.2">
      <c r="A2797">
        <v>35150074</v>
      </c>
      <c r="B2797">
        <v>707</v>
      </c>
      <c r="C2797">
        <v>5</v>
      </c>
      <c r="D2797">
        <v>4</v>
      </c>
      <c r="E2797">
        <v>5</v>
      </c>
      <c r="F2797">
        <v>1</v>
      </c>
      <c r="G2797">
        <v>1.1856079771266377</v>
      </c>
      <c r="H2797">
        <v>0.22254947295593366</v>
      </c>
      <c r="I2797">
        <v>2.1517261909906074</v>
      </c>
      <c r="J2797">
        <v>-0.88299649750230669</v>
      </c>
    </row>
    <row r="2798" spans="1:10" x14ac:dyDescent="0.2">
      <c r="A2798">
        <v>35150075</v>
      </c>
      <c r="B2798">
        <v>352</v>
      </c>
      <c r="C2798">
        <v>5</v>
      </c>
      <c r="D2798">
        <v>5</v>
      </c>
      <c r="E2798">
        <v>5</v>
      </c>
      <c r="F2798">
        <v>2</v>
      </c>
      <c r="G2798">
        <v>2.4771964616610282</v>
      </c>
      <c r="H2798">
        <v>0.87234114480628433</v>
      </c>
      <c r="I2798">
        <v>2.623074768143038</v>
      </c>
      <c r="J2798">
        <v>-0.61274495860810951</v>
      </c>
    </row>
    <row r="2799" spans="1:10" x14ac:dyDescent="0.2">
      <c r="A2799">
        <v>35150076</v>
      </c>
      <c r="B2799">
        <v>551</v>
      </c>
      <c r="C2799">
        <v>4</v>
      </c>
      <c r="D2799">
        <v>5</v>
      </c>
      <c r="E2799">
        <v>3</v>
      </c>
      <c r="F2799">
        <v>1</v>
      </c>
      <c r="G2799">
        <v>0.45695041598792385</v>
      </c>
      <c r="H2799">
        <v>1.1312825796216335</v>
      </c>
      <c r="I2799">
        <v>-0.13725931842298328</v>
      </c>
      <c r="J2799">
        <v>-1.0238536798410678</v>
      </c>
    </row>
    <row r="2800" spans="1:10" x14ac:dyDescent="0.2">
      <c r="A2800">
        <v>35150077</v>
      </c>
      <c r="B2800">
        <v>629</v>
      </c>
      <c r="C2800">
        <v>4</v>
      </c>
      <c r="D2800">
        <v>4</v>
      </c>
      <c r="E2800">
        <v>3</v>
      </c>
      <c r="F2800">
        <v>1</v>
      </c>
      <c r="G2800">
        <v>0.23685341341744773</v>
      </c>
      <c r="H2800">
        <v>0.41705302090967422</v>
      </c>
      <c r="I2800">
        <v>-0.22055229493785541</v>
      </c>
      <c r="J2800">
        <v>-0.89107596396774569</v>
      </c>
    </row>
    <row r="2801" spans="1:10" x14ac:dyDescent="0.2">
      <c r="A2801">
        <v>35150078</v>
      </c>
      <c r="B2801">
        <v>590</v>
      </c>
      <c r="C2801">
        <v>4</v>
      </c>
      <c r="D2801">
        <v>4</v>
      </c>
      <c r="E2801">
        <v>5</v>
      </c>
      <c r="F2801">
        <v>1</v>
      </c>
      <c r="G2801">
        <v>0.57716335614891567</v>
      </c>
      <c r="H2801">
        <v>0.49387559920423585</v>
      </c>
      <c r="I2801">
        <v>0.76202267440921578</v>
      </c>
      <c r="J2801">
        <v>-1.091288949754607</v>
      </c>
    </row>
    <row r="2802" spans="1:10" x14ac:dyDescent="0.2">
      <c r="A2802">
        <v>35150079</v>
      </c>
      <c r="B2802">
        <v>663</v>
      </c>
      <c r="C2802">
        <v>4</v>
      </c>
      <c r="D2802">
        <v>5</v>
      </c>
      <c r="E2802">
        <v>2</v>
      </c>
      <c r="F2802">
        <v>2</v>
      </c>
      <c r="G2802">
        <v>0.38309939397142767</v>
      </c>
      <c r="H2802">
        <v>1.0983625794173881</v>
      </c>
      <c r="I2802">
        <v>-0.44628786735160875</v>
      </c>
      <c r="J2802">
        <v>-0.64865210032461484</v>
      </c>
    </row>
    <row r="2803" spans="1:10" x14ac:dyDescent="0.2">
      <c r="A2803">
        <v>35150080</v>
      </c>
      <c r="B2803">
        <v>560</v>
      </c>
      <c r="C2803">
        <v>4</v>
      </c>
      <c r="D2803">
        <v>5</v>
      </c>
      <c r="E2803">
        <v>3</v>
      </c>
      <c r="F2803">
        <v>1</v>
      </c>
      <c r="G2803">
        <v>0.32387677031806084</v>
      </c>
      <c r="H2803">
        <v>1.2447147382770749</v>
      </c>
      <c r="I2803">
        <v>-0.29553482561202277</v>
      </c>
      <c r="J2803">
        <v>-1.4656842640917624</v>
      </c>
    </row>
    <row r="2804" spans="1:10" x14ac:dyDescent="0.2">
      <c r="A2804">
        <v>35150081</v>
      </c>
      <c r="B2804">
        <v>480</v>
      </c>
      <c r="C2804">
        <v>5</v>
      </c>
      <c r="D2804">
        <v>5</v>
      </c>
      <c r="E2804">
        <v>1</v>
      </c>
      <c r="F2804">
        <v>2</v>
      </c>
      <c r="G2804">
        <v>1.0835109142273966</v>
      </c>
      <c r="H2804">
        <v>1.5649645363903901</v>
      </c>
      <c r="I2804">
        <v>-0.76576026267866393</v>
      </c>
      <c r="J2804">
        <v>-0.52640198760479429</v>
      </c>
    </row>
    <row r="2805" spans="1:10" x14ac:dyDescent="0.2">
      <c r="A2805">
        <v>35150082</v>
      </c>
      <c r="B2805">
        <v>495</v>
      </c>
      <c r="C2805">
        <v>5</v>
      </c>
      <c r="D2805">
        <v>5</v>
      </c>
      <c r="E2805">
        <v>5</v>
      </c>
      <c r="F2805">
        <v>2</v>
      </c>
      <c r="G2805">
        <v>2.2685549646721044</v>
      </c>
      <c r="H2805">
        <v>2.289395933685745</v>
      </c>
      <c r="I2805">
        <v>1.337407570965444</v>
      </c>
      <c r="J2805">
        <v>-0.48009808077988447</v>
      </c>
    </row>
    <row r="2806" spans="1:10" x14ac:dyDescent="0.2">
      <c r="A2806">
        <v>35150083</v>
      </c>
      <c r="B2806">
        <v>575</v>
      </c>
      <c r="C2806">
        <v>5</v>
      </c>
      <c r="D2806">
        <v>5</v>
      </c>
      <c r="E2806">
        <v>5</v>
      </c>
      <c r="F2806">
        <v>2</v>
      </c>
      <c r="G2806">
        <v>1.6285365001343499</v>
      </c>
      <c r="H2806">
        <v>0.82941069324832428</v>
      </c>
      <c r="I2806">
        <v>0.59660867894304459</v>
      </c>
      <c r="J2806">
        <v>-0.47773916643041775</v>
      </c>
    </row>
    <row r="2807" spans="1:10" x14ac:dyDescent="0.2">
      <c r="A2807">
        <v>35150084</v>
      </c>
      <c r="B2807">
        <v>401</v>
      </c>
      <c r="C2807">
        <v>4</v>
      </c>
      <c r="D2807">
        <v>5</v>
      </c>
      <c r="E2807">
        <v>3</v>
      </c>
      <c r="F2807">
        <v>2</v>
      </c>
      <c r="G2807">
        <v>0.22864235362299101</v>
      </c>
      <c r="H2807">
        <v>1.0296338918059103</v>
      </c>
      <c r="I2807">
        <v>-0.22485041743302872</v>
      </c>
      <c r="J2807">
        <v>-0.4915467302478167</v>
      </c>
    </row>
    <row r="2808" spans="1:10" x14ac:dyDescent="0.2">
      <c r="A2808">
        <v>35150085</v>
      </c>
      <c r="B2808">
        <v>484</v>
      </c>
      <c r="C2808">
        <v>4</v>
      </c>
      <c r="D2808">
        <v>5</v>
      </c>
      <c r="E2808">
        <v>4</v>
      </c>
      <c r="F2808">
        <v>1</v>
      </c>
      <c r="G2808">
        <v>0.10776944381139297</v>
      </c>
      <c r="H2808">
        <v>0.62085844714010596</v>
      </c>
      <c r="I2808">
        <v>0.28281155726470109</v>
      </c>
      <c r="J2808">
        <v>-0.93062823572043785</v>
      </c>
    </row>
    <row r="2809" spans="1:10" x14ac:dyDescent="0.2">
      <c r="A2809">
        <v>35150086</v>
      </c>
      <c r="B2809">
        <v>533</v>
      </c>
      <c r="C2809">
        <v>4</v>
      </c>
      <c r="D2809">
        <v>3</v>
      </c>
      <c r="E2809">
        <v>3</v>
      </c>
      <c r="F2809">
        <v>2</v>
      </c>
      <c r="G2809">
        <v>0.32578943838235364</v>
      </c>
      <c r="H2809">
        <v>-0.36997106810018698</v>
      </c>
      <c r="I2809">
        <v>-0.15386643246748086</v>
      </c>
      <c r="J2809">
        <v>-0.621117838916321</v>
      </c>
    </row>
    <row r="2810" spans="1:10" x14ac:dyDescent="0.2">
      <c r="A2810">
        <v>35150087</v>
      </c>
      <c r="B2810">
        <v>421</v>
      </c>
      <c r="C2810">
        <v>5</v>
      </c>
      <c r="D2810">
        <v>3</v>
      </c>
      <c r="E2810">
        <v>4</v>
      </c>
      <c r="F2810">
        <v>2</v>
      </c>
      <c r="G2810">
        <v>0.84745801297431167</v>
      </c>
      <c r="H2810">
        <v>-0.18376779692698375</v>
      </c>
      <c r="I2810">
        <v>0.1344082843095078</v>
      </c>
      <c r="J2810">
        <v>-0.46638188065035346</v>
      </c>
    </row>
    <row r="2811" spans="1:10" x14ac:dyDescent="0.2">
      <c r="A2811">
        <v>35150088</v>
      </c>
      <c r="B2811">
        <v>452</v>
      </c>
      <c r="C2811">
        <v>5</v>
      </c>
      <c r="D2811">
        <v>3</v>
      </c>
      <c r="E2811">
        <v>4</v>
      </c>
      <c r="F2811">
        <v>2</v>
      </c>
      <c r="G2811">
        <v>0.69028645227266106</v>
      </c>
      <c r="H2811">
        <v>-8.8919750767395472E-2</v>
      </c>
      <c r="I2811">
        <v>0.19650024173259631</v>
      </c>
      <c r="J2811">
        <v>-0.63776799555962227</v>
      </c>
    </row>
    <row r="2812" spans="1:10" x14ac:dyDescent="0.2">
      <c r="A2812">
        <v>35150089</v>
      </c>
      <c r="B2812">
        <v>524</v>
      </c>
      <c r="C2812">
        <v>5</v>
      </c>
      <c r="D2812">
        <v>4</v>
      </c>
      <c r="E2812">
        <v>4</v>
      </c>
      <c r="F2812">
        <v>1</v>
      </c>
      <c r="G2812">
        <v>0.93149433115950431</v>
      </c>
      <c r="H2812">
        <v>0.32345472185480695</v>
      </c>
      <c r="I2812">
        <v>0.38718391360801235</v>
      </c>
      <c r="J2812">
        <v>-0.77335627931673823</v>
      </c>
    </row>
    <row r="2813" spans="1:10" x14ac:dyDescent="0.2">
      <c r="A2813">
        <v>35150090</v>
      </c>
      <c r="B2813">
        <v>369</v>
      </c>
      <c r="C2813">
        <v>4</v>
      </c>
      <c r="D2813">
        <v>4</v>
      </c>
      <c r="E2813">
        <v>3</v>
      </c>
      <c r="F2813">
        <v>2</v>
      </c>
      <c r="G2813">
        <v>0.11562229934815085</v>
      </c>
      <c r="H2813">
        <v>0.5362065509353604</v>
      </c>
      <c r="I2813">
        <v>-0.24845867944411543</v>
      </c>
      <c r="J2813">
        <v>-0.66964477862564331</v>
      </c>
    </row>
    <row r="2814" spans="1:10" x14ac:dyDescent="0.2">
      <c r="A2814">
        <v>35150091</v>
      </c>
      <c r="B2814">
        <v>640</v>
      </c>
      <c r="C2814">
        <v>5</v>
      </c>
      <c r="D2814">
        <v>4</v>
      </c>
      <c r="E2814">
        <v>3</v>
      </c>
      <c r="F2814">
        <v>2</v>
      </c>
      <c r="G2814">
        <v>0.7988503601907091</v>
      </c>
      <c r="H2814">
        <v>0.19150755118039023</v>
      </c>
      <c r="I2814">
        <v>-4.5731395352290982E-2</v>
      </c>
      <c r="J2814">
        <v>-0.52278085292787635</v>
      </c>
    </row>
    <row r="2815" spans="1:10" x14ac:dyDescent="0.2">
      <c r="A2815">
        <v>35150092</v>
      </c>
      <c r="B2815">
        <v>540</v>
      </c>
      <c r="C2815">
        <v>4</v>
      </c>
      <c r="D2815">
        <v>3</v>
      </c>
      <c r="E2815">
        <v>5</v>
      </c>
      <c r="F2815">
        <v>1</v>
      </c>
      <c r="G2815">
        <v>0.18868478396183497</v>
      </c>
      <c r="H2815">
        <v>-9.2203343683468109E-2</v>
      </c>
      <c r="I2815">
        <v>0.92517028859843964</v>
      </c>
      <c r="J2815">
        <v>-0.79349435079775277</v>
      </c>
    </row>
    <row r="2816" spans="1:10" x14ac:dyDescent="0.2">
      <c r="A2816">
        <v>35150093</v>
      </c>
      <c r="B2816">
        <v>589</v>
      </c>
      <c r="C2816">
        <v>2</v>
      </c>
      <c r="D2816">
        <v>5</v>
      </c>
      <c r="E2816">
        <v>2</v>
      </c>
      <c r="F2816">
        <v>3</v>
      </c>
      <c r="G2816">
        <v>-0.42383040322192772</v>
      </c>
      <c r="H2816">
        <v>1.7840546103538744</v>
      </c>
      <c r="I2816">
        <v>-0.49272731212476079</v>
      </c>
      <c r="J2816">
        <v>-0.291247894171758</v>
      </c>
    </row>
    <row r="2817" spans="1:10" x14ac:dyDescent="0.2">
      <c r="A2817">
        <v>35150094</v>
      </c>
      <c r="B2817">
        <v>432</v>
      </c>
      <c r="C2817">
        <v>4</v>
      </c>
      <c r="D2817">
        <v>5</v>
      </c>
      <c r="E2817">
        <v>3</v>
      </c>
      <c r="F2817">
        <v>2</v>
      </c>
      <c r="G2817">
        <v>0.24444256641935161</v>
      </c>
      <c r="H2817">
        <v>3.308109389739383</v>
      </c>
      <c r="I2817">
        <v>-0.31368647343845357</v>
      </c>
      <c r="J2817">
        <v>-0.64981315029803999</v>
      </c>
    </row>
    <row r="2818" spans="1:10" x14ac:dyDescent="0.2">
      <c r="A2818">
        <v>35150095</v>
      </c>
      <c r="B2818">
        <v>502</v>
      </c>
      <c r="C2818">
        <v>4</v>
      </c>
      <c r="D2818">
        <v>3</v>
      </c>
      <c r="E2818">
        <v>5</v>
      </c>
      <c r="F2818">
        <v>2</v>
      </c>
      <c r="G2818">
        <v>0.36356239833208592</v>
      </c>
      <c r="H2818">
        <v>-0.296268935866005</v>
      </c>
      <c r="I2818">
        <v>1.1426555639530656</v>
      </c>
      <c r="J2818">
        <v>-0.69531956192919697</v>
      </c>
    </row>
    <row r="2819" spans="1:10" x14ac:dyDescent="0.2">
      <c r="A2819">
        <v>35150096</v>
      </c>
      <c r="B2819">
        <v>536</v>
      </c>
      <c r="C2819">
        <v>4</v>
      </c>
      <c r="D2819">
        <v>2</v>
      </c>
      <c r="E2819">
        <v>4</v>
      </c>
      <c r="F2819">
        <v>2</v>
      </c>
      <c r="G2819">
        <v>0.57265145053904887</v>
      </c>
      <c r="H2819">
        <v>-0.43953001878933295</v>
      </c>
      <c r="I2819">
        <v>0.2173497441631046</v>
      </c>
      <c r="J2819">
        <v>-0.69614403211039788</v>
      </c>
    </row>
    <row r="2820" spans="1:10" x14ac:dyDescent="0.2">
      <c r="A2820">
        <v>35150098</v>
      </c>
      <c r="B2820">
        <v>425</v>
      </c>
      <c r="C2820">
        <v>4</v>
      </c>
      <c r="D2820">
        <v>4</v>
      </c>
      <c r="E2820">
        <v>4</v>
      </c>
      <c r="F2820">
        <v>2</v>
      </c>
      <c r="G2820">
        <v>0.38173511738018678</v>
      </c>
      <c r="H2820">
        <v>0.23405324617952492</v>
      </c>
      <c r="I2820">
        <v>9.6601037149069952E-2</v>
      </c>
      <c r="J2820">
        <v>-0.55546985952127859</v>
      </c>
    </row>
    <row r="2821" spans="1:10" x14ac:dyDescent="0.2">
      <c r="A2821">
        <v>35150099</v>
      </c>
      <c r="B2821">
        <v>366</v>
      </c>
      <c r="C2821">
        <v>4</v>
      </c>
      <c r="D2821">
        <v>2</v>
      </c>
      <c r="E2821">
        <v>4</v>
      </c>
      <c r="F2821">
        <v>1</v>
      </c>
      <c r="G2821">
        <v>0.43277583908399236</v>
      </c>
      <c r="H2821">
        <v>-0.57603615328775437</v>
      </c>
      <c r="I2821">
        <v>0.44462194852197129</v>
      </c>
      <c r="J2821">
        <v>-1.1195436266926992</v>
      </c>
    </row>
    <row r="2822" spans="1:10" x14ac:dyDescent="0.2">
      <c r="A2822">
        <v>35150100</v>
      </c>
      <c r="B2822">
        <v>645</v>
      </c>
      <c r="C2822">
        <v>3</v>
      </c>
      <c r="D2822">
        <v>1</v>
      </c>
      <c r="E2822">
        <v>4</v>
      </c>
      <c r="F2822">
        <v>2</v>
      </c>
      <c r="G2822">
        <v>-0.33333563548717637</v>
      </c>
      <c r="H2822">
        <v>-0.80191489638423596</v>
      </c>
      <c r="I2822">
        <v>8.1492959015443428E-2</v>
      </c>
      <c r="J2822">
        <v>-0.51774204529006507</v>
      </c>
    </row>
    <row r="2823" spans="1:10" x14ac:dyDescent="0.2">
      <c r="A2823">
        <v>35150101</v>
      </c>
      <c r="B2823">
        <v>343</v>
      </c>
      <c r="C2823">
        <v>3</v>
      </c>
      <c r="D2823">
        <v>2</v>
      </c>
      <c r="E2823">
        <v>4</v>
      </c>
      <c r="F2823">
        <v>2</v>
      </c>
      <c r="G2823">
        <v>-0.31481815072654773</v>
      </c>
      <c r="H2823">
        <v>-0.74461962236197232</v>
      </c>
      <c r="I2823">
        <v>0.26435441072477861</v>
      </c>
      <c r="J2823">
        <v>-0.54642457194228911</v>
      </c>
    </row>
    <row r="2824" spans="1:10" x14ac:dyDescent="0.2">
      <c r="A2824">
        <v>35150103</v>
      </c>
      <c r="B2824">
        <v>334</v>
      </c>
      <c r="C2824">
        <v>3</v>
      </c>
      <c r="D2824">
        <v>1</v>
      </c>
      <c r="E2824">
        <v>3</v>
      </c>
      <c r="F2824">
        <v>3</v>
      </c>
      <c r="G2824">
        <v>-0.23340054619540301</v>
      </c>
      <c r="H2824">
        <v>-0.83464408819524916</v>
      </c>
      <c r="I2824">
        <v>-0.27269599301643288</v>
      </c>
      <c r="J2824">
        <v>-0.3903746389281238</v>
      </c>
    </row>
    <row r="2825" spans="1:10" x14ac:dyDescent="0.2">
      <c r="A2825">
        <v>35150104</v>
      </c>
      <c r="B2825">
        <v>624</v>
      </c>
      <c r="C2825">
        <v>2</v>
      </c>
      <c r="D2825">
        <v>3</v>
      </c>
      <c r="E2825">
        <v>2</v>
      </c>
      <c r="F2825">
        <v>3</v>
      </c>
      <c r="G2825">
        <v>-0.44707991983152856</v>
      </c>
      <c r="H2825">
        <v>-0.24302263575495894</v>
      </c>
      <c r="I2825">
        <v>-0.38688232013380708</v>
      </c>
      <c r="J2825">
        <v>-0.36452665086026237</v>
      </c>
    </row>
    <row r="2826" spans="1:10" x14ac:dyDescent="0.2">
      <c r="A2826">
        <v>35150105</v>
      </c>
      <c r="B2826">
        <v>566</v>
      </c>
      <c r="C2826">
        <v>3</v>
      </c>
      <c r="D2826">
        <v>3</v>
      </c>
      <c r="E2826">
        <v>4</v>
      </c>
      <c r="F2826">
        <v>2</v>
      </c>
      <c r="G2826">
        <v>-1.9333248792154617E-2</v>
      </c>
      <c r="H2826">
        <v>-0.40500515535931997</v>
      </c>
      <c r="I2826">
        <v>0.16816056066545043</v>
      </c>
      <c r="J2826">
        <v>-0.51462240167736928</v>
      </c>
    </row>
    <row r="2827" spans="1:10" x14ac:dyDescent="0.2">
      <c r="A2827">
        <v>35150107</v>
      </c>
      <c r="B2827">
        <v>493</v>
      </c>
      <c r="C2827">
        <v>5</v>
      </c>
      <c r="D2827">
        <v>5</v>
      </c>
      <c r="E2827">
        <v>2</v>
      </c>
      <c r="F2827">
        <v>3</v>
      </c>
      <c r="G2827">
        <v>2.0366104150582029</v>
      </c>
      <c r="H2827">
        <v>1.5111531420583499</v>
      </c>
      <c r="I2827">
        <v>-0.38477703986201578</v>
      </c>
      <c r="J2827">
        <v>-0.30049578288720147</v>
      </c>
    </row>
    <row r="2828" spans="1:10" x14ac:dyDescent="0.2">
      <c r="A2828">
        <v>35150108</v>
      </c>
      <c r="B2828">
        <v>439</v>
      </c>
      <c r="C2828">
        <v>5</v>
      </c>
      <c r="D2828">
        <v>4</v>
      </c>
      <c r="E2828">
        <v>3</v>
      </c>
      <c r="F2828">
        <v>2</v>
      </c>
      <c r="G2828">
        <v>0.87507787229787426</v>
      </c>
      <c r="H2828">
        <v>0.34048197635287103</v>
      </c>
      <c r="I2828">
        <v>-0.14282302347006881</v>
      </c>
      <c r="J2828">
        <v>-0.66873310305273093</v>
      </c>
    </row>
    <row r="2829" spans="1:10" x14ac:dyDescent="0.2">
      <c r="A2829">
        <v>35150109</v>
      </c>
      <c r="B2829">
        <v>470</v>
      </c>
      <c r="C2829">
        <v>4</v>
      </c>
      <c r="D2829">
        <v>4</v>
      </c>
      <c r="E2829">
        <v>3</v>
      </c>
      <c r="F2829">
        <v>2</v>
      </c>
      <c r="G2829">
        <v>0.30399198228115121</v>
      </c>
      <c r="H2829">
        <v>4.0798824795779565E-2</v>
      </c>
      <c r="I2829">
        <v>-5.0169072475229268E-2</v>
      </c>
      <c r="J2829">
        <v>-0.70301092365622986</v>
      </c>
    </row>
    <row r="2830" spans="1:10" x14ac:dyDescent="0.2">
      <c r="A2830">
        <v>35150110</v>
      </c>
      <c r="B2830">
        <v>440</v>
      </c>
      <c r="C2830">
        <v>4</v>
      </c>
      <c r="D2830">
        <v>2</v>
      </c>
      <c r="E2830">
        <v>5</v>
      </c>
      <c r="F2830">
        <v>1</v>
      </c>
      <c r="G2830">
        <v>0.29621021387242902</v>
      </c>
      <c r="H2830">
        <v>-0.68152853886521769</v>
      </c>
      <c r="I2830">
        <v>1.3118468933741352</v>
      </c>
      <c r="J2830">
        <v>-0.82081816293464005</v>
      </c>
    </row>
    <row r="2831" spans="1:10" x14ac:dyDescent="0.2">
      <c r="A2831">
        <v>35150111</v>
      </c>
      <c r="B2831">
        <v>711</v>
      </c>
      <c r="C2831">
        <v>5</v>
      </c>
      <c r="D2831">
        <v>5</v>
      </c>
      <c r="E2831">
        <v>5</v>
      </c>
      <c r="F2831">
        <v>2</v>
      </c>
      <c r="G2831">
        <v>3.3778483466181846</v>
      </c>
      <c r="H2831">
        <v>2.0987319021514845</v>
      </c>
      <c r="I2831">
        <v>1.803069995320143</v>
      </c>
      <c r="J2831">
        <v>-0.41118662842425413</v>
      </c>
    </row>
    <row r="2832" spans="1:10" x14ac:dyDescent="0.2">
      <c r="A2832">
        <v>35150112</v>
      </c>
      <c r="B2832">
        <v>501</v>
      </c>
      <c r="C2832">
        <v>5</v>
      </c>
      <c r="D2832">
        <v>5</v>
      </c>
      <c r="E2832">
        <v>5</v>
      </c>
      <c r="F2832">
        <v>2</v>
      </c>
      <c r="G2832">
        <v>3.321990226630601</v>
      </c>
      <c r="H2832">
        <v>1.6247551197954904</v>
      </c>
      <c r="I2832">
        <v>1.4359254685597052</v>
      </c>
      <c r="J2832">
        <v>-0.42398122477555289</v>
      </c>
    </row>
    <row r="2833" spans="1:10" x14ac:dyDescent="0.2">
      <c r="A2833">
        <v>35150113</v>
      </c>
      <c r="B2833">
        <v>615</v>
      </c>
      <c r="C2833">
        <v>5</v>
      </c>
      <c r="D2833">
        <v>5</v>
      </c>
      <c r="E2833">
        <v>1</v>
      </c>
      <c r="F2833">
        <v>3</v>
      </c>
      <c r="G2833">
        <v>2.3549582987643287</v>
      </c>
      <c r="H2833">
        <v>2.4886855559311698</v>
      </c>
      <c r="I2833">
        <v>-0.76576776651261902</v>
      </c>
      <c r="J2833">
        <v>-0.32122186507054329</v>
      </c>
    </row>
    <row r="2834" spans="1:10" x14ac:dyDescent="0.2">
      <c r="A2834">
        <v>35150114</v>
      </c>
      <c r="B2834">
        <v>467</v>
      </c>
      <c r="C2834">
        <v>5</v>
      </c>
      <c r="D2834">
        <v>5</v>
      </c>
      <c r="E2834">
        <v>2</v>
      </c>
      <c r="F2834">
        <v>3</v>
      </c>
      <c r="G2834">
        <v>2.0304462886343693</v>
      </c>
      <c r="H2834">
        <v>2.5973604592208073</v>
      </c>
      <c r="I2834">
        <v>-0.47423926320199294</v>
      </c>
      <c r="J2834">
        <v>-0.25201569090449505</v>
      </c>
    </row>
    <row r="2835" spans="1:10" x14ac:dyDescent="0.2">
      <c r="A2835">
        <v>35150115</v>
      </c>
      <c r="B2835">
        <v>582</v>
      </c>
      <c r="C2835">
        <v>5</v>
      </c>
      <c r="D2835">
        <v>5</v>
      </c>
      <c r="E2835">
        <v>5</v>
      </c>
      <c r="F2835">
        <v>2</v>
      </c>
      <c r="G2835">
        <v>2.7015640375526648</v>
      </c>
      <c r="H2835">
        <v>1.5728771012139773</v>
      </c>
      <c r="I2835">
        <v>2.3068845965370395</v>
      </c>
      <c r="J2835">
        <v>-0.43927237799570951</v>
      </c>
    </row>
    <row r="2836" spans="1:10" x14ac:dyDescent="0.2">
      <c r="A2836">
        <v>35150116</v>
      </c>
      <c r="B2836">
        <v>532</v>
      </c>
      <c r="C2836">
        <v>5</v>
      </c>
      <c r="D2836">
        <v>5</v>
      </c>
      <c r="E2836">
        <v>1</v>
      </c>
      <c r="F2836">
        <v>3</v>
      </c>
      <c r="G2836">
        <v>2.2272432407850133</v>
      </c>
      <c r="H2836">
        <v>2.2018176447486795</v>
      </c>
      <c r="I2836">
        <v>-0.85613218299629379</v>
      </c>
      <c r="J2836">
        <v>-0.21364280409832259</v>
      </c>
    </row>
    <row r="2837" spans="1:10" x14ac:dyDescent="0.2">
      <c r="A2837">
        <v>35150117</v>
      </c>
      <c r="B2837">
        <v>524</v>
      </c>
      <c r="C2837">
        <v>5</v>
      </c>
      <c r="D2837">
        <v>5</v>
      </c>
      <c r="E2837">
        <v>1</v>
      </c>
      <c r="F2837">
        <v>3</v>
      </c>
      <c r="G2837">
        <v>1.7113787147260138</v>
      </c>
      <c r="H2837">
        <v>0.79504065963059745</v>
      </c>
      <c r="I2837">
        <v>-0.71813166729669409</v>
      </c>
      <c r="J2837">
        <v>-0.39904274870708845</v>
      </c>
    </row>
    <row r="2838" spans="1:10" x14ac:dyDescent="0.2">
      <c r="A2838">
        <v>35150120</v>
      </c>
      <c r="B2838">
        <v>539</v>
      </c>
      <c r="C2838">
        <v>4</v>
      </c>
      <c r="D2838">
        <v>4</v>
      </c>
      <c r="E2838">
        <v>1</v>
      </c>
      <c r="F2838">
        <v>2</v>
      </c>
      <c r="G2838">
        <v>0.49150292921899119</v>
      </c>
      <c r="H2838">
        <v>0.57607754648486709</v>
      </c>
      <c r="I2838">
        <v>-0.80531206082715245</v>
      </c>
      <c r="J2838">
        <v>-0.55955219205435602</v>
      </c>
    </row>
    <row r="2839" spans="1:10" x14ac:dyDescent="0.2">
      <c r="A2839">
        <v>35150121</v>
      </c>
      <c r="B2839">
        <v>698</v>
      </c>
      <c r="C2839">
        <v>4</v>
      </c>
      <c r="D2839">
        <v>4</v>
      </c>
      <c r="E2839">
        <v>4</v>
      </c>
      <c r="F2839">
        <v>2</v>
      </c>
      <c r="G2839">
        <v>0.16196034839982335</v>
      </c>
      <c r="H2839">
        <v>0.30150927824041734</v>
      </c>
      <c r="I2839">
        <v>0.10579237241005429</v>
      </c>
      <c r="J2839">
        <v>-0.65382997611671334</v>
      </c>
    </row>
    <row r="2840" spans="1:10" x14ac:dyDescent="0.2">
      <c r="A2840">
        <v>35150122</v>
      </c>
      <c r="B2840">
        <v>956</v>
      </c>
      <c r="C2840">
        <v>4</v>
      </c>
      <c r="D2840">
        <v>4</v>
      </c>
      <c r="E2840">
        <v>5</v>
      </c>
      <c r="F2840">
        <v>2</v>
      </c>
      <c r="G2840">
        <v>0.48148806538282973</v>
      </c>
      <c r="H2840">
        <v>0.57006409438253425</v>
      </c>
      <c r="I2840">
        <v>0.70873179836706501</v>
      </c>
      <c r="J2840">
        <v>-0.47571288632006231</v>
      </c>
    </row>
    <row r="2841" spans="1:10" x14ac:dyDescent="0.2">
      <c r="A2841">
        <v>35150123</v>
      </c>
      <c r="B2841">
        <v>682</v>
      </c>
      <c r="C2841">
        <v>5</v>
      </c>
      <c r="D2841">
        <v>5</v>
      </c>
      <c r="E2841">
        <v>5</v>
      </c>
      <c r="F2841">
        <v>1</v>
      </c>
      <c r="G2841">
        <v>1.8674713432908208</v>
      </c>
      <c r="H2841">
        <v>0.92879240366034199</v>
      </c>
      <c r="I2841">
        <v>4.1718395564647652</v>
      </c>
      <c r="J2841">
        <v>-1.0315642541798518</v>
      </c>
    </row>
    <row r="2842" spans="1:10" x14ac:dyDescent="0.2">
      <c r="A2842">
        <v>35150124</v>
      </c>
      <c r="B2842">
        <v>478</v>
      </c>
      <c r="C2842">
        <v>5</v>
      </c>
      <c r="D2842">
        <v>5</v>
      </c>
      <c r="E2842">
        <v>5</v>
      </c>
      <c r="F2842">
        <v>1</v>
      </c>
      <c r="G2842">
        <v>0.84937742385132586</v>
      </c>
      <c r="H2842">
        <v>0.94297878957540981</v>
      </c>
      <c r="I2842">
        <v>2.3679271918474067</v>
      </c>
      <c r="J2842">
        <v>-0.98639511747742437</v>
      </c>
    </row>
    <row r="2843" spans="1:10" x14ac:dyDescent="0.2">
      <c r="A2843">
        <v>35150125</v>
      </c>
      <c r="B2843">
        <v>351</v>
      </c>
      <c r="C2843">
        <v>5</v>
      </c>
      <c r="D2843">
        <v>3</v>
      </c>
      <c r="E2843">
        <v>5</v>
      </c>
      <c r="F2843">
        <v>2</v>
      </c>
      <c r="G2843">
        <v>0.791252468745129</v>
      </c>
      <c r="H2843">
        <v>-0.16018951968225353</v>
      </c>
      <c r="I2843">
        <v>1.7473228189924996</v>
      </c>
      <c r="J2843">
        <v>-0.44293326511042092</v>
      </c>
    </row>
    <row r="2844" spans="1:10" x14ac:dyDescent="0.2">
      <c r="A2844">
        <v>35150126</v>
      </c>
      <c r="B2844">
        <v>621</v>
      </c>
      <c r="C2844">
        <v>5</v>
      </c>
      <c r="D2844">
        <v>5</v>
      </c>
      <c r="E2844">
        <v>5</v>
      </c>
      <c r="F2844">
        <v>1</v>
      </c>
      <c r="G2844">
        <v>2.3361501081723901</v>
      </c>
      <c r="H2844">
        <v>2.1756238675412725</v>
      </c>
      <c r="I2844">
        <v>4.2887787247144598</v>
      </c>
      <c r="J2844">
        <v>-0.73762458164822609</v>
      </c>
    </row>
    <row r="2845" spans="1:10" x14ac:dyDescent="0.2">
      <c r="A2845">
        <v>35150127</v>
      </c>
      <c r="B2845">
        <v>757</v>
      </c>
      <c r="C2845">
        <v>3</v>
      </c>
      <c r="D2845">
        <v>2</v>
      </c>
      <c r="E2845">
        <v>5</v>
      </c>
      <c r="F2845">
        <v>2</v>
      </c>
      <c r="G2845">
        <v>-0.15634159172081358</v>
      </c>
      <c r="H2845">
        <v>-0.50512480084822964</v>
      </c>
      <c r="I2845">
        <v>1.1575319053096997</v>
      </c>
      <c r="J2845">
        <v>-0.46566363481606932</v>
      </c>
    </row>
    <row r="2846" spans="1:10" x14ac:dyDescent="0.2">
      <c r="A2846">
        <v>35150128</v>
      </c>
      <c r="B2846">
        <v>509</v>
      </c>
      <c r="C2846">
        <v>2</v>
      </c>
      <c r="D2846">
        <v>1</v>
      </c>
      <c r="E2846">
        <v>5</v>
      </c>
      <c r="F2846">
        <v>3</v>
      </c>
      <c r="G2846">
        <v>-0.61226652483020816</v>
      </c>
      <c r="H2846">
        <v>-1.1489050990153753</v>
      </c>
      <c r="I2846">
        <v>0.63595131399916105</v>
      </c>
      <c r="J2846">
        <v>-0.28803788373724504</v>
      </c>
    </row>
    <row r="2847" spans="1:10" x14ac:dyDescent="0.2">
      <c r="A2847">
        <v>35150129</v>
      </c>
      <c r="B2847">
        <v>1247</v>
      </c>
      <c r="C2847">
        <v>4</v>
      </c>
      <c r="D2847">
        <v>1</v>
      </c>
      <c r="E2847">
        <v>4</v>
      </c>
      <c r="F2847">
        <v>3</v>
      </c>
      <c r="G2847">
        <v>2.6074315493954572E-2</v>
      </c>
      <c r="H2847">
        <v>-0.8968051622193578</v>
      </c>
      <c r="I2847">
        <v>0.23839612706620406</v>
      </c>
      <c r="J2847">
        <v>-0.24678435840936697</v>
      </c>
    </row>
    <row r="2848" spans="1:10" x14ac:dyDescent="0.2">
      <c r="A2848">
        <v>35150133</v>
      </c>
      <c r="B2848">
        <v>1053</v>
      </c>
      <c r="C2848">
        <v>3</v>
      </c>
      <c r="D2848">
        <v>5</v>
      </c>
      <c r="E2848">
        <v>2</v>
      </c>
      <c r="F2848">
        <v>2</v>
      </c>
      <c r="G2848">
        <v>-0.38898655626035916</v>
      </c>
      <c r="H2848">
        <v>0.9862541343843102</v>
      </c>
      <c r="I2848">
        <v>-0.46870224518635928</v>
      </c>
      <c r="J2848">
        <v>-0.42529335072001306</v>
      </c>
    </row>
    <row r="2849" spans="1:10" x14ac:dyDescent="0.2">
      <c r="A2849">
        <v>35150134</v>
      </c>
      <c r="B2849">
        <v>705</v>
      </c>
      <c r="C2849">
        <v>3</v>
      </c>
      <c r="D2849">
        <v>3</v>
      </c>
      <c r="E2849">
        <v>2</v>
      </c>
      <c r="F2849">
        <v>2</v>
      </c>
      <c r="G2849">
        <v>-0.35337809226636219</v>
      </c>
      <c r="H2849">
        <v>-0.17155968258629542</v>
      </c>
      <c r="I2849">
        <v>-0.50568345398033454</v>
      </c>
      <c r="J2849">
        <v>-0.51116059331687802</v>
      </c>
    </row>
    <row r="2850" spans="1:10" x14ac:dyDescent="0.2">
      <c r="A2850">
        <v>35150137</v>
      </c>
      <c r="B2850">
        <v>967</v>
      </c>
      <c r="C2850">
        <v>4</v>
      </c>
      <c r="D2850">
        <v>1</v>
      </c>
      <c r="E2850">
        <v>5</v>
      </c>
      <c r="F2850">
        <v>3</v>
      </c>
      <c r="G2850">
        <v>0.19970990394185206</v>
      </c>
      <c r="H2850">
        <v>-0.79071229474090754</v>
      </c>
      <c r="I2850">
        <v>1.5135460807197179</v>
      </c>
      <c r="J2850">
        <v>-0.31594489087548649</v>
      </c>
    </row>
    <row r="2851" spans="1:10" x14ac:dyDescent="0.2">
      <c r="A2851">
        <v>35150138</v>
      </c>
      <c r="B2851">
        <v>462</v>
      </c>
      <c r="C2851">
        <v>3</v>
      </c>
      <c r="D2851">
        <v>4</v>
      </c>
      <c r="E2851">
        <v>4</v>
      </c>
      <c r="F2851">
        <v>3</v>
      </c>
      <c r="G2851">
        <v>-0.1848051454899407</v>
      </c>
      <c r="H2851">
        <v>0.32249621470625411</v>
      </c>
      <c r="I2851">
        <v>0.19121885879460004</v>
      </c>
      <c r="J2851">
        <v>-0.24776559233195369</v>
      </c>
    </row>
    <row r="2852" spans="1:10" x14ac:dyDescent="0.2">
      <c r="A2852">
        <v>35150139</v>
      </c>
      <c r="B2852">
        <v>618</v>
      </c>
      <c r="C2852">
        <v>4</v>
      </c>
      <c r="D2852">
        <v>2</v>
      </c>
      <c r="E2852">
        <v>3</v>
      </c>
      <c r="F2852">
        <v>3</v>
      </c>
      <c r="G2852">
        <v>0.25660692941232888</v>
      </c>
      <c r="H2852">
        <v>-0.53852113561350712</v>
      </c>
      <c r="I2852">
        <v>-0.24060662213738637</v>
      </c>
      <c r="J2852">
        <v>-7.6414693092109506E-2</v>
      </c>
    </row>
    <row r="2853" spans="1:10" x14ac:dyDescent="0.2">
      <c r="A2853">
        <v>35150140</v>
      </c>
      <c r="B2853">
        <v>1545</v>
      </c>
      <c r="C2853">
        <v>4</v>
      </c>
      <c r="D2853">
        <v>3</v>
      </c>
      <c r="E2853">
        <v>4</v>
      </c>
      <c r="F2853">
        <v>3</v>
      </c>
      <c r="G2853">
        <v>0.39691282682493534</v>
      </c>
      <c r="H2853">
        <v>-0.39880490338805807</v>
      </c>
      <c r="I2853">
        <v>0.23741265895811006</v>
      </c>
      <c r="J2853">
        <v>-0.27058807513399341</v>
      </c>
    </row>
    <row r="2854" spans="1:10" x14ac:dyDescent="0.2">
      <c r="A2854">
        <v>35150141</v>
      </c>
      <c r="B2854">
        <v>592</v>
      </c>
      <c r="C2854">
        <v>4</v>
      </c>
      <c r="D2854">
        <v>3</v>
      </c>
      <c r="E2854">
        <v>5</v>
      </c>
      <c r="F2854">
        <v>2</v>
      </c>
      <c r="G2854">
        <v>0.25464978890846324</v>
      </c>
      <c r="H2854">
        <v>-0.30965066625915549</v>
      </c>
      <c r="I2854">
        <v>1.5267223440674453</v>
      </c>
      <c r="J2854">
        <v>-0.4283661560619822</v>
      </c>
    </row>
    <row r="2855" spans="1:10" x14ac:dyDescent="0.2">
      <c r="A2855">
        <v>35150142</v>
      </c>
      <c r="B2855">
        <v>321</v>
      </c>
      <c r="C2855">
        <v>3</v>
      </c>
      <c r="D2855">
        <v>3</v>
      </c>
      <c r="E2855">
        <v>4</v>
      </c>
      <c r="F2855">
        <v>3</v>
      </c>
      <c r="G2855">
        <v>-0.19156269593623748</v>
      </c>
      <c r="H2855">
        <v>-0.30481808695774193</v>
      </c>
      <c r="I2855">
        <v>0.24120201524203178</v>
      </c>
      <c r="J2855">
        <v>-0.30982893030805447</v>
      </c>
    </row>
    <row r="2856" spans="1:10" x14ac:dyDescent="0.2">
      <c r="A2856">
        <v>35150143</v>
      </c>
      <c r="B2856">
        <v>435</v>
      </c>
      <c r="C2856">
        <v>2</v>
      </c>
      <c r="D2856">
        <v>3</v>
      </c>
      <c r="E2856">
        <v>3</v>
      </c>
      <c r="F2856">
        <v>3</v>
      </c>
      <c r="G2856">
        <v>-0.5025369696913794</v>
      </c>
      <c r="H2856">
        <v>-0.37577011988175768</v>
      </c>
      <c r="I2856">
        <v>-0.12909760895338757</v>
      </c>
      <c r="J2856">
        <v>-0.32142680967756326</v>
      </c>
    </row>
    <row r="2857" spans="1:10" x14ac:dyDescent="0.2">
      <c r="A2857">
        <v>35150144</v>
      </c>
      <c r="B2857">
        <v>575</v>
      </c>
      <c r="C2857">
        <v>4</v>
      </c>
      <c r="D2857">
        <v>4</v>
      </c>
      <c r="E2857">
        <v>2</v>
      </c>
      <c r="F2857">
        <v>3</v>
      </c>
      <c r="G2857">
        <v>0.49266923743292046</v>
      </c>
      <c r="H2857">
        <v>0.39916201602758017</v>
      </c>
      <c r="I2857">
        <v>-0.50912718808038404</v>
      </c>
      <c r="J2857">
        <v>-0.29878761246895263</v>
      </c>
    </row>
    <row r="2858" spans="1:10" x14ac:dyDescent="0.2">
      <c r="A2858">
        <v>35150145</v>
      </c>
      <c r="B2858">
        <v>641</v>
      </c>
      <c r="C2858">
        <v>4</v>
      </c>
      <c r="D2858">
        <v>3</v>
      </c>
      <c r="E2858">
        <v>3</v>
      </c>
      <c r="F2858">
        <v>3</v>
      </c>
      <c r="G2858">
        <v>0.34611794110375566</v>
      </c>
      <c r="H2858">
        <v>-0.1621042202968106</v>
      </c>
      <c r="I2858">
        <v>-0.28408486029538149</v>
      </c>
      <c r="J2858">
        <v>-0.22392509102592967</v>
      </c>
    </row>
    <row r="2859" spans="1:10" x14ac:dyDescent="0.2">
      <c r="A2859">
        <v>35150146</v>
      </c>
      <c r="B2859">
        <v>518</v>
      </c>
      <c r="C2859">
        <v>3</v>
      </c>
      <c r="D2859">
        <v>1</v>
      </c>
      <c r="E2859">
        <v>4</v>
      </c>
      <c r="F2859">
        <v>2</v>
      </c>
      <c r="G2859">
        <v>-0.14055119582831552</v>
      </c>
      <c r="H2859">
        <v>-1.3640765749155099</v>
      </c>
      <c r="I2859">
        <v>0.34278051242965568</v>
      </c>
      <c r="J2859">
        <v>-0.4396574110785727</v>
      </c>
    </row>
    <row r="2860" spans="1:10" x14ac:dyDescent="0.2">
      <c r="A2860">
        <v>35150147</v>
      </c>
      <c r="B2860">
        <v>574</v>
      </c>
      <c r="C2860">
        <v>4</v>
      </c>
      <c r="D2860">
        <v>4</v>
      </c>
      <c r="E2860">
        <v>4</v>
      </c>
      <c r="F2860">
        <v>3</v>
      </c>
      <c r="G2860">
        <v>0.50047593004394086</v>
      </c>
      <c r="H2860">
        <v>0.13270241334078969</v>
      </c>
      <c r="I2860">
        <v>0.43070895332916398</v>
      </c>
      <c r="J2860">
        <v>-0.21347360630194012</v>
      </c>
    </row>
    <row r="2861" spans="1:10" x14ac:dyDescent="0.2">
      <c r="A2861">
        <v>35150148</v>
      </c>
      <c r="B2861">
        <v>448</v>
      </c>
      <c r="C2861">
        <v>3</v>
      </c>
      <c r="D2861">
        <v>1</v>
      </c>
      <c r="E2861">
        <v>2</v>
      </c>
      <c r="F2861">
        <v>3</v>
      </c>
      <c r="G2861">
        <v>-0.15513109813293313</v>
      </c>
      <c r="H2861">
        <v>-0.89863182524694341</v>
      </c>
      <c r="I2861">
        <v>-0.50606747896968762</v>
      </c>
      <c r="J2861">
        <v>-0.36342496491995713</v>
      </c>
    </row>
    <row r="2862" spans="1:10" x14ac:dyDescent="0.2">
      <c r="A2862">
        <v>35150149</v>
      </c>
      <c r="B2862">
        <v>589</v>
      </c>
      <c r="C2862">
        <v>2</v>
      </c>
      <c r="D2862">
        <v>1</v>
      </c>
      <c r="E2862">
        <v>2</v>
      </c>
      <c r="F2862">
        <v>3</v>
      </c>
      <c r="G2862">
        <v>-0.40504316168432164</v>
      </c>
      <c r="H2862">
        <v>-0.89598807036294326</v>
      </c>
      <c r="I2862">
        <v>-0.32121858559696026</v>
      </c>
      <c r="J2862">
        <v>-0.28246682563043291</v>
      </c>
    </row>
    <row r="2863" spans="1:10" x14ac:dyDescent="0.2">
      <c r="A2863">
        <v>35150150</v>
      </c>
      <c r="B2863">
        <v>394</v>
      </c>
      <c r="C2863">
        <v>4</v>
      </c>
      <c r="D2863">
        <v>1</v>
      </c>
      <c r="E2863">
        <v>3</v>
      </c>
      <c r="F2863">
        <v>2</v>
      </c>
      <c r="G2863">
        <v>0.35084525781369058</v>
      </c>
      <c r="H2863">
        <v>-0.94195841679517733</v>
      </c>
      <c r="I2863">
        <v>-4.3905583294347975E-2</v>
      </c>
      <c r="J2863">
        <v>-0.47732272805257997</v>
      </c>
    </row>
    <row r="2864" spans="1:10" x14ac:dyDescent="0.2">
      <c r="A2864">
        <v>35150151</v>
      </c>
      <c r="B2864">
        <v>388</v>
      </c>
      <c r="C2864">
        <v>3</v>
      </c>
      <c r="D2864">
        <v>1</v>
      </c>
      <c r="E2864">
        <v>4</v>
      </c>
      <c r="F2864">
        <v>3</v>
      </c>
      <c r="G2864">
        <v>-0.37397083102070872</v>
      </c>
      <c r="H2864">
        <v>-1.0623666135215499</v>
      </c>
      <c r="I2864">
        <v>0.18910073973307845</v>
      </c>
      <c r="J2864">
        <v>-0.35243933189550591</v>
      </c>
    </row>
    <row r="2865" spans="1:10" x14ac:dyDescent="0.2">
      <c r="A2865">
        <v>35150153</v>
      </c>
      <c r="B2865">
        <v>365</v>
      </c>
      <c r="C2865">
        <v>2</v>
      </c>
      <c r="D2865">
        <v>1</v>
      </c>
      <c r="E2865">
        <v>4</v>
      </c>
      <c r="F2865">
        <v>3</v>
      </c>
      <c r="G2865">
        <v>-0.55717211342242801</v>
      </c>
      <c r="H2865">
        <v>-0.88877993986746051</v>
      </c>
      <c r="I2865">
        <v>0.33639582536117296</v>
      </c>
      <c r="J2865">
        <v>-0.22777206812797543</v>
      </c>
    </row>
    <row r="2866" spans="1:10" x14ac:dyDescent="0.2">
      <c r="A2866">
        <v>35150154</v>
      </c>
      <c r="B2866">
        <v>720</v>
      </c>
      <c r="C2866">
        <v>2</v>
      </c>
      <c r="D2866">
        <v>1</v>
      </c>
      <c r="E2866">
        <v>4</v>
      </c>
      <c r="F2866">
        <v>2</v>
      </c>
      <c r="G2866">
        <v>-0.50663904742300658</v>
      </c>
      <c r="H2866">
        <v>-1.1370663040614866</v>
      </c>
      <c r="I2866">
        <v>0.1778694295983031</v>
      </c>
      <c r="J2866">
        <v>-0.42164032307488125</v>
      </c>
    </row>
    <row r="2867" spans="1:10" x14ac:dyDescent="0.2">
      <c r="A2867">
        <v>35150155</v>
      </c>
      <c r="B2867">
        <v>722</v>
      </c>
      <c r="C2867">
        <v>2</v>
      </c>
      <c r="D2867">
        <v>1</v>
      </c>
      <c r="E2867">
        <v>5</v>
      </c>
      <c r="F2867">
        <v>2</v>
      </c>
      <c r="G2867">
        <v>-0.46640372282914427</v>
      </c>
      <c r="H2867">
        <v>-0.98799383867336643</v>
      </c>
      <c r="I2867">
        <v>1.5635942025271932</v>
      </c>
      <c r="J2867">
        <v>-0.5221058969282254</v>
      </c>
    </row>
    <row r="2868" spans="1:10" x14ac:dyDescent="0.2">
      <c r="A2868">
        <v>35150156</v>
      </c>
      <c r="B2868">
        <v>481</v>
      </c>
      <c r="C2868">
        <v>3</v>
      </c>
      <c r="D2868">
        <v>1</v>
      </c>
      <c r="E2868">
        <v>4</v>
      </c>
      <c r="F2868">
        <v>2</v>
      </c>
      <c r="G2868">
        <v>-0.36718127890282193</v>
      </c>
      <c r="H2868">
        <v>-1.1311228710891414</v>
      </c>
      <c r="I2868">
        <v>0.4096146206266964</v>
      </c>
      <c r="J2868">
        <v>-0.52997013078990662</v>
      </c>
    </row>
    <row r="2869" spans="1:10" x14ac:dyDescent="0.2">
      <c r="A2869">
        <v>35150157</v>
      </c>
      <c r="B2869">
        <v>472</v>
      </c>
      <c r="C2869">
        <v>4</v>
      </c>
      <c r="D2869">
        <v>1</v>
      </c>
      <c r="E2869">
        <v>5</v>
      </c>
      <c r="F2869">
        <v>3</v>
      </c>
      <c r="G2869">
        <v>0.59500289847998888</v>
      </c>
      <c r="H2869">
        <v>-1.0699794781053433</v>
      </c>
      <c r="I2869">
        <v>2.598867515353557</v>
      </c>
      <c r="J2869">
        <v>-0.25554856375541007</v>
      </c>
    </row>
    <row r="2870" spans="1:10" x14ac:dyDescent="0.2">
      <c r="A2870">
        <v>35150158</v>
      </c>
      <c r="B2870">
        <v>506</v>
      </c>
      <c r="C2870">
        <v>3</v>
      </c>
      <c r="D2870">
        <v>3</v>
      </c>
      <c r="E2870">
        <v>5</v>
      </c>
      <c r="F2870">
        <v>2</v>
      </c>
      <c r="G2870">
        <v>-0.18944697856006837</v>
      </c>
      <c r="H2870">
        <v>-0.42780022126377526</v>
      </c>
      <c r="I2870">
        <v>0.62980087020952757</v>
      </c>
      <c r="J2870">
        <v>-0.42371566840249419</v>
      </c>
    </row>
    <row r="2871" spans="1:10" x14ac:dyDescent="0.2">
      <c r="A2871">
        <v>35150159</v>
      </c>
      <c r="B2871">
        <v>385</v>
      </c>
      <c r="C2871">
        <v>4</v>
      </c>
      <c r="D2871">
        <v>1</v>
      </c>
      <c r="E2871">
        <v>4</v>
      </c>
      <c r="F2871">
        <v>2</v>
      </c>
      <c r="G2871">
        <v>0.13383721751657235</v>
      </c>
      <c r="H2871">
        <v>-1.0722086193996043</v>
      </c>
      <c r="I2871">
        <v>0.30321543341804852</v>
      </c>
      <c r="J2871">
        <v>-0.56286769351894539</v>
      </c>
    </row>
    <row r="2872" spans="1:10" x14ac:dyDescent="0.2">
      <c r="A2872">
        <v>35150160</v>
      </c>
      <c r="B2872">
        <v>503</v>
      </c>
      <c r="C2872">
        <v>4</v>
      </c>
      <c r="D2872">
        <v>5</v>
      </c>
      <c r="E2872">
        <v>4</v>
      </c>
      <c r="F2872">
        <v>3</v>
      </c>
      <c r="G2872">
        <v>0.44630360206154096</v>
      </c>
      <c r="H2872">
        <v>3.7734989280882552</v>
      </c>
      <c r="I2872">
        <v>0.25820237705604243</v>
      </c>
      <c r="J2872">
        <v>-0.37370143030543707</v>
      </c>
    </row>
    <row r="2873" spans="1:10" x14ac:dyDescent="0.2">
      <c r="A2873">
        <v>35150161</v>
      </c>
      <c r="B2873">
        <v>566</v>
      </c>
      <c r="C2873">
        <v>2</v>
      </c>
      <c r="D2873">
        <v>1</v>
      </c>
      <c r="E2873">
        <v>4</v>
      </c>
      <c r="F2873">
        <v>3</v>
      </c>
      <c r="G2873">
        <v>-0.49527630511679255</v>
      </c>
      <c r="H2873">
        <v>-1.0873854660769193</v>
      </c>
      <c r="I2873">
        <v>0.31318815391013866</v>
      </c>
      <c r="J2873">
        <v>-0.36597516449490608</v>
      </c>
    </row>
    <row r="2874" spans="1:10" x14ac:dyDescent="0.2">
      <c r="A2874">
        <v>35150162</v>
      </c>
      <c r="B2874">
        <v>479</v>
      </c>
      <c r="C2874">
        <v>2</v>
      </c>
      <c r="D2874">
        <v>1</v>
      </c>
      <c r="E2874">
        <v>5</v>
      </c>
      <c r="F2874">
        <v>2</v>
      </c>
      <c r="G2874">
        <v>-0.41050471455312032</v>
      </c>
      <c r="H2874">
        <v>-1.0380844216331779</v>
      </c>
      <c r="I2874">
        <v>0.56130860497501933</v>
      </c>
      <c r="J2874">
        <v>-0.50048654408961757</v>
      </c>
    </row>
    <row r="2875" spans="1:10" x14ac:dyDescent="0.2">
      <c r="A2875">
        <v>35150163</v>
      </c>
      <c r="B2875">
        <v>432</v>
      </c>
      <c r="C2875">
        <v>5</v>
      </c>
      <c r="D2875">
        <v>5</v>
      </c>
      <c r="E2875">
        <v>5</v>
      </c>
      <c r="F2875">
        <v>3</v>
      </c>
      <c r="G2875">
        <v>1.0191930720952054</v>
      </c>
      <c r="H2875">
        <v>0.72468890268469854</v>
      </c>
      <c r="I2875">
        <v>0.6617339206142987</v>
      </c>
      <c r="J2875">
        <v>-0.31748597590867578</v>
      </c>
    </row>
    <row r="2876" spans="1:10" x14ac:dyDescent="0.2">
      <c r="A2876">
        <v>35150164</v>
      </c>
      <c r="B2876">
        <v>537</v>
      </c>
      <c r="C2876">
        <v>5</v>
      </c>
      <c r="D2876">
        <v>5</v>
      </c>
      <c r="E2876">
        <v>5</v>
      </c>
      <c r="F2876">
        <v>4</v>
      </c>
      <c r="G2876">
        <v>2.2219243949211096</v>
      </c>
      <c r="H2876">
        <v>2.2036598311123736</v>
      </c>
      <c r="I2876">
        <v>1.2028720183197659</v>
      </c>
      <c r="J2876">
        <v>0.11045540929177328</v>
      </c>
    </row>
    <row r="2877" spans="1:10" x14ac:dyDescent="0.2">
      <c r="A2877">
        <v>35150165</v>
      </c>
      <c r="B2877">
        <v>461</v>
      </c>
      <c r="C2877">
        <v>5</v>
      </c>
      <c r="D2877">
        <v>5</v>
      </c>
      <c r="E2877">
        <v>5</v>
      </c>
      <c r="F2877">
        <v>4</v>
      </c>
      <c r="G2877">
        <v>2.2964776489951997</v>
      </c>
      <c r="H2877">
        <v>2.1096232174085725</v>
      </c>
      <c r="I2877">
        <v>0.91313833319830007</v>
      </c>
      <c r="J2877">
        <v>-5.5782910543780484E-2</v>
      </c>
    </row>
    <row r="2878" spans="1:10" x14ac:dyDescent="0.2">
      <c r="A2878">
        <v>35150168</v>
      </c>
      <c r="B2878">
        <v>686</v>
      </c>
      <c r="C2878">
        <v>5</v>
      </c>
      <c r="D2878">
        <v>5</v>
      </c>
      <c r="E2878">
        <v>5</v>
      </c>
      <c r="F2878">
        <v>2</v>
      </c>
      <c r="G2878">
        <v>1.2086693623588034</v>
      </c>
      <c r="H2878">
        <v>0.89179563743979728</v>
      </c>
      <c r="I2878">
        <v>1.483193555225047</v>
      </c>
      <c r="J2878">
        <v>-0.53181865152597885</v>
      </c>
    </row>
    <row r="2879" spans="1:10" x14ac:dyDescent="0.2">
      <c r="A2879">
        <v>35150213</v>
      </c>
      <c r="B2879">
        <v>451</v>
      </c>
      <c r="C2879">
        <v>4</v>
      </c>
      <c r="D2879">
        <v>5</v>
      </c>
      <c r="E2879">
        <v>2</v>
      </c>
      <c r="F2879">
        <v>1</v>
      </c>
      <c r="G2879">
        <v>0.56354638440294991</v>
      </c>
      <c r="H2879">
        <v>3.574965975101605</v>
      </c>
      <c r="I2879">
        <v>-0.38989020352470571</v>
      </c>
      <c r="J2879">
        <v>-1.7121555502822767</v>
      </c>
    </row>
    <row r="2880" spans="1:10" x14ac:dyDescent="0.2">
      <c r="A2880">
        <v>35150214</v>
      </c>
      <c r="B2880">
        <v>692</v>
      </c>
      <c r="C2880">
        <v>5</v>
      </c>
      <c r="D2880">
        <v>5</v>
      </c>
      <c r="E2880">
        <v>4</v>
      </c>
      <c r="F2880">
        <v>2</v>
      </c>
      <c r="G2880">
        <v>1.1758184282929505</v>
      </c>
      <c r="H2880">
        <v>0.66115083638359651</v>
      </c>
      <c r="I2880">
        <v>0.31441900528102995</v>
      </c>
      <c r="J2880">
        <v>-0.54211889171064565</v>
      </c>
    </row>
    <row r="2881" spans="1:10" x14ac:dyDescent="0.2">
      <c r="A2881">
        <v>35150215</v>
      </c>
      <c r="B2881">
        <v>501</v>
      </c>
      <c r="C2881">
        <v>4</v>
      </c>
      <c r="D2881">
        <v>4</v>
      </c>
      <c r="E2881">
        <v>3</v>
      </c>
      <c r="F2881">
        <v>3</v>
      </c>
      <c r="G2881">
        <v>0.38489128738828526</v>
      </c>
      <c r="H2881">
        <v>3.8266610630827681E-2</v>
      </c>
      <c r="I2881">
        <v>-0.3017747412346119</v>
      </c>
      <c r="J2881">
        <v>-0.34826852758103205</v>
      </c>
    </row>
    <row r="2882" spans="1:10" x14ac:dyDescent="0.2">
      <c r="A2882">
        <v>35150216</v>
      </c>
      <c r="B2882">
        <v>377</v>
      </c>
      <c r="C2882">
        <v>3</v>
      </c>
      <c r="D2882">
        <v>3</v>
      </c>
      <c r="E2882">
        <v>5</v>
      </c>
      <c r="F2882">
        <v>2</v>
      </c>
      <c r="G2882">
        <v>-0.22049751702260606</v>
      </c>
      <c r="H2882">
        <v>-0.40723331424645437</v>
      </c>
      <c r="I2882">
        <v>0.91949137232357137</v>
      </c>
      <c r="J2882">
        <v>-0.41192592568050623</v>
      </c>
    </row>
    <row r="2883" spans="1:10" x14ac:dyDescent="0.2">
      <c r="A2883">
        <v>35150224</v>
      </c>
      <c r="B2883">
        <v>1276</v>
      </c>
      <c r="C2883">
        <v>5</v>
      </c>
      <c r="D2883">
        <v>3</v>
      </c>
      <c r="E2883">
        <v>5</v>
      </c>
      <c r="F2883">
        <v>2</v>
      </c>
      <c r="G2883">
        <v>1.1362383933410038</v>
      </c>
      <c r="H2883">
        <v>-0.38127822498294167</v>
      </c>
      <c r="I2883">
        <v>1.4525412522494201</v>
      </c>
      <c r="J2883">
        <v>-0.43818344265284243</v>
      </c>
    </row>
    <row r="2884" spans="1:10" x14ac:dyDescent="0.2">
      <c r="A2884">
        <v>35150225</v>
      </c>
      <c r="B2884">
        <v>924</v>
      </c>
      <c r="C2884">
        <v>5</v>
      </c>
      <c r="D2884">
        <v>4</v>
      </c>
      <c r="E2884">
        <v>5</v>
      </c>
      <c r="F2884">
        <v>1</v>
      </c>
      <c r="G2884">
        <v>1.1412831915471831</v>
      </c>
      <c r="H2884">
        <v>0.51994967643980439</v>
      </c>
      <c r="I2884">
        <v>0.69940390451776913</v>
      </c>
      <c r="J2884">
        <v>-0.72105664549003268</v>
      </c>
    </row>
    <row r="2885" spans="1:10" x14ac:dyDescent="0.2">
      <c r="A2885">
        <v>35150226</v>
      </c>
      <c r="B2885">
        <v>1611</v>
      </c>
      <c r="C2885">
        <v>2</v>
      </c>
      <c r="D2885">
        <v>4</v>
      </c>
      <c r="E2885">
        <v>4</v>
      </c>
      <c r="F2885">
        <v>3</v>
      </c>
      <c r="G2885">
        <v>-0.46837752793527421</v>
      </c>
      <c r="H2885">
        <v>5.0692976634011622E-2</v>
      </c>
      <c r="I2885">
        <v>0.38541410266385934</v>
      </c>
      <c r="J2885">
        <v>-0.3810887833765722</v>
      </c>
    </row>
    <row r="2886" spans="1:10" x14ac:dyDescent="0.2">
      <c r="A2886">
        <v>35150227</v>
      </c>
      <c r="B2886">
        <v>1004</v>
      </c>
      <c r="C2886">
        <v>4</v>
      </c>
      <c r="D2886">
        <v>4</v>
      </c>
      <c r="E2886">
        <v>2</v>
      </c>
      <c r="F2886">
        <v>3</v>
      </c>
      <c r="G2886">
        <v>0.50888180359145929</v>
      </c>
      <c r="H2886">
        <v>0.45998763687206601</v>
      </c>
      <c r="I2886">
        <v>-0.34274783299022754</v>
      </c>
      <c r="J2886">
        <v>-0.37568797074725657</v>
      </c>
    </row>
    <row r="2887" spans="1:10" x14ac:dyDescent="0.2">
      <c r="A2887">
        <v>35150228</v>
      </c>
      <c r="B2887">
        <v>760</v>
      </c>
      <c r="C2887">
        <v>4</v>
      </c>
      <c r="D2887">
        <v>4</v>
      </c>
      <c r="E2887">
        <v>5</v>
      </c>
      <c r="F2887">
        <v>1</v>
      </c>
      <c r="G2887">
        <v>0.23781979810737788</v>
      </c>
      <c r="H2887">
        <v>7.8727851162462864E-2</v>
      </c>
      <c r="I2887">
        <v>1.5957646273527517</v>
      </c>
      <c r="J2887">
        <v>-1.1991423125870904</v>
      </c>
    </row>
    <row r="2888" spans="1:10" x14ac:dyDescent="0.2">
      <c r="A2888">
        <v>35150229</v>
      </c>
      <c r="B2888">
        <v>672</v>
      </c>
      <c r="C2888">
        <v>4</v>
      </c>
      <c r="D2888">
        <v>3</v>
      </c>
      <c r="E2888">
        <v>5</v>
      </c>
      <c r="F2888">
        <v>1</v>
      </c>
      <c r="G2888">
        <v>0.57983538482748265</v>
      </c>
      <c r="H2888">
        <v>-0.25989805559362467</v>
      </c>
      <c r="I2888">
        <v>1.5327162499638909</v>
      </c>
      <c r="J2888">
        <v>-0.96086165116729105</v>
      </c>
    </row>
    <row r="2889" spans="1:10" x14ac:dyDescent="0.2">
      <c r="A2889">
        <v>35150230</v>
      </c>
      <c r="B2889">
        <v>427</v>
      </c>
      <c r="C2889">
        <v>4</v>
      </c>
      <c r="D2889">
        <v>4</v>
      </c>
      <c r="E2889">
        <v>5</v>
      </c>
      <c r="F2889">
        <v>1</v>
      </c>
      <c r="G2889">
        <v>0.25525584291654002</v>
      </c>
      <c r="H2889">
        <v>4.5775679632133276E-2</v>
      </c>
      <c r="I2889">
        <v>1.9183966348382957</v>
      </c>
      <c r="J2889">
        <v>-1.0932316371456481</v>
      </c>
    </row>
    <row r="2890" spans="1:10" x14ac:dyDescent="0.2">
      <c r="A2890">
        <v>35150231</v>
      </c>
      <c r="B2890">
        <v>707</v>
      </c>
      <c r="C2890">
        <v>3</v>
      </c>
      <c r="D2890">
        <v>4</v>
      </c>
      <c r="E2890">
        <v>5</v>
      </c>
      <c r="F2890">
        <v>1</v>
      </c>
      <c r="G2890">
        <v>-0.11724116007548535</v>
      </c>
      <c r="H2890">
        <v>0.14359927241838003</v>
      </c>
      <c r="I2890">
        <v>1.4427889213895768</v>
      </c>
      <c r="J2890">
        <v>-1.2832301699586854</v>
      </c>
    </row>
    <row r="2891" spans="1:10" x14ac:dyDescent="0.2">
      <c r="A2891">
        <v>35150232</v>
      </c>
      <c r="B2891">
        <v>559</v>
      </c>
      <c r="C2891">
        <v>3</v>
      </c>
      <c r="D2891">
        <v>4</v>
      </c>
      <c r="E2891">
        <v>4</v>
      </c>
      <c r="F2891">
        <v>1</v>
      </c>
      <c r="G2891">
        <v>-0.29726708856272333</v>
      </c>
      <c r="H2891">
        <v>1.0107364159154641E-2</v>
      </c>
      <c r="I2891">
        <v>0.45473480256606447</v>
      </c>
      <c r="J2891">
        <v>-1.1166730579051587</v>
      </c>
    </row>
    <row r="2892" spans="1:10" x14ac:dyDescent="0.2">
      <c r="A2892">
        <v>35150233</v>
      </c>
      <c r="B2892">
        <v>543</v>
      </c>
      <c r="C2892">
        <v>3</v>
      </c>
      <c r="D2892">
        <v>2</v>
      </c>
      <c r="E2892">
        <v>4</v>
      </c>
      <c r="F2892">
        <v>1</v>
      </c>
      <c r="G2892">
        <v>-0.10890774797912911</v>
      </c>
      <c r="H2892">
        <v>-0.60323828228625642</v>
      </c>
      <c r="I2892">
        <v>0.45802196288263064</v>
      </c>
      <c r="J2892">
        <v>-0.9870777028117762</v>
      </c>
    </row>
    <row r="2893" spans="1:10" x14ac:dyDescent="0.2">
      <c r="A2893">
        <v>35150234</v>
      </c>
      <c r="B2893">
        <v>490</v>
      </c>
      <c r="C2893">
        <v>3</v>
      </c>
      <c r="D2893">
        <v>2</v>
      </c>
      <c r="E2893">
        <v>4</v>
      </c>
      <c r="F2893">
        <v>1</v>
      </c>
      <c r="G2893">
        <v>-0.35147512894874178</v>
      </c>
      <c r="H2893">
        <v>-0.57477835556902712</v>
      </c>
      <c r="I2893">
        <v>0.24514161537630913</v>
      </c>
      <c r="J2893">
        <v>-0.99351255639862912</v>
      </c>
    </row>
    <row r="2894" spans="1:10" x14ac:dyDescent="0.2">
      <c r="A2894">
        <v>35150235</v>
      </c>
      <c r="B2894">
        <v>643</v>
      </c>
      <c r="C2894">
        <v>3</v>
      </c>
      <c r="D2894">
        <v>2</v>
      </c>
      <c r="E2894">
        <v>5</v>
      </c>
      <c r="F2894">
        <v>1</v>
      </c>
      <c r="G2894">
        <v>-0.11914578094410813</v>
      </c>
      <c r="H2894">
        <v>-0.45622610112824552</v>
      </c>
      <c r="I2894">
        <v>0.76467863399104163</v>
      </c>
      <c r="J2894">
        <v>-0.93141742320348109</v>
      </c>
    </row>
    <row r="2895" spans="1:10" x14ac:dyDescent="0.2">
      <c r="A2895">
        <v>35150236</v>
      </c>
      <c r="B2895">
        <v>774</v>
      </c>
      <c r="C2895">
        <v>3</v>
      </c>
      <c r="D2895">
        <v>3</v>
      </c>
      <c r="E2895">
        <v>4</v>
      </c>
      <c r="F2895">
        <v>1</v>
      </c>
      <c r="G2895">
        <v>-0.17525859824639037</v>
      </c>
      <c r="H2895">
        <v>-0.3844316145638349</v>
      </c>
      <c r="I2895">
        <v>0.52439105643857742</v>
      </c>
      <c r="J2895">
        <v>-0.81967769953602221</v>
      </c>
    </row>
    <row r="2896" spans="1:10" x14ac:dyDescent="0.2">
      <c r="A2896">
        <v>35150237</v>
      </c>
      <c r="B2896">
        <v>1013</v>
      </c>
      <c r="C2896">
        <v>3</v>
      </c>
      <c r="D2896">
        <v>2</v>
      </c>
      <c r="E2896">
        <v>4</v>
      </c>
      <c r="F2896">
        <v>1</v>
      </c>
      <c r="G2896">
        <v>-0.10572221063326204</v>
      </c>
      <c r="H2896">
        <v>-0.66672988777827613</v>
      </c>
      <c r="I2896">
        <v>0.46787230599544338</v>
      </c>
      <c r="J2896">
        <v>-0.71812470100843029</v>
      </c>
    </row>
    <row r="2897" spans="1:10" x14ac:dyDescent="0.2">
      <c r="A2897">
        <v>35150238</v>
      </c>
      <c r="B2897">
        <v>511</v>
      </c>
      <c r="C2897">
        <v>2</v>
      </c>
      <c r="D2897">
        <v>3</v>
      </c>
      <c r="E2897">
        <v>5</v>
      </c>
      <c r="F2897">
        <v>1</v>
      </c>
      <c r="G2897">
        <v>-0.43830652831493006</v>
      </c>
      <c r="H2897">
        <v>-0.42848904088297896</v>
      </c>
      <c r="I2897">
        <v>0.59158073886790163</v>
      </c>
      <c r="J2897">
        <v>-0.94780426537006379</v>
      </c>
    </row>
    <row r="2898" spans="1:10" x14ac:dyDescent="0.2">
      <c r="A2898">
        <v>35150239</v>
      </c>
      <c r="B2898">
        <v>656</v>
      </c>
      <c r="C2898">
        <v>3</v>
      </c>
      <c r="D2898">
        <v>4</v>
      </c>
      <c r="E2898">
        <v>5</v>
      </c>
      <c r="F2898">
        <v>1</v>
      </c>
      <c r="G2898">
        <v>-0.34907486848430036</v>
      </c>
      <c r="H2898">
        <v>0.24123945970592223</v>
      </c>
      <c r="I2898">
        <v>0.97882005904821923</v>
      </c>
      <c r="J2898">
        <v>-0.80390606269997611</v>
      </c>
    </row>
    <row r="2899" spans="1:10" x14ac:dyDescent="0.2">
      <c r="A2899">
        <v>35150241</v>
      </c>
      <c r="B2899">
        <v>909</v>
      </c>
      <c r="C2899">
        <v>3</v>
      </c>
      <c r="D2899">
        <v>3</v>
      </c>
      <c r="E2899">
        <v>5</v>
      </c>
      <c r="F2899">
        <v>2</v>
      </c>
      <c r="G2899">
        <v>-0.1918019057565338</v>
      </c>
      <c r="H2899">
        <v>-0.42759963334167805</v>
      </c>
      <c r="I2899">
        <v>1.3345773240195702</v>
      </c>
      <c r="J2899">
        <v>-0.64938918237738119</v>
      </c>
    </row>
    <row r="2900" spans="1:10" x14ac:dyDescent="0.2">
      <c r="A2900">
        <v>35150242</v>
      </c>
      <c r="B2900">
        <v>681</v>
      </c>
      <c r="C2900">
        <v>2</v>
      </c>
      <c r="D2900">
        <v>2</v>
      </c>
      <c r="E2900">
        <v>5</v>
      </c>
      <c r="F2900">
        <v>1</v>
      </c>
      <c r="G2900">
        <v>-0.41072724668970823</v>
      </c>
      <c r="H2900">
        <v>-0.46401797441915471</v>
      </c>
      <c r="I2900">
        <v>0.94332299678806286</v>
      </c>
      <c r="J2900">
        <v>-0.75941540281224496</v>
      </c>
    </row>
    <row r="2901" spans="1:10" x14ac:dyDescent="0.2">
      <c r="A2901">
        <v>35150243</v>
      </c>
      <c r="B2901">
        <v>773</v>
      </c>
      <c r="C2901">
        <v>2</v>
      </c>
      <c r="D2901">
        <v>1</v>
      </c>
      <c r="E2901">
        <v>5</v>
      </c>
      <c r="F2901">
        <v>1</v>
      </c>
      <c r="G2901">
        <v>-0.48676677299193261</v>
      </c>
      <c r="H2901">
        <v>-0.85311467207885772</v>
      </c>
      <c r="I2901">
        <v>0.60785184681428839</v>
      </c>
      <c r="J2901">
        <v>-0.90520889024724527</v>
      </c>
    </row>
    <row r="2902" spans="1:10" x14ac:dyDescent="0.2">
      <c r="A2902">
        <v>35150244</v>
      </c>
      <c r="B2902">
        <v>575</v>
      </c>
      <c r="C2902">
        <v>3</v>
      </c>
      <c r="D2902">
        <v>2</v>
      </c>
      <c r="E2902">
        <v>4</v>
      </c>
      <c r="F2902">
        <v>2</v>
      </c>
      <c r="G2902">
        <v>-0.29594526518427711</v>
      </c>
      <c r="H2902">
        <v>-0.71132444716770538</v>
      </c>
      <c r="I2902">
        <v>0.30054279150574675</v>
      </c>
      <c r="J2902">
        <v>-0.63992983490608513</v>
      </c>
    </row>
    <row r="2903" spans="1:10" x14ac:dyDescent="0.2">
      <c r="A2903">
        <v>35150245</v>
      </c>
      <c r="B2903">
        <v>740</v>
      </c>
      <c r="C2903">
        <v>2</v>
      </c>
      <c r="D2903">
        <v>2</v>
      </c>
      <c r="E2903">
        <v>4</v>
      </c>
      <c r="F2903">
        <v>2</v>
      </c>
      <c r="G2903">
        <v>-0.68521700564562793</v>
      </c>
      <c r="H2903">
        <v>-0.58246578222540168</v>
      </c>
      <c r="I2903">
        <v>0.12302221675978081</v>
      </c>
      <c r="J2903">
        <v>-0.57602973457737416</v>
      </c>
    </row>
    <row r="2904" spans="1:10" x14ac:dyDescent="0.2">
      <c r="A2904">
        <v>35150246</v>
      </c>
      <c r="B2904">
        <v>537</v>
      </c>
      <c r="C2904">
        <v>4</v>
      </c>
      <c r="D2904">
        <v>2</v>
      </c>
      <c r="E2904">
        <v>4</v>
      </c>
      <c r="F2904">
        <v>2</v>
      </c>
      <c r="G2904">
        <v>7.7215411329715211E-3</v>
      </c>
      <c r="H2904">
        <v>-0.58455912660098408</v>
      </c>
      <c r="I2904">
        <v>0.47482244612800173</v>
      </c>
      <c r="J2904">
        <v>-0.67451383796439845</v>
      </c>
    </row>
    <row r="2905" spans="1:10" x14ac:dyDescent="0.2">
      <c r="A2905">
        <v>35150247</v>
      </c>
      <c r="B2905">
        <v>918</v>
      </c>
      <c r="C2905">
        <v>3</v>
      </c>
      <c r="D2905">
        <v>1</v>
      </c>
      <c r="E2905">
        <v>4</v>
      </c>
      <c r="F2905">
        <v>2</v>
      </c>
      <c r="G2905">
        <v>-0.26982422612465051</v>
      </c>
      <c r="H2905">
        <v>-0.84788178830304406</v>
      </c>
      <c r="I2905">
        <v>0.46711502671877203</v>
      </c>
      <c r="J2905">
        <v>-0.66156928654457181</v>
      </c>
    </row>
    <row r="2906" spans="1:10" x14ac:dyDescent="0.2">
      <c r="A2906">
        <v>35150248</v>
      </c>
      <c r="B2906">
        <v>709</v>
      </c>
      <c r="C2906">
        <v>2</v>
      </c>
      <c r="D2906">
        <v>1</v>
      </c>
      <c r="E2906">
        <v>5</v>
      </c>
      <c r="F2906">
        <v>2</v>
      </c>
      <c r="G2906">
        <v>-0.42486210096363169</v>
      </c>
      <c r="H2906">
        <v>-0.89561893877532306</v>
      </c>
      <c r="I2906">
        <v>0.56185064822116293</v>
      </c>
      <c r="J2906">
        <v>-0.62926808049803107</v>
      </c>
    </row>
    <row r="2907" spans="1:10" x14ac:dyDescent="0.2">
      <c r="A2907">
        <v>35150249</v>
      </c>
      <c r="B2907">
        <v>448</v>
      </c>
      <c r="C2907">
        <v>3</v>
      </c>
      <c r="D2907">
        <v>3</v>
      </c>
      <c r="E2907">
        <v>3</v>
      </c>
      <c r="F2907">
        <v>1</v>
      </c>
      <c r="G2907">
        <v>-0.24294133582249727</v>
      </c>
      <c r="H2907">
        <v>-0.33771350799763383</v>
      </c>
      <c r="I2907">
        <v>2.3431879696325549E-2</v>
      </c>
      <c r="J2907">
        <v>-0.83840499335222307</v>
      </c>
    </row>
    <row r="2908" spans="1:10" x14ac:dyDescent="0.2">
      <c r="A2908">
        <v>35150250</v>
      </c>
      <c r="B2908">
        <v>556</v>
      </c>
      <c r="C2908">
        <v>3</v>
      </c>
      <c r="D2908">
        <v>2</v>
      </c>
      <c r="E2908">
        <v>4</v>
      </c>
      <c r="F2908">
        <v>2</v>
      </c>
      <c r="G2908">
        <v>-0.11652035117842166</v>
      </c>
      <c r="H2908">
        <v>-0.62976505001664629</v>
      </c>
      <c r="I2908">
        <v>0.47985826251501712</v>
      </c>
      <c r="J2908">
        <v>-0.4464857872539057</v>
      </c>
    </row>
    <row r="2909" spans="1:10" x14ac:dyDescent="0.2">
      <c r="A2909">
        <v>35150251</v>
      </c>
      <c r="B2909">
        <v>681</v>
      </c>
      <c r="C2909">
        <v>3</v>
      </c>
      <c r="D2909">
        <v>1</v>
      </c>
      <c r="E2909">
        <v>4</v>
      </c>
      <c r="F2909">
        <v>2</v>
      </c>
      <c r="G2909">
        <v>-0.11169213984720489</v>
      </c>
      <c r="H2909">
        <v>-1.1556691744209875</v>
      </c>
      <c r="I2909">
        <v>9.5848276435319318E-2</v>
      </c>
      <c r="J2909">
        <v>-0.51725353757576975</v>
      </c>
    </row>
    <row r="2910" spans="1:10" x14ac:dyDescent="0.2">
      <c r="A2910">
        <v>35150255</v>
      </c>
      <c r="B2910">
        <v>476</v>
      </c>
      <c r="C2910">
        <v>2</v>
      </c>
      <c r="D2910">
        <v>2</v>
      </c>
      <c r="E2910">
        <v>3</v>
      </c>
      <c r="F2910">
        <v>1</v>
      </c>
      <c r="G2910">
        <v>-0.41578823631315776</v>
      </c>
      <c r="H2910">
        <v>-0.61602310187606046</v>
      </c>
      <c r="I2910">
        <v>6.471098925846519E-3</v>
      </c>
      <c r="J2910">
        <v>-0.81246458672778443</v>
      </c>
    </row>
    <row r="2911" spans="1:10" x14ac:dyDescent="0.2">
      <c r="A2911">
        <v>35150256</v>
      </c>
      <c r="B2911">
        <v>482</v>
      </c>
      <c r="C2911">
        <v>3</v>
      </c>
      <c r="D2911">
        <v>2</v>
      </c>
      <c r="E2911">
        <v>4</v>
      </c>
      <c r="F2911">
        <v>2</v>
      </c>
      <c r="G2911">
        <v>-0.23562166705260335</v>
      </c>
      <c r="H2911">
        <v>-0.60431966222531996</v>
      </c>
      <c r="I2911">
        <v>0.34126971153049701</v>
      </c>
      <c r="J2911">
        <v>-0.53325693411122277</v>
      </c>
    </row>
    <row r="2912" spans="1:10" x14ac:dyDescent="0.2">
      <c r="A2912">
        <v>35150257</v>
      </c>
      <c r="B2912">
        <v>659</v>
      </c>
      <c r="C2912">
        <v>2</v>
      </c>
      <c r="D2912">
        <v>1</v>
      </c>
      <c r="E2912">
        <v>3</v>
      </c>
      <c r="F2912">
        <v>2</v>
      </c>
      <c r="G2912">
        <v>-0.43152156663757124</v>
      </c>
      <c r="H2912">
        <v>-1.1975126903605773</v>
      </c>
      <c r="I2912">
        <v>-9.8510662278808253E-2</v>
      </c>
      <c r="J2912">
        <v>-0.5550550875176401</v>
      </c>
    </row>
    <row r="2913" spans="1:10" x14ac:dyDescent="0.2">
      <c r="A2913">
        <v>35150258</v>
      </c>
      <c r="B2913">
        <v>587</v>
      </c>
      <c r="C2913">
        <v>2</v>
      </c>
      <c r="D2913">
        <v>2</v>
      </c>
      <c r="E2913">
        <v>4</v>
      </c>
      <c r="F2913">
        <v>1</v>
      </c>
      <c r="G2913">
        <v>-0.68665979554512491</v>
      </c>
      <c r="H2913">
        <v>-0.63250792149229107</v>
      </c>
      <c r="I2913">
        <v>0.13179691590590953</v>
      </c>
      <c r="J2913">
        <v>-1.0007411033626545</v>
      </c>
    </row>
    <row r="2914" spans="1:10" x14ac:dyDescent="0.2">
      <c r="A2914">
        <v>35150259</v>
      </c>
      <c r="B2914">
        <v>728</v>
      </c>
      <c r="C2914">
        <v>2</v>
      </c>
      <c r="D2914">
        <v>1</v>
      </c>
      <c r="E2914">
        <v>3</v>
      </c>
      <c r="F2914">
        <v>1</v>
      </c>
      <c r="G2914">
        <v>-0.74953406073683149</v>
      </c>
      <c r="H2914">
        <v>-0.83013508265872038</v>
      </c>
      <c r="I2914">
        <v>-1.2506797104856728E-2</v>
      </c>
      <c r="J2914">
        <v>-1.0699041271171226</v>
      </c>
    </row>
    <row r="2915" spans="1:10" x14ac:dyDescent="0.2">
      <c r="A2915">
        <v>35150260</v>
      </c>
      <c r="B2915">
        <v>961</v>
      </c>
      <c r="C2915">
        <v>3</v>
      </c>
      <c r="D2915">
        <v>3</v>
      </c>
      <c r="E2915">
        <v>4</v>
      </c>
      <c r="F2915">
        <v>1</v>
      </c>
      <c r="G2915">
        <v>-0.38259417286852276</v>
      </c>
      <c r="H2915">
        <v>-0.27624269292369485</v>
      </c>
      <c r="I2915">
        <v>0.12612179824523384</v>
      </c>
      <c r="J2915">
        <v>-1.2012453132403267</v>
      </c>
    </row>
    <row r="2916" spans="1:10" x14ac:dyDescent="0.2">
      <c r="A2916">
        <v>35150261</v>
      </c>
      <c r="B2916">
        <v>669</v>
      </c>
      <c r="C2916">
        <v>2</v>
      </c>
      <c r="D2916">
        <v>1</v>
      </c>
      <c r="E2916">
        <v>3</v>
      </c>
      <c r="F2916">
        <v>2</v>
      </c>
      <c r="G2916">
        <v>-0.54559086046240846</v>
      </c>
      <c r="H2916">
        <v>-0.96159075555091045</v>
      </c>
      <c r="I2916">
        <v>-0.11564899867839627</v>
      </c>
      <c r="J2916">
        <v>-0.52991090619466075</v>
      </c>
    </row>
    <row r="2917" spans="1:10" x14ac:dyDescent="0.2">
      <c r="A2917">
        <v>35150262</v>
      </c>
      <c r="B2917">
        <v>521</v>
      </c>
      <c r="C2917">
        <v>2</v>
      </c>
      <c r="D2917">
        <v>1</v>
      </c>
      <c r="E2917">
        <v>2</v>
      </c>
      <c r="F2917">
        <v>1</v>
      </c>
      <c r="G2917">
        <v>-0.51018551198455619</v>
      </c>
      <c r="H2917">
        <v>-0.91661751378201417</v>
      </c>
      <c r="I2917">
        <v>-0.38825967899919195</v>
      </c>
      <c r="J2917">
        <v>-0.7474343666687997</v>
      </c>
    </row>
    <row r="2918" spans="1:10" x14ac:dyDescent="0.2">
      <c r="A2918">
        <v>35150263</v>
      </c>
      <c r="B2918">
        <v>616</v>
      </c>
      <c r="C2918">
        <v>3</v>
      </c>
      <c r="D2918">
        <v>2</v>
      </c>
      <c r="E2918">
        <v>4</v>
      </c>
      <c r="F2918">
        <v>1</v>
      </c>
      <c r="G2918">
        <v>-0.32608674587467018</v>
      </c>
      <c r="H2918">
        <v>-0.70025287534172043</v>
      </c>
      <c r="I2918">
        <v>4.7900071241286604E-2</v>
      </c>
      <c r="J2918">
        <v>-0.87069172995416344</v>
      </c>
    </row>
    <row r="2919" spans="1:10" x14ac:dyDescent="0.2">
      <c r="A2919">
        <v>35150264</v>
      </c>
      <c r="B2919">
        <v>669</v>
      </c>
      <c r="C2919">
        <v>4</v>
      </c>
      <c r="D2919">
        <v>3</v>
      </c>
      <c r="E2919">
        <v>5</v>
      </c>
      <c r="F2919">
        <v>1</v>
      </c>
      <c r="G2919">
        <v>0.41937896407338981</v>
      </c>
      <c r="H2919">
        <v>-9.3357404694480867E-2</v>
      </c>
      <c r="I2919">
        <v>0.60038314776372803</v>
      </c>
      <c r="J2919">
        <v>-1.1930628861519659</v>
      </c>
    </row>
    <row r="2920" spans="1:10" x14ac:dyDescent="0.2">
      <c r="A2920">
        <v>35150265</v>
      </c>
      <c r="B2920">
        <v>457</v>
      </c>
      <c r="C2920">
        <v>3</v>
      </c>
      <c r="D2920">
        <v>1</v>
      </c>
      <c r="E2920">
        <v>4</v>
      </c>
      <c r="F2920">
        <v>2</v>
      </c>
      <c r="G2920">
        <v>-0.20176967415474178</v>
      </c>
      <c r="H2920">
        <v>-0.81214801893155131</v>
      </c>
      <c r="I2920">
        <v>6.4346550890266821E-2</v>
      </c>
      <c r="J2920">
        <v>-0.6111431507237699</v>
      </c>
    </row>
    <row r="2921" spans="1:10" x14ac:dyDescent="0.2">
      <c r="A2921">
        <v>35150266</v>
      </c>
      <c r="B2921">
        <v>693</v>
      </c>
      <c r="C2921">
        <v>3</v>
      </c>
      <c r="D2921">
        <v>2</v>
      </c>
      <c r="E2921">
        <v>3</v>
      </c>
      <c r="F2921">
        <v>1</v>
      </c>
      <c r="G2921">
        <v>-0.38426881380236377</v>
      </c>
      <c r="H2921">
        <v>-0.74195581618952056</v>
      </c>
      <c r="I2921">
        <v>-3.0491951425018624E-2</v>
      </c>
      <c r="J2921">
        <v>-0.77890403470128255</v>
      </c>
    </row>
    <row r="2922" spans="1:10" x14ac:dyDescent="0.2">
      <c r="A2922">
        <v>35150267</v>
      </c>
      <c r="B2922">
        <v>479</v>
      </c>
      <c r="C2922">
        <v>2</v>
      </c>
      <c r="D2922">
        <v>2</v>
      </c>
      <c r="E2922">
        <v>3</v>
      </c>
      <c r="F2922">
        <v>1</v>
      </c>
      <c r="G2922">
        <v>-0.65609803580753456</v>
      </c>
      <c r="H2922">
        <v>-0.66024170510347413</v>
      </c>
      <c r="I2922">
        <v>9.8652188964360038E-3</v>
      </c>
      <c r="J2922">
        <v>-1.1940078333445672</v>
      </c>
    </row>
    <row r="2923" spans="1:10" x14ac:dyDescent="0.2">
      <c r="A2923">
        <v>35150268</v>
      </c>
      <c r="B2923">
        <v>604</v>
      </c>
      <c r="C2923">
        <v>2</v>
      </c>
      <c r="D2923">
        <v>2</v>
      </c>
      <c r="E2923">
        <v>3</v>
      </c>
      <c r="F2923">
        <v>1</v>
      </c>
      <c r="G2923">
        <v>-0.74988393230045047</v>
      </c>
      <c r="H2923">
        <v>-0.74978300713239054</v>
      </c>
      <c r="I2923">
        <v>-0.1166919243062944</v>
      </c>
      <c r="J2923">
        <v>-1.142426694248043</v>
      </c>
    </row>
    <row r="2924" spans="1:10" x14ac:dyDescent="0.2">
      <c r="A2924">
        <v>35150269</v>
      </c>
      <c r="B2924">
        <v>449</v>
      </c>
      <c r="C2924">
        <v>2</v>
      </c>
      <c r="D2924">
        <v>3</v>
      </c>
      <c r="E2924">
        <v>3</v>
      </c>
      <c r="F2924">
        <v>1</v>
      </c>
      <c r="G2924">
        <v>-0.73869859587576403</v>
      </c>
      <c r="H2924">
        <v>-0.43263507047938687</v>
      </c>
      <c r="I2924">
        <v>2.6287579683891005E-3</v>
      </c>
      <c r="J2924">
        <v>-0.72537609049912732</v>
      </c>
    </row>
    <row r="2925" spans="1:10" x14ac:dyDescent="0.2">
      <c r="A2925">
        <v>35150270</v>
      </c>
      <c r="B2925">
        <v>460</v>
      </c>
      <c r="C2925">
        <v>3</v>
      </c>
      <c r="D2925">
        <v>2</v>
      </c>
      <c r="E2925">
        <v>3</v>
      </c>
      <c r="F2925">
        <v>1</v>
      </c>
      <c r="G2925">
        <v>-0.16634912961380785</v>
      </c>
      <c r="H2925">
        <v>-0.73950121684390235</v>
      </c>
      <c r="I2925">
        <v>-0.26667496332924712</v>
      </c>
      <c r="J2925">
        <v>-0.7219634721331265</v>
      </c>
    </row>
    <row r="2926" spans="1:10" x14ac:dyDescent="0.2">
      <c r="A2926">
        <v>35150271</v>
      </c>
      <c r="B2926">
        <v>463</v>
      </c>
      <c r="C2926">
        <v>4</v>
      </c>
      <c r="D2926">
        <v>2</v>
      </c>
      <c r="E2926">
        <v>4</v>
      </c>
      <c r="F2926">
        <v>1</v>
      </c>
      <c r="G2926">
        <v>0.27349968135057873</v>
      </c>
      <c r="H2926">
        <v>-0.60350829846171661</v>
      </c>
      <c r="I2926">
        <v>0.55460785200714147</v>
      </c>
      <c r="J2926">
        <v>-0.83990911576543503</v>
      </c>
    </row>
    <row r="2927" spans="1:10" x14ac:dyDescent="0.2">
      <c r="A2927">
        <v>35150272</v>
      </c>
      <c r="B2927">
        <v>611</v>
      </c>
      <c r="C2927">
        <v>3</v>
      </c>
      <c r="D2927">
        <v>2</v>
      </c>
      <c r="E2927">
        <v>4</v>
      </c>
      <c r="F2927">
        <v>1</v>
      </c>
      <c r="G2927">
        <v>-0.34956059148802909</v>
      </c>
      <c r="H2927">
        <v>-0.51795050653544361</v>
      </c>
      <c r="I2927">
        <v>0.42920293480032173</v>
      </c>
      <c r="J2927">
        <v>-0.71761971348984188</v>
      </c>
    </row>
    <row r="2928" spans="1:10" x14ac:dyDescent="0.2">
      <c r="A2928">
        <v>35150274</v>
      </c>
      <c r="B2928">
        <v>812</v>
      </c>
      <c r="C2928">
        <v>4</v>
      </c>
      <c r="D2928">
        <v>2</v>
      </c>
      <c r="E2928">
        <v>5</v>
      </c>
      <c r="F2928">
        <v>1</v>
      </c>
      <c r="G2928">
        <v>3.739112685364443E-2</v>
      </c>
      <c r="H2928">
        <v>-0.75299475989002518</v>
      </c>
      <c r="I2928">
        <v>1.1342811340039622</v>
      </c>
      <c r="J2928">
        <v>-0.7382114667337607</v>
      </c>
    </row>
    <row r="2929" spans="1:10" x14ac:dyDescent="0.2">
      <c r="A2929">
        <v>35150277</v>
      </c>
      <c r="B2929">
        <v>501</v>
      </c>
      <c r="C2929">
        <v>3</v>
      </c>
      <c r="D2929">
        <v>3</v>
      </c>
      <c r="E2929">
        <v>4</v>
      </c>
      <c r="F2929">
        <v>2</v>
      </c>
      <c r="G2929">
        <v>-0.26440461473526056</v>
      </c>
      <c r="H2929">
        <v>-0.271159337828772</v>
      </c>
      <c r="I2929">
        <v>4.2185668802006082E-2</v>
      </c>
      <c r="J2929">
        <v>-0.64691996783645522</v>
      </c>
    </row>
    <row r="2930" spans="1:10" x14ac:dyDescent="0.2">
      <c r="A2930">
        <v>35150278</v>
      </c>
      <c r="B2930">
        <v>505</v>
      </c>
      <c r="C2930">
        <v>1</v>
      </c>
      <c r="D2930">
        <v>4</v>
      </c>
      <c r="E2930">
        <v>3</v>
      </c>
      <c r="F2930">
        <v>1</v>
      </c>
      <c r="G2930">
        <v>-0.87984839681158256</v>
      </c>
      <c r="H2930">
        <v>0.54231066933136685</v>
      </c>
      <c r="I2930">
        <v>-0.23561647533862312</v>
      </c>
      <c r="J2930">
        <v>-3.4778441318438649</v>
      </c>
    </row>
    <row r="2931" spans="1:10" x14ac:dyDescent="0.2">
      <c r="A2931">
        <v>35150279</v>
      </c>
      <c r="B2931">
        <v>504</v>
      </c>
      <c r="C2931">
        <v>4</v>
      </c>
      <c r="D2931">
        <v>2</v>
      </c>
      <c r="E2931">
        <v>5</v>
      </c>
      <c r="F2931">
        <v>1</v>
      </c>
      <c r="G2931">
        <v>2.6434333228096601E-2</v>
      </c>
      <c r="H2931">
        <v>-0.74441033598204354</v>
      </c>
      <c r="I2931">
        <v>0.57078751031197672</v>
      </c>
      <c r="J2931">
        <v>-1.3124212704239153</v>
      </c>
    </row>
    <row r="2932" spans="1:10" x14ac:dyDescent="0.2">
      <c r="A2932">
        <v>35150280</v>
      </c>
      <c r="B2932">
        <v>539</v>
      </c>
      <c r="C2932">
        <v>2</v>
      </c>
      <c r="D2932">
        <v>2</v>
      </c>
      <c r="E2932">
        <v>3</v>
      </c>
      <c r="F2932">
        <v>1</v>
      </c>
      <c r="G2932">
        <v>-0.48582499647865107</v>
      </c>
      <c r="H2932">
        <v>-0.58160780547620472</v>
      </c>
      <c r="I2932">
        <v>-3.0020995972771601E-2</v>
      </c>
      <c r="J2932">
        <v>-1.280464039021171</v>
      </c>
    </row>
    <row r="2933" spans="1:10" x14ac:dyDescent="0.2">
      <c r="A2933">
        <v>35150281</v>
      </c>
      <c r="B2933">
        <v>572</v>
      </c>
      <c r="C2933">
        <v>1</v>
      </c>
      <c r="D2933">
        <v>2</v>
      </c>
      <c r="E2933">
        <v>3</v>
      </c>
      <c r="F2933">
        <v>1</v>
      </c>
      <c r="G2933">
        <v>-0.76613217029005709</v>
      </c>
      <c r="H2933">
        <v>-0.69744000605901524</v>
      </c>
      <c r="I2933">
        <v>2.7554614852477559E-4</v>
      </c>
      <c r="J2933">
        <v>-1.1828085307194698</v>
      </c>
    </row>
    <row r="2934" spans="1:10" x14ac:dyDescent="0.2">
      <c r="A2934">
        <v>35150282</v>
      </c>
      <c r="B2934">
        <v>625</v>
      </c>
      <c r="C2934">
        <v>2</v>
      </c>
      <c r="D2934">
        <v>3</v>
      </c>
      <c r="E2934">
        <v>3</v>
      </c>
      <c r="F2934">
        <v>1</v>
      </c>
      <c r="G2934">
        <v>-0.47519848677415727</v>
      </c>
      <c r="H2934">
        <v>-0.4107226599985272</v>
      </c>
      <c r="I2934">
        <v>-1.7886233807392883E-2</v>
      </c>
      <c r="J2934">
        <v>-1.1074781615476046</v>
      </c>
    </row>
    <row r="2935" spans="1:10" x14ac:dyDescent="0.2">
      <c r="A2935">
        <v>35150283</v>
      </c>
      <c r="B2935">
        <v>575</v>
      </c>
      <c r="C2935">
        <v>1</v>
      </c>
      <c r="D2935">
        <v>2</v>
      </c>
      <c r="E2935">
        <v>3</v>
      </c>
      <c r="F2935">
        <v>1</v>
      </c>
      <c r="G2935">
        <v>-0.79453949701131998</v>
      </c>
      <c r="H2935">
        <v>-0.58926622935127571</v>
      </c>
      <c r="I2935">
        <v>-8.5288277749947294E-2</v>
      </c>
      <c r="J2935">
        <v>-1.0073239787774226</v>
      </c>
    </row>
    <row r="2936" spans="1:10" x14ac:dyDescent="0.2">
      <c r="A2936">
        <v>35150284</v>
      </c>
      <c r="B2936">
        <v>444</v>
      </c>
      <c r="C2936">
        <v>2</v>
      </c>
      <c r="D2936">
        <v>2</v>
      </c>
      <c r="E2936">
        <v>4</v>
      </c>
      <c r="F2936">
        <v>1</v>
      </c>
      <c r="G2936">
        <v>-0.50232283849536608</v>
      </c>
      <c r="H2936">
        <v>-0.46565206000343673</v>
      </c>
      <c r="I2936">
        <v>7.7486033829141696E-2</v>
      </c>
      <c r="J2936">
        <v>-0.93368167723918494</v>
      </c>
    </row>
    <row r="2937" spans="1:10" x14ac:dyDescent="0.2">
      <c r="A2937">
        <v>35150285</v>
      </c>
      <c r="B2937">
        <v>728</v>
      </c>
      <c r="C2937">
        <v>2</v>
      </c>
      <c r="D2937">
        <v>4</v>
      </c>
      <c r="E2937">
        <v>4</v>
      </c>
      <c r="F2937">
        <v>1</v>
      </c>
      <c r="G2937">
        <v>-0.40319402648539632</v>
      </c>
      <c r="H2937">
        <v>-1.2490166932520641E-2</v>
      </c>
      <c r="I2937">
        <v>0.22116430191464165</v>
      </c>
      <c r="J2937">
        <v>-1.3253498605965086</v>
      </c>
    </row>
    <row r="2938" spans="1:10" x14ac:dyDescent="0.2">
      <c r="A2938">
        <v>35150286</v>
      </c>
      <c r="B2938">
        <v>514</v>
      </c>
      <c r="C2938">
        <v>4</v>
      </c>
      <c r="D2938">
        <v>4</v>
      </c>
      <c r="E2938">
        <v>4</v>
      </c>
      <c r="F2938">
        <v>1</v>
      </c>
      <c r="G2938">
        <v>3.1856732453433095E-2</v>
      </c>
      <c r="H2938">
        <v>0.37099934885249797</v>
      </c>
      <c r="I2938">
        <v>0.42641792770509546</v>
      </c>
      <c r="J2938">
        <v>-1.8300102379474814</v>
      </c>
    </row>
    <row r="2939" spans="1:10" x14ac:dyDescent="0.2">
      <c r="A2939">
        <v>35150287</v>
      </c>
      <c r="B2939">
        <v>758</v>
      </c>
      <c r="C2939">
        <v>4</v>
      </c>
      <c r="D2939">
        <v>3</v>
      </c>
      <c r="E2939">
        <v>5</v>
      </c>
      <c r="F2939">
        <v>1</v>
      </c>
      <c r="G2939">
        <v>4.1898820208188151E-2</v>
      </c>
      <c r="H2939">
        <v>-9.2846698541130673E-2</v>
      </c>
      <c r="I2939">
        <v>1.2522352167863757</v>
      </c>
      <c r="J2939">
        <v>-0.82989876525713613</v>
      </c>
    </row>
    <row r="2940" spans="1:10" x14ac:dyDescent="0.2">
      <c r="A2940">
        <v>35150288</v>
      </c>
      <c r="B2940">
        <v>522</v>
      </c>
      <c r="C2940">
        <v>2</v>
      </c>
      <c r="D2940">
        <v>3</v>
      </c>
      <c r="E2940">
        <v>5</v>
      </c>
      <c r="F2940">
        <v>1</v>
      </c>
      <c r="G2940">
        <v>-0.48424535246953593</v>
      </c>
      <c r="H2940">
        <v>-0.23131824520146396</v>
      </c>
      <c r="I2940">
        <v>0.59375725419321534</v>
      </c>
      <c r="J2940">
        <v>-1.305878067672406</v>
      </c>
    </row>
    <row r="2941" spans="1:10" x14ac:dyDescent="0.2">
      <c r="A2941">
        <v>35150289</v>
      </c>
      <c r="B2941">
        <v>750</v>
      </c>
      <c r="C2941">
        <v>2</v>
      </c>
      <c r="D2941">
        <v>3</v>
      </c>
      <c r="E2941">
        <v>3</v>
      </c>
      <c r="F2941">
        <v>1</v>
      </c>
      <c r="G2941">
        <v>-0.67347390652953154</v>
      </c>
      <c r="H2941">
        <v>-0.19456563570745902</v>
      </c>
      <c r="I2941">
        <v>-0.10454494429032775</v>
      </c>
      <c r="J2941">
        <v>-1.022730706323105</v>
      </c>
    </row>
    <row r="2942" spans="1:10" x14ac:dyDescent="0.2">
      <c r="A2942">
        <v>35150290</v>
      </c>
      <c r="B2942">
        <v>769</v>
      </c>
      <c r="C2942">
        <v>4</v>
      </c>
      <c r="D2942">
        <v>2</v>
      </c>
      <c r="E2942">
        <v>5</v>
      </c>
      <c r="F2942">
        <v>1</v>
      </c>
      <c r="G2942">
        <v>7.3432328524661056E-2</v>
      </c>
      <c r="H2942">
        <v>-0.49331143346375805</v>
      </c>
      <c r="I2942">
        <v>0.64841202943799292</v>
      </c>
      <c r="J2942">
        <v>-0.89529685512237123</v>
      </c>
    </row>
    <row r="2943" spans="1:10" x14ac:dyDescent="0.2">
      <c r="A2943">
        <v>35150291</v>
      </c>
      <c r="B2943">
        <v>641</v>
      </c>
      <c r="C2943">
        <v>2</v>
      </c>
      <c r="D2943">
        <v>4</v>
      </c>
      <c r="E2943">
        <v>5</v>
      </c>
      <c r="F2943">
        <v>1</v>
      </c>
      <c r="G2943">
        <v>-0.45610636897241735</v>
      </c>
      <c r="H2943">
        <v>0.35140894032365283</v>
      </c>
      <c r="I2943">
        <v>0.85890545678420771</v>
      </c>
      <c r="J2943">
        <v>-1.6650684156015547</v>
      </c>
    </row>
    <row r="2944" spans="1:10" x14ac:dyDescent="0.2">
      <c r="A2944">
        <v>35150292</v>
      </c>
      <c r="B2944">
        <v>533</v>
      </c>
      <c r="C2944">
        <v>4</v>
      </c>
      <c r="D2944">
        <v>5</v>
      </c>
      <c r="E2944">
        <v>4</v>
      </c>
      <c r="F2944">
        <v>1</v>
      </c>
      <c r="G2944">
        <v>0.12299604979718609</v>
      </c>
      <c r="H2944">
        <v>0.61262118261614718</v>
      </c>
      <c r="I2944">
        <v>0.30323412704110131</v>
      </c>
      <c r="J2944">
        <v>-1.2469515621909846</v>
      </c>
    </row>
    <row r="2945" spans="1:10" x14ac:dyDescent="0.2">
      <c r="A2945">
        <v>35150293</v>
      </c>
      <c r="B2945">
        <v>495</v>
      </c>
      <c r="C2945">
        <v>3</v>
      </c>
      <c r="D2945">
        <v>4</v>
      </c>
      <c r="E2945">
        <v>5</v>
      </c>
      <c r="F2945">
        <v>1</v>
      </c>
      <c r="G2945">
        <v>-5.885690089217821E-2</v>
      </c>
      <c r="H2945">
        <v>0.3890189341312762</v>
      </c>
      <c r="I2945">
        <v>0.69952118885062509</v>
      </c>
      <c r="J2945">
        <v>-1.4011977991814784</v>
      </c>
    </row>
    <row r="2946" spans="1:10" x14ac:dyDescent="0.2">
      <c r="A2946">
        <v>35150294</v>
      </c>
      <c r="B2946">
        <v>551</v>
      </c>
      <c r="C2946">
        <v>2</v>
      </c>
      <c r="D2946">
        <v>4</v>
      </c>
      <c r="E2946">
        <v>5</v>
      </c>
      <c r="F2946">
        <v>1</v>
      </c>
      <c r="G2946">
        <v>-0.48238454715997625</v>
      </c>
      <c r="H2946">
        <v>9.1106243631293382E-2</v>
      </c>
      <c r="I2946">
        <v>1.0356538903992933</v>
      </c>
      <c r="J2946">
        <v>-1.0622993904770555</v>
      </c>
    </row>
    <row r="2947" spans="1:10" x14ac:dyDescent="0.2">
      <c r="A2947">
        <v>35150295</v>
      </c>
      <c r="B2947">
        <v>600</v>
      </c>
      <c r="C2947">
        <v>4</v>
      </c>
      <c r="D2947">
        <v>4</v>
      </c>
      <c r="E2947">
        <v>5</v>
      </c>
      <c r="F2947">
        <v>1</v>
      </c>
      <c r="G2947">
        <v>0.39349368347203589</v>
      </c>
      <c r="H2947">
        <v>5.9070711454869279E-2</v>
      </c>
      <c r="I2947">
        <v>2.1687323680083113</v>
      </c>
      <c r="J2947">
        <v>-1.1700949263737226</v>
      </c>
    </row>
    <row r="2948" spans="1:10" x14ac:dyDescent="0.2">
      <c r="A2948">
        <v>35150296</v>
      </c>
      <c r="B2948">
        <v>569</v>
      </c>
      <c r="C2948">
        <v>4</v>
      </c>
      <c r="D2948">
        <v>4</v>
      </c>
      <c r="E2948">
        <v>5</v>
      </c>
      <c r="F2948">
        <v>1</v>
      </c>
      <c r="G2948">
        <v>0.12106846014662231</v>
      </c>
      <c r="H2948">
        <v>0.11031624144309088</v>
      </c>
      <c r="I2948">
        <v>1.8736430436164602</v>
      </c>
      <c r="J2948">
        <v>-1.1228764530166155</v>
      </c>
    </row>
    <row r="2949" spans="1:10" x14ac:dyDescent="0.2">
      <c r="A2949">
        <v>35150297</v>
      </c>
      <c r="B2949">
        <v>698</v>
      </c>
      <c r="C2949">
        <v>2</v>
      </c>
      <c r="D2949">
        <v>1</v>
      </c>
      <c r="E2949">
        <v>4</v>
      </c>
      <c r="F2949">
        <v>2</v>
      </c>
      <c r="G2949">
        <v>-0.45402263706577495</v>
      </c>
      <c r="H2949">
        <v>-0.85377889658933981</v>
      </c>
      <c r="I2949">
        <v>0.39081658449296375</v>
      </c>
      <c r="J2949">
        <v>-0.66865801198322261</v>
      </c>
    </row>
    <row r="2950" spans="1:10" x14ac:dyDescent="0.2">
      <c r="A2950">
        <v>35150298</v>
      </c>
      <c r="B2950">
        <v>665</v>
      </c>
      <c r="C2950">
        <v>5</v>
      </c>
      <c r="D2950">
        <v>1</v>
      </c>
      <c r="E2950">
        <v>5</v>
      </c>
      <c r="F2950">
        <v>2</v>
      </c>
      <c r="G2950">
        <v>1.1226427630062092</v>
      </c>
      <c r="H2950">
        <v>-0.92513349275993351</v>
      </c>
      <c r="I2950">
        <v>1.2252701838188715</v>
      </c>
      <c r="J2950">
        <v>-0.58356705930679098</v>
      </c>
    </row>
    <row r="2951" spans="1:10" x14ac:dyDescent="0.2">
      <c r="A2951">
        <v>35150299</v>
      </c>
      <c r="B2951">
        <v>663</v>
      </c>
      <c r="C2951">
        <v>4</v>
      </c>
      <c r="D2951">
        <v>2</v>
      </c>
      <c r="E2951">
        <v>5</v>
      </c>
      <c r="F2951">
        <v>2</v>
      </c>
      <c r="G2951">
        <v>0.16125274053462538</v>
      </c>
      <c r="H2951">
        <v>-0.51928836496896669</v>
      </c>
      <c r="I2951">
        <v>0.85125156484841402</v>
      </c>
      <c r="J2951">
        <v>-0.66518560228396373</v>
      </c>
    </row>
    <row r="2952" spans="1:10" x14ac:dyDescent="0.2">
      <c r="A2952">
        <v>35150300</v>
      </c>
      <c r="B2952">
        <v>681</v>
      </c>
      <c r="C2952">
        <v>3</v>
      </c>
      <c r="D2952">
        <v>3</v>
      </c>
      <c r="E2952">
        <v>5</v>
      </c>
      <c r="F2952">
        <v>2</v>
      </c>
      <c r="G2952">
        <v>-6.3446708471049662E-3</v>
      </c>
      <c r="H2952">
        <v>-0.39793594327690984</v>
      </c>
      <c r="I2952">
        <v>0.80179724160444432</v>
      </c>
      <c r="J2952">
        <v>-0.70739813213956637</v>
      </c>
    </row>
    <row r="2953" spans="1:10" x14ac:dyDescent="0.2">
      <c r="A2953">
        <v>35150301</v>
      </c>
      <c r="B2953">
        <v>629</v>
      </c>
      <c r="C2953">
        <v>4</v>
      </c>
      <c r="D2953">
        <v>2</v>
      </c>
      <c r="E2953">
        <v>5</v>
      </c>
      <c r="F2953">
        <v>1</v>
      </c>
      <c r="G2953">
        <v>0.3297426836619613</v>
      </c>
      <c r="H2953">
        <v>-0.48749313586515708</v>
      </c>
      <c r="I2953">
        <v>1.1577528945743092</v>
      </c>
      <c r="J2953">
        <v>-0.7444196000669181</v>
      </c>
    </row>
    <row r="2954" spans="1:10" x14ac:dyDescent="0.2">
      <c r="A2954">
        <v>35150302</v>
      </c>
      <c r="B2954">
        <v>654</v>
      </c>
      <c r="C2954">
        <v>3</v>
      </c>
      <c r="D2954">
        <v>2</v>
      </c>
      <c r="E2954">
        <v>4</v>
      </c>
      <c r="F2954">
        <v>1</v>
      </c>
      <c r="G2954">
        <v>-0.16105899076092034</v>
      </c>
      <c r="H2954">
        <v>-0.54761297257082153</v>
      </c>
      <c r="I2954">
        <v>0.26692679626634958</v>
      </c>
      <c r="J2954">
        <v>-0.7483269830848176</v>
      </c>
    </row>
    <row r="2955" spans="1:10" x14ac:dyDescent="0.2">
      <c r="A2955">
        <v>35150303</v>
      </c>
      <c r="B2955">
        <v>669</v>
      </c>
      <c r="C2955">
        <v>1</v>
      </c>
      <c r="D2955">
        <v>2</v>
      </c>
      <c r="E2955">
        <v>4</v>
      </c>
      <c r="F2955">
        <v>1</v>
      </c>
      <c r="G2955">
        <v>-0.87059933123395083</v>
      </c>
      <c r="H2955">
        <v>-0.60919001613170354</v>
      </c>
      <c r="I2955">
        <v>0.19483084247234767</v>
      </c>
      <c r="J2955">
        <v>-0.73942754556163814</v>
      </c>
    </row>
    <row r="2956" spans="1:10" x14ac:dyDescent="0.2">
      <c r="A2956">
        <v>35150304</v>
      </c>
      <c r="B2956">
        <v>650</v>
      </c>
      <c r="C2956">
        <v>3</v>
      </c>
      <c r="D2956">
        <v>2</v>
      </c>
      <c r="E2956">
        <v>5</v>
      </c>
      <c r="F2956">
        <v>1</v>
      </c>
      <c r="G2956">
        <v>-0.26109135564647379</v>
      </c>
      <c r="H2956">
        <v>-0.55796067449889097</v>
      </c>
      <c r="I2956">
        <v>0.61741419737660752</v>
      </c>
      <c r="J2956">
        <v>-0.90207317991010938</v>
      </c>
    </row>
    <row r="2957" spans="1:10" x14ac:dyDescent="0.2">
      <c r="A2957">
        <v>35150305</v>
      </c>
      <c r="B2957">
        <v>812</v>
      </c>
      <c r="C2957">
        <v>3</v>
      </c>
      <c r="D2957">
        <v>2</v>
      </c>
      <c r="E2957">
        <v>4</v>
      </c>
      <c r="F2957">
        <v>1</v>
      </c>
      <c r="G2957">
        <v>-0.36335390374113846</v>
      </c>
      <c r="H2957">
        <v>-0.73461333289062436</v>
      </c>
      <c r="I2957">
        <v>0.34182370481586466</v>
      </c>
      <c r="J2957">
        <v>-0.74924808401615917</v>
      </c>
    </row>
    <row r="2958" spans="1:10" x14ac:dyDescent="0.2">
      <c r="A2958">
        <v>35150306</v>
      </c>
      <c r="B2958">
        <v>882</v>
      </c>
      <c r="C2958">
        <v>3</v>
      </c>
      <c r="D2958">
        <v>2</v>
      </c>
      <c r="E2958">
        <v>4</v>
      </c>
      <c r="F2958">
        <v>1</v>
      </c>
      <c r="G2958">
        <v>-0.29696666543589822</v>
      </c>
      <c r="H2958">
        <v>-0.56032443742445404</v>
      </c>
      <c r="I2958">
        <v>0.40441463987140436</v>
      </c>
      <c r="J2958">
        <v>-0.80169432348442438</v>
      </c>
    </row>
    <row r="2959" spans="1:10" x14ac:dyDescent="0.2">
      <c r="A2959">
        <v>35150309</v>
      </c>
      <c r="B2959">
        <v>418</v>
      </c>
      <c r="C2959">
        <v>1</v>
      </c>
      <c r="D2959">
        <v>2</v>
      </c>
      <c r="E2959">
        <v>4</v>
      </c>
      <c r="F2959">
        <v>2</v>
      </c>
      <c r="G2959">
        <v>-0.8104308241741125</v>
      </c>
      <c r="H2959">
        <v>-0.52640627672668794</v>
      </c>
      <c r="I2959">
        <v>0.23412529382680494</v>
      </c>
      <c r="J2959">
        <v>-0.55350631318759502</v>
      </c>
    </row>
    <row r="2960" spans="1:10" x14ac:dyDescent="0.2">
      <c r="A2960">
        <v>35150311</v>
      </c>
      <c r="B2960">
        <v>738</v>
      </c>
      <c r="C2960">
        <v>4</v>
      </c>
      <c r="D2960">
        <v>3</v>
      </c>
      <c r="E2960">
        <v>5</v>
      </c>
      <c r="F2960">
        <v>1</v>
      </c>
      <c r="G2960">
        <v>0.10593824579426708</v>
      </c>
      <c r="H2960">
        <v>-5.7104819580458863E-2</v>
      </c>
      <c r="I2960">
        <v>1.2365277659842691</v>
      </c>
      <c r="J2960">
        <v>-0.87152798990043967</v>
      </c>
    </row>
    <row r="2961" spans="1:10" x14ac:dyDescent="0.2">
      <c r="A2961">
        <v>35150312</v>
      </c>
      <c r="B2961">
        <v>640</v>
      </c>
      <c r="C2961">
        <v>3</v>
      </c>
      <c r="D2961">
        <v>4</v>
      </c>
      <c r="E2961">
        <v>5</v>
      </c>
      <c r="F2961">
        <v>1</v>
      </c>
      <c r="G2961">
        <v>-0.11229623407325795</v>
      </c>
      <c r="H2961">
        <v>2.9999922336206158E-3</v>
      </c>
      <c r="I2961">
        <v>1.4416852713836756</v>
      </c>
      <c r="J2961">
        <v>-0.82457278398510114</v>
      </c>
    </row>
    <row r="2962" spans="1:10" x14ac:dyDescent="0.2">
      <c r="A2962">
        <v>35150313</v>
      </c>
      <c r="B2962">
        <v>786</v>
      </c>
      <c r="C2962">
        <v>4</v>
      </c>
      <c r="D2962">
        <v>3</v>
      </c>
      <c r="E2962">
        <v>5</v>
      </c>
      <c r="F2962">
        <v>1</v>
      </c>
      <c r="G2962">
        <v>0.21716867218277791</v>
      </c>
      <c r="H2962">
        <v>-6.6764191126157182E-2</v>
      </c>
      <c r="I2962">
        <v>1.178818678064266</v>
      </c>
      <c r="J2962">
        <v>-0.95532075254537463</v>
      </c>
    </row>
    <row r="2963" spans="1:10" x14ac:dyDescent="0.2">
      <c r="A2963">
        <v>35150314</v>
      </c>
      <c r="B2963">
        <v>637</v>
      </c>
      <c r="C2963">
        <v>4</v>
      </c>
      <c r="D2963">
        <v>3</v>
      </c>
      <c r="E2963">
        <v>5</v>
      </c>
      <c r="F2963">
        <v>1</v>
      </c>
      <c r="G2963">
        <v>0.20180861289845564</v>
      </c>
      <c r="H2963">
        <v>-0.2304951878376654</v>
      </c>
      <c r="I2963">
        <v>1.7999035732969759</v>
      </c>
      <c r="J2963">
        <v>-0.90704878406484568</v>
      </c>
    </row>
    <row r="2964" spans="1:10" x14ac:dyDescent="0.2">
      <c r="A2964">
        <v>35150315</v>
      </c>
      <c r="B2964">
        <v>801</v>
      </c>
      <c r="C2964">
        <v>3</v>
      </c>
      <c r="D2964">
        <v>4</v>
      </c>
      <c r="E2964">
        <v>5</v>
      </c>
      <c r="F2964">
        <v>1</v>
      </c>
      <c r="G2964">
        <v>-0.2243521322446059</v>
      </c>
      <c r="H2964">
        <v>9.9093596824861324E-2</v>
      </c>
      <c r="I2964">
        <v>1.6091197985748815</v>
      </c>
      <c r="J2964">
        <v>-1.1620031998235838</v>
      </c>
    </row>
    <row r="2965" spans="1:10" x14ac:dyDescent="0.2">
      <c r="A2965">
        <v>35150316</v>
      </c>
      <c r="B2965">
        <v>655</v>
      </c>
      <c r="C2965">
        <v>4</v>
      </c>
      <c r="D2965">
        <v>4</v>
      </c>
      <c r="E2965">
        <v>5</v>
      </c>
      <c r="F2965">
        <v>1</v>
      </c>
      <c r="G2965">
        <v>0.25266780481393558</v>
      </c>
      <c r="H2965">
        <v>0.16437482305741624</v>
      </c>
      <c r="I2965">
        <v>0.7263345424382327</v>
      </c>
      <c r="J2965">
        <v>-1.1242771852645335</v>
      </c>
    </row>
    <row r="2966" spans="1:10" x14ac:dyDescent="0.2">
      <c r="A2966">
        <v>35150317</v>
      </c>
      <c r="B2966">
        <v>549</v>
      </c>
      <c r="C2966">
        <v>4</v>
      </c>
      <c r="D2966">
        <v>3</v>
      </c>
      <c r="E2966">
        <v>5</v>
      </c>
      <c r="F2966">
        <v>2</v>
      </c>
      <c r="G2966">
        <v>9.6906795438384985E-2</v>
      </c>
      <c r="H2966">
        <v>-0.29318964682500342</v>
      </c>
      <c r="I2966">
        <v>1.2273033401051476</v>
      </c>
      <c r="J2966">
        <v>-0.64304812929136423</v>
      </c>
    </row>
    <row r="2967" spans="1:10" x14ac:dyDescent="0.2">
      <c r="A2967">
        <v>35150318</v>
      </c>
      <c r="B2967">
        <v>857</v>
      </c>
      <c r="C2967">
        <v>4</v>
      </c>
      <c r="D2967">
        <v>4</v>
      </c>
      <c r="E2967">
        <v>5</v>
      </c>
      <c r="F2967">
        <v>1</v>
      </c>
      <c r="G2967">
        <v>0.38140347672766317</v>
      </c>
      <c r="H2967">
        <v>-7.451310189072774E-3</v>
      </c>
      <c r="I2967">
        <v>1.0671162874127347</v>
      </c>
      <c r="J2967">
        <v>-1.2442418085530011</v>
      </c>
    </row>
    <row r="2968" spans="1:10" x14ac:dyDescent="0.2">
      <c r="A2968">
        <v>35150319</v>
      </c>
      <c r="B2968">
        <v>848</v>
      </c>
      <c r="C2968">
        <v>4</v>
      </c>
      <c r="D2968">
        <v>4</v>
      </c>
      <c r="E2968">
        <v>5</v>
      </c>
      <c r="F2968">
        <v>1</v>
      </c>
      <c r="G2968">
        <v>0.3742886197829467</v>
      </c>
      <c r="H2968">
        <v>0.43139963263878034</v>
      </c>
      <c r="I2968">
        <v>1.8697112579405872</v>
      </c>
      <c r="J2968">
        <v>-1.2008099131463728</v>
      </c>
    </row>
    <row r="2969" spans="1:10" x14ac:dyDescent="0.2">
      <c r="A2969">
        <v>35150320</v>
      </c>
      <c r="B2969">
        <v>1959</v>
      </c>
      <c r="C2969">
        <v>2</v>
      </c>
      <c r="D2969">
        <v>2</v>
      </c>
      <c r="E2969">
        <v>2</v>
      </c>
      <c r="F2969">
        <v>4</v>
      </c>
      <c r="G2969">
        <v>-0.57864331954258774</v>
      </c>
      <c r="H2969">
        <v>-0.7346173024536834</v>
      </c>
      <c r="I2969">
        <v>-0.49466686112078428</v>
      </c>
      <c r="J2969">
        <v>-5.1270662647039694E-2</v>
      </c>
    </row>
    <row r="2970" spans="1:10" x14ac:dyDescent="0.2">
      <c r="A2970">
        <v>35150321</v>
      </c>
      <c r="B2970">
        <v>2031</v>
      </c>
      <c r="C2970">
        <v>4</v>
      </c>
      <c r="D2970">
        <v>2</v>
      </c>
      <c r="E2970">
        <v>5</v>
      </c>
      <c r="F2970">
        <v>2</v>
      </c>
      <c r="G2970">
        <v>9.916810706268625E-3</v>
      </c>
      <c r="H2970">
        <v>-0.51930660847105126</v>
      </c>
      <c r="I2970">
        <v>1.9087081269448205</v>
      </c>
      <c r="J2970">
        <v>-0.51191879561584575</v>
      </c>
    </row>
    <row r="2971" spans="1:10" x14ac:dyDescent="0.2">
      <c r="A2971">
        <v>35150322</v>
      </c>
      <c r="B2971">
        <v>227</v>
      </c>
      <c r="C2971">
        <v>4</v>
      </c>
      <c r="D2971">
        <v>5</v>
      </c>
      <c r="E2971">
        <v>1</v>
      </c>
      <c r="F2971">
        <v>4</v>
      </c>
      <c r="G2971">
        <v>0.22591600666395992</v>
      </c>
      <c r="H2971">
        <v>3.5433978053541235</v>
      </c>
      <c r="I2971">
        <v>-1.4069878677772767</v>
      </c>
      <c r="J2971">
        <v>-4.1078263046601671E-3</v>
      </c>
    </row>
    <row r="2972" spans="1:10" x14ac:dyDescent="0.2">
      <c r="A2972">
        <v>35150324</v>
      </c>
      <c r="B2972">
        <v>677</v>
      </c>
      <c r="C2972">
        <v>2</v>
      </c>
      <c r="D2972">
        <v>2</v>
      </c>
      <c r="E2972">
        <v>1</v>
      </c>
      <c r="F2972">
        <v>3</v>
      </c>
      <c r="G2972">
        <v>-0.57132434779991204</v>
      </c>
      <c r="H2972">
        <v>-0.48863201997043582</v>
      </c>
      <c r="I2972">
        <v>-0.82751278440810982</v>
      </c>
      <c r="J2972">
        <v>-6.9862170592128708E-2</v>
      </c>
    </row>
    <row r="2973" spans="1:10" x14ac:dyDescent="0.2">
      <c r="A2973">
        <v>35150326</v>
      </c>
      <c r="B2973">
        <v>482</v>
      </c>
      <c r="C2973">
        <v>3</v>
      </c>
      <c r="D2973">
        <v>4</v>
      </c>
      <c r="E2973">
        <v>2</v>
      </c>
      <c r="F2973">
        <v>3</v>
      </c>
      <c r="G2973">
        <v>-0.30949854302286522</v>
      </c>
      <c r="H2973">
        <v>0.28142734835853811</v>
      </c>
      <c r="I2973">
        <v>-0.55739084720642662</v>
      </c>
      <c r="J2973">
        <v>-0.39670437844598228</v>
      </c>
    </row>
    <row r="2974" spans="1:10" x14ac:dyDescent="0.2">
      <c r="A2974">
        <v>35150327</v>
      </c>
      <c r="B2974">
        <v>384</v>
      </c>
      <c r="C2974">
        <v>3</v>
      </c>
      <c r="D2974">
        <v>1</v>
      </c>
      <c r="E2974">
        <v>5</v>
      </c>
      <c r="F2974">
        <v>2</v>
      </c>
      <c r="G2974">
        <v>-0.32870872003418516</v>
      </c>
      <c r="H2974">
        <v>-1.0064170490549782</v>
      </c>
      <c r="I2974">
        <v>0.64840433656025143</v>
      </c>
      <c r="J2974">
        <v>-0.52840845851620655</v>
      </c>
    </row>
    <row r="2975" spans="1:10" x14ac:dyDescent="0.2">
      <c r="A2975">
        <v>35150330</v>
      </c>
      <c r="B2975">
        <v>531</v>
      </c>
      <c r="C2975">
        <v>3</v>
      </c>
      <c r="D2975">
        <v>1</v>
      </c>
      <c r="E2975">
        <v>4</v>
      </c>
      <c r="F2975">
        <v>2</v>
      </c>
      <c r="G2975">
        <v>-0.22528358988507996</v>
      </c>
      <c r="H2975">
        <v>-0.82869149394954777</v>
      </c>
      <c r="I2975">
        <v>0.47452323872781682</v>
      </c>
      <c r="J2975">
        <v>-0.45510487516972609</v>
      </c>
    </row>
    <row r="2976" spans="1:10" x14ac:dyDescent="0.2">
      <c r="A2976">
        <v>35150331</v>
      </c>
      <c r="B2976">
        <v>636</v>
      </c>
      <c r="C2976">
        <v>3</v>
      </c>
      <c r="D2976">
        <v>2</v>
      </c>
      <c r="E2976">
        <v>4</v>
      </c>
      <c r="F2976">
        <v>1</v>
      </c>
      <c r="G2976">
        <v>-0.18853186679614523</v>
      </c>
      <c r="H2976">
        <v>-0.76311401546860536</v>
      </c>
      <c r="I2976">
        <v>0.38387707997636794</v>
      </c>
      <c r="J2976">
        <v>-0.76614686226534268</v>
      </c>
    </row>
    <row r="2977" spans="1:10" x14ac:dyDescent="0.2">
      <c r="A2977">
        <v>35150332</v>
      </c>
      <c r="B2977">
        <v>348</v>
      </c>
      <c r="C2977">
        <v>3</v>
      </c>
      <c r="D2977">
        <v>2</v>
      </c>
      <c r="E2977">
        <v>4</v>
      </c>
      <c r="F2977">
        <v>1</v>
      </c>
      <c r="G2977">
        <v>-0.14595406856474152</v>
      </c>
      <c r="H2977">
        <v>-0.58213631919769482</v>
      </c>
      <c r="I2977">
        <v>0.28654701895786505</v>
      </c>
      <c r="J2977">
        <v>-0.98925342296291763</v>
      </c>
    </row>
    <row r="2978" spans="1:10" x14ac:dyDescent="0.2">
      <c r="A2978">
        <v>35150334</v>
      </c>
      <c r="B2978">
        <v>853</v>
      </c>
      <c r="C2978">
        <v>4</v>
      </c>
      <c r="D2978">
        <v>4</v>
      </c>
      <c r="E2978">
        <v>4</v>
      </c>
      <c r="F2978">
        <v>3</v>
      </c>
      <c r="G2978">
        <v>0.58069491932824668</v>
      </c>
      <c r="H2978">
        <v>0.36297058736306725</v>
      </c>
      <c r="I2978">
        <v>0.26132358867709182</v>
      </c>
      <c r="J2978">
        <v>-0.16441412269279004</v>
      </c>
    </row>
    <row r="2979" spans="1:10" x14ac:dyDescent="0.2">
      <c r="A2979">
        <v>35150335</v>
      </c>
      <c r="B2979">
        <v>486</v>
      </c>
      <c r="C2979">
        <v>2</v>
      </c>
      <c r="D2979">
        <v>4</v>
      </c>
      <c r="E2979">
        <v>4</v>
      </c>
      <c r="F2979">
        <v>2</v>
      </c>
      <c r="G2979">
        <v>-0.73110090722594001</v>
      </c>
      <c r="H2979">
        <v>-1.0720654998445461E-2</v>
      </c>
      <c r="I2979">
        <v>0.24775689582584953</v>
      </c>
      <c r="J2979">
        <v>-0.65998245865589822</v>
      </c>
    </row>
    <row r="2980" spans="1:10" x14ac:dyDescent="0.2">
      <c r="A2980">
        <v>35150337</v>
      </c>
      <c r="B2980">
        <v>564</v>
      </c>
      <c r="C2980">
        <v>2</v>
      </c>
      <c r="D2980">
        <v>2</v>
      </c>
      <c r="E2980">
        <v>4</v>
      </c>
      <c r="F2980">
        <v>1</v>
      </c>
      <c r="G2980">
        <v>-0.48692341459518884</v>
      </c>
      <c r="H2980">
        <v>-0.59393278866787935</v>
      </c>
      <c r="I2980">
        <v>0.30751476290516788</v>
      </c>
      <c r="J2980">
        <v>-1.5863162789307412</v>
      </c>
    </row>
    <row r="2981" spans="1:10" x14ac:dyDescent="0.2">
      <c r="A2981">
        <v>35150339</v>
      </c>
      <c r="B2981">
        <v>629</v>
      </c>
      <c r="C2981">
        <v>2</v>
      </c>
      <c r="D2981">
        <v>5</v>
      </c>
      <c r="E2981">
        <v>4</v>
      </c>
      <c r="F2981">
        <v>1</v>
      </c>
      <c r="G2981">
        <v>-0.69527346803004741</v>
      </c>
      <c r="H2981">
        <v>2.0820365696149752</v>
      </c>
      <c r="I2981">
        <v>0.22283962473844068</v>
      </c>
      <c r="J2981">
        <v>-0.73584645893309375</v>
      </c>
    </row>
    <row r="2982" spans="1:10" x14ac:dyDescent="0.2">
      <c r="A2982">
        <v>35160102</v>
      </c>
      <c r="B2982">
        <v>467</v>
      </c>
      <c r="C2982">
        <v>4</v>
      </c>
      <c r="D2982">
        <v>4</v>
      </c>
      <c r="E2982">
        <v>5</v>
      </c>
      <c r="F2982">
        <v>1</v>
      </c>
      <c r="G2982">
        <v>3.528836655470094E-2</v>
      </c>
      <c r="H2982">
        <v>0.52979593394573976</v>
      </c>
      <c r="I2982">
        <v>1.0170310752460998</v>
      </c>
      <c r="J2982">
        <v>-1.4354849546150132</v>
      </c>
    </row>
    <row r="2983" spans="1:10" x14ac:dyDescent="0.2">
      <c r="A2983">
        <v>35160103</v>
      </c>
      <c r="B2983">
        <v>451</v>
      </c>
      <c r="C2983">
        <v>3</v>
      </c>
      <c r="D2983">
        <v>4</v>
      </c>
      <c r="E2983">
        <v>5</v>
      </c>
      <c r="F2983">
        <v>1</v>
      </c>
      <c r="G2983">
        <v>-7.4366628023566639E-2</v>
      </c>
      <c r="H2983">
        <v>0.34771368573105976</v>
      </c>
      <c r="I2983">
        <v>0.93563553052775927</v>
      </c>
      <c r="J2983">
        <v>-1.5260035495615556</v>
      </c>
    </row>
    <row r="2984" spans="1:10" x14ac:dyDescent="0.2">
      <c r="A2984">
        <v>35160104</v>
      </c>
      <c r="B2984">
        <v>409</v>
      </c>
      <c r="C2984">
        <v>3</v>
      </c>
      <c r="D2984">
        <v>4</v>
      </c>
      <c r="E2984">
        <v>5</v>
      </c>
      <c r="F2984">
        <v>1</v>
      </c>
      <c r="G2984">
        <v>-0.22968506909066266</v>
      </c>
      <c r="H2984">
        <v>0.22326716807599825</v>
      </c>
      <c r="I2984">
        <v>0.97357816696585986</v>
      </c>
      <c r="J2984">
        <v>-0.85209086538546241</v>
      </c>
    </row>
    <row r="2985" spans="1:10" x14ac:dyDescent="0.2">
      <c r="A2985">
        <v>35160105</v>
      </c>
      <c r="B2985">
        <v>732</v>
      </c>
      <c r="C2985">
        <v>4</v>
      </c>
      <c r="D2985">
        <v>4</v>
      </c>
      <c r="E2985">
        <v>5</v>
      </c>
      <c r="F2985">
        <v>1</v>
      </c>
      <c r="G2985">
        <v>0.51715721427378358</v>
      </c>
      <c r="H2985">
        <v>6.5653178184076372E-2</v>
      </c>
      <c r="I2985">
        <v>2.3626185990970496</v>
      </c>
      <c r="J2985">
        <v>-0.92951519310296304</v>
      </c>
    </row>
    <row r="2986" spans="1:10" x14ac:dyDescent="0.2">
      <c r="A2986">
        <v>35160106</v>
      </c>
      <c r="B2986">
        <v>510</v>
      </c>
      <c r="C2986">
        <v>3</v>
      </c>
      <c r="D2986">
        <v>4</v>
      </c>
      <c r="E2986">
        <v>5</v>
      </c>
      <c r="F2986">
        <v>1</v>
      </c>
      <c r="G2986">
        <v>-0.19234677946881634</v>
      </c>
      <c r="H2986">
        <v>0.19680614509828054</v>
      </c>
      <c r="I2986">
        <v>0.95588554368118672</v>
      </c>
      <c r="J2986">
        <v>-0.84207973865175723</v>
      </c>
    </row>
    <row r="2987" spans="1:10" x14ac:dyDescent="0.2">
      <c r="A2987">
        <v>35160107</v>
      </c>
      <c r="B2987">
        <v>717</v>
      </c>
      <c r="C2987">
        <v>4</v>
      </c>
      <c r="D2987">
        <v>3</v>
      </c>
      <c r="E2987">
        <v>5</v>
      </c>
      <c r="F2987">
        <v>1</v>
      </c>
      <c r="G2987">
        <v>0.44033153511757472</v>
      </c>
      <c r="H2987">
        <v>-0.28140609075667083</v>
      </c>
      <c r="I2987">
        <v>1.4137252439422907</v>
      </c>
      <c r="J2987">
        <v>-0.9564804229727788</v>
      </c>
    </row>
    <row r="2988" spans="1:10" x14ac:dyDescent="0.2">
      <c r="A2988">
        <v>35160108</v>
      </c>
      <c r="B2988">
        <v>586</v>
      </c>
      <c r="C2988">
        <v>2</v>
      </c>
      <c r="D2988">
        <v>3</v>
      </c>
      <c r="E2988">
        <v>4</v>
      </c>
      <c r="F2988">
        <v>1</v>
      </c>
      <c r="G2988">
        <v>-0.61291285445723798</v>
      </c>
      <c r="H2988">
        <v>-0.14094633324721328</v>
      </c>
      <c r="I2988">
        <v>0.30252564008707894</v>
      </c>
      <c r="J2988">
        <v>-0.85928123804599887</v>
      </c>
    </row>
    <row r="2989" spans="1:10" x14ac:dyDescent="0.2">
      <c r="A2989">
        <v>35160109</v>
      </c>
      <c r="B2989">
        <v>515</v>
      </c>
      <c r="C2989">
        <v>1</v>
      </c>
      <c r="D2989">
        <v>4</v>
      </c>
      <c r="E2989">
        <v>4</v>
      </c>
      <c r="F2989">
        <v>2</v>
      </c>
      <c r="G2989">
        <v>-0.95340358551141868</v>
      </c>
      <c r="H2989">
        <v>-1.9339194310208155E-3</v>
      </c>
      <c r="I2989">
        <v>7.2312761635595246E-2</v>
      </c>
      <c r="J2989">
        <v>-0.61982144424592855</v>
      </c>
    </row>
    <row r="2990" spans="1:10" x14ac:dyDescent="0.2">
      <c r="A2990">
        <v>35160110</v>
      </c>
      <c r="B2990">
        <v>521</v>
      </c>
      <c r="C2990">
        <v>2</v>
      </c>
      <c r="D2990">
        <v>3</v>
      </c>
      <c r="E2990">
        <v>4</v>
      </c>
      <c r="F2990">
        <v>2</v>
      </c>
      <c r="G2990">
        <v>-0.74465378950828165</v>
      </c>
      <c r="H2990">
        <v>-0.40745660009079254</v>
      </c>
      <c r="I2990">
        <v>0.29910114824507866</v>
      </c>
      <c r="J2990">
        <v>-0.68159232444598827</v>
      </c>
    </row>
    <row r="2991" spans="1:10" x14ac:dyDescent="0.2">
      <c r="A2991">
        <v>35160111</v>
      </c>
      <c r="B2991">
        <v>538</v>
      </c>
      <c r="C2991">
        <v>3</v>
      </c>
      <c r="D2991">
        <v>3</v>
      </c>
      <c r="E2991">
        <v>4</v>
      </c>
      <c r="F2991">
        <v>1</v>
      </c>
      <c r="G2991">
        <v>-0.2447256525740675</v>
      </c>
      <c r="H2991">
        <v>-0.21684653198493206</v>
      </c>
      <c r="I2991">
        <v>0.38624295274079457</v>
      </c>
      <c r="J2991">
        <v>-0.97243183298224278</v>
      </c>
    </row>
    <row r="2992" spans="1:10" x14ac:dyDescent="0.2">
      <c r="A2992">
        <v>35160112</v>
      </c>
      <c r="B2992">
        <v>550</v>
      </c>
      <c r="C2992">
        <v>4</v>
      </c>
      <c r="D2992">
        <v>2</v>
      </c>
      <c r="E2992">
        <v>5</v>
      </c>
      <c r="F2992">
        <v>1</v>
      </c>
      <c r="G2992">
        <v>0.66462386065261125</v>
      </c>
      <c r="H2992">
        <v>-0.51165008873897366</v>
      </c>
      <c r="I2992">
        <v>2.5884165544500268</v>
      </c>
      <c r="J2992">
        <v>-0.72113858558582433</v>
      </c>
    </row>
    <row r="2993" spans="1:10" x14ac:dyDescent="0.2">
      <c r="A2993">
        <v>35160113</v>
      </c>
      <c r="B2993">
        <v>1202</v>
      </c>
      <c r="C2993">
        <v>3</v>
      </c>
      <c r="D2993">
        <v>3</v>
      </c>
      <c r="E2993">
        <v>5</v>
      </c>
      <c r="F2993">
        <v>1</v>
      </c>
      <c r="G2993">
        <v>-8.4910677127763762E-2</v>
      </c>
      <c r="H2993">
        <v>-0.24588429912255227</v>
      </c>
      <c r="I2993">
        <v>1.0804943921642238</v>
      </c>
      <c r="J2993">
        <v>-0.77759916919938399</v>
      </c>
    </row>
    <row r="2994" spans="1:10" x14ac:dyDescent="0.2">
      <c r="A2994">
        <v>35160114</v>
      </c>
      <c r="B2994">
        <v>990</v>
      </c>
      <c r="C2994">
        <v>4</v>
      </c>
      <c r="D2994">
        <v>3</v>
      </c>
      <c r="E2994">
        <v>4</v>
      </c>
      <c r="F2994">
        <v>1</v>
      </c>
      <c r="G2994">
        <v>0.28340811123516568</v>
      </c>
      <c r="H2994">
        <v>-0.14924041615699257</v>
      </c>
      <c r="I2994">
        <v>0.25944026558419769</v>
      </c>
      <c r="J2994">
        <v>-0.76341179794184555</v>
      </c>
    </row>
    <row r="2995" spans="1:10" x14ac:dyDescent="0.2">
      <c r="A2995">
        <v>35160115</v>
      </c>
      <c r="B2995">
        <v>501</v>
      </c>
      <c r="C2995">
        <v>3</v>
      </c>
      <c r="D2995">
        <v>3</v>
      </c>
      <c r="E2995">
        <v>5</v>
      </c>
      <c r="F2995">
        <v>1</v>
      </c>
      <c r="G2995">
        <v>-3.635160893820466E-2</v>
      </c>
      <c r="H2995">
        <v>-0.30326764571802328</v>
      </c>
      <c r="I2995">
        <v>1.046534990387036</v>
      </c>
      <c r="J2995">
        <v>-0.99274615299423097</v>
      </c>
    </row>
    <row r="2996" spans="1:10" x14ac:dyDescent="0.2">
      <c r="A2996">
        <v>35160116</v>
      </c>
      <c r="B2996">
        <v>526</v>
      </c>
      <c r="C2996">
        <v>3</v>
      </c>
      <c r="D2996">
        <v>4</v>
      </c>
      <c r="E2996">
        <v>3</v>
      </c>
      <c r="F2996">
        <v>2</v>
      </c>
      <c r="G2996">
        <v>-0.15804619821131474</v>
      </c>
      <c r="H2996">
        <v>0.28923851732544037</v>
      </c>
      <c r="I2996">
        <v>-0.15342894632453957</v>
      </c>
      <c r="J2996">
        <v>-0.67329621885085478</v>
      </c>
    </row>
    <row r="2997" spans="1:10" x14ac:dyDescent="0.2">
      <c r="A2997">
        <v>35160117</v>
      </c>
      <c r="B2997">
        <v>452</v>
      </c>
      <c r="C2997">
        <v>3</v>
      </c>
      <c r="D2997">
        <v>5</v>
      </c>
      <c r="E2997">
        <v>5</v>
      </c>
      <c r="F2997">
        <v>2</v>
      </c>
      <c r="G2997">
        <v>-3.2500352030954749E-2</v>
      </c>
      <c r="H2997">
        <v>0.89831850066688301</v>
      </c>
      <c r="I2997">
        <v>0.5797710448530814</v>
      </c>
      <c r="J2997">
        <v>-0.4695797221839309</v>
      </c>
    </row>
    <row r="2998" spans="1:10" x14ac:dyDescent="0.2">
      <c r="A2998">
        <v>35160118</v>
      </c>
      <c r="B2998">
        <v>434</v>
      </c>
      <c r="C2998">
        <v>3</v>
      </c>
      <c r="D2998">
        <v>3</v>
      </c>
      <c r="E2998">
        <v>4</v>
      </c>
      <c r="F2998">
        <v>2</v>
      </c>
      <c r="G2998">
        <v>-2.5747581550691873E-2</v>
      </c>
      <c r="H2998">
        <v>-9.3103838557994062E-2</v>
      </c>
      <c r="I2998">
        <v>0.18094665753358102</v>
      </c>
      <c r="J2998">
        <v>-0.53993200709127187</v>
      </c>
    </row>
    <row r="2999" spans="1:10" x14ac:dyDescent="0.2">
      <c r="A2999">
        <v>35160119</v>
      </c>
      <c r="B2999">
        <v>594</v>
      </c>
      <c r="C2999">
        <v>4</v>
      </c>
      <c r="D2999">
        <v>5</v>
      </c>
      <c r="E2999">
        <v>4</v>
      </c>
      <c r="F2999">
        <v>1</v>
      </c>
      <c r="G2999">
        <v>0.53383637577802279</v>
      </c>
      <c r="H2999">
        <v>1.40333934286093</v>
      </c>
      <c r="I2999">
        <v>0.47542429897455418</v>
      </c>
      <c r="J2999">
        <v>-0.93760947915853765</v>
      </c>
    </row>
    <row r="3000" spans="1:10" x14ac:dyDescent="0.2">
      <c r="A3000">
        <v>35160120</v>
      </c>
      <c r="B3000">
        <v>557</v>
      </c>
      <c r="C3000">
        <v>4</v>
      </c>
      <c r="D3000">
        <v>5</v>
      </c>
      <c r="E3000">
        <v>2</v>
      </c>
      <c r="F3000">
        <v>1</v>
      </c>
      <c r="G3000">
        <v>0.17396753805297122</v>
      </c>
      <c r="H3000">
        <v>0.84170552364844364</v>
      </c>
      <c r="I3000">
        <v>-0.34292106319689841</v>
      </c>
      <c r="J3000">
        <v>-0.86514051090034294</v>
      </c>
    </row>
    <row r="3001" spans="1:10" x14ac:dyDescent="0.2">
      <c r="A3001">
        <v>35160121</v>
      </c>
      <c r="B3001">
        <v>485</v>
      </c>
      <c r="C3001">
        <v>5</v>
      </c>
      <c r="D3001">
        <v>5</v>
      </c>
      <c r="E3001">
        <v>3</v>
      </c>
      <c r="F3001">
        <v>2</v>
      </c>
      <c r="G3001">
        <v>2.0459672400354743</v>
      </c>
      <c r="H3001">
        <v>1.9070158211626687</v>
      </c>
      <c r="I3001">
        <v>-1.1097355471305553E-2</v>
      </c>
      <c r="J3001">
        <v>-0.63874846190297252</v>
      </c>
    </row>
    <row r="3002" spans="1:10" x14ac:dyDescent="0.2">
      <c r="A3002">
        <v>35160122</v>
      </c>
      <c r="B3002">
        <v>444</v>
      </c>
      <c r="C3002">
        <v>5</v>
      </c>
      <c r="D3002">
        <v>5</v>
      </c>
      <c r="E3002">
        <v>5</v>
      </c>
      <c r="F3002">
        <v>2</v>
      </c>
      <c r="G3002">
        <v>0.81467993025382734</v>
      </c>
      <c r="H3002">
        <v>0.94153608020976298</v>
      </c>
      <c r="I3002">
        <v>0.97557281507691296</v>
      </c>
      <c r="J3002">
        <v>-0.62602554410260358</v>
      </c>
    </row>
    <row r="3003" spans="1:10" x14ac:dyDescent="0.2">
      <c r="A3003">
        <v>35160123</v>
      </c>
      <c r="B3003">
        <v>421</v>
      </c>
      <c r="C3003">
        <v>5</v>
      </c>
      <c r="D3003">
        <v>5</v>
      </c>
      <c r="E3003">
        <v>4</v>
      </c>
      <c r="F3003">
        <v>1</v>
      </c>
      <c r="G3003">
        <v>1.0668585192343643</v>
      </c>
      <c r="H3003">
        <v>1.0728113566427955</v>
      </c>
      <c r="I3003">
        <v>0.53324516852554682</v>
      </c>
      <c r="J3003">
        <v>-1.0420029596610625</v>
      </c>
    </row>
    <row r="3004" spans="1:10" x14ac:dyDescent="0.2">
      <c r="A3004">
        <v>35160124</v>
      </c>
      <c r="B3004">
        <v>484</v>
      </c>
      <c r="C3004">
        <v>4</v>
      </c>
      <c r="D3004">
        <v>5</v>
      </c>
      <c r="E3004">
        <v>3</v>
      </c>
      <c r="F3004">
        <v>2</v>
      </c>
      <c r="G3004">
        <v>0.58562945653890885</v>
      </c>
      <c r="H3004">
        <v>1.662037868651153</v>
      </c>
      <c r="I3004">
        <v>-0.20215682377619676</v>
      </c>
      <c r="J3004">
        <v>-0.67548870996857335</v>
      </c>
    </row>
    <row r="3005" spans="1:10" x14ac:dyDescent="0.2">
      <c r="A3005">
        <v>35160125</v>
      </c>
      <c r="B3005">
        <v>449</v>
      </c>
      <c r="C3005">
        <v>5</v>
      </c>
      <c r="D3005">
        <v>5</v>
      </c>
      <c r="E3005">
        <v>3</v>
      </c>
      <c r="F3005">
        <v>2</v>
      </c>
      <c r="G3005">
        <v>1.4768238387623409</v>
      </c>
      <c r="H3005">
        <v>1.4445354503476493</v>
      </c>
      <c r="I3005">
        <v>-0.11285963190854</v>
      </c>
      <c r="J3005">
        <v>-0.45837310464147984</v>
      </c>
    </row>
    <row r="3006" spans="1:10" x14ac:dyDescent="0.2">
      <c r="A3006">
        <v>35160126</v>
      </c>
      <c r="B3006">
        <v>418</v>
      </c>
      <c r="C3006">
        <v>5</v>
      </c>
      <c r="D3006">
        <v>5</v>
      </c>
      <c r="E3006">
        <v>3</v>
      </c>
      <c r="F3006">
        <v>1</v>
      </c>
      <c r="G3006">
        <v>1.3475150000427809</v>
      </c>
      <c r="H3006">
        <v>2.2831001630251326</v>
      </c>
      <c r="I3006">
        <v>-0.26402925527983467</v>
      </c>
      <c r="J3006">
        <v>-1.5282489479428467</v>
      </c>
    </row>
    <row r="3007" spans="1:10" x14ac:dyDescent="0.2">
      <c r="A3007">
        <v>35160127</v>
      </c>
      <c r="B3007">
        <v>521</v>
      </c>
      <c r="C3007">
        <v>5</v>
      </c>
      <c r="D3007">
        <v>5</v>
      </c>
      <c r="E3007">
        <v>4</v>
      </c>
      <c r="F3007">
        <v>2</v>
      </c>
      <c r="G3007">
        <v>1.6974247037426089</v>
      </c>
      <c r="H3007">
        <v>0.89113697338700193</v>
      </c>
      <c r="I3007">
        <v>0.5006904380520778</v>
      </c>
      <c r="J3007">
        <v>-0.58527617179936453</v>
      </c>
    </row>
    <row r="3008" spans="1:10" x14ac:dyDescent="0.2">
      <c r="A3008">
        <v>35160128</v>
      </c>
      <c r="B3008">
        <v>489</v>
      </c>
      <c r="C3008">
        <v>4</v>
      </c>
      <c r="D3008">
        <v>4</v>
      </c>
      <c r="E3008">
        <v>4</v>
      </c>
      <c r="F3008">
        <v>2</v>
      </c>
      <c r="G3008">
        <v>0.54694431513613762</v>
      </c>
      <c r="H3008">
        <v>3.6152228336538E-2</v>
      </c>
      <c r="I3008">
        <v>0.40500236360057135</v>
      </c>
      <c r="J3008">
        <v>-0.45310829631483185</v>
      </c>
    </row>
    <row r="3009" spans="1:10" x14ac:dyDescent="0.2">
      <c r="A3009">
        <v>35160129</v>
      </c>
      <c r="B3009">
        <v>452</v>
      </c>
      <c r="C3009">
        <v>5</v>
      </c>
      <c r="D3009">
        <v>5</v>
      </c>
      <c r="E3009">
        <v>5</v>
      </c>
      <c r="F3009">
        <v>1</v>
      </c>
      <c r="G3009">
        <v>1.4347063753808404</v>
      </c>
      <c r="H3009">
        <v>0.84563176334453538</v>
      </c>
      <c r="I3009">
        <v>2.8256832912144936</v>
      </c>
      <c r="J3009">
        <v>-0.74127113932871513</v>
      </c>
    </row>
    <row r="3010" spans="1:10" x14ac:dyDescent="0.2">
      <c r="A3010">
        <v>35160130</v>
      </c>
      <c r="B3010">
        <v>543</v>
      </c>
      <c r="C3010">
        <v>4</v>
      </c>
      <c r="D3010">
        <v>5</v>
      </c>
      <c r="E3010">
        <v>5</v>
      </c>
      <c r="F3010">
        <v>1</v>
      </c>
      <c r="G3010">
        <v>0.55049586139379192</v>
      </c>
      <c r="H3010">
        <v>3.0849798731820943</v>
      </c>
      <c r="I3010">
        <v>0.79330455882354389</v>
      </c>
      <c r="J3010">
        <v>-1.0391052838264976</v>
      </c>
    </row>
    <row r="3011" spans="1:10" x14ac:dyDescent="0.2">
      <c r="A3011">
        <v>35160131</v>
      </c>
      <c r="B3011">
        <v>556</v>
      </c>
      <c r="C3011">
        <v>4</v>
      </c>
      <c r="D3011">
        <v>5</v>
      </c>
      <c r="E3011">
        <v>5</v>
      </c>
      <c r="F3011">
        <v>1</v>
      </c>
      <c r="G3011">
        <v>0.52025270235599397</v>
      </c>
      <c r="H3011">
        <v>0.67849989290263935</v>
      </c>
      <c r="I3011">
        <v>1.334285329245543</v>
      </c>
      <c r="J3011">
        <v>-0.90474101203184087</v>
      </c>
    </row>
    <row r="3012" spans="1:10" x14ac:dyDescent="0.2">
      <c r="A3012">
        <v>35160132</v>
      </c>
      <c r="B3012">
        <v>410</v>
      </c>
      <c r="C3012">
        <v>5</v>
      </c>
      <c r="D3012">
        <v>3</v>
      </c>
      <c r="E3012">
        <v>5</v>
      </c>
      <c r="F3012">
        <v>2</v>
      </c>
      <c r="G3012">
        <v>0.69120318539483749</v>
      </c>
      <c r="H3012">
        <v>-0.32539601373876259</v>
      </c>
      <c r="I3012">
        <v>1.6345641782533247</v>
      </c>
      <c r="J3012">
        <v>-0.68670028852369325</v>
      </c>
    </row>
    <row r="3013" spans="1:10" x14ac:dyDescent="0.2">
      <c r="A3013">
        <v>35160133</v>
      </c>
      <c r="B3013">
        <v>347</v>
      </c>
      <c r="C3013">
        <v>5</v>
      </c>
      <c r="D3013">
        <v>5</v>
      </c>
      <c r="E3013">
        <v>5</v>
      </c>
      <c r="F3013">
        <v>1</v>
      </c>
      <c r="G3013">
        <v>1.4354723315138354</v>
      </c>
      <c r="H3013">
        <v>2.0472270803782848</v>
      </c>
      <c r="I3013">
        <v>3.8809902600204396</v>
      </c>
      <c r="J3013">
        <v>-0.77714992826090756</v>
      </c>
    </row>
    <row r="3014" spans="1:10" x14ac:dyDescent="0.2">
      <c r="A3014">
        <v>35160134</v>
      </c>
      <c r="B3014">
        <v>2380</v>
      </c>
      <c r="C3014">
        <v>4</v>
      </c>
      <c r="D3014">
        <v>3</v>
      </c>
      <c r="E3014">
        <v>5</v>
      </c>
      <c r="F3014">
        <v>2</v>
      </c>
      <c r="G3014">
        <v>0.65822272379285374</v>
      </c>
      <c r="H3014">
        <v>-0.34064225183898295</v>
      </c>
      <c r="I3014">
        <v>1.8080307559589324</v>
      </c>
      <c r="J3014">
        <v>-0.50566039615044012</v>
      </c>
    </row>
    <row r="3015" spans="1:10" x14ac:dyDescent="0.2">
      <c r="A3015">
        <v>35160135</v>
      </c>
      <c r="B3015">
        <v>521</v>
      </c>
      <c r="C3015">
        <v>5</v>
      </c>
      <c r="D3015">
        <v>5</v>
      </c>
      <c r="E3015">
        <v>5</v>
      </c>
      <c r="F3015">
        <v>1</v>
      </c>
      <c r="G3015">
        <v>2.0131129755945554</v>
      </c>
      <c r="H3015">
        <v>0.7429726628162423</v>
      </c>
      <c r="I3015">
        <v>5.4702018975924735</v>
      </c>
      <c r="J3015">
        <v>-0.7396820429882065</v>
      </c>
    </row>
    <row r="3016" spans="1:10" x14ac:dyDescent="0.2">
      <c r="A3016">
        <v>35160136</v>
      </c>
      <c r="B3016">
        <v>568</v>
      </c>
      <c r="C3016">
        <v>5</v>
      </c>
      <c r="D3016">
        <v>4</v>
      </c>
      <c r="E3016">
        <v>5</v>
      </c>
      <c r="F3016">
        <v>2</v>
      </c>
      <c r="G3016">
        <v>1.1475157876843236</v>
      </c>
      <c r="H3016">
        <v>0.34268727416779732</v>
      </c>
      <c r="I3016">
        <v>1.9757823436952777</v>
      </c>
      <c r="J3016">
        <v>-0.55152864521802014</v>
      </c>
    </row>
    <row r="3017" spans="1:10" x14ac:dyDescent="0.2">
      <c r="A3017">
        <v>35160137</v>
      </c>
      <c r="B3017">
        <v>608</v>
      </c>
      <c r="C3017">
        <v>4</v>
      </c>
      <c r="D3017">
        <v>3</v>
      </c>
      <c r="E3017">
        <v>4</v>
      </c>
      <c r="F3017">
        <v>2</v>
      </c>
      <c r="G3017">
        <v>1.2814855506935476E-2</v>
      </c>
      <c r="H3017">
        <v>-0.33788932085960899</v>
      </c>
      <c r="I3017">
        <v>0.50715747992061122</v>
      </c>
      <c r="J3017">
        <v>-0.66299473607706338</v>
      </c>
    </row>
    <row r="3018" spans="1:10" x14ac:dyDescent="0.2">
      <c r="A3018">
        <v>35160138</v>
      </c>
      <c r="B3018">
        <v>543</v>
      </c>
      <c r="C3018">
        <v>3</v>
      </c>
      <c r="D3018">
        <v>2</v>
      </c>
      <c r="E3018">
        <v>4</v>
      </c>
      <c r="F3018">
        <v>2</v>
      </c>
      <c r="G3018">
        <v>-0.27016025512900477</v>
      </c>
      <c r="H3018">
        <v>-0.59840279727706358</v>
      </c>
      <c r="I3018">
        <v>0.51184016575412994</v>
      </c>
      <c r="J3018">
        <v>-0.46417928478827702</v>
      </c>
    </row>
    <row r="3019" spans="1:10" x14ac:dyDescent="0.2">
      <c r="A3019">
        <v>35160139</v>
      </c>
      <c r="B3019">
        <v>467</v>
      </c>
      <c r="C3019">
        <v>4</v>
      </c>
      <c r="D3019">
        <v>5</v>
      </c>
      <c r="E3019">
        <v>5</v>
      </c>
      <c r="F3019">
        <v>2</v>
      </c>
      <c r="G3019">
        <v>0.47471026273296146</v>
      </c>
      <c r="H3019">
        <v>1.6778121343519143</v>
      </c>
      <c r="I3019">
        <v>1.7507007015724745</v>
      </c>
      <c r="J3019">
        <v>-0.62028154154138648</v>
      </c>
    </row>
    <row r="3020" spans="1:10" x14ac:dyDescent="0.2">
      <c r="A3020">
        <v>35160140</v>
      </c>
      <c r="B3020">
        <v>474</v>
      </c>
      <c r="C3020">
        <v>3</v>
      </c>
      <c r="D3020">
        <v>1</v>
      </c>
      <c r="E3020">
        <v>5</v>
      </c>
      <c r="F3020">
        <v>2</v>
      </c>
      <c r="G3020">
        <v>-0.14338978081800258</v>
      </c>
      <c r="H3020">
        <v>-0.98230005937153786</v>
      </c>
      <c r="I3020">
        <v>0.96718454342014326</v>
      </c>
      <c r="J3020">
        <v>-0.6435176417070021</v>
      </c>
    </row>
    <row r="3021" spans="1:10" x14ac:dyDescent="0.2">
      <c r="A3021">
        <v>35160141</v>
      </c>
      <c r="B3021">
        <v>598</v>
      </c>
      <c r="C3021">
        <v>3</v>
      </c>
      <c r="D3021">
        <v>2</v>
      </c>
      <c r="E3021">
        <v>4</v>
      </c>
      <c r="F3021">
        <v>2</v>
      </c>
      <c r="G3021">
        <v>-0.27964501890054155</v>
      </c>
      <c r="H3021">
        <v>-0.57749637233263396</v>
      </c>
      <c r="I3021">
        <v>0.42160962719366601</v>
      </c>
      <c r="J3021">
        <v>-0.53304855628570813</v>
      </c>
    </row>
    <row r="3022" spans="1:10" x14ac:dyDescent="0.2">
      <c r="A3022">
        <v>35160142</v>
      </c>
      <c r="B3022">
        <v>776</v>
      </c>
      <c r="C3022">
        <v>3</v>
      </c>
      <c r="D3022">
        <v>3</v>
      </c>
      <c r="E3022">
        <v>5</v>
      </c>
      <c r="F3022">
        <v>2</v>
      </c>
      <c r="G3022">
        <v>-0.32427461947379344</v>
      </c>
      <c r="H3022">
        <v>-0.11447508119195265</v>
      </c>
      <c r="I3022">
        <v>0.87194791406763816</v>
      </c>
      <c r="J3022">
        <v>-0.53485044612258215</v>
      </c>
    </row>
    <row r="3023" spans="1:10" x14ac:dyDescent="0.2">
      <c r="A3023">
        <v>35160143</v>
      </c>
      <c r="B3023">
        <v>396</v>
      </c>
      <c r="C3023">
        <v>3</v>
      </c>
      <c r="D3023">
        <v>1</v>
      </c>
      <c r="E3023">
        <v>4</v>
      </c>
      <c r="F3023">
        <v>2</v>
      </c>
      <c r="G3023">
        <v>-0.33071112795650343</v>
      </c>
      <c r="H3023">
        <v>-0.81034702468377728</v>
      </c>
      <c r="I3023">
        <v>0.1081622678551607</v>
      </c>
      <c r="J3023">
        <v>-0.58501485332927061</v>
      </c>
    </row>
    <row r="3024" spans="1:10" x14ac:dyDescent="0.2">
      <c r="A3024">
        <v>35160144</v>
      </c>
      <c r="B3024">
        <v>563</v>
      </c>
      <c r="C3024">
        <v>4</v>
      </c>
      <c r="D3024">
        <v>3</v>
      </c>
      <c r="E3024">
        <v>4</v>
      </c>
      <c r="F3024">
        <v>2</v>
      </c>
      <c r="G3024">
        <v>0.20771833529657749</v>
      </c>
      <c r="H3024">
        <v>-0.20434206809777422</v>
      </c>
      <c r="I3024">
        <v>0.51889138797520717</v>
      </c>
      <c r="J3024">
        <v>-0.47208453065825906</v>
      </c>
    </row>
    <row r="3025" spans="1:10" x14ac:dyDescent="0.2">
      <c r="A3025">
        <v>35160145</v>
      </c>
      <c r="B3025">
        <v>612</v>
      </c>
      <c r="C3025">
        <v>5</v>
      </c>
      <c r="D3025">
        <v>5</v>
      </c>
      <c r="E3025">
        <v>5</v>
      </c>
      <c r="F3025">
        <v>2</v>
      </c>
      <c r="G3025">
        <v>1.4366186574175646</v>
      </c>
      <c r="H3025">
        <v>1.3327973598364953</v>
      </c>
      <c r="I3025">
        <v>1.3277481720053199</v>
      </c>
      <c r="J3025">
        <v>-0.50340667891336643</v>
      </c>
    </row>
    <row r="3026" spans="1:10" x14ac:dyDescent="0.2">
      <c r="A3026">
        <v>35160146</v>
      </c>
      <c r="B3026">
        <v>473</v>
      </c>
      <c r="C3026">
        <v>4</v>
      </c>
      <c r="D3026">
        <v>3</v>
      </c>
      <c r="E3026">
        <v>4</v>
      </c>
      <c r="F3026">
        <v>1</v>
      </c>
      <c r="G3026">
        <v>0.37982967599465511</v>
      </c>
      <c r="H3026">
        <v>-0.28012910502941546</v>
      </c>
      <c r="I3026">
        <v>0.22708997198409281</v>
      </c>
      <c r="J3026">
        <v>-0.73127369578562096</v>
      </c>
    </row>
    <row r="3027" spans="1:10" x14ac:dyDescent="0.2">
      <c r="A3027">
        <v>35160147</v>
      </c>
      <c r="B3027">
        <v>1064</v>
      </c>
      <c r="C3027">
        <v>4</v>
      </c>
      <c r="D3027">
        <v>4</v>
      </c>
      <c r="E3027">
        <v>5</v>
      </c>
      <c r="F3027">
        <v>1</v>
      </c>
      <c r="G3027">
        <v>0.41181033414456414</v>
      </c>
      <c r="H3027">
        <v>0.20895288482346641</v>
      </c>
      <c r="I3027">
        <v>2.3305679846958025</v>
      </c>
      <c r="J3027">
        <v>-0.76832449215092091</v>
      </c>
    </row>
    <row r="3028" spans="1:10" x14ac:dyDescent="0.2">
      <c r="A3028">
        <v>35160148</v>
      </c>
      <c r="B3028">
        <v>1021</v>
      </c>
      <c r="C3028">
        <v>3</v>
      </c>
      <c r="D3028">
        <v>2</v>
      </c>
      <c r="E3028">
        <v>5</v>
      </c>
      <c r="F3028">
        <v>2</v>
      </c>
      <c r="G3028">
        <v>-0.25196841847776408</v>
      </c>
      <c r="H3028">
        <v>-0.63830430542316341</v>
      </c>
      <c r="I3028">
        <v>1.2007511082860904</v>
      </c>
      <c r="J3028">
        <v>-0.49460848413818381</v>
      </c>
    </row>
    <row r="3029" spans="1:10" x14ac:dyDescent="0.2">
      <c r="A3029">
        <v>35160149</v>
      </c>
      <c r="B3029">
        <v>582</v>
      </c>
      <c r="C3029">
        <v>2</v>
      </c>
      <c r="D3029">
        <v>3</v>
      </c>
      <c r="E3029">
        <v>3</v>
      </c>
      <c r="F3029">
        <v>1</v>
      </c>
      <c r="G3029">
        <v>-0.67583982360424866</v>
      </c>
      <c r="H3029">
        <v>-0.24749249848691499</v>
      </c>
      <c r="I3029">
        <v>-0.1337647218661667</v>
      </c>
      <c r="J3029">
        <v>-1.0082906785085519</v>
      </c>
    </row>
    <row r="3030" spans="1:10" x14ac:dyDescent="0.2">
      <c r="A3030">
        <v>35160150</v>
      </c>
      <c r="B3030">
        <v>593</v>
      </c>
      <c r="C3030">
        <v>2</v>
      </c>
      <c r="D3030">
        <v>3</v>
      </c>
      <c r="E3030">
        <v>3</v>
      </c>
      <c r="F3030">
        <v>1</v>
      </c>
      <c r="G3030">
        <v>-0.48044895451167585</v>
      </c>
      <c r="H3030">
        <v>-0.12465166229711554</v>
      </c>
      <c r="I3030">
        <v>-0.30763512501236645</v>
      </c>
      <c r="J3030">
        <v>-1.0072789494674943</v>
      </c>
    </row>
    <row r="3031" spans="1:10" x14ac:dyDescent="0.2">
      <c r="A3031">
        <v>35160151</v>
      </c>
      <c r="B3031">
        <v>501</v>
      </c>
      <c r="C3031">
        <v>1</v>
      </c>
      <c r="D3031">
        <v>3</v>
      </c>
      <c r="E3031">
        <v>4</v>
      </c>
      <c r="F3031">
        <v>1</v>
      </c>
      <c r="G3031">
        <v>-0.78183941421348291</v>
      </c>
      <c r="H3031">
        <v>-0.28226374074462846</v>
      </c>
      <c r="I3031">
        <v>0.13981389450440759</v>
      </c>
      <c r="J3031">
        <v>-0.73982741222503345</v>
      </c>
    </row>
    <row r="3032" spans="1:10" x14ac:dyDescent="0.2">
      <c r="A3032">
        <v>35160152</v>
      </c>
      <c r="B3032">
        <v>424</v>
      </c>
      <c r="C3032">
        <v>1</v>
      </c>
      <c r="D3032">
        <v>4</v>
      </c>
      <c r="E3032">
        <v>3</v>
      </c>
      <c r="F3032">
        <v>1</v>
      </c>
      <c r="G3032">
        <v>-0.80350357364678437</v>
      </c>
      <c r="H3032">
        <v>0.28584984848202327</v>
      </c>
      <c r="I3032">
        <v>-5.6114535385016345E-3</v>
      </c>
      <c r="J3032">
        <v>-1.3083092217728938</v>
      </c>
    </row>
    <row r="3033" spans="1:10" x14ac:dyDescent="0.2">
      <c r="A3033">
        <v>35160153</v>
      </c>
      <c r="B3033">
        <v>521</v>
      </c>
      <c r="C3033">
        <v>3</v>
      </c>
      <c r="D3033">
        <v>3</v>
      </c>
      <c r="E3033">
        <v>3</v>
      </c>
      <c r="F3033">
        <v>1</v>
      </c>
      <c r="G3033">
        <v>-0.29737921449144966</v>
      </c>
      <c r="H3033">
        <v>-0.13148226814558045</v>
      </c>
      <c r="I3033">
        <v>-0.153951256586082</v>
      </c>
      <c r="J3033">
        <v>-1.2427672581768872</v>
      </c>
    </row>
    <row r="3034" spans="1:10" x14ac:dyDescent="0.2">
      <c r="A3034">
        <v>35160154</v>
      </c>
      <c r="B3034">
        <v>620</v>
      </c>
      <c r="C3034">
        <v>1</v>
      </c>
      <c r="D3034">
        <v>3</v>
      </c>
      <c r="E3034">
        <v>3</v>
      </c>
      <c r="F3034">
        <v>1</v>
      </c>
      <c r="G3034">
        <v>-0.98841931540439676</v>
      </c>
      <c r="H3034">
        <v>-0.40501811696718792</v>
      </c>
      <c r="I3034">
        <v>-0.29325517505850213</v>
      </c>
      <c r="J3034">
        <v>-1.2107668421682591</v>
      </c>
    </row>
    <row r="3035" spans="1:10" x14ac:dyDescent="0.2">
      <c r="A3035">
        <v>35160155</v>
      </c>
      <c r="B3035">
        <v>609</v>
      </c>
      <c r="C3035">
        <v>2</v>
      </c>
      <c r="D3035">
        <v>2</v>
      </c>
      <c r="E3035">
        <v>3</v>
      </c>
      <c r="F3035">
        <v>2</v>
      </c>
      <c r="G3035">
        <v>-0.58507135491388129</v>
      </c>
      <c r="H3035">
        <v>-0.74642657360101961</v>
      </c>
      <c r="I3035">
        <v>-2.5485930512740597E-2</v>
      </c>
      <c r="J3035">
        <v>-0.55538046985657818</v>
      </c>
    </row>
    <row r="3036" spans="1:10" x14ac:dyDescent="0.2">
      <c r="A3036">
        <v>35160156</v>
      </c>
      <c r="B3036">
        <v>685</v>
      </c>
      <c r="C3036">
        <v>2</v>
      </c>
      <c r="D3036">
        <v>3</v>
      </c>
      <c r="E3036">
        <v>3</v>
      </c>
      <c r="F3036">
        <v>1</v>
      </c>
      <c r="G3036">
        <v>-0.53660031645160866</v>
      </c>
      <c r="H3036">
        <v>-0.11580464841132462</v>
      </c>
      <c r="I3036">
        <v>-0.11324819667787367</v>
      </c>
      <c r="J3036">
        <v>-1.2045756727400954</v>
      </c>
    </row>
    <row r="3037" spans="1:10" x14ac:dyDescent="0.2">
      <c r="A3037">
        <v>35160157</v>
      </c>
      <c r="B3037">
        <v>681</v>
      </c>
      <c r="C3037">
        <v>1</v>
      </c>
      <c r="D3037">
        <v>4</v>
      </c>
      <c r="E3037">
        <v>3</v>
      </c>
      <c r="F3037">
        <v>1</v>
      </c>
      <c r="G3037">
        <v>-0.85236864675340429</v>
      </c>
      <c r="H3037">
        <v>1.5575472879371111E-2</v>
      </c>
      <c r="I3037">
        <v>2.6404094597806307E-2</v>
      </c>
      <c r="J3037">
        <v>-1.144135773720993</v>
      </c>
    </row>
    <row r="3038" spans="1:10" x14ac:dyDescent="0.2">
      <c r="A3038">
        <v>35160158</v>
      </c>
      <c r="B3038">
        <v>574</v>
      </c>
      <c r="C3038">
        <v>2</v>
      </c>
      <c r="D3038">
        <v>3</v>
      </c>
      <c r="E3038">
        <v>3</v>
      </c>
      <c r="F3038">
        <v>1</v>
      </c>
      <c r="G3038">
        <v>-0.61749210417600986</v>
      </c>
      <c r="H3038">
        <v>-0.24806482581241096</v>
      </c>
      <c r="I3038">
        <v>-0.14285358161579842</v>
      </c>
      <c r="J3038">
        <v>-0.86778307349713169</v>
      </c>
    </row>
    <row r="3039" spans="1:10" x14ac:dyDescent="0.2">
      <c r="A3039">
        <v>35160159</v>
      </c>
      <c r="B3039">
        <v>559</v>
      </c>
      <c r="C3039">
        <v>2</v>
      </c>
      <c r="D3039">
        <v>3</v>
      </c>
      <c r="E3039">
        <v>3</v>
      </c>
      <c r="F3039">
        <v>1</v>
      </c>
      <c r="G3039">
        <v>-0.43542082713392127</v>
      </c>
      <c r="H3039">
        <v>-0.25458283314463376</v>
      </c>
      <c r="I3039">
        <v>-0.11378627852599579</v>
      </c>
      <c r="J3039">
        <v>-0.87934596938110798</v>
      </c>
    </row>
    <row r="3040" spans="1:10" x14ac:dyDescent="0.2">
      <c r="A3040">
        <v>35160160</v>
      </c>
      <c r="B3040">
        <v>793</v>
      </c>
      <c r="C3040">
        <v>3</v>
      </c>
      <c r="D3040">
        <v>3</v>
      </c>
      <c r="E3040">
        <v>5</v>
      </c>
      <c r="F3040">
        <v>1</v>
      </c>
      <c r="G3040">
        <v>-2.0009581984206548E-2</v>
      </c>
      <c r="H3040">
        <v>-0.13877067104423055</v>
      </c>
      <c r="I3040">
        <v>1.6170757525305035</v>
      </c>
      <c r="J3040">
        <v>-0.84648229865051805</v>
      </c>
    </row>
    <row r="3041" spans="1:10" x14ac:dyDescent="0.2">
      <c r="A3041">
        <v>35160161</v>
      </c>
      <c r="B3041">
        <v>565</v>
      </c>
      <c r="C3041">
        <v>4</v>
      </c>
      <c r="D3041">
        <v>4</v>
      </c>
      <c r="E3041">
        <v>5</v>
      </c>
      <c r="F3041">
        <v>1</v>
      </c>
      <c r="G3041">
        <v>7.2936740679377207E-2</v>
      </c>
      <c r="H3041">
        <v>0.16388983065062157</v>
      </c>
      <c r="I3041">
        <v>0.93229004932161841</v>
      </c>
      <c r="J3041">
        <v>-0.83799703428029126</v>
      </c>
    </row>
    <row r="3042" spans="1:10" x14ac:dyDescent="0.2">
      <c r="A3042">
        <v>35160162</v>
      </c>
      <c r="B3042">
        <v>493</v>
      </c>
      <c r="C3042">
        <v>3</v>
      </c>
      <c r="D3042">
        <v>4</v>
      </c>
      <c r="E3042">
        <v>5</v>
      </c>
      <c r="F3042">
        <v>1</v>
      </c>
      <c r="G3042">
        <v>-9.6841403026236561E-2</v>
      </c>
      <c r="H3042">
        <v>0.18837480606416132</v>
      </c>
      <c r="I3042">
        <v>0.98748461241110819</v>
      </c>
      <c r="J3042">
        <v>-1.1781289755620137</v>
      </c>
    </row>
    <row r="3043" spans="1:10" x14ac:dyDescent="0.2">
      <c r="A3043">
        <v>35160163</v>
      </c>
      <c r="B3043">
        <v>492</v>
      </c>
      <c r="C3043">
        <v>3</v>
      </c>
      <c r="D3043">
        <v>3</v>
      </c>
      <c r="E3043">
        <v>5</v>
      </c>
      <c r="F3043">
        <v>1</v>
      </c>
      <c r="G3043">
        <v>-8.4016179870480046E-2</v>
      </c>
      <c r="H3043">
        <v>-0.15424475037471058</v>
      </c>
      <c r="I3043">
        <v>1.2978367042637178</v>
      </c>
      <c r="J3043">
        <v>-1.0713587319451472</v>
      </c>
    </row>
    <row r="3044" spans="1:10" x14ac:dyDescent="0.2">
      <c r="A3044">
        <v>35160164</v>
      </c>
      <c r="B3044">
        <v>862</v>
      </c>
      <c r="C3044">
        <v>3</v>
      </c>
      <c r="D3044">
        <v>1</v>
      </c>
      <c r="E3044">
        <v>4</v>
      </c>
      <c r="F3044">
        <v>2</v>
      </c>
      <c r="G3044">
        <v>-0.18575464004695652</v>
      </c>
      <c r="H3044">
        <v>-1.2179481254400228</v>
      </c>
      <c r="I3044">
        <v>0.45271207192567892</v>
      </c>
      <c r="J3044">
        <v>-0.61310121611877699</v>
      </c>
    </row>
    <row r="3045" spans="1:10" x14ac:dyDescent="0.2">
      <c r="A3045">
        <v>35160165</v>
      </c>
      <c r="B3045">
        <v>605</v>
      </c>
      <c r="C3045">
        <v>2</v>
      </c>
      <c r="D3045">
        <v>2</v>
      </c>
      <c r="E3045">
        <v>2</v>
      </c>
      <c r="F3045">
        <v>2</v>
      </c>
      <c r="G3045">
        <v>-0.55740253455570543</v>
      </c>
      <c r="H3045">
        <v>-0.60386381036155523</v>
      </c>
      <c r="I3045">
        <v>-0.43127996478247821</v>
      </c>
      <c r="J3045">
        <v>-0.6249027527256088</v>
      </c>
    </row>
    <row r="3046" spans="1:10" x14ac:dyDescent="0.2">
      <c r="A3046">
        <v>35160166</v>
      </c>
      <c r="B3046">
        <v>557</v>
      </c>
      <c r="C3046">
        <v>3</v>
      </c>
      <c r="D3046">
        <v>2</v>
      </c>
      <c r="E3046">
        <v>3</v>
      </c>
      <c r="F3046">
        <v>2</v>
      </c>
      <c r="G3046">
        <v>-0.34640230042449693</v>
      </c>
      <c r="H3046">
        <v>-0.72070162269864935</v>
      </c>
      <c r="I3046">
        <v>-4.0091995963705456E-3</v>
      </c>
      <c r="J3046">
        <v>-0.58139988540123555</v>
      </c>
    </row>
    <row r="3047" spans="1:10" x14ac:dyDescent="0.2">
      <c r="A3047">
        <v>35160167</v>
      </c>
      <c r="B3047">
        <v>798</v>
      </c>
      <c r="C3047">
        <v>3</v>
      </c>
      <c r="D3047">
        <v>2</v>
      </c>
      <c r="E3047">
        <v>3</v>
      </c>
      <c r="F3047">
        <v>1</v>
      </c>
      <c r="G3047">
        <v>-0.39391845087720945</v>
      </c>
      <c r="H3047">
        <v>-0.6148580359337944</v>
      </c>
      <c r="I3047">
        <v>-7.8241036131366765E-2</v>
      </c>
      <c r="J3047">
        <v>-0.84985564449440965</v>
      </c>
    </row>
    <row r="3048" spans="1:10" x14ac:dyDescent="0.2">
      <c r="A3048">
        <v>35160168</v>
      </c>
      <c r="B3048">
        <v>474</v>
      </c>
      <c r="C3048">
        <v>3</v>
      </c>
      <c r="D3048">
        <v>2</v>
      </c>
      <c r="E3048">
        <v>4</v>
      </c>
      <c r="F3048">
        <v>2</v>
      </c>
      <c r="G3048">
        <v>-0.2820523310142305</v>
      </c>
      <c r="H3048">
        <v>-0.6948481192440521</v>
      </c>
      <c r="I3048">
        <v>0.17147877868993522</v>
      </c>
      <c r="J3048">
        <v>-0.55828447918962676</v>
      </c>
    </row>
    <row r="3049" spans="1:10" x14ac:dyDescent="0.2">
      <c r="A3049">
        <v>35160169</v>
      </c>
      <c r="B3049">
        <v>595</v>
      </c>
      <c r="C3049">
        <v>3</v>
      </c>
      <c r="D3049">
        <v>1</v>
      </c>
      <c r="E3049">
        <v>4</v>
      </c>
      <c r="F3049">
        <v>1</v>
      </c>
      <c r="G3049">
        <v>-0.10704503468758582</v>
      </c>
      <c r="H3049">
        <v>-0.84883956967593377</v>
      </c>
      <c r="I3049">
        <v>0.11707468868707663</v>
      </c>
      <c r="J3049">
        <v>-0.76151815405711387</v>
      </c>
    </row>
    <row r="3050" spans="1:10" x14ac:dyDescent="0.2">
      <c r="A3050">
        <v>35160170</v>
      </c>
      <c r="B3050">
        <v>479</v>
      </c>
      <c r="C3050">
        <v>2</v>
      </c>
      <c r="D3050">
        <v>2</v>
      </c>
      <c r="E3050">
        <v>3</v>
      </c>
      <c r="F3050">
        <v>1</v>
      </c>
      <c r="G3050">
        <v>-0.60584013580839569</v>
      </c>
      <c r="H3050">
        <v>-0.5213091200811667</v>
      </c>
      <c r="I3050">
        <v>-0.29663862043510014</v>
      </c>
      <c r="J3050">
        <v>-0.784772849776741</v>
      </c>
    </row>
    <row r="3051" spans="1:10" x14ac:dyDescent="0.2">
      <c r="A3051">
        <v>35160171</v>
      </c>
      <c r="B3051">
        <v>505</v>
      </c>
      <c r="C3051">
        <v>2</v>
      </c>
      <c r="D3051">
        <v>1</v>
      </c>
      <c r="E3051">
        <v>3</v>
      </c>
      <c r="F3051">
        <v>2</v>
      </c>
      <c r="G3051">
        <v>-0.43982678001193004</v>
      </c>
      <c r="H3051">
        <v>-0.81530654163553384</v>
      </c>
      <c r="I3051">
        <v>1.653536954559684E-2</v>
      </c>
      <c r="J3051">
        <v>-0.62114827965294483</v>
      </c>
    </row>
    <row r="3052" spans="1:10" x14ac:dyDescent="0.2">
      <c r="A3052">
        <v>35160172</v>
      </c>
      <c r="B3052">
        <v>1012</v>
      </c>
      <c r="C3052">
        <v>2</v>
      </c>
      <c r="D3052">
        <v>1</v>
      </c>
      <c r="E3052">
        <v>3</v>
      </c>
      <c r="F3052">
        <v>1</v>
      </c>
      <c r="G3052">
        <v>-0.45480990220219075</v>
      </c>
      <c r="H3052">
        <v>-0.90605555208637256</v>
      </c>
      <c r="I3052">
        <v>-0.20048582886577038</v>
      </c>
      <c r="J3052">
        <v>-0.84725617825534516</v>
      </c>
    </row>
    <row r="3053" spans="1:10" x14ac:dyDescent="0.2">
      <c r="A3053">
        <v>35160173</v>
      </c>
      <c r="B3053">
        <v>738</v>
      </c>
      <c r="C3053">
        <v>2</v>
      </c>
      <c r="D3053">
        <v>2</v>
      </c>
      <c r="E3053">
        <v>2</v>
      </c>
      <c r="F3053">
        <v>1</v>
      </c>
      <c r="G3053">
        <v>-0.53218128898329242</v>
      </c>
      <c r="H3053">
        <v>-0.5955024664464198</v>
      </c>
      <c r="I3053">
        <v>-0.43857563103010122</v>
      </c>
      <c r="J3053">
        <v>-1.0530342159583153</v>
      </c>
    </row>
    <row r="3054" spans="1:10" x14ac:dyDescent="0.2">
      <c r="A3054">
        <v>35160174</v>
      </c>
      <c r="B3054">
        <v>514</v>
      </c>
      <c r="C3054">
        <v>2</v>
      </c>
      <c r="D3054">
        <v>1</v>
      </c>
      <c r="E3054">
        <v>3</v>
      </c>
      <c r="F3054">
        <v>1</v>
      </c>
      <c r="G3054">
        <v>-0.7288363027442446</v>
      </c>
      <c r="H3054">
        <v>-0.94040229904427008</v>
      </c>
      <c r="I3054">
        <v>-6.9393760320148282E-2</v>
      </c>
      <c r="J3054">
        <v>-0.73567787691411168</v>
      </c>
    </row>
    <row r="3055" spans="1:10" x14ac:dyDescent="0.2">
      <c r="A3055">
        <v>35160175</v>
      </c>
      <c r="B3055">
        <v>585</v>
      </c>
      <c r="C3055">
        <v>2</v>
      </c>
      <c r="D3055">
        <v>1</v>
      </c>
      <c r="E3055">
        <v>3</v>
      </c>
      <c r="F3055">
        <v>1</v>
      </c>
      <c r="G3055">
        <v>-0.53218527880213129</v>
      </c>
      <c r="H3055">
        <v>-0.76873108440743865</v>
      </c>
      <c r="I3055">
        <v>-0.29081756132716968</v>
      </c>
      <c r="J3055">
        <v>-0.86093400320103286</v>
      </c>
    </row>
    <row r="3056" spans="1:10" x14ac:dyDescent="0.2">
      <c r="A3056">
        <v>35160176</v>
      </c>
      <c r="B3056">
        <v>495</v>
      </c>
      <c r="C3056">
        <v>2</v>
      </c>
      <c r="D3056">
        <v>2</v>
      </c>
      <c r="E3056">
        <v>2</v>
      </c>
      <c r="F3056">
        <v>1</v>
      </c>
      <c r="G3056">
        <v>-0.71120526910587289</v>
      </c>
      <c r="H3056">
        <v>-0.63520212078681948</v>
      </c>
      <c r="I3056">
        <v>-0.35878472760763847</v>
      </c>
      <c r="J3056">
        <v>-0.93226906633773066</v>
      </c>
    </row>
    <row r="3057" spans="1:10" x14ac:dyDescent="0.2">
      <c r="A3057">
        <v>35160177</v>
      </c>
      <c r="B3057">
        <v>643</v>
      </c>
      <c r="C3057">
        <v>2</v>
      </c>
      <c r="D3057">
        <v>1</v>
      </c>
      <c r="E3057">
        <v>2</v>
      </c>
      <c r="F3057">
        <v>1</v>
      </c>
      <c r="G3057">
        <v>-0.56449715397419986</v>
      </c>
      <c r="H3057">
        <v>-1.02453580272413</v>
      </c>
      <c r="I3057">
        <v>-0.39762537231983619</v>
      </c>
      <c r="J3057">
        <v>-0.88543454692480772</v>
      </c>
    </row>
    <row r="3058" spans="1:10" x14ac:dyDescent="0.2">
      <c r="A3058">
        <v>35160178</v>
      </c>
      <c r="B3058">
        <v>692</v>
      </c>
      <c r="C3058">
        <v>4</v>
      </c>
      <c r="D3058">
        <v>3</v>
      </c>
      <c r="E3058">
        <v>3</v>
      </c>
      <c r="F3058">
        <v>2</v>
      </c>
      <c r="G3058">
        <v>0.20688077001144889</v>
      </c>
      <c r="H3058">
        <v>-0.41250271818883189</v>
      </c>
      <c r="I3058">
        <v>-0.22069295713754206</v>
      </c>
      <c r="J3058">
        <v>-0.64485110944589175</v>
      </c>
    </row>
    <row r="3059" spans="1:10" x14ac:dyDescent="0.2">
      <c r="A3059">
        <v>35160179</v>
      </c>
      <c r="B3059">
        <v>538</v>
      </c>
      <c r="C3059">
        <v>3</v>
      </c>
      <c r="D3059">
        <v>3</v>
      </c>
      <c r="E3059">
        <v>3</v>
      </c>
      <c r="F3059">
        <v>1</v>
      </c>
      <c r="G3059">
        <v>-0.17151350997796483</v>
      </c>
      <c r="H3059">
        <v>-0.11260428998755731</v>
      </c>
      <c r="I3059">
        <v>-0.11052876886629232</v>
      </c>
      <c r="J3059">
        <v>-0.87271824556689404</v>
      </c>
    </row>
    <row r="3060" spans="1:10" x14ac:dyDescent="0.2">
      <c r="A3060">
        <v>35160180</v>
      </c>
      <c r="B3060">
        <v>470</v>
      </c>
      <c r="C3060">
        <v>2</v>
      </c>
      <c r="D3060">
        <v>4</v>
      </c>
      <c r="E3060">
        <v>3</v>
      </c>
      <c r="F3060">
        <v>1</v>
      </c>
      <c r="G3060">
        <v>-0.4458250239273317</v>
      </c>
      <c r="H3060">
        <v>-3.7751291616074892E-2</v>
      </c>
      <c r="I3060">
        <v>-0.21406586256756904</v>
      </c>
      <c r="J3060">
        <v>-0.88872160873811601</v>
      </c>
    </row>
    <row r="3061" spans="1:10" x14ac:dyDescent="0.2">
      <c r="A3061">
        <v>35160181</v>
      </c>
      <c r="B3061">
        <v>526</v>
      </c>
      <c r="C3061">
        <v>2</v>
      </c>
      <c r="D3061">
        <v>2</v>
      </c>
      <c r="E3061">
        <v>2</v>
      </c>
      <c r="F3061">
        <v>2</v>
      </c>
      <c r="G3061">
        <v>-0.72930591556748292</v>
      </c>
      <c r="H3061">
        <v>-0.75225644715420481</v>
      </c>
      <c r="I3061">
        <v>-0.38611947244634937</v>
      </c>
      <c r="J3061">
        <v>-0.54496959383015697</v>
      </c>
    </row>
    <row r="3062" spans="1:10" x14ac:dyDescent="0.2">
      <c r="A3062">
        <v>35160182</v>
      </c>
      <c r="B3062">
        <v>765</v>
      </c>
      <c r="C3062">
        <v>2</v>
      </c>
      <c r="D3062">
        <v>2</v>
      </c>
      <c r="E3062">
        <v>3</v>
      </c>
      <c r="F3062">
        <v>1</v>
      </c>
      <c r="G3062">
        <v>-0.58334919975039146</v>
      </c>
      <c r="H3062">
        <v>-0.67201023442935104</v>
      </c>
      <c r="I3062">
        <v>-4.1643454072072331E-2</v>
      </c>
      <c r="J3062">
        <v>-0.78322804397859636</v>
      </c>
    </row>
    <row r="3063" spans="1:10" x14ac:dyDescent="0.2">
      <c r="A3063">
        <v>35160183</v>
      </c>
      <c r="B3063">
        <v>918</v>
      </c>
      <c r="C3063">
        <v>3</v>
      </c>
      <c r="D3063">
        <v>2</v>
      </c>
      <c r="E3063">
        <v>4</v>
      </c>
      <c r="F3063">
        <v>1</v>
      </c>
      <c r="G3063">
        <v>-0.37094428504589294</v>
      </c>
      <c r="H3063">
        <v>-0.68520091156249574</v>
      </c>
      <c r="I3063">
        <v>0.29128187951531959</v>
      </c>
      <c r="J3063">
        <v>-0.81639909681066447</v>
      </c>
    </row>
    <row r="3064" spans="1:10" x14ac:dyDescent="0.2">
      <c r="A3064">
        <v>35160184</v>
      </c>
      <c r="B3064">
        <v>871</v>
      </c>
      <c r="C3064">
        <v>2</v>
      </c>
      <c r="D3064">
        <v>1</v>
      </c>
      <c r="E3064">
        <v>4</v>
      </c>
      <c r="F3064">
        <v>1</v>
      </c>
      <c r="G3064">
        <v>-0.43184890299825401</v>
      </c>
      <c r="H3064">
        <v>-0.77166180297373876</v>
      </c>
      <c r="I3064">
        <v>0.21664025627319342</v>
      </c>
      <c r="J3064">
        <v>-0.78460910978702259</v>
      </c>
    </row>
    <row r="3065" spans="1:10" x14ac:dyDescent="0.2">
      <c r="A3065">
        <v>35160185</v>
      </c>
      <c r="B3065">
        <v>642</v>
      </c>
      <c r="C3065">
        <v>3</v>
      </c>
      <c r="D3065">
        <v>2</v>
      </c>
      <c r="E3065">
        <v>4</v>
      </c>
      <c r="F3065">
        <v>2</v>
      </c>
      <c r="G3065">
        <v>-0.21656592705756927</v>
      </c>
      <c r="H3065">
        <v>-0.67252287998523319</v>
      </c>
      <c r="I3065">
        <v>0.23511913725547701</v>
      </c>
      <c r="J3065">
        <v>-0.61223722022378024</v>
      </c>
    </row>
    <row r="3066" spans="1:10" x14ac:dyDescent="0.2">
      <c r="A3066">
        <v>35160186</v>
      </c>
      <c r="B3066">
        <v>998</v>
      </c>
      <c r="C3066">
        <v>4</v>
      </c>
      <c r="D3066">
        <v>1</v>
      </c>
      <c r="E3066">
        <v>5</v>
      </c>
      <c r="F3066">
        <v>1</v>
      </c>
      <c r="G3066">
        <v>0.47525072754462827</v>
      </c>
      <c r="H3066">
        <v>-0.79085128181630515</v>
      </c>
      <c r="I3066">
        <v>3.1090661419454699</v>
      </c>
      <c r="J3066">
        <v>-0.89826162053407543</v>
      </c>
    </row>
    <row r="3067" spans="1:10" x14ac:dyDescent="0.2">
      <c r="A3067">
        <v>35160187</v>
      </c>
      <c r="B3067">
        <v>443</v>
      </c>
      <c r="C3067">
        <v>2</v>
      </c>
      <c r="D3067">
        <v>4</v>
      </c>
      <c r="E3067">
        <v>5</v>
      </c>
      <c r="F3067">
        <v>1</v>
      </c>
      <c r="G3067">
        <v>-0.49264024602638024</v>
      </c>
      <c r="H3067">
        <v>0.48666585139134677</v>
      </c>
      <c r="I3067">
        <v>1.0321660425011352</v>
      </c>
      <c r="J3067">
        <v>-1.5158146184972596</v>
      </c>
    </row>
    <row r="3068" spans="1:10" x14ac:dyDescent="0.2">
      <c r="A3068">
        <v>35160188</v>
      </c>
      <c r="B3068">
        <v>1031</v>
      </c>
      <c r="C3068">
        <v>4</v>
      </c>
      <c r="D3068">
        <v>3</v>
      </c>
      <c r="E3068">
        <v>4</v>
      </c>
      <c r="F3068">
        <v>1</v>
      </c>
      <c r="G3068">
        <v>7.4657585450540451E-2</v>
      </c>
      <c r="H3068">
        <v>-0.2526538133951744</v>
      </c>
      <c r="I3068">
        <v>0.37475126116696705</v>
      </c>
      <c r="J3068">
        <v>-0.99744407740251573</v>
      </c>
    </row>
    <row r="3069" spans="1:10" x14ac:dyDescent="0.2">
      <c r="A3069">
        <v>35160189</v>
      </c>
      <c r="B3069">
        <v>678</v>
      </c>
      <c r="C3069">
        <v>4</v>
      </c>
      <c r="D3069">
        <v>2</v>
      </c>
      <c r="E3069">
        <v>5</v>
      </c>
      <c r="F3069">
        <v>1</v>
      </c>
      <c r="G3069">
        <v>0.39589289147588569</v>
      </c>
      <c r="H3069">
        <v>-0.55521938434841478</v>
      </c>
      <c r="I3069">
        <v>2.4197276749057997</v>
      </c>
      <c r="J3069">
        <v>-1.0607343139435979</v>
      </c>
    </row>
    <row r="3070" spans="1:10" x14ac:dyDescent="0.2">
      <c r="A3070">
        <v>35160190</v>
      </c>
      <c r="B3070">
        <v>553</v>
      </c>
      <c r="C3070">
        <v>5</v>
      </c>
      <c r="D3070">
        <v>3</v>
      </c>
      <c r="E3070">
        <v>5</v>
      </c>
      <c r="F3070">
        <v>1</v>
      </c>
      <c r="G3070">
        <v>1.5243455820555041</v>
      </c>
      <c r="H3070">
        <v>-0.35143752112299875</v>
      </c>
      <c r="I3070">
        <v>3.2364588712700617</v>
      </c>
      <c r="J3070">
        <v>-1.0441128389148182</v>
      </c>
    </row>
    <row r="3071" spans="1:10" x14ac:dyDescent="0.2">
      <c r="A3071">
        <v>35160191</v>
      </c>
      <c r="B3071">
        <v>784</v>
      </c>
      <c r="C3071">
        <v>4</v>
      </c>
      <c r="D3071">
        <v>1</v>
      </c>
      <c r="E3071">
        <v>5</v>
      </c>
      <c r="F3071">
        <v>1</v>
      </c>
      <c r="G3071">
        <v>0.39390590246408408</v>
      </c>
      <c r="H3071">
        <v>-1.3704986061468234</v>
      </c>
      <c r="I3071">
        <v>5.3218881982410213</v>
      </c>
      <c r="J3071">
        <v>-0.73611827281771192</v>
      </c>
    </row>
    <row r="3072" spans="1:10" x14ac:dyDescent="0.2">
      <c r="A3072">
        <v>35160192</v>
      </c>
      <c r="B3072">
        <v>999</v>
      </c>
    </row>
    <row r="3073" spans="1:10" x14ac:dyDescent="0.2">
      <c r="A3073">
        <v>35160193</v>
      </c>
      <c r="B3073">
        <v>563</v>
      </c>
      <c r="C3073">
        <v>5</v>
      </c>
      <c r="D3073">
        <v>5</v>
      </c>
      <c r="E3073">
        <v>5</v>
      </c>
      <c r="F3073">
        <v>1</v>
      </c>
      <c r="G3073">
        <v>0.70774157096273971</v>
      </c>
      <c r="H3073">
        <v>0.68417614163442186</v>
      </c>
      <c r="I3073">
        <v>0.98645709259411585</v>
      </c>
      <c r="J3073">
        <v>-1.0477521777701349</v>
      </c>
    </row>
    <row r="3074" spans="1:10" x14ac:dyDescent="0.2">
      <c r="A3074">
        <v>35160194</v>
      </c>
      <c r="B3074">
        <v>660</v>
      </c>
      <c r="C3074">
        <v>3</v>
      </c>
      <c r="D3074">
        <v>2</v>
      </c>
      <c r="E3074">
        <v>5</v>
      </c>
      <c r="F3074">
        <v>1</v>
      </c>
      <c r="G3074">
        <v>-7.2001379007419208E-4</v>
      </c>
      <c r="H3074">
        <v>-0.51931293597893013</v>
      </c>
      <c r="I3074">
        <v>1.9962135690989653</v>
      </c>
      <c r="J3074">
        <v>-1.0555353973203363</v>
      </c>
    </row>
    <row r="3075" spans="1:10" x14ac:dyDescent="0.2">
      <c r="A3075">
        <v>35160195</v>
      </c>
      <c r="B3075">
        <v>624</v>
      </c>
      <c r="C3075">
        <v>2</v>
      </c>
      <c r="D3075">
        <v>4</v>
      </c>
      <c r="E3075">
        <v>5</v>
      </c>
      <c r="F3075">
        <v>1</v>
      </c>
      <c r="G3075">
        <v>-0.46869561298853324</v>
      </c>
      <c r="H3075">
        <v>0.14161810440160871</v>
      </c>
      <c r="I3075">
        <v>0.99367857069046561</v>
      </c>
      <c r="J3075">
        <v>-1.5428762902286119</v>
      </c>
    </row>
    <row r="3076" spans="1:10" x14ac:dyDescent="0.2">
      <c r="A3076">
        <v>35160196</v>
      </c>
      <c r="B3076">
        <v>730</v>
      </c>
      <c r="C3076">
        <v>3</v>
      </c>
      <c r="D3076">
        <v>4</v>
      </c>
      <c r="E3076">
        <v>5</v>
      </c>
      <c r="F3076">
        <v>1</v>
      </c>
      <c r="G3076">
        <v>-4.0283593932590539E-2</v>
      </c>
      <c r="H3076">
        <v>0.1011863285771101</v>
      </c>
      <c r="I3076">
        <v>1.0001422344059208</v>
      </c>
      <c r="J3076">
        <v>-1.1876143008556355</v>
      </c>
    </row>
    <row r="3077" spans="1:10" x14ac:dyDescent="0.2">
      <c r="A3077">
        <v>35160197</v>
      </c>
      <c r="B3077">
        <v>940</v>
      </c>
      <c r="C3077">
        <v>3</v>
      </c>
      <c r="D3077">
        <v>3</v>
      </c>
      <c r="E3077">
        <v>5</v>
      </c>
      <c r="F3077">
        <v>1</v>
      </c>
      <c r="G3077">
        <v>-0.15472423195157531</v>
      </c>
      <c r="H3077">
        <v>-0.12059481036629241</v>
      </c>
      <c r="I3077">
        <v>1.3976219706300181</v>
      </c>
      <c r="J3077">
        <v>-1.0160497674211195</v>
      </c>
    </row>
    <row r="3078" spans="1:10" x14ac:dyDescent="0.2">
      <c r="A3078">
        <v>35160198</v>
      </c>
      <c r="B3078">
        <v>923</v>
      </c>
      <c r="C3078">
        <v>5</v>
      </c>
      <c r="D3078">
        <v>4</v>
      </c>
      <c r="E3078">
        <v>5</v>
      </c>
      <c r="F3078">
        <v>1</v>
      </c>
      <c r="G3078">
        <v>1.124515631577693</v>
      </c>
      <c r="H3078">
        <v>6.5212334497087687E-2</v>
      </c>
      <c r="I3078">
        <v>1.8359319511480634</v>
      </c>
      <c r="J3078">
        <v>-0.95847950280795979</v>
      </c>
    </row>
    <row r="3079" spans="1:10" x14ac:dyDescent="0.2">
      <c r="A3079">
        <v>35160199</v>
      </c>
      <c r="B3079">
        <v>979</v>
      </c>
      <c r="C3079">
        <v>4</v>
      </c>
      <c r="D3079">
        <v>4</v>
      </c>
      <c r="E3079">
        <v>5</v>
      </c>
      <c r="F3079">
        <v>1</v>
      </c>
      <c r="G3079">
        <v>0.41510230482045141</v>
      </c>
      <c r="H3079">
        <v>0.22657172945563619</v>
      </c>
      <c r="I3079">
        <v>1.2310079345530371</v>
      </c>
      <c r="J3079">
        <v>-0.80201541534789245</v>
      </c>
    </row>
    <row r="3080" spans="1:10" x14ac:dyDescent="0.2">
      <c r="A3080">
        <v>35160200</v>
      </c>
      <c r="B3080">
        <v>879</v>
      </c>
      <c r="C3080">
        <v>4</v>
      </c>
      <c r="D3080">
        <v>3</v>
      </c>
      <c r="E3080">
        <v>5</v>
      </c>
      <c r="F3080">
        <v>1</v>
      </c>
      <c r="G3080">
        <v>0.36440418253090312</v>
      </c>
      <c r="H3080">
        <v>-0.35138449322147713</v>
      </c>
      <c r="I3080">
        <v>1.7177863931325172</v>
      </c>
      <c r="J3080">
        <v>-1.0567952610926352</v>
      </c>
    </row>
    <row r="3081" spans="1:10" x14ac:dyDescent="0.2">
      <c r="A3081">
        <v>35160201</v>
      </c>
      <c r="B3081">
        <v>550</v>
      </c>
      <c r="C3081">
        <v>2</v>
      </c>
      <c r="D3081">
        <v>3</v>
      </c>
      <c r="E3081">
        <v>4</v>
      </c>
      <c r="F3081">
        <v>1</v>
      </c>
      <c r="G3081">
        <v>-0.61161319935245695</v>
      </c>
      <c r="H3081">
        <v>-0.25982198966287151</v>
      </c>
      <c r="I3081">
        <v>0.2833504517427573</v>
      </c>
      <c r="J3081">
        <v>-0.75989249137891179</v>
      </c>
    </row>
    <row r="3082" spans="1:10" x14ac:dyDescent="0.2">
      <c r="A3082">
        <v>35160202</v>
      </c>
      <c r="B3082">
        <v>628</v>
      </c>
      <c r="C3082">
        <v>4</v>
      </c>
      <c r="D3082">
        <v>4</v>
      </c>
      <c r="E3082">
        <v>5</v>
      </c>
      <c r="F3082">
        <v>1</v>
      </c>
      <c r="G3082">
        <v>0.19903811660092063</v>
      </c>
      <c r="H3082">
        <v>5.5898212296168426E-2</v>
      </c>
      <c r="I3082">
        <v>1.2260681352416589</v>
      </c>
      <c r="J3082">
        <v>-1.0734854821524158</v>
      </c>
    </row>
    <row r="3083" spans="1:10" x14ac:dyDescent="0.2">
      <c r="A3083">
        <v>35160203</v>
      </c>
      <c r="B3083">
        <v>806</v>
      </c>
      <c r="C3083">
        <v>4</v>
      </c>
      <c r="D3083">
        <v>4</v>
      </c>
      <c r="E3083">
        <v>5</v>
      </c>
      <c r="F3083">
        <v>1</v>
      </c>
      <c r="G3083">
        <v>0.40502042246989733</v>
      </c>
      <c r="H3083">
        <v>2.6317771969360026E-2</v>
      </c>
      <c r="I3083">
        <v>1.371182941812672</v>
      </c>
      <c r="J3083">
        <v>-1.0331425432384265</v>
      </c>
    </row>
    <row r="3084" spans="1:10" x14ac:dyDescent="0.2">
      <c r="A3084">
        <v>35160204</v>
      </c>
      <c r="B3084">
        <v>731</v>
      </c>
      <c r="C3084">
        <v>4</v>
      </c>
      <c r="D3084">
        <v>4</v>
      </c>
      <c r="E3084">
        <v>5</v>
      </c>
      <c r="F3084">
        <v>1</v>
      </c>
      <c r="G3084">
        <v>0.10329201345218954</v>
      </c>
      <c r="H3084">
        <v>0.45189128694152259</v>
      </c>
      <c r="I3084">
        <v>1.1750130285477831</v>
      </c>
      <c r="J3084">
        <v>-1.3451798389302851</v>
      </c>
    </row>
    <row r="3085" spans="1:10" x14ac:dyDescent="0.2">
      <c r="A3085">
        <v>35160205</v>
      </c>
      <c r="B3085">
        <v>601</v>
      </c>
      <c r="C3085">
        <v>3</v>
      </c>
      <c r="D3085">
        <v>3</v>
      </c>
      <c r="E3085">
        <v>5</v>
      </c>
      <c r="F3085">
        <v>1</v>
      </c>
      <c r="G3085">
        <v>-0.23857860706572542</v>
      </c>
      <c r="H3085">
        <v>-0.12509678719782805</v>
      </c>
      <c r="I3085">
        <v>0.64487758580637244</v>
      </c>
      <c r="J3085">
        <v>-0.83616647981940684</v>
      </c>
    </row>
    <row r="3086" spans="1:10" x14ac:dyDescent="0.2">
      <c r="A3086">
        <v>35160206</v>
      </c>
      <c r="B3086">
        <v>599</v>
      </c>
      <c r="C3086">
        <v>1</v>
      </c>
      <c r="D3086">
        <v>3</v>
      </c>
      <c r="E3086">
        <v>3</v>
      </c>
      <c r="F3086">
        <v>1</v>
      </c>
      <c r="G3086">
        <v>-0.82846625981869249</v>
      </c>
      <c r="H3086">
        <v>-0.11631436895086794</v>
      </c>
      <c r="I3086">
        <v>-4.9542812345142219E-3</v>
      </c>
      <c r="J3086">
        <v>-1.0139871299640024</v>
      </c>
    </row>
    <row r="3087" spans="1:10" x14ac:dyDescent="0.2">
      <c r="A3087">
        <v>35160207</v>
      </c>
      <c r="B3087">
        <v>554</v>
      </c>
      <c r="C3087">
        <v>2</v>
      </c>
      <c r="D3087">
        <v>3</v>
      </c>
      <c r="E3087">
        <v>4</v>
      </c>
      <c r="F3087">
        <v>1</v>
      </c>
      <c r="G3087">
        <v>-0.47766183273850915</v>
      </c>
      <c r="H3087">
        <v>-0.3689157903642809</v>
      </c>
      <c r="I3087">
        <v>0.25634575944527338</v>
      </c>
      <c r="J3087">
        <v>-0.95819507819175087</v>
      </c>
    </row>
    <row r="3088" spans="1:10" x14ac:dyDescent="0.2">
      <c r="A3088">
        <v>35160208</v>
      </c>
      <c r="B3088">
        <v>837</v>
      </c>
      <c r="C3088">
        <v>3</v>
      </c>
      <c r="D3088">
        <v>4</v>
      </c>
      <c r="E3088">
        <v>4</v>
      </c>
      <c r="F3088">
        <v>2</v>
      </c>
      <c r="G3088">
        <v>-0.13790340091896772</v>
      </c>
      <c r="H3088">
        <v>0.5456202480964244</v>
      </c>
      <c r="I3088">
        <v>0.37418591380946103</v>
      </c>
      <c r="J3088">
        <v>-0.68069518693101227</v>
      </c>
    </row>
    <row r="3089" spans="1:10" x14ac:dyDescent="0.2">
      <c r="A3089">
        <v>35160209</v>
      </c>
      <c r="B3089">
        <v>470</v>
      </c>
      <c r="C3089">
        <v>3</v>
      </c>
      <c r="D3089">
        <v>5</v>
      </c>
      <c r="E3089">
        <v>4</v>
      </c>
      <c r="F3089">
        <v>2</v>
      </c>
      <c r="G3089">
        <v>-5.262921002613416E-2</v>
      </c>
      <c r="H3089">
        <v>0.66769443797744832</v>
      </c>
      <c r="I3089">
        <v>0.13810186241587391</v>
      </c>
      <c r="J3089">
        <v>-0.62392918945011711</v>
      </c>
    </row>
    <row r="3090" spans="1:10" x14ac:dyDescent="0.2">
      <c r="A3090">
        <v>35160210</v>
      </c>
      <c r="B3090">
        <v>719</v>
      </c>
      <c r="C3090">
        <v>1</v>
      </c>
      <c r="D3090">
        <v>4</v>
      </c>
      <c r="E3090">
        <v>4</v>
      </c>
      <c r="F3090">
        <v>1</v>
      </c>
      <c r="G3090">
        <v>-0.8934996217892196</v>
      </c>
      <c r="H3090">
        <v>-2.082290685511573E-2</v>
      </c>
      <c r="I3090">
        <v>4.0633073100836817E-2</v>
      </c>
      <c r="J3090">
        <v>-1.1310988343408703</v>
      </c>
    </row>
    <row r="3091" spans="1:10" x14ac:dyDescent="0.2">
      <c r="A3091">
        <v>35160211</v>
      </c>
      <c r="B3091">
        <v>477</v>
      </c>
      <c r="C3091">
        <v>3</v>
      </c>
      <c r="D3091">
        <v>4</v>
      </c>
      <c r="E3091">
        <v>5</v>
      </c>
      <c r="F3091">
        <v>1</v>
      </c>
      <c r="G3091">
        <v>-5.1207786893988971E-2</v>
      </c>
      <c r="H3091">
        <v>0.55649348683931632</v>
      </c>
      <c r="I3091">
        <v>1.2838202993156127</v>
      </c>
      <c r="J3091">
        <v>-2.8146921575308679</v>
      </c>
    </row>
    <row r="3092" spans="1:10" x14ac:dyDescent="0.2">
      <c r="A3092">
        <v>35160212</v>
      </c>
      <c r="B3092">
        <v>1011</v>
      </c>
      <c r="C3092">
        <v>2</v>
      </c>
      <c r="D3092">
        <v>4</v>
      </c>
      <c r="E3092">
        <v>4</v>
      </c>
      <c r="F3092">
        <v>1</v>
      </c>
      <c r="G3092">
        <v>-0.57036571166740058</v>
      </c>
      <c r="H3092">
        <v>0.25166736247635146</v>
      </c>
      <c r="I3092">
        <v>0.35402175015915971</v>
      </c>
      <c r="J3092">
        <v>-1.0246848839780671</v>
      </c>
    </row>
    <row r="3093" spans="1:10" x14ac:dyDescent="0.2">
      <c r="A3093">
        <v>35160213</v>
      </c>
      <c r="B3093">
        <v>765</v>
      </c>
      <c r="C3093">
        <v>3</v>
      </c>
      <c r="D3093">
        <v>1</v>
      </c>
      <c r="E3093">
        <v>4</v>
      </c>
      <c r="F3093">
        <v>2</v>
      </c>
      <c r="G3093">
        <v>-0.34794928044913387</v>
      </c>
      <c r="H3093">
        <v>-0.90291144926021105</v>
      </c>
      <c r="I3093">
        <v>0.18332118941160044</v>
      </c>
      <c r="J3093">
        <v>-0.64291621049734771</v>
      </c>
    </row>
    <row r="3094" spans="1:10" x14ac:dyDescent="0.2">
      <c r="A3094">
        <v>35160214</v>
      </c>
      <c r="B3094">
        <v>729</v>
      </c>
      <c r="C3094">
        <v>3</v>
      </c>
      <c r="D3094">
        <v>2</v>
      </c>
      <c r="E3094">
        <v>3</v>
      </c>
      <c r="F3094">
        <v>2</v>
      </c>
      <c r="G3094">
        <v>-0.36010673755512934</v>
      </c>
      <c r="H3094">
        <v>-0.71106869428673247</v>
      </c>
      <c r="I3094">
        <v>2.9571449531134032E-2</v>
      </c>
      <c r="J3094">
        <v>-0.68728043099032765</v>
      </c>
    </row>
    <row r="3095" spans="1:10" x14ac:dyDescent="0.2">
      <c r="A3095">
        <v>35160215</v>
      </c>
      <c r="B3095">
        <v>642</v>
      </c>
      <c r="C3095">
        <v>3</v>
      </c>
      <c r="D3095">
        <v>1</v>
      </c>
      <c r="E3095">
        <v>3</v>
      </c>
      <c r="F3095">
        <v>2</v>
      </c>
      <c r="G3095">
        <v>-0.35405891968488595</v>
      </c>
      <c r="H3095">
        <v>-0.89573991521845198</v>
      </c>
      <c r="I3095">
        <v>-4.455872804902402E-2</v>
      </c>
      <c r="J3095">
        <v>-0.58373231526939517</v>
      </c>
    </row>
    <row r="3096" spans="1:10" x14ac:dyDescent="0.2">
      <c r="A3096">
        <v>35180017</v>
      </c>
      <c r="B3096">
        <v>849</v>
      </c>
      <c r="C3096">
        <v>2</v>
      </c>
      <c r="D3096">
        <v>2</v>
      </c>
      <c r="E3096">
        <v>2</v>
      </c>
      <c r="F3096">
        <v>1</v>
      </c>
      <c r="G3096">
        <v>-0.6704609750290651</v>
      </c>
      <c r="H3096">
        <v>-0.61746501336038895</v>
      </c>
      <c r="I3096">
        <v>-0.44852855325269353</v>
      </c>
      <c r="J3096">
        <v>-1.1655078775396541</v>
      </c>
    </row>
    <row r="3097" spans="1:10" x14ac:dyDescent="0.2">
      <c r="A3097">
        <v>35180018</v>
      </c>
      <c r="B3097">
        <v>1561</v>
      </c>
      <c r="C3097">
        <v>1</v>
      </c>
      <c r="D3097">
        <v>2</v>
      </c>
      <c r="E3097">
        <v>1</v>
      </c>
      <c r="F3097">
        <v>2</v>
      </c>
      <c r="G3097">
        <v>-0.84093655476043827</v>
      </c>
      <c r="H3097">
        <v>-0.61824008120659835</v>
      </c>
      <c r="I3097">
        <v>-0.74474861020894201</v>
      </c>
      <c r="J3097">
        <v>-0.43868623597615142</v>
      </c>
    </row>
    <row r="3098" spans="1:10" x14ac:dyDescent="0.2">
      <c r="A3098">
        <v>35180019</v>
      </c>
      <c r="B3098">
        <v>710</v>
      </c>
      <c r="C3098">
        <v>4</v>
      </c>
      <c r="D3098">
        <v>2</v>
      </c>
      <c r="E3098">
        <v>3</v>
      </c>
      <c r="F3098">
        <v>3</v>
      </c>
      <c r="G3098">
        <v>5.0678475376925658E-2</v>
      </c>
      <c r="H3098">
        <v>-0.68081592643505506</v>
      </c>
      <c r="I3098">
        <v>-0.16955365484163948</v>
      </c>
      <c r="J3098">
        <v>-0.31194600081213003</v>
      </c>
    </row>
    <row r="3099" spans="1:10" x14ac:dyDescent="0.2">
      <c r="A3099">
        <v>35180021</v>
      </c>
      <c r="B3099">
        <v>499</v>
      </c>
      <c r="C3099">
        <v>4</v>
      </c>
      <c r="D3099">
        <v>3</v>
      </c>
      <c r="E3099">
        <v>3</v>
      </c>
      <c r="F3099">
        <v>2</v>
      </c>
      <c r="G3099">
        <v>0.38316620868184154</v>
      </c>
      <c r="H3099">
        <v>-8.7661515313518151E-2</v>
      </c>
      <c r="I3099">
        <v>-0.25301631881816428</v>
      </c>
      <c r="J3099">
        <v>-0.66209641914885919</v>
      </c>
    </row>
    <row r="3100" spans="1:10" x14ac:dyDescent="0.2">
      <c r="A3100">
        <v>35180022</v>
      </c>
      <c r="B3100">
        <v>421</v>
      </c>
      <c r="C3100">
        <v>5</v>
      </c>
      <c r="D3100">
        <v>4</v>
      </c>
      <c r="E3100">
        <v>1</v>
      </c>
      <c r="F3100">
        <v>2</v>
      </c>
      <c r="G3100">
        <v>0.9591855525405365</v>
      </c>
      <c r="H3100">
        <v>1.9851899158129811E-2</v>
      </c>
      <c r="I3100">
        <v>-0.71173166889915351</v>
      </c>
      <c r="J3100">
        <v>-0.49487263104352064</v>
      </c>
    </row>
    <row r="3101" spans="1:10" x14ac:dyDescent="0.2">
      <c r="A3101">
        <v>35180024</v>
      </c>
      <c r="B3101">
        <v>541</v>
      </c>
      <c r="C3101">
        <v>2</v>
      </c>
      <c r="D3101">
        <v>1</v>
      </c>
      <c r="E3101">
        <v>2</v>
      </c>
      <c r="F3101">
        <v>2</v>
      </c>
      <c r="G3101">
        <v>-0.71673125982173669</v>
      </c>
      <c r="H3101">
        <v>-0.84738368234867312</v>
      </c>
      <c r="I3101">
        <v>-0.4897288493180384</v>
      </c>
      <c r="J3101">
        <v>-0.49116983132000847</v>
      </c>
    </row>
    <row r="3102" spans="1:10" x14ac:dyDescent="0.2">
      <c r="A3102">
        <v>35180025</v>
      </c>
      <c r="B3102">
        <v>532</v>
      </c>
      <c r="C3102">
        <v>3</v>
      </c>
      <c r="D3102">
        <v>3</v>
      </c>
      <c r="E3102">
        <v>4</v>
      </c>
      <c r="F3102">
        <v>2</v>
      </c>
      <c r="G3102">
        <v>-0.16602690080419388</v>
      </c>
      <c r="H3102">
        <v>-0.41066347522063518</v>
      </c>
      <c r="I3102">
        <v>0.47814165362488359</v>
      </c>
      <c r="J3102">
        <v>-0.49874439709976615</v>
      </c>
    </row>
    <row r="3103" spans="1:10" x14ac:dyDescent="0.2">
      <c r="A3103">
        <v>35180026</v>
      </c>
      <c r="B3103">
        <v>1305</v>
      </c>
      <c r="C3103">
        <v>4</v>
      </c>
      <c r="D3103">
        <v>2</v>
      </c>
      <c r="E3103">
        <v>5</v>
      </c>
      <c r="F3103">
        <v>2</v>
      </c>
      <c r="G3103">
        <v>0.5828670017623554</v>
      </c>
      <c r="H3103">
        <v>-0.57710875543397089</v>
      </c>
      <c r="I3103">
        <v>0.92462061475279023</v>
      </c>
      <c r="J3103">
        <v>-0.42830064640682752</v>
      </c>
    </row>
    <row r="3104" spans="1:10" x14ac:dyDescent="0.2">
      <c r="A3104">
        <v>35180027</v>
      </c>
      <c r="B3104">
        <v>683</v>
      </c>
      <c r="C3104">
        <v>1</v>
      </c>
      <c r="D3104">
        <v>2</v>
      </c>
      <c r="E3104">
        <v>1</v>
      </c>
      <c r="F3104">
        <v>3</v>
      </c>
      <c r="G3104">
        <v>-1.1388273702463518</v>
      </c>
      <c r="H3104">
        <v>-0.60754494783708624</v>
      </c>
      <c r="I3104">
        <v>-1.1001274709370563</v>
      </c>
      <c r="J3104">
        <v>-0.21654319570907898</v>
      </c>
    </row>
    <row r="3105" spans="1:10" x14ac:dyDescent="0.2">
      <c r="A3105">
        <v>35180028</v>
      </c>
      <c r="B3105">
        <v>1318</v>
      </c>
      <c r="C3105">
        <v>2</v>
      </c>
      <c r="D3105">
        <v>1</v>
      </c>
      <c r="E3105">
        <v>3</v>
      </c>
      <c r="F3105">
        <v>2</v>
      </c>
      <c r="G3105">
        <v>-0.44887343520235889</v>
      </c>
      <c r="H3105">
        <v>-0.88544193582523967</v>
      </c>
      <c r="I3105">
        <v>-4.3268686362867737E-2</v>
      </c>
      <c r="J3105">
        <v>-0.42644612741725463</v>
      </c>
    </row>
    <row r="3106" spans="1:10" x14ac:dyDescent="0.2">
      <c r="A3106">
        <v>35180035</v>
      </c>
      <c r="B3106">
        <v>1233</v>
      </c>
      <c r="C3106">
        <v>2</v>
      </c>
      <c r="D3106">
        <v>2</v>
      </c>
      <c r="E3106">
        <v>4</v>
      </c>
      <c r="F3106">
        <v>3</v>
      </c>
      <c r="G3106">
        <v>-0.45150653489406256</v>
      </c>
      <c r="H3106">
        <v>-0.57694528109613896</v>
      </c>
      <c r="I3106">
        <v>0.5367436518127634</v>
      </c>
      <c r="J3106">
        <v>-0.38107193374465054</v>
      </c>
    </row>
    <row r="3107" spans="1:10" x14ac:dyDescent="0.2">
      <c r="A3107">
        <v>35180038</v>
      </c>
      <c r="B3107">
        <v>1146</v>
      </c>
      <c r="C3107">
        <v>3</v>
      </c>
      <c r="D3107">
        <v>2</v>
      </c>
      <c r="E3107">
        <v>3</v>
      </c>
      <c r="F3107">
        <v>3</v>
      </c>
      <c r="G3107">
        <v>-3.8849973638136026E-2</v>
      </c>
      <c r="H3107">
        <v>-0.72509614330119787</v>
      </c>
      <c r="I3107">
        <v>-0.26133409927437318</v>
      </c>
      <c r="J3107">
        <v>-0.40343209557030479</v>
      </c>
    </row>
    <row r="3108" spans="1:10" x14ac:dyDescent="0.2">
      <c r="A3108">
        <v>35180039</v>
      </c>
      <c r="B3108">
        <v>572</v>
      </c>
      <c r="C3108">
        <v>3</v>
      </c>
      <c r="D3108">
        <v>2</v>
      </c>
      <c r="E3108">
        <v>2</v>
      </c>
      <c r="F3108">
        <v>1</v>
      </c>
      <c r="G3108">
        <v>-0.3374200180543</v>
      </c>
      <c r="H3108">
        <v>-0.58143842245964594</v>
      </c>
      <c r="I3108">
        <v>-0.45133462200965846</v>
      </c>
      <c r="J3108">
        <v>-0.89375398561662012</v>
      </c>
    </row>
    <row r="3109" spans="1:10" x14ac:dyDescent="0.2">
      <c r="A3109">
        <v>35180040</v>
      </c>
      <c r="B3109">
        <v>588</v>
      </c>
      <c r="C3109">
        <v>3</v>
      </c>
      <c r="D3109">
        <v>1</v>
      </c>
      <c r="E3109">
        <v>4</v>
      </c>
      <c r="F3109">
        <v>2</v>
      </c>
      <c r="G3109">
        <v>-0.38160359856885195</v>
      </c>
      <c r="H3109">
        <v>-0.79665257861713179</v>
      </c>
      <c r="I3109">
        <v>0.1261021465509222</v>
      </c>
      <c r="J3109">
        <v>-0.69381315387429643</v>
      </c>
    </row>
    <row r="3110" spans="1:10" x14ac:dyDescent="0.2">
      <c r="A3110">
        <v>35180041</v>
      </c>
      <c r="B3110">
        <v>606</v>
      </c>
      <c r="C3110">
        <v>3</v>
      </c>
      <c r="D3110">
        <v>1</v>
      </c>
      <c r="E3110">
        <v>3</v>
      </c>
      <c r="F3110">
        <v>2</v>
      </c>
      <c r="G3110">
        <v>-0.22841860556308546</v>
      </c>
      <c r="H3110">
        <v>-0.8708645939014521</v>
      </c>
      <c r="I3110">
        <v>3.8688170362096326E-3</v>
      </c>
      <c r="J3110">
        <v>-0.41613486886883599</v>
      </c>
    </row>
    <row r="3111" spans="1:10" x14ac:dyDescent="0.2">
      <c r="A3111">
        <v>35180042</v>
      </c>
      <c r="B3111">
        <v>997</v>
      </c>
      <c r="C3111">
        <v>1</v>
      </c>
      <c r="D3111">
        <v>2</v>
      </c>
      <c r="E3111">
        <v>2</v>
      </c>
      <c r="F3111">
        <v>3</v>
      </c>
      <c r="G3111">
        <v>-0.84701142920568717</v>
      </c>
      <c r="H3111">
        <v>-0.58754594093995438</v>
      </c>
      <c r="I3111">
        <v>-0.44137246444928024</v>
      </c>
      <c r="J3111">
        <v>-0.33142237306913946</v>
      </c>
    </row>
    <row r="3112" spans="1:10" x14ac:dyDescent="0.2">
      <c r="A3112">
        <v>35180043</v>
      </c>
      <c r="B3112">
        <v>588</v>
      </c>
      <c r="C3112">
        <v>3</v>
      </c>
      <c r="D3112">
        <v>2</v>
      </c>
      <c r="E3112">
        <v>4</v>
      </c>
      <c r="F3112">
        <v>3</v>
      </c>
      <c r="G3112">
        <v>-4.0240652787470375E-2</v>
      </c>
      <c r="H3112">
        <v>-0.70112308449121596</v>
      </c>
      <c r="I3112">
        <v>0.30403350847904242</v>
      </c>
      <c r="J3112">
        <v>-0.39871177756030129</v>
      </c>
    </row>
    <row r="3113" spans="1:10" x14ac:dyDescent="0.2">
      <c r="A3113">
        <v>35180044</v>
      </c>
      <c r="B3113">
        <v>428</v>
      </c>
      <c r="C3113">
        <v>3</v>
      </c>
      <c r="D3113">
        <v>3</v>
      </c>
      <c r="E3113">
        <v>4</v>
      </c>
      <c r="F3113">
        <v>2</v>
      </c>
      <c r="G3113">
        <v>-0.29941832427863074</v>
      </c>
      <c r="H3113">
        <v>-0.27791319006008791</v>
      </c>
      <c r="I3113">
        <v>0.11124240753277018</v>
      </c>
      <c r="J3113">
        <v>-0.62142687878379088</v>
      </c>
    </row>
    <row r="3114" spans="1:10" x14ac:dyDescent="0.2">
      <c r="A3114">
        <v>35180045</v>
      </c>
      <c r="B3114">
        <v>263</v>
      </c>
      <c r="C3114">
        <v>4</v>
      </c>
      <c r="D3114">
        <v>2</v>
      </c>
      <c r="E3114">
        <v>5</v>
      </c>
      <c r="F3114">
        <v>2</v>
      </c>
      <c r="G3114">
        <v>0.57636691766498704</v>
      </c>
      <c r="H3114">
        <v>-0.65590223334482589</v>
      </c>
      <c r="I3114">
        <v>0.99153942784710147</v>
      </c>
      <c r="J3114">
        <v>-0.46572756349428313</v>
      </c>
    </row>
    <row r="3115" spans="1:10" x14ac:dyDescent="0.2">
      <c r="A3115">
        <v>35180046</v>
      </c>
      <c r="B3115">
        <v>459</v>
      </c>
      <c r="C3115">
        <v>3</v>
      </c>
      <c r="D3115">
        <v>2</v>
      </c>
      <c r="E3115">
        <v>3</v>
      </c>
      <c r="F3115">
        <v>2</v>
      </c>
      <c r="G3115">
        <v>-0.18532289394468349</v>
      </c>
      <c r="H3115">
        <v>-0.65983621648735147</v>
      </c>
      <c r="I3115">
        <v>-3.266339313330785E-2</v>
      </c>
      <c r="J3115">
        <v>-0.51557341415242464</v>
      </c>
    </row>
    <row r="3116" spans="1:10" x14ac:dyDescent="0.2">
      <c r="A3116">
        <v>35180047</v>
      </c>
      <c r="B3116">
        <v>479</v>
      </c>
      <c r="C3116">
        <v>4</v>
      </c>
      <c r="D3116">
        <v>4</v>
      </c>
      <c r="E3116">
        <v>3</v>
      </c>
      <c r="F3116">
        <v>2</v>
      </c>
      <c r="G3116">
        <v>3.9986901211469583E-2</v>
      </c>
      <c r="H3116">
        <v>-2.9663920245441698E-2</v>
      </c>
      <c r="I3116">
        <v>-6.0073912508113489E-2</v>
      </c>
      <c r="J3116">
        <v>-0.52486189837729613</v>
      </c>
    </row>
    <row r="3117" spans="1:10" x14ac:dyDescent="0.2">
      <c r="A3117">
        <v>35180048</v>
      </c>
      <c r="B3117">
        <v>411</v>
      </c>
      <c r="C3117">
        <v>5</v>
      </c>
      <c r="D3117">
        <v>4</v>
      </c>
      <c r="E3117">
        <v>5</v>
      </c>
      <c r="F3117">
        <v>2</v>
      </c>
      <c r="G3117">
        <v>1.2391927512253194</v>
      </c>
      <c r="H3117">
        <v>0.52095630924495206</v>
      </c>
      <c r="I3117">
        <v>0.64075480180976108</v>
      </c>
      <c r="J3117">
        <v>-0.65447181546905131</v>
      </c>
    </row>
    <row r="3118" spans="1:10" x14ac:dyDescent="0.2">
      <c r="A3118">
        <v>35180049</v>
      </c>
      <c r="B3118">
        <v>386</v>
      </c>
      <c r="C3118">
        <v>4</v>
      </c>
      <c r="D3118">
        <v>5</v>
      </c>
      <c r="E3118">
        <v>3</v>
      </c>
      <c r="F3118">
        <v>3</v>
      </c>
      <c r="G3118">
        <v>0.38554883931857042</v>
      </c>
      <c r="H3118">
        <v>1.3576309537922886</v>
      </c>
      <c r="I3118">
        <v>-0.26465860660759244</v>
      </c>
      <c r="J3118">
        <v>-0.28638815243904481</v>
      </c>
    </row>
    <row r="3119" spans="1:10" x14ac:dyDescent="0.2">
      <c r="A3119">
        <v>35180050</v>
      </c>
      <c r="B3119">
        <v>488</v>
      </c>
      <c r="C3119">
        <v>5</v>
      </c>
      <c r="D3119">
        <v>5</v>
      </c>
      <c r="E3119">
        <v>5</v>
      </c>
      <c r="F3119">
        <v>2</v>
      </c>
      <c r="G3119">
        <v>1.3880155558647069</v>
      </c>
      <c r="H3119">
        <v>0.62466273108539128</v>
      </c>
      <c r="I3119">
        <v>1.6053157302817509</v>
      </c>
      <c r="J3119">
        <v>-0.57375167995592136</v>
      </c>
    </row>
    <row r="3120" spans="1:10" x14ac:dyDescent="0.2">
      <c r="A3120">
        <v>35180051</v>
      </c>
      <c r="B3120">
        <v>401</v>
      </c>
      <c r="C3120">
        <v>4</v>
      </c>
      <c r="D3120">
        <v>3</v>
      </c>
      <c r="E3120">
        <v>5</v>
      </c>
      <c r="F3120">
        <v>1</v>
      </c>
      <c r="G3120">
        <v>0.6688149273410362</v>
      </c>
      <c r="H3120">
        <v>-0.33530246684017045</v>
      </c>
      <c r="I3120">
        <v>0.82812610052460267</v>
      </c>
      <c r="J3120">
        <v>-0.77747243765033103</v>
      </c>
    </row>
    <row r="3121" spans="1:10" x14ac:dyDescent="0.2">
      <c r="A3121">
        <v>35180052</v>
      </c>
      <c r="B3121">
        <v>624</v>
      </c>
      <c r="C3121">
        <v>5</v>
      </c>
      <c r="D3121">
        <v>4</v>
      </c>
      <c r="E3121">
        <v>5</v>
      </c>
      <c r="F3121">
        <v>2</v>
      </c>
      <c r="G3121">
        <v>1.3776238686298194</v>
      </c>
      <c r="H3121">
        <v>0.40705995759096353</v>
      </c>
      <c r="I3121">
        <v>3.1651836480300726</v>
      </c>
      <c r="J3121">
        <v>-0.41784608252958549</v>
      </c>
    </row>
    <row r="3122" spans="1:10" x14ac:dyDescent="0.2">
      <c r="A3122">
        <v>35180053</v>
      </c>
      <c r="B3122">
        <v>367</v>
      </c>
      <c r="C3122">
        <v>3</v>
      </c>
      <c r="D3122">
        <v>1</v>
      </c>
      <c r="E3122">
        <v>2</v>
      </c>
      <c r="F3122">
        <v>3</v>
      </c>
      <c r="G3122">
        <v>-0.3486212946963731</v>
      </c>
      <c r="H3122">
        <v>-1.0876465156452411</v>
      </c>
      <c r="I3122">
        <v>-0.54032930373472121</v>
      </c>
      <c r="J3122">
        <v>-0.26364281520624666</v>
      </c>
    </row>
    <row r="3123" spans="1:10" x14ac:dyDescent="0.2">
      <c r="A3123">
        <v>35180054</v>
      </c>
      <c r="B3123">
        <v>1043</v>
      </c>
      <c r="C3123">
        <v>3</v>
      </c>
      <c r="D3123">
        <v>2</v>
      </c>
      <c r="E3123">
        <v>5</v>
      </c>
      <c r="F3123">
        <v>1</v>
      </c>
      <c r="G3123">
        <v>-0.10877923763498393</v>
      </c>
      <c r="H3123">
        <v>-0.69124853465037517</v>
      </c>
      <c r="I3123">
        <v>2.9742087792981629</v>
      </c>
      <c r="J3123">
        <v>-1.0526556406860308</v>
      </c>
    </row>
    <row r="3124" spans="1:10" x14ac:dyDescent="0.2">
      <c r="A3124">
        <v>35180055</v>
      </c>
      <c r="B3124">
        <v>250</v>
      </c>
      <c r="C3124">
        <v>1</v>
      </c>
      <c r="D3124">
        <v>3</v>
      </c>
      <c r="E3124">
        <v>3</v>
      </c>
      <c r="F3124">
        <v>1</v>
      </c>
      <c r="G3124">
        <v>-0.99474056107373343</v>
      </c>
      <c r="H3124">
        <v>-0.33584117673705166</v>
      </c>
      <c r="I3124">
        <v>-0.11832840506020499</v>
      </c>
      <c r="J3124">
        <v>-0.86818012458926175</v>
      </c>
    </row>
    <row r="3125" spans="1:10" x14ac:dyDescent="0.2">
      <c r="A3125">
        <v>35180056</v>
      </c>
      <c r="B3125">
        <v>423</v>
      </c>
      <c r="C3125">
        <v>2</v>
      </c>
      <c r="D3125">
        <v>1</v>
      </c>
      <c r="E3125">
        <v>3</v>
      </c>
      <c r="F3125">
        <v>1</v>
      </c>
      <c r="G3125">
        <v>-0.47851772270031623</v>
      </c>
      <c r="H3125">
        <v>-0.90063528798968906</v>
      </c>
      <c r="I3125">
        <v>-0.23645943430891619</v>
      </c>
      <c r="J3125">
        <v>-0.9493103411563899</v>
      </c>
    </row>
    <row r="3126" spans="1:10" x14ac:dyDescent="0.2">
      <c r="A3126">
        <v>35180057</v>
      </c>
      <c r="B3126">
        <v>438</v>
      </c>
      <c r="C3126">
        <v>2</v>
      </c>
      <c r="D3126">
        <v>2</v>
      </c>
      <c r="E3126">
        <v>2</v>
      </c>
      <c r="F3126">
        <v>2</v>
      </c>
      <c r="G3126">
        <v>-0.6576888125469742</v>
      </c>
      <c r="H3126">
        <v>-0.69963069205501127</v>
      </c>
      <c r="I3126">
        <v>-0.50574526223251859</v>
      </c>
      <c r="J3126">
        <v>-0.48366286444556705</v>
      </c>
    </row>
    <row r="3127" spans="1:10" x14ac:dyDescent="0.2">
      <c r="A3127">
        <v>35180058</v>
      </c>
      <c r="B3127">
        <v>692</v>
      </c>
      <c r="C3127">
        <v>2</v>
      </c>
      <c r="D3127">
        <v>1</v>
      </c>
      <c r="E3127">
        <v>3</v>
      </c>
      <c r="F3127">
        <v>2</v>
      </c>
      <c r="G3127">
        <v>-0.62075387813329286</v>
      </c>
      <c r="H3127">
        <v>-0.87155695530222821</v>
      </c>
      <c r="I3127">
        <v>-5.2538896333131323E-3</v>
      </c>
      <c r="J3127">
        <v>-0.56096819982786805</v>
      </c>
    </row>
    <row r="3128" spans="1:10" x14ac:dyDescent="0.2">
      <c r="A3128">
        <v>35180059</v>
      </c>
      <c r="B3128">
        <v>496</v>
      </c>
      <c r="C3128">
        <v>3</v>
      </c>
      <c r="D3128">
        <v>3</v>
      </c>
      <c r="E3128">
        <v>5</v>
      </c>
      <c r="F3128">
        <v>1</v>
      </c>
      <c r="G3128">
        <v>-0.37263555153802652</v>
      </c>
      <c r="H3128">
        <v>-0.11806184750538114</v>
      </c>
      <c r="I3128">
        <v>0.62721283241940906</v>
      </c>
      <c r="J3128">
        <v>-1.0024141423017214</v>
      </c>
    </row>
    <row r="3129" spans="1:10" x14ac:dyDescent="0.2">
      <c r="A3129">
        <v>35180060</v>
      </c>
      <c r="B3129">
        <v>438</v>
      </c>
      <c r="C3129">
        <v>2</v>
      </c>
      <c r="D3129">
        <v>2</v>
      </c>
      <c r="E3129">
        <v>2</v>
      </c>
      <c r="F3129">
        <v>1</v>
      </c>
      <c r="G3129">
        <v>-0.58049174771343426</v>
      </c>
      <c r="H3129">
        <v>-0.5752606527013604</v>
      </c>
      <c r="I3129">
        <v>-0.47146414490508792</v>
      </c>
      <c r="J3129">
        <v>-0.9180652791787085</v>
      </c>
    </row>
    <row r="3130" spans="1:10" x14ac:dyDescent="0.2">
      <c r="A3130">
        <v>35180061</v>
      </c>
      <c r="B3130">
        <v>503</v>
      </c>
      <c r="C3130">
        <v>2</v>
      </c>
      <c r="D3130">
        <v>2</v>
      </c>
      <c r="E3130">
        <v>3</v>
      </c>
      <c r="F3130">
        <v>1</v>
      </c>
      <c r="G3130">
        <v>-0.66194780917010088</v>
      </c>
      <c r="H3130">
        <v>-0.57662454181470069</v>
      </c>
      <c r="I3130">
        <v>1.2661462350154553E-2</v>
      </c>
      <c r="J3130">
        <v>-0.94436925510622305</v>
      </c>
    </row>
    <row r="3131" spans="1:10" x14ac:dyDescent="0.2">
      <c r="A3131">
        <v>35180063</v>
      </c>
      <c r="B3131">
        <v>813</v>
      </c>
      <c r="C3131">
        <v>4</v>
      </c>
      <c r="D3131">
        <v>1</v>
      </c>
      <c r="E3131">
        <v>3</v>
      </c>
      <c r="F3131">
        <v>1</v>
      </c>
      <c r="G3131">
        <v>1.4295209616190928E-2</v>
      </c>
      <c r="H3131">
        <v>-0.82094702371028394</v>
      </c>
      <c r="I3131">
        <v>-8.5995306926373527E-2</v>
      </c>
      <c r="J3131">
        <v>-0.7277094546730456</v>
      </c>
    </row>
    <row r="3132" spans="1:10" x14ac:dyDescent="0.2">
      <c r="A3132">
        <v>35180064</v>
      </c>
      <c r="B3132">
        <v>928</v>
      </c>
      <c r="C3132">
        <v>3</v>
      </c>
      <c r="D3132">
        <v>3</v>
      </c>
      <c r="E3132">
        <v>3</v>
      </c>
      <c r="F3132">
        <v>1</v>
      </c>
      <c r="G3132">
        <v>-0.24293332476763035</v>
      </c>
      <c r="H3132">
        <v>-0.4274449330456247</v>
      </c>
      <c r="I3132">
        <v>-0.14602906295068868</v>
      </c>
      <c r="J3132">
        <v>-1.0076327403070704</v>
      </c>
    </row>
    <row r="3133" spans="1:10" x14ac:dyDescent="0.2">
      <c r="A3133">
        <v>35180065</v>
      </c>
      <c r="B3133">
        <v>849</v>
      </c>
      <c r="C3133">
        <v>2</v>
      </c>
      <c r="D3133">
        <v>3</v>
      </c>
      <c r="E3133">
        <v>2</v>
      </c>
      <c r="F3133">
        <v>1</v>
      </c>
      <c r="G3133">
        <v>-0.4460840248462129</v>
      </c>
      <c r="H3133">
        <v>-0.18920121431155618</v>
      </c>
      <c r="I3133">
        <v>-0.55173718470387301</v>
      </c>
      <c r="J3133">
        <v>-0.95996481740009365</v>
      </c>
    </row>
    <row r="3134" spans="1:10" x14ac:dyDescent="0.2">
      <c r="A3134">
        <v>35180066</v>
      </c>
      <c r="B3134">
        <v>419</v>
      </c>
      <c r="C3134">
        <v>2</v>
      </c>
      <c r="D3134">
        <v>3</v>
      </c>
      <c r="E3134">
        <v>2</v>
      </c>
      <c r="F3134">
        <v>1</v>
      </c>
      <c r="G3134">
        <v>-0.5685702239857563</v>
      </c>
      <c r="H3134">
        <v>-0.2497042508993039</v>
      </c>
      <c r="I3134">
        <v>-0.52589603096617199</v>
      </c>
      <c r="J3134">
        <v>-1.3212691784620707</v>
      </c>
    </row>
    <row r="3135" spans="1:10" x14ac:dyDescent="0.2">
      <c r="A3135">
        <v>35180067</v>
      </c>
      <c r="B3135">
        <v>997</v>
      </c>
      <c r="C3135">
        <v>2</v>
      </c>
      <c r="D3135">
        <v>2</v>
      </c>
      <c r="E3135">
        <v>3</v>
      </c>
      <c r="F3135">
        <v>2</v>
      </c>
      <c r="G3135">
        <v>-0.47151137179764252</v>
      </c>
      <c r="H3135">
        <v>-0.48084416136600433</v>
      </c>
      <c r="I3135">
        <v>-0.20188418419447893</v>
      </c>
      <c r="J3135">
        <v>-0.70550468612769801</v>
      </c>
    </row>
    <row r="3136" spans="1:10" x14ac:dyDescent="0.2">
      <c r="A3136">
        <v>35180068</v>
      </c>
      <c r="B3136">
        <v>0</v>
      </c>
    </row>
    <row r="3137" spans="1:10" x14ac:dyDescent="0.2">
      <c r="A3137">
        <v>35180069</v>
      </c>
      <c r="B3137">
        <v>381</v>
      </c>
      <c r="C3137">
        <v>3</v>
      </c>
      <c r="D3137">
        <v>2</v>
      </c>
      <c r="E3137">
        <v>2</v>
      </c>
      <c r="F3137">
        <v>1</v>
      </c>
      <c r="G3137">
        <v>-0.31651568213482234</v>
      </c>
      <c r="H3137">
        <v>-0.50334190008854351</v>
      </c>
      <c r="I3137">
        <v>-0.40109238048843565</v>
      </c>
      <c r="J3137">
        <v>-0.71124985009687403</v>
      </c>
    </row>
    <row r="3138" spans="1:10" x14ac:dyDescent="0.2">
      <c r="A3138">
        <v>35180070</v>
      </c>
      <c r="B3138">
        <v>506</v>
      </c>
      <c r="C3138">
        <v>2</v>
      </c>
      <c r="D3138">
        <v>2</v>
      </c>
      <c r="E3138">
        <v>3</v>
      </c>
      <c r="F3138">
        <v>1</v>
      </c>
      <c r="G3138">
        <v>-0.6266936704031858</v>
      </c>
      <c r="H3138">
        <v>-0.53293069172268082</v>
      </c>
      <c r="I3138">
        <v>-7.2452888843577382E-2</v>
      </c>
      <c r="J3138">
        <v>-0.9698181075424519</v>
      </c>
    </row>
    <row r="3139" spans="1:10" x14ac:dyDescent="0.2">
      <c r="A3139">
        <v>35180071</v>
      </c>
      <c r="B3139">
        <v>583</v>
      </c>
      <c r="C3139">
        <v>3</v>
      </c>
      <c r="D3139">
        <v>2</v>
      </c>
      <c r="E3139">
        <v>2</v>
      </c>
      <c r="F3139">
        <v>2</v>
      </c>
      <c r="G3139">
        <v>-0.22442651237371977</v>
      </c>
      <c r="H3139">
        <v>-0.67091296462606198</v>
      </c>
      <c r="I3139">
        <v>-0.47540978633057462</v>
      </c>
      <c r="J3139">
        <v>-0.69000051385583228</v>
      </c>
    </row>
    <row r="3140" spans="1:10" x14ac:dyDescent="0.2">
      <c r="A3140">
        <v>35180075</v>
      </c>
      <c r="B3140">
        <v>826</v>
      </c>
      <c r="C3140">
        <v>2</v>
      </c>
      <c r="D3140">
        <v>1</v>
      </c>
      <c r="E3140">
        <v>2</v>
      </c>
      <c r="F3140">
        <v>2</v>
      </c>
      <c r="G3140">
        <v>-0.6041726803917451</v>
      </c>
      <c r="H3140">
        <v>-0.81515518286039579</v>
      </c>
      <c r="I3140">
        <v>-0.43154077950808589</v>
      </c>
      <c r="J3140">
        <v>-0.46238209973936295</v>
      </c>
    </row>
    <row r="3141" spans="1:10" x14ac:dyDescent="0.2">
      <c r="A3141">
        <v>35180077</v>
      </c>
      <c r="B3141">
        <v>937</v>
      </c>
      <c r="C3141">
        <v>3</v>
      </c>
      <c r="D3141">
        <v>2</v>
      </c>
      <c r="E3141">
        <v>2</v>
      </c>
      <c r="F3141">
        <v>2</v>
      </c>
      <c r="G3141">
        <v>-0.14493690735605477</v>
      </c>
      <c r="H3141">
        <v>-0.57193465176017244</v>
      </c>
      <c r="I3141">
        <v>-0.32333220522095912</v>
      </c>
      <c r="J3141">
        <v>-0.51783547334951952</v>
      </c>
    </row>
    <row r="3142" spans="1:10" x14ac:dyDescent="0.2">
      <c r="A3142">
        <v>35180086</v>
      </c>
      <c r="B3142">
        <v>259</v>
      </c>
      <c r="C3142">
        <v>3</v>
      </c>
      <c r="D3142">
        <v>2</v>
      </c>
      <c r="E3142">
        <v>3</v>
      </c>
      <c r="F3142">
        <v>3</v>
      </c>
      <c r="G3142">
        <v>-0.36446200754313307</v>
      </c>
      <c r="H3142">
        <v>-0.4824098629630007</v>
      </c>
      <c r="I3142">
        <v>1.3685337877523407E-3</v>
      </c>
      <c r="J3142">
        <v>-6.5631051941432483E-2</v>
      </c>
    </row>
    <row r="3143" spans="1:10" x14ac:dyDescent="0.2">
      <c r="A3143">
        <v>35180087</v>
      </c>
      <c r="B3143">
        <v>753</v>
      </c>
      <c r="C3143">
        <v>3</v>
      </c>
      <c r="D3143">
        <v>5</v>
      </c>
      <c r="E3143">
        <v>1</v>
      </c>
      <c r="F3143">
        <v>4</v>
      </c>
      <c r="G3143">
        <v>-4.7650970849078926E-2</v>
      </c>
      <c r="H3143">
        <v>0.65194977448820635</v>
      </c>
      <c r="I3143">
        <v>-1.1311255142944776</v>
      </c>
      <c r="J3143">
        <v>4.8431764206282257E-2</v>
      </c>
    </row>
    <row r="3144" spans="1:10" x14ac:dyDescent="0.2">
      <c r="A3144">
        <v>35180091</v>
      </c>
      <c r="B3144">
        <v>1860</v>
      </c>
      <c r="C3144">
        <v>5</v>
      </c>
      <c r="D3144">
        <v>5</v>
      </c>
      <c r="E3144">
        <v>3</v>
      </c>
      <c r="F3144">
        <v>4</v>
      </c>
      <c r="G3144">
        <v>1.6080583079371378</v>
      </c>
      <c r="H3144">
        <v>3.0350718474679543</v>
      </c>
      <c r="I3144">
        <v>-5.5913129584063359E-2</v>
      </c>
      <c r="J3144">
        <v>0.39546065881309461</v>
      </c>
    </row>
    <row r="3145" spans="1:10" x14ac:dyDescent="0.2">
      <c r="A3145">
        <v>35180094</v>
      </c>
      <c r="B3145">
        <v>258</v>
      </c>
      <c r="C3145">
        <v>4</v>
      </c>
      <c r="D3145">
        <v>4</v>
      </c>
      <c r="E3145">
        <v>2</v>
      </c>
      <c r="F3145">
        <v>3</v>
      </c>
      <c r="G3145">
        <v>0.20724456617159231</v>
      </c>
      <c r="H3145">
        <v>0.3067241131155809</v>
      </c>
      <c r="I3145">
        <v>-0.47862986760539861</v>
      </c>
      <c r="J3145">
        <v>-0.11706947105649421</v>
      </c>
    </row>
    <row r="3146" spans="1:10" x14ac:dyDescent="0.2">
      <c r="A3146">
        <v>35180097</v>
      </c>
      <c r="B3146">
        <v>932</v>
      </c>
      <c r="C3146">
        <v>3</v>
      </c>
      <c r="D3146">
        <v>3</v>
      </c>
      <c r="E3146">
        <v>2</v>
      </c>
      <c r="F3146">
        <v>3</v>
      </c>
      <c r="G3146">
        <v>-0.17057269095110328</v>
      </c>
      <c r="H3146">
        <v>-0.34968201833544199</v>
      </c>
      <c r="I3146">
        <v>-0.40440893026317554</v>
      </c>
      <c r="J3146">
        <v>-0.39934055027679882</v>
      </c>
    </row>
    <row r="3147" spans="1:10" x14ac:dyDescent="0.2">
      <c r="A3147">
        <v>35180098</v>
      </c>
      <c r="B3147">
        <v>712</v>
      </c>
      <c r="C3147">
        <v>4</v>
      </c>
      <c r="D3147">
        <v>4</v>
      </c>
      <c r="E3147">
        <v>2</v>
      </c>
      <c r="F3147">
        <v>3</v>
      </c>
      <c r="G3147">
        <v>0.41091538783766224</v>
      </c>
      <c r="H3147">
        <v>0.1887286409414585</v>
      </c>
      <c r="I3147">
        <v>-0.42955320752671289</v>
      </c>
      <c r="J3147">
        <v>-0.24723152437000784</v>
      </c>
    </row>
    <row r="3148" spans="1:10" x14ac:dyDescent="0.2">
      <c r="A3148">
        <v>35180099</v>
      </c>
      <c r="B3148">
        <v>361</v>
      </c>
      <c r="C3148">
        <v>4</v>
      </c>
      <c r="D3148">
        <v>2</v>
      </c>
      <c r="E3148">
        <v>4</v>
      </c>
      <c r="F3148">
        <v>2</v>
      </c>
      <c r="G3148">
        <v>0.1169094958299509</v>
      </c>
      <c r="H3148">
        <v>-0.58612851832888591</v>
      </c>
      <c r="I3148">
        <v>0.26836198831570218</v>
      </c>
      <c r="J3148">
        <v>-0.42738562684713566</v>
      </c>
    </row>
    <row r="3149" spans="1:10" x14ac:dyDescent="0.2">
      <c r="A3149">
        <v>35180101</v>
      </c>
      <c r="B3149">
        <v>781</v>
      </c>
      <c r="C3149">
        <v>5</v>
      </c>
      <c r="D3149">
        <v>2</v>
      </c>
      <c r="E3149">
        <v>5</v>
      </c>
      <c r="F3149">
        <v>2</v>
      </c>
      <c r="G3149">
        <v>0.87032920513001644</v>
      </c>
      <c r="H3149">
        <v>-0.64662252416988364</v>
      </c>
      <c r="I3149">
        <v>2.4092415966744229</v>
      </c>
      <c r="J3149">
        <v>-0.59281082209446068</v>
      </c>
    </row>
    <row r="3150" spans="1:10" x14ac:dyDescent="0.2">
      <c r="A3150">
        <v>35180102</v>
      </c>
      <c r="B3150">
        <v>946</v>
      </c>
      <c r="C3150">
        <v>5</v>
      </c>
      <c r="D3150">
        <v>4</v>
      </c>
      <c r="E3150">
        <v>5</v>
      </c>
      <c r="F3150">
        <v>1</v>
      </c>
      <c r="G3150">
        <v>2.4067576229328007</v>
      </c>
      <c r="H3150">
        <v>0.50176091350448915</v>
      </c>
      <c r="I3150">
        <v>5.5666592563100465</v>
      </c>
      <c r="J3150">
        <v>-0.71660806560896417</v>
      </c>
    </row>
    <row r="3151" spans="1:10" x14ac:dyDescent="0.2">
      <c r="A3151">
        <v>35180103</v>
      </c>
      <c r="B3151">
        <v>337</v>
      </c>
      <c r="C3151">
        <v>5</v>
      </c>
      <c r="D3151">
        <v>4</v>
      </c>
      <c r="E3151">
        <v>5</v>
      </c>
      <c r="F3151">
        <v>1</v>
      </c>
      <c r="G3151">
        <v>2.312105024880212</v>
      </c>
      <c r="H3151">
        <v>0.49727974345370318</v>
      </c>
      <c r="I3151">
        <v>4.0317287136606446</v>
      </c>
      <c r="J3151">
        <v>-0.79496037157064747</v>
      </c>
    </row>
    <row r="3152" spans="1:10" x14ac:dyDescent="0.2">
      <c r="A3152">
        <v>35180104</v>
      </c>
      <c r="B3152">
        <v>343</v>
      </c>
      <c r="C3152">
        <v>5</v>
      </c>
      <c r="D3152">
        <v>4</v>
      </c>
      <c r="E3152">
        <v>5</v>
      </c>
      <c r="F3152">
        <v>2</v>
      </c>
      <c r="G3152">
        <v>1.2571584374523783</v>
      </c>
      <c r="H3152">
        <v>0.44832201403031624</v>
      </c>
      <c r="I3152">
        <v>1.2028096371453514</v>
      </c>
      <c r="J3152">
        <v>-0.50061204812671845</v>
      </c>
    </row>
    <row r="3153" spans="1:10" x14ac:dyDescent="0.2">
      <c r="A3153">
        <v>35180107</v>
      </c>
      <c r="B3153">
        <v>486</v>
      </c>
      <c r="C3153">
        <v>4</v>
      </c>
      <c r="D3153">
        <v>2</v>
      </c>
      <c r="E3153">
        <v>5</v>
      </c>
      <c r="F3153">
        <v>2</v>
      </c>
      <c r="G3153">
        <v>0.18247842974032988</v>
      </c>
      <c r="H3153">
        <v>-0.71154527883917562</v>
      </c>
      <c r="I3153">
        <v>0.6454257565671242</v>
      </c>
      <c r="J3153">
        <v>-0.64420836699391337</v>
      </c>
    </row>
    <row r="3154" spans="1:10" x14ac:dyDescent="0.2">
      <c r="A3154">
        <v>35180108</v>
      </c>
      <c r="B3154">
        <v>392</v>
      </c>
      <c r="C3154">
        <v>4</v>
      </c>
      <c r="D3154">
        <v>3</v>
      </c>
      <c r="E3154">
        <v>3</v>
      </c>
      <c r="F3154">
        <v>3</v>
      </c>
      <c r="G3154">
        <v>3.9478761855588781E-2</v>
      </c>
      <c r="H3154">
        <v>-0.41119669428304284</v>
      </c>
      <c r="I3154">
        <v>-0.11897912385326498</v>
      </c>
      <c r="J3154">
        <v>-0.31283004188028224</v>
      </c>
    </row>
    <row r="3155" spans="1:10" x14ac:dyDescent="0.2">
      <c r="A3155">
        <v>35180109</v>
      </c>
      <c r="B3155">
        <v>470</v>
      </c>
      <c r="C3155">
        <v>4</v>
      </c>
      <c r="D3155">
        <v>2</v>
      </c>
      <c r="E3155">
        <v>5</v>
      </c>
      <c r="F3155">
        <v>2</v>
      </c>
      <c r="G3155">
        <v>5.4906424093373256E-2</v>
      </c>
      <c r="H3155">
        <v>-0.51519317169642098</v>
      </c>
      <c r="I3155">
        <v>1.0222774655634101</v>
      </c>
      <c r="J3155">
        <v>-0.55036136954258774</v>
      </c>
    </row>
    <row r="3156" spans="1:10" x14ac:dyDescent="0.2">
      <c r="A3156">
        <v>35180112</v>
      </c>
      <c r="B3156">
        <v>543</v>
      </c>
      <c r="C3156">
        <v>4</v>
      </c>
      <c r="D3156">
        <v>1</v>
      </c>
      <c r="E3156">
        <v>2</v>
      </c>
      <c r="F3156">
        <v>2</v>
      </c>
      <c r="G3156">
        <v>0.10739512794810926</v>
      </c>
      <c r="H3156">
        <v>-0.89546787021922591</v>
      </c>
      <c r="I3156">
        <v>-0.32933715965879462</v>
      </c>
      <c r="J3156">
        <v>-0.65131257818243449</v>
      </c>
    </row>
    <row r="3157" spans="1:10" x14ac:dyDescent="0.2">
      <c r="A3157">
        <v>35180113</v>
      </c>
      <c r="B3157">
        <v>470</v>
      </c>
      <c r="C3157">
        <v>4</v>
      </c>
      <c r="D3157">
        <v>3</v>
      </c>
      <c r="E3157">
        <v>2</v>
      </c>
      <c r="F3157">
        <v>1</v>
      </c>
      <c r="G3157">
        <v>0.40654143844157581</v>
      </c>
      <c r="H3157">
        <v>-0.14450047527640186</v>
      </c>
      <c r="I3157">
        <v>-0.40969309453768266</v>
      </c>
      <c r="J3157">
        <v>-0.96305594799601413</v>
      </c>
    </row>
    <row r="3158" spans="1:10" x14ac:dyDescent="0.2">
      <c r="A3158">
        <v>35180114</v>
      </c>
      <c r="B3158">
        <v>652</v>
      </c>
      <c r="C3158">
        <v>5</v>
      </c>
      <c r="D3158">
        <v>5</v>
      </c>
      <c r="E3158">
        <v>4</v>
      </c>
      <c r="F3158">
        <v>1</v>
      </c>
      <c r="G3158">
        <v>1.0227303680288486</v>
      </c>
      <c r="H3158">
        <v>0.61074097070432187</v>
      </c>
      <c r="I3158">
        <v>0.36645836281814609</v>
      </c>
      <c r="J3158">
        <v>-0.88347579708546875</v>
      </c>
    </row>
    <row r="3159" spans="1:10" x14ac:dyDescent="0.2">
      <c r="A3159">
        <v>35180115</v>
      </c>
      <c r="B3159">
        <v>404</v>
      </c>
      <c r="C3159">
        <v>3</v>
      </c>
      <c r="D3159">
        <v>4</v>
      </c>
      <c r="E3159">
        <v>2</v>
      </c>
      <c r="F3159">
        <v>2</v>
      </c>
      <c r="G3159">
        <v>-1.4961557367165881E-2</v>
      </c>
      <c r="H3159">
        <v>3.0038597552763918E-2</v>
      </c>
      <c r="I3159">
        <v>-0.39929735608652683</v>
      </c>
      <c r="J3159">
        <v>-0.51210288423309303</v>
      </c>
    </row>
    <row r="3160" spans="1:10" x14ac:dyDescent="0.2">
      <c r="A3160">
        <v>35180116</v>
      </c>
      <c r="B3160">
        <v>493</v>
      </c>
      <c r="C3160">
        <v>4</v>
      </c>
      <c r="D3160">
        <v>2</v>
      </c>
      <c r="E3160">
        <v>5</v>
      </c>
      <c r="F3160">
        <v>2</v>
      </c>
      <c r="G3160">
        <v>0.11928294633647649</v>
      </c>
      <c r="H3160">
        <v>-0.64589948078858428</v>
      </c>
      <c r="I3160">
        <v>1.1934569317823107</v>
      </c>
      <c r="J3160">
        <v>-0.49262093295392384</v>
      </c>
    </row>
    <row r="3161" spans="1:10" x14ac:dyDescent="0.2">
      <c r="A3161">
        <v>35180117</v>
      </c>
      <c r="B3161">
        <v>422</v>
      </c>
      <c r="C3161">
        <v>3</v>
      </c>
      <c r="D3161">
        <v>2</v>
      </c>
      <c r="E3161">
        <v>5</v>
      </c>
      <c r="F3161">
        <v>2</v>
      </c>
      <c r="G3161">
        <v>-0.11181066079872894</v>
      </c>
      <c r="H3161">
        <v>-0.66315871368679624</v>
      </c>
      <c r="I3161">
        <v>0.71690745969860803</v>
      </c>
      <c r="J3161">
        <v>-0.57748440661017431</v>
      </c>
    </row>
    <row r="3162" spans="1:10" x14ac:dyDescent="0.2">
      <c r="A3162">
        <v>35180118</v>
      </c>
      <c r="B3162">
        <v>453</v>
      </c>
      <c r="C3162">
        <v>4</v>
      </c>
      <c r="D3162">
        <v>3</v>
      </c>
      <c r="E3162">
        <v>4</v>
      </c>
      <c r="F3162">
        <v>2</v>
      </c>
      <c r="G3162">
        <v>0.6501486656124924</v>
      </c>
      <c r="H3162">
        <v>-0.26014070878300938</v>
      </c>
      <c r="I3162">
        <v>8.9521208443870515E-2</v>
      </c>
      <c r="J3162">
        <v>-0.52313479429845244</v>
      </c>
    </row>
    <row r="3163" spans="1:10" x14ac:dyDescent="0.2">
      <c r="A3163">
        <v>35180121</v>
      </c>
      <c r="B3163">
        <v>393</v>
      </c>
      <c r="C3163">
        <v>3</v>
      </c>
      <c r="D3163">
        <v>2</v>
      </c>
      <c r="E3163">
        <v>1</v>
      </c>
      <c r="F3163">
        <v>3</v>
      </c>
      <c r="G3163">
        <v>-0.24466980706816605</v>
      </c>
      <c r="H3163">
        <v>-0.50672183499021817</v>
      </c>
      <c r="I3163">
        <v>-0.74251849966576211</v>
      </c>
      <c r="J3163">
        <v>-0.30417600429503866</v>
      </c>
    </row>
    <row r="3164" spans="1:10" x14ac:dyDescent="0.2">
      <c r="A3164">
        <v>35180122</v>
      </c>
      <c r="B3164">
        <v>641</v>
      </c>
      <c r="C3164">
        <v>1</v>
      </c>
      <c r="D3164">
        <v>3</v>
      </c>
      <c r="E3164">
        <v>1</v>
      </c>
      <c r="F3164">
        <v>3</v>
      </c>
      <c r="G3164">
        <v>-0.81927484628010083</v>
      </c>
      <c r="H3164">
        <v>-0.32142584602358482</v>
      </c>
      <c r="I3164">
        <v>-1.0711359176230544</v>
      </c>
      <c r="J3164">
        <v>-0.29769882834832734</v>
      </c>
    </row>
    <row r="3165" spans="1:10" x14ac:dyDescent="0.2">
      <c r="A3165">
        <v>35180123</v>
      </c>
      <c r="B3165">
        <v>594</v>
      </c>
      <c r="C3165">
        <v>2</v>
      </c>
      <c r="D3165">
        <v>5</v>
      </c>
      <c r="E3165">
        <v>1</v>
      </c>
      <c r="F3165">
        <v>3</v>
      </c>
      <c r="G3165">
        <v>-0.41421564633439878</v>
      </c>
      <c r="H3165">
        <v>0.68401161363383611</v>
      </c>
      <c r="I3165">
        <v>-0.98535463859534111</v>
      </c>
      <c r="J3165">
        <v>-0.26705549666177969</v>
      </c>
    </row>
    <row r="3166" spans="1:10" x14ac:dyDescent="0.2">
      <c r="A3166">
        <v>35180124</v>
      </c>
      <c r="B3166">
        <v>237</v>
      </c>
      <c r="C3166">
        <v>4</v>
      </c>
      <c r="D3166">
        <v>5</v>
      </c>
      <c r="E3166">
        <v>1</v>
      </c>
      <c r="F3166">
        <v>4</v>
      </c>
      <c r="G3166">
        <v>0.29267049107672122</v>
      </c>
      <c r="H3166">
        <v>2.466830588382416</v>
      </c>
      <c r="I3166">
        <v>-1.0110060324646195</v>
      </c>
      <c r="J3166">
        <v>-5.3494429389351061E-3</v>
      </c>
    </row>
    <row r="3167" spans="1:10" x14ac:dyDescent="0.2">
      <c r="A3167">
        <v>35180125</v>
      </c>
      <c r="B3167">
        <v>822</v>
      </c>
      <c r="C3167">
        <v>4</v>
      </c>
      <c r="D3167">
        <v>4</v>
      </c>
      <c r="E3167">
        <v>1</v>
      </c>
      <c r="F3167">
        <v>3</v>
      </c>
      <c r="G3167">
        <v>0.17178564197801455</v>
      </c>
      <c r="H3167">
        <v>0.20292499832866673</v>
      </c>
      <c r="I3167">
        <v>-0.89585327600392484</v>
      </c>
      <c r="J3167">
        <v>-0.20373451792986455</v>
      </c>
    </row>
    <row r="3168" spans="1:10" x14ac:dyDescent="0.2">
      <c r="A3168">
        <v>35180126</v>
      </c>
      <c r="B3168">
        <v>257</v>
      </c>
      <c r="C3168">
        <v>3</v>
      </c>
      <c r="D3168">
        <v>2</v>
      </c>
      <c r="E3168">
        <v>2</v>
      </c>
      <c r="F3168">
        <v>3</v>
      </c>
      <c r="G3168">
        <v>-0.37892499305059735</v>
      </c>
      <c r="H3168">
        <v>-0.69290366207948817</v>
      </c>
      <c r="I3168">
        <v>-0.51551492264049237</v>
      </c>
      <c r="J3168">
        <v>-0.2919844160399846</v>
      </c>
    </row>
    <row r="3169" spans="1:10" x14ac:dyDescent="0.2">
      <c r="A3169">
        <v>35180127</v>
      </c>
      <c r="B3169">
        <v>630</v>
      </c>
      <c r="C3169">
        <v>2</v>
      </c>
      <c r="D3169">
        <v>2</v>
      </c>
      <c r="E3169">
        <v>1</v>
      </c>
      <c r="F3169">
        <v>3</v>
      </c>
      <c r="G3169">
        <v>-0.67881596739276429</v>
      </c>
      <c r="H3169">
        <v>-0.63603774649580358</v>
      </c>
      <c r="I3169">
        <v>-0.76255583780652647</v>
      </c>
      <c r="J3169">
        <v>-0.34094274478367237</v>
      </c>
    </row>
    <row r="3170" spans="1:10" x14ac:dyDescent="0.2">
      <c r="A3170">
        <v>35180128</v>
      </c>
      <c r="B3170">
        <v>268</v>
      </c>
      <c r="C3170">
        <v>2</v>
      </c>
      <c r="D3170">
        <v>3</v>
      </c>
      <c r="E3170">
        <v>1</v>
      </c>
      <c r="F3170">
        <v>3</v>
      </c>
      <c r="G3170">
        <v>-0.68803356709276398</v>
      </c>
      <c r="H3170">
        <v>-0.3424790160468727</v>
      </c>
      <c r="I3170">
        <v>-0.89685347056651299</v>
      </c>
      <c r="J3170">
        <v>-0.24203245851206404</v>
      </c>
    </row>
    <row r="3171" spans="1:10" x14ac:dyDescent="0.2">
      <c r="A3171">
        <v>35180129</v>
      </c>
      <c r="B3171">
        <v>890</v>
      </c>
      <c r="C3171">
        <v>4</v>
      </c>
      <c r="D3171">
        <v>5</v>
      </c>
      <c r="E3171">
        <v>1</v>
      </c>
      <c r="F3171">
        <v>1</v>
      </c>
      <c r="G3171">
        <v>0.60207917182738091</v>
      </c>
      <c r="H3171">
        <v>1.9783830906437454</v>
      </c>
      <c r="I3171">
        <v>-1.0448533688677719</v>
      </c>
      <c r="J3171">
        <v>-0.77797051816252161</v>
      </c>
    </row>
    <row r="3172" spans="1:10" x14ac:dyDescent="0.2">
      <c r="A3172">
        <v>35180130</v>
      </c>
      <c r="B3172">
        <v>422</v>
      </c>
      <c r="C3172">
        <v>3</v>
      </c>
      <c r="D3172">
        <v>2</v>
      </c>
      <c r="E3172">
        <v>2</v>
      </c>
      <c r="F3172">
        <v>2</v>
      </c>
      <c r="G3172">
        <v>-0.11482407745333857</v>
      </c>
      <c r="H3172">
        <v>-0.51815072922284944</v>
      </c>
      <c r="I3172">
        <v>-0.44478981580434762</v>
      </c>
      <c r="J3172">
        <v>-0.44622921336811777</v>
      </c>
    </row>
    <row r="3173" spans="1:10" x14ac:dyDescent="0.2">
      <c r="A3173">
        <v>35180131</v>
      </c>
      <c r="B3173">
        <v>562</v>
      </c>
      <c r="C3173">
        <v>3</v>
      </c>
      <c r="D3173">
        <v>2</v>
      </c>
      <c r="E3173">
        <v>4</v>
      </c>
      <c r="F3173">
        <v>2</v>
      </c>
      <c r="G3173">
        <v>-0.21578536368165235</v>
      </c>
      <c r="H3173">
        <v>-0.71259066852439967</v>
      </c>
      <c r="I3173">
        <v>0.43872444098538232</v>
      </c>
      <c r="J3173">
        <v>-0.50196386411448157</v>
      </c>
    </row>
    <row r="3174" spans="1:10" x14ac:dyDescent="0.2">
      <c r="A3174">
        <v>35180132</v>
      </c>
      <c r="B3174">
        <v>531</v>
      </c>
      <c r="C3174">
        <v>3</v>
      </c>
      <c r="D3174">
        <v>2</v>
      </c>
      <c r="E3174">
        <v>3</v>
      </c>
      <c r="F3174">
        <v>3</v>
      </c>
      <c r="G3174">
        <v>-0.14265975082929411</v>
      </c>
      <c r="H3174">
        <v>-0.59605202219076381</v>
      </c>
      <c r="I3174">
        <v>-0.24672927480396378</v>
      </c>
      <c r="J3174">
        <v>-0.2376033228572286</v>
      </c>
    </row>
    <row r="3175" spans="1:10" x14ac:dyDescent="0.2">
      <c r="A3175">
        <v>35180133</v>
      </c>
      <c r="B3175">
        <v>1949</v>
      </c>
      <c r="C3175">
        <v>2</v>
      </c>
      <c r="D3175">
        <v>5</v>
      </c>
      <c r="E3175">
        <v>1</v>
      </c>
      <c r="F3175">
        <v>4</v>
      </c>
      <c r="G3175">
        <v>-0.65891016088181131</v>
      </c>
      <c r="H3175">
        <v>0.64081384830061594</v>
      </c>
      <c r="I3175">
        <v>-1.0984872428303036</v>
      </c>
      <c r="J3175">
        <v>0.28794276220542903</v>
      </c>
    </row>
    <row r="3176" spans="1:10" x14ac:dyDescent="0.2">
      <c r="A3176">
        <v>35180135</v>
      </c>
      <c r="B3176">
        <v>831</v>
      </c>
      <c r="C3176">
        <v>2</v>
      </c>
      <c r="D3176">
        <v>1</v>
      </c>
      <c r="E3176">
        <v>2</v>
      </c>
      <c r="F3176">
        <v>3</v>
      </c>
      <c r="G3176">
        <v>-0.64720373469736292</v>
      </c>
      <c r="H3176">
        <v>-0.95191477934211677</v>
      </c>
      <c r="I3176">
        <v>-0.45197526946435296</v>
      </c>
      <c r="J3176">
        <v>-0.23858780435708882</v>
      </c>
    </row>
    <row r="3177" spans="1:10" x14ac:dyDescent="0.2">
      <c r="A3177">
        <v>35180136</v>
      </c>
      <c r="B3177">
        <v>411</v>
      </c>
      <c r="C3177">
        <v>2</v>
      </c>
      <c r="D3177">
        <v>1</v>
      </c>
      <c r="E3177">
        <v>2</v>
      </c>
      <c r="F3177">
        <v>3</v>
      </c>
      <c r="G3177">
        <v>-0.68098879481392882</v>
      </c>
      <c r="H3177">
        <v>-0.98186912316106378</v>
      </c>
      <c r="I3177">
        <v>-0.39922088873104122</v>
      </c>
      <c r="J3177">
        <v>-7.3451156803474943E-2</v>
      </c>
    </row>
    <row r="3178" spans="1:10" x14ac:dyDescent="0.2">
      <c r="A3178">
        <v>35180137</v>
      </c>
      <c r="B3178">
        <v>425</v>
      </c>
      <c r="C3178">
        <v>1</v>
      </c>
      <c r="D3178">
        <v>2</v>
      </c>
      <c r="E3178">
        <v>1</v>
      </c>
      <c r="F3178">
        <v>3</v>
      </c>
      <c r="G3178">
        <v>-0.90837839197401338</v>
      </c>
      <c r="H3178">
        <v>-0.6964863038686282</v>
      </c>
      <c r="I3178">
        <v>-0.78166114893700323</v>
      </c>
      <c r="J3178">
        <v>-7.1247655254118081E-2</v>
      </c>
    </row>
    <row r="3179" spans="1:10" x14ac:dyDescent="0.2">
      <c r="A3179">
        <v>35180140</v>
      </c>
      <c r="B3179">
        <v>315</v>
      </c>
      <c r="C3179">
        <v>4</v>
      </c>
      <c r="D3179">
        <v>1</v>
      </c>
      <c r="E3179">
        <v>3</v>
      </c>
      <c r="F3179">
        <v>3</v>
      </c>
      <c r="G3179">
        <v>2.0269388195083116E-2</v>
      </c>
      <c r="H3179">
        <v>-1.0485464989298596</v>
      </c>
      <c r="I3179">
        <v>-7.6189500749911238E-2</v>
      </c>
      <c r="J3179">
        <v>-0.34572744858521987</v>
      </c>
    </row>
    <row r="3180" spans="1:10" x14ac:dyDescent="0.2">
      <c r="A3180">
        <v>35180141</v>
      </c>
      <c r="B3180">
        <v>487</v>
      </c>
      <c r="C3180">
        <v>2</v>
      </c>
      <c r="D3180">
        <v>1</v>
      </c>
      <c r="E3180">
        <v>3</v>
      </c>
      <c r="F3180">
        <v>3</v>
      </c>
      <c r="G3180">
        <v>-0.40901888940414571</v>
      </c>
      <c r="H3180">
        <v>-1.2282758065471251</v>
      </c>
      <c r="I3180">
        <v>-0.25726679714701345</v>
      </c>
      <c r="J3180">
        <v>-0.22957020044350135</v>
      </c>
    </row>
    <row r="3181" spans="1:10" x14ac:dyDescent="0.2">
      <c r="A3181">
        <v>35180142</v>
      </c>
      <c r="B3181">
        <v>684</v>
      </c>
      <c r="C3181">
        <v>4</v>
      </c>
      <c r="D3181">
        <v>2</v>
      </c>
      <c r="E3181">
        <v>4</v>
      </c>
      <c r="F3181">
        <v>3</v>
      </c>
      <c r="G3181">
        <v>7.2734115503990532E-3</v>
      </c>
      <c r="H3181">
        <v>-0.65421305705049004</v>
      </c>
      <c r="I3181">
        <v>0.23661215165153299</v>
      </c>
      <c r="J3181">
        <v>-0.27577511938202548</v>
      </c>
    </row>
    <row r="3182" spans="1:10" x14ac:dyDescent="0.2">
      <c r="A3182">
        <v>35180143</v>
      </c>
      <c r="B3182">
        <v>263</v>
      </c>
      <c r="C3182">
        <v>3</v>
      </c>
      <c r="D3182">
        <v>1</v>
      </c>
      <c r="E3182">
        <v>4</v>
      </c>
      <c r="F3182">
        <v>3</v>
      </c>
      <c r="G3182">
        <v>-8.9497672166513692E-2</v>
      </c>
      <c r="H3182">
        <v>-0.99792491271913564</v>
      </c>
      <c r="I3182">
        <v>0.12100898140389321</v>
      </c>
      <c r="J3182">
        <v>-0.24992867962428314</v>
      </c>
    </row>
    <row r="3183" spans="1:10" x14ac:dyDescent="0.2">
      <c r="A3183">
        <v>35180144</v>
      </c>
      <c r="B3183">
        <v>469</v>
      </c>
      <c r="C3183">
        <v>4</v>
      </c>
      <c r="D3183">
        <v>1</v>
      </c>
      <c r="E3183">
        <v>4</v>
      </c>
      <c r="F3183">
        <v>2</v>
      </c>
      <c r="G3183">
        <v>9.9874538193093484E-2</v>
      </c>
      <c r="H3183">
        <v>-0.85616800298877938</v>
      </c>
      <c r="I3183">
        <v>0.53397009995365574</v>
      </c>
      <c r="J3183">
        <v>-0.47744167915765462</v>
      </c>
    </row>
    <row r="3184" spans="1:10" x14ac:dyDescent="0.2">
      <c r="A3184">
        <v>35180145</v>
      </c>
      <c r="B3184">
        <v>628</v>
      </c>
      <c r="C3184">
        <v>3</v>
      </c>
      <c r="D3184">
        <v>2</v>
      </c>
      <c r="E3184">
        <v>4</v>
      </c>
      <c r="F3184">
        <v>2</v>
      </c>
      <c r="G3184">
        <v>-6.9779337904508631E-2</v>
      </c>
      <c r="H3184">
        <v>-0.70468364136850314</v>
      </c>
      <c r="I3184">
        <v>0.37906397290296445</v>
      </c>
      <c r="J3184">
        <v>-0.48443023760460974</v>
      </c>
    </row>
    <row r="3185" spans="1:10" x14ac:dyDescent="0.2">
      <c r="A3185">
        <v>35180146</v>
      </c>
      <c r="B3185">
        <v>607</v>
      </c>
      <c r="C3185">
        <v>3</v>
      </c>
      <c r="D3185">
        <v>1</v>
      </c>
      <c r="E3185">
        <v>5</v>
      </c>
      <c r="F3185">
        <v>3</v>
      </c>
      <c r="G3185">
        <v>-0.16596155290412484</v>
      </c>
      <c r="H3185">
        <v>-0.86492332661195948</v>
      </c>
      <c r="I3185">
        <v>0.64114803161393086</v>
      </c>
      <c r="J3185">
        <v>-0.39262288813014162</v>
      </c>
    </row>
    <row r="3186" spans="1:10" x14ac:dyDescent="0.2">
      <c r="A3186">
        <v>35180147</v>
      </c>
      <c r="B3186">
        <v>549</v>
      </c>
      <c r="C3186">
        <v>4</v>
      </c>
      <c r="D3186">
        <v>4</v>
      </c>
      <c r="E3186">
        <v>4</v>
      </c>
      <c r="F3186">
        <v>1</v>
      </c>
      <c r="G3186">
        <v>4.0546441692297368E-2</v>
      </c>
      <c r="H3186">
        <v>0.27300675889826576</v>
      </c>
      <c r="I3186">
        <v>0.11369729744194015</v>
      </c>
      <c r="J3186">
        <v>-0.73770486909843624</v>
      </c>
    </row>
    <row r="3187" spans="1:10" x14ac:dyDescent="0.2">
      <c r="A3187">
        <v>35180148</v>
      </c>
      <c r="B3187">
        <v>450</v>
      </c>
      <c r="C3187">
        <v>4</v>
      </c>
      <c r="D3187">
        <v>4</v>
      </c>
      <c r="E3187">
        <v>5</v>
      </c>
      <c r="F3187">
        <v>2</v>
      </c>
      <c r="G3187">
        <v>0.29222673269298466</v>
      </c>
      <c r="H3187">
        <v>-8.2171249785390477E-3</v>
      </c>
      <c r="I3187">
        <v>0.85423614868273656</v>
      </c>
      <c r="J3187">
        <v>-0.70882456189317122</v>
      </c>
    </row>
    <row r="3188" spans="1:10" x14ac:dyDescent="0.2">
      <c r="A3188">
        <v>35180149</v>
      </c>
      <c r="B3188">
        <v>490</v>
      </c>
      <c r="C3188">
        <v>3</v>
      </c>
      <c r="D3188">
        <v>3</v>
      </c>
      <c r="E3188">
        <v>5</v>
      </c>
      <c r="F3188">
        <v>2</v>
      </c>
      <c r="G3188">
        <v>-5.1392058876027241E-2</v>
      </c>
      <c r="H3188">
        <v>-0.16065616111084238</v>
      </c>
      <c r="I3188">
        <v>0.7689646684268745</v>
      </c>
      <c r="J3188">
        <v>-0.68426039387274695</v>
      </c>
    </row>
    <row r="3189" spans="1:10" x14ac:dyDescent="0.2">
      <c r="A3189">
        <v>35180150</v>
      </c>
      <c r="B3189">
        <v>403</v>
      </c>
      <c r="C3189">
        <v>4</v>
      </c>
      <c r="D3189">
        <v>4</v>
      </c>
      <c r="E3189">
        <v>4</v>
      </c>
      <c r="F3189">
        <v>1</v>
      </c>
      <c r="G3189">
        <v>0.51178839464201553</v>
      </c>
      <c r="H3189">
        <v>0.44105527727771199</v>
      </c>
      <c r="I3189">
        <v>0.14170447519000837</v>
      </c>
      <c r="J3189">
        <v>-0.99454363126158873</v>
      </c>
    </row>
    <row r="3190" spans="1:10" x14ac:dyDescent="0.2">
      <c r="A3190">
        <v>35180151</v>
      </c>
      <c r="B3190">
        <v>418</v>
      </c>
      <c r="C3190">
        <v>4</v>
      </c>
      <c r="D3190">
        <v>4</v>
      </c>
      <c r="E3190">
        <v>5</v>
      </c>
      <c r="F3190">
        <v>3</v>
      </c>
      <c r="G3190">
        <v>0.62714288863250922</v>
      </c>
      <c r="H3190">
        <v>-2.0195727968181004E-2</v>
      </c>
      <c r="I3190">
        <v>1.4374463557520165</v>
      </c>
      <c r="J3190">
        <v>-0.36506663957355273</v>
      </c>
    </row>
    <row r="3191" spans="1:10" x14ac:dyDescent="0.2">
      <c r="A3191">
        <v>35180152</v>
      </c>
      <c r="B3191">
        <v>386</v>
      </c>
      <c r="C3191">
        <v>4</v>
      </c>
      <c r="D3191">
        <v>3</v>
      </c>
      <c r="E3191">
        <v>4</v>
      </c>
      <c r="F3191">
        <v>1</v>
      </c>
      <c r="G3191">
        <v>0.42702934500619749</v>
      </c>
      <c r="H3191">
        <v>-0.27029658309131893</v>
      </c>
      <c r="I3191">
        <v>0.24966165191046244</v>
      </c>
      <c r="J3191">
        <v>-0.8588145775987841</v>
      </c>
    </row>
    <row r="3192" spans="1:10" x14ac:dyDescent="0.2">
      <c r="A3192">
        <v>35180153</v>
      </c>
      <c r="B3192">
        <v>478</v>
      </c>
      <c r="C3192">
        <v>4</v>
      </c>
      <c r="D3192">
        <v>4</v>
      </c>
      <c r="E3192">
        <v>2</v>
      </c>
      <c r="F3192">
        <v>2</v>
      </c>
      <c r="G3192">
        <v>0.22968711254081448</v>
      </c>
      <c r="H3192">
        <v>3.7580668903993655E-2</v>
      </c>
      <c r="I3192">
        <v>-0.38427318818773254</v>
      </c>
      <c r="J3192">
        <v>-0.57032921881871546</v>
      </c>
    </row>
    <row r="3193" spans="1:10" x14ac:dyDescent="0.2">
      <c r="A3193">
        <v>35180154</v>
      </c>
      <c r="B3193">
        <v>519</v>
      </c>
      <c r="C3193">
        <v>4</v>
      </c>
      <c r="D3193">
        <v>4</v>
      </c>
      <c r="E3193">
        <v>2</v>
      </c>
      <c r="F3193">
        <v>2</v>
      </c>
      <c r="G3193">
        <v>0.47229028907094045</v>
      </c>
      <c r="H3193">
        <v>0.28493326871460167</v>
      </c>
      <c r="I3193">
        <v>-0.67190575768776994</v>
      </c>
      <c r="J3193">
        <v>-0.6627518135795416</v>
      </c>
    </row>
    <row r="3194" spans="1:10" x14ac:dyDescent="0.2">
      <c r="A3194">
        <v>35180155</v>
      </c>
      <c r="B3194">
        <v>535</v>
      </c>
      <c r="C3194">
        <v>4</v>
      </c>
      <c r="D3194">
        <v>4</v>
      </c>
      <c r="E3194">
        <v>1</v>
      </c>
      <c r="F3194">
        <v>1</v>
      </c>
      <c r="G3194">
        <v>0.24759173769391418</v>
      </c>
      <c r="H3194">
        <v>0.54187816767981489</v>
      </c>
      <c r="I3194">
        <v>-0.71360462551469128</v>
      </c>
      <c r="J3194">
        <v>-0.86342294911181883</v>
      </c>
    </row>
    <row r="3195" spans="1:10" x14ac:dyDescent="0.2">
      <c r="A3195">
        <v>35180156</v>
      </c>
      <c r="B3195">
        <v>482</v>
      </c>
      <c r="C3195">
        <v>5</v>
      </c>
      <c r="D3195">
        <v>5</v>
      </c>
      <c r="E3195">
        <v>2</v>
      </c>
      <c r="F3195">
        <v>1</v>
      </c>
      <c r="G3195">
        <v>0.71686713951378322</v>
      </c>
      <c r="H3195">
        <v>2.0079227992962245</v>
      </c>
      <c r="I3195">
        <v>-0.49124838157578132</v>
      </c>
      <c r="J3195">
        <v>-0.74873098321326848</v>
      </c>
    </row>
    <row r="3196" spans="1:10" x14ac:dyDescent="0.2">
      <c r="A3196">
        <v>35180157</v>
      </c>
      <c r="B3196">
        <v>454</v>
      </c>
      <c r="C3196">
        <v>4</v>
      </c>
      <c r="D3196">
        <v>5</v>
      </c>
      <c r="E3196">
        <v>2</v>
      </c>
      <c r="F3196">
        <v>1</v>
      </c>
      <c r="G3196">
        <v>0.3522183499203746</v>
      </c>
      <c r="H3196">
        <v>0.96754871647287399</v>
      </c>
      <c r="I3196">
        <v>-0.62665490521379308</v>
      </c>
      <c r="J3196">
        <v>-1.2415804470642007</v>
      </c>
    </row>
    <row r="3197" spans="1:10" x14ac:dyDescent="0.2">
      <c r="A3197">
        <v>35180158</v>
      </c>
      <c r="B3197">
        <v>378</v>
      </c>
      <c r="C3197">
        <v>3</v>
      </c>
      <c r="D3197">
        <v>5</v>
      </c>
      <c r="E3197">
        <v>1</v>
      </c>
      <c r="F3197">
        <v>1</v>
      </c>
      <c r="G3197">
        <v>-3.3395786347551581E-2</v>
      </c>
      <c r="H3197">
        <v>2.7455214538155834</v>
      </c>
      <c r="I3197">
        <v>-0.78493651866920633</v>
      </c>
      <c r="J3197">
        <v>-4.287503161354655</v>
      </c>
    </row>
    <row r="3198" spans="1:10" x14ac:dyDescent="0.2">
      <c r="A3198">
        <v>35180159</v>
      </c>
      <c r="B3198">
        <v>502</v>
      </c>
      <c r="C3198">
        <v>4</v>
      </c>
      <c r="D3198">
        <v>5</v>
      </c>
      <c r="E3198">
        <v>2</v>
      </c>
      <c r="F3198">
        <v>3</v>
      </c>
      <c r="G3198">
        <v>0.43089607842736166</v>
      </c>
      <c r="H3198">
        <v>0.82526015098664884</v>
      </c>
      <c r="I3198">
        <v>-0.36012771270789401</v>
      </c>
      <c r="J3198">
        <v>-0.40228453248254548</v>
      </c>
    </row>
    <row r="3199" spans="1:10" x14ac:dyDescent="0.2">
      <c r="A3199">
        <v>35180160</v>
      </c>
      <c r="B3199">
        <v>427</v>
      </c>
      <c r="C3199">
        <v>5</v>
      </c>
      <c r="D3199">
        <v>5</v>
      </c>
      <c r="E3199">
        <v>5</v>
      </c>
      <c r="F3199">
        <v>2</v>
      </c>
      <c r="G3199">
        <v>1.4218385534767477</v>
      </c>
      <c r="H3199">
        <v>2.095790105456294</v>
      </c>
      <c r="I3199">
        <v>0.87250183659825531</v>
      </c>
      <c r="J3199">
        <v>-0.557682084794621</v>
      </c>
    </row>
    <row r="3200" spans="1:10" x14ac:dyDescent="0.2">
      <c r="A3200">
        <v>35180161</v>
      </c>
      <c r="B3200">
        <v>384</v>
      </c>
      <c r="C3200">
        <v>4</v>
      </c>
      <c r="D3200">
        <v>5</v>
      </c>
      <c r="E3200">
        <v>1</v>
      </c>
      <c r="F3200">
        <v>1</v>
      </c>
      <c r="G3200">
        <v>0.29252903078661674</v>
      </c>
      <c r="H3200">
        <v>1.0470784712140566</v>
      </c>
      <c r="I3200">
        <v>-0.74144953958579318</v>
      </c>
      <c r="J3200">
        <v>-1.4096531102853378</v>
      </c>
    </row>
    <row r="3201" spans="1:10" x14ac:dyDescent="0.2">
      <c r="A3201">
        <v>35180162</v>
      </c>
      <c r="B3201">
        <v>555</v>
      </c>
      <c r="C3201">
        <v>5</v>
      </c>
      <c r="D3201">
        <v>5</v>
      </c>
      <c r="E3201">
        <v>1</v>
      </c>
      <c r="F3201">
        <v>1</v>
      </c>
      <c r="G3201">
        <v>1.1650616228476511</v>
      </c>
      <c r="H3201">
        <v>2.1991050176003726</v>
      </c>
      <c r="I3201">
        <v>-1.2417818508222642</v>
      </c>
      <c r="J3201">
        <v>-0.89085114288163714</v>
      </c>
    </row>
    <row r="3202" spans="1:10" x14ac:dyDescent="0.2">
      <c r="A3202">
        <v>35180166</v>
      </c>
      <c r="B3202">
        <v>493</v>
      </c>
      <c r="C3202">
        <v>4</v>
      </c>
      <c r="D3202">
        <v>5</v>
      </c>
      <c r="E3202">
        <v>1</v>
      </c>
      <c r="F3202">
        <v>3</v>
      </c>
      <c r="G3202">
        <v>0.50943138582652914</v>
      </c>
      <c r="H3202">
        <v>1.4589544330648043</v>
      </c>
      <c r="I3202">
        <v>-0.87005753293099497</v>
      </c>
      <c r="J3202">
        <v>-9.3097362166698533E-2</v>
      </c>
    </row>
    <row r="3203" spans="1:10" x14ac:dyDescent="0.2">
      <c r="A3203">
        <v>35180167</v>
      </c>
      <c r="B3203">
        <v>317</v>
      </c>
      <c r="C3203">
        <v>5</v>
      </c>
      <c r="D3203">
        <v>5</v>
      </c>
      <c r="E3203">
        <v>1</v>
      </c>
      <c r="F3203">
        <v>3</v>
      </c>
      <c r="G3203">
        <v>1.8795766724488325</v>
      </c>
      <c r="H3203">
        <v>2.3303409388446461</v>
      </c>
      <c r="I3203">
        <v>-0.91997994468741096</v>
      </c>
      <c r="J3203">
        <v>-0.2650238116839797</v>
      </c>
    </row>
    <row r="3204" spans="1:10" x14ac:dyDescent="0.2">
      <c r="A3204">
        <v>35180169</v>
      </c>
      <c r="B3204">
        <v>326</v>
      </c>
      <c r="C3204">
        <v>5</v>
      </c>
      <c r="D3204">
        <v>5</v>
      </c>
      <c r="E3204">
        <v>1</v>
      </c>
      <c r="F3204">
        <v>3</v>
      </c>
      <c r="G3204">
        <v>1.6735727335817647</v>
      </c>
      <c r="H3204">
        <v>1.2500832556192156</v>
      </c>
      <c r="I3204">
        <v>-1.1538551275557878</v>
      </c>
      <c r="J3204">
        <v>-0.34439369442566814</v>
      </c>
    </row>
    <row r="3205" spans="1:10" x14ac:dyDescent="0.2">
      <c r="A3205">
        <v>35180170</v>
      </c>
      <c r="B3205">
        <v>438</v>
      </c>
      <c r="C3205">
        <v>4</v>
      </c>
      <c r="D3205">
        <v>4</v>
      </c>
      <c r="E3205">
        <v>3</v>
      </c>
      <c r="F3205">
        <v>2</v>
      </c>
      <c r="G3205">
        <v>0.41938175434885111</v>
      </c>
      <c r="H3205">
        <v>4.670100591662598E-2</v>
      </c>
      <c r="I3205">
        <v>-0.25069113481212713</v>
      </c>
      <c r="J3205">
        <v>-0.4622480037438792</v>
      </c>
    </row>
    <row r="3206" spans="1:10" x14ac:dyDescent="0.2">
      <c r="A3206">
        <v>35180171</v>
      </c>
      <c r="B3206">
        <v>427</v>
      </c>
      <c r="C3206">
        <v>4</v>
      </c>
      <c r="D3206">
        <v>4</v>
      </c>
      <c r="E3206">
        <v>2</v>
      </c>
      <c r="F3206">
        <v>1</v>
      </c>
      <c r="G3206">
        <v>0.41522903980991899</v>
      </c>
      <c r="H3206">
        <v>0.16140860081626857</v>
      </c>
      <c r="I3206">
        <v>-0.49221497356323074</v>
      </c>
      <c r="J3206">
        <v>-0.76032003311681495</v>
      </c>
    </row>
    <row r="3207" spans="1:10" x14ac:dyDescent="0.2">
      <c r="A3207">
        <v>35180172</v>
      </c>
      <c r="B3207">
        <v>755</v>
      </c>
      <c r="C3207">
        <v>3</v>
      </c>
      <c r="D3207">
        <v>4</v>
      </c>
      <c r="E3207">
        <v>1</v>
      </c>
      <c r="F3207">
        <v>3</v>
      </c>
      <c r="G3207">
        <v>-0.27105005784152114</v>
      </c>
      <c r="H3207">
        <v>0.52053250076477253</v>
      </c>
      <c r="I3207">
        <v>-0.96261366631605583</v>
      </c>
      <c r="J3207">
        <v>-0.24354355170120148</v>
      </c>
    </row>
    <row r="3208" spans="1:10" x14ac:dyDescent="0.2">
      <c r="A3208">
        <v>35180173</v>
      </c>
      <c r="B3208">
        <v>541</v>
      </c>
      <c r="C3208">
        <v>3</v>
      </c>
      <c r="D3208">
        <v>4</v>
      </c>
      <c r="E3208">
        <v>2</v>
      </c>
      <c r="F3208">
        <v>3</v>
      </c>
      <c r="G3208">
        <v>-0.36615310696412895</v>
      </c>
      <c r="H3208">
        <v>0.2440737210938016</v>
      </c>
      <c r="I3208">
        <v>-0.62562549759662256</v>
      </c>
      <c r="J3208">
        <v>-0.10058196500856603</v>
      </c>
    </row>
    <row r="3209" spans="1:10" x14ac:dyDescent="0.2">
      <c r="A3209">
        <v>35180174</v>
      </c>
      <c r="B3209">
        <v>505</v>
      </c>
      <c r="C3209">
        <v>3</v>
      </c>
      <c r="D3209">
        <v>4</v>
      </c>
      <c r="E3209">
        <v>1</v>
      </c>
      <c r="F3209">
        <v>3</v>
      </c>
      <c r="G3209">
        <v>-0.14041867746042916</v>
      </c>
      <c r="H3209">
        <v>9.5269672138138695E-2</v>
      </c>
      <c r="I3209">
        <v>-0.74757180003518842</v>
      </c>
      <c r="J3209">
        <v>-0.34725650729371127</v>
      </c>
    </row>
    <row r="3210" spans="1:10" x14ac:dyDescent="0.2">
      <c r="A3210">
        <v>35180175</v>
      </c>
      <c r="B3210">
        <v>466</v>
      </c>
      <c r="C3210">
        <v>3</v>
      </c>
      <c r="D3210">
        <v>4</v>
      </c>
      <c r="E3210">
        <v>3</v>
      </c>
      <c r="F3210">
        <v>3</v>
      </c>
      <c r="G3210">
        <v>-0.35776612359583104</v>
      </c>
      <c r="H3210">
        <v>0.28951749222220202</v>
      </c>
      <c r="I3210">
        <v>-0.30502196167860629</v>
      </c>
      <c r="J3210">
        <v>-0.40790009004211442</v>
      </c>
    </row>
    <row r="3211" spans="1:10" x14ac:dyDescent="0.2">
      <c r="A3211">
        <v>35180177</v>
      </c>
      <c r="B3211">
        <v>543</v>
      </c>
      <c r="C3211">
        <v>5</v>
      </c>
      <c r="D3211">
        <v>5</v>
      </c>
      <c r="E3211">
        <v>3</v>
      </c>
      <c r="F3211">
        <v>4</v>
      </c>
      <c r="G3211">
        <v>2.3856804953140829</v>
      </c>
      <c r="H3211">
        <v>1.9674569246695506</v>
      </c>
      <c r="I3211">
        <v>-0.12419816710193879</v>
      </c>
      <c r="J3211">
        <v>4.9718909868548045E-2</v>
      </c>
    </row>
    <row r="3212" spans="1:10" x14ac:dyDescent="0.2">
      <c r="A3212">
        <v>35180179</v>
      </c>
      <c r="B3212">
        <v>515</v>
      </c>
      <c r="C3212">
        <v>5</v>
      </c>
      <c r="D3212">
        <v>5</v>
      </c>
      <c r="E3212">
        <v>2</v>
      </c>
      <c r="F3212">
        <v>2</v>
      </c>
      <c r="G3212">
        <v>0.72702841715078259</v>
      </c>
      <c r="H3212">
        <v>1.1803515004410392</v>
      </c>
      <c r="I3212">
        <v>-0.36180726247385064</v>
      </c>
      <c r="J3212">
        <v>-0.70862197098791169</v>
      </c>
    </row>
    <row r="3213" spans="1:10" x14ac:dyDescent="0.2">
      <c r="A3213">
        <v>35180180</v>
      </c>
      <c r="B3213">
        <v>500</v>
      </c>
      <c r="C3213">
        <v>4</v>
      </c>
      <c r="D3213">
        <v>5</v>
      </c>
      <c r="E3213">
        <v>3</v>
      </c>
      <c r="F3213">
        <v>1</v>
      </c>
      <c r="G3213">
        <v>0.4505991064470628</v>
      </c>
      <c r="H3213">
        <v>0.83255254440181026</v>
      </c>
      <c r="I3213">
        <v>-0.24546407099260939</v>
      </c>
      <c r="J3213">
        <v>-1.237416993432745</v>
      </c>
    </row>
    <row r="3214" spans="1:10" x14ac:dyDescent="0.2">
      <c r="A3214">
        <v>35180181</v>
      </c>
      <c r="B3214">
        <v>465</v>
      </c>
      <c r="C3214">
        <v>5</v>
      </c>
      <c r="D3214">
        <v>4</v>
      </c>
      <c r="E3214">
        <v>2</v>
      </c>
      <c r="F3214">
        <v>1</v>
      </c>
      <c r="G3214">
        <v>0.90126172167547347</v>
      </c>
      <c r="H3214">
        <v>0.59388177238670492</v>
      </c>
      <c r="I3214">
        <v>-0.32750660866984022</v>
      </c>
      <c r="J3214">
        <v>-0.86372340434050199</v>
      </c>
    </row>
    <row r="3215" spans="1:10" x14ac:dyDescent="0.2">
      <c r="A3215">
        <v>35180182</v>
      </c>
      <c r="B3215">
        <v>545</v>
      </c>
      <c r="C3215">
        <v>5</v>
      </c>
      <c r="D3215">
        <v>5</v>
      </c>
      <c r="E3215">
        <v>5</v>
      </c>
      <c r="F3215">
        <v>1</v>
      </c>
      <c r="G3215">
        <v>2.223848403436302</v>
      </c>
      <c r="H3215">
        <v>2.2129174839499539</v>
      </c>
      <c r="I3215">
        <v>3.0324396918334924</v>
      </c>
      <c r="J3215">
        <v>-0.79569136810688001</v>
      </c>
    </row>
    <row r="3216" spans="1:10" x14ac:dyDescent="0.2">
      <c r="A3216">
        <v>35180183</v>
      </c>
      <c r="B3216">
        <v>449</v>
      </c>
      <c r="C3216">
        <v>5</v>
      </c>
      <c r="D3216">
        <v>5</v>
      </c>
      <c r="E3216">
        <v>5</v>
      </c>
      <c r="F3216">
        <v>2</v>
      </c>
      <c r="G3216">
        <v>2.2568618928614832</v>
      </c>
      <c r="H3216">
        <v>2.4450581840101453</v>
      </c>
      <c r="I3216">
        <v>1.9513098766215513</v>
      </c>
      <c r="J3216">
        <v>-0.51577503979482331</v>
      </c>
    </row>
    <row r="3217" spans="1:10" x14ac:dyDescent="0.2">
      <c r="A3217">
        <v>35180184</v>
      </c>
      <c r="B3217">
        <v>692</v>
      </c>
      <c r="C3217">
        <v>5</v>
      </c>
      <c r="D3217">
        <v>5</v>
      </c>
      <c r="E3217">
        <v>2</v>
      </c>
      <c r="F3217">
        <v>3</v>
      </c>
      <c r="G3217">
        <v>2.45543864897911</v>
      </c>
      <c r="H3217">
        <v>1.6066317553225593</v>
      </c>
      <c r="I3217">
        <v>-0.56839161560775064</v>
      </c>
      <c r="J3217">
        <v>-0.2093369615675067</v>
      </c>
    </row>
    <row r="3218" spans="1:10" x14ac:dyDescent="0.2">
      <c r="A3218">
        <v>35180185</v>
      </c>
      <c r="B3218">
        <v>339</v>
      </c>
      <c r="C3218">
        <v>5</v>
      </c>
      <c r="D3218">
        <v>5</v>
      </c>
      <c r="E3218">
        <v>5</v>
      </c>
      <c r="F3218">
        <v>2</v>
      </c>
      <c r="G3218">
        <v>4.3494122990290558</v>
      </c>
      <c r="H3218">
        <v>2.591452142270902</v>
      </c>
      <c r="I3218">
        <v>4.0575638684607886</v>
      </c>
      <c r="J3218">
        <v>-0.50161498533813975</v>
      </c>
    </row>
    <row r="3219" spans="1:10" x14ac:dyDescent="0.2">
      <c r="A3219">
        <v>35180186</v>
      </c>
      <c r="B3219">
        <v>544</v>
      </c>
      <c r="C3219">
        <v>5</v>
      </c>
      <c r="D3219">
        <v>5</v>
      </c>
      <c r="E3219">
        <v>5</v>
      </c>
      <c r="F3219">
        <v>2</v>
      </c>
      <c r="G3219">
        <v>2.8895789633893676</v>
      </c>
      <c r="H3219">
        <v>1.0295570240078131</v>
      </c>
      <c r="I3219">
        <v>3.1633879763326007</v>
      </c>
      <c r="J3219">
        <v>-0.51320640916213001</v>
      </c>
    </row>
    <row r="3220" spans="1:10" x14ac:dyDescent="0.2">
      <c r="A3220">
        <v>35180187</v>
      </c>
      <c r="B3220">
        <v>466</v>
      </c>
      <c r="C3220">
        <v>5</v>
      </c>
      <c r="D3220">
        <v>5</v>
      </c>
      <c r="E3220">
        <v>2</v>
      </c>
      <c r="F3220">
        <v>1</v>
      </c>
      <c r="G3220">
        <v>0.89372356550825949</v>
      </c>
      <c r="H3220">
        <v>2.5467163734422709</v>
      </c>
      <c r="I3220">
        <v>-0.51772632144405983</v>
      </c>
      <c r="J3220">
        <v>-1.6842002288063522</v>
      </c>
    </row>
    <row r="3221" spans="1:10" x14ac:dyDescent="0.2">
      <c r="A3221">
        <v>35180188</v>
      </c>
      <c r="B3221">
        <v>466</v>
      </c>
      <c r="C3221">
        <v>5</v>
      </c>
      <c r="D3221">
        <v>5</v>
      </c>
      <c r="E3221">
        <v>3</v>
      </c>
      <c r="F3221">
        <v>1</v>
      </c>
      <c r="G3221">
        <v>0.95433859808524124</v>
      </c>
      <c r="H3221">
        <v>4.1314555204305492</v>
      </c>
      <c r="I3221">
        <v>-0.10572969395350751</v>
      </c>
      <c r="J3221">
        <v>-1.0415954108255028</v>
      </c>
    </row>
    <row r="3222" spans="1:10" x14ac:dyDescent="0.2">
      <c r="A3222">
        <v>35180189</v>
      </c>
      <c r="B3222">
        <v>491</v>
      </c>
      <c r="C3222">
        <v>5</v>
      </c>
      <c r="D3222">
        <v>5</v>
      </c>
      <c r="E3222">
        <v>1</v>
      </c>
      <c r="F3222">
        <v>1</v>
      </c>
      <c r="G3222">
        <v>0.87227183724850377</v>
      </c>
      <c r="H3222">
        <v>1.9005297424774934</v>
      </c>
      <c r="I3222">
        <v>-1.0279300622912892</v>
      </c>
      <c r="J3222">
        <v>-0.93620158251132812</v>
      </c>
    </row>
    <row r="3223" spans="1:10" x14ac:dyDescent="0.2">
      <c r="A3223">
        <v>35180190</v>
      </c>
      <c r="B3223">
        <v>406</v>
      </c>
      <c r="C3223">
        <v>5</v>
      </c>
      <c r="D3223">
        <v>5</v>
      </c>
      <c r="E3223">
        <v>1</v>
      </c>
      <c r="F3223">
        <v>2</v>
      </c>
      <c r="G3223">
        <v>1.6082758511698136</v>
      </c>
      <c r="H3223">
        <v>2.2475033159158753</v>
      </c>
      <c r="I3223">
        <v>-0.92860671578920395</v>
      </c>
      <c r="J3223">
        <v>-0.65647491971771554</v>
      </c>
    </row>
    <row r="3224" spans="1:10" x14ac:dyDescent="0.2">
      <c r="A3224">
        <v>35180191</v>
      </c>
      <c r="B3224">
        <v>589</v>
      </c>
      <c r="C3224">
        <v>4</v>
      </c>
      <c r="D3224">
        <v>4</v>
      </c>
      <c r="E3224">
        <v>1</v>
      </c>
      <c r="F3224">
        <v>1</v>
      </c>
      <c r="G3224">
        <v>0.13044572152559597</v>
      </c>
      <c r="H3224">
        <v>0.59363054941922844</v>
      </c>
      <c r="I3224">
        <v>-1.1815590731587113</v>
      </c>
      <c r="J3224">
        <v>-1.2098698352254897</v>
      </c>
    </row>
    <row r="3225" spans="1:10" x14ac:dyDescent="0.2">
      <c r="A3225">
        <v>35180192</v>
      </c>
      <c r="B3225">
        <v>786</v>
      </c>
      <c r="C3225">
        <v>5</v>
      </c>
      <c r="D3225">
        <v>5</v>
      </c>
      <c r="E3225">
        <v>5</v>
      </c>
      <c r="F3225">
        <v>2</v>
      </c>
      <c r="G3225">
        <v>2.1749284492135659</v>
      </c>
      <c r="H3225">
        <v>0.66685994061472575</v>
      </c>
      <c r="I3225">
        <v>1.7418872387161803</v>
      </c>
      <c r="J3225">
        <v>-0.61216485983470614</v>
      </c>
    </row>
    <row r="3226" spans="1:10" x14ac:dyDescent="0.2">
      <c r="A3226">
        <v>35180193</v>
      </c>
      <c r="B3226">
        <v>664</v>
      </c>
      <c r="C3226">
        <v>5</v>
      </c>
      <c r="D3226">
        <v>5</v>
      </c>
      <c r="E3226">
        <v>4</v>
      </c>
      <c r="F3226">
        <v>1</v>
      </c>
      <c r="G3226">
        <v>0.97363510527932462</v>
      </c>
      <c r="H3226">
        <v>3.2456874379643308</v>
      </c>
      <c r="I3226">
        <v>9.2391644975105214E-2</v>
      </c>
      <c r="J3226">
        <v>-2.0463050100150055</v>
      </c>
    </row>
    <row r="3227" spans="1:10" x14ac:dyDescent="0.2">
      <c r="A3227">
        <v>35180194</v>
      </c>
      <c r="B3227">
        <v>401</v>
      </c>
      <c r="C3227">
        <v>5</v>
      </c>
      <c r="D3227">
        <v>5</v>
      </c>
      <c r="E3227">
        <v>5</v>
      </c>
      <c r="F3227">
        <v>1</v>
      </c>
      <c r="G3227">
        <v>3.3447631229130961</v>
      </c>
      <c r="H3227">
        <v>2.215372898326204</v>
      </c>
      <c r="I3227">
        <v>3.1951664977902139</v>
      </c>
      <c r="J3227">
        <v>-0.75415915028619751</v>
      </c>
    </row>
    <row r="3228" spans="1:10" x14ac:dyDescent="0.2">
      <c r="A3228">
        <v>35180195</v>
      </c>
      <c r="B3228">
        <v>555</v>
      </c>
      <c r="C3228">
        <v>5</v>
      </c>
      <c r="D3228">
        <v>5</v>
      </c>
      <c r="E3228">
        <v>3</v>
      </c>
      <c r="F3228">
        <v>2</v>
      </c>
      <c r="G3228">
        <v>0.91570903355485644</v>
      </c>
      <c r="H3228">
        <v>1.6773056220583187</v>
      </c>
      <c r="I3228">
        <v>-0.26402378410206723</v>
      </c>
      <c r="J3228">
        <v>-0.63052585994792976</v>
      </c>
    </row>
    <row r="3229" spans="1:10" x14ac:dyDescent="0.2">
      <c r="A3229">
        <v>35180196</v>
      </c>
      <c r="B3229">
        <v>485</v>
      </c>
      <c r="C3229">
        <v>5</v>
      </c>
      <c r="D3229">
        <v>5</v>
      </c>
      <c r="E3229">
        <v>5</v>
      </c>
      <c r="F3229">
        <v>3</v>
      </c>
      <c r="G3229">
        <v>1.3901602392363754</v>
      </c>
      <c r="H3229">
        <v>1.3706660694457837</v>
      </c>
      <c r="I3229">
        <v>0.7583369252247667</v>
      </c>
      <c r="J3229">
        <v>-0.29813401485156499</v>
      </c>
    </row>
    <row r="3230" spans="1:10" x14ac:dyDescent="0.2">
      <c r="A3230">
        <v>35180197</v>
      </c>
      <c r="B3230">
        <v>982</v>
      </c>
      <c r="C3230">
        <v>4</v>
      </c>
      <c r="D3230">
        <v>5</v>
      </c>
      <c r="E3230">
        <v>2</v>
      </c>
      <c r="F3230">
        <v>4</v>
      </c>
      <c r="G3230">
        <v>0.55733281294083759</v>
      </c>
      <c r="H3230">
        <v>2.9186649455136942</v>
      </c>
      <c r="I3230">
        <v>-0.32738004794184161</v>
      </c>
      <c r="J3230">
        <v>8.4658912253196328E-2</v>
      </c>
    </row>
    <row r="3231" spans="1:10" x14ac:dyDescent="0.2">
      <c r="A3231">
        <v>35180198</v>
      </c>
      <c r="B3231">
        <v>435</v>
      </c>
      <c r="C3231">
        <v>5</v>
      </c>
      <c r="D3231">
        <v>5</v>
      </c>
      <c r="E3231">
        <v>2</v>
      </c>
      <c r="F3231">
        <v>3</v>
      </c>
      <c r="G3231">
        <v>1.7684462711520088</v>
      </c>
      <c r="H3231">
        <v>1.1446806512699377</v>
      </c>
      <c r="I3231">
        <v>-0.51204707471850019</v>
      </c>
      <c r="J3231">
        <v>-0.23445572152716157</v>
      </c>
    </row>
    <row r="3232" spans="1:10" x14ac:dyDescent="0.2">
      <c r="A3232">
        <v>35180199</v>
      </c>
      <c r="B3232">
        <v>359</v>
      </c>
      <c r="C3232">
        <v>5</v>
      </c>
      <c r="D3232">
        <v>5</v>
      </c>
      <c r="E3232">
        <v>1</v>
      </c>
      <c r="F3232">
        <v>3</v>
      </c>
      <c r="G3232">
        <v>1.2290844123912004</v>
      </c>
      <c r="H3232">
        <v>1.1856000096330956</v>
      </c>
      <c r="I3232">
        <v>-0.72778886390593001</v>
      </c>
      <c r="J3232">
        <v>-0.21231429333870547</v>
      </c>
    </row>
    <row r="3233" spans="1:10" x14ac:dyDescent="0.2">
      <c r="A3233">
        <v>35180200</v>
      </c>
      <c r="B3233">
        <v>470</v>
      </c>
      <c r="C3233">
        <v>4</v>
      </c>
      <c r="D3233">
        <v>3</v>
      </c>
      <c r="E3233">
        <v>4</v>
      </c>
      <c r="F3233">
        <v>1</v>
      </c>
      <c r="G3233">
        <v>0.19726081830985601</v>
      </c>
      <c r="H3233">
        <v>-0.18915345138400624</v>
      </c>
      <c r="I3233">
        <v>0.33454662139113839</v>
      </c>
      <c r="J3233">
        <v>-0.78912651010897961</v>
      </c>
    </row>
    <row r="3234" spans="1:10" x14ac:dyDescent="0.2">
      <c r="A3234">
        <v>35180201</v>
      </c>
      <c r="B3234">
        <v>367</v>
      </c>
      <c r="C3234">
        <v>4</v>
      </c>
      <c r="D3234">
        <v>4</v>
      </c>
      <c r="E3234">
        <v>4</v>
      </c>
      <c r="F3234">
        <v>1</v>
      </c>
      <c r="G3234">
        <v>0.49812075751133439</v>
      </c>
      <c r="H3234">
        <v>4.4227571107858465E-2</v>
      </c>
      <c r="I3234">
        <v>0.55456113413280472</v>
      </c>
      <c r="J3234">
        <v>-0.9644474675886876</v>
      </c>
    </row>
    <row r="3235" spans="1:10" x14ac:dyDescent="0.2">
      <c r="A3235">
        <v>35180202</v>
      </c>
      <c r="B3235">
        <v>451</v>
      </c>
      <c r="C3235">
        <v>4</v>
      </c>
      <c r="D3235">
        <v>3</v>
      </c>
      <c r="E3235">
        <v>4</v>
      </c>
      <c r="F3235">
        <v>1</v>
      </c>
      <c r="G3235">
        <v>0.25487550917678992</v>
      </c>
      <c r="H3235">
        <v>-0.12120101181936083</v>
      </c>
      <c r="I3235">
        <v>0.44046010138949171</v>
      </c>
      <c r="J3235">
        <v>-0.98237881501891566</v>
      </c>
    </row>
    <row r="3236" spans="1:10" x14ac:dyDescent="0.2">
      <c r="A3236">
        <v>35180203</v>
      </c>
      <c r="B3236">
        <v>372</v>
      </c>
      <c r="C3236">
        <v>4</v>
      </c>
      <c r="D3236">
        <v>3</v>
      </c>
      <c r="E3236">
        <v>4</v>
      </c>
      <c r="F3236">
        <v>1</v>
      </c>
      <c r="G3236">
        <v>4.5730787955205951E-2</v>
      </c>
      <c r="H3236">
        <v>-0.26257120592880945</v>
      </c>
      <c r="I3236">
        <v>0.55154437674750734</v>
      </c>
      <c r="J3236">
        <v>-0.93271182455073953</v>
      </c>
    </row>
    <row r="3237" spans="1:10" x14ac:dyDescent="0.2">
      <c r="A3237">
        <v>35180204</v>
      </c>
      <c r="B3237">
        <v>527</v>
      </c>
      <c r="C3237">
        <v>4</v>
      </c>
      <c r="D3237">
        <v>2</v>
      </c>
      <c r="E3237">
        <v>5</v>
      </c>
      <c r="F3237">
        <v>1</v>
      </c>
      <c r="G3237">
        <v>0.38450692196877445</v>
      </c>
      <c r="H3237">
        <v>-0.45810767560128196</v>
      </c>
      <c r="I3237">
        <v>1.3874532293280455</v>
      </c>
      <c r="J3237">
        <v>-0.71379060797502847</v>
      </c>
    </row>
    <row r="3238" spans="1:10" x14ac:dyDescent="0.2">
      <c r="A3238">
        <v>35180205</v>
      </c>
      <c r="B3238">
        <v>456</v>
      </c>
      <c r="C3238">
        <v>4</v>
      </c>
      <c r="D3238">
        <v>4</v>
      </c>
      <c r="E3238">
        <v>5</v>
      </c>
      <c r="F3238">
        <v>1</v>
      </c>
      <c r="G3238">
        <v>0.23446057381758054</v>
      </c>
      <c r="H3238">
        <v>6.2399950683828642E-2</v>
      </c>
      <c r="I3238">
        <v>1.4239614446070581</v>
      </c>
      <c r="J3238">
        <v>-0.75403554638897607</v>
      </c>
    </row>
    <row r="3239" spans="1:10" x14ac:dyDescent="0.2">
      <c r="A3239">
        <v>35180206</v>
      </c>
      <c r="B3239">
        <v>478</v>
      </c>
      <c r="C3239">
        <v>4</v>
      </c>
      <c r="D3239">
        <v>2</v>
      </c>
      <c r="E3239">
        <v>5</v>
      </c>
      <c r="F3239">
        <v>2</v>
      </c>
      <c r="G3239">
        <v>0.45719196696893705</v>
      </c>
      <c r="H3239">
        <v>-0.75931649957532743</v>
      </c>
      <c r="I3239">
        <v>1.3285891993120302</v>
      </c>
      <c r="J3239">
        <v>-0.59866625972225762</v>
      </c>
    </row>
    <row r="3240" spans="1:10" x14ac:dyDescent="0.2">
      <c r="A3240">
        <v>35180207</v>
      </c>
      <c r="B3240">
        <v>646</v>
      </c>
      <c r="C3240">
        <v>5</v>
      </c>
      <c r="D3240">
        <v>3</v>
      </c>
      <c r="E3240">
        <v>5</v>
      </c>
      <c r="F3240">
        <v>3</v>
      </c>
      <c r="G3240">
        <v>1.1072572251105499</v>
      </c>
      <c r="H3240">
        <v>-7.9625959825624593E-2</v>
      </c>
      <c r="I3240">
        <v>0.98931336953161408</v>
      </c>
      <c r="J3240">
        <v>-0.41002612286213636</v>
      </c>
    </row>
    <row r="3241" spans="1:10" x14ac:dyDescent="0.2">
      <c r="A3241">
        <v>35180208</v>
      </c>
      <c r="B3241">
        <v>223</v>
      </c>
      <c r="C3241">
        <v>3</v>
      </c>
      <c r="D3241">
        <v>1</v>
      </c>
      <c r="E3241">
        <v>5</v>
      </c>
      <c r="F3241">
        <v>2</v>
      </c>
      <c r="G3241">
        <v>-0.16066979826043964</v>
      </c>
      <c r="H3241">
        <v>-0.77980670993368828</v>
      </c>
      <c r="I3241">
        <v>1.2586091455844652</v>
      </c>
      <c r="J3241">
        <v>-0.70434610693137645</v>
      </c>
    </row>
    <row r="3242" spans="1:10" x14ac:dyDescent="0.2">
      <c r="A3242">
        <v>35180209</v>
      </c>
      <c r="B3242">
        <v>267</v>
      </c>
      <c r="C3242">
        <v>3</v>
      </c>
      <c r="D3242">
        <v>3</v>
      </c>
      <c r="E3242">
        <v>5</v>
      </c>
      <c r="F3242">
        <v>1</v>
      </c>
      <c r="G3242">
        <v>-0.35575685063661872</v>
      </c>
      <c r="H3242">
        <v>-0.27524919976371465</v>
      </c>
      <c r="I3242">
        <v>1.3685937028356772</v>
      </c>
      <c r="J3242">
        <v>-0.97629916600191202</v>
      </c>
    </row>
    <row r="3243" spans="1:10" x14ac:dyDescent="0.2">
      <c r="A3243">
        <v>35180210</v>
      </c>
      <c r="B3243">
        <v>924</v>
      </c>
      <c r="C3243">
        <v>3</v>
      </c>
      <c r="D3243">
        <v>3</v>
      </c>
      <c r="E3243">
        <v>3</v>
      </c>
      <c r="F3243">
        <v>3</v>
      </c>
      <c r="G3243">
        <v>-0.34161460081002093</v>
      </c>
      <c r="H3243">
        <v>-0.23136175911081056</v>
      </c>
      <c r="I3243">
        <v>-0.22969493683651299</v>
      </c>
      <c r="J3243">
        <v>-0.28936964647300745</v>
      </c>
    </row>
    <row r="3244" spans="1:10" x14ac:dyDescent="0.2">
      <c r="A3244">
        <v>35180211</v>
      </c>
      <c r="B3244">
        <v>363</v>
      </c>
      <c r="C3244">
        <v>4</v>
      </c>
      <c r="D3244">
        <v>2</v>
      </c>
      <c r="E3244">
        <v>5</v>
      </c>
      <c r="F3244">
        <v>1</v>
      </c>
      <c r="G3244">
        <v>0.1405047882845572</v>
      </c>
      <c r="H3244">
        <v>-0.60367669780550337</v>
      </c>
      <c r="I3244">
        <v>0.97714389225529297</v>
      </c>
      <c r="J3244">
        <v>-0.72666660747762113</v>
      </c>
    </row>
    <row r="3245" spans="1:10" x14ac:dyDescent="0.2">
      <c r="A3245">
        <v>35180212</v>
      </c>
      <c r="B3245">
        <v>358</v>
      </c>
      <c r="C3245">
        <v>3</v>
      </c>
      <c r="D3245">
        <v>1</v>
      </c>
      <c r="E3245">
        <v>5</v>
      </c>
      <c r="F3245">
        <v>3</v>
      </c>
      <c r="G3245">
        <v>-1.3975671355473285E-2</v>
      </c>
      <c r="H3245">
        <v>-1.3448647304954473</v>
      </c>
      <c r="I3245">
        <v>0.80458252717600087</v>
      </c>
      <c r="J3245">
        <v>-0.22209332235844712</v>
      </c>
    </row>
    <row r="3246" spans="1:10" x14ac:dyDescent="0.2">
      <c r="A3246">
        <v>35180213</v>
      </c>
      <c r="B3246">
        <v>445</v>
      </c>
      <c r="C3246">
        <v>4</v>
      </c>
      <c r="D3246">
        <v>2</v>
      </c>
      <c r="E3246">
        <v>4</v>
      </c>
      <c r="F3246">
        <v>4</v>
      </c>
      <c r="G3246">
        <v>1.2917968454608977E-2</v>
      </c>
      <c r="H3246">
        <v>-0.59800010858359109</v>
      </c>
      <c r="I3246">
        <v>0.16779709970545101</v>
      </c>
      <c r="J3246">
        <v>-6.4187742515343954E-2</v>
      </c>
    </row>
    <row r="3247" spans="1:10" x14ac:dyDescent="0.2">
      <c r="A3247">
        <v>35180214</v>
      </c>
      <c r="B3247">
        <v>386</v>
      </c>
      <c r="C3247">
        <v>2</v>
      </c>
      <c r="D3247">
        <v>2</v>
      </c>
      <c r="E3247">
        <v>1</v>
      </c>
      <c r="F3247">
        <v>3</v>
      </c>
      <c r="G3247">
        <v>-0.64632981036670911</v>
      </c>
      <c r="H3247">
        <v>-0.59853379013988028</v>
      </c>
      <c r="I3247">
        <v>-1.3873023116891732</v>
      </c>
      <c r="J3247">
        <v>-0.25359593625059057</v>
      </c>
    </row>
    <row r="3248" spans="1:10" x14ac:dyDescent="0.2">
      <c r="A3248">
        <v>35180215</v>
      </c>
      <c r="B3248">
        <v>572</v>
      </c>
      <c r="C3248">
        <v>2</v>
      </c>
      <c r="D3248">
        <v>1</v>
      </c>
      <c r="E3248">
        <v>1</v>
      </c>
      <c r="F3248">
        <v>3</v>
      </c>
      <c r="G3248">
        <v>-0.51452949216069255</v>
      </c>
      <c r="H3248">
        <v>-0.82481382883144927</v>
      </c>
      <c r="I3248">
        <v>-0.76025326608835142</v>
      </c>
      <c r="J3248">
        <v>-0.25244629368248572</v>
      </c>
    </row>
    <row r="3249" spans="1:10" x14ac:dyDescent="0.2">
      <c r="A3249">
        <v>35180216</v>
      </c>
      <c r="B3249">
        <v>513</v>
      </c>
      <c r="C3249">
        <v>3</v>
      </c>
      <c r="D3249">
        <v>3</v>
      </c>
      <c r="E3249">
        <v>1</v>
      </c>
      <c r="F3249">
        <v>3</v>
      </c>
      <c r="G3249">
        <v>-0.32493026738534603</v>
      </c>
      <c r="H3249">
        <v>-0.28579780751155193</v>
      </c>
      <c r="I3249">
        <v>-1.0396651890167865</v>
      </c>
      <c r="J3249">
        <v>-0.27616103540351122</v>
      </c>
    </row>
    <row r="3250" spans="1:10" x14ac:dyDescent="0.2">
      <c r="A3250">
        <v>35180217</v>
      </c>
      <c r="B3250">
        <v>600</v>
      </c>
      <c r="C3250">
        <v>3</v>
      </c>
      <c r="D3250">
        <v>4</v>
      </c>
      <c r="E3250">
        <v>2</v>
      </c>
      <c r="F3250">
        <v>3</v>
      </c>
      <c r="G3250">
        <v>-1.2003702730991522E-2</v>
      </c>
      <c r="H3250">
        <v>0.38294999807928298</v>
      </c>
      <c r="I3250">
        <v>-0.38537674147457412</v>
      </c>
      <c r="J3250">
        <v>-0.12152554821799766</v>
      </c>
    </row>
    <row r="3251" spans="1:10" x14ac:dyDescent="0.2">
      <c r="A3251">
        <v>35180218</v>
      </c>
      <c r="B3251">
        <v>644</v>
      </c>
      <c r="C3251">
        <v>3</v>
      </c>
      <c r="D3251">
        <v>3</v>
      </c>
      <c r="E3251">
        <v>4</v>
      </c>
      <c r="F3251">
        <v>3</v>
      </c>
      <c r="G3251">
        <v>-6.7171566856228715E-2</v>
      </c>
      <c r="H3251">
        <v>-0.12266687911656585</v>
      </c>
      <c r="I3251">
        <v>0.44981360803931925</v>
      </c>
      <c r="J3251">
        <v>-0.2790561275135609</v>
      </c>
    </row>
    <row r="3252" spans="1:10" x14ac:dyDescent="0.2">
      <c r="A3252">
        <v>35180219</v>
      </c>
      <c r="B3252">
        <v>504</v>
      </c>
      <c r="C3252">
        <v>2</v>
      </c>
      <c r="D3252">
        <v>3</v>
      </c>
      <c r="E3252">
        <v>2</v>
      </c>
      <c r="F3252">
        <v>3</v>
      </c>
      <c r="G3252">
        <v>-0.7404032116074033</v>
      </c>
      <c r="H3252">
        <v>-0.39440083280853011</v>
      </c>
      <c r="I3252">
        <v>-0.65896966180618222</v>
      </c>
      <c r="J3252">
        <v>-0.39857494865529669</v>
      </c>
    </row>
    <row r="3253" spans="1:10" x14ac:dyDescent="0.2">
      <c r="A3253">
        <v>35180220</v>
      </c>
      <c r="B3253">
        <v>1459</v>
      </c>
      <c r="C3253">
        <v>2</v>
      </c>
      <c r="D3253">
        <v>3</v>
      </c>
      <c r="E3253">
        <v>1</v>
      </c>
      <c r="F3253">
        <v>5</v>
      </c>
      <c r="G3253">
        <v>-0.56115823579900737</v>
      </c>
      <c r="H3253">
        <v>-0.20071483710053786</v>
      </c>
      <c r="I3253">
        <v>-1.3225105987707775</v>
      </c>
      <c r="J3253">
        <v>0.80927230898834579</v>
      </c>
    </row>
    <row r="3254" spans="1:10" x14ac:dyDescent="0.2">
      <c r="A3254">
        <v>35180221</v>
      </c>
      <c r="B3254">
        <v>664</v>
      </c>
      <c r="C3254">
        <v>2</v>
      </c>
      <c r="D3254">
        <v>2</v>
      </c>
      <c r="E3254">
        <v>3</v>
      </c>
      <c r="F3254">
        <v>4</v>
      </c>
      <c r="G3254">
        <v>-0.59843927560590093</v>
      </c>
      <c r="H3254">
        <v>-0.74935073314151102</v>
      </c>
      <c r="I3254">
        <v>-0.26563353205428047</v>
      </c>
      <c r="J3254">
        <v>-2.8938585007366152E-2</v>
      </c>
    </row>
    <row r="3255" spans="1:10" x14ac:dyDescent="0.2">
      <c r="A3255">
        <v>35180222</v>
      </c>
      <c r="B3255">
        <v>592</v>
      </c>
      <c r="C3255">
        <v>1</v>
      </c>
      <c r="D3255">
        <v>2</v>
      </c>
      <c r="E3255">
        <v>1</v>
      </c>
      <c r="F3255">
        <v>4</v>
      </c>
      <c r="G3255">
        <v>-1.0324154866389188</v>
      </c>
      <c r="H3255">
        <v>-0.61640922074701598</v>
      </c>
      <c r="I3255">
        <v>-0.96404875027932113</v>
      </c>
      <c r="J3255">
        <v>4.1824087731364534E-2</v>
      </c>
    </row>
    <row r="3256" spans="1:10" x14ac:dyDescent="0.2">
      <c r="A3256">
        <v>35180223</v>
      </c>
      <c r="B3256">
        <v>643</v>
      </c>
      <c r="C3256">
        <v>2</v>
      </c>
      <c r="D3256">
        <v>1</v>
      </c>
      <c r="E3256">
        <v>1</v>
      </c>
      <c r="F3256">
        <v>3</v>
      </c>
      <c r="G3256">
        <v>-0.49610607245863153</v>
      </c>
      <c r="H3256">
        <v>-0.93664918752926873</v>
      </c>
      <c r="I3256">
        <v>-0.7696830760247908</v>
      </c>
      <c r="J3256">
        <v>-8.2473863049180279E-2</v>
      </c>
    </row>
    <row r="3257" spans="1:10" x14ac:dyDescent="0.2">
      <c r="A3257">
        <v>35180224</v>
      </c>
      <c r="B3257">
        <v>454</v>
      </c>
      <c r="C3257">
        <v>4</v>
      </c>
      <c r="D3257">
        <v>3</v>
      </c>
      <c r="E3257">
        <v>5</v>
      </c>
      <c r="F3257">
        <v>4</v>
      </c>
      <c r="G3257">
        <v>0.29013947882797175</v>
      </c>
      <c r="H3257">
        <v>-0.38088682492990478</v>
      </c>
      <c r="I3257">
        <v>0.82764478963656984</v>
      </c>
      <c r="J3257">
        <v>-2.5789443717064015E-2</v>
      </c>
    </row>
    <row r="3258" spans="1:10" x14ac:dyDescent="0.2">
      <c r="A3258">
        <v>35180225</v>
      </c>
      <c r="B3258">
        <v>676</v>
      </c>
      <c r="C3258">
        <v>2</v>
      </c>
      <c r="D3258">
        <v>2</v>
      </c>
      <c r="E3258">
        <v>3</v>
      </c>
      <c r="F3258">
        <v>4</v>
      </c>
      <c r="G3258">
        <v>-0.60491212583962639</v>
      </c>
      <c r="H3258">
        <v>-0.7384193413956468</v>
      </c>
      <c r="I3258">
        <v>-3.7202545019266842E-2</v>
      </c>
      <c r="J3258">
        <v>0.14830217216054217</v>
      </c>
    </row>
    <row r="3259" spans="1:10" x14ac:dyDescent="0.2">
      <c r="A3259">
        <v>35180226</v>
      </c>
      <c r="B3259">
        <v>646</v>
      </c>
      <c r="C3259">
        <v>3</v>
      </c>
      <c r="D3259">
        <v>1</v>
      </c>
      <c r="E3259">
        <v>4</v>
      </c>
      <c r="F3259">
        <v>2</v>
      </c>
      <c r="G3259">
        <v>-0.26129993218145953</v>
      </c>
      <c r="H3259">
        <v>-0.80571303010207873</v>
      </c>
      <c r="I3259">
        <v>0.5498423637963803</v>
      </c>
      <c r="J3259">
        <v>-0.50564119795643658</v>
      </c>
    </row>
    <row r="3260" spans="1:10" x14ac:dyDescent="0.2">
      <c r="A3260">
        <v>35180227</v>
      </c>
      <c r="B3260">
        <v>364</v>
      </c>
      <c r="C3260">
        <v>4</v>
      </c>
      <c r="D3260">
        <v>2</v>
      </c>
      <c r="E3260">
        <v>5</v>
      </c>
      <c r="F3260">
        <v>1</v>
      </c>
      <c r="G3260">
        <v>0.22313298699131573</v>
      </c>
      <c r="H3260">
        <v>-0.45280958341837263</v>
      </c>
      <c r="I3260">
        <v>1.4236359996883277</v>
      </c>
      <c r="J3260">
        <v>-0.71957013344542264</v>
      </c>
    </row>
    <row r="3261" spans="1:10" x14ac:dyDescent="0.2">
      <c r="A3261">
        <v>35180228</v>
      </c>
      <c r="B3261">
        <v>338</v>
      </c>
      <c r="C3261">
        <v>2</v>
      </c>
      <c r="D3261">
        <v>1</v>
      </c>
      <c r="E3261">
        <v>4</v>
      </c>
      <c r="F3261">
        <v>2</v>
      </c>
      <c r="G3261">
        <v>-0.44532656187679198</v>
      </c>
      <c r="H3261">
        <v>-1.0697348723564728</v>
      </c>
      <c r="I3261">
        <v>8.3086054152100658E-2</v>
      </c>
      <c r="J3261">
        <v>-0.41413996887330551</v>
      </c>
    </row>
    <row r="3262" spans="1:10" x14ac:dyDescent="0.2">
      <c r="A3262">
        <v>35180229</v>
      </c>
      <c r="B3262">
        <v>559</v>
      </c>
      <c r="C3262">
        <v>2</v>
      </c>
      <c r="D3262">
        <v>1</v>
      </c>
      <c r="E3262">
        <v>2</v>
      </c>
      <c r="F3262">
        <v>3</v>
      </c>
      <c r="G3262">
        <v>-0.51606498821724012</v>
      </c>
      <c r="H3262">
        <v>-1.076604439285122</v>
      </c>
      <c r="I3262">
        <v>-0.45640163454085225</v>
      </c>
      <c r="J3262">
        <v>-0.38337463088683532</v>
      </c>
    </row>
    <row r="3263" spans="1:10" x14ac:dyDescent="0.2">
      <c r="A3263">
        <v>35180230</v>
      </c>
      <c r="B3263">
        <v>357</v>
      </c>
      <c r="C3263">
        <v>2</v>
      </c>
      <c r="D3263">
        <v>1</v>
      </c>
      <c r="E3263">
        <v>3</v>
      </c>
      <c r="F3263">
        <v>2</v>
      </c>
      <c r="G3263">
        <v>-0.55839419827160186</v>
      </c>
      <c r="H3263">
        <v>-0.81710127874060634</v>
      </c>
      <c r="I3263">
        <v>-3.3889443569150052E-2</v>
      </c>
      <c r="J3263">
        <v>-0.43258245274960178</v>
      </c>
    </row>
    <row r="3264" spans="1:10" x14ac:dyDescent="0.2">
      <c r="A3264">
        <v>35180231</v>
      </c>
      <c r="B3264">
        <v>411</v>
      </c>
      <c r="C3264">
        <v>3</v>
      </c>
      <c r="D3264">
        <v>1</v>
      </c>
      <c r="E3264">
        <v>2</v>
      </c>
      <c r="F3264">
        <v>3</v>
      </c>
      <c r="G3264">
        <v>-0.360850602317696</v>
      </c>
      <c r="H3264">
        <v>-1.2366017211227802</v>
      </c>
      <c r="I3264">
        <v>-0.39496630843622005</v>
      </c>
      <c r="J3264">
        <v>-0.34420580507828352</v>
      </c>
    </row>
    <row r="3265" spans="1:10" x14ac:dyDescent="0.2">
      <c r="A3265">
        <v>35180232</v>
      </c>
      <c r="B3265">
        <v>380</v>
      </c>
      <c r="C3265">
        <v>2</v>
      </c>
      <c r="D3265">
        <v>2</v>
      </c>
      <c r="E3265">
        <v>1</v>
      </c>
      <c r="F3265">
        <v>4</v>
      </c>
      <c r="G3265">
        <v>-0.65144315463502145</v>
      </c>
      <c r="H3265">
        <v>-0.67199419901891422</v>
      </c>
      <c r="I3265">
        <v>-0.76494549909329912</v>
      </c>
      <c r="J3265">
        <v>6.7473437023321092E-2</v>
      </c>
    </row>
    <row r="3266" spans="1:10" x14ac:dyDescent="0.2">
      <c r="A3266">
        <v>35180233</v>
      </c>
      <c r="B3266">
        <v>452</v>
      </c>
      <c r="C3266">
        <v>2</v>
      </c>
      <c r="D3266">
        <v>1</v>
      </c>
      <c r="E3266">
        <v>1</v>
      </c>
      <c r="F3266">
        <v>3</v>
      </c>
      <c r="G3266">
        <v>-0.7565672400131962</v>
      </c>
      <c r="H3266">
        <v>-0.80436291353639855</v>
      </c>
      <c r="I3266">
        <v>-0.90489022194728563</v>
      </c>
      <c r="J3266">
        <v>-0.12454075372186152</v>
      </c>
    </row>
    <row r="3267" spans="1:10" x14ac:dyDescent="0.2">
      <c r="A3267">
        <v>35180234</v>
      </c>
      <c r="B3267">
        <v>777</v>
      </c>
      <c r="C3267">
        <v>2</v>
      </c>
      <c r="D3267">
        <v>1</v>
      </c>
      <c r="E3267">
        <v>2</v>
      </c>
      <c r="F3267">
        <v>3</v>
      </c>
      <c r="G3267">
        <v>-0.73945713192016393</v>
      </c>
      <c r="H3267">
        <v>-1.0221827821272333</v>
      </c>
      <c r="I3267">
        <v>-0.45293155916352928</v>
      </c>
      <c r="J3267">
        <v>-8.4697633164407898E-2</v>
      </c>
    </row>
    <row r="3268" spans="1:10" x14ac:dyDescent="0.2">
      <c r="A3268">
        <v>35180235</v>
      </c>
      <c r="B3268">
        <v>565</v>
      </c>
      <c r="C3268">
        <v>2</v>
      </c>
      <c r="D3268">
        <v>1</v>
      </c>
      <c r="E3268">
        <v>3</v>
      </c>
      <c r="F3268">
        <v>3</v>
      </c>
      <c r="G3268">
        <v>-0.53604980453309792</v>
      </c>
      <c r="H3268">
        <v>-1.1090648724497987</v>
      </c>
      <c r="I3268">
        <v>-0.24612967323560464</v>
      </c>
      <c r="J3268">
        <v>-0.18409095369684544</v>
      </c>
    </row>
    <row r="3269" spans="1:10" x14ac:dyDescent="0.2">
      <c r="A3269">
        <v>35180236</v>
      </c>
      <c r="B3269">
        <v>675</v>
      </c>
      <c r="C3269">
        <v>2</v>
      </c>
      <c r="D3269">
        <v>1</v>
      </c>
      <c r="E3269">
        <v>3</v>
      </c>
      <c r="F3269">
        <v>3</v>
      </c>
      <c r="G3269">
        <v>-0.57798832472914707</v>
      </c>
      <c r="H3269">
        <v>-1.1864641584901363</v>
      </c>
      <c r="I3269">
        <v>-0.15584820465816593</v>
      </c>
      <c r="J3269">
        <v>-0.28669835320710396</v>
      </c>
    </row>
    <row r="3270" spans="1:10" x14ac:dyDescent="0.2">
      <c r="A3270">
        <v>35180237</v>
      </c>
      <c r="B3270">
        <v>311</v>
      </c>
      <c r="C3270">
        <v>4</v>
      </c>
      <c r="D3270">
        <v>5</v>
      </c>
      <c r="E3270">
        <v>1</v>
      </c>
      <c r="F3270">
        <v>4</v>
      </c>
      <c r="G3270">
        <v>0.56750486729466465</v>
      </c>
      <c r="H3270">
        <v>0.87593992129272025</v>
      </c>
      <c r="I3270">
        <v>-0.91552887858152421</v>
      </c>
      <c r="J3270">
        <v>1.3661409764576207E-2</v>
      </c>
    </row>
    <row r="3271" spans="1:10" x14ac:dyDescent="0.2">
      <c r="A3271">
        <v>35180238</v>
      </c>
      <c r="B3271">
        <v>379</v>
      </c>
      <c r="C3271">
        <v>1</v>
      </c>
      <c r="D3271">
        <v>1</v>
      </c>
      <c r="E3271">
        <v>4</v>
      </c>
      <c r="F3271">
        <v>3</v>
      </c>
      <c r="G3271">
        <v>-0.85854306131981928</v>
      </c>
      <c r="H3271">
        <v>-0.87709855593210606</v>
      </c>
      <c r="I3271">
        <v>7.1312934001304368E-2</v>
      </c>
      <c r="J3271">
        <v>-0.17622550459388983</v>
      </c>
    </row>
    <row r="3272" spans="1:10" x14ac:dyDescent="0.2">
      <c r="A3272">
        <v>35180239</v>
      </c>
      <c r="B3272">
        <v>377</v>
      </c>
      <c r="C3272">
        <v>3</v>
      </c>
      <c r="D3272">
        <v>1</v>
      </c>
      <c r="E3272">
        <v>2</v>
      </c>
      <c r="F3272">
        <v>3</v>
      </c>
      <c r="G3272">
        <v>-0.37519256898262016</v>
      </c>
      <c r="H3272">
        <v>-0.99367086991085718</v>
      </c>
      <c r="I3272">
        <v>-0.42466005635878651</v>
      </c>
      <c r="J3272">
        <v>-0.25466035998411568</v>
      </c>
    </row>
    <row r="3273" spans="1:10" x14ac:dyDescent="0.2">
      <c r="A3273">
        <v>35180240</v>
      </c>
      <c r="B3273">
        <v>488</v>
      </c>
      <c r="C3273">
        <v>1</v>
      </c>
      <c r="D3273">
        <v>1</v>
      </c>
      <c r="E3273">
        <v>2</v>
      </c>
      <c r="F3273">
        <v>3</v>
      </c>
      <c r="G3273">
        <v>-0.75950732549697253</v>
      </c>
      <c r="H3273">
        <v>-0.91740287823152233</v>
      </c>
      <c r="I3273">
        <v>-0.59259061494617615</v>
      </c>
      <c r="J3273">
        <v>-0.27772610902049444</v>
      </c>
    </row>
    <row r="3274" spans="1:10" x14ac:dyDescent="0.2">
      <c r="A3274">
        <v>35180241</v>
      </c>
      <c r="B3274">
        <v>407</v>
      </c>
      <c r="C3274">
        <v>3</v>
      </c>
      <c r="D3274">
        <v>2</v>
      </c>
      <c r="E3274">
        <v>4</v>
      </c>
      <c r="F3274">
        <v>3</v>
      </c>
      <c r="G3274">
        <v>-0.10821017908068566</v>
      </c>
      <c r="H3274">
        <v>-0.71651039929864324</v>
      </c>
      <c r="I3274">
        <v>0.25122281734685514</v>
      </c>
      <c r="J3274">
        <v>-0.34851379487039735</v>
      </c>
    </row>
    <row r="3275" spans="1:10" x14ac:dyDescent="0.2">
      <c r="A3275">
        <v>35180242</v>
      </c>
      <c r="B3275">
        <v>470</v>
      </c>
      <c r="C3275">
        <v>3</v>
      </c>
      <c r="D3275">
        <v>1</v>
      </c>
      <c r="E3275">
        <v>4</v>
      </c>
      <c r="F3275">
        <v>3</v>
      </c>
      <c r="G3275">
        <v>-0.14185529434354113</v>
      </c>
      <c r="H3275">
        <v>-0.77034729313584349</v>
      </c>
      <c r="I3275">
        <v>0.14915863452768555</v>
      </c>
      <c r="J3275">
        <v>-0.22061368481225041</v>
      </c>
    </row>
    <row r="3276" spans="1:10" x14ac:dyDescent="0.2">
      <c r="A3276">
        <v>35180243</v>
      </c>
      <c r="B3276">
        <v>536</v>
      </c>
      <c r="C3276">
        <v>5</v>
      </c>
      <c r="D3276">
        <v>3</v>
      </c>
      <c r="E3276">
        <v>5</v>
      </c>
      <c r="F3276">
        <v>3</v>
      </c>
      <c r="G3276">
        <v>0.87157683936456687</v>
      </c>
      <c r="H3276">
        <v>-0.20712799407140667</v>
      </c>
      <c r="I3276">
        <v>0.61616626170474242</v>
      </c>
      <c r="J3276">
        <v>-0.16948418086467681</v>
      </c>
    </row>
    <row r="3277" spans="1:10" x14ac:dyDescent="0.2">
      <c r="A3277">
        <v>35180244</v>
      </c>
      <c r="B3277">
        <v>380</v>
      </c>
      <c r="C3277">
        <v>3</v>
      </c>
      <c r="D3277">
        <v>3</v>
      </c>
      <c r="E3277">
        <v>4</v>
      </c>
      <c r="F3277">
        <v>2</v>
      </c>
      <c r="G3277">
        <v>-0.24571403461530783</v>
      </c>
      <c r="H3277">
        <v>-0.34383776877418604</v>
      </c>
      <c r="I3277">
        <v>0.20213594338809132</v>
      </c>
      <c r="J3277">
        <v>-0.44375830351599888</v>
      </c>
    </row>
    <row r="3278" spans="1:10" x14ac:dyDescent="0.2">
      <c r="A3278">
        <v>35180245</v>
      </c>
      <c r="B3278">
        <v>373</v>
      </c>
      <c r="C3278">
        <v>3</v>
      </c>
      <c r="D3278">
        <v>2</v>
      </c>
      <c r="E3278">
        <v>4</v>
      </c>
      <c r="F3278">
        <v>2</v>
      </c>
      <c r="G3278">
        <v>-0.34172836317624539</v>
      </c>
      <c r="H3278">
        <v>-0.45414344188495603</v>
      </c>
      <c r="I3278">
        <v>0.37278184680261384</v>
      </c>
      <c r="J3278">
        <v>-0.46047724375509791</v>
      </c>
    </row>
    <row r="3279" spans="1:10" x14ac:dyDescent="0.2">
      <c r="A3279">
        <v>35180248</v>
      </c>
      <c r="B3279">
        <v>611</v>
      </c>
      <c r="C3279">
        <v>5</v>
      </c>
      <c r="D3279">
        <v>4</v>
      </c>
      <c r="E3279">
        <v>2</v>
      </c>
      <c r="F3279">
        <v>3</v>
      </c>
      <c r="G3279">
        <v>1.1642799951641962</v>
      </c>
      <c r="H3279">
        <v>0.55619263654112328</v>
      </c>
      <c r="I3279">
        <v>-0.54607039327879825</v>
      </c>
      <c r="J3279">
        <v>-0.1483393971994425</v>
      </c>
    </row>
    <row r="3280" spans="1:10" x14ac:dyDescent="0.2">
      <c r="A3280">
        <v>35180249</v>
      </c>
      <c r="B3280">
        <v>403</v>
      </c>
      <c r="C3280">
        <v>3</v>
      </c>
      <c r="D3280">
        <v>1</v>
      </c>
      <c r="E3280">
        <v>4</v>
      </c>
      <c r="F3280">
        <v>3</v>
      </c>
      <c r="G3280">
        <v>-9.4328296979735299E-2</v>
      </c>
      <c r="H3280">
        <v>-0.89756879473513684</v>
      </c>
      <c r="I3280">
        <v>0.26995958538747911</v>
      </c>
      <c r="J3280">
        <v>-0.4059805437552868</v>
      </c>
    </row>
    <row r="3281" spans="1:10" x14ac:dyDescent="0.2">
      <c r="A3281">
        <v>35180250</v>
      </c>
      <c r="B3281">
        <v>527</v>
      </c>
      <c r="C3281">
        <v>4</v>
      </c>
      <c r="D3281">
        <v>3</v>
      </c>
      <c r="E3281">
        <v>4</v>
      </c>
      <c r="F3281">
        <v>3</v>
      </c>
      <c r="G3281">
        <v>0.11683874887471565</v>
      </c>
      <c r="H3281">
        <v>-0.28876975615811129</v>
      </c>
      <c r="I3281">
        <v>8.8480136512491037E-2</v>
      </c>
      <c r="J3281">
        <v>-0.33184613255844092</v>
      </c>
    </row>
    <row r="3282" spans="1:10" x14ac:dyDescent="0.2">
      <c r="A3282">
        <v>35180251</v>
      </c>
      <c r="B3282">
        <v>434</v>
      </c>
      <c r="C3282">
        <v>4</v>
      </c>
      <c r="D3282">
        <v>4</v>
      </c>
      <c r="E3282">
        <v>3</v>
      </c>
      <c r="F3282">
        <v>3</v>
      </c>
      <c r="G3282">
        <v>0.16311455184837689</v>
      </c>
      <c r="H3282">
        <v>9.1950184793129955E-2</v>
      </c>
      <c r="I3282">
        <v>-0.20093438640409661</v>
      </c>
      <c r="J3282">
        <v>-0.40454986026226991</v>
      </c>
    </row>
    <row r="3283" spans="1:10" x14ac:dyDescent="0.2">
      <c r="A3283">
        <v>35180252</v>
      </c>
      <c r="B3283">
        <v>504</v>
      </c>
      <c r="C3283">
        <v>5</v>
      </c>
      <c r="D3283">
        <v>2</v>
      </c>
      <c r="E3283">
        <v>3</v>
      </c>
      <c r="F3283">
        <v>3</v>
      </c>
      <c r="G3283">
        <v>1.761063865210355</v>
      </c>
      <c r="H3283">
        <v>-0.66092526486655634</v>
      </c>
      <c r="I3283">
        <v>1.4770465003859728E-2</v>
      </c>
      <c r="J3283">
        <v>-0.34657130365417566</v>
      </c>
    </row>
    <row r="3284" spans="1:10" x14ac:dyDescent="0.2">
      <c r="A3284">
        <v>35180253</v>
      </c>
      <c r="B3284">
        <v>552</v>
      </c>
      <c r="C3284">
        <v>2</v>
      </c>
      <c r="D3284">
        <v>1</v>
      </c>
      <c r="E3284">
        <v>2</v>
      </c>
      <c r="F3284">
        <v>2</v>
      </c>
      <c r="G3284">
        <v>-0.71751255807031777</v>
      </c>
      <c r="H3284">
        <v>-1.052751442019753</v>
      </c>
      <c r="I3284">
        <v>-0.55385037659535541</v>
      </c>
      <c r="J3284">
        <v>-0.49008813530164419</v>
      </c>
    </row>
    <row r="3285" spans="1:10" x14ac:dyDescent="0.2">
      <c r="A3285">
        <v>35180254</v>
      </c>
      <c r="B3285">
        <v>451</v>
      </c>
      <c r="C3285">
        <v>5</v>
      </c>
      <c r="D3285">
        <v>4</v>
      </c>
      <c r="E3285">
        <v>5</v>
      </c>
      <c r="F3285">
        <v>3</v>
      </c>
      <c r="G3285">
        <v>1.8433535018455363</v>
      </c>
      <c r="H3285">
        <v>0.17648131068019868</v>
      </c>
      <c r="I3285">
        <v>0.63503526725129378</v>
      </c>
      <c r="J3285">
        <v>-0.2252461094079044</v>
      </c>
    </row>
    <row r="3286" spans="1:10" x14ac:dyDescent="0.2">
      <c r="A3286">
        <v>35180255</v>
      </c>
      <c r="B3286">
        <v>373</v>
      </c>
      <c r="C3286">
        <v>5</v>
      </c>
      <c r="D3286">
        <v>4</v>
      </c>
      <c r="E3286">
        <v>5</v>
      </c>
      <c r="F3286">
        <v>3</v>
      </c>
      <c r="G3286">
        <v>2.8956926252090058</v>
      </c>
      <c r="H3286">
        <v>8.4066890341874215E-2</v>
      </c>
      <c r="I3286">
        <v>1.6625591651956679</v>
      </c>
      <c r="J3286">
        <v>-0.28330076221395184</v>
      </c>
    </row>
    <row r="3287" spans="1:10" x14ac:dyDescent="0.2">
      <c r="A3287">
        <v>35180256</v>
      </c>
      <c r="B3287">
        <v>422</v>
      </c>
      <c r="C3287">
        <v>5</v>
      </c>
      <c r="D3287">
        <v>5</v>
      </c>
      <c r="E3287">
        <v>1</v>
      </c>
      <c r="F3287">
        <v>3</v>
      </c>
      <c r="G3287">
        <v>1.364925763888406</v>
      </c>
      <c r="H3287">
        <v>4.1402978525493213</v>
      </c>
      <c r="I3287">
        <v>-0.74415503754111034</v>
      </c>
      <c r="J3287">
        <v>-0.1369344630647415</v>
      </c>
    </row>
    <row r="3288" spans="1:10" x14ac:dyDescent="0.2">
      <c r="A3288">
        <v>35180257</v>
      </c>
      <c r="B3288">
        <v>373</v>
      </c>
      <c r="C3288">
        <v>4</v>
      </c>
      <c r="D3288">
        <v>4</v>
      </c>
      <c r="E3288">
        <v>2</v>
      </c>
      <c r="F3288">
        <v>2</v>
      </c>
      <c r="G3288">
        <v>0.52079082830322099</v>
      </c>
      <c r="H3288">
        <v>-4.3807757369856981E-2</v>
      </c>
      <c r="I3288">
        <v>-0.67724166678000963</v>
      </c>
      <c r="J3288">
        <v>-0.4438958349255076</v>
      </c>
    </row>
    <row r="3289" spans="1:10" x14ac:dyDescent="0.2">
      <c r="A3289">
        <v>35180258</v>
      </c>
      <c r="B3289">
        <v>403</v>
      </c>
      <c r="C3289">
        <v>5</v>
      </c>
      <c r="D3289">
        <v>5</v>
      </c>
      <c r="E3289">
        <v>2</v>
      </c>
      <c r="F3289">
        <v>3</v>
      </c>
      <c r="G3289">
        <v>1.5005313325806728</v>
      </c>
      <c r="H3289">
        <v>2.6984771437030872</v>
      </c>
      <c r="I3289">
        <v>-0.53990336289648533</v>
      </c>
      <c r="J3289">
        <v>-0.39883244012870894</v>
      </c>
    </row>
    <row r="3290" spans="1:10" x14ac:dyDescent="0.2">
      <c r="A3290">
        <v>35180259</v>
      </c>
      <c r="B3290">
        <v>927</v>
      </c>
      <c r="C3290">
        <v>5</v>
      </c>
      <c r="D3290">
        <v>5</v>
      </c>
      <c r="E3290">
        <v>5</v>
      </c>
      <c r="F3290">
        <v>4</v>
      </c>
      <c r="G3290">
        <v>2.8310668287142926</v>
      </c>
      <c r="H3290">
        <v>0.84110527876461982</v>
      </c>
      <c r="I3290">
        <v>0.72954700896633506</v>
      </c>
      <c r="J3290">
        <v>-6.3721858291654276E-2</v>
      </c>
    </row>
    <row r="3291" spans="1:10" x14ac:dyDescent="0.2">
      <c r="A3291">
        <v>35180260</v>
      </c>
      <c r="B3291">
        <v>406</v>
      </c>
      <c r="C3291">
        <v>5</v>
      </c>
      <c r="D3291">
        <v>5</v>
      </c>
      <c r="E3291">
        <v>4</v>
      </c>
      <c r="F3291">
        <v>2</v>
      </c>
      <c r="G3291">
        <v>1.7241702391505282</v>
      </c>
      <c r="H3291">
        <v>1.1768116945866691</v>
      </c>
      <c r="I3291">
        <v>0.13744528652187249</v>
      </c>
      <c r="J3291">
        <v>-0.56360009787540899</v>
      </c>
    </row>
    <row r="3292" spans="1:10" x14ac:dyDescent="0.2">
      <c r="A3292">
        <v>35180261</v>
      </c>
      <c r="B3292">
        <v>481</v>
      </c>
      <c r="C3292">
        <v>4</v>
      </c>
      <c r="D3292">
        <v>2</v>
      </c>
      <c r="E3292">
        <v>4</v>
      </c>
      <c r="F3292">
        <v>3</v>
      </c>
      <c r="G3292">
        <v>0.44129686464269102</v>
      </c>
      <c r="H3292">
        <v>-0.44427950923369564</v>
      </c>
      <c r="I3292">
        <v>0.19940113754931854</v>
      </c>
      <c r="J3292">
        <v>-0.33802585723011358</v>
      </c>
    </row>
    <row r="3293" spans="1:10" x14ac:dyDescent="0.2">
      <c r="A3293">
        <v>35180262</v>
      </c>
      <c r="B3293">
        <v>280</v>
      </c>
      <c r="C3293">
        <v>5</v>
      </c>
      <c r="D3293">
        <v>4</v>
      </c>
      <c r="E3293">
        <v>1</v>
      </c>
      <c r="F3293">
        <v>4</v>
      </c>
      <c r="G3293">
        <v>1.5430411055755147</v>
      </c>
      <c r="H3293">
        <v>0.19091385677556244</v>
      </c>
      <c r="I3293">
        <v>-0.82823670092195556</v>
      </c>
      <c r="J3293">
        <v>-8.9096550242886985E-3</v>
      </c>
    </row>
    <row r="3294" spans="1:10" x14ac:dyDescent="0.2">
      <c r="A3294">
        <v>35180263</v>
      </c>
      <c r="B3294">
        <v>428</v>
      </c>
      <c r="C3294">
        <v>5</v>
      </c>
      <c r="D3294">
        <v>3</v>
      </c>
      <c r="E3294">
        <v>5</v>
      </c>
      <c r="F3294">
        <v>4</v>
      </c>
      <c r="G3294">
        <v>1.4701247533174322</v>
      </c>
      <c r="H3294">
        <v>-0.21718632898477849</v>
      </c>
      <c r="I3294">
        <v>3.0610803635468011</v>
      </c>
      <c r="J3294">
        <v>-6.195855751719459E-2</v>
      </c>
    </row>
    <row r="3295" spans="1:10" x14ac:dyDescent="0.2">
      <c r="A3295">
        <v>35180264</v>
      </c>
      <c r="B3295">
        <v>430</v>
      </c>
      <c r="C3295">
        <v>5</v>
      </c>
      <c r="D3295">
        <v>5</v>
      </c>
      <c r="E3295">
        <v>3</v>
      </c>
      <c r="F3295">
        <v>4</v>
      </c>
      <c r="G3295">
        <v>2.6132651685945332</v>
      </c>
      <c r="H3295">
        <v>0.96152556712428172</v>
      </c>
      <c r="I3295">
        <v>-0.25880531594910849</v>
      </c>
      <c r="J3295">
        <v>3.6187124618668368E-2</v>
      </c>
    </row>
    <row r="3296" spans="1:10" x14ac:dyDescent="0.2">
      <c r="A3296">
        <v>35180265</v>
      </c>
      <c r="B3296">
        <v>453</v>
      </c>
      <c r="C3296">
        <v>4</v>
      </c>
      <c r="D3296">
        <v>3</v>
      </c>
      <c r="E3296">
        <v>5</v>
      </c>
      <c r="F3296">
        <v>3</v>
      </c>
      <c r="G3296">
        <v>0.20948261355829156</v>
      </c>
      <c r="H3296">
        <v>-0.2909001777950696</v>
      </c>
      <c r="I3296">
        <v>0.74893095718403979</v>
      </c>
      <c r="J3296">
        <v>-0.39615924022862598</v>
      </c>
    </row>
    <row r="3297" spans="1:10" x14ac:dyDescent="0.2">
      <c r="A3297">
        <v>35180266</v>
      </c>
      <c r="B3297">
        <v>248</v>
      </c>
      <c r="C3297">
        <v>2</v>
      </c>
      <c r="D3297">
        <v>1</v>
      </c>
      <c r="E3297">
        <v>3</v>
      </c>
      <c r="F3297">
        <v>3</v>
      </c>
      <c r="G3297">
        <v>-0.69094743996073948</v>
      </c>
      <c r="H3297">
        <v>-1.0191424409018905</v>
      </c>
      <c r="I3297">
        <v>-0.14867475092980337</v>
      </c>
      <c r="J3297">
        <v>-0.22429591384543157</v>
      </c>
    </row>
    <row r="3298" spans="1:10" x14ac:dyDescent="0.2">
      <c r="A3298">
        <v>35180272</v>
      </c>
      <c r="B3298">
        <v>347</v>
      </c>
      <c r="C3298">
        <v>2</v>
      </c>
      <c r="D3298">
        <v>1</v>
      </c>
      <c r="E3298">
        <v>4</v>
      </c>
      <c r="F3298">
        <v>2</v>
      </c>
      <c r="G3298">
        <v>-0.59886714585156309</v>
      </c>
      <c r="H3298">
        <v>-0.98593834758470345</v>
      </c>
      <c r="I3298">
        <v>0.14325476661939299</v>
      </c>
      <c r="J3298">
        <v>-0.44523827093656693</v>
      </c>
    </row>
    <row r="3299" spans="1:10" x14ac:dyDescent="0.2">
      <c r="A3299">
        <v>35180273</v>
      </c>
      <c r="B3299">
        <v>443</v>
      </c>
      <c r="C3299">
        <v>4</v>
      </c>
      <c r="D3299">
        <v>3</v>
      </c>
      <c r="E3299">
        <v>5</v>
      </c>
      <c r="F3299">
        <v>2</v>
      </c>
      <c r="G3299">
        <v>0.21177410914205588</v>
      </c>
      <c r="H3299">
        <v>-0.21682676764769232</v>
      </c>
      <c r="I3299">
        <v>0.61596787222992733</v>
      </c>
      <c r="J3299">
        <v>-0.60146217695595039</v>
      </c>
    </row>
    <row r="3300" spans="1:10" x14ac:dyDescent="0.2">
      <c r="A3300">
        <v>35180274</v>
      </c>
      <c r="B3300">
        <v>386</v>
      </c>
      <c r="C3300">
        <v>4</v>
      </c>
      <c r="D3300">
        <v>2</v>
      </c>
      <c r="E3300">
        <v>4</v>
      </c>
      <c r="F3300">
        <v>1</v>
      </c>
      <c r="G3300">
        <v>4.7291739615986317E-2</v>
      </c>
      <c r="H3300">
        <v>-0.52650151901727604</v>
      </c>
      <c r="I3300">
        <v>0.4164063723445896</v>
      </c>
      <c r="J3300">
        <v>-0.82785268727308581</v>
      </c>
    </row>
    <row r="3301" spans="1:10" x14ac:dyDescent="0.2">
      <c r="A3301">
        <v>35180275</v>
      </c>
      <c r="B3301">
        <v>471</v>
      </c>
      <c r="C3301">
        <v>4</v>
      </c>
      <c r="D3301">
        <v>2</v>
      </c>
      <c r="E3301">
        <v>2</v>
      </c>
      <c r="F3301">
        <v>2</v>
      </c>
      <c r="G3301">
        <v>0.64075445187700175</v>
      </c>
      <c r="H3301">
        <v>-0.44401480029731877</v>
      </c>
      <c r="I3301">
        <v>-0.37548318164882094</v>
      </c>
      <c r="J3301">
        <v>-0.4571989844144172</v>
      </c>
    </row>
    <row r="3302" spans="1:10" x14ac:dyDescent="0.2">
      <c r="A3302">
        <v>35180276</v>
      </c>
      <c r="B3302">
        <v>498</v>
      </c>
      <c r="C3302">
        <v>3</v>
      </c>
      <c r="D3302">
        <v>1</v>
      </c>
      <c r="E3302">
        <v>4</v>
      </c>
      <c r="F3302">
        <v>2</v>
      </c>
      <c r="G3302">
        <v>-0.23340967928241368</v>
      </c>
      <c r="H3302">
        <v>-0.76908779208857947</v>
      </c>
      <c r="I3302">
        <v>0.14948721102596982</v>
      </c>
      <c r="J3302">
        <v>-0.47359694580783573</v>
      </c>
    </row>
    <row r="3303" spans="1:10" x14ac:dyDescent="0.2">
      <c r="A3303">
        <v>35180277</v>
      </c>
      <c r="B3303">
        <v>577</v>
      </c>
      <c r="C3303">
        <v>1</v>
      </c>
      <c r="D3303">
        <v>1</v>
      </c>
      <c r="E3303">
        <v>1</v>
      </c>
      <c r="F3303">
        <v>3</v>
      </c>
      <c r="G3303">
        <v>-1.0214984053086993</v>
      </c>
      <c r="H3303">
        <v>-0.98060709042884653</v>
      </c>
      <c r="I3303">
        <v>-0.86108464543993413</v>
      </c>
      <c r="J3303">
        <v>-6.9608098016210512E-2</v>
      </c>
    </row>
    <row r="3304" spans="1:10" x14ac:dyDescent="0.2">
      <c r="A3304">
        <v>35180284</v>
      </c>
      <c r="B3304">
        <v>458</v>
      </c>
    </row>
    <row r="3305" spans="1:10" x14ac:dyDescent="0.2">
      <c r="A3305">
        <v>35180285</v>
      </c>
      <c r="B3305">
        <v>726</v>
      </c>
      <c r="C3305">
        <v>2</v>
      </c>
      <c r="D3305">
        <v>1</v>
      </c>
      <c r="E3305">
        <v>3</v>
      </c>
      <c r="F3305">
        <v>3</v>
      </c>
      <c r="G3305">
        <v>-0.71483896264659652</v>
      </c>
      <c r="H3305">
        <v>-1.0697466134861173</v>
      </c>
      <c r="I3305">
        <v>-4.3449603918780798E-2</v>
      </c>
      <c r="J3305">
        <v>-0.27111309025876806</v>
      </c>
    </row>
    <row r="3306" spans="1:10" x14ac:dyDescent="0.2">
      <c r="A3306">
        <v>35180286</v>
      </c>
      <c r="B3306">
        <v>530</v>
      </c>
      <c r="C3306">
        <v>4</v>
      </c>
      <c r="D3306">
        <v>2</v>
      </c>
      <c r="E3306">
        <v>4</v>
      </c>
      <c r="F3306">
        <v>2</v>
      </c>
      <c r="G3306">
        <v>0.48002306120240895</v>
      </c>
      <c r="H3306">
        <v>-0.55702890226832014</v>
      </c>
      <c r="I3306">
        <v>0.22468648555310011</v>
      </c>
      <c r="J3306">
        <v>-0.65811079047350329</v>
      </c>
    </row>
    <row r="3307" spans="1:10" x14ac:dyDescent="0.2">
      <c r="A3307">
        <v>35180287</v>
      </c>
      <c r="B3307">
        <v>376</v>
      </c>
      <c r="C3307">
        <v>4</v>
      </c>
      <c r="D3307">
        <v>2</v>
      </c>
      <c r="E3307">
        <v>4</v>
      </c>
      <c r="F3307">
        <v>2</v>
      </c>
      <c r="G3307">
        <v>0.31794719322693671</v>
      </c>
      <c r="H3307">
        <v>-0.63488849389756274</v>
      </c>
      <c r="I3307">
        <v>0.52861467025928277</v>
      </c>
      <c r="J3307">
        <v>-0.52899108980949405</v>
      </c>
    </row>
    <row r="3308" spans="1:10" x14ac:dyDescent="0.2">
      <c r="A3308">
        <v>35180290</v>
      </c>
      <c r="B3308">
        <v>565</v>
      </c>
      <c r="C3308">
        <v>4</v>
      </c>
      <c r="D3308">
        <v>3</v>
      </c>
      <c r="E3308">
        <v>4</v>
      </c>
      <c r="F3308">
        <v>1</v>
      </c>
      <c r="G3308">
        <v>0.21389852794208652</v>
      </c>
      <c r="H3308">
        <v>-6.5322066354560795E-2</v>
      </c>
      <c r="I3308">
        <v>0.25211980710244153</v>
      </c>
      <c r="J3308">
        <v>-0.74054315277360416</v>
      </c>
    </row>
    <row r="3309" spans="1:10" x14ac:dyDescent="0.2">
      <c r="A3309">
        <v>35180291</v>
      </c>
      <c r="B3309">
        <v>545</v>
      </c>
      <c r="C3309">
        <v>2</v>
      </c>
      <c r="D3309">
        <v>1</v>
      </c>
      <c r="E3309">
        <v>2</v>
      </c>
      <c r="F3309">
        <v>3</v>
      </c>
      <c r="G3309">
        <v>-0.44044219125424666</v>
      </c>
      <c r="H3309">
        <v>-1.1135498981162155</v>
      </c>
      <c r="I3309">
        <v>-0.60475460634073031</v>
      </c>
      <c r="J3309">
        <v>-0.1499021742437511</v>
      </c>
    </row>
    <row r="3310" spans="1:10" x14ac:dyDescent="0.2">
      <c r="A3310">
        <v>35180292</v>
      </c>
      <c r="B3310">
        <v>496</v>
      </c>
      <c r="C3310">
        <v>1</v>
      </c>
      <c r="D3310">
        <v>1</v>
      </c>
      <c r="E3310">
        <v>2</v>
      </c>
      <c r="F3310">
        <v>3</v>
      </c>
      <c r="G3310">
        <v>-0.89603104495355002</v>
      </c>
      <c r="H3310">
        <v>-1.2816605090187625</v>
      </c>
      <c r="I3310">
        <v>-0.59316754434175079</v>
      </c>
      <c r="J3310">
        <v>-0.18938577287680411</v>
      </c>
    </row>
    <row r="3311" spans="1:10" x14ac:dyDescent="0.2">
      <c r="A3311">
        <v>35180293</v>
      </c>
      <c r="B3311">
        <v>913</v>
      </c>
      <c r="C3311">
        <v>3</v>
      </c>
      <c r="D3311">
        <v>4</v>
      </c>
      <c r="E3311">
        <v>2</v>
      </c>
      <c r="F3311">
        <v>4</v>
      </c>
      <c r="G3311">
        <v>-0.17271250947312555</v>
      </c>
      <c r="H3311">
        <v>4.4398784632007776E-2</v>
      </c>
      <c r="I3311">
        <v>-0.46583401592375995</v>
      </c>
      <c r="J3311">
        <v>0.17826351463927712</v>
      </c>
    </row>
    <row r="3312" spans="1:10" x14ac:dyDescent="0.2">
      <c r="A3312">
        <v>35180295</v>
      </c>
      <c r="B3312">
        <v>1682</v>
      </c>
      <c r="C3312">
        <v>4</v>
      </c>
      <c r="D3312">
        <v>3</v>
      </c>
      <c r="E3312">
        <v>1</v>
      </c>
      <c r="F3312">
        <v>4</v>
      </c>
      <c r="G3312">
        <v>3.0433577631738984E-2</v>
      </c>
      <c r="H3312">
        <v>-0.25680003726238687</v>
      </c>
      <c r="I3312">
        <v>-0.84751277392778046</v>
      </c>
      <c r="J3312">
        <v>0.22638447307820431</v>
      </c>
    </row>
    <row r="3313" spans="1:10" x14ac:dyDescent="0.2">
      <c r="A3313">
        <v>35180296</v>
      </c>
      <c r="B3313">
        <v>627</v>
      </c>
      <c r="C3313">
        <v>1</v>
      </c>
      <c r="D3313">
        <v>1</v>
      </c>
      <c r="E3313">
        <v>1</v>
      </c>
      <c r="F3313">
        <v>4</v>
      </c>
      <c r="G3313">
        <v>-0.87135775271661742</v>
      </c>
      <c r="H3313">
        <v>-1.0015659567389843</v>
      </c>
      <c r="I3313">
        <v>-0.82409526819104006</v>
      </c>
      <c r="J3313">
        <v>-5.2828198560349315E-3</v>
      </c>
    </row>
    <row r="3314" spans="1:10" x14ac:dyDescent="0.2">
      <c r="A3314">
        <v>35180297</v>
      </c>
      <c r="B3314">
        <v>780</v>
      </c>
      <c r="C3314">
        <v>1</v>
      </c>
      <c r="D3314">
        <v>1</v>
      </c>
      <c r="E3314">
        <v>1</v>
      </c>
      <c r="F3314">
        <v>3</v>
      </c>
      <c r="G3314">
        <v>-0.86393507683787463</v>
      </c>
      <c r="H3314">
        <v>-1.1404763512663472</v>
      </c>
      <c r="I3314">
        <v>-0.86736614117538502</v>
      </c>
      <c r="J3314">
        <v>-0.10488960500123035</v>
      </c>
    </row>
    <row r="3315" spans="1:10" x14ac:dyDescent="0.2">
      <c r="A3315">
        <v>35180298</v>
      </c>
      <c r="B3315">
        <v>669</v>
      </c>
      <c r="C3315">
        <v>1</v>
      </c>
      <c r="D3315">
        <v>1</v>
      </c>
      <c r="E3315">
        <v>1</v>
      </c>
      <c r="F3315">
        <v>4</v>
      </c>
      <c r="G3315">
        <v>-0.95782543132327613</v>
      </c>
      <c r="H3315">
        <v>-1.1227619827495994</v>
      </c>
      <c r="I3315">
        <v>-0.86034318801336629</v>
      </c>
      <c r="J3315">
        <v>-4.873291587156503E-2</v>
      </c>
    </row>
    <row r="3316" spans="1:10" x14ac:dyDescent="0.2">
      <c r="A3316">
        <v>35180299</v>
      </c>
      <c r="B3316">
        <v>812</v>
      </c>
      <c r="C3316">
        <v>1</v>
      </c>
      <c r="D3316">
        <v>1</v>
      </c>
      <c r="E3316">
        <v>1</v>
      </c>
      <c r="F3316">
        <v>4</v>
      </c>
      <c r="G3316">
        <v>-1.1297409463972619</v>
      </c>
      <c r="H3316">
        <v>-1.0309675808725351</v>
      </c>
      <c r="I3316">
        <v>-0.89323468132355643</v>
      </c>
      <c r="J3316">
        <v>0.14335612855699648</v>
      </c>
    </row>
    <row r="3317" spans="1:10" x14ac:dyDescent="0.2">
      <c r="A3317">
        <v>35180301</v>
      </c>
      <c r="B3317">
        <v>749</v>
      </c>
      <c r="C3317">
        <v>3</v>
      </c>
      <c r="D3317">
        <v>4</v>
      </c>
      <c r="E3317">
        <v>1</v>
      </c>
      <c r="F3317">
        <v>4</v>
      </c>
      <c r="G3317">
        <v>-8.6020751438212958E-2</v>
      </c>
      <c r="H3317">
        <v>0.26418469394039379</v>
      </c>
      <c r="I3317">
        <v>-0.94089182010316941</v>
      </c>
      <c r="J3317">
        <v>0.37427577169007786</v>
      </c>
    </row>
    <row r="3318" spans="1:10" x14ac:dyDescent="0.2">
      <c r="A3318">
        <v>35180302</v>
      </c>
      <c r="B3318">
        <v>535</v>
      </c>
      <c r="C3318">
        <v>1</v>
      </c>
      <c r="D3318">
        <v>3</v>
      </c>
      <c r="E3318">
        <v>1</v>
      </c>
      <c r="F3318">
        <v>4</v>
      </c>
      <c r="G3318">
        <v>-1.3292300806813249</v>
      </c>
      <c r="H3318">
        <v>-0.35206182568931477</v>
      </c>
      <c r="I3318">
        <v>-0.92035393911502328</v>
      </c>
      <c r="J3318">
        <v>0.23602908540513617</v>
      </c>
    </row>
    <row r="3319" spans="1:10" x14ac:dyDescent="0.2">
      <c r="A3319">
        <v>35180303</v>
      </c>
      <c r="B3319">
        <v>1643</v>
      </c>
      <c r="C3319">
        <v>1</v>
      </c>
      <c r="D3319">
        <v>2</v>
      </c>
      <c r="E3319">
        <v>1</v>
      </c>
      <c r="F3319">
        <v>4</v>
      </c>
      <c r="G3319">
        <v>-0.80601095502803211</v>
      </c>
      <c r="H3319">
        <v>-0.60547308504114539</v>
      </c>
      <c r="I3319">
        <v>-0.90147715458121724</v>
      </c>
      <c r="J3319">
        <v>0.40024592817518512</v>
      </c>
    </row>
    <row r="3320" spans="1:10" x14ac:dyDescent="0.2">
      <c r="A3320">
        <v>35180304</v>
      </c>
      <c r="B3320">
        <v>451</v>
      </c>
      <c r="C3320">
        <v>1</v>
      </c>
      <c r="D3320">
        <v>2</v>
      </c>
      <c r="E3320">
        <v>1</v>
      </c>
      <c r="F3320">
        <v>4</v>
      </c>
      <c r="G3320">
        <v>-0.93268802326983136</v>
      </c>
      <c r="H3320">
        <v>-0.62667734544642884</v>
      </c>
      <c r="I3320">
        <v>-0.98084556862244709</v>
      </c>
      <c r="J3320">
        <v>3.2606287791611593E-2</v>
      </c>
    </row>
    <row r="3321" spans="1:10" x14ac:dyDescent="0.2">
      <c r="A3321">
        <v>35180305</v>
      </c>
      <c r="B3321">
        <v>447</v>
      </c>
      <c r="C3321">
        <v>1</v>
      </c>
      <c r="D3321">
        <v>3</v>
      </c>
      <c r="E3321">
        <v>1</v>
      </c>
      <c r="F3321">
        <v>4</v>
      </c>
      <c r="G3321">
        <v>-1.0747818496799835</v>
      </c>
      <c r="H3321">
        <v>-0.29960302944315176</v>
      </c>
      <c r="I3321">
        <v>-1.2507042167508167</v>
      </c>
      <c r="J3321">
        <v>0.21820245874870789</v>
      </c>
    </row>
    <row r="3322" spans="1:10" x14ac:dyDescent="0.2">
      <c r="A3322">
        <v>35180306</v>
      </c>
      <c r="B3322">
        <v>530</v>
      </c>
      <c r="C3322">
        <v>1</v>
      </c>
      <c r="D3322">
        <v>1</v>
      </c>
      <c r="E3322">
        <v>1</v>
      </c>
      <c r="F3322">
        <v>3</v>
      </c>
      <c r="G3322">
        <v>-1.0294512485162264</v>
      </c>
      <c r="H3322">
        <v>-0.84773585786034888</v>
      </c>
      <c r="I3322">
        <v>-0.86640252394073136</v>
      </c>
      <c r="J3322">
        <v>-0.15263810612746426</v>
      </c>
    </row>
    <row r="3323" spans="1:10" x14ac:dyDescent="0.2">
      <c r="A3323">
        <v>35180307</v>
      </c>
      <c r="B3323">
        <v>462</v>
      </c>
      <c r="C3323">
        <v>3</v>
      </c>
      <c r="D3323">
        <v>2</v>
      </c>
      <c r="E3323">
        <v>5</v>
      </c>
      <c r="F3323">
        <v>2</v>
      </c>
      <c r="G3323">
        <v>-0.37498994533319335</v>
      </c>
      <c r="H3323">
        <v>-0.57949160214005369</v>
      </c>
      <c r="I3323">
        <v>0.68608032697490196</v>
      </c>
      <c r="J3323">
        <v>-0.64842781753213385</v>
      </c>
    </row>
    <row r="3324" spans="1:10" x14ac:dyDescent="0.2">
      <c r="A3324">
        <v>35180309</v>
      </c>
      <c r="B3324">
        <v>606</v>
      </c>
      <c r="C3324">
        <v>2</v>
      </c>
      <c r="D3324">
        <v>1</v>
      </c>
      <c r="E3324">
        <v>2</v>
      </c>
      <c r="F3324">
        <v>3</v>
      </c>
      <c r="G3324">
        <v>-0.68172340759575722</v>
      </c>
      <c r="H3324">
        <v>-0.7869730013982762</v>
      </c>
      <c r="I3324">
        <v>-0.51873546100061385</v>
      </c>
      <c r="J3324">
        <v>-0.1792978270571495</v>
      </c>
    </row>
    <row r="3325" spans="1:10" x14ac:dyDescent="0.2">
      <c r="A3325">
        <v>35180310</v>
      </c>
      <c r="B3325">
        <v>683</v>
      </c>
      <c r="C3325">
        <v>2</v>
      </c>
      <c r="D3325">
        <v>1</v>
      </c>
      <c r="E3325">
        <v>4</v>
      </c>
      <c r="F3325">
        <v>3</v>
      </c>
      <c r="G3325">
        <v>-0.63526293645550957</v>
      </c>
      <c r="H3325">
        <v>-1.0755465630787424</v>
      </c>
      <c r="I3325">
        <v>9.6142746771401028E-2</v>
      </c>
      <c r="J3325">
        <v>-0.29549383212481495</v>
      </c>
    </row>
    <row r="3326" spans="1:10" x14ac:dyDescent="0.2">
      <c r="A3326">
        <v>35180311</v>
      </c>
      <c r="B3326">
        <v>704</v>
      </c>
      <c r="C3326">
        <v>2</v>
      </c>
      <c r="D3326">
        <v>1</v>
      </c>
      <c r="E3326">
        <v>1</v>
      </c>
      <c r="F3326">
        <v>3</v>
      </c>
      <c r="G3326">
        <v>-0.72459256008663109</v>
      </c>
      <c r="H3326">
        <v>-1.0072750371652823</v>
      </c>
      <c r="I3326">
        <v>-0.7657451471400798</v>
      </c>
      <c r="J3326">
        <v>-0.14582376028258159</v>
      </c>
    </row>
    <row r="3327" spans="1:10" x14ac:dyDescent="0.2">
      <c r="A3327">
        <v>35180312</v>
      </c>
      <c r="B3327">
        <v>987</v>
      </c>
      <c r="C3327">
        <v>3</v>
      </c>
      <c r="D3327">
        <v>1</v>
      </c>
      <c r="E3327">
        <v>4</v>
      </c>
      <c r="F3327">
        <v>3</v>
      </c>
      <c r="G3327">
        <v>-0.17185062386960059</v>
      </c>
      <c r="H3327">
        <v>-0.9292678483986232</v>
      </c>
      <c r="I3327">
        <v>0.35933611992888637</v>
      </c>
      <c r="J3327">
        <v>-0.33975575747246145</v>
      </c>
    </row>
    <row r="3328" spans="1:10" x14ac:dyDescent="0.2">
      <c r="A3328">
        <v>35180313</v>
      </c>
      <c r="B3328">
        <v>361</v>
      </c>
      <c r="C3328">
        <v>3</v>
      </c>
      <c r="D3328">
        <v>1</v>
      </c>
      <c r="E3328">
        <v>4</v>
      </c>
      <c r="F3328">
        <v>3</v>
      </c>
      <c r="G3328">
        <v>-0.25576810881590717</v>
      </c>
      <c r="H3328">
        <v>-1.2047239122883067</v>
      </c>
      <c r="I3328">
        <v>0.53697192977926378</v>
      </c>
      <c r="J3328">
        <v>-0.32013769397214353</v>
      </c>
    </row>
    <row r="3329" spans="1:10" x14ac:dyDescent="0.2">
      <c r="A3329">
        <v>35180314</v>
      </c>
      <c r="B3329">
        <v>555</v>
      </c>
      <c r="C3329">
        <v>5</v>
      </c>
      <c r="D3329">
        <v>4</v>
      </c>
      <c r="E3329">
        <v>5</v>
      </c>
      <c r="F3329">
        <v>3</v>
      </c>
      <c r="G3329">
        <v>1.4534801253923151</v>
      </c>
      <c r="H3329">
        <v>7.8146774087796633E-2</v>
      </c>
      <c r="I3329">
        <v>0.89339832933604701</v>
      </c>
      <c r="J3329">
        <v>-0.12496989321000171</v>
      </c>
    </row>
    <row r="3330" spans="1:10" x14ac:dyDescent="0.2">
      <c r="A3330">
        <v>35180315</v>
      </c>
      <c r="B3330">
        <v>511</v>
      </c>
      <c r="C3330">
        <v>4</v>
      </c>
      <c r="D3330">
        <v>1</v>
      </c>
      <c r="E3330">
        <v>4</v>
      </c>
      <c r="F3330">
        <v>2</v>
      </c>
      <c r="G3330">
        <v>0.25025437633255621</v>
      </c>
      <c r="H3330">
        <v>-1.1383291097384898</v>
      </c>
      <c r="I3330">
        <v>0.41104505909441591</v>
      </c>
      <c r="J3330">
        <v>-0.55663495647906847</v>
      </c>
    </row>
    <row r="3331" spans="1:10" x14ac:dyDescent="0.2">
      <c r="A3331">
        <v>35180316</v>
      </c>
      <c r="B3331">
        <v>673</v>
      </c>
      <c r="C3331">
        <v>3</v>
      </c>
      <c r="D3331">
        <v>1</v>
      </c>
      <c r="E3331">
        <v>4</v>
      </c>
      <c r="F3331">
        <v>2</v>
      </c>
      <c r="G3331">
        <v>-0.14353986370454583</v>
      </c>
      <c r="H3331">
        <v>-1.015368002389355</v>
      </c>
      <c r="I3331">
        <v>0.15736769900255487</v>
      </c>
      <c r="J3331">
        <v>-0.50788042505252662</v>
      </c>
    </row>
    <row r="3332" spans="1:10" x14ac:dyDescent="0.2">
      <c r="A3332">
        <v>35180317</v>
      </c>
      <c r="B3332">
        <v>443</v>
      </c>
      <c r="C3332">
        <v>4</v>
      </c>
      <c r="D3332">
        <v>2</v>
      </c>
      <c r="E3332">
        <v>4</v>
      </c>
      <c r="F3332">
        <v>2</v>
      </c>
      <c r="G3332">
        <v>0.4220773477057343</v>
      </c>
      <c r="H3332">
        <v>-0.6325614835774489</v>
      </c>
      <c r="I3332">
        <v>0.17353360056335726</v>
      </c>
      <c r="J3332">
        <v>-0.51970909045977209</v>
      </c>
    </row>
    <row r="3333" spans="1:10" x14ac:dyDescent="0.2">
      <c r="A3333">
        <v>35180318</v>
      </c>
      <c r="B3333">
        <v>527</v>
      </c>
      <c r="C3333">
        <v>5</v>
      </c>
      <c r="D3333">
        <v>2</v>
      </c>
      <c r="E3333">
        <v>3</v>
      </c>
      <c r="F3333">
        <v>2</v>
      </c>
      <c r="G3333">
        <v>0.67464801689354281</v>
      </c>
      <c r="H3333">
        <v>-0.48105672765945395</v>
      </c>
      <c r="I3333">
        <v>-1.2383021701044827E-3</v>
      </c>
      <c r="J3333">
        <v>-0.47447906681783469</v>
      </c>
    </row>
    <row r="3334" spans="1:10" x14ac:dyDescent="0.2">
      <c r="A3334">
        <v>35180319</v>
      </c>
      <c r="B3334">
        <v>354</v>
      </c>
      <c r="C3334">
        <v>5</v>
      </c>
      <c r="D3334">
        <v>3</v>
      </c>
      <c r="E3334">
        <v>4</v>
      </c>
      <c r="F3334">
        <v>2</v>
      </c>
      <c r="G3334">
        <v>0.83822154622432832</v>
      </c>
      <c r="H3334">
        <v>-8.3791048824265801E-2</v>
      </c>
      <c r="I3334">
        <v>0.39130248573006721</v>
      </c>
      <c r="J3334">
        <v>-0.47213912731076835</v>
      </c>
    </row>
    <row r="3335" spans="1:10" x14ac:dyDescent="0.2">
      <c r="A3335">
        <v>35180320</v>
      </c>
      <c r="B3335">
        <v>446</v>
      </c>
      <c r="C3335">
        <v>5</v>
      </c>
      <c r="D3335">
        <v>5</v>
      </c>
      <c r="E3335">
        <v>1</v>
      </c>
      <c r="F3335">
        <v>3</v>
      </c>
      <c r="G3335">
        <v>1.0045092935314115</v>
      </c>
      <c r="H3335">
        <v>1.3270698249341732</v>
      </c>
      <c r="I3335">
        <v>-0.72112226641305943</v>
      </c>
      <c r="J3335">
        <v>-0.20990040024629153</v>
      </c>
    </row>
    <row r="3336" spans="1:10" x14ac:dyDescent="0.2">
      <c r="A3336">
        <v>35180321</v>
      </c>
      <c r="B3336">
        <v>533</v>
      </c>
      <c r="C3336">
        <v>4</v>
      </c>
      <c r="D3336">
        <v>1</v>
      </c>
      <c r="E3336">
        <v>4</v>
      </c>
      <c r="F3336">
        <v>3</v>
      </c>
      <c r="G3336">
        <v>4.3893000719649591E-2</v>
      </c>
      <c r="H3336">
        <v>-0.94335260331354931</v>
      </c>
      <c r="I3336">
        <v>0.54131009548873199</v>
      </c>
      <c r="J3336">
        <v>-0.37338674542035089</v>
      </c>
    </row>
    <row r="3337" spans="1:10" x14ac:dyDescent="0.2">
      <c r="A3337">
        <v>35180322</v>
      </c>
      <c r="B3337">
        <v>491</v>
      </c>
      <c r="C3337">
        <v>3</v>
      </c>
      <c r="D3337">
        <v>1</v>
      </c>
      <c r="E3337">
        <v>5</v>
      </c>
      <c r="F3337">
        <v>2</v>
      </c>
      <c r="G3337">
        <v>-0.37767324608147101</v>
      </c>
      <c r="H3337">
        <v>-0.87946398161346284</v>
      </c>
      <c r="I3337">
        <v>0.84036161774740958</v>
      </c>
      <c r="J3337">
        <v>-0.55950066043596824</v>
      </c>
    </row>
    <row r="3338" spans="1:10" x14ac:dyDescent="0.2">
      <c r="A3338">
        <v>35180324</v>
      </c>
      <c r="B3338">
        <v>446</v>
      </c>
      <c r="C3338">
        <v>4</v>
      </c>
      <c r="D3338">
        <v>2</v>
      </c>
      <c r="E3338">
        <v>5</v>
      </c>
      <c r="F3338">
        <v>2</v>
      </c>
      <c r="G3338">
        <v>0.21172712572670299</v>
      </c>
      <c r="H3338">
        <v>-0.71071601783879512</v>
      </c>
      <c r="I3338">
        <v>1.4773706461652132</v>
      </c>
      <c r="J3338">
        <v>-0.55680370403578139</v>
      </c>
    </row>
    <row r="3339" spans="1:10" x14ac:dyDescent="0.2">
      <c r="A3339">
        <v>35180325</v>
      </c>
      <c r="B3339">
        <v>333</v>
      </c>
      <c r="C3339">
        <v>5</v>
      </c>
      <c r="D3339">
        <v>3</v>
      </c>
      <c r="E3339">
        <v>4</v>
      </c>
      <c r="F3339">
        <v>2</v>
      </c>
      <c r="G3339">
        <v>0.92592754735290383</v>
      </c>
      <c r="H3339">
        <v>-0.13691991081088631</v>
      </c>
      <c r="I3339">
        <v>0.20898706660927646</v>
      </c>
      <c r="J3339">
        <v>-0.48317392401682235</v>
      </c>
    </row>
    <row r="3340" spans="1:10" x14ac:dyDescent="0.2">
      <c r="A3340">
        <v>35180326</v>
      </c>
      <c r="B3340">
        <v>432</v>
      </c>
      <c r="C3340">
        <v>3</v>
      </c>
      <c r="D3340">
        <v>1</v>
      </c>
      <c r="E3340">
        <v>5</v>
      </c>
      <c r="F3340">
        <v>2</v>
      </c>
      <c r="G3340">
        <v>-0.31091351370174281</v>
      </c>
      <c r="H3340">
        <v>-0.90450660932614213</v>
      </c>
      <c r="I3340">
        <v>0.64618637359815145</v>
      </c>
      <c r="J3340">
        <v>-0.55326653956877014</v>
      </c>
    </row>
    <row r="3341" spans="1:10" x14ac:dyDescent="0.2">
      <c r="A3341">
        <v>35180327</v>
      </c>
      <c r="B3341">
        <v>568</v>
      </c>
      <c r="C3341">
        <v>4</v>
      </c>
      <c r="D3341">
        <v>3</v>
      </c>
      <c r="E3341">
        <v>2</v>
      </c>
      <c r="F3341">
        <v>2</v>
      </c>
      <c r="G3341">
        <v>4.364280788026581E-2</v>
      </c>
      <c r="H3341">
        <v>-0.24041330413965234</v>
      </c>
      <c r="I3341">
        <v>-0.3259467589556681</v>
      </c>
      <c r="J3341">
        <v>-0.51886772054037988</v>
      </c>
    </row>
    <row r="3342" spans="1:10" x14ac:dyDescent="0.2">
      <c r="A3342">
        <v>35180328</v>
      </c>
      <c r="B3342">
        <v>379</v>
      </c>
      <c r="C3342">
        <v>5</v>
      </c>
      <c r="D3342">
        <v>5</v>
      </c>
      <c r="E3342">
        <v>3</v>
      </c>
      <c r="F3342">
        <v>3</v>
      </c>
      <c r="G3342">
        <v>1.2724107611032256</v>
      </c>
      <c r="H3342">
        <v>1.3780097096614752</v>
      </c>
      <c r="I3342">
        <v>-0.2516303071651026</v>
      </c>
      <c r="J3342">
        <v>-0.32952200487814559</v>
      </c>
    </row>
    <row r="3343" spans="1:10" x14ac:dyDescent="0.2">
      <c r="A3343">
        <v>35180329</v>
      </c>
      <c r="B3343">
        <v>437</v>
      </c>
      <c r="C3343">
        <v>2</v>
      </c>
      <c r="D3343">
        <v>3</v>
      </c>
      <c r="E3343">
        <v>4</v>
      </c>
      <c r="F3343">
        <v>2</v>
      </c>
      <c r="G3343">
        <v>-0.47438545073789462</v>
      </c>
      <c r="H3343">
        <v>-6.6250287418143455E-2</v>
      </c>
      <c r="I3343">
        <v>0.4327114878372314</v>
      </c>
      <c r="J3343">
        <v>-0.44941202721094392</v>
      </c>
    </row>
    <row r="3344" spans="1:10" x14ac:dyDescent="0.2">
      <c r="A3344">
        <v>35180330</v>
      </c>
      <c r="B3344">
        <v>604</v>
      </c>
      <c r="C3344">
        <v>4</v>
      </c>
      <c r="D3344">
        <v>4</v>
      </c>
      <c r="E3344">
        <v>1</v>
      </c>
      <c r="F3344">
        <v>1</v>
      </c>
      <c r="G3344">
        <v>0.31753397625677271</v>
      </c>
      <c r="H3344">
        <v>0.11030746081067905</v>
      </c>
      <c r="I3344">
        <v>-0.9449702285406667</v>
      </c>
      <c r="J3344">
        <v>-0.79959503841699497</v>
      </c>
    </row>
    <row r="3345" spans="1:10" x14ac:dyDescent="0.2">
      <c r="A3345">
        <v>35180331</v>
      </c>
      <c r="B3345">
        <v>620</v>
      </c>
      <c r="C3345">
        <v>4</v>
      </c>
      <c r="D3345">
        <v>3</v>
      </c>
      <c r="E3345">
        <v>2</v>
      </c>
      <c r="F3345">
        <v>1</v>
      </c>
      <c r="G3345">
        <v>0.41596192840307133</v>
      </c>
      <c r="H3345">
        <v>-0.17943805417277814</v>
      </c>
      <c r="I3345">
        <v>-0.38572645482164392</v>
      </c>
      <c r="J3345">
        <v>-1.1074451494905966</v>
      </c>
    </row>
    <row r="3346" spans="1:10" x14ac:dyDescent="0.2">
      <c r="A3346">
        <v>35180333</v>
      </c>
      <c r="B3346">
        <v>715</v>
      </c>
      <c r="C3346">
        <v>2</v>
      </c>
      <c r="D3346">
        <v>5</v>
      </c>
      <c r="E3346">
        <v>1</v>
      </c>
      <c r="F3346">
        <v>4</v>
      </c>
      <c r="G3346">
        <v>-0.70901077400976431</v>
      </c>
      <c r="H3346">
        <v>1.0158264380590665</v>
      </c>
      <c r="I3346">
        <v>-0.87816677392612763</v>
      </c>
      <c r="J3346">
        <v>0.1505106440229258</v>
      </c>
    </row>
    <row r="3347" spans="1:10" x14ac:dyDescent="0.2">
      <c r="A3347">
        <v>35180335</v>
      </c>
      <c r="B3347">
        <v>883</v>
      </c>
      <c r="C3347">
        <v>4</v>
      </c>
      <c r="D3347">
        <v>5</v>
      </c>
      <c r="E3347">
        <v>2</v>
      </c>
      <c r="F3347">
        <v>4</v>
      </c>
      <c r="G3347">
        <v>2.7534523866376476E-2</v>
      </c>
      <c r="H3347">
        <v>1.9902284782304234</v>
      </c>
      <c r="I3347">
        <v>-0.65151834778384365</v>
      </c>
      <c r="J3347">
        <v>0.40457097380325574</v>
      </c>
    </row>
    <row r="3348" spans="1:10" x14ac:dyDescent="0.2">
      <c r="A3348">
        <v>35180336</v>
      </c>
      <c r="B3348">
        <v>1015</v>
      </c>
      <c r="C3348">
        <v>3</v>
      </c>
      <c r="D3348">
        <v>3</v>
      </c>
      <c r="E3348">
        <v>2</v>
      </c>
      <c r="F3348">
        <v>3</v>
      </c>
      <c r="G3348">
        <v>-3.2080729974379052E-2</v>
      </c>
      <c r="H3348">
        <v>-0.20862712416410753</v>
      </c>
      <c r="I3348">
        <v>-0.41753684521061535</v>
      </c>
      <c r="J3348">
        <v>-0.26721234683283768</v>
      </c>
    </row>
    <row r="3349" spans="1:10" x14ac:dyDescent="0.2">
      <c r="A3349">
        <v>35180337</v>
      </c>
      <c r="B3349">
        <v>465</v>
      </c>
      <c r="C3349">
        <v>3</v>
      </c>
      <c r="D3349">
        <v>1</v>
      </c>
      <c r="E3349">
        <v>2</v>
      </c>
      <c r="F3349">
        <v>3</v>
      </c>
      <c r="G3349">
        <v>-0.23495056303450901</v>
      </c>
      <c r="H3349">
        <v>-1.3980006109337455</v>
      </c>
      <c r="I3349">
        <v>-0.32416303642449651</v>
      </c>
      <c r="J3349">
        <v>-0.33248490398922559</v>
      </c>
    </row>
    <row r="3350" spans="1:10" x14ac:dyDescent="0.2">
      <c r="A3350">
        <v>35180338</v>
      </c>
      <c r="B3350">
        <v>282</v>
      </c>
      <c r="C3350">
        <v>2</v>
      </c>
      <c r="D3350">
        <v>1</v>
      </c>
      <c r="E3350">
        <v>2</v>
      </c>
      <c r="F3350">
        <v>3</v>
      </c>
      <c r="G3350">
        <v>-0.71395615705628235</v>
      </c>
      <c r="H3350">
        <v>-1.0594951065772615</v>
      </c>
      <c r="I3350">
        <v>-0.34025858696116901</v>
      </c>
      <c r="J3350">
        <v>-0.40077953956154894</v>
      </c>
    </row>
    <row r="3351" spans="1:10" x14ac:dyDescent="0.2">
      <c r="A3351">
        <v>35180339</v>
      </c>
      <c r="B3351">
        <v>486</v>
      </c>
      <c r="C3351">
        <v>2</v>
      </c>
      <c r="D3351">
        <v>1</v>
      </c>
      <c r="E3351">
        <v>5</v>
      </c>
      <c r="F3351">
        <v>3</v>
      </c>
      <c r="G3351">
        <v>-0.51306912658559967</v>
      </c>
      <c r="H3351">
        <v>-0.87096617538015075</v>
      </c>
      <c r="I3351">
        <v>0.6976972003206503</v>
      </c>
      <c r="J3351">
        <v>-0.24180051365682237</v>
      </c>
    </row>
    <row r="3352" spans="1:10" x14ac:dyDescent="0.2">
      <c r="A3352">
        <v>35180340</v>
      </c>
      <c r="B3352">
        <v>622</v>
      </c>
      <c r="C3352">
        <v>1</v>
      </c>
      <c r="D3352">
        <v>1</v>
      </c>
      <c r="E3352">
        <v>1</v>
      </c>
      <c r="F3352">
        <v>4</v>
      </c>
      <c r="G3352">
        <v>-0.97244487993711837</v>
      </c>
      <c r="H3352">
        <v>-0.88611235492281981</v>
      </c>
      <c r="I3352">
        <v>-0.91518738528737575</v>
      </c>
      <c r="J3352">
        <v>0.11982500100205268</v>
      </c>
    </row>
    <row r="3353" spans="1:10" x14ac:dyDescent="0.2">
      <c r="A3353">
        <v>35180342</v>
      </c>
      <c r="B3353">
        <v>505</v>
      </c>
      <c r="C3353">
        <v>1</v>
      </c>
      <c r="D3353">
        <v>3</v>
      </c>
      <c r="E3353">
        <v>1</v>
      </c>
      <c r="F3353">
        <v>4</v>
      </c>
      <c r="G3353">
        <v>-0.80636742590640775</v>
      </c>
      <c r="H3353">
        <v>-0.41938897279030429</v>
      </c>
      <c r="I3353">
        <v>-1.0571529996420481</v>
      </c>
      <c r="J3353">
        <v>0.49854919970102729</v>
      </c>
    </row>
    <row r="3354" spans="1:10" x14ac:dyDescent="0.2">
      <c r="A3354">
        <v>35180343</v>
      </c>
      <c r="B3354">
        <v>591</v>
      </c>
      <c r="C3354">
        <v>1</v>
      </c>
      <c r="D3354">
        <v>2</v>
      </c>
      <c r="E3354">
        <v>1</v>
      </c>
      <c r="F3354">
        <v>4</v>
      </c>
      <c r="G3354">
        <v>-1.3531458410042354</v>
      </c>
      <c r="H3354">
        <v>-0.4519616845920662</v>
      </c>
      <c r="I3354">
        <v>-0.84833337785212404</v>
      </c>
      <c r="J3354">
        <v>0.20673296966005433</v>
      </c>
    </row>
    <row r="3355" spans="1:10" x14ac:dyDescent="0.2">
      <c r="A3355">
        <v>35180345</v>
      </c>
      <c r="B3355">
        <v>1124</v>
      </c>
      <c r="C3355">
        <v>1</v>
      </c>
      <c r="D3355">
        <v>2</v>
      </c>
      <c r="E3355">
        <v>1</v>
      </c>
      <c r="F3355">
        <v>4</v>
      </c>
      <c r="G3355">
        <v>-0.94229658778831149</v>
      </c>
      <c r="H3355">
        <v>-0.60043534576293056</v>
      </c>
      <c r="I3355">
        <v>-0.88306831057847757</v>
      </c>
      <c r="J3355">
        <v>0.33197638964729692</v>
      </c>
    </row>
    <row r="3356" spans="1:10" x14ac:dyDescent="0.2">
      <c r="A3356">
        <v>35180346</v>
      </c>
      <c r="B3356">
        <v>425</v>
      </c>
      <c r="C3356">
        <v>1</v>
      </c>
      <c r="D3356">
        <v>1</v>
      </c>
      <c r="E3356">
        <v>1</v>
      </c>
      <c r="F3356">
        <v>3</v>
      </c>
      <c r="G3356">
        <v>-0.86898039606193045</v>
      </c>
      <c r="H3356">
        <v>-1.0701466235494441</v>
      </c>
      <c r="I3356">
        <v>-0.74120467609926632</v>
      </c>
      <c r="J3356">
        <v>-9.6402890437392919E-2</v>
      </c>
    </row>
    <row r="3357" spans="1:10" x14ac:dyDescent="0.2">
      <c r="A3357">
        <v>35180347</v>
      </c>
      <c r="B3357">
        <v>1097</v>
      </c>
      <c r="C3357">
        <v>1</v>
      </c>
      <c r="D3357">
        <v>2</v>
      </c>
      <c r="E3357">
        <v>1</v>
      </c>
      <c r="F3357">
        <v>4</v>
      </c>
      <c r="G3357">
        <v>-1.1091997091184231</v>
      </c>
      <c r="H3357">
        <v>-0.67124160336913108</v>
      </c>
      <c r="I3357">
        <v>-0.79206838225104836</v>
      </c>
      <c r="J3357">
        <v>2.501122597253555E-2</v>
      </c>
    </row>
    <row r="3358" spans="1:10" x14ac:dyDescent="0.2">
      <c r="A3358">
        <v>35180350</v>
      </c>
      <c r="B3358">
        <v>1078</v>
      </c>
      <c r="C3358">
        <v>2</v>
      </c>
      <c r="D3358">
        <v>4</v>
      </c>
      <c r="E3358">
        <v>1</v>
      </c>
      <c r="F3358">
        <v>3</v>
      </c>
      <c r="G3358">
        <v>-0.53985278299574979</v>
      </c>
      <c r="H3358">
        <v>0.1194216485515574</v>
      </c>
      <c r="I3358">
        <v>-0.80307684306173688</v>
      </c>
      <c r="J3358">
        <v>-0.12182877638788561</v>
      </c>
    </row>
    <row r="3359" spans="1:10" x14ac:dyDescent="0.2">
      <c r="A3359">
        <v>35180351</v>
      </c>
      <c r="B3359">
        <v>576</v>
      </c>
      <c r="C3359">
        <v>2</v>
      </c>
      <c r="D3359">
        <v>1</v>
      </c>
      <c r="E3359">
        <v>3</v>
      </c>
      <c r="F3359">
        <v>3</v>
      </c>
      <c r="G3359">
        <v>-0.72382753155248358</v>
      </c>
      <c r="H3359">
        <v>-1.2215452509827585</v>
      </c>
      <c r="I3359">
        <v>-0.25319234037227178</v>
      </c>
      <c r="J3359">
        <v>-0.26533713146476384</v>
      </c>
    </row>
    <row r="3360" spans="1:10" x14ac:dyDescent="0.2">
      <c r="A3360">
        <v>35180352</v>
      </c>
      <c r="B3360">
        <v>270</v>
      </c>
      <c r="C3360">
        <v>2</v>
      </c>
      <c r="D3360">
        <v>5</v>
      </c>
      <c r="E3360">
        <v>1</v>
      </c>
      <c r="F3360">
        <v>3</v>
      </c>
      <c r="G3360">
        <v>-0.47809852812508741</v>
      </c>
      <c r="H3360">
        <v>0.91284790364312751</v>
      </c>
      <c r="I3360">
        <v>-0.88424278236414555</v>
      </c>
      <c r="J3360">
        <v>-6.4868252874984281E-2</v>
      </c>
    </row>
    <row r="3361" spans="1:10" x14ac:dyDescent="0.2">
      <c r="A3361">
        <v>35180354</v>
      </c>
      <c r="B3361">
        <v>348</v>
      </c>
      <c r="C3361">
        <v>2</v>
      </c>
      <c r="D3361">
        <v>1</v>
      </c>
      <c r="E3361">
        <v>2</v>
      </c>
      <c r="F3361">
        <v>2</v>
      </c>
      <c r="G3361">
        <v>-0.69911486436301695</v>
      </c>
      <c r="H3361">
        <v>-0.95854579200767953</v>
      </c>
      <c r="I3361">
        <v>-0.37659142048097849</v>
      </c>
      <c r="J3361">
        <v>-0.45845389392154334</v>
      </c>
    </row>
    <row r="3362" spans="1:10" x14ac:dyDescent="0.2">
      <c r="A3362">
        <v>35180356</v>
      </c>
      <c r="B3362">
        <v>834</v>
      </c>
      <c r="C3362">
        <v>2</v>
      </c>
      <c r="D3362">
        <v>3</v>
      </c>
      <c r="E3362">
        <v>1</v>
      </c>
      <c r="F3362">
        <v>5</v>
      </c>
      <c r="G3362">
        <v>-0.56574767189815223</v>
      </c>
      <c r="H3362">
        <v>-5.474320679762025E-2</v>
      </c>
      <c r="I3362">
        <v>-1.1340314182803195</v>
      </c>
      <c r="J3362">
        <v>1.0834469610694948</v>
      </c>
    </row>
    <row r="3363" spans="1:10" x14ac:dyDescent="0.2">
      <c r="A3363">
        <v>35180357</v>
      </c>
      <c r="B3363">
        <v>673</v>
      </c>
      <c r="C3363">
        <v>2</v>
      </c>
      <c r="D3363">
        <v>3</v>
      </c>
      <c r="E3363">
        <v>1</v>
      </c>
      <c r="F3363">
        <v>5</v>
      </c>
      <c r="G3363">
        <v>-0.72834722712378963</v>
      </c>
      <c r="H3363">
        <v>-0.11371275474480552</v>
      </c>
      <c r="I3363">
        <v>-1.090740875081083</v>
      </c>
      <c r="J3363">
        <v>0.84383989428705419</v>
      </c>
    </row>
    <row r="3364" spans="1:10" x14ac:dyDescent="0.2">
      <c r="A3364">
        <v>35180358</v>
      </c>
      <c r="B3364">
        <v>956</v>
      </c>
      <c r="C3364">
        <v>2</v>
      </c>
      <c r="D3364">
        <v>3</v>
      </c>
      <c r="E3364">
        <v>1</v>
      </c>
      <c r="F3364">
        <v>4</v>
      </c>
      <c r="G3364">
        <v>-0.66458865708332315</v>
      </c>
      <c r="H3364">
        <v>-0.33486187248140942</v>
      </c>
      <c r="I3364">
        <v>-1.0319969863484171</v>
      </c>
      <c r="J3364">
        <v>0.48015820256743424</v>
      </c>
    </row>
    <row r="3365" spans="1:10" x14ac:dyDescent="0.2">
      <c r="A3365">
        <v>35180359</v>
      </c>
      <c r="B3365">
        <v>489</v>
      </c>
      <c r="C3365">
        <v>1</v>
      </c>
      <c r="D3365">
        <v>3</v>
      </c>
      <c r="E3365">
        <v>1</v>
      </c>
      <c r="F3365">
        <v>4</v>
      </c>
      <c r="G3365">
        <v>-0.86175539477582186</v>
      </c>
      <c r="H3365">
        <v>-7.7899709853296639E-2</v>
      </c>
      <c r="I3365">
        <v>-0.89025565344481072</v>
      </c>
      <c r="J3365">
        <v>0.3835401846614867</v>
      </c>
    </row>
    <row r="3366" spans="1:10" x14ac:dyDescent="0.2">
      <c r="A3366">
        <v>35180360</v>
      </c>
      <c r="B3366">
        <v>466</v>
      </c>
      <c r="C3366">
        <v>4</v>
      </c>
      <c r="D3366">
        <v>3</v>
      </c>
      <c r="E3366">
        <v>2</v>
      </c>
      <c r="F3366">
        <v>2</v>
      </c>
      <c r="G3366">
        <v>0.41845179016445916</v>
      </c>
      <c r="H3366">
        <v>-0.2403963419282977</v>
      </c>
      <c r="I3366">
        <v>-0.45541759100821833</v>
      </c>
      <c r="J3366">
        <v>-0.54086096452582366</v>
      </c>
    </row>
    <row r="3367" spans="1:10" x14ac:dyDescent="0.2">
      <c r="A3367">
        <v>35180361</v>
      </c>
      <c r="B3367">
        <v>515</v>
      </c>
      <c r="C3367">
        <v>2</v>
      </c>
      <c r="D3367">
        <v>4</v>
      </c>
      <c r="E3367">
        <v>1</v>
      </c>
      <c r="F3367">
        <v>4</v>
      </c>
      <c r="G3367">
        <v>-0.52681660697118593</v>
      </c>
      <c r="H3367">
        <v>-1.5036602888861633E-2</v>
      </c>
      <c r="I3367">
        <v>-0.71680707802794663</v>
      </c>
      <c r="J3367">
        <v>0.20433945837746109</v>
      </c>
    </row>
    <row r="3368" spans="1:10" x14ac:dyDescent="0.2">
      <c r="A3368">
        <v>35180362</v>
      </c>
      <c r="B3368">
        <v>416</v>
      </c>
      <c r="C3368">
        <v>2</v>
      </c>
      <c r="D3368">
        <v>2</v>
      </c>
      <c r="E3368">
        <v>1</v>
      </c>
      <c r="F3368">
        <v>4</v>
      </c>
      <c r="G3368">
        <v>-0.67561348141350352</v>
      </c>
      <c r="H3368">
        <v>-0.57215525459284788</v>
      </c>
      <c r="I3368">
        <v>-0.91975830715378271</v>
      </c>
      <c r="J3368">
        <v>0.17598415286887958</v>
      </c>
    </row>
    <row r="3369" spans="1:10" x14ac:dyDescent="0.2">
      <c r="A3369">
        <v>35180363</v>
      </c>
      <c r="B3369">
        <v>420</v>
      </c>
      <c r="C3369">
        <v>4</v>
      </c>
      <c r="D3369">
        <v>4</v>
      </c>
      <c r="E3369">
        <v>2</v>
      </c>
      <c r="F3369">
        <v>3</v>
      </c>
      <c r="G3369">
        <v>0.18308113364478118</v>
      </c>
      <c r="H3369">
        <v>0.21224332152764533</v>
      </c>
      <c r="I3369">
        <v>-0.65020470355050375</v>
      </c>
      <c r="J3369">
        <v>-0.37418209207921416</v>
      </c>
    </row>
    <row r="3370" spans="1:10" x14ac:dyDescent="0.2">
      <c r="A3370">
        <v>35180364</v>
      </c>
      <c r="B3370">
        <v>458</v>
      </c>
      <c r="C3370">
        <v>5</v>
      </c>
      <c r="D3370">
        <v>3</v>
      </c>
      <c r="E3370">
        <v>2</v>
      </c>
      <c r="F3370">
        <v>2</v>
      </c>
      <c r="G3370">
        <v>0.82795364198074728</v>
      </c>
      <c r="H3370">
        <v>-0.28457224073677934</v>
      </c>
      <c r="I3370">
        <v>-0.47683780801052233</v>
      </c>
      <c r="J3370">
        <v>-0.41063238838120675</v>
      </c>
    </row>
    <row r="3371" spans="1:10" x14ac:dyDescent="0.2">
      <c r="A3371">
        <v>35180365</v>
      </c>
      <c r="B3371">
        <v>928</v>
      </c>
      <c r="C3371">
        <v>2</v>
      </c>
      <c r="D3371">
        <v>3</v>
      </c>
      <c r="E3371">
        <v>1</v>
      </c>
      <c r="F3371">
        <v>4</v>
      </c>
      <c r="G3371">
        <v>-0.49666805157377203</v>
      </c>
      <c r="H3371">
        <v>-0.3203300279447</v>
      </c>
      <c r="I3371">
        <v>-0.75173785684461425</v>
      </c>
      <c r="J3371">
        <v>0.49156377058181344</v>
      </c>
    </row>
    <row r="3372" spans="1:10" x14ac:dyDescent="0.2">
      <c r="A3372">
        <v>35180366</v>
      </c>
      <c r="B3372">
        <v>981</v>
      </c>
      <c r="C3372">
        <v>2</v>
      </c>
      <c r="D3372">
        <v>3</v>
      </c>
      <c r="E3372">
        <v>1</v>
      </c>
      <c r="F3372">
        <v>4</v>
      </c>
      <c r="G3372">
        <v>-0.58255552927432919</v>
      </c>
      <c r="H3372">
        <v>-0.37942913633472652</v>
      </c>
      <c r="I3372">
        <v>-0.88541043821793364</v>
      </c>
      <c r="J3372">
        <v>0.59866559730869329</v>
      </c>
    </row>
    <row r="3373" spans="1:10" x14ac:dyDescent="0.2">
      <c r="A3373">
        <v>35180367</v>
      </c>
      <c r="B3373">
        <v>249</v>
      </c>
      <c r="C3373">
        <v>1</v>
      </c>
      <c r="D3373">
        <v>4</v>
      </c>
      <c r="E3373">
        <v>1</v>
      </c>
      <c r="F3373">
        <v>5</v>
      </c>
      <c r="G3373">
        <v>-1.083374991314014</v>
      </c>
      <c r="H3373">
        <v>0.31514187938909405</v>
      </c>
      <c r="I3373">
        <v>-1.1280738502415057</v>
      </c>
      <c r="J3373">
        <v>0.75779929826367332</v>
      </c>
    </row>
    <row r="3374" spans="1:10" x14ac:dyDescent="0.2">
      <c r="A3374">
        <v>35180368</v>
      </c>
      <c r="B3374">
        <v>1032</v>
      </c>
      <c r="C3374">
        <v>3</v>
      </c>
      <c r="D3374">
        <v>5</v>
      </c>
      <c r="E3374">
        <v>1</v>
      </c>
      <c r="F3374">
        <v>4</v>
      </c>
      <c r="G3374">
        <v>-2.933139058446621E-2</v>
      </c>
      <c r="H3374">
        <v>0.6914431012336375</v>
      </c>
      <c r="I3374">
        <v>-0.92224580489808428</v>
      </c>
      <c r="J3374">
        <v>0.67509356017949562</v>
      </c>
    </row>
    <row r="3375" spans="1:10" x14ac:dyDescent="0.2">
      <c r="A3375">
        <v>35180369</v>
      </c>
      <c r="B3375">
        <v>549</v>
      </c>
      <c r="C3375">
        <v>1</v>
      </c>
      <c r="D3375">
        <v>4</v>
      </c>
      <c r="E3375">
        <v>1</v>
      </c>
      <c r="F3375">
        <v>5</v>
      </c>
      <c r="G3375">
        <v>-1.1983804540346976</v>
      </c>
      <c r="H3375">
        <v>0.26847910893611027</v>
      </c>
      <c r="I3375">
        <v>-0.7910753308334062</v>
      </c>
      <c r="J3375">
        <v>0.78627828019654589</v>
      </c>
    </row>
    <row r="3376" spans="1:10" x14ac:dyDescent="0.2">
      <c r="A3376">
        <v>35180370</v>
      </c>
      <c r="B3376">
        <v>338</v>
      </c>
      <c r="C3376">
        <v>3</v>
      </c>
      <c r="D3376">
        <v>2</v>
      </c>
      <c r="E3376">
        <v>1</v>
      </c>
      <c r="F3376">
        <v>4</v>
      </c>
      <c r="G3376">
        <v>-0.18737940516016016</v>
      </c>
      <c r="H3376">
        <v>-0.59166392842489191</v>
      </c>
      <c r="I3376">
        <v>-0.818718506760993</v>
      </c>
      <c r="J3376">
        <v>0.17129638039426578</v>
      </c>
    </row>
    <row r="3377" spans="1:10" x14ac:dyDescent="0.2">
      <c r="A3377">
        <v>35180371</v>
      </c>
      <c r="B3377">
        <v>464</v>
      </c>
      <c r="C3377">
        <v>1</v>
      </c>
      <c r="D3377">
        <v>3</v>
      </c>
      <c r="E3377">
        <v>1</v>
      </c>
      <c r="F3377">
        <v>5</v>
      </c>
      <c r="G3377">
        <v>-0.94252444714148864</v>
      </c>
      <c r="H3377">
        <v>-0.10226995723975862</v>
      </c>
      <c r="I3377">
        <v>-0.84888507254828804</v>
      </c>
      <c r="J3377">
        <v>0.88097658490088837</v>
      </c>
    </row>
    <row r="3378" spans="1:10" x14ac:dyDescent="0.2">
      <c r="A3378">
        <v>35180372</v>
      </c>
      <c r="B3378">
        <v>759</v>
      </c>
      <c r="C3378">
        <v>2</v>
      </c>
      <c r="D3378">
        <v>3</v>
      </c>
      <c r="E3378">
        <v>3</v>
      </c>
      <c r="F3378">
        <v>4</v>
      </c>
      <c r="G3378">
        <v>-0.51866544483584887</v>
      </c>
      <c r="H3378">
        <v>-0.1151576474524334</v>
      </c>
      <c r="I3378">
        <v>-8.0165864179573165E-2</v>
      </c>
      <c r="J3378">
        <v>0.44357876115608363</v>
      </c>
    </row>
    <row r="3379" spans="1:10" x14ac:dyDescent="0.2">
      <c r="A3379">
        <v>35180373</v>
      </c>
      <c r="B3379">
        <v>599</v>
      </c>
      <c r="C3379">
        <v>1</v>
      </c>
      <c r="D3379">
        <v>3</v>
      </c>
      <c r="E3379">
        <v>1</v>
      </c>
      <c r="F3379">
        <v>4</v>
      </c>
      <c r="G3379">
        <v>-1.1655480575285218</v>
      </c>
      <c r="H3379">
        <v>-0.22148755820671195</v>
      </c>
      <c r="I3379">
        <v>-1.1772950126550314</v>
      </c>
      <c r="J3379">
        <v>0.67390080022765408</v>
      </c>
    </row>
    <row r="3380" spans="1:10" x14ac:dyDescent="0.2">
      <c r="A3380">
        <v>35180374</v>
      </c>
      <c r="B3380">
        <v>372</v>
      </c>
      <c r="C3380">
        <v>1</v>
      </c>
      <c r="D3380">
        <v>4</v>
      </c>
      <c r="E3380">
        <v>1</v>
      </c>
      <c r="F3380">
        <v>5</v>
      </c>
      <c r="G3380">
        <v>-1.0226665313915517</v>
      </c>
      <c r="H3380">
        <v>0.10495140763270264</v>
      </c>
      <c r="I3380">
        <v>-0.75115645789055718</v>
      </c>
      <c r="J3380">
        <v>0.88160543528283286</v>
      </c>
    </row>
    <row r="3381" spans="1:10" x14ac:dyDescent="0.2">
      <c r="A3381">
        <v>35180375</v>
      </c>
      <c r="B3381">
        <v>1164</v>
      </c>
      <c r="C3381">
        <v>2</v>
      </c>
      <c r="D3381">
        <v>5</v>
      </c>
      <c r="E3381">
        <v>1</v>
      </c>
      <c r="F3381">
        <v>4</v>
      </c>
      <c r="G3381">
        <v>-0.69576829704538368</v>
      </c>
      <c r="H3381">
        <v>1.520314436901546</v>
      </c>
      <c r="I3381">
        <v>-1.3660973031922521</v>
      </c>
      <c r="J3381">
        <v>0.52685268805911589</v>
      </c>
    </row>
    <row r="3382" spans="1:10" x14ac:dyDescent="0.2">
      <c r="A3382">
        <v>35180380</v>
      </c>
      <c r="B3382">
        <v>658</v>
      </c>
      <c r="C3382">
        <v>1</v>
      </c>
      <c r="D3382">
        <v>2</v>
      </c>
      <c r="E3382">
        <v>2</v>
      </c>
      <c r="F3382">
        <v>4</v>
      </c>
      <c r="G3382">
        <v>-0.98765555912255043</v>
      </c>
      <c r="H3382">
        <v>-0.56388305451132359</v>
      </c>
      <c r="I3382">
        <v>-0.70560993502984026</v>
      </c>
      <c r="J3382">
        <v>0.42702253528159961</v>
      </c>
    </row>
    <row r="3383" spans="1:10" x14ac:dyDescent="0.2">
      <c r="A3383">
        <v>35180381</v>
      </c>
      <c r="B3383">
        <v>656</v>
      </c>
      <c r="C3383">
        <v>1</v>
      </c>
      <c r="D3383">
        <v>2</v>
      </c>
      <c r="E3383">
        <v>1</v>
      </c>
      <c r="F3383">
        <v>4</v>
      </c>
      <c r="G3383">
        <v>-1.0453041209161762</v>
      </c>
      <c r="H3383">
        <v>-0.66504353314504761</v>
      </c>
      <c r="I3383">
        <v>-0.78340430696670094</v>
      </c>
      <c r="J3383">
        <v>0.28024626908295397</v>
      </c>
    </row>
    <row r="3384" spans="1:10" x14ac:dyDescent="0.2">
      <c r="A3384">
        <v>35180382</v>
      </c>
      <c r="B3384">
        <v>754</v>
      </c>
      <c r="C3384">
        <v>1</v>
      </c>
      <c r="D3384">
        <v>4</v>
      </c>
      <c r="E3384">
        <v>1</v>
      </c>
      <c r="F3384">
        <v>5</v>
      </c>
      <c r="G3384">
        <v>-1.3022557590781103</v>
      </c>
      <c r="H3384">
        <v>3.5592232360703441E-2</v>
      </c>
      <c r="I3384">
        <v>-0.9224401972465387</v>
      </c>
      <c r="J3384">
        <v>0.8986840955258526</v>
      </c>
    </row>
    <row r="3385" spans="1:10" x14ac:dyDescent="0.2">
      <c r="A3385">
        <v>35180383</v>
      </c>
      <c r="B3385">
        <v>524</v>
      </c>
      <c r="C3385">
        <v>1</v>
      </c>
      <c r="D3385">
        <v>4</v>
      </c>
      <c r="E3385">
        <v>1</v>
      </c>
      <c r="F3385">
        <v>4</v>
      </c>
      <c r="G3385">
        <v>-1.0941711692594238</v>
      </c>
      <c r="H3385">
        <v>0.33944418870102183</v>
      </c>
      <c r="I3385">
        <v>-1.1343699989034122</v>
      </c>
      <c r="J3385">
        <v>0.67872434780682811</v>
      </c>
    </row>
    <row r="3386" spans="1:10" x14ac:dyDescent="0.2">
      <c r="A3386">
        <v>35180385</v>
      </c>
      <c r="B3386">
        <v>861</v>
      </c>
      <c r="C3386">
        <v>1</v>
      </c>
      <c r="D3386">
        <v>3</v>
      </c>
      <c r="E3386">
        <v>1</v>
      </c>
      <c r="F3386">
        <v>4</v>
      </c>
      <c r="G3386">
        <v>-1.0069933151690711</v>
      </c>
      <c r="H3386">
        <v>-0.29261904402917305</v>
      </c>
      <c r="I3386">
        <v>-0.8342979599596807</v>
      </c>
      <c r="J3386">
        <v>0.62973699823421336</v>
      </c>
    </row>
    <row r="3387" spans="1:10" x14ac:dyDescent="0.2">
      <c r="A3387">
        <v>35180388</v>
      </c>
      <c r="B3387">
        <v>342</v>
      </c>
      <c r="C3387">
        <v>2</v>
      </c>
      <c r="D3387">
        <v>1</v>
      </c>
      <c r="E3387">
        <v>1</v>
      </c>
      <c r="F3387">
        <v>4</v>
      </c>
      <c r="G3387">
        <v>-0.68163085144310565</v>
      </c>
      <c r="H3387">
        <v>-0.8866392675085053</v>
      </c>
      <c r="I3387">
        <v>-0.86855885860595816</v>
      </c>
      <c r="J3387">
        <v>0.19785543996444216</v>
      </c>
    </row>
    <row r="3388" spans="1:10" x14ac:dyDescent="0.2">
      <c r="A3388">
        <v>35180389</v>
      </c>
      <c r="B3388">
        <v>500</v>
      </c>
      <c r="C3388">
        <v>1</v>
      </c>
      <c r="D3388">
        <v>2</v>
      </c>
      <c r="E3388">
        <v>2</v>
      </c>
      <c r="F3388">
        <v>4</v>
      </c>
      <c r="G3388">
        <v>-1.0573902953943821</v>
      </c>
      <c r="H3388">
        <v>-0.54541379621837505</v>
      </c>
      <c r="I3388">
        <v>-0.34220225915317726</v>
      </c>
      <c r="J3388">
        <v>0.29713528265744604</v>
      </c>
    </row>
    <row r="3389" spans="1:10" x14ac:dyDescent="0.2">
      <c r="A3389">
        <v>35180391</v>
      </c>
      <c r="B3389">
        <v>564</v>
      </c>
      <c r="C3389">
        <v>1</v>
      </c>
      <c r="D3389">
        <v>3</v>
      </c>
      <c r="E3389">
        <v>2</v>
      </c>
      <c r="F3389">
        <v>4</v>
      </c>
      <c r="G3389">
        <v>-1.0307483665888184</v>
      </c>
      <c r="H3389">
        <v>-0.30305587377074694</v>
      </c>
      <c r="I3389">
        <v>-0.66756577826543095</v>
      </c>
      <c r="J3389">
        <v>0.3453702404347565</v>
      </c>
    </row>
    <row r="3390" spans="1:10" x14ac:dyDescent="0.2">
      <c r="A3390">
        <v>35180392</v>
      </c>
      <c r="B3390">
        <v>735</v>
      </c>
      <c r="C3390">
        <v>4</v>
      </c>
      <c r="D3390">
        <v>3</v>
      </c>
      <c r="E3390">
        <v>3</v>
      </c>
      <c r="F3390">
        <v>4</v>
      </c>
      <c r="G3390">
        <v>0.10902704772789215</v>
      </c>
      <c r="H3390">
        <v>-9.0077615639681155E-2</v>
      </c>
      <c r="I3390">
        <v>-0.297352291121386</v>
      </c>
      <c r="J3390">
        <v>0.36507920156224616</v>
      </c>
    </row>
    <row r="3391" spans="1:10" x14ac:dyDescent="0.2">
      <c r="A3391">
        <v>35180393</v>
      </c>
      <c r="B3391">
        <v>548</v>
      </c>
      <c r="C3391">
        <v>2</v>
      </c>
      <c r="D3391">
        <v>2</v>
      </c>
      <c r="E3391">
        <v>2</v>
      </c>
      <c r="F3391">
        <v>4</v>
      </c>
      <c r="G3391">
        <v>-0.74381463874736864</v>
      </c>
      <c r="H3391">
        <v>-0.72934630138721501</v>
      </c>
      <c r="I3391">
        <v>-0.62215763277070857</v>
      </c>
      <c r="J3391">
        <v>7.7209412776030245E-2</v>
      </c>
    </row>
    <row r="3392" spans="1:10" x14ac:dyDescent="0.2">
      <c r="A3392">
        <v>35180394</v>
      </c>
      <c r="B3392">
        <v>593</v>
      </c>
      <c r="C3392">
        <v>1</v>
      </c>
      <c r="D3392">
        <v>2</v>
      </c>
      <c r="E3392">
        <v>1</v>
      </c>
      <c r="F3392">
        <v>4</v>
      </c>
      <c r="G3392">
        <v>-1.1331270328398082</v>
      </c>
      <c r="H3392">
        <v>-0.53902716092282943</v>
      </c>
      <c r="I3392">
        <v>-0.92317111555586895</v>
      </c>
      <c r="J3392">
        <v>0.51474382215713133</v>
      </c>
    </row>
    <row r="3393" spans="1:10" x14ac:dyDescent="0.2">
      <c r="A3393">
        <v>35180397</v>
      </c>
      <c r="B3393">
        <v>542</v>
      </c>
      <c r="C3393">
        <v>3</v>
      </c>
      <c r="D3393">
        <v>1</v>
      </c>
      <c r="E3393">
        <v>3</v>
      </c>
      <c r="F3393">
        <v>4</v>
      </c>
      <c r="G3393">
        <v>-0.2727608756202804</v>
      </c>
      <c r="H3393">
        <v>-0.96999109822268204</v>
      </c>
      <c r="I3393">
        <v>-0.29086648935992993</v>
      </c>
      <c r="J3393">
        <v>6.5129692821104618E-2</v>
      </c>
    </row>
    <row r="3394" spans="1:10" x14ac:dyDescent="0.2">
      <c r="A3394">
        <v>35180398</v>
      </c>
      <c r="B3394">
        <v>680</v>
      </c>
      <c r="C3394">
        <v>1</v>
      </c>
      <c r="D3394">
        <v>2</v>
      </c>
      <c r="E3394">
        <v>1</v>
      </c>
      <c r="F3394">
        <v>4</v>
      </c>
      <c r="G3394">
        <v>-1.1199573552236601</v>
      </c>
      <c r="H3394">
        <v>-0.48211444029903994</v>
      </c>
      <c r="I3394">
        <v>-0.97872213053406365</v>
      </c>
      <c r="J3394">
        <v>0.55600433489727064</v>
      </c>
    </row>
    <row r="3395" spans="1:10" x14ac:dyDescent="0.2">
      <c r="A3395">
        <v>35180399</v>
      </c>
      <c r="B3395">
        <v>660</v>
      </c>
      <c r="C3395">
        <v>1</v>
      </c>
      <c r="D3395">
        <v>4</v>
      </c>
      <c r="E3395">
        <v>2</v>
      </c>
      <c r="F3395">
        <v>5</v>
      </c>
      <c r="G3395">
        <v>-0.92810816913318794</v>
      </c>
      <c r="H3395">
        <v>0.53614807436510692</v>
      </c>
      <c r="I3395">
        <v>-0.67175093807308339</v>
      </c>
      <c r="J3395">
        <v>0.72005715279562166</v>
      </c>
    </row>
    <row r="3396" spans="1:10" x14ac:dyDescent="0.2">
      <c r="A3396">
        <v>35180400</v>
      </c>
      <c r="B3396">
        <v>425</v>
      </c>
      <c r="C3396">
        <v>1</v>
      </c>
      <c r="D3396">
        <v>2</v>
      </c>
      <c r="E3396">
        <v>1</v>
      </c>
      <c r="F3396">
        <v>4</v>
      </c>
      <c r="G3396">
        <v>-0.77570646280764555</v>
      </c>
      <c r="H3396">
        <v>-0.48882631675771693</v>
      </c>
      <c r="I3396">
        <v>-0.77354367037047833</v>
      </c>
      <c r="J3396">
        <v>0.39014668061726632</v>
      </c>
    </row>
    <row r="3397" spans="1:10" x14ac:dyDescent="0.2">
      <c r="A3397">
        <v>35180401</v>
      </c>
      <c r="B3397">
        <v>572</v>
      </c>
      <c r="C3397">
        <v>2</v>
      </c>
      <c r="D3397">
        <v>4</v>
      </c>
      <c r="E3397">
        <v>1</v>
      </c>
      <c r="F3397">
        <v>4</v>
      </c>
      <c r="G3397">
        <v>-0.72238124100794188</v>
      </c>
      <c r="H3397">
        <v>0.29082571544717967</v>
      </c>
      <c r="I3397">
        <v>-1.1475084045728967</v>
      </c>
      <c r="J3397">
        <v>0.54496580220534341</v>
      </c>
    </row>
    <row r="3398" spans="1:10" x14ac:dyDescent="0.2">
      <c r="A3398">
        <v>35180402</v>
      </c>
      <c r="B3398">
        <v>258</v>
      </c>
      <c r="C3398">
        <v>2</v>
      </c>
      <c r="D3398">
        <v>3</v>
      </c>
      <c r="E3398">
        <v>2</v>
      </c>
      <c r="F3398">
        <v>4</v>
      </c>
      <c r="G3398">
        <v>-0.55138389202869154</v>
      </c>
      <c r="H3398">
        <v>-0.2567790213254636</v>
      </c>
      <c r="I3398">
        <v>-0.6794215462975427</v>
      </c>
      <c r="J3398">
        <v>0.55444153424282561</v>
      </c>
    </row>
    <row r="3399" spans="1:10" x14ac:dyDescent="0.2">
      <c r="A3399">
        <v>35180403</v>
      </c>
      <c r="B3399">
        <v>393</v>
      </c>
      <c r="C3399">
        <v>3</v>
      </c>
      <c r="D3399">
        <v>1</v>
      </c>
      <c r="E3399">
        <v>4</v>
      </c>
      <c r="F3399">
        <v>2</v>
      </c>
      <c r="G3399">
        <v>-9.8812489277733798E-2</v>
      </c>
      <c r="H3399">
        <v>-0.95692431499384822</v>
      </c>
      <c r="I3399">
        <v>0.5507678085623835</v>
      </c>
      <c r="J3399">
        <v>-0.43720245489674581</v>
      </c>
    </row>
    <row r="3400" spans="1:10" x14ac:dyDescent="0.2">
      <c r="A3400">
        <v>35180404</v>
      </c>
      <c r="B3400">
        <v>415</v>
      </c>
      <c r="C3400">
        <v>2</v>
      </c>
      <c r="D3400">
        <v>2</v>
      </c>
      <c r="E3400">
        <v>3</v>
      </c>
      <c r="F3400">
        <v>3</v>
      </c>
      <c r="G3400">
        <v>-0.68215771519182922</v>
      </c>
      <c r="H3400">
        <v>-0.56522804182469621</v>
      </c>
      <c r="I3400">
        <v>-3.873042158849372E-2</v>
      </c>
      <c r="J3400">
        <v>-0.27261371447755867</v>
      </c>
    </row>
    <row r="3401" spans="1:10" x14ac:dyDescent="0.2">
      <c r="A3401">
        <v>35180405</v>
      </c>
      <c r="B3401">
        <v>652</v>
      </c>
      <c r="C3401">
        <v>4</v>
      </c>
      <c r="D3401">
        <v>4</v>
      </c>
      <c r="E3401">
        <v>2</v>
      </c>
      <c r="F3401">
        <v>3</v>
      </c>
      <c r="G3401">
        <v>0.57979789803749748</v>
      </c>
      <c r="H3401">
        <v>0.13093485190146242</v>
      </c>
      <c r="I3401">
        <v>-0.41937324981340879</v>
      </c>
      <c r="J3401">
        <v>-0.23192195879372707</v>
      </c>
    </row>
    <row r="3402" spans="1:10" x14ac:dyDescent="0.2">
      <c r="A3402">
        <v>35180406</v>
      </c>
      <c r="B3402">
        <v>470</v>
      </c>
      <c r="C3402">
        <v>5</v>
      </c>
      <c r="D3402">
        <v>5</v>
      </c>
      <c r="E3402">
        <v>5</v>
      </c>
      <c r="F3402">
        <v>2</v>
      </c>
      <c r="G3402">
        <v>1.8002553750005532</v>
      </c>
      <c r="H3402">
        <v>0.67454416592399691</v>
      </c>
      <c r="I3402">
        <v>0.84421799471213088</v>
      </c>
      <c r="J3402">
        <v>-0.51197136709355762</v>
      </c>
    </row>
    <row r="3403" spans="1:10" x14ac:dyDescent="0.2">
      <c r="A3403">
        <v>35180407</v>
      </c>
      <c r="B3403">
        <v>544</v>
      </c>
      <c r="C3403">
        <v>4</v>
      </c>
      <c r="D3403">
        <v>5</v>
      </c>
      <c r="E3403">
        <v>2</v>
      </c>
      <c r="F3403">
        <v>2</v>
      </c>
      <c r="G3403">
        <v>0.47491030913843318</v>
      </c>
      <c r="H3403">
        <v>2.3348552474653248</v>
      </c>
      <c r="I3403">
        <v>-0.70380457952182007</v>
      </c>
      <c r="J3403">
        <v>-0.56538855158068491</v>
      </c>
    </row>
    <row r="3404" spans="1:10" x14ac:dyDescent="0.2">
      <c r="A3404">
        <v>35180408</v>
      </c>
      <c r="B3404">
        <v>971</v>
      </c>
      <c r="C3404">
        <v>1</v>
      </c>
      <c r="D3404">
        <v>1</v>
      </c>
      <c r="E3404">
        <v>1</v>
      </c>
      <c r="F3404">
        <v>4</v>
      </c>
      <c r="G3404">
        <v>-0.97211252245898017</v>
      </c>
      <c r="H3404">
        <v>-0.85409965167014856</v>
      </c>
      <c r="I3404">
        <v>-0.76786843823589934</v>
      </c>
      <c r="J3404">
        <v>2.270150657769951E-2</v>
      </c>
    </row>
    <row r="3405" spans="1:10" x14ac:dyDescent="0.2">
      <c r="A3405">
        <v>35180409</v>
      </c>
      <c r="B3405">
        <v>1443</v>
      </c>
      <c r="C3405">
        <v>1</v>
      </c>
      <c r="D3405">
        <v>2</v>
      </c>
      <c r="E3405">
        <v>1</v>
      </c>
      <c r="F3405">
        <v>4</v>
      </c>
      <c r="G3405">
        <v>-1.0935079744811578</v>
      </c>
      <c r="H3405">
        <v>-0.64640132231001812</v>
      </c>
      <c r="I3405">
        <v>-0.7914418263831029</v>
      </c>
      <c r="J3405">
        <v>-4.793366946052724E-2</v>
      </c>
    </row>
    <row r="3406" spans="1:10" x14ac:dyDescent="0.2">
      <c r="A3406">
        <v>35180411</v>
      </c>
      <c r="B3406">
        <v>256</v>
      </c>
      <c r="C3406">
        <v>1</v>
      </c>
      <c r="D3406">
        <v>3</v>
      </c>
      <c r="E3406">
        <v>1</v>
      </c>
      <c r="F3406">
        <v>4</v>
      </c>
      <c r="G3406">
        <v>-0.92681913457321885</v>
      </c>
      <c r="H3406">
        <v>-0.37431261761644952</v>
      </c>
      <c r="I3406">
        <v>-0.77522289160252655</v>
      </c>
      <c r="J3406">
        <v>0.58331226423879567</v>
      </c>
    </row>
    <row r="3407" spans="1:10" x14ac:dyDescent="0.2">
      <c r="A3407">
        <v>35180412</v>
      </c>
      <c r="B3407">
        <v>626</v>
      </c>
      <c r="C3407">
        <v>1</v>
      </c>
      <c r="D3407">
        <v>3</v>
      </c>
      <c r="E3407">
        <v>1</v>
      </c>
      <c r="F3407">
        <v>4</v>
      </c>
      <c r="G3407">
        <v>-1.0359791631021187</v>
      </c>
      <c r="H3407">
        <v>-0.28798612824477021</v>
      </c>
      <c r="I3407">
        <v>-0.76863705706130248</v>
      </c>
      <c r="J3407">
        <v>0.530373138995615</v>
      </c>
    </row>
    <row r="3408" spans="1:10" x14ac:dyDescent="0.2">
      <c r="A3408">
        <v>35180413</v>
      </c>
      <c r="B3408">
        <v>610</v>
      </c>
      <c r="C3408">
        <v>1</v>
      </c>
      <c r="D3408">
        <v>4</v>
      </c>
      <c r="E3408">
        <v>2</v>
      </c>
      <c r="F3408">
        <v>5</v>
      </c>
      <c r="G3408">
        <v>-1.5369545399124136</v>
      </c>
      <c r="H3408">
        <v>0.41064025950923849</v>
      </c>
      <c r="I3408">
        <v>-0.68493281942795814</v>
      </c>
      <c r="J3408">
        <v>1.1810355623235769</v>
      </c>
    </row>
    <row r="3409" spans="1:10" x14ac:dyDescent="0.2">
      <c r="A3409">
        <v>35180414</v>
      </c>
      <c r="B3409">
        <v>415</v>
      </c>
      <c r="C3409">
        <v>2</v>
      </c>
      <c r="D3409">
        <v>4</v>
      </c>
      <c r="E3409">
        <v>1</v>
      </c>
      <c r="F3409">
        <v>4</v>
      </c>
      <c r="G3409">
        <v>-0.49008782469596396</v>
      </c>
      <c r="H3409">
        <v>0.25590202797577649</v>
      </c>
      <c r="I3409">
        <v>-0.85925128510279758</v>
      </c>
      <c r="J3409">
        <v>0.6545970406104793</v>
      </c>
    </row>
    <row r="3410" spans="1:10" x14ac:dyDescent="0.2">
      <c r="A3410">
        <v>35180416</v>
      </c>
      <c r="B3410">
        <v>363</v>
      </c>
      <c r="C3410">
        <v>1</v>
      </c>
      <c r="D3410">
        <v>5</v>
      </c>
      <c r="E3410">
        <v>2</v>
      </c>
      <c r="F3410">
        <v>5</v>
      </c>
      <c r="G3410">
        <v>-1.1394532649274967</v>
      </c>
      <c r="H3410">
        <v>0.65401663664094556</v>
      </c>
      <c r="I3410">
        <v>-0.46845236679324742</v>
      </c>
      <c r="J3410">
        <v>0.98946247570817725</v>
      </c>
    </row>
    <row r="3411" spans="1:10" x14ac:dyDescent="0.2">
      <c r="A3411">
        <v>35180417</v>
      </c>
      <c r="B3411">
        <v>275</v>
      </c>
      <c r="C3411">
        <v>1</v>
      </c>
      <c r="D3411">
        <v>4</v>
      </c>
      <c r="E3411">
        <v>1</v>
      </c>
      <c r="F3411">
        <v>5</v>
      </c>
      <c r="G3411">
        <v>-0.91385978797287293</v>
      </c>
      <c r="H3411">
        <v>0.26108240865659776</v>
      </c>
      <c r="I3411">
        <v>-0.89237961218055639</v>
      </c>
      <c r="J3411">
        <v>1.1228165276951028</v>
      </c>
    </row>
    <row r="3412" spans="1:10" x14ac:dyDescent="0.2">
      <c r="A3412">
        <v>35180418</v>
      </c>
      <c r="B3412">
        <v>753</v>
      </c>
      <c r="C3412">
        <v>1</v>
      </c>
      <c r="D3412">
        <v>4</v>
      </c>
      <c r="E3412">
        <v>1</v>
      </c>
      <c r="F3412">
        <v>5</v>
      </c>
      <c r="G3412">
        <v>-1.2198760347719377</v>
      </c>
      <c r="H3412">
        <v>0.30228286589155851</v>
      </c>
      <c r="I3412">
        <v>-0.93369556507369555</v>
      </c>
      <c r="J3412">
        <v>0.98418226731284086</v>
      </c>
    </row>
    <row r="3413" spans="1:10" x14ac:dyDescent="0.2">
      <c r="A3413">
        <v>35180419</v>
      </c>
      <c r="B3413">
        <v>748</v>
      </c>
      <c r="C3413">
        <v>1</v>
      </c>
      <c r="D3413">
        <v>4</v>
      </c>
      <c r="E3413">
        <v>1</v>
      </c>
      <c r="F3413">
        <v>5</v>
      </c>
      <c r="G3413">
        <v>-1.0273700953373328</v>
      </c>
      <c r="H3413">
        <v>0.13854247381878648</v>
      </c>
      <c r="I3413">
        <v>-1.0100401317546641</v>
      </c>
      <c r="J3413">
        <v>0.95142807976812049</v>
      </c>
    </row>
    <row r="3414" spans="1:10" x14ac:dyDescent="0.2">
      <c r="A3414">
        <v>35180421</v>
      </c>
      <c r="B3414">
        <v>549</v>
      </c>
      <c r="C3414">
        <v>1</v>
      </c>
      <c r="D3414">
        <v>4</v>
      </c>
      <c r="E3414">
        <v>2</v>
      </c>
      <c r="F3414">
        <v>5</v>
      </c>
      <c r="G3414">
        <v>-1.0277994281003664</v>
      </c>
      <c r="H3414">
        <v>0.11122648196680827</v>
      </c>
      <c r="I3414">
        <v>-0.64245278861160215</v>
      </c>
      <c r="J3414">
        <v>1.2022571402772815</v>
      </c>
    </row>
    <row r="3415" spans="1:10" x14ac:dyDescent="0.2">
      <c r="A3415">
        <v>35180423</v>
      </c>
      <c r="B3415">
        <v>649</v>
      </c>
      <c r="C3415">
        <v>1</v>
      </c>
      <c r="D3415">
        <v>3</v>
      </c>
      <c r="E3415">
        <v>2</v>
      </c>
      <c r="F3415">
        <v>4</v>
      </c>
      <c r="G3415">
        <v>-0.85557090217313636</v>
      </c>
      <c r="H3415">
        <v>-0.42936066311782883</v>
      </c>
      <c r="I3415">
        <v>-0.57017958075606145</v>
      </c>
      <c r="J3415">
        <v>0.51065862307450915</v>
      </c>
    </row>
    <row r="3416" spans="1:10" x14ac:dyDescent="0.2">
      <c r="A3416">
        <v>35180424</v>
      </c>
      <c r="B3416">
        <v>627</v>
      </c>
      <c r="C3416">
        <v>2</v>
      </c>
      <c r="D3416">
        <v>4</v>
      </c>
      <c r="E3416">
        <v>2</v>
      </c>
      <c r="F3416">
        <v>4</v>
      </c>
      <c r="G3416">
        <v>-0.55276504988823183</v>
      </c>
      <c r="H3416">
        <v>0.14340641793628978</v>
      </c>
      <c r="I3416">
        <v>-0.63348104723653942</v>
      </c>
      <c r="J3416">
        <v>0.386882790817759</v>
      </c>
    </row>
    <row r="3417" spans="1:10" x14ac:dyDescent="0.2">
      <c r="A3417">
        <v>35180425</v>
      </c>
      <c r="B3417">
        <v>517</v>
      </c>
      <c r="C3417">
        <v>2</v>
      </c>
      <c r="D3417">
        <v>5</v>
      </c>
      <c r="E3417">
        <v>1</v>
      </c>
      <c r="F3417">
        <v>4</v>
      </c>
      <c r="G3417">
        <v>-0.40285712979406862</v>
      </c>
      <c r="H3417">
        <v>0.60678987900921666</v>
      </c>
      <c r="I3417">
        <v>-1.086464481109509</v>
      </c>
      <c r="J3417">
        <v>0.4736767857001376</v>
      </c>
    </row>
    <row r="3418" spans="1:10" x14ac:dyDescent="0.2">
      <c r="A3418">
        <v>35180426</v>
      </c>
      <c r="B3418">
        <v>434</v>
      </c>
      <c r="C3418">
        <v>2</v>
      </c>
      <c r="D3418">
        <v>2</v>
      </c>
      <c r="E3418">
        <v>1</v>
      </c>
      <c r="F3418">
        <v>4</v>
      </c>
      <c r="G3418">
        <v>-0.67142632823239268</v>
      </c>
      <c r="H3418">
        <v>-0.71347021685531575</v>
      </c>
      <c r="I3418">
        <v>-0.71538440310929619</v>
      </c>
      <c r="J3418">
        <v>0.23802338838100512</v>
      </c>
    </row>
    <row r="3419" spans="1:10" x14ac:dyDescent="0.2">
      <c r="A3419">
        <v>35180427</v>
      </c>
      <c r="B3419">
        <v>936</v>
      </c>
      <c r="C3419">
        <v>3</v>
      </c>
      <c r="D3419">
        <v>4</v>
      </c>
      <c r="E3419">
        <v>1</v>
      </c>
      <c r="F3419">
        <v>4</v>
      </c>
      <c r="G3419">
        <v>-0.13557187563256831</v>
      </c>
      <c r="H3419">
        <v>0.16597414851825676</v>
      </c>
      <c r="I3419">
        <v>-0.73646601965991609</v>
      </c>
      <c r="J3419">
        <v>0.71381583202653642</v>
      </c>
    </row>
    <row r="3420" spans="1:10" x14ac:dyDescent="0.2">
      <c r="A3420">
        <v>35180428</v>
      </c>
      <c r="B3420">
        <v>676</v>
      </c>
      <c r="C3420">
        <v>3</v>
      </c>
      <c r="D3420">
        <v>2</v>
      </c>
      <c r="E3420">
        <v>2</v>
      </c>
      <c r="F3420">
        <v>3</v>
      </c>
      <c r="G3420">
        <v>-0.37722118216001799</v>
      </c>
      <c r="H3420">
        <v>-0.59137122705043188</v>
      </c>
      <c r="I3420">
        <v>-0.56735830883347893</v>
      </c>
      <c r="J3420">
        <v>-0.11683957251597829</v>
      </c>
    </row>
    <row r="3421" spans="1:10" x14ac:dyDescent="0.2">
      <c r="A3421">
        <v>35180429</v>
      </c>
      <c r="B3421">
        <v>430</v>
      </c>
      <c r="C3421">
        <v>3</v>
      </c>
      <c r="D3421">
        <v>2</v>
      </c>
      <c r="E3421">
        <v>2</v>
      </c>
      <c r="F3421">
        <v>3</v>
      </c>
      <c r="G3421">
        <v>-0.37634407808059334</v>
      </c>
      <c r="H3421">
        <v>-0.73476921196126688</v>
      </c>
      <c r="I3421">
        <v>-0.46021392305985082</v>
      </c>
      <c r="J3421">
        <v>-0.18176852266444773</v>
      </c>
    </row>
    <row r="3422" spans="1:10" x14ac:dyDescent="0.2">
      <c r="A3422">
        <v>35180430</v>
      </c>
      <c r="B3422">
        <v>563</v>
      </c>
      <c r="C3422">
        <v>2</v>
      </c>
      <c r="D3422">
        <v>2</v>
      </c>
      <c r="E3422">
        <v>1</v>
      </c>
      <c r="F3422">
        <v>4</v>
      </c>
      <c r="G3422">
        <v>-0.67708483764922689</v>
      </c>
      <c r="H3422">
        <v>-0.53563875006162442</v>
      </c>
      <c r="I3422">
        <v>-0.82265380656625031</v>
      </c>
      <c r="J3422">
        <v>0.3288093669992862</v>
      </c>
    </row>
    <row r="3423" spans="1:10" x14ac:dyDescent="0.2">
      <c r="A3423">
        <v>35180431</v>
      </c>
      <c r="B3423">
        <v>924</v>
      </c>
      <c r="C3423">
        <v>2</v>
      </c>
      <c r="D3423">
        <v>1</v>
      </c>
      <c r="E3423">
        <v>2</v>
      </c>
      <c r="F3423">
        <v>4</v>
      </c>
      <c r="G3423">
        <v>-0.68754492261877254</v>
      </c>
      <c r="H3423">
        <v>-0.77619759624354345</v>
      </c>
      <c r="I3423">
        <v>-0.61533929084751671</v>
      </c>
      <c r="J3423">
        <v>-1.8029372649827013E-2</v>
      </c>
    </row>
    <row r="3424" spans="1:10" x14ac:dyDescent="0.2">
      <c r="A3424">
        <v>35180432</v>
      </c>
      <c r="B3424">
        <v>567</v>
      </c>
      <c r="C3424">
        <v>2</v>
      </c>
      <c r="D3424">
        <v>1</v>
      </c>
      <c r="E3424">
        <v>2</v>
      </c>
      <c r="F3424">
        <v>3</v>
      </c>
      <c r="G3424">
        <v>-0.50599289006506898</v>
      </c>
      <c r="H3424">
        <v>-0.96510313859949948</v>
      </c>
      <c r="I3424">
        <v>-0.49377990364096624</v>
      </c>
      <c r="J3424">
        <v>-0.36653097730872697</v>
      </c>
    </row>
    <row r="3425" spans="1:10" x14ac:dyDescent="0.2">
      <c r="A3425">
        <v>35180433</v>
      </c>
      <c r="B3425">
        <v>399</v>
      </c>
      <c r="C3425">
        <v>1</v>
      </c>
      <c r="D3425">
        <v>2</v>
      </c>
      <c r="E3425">
        <v>1</v>
      </c>
      <c r="F3425">
        <v>4</v>
      </c>
      <c r="G3425">
        <v>-0.78440000566634427</v>
      </c>
      <c r="H3425">
        <v>-0.63990198411276022</v>
      </c>
      <c r="I3425">
        <v>-0.82798958910560516</v>
      </c>
      <c r="J3425">
        <v>0.1850884047657495</v>
      </c>
    </row>
    <row r="3426" spans="1:10" x14ac:dyDescent="0.2">
      <c r="A3426">
        <v>35180434</v>
      </c>
      <c r="B3426">
        <v>744</v>
      </c>
      <c r="C3426">
        <v>2</v>
      </c>
      <c r="D3426">
        <v>2</v>
      </c>
      <c r="E3426">
        <v>2</v>
      </c>
      <c r="F3426">
        <v>4</v>
      </c>
      <c r="G3426">
        <v>-0.51460867591480031</v>
      </c>
      <c r="H3426">
        <v>-0.7477323123093027</v>
      </c>
      <c r="I3426">
        <v>-0.69674462257722136</v>
      </c>
      <c r="J3426">
        <v>8.4794624070514676E-2</v>
      </c>
    </row>
    <row r="3427" spans="1:10" x14ac:dyDescent="0.2">
      <c r="A3427">
        <v>35180436</v>
      </c>
      <c r="B3427">
        <v>269</v>
      </c>
      <c r="C3427">
        <v>2</v>
      </c>
      <c r="D3427">
        <v>1</v>
      </c>
      <c r="E3427">
        <v>2</v>
      </c>
      <c r="F3427">
        <v>4</v>
      </c>
      <c r="G3427">
        <v>-0.63023274991994604</v>
      </c>
      <c r="H3427">
        <v>-0.9798069986024176</v>
      </c>
      <c r="I3427">
        <v>-0.6341114172828981</v>
      </c>
      <c r="J3427">
        <v>0.48452205516286018</v>
      </c>
    </row>
    <row r="3428" spans="1:10" x14ac:dyDescent="0.2">
      <c r="A3428">
        <v>35180437</v>
      </c>
      <c r="B3428">
        <v>922</v>
      </c>
      <c r="C3428">
        <v>1</v>
      </c>
      <c r="D3428">
        <v>3</v>
      </c>
      <c r="E3428">
        <v>2</v>
      </c>
      <c r="F3428">
        <v>4</v>
      </c>
      <c r="G3428">
        <v>-0.80246430492391485</v>
      </c>
      <c r="H3428">
        <v>-0.41280681559955601</v>
      </c>
      <c r="I3428">
        <v>-0.47345555092839287</v>
      </c>
      <c r="J3428">
        <v>-1.3109115305068308E-5</v>
      </c>
    </row>
    <row r="3429" spans="1:10" x14ac:dyDescent="0.2">
      <c r="A3429">
        <v>35180438</v>
      </c>
      <c r="B3429">
        <v>599</v>
      </c>
      <c r="C3429">
        <v>2</v>
      </c>
      <c r="D3429">
        <v>2</v>
      </c>
      <c r="E3429">
        <v>1</v>
      </c>
      <c r="F3429">
        <v>4</v>
      </c>
      <c r="G3429">
        <v>-0.44506229702503891</v>
      </c>
      <c r="H3429">
        <v>-0.76290965723728266</v>
      </c>
      <c r="I3429">
        <v>-0.77838544803437948</v>
      </c>
      <c r="J3429">
        <v>4.6095501355672197E-2</v>
      </c>
    </row>
    <row r="3430" spans="1:10" x14ac:dyDescent="0.2">
      <c r="A3430">
        <v>35180439</v>
      </c>
      <c r="B3430">
        <v>480</v>
      </c>
      <c r="C3430">
        <v>3</v>
      </c>
      <c r="D3430">
        <v>1</v>
      </c>
      <c r="E3430">
        <v>1</v>
      </c>
      <c r="F3430">
        <v>3</v>
      </c>
      <c r="G3430">
        <v>-0.21196724014868348</v>
      </c>
      <c r="H3430">
        <v>-1.0595962562218857</v>
      </c>
      <c r="I3430">
        <v>-0.89799267141245254</v>
      </c>
      <c r="J3430">
        <v>-0.15926544605409099</v>
      </c>
    </row>
    <row r="3431" spans="1:10" x14ac:dyDescent="0.2">
      <c r="A3431">
        <v>35180440</v>
      </c>
      <c r="B3431">
        <v>605</v>
      </c>
      <c r="C3431">
        <v>3</v>
      </c>
      <c r="D3431">
        <v>2</v>
      </c>
      <c r="E3431">
        <v>2</v>
      </c>
      <c r="F3431">
        <v>4</v>
      </c>
      <c r="G3431">
        <v>-0.34610778609735926</v>
      </c>
      <c r="H3431">
        <v>-0.48468737262373307</v>
      </c>
      <c r="I3431">
        <v>-0.3362787504690144</v>
      </c>
      <c r="J3431">
        <v>7.2250113949223427E-2</v>
      </c>
    </row>
    <row r="3432" spans="1:10" x14ac:dyDescent="0.2">
      <c r="A3432">
        <v>35180441</v>
      </c>
      <c r="B3432">
        <v>391</v>
      </c>
      <c r="C3432">
        <v>3</v>
      </c>
      <c r="D3432">
        <v>4</v>
      </c>
      <c r="E3432">
        <v>2</v>
      </c>
      <c r="F3432">
        <v>4</v>
      </c>
      <c r="G3432">
        <v>-1.9820748019084899E-2</v>
      </c>
      <c r="H3432">
        <v>0.1593951932930476</v>
      </c>
      <c r="I3432">
        <v>-0.66704510718324206</v>
      </c>
      <c r="J3432">
        <v>0.12084826697749779</v>
      </c>
    </row>
    <row r="3433" spans="1:10" x14ac:dyDescent="0.2">
      <c r="A3433">
        <v>35180442</v>
      </c>
      <c r="B3433">
        <v>993</v>
      </c>
      <c r="C3433">
        <v>4</v>
      </c>
      <c r="D3433">
        <v>5</v>
      </c>
      <c r="E3433">
        <v>1</v>
      </c>
      <c r="F3433">
        <v>5</v>
      </c>
      <c r="G3433">
        <v>0.57461309860440424</v>
      </c>
      <c r="H3433">
        <v>2.8794404755274621</v>
      </c>
      <c r="I3433">
        <v>-1.6751853587729355</v>
      </c>
      <c r="J3433">
        <v>2.104991305758519</v>
      </c>
    </row>
    <row r="3434" spans="1:10" x14ac:dyDescent="0.2">
      <c r="A3434">
        <v>35180445</v>
      </c>
      <c r="B3434">
        <v>1179</v>
      </c>
      <c r="C3434">
        <v>2</v>
      </c>
      <c r="D3434">
        <v>5</v>
      </c>
      <c r="E3434">
        <v>1</v>
      </c>
      <c r="F3434">
        <v>4</v>
      </c>
      <c r="G3434">
        <v>-0.74091654939658014</v>
      </c>
      <c r="H3434">
        <v>0.61783152981411937</v>
      </c>
      <c r="I3434">
        <v>-0.77650246544190415</v>
      </c>
      <c r="J3434">
        <v>0.44415258518119005</v>
      </c>
    </row>
    <row r="3435" spans="1:10" x14ac:dyDescent="0.2">
      <c r="A3435">
        <v>35180446</v>
      </c>
      <c r="B3435">
        <v>256</v>
      </c>
      <c r="C3435">
        <v>2</v>
      </c>
      <c r="D3435">
        <v>3</v>
      </c>
      <c r="E3435">
        <v>3</v>
      </c>
      <c r="F3435">
        <v>4</v>
      </c>
      <c r="G3435">
        <v>-0.5655572446517898</v>
      </c>
      <c r="H3435">
        <v>-0.15881469907646797</v>
      </c>
      <c r="I3435">
        <v>-0.27836893073130148</v>
      </c>
      <c r="J3435">
        <v>0.14378376374723037</v>
      </c>
    </row>
    <row r="3436" spans="1:10" x14ac:dyDescent="0.2">
      <c r="A3436">
        <v>35180447</v>
      </c>
      <c r="B3436">
        <v>1249</v>
      </c>
      <c r="C3436">
        <v>4</v>
      </c>
      <c r="D3436">
        <v>5</v>
      </c>
      <c r="E3436">
        <v>5</v>
      </c>
      <c r="F3436">
        <v>3</v>
      </c>
      <c r="G3436">
        <v>0.29840309870122561</v>
      </c>
      <c r="H3436">
        <v>2.2296542421319572</v>
      </c>
      <c r="I3436">
        <v>0.71091036797496865</v>
      </c>
      <c r="J3436">
        <v>-0.18193486655850011</v>
      </c>
    </row>
    <row r="3437" spans="1:10" x14ac:dyDescent="0.2">
      <c r="A3437">
        <v>35180448</v>
      </c>
      <c r="B3437">
        <v>737</v>
      </c>
      <c r="C3437">
        <v>2</v>
      </c>
      <c r="D3437">
        <v>4</v>
      </c>
      <c r="E3437">
        <v>1</v>
      </c>
      <c r="F3437">
        <v>5</v>
      </c>
      <c r="G3437">
        <v>-0.75069703820320832</v>
      </c>
      <c r="H3437">
        <v>0.42992398218588812</v>
      </c>
      <c r="I3437">
        <v>-1.1441589613806831</v>
      </c>
      <c r="J3437">
        <v>0.73073883059108891</v>
      </c>
    </row>
    <row r="3438" spans="1:10" x14ac:dyDescent="0.2">
      <c r="A3438">
        <v>35180450</v>
      </c>
      <c r="B3438">
        <v>923</v>
      </c>
      <c r="C3438">
        <v>5</v>
      </c>
      <c r="D3438">
        <v>4</v>
      </c>
      <c r="E3438">
        <v>5</v>
      </c>
      <c r="F3438">
        <v>4</v>
      </c>
      <c r="G3438">
        <v>1.4314154266748376</v>
      </c>
      <c r="H3438">
        <v>3.4967907976431331E-2</v>
      </c>
      <c r="I3438">
        <v>1.0059469086182682</v>
      </c>
      <c r="J3438">
        <v>7.7629711978191754E-2</v>
      </c>
    </row>
    <row r="3439" spans="1:10" x14ac:dyDescent="0.2">
      <c r="A3439">
        <v>35180451</v>
      </c>
      <c r="B3439">
        <v>633</v>
      </c>
      <c r="C3439">
        <v>1</v>
      </c>
      <c r="D3439">
        <v>4</v>
      </c>
      <c r="E3439">
        <v>1</v>
      </c>
      <c r="F3439">
        <v>5</v>
      </c>
      <c r="G3439">
        <v>-0.94790001877361474</v>
      </c>
      <c r="H3439">
        <v>0.28969481836495581</v>
      </c>
      <c r="I3439">
        <v>-0.87799510253346513</v>
      </c>
      <c r="J3439">
        <v>1.1342752578835014</v>
      </c>
    </row>
    <row r="3440" spans="1:10" x14ac:dyDescent="0.2">
      <c r="A3440">
        <v>35180452</v>
      </c>
      <c r="B3440">
        <v>323</v>
      </c>
      <c r="C3440">
        <v>2</v>
      </c>
      <c r="D3440">
        <v>4</v>
      </c>
      <c r="E3440">
        <v>1</v>
      </c>
      <c r="F3440">
        <v>5</v>
      </c>
      <c r="G3440">
        <v>-0.66728877165253797</v>
      </c>
      <c r="H3440">
        <v>0.21618712116629746</v>
      </c>
      <c r="I3440">
        <v>-0.7649238011333741</v>
      </c>
      <c r="J3440">
        <v>1.2417088194350572</v>
      </c>
    </row>
    <row r="3441" spans="1:10" x14ac:dyDescent="0.2">
      <c r="A3441">
        <v>35180453</v>
      </c>
      <c r="B3441">
        <v>815</v>
      </c>
      <c r="C3441">
        <v>2</v>
      </c>
      <c r="D3441">
        <v>4</v>
      </c>
      <c r="E3441">
        <v>1</v>
      </c>
      <c r="F3441">
        <v>5</v>
      </c>
      <c r="G3441">
        <v>-0.48525475531458562</v>
      </c>
      <c r="H3441">
        <v>0.34017276605512925</v>
      </c>
      <c r="I3441">
        <v>-0.79595036081664605</v>
      </c>
      <c r="J3441">
        <v>0.81785223269154683</v>
      </c>
    </row>
    <row r="3442" spans="1:10" x14ac:dyDescent="0.2">
      <c r="A3442">
        <v>35180454</v>
      </c>
      <c r="B3442">
        <v>539</v>
      </c>
      <c r="C3442">
        <v>3</v>
      </c>
      <c r="D3442">
        <v>4</v>
      </c>
      <c r="E3442">
        <v>3</v>
      </c>
      <c r="F3442">
        <v>4</v>
      </c>
      <c r="G3442">
        <v>-0.32003505143794558</v>
      </c>
      <c r="H3442">
        <v>0.49413995937007749</v>
      </c>
      <c r="I3442">
        <v>-0.24312105320993024</v>
      </c>
      <c r="J3442">
        <v>-3.6770055081147987E-2</v>
      </c>
    </row>
    <row r="3443" spans="1:10" x14ac:dyDescent="0.2">
      <c r="A3443">
        <v>35180455</v>
      </c>
      <c r="B3443">
        <v>536</v>
      </c>
      <c r="C3443">
        <v>4</v>
      </c>
      <c r="D3443">
        <v>3</v>
      </c>
      <c r="E3443">
        <v>5</v>
      </c>
      <c r="F3443">
        <v>3</v>
      </c>
      <c r="G3443">
        <v>0.41833767125629018</v>
      </c>
      <c r="H3443">
        <v>-0.38334696393378292</v>
      </c>
      <c r="I3443">
        <v>1.3153558674453114</v>
      </c>
      <c r="J3443">
        <v>-0.39596689599667689</v>
      </c>
    </row>
    <row r="3444" spans="1:10" x14ac:dyDescent="0.2">
      <c r="A3444">
        <v>35180456</v>
      </c>
      <c r="B3444">
        <v>395</v>
      </c>
      <c r="C3444">
        <v>3</v>
      </c>
      <c r="D3444">
        <v>4</v>
      </c>
      <c r="E3444">
        <v>2</v>
      </c>
      <c r="F3444">
        <v>3</v>
      </c>
      <c r="G3444">
        <v>-0.17286204478910028</v>
      </c>
      <c r="H3444">
        <v>0.22529988940146239</v>
      </c>
      <c r="I3444">
        <v>-0.32226185461509688</v>
      </c>
      <c r="J3444">
        <v>-0.23722703229941111</v>
      </c>
    </row>
    <row r="3445" spans="1:10" x14ac:dyDescent="0.2">
      <c r="A3445">
        <v>35180457</v>
      </c>
      <c r="B3445">
        <v>460</v>
      </c>
      <c r="C3445">
        <v>3</v>
      </c>
      <c r="D3445">
        <v>4</v>
      </c>
      <c r="E3445">
        <v>3</v>
      </c>
      <c r="F3445">
        <v>3</v>
      </c>
      <c r="G3445">
        <v>-0.2655874580949894</v>
      </c>
      <c r="H3445">
        <v>0.17487585614194193</v>
      </c>
      <c r="I3445">
        <v>2.1350636036714825E-2</v>
      </c>
      <c r="J3445">
        <v>-8.8914111406269425E-2</v>
      </c>
    </row>
    <row r="3446" spans="1:10" x14ac:dyDescent="0.2">
      <c r="A3446">
        <v>35180458</v>
      </c>
      <c r="B3446">
        <v>598</v>
      </c>
      <c r="C3446">
        <v>4</v>
      </c>
      <c r="D3446">
        <v>3</v>
      </c>
      <c r="E3446">
        <v>4</v>
      </c>
      <c r="F3446">
        <v>3</v>
      </c>
      <c r="G3446">
        <v>1.8731722420205078E-2</v>
      </c>
      <c r="H3446">
        <v>-0.38488409470865304</v>
      </c>
      <c r="I3446">
        <v>5.8825231461628491E-2</v>
      </c>
      <c r="J3446">
        <v>-0.31267301226566196</v>
      </c>
    </row>
    <row r="3447" spans="1:10" x14ac:dyDescent="0.2">
      <c r="A3447">
        <v>35180459</v>
      </c>
      <c r="B3447">
        <v>392</v>
      </c>
      <c r="C3447">
        <v>3</v>
      </c>
      <c r="D3447">
        <v>4</v>
      </c>
      <c r="E3447">
        <v>3</v>
      </c>
      <c r="F3447">
        <v>2</v>
      </c>
      <c r="G3447">
        <v>-0.19612488670616318</v>
      </c>
      <c r="H3447">
        <v>0.51280331913214361</v>
      </c>
      <c r="I3447">
        <v>-0.1923575732895938</v>
      </c>
      <c r="J3447">
        <v>-0.5308443374847478</v>
      </c>
    </row>
    <row r="3448" spans="1:10" x14ac:dyDescent="0.2">
      <c r="A3448">
        <v>35180460</v>
      </c>
      <c r="B3448">
        <v>457</v>
      </c>
      <c r="C3448">
        <v>4</v>
      </c>
      <c r="D3448">
        <v>2</v>
      </c>
      <c r="E3448">
        <v>3</v>
      </c>
      <c r="F3448">
        <v>2</v>
      </c>
      <c r="G3448">
        <v>0.15569788332942733</v>
      </c>
      <c r="H3448">
        <v>-0.6011929879914506</v>
      </c>
      <c r="I3448">
        <v>-0.13158971821963272</v>
      </c>
      <c r="J3448">
        <v>-0.49828122834929867</v>
      </c>
    </row>
    <row r="3449" spans="1:10" x14ac:dyDescent="0.2">
      <c r="A3449">
        <v>35180461</v>
      </c>
      <c r="B3449">
        <v>452</v>
      </c>
      <c r="C3449">
        <v>5</v>
      </c>
      <c r="D3449">
        <v>3</v>
      </c>
      <c r="E3449">
        <v>4</v>
      </c>
      <c r="F3449">
        <v>2</v>
      </c>
      <c r="G3449">
        <v>0.71561334336370286</v>
      </c>
      <c r="H3449">
        <v>-0.17874553756138062</v>
      </c>
      <c r="I3449">
        <v>0.53764758302269278</v>
      </c>
      <c r="J3449">
        <v>-0.51410167184540467</v>
      </c>
    </row>
    <row r="3450" spans="1:10" x14ac:dyDescent="0.2">
      <c r="A3450">
        <v>35180462</v>
      </c>
      <c r="B3450">
        <v>526</v>
      </c>
      <c r="C3450">
        <v>2</v>
      </c>
      <c r="D3450">
        <v>3</v>
      </c>
      <c r="E3450">
        <v>2</v>
      </c>
      <c r="F3450">
        <v>2</v>
      </c>
      <c r="G3450">
        <v>-0.4288823854306314</v>
      </c>
      <c r="H3450">
        <v>-0.24970990066913828</v>
      </c>
      <c r="I3450">
        <v>-0.43511194382237173</v>
      </c>
      <c r="J3450">
        <v>-0.6180365164913586</v>
      </c>
    </row>
    <row r="3451" spans="1:10" x14ac:dyDescent="0.2">
      <c r="A3451">
        <v>35180463</v>
      </c>
      <c r="B3451">
        <v>1024</v>
      </c>
      <c r="C3451">
        <v>5</v>
      </c>
      <c r="D3451">
        <v>4</v>
      </c>
      <c r="E3451">
        <v>2</v>
      </c>
      <c r="F3451">
        <v>2</v>
      </c>
      <c r="G3451">
        <v>0.6694042499367403</v>
      </c>
      <c r="H3451">
        <v>1.8452727008250097E-2</v>
      </c>
      <c r="I3451">
        <v>-0.67828812779241821</v>
      </c>
      <c r="J3451">
        <v>-0.61364239944998755</v>
      </c>
    </row>
    <row r="3452" spans="1:10" x14ac:dyDescent="0.2">
      <c r="A3452">
        <v>35180464</v>
      </c>
      <c r="B3452">
        <v>512</v>
      </c>
      <c r="C3452">
        <v>5</v>
      </c>
      <c r="D3452">
        <v>3</v>
      </c>
      <c r="E3452">
        <v>4</v>
      </c>
      <c r="F3452">
        <v>4</v>
      </c>
      <c r="G3452">
        <v>0.95005199146853836</v>
      </c>
      <c r="H3452">
        <v>-0.25983240415794306</v>
      </c>
      <c r="I3452">
        <v>0.48012460931820289</v>
      </c>
      <c r="J3452">
        <v>0.10894107829080733</v>
      </c>
    </row>
    <row r="3453" spans="1:10" x14ac:dyDescent="0.2">
      <c r="A3453">
        <v>35180465</v>
      </c>
      <c r="B3453">
        <v>940</v>
      </c>
      <c r="C3453">
        <v>3</v>
      </c>
      <c r="D3453">
        <v>3</v>
      </c>
      <c r="E3453">
        <v>2</v>
      </c>
      <c r="F3453">
        <v>3</v>
      </c>
      <c r="G3453">
        <v>-0.26465060536421225</v>
      </c>
      <c r="H3453">
        <v>-0.32338777373153826</v>
      </c>
      <c r="I3453">
        <v>-0.40184723482797718</v>
      </c>
      <c r="J3453">
        <v>-0.16554047992183366</v>
      </c>
    </row>
    <row r="3454" spans="1:10" x14ac:dyDescent="0.2">
      <c r="A3454">
        <v>35180466</v>
      </c>
      <c r="B3454">
        <v>581</v>
      </c>
      <c r="C3454">
        <v>2</v>
      </c>
      <c r="D3454">
        <v>2</v>
      </c>
      <c r="E3454">
        <v>4</v>
      </c>
      <c r="F3454">
        <v>3</v>
      </c>
      <c r="G3454">
        <v>-0.42070949321491324</v>
      </c>
      <c r="H3454">
        <v>-0.5793437015105658</v>
      </c>
      <c r="I3454">
        <v>0.4368318654075396</v>
      </c>
      <c r="J3454">
        <v>-0.31367363558752387</v>
      </c>
    </row>
    <row r="3455" spans="1:10" x14ac:dyDescent="0.2">
      <c r="A3455">
        <v>35180467</v>
      </c>
      <c r="B3455">
        <v>434</v>
      </c>
      <c r="C3455">
        <v>3</v>
      </c>
      <c r="D3455">
        <v>2</v>
      </c>
      <c r="E3455">
        <v>4</v>
      </c>
      <c r="F3455">
        <v>3</v>
      </c>
      <c r="G3455">
        <v>-0.15067396797405247</v>
      </c>
      <c r="H3455">
        <v>-0.48636691560162493</v>
      </c>
      <c r="I3455">
        <v>0.45351924357921108</v>
      </c>
      <c r="J3455">
        <v>-0.3716772103995758</v>
      </c>
    </row>
    <row r="3456" spans="1:10" x14ac:dyDescent="0.2">
      <c r="A3456">
        <v>35180468</v>
      </c>
      <c r="B3456">
        <v>344</v>
      </c>
      <c r="C3456">
        <v>2</v>
      </c>
      <c r="D3456">
        <v>4</v>
      </c>
      <c r="E3456">
        <v>4</v>
      </c>
      <c r="F3456">
        <v>2</v>
      </c>
      <c r="G3456">
        <v>-0.51913781379440094</v>
      </c>
      <c r="H3456">
        <v>7.5308295977427803E-2</v>
      </c>
      <c r="I3456">
        <v>0.13634322693001472</v>
      </c>
      <c r="J3456">
        <v>-0.44618170775959343</v>
      </c>
    </row>
    <row r="3457" spans="1:10" x14ac:dyDescent="0.2">
      <c r="A3457">
        <v>35180469</v>
      </c>
      <c r="B3457">
        <v>826</v>
      </c>
      <c r="C3457">
        <v>3</v>
      </c>
      <c r="D3457">
        <v>2</v>
      </c>
      <c r="E3457">
        <v>2</v>
      </c>
      <c r="F3457">
        <v>3</v>
      </c>
      <c r="G3457">
        <v>-0.40066974564857305</v>
      </c>
      <c r="H3457">
        <v>-0.75825448720388455</v>
      </c>
      <c r="I3457">
        <v>-0.54607400739141421</v>
      </c>
      <c r="J3457">
        <v>-0.40946114323715599</v>
      </c>
    </row>
    <row r="3458" spans="1:10" x14ac:dyDescent="0.2">
      <c r="A3458">
        <v>35180472</v>
      </c>
      <c r="B3458">
        <v>584</v>
      </c>
      <c r="C3458">
        <v>2</v>
      </c>
      <c r="D3458">
        <v>3</v>
      </c>
      <c r="E3458">
        <v>3</v>
      </c>
      <c r="F3458">
        <v>3</v>
      </c>
      <c r="G3458">
        <v>-0.57984215919801363</v>
      </c>
      <c r="H3458">
        <v>-0.14718523486376303</v>
      </c>
      <c r="I3458">
        <v>-0.17172890974058119</v>
      </c>
      <c r="J3458">
        <v>-0.22019991266888339</v>
      </c>
    </row>
    <row r="3459" spans="1:10" x14ac:dyDescent="0.2">
      <c r="A3459">
        <v>35180473</v>
      </c>
      <c r="B3459">
        <v>543</v>
      </c>
      <c r="C3459">
        <v>3</v>
      </c>
      <c r="D3459">
        <v>2</v>
      </c>
      <c r="E3459">
        <v>3</v>
      </c>
      <c r="F3459">
        <v>3</v>
      </c>
      <c r="G3459">
        <v>-0.2717912053458707</v>
      </c>
      <c r="H3459">
        <v>-0.69390808820830774</v>
      </c>
      <c r="I3459">
        <v>-0.18102547804894847</v>
      </c>
      <c r="J3459">
        <v>-0.19218382603447356</v>
      </c>
    </row>
    <row r="3460" spans="1:10" x14ac:dyDescent="0.2">
      <c r="A3460">
        <v>35180474</v>
      </c>
      <c r="B3460">
        <v>485</v>
      </c>
      <c r="C3460">
        <v>3</v>
      </c>
      <c r="D3460">
        <v>3</v>
      </c>
      <c r="E3460">
        <v>2</v>
      </c>
      <c r="F3460">
        <v>3</v>
      </c>
      <c r="G3460">
        <v>-0.28006029274623934</v>
      </c>
      <c r="H3460">
        <v>-0.32195459560383977</v>
      </c>
      <c r="I3460">
        <v>-0.57681737215362694</v>
      </c>
      <c r="J3460">
        <v>-0.12665700515135145</v>
      </c>
    </row>
    <row r="3461" spans="1:10" x14ac:dyDescent="0.2">
      <c r="A3461">
        <v>35180475</v>
      </c>
      <c r="B3461">
        <v>937</v>
      </c>
      <c r="C3461">
        <v>3</v>
      </c>
      <c r="D3461">
        <v>4</v>
      </c>
      <c r="E3461">
        <v>1</v>
      </c>
      <c r="F3461">
        <v>4</v>
      </c>
      <c r="G3461">
        <v>-9.152743017885856E-2</v>
      </c>
      <c r="H3461">
        <v>0.39340421761752131</v>
      </c>
      <c r="I3461">
        <v>-0.75087358589543252</v>
      </c>
      <c r="J3461">
        <v>0.61390755745683367</v>
      </c>
    </row>
    <row r="3462" spans="1:10" x14ac:dyDescent="0.2">
      <c r="A3462">
        <v>35180476</v>
      </c>
      <c r="B3462">
        <v>410</v>
      </c>
      <c r="C3462">
        <v>2</v>
      </c>
      <c r="D3462">
        <v>1</v>
      </c>
      <c r="E3462">
        <v>2</v>
      </c>
      <c r="F3462">
        <v>3</v>
      </c>
      <c r="G3462">
        <v>-0.52444399672054531</v>
      </c>
      <c r="H3462">
        <v>-0.89646806532107104</v>
      </c>
      <c r="I3462">
        <v>-0.57232236225713251</v>
      </c>
      <c r="J3462">
        <v>-0.15494858533594241</v>
      </c>
    </row>
    <row r="3463" spans="1:10" x14ac:dyDescent="0.2">
      <c r="A3463">
        <v>35180477</v>
      </c>
      <c r="B3463">
        <v>431</v>
      </c>
      <c r="C3463">
        <v>2</v>
      </c>
      <c r="D3463">
        <v>3</v>
      </c>
      <c r="E3463">
        <v>2</v>
      </c>
      <c r="F3463">
        <v>4</v>
      </c>
      <c r="G3463">
        <v>-0.51979496558410965</v>
      </c>
      <c r="H3463">
        <v>-0.40245368086866606</v>
      </c>
      <c r="I3463">
        <v>-0.56308796230477365</v>
      </c>
      <c r="J3463">
        <v>4.0674239880438556E-2</v>
      </c>
    </row>
    <row r="3464" spans="1:10" x14ac:dyDescent="0.2">
      <c r="A3464">
        <v>35180478</v>
      </c>
      <c r="B3464">
        <v>867</v>
      </c>
      <c r="C3464">
        <v>1</v>
      </c>
      <c r="D3464">
        <v>2</v>
      </c>
      <c r="E3464">
        <v>2</v>
      </c>
      <c r="F3464">
        <v>4</v>
      </c>
      <c r="G3464">
        <v>-0.76448497321143205</v>
      </c>
      <c r="H3464">
        <v>-0.55871341415473941</v>
      </c>
      <c r="I3464">
        <v>-0.59186061337433615</v>
      </c>
      <c r="J3464">
        <v>0.14955709454436095</v>
      </c>
    </row>
    <row r="3465" spans="1:10" x14ac:dyDescent="0.2">
      <c r="A3465">
        <v>35180479</v>
      </c>
      <c r="B3465">
        <v>590</v>
      </c>
      <c r="C3465">
        <v>1</v>
      </c>
      <c r="D3465">
        <v>2</v>
      </c>
      <c r="E3465">
        <v>2</v>
      </c>
      <c r="F3465">
        <v>4</v>
      </c>
      <c r="G3465">
        <v>-0.87026277344850367</v>
      </c>
      <c r="H3465">
        <v>-0.59773957168881653</v>
      </c>
      <c r="I3465">
        <v>-0.62060992387943914</v>
      </c>
      <c r="J3465">
        <v>0.10950623817392932</v>
      </c>
    </row>
    <row r="3466" spans="1:10" x14ac:dyDescent="0.2">
      <c r="A3466">
        <v>35180480</v>
      </c>
      <c r="B3466">
        <v>466</v>
      </c>
      <c r="C3466">
        <v>2</v>
      </c>
      <c r="D3466">
        <v>2</v>
      </c>
      <c r="E3466">
        <v>2</v>
      </c>
      <c r="F3466">
        <v>4</v>
      </c>
      <c r="G3466">
        <v>-0.62125134317402042</v>
      </c>
      <c r="H3466">
        <v>-0.60224256352749039</v>
      </c>
      <c r="I3466">
        <v>-0.66987571373347921</v>
      </c>
      <c r="J3466">
        <v>1.1344208063947564E-2</v>
      </c>
    </row>
    <row r="3467" spans="1:10" x14ac:dyDescent="0.2">
      <c r="A3467">
        <v>35180481</v>
      </c>
      <c r="B3467">
        <v>993</v>
      </c>
      <c r="C3467">
        <v>1</v>
      </c>
      <c r="D3467">
        <v>1</v>
      </c>
      <c r="E3467">
        <v>3</v>
      </c>
      <c r="F3467">
        <v>4</v>
      </c>
      <c r="G3467">
        <v>-0.82084612873690621</v>
      </c>
      <c r="H3467">
        <v>-0.92493165043062753</v>
      </c>
      <c r="I3467">
        <v>-0.20302128158495325</v>
      </c>
      <c r="J3467">
        <v>-8.6980121145602829E-3</v>
      </c>
    </row>
    <row r="3468" spans="1:10" x14ac:dyDescent="0.2">
      <c r="A3468">
        <v>35180482</v>
      </c>
      <c r="B3468">
        <v>381</v>
      </c>
      <c r="C3468">
        <v>1</v>
      </c>
      <c r="D3468">
        <v>2</v>
      </c>
      <c r="E3468">
        <v>2</v>
      </c>
      <c r="F3468">
        <v>4</v>
      </c>
      <c r="G3468">
        <v>-0.8361725486715943</v>
      </c>
      <c r="H3468">
        <v>-0.64021415641825441</v>
      </c>
      <c r="I3468">
        <v>-0.3903194075670543</v>
      </c>
      <c r="J3468">
        <v>0.14688016873727749</v>
      </c>
    </row>
    <row r="3469" spans="1:10" x14ac:dyDescent="0.2">
      <c r="A3469">
        <v>35180483</v>
      </c>
      <c r="B3469">
        <v>527</v>
      </c>
      <c r="C3469">
        <v>1</v>
      </c>
      <c r="D3469">
        <v>2</v>
      </c>
      <c r="E3469">
        <v>2</v>
      </c>
      <c r="F3469">
        <v>4</v>
      </c>
      <c r="G3469">
        <v>-0.87339793050144077</v>
      </c>
      <c r="H3469">
        <v>-0.53590884713957621</v>
      </c>
      <c r="I3469">
        <v>-0.66965265940293373</v>
      </c>
      <c r="J3469">
        <v>0.28703982295878172</v>
      </c>
    </row>
    <row r="3470" spans="1:10" x14ac:dyDescent="0.2">
      <c r="A3470">
        <v>35180484</v>
      </c>
      <c r="B3470">
        <v>966</v>
      </c>
      <c r="C3470">
        <v>3</v>
      </c>
      <c r="D3470">
        <v>5</v>
      </c>
      <c r="E3470">
        <v>1</v>
      </c>
      <c r="F3470">
        <v>4</v>
      </c>
      <c r="G3470">
        <v>-0.23038393334248677</v>
      </c>
      <c r="H3470">
        <v>1.3018644199699461</v>
      </c>
      <c r="I3470">
        <v>-0.96746273384232095</v>
      </c>
      <c r="J3470">
        <v>0.42831488069708734</v>
      </c>
    </row>
    <row r="3471" spans="1:10" x14ac:dyDescent="0.2">
      <c r="A3471">
        <v>35180485</v>
      </c>
      <c r="B3471">
        <v>574</v>
      </c>
      <c r="C3471">
        <v>1</v>
      </c>
      <c r="D3471">
        <v>1</v>
      </c>
      <c r="E3471">
        <v>1</v>
      </c>
      <c r="F3471">
        <v>4</v>
      </c>
      <c r="G3471">
        <v>-0.90767610017931899</v>
      </c>
      <c r="H3471">
        <v>-0.89440077591472555</v>
      </c>
      <c r="I3471">
        <v>-0.93378148119857973</v>
      </c>
      <c r="J3471">
        <v>0.22640443687705095</v>
      </c>
    </row>
    <row r="3472" spans="1:10" x14ac:dyDescent="0.2">
      <c r="A3472">
        <v>35180486</v>
      </c>
      <c r="B3472">
        <v>318</v>
      </c>
      <c r="C3472">
        <v>2</v>
      </c>
      <c r="D3472">
        <v>3</v>
      </c>
      <c r="E3472">
        <v>2</v>
      </c>
      <c r="F3472">
        <v>4</v>
      </c>
      <c r="G3472">
        <v>-0.68485709139301154</v>
      </c>
      <c r="H3472">
        <v>-0.38777537162972209</v>
      </c>
      <c r="I3472">
        <v>-0.5755549372411205</v>
      </c>
      <c r="J3472">
        <v>-1.7024750611735806E-2</v>
      </c>
    </row>
    <row r="3473" spans="1:10" x14ac:dyDescent="0.2">
      <c r="A3473">
        <v>35180487</v>
      </c>
      <c r="B3473">
        <v>316</v>
      </c>
      <c r="C3473">
        <v>1</v>
      </c>
      <c r="D3473">
        <v>1</v>
      </c>
      <c r="E3473">
        <v>1</v>
      </c>
      <c r="F3473">
        <v>4</v>
      </c>
      <c r="G3473">
        <v>-0.94607409583271596</v>
      </c>
      <c r="H3473">
        <v>-0.90846765732996793</v>
      </c>
      <c r="I3473">
        <v>-0.78078901010517499</v>
      </c>
      <c r="J3473">
        <v>0.44672862346643949</v>
      </c>
    </row>
    <row r="3474" spans="1:10" x14ac:dyDescent="0.2">
      <c r="A3474">
        <v>35180488</v>
      </c>
      <c r="B3474">
        <v>902</v>
      </c>
      <c r="C3474">
        <v>1</v>
      </c>
      <c r="D3474">
        <v>2</v>
      </c>
      <c r="E3474">
        <v>1</v>
      </c>
      <c r="F3474">
        <v>4</v>
      </c>
      <c r="G3474">
        <v>-0.84957243112263781</v>
      </c>
      <c r="H3474">
        <v>-0.73492782157124648</v>
      </c>
      <c r="I3474">
        <v>-0.77135648739614249</v>
      </c>
      <c r="J3474">
        <v>0.22962366798669226</v>
      </c>
    </row>
    <row r="3475" spans="1:10" x14ac:dyDescent="0.2">
      <c r="A3475">
        <v>35180489</v>
      </c>
      <c r="B3475">
        <v>322</v>
      </c>
      <c r="C3475">
        <v>2</v>
      </c>
      <c r="D3475">
        <v>1</v>
      </c>
      <c r="E3475">
        <v>2</v>
      </c>
      <c r="F3475">
        <v>4</v>
      </c>
      <c r="G3475">
        <v>-0.6720932090683156</v>
      </c>
      <c r="H3475">
        <v>-0.87786531818527691</v>
      </c>
      <c r="I3475">
        <v>-0.60105977524643683</v>
      </c>
      <c r="J3475">
        <v>0.16459298617267532</v>
      </c>
    </row>
    <row r="3476" spans="1:10" x14ac:dyDescent="0.2">
      <c r="A3476">
        <v>35180490</v>
      </c>
      <c r="B3476">
        <v>1106</v>
      </c>
      <c r="C3476">
        <v>2</v>
      </c>
      <c r="D3476">
        <v>1</v>
      </c>
      <c r="E3476">
        <v>1</v>
      </c>
      <c r="F3476">
        <v>4</v>
      </c>
      <c r="G3476">
        <v>-0.75324905186781388</v>
      </c>
      <c r="H3476">
        <v>-0.9134314857643796</v>
      </c>
      <c r="I3476">
        <v>-0.72660095040683848</v>
      </c>
      <c r="J3476">
        <v>0.21013505750676026</v>
      </c>
    </row>
    <row r="3477" spans="1:10" x14ac:dyDescent="0.2">
      <c r="A3477">
        <v>35180491</v>
      </c>
      <c r="B3477">
        <v>430</v>
      </c>
      <c r="C3477">
        <v>1</v>
      </c>
      <c r="D3477">
        <v>3</v>
      </c>
      <c r="E3477">
        <v>1</v>
      </c>
      <c r="F3477">
        <v>4</v>
      </c>
      <c r="G3477">
        <v>-0.93876506952177874</v>
      </c>
      <c r="H3477">
        <v>-0.32765501787654328</v>
      </c>
      <c r="I3477">
        <v>-1.2237464277526717</v>
      </c>
      <c r="J3477">
        <v>0.36947359455798356</v>
      </c>
    </row>
    <row r="3478" spans="1:10" x14ac:dyDescent="0.2">
      <c r="A3478">
        <v>35180492</v>
      </c>
      <c r="B3478">
        <v>674</v>
      </c>
      <c r="C3478">
        <v>1</v>
      </c>
      <c r="D3478">
        <v>3</v>
      </c>
      <c r="E3478">
        <v>1</v>
      </c>
      <c r="F3478">
        <v>4</v>
      </c>
      <c r="G3478">
        <v>-0.88032852518532656</v>
      </c>
      <c r="H3478">
        <v>-0.26740823286150384</v>
      </c>
      <c r="I3478">
        <v>-1.0436580852122614</v>
      </c>
      <c r="J3478">
        <v>0.67595443262123633</v>
      </c>
    </row>
    <row r="3479" spans="1:10" x14ac:dyDescent="0.2">
      <c r="A3479">
        <v>35180493</v>
      </c>
      <c r="B3479">
        <v>846</v>
      </c>
      <c r="C3479">
        <v>1</v>
      </c>
      <c r="D3479">
        <v>1</v>
      </c>
      <c r="E3479">
        <v>2</v>
      </c>
      <c r="F3479">
        <v>4</v>
      </c>
      <c r="G3479">
        <v>-0.77458052404488142</v>
      </c>
      <c r="H3479">
        <v>-0.84824201676387878</v>
      </c>
      <c r="I3479">
        <v>-0.43031975217427387</v>
      </c>
      <c r="J3479">
        <v>0.21293353102599594</v>
      </c>
    </row>
    <row r="3480" spans="1:10" x14ac:dyDescent="0.2">
      <c r="A3480">
        <v>35180494</v>
      </c>
      <c r="B3480">
        <v>645</v>
      </c>
      <c r="C3480">
        <v>2</v>
      </c>
      <c r="D3480">
        <v>3</v>
      </c>
      <c r="E3480">
        <v>1</v>
      </c>
      <c r="F3480">
        <v>3</v>
      </c>
      <c r="G3480">
        <v>-0.60999301763417157</v>
      </c>
      <c r="H3480">
        <v>-0.13415995837512218</v>
      </c>
      <c r="I3480">
        <v>-0.73292211302573396</v>
      </c>
      <c r="J3480">
        <v>-8.6679185676679454E-2</v>
      </c>
    </row>
    <row r="3481" spans="1:10" x14ac:dyDescent="0.2">
      <c r="A3481">
        <v>35180495</v>
      </c>
      <c r="B3481">
        <v>506</v>
      </c>
      <c r="C3481">
        <v>1</v>
      </c>
      <c r="D3481">
        <v>2</v>
      </c>
      <c r="E3481">
        <v>3</v>
      </c>
      <c r="F3481">
        <v>4</v>
      </c>
      <c r="G3481">
        <v>-1.1397936996277473</v>
      </c>
      <c r="H3481">
        <v>-0.4854482813104537</v>
      </c>
      <c r="I3481">
        <v>-0.31439647142974714</v>
      </c>
      <c r="J3481">
        <v>0.3017029641499766</v>
      </c>
    </row>
    <row r="3482" spans="1:10" x14ac:dyDescent="0.2">
      <c r="A3482">
        <v>35180496</v>
      </c>
      <c r="B3482">
        <v>721</v>
      </c>
      <c r="C3482">
        <v>2</v>
      </c>
      <c r="D3482">
        <v>4</v>
      </c>
      <c r="E3482">
        <v>1</v>
      </c>
      <c r="F3482">
        <v>4</v>
      </c>
      <c r="G3482">
        <v>-0.54329064223796064</v>
      </c>
      <c r="H3482">
        <v>3.2015460402266931E-3</v>
      </c>
      <c r="I3482">
        <v>-0.72388597632164919</v>
      </c>
      <c r="J3482">
        <v>0.63264903602245148</v>
      </c>
    </row>
    <row r="3483" spans="1:10" x14ac:dyDescent="0.2">
      <c r="A3483">
        <v>35180497</v>
      </c>
      <c r="B3483">
        <v>724</v>
      </c>
      <c r="C3483">
        <v>3</v>
      </c>
      <c r="D3483">
        <v>5</v>
      </c>
      <c r="E3483">
        <v>2</v>
      </c>
      <c r="F3483">
        <v>3</v>
      </c>
      <c r="G3483">
        <v>-7.7251881168936207E-2</v>
      </c>
      <c r="H3483">
        <v>0.87604336766030066</v>
      </c>
      <c r="I3483">
        <v>-0.35288872550837491</v>
      </c>
      <c r="J3483">
        <v>-0.2326371465512713</v>
      </c>
    </row>
    <row r="3484" spans="1:10" x14ac:dyDescent="0.2">
      <c r="A3484">
        <v>35180498</v>
      </c>
      <c r="B3484">
        <v>595</v>
      </c>
      <c r="C3484">
        <v>2</v>
      </c>
      <c r="D3484">
        <v>3</v>
      </c>
      <c r="E3484">
        <v>1</v>
      </c>
      <c r="F3484">
        <v>4</v>
      </c>
      <c r="G3484">
        <v>-0.53026836278769229</v>
      </c>
      <c r="H3484">
        <v>-0.26626290738962149</v>
      </c>
      <c r="I3484">
        <v>-0.89153242729232041</v>
      </c>
      <c r="J3484">
        <v>0.26678834142183649</v>
      </c>
    </row>
    <row r="3485" spans="1:10" x14ac:dyDescent="0.2">
      <c r="A3485">
        <v>35180499</v>
      </c>
      <c r="B3485">
        <v>994</v>
      </c>
      <c r="C3485">
        <v>2</v>
      </c>
      <c r="D3485">
        <v>1</v>
      </c>
      <c r="E3485">
        <v>2</v>
      </c>
      <c r="F3485">
        <v>3</v>
      </c>
      <c r="G3485">
        <v>-0.56480386398919358</v>
      </c>
      <c r="H3485">
        <v>-0.89863213390204422</v>
      </c>
      <c r="I3485">
        <v>-0.42226573674068874</v>
      </c>
      <c r="J3485">
        <v>-0.1284049779528588</v>
      </c>
    </row>
    <row r="3486" spans="1:10" x14ac:dyDescent="0.2">
      <c r="A3486">
        <v>35180500</v>
      </c>
      <c r="B3486">
        <v>406</v>
      </c>
      <c r="C3486">
        <v>1</v>
      </c>
      <c r="D3486">
        <v>2</v>
      </c>
      <c r="E3486">
        <v>2</v>
      </c>
      <c r="F3486">
        <v>4</v>
      </c>
      <c r="G3486">
        <v>-0.93437344610445749</v>
      </c>
      <c r="H3486">
        <v>-0.72284411922225411</v>
      </c>
      <c r="I3486">
        <v>-0.57514826959694976</v>
      </c>
      <c r="J3486">
        <v>0.1176848194004082</v>
      </c>
    </row>
    <row r="3487" spans="1:10" x14ac:dyDescent="0.2">
      <c r="A3487">
        <v>35180501</v>
      </c>
      <c r="B3487">
        <v>833</v>
      </c>
      <c r="C3487">
        <v>1</v>
      </c>
      <c r="D3487">
        <v>2</v>
      </c>
      <c r="E3487">
        <v>2</v>
      </c>
      <c r="F3487">
        <v>4</v>
      </c>
      <c r="G3487">
        <v>-0.83920649604081377</v>
      </c>
      <c r="H3487">
        <v>-0.5796392636058818</v>
      </c>
      <c r="I3487">
        <v>-0.36102872747600423</v>
      </c>
      <c r="J3487">
        <v>0.16316855642286079</v>
      </c>
    </row>
    <row r="3488" spans="1:10" x14ac:dyDescent="0.2">
      <c r="A3488">
        <v>35180502</v>
      </c>
      <c r="B3488">
        <v>810</v>
      </c>
      <c r="C3488">
        <v>1</v>
      </c>
      <c r="D3488">
        <v>3</v>
      </c>
      <c r="E3488">
        <v>2</v>
      </c>
      <c r="F3488">
        <v>4</v>
      </c>
      <c r="G3488">
        <v>-1.1389233951653814</v>
      </c>
      <c r="H3488">
        <v>-0.41525578988915873</v>
      </c>
      <c r="I3488">
        <v>-0.57100996797491488</v>
      </c>
      <c r="J3488">
        <v>0.46391512320587686</v>
      </c>
    </row>
    <row r="3489" spans="1:10" x14ac:dyDescent="0.2">
      <c r="A3489">
        <v>35180503</v>
      </c>
      <c r="B3489">
        <v>890</v>
      </c>
      <c r="C3489">
        <v>1</v>
      </c>
      <c r="D3489">
        <v>3</v>
      </c>
      <c r="E3489">
        <v>1</v>
      </c>
      <c r="F3489">
        <v>4</v>
      </c>
      <c r="G3489">
        <v>-1.177231629410191</v>
      </c>
      <c r="H3489">
        <v>-0.18873805730258947</v>
      </c>
      <c r="I3489">
        <v>-0.9665373361541354</v>
      </c>
      <c r="J3489">
        <v>0.22888747797462802</v>
      </c>
    </row>
    <row r="3490" spans="1:10" x14ac:dyDescent="0.2">
      <c r="A3490">
        <v>35180504</v>
      </c>
      <c r="B3490">
        <v>1006</v>
      </c>
      <c r="C3490">
        <v>1</v>
      </c>
      <c r="D3490">
        <v>3</v>
      </c>
      <c r="E3490">
        <v>2</v>
      </c>
      <c r="F3490">
        <v>4</v>
      </c>
      <c r="G3490">
        <v>-1.3049462386015394</v>
      </c>
      <c r="H3490">
        <v>-0.43345197816014247</v>
      </c>
      <c r="I3490">
        <v>-0.67459782808465873</v>
      </c>
      <c r="J3490">
        <v>0.14157091008411951</v>
      </c>
    </row>
    <row r="3491" spans="1:10" x14ac:dyDescent="0.2">
      <c r="A3491">
        <v>35180505</v>
      </c>
      <c r="B3491">
        <v>538</v>
      </c>
      <c r="C3491">
        <v>1</v>
      </c>
      <c r="D3491">
        <v>4</v>
      </c>
      <c r="E3491">
        <v>1</v>
      </c>
      <c r="F3491">
        <v>4</v>
      </c>
      <c r="G3491">
        <v>-1.0029092940173134</v>
      </c>
      <c r="H3491">
        <v>0.46128005898192259</v>
      </c>
      <c r="I3491">
        <v>-1.3113321874963728</v>
      </c>
      <c r="J3491">
        <v>0.10233677969518246</v>
      </c>
    </row>
    <row r="3492" spans="1:10" x14ac:dyDescent="0.2">
      <c r="A3492">
        <v>35180506</v>
      </c>
      <c r="B3492">
        <v>1178</v>
      </c>
      <c r="C3492">
        <v>1</v>
      </c>
      <c r="D3492">
        <v>3</v>
      </c>
      <c r="E3492">
        <v>1</v>
      </c>
      <c r="F3492">
        <v>4</v>
      </c>
      <c r="G3492">
        <v>-0.93062419395264895</v>
      </c>
      <c r="H3492">
        <v>-0.36101751388484349</v>
      </c>
      <c r="I3492">
        <v>-1.0166372391971308</v>
      </c>
      <c r="J3492">
        <v>0.38299780795424765</v>
      </c>
    </row>
    <row r="3493" spans="1:10" x14ac:dyDescent="0.2">
      <c r="A3493">
        <v>35180507</v>
      </c>
      <c r="B3493">
        <v>916</v>
      </c>
      <c r="C3493">
        <v>1</v>
      </c>
      <c r="D3493">
        <v>2</v>
      </c>
      <c r="E3493">
        <v>1</v>
      </c>
      <c r="F3493">
        <v>4</v>
      </c>
      <c r="G3493">
        <v>-1.2092617070446892</v>
      </c>
      <c r="H3493">
        <v>-0.52425781235512936</v>
      </c>
      <c r="I3493">
        <v>-0.8398814436190617</v>
      </c>
      <c r="J3493">
        <v>0.155123549260896</v>
      </c>
    </row>
    <row r="3494" spans="1:10" x14ac:dyDescent="0.2">
      <c r="A3494">
        <v>35180508</v>
      </c>
      <c r="B3494">
        <v>556</v>
      </c>
      <c r="C3494">
        <v>1</v>
      </c>
      <c r="D3494">
        <v>1</v>
      </c>
      <c r="E3494">
        <v>1</v>
      </c>
      <c r="F3494">
        <v>4</v>
      </c>
      <c r="G3494">
        <v>-1.3946175627374315</v>
      </c>
      <c r="H3494">
        <v>-0.83519711663210372</v>
      </c>
      <c r="I3494">
        <v>-0.83126611787320204</v>
      </c>
      <c r="J3494">
        <v>-4.5693145192186257E-2</v>
      </c>
    </row>
    <row r="3495" spans="1:10" x14ac:dyDescent="0.2">
      <c r="A3495">
        <v>35180510</v>
      </c>
      <c r="B3495">
        <v>698</v>
      </c>
      <c r="C3495">
        <v>1</v>
      </c>
      <c r="D3495">
        <v>2</v>
      </c>
      <c r="E3495">
        <v>2</v>
      </c>
      <c r="F3495">
        <v>4</v>
      </c>
      <c r="G3495">
        <v>-1.2306146511233838</v>
      </c>
      <c r="H3495">
        <v>-0.58887001497927338</v>
      </c>
      <c r="I3495">
        <v>-0.61774959246541572</v>
      </c>
      <c r="J3495">
        <v>0.55190986091570571</v>
      </c>
    </row>
    <row r="3496" spans="1:10" x14ac:dyDescent="0.2">
      <c r="A3496">
        <v>35180511</v>
      </c>
      <c r="B3496">
        <v>1021</v>
      </c>
      <c r="C3496">
        <v>2</v>
      </c>
      <c r="D3496">
        <v>2</v>
      </c>
      <c r="E3496">
        <v>1</v>
      </c>
      <c r="F3496">
        <v>5</v>
      </c>
      <c r="G3496">
        <v>-0.67751693909875554</v>
      </c>
      <c r="H3496">
        <v>-0.5017262493841097</v>
      </c>
      <c r="I3496">
        <v>-0.93404460570801184</v>
      </c>
      <c r="J3496">
        <v>0.93786065094195203</v>
      </c>
    </row>
    <row r="3497" spans="1:10" x14ac:dyDescent="0.2">
      <c r="A3497">
        <v>35180512</v>
      </c>
      <c r="B3497">
        <v>1407</v>
      </c>
      <c r="C3497">
        <v>1</v>
      </c>
      <c r="D3497">
        <v>2</v>
      </c>
      <c r="E3497">
        <v>1</v>
      </c>
      <c r="F3497">
        <v>4</v>
      </c>
      <c r="G3497">
        <v>-0.91088988867631004</v>
      </c>
      <c r="H3497">
        <v>-0.58959616618973598</v>
      </c>
      <c r="I3497">
        <v>-1.1087770708936016</v>
      </c>
      <c r="J3497">
        <v>0.44244818916781603</v>
      </c>
    </row>
    <row r="3498" spans="1:10" x14ac:dyDescent="0.2">
      <c r="A3498">
        <v>35180513</v>
      </c>
      <c r="B3498">
        <v>713</v>
      </c>
      <c r="C3498">
        <v>2</v>
      </c>
      <c r="D3498">
        <v>1</v>
      </c>
      <c r="E3498">
        <v>2</v>
      </c>
      <c r="F3498">
        <v>4</v>
      </c>
      <c r="G3498">
        <v>-0.67454328822332921</v>
      </c>
      <c r="H3498">
        <v>-1.1566451955391408</v>
      </c>
      <c r="I3498">
        <v>-0.4039924521445013</v>
      </c>
      <c r="J3498">
        <v>-7.1571008133405334E-3</v>
      </c>
    </row>
    <row r="3499" spans="1:10" x14ac:dyDescent="0.2">
      <c r="A3499">
        <v>35180514</v>
      </c>
      <c r="B3499">
        <v>776</v>
      </c>
      <c r="C3499">
        <v>2</v>
      </c>
      <c r="D3499">
        <v>1</v>
      </c>
      <c r="E3499">
        <v>2</v>
      </c>
      <c r="F3499">
        <v>4</v>
      </c>
      <c r="G3499">
        <v>-0.63989192746323043</v>
      </c>
      <c r="H3499">
        <v>-1.1389581844900081</v>
      </c>
      <c r="I3499">
        <v>-0.52488337931188622</v>
      </c>
      <c r="J3499">
        <v>-4.0708075536229404E-2</v>
      </c>
    </row>
    <row r="3500" spans="1:10" x14ac:dyDescent="0.2">
      <c r="A3500">
        <v>35180515</v>
      </c>
      <c r="B3500">
        <v>351</v>
      </c>
      <c r="C3500">
        <v>1</v>
      </c>
      <c r="D3500">
        <v>2</v>
      </c>
      <c r="E3500">
        <v>1</v>
      </c>
      <c r="F3500">
        <v>4</v>
      </c>
      <c r="G3500">
        <v>-0.83469508109627999</v>
      </c>
      <c r="H3500">
        <v>-0.65357894002539918</v>
      </c>
      <c r="I3500">
        <v>-0.83924216657364292</v>
      </c>
      <c r="J3500">
        <v>0.15173976108560994</v>
      </c>
    </row>
    <row r="3501" spans="1:10" x14ac:dyDescent="0.2">
      <c r="A3501">
        <v>35180516</v>
      </c>
      <c r="B3501">
        <v>449</v>
      </c>
      <c r="C3501">
        <v>1</v>
      </c>
      <c r="D3501">
        <v>2</v>
      </c>
      <c r="E3501">
        <v>2</v>
      </c>
      <c r="F3501">
        <v>4</v>
      </c>
      <c r="G3501">
        <v>-0.76355555473604309</v>
      </c>
      <c r="H3501">
        <v>-0.53629877261386016</v>
      </c>
      <c r="I3501">
        <v>-0.39406946481081684</v>
      </c>
      <c r="J3501">
        <v>0.10232277239980708</v>
      </c>
    </row>
    <row r="3502" spans="1:10" x14ac:dyDescent="0.2">
      <c r="A3502">
        <v>35180517</v>
      </c>
      <c r="B3502">
        <v>585</v>
      </c>
      <c r="C3502">
        <v>1</v>
      </c>
      <c r="D3502">
        <v>2</v>
      </c>
      <c r="E3502">
        <v>2</v>
      </c>
      <c r="F3502">
        <v>4</v>
      </c>
      <c r="G3502">
        <v>-0.80812546448398581</v>
      </c>
      <c r="H3502">
        <v>-0.68103747340838794</v>
      </c>
      <c r="I3502">
        <v>-0.6214830412970157</v>
      </c>
      <c r="J3502">
        <v>0.30048486466647512</v>
      </c>
    </row>
    <row r="3503" spans="1:10" x14ac:dyDescent="0.2">
      <c r="A3503">
        <v>35180518</v>
      </c>
      <c r="B3503">
        <v>686</v>
      </c>
      <c r="C3503">
        <v>2</v>
      </c>
      <c r="D3503">
        <v>1</v>
      </c>
      <c r="E3503">
        <v>1</v>
      </c>
      <c r="F3503">
        <v>4</v>
      </c>
      <c r="G3503">
        <v>-0.52391432464882304</v>
      </c>
      <c r="H3503">
        <v>-0.92472863313310127</v>
      </c>
      <c r="I3503">
        <v>-0.82637600806897971</v>
      </c>
      <c r="J3503">
        <v>3.329917655300399E-2</v>
      </c>
    </row>
    <row r="3504" spans="1:10" x14ac:dyDescent="0.2">
      <c r="A3504">
        <v>35180519</v>
      </c>
      <c r="B3504">
        <v>355</v>
      </c>
      <c r="C3504">
        <v>1</v>
      </c>
      <c r="D3504">
        <v>1</v>
      </c>
      <c r="E3504">
        <v>2</v>
      </c>
      <c r="F3504">
        <v>4</v>
      </c>
      <c r="G3504">
        <v>-0.88950900279452583</v>
      </c>
      <c r="H3504">
        <v>-0.97329698843271228</v>
      </c>
      <c r="I3504">
        <v>-0.6053180871997943</v>
      </c>
      <c r="J3504">
        <v>5.8881846805416138E-2</v>
      </c>
    </row>
    <row r="3505" spans="1:10" x14ac:dyDescent="0.2">
      <c r="A3505">
        <v>35180520</v>
      </c>
      <c r="B3505">
        <v>1179</v>
      </c>
      <c r="C3505">
        <v>2</v>
      </c>
      <c r="D3505">
        <v>1</v>
      </c>
      <c r="E3505">
        <v>3</v>
      </c>
      <c r="F3505">
        <v>3</v>
      </c>
      <c r="G3505">
        <v>-0.5499347461382883</v>
      </c>
      <c r="H3505">
        <v>-1.0624672121190839</v>
      </c>
      <c r="I3505">
        <v>-0.31543778544079337</v>
      </c>
      <c r="J3505">
        <v>-0.11502191466256975</v>
      </c>
    </row>
    <row r="3506" spans="1:10" x14ac:dyDescent="0.2">
      <c r="A3506">
        <v>35180525</v>
      </c>
      <c r="B3506">
        <v>552</v>
      </c>
      <c r="C3506">
        <v>2</v>
      </c>
      <c r="D3506">
        <v>3</v>
      </c>
      <c r="E3506">
        <v>1</v>
      </c>
      <c r="F3506">
        <v>4</v>
      </c>
      <c r="G3506">
        <v>-0.68464521485785168</v>
      </c>
      <c r="H3506">
        <v>-0.21979013095625632</v>
      </c>
      <c r="I3506">
        <v>-1.0498770652742142</v>
      </c>
      <c r="J3506">
        <v>0.42727359254301311</v>
      </c>
    </row>
    <row r="3507" spans="1:10" x14ac:dyDescent="0.2">
      <c r="A3507">
        <v>35180534</v>
      </c>
      <c r="B3507">
        <v>492</v>
      </c>
      <c r="C3507">
        <v>3</v>
      </c>
      <c r="D3507">
        <v>1</v>
      </c>
      <c r="E3507">
        <v>3</v>
      </c>
      <c r="F3507">
        <v>1</v>
      </c>
      <c r="G3507">
        <v>-0.25371492558046727</v>
      </c>
      <c r="H3507">
        <v>-0.79146757453252659</v>
      </c>
      <c r="I3507">
        <v>-0.11157434906827812</v>
      </c>
      <c r="J3507">
        <v>-1.2823981552220216</v>
      </c>
    </row>
    <row r="3508" spans="1:10" x14ac:dyDescent="0.2">
      <c r="A3508">
        <v>35180538</v>
      </c>
      <c r="B3508">
        <v>715</v>
      </c>
      <c r="C3508">
        <v>3</v>
      </c>
      <c r="D3508">
        <v>1</v>
      </c>
      <c r="E3508">
        <v>3</v>
      </c>
      <c r="F3508">
        <v>3</v>
      </c>
      <c r="G3508">
        <v>-0.26489436788526372</v>
      </c>
      <c r="H3508">
        <v>-0.85940781314016079</v>
      </c>
      <c r="I3508">
        <v>-3.1219451562987777E-2</v>
      </c>
      <c r="J3508">
        <v>-0.26979314532879273</v>
      </c>
    </row>
    <row r="3509" spans="1:10" x14ac:dyDescent="0.2">
      <c r="A3509">
        <v>35180539</v>
      </c>
      <c r="B3509">
        <v>554</v>
      </c>
      <c r="C3509">
        <v>1</v>
      </c>
      <c r="D3509">
        <v>1</v>
      </c>
      <c r="E3509">
        <v>2</v>
      </c>
      <c r="F3509">
        <v>3</v>
      </c>
      <c r="G3509">
        <v>-0.80948047482580476</v>
      </c>
      <c r="H3509">
        <v>-0.80215461196849902</v>
      </c>
      <c r="I3509">
        <v>-0.37436060099042884</v>
      </c>
      <c r="J3509">
        <v>-0.12932375583404862</v>
      </c>
    </row>
    <row r="3510" spans="1:10" x14ac:dyDescent="0.2">
      <c r="A3510">
        <v>35180540</v>
      </c>
      <c r="B3510">
        <v>711</v>
      </c>
      <c r="C3510">
        <v>1</v>
      </c>
      <c r="D3510">
        <v>2</v>
      </c>
      <c r="E3510">
        <v>3</v>
      </c>
      <c r="F3510">
        <v>3</v>
      </c>
      <c r="G3510">
        <v>-0.81231236013210206</v>
      </c>
      <c r="H3510">
        <v>-0.57685632029108269</v>
      </c>
      <c r="I3510">
        <v>-0.235700704491422</v>
      </c>
      <c r="J3510">
        <v>-0.24093785191543748</v>
      </c>
    </row>
    <row r="3511" spans="1:10" x14ac:dyDescent="0.2">
      <c r="A3511">
        <v>35180541</v>
      </c>
      <c r="B3511">
        <v>1324</v>
      </c>
      <c r="C3511">
        <v>2</v>
      </c>
      <c r="D3511">
        <v>1</v>
      </c>
      <c r="E3511">
        <v>2</v>
      </c>
      <c r="F3511">
        <v>3</v>
      </c>
      <c r="G3511">
        <v>-0.72799839134219568</v>
      </c>
      <c r="H3511">
        <v>-1.0973209095660001</v>
      </c>
      <c r="I3511">
        <v>-0.37690015136970079</v>
      </c>
      <c r="J3511">
        <v>-0.15432546970406175</v>
      </c>
    </row>
    <row r="3512" spans="1:10" x14ac:dyDescent="0.2">
      <c r="A3512">
        <v>35180544</v>
      </c>
      <c r="B3512">
        <v>545</v>
      </c>
      <c r="C3512">
        <v>4</v>
      </c>
      <c r="D3512">
        <v>2</v>
      </c>
      <c r="E3512">
        <v>2</v>
      </c>
      <c r="F3512">
        <v>3</v>
      </c>
      <c r="G3512">
        <v>0.19940872800484177</v>
      </c>
      <c r="H3512">
        <v>-0.57492736981449366</v>
      </c>
      <c r="I3512">
        <v>-0.54895104253138771</v>
      </c>
      <c r="J3512">
        <v>-0.12799540324326994</v>
      </c>
    </row>
    <row r="3513" spans="1:10" x14ac:dyDescent="0.2">
      <c r="A3513">
        <v>35180545</v>
      </c>
      <c r="B3513">
        <v>485</v>
      </c>
      <c r="C3513">
        <v>4</v>
      </c>
      <c r="D3513">
        <v>2</v>
      </c>
      <c r="E3513">
        <v>2</v>
      </c>
      <c r="F3513">
        <v>2</v>
      </c>
      <c r="G3513">
        <v>6.1087389201823578E-2</v>
      </c>
      <c r="H3513">
        <v>-0.56113418924342273</v>
      </c>
      <c r="I3513">
        <v>-0.34907324117682431</v>
      </c>
      <c r="J3513">
        <v>-0.54288139339408192</v>
      </c>
    </row>
    <row r="3514" spans="1:10" x14ac:dyDescent="0.2">
      <c r="A3514">
        <v>35180546</v>
      </c>
      <c r="B3514">
        <v>373</v>
      </c>
      <c r="C3514">
        <v>4</v>
      </c>
      <c r="D3514">
        <v>3</v>
      </c>
      <c r="E3514">
        <v>3</v>
      </c>
      <c r="F3514">
        <v>3</v>
      </c>
      <c r="G3514">
        <v>3.7531569444794965E-2</v>
      </c>
      <c r="H3514">
        <v>-0.16245576032570994</v>
      </c>
      <c r="I3514">
        <v>2.1585623479517559E-2</v>
      </c>
      <c r="J3514">
        <v>-0.39754669119515051</v>
      </c>
    </row>
    <row r="3515" spans="1:10" x14ac:dyDescent="0.2">
      <c r="A3515">
        <v>35180547</v>
      </c>
      <c r="B3515">
        <v>482</v>
      </c>
      <c r="C3515">
        <v>4</v>
      </c>
      <c r="D3515">
        <v>3</v>
      </c>
      <c r="E3515">
        <v>3</v>
      </c>
      <c r="F3515">
        <v>3</v>
      </c>
      <c r="G3515">
        <v>0.15831796437090673</v>
      </c>
      <c r="H3515">
        <v>-5.1653900262319266E-2</v>
      </c>
      <c r="I3515">
        <v>-0.1512711461759027</v>
      </c>
      <c r="J3515">
        <v>-0.24038608409964679</v>
      </c>
    </row>
    <row r="3516" spans="1:10" x14ac:dyDescent="0.2">
      <c r="A3516">
        <v>35180548</v>
      </c>
      <c r="B3516">
        <v>721</v>
      </c>
      <c r="C3516">
        <v>5</v>
      </c>
      <c r="D3516">
        <v>1</v>
      </c>
      <c r="E3516">
        <v>4</v>
      </c>
      <c r="F3516">
        <v>3</v>
      </c>
      <c r="G3516">
        <v>1.1968359327838225</v>
      </c>
      <c r="H3516">
        <v>-0.77228557505951079</v>
      </c>
      <c r="I3516">
        <v>0.33512658826083819</v>
      </c>
      <c r="J3516">
        <v>-0.33225068566671601</v>
      </c>
    </row>
    <row r="3517" spans="1:10" x14ac:dyDescent="0.2">
      <c r="A3517">
        <v>35180549</v>
      </c>
      <c r="B3517">
        <v>615</v>
      </c>
      <c r="C3517">
        <v>2</v>
      </c>
      <c r="D3517">
        <v>1</v>
      </c>
      <c r="E3517">
        <v>1</v>
      </c>
      <c r="F3517">
        <v>4</v>
      </c>
      <c r="G3517">
        <v>-0.6524179052449558</v>
      </c>
      <c r="H3517">
        <v>-0.8334925640320312</v>
      </c>
      <c r="I3517">
        <v>-0.74685680156239009</v>
      </c>
      <c r="J3517">
        <v>-5.9245619749873774E-2</v>
      </c>
    </row>
    <row r="3518" spans="1:10" x14ac:dyDescent="0.2">
      <c r="A3518">
        <v>35180550</v>
      </c>
      <c r="B3518">
        <v>341</v>
      </c>
      <c r="C3518">
        <v>2</v>
      </c>
      <c r="D3518">
        <v>1</v>
      </c>
      <c r="E3518">
        <v>2</v>
      </c>
      <c r="F3518">
        <v>3</v>
      </c>
      <c r="G3518">
        <v>-0.61983800170460723</v>
      </c>
      <c r="H3518">
        <v>-1.3334739529720814</v>
      </c>
      <c r="I3518">
        <v>-0.58559729917439496</v>
      </c>
      <c r="J3518">
        <v>-0.3183114827338564</v>
      </c>
    </row>
    <row r="3519" spans="1:10" x14ac:dyDescent="0.2">
      <c r="A3519">
        <v>35180551</v>
      </c>
      <c r="B3519">
        <v>613</v>
      </c>
      <c r="C3519">
        <v>2</v>
      </c>
      <c r="D3519">
        <v>3</v>
      </c>
      <c r="E3519">
        <v>2</v>
      </c>
      <c r="F3519">
        <v>4</v>
      </c>
      <c r="G3519">
        <v>-0.40377433139205077</v>
      </c>
      <c r="H3519">
        <v>-0.42531723446288405</v>
      </c>
      <c r="I3519">
        <v>-0.66624786611738873</v>
      </c>
      <c r="J3519">
        <v>-4.776036086221519E-2</v>
      </c>
    </row>
    <row r="3520" spans="1:10" x14ac:dyDescent="0.2">
      <c r="A3520">
        <v>35180553</v>
      </c>
      <c r="B3520">
        <v>350</v>
      </c>
      <c r="C3520">
        <v>5</v>
      </c>
      <c r="D3520">
        <v>2</v>
      </c>
      <c r="E3520">
        <v>5</v>
      </c>
      <c r="F3520">
        <v>3</v>
      </c>
      <c r="G3520">
        <v>0.86358856773311188</v>
      </c>
      <c r="H3520">
        <v>-0.54830571382002824</v>
      </c>
      <c r="I3520">
        <v>1.2016693622722106</v>
      </c>
      <c r="J3520">
        <v>-0.19226624524812277</v>
      </c>
    </row>
    <row r="3521" spans="1:10" x14ac:dyDescent="0.2">
      <c r="A3521">
        <v>35180554</v>
      </c>
      <c r="B3521">
        <v>557</v>
      </c>
      <c r="C3521">
        <v>4</v>
      </c>
      <c r="D3521">
        <v>4</v>
      </c>
      <c r="E3521">
        <v>2</v>
      </c>
      <c r="F3521">
        <v>3</v>
      </c>
      <c r="G3521">
        <v>0.11617465326507312</v>
      </c>
      <c r="H3521">
        <v>-4.3524791004456539E-2</v>
      </c>
      <c r="I3521">
        <v>-0.70392679167666894</v>
      </c>
      <c r="J3521">
        <v>-0.14907078387846728</v>
      </c>
    </row>
    <row r="3522" spans="1:10" x14ac:dyDescent="0.2">
      <c r="A3522">
        <v>35180555</v>
      </c>
      <c r="B3522">
        <v>578</v>
      </c>
      <c r="C3522">
        <v>3</v>
      </c>
      <c r="D3522">
        <v>2</v>
      </c>
      <c r="E3522">
        <v>4</v>
      </c>
      <c r="F3522">
        <v>3</v>
      </c>
      <c r="G3522">
        <v>-0.37224787875482002</v>
      </c>
      <c r="H3522">
        <v>-0.59671146309983114</v>
      </c>
      <c r="I3522">
        <v>0.24451392911049524</v>
      </c>
      <c r="J3522">
        <v>-0.3074777334564508</v>
      </c>
    </row>
    <row r="3523" spans="1:10" x14ac:dyDescent="0.2">
      <c r="A3523">
        <v>35180556</v>
      </c>
      <c r="B3523">
        <v>349</v>
      </c>
      <c r="C3523">
        <v>2</v>
      </c>
      <c r="D3523">
        <v>1</v>
      </c>
      <c r="E3523">
        <v>5</v>
      </c>
      <c r="F3523">
        <v>3</v>
      </c>
      <c r="G3523">
        <v>-0.44539674196206652</v>
      </c>
      <c r="H3523">
        <v>-1.0083482531466432</v>
      </c>
      <c r="I3523">
        <v>0.58073103680576799</v>
      </c>
      <c r="J3523">
        <v>-0.39147570675185694</v>
      </c>
    </row>
    <row r="3524" spans="1:10" x14ac:dyDescent="0.2">
      <c r="A3524">
        <v>35180557</v>
      </c>
      <c r="B3524">
        <v>486</v>
      </c>
      <c r="C3524">
        <v>3</v>
      </c>
      <c r="D3524">
        <v>1</v>
      </c>
      <c r="E3524">
        <v>2</v>
      </c>
      <c r="F3524">
        <v>3</v>
      </c>
      <c r="G3524">
        <v>-0.33014043662733439</v>
      </c>
      <c r="H3524">
        <v>-0.80910775788586164</v>
      </c>
      <c r="I3524">
        <v>-0.43246410439065947</v>
      </c>
      <c r="J3524">
        <v>-0.29640940227665213</v>
      </c>
    </row>
    <row r="3525" spans="1:10" x14ac:dyDescent="0.2">
      <c r="A3525">
        <v>35180558</v>
      </c>
      <c r="B3525">
        <v>497</v>
      </c>
      <c r="C3525">
        <v>5</v>
      </c>
      <c r="D3525">
        <v>3</v>
      </c>
      <c r="E3525">
        <v>5</v>
      </c>
      <c r="F3525">
        <v>2</v>
      </c>
      <c r="G3525">
        <v>1.5335830696668971</v>
      </c>
      <c r="H3525">
        <v>-0.21829969133764457</v>
      </c>
      <c r="I3525">
        <v>2.0285658788196823</v>
      </c>
      <c r="J3525">
        <v>-0.54266392645887795</v>
      </c>
    </row>
    <row r="3526" spans="1:10" x14ac:dyDescent="0.2">
      <c r="A3526">
        <v>35180559</v>
      </c>
      <c r="B3526">
        <v>285</v>
      </c>
      <c r="C3526">
        <v>3</v>
      </c>
      <c r="D3526">
        <v>1</v>
      </c>
      <c r="E3526">
        <v>2</v>
      </c>
      <c r="F3526">
        <v>3</v>
      </c>
      <c r="G3526">
        <v>-0.19345265380818027</v>
      </c>
      <c r="H3526">
        <v>-0.77774555140234214</v>
      </c>
      <c r="I3526">
        <v>-0.43529067462148774</v>
      </c>
      <c r="J3526">
        <v>-0.1945836382714487</v>
      </c>
    </row>
    <row r="3527" spans="1:10" x14ac:dyDescent="0.2">
      <c r="A3527">
        <v>35180560</v>
      </c>
      <c r="B3527">
        <v>518</v>
      </c>
      <c r="C3527">
        <v>2</v>
      </c>
      <c r="D3527">
        <v>1</v>
      </c>
      <c r="E3527">
        <v>4</v>
      </c>
      <c r="F3527">
        <v>2</v>
      </c>
      <c r="G3527">
        <v>-0.41558789115284883</v>
      </c>
      <c r="H3527">
        <v>-0.85491399643248411</v>
      </c>
      <c r="I3527">
        <v>0.16773753533688918</v>
      </c>
      <c r="J3527">
        <v>-0.49907001600559309</v>
      </c>
    </row>
    <row r="3528" spans="1:10" x14ac:dyDescent="0.2">
      <c r="A3528">
        <v>35180562</v>
      </c>
      <c r="B3528">
        <v>824</v>
      </c>
      <c r="C3528">
        <v>1</v>
      </c>
      <c r="D3528">
        <v>1</v>
      </c>
      <c r="E3528">
        <v>3</v>
      </c>
      <c r="F3528">
        <v>3</v>
      </c>
      <c r="G3528">
        <v>-0.83008687494735955</v>
      </c>
      <c r="H3528">
        <v>-1.1006248978675504</v>
      </c>
      <c r="I3528">
        <v>-0.25053672029536028</v>
      </c>
      <c r="J3528">
        <v>-0.20519171234071468</v>
      </c>
    </row>
    <row r="3529" spans="1:10" x14ac:dyDescent="0.2">
      <c r="A3529">
        <v>35180563</v>
      </c>
      <c r="B3529">
        <v>411</v>
      </c>
      <c r="C3529">
        <v>2</v>
      </c>
      <c r="D3529">
        <v>1</v>
      </c>
      <c r="E3529">
        <v>4</v>
      </c>
      <c r="F3529">
        <v>4</v>
      </c>
      <c r="G3529">
        <v>-0.62464393778091609</v>
      </c>
      <c r="H3529">
        <v>-1.4537259161932075</v>
      </c>
      <c r="I3529">
        <v>0.13744184098504719</v>
      </c>
      <c r="J3529">
        <v>-3.7546598659218666E-2</v>
      </c>
    </row>
    <row r="3530" spans="1:10" x14ac:dyDescent="0.2">
      <c r="A3530">
        <v>35180564</v>
      </c>
      <c r="B3530">
        <v>691</v>
      </c>
      <c r="C3530">
        <v>2</v>
      </c>
      <c r="D3530">
        <v>1</v>
      </c>
      <c r="E3530">
        <v>1</v>
      </c>
      <c r="F3530">
        <v>3</v>
      </c>
      <c r="G3530">
        <v>-0.70038507649083992</v>
      </c>
      <c r="H3530">
        <v>-0.98618512938714753</v>
      </c>
      <c r="I3530">
        <v>-1.0037224657846662</v>
      </c>
      <c r="J3530">
        <v>-0.16063399524115934</v>
      </c>
    </row>
    <row r="3531" spans="1:10" x14ac:dyDescent="0.2">
      <c r="A3531">
        <v>35180565</v>
      </c>
      <c r="B3531">
        <v>216</v>
      </c>
      <c r="C3531">
        <v>1</v>
      </c>
      <c r="D3531">
        <v>2</v>
      </c>
      <c r="E3531">
        <v>2</v>
      </c>
      <c r="F3531">
        <v>4</v>
      </c>
      <c r="G3531">
        <v>-0.84624308166787632</v>
      </c>
      <c r="H3531">
        <v>-0.66427256236284271</v>
      </c>
      <c r="I3531">
        <v>-0.57231060969132819</v>
      </c>
      <c r="J3531">
        <v>-5.8433716981724837E-2</v>
      </c>
    </row>
    <row r="3532" spans="1:10" x14ac:dyDescent="0.2">
      <c r="A3532">
        <v>35180566</v>
      </c>
      <c r="B3532">
        <v>767</v>
      </c>
      <c r="C3532">
        <v>3</v>
      </c>
      <c r="D3532">
        <v>1</v>
      </c>
      <c r="E3532">
        <v>5</v>
      </c>
      <c r="F3532">
        <v>2</v>
      </c>
      <c r="G3532">
        <v>-0.28682142330103172</v>
      </c>
      <c r="H3532">
        <v>-1.1393808976035036</v>
      </c>
      <c r="I3532">
        <v>0.9450266876009088</v>
      </c>
      <c r="J3532">
        <v>-0.41794038708187387</v>
      </c>
    </row>
    <row r="3533" spans="1:10" x14ac:dyDescent="0.2">
      <c r="A3533">
        <v>35180567</v>
      </c>
      <c r="B3533">
        <v>462</v>
      </c>
      <c r="C3533">
        <v>2</v>
      </c>
      <c r="D3533">
        <v>1</v>
      </c>
      <c r="E3533">
        <v>5</v>
      </c>
      <c r="F3533">
        <v>2</v>
      </c>
      <c r="G3533">
        <v>-0.59293782313864785</v>
      </c>
      <c r="H3533">
        <v>-1.0736827080221305</v>
      </c>
      <c r="I3533">
        <v>0.60871563095972026</v>
      </c>
      <c r="J3533">
        <v>-0.56103089058635303</v>
      </c>
    </row>
    <row r="3534" spans="1:10" x14ac:dyDescent="0.2">
      <c r="A3534">
        <v>35180568</v>
      </c>
      <c r="B3534">
        <v>457</v>
      </c>
      <c r="C3534">
        <v>3</v>
      </c>
      <c r="D3534">
        <v>1</v>
      </c>
      <c r="E3534">
        <v>5</v>
      </c>
      <c r="F3534">
        <v>2</v>
      </c>
      <c r="G3534">
        <v>-0.30057830128586882</v>
      </c>
      <c r="H3534">
        <v>-0.92863717753865171</v>
      </c>
      <c r="I3534">
        <v>0.68116714995714345</v>
      </c>
      <c r="J3534">
        <v>-0.52686111049443152</v>
      </c>
    </row>
    <row r="3535" spans="1:10" x14ac:dyDescent="0.2">
      <c r="A3535">
        <v>35180569</v>
      </c>
      <c r="B3535">
        <v>251</v>
      </c>
      <c r="C3535">
        <v>3</v>
      </c>
      <c r="D3535">
        <v>1</v>
      </c>
      <c r="E3535">
        <v>5</v>
      </c>
      <c r="F3535">
        <v>2</v>
      </c>
      <c r="G3535">
        <v>-0.16636016927951242</v>
      </c>
      <c r="H3535">
        <v>-0.82903046875640041</v>
      </c>
      <c r="I3535">
        <v>1.222900152958728</v>
      </c>
      <c r="J3535">
        <v>-0.61953069428793062</v>
      </c>
    </row>
    <row r="3536" spans="1:10" x14ac:dyDescent="0.2">
      <c r="A3536">
        <v>35180570</v>
      </c>
      <c r="B3536">
        <v>621</v>
      </c>
      <c r="C3536">
        <v>1</v>
      </c>
      <c r="D3536">
        <v>3</v>
      </c>
      <c r="E3536">
        <v>1</v>
      </c>
      <c r="F3536">
        <v>4</v>
      </c>
      <c r="G3536">
        <v>-0.81066998603752105</v>
      </c>
      <c r="H3536">
        <v>-0.15118088297124632</v>
      </c>
      <c r="I3536">
        <v>-1.038171419387691</v>
      </c>
      <c r="J3536">
        <v>0.26916652812965514</v>
      </c>
    </row>
    <row r="3537" spans="1:10" x14ac:dyDescent="0.2">
      <c r="A3537">
        <v>35180571</v>
      </c>
      <c r="B3537">
        <v>422</v>
      </c>
      <c r="C3537">
        <v>2</v>
      </c>
      <c r="D3537">
        <v>3</v>
      </c>
      <c r="E3537">
        <v>1</v>
      </c>
      <c r="F3537">
        <v>4</v>
      </c>
      <c r="G3537">
        <v>-0.62311414843363022</v>
      </c>
      <c r="H3537">
        <v>-0.34184151379867284</v>
      </c>
      <c r="I3537">
        <v>-0.94781553864646273</v>
      </c>
      <c r="J3537">
        <v>0.25010887241935464</v>
      </c>
    </row>
    <row r="3538" spans="1:10" x14ac:dyDescent="0.2">
      <c r="A3538">
        <v>35180573</v>
      </c>
      <c r="B3538">
        <v>595</v>
      </c>
      <c r="C3538">
        <v>3</v>
      </c>
      <c r="D3538">
        <v>2</v>
      </c>
      <c r="E3538">
        <v>4</v>
      </c>
      <c r="F3538">
        <v>2</v>
      </c>
      <c r="G3538">
        <v>-5.0177977488491593E-2</v>
      </c>
      <c r="H3538">
        <v>-0.69286382091286147</v>
      </c>
      <c r="I3538">
        <v>0.36529971019809848</v>
      </c>
      <c r="J3538">
        <v>-0.43423627927369368</v>
      </c>
    </row>
    <row r="3539" spans="1:10" x14ac:dyDescent="0.2">
      <c r="A3539">
        <v>35180574</v>
      </c>
      <c r="B3539">
        <v>412</v>
      </c>
      <c r="C3539">
        <v>4</v>
      </c>
      <c r="D3539">
        <v>5</v>
      </c>
      <c r="E3539">
        <v>3</v>
      </c>
      <c r="F3539">
        <v>3</v>
      </c>
      <c r="G3539">
        <v>0.44834329350725516</v>
      </c>
      <c r="H3539">
        <v>1.0632110112936677</v>
      </c>
      <c r="I3539">
        <v>-0.23093188932655659</v>
      </c>
      <c r="J3539">
        <v>-0.29412531779095918</v>
      </c>
    </row>
    <row r="3540" spans="1:10" x14ac:dyDescent="0.2">
      <c r="A3540">
        <v>35180576</v>
      </c>
      <c r="B3540">
        <v>388</v>
      </c>
      <c r="C3540">
        <v>4</v>
      </c>
      <c r="D3540">
        <v>4</v>
      </c>
      <c r="E3540">
        <v>2</v>
      </c>
      <c r="F3540">
        <v>3</v>
      </c>
      <c r="G3540">
        <v>0.20220336706781988</v>
      </c>
      <c r="H3540">
        <v>0.19909144138420254</v>
      </c>
      <c r="I3540">
        <v>-0.40234876632770356</v>
      </c>
      <c r="J3540">
        <v>-0.11589275657495063</v>
      </c>
    </row>
    <row r="3541" spans="1:10" x14ac:dyDescent="0.2">
      <c r="A3541">
        <v>35180581</v>
      </c>
      <c r="B3541">
        <v>532</v>
      </c>
      <c r="C3541">
        <v>5</v>
      </c>
      <c r="D3541">
        <v>4</v>
      </c>
      <c r="E3541">
        <v>5</v>
      </c>
      <c r="F3541">
        <v>4</v>
      </c>
      <c r="G3541">
        <v>1.0681398867501688</v>
      </c>
      <c r="H3541">
        <v>0.36813471912099666</v>
      </c>
      <c r="I3541">
        <v>1.5691621220501579</v>
      </c>
      <c r="J3541">
        <v>-5.8025134351337299E-2</v>
      </c>
    </row>
    <row r="3542" spans="1:10" x14ac:dyDescent="0.2">
      <c r="A3542">
        <v>35180582</v>
      </c>
      <c r="B3542">
        <v>585</v>
      </c>
      <c r="C3542">
        <v>3</v>
      </c>
      <c r="D3542">
        <v>3</v>
      </c>
      <c r="E3542">
        <v>2</v>
      </c>
      <c r="F3542">
        <v>4</v>
      </c>
      <c r="G3542">
        <v>-0.2549050218869835</v>
      </c>
      <c r="H3542">
        <v>-9.4892334640470213E-2</v>
      </c>
      <c r="I3542">
        <v>-0.52216580534448287</v>
      </c>
      <c r="J3542">
        <v>-2.1437243310838044E-2</v>
      </c>
    </row>
    <row r="3543" spans="1:10" x14ac:dyDescent="0.2">
      <c r="A3543">
        <v>35180583</v>
      </c>
      <c r="B3543">
        <v>477</v>
      </c>
      <c r="C3543">
        <v>4</v>
      </c>
      <c r="D3543">
        <v>5</v>
      </c>
      <c r="E3543">
        <v>1</v>
      </c>
      <c r="F3543">
        <v>4</v>
      </c>
      <c r="G3543">
        <v>0.59607543633854199</v>
      </c>
      <c r="H3543">
        <v>1.8131807987261075</v>
      </c>
      <c r="I3543">
        <v>-0.98821622199993242</v>
      </c>
      <c r="J3543">
        <v>0.36631597171957708</v>
      </c>
    </row>
    <row r="3544" spans="1:10" x14ac:dyDescent="0.2">
      <c r="A3544">
        <v>35180584</v>
      </c>
      <c r="B3544">
        <v>470</v>
      </c>
      <c r="C3544">
        <v>2</v>
      </c>
      <c r="D3544">
        <v>3</v>
      </c>
      <c r="E3544">
        <v>2</v>
      </c>
      <c r="F3544">
        <v>4</v>
      </c>
      <c r="G3544">
        <v>-0.61686822374697903</v>
      </c>
      <c r="H3544">
        <v>-0.34645006273920897</v>
      </c>
      <c r="I3544">
        <v>-0.67332015467372441</v>
      </c>
      <c r="J3544">
        <v>0.36325273643771494</v>
      </c>
    </row>
    <row r="3545" spans="1:10" x14ac:dyDescent="0.2">
      <c r="A3545">
        <v>35180585</v>
      </c>
      <c r="B3545">
        <v>433</v>
      </c>
      <c r="C3545">
        <v>4</v>
      </c>
      <c r="D3545">
        <v>5</v>
      </c>
      <c r="E3545">
        <v>5</v>
      </c>
      <c r="F3545">
        <v>3</v>
      </c>
      <c r="G3545">
        <v>0.43399634059525072</v>
      </c>
      <c r="H3545">
        <v>2.9779799888353997</v>
      </c>
      <c r="I3545">
        <v>0.78787122070165205</v>
      </c>
      <c r="J3545">
        <v>-0.28669734164871752</v>
      </c>
    </row>
    <row r="3546" spans="1:10" x14ac:dyDescent="0.2">
      <c r="A3546">
        <v>35180586</v>
      </c>
      <c r="B3546">
        <v>1386</v>
      </c>
      <c r="C3546">
        <v>4</v>
      </c>
      <c r="D3546">
        <v>5</v>
      </c>
      <c r="E3546">
        <v>2</v>
      </c>
      <c r="F3546">
        <v>5</v>
      </c>
      <c r="G3546">
        <v>0.51102295562596756</v>
      </c>
      <c r="H3546">
        <v>0.62875150103159516</v>
      </c>
      <c r="I3546">
        <v>-0.68820185152838254</v>
      </c>
      <c r="J3546">
        <v>0.7704039291311181</v>
      </c>
    </row>
    <row r="3547" spans="1:10" x14ac:dyDescent="0.2">
      <c r="A3547">
        <v>35180587</v>
      </c>
      <c r="B3547">
        <v>797</v>
      </c>
      <c r="C3547">
        <v>5</v>
      </c>
      <c r="D3547">
        <v>5</v>
      </c>
      <c r="E3547">
        <v>3</v>
      </c>
      <c r="F3547">
        <v>5</v>
      </c>
      <c r="G3547">
        <v>2.4734908592773812</v>
      </c>
      <c r="H3547">
        <v>1.1025867259638962</v>
      </c>
      <c r="I3547">
        <v>-0.12045483347608929</v>
      </c>
      <c r="J3547">
        <v>1.8848337844263212</v>
      </c>
    </row>
    <row r="3548" spans="1:10" x14ac:dyDescent="0.2">
      <c r="A3548">
        <v>35180588</v>
      </c>
      <c r="B3548">
        <v>508</v>
      </c>
      <c r="C3548">
        <v>4</v>
      </c>
      <c r="D3548">
        <v>4</v>
      </c>
      <c r="E3548">
        <v>4</v>
      </c>
      <c r="F3548">
        <v>3</v>
      </c>
      <c r="G3548">
        <v>0.50725354664697286</v>
      </c>
      <c r="H3548">
        <v>0.45696703602072214</v>
      </c>
      <c r="I3548">
        <v>4.8365644357923648E-2</v>
      </c>
      <c r="J3548">
        <v>-0.13876407742596111</v>
      </c>
    </row>
    <row r="3549" spans="1:10" x14ac:dyDescent="0.2">
      <c r="A3549">
        <v>35180589</v>
      </c>
      <c r="B3549">
        <v>411</v>
      </c>
      <c r="C3549">
        <v>4</v>
      </c>
      <c r="D3549">
        <v>3</v>
      </c>
      <c r="E3549">
        <v>3</v>
      </c>
      <c r="F3549">
        <v>3</v>
      </c>
      <c r="G3549">
        <v>0.17376083290586114</v>
      </c>
      <c r="H3549">
        <v>-0.2966559460247552</v>
      </c>
      <c r="I3549">
        <v>-4.0592655547544959E-2</v>
      </c>
      <c r="J3549">
        <v>-0.35001186071020929</v>
      </c>
    </row>
    <row r="3550" spans="1:10" x14ac:dyDescent="0.2">
      <c r="A3550">
        <v>35180590</v>
      </c>
      <c r="B3550">
        <v>657</v>
      </c>
      <c r="C3550">
        <v>5</v>
      </c>
      <c r="D3550">
        <v>5</v>
      </c>
      <c r="E3550">
        <v>1</v>
      </c>
      <c r="F3550">
        <v>4</v>
      </c>
      <c r="G3550">
        <v>1.4515172929647226</v>
      </c>
      <c r="H3550">
        <v>1.0022773988182068</v>
      </c>
      <c r="I3550">
        <v>-0.98879193335375626</v>
      </c>
      <c r="J3550">
        <v>0.58874367758011648</v>
      </c>
    </row>
    <row r="3551" spans="1:10" x14ac:dyDescent="0.2">
      <c r="A3551">
        <v>35180591</v>
      </c>
      <c r="B3551">
        <v>1408</v>
      </c>
      <c r="C3551">
        <v>2</v>
      </c>
      <c r="D3551">
        <v>4</v>
      </c>
      <c r="E3551">
        <v>1</v>
      </c>
      <c r="F3551">
        <v>5</v>
      </c>
      <c r="G3551">
        <v>-0.5784993869652828</v>
      </c>
      <c r="H3551">
        <v>9.1773839048684802E-2</v>
      </c>
      <c r="I3551">
        <v>-1.3207256106855105</v>
      </c>
      <c r="J3551">
        <v>0.73465043191468471</v>
      </c>
    </row>
    <row r="3552" spans="1:10" x14ac:dyDescent="0.2">
      <c r="A3552">
        <v>35180593</v>
      </c>
      <c r="B3552">
        <v>592</v>
      </c>
      <c r="C3552">
        <v>2</v>
      </c>
      <c r="D3552">
        <v>1</v>
      </c>
      <c r="E3552">
        <v>1</v>
      </c>
      <c r="F3552">
        <v>3</v>
      </c>
      <c r="G3552">
        <v>-0.65782635600786099</v>
      </c>
      <c r="H3552">
        <v>-0.93293945483717344</v>
      </c>
      <c r="I3552">
        <v>-0.962789360793884</v>
      </c>
      <c r="J3552">
        <v>-0.19557613029735665</v>
      </c>
    </row>
    <row r="3553" spans="1:10" x14ac:dyDescent="0.2">
      <c r="A3553">
        <v>35180594</v>
      </c>
      <c r="B3553">
        <v>590</v>
      </c>
      <c r="C3553">
        <v>4</v>
      </c>
      <c r="D3553">
        <v>2</v>
      </c>
      <c r="E3553">
        <v>5</v>
      </c>
      <c r="F3553">
        <v>2</v>
      </c>
      <c r="G3553">
        <v>0.60776339009756719</v>
      </c>
      <c r="H3553">
        <v>-0.60618689537685655</v>
      </c>
      <c r="I3553">
        <v>1.8586023821513327</v>
      </c>
      <c r="J3553">
        <v>-0.5117146767972538</v>
      </c>
    </row>
    <row r="3554" spans="1:10" x14ac:dyDescent="0.2">
      <c r="A3554">
        <v>35180595</v>
      </c>
      <c r="B3554">
        <v>686</v>
      </c>
      <c r="C3554">
        <v>4</v>
      </c>
      <c r="D3554">
        <v>3</v>
      </c>
      <c r="E3554">
        <v>4</v>
      </c>
      <c r="F3554">
        <v>4</v>
      </c>
      <c r="G3554">
        <v>0.13064741035136024</v>
      </c>
      <c r="H3554">
        <v>-0.33299576789619706</v>
      </c>
      <c r="I3554">
        <v>0.15908205486454094</v>
      </c>
      <c r="J3554">
        <v>9.9603673399622894E-2</v>
      </c>
    </row>
    <row r="3555" spans="1:10" x14ac:dyDescent="0.2">
      <c r="A3555">
        <v>35180596</v>
      </c>
      <c r="B3555">
        <v>386</v>
      </c>
      <c r="C3555">
        <v>2</v>
      </c>
      <c r="D3555">
        <v>1</v>
      </c>
      <c r="E3555">
        <v>2</v>
      </c>
      <c r="F3555">
        <v>3</v>
      </c>
      <c r="G3555">
        <v>-0.6431788438835444</v>
      </c>
      <c r="H3555">
        <v>-1.2335934742029873</v>
      </c>
      <c r="I3555">
        <v>-0.60455380278179782</v>
      </c>
      <c r="J3555">
        <v>-0.22260908476237179</v>
      </c>
    </row>
    <row r="3556" spans="1:10" x14ac:dyDescent="0.2">
      <c r="A3556">
        <v>35180597</v>
      </c>
      <c r="B3556">
        <v>876</v>
      </c>
      <c r="C3556">
        <v>3</v>
      </c>
      <c r="D3556">
        <v>4</v>
      </c>
      <c r="E3556">
        <v>1</v>
      </c>
      <c r="F3556">
        <v>4</v>
      </c>
      <c r="G3556">
        <v>-0.37666928750821654</v>
      </c>
      <c r="H3556">
        <v>0.1682421268155555</v>
      </c>
      <c r="I3556">
        <v>-1.2292236326633903</v>
      </c>
      <c r="J3556">
        <v>0.4703038914084971</v>
      </c>
    </row>
    <row r="3557" spans="1:10" x14ac:dyDescent="0.2">
      <c r="A3557">
        <v>35180598</v>
      </c>
      <c r="B3557">
        <v>292</v>
      </c>
      <c r="C3557">
        <v>1</v>
      </c>
      <c r="D3557">
        <v>2</v>
      </c>
      <c r="E3557">
        <v>2</v>
      </c>
      <c r="F3557">
        <v>3</v>
      </c>
      <c r="G3557">
        <v>-0.78728441251614012</v>
      </c>
      <c r="H3557">
        <v>-0.69794056803916671</v>
      </c>
      <c r="I3557">
        <v>-0.59493286133630874</v>
      </c>
      <c r="J3557">
        <v>-0.14084997367210036</v>
      </c>
    </row>
    <row r="3558" spans="1:10" x14ac:dyDescent="0.2">
      <c r="A3558">
        <v>35180599</v>
      </c>
      <c r="B3558">
        <v>427</v>
      </c>
      <c r="C3558">
        <v>2</v>
      </c>
      <c r="D3558">
        <v>1</v>
      </c>
      <c r="E3558">
        <v>1</v>
      </c>
      <c r="F3558">
        <v>3</v>
      </c>
      <c r="G3558">
        <v>-0.59536946095827914</v>
      </c>
      <c r="H3558">
        <v>-0.78924685931018757</v>
      </c>
      <c r="I3558">
        <v>-0.84767778333006527</v>
      </c>
      <c r="J3558">
        <v>-0.10866413965567029</v>
      </c>
    </row>
    <row r="3559" spans="1:10" x14ac:dyDescent="0.2">
      <c r="A3559">
        <v>35180600</v>
      </c>
      <c r="B3559">
        <v>295</v>
      </c>
      <c r="C3559">
        <v>2</v>
      </c>
      <c r="D3559">
        <v>2</v>
      </c>
      <c r="E3559">
        <v>2</v>
      </c>
      <c r="F3559">
        <v>3</v>
      </c>
      <c r="G3559">
        <v>-0.44335303040237067</v>
      </c>
      <c r="H3559">
        <v>-0.66234223906557554</v>
      </c>
      <c r="I3559">
        <v>-0.70412993463406015</v>
      </c>
      <c r="J3559">
        <v>-0.14717599890223459</v>
      </c>
    </row>
    <row r="3560" spans="1:10" x14ac:dyDescent="0.2">
      <c r="A3560">
        <v>35180601</v>
      </c>
      <c r="B3560">
        <v>447</v>
      </c>
      <c r="C3560">
        <v>2</v>
      </c>
      <c r="D3560">
        <v>3</v>
      </c>
      <c r="E3560">
        <v>5</v>
      </c>
      <c r="F3560">
        <v>3</v>
      </c>
      <c r="G3560">
        <v>-0.49062591313846488</v>
      </c>
      <c r="H3560">
        <v>-0.41246966487885428</v>
      </c>
      <c r="I3560">
        <v>0.8929381241767036</v>
      </c>
      <c r="J3560">
        <v>-0.27375795147979737</v>
      </c>
    </row>
    <row r="3561" spans="1:10" x14ac:dyDescent="0.2">
      <c r="A3561">
        <v>35180602</v>
      </c>
      <c r="B3561">
        <v>528</v>
      </c>
      <c r="C3561">
        <v>4</v>
      </c>
      <c r="D3561">
        <v>4</v>
      </c>
      <c r="E3561">
        <v>1</v>
      </c>
      <c r="F3561">
        <v>3</v>
      </c>
      <c r="G3561">
        <v>0.44769292023468144</v>
      </c>
      <c r="H3561">
        <v>0.32593320127589398</v>
      </c>
      <c r="I3561">
        <v>-0.87916329737094367</v>
      </c>
      <c r="J3561">
        <v>-0.1438487499604158</v>
      </c>
    </row>
    <row r="3562" spans="1:10" x14ac:dyDescent="0.2">
      <c r="A3562">
        <v>35180603</v>
      </c>
      <c r="B3562">
        <v>348</v>
      </c>
      <c r="C3562">
        <v>1</v>
      </c>
      <c r="D3562">
        <v>1</v>
      </c>
      <c r="E3562">
        <v>3</v>
      </c>
      <c r="F3562">
        <v>3</v>
      </c>
      <c r="G3562">
        <v>-0.86582120489957926</v>
      </c>
      <c r="H3562">
        <v>-1.2021478601255795</v>
      </c>
      <c r="I3562">
        <v>-0.28928442119790826</v>
      </c>
      <c r="J3562">
        <v>-0.20575820639606118</v>
      </c>
    </row>
    <row r="3563" spans="1:10" x14ac:dyDescent="0.2">
      <c r="A3563">
        <v>35180604</v>
      </c>
      <c r="B3563">
        <v>637</v>
      </c>
      <c r="C3563">
        <v>3</v>
      </c>
      <c r="D3563">
        <v>1</v>
      </c>
      <c r="E3563">
        <v>1</v>
      </c>
      <c r="F3563">
        <v>3</v>
      </c>
      <c r="G3563">
        <v>-0.3972603336415147</v>
      </c>
      <c r="H3563">
        <v>-1.0281062157729601</v>
      </c>
      <c r="I3563">
        <v>-0.76043877483576428</v>
      </c>
      <c r="J3563">
        <v>-9.9028756886085478E-2</v>
      </c>
    </row>
    <row r="3564" spans="1:10" x14ac:dyDescent="0.2">
      <c r="A3564">
        <v>35180605</v>
      </c>
      <c r="B3564">
        <v>594</v>
      </c>
      <c r="C3564">
        <v>2</v>
      </c>
      <c r="D3564">
        <v>1</v>
      </c>
      <c r="E3564">
        <v>2</v>
      </c>
      <c r="F3564">
        <v>3</v>
      </c>
      <c r="G3564">
        <v>-0.57334006054222231</v>
      </c>
      <c r="H3564">
        <v>-1.1103760865649988</v>
      </c>
      <c r="I3564">
        <v>-0.38984263052478541</v>
      </c>
      <c r="J3564">
        <v>-0.31727755552595577</v>
      </c>
    </row>
    <row r="3565" spans="1:10" x14ac:dyDescent="0.2">
      <c r="A3565">
        <v>35180606</v>
      </c>
      <c r="B3565">
        <v>1055</v>
      </c>
      <c r="C3565">
        <v>5</v>
      </c>
      <c r="D3565">
        <v>5</v>
      </c>
      <c r="E3565">
        <v>1</v>
      </c>
      <c r="F3565">
        <v>4</v>
      </c>
      <c r="G3565">
        <v>1.2599284566648179</v>
      </c>
      <c r="H3565">
        <v>0.69712652394691921</v>
      </c>
      <c r="I3565">
        <v>-1.2769823642981928</v>
      </c>
      <c r="J3565">
        <v>0.28434674061616866</v>
      </c>
    </row>
    <row r="3566" spans="1:10" x14ac:dyDescent="0.2">
      <c r="A3566">
        <v>35180607</v>
      </c>
      <c r="B3566">
        <v>745</v>
      </c>
      <c r="C3566">
        <v>2</v>
      </c>
      <c r="D3566">
        <v>4</v>
      </c>
      <c r="E3566">
        <v>2</v>
      </c>
      <c r="F3566">
        <v>2</v>
      </c>
      <c r="G3566">
        <v>-0.40539537540194392</v>
      </c>
      <c r="H3566">
        <v>0.17717089112186896</v>
      </c>
      <c r="I3566">
        <v>-0.54528309781544548</v>
      </c>
      <c r="J3566">
        <v>-0.44379929736467733</v>
      </c>
    </row>
    <row r="3567" spans="1:10" x14ac:dyDescent="0.2">
      <c r="A3567">
        <v>35180608</v>
      </c>
      <c r="B3567">
        <v>516</v>
      </c>
      <c r="C3567">
        <v>3</v>
      </c>
      <c r="D3567">
        <v>3</v>
      </c>
      <c r="E3567">
        <v>2</v>
      </c>
      <c r="F3567">
        <v>3</v>
      </c>
      <c r="G3567">
        <v>-0.31250826215843158</v>
      </c>
      <c r="H3567">
        <v>-0.3684246441113736</v>
      </c>
      <c r="I3567">
        <v>-0.67555881617980895</v>
      </c>
      <c r="J3567">
        <v>-0.1979142571848333</v>
      </c>
    </row>
    <row r="3568" spans="1:10" x14ac:dyDescent="0.2">
      <c r="A3568">
        <v>35180609</v>
      </c>
      <c r="B3568">
        <v>249</v>
      </c>
      <c r="C3568">
        <v>3</v>
      </c>
      <c r="D3568">
        <v>3</v>
      </c>
      <c r="E3568">
        <v>4</v>
      </c>
      <c r="F3568">
        <v>2</v>
      </c>
      <c r="G3568">
        <v>-0.18036755191889697</v>
      </c>
      <c r="H3568">
        <v>-0.34165100727806191</v>
      </c>
      <c r="I3568">
        <v>0.23547063657315254</v>
      </c>
      <c r="J3568">
        <v>-0.56225016632711566</v>
      </c>
    </row>
    <row r="3569" spans="1:10" x14ac:dyDescent="0.2">
      <c r="A3569">
        <v>35180611</v>
      </c>
      <c r="B3569">
        <v>321</v>
      </c>
      <c r="C3569">
        <v>4</v>
      </c>
      <c r="D3569">
        <v>3</v>
      </c>
      <c r="E3569">
        <v>4</v>
      </c>
      <c r="F3569">
        <v>2</v>
      </c>
      <c r="G3569">
        <v>0.41377518346077224</v>
      </c>
      <c r="H3569">
        <v>-0.26203150661664759</v>
      </c>
      <c r="I3569">
        <v>0.5309954775377741</v>
      </c>
      <c r="J3569">
        <v>-0.48370624021652348</v>
      </c>
    </row>
    <row r="3570" spans="1:10" x14ac:dyDescent="0.2">
      <c r="A3570">
        <v>35180613</v>
      </c>
      <c r="B3570">
        <v>466</v>
      </c>
      <c r="C3570">
        <v>4</v>
      </c>
      <c r="D3570">
        <v>2</v>
      </c>
      <c r="E3570">
        <v>2</v>
      </c>
      <c r="F3570">
        <v>3</v>
      </c>
      <c r="G3570">
        <v>0.24730315102442257</v>
      </c>
      <c r="H3570">
        <v>-0.644652721911249</v>
      </c>
      <c r="I3570">
        <v>-0.64091560204979769</v>
      </c>
      <c r="J3570">
        <v>-0.38354965843061467</v>
      </c>
    </row>
    <row r="3571" spans="1:10" x14ac:dyDescent="0.2">
      <c r="A3571">
        <v>35180614</v>
      </c>
      <c r="B3571">
        <v>343</v>
      </c>
      <c r="C3571">
        <v>2</v>
      </c>
      <c r="D3571">
        <v>4</v>
      </c>
      <c r="E3571">
        <v>2</v>
      </c>
      <c r="F3571">
        <v>3</v>
      </c>
      <c r="G3571">
        <v>-0.59141639563428428</v>
      </c>
      <c r="H3571">
        <v>0.1381884317916908</v>
      </c>
      <c r="I3571">
        <v>-0.35280862261603346</v>
      </c>
      <c r="J3571">
        <v>-0.38363768862191827</v>
      </c>
    </row>
    <row r="3572" spans="1:10" x14ac:dyDescent="0.2">
      <c r="A3572">
        <v>35180615</v>
      </c>
      <c r="B3572">
        <v>386</v>
      </c>
      <c r="C3572">
        <v>2</v>
      </c>
      <c r="D3572">
        <v>3</v>
      </c>
      <c r="E3572">
        <v>3</v>
      </c>
      <c r="F3572">
        <v>2</v>
      </c>
      <c r="G3572">
        <v>-0.53769844363003716</v>
      </c>
      <c r="H3572">
        <v>-0.10531964184576031</v>
      </c>
      <c r="I3572">
        <v>-0.20716444038222848</v>
      </c>
      <c r="J3572">
        <v>-0.45870941671386312</v>
      </c>
    </row>
    <row r="3573" spans="1:10" x14ac:dyDescent="0.2">
      <c r="A3573">
        <v>35180616</v>
      </c>
      <c r="B3573">
        <v>368</v>
      </c>
      <c r="C3573">
        <v>3</v>
      </c>
      <c r="D3573">
        <v>5</v>
      </c>
      <c r="E3573">
        <v>2</v>
      </c>
      <c r="F3573">
        <v>1</v>
      </c>
      <c r="G3573">
        <v>-0.13705943971143497</v>
      </c>
      <c r="H3573">
        <v>0.80513608268058812</v>
      </c>
      <c r="I3573">
        <v>-0.57338900334878362</v>
      </c>
      <c r="J3573">
        <v>-0.78127718167606874</v>
      </c>
    </row>
    <row r="3574" spans="1:10" x14ac:dyDescent="0.2">
      <c r="A3574">
        <v>35180617</v>
      </c>
      <c r="B3574">
        <v>406</v>
      </c>
      <c r="C3574">
        <v>3</v>
      </c>
      <c r="D3574">
        <v>4</v>
      </c>
      <c r="E3574">
        <v>4</v>
      </c>
      <c r="F3574">
        <v>2</v>
      </c>
      <c r="G3574">
        <v>-0.14295054849674982</v>
      </c>
      <c r="H3574">
        <v>0.15961870966803282</v>
      </c>
      <c r="I3574">
        <v>0.37811674893047154</v>
      </c>
      <c r="J3574">
        <v>-0.58483694844359002</v>
      </c>
    </row>
    <row r="3575" spans="1:10" x14ac:dyDescent="0.2">
      <c r="A3575">
        <v>35180618</v>
      </c>
      <c r="B3575">
        <v>1098</v>
      </c>
      <c r="C3575">
        <v>1</v>
      </c>
      <c r="D3575">
        <v>5</v>
      </c>
      <c r="E3575">
        <v>1</v>
      </c>
      <c r="F3575">
        <v>1</v>
      </c>
      <c r="G3575">
        <v>-1.0142032032005526</v>
      </c>
      <c r="H3575">
        <v>3.957805145408499</v>
      </c>
      <c r="I3575">
        <v>-1.1480878314833269</v>
      </c>
      <c r="J3575">
        <v>-3.7040087569774798</v>
      </c>
    </row>
    <row r="3576" spans="1:10" x14ac:dyDescent="0.2">
      <c r="A3576">
        <v>35180619</v>
      </c>
      <c r="B3576">
        <v>218</v>
      </c>
      <c r="C3576">
        <v>1</v>
      </c>
      <c r="D3576">
        <v>5</v>
      </c>
      <c r="E3576">
        <v>2</v>
      </c>
      <c r="F3576">
        <v>3</v>
      </c>
      <c r="G3576">
        <v>-0.85731173563033836</v>
      </c>
      <c r="H3576">
        <v>0.70740365770017888</v>
      </c>
      <c r="I3576">
        <v>-0.51788499585903147</v>
      </c>
      <c r="J3576">
        <v>-0.3305385663284563</v>
      </c>
    </row>
    <row r="3577" spans="1:10" x14ac:dyDescent="0.2">
      <c r="A3577">
        <v>35180620</v>
      </c>
      <c r="B3577">
        <v>1162</v>
      </c>
      <c r="C3577">
        <v>2</v>
      </c>
      <c r="D3577">
        <v>5</v>
      </c>
      <c r="E3577">
        <v>1</v>
      </c>
      <c r="F3577">
        <v>3</v>
      </c>
      <c r="G3577">
        <v>-0.64052833270345699</v>
      </c>
      <c r="H3577">
        <v>0.89728387470775361</v>
      </c>
      <c r="I3577">
        <v>-0.91363205660077962</v>
      </c>
      <c r="J3577">
        <v>-0.34689137439949558</v>
      </c>
    </row>
    <row r="3578" spans="1:10" x14ac:dyDescent="0.2">
      <c r="A3578">
        <v>35180621</v>
      </c>
      <c r="B3578">
        <v>243</v>
      </c>
      <c r="C3578">
        <v>4</v>
      </c>
      <c r="D3578">
        <v>4</v>
      </c>
      <c r="E3578">
        <v>4</v>
      </c>
      <c r="F3578">
        <v>2</v>
      </c>
      <c r="G3578">
        <v>0.52501480837780745</v>
      </c>
      <c r="H3578">
        <v>0.38672665979091136</v>
      </c>
      <c r="I3578">
        <v>0.41790103978450055</v>
      </c>
      <c r="J3578">
        <v>-0.67341874960144055</v>
      </c>
    </row>
    <row r="3579" spans="1:10" x14ac:dyDescent="0.2">
      <c r="A3579">
        <v>35180622</v>
      </c>
      <c r="B3579">
        <v>521</v>
      </c>
      <c r="C3579">
        <v>4</v>
      </c>
      <c r="D3579">
        <v>4</v>
      </c>
      <c r="E3579">
        <v>3</v>
      </c>
      <c r="F3579">
        <v>3</v>
      </c>
      <c r="G3579">
        <v>0.37651028680181786</v>
      </c>
      <c r="H3579">
        <v>0.46671695775888095</v>
      </c>
      <c r="I3579">
        <v>-0.26316992957446378</v>
      </c>
      <c r="J3579">
        <v>-0.38298996599858892</v>
      </c>
    </row>
    <row r="3580" spans="1:10" x14ac:dyDescent="0.2">
      <c r="A3580">
        <v>35180623</v>
      </c>
      <c r="B3580">
        <v>406</v>
      </c>
      <c r="C3580">
        <v>4</v>
      </c>
      <c r="D3580">
        <v>3</v>
      </c>
      <c r="E3580">
        <v>2</v>
      </c>
      <c r="F3580">
        <v>2</v>
      </c>
      <c r="G3580">
        <v>0.15461892320710599</v>
      </c>
      <c r="H3580">
        <v>-0.43170826228544523</v>
      </c>
      <c r="I3580">
        <v>-0.45598046666053227</v>
      </c>
      <c r="J3580">
        <v>-0.41417653393594123</v>
      </c>
    </row>
    <row r="3581" spans="1:10" x14ac:dyDescent="0.2">
      <c r="A3581">
        <v>35180624</v>
      </c>
      <c r="B3581">
        <v>520</v>
      </c>
      <c r="C3581">
        <v>4</v>
      </c>
      <c r="D3581">
        <v>4</v>
      </c>
      <c r="E3581">
        <v>2</v>
      </c>
      <c r="F3581">
        <v>3</v>
      </c>
      <c r="G3581">
        <v>4.7104443187099554E-2</v>
      </c>
      <c r="H3581">
        <v>0.38779674874658965</v>
      </c>
      <c r="I3581">
        <v>-0.68306580312054499</v>
      </c>
      <c r="J3581">
        <v>-9.8778900906569322E-2</v>
      </c>
    </row>
    <row r="3582" spans="1:10" x14ac:dyDescent="0.2">
      <c r="A3582">
        <v>35180625</v>
      </c>
      <c r="B3582">
        <v>421</v>
      </c>
      <c r="C3582">
        <v>4</v>
      </c>
      <c r="D3582">
        <v>5</v>
      </c>
      <c r="E3582">
        <v>2</v>
      </c>
      <c r="F3582">
        <v>3</v>
      </c>
      <c r="G3582">
        <v>4.8869943343187255E-2</v>
      </c>
      <c r="H3582">
        <v>0.99826380166785045</v>
      </c>
      <c r="I3582">
        <v>-0.45982827402838145</v>
      </c>
      <c r="J3582">
        <v>-0.13477835399807231</v>
      </c>
    </row>
    <row r="3583" spans="1:10" x14ac:dyDescent="0.2">
      <c r="A3583">
        <v>35180626</v>
      </c>
      <c r="B3583">
        <v>816</v>
      </c>
      <c r="C3583">
        <v>1</v>
      </c>
      <c r="D3583">
        <v>5</v>
      </c>
      <c r="E3583">
        <v>3</v>
      </c>
      <c r="F3583">
        <v>3</v>
      </c>
      <c r="G3583">
        <v>-1.6466377294418386</v>
      </c>
      <c r="H3583">
        <v>5.0083351786888279</v>
      </c>
      <c r="I3583">
        <v>-0.18578674885372404</v>
      </c>
      <c r="J3583">
        <v>-0.23355590199014312</v>
      </c>
    </row>
    <row r="3584" spans="1:10" x14ac:dyDescent="0.2">
      <c r="A3584">
        <v>35180627</v>
      </c>
      <c r="B3584">
        <v>846</v>
      </c>
      <c r="C3584">
        <v>4</v>
      </c>
      <c r="D3584">
        <v>4</v>
      </c>
      <c r="E3584">
        <v>1</v>
      </c>
      <c r="F3584">
        <v>3</v>
      </c>
      <c r="G3584">
        <v>0.13697312339811824</v>
      </c>
      <c r="H3584">
        <v>-4.1965995807490518E-2</v>
      </c>
      <c r="I3584">
        <v>-0.91292594249903236</v>
      </c>
      <c r="J3584">
        <v>-0.28379601935165266</v>
      </c>
    </row>
    <row r="3585" spans="1:10" x14ac:dyDescent="0.2">
      <c r="A3585">
        <v>35180628</v>
      </c>
      <c r="B3585">
        <v>397</v>
      </c>
      <c r="C3585">
        <v>4</v>
      </c>
      <c r="D3585">
        <v>4</v>
      </c>
      <c r="E3585">
        <v>4</v>
      </c>
      <c r="F3585">
        <v>1</v>
      </c>
      <c r="G3585">
        <v>0.37892246320622747</v>
      </c>
      <c r="H3585">
        <v>8.4865225280842629E-2</v>
      </c>
      <c r="I3585">
        <v>0.34130537242228076</v>
      </c>
      <c r="J3585">
        <v>-0.86799988213032986</v>
      </c>
    </row>
    <row r="3586" spans="1:10" x14ac:dyDescent="0.2">
      <c r="A3586">
        <v>35180629</v>
      </c>
      <c r="B3586">
        <v>395</v>
      </c>
      <c r="C3586">
        <v>4</v>
      </c>
      <c r="D3586">
        <v>5</v>
      </c>
      <c r="E3586">
        <v>2</v>
      </c>
      <c r="F3586">
        <v>3</v>
      </c>
      <c r="G3586">
        <v>0.45833040679815479</v>
      </c>
      <c r="H3586">
        <v>1.5937194066188338</v>
      </c>
      <c r="I3586">
        <v>-0.5947941155493407</v>
      </c>
      <c r="J3586">
        <v>-0.37110647021285004</v>
      </c>
    </row>
    <row r="3587" spans="1:10" x14ac:dyDescent="0.2">
      <c r="A3587">
        <v>35180630</v>
      </c>
      <c r="B3587">
        <v>459</v>
      </c>
      <c r="C3587">
        <v>4</v>
      </c>
      <c r="D3587">
        <v>4</v>
      </c>
      <c r="E3587">
        <v>4</v>
      </c>
      <c r="F3587">
        <v>2</v>
      </c>
      <c r="G3587">
        <v>0.46278678103774801</v>
      </c>
      <c r="H3587">
        <v>0.34261213980906374</v>
      </c>
      <c r="I3587">
        <v>4.4390507061838363E-2</v>
      </c>
      <c r="J3587">
        <v>-0.64762246224440134</v>
      </c>
    </row>
    <row r="3588" spans="1:10" x14ac:dyDescent="0.2">
      <c r="A3588">
        <v>35180631</v>
      </c>
      <c r="B3588">
        <v>461</v>
      </c>
      <c r="C3588">
        <v>4</v>
      </c>
      <c r="D3588">
        <v>5</v>
      </c>
      <c r="E3588">
        <v>3</v>
      </c>
      <c r="F3588">
        <v>1</v>
      </c>
      <c r="G3588">
        <v>0.36994970279319883</v>
      </c>
      <c r="H3588">
        <v>0.62334592355386431</v>
      </c>
      <c r="I3588">
        <v>-1.0316238621082385E-2</v>
      </c>
      <c r="J3588">
        <v>-0.77185188526946469</v>
      </c>
    </row>
    <row r="3589" spans="1:10" x14ac:dyDescent="0.2">
      <c r="A3589">
        <v>35180632</v>
      </c>
      <c r="B3589">
        <v>402</v>
      </c>
      <c r="C3589">
        <v>5</v>
      </c>
      <c r="D3589">
        <v>5</v>
      </c>
      <c r="E3589">
        <v>1</v>
      </c>
      <c r="F3589">
        <v>3</v>
      </c>
      <c r="G3589">
        <v>1.9840039872267039</v>
      </c>
      <c r="H3589">
        <v>2.2197083986590411</v>
      </c>
      <c r="I3589">
        <v>-0.98472319081807835</v>
      </c>
      <c r="J3589">
        <v>-0.3084803982124007</v>
      </c>
    </row>
    <row r="3590" spans="1:10" x14ac:dyDescent="0.2">
      <c r="A3590">
        <v>35180633</v>
      </c>
      <c r="B3590">
        <v>478</v>
      </c>
      <c r="C3590">
        <v>3</v>
      </c>
      <c r="D3590">
        <v>3</v>
      </c>
      <c r="E3590">
        <v>4</v>
      </c>
      <c r="F3590">
        <v>1</v>
      </c>
      <c r="G3590">
        <v>-6.1749862813084172E-2</v>
      </c>
      <c r="H3590">
        <v>-0.15832268441558722</v>
      </c>
      <c r="I3590">
        <v>0.15444111225152224</v>
      </c>
      <c r="J3590">
        <v>-0.87160754447151356</v>
      </c>
    </row>
    <row r="3591" spans="1:10" x14ac:dyDescent="0.2">
      <c r="A3591">
        <v>35180634</v>
      </c>
      <c r="B3591">
        <v>280</v>
      </c>
      <c r="C3591">
        <v>5</v>
      </c>
      <c r="D3591">
        <v>4</v>
      </c>
      <c r="E3591">
        <v>3</v>
      </c>
      <c r="F3591">
        <v>2</v>
      </c>
      <c r="G3591">
        <v>1.0986666296559258</v>
      </c>
      <c r="H3591">
        <v>0.44672058385516467</v>
      </c>
      <c r="I3591">
        <v>-7.6498614829080783E-2</v>
      </c>
      <c r="J3591">
        <v>-0.60715394351680496</v>
      </c>
    </row>
    <row r="3592" spans="1:10" x14ac:dyDescent="0.2">
      <c r="A3592">
        <v>35180635</v>
      </c>
      <c r="B3592">
        <v>568</v>
      </c>
      <c r="C3592">
        <v>5</v>
      </c>
      <c r="D3592">
        <v>5</v>
      </c>
      <c r="E3592">
        <v>4</v>
      </c>
      <c r="F3592">
        <v>2</v>
      </c>
      <c r="G3592">
        <v>1.0281795277145127</v>
      </c>
      <c r="H3592">
        <v>1.701217946605357</v>
      </c>
      <c r="I3592">
        <v>0.20415662314413074</v>
      </c>
      <c r="J3592">
        <v>-0.6432845035841146</v>
      </c>
    </row>
    <row r="3593" spans="1:10" x14ac:dyDescent="0.2">
      <c r="A3593">
        <v>35180636</v>
      </c>
      <c r="B3593">
        <v>786</v>
      </c>
      <c r="C3593">
        <v>4</v>
      </c>
      <c r="D3593">
        <v>5</v>
      </c>
      <c r="E3593">
        <v>3</v>
      </c>
      <c r="F3593">
        <v>2</v>
      </c>
      <c r="G3593">
        <v>0.28828769598944992</v>
      </c>
      <c r="H3593">
        <v>4.1141841962025438</v>
      </c>
      <c r="I3593">
        <v>-0.27038225781810243</v>
      </c>
      <c r="J3593">
        <v>-0.51265643310073727</v>
      </c>
    </row>
    <row r="3594" spans="1:10" x14ac:dyDescent="0.2">
      <c r="A3594">
        <v>35180637</v>
      </c>
      <c r="B3594">
        <v>623</v>
      </c>
      <c r="C3594">
        <v>4</v>
      </c>
      <c r="D3594">
        <v>4</v>
      </c>
      <c r="E3594">
        <v>2</v>
      </c>
      <c r="F3594">
        <v>1</v>
      </c>
      <c r="G3594">
        <v>0.37345114305446997</v>
      </c>
      <c r="H3594">
        <v>0.43683406681844306</v>
      </c>
      <c r="I3594">
        <v>-0.34276355282291471</v>
      </c>
      <c r="J3594">
        <v>-0.9549606123184543</v>
      </c>
    </row>
    <row r="3595" spans="1:10" x14ac:dyDescent="0.2">
      <c r="A3595">
        <v>35180638</v>
      </c>
      <c r="B3595">
        <v>559</v>
      </c>
      <c r="C3595">
        <v>4</v>
      </c>
      <c r="D3595">
        <v>4</v>
      </c>
      <c r="E3595">
        <v>3</v>
      </c>
      <c r="F3595">
        <v>2</v>
      </c>
      <c r="G3595">
        <v>0.52835677282552074</v>
      </c>
      <c r="H3595">
        <v>0.16281293721097803</v>
      </c>
      <c r="I3595">
        <v>-2.7464301356571352E-2</v>
      </c>
      <c r="J3595">
        <v>-0.70019091158375202</v>
      </c>
    </row>
    <row r="3596" spans="1:10" x14ac:dyDescent="0.2">
      <c r="A3596">
        <v>35180639</v>
      </c>
      <c r="B3596">
        <v>421</v>
      </c>
      <c r="C3596">
        <v>5</v>
      </c>
      <c r="D3596">
        <v>4</v>
      </c>
      <c r="E3596">
        <v>4</v>
      </c>
      <c r="F3596">
        <v>2</v>
      </c>
      <c r="G3596">
        <v>0.83871083192795459</v>
      </c>
      <c r="H3596">
        <v>0.32931649508433136</v>
      </c>
      <c r="I3596">
        <v>0.39549075612955248</v>
      </c>
      <c r="J3596">
        <v>-0.52104914955086656</v>
      </c>
    </row>
    <row r="3597" spans="1:10" x14ac:dyDescent="0.2">
      <c r="A3597">
        <v>35180640</v>
      </c>
      <c r="B3597">
        <v>499</v>
      </c>
      <c r="C3597">
        <v>4</v>
      </c>
      <c r="D3597">
        <v>4</v>
      </c>
      <c r="E3597">
        <v>5</v>
      </c>
      <c r="F3597">
        <v>1</v>
      </c>
      <c r="G3597">
        <v>0.56885946770994289</v>
      </c>
      <c r="H3597">
        <v>0.14078358479640893</v>
      </c>
      <c r="I3597">
        <v>0.58209842229111519</v>
      </c>
      <c r="J3597">
        <v>-0.71869934624216181</v>
      </c>
    </row>
    <row r="3598" spans="1:10" x14ac:dyDescent="0.2">
      <c r="A3598">
        <v>35180641</v>
      </c>
      <c r="B3598">
        <v>455</v>
      </c>
      <c r="C3598">
        <v>4</v>
      </c>
      <c r="D3598">
        <v>3</v>
      </c>
      <c r="E3598">
        <v>4</v>
      </c>
      <c r="F3598">
        <v>2</v>
      </c>
      <c r="G3598">
        <v>0.61169835891972402</v>
      </c>
      <c r="H3598">
        <v>-9.9536912755820009E-2</v>
      </c>
      <c r="I3598">
        <v>0.27399985077431266</v>
      </c>
      <c r="J3598">
        <v>-0.65541436300066624</v>
      </c>
    </row>
    <row r="3599" spans="1:10" x14ac:dyDescent="0.2">
      <c r="A3599">
        <v>35180642</v>
      </c>
      <c r="B3599">
        <v>598</v>
      </c>
      <c r="C3599">
        <v>4</v>
      </c>
      <c r="D3599">
        <v>5</v>
      </c>
      <c r="E3599">
        <v>3</v>
      </c>
      <c r="F3599">
        <v>3</v>
      </c>
      <c r="G3599">
        <v>0.16357257666230202</v>
      </c>
      <c r="H3599">
        <v>1.4356626646631079</v>
      </c>
      <c r="I3599">
        <v>-0.2213959295041418</v>
      </c>
      <c r="J3599">
        <v>-0.10889060192890368</v>
      </c>
    </row>
    <row r="3600" spans="1:10" x14ac:dyDescent="0.2">
      <c r="A3600">
        <v>35180643</v>
      </c>
      <c r="B3600">
        <v>527</v>
      </c>
      <c r="C3600">
        <v>3</v>
      </c>
      <c r="D3600">
        <v>3</v>
      </c>
      <c r="E3600">
        <v>3</v>
      </c>
      <c r="F3600">
        <v>2</v>
      </c>
      <c r="G3600">
        <v>-3.0321566702197281E-3</v>
      </c>
      <c r="H3600">
        <v>-0.25648180006561161</v>
      </c>
      <c r="I3600">
        <v>-0.13755365319557811</v>
      </c>
      <c r="J3600">
        <v>-0.45677191817639895</v>
      </c>
    </row>
    <row r="3601" spans="1:10" x14ac:dyDescent="0.2">
      <c r="A3601">
        <v>35180644</v>
      </c>
      <c r="B3601">
        <v>459</v>
      </c>
      <c r="C3601">
        <v>4</v>
      </c>
      <c r="D3601">
        <v>2</v>
      </c>
      <c r="E3601">
        <v>5</v>
      </c>
      <c r="F3601">
        <v>2</v>
      </c>
      <c r="G3601">
        <v>0.27581220323948119</v>
      </c>
      <c r="H3601">
        <v>-0.64891552158297972</v>
      </c>
      <c r="I3601">
        <v>0.93560837428590726</v>
      </c>
      <c r="J3601">
        <v>-0.61350121883155428</v>
      </c>
    </row>
    <row r="3602" spans="1:10" x14ac:dyDescent="0.2">
      <c r="A3602">
        <v>35180645</v>
      </c>
      <c r="B3602">
        <v>808</v>
      </c>
      <c r="C3602">
        <v>2</v>
      </c>
      <c r="D3602">
        <v>3</v>
      </c>
      <c r="E3602">
        <v>1</v>
      </c>
      <c r="F3602">
        <v>4</v>
      </c>
      <c r="G3602">
        <v>-0.42673858443121365</v>
      </c>
      <c r="H3602">
        <v>-0.20427228265957603</v>
      </c>
      <c r="I3602">
        <v>-1.0498684354703089</v>
      </c>
      <c r="J3602">
        <v>-2.8557465947241567E-2</v>
      </c>
    </row>
    <row r="3603" spans="1:10" x14ac:dyDescent="0.2">
      <c r="A3603">
        <v>35180646</v>
      </c>
      <c r="B3603">
        <v>490</v>
      </c>
      <c r="C3603">
        <v>3</v>
      </c>
      <c r="D3603">
        <v>1</v>
      </c>
      <c r="E3603">
        <v>4</v>
      </c>
      <c r="F3603">
        <v>2</v>
      </c>
      <c r="G3603">
        <v>-5.818177929774912E-2</v>
      </c>
      <c r="H3603">
        <v>-0.86737001744737974</v>
      </c>
      <c r="I3603">
        <v>0.40164300625843408</v>
      </c>
      <c r="J3603">
        <v>-0.41842348716396316</v>
      </c>
    </row>
    <row r="3604" spans="1:10" x14ac:dyDescent="0.2">
      <c r="A3604">
        <v>35180647</v>
      </c>
      <c r="B3604">
        <v>621</v>
      </c>
      <c r="C3604">
        <v>3</v>
      </c>
      <c r="D3604">
        <v>2</v>
      </c>
      <c r="E3604">
        <v>4</v>
      </c>
      <c r="F3604">
        <v>2</v>
      </c>
      <c r="G3604">
        <v>-0.27147658934249969</v>
      </c>
      <c r="H3604">
        <v>-0.56529338258916928</v>
      </c>
      <c r="I3604">
        <v>0.19520751610836232</v>
      </c>
      <c r="J3604">
        <v>-0.50226036586128342</v>
      </c>
    </row>
    <row r="3605" spans="1:10" x14ac:dyDescent="0.2">
      <c r="A3605">
        <v>35180648</v>
      </c>
      <c r="B3605">
        <v>619</v>
      </c>
      <c r="C3605">
        <v>3</v>
      </c>
      <c r="D3605">
        <v>2</v>
      </c>
      <c r="E3605">
        <v>4</v>
      </c>
      <c r="F3605">
        <v>2</v>
      </c>
      <c r="G3605">
        <v>-0.13588394230438328</v>
      </c>
      <c r="H3605">
        <v>-0.59207270795980793</v>
      </c>
      <c r="I3605">
        <v>0.31984229979421069</v>
      </c>
      <c r="J3605">
        <v>-0.45930709246981594</v>
      </c>
    </row>
    <row r="3606" spans="1:10" x14ac:dyDescent="0.2">
      <c r="A3606">
        <v>35180649</v>
      </c>
      <c r="B3606">
        <v>467</v>
      </c>
      <c r="C3606">
        <v>3</v>
      </c>
      <c r="D3606">
        <v>1</v>
      </c>
      <c r="E3606">
        <v>4</v>
      </c>
      <c r="F3606">
        <v>2</v>
      </c>
      <c r="G3606">
        <v>-0.30481402586029654</v>
      </c>
      <c r="H3606">
        <v>-1.0052463255687147</v>
      </c>
      <c r="I3606">
        <v>0.48283411812017196</v>
      </c>
      <c r="J3606">
        <v>-0.54620203192185801</v>
      </c>
    </row>
    <row r="3607" spans="1:10" x14ac:dyDescent="0.2">
      <c r="A3607">
        <v>35180650</v>
      </c>
      <c r="B3607">
        <v>550</v>
      </c>
      <c r="C3607">
        <v>3</v>
      </c>
      <c r="D3607">
        <v>1</v>
      </c>
      <c r="E3607">
        <v>5</v>
      </c>
      <c r="F3607">
        <v>2</v>
      </c>
      <c r="G3607">
        <v>-1.2586384875121821E-2</v>
      </c>
      <c r="H3607">
        <v>-0.79106538910538859</v>
      </c>
      <c r="I3607">
        <v>0.81558070073804045</v>
      </c>
      <c r="J3607">
        <v>-0.6035472913859008</v>
      </c>
    </row>
    <row r="3608" spans="1:10" x14ac:dyDescent="0.2">
      <c r="A3608">
        <v>35180651</v>
      </c>
      <c r="B3608">
        <v>457</v>
      </c>
      <c r="C3608">
        <v>3</v>
      </c>
      <c r="D3608">
        <v>2</v>
      </c>
      <c r="E3608">
        <v>4</v>
      </c>
      <c r="F3608">
        <v>2</v>
      </c>
      <c r="G3608">
        <v>-1.0079051891587448E-2</v>
      </c>
      <c r="H3608">
        <v>-0.50032920247772239</v>
      </c>
      <c r="I3608">
        <v>0.39762685820226357</v>
      </c>
      <c r="J3608">
        <v>-0.47016813480709241</v>
      </c>
    </row>
    <row r="3609" spans="1:10" x14ac:dyDescent="0.2">
      <c r="A3609">
        <v>35180652</v>
      </c>
      <c r="B3609">
        <v>631</v>
      </c>
      <c r="C3609">
        <v>2</v>
      </c>
      <c r="D3609">
        <v>2</v>
      </c>
      <c r="E3609">
        <v>2</v>
      </c>
      <c r="F3609">
        <v>3</v>
      </c>
      <c r="G3609">
        <v>-0.52834114035608049</v>
      </c>
      <c r="H3609">
        <v>-0.68712524311034873</v>
      </c>
      <c r="I3609">
        <v>-0.55841445115396127</v>
      </c>
      <c r="J3609">
        <v>-0.24626039573079939</v>
      </c>
    </row>
    <row r="3610" spans="1:10" x14ac:dyDescent="0.2">
      <c r="A3610">
        <v>35180654</v>
      </c>
      <c r="B3610">
        <v>655</v>
      </c>
      <c r="C3610">
        <v>4</v>
      </c>
      <c r="D3610">
        <v>1</v>
      </c>
      <c r="E3610">
        <v>5</v>
      </c>
      <c r="F3610">
        <v>3</v>
      </c>
      <c r="G3610">
        <v>5.1684402716559809E-2</v>
      </c>
      <c r="H3610">
        <v>-0.86734179401267142</v>
      </c>
      <c r="I3610">
        <v>0.80590241878550362</v>
      </c>
      <c r="J3610">
        <v>-0.27575730338680765</v>
      </c>
    </row>
    <row r="3611" spans="1:10" x14ac:dyDescent="0.2">
      <c r="A3611">
        <v>35180655</v>
      </c>
      <c r="B3611">
        <v>614</v>
      </c>
      <c r="C3611">
        <v>3</v>
      </c>
      <c r="D3611">
        <v>1</v>
      </c>
      <c r="E3611">
        <v>2</v>
      </c>
      <c r="F3611">
        <v>3</v>
      </c>
      <c r="G3611">
        <v>-0.39471916810677421</v>
      </c>
      <c r="H3611">
        <v>-1.1083271988005647</v>
      </c>
      <c r="I3611">
        <v>-0.36591379959224923</v>
      </c>
      <c r="J3611">
        <v>-0.33889314732396614</v>
      </c>
    </row>
    <row r="3612" spans="1:10" x14ac:dyDescent="0.2">
      <c r="A3612">
        <v>35180656</v>
      </c>
      <c r="B3612">
        <v>638</v>
      </c>
      <c r="C3612">
        <v>2</v>
      </c>
      <c r="D3612">
        <v>1</v>
      </c>
      <c r="E3612">
        <v>1</v>
      </c>
      <c r="F3612">
        <v>3</v>
      </c>
      <c r="G3612">
        <v>-0.67753487349334129</v>
      </c>
      <c r="H3612">
        <v>-0.77346464273175253</v>
      </c>
      <c r="I3612">
        <v>-0.75314322817388502</v>
      </c>
      <c r="J3612">
        <v>-0.19880640869546459</v>
      </c>
    </row>
    <row r="3613" spans="1:10" x14ac:dyDescent="0.2">
      <c r="A3613">
        <v>35180657</v>
      </c>
      <c r="B3613">
        <v>676</v>
      </c>
      <c r="C3613">
        <v>2</v>
      </c>
      <c r="D3613">
        <v>3</v>
      </c>
      <c r="E3613">
        <v>1</v>
      </c>
      <c r="F3613">
        <v>3</v>
      </c>
      <c r="G3613">
        <v>-0.57407842194310477</v>
      </c>
      <c r="H3613">
        <v>-0.32157423373317795</v>
      </c>
      <c r="I3613">
        <v>-0.83816257887018397</v>
      </c>
      <c r="J3613">
        <v>-0.25484372188346754</v>
      </c>
    </row>
    <row r="3614" spans="1:10" x14ac:dyDescent="0.2">
      <c r="A3614">
        <v>35180658</v>
      </c>
      <c r="B3614">
        <v>684</v>
      </c>
      <c r="C3614">
        <v>2</v>
      </c>
      <c r="D3614">
        <v>3</v>
      </c>
      <c r="E3614">
        <v>1</v>
      </c>
      <c r="F3614">
        <v>3</v>
      </c>
      <c r="G3614">
        <v>-0.485557825057082</v>
      </c>
      <c r="H3614">
        <v>-0.33406110689209889</v>
      </c>
      <c r="I3614">
        <v>-1.1681074927717305</v>
      </c>
      <c r="J3614">
        <v>-0.29142835553812751</v>
      </c>
    </row>
    <row r="3615" spans="1:10" x14ac:dyDescent="0.2">
      <c r="A3615">
        <v>35180659</v>
      </c>
      <c r="B3615">
        <v>806</v>
      </c>
      <c r="C3615">
        <v>2</v>
      </c>
      <c r="D3615">
        <v>3</v>
      </c>
      <c r="E3615">
        <v>1</v>
      </c>
      <c r="F3615">
        <v>3</v>
      </c>
      <c r="G3615">
        <v>-0.60208594750979982</v>
      </c>
      <c r="H3615">
        <v>-0.31383456743175325</v>
      </c>
      <c r="I3615">
        <v>-1.1371376973484268</v>
      </c>
      <c r="J3615">
        <v>-0.21216794565515182</v>
      </c>
    </row>
    <row r="3616" spans="1:10" x14ac:dyDescent="0.2">
      <c r="A3616">
        <v>35180660</v>
      </c>
      <c r="B3616">
        <v>1057</v>
      </c>
      <c r="C3616">
        <v>2</v>
      </c>
      <c r="D3616">
        <v>2</v>
      </c>
      <c r="E3616">
        <v>1</v>
      </c>
      <c r="F3616">
        <v>3</v>
      </c>
      <c r="G3616">
        <v>-0.70068608145981881</v>
      </c>
      <c r="H3616">
        <v>-0.62465686423717037</v>
      </c>
      <c r="I3616">
        <v>-1.2027886524783984</v>
      </c>
      <c r="J3616">
        <v>-0.21532595786478195</v>
      </c>
    </row>
    <row r="3617" spans="1:10" x14ac:dyDescent="0.2">
      <c r="A3617">
        <v>35180661</v>
      </c>
      <c r="B3617">
        <v>668</v>
      </c>
      <c r="C3617">
        <v>2</v>
      </c>
      <c r="D3617">
        <v>1</v>
      </c>
      <c r="E3617">
        <v>1</v>
      </c>
      <c r="F3617">
        <v>3</v>
      </c>
      <c r="G3617">
        <v>-0.54214949433797521</v>
      </c>
      <c r="H3617">
        <v>-0.80276493908443802</v>
      </c>
      <c r="I3617">
        <v>-1.1830709895532343</v>
      </c>
      <c r="J3617">
        <v>-0.22816486439222111</v>
      </c>
    </row>
    <row r="3618" spans="1:10" x14ac:dyDescent="0.2">
      <c r="A3618">
        <v>35180662</v>
      </c>
      <c r="B3618">
        <v>861</v>
      </c>
      <c r="C3618">
        <v>1</v>
      </c>
      <c r="D3618">
        <v>2</v>
      </c>
      <c r="E3618">
        <v>1</v>
      </c>
      <c r="F3618">
        <v>3</v>
      </c>
      <c r="G3618">
        <v>-1.0477651335279594</v>
      </c>
      <c r="H3618">
        <v>-0.66952938841487653</v>
      </c>
      <c r="I3618">
        <v>-0.73479152329125208</v>
      </c>
      <c r="J3618">
        <v>-0.22181355631798316</v>
      </c>
    </row>
    <row r="3619" spans="1:10" x14ac:dyDescent="0.2">
      <c r="A3619">
        <v>35180663</v>
      </c>
      <c r="B3619">
        <v>685</v>
      </c>
      <c r="C3619">
        <v>1</v>
      </c>
      <c r="D3619">
        <v>1</v>
      </c>
      <c r="E3619">
        <v>1</v>
      </c>
      <c r="F3619">
        <v>3</v>
      </c>
      <c r="G3619">
        <v>-1.0812415203791903</v>
      </c>
      <c r="H3619">
        <v>-0.81297930889089731</v>
      </c>
      <c r="I3619">
        <v>-0.81610048821877934</v>
      </c>
      <c r="J3619">
        <v>-0.23380879990438058</v>
      </c>
    </row>
    <row r="3620" spans="1:10" x14ac:dyDescent="0.2">
      <c r="A3620">
        <v>35180665</v>
      </c>
      <c r="B3620">
        <v>1684</v>
      </c>
      <c r="C3620">
        <v>1</v>
      </c>
      <c r="D3620">
        <v>2</v>
      </c>
      <c r="E3620">
        <v>1</v>
      </c>
      <c r="F3620">
        <v>4</v>
      </c>
      <c r="G3620">
        <v>-1.0093130106398651</v>
      </c>
      <c r="H3620">
        <v>-0.70141460387185672</v>
      </c>
      <c r="I3620">
        <v>-0.86260795163756077</v>
      </c>
      <c r="J3620">
        <v>-2.1675089013214688E-2</v>
      </c>
    </row>
    <row r="3621" spans="1:10" x14ac:dyDescent="0.2">
      <c r="A3621">
        <v>35180666</v>
      </c>
      <c r="B3621">
        <v>439</v>
      </c>
      <c r="C3621">
        <v>3</v>
      </c>
      <c r="D3621">
        <v>2</v>
      </c>
      <c r="E3621">
        <v>1</v>
      </c>
      <c r="F3621">
        <v>3</v>
      </c>
      <c r="G3621">
        <v>-0.17720114889079058</v>
      </c>
      <c r="H3621">
        <v>-0.6379361692708152</v>
      </c>
      <c r="I3621">
        <v>-1.182892069024376</v>
      </c>
      <c r="J3621">
        <v>-0.34874112586907779</v>
      </c>
    </row>
    <row r="3622" spans="1:10" x14ac:dyDescent="0.2">
      <c r="A3622">
        <v>35180667</v>
      </c>
      <c r="B3622">
        <v>528</v>
      </c>
      <c r="C3622">
        <v>3</v>
      </c>
      <c r="D3622">
        <v>2</v>
      </c>
      <c r="E3622">
        <v>2</v>
      </c>
      <c r="F3622">
        <v>3</v>
      </c>
      <c r="G3622">
        <v>-0.21240378232646343</v>
      </c>
      <c r="H3622">
        <v>-0.62925495353079097</v>
      </c>
      <c r="I3622">
        <v>-0.54156150490981858</v>
      </c>
      <c r="J3622">
        <v>-0.26917279935478633</v>
      </c>
    </row>
    <row r="3623" spans="1:10" x14ac:dyDescent="0.2">
      <c r="A3623">
        <v>35180668</v>
      </c>
      <c r="B3623">
        <v>566</v>
      </c>
      <c r="C3623">
        <v>3</v>
      </c>
      <c r="D3623">
        <v>3</v>
      </c>
      <c r="E3623">
        <v>1</v>
      </c>
      <c r="F3623">
        <v>3</v>
      </c>
      <c r="G3623">
        <v>-9.0466678413450879E-2</v>
      </c>
      <c r="H3623">
        <v>-0.32844422825400693</v>
      </c>
      <c r="I3623">
        <v>-0.82097844670319553</v>
      </c>
      <c r="J3623">
        <v>-0.34533844430958704</v>
      </c>
    </row>
    <row r="3624" spans="1:10" x14ac:dyDescent="0.2">
      <c r="A3624">
        <v>35180669</v>
      </c>
      <c r="B3624">
        <v>433</v>
      </c>
      <c r="C3624">
        <v>3</v>
      </c>
      <c r="D3624">
        <v>2</v>
      </c>
      <c r="E3624">
        <v>2</v>
      </c>
      <c r="F3624">
        <v>3</v>
      </c>
      <c r="G3624">
        <v>-0.34911244831770383</v>
      </c>
      <c r="H3624">
        <v>-0.50700091963510174</v>
      </c>
      <c r="I3624">
        <v>-0.69148107898528588</v>
      </c>
      <c r="J3624">
        <v>-0.29985683305026289</v>
      </c>
    </row>
    <row r="3625" spans="1:10" x14ac:dyDescent="0.2">
      <c r="A3625">
        <v>35180670</v>
      </c>
      <c r="B3625">
        <v>534</v>
      </c>
      <c r="C3625">
        <v>3</v>
      </c>
      <c r="D3625">
        <v>3</v>
      </c>
      <c r="E3625">
        <v>2</v>
      </c>
      <c r="F3625">
        <v>3</v>
      </c>
      <c r="G3625">
        <v>-0.12765982997185818</v>
      </c>
      <c r="H3625">
        <v>-0.19565697457756603</v>
      </c>
      <c r="I3625">
        <v>-0.54570485218893672</v>
      </c>
      <c r="J3625">
        <v>-0.37728864812059071</v>
      </c>
    </row>
    <row r="3626" spans="1:10" x14ac:dyDescent="0.2">
      <c r="A3626">
        <v>35180671</v>
      </c>
      <c r="B3626">
        <v>355</v>
      </c>
      <c r="C3626">
        <v>3</v>
      </c>
      <c r="D3626">
        <v>1</v>
      </c>
      <c r="E3626">
        <v>3</v>
      </c>
      <c r="F3626">
        <v>2</v>
      </c>
      <c r="G3626">
        <v>-0.23594699146809883</v>
      </c>
      <c r="H3626">
        <v>-1.0940170036178853</v>
      </c>
      <c r="I3626">
        <v>-0.23789089333745853</v>
      </c>
      <c r="J3626">
        <v>-0.50563357479348092</v>
      </c>
    </row>
    <row r="3627" spans="1:10" x14ac:dyDescent="0.2">
      <c r="A3627">
        <v>35180672</v>
      </c>
      <c r="B3627">
        <v>542</v>
      </c>
      <c r="C3627">
        <v>3</v>
      </c>
      <c r="D3627">
        <v>2</v>
      </c>
      <c r="E3627">
        <v>1</v>
      </c>
      <c r="F3627">
        <v>3</v>
      </c>
      <c r="G3627">
        <v>-0.25183052745712664</v>
      </c>
      <c r="H3627">
        <v>-0.51972353132456206</v>
      </c>
      <c r="I3627">
        <v>-0.92255017728295652</v>
      </c>
      <c r="J3627">
        <v>-0.32896009181881791</v>
      </c>
    </row>
    <row r="3628" spans="1:10" x14ac:dyDescent="0.2">
      <c r="A3628">
        <v>35180676</v>
      </c>
      <c r="B3628">
        <v>513</v>
      </c>
      <c r="C3628">
        <v>1</v>
      </c>
      <c r="D3628">
        <v>1</v>
      </c>
      <c r="E3628">
        <v>1</v>
      </c>
      <c r="F3628">
        <v>3</v>
      </c>
      <c r="G3628">
        <v>-0.92428669246110795</v>
      </c>
      <c r="H3628">
        <v>-0.87390320899210561</v>
      </c>
      <c r="I3628">
        <v>-0.87430800901258476</v>
      </c>
      <c r="J3628">
        <v>-0.38652328468704678</v>
      </c>
    </row>
    <row r="3629" spans="1:10" x14ac:dyDescent="0.2">
      <c r="A3629">
        <v>35180677</v>
      </c>
      <c r="B3629">
        <v>673</v>
      </c>
      <c r="C3629">
        <v>5</v>
      </c>
      <c r="D3629">
        <v>3</v>
      </c>
      <c r="E3629">
        <v>5</v>
      </c>
      <c r="F3629">
        <v>1</v>
      </c>
      <c r="G3629">
        <v>1.3842546506245677</v>
      </c>
      <c r="H3629">
        <v>-0.19797183196402951</v>
      </c>
      <c r="I3629">
        <v>0.60692904168178663</v>
      </c>
      <c r="J3629">
        <v>-0.71999763108844816</v>
      </c>
    </row>
    <row r="3630" spans="1:10" x14ac:dyDescent="0.2">
      <c r="A3630">
        <v>35180679</v>
      </c>
      <c r="B3630">
        <v>1420</v>
      </c>
      <c r="C3630">
        <v>3</v>
      </c>
      <c r="D3630">
        <v>1</v>
      </c>
      <c r="E3630">
        <v>1</v>
      </c>
      <c r="F3630">
        <v>3</v>
      </c>
      <c r="G3630">
        <v>-0.29308357342025082</v>
      </c>
      <c r="H3630">
        <v>-0.81165375538933193</v>
      </c>
      <c r="I3630">
        <v>-0.94409420666843724</v>
      </c>
      <c r="J3630">
        <v>-0.40075453709543069</v>
      </c>
    </row>
    <row r="3631" spans="1:10" x14ac:dyDescent="0.2">
      <c r="A3631">
        <v>35180680</v>
      </c>
      <c r="B3631">
        <v>370</v>
      </c>
      <c r="C3631">
        <v>2</v>
      </c>
      <c r="D3631">
        <v>2</v>
      </c>
      <c r="E3631">
        <v>1</v>
      </c>
      <c r="F3631">
        <v>2</v>
      </c>
      <c r="G3631">
        <v>-0.64571288618118072</v>
      </c>
      <c r="H3631">
        <v>-0.5202466600713217</v>
      </c>
      <c r="I3631">
        <v>-1.1861628522453866</v>
      </c>
      <c r="J3631">
        <v>-0.52428353432943342</v>
      </c>
    </row>
    <row r="3632" spans="1:10" x14ac:dyDescent="0.2">
      <c r="A3632">
        <v>35180681</v>
      </c>
      <c r="B3632">
        <v>518</v>
      </c>
      <c r="C3632">
        <v>2</v>
      </c>
      <c r="D3632">
        <v>3</v>
      </c>
      <c r="E3632">
        <v>1</v>
      </c>
      <c r="F3632">
        <v>3</v>
      </c>
      <c r="G3632">
        <v>-0.51055101436062755</v>
      </c>
      <c r="H3632">
        <v>-0.27572304343250725</v>
      </c>
      <c r="I3632">
        <v>-0.97935119505577994</v>
      </c>
      <c r="J3632">
        <v>-0.33625797323596918</v>
      </c>
    </row>
    <row r="3633" spans="1:10" x14ac:dyDescent="0.2">
      <c r="A3633">
        <v>35180682</v>
      </c>
      <c r="B3633">
        <v>433</v>
      </c>
      <c r="C3633">
        <v>2</v>
      </c>
      <c r="D3633">
        <v>1</v>
      </c>
      <c r="E3633">
        <v>1</v>
      </c>
      <c r="F3633">
        <v>3</v>
      </c>
      <c r="G3633">
        <v>-0.65433601316751255</v>
      </c>
      <c r="H3633">
        <v>-0.88057666920327038</v>
      </c>
      <c r="I3633">
        <v>-0.83830095642900182</v>
      </c>
      <c r="J3633">
        <v>-0.16516774718277252</v>
      </c>
    </row>
    <row r="3634" spans="1:10" x14ac:dyDescent="0.2">
      <c r="A3634">
        <v>35180683</v>
      </c>
      <c r="B3634">
        <v>1180</v>
      </c>
      <c r="C3634">
        <v>2</v>
      </c>
      <c r="D3634">
        <v>1</v>
      </c>
      <c r="E3634">
        <v>2</v>
      </c>
      <c r="F3634">
        <v>3</v>
      </c>
      <c r="G3634">
        <v>-0.73557432287499436</v>
      </c>
      <c r="H3634">
        <v>-0.81648336658311138</v>
      </c>
      <c r="I3634">
        <v>-0.46617271691769885</v>
      </c>
      <c r="J3634">
        <v>-0.36623251388541284</v>
      </c>
    </row>
    <row r="3635" spans="1:10" x14ac:dyDescent="0.2">
      <c r="A3635">
        <v>35180684</v>
      </c>
      <c r="B3635">
        <v>643</v>
      </c>
      <c r="C3635">
        <v>2</v>
      </c>
      <c r="D3635">
        <v>1</v>
      </c>
      <c r="E3635">
        <v>1</v>
      </c>
      <c r="F3635">
        <v>3</v>
      </c>
      <c r="G3635">
        <v>-0.51712968146514104</v>
      </c>
      <c r="H3635">
        <v>-0.81254904523610216</v>
      </c>
      <c r="I3635">
        <v>-0.81890859800461402</v>
      </c>
      <c r="J3635">
        <v>-0.39777084561776954</v>
      </c>
    </row>
    <row r="3636" spans="1:10" x14ac:dyDescent="0.2">
      <c r="A3636">
        <v>35180685</v>
      </c>
      <c r="B3636">
        <v>787</v>
      </c>
      <c r="C3636">
        <v>2</v>
      </c>
      <c r="D3636">
        <v>3</v>
      </c>
      <c r="E3636">
        <v>3</v>
      </c>
      <c r="F3636">
        <v>1</v>
      </c>
      <c r="G3636">
        <v>-0.4086938961303116</v>
      </c>
      <c r="H3636">
        <v>-0.29011873218365802</v>
      </c>
      <c r="I3636">
        <v>-5.7152796780165112E-2</v>
      </c>
      <c r="J3636">
        <v>-0.82895409991279256</v>
      </c>
    </row>
    <row r="3637" spans="1:10" x14ac:dyDescent="0.2">
      <c r="A3637">
        <v>35180686</v>
      </c>
      <c r="B3637">
        <v>490</v>
      </c>
      <c r="C3637">
        <v>2</v>
      </c>
      <c r="D3637">
        <v>2</v>
      </c>
      <c r="E3637">
        <v>2</v>
      </c>
      <c r="F3637">
        <v>3</v>
      </c>
      <c r="G3637">
        <v>-0.54098740210236795</v>
      </c>
      <c r="H3637">
        <v>-0.6712261411567737</v>
      </c>
      <c r="I3637">
        <v>-0.43821959589662696</v>
      </c>
      <c r="J3637">
        <v>-0.3417833932056159</v>
      </c>
    </row>
    <row r="3638" spans="1:10" x14ac:dyDescent="0.2">
      <c r="A3638">
        <v>35180687</v>
      </c>
      <c r="B3638">
        <v>553</v>
      </c>
      <c r="C3638">
        <v>3</v>
      </c>
      <c r="D3638">
        <v>3</v>
      </c>
      <c r="E3638">
        <v>3</v>
      </c>
      <c r="F3638">
        <v>3</v>
      </c>
      <c r="G3638">
        <v>-0.34138406545266892</v>
      </c>
      <c r="H3638">
        <v>-0.3892306830899056</v>
      </c>
      <c r="I3638">
        <v>-9.1588184858974395E-2</v>
      </c>
      <c r="J3638">
        <v>-0.287739271202548</v>
      </c>
    </row>
    <row r="3639" spans="1:10" x14ac:dyDescent="0.2">
      <c r="A3639">
        <v>35180688</v>
      </c>
      <c r="B3639">
        <v>514</v>
      </c>
      <c r="C3639">
        <v>3</v>
      </c>
      <c r="D3639">
        <v>2</v>
      </c>
      <c r="E3639">
        <v>3</v>
      </c>
      <c r="F3639">
        <v>3</v>
      </c>
      <c r="G3639">
        <v>-0.25239202838105368</v>
      </c>
      <c r="H3639">
        <v>-0.68186912559281054</v>
      </c>
      <c r="I3639">
        <v>-0.23609756001900167</v>
      </c>
      <c r="J3639">
        <v>-0.40204920960711676</v>
      </c>
    </row>
    <row r="3640" spans="1:10" x14ac:dyDescent="0.2">
      <c r="A3640">
        <v>35180689</v>
      </c>
      <c r="B3640">
        <v>737</v>
      </c>
      <c r="C3640">
        <v>5</v>
      </c>
      <c r="D3640">
        <v>3</v>
      </c>
      <c r="E3640">
        <v>4</v>
      </c>
      <c r="F3640">
        <v>3</v>
      </c>
      <c r="G3640">
        <v>0.66953283370827399</v>
      </c>
      <c r="H3640">
        <v>-0.11652977894920986</v>
      </c>
      <c r="I3640">
        <v>0.32757551128905121</v>
      </c>
      <c r="J3640">
        <v>-0.2346941364862683</v>
      </c>
    </row>
    <row r="3641" spans="1:10" x14ac:dyDescent="0.2">
      <c r="A3641">
        <v>35180690</v>
      </c>
      <c r="B3641">
        <v>348</v>
      </c>
      <c r="C3641">
        <v>2</v>
      </c>
      <c r="D3641">
        <v>3</v>
      </c>
      <c r="E3641">
        <v>3</v>
      </c>
      <c r="F3641">
        <v>3</v>
      </c>
      <c r="G3641">
        <v>-0.42466685685034999</v>
      </c>
      <c r="H3641">
        <v>-0.27700660282533318</v>
      </c>
      <c r="I3641">
        <v>-5.0551850805668964E-2</v>
      </c>
      <c r="J3641">
        <v>-0.1212786734247745</v>
      </c>
    </row>
    <row r="3642" spans="1:10" x14ac:dyDescent="0.2">
      <c r="A3642">
        <v>35180691</v>
      </c>
      <c r="B3642">
        <v>522</v>
      </c>
      <c r="C3642">
        <v>2</v>
      </c>
      <c r="D3642">
        <v>1</v>
      </c>
      <c r="E3642">
        <v>4</v>
      </c>
      <c r="F3642">
        <v>1</v>
      </c>
      <c r="G3642">
        <v>-0.42653819818558042</v>
      </c>
      <c r="H3642">
        <v>-1.2337265999873637</v>
      </c>
      <c r="I3642">
        <v>7.560089326470773E-2</v>
      </c>
      <c r="J3642">
        <v>-0.76143937238018622</v>
      </c>
    </row>
    <row r="3643" spans="1:10" x14ac:dyDescent="0.2">
      <c r="A3643">
        <v>35180692</v>
      </c>
      <c r="B3643">
        <v>343</v>
      </c>
      <c r="C3643">
        <v>4</v>
      </c>
      <c r="D3643">
        <v>1</v>
      </c>
      <c r="E3643">
        <v>4</v>
      </c>
      <c r="F3643">
        <v>1</v>
      </c>
      <c r="G3643">
        <v>1.3665823758668205E-2</v>
      </c>
      <c r="H3643">
        <v>-1.1234521667069497</v>
      </c>
      <c r="I3643">
        <v>0.25132848448025552</v>
      </c>
      <c r="J3643">
        <v>-1.0411094955027165</v>
      </c>
    </row>
    <row r="3644" spans="1:10" x14ac:dyDescent="0.2">
      <c r="A3644">
        <v>35180693</v>
      </c>
      <c r="B3644">
        <v>578</v>
      </c>
      <c r="C3644">
        <v>3</v>
      </c>
      <c r="D3644">
        <v>1</v>
      </c>
      <c r="E3644">
        <v>1</v>
      </c>
      <c r="F3644">
        <v>2</v>
      </c>
      <c r="G3644">
        <v>-0.13630564469330628</v>
      </c>
      <c r="H3644">
        <v>-0.81559129942885478</v>
      </c>
      <c r="I3644">
        <v>-1.0107803348707391</v>
      </c>
      <c r="J3644">
        <v>-0.41518398210908053</v>
      </c>
    </row>
    <row r="3645" spans="1:10" x14ac:dyDescent="0.2">
      <c r="A3645">
        <v>35180697</v>
      </c>
      <c r="B3645">
        <v>606</v>
      </c>
      <c r="C3645">
        <v>3</v>
      </c>
      <c r="D3645">
        <v>4</v>
      </c>
      <c r="E3645">
        <v>1</v>
      </c>
      <c r="F3645">
        <v>3</v>
      </c>
      <c r="G3645">
        <v>-0.37078480557673943</v>
      </c>
      <c r="H3645">
        <v>0.14417705642375031</v>
      </c>
      <c r="I3645">
        <v>-1.4857014952841867</v>
      </c>
      <c r="J3645">
        <v>-0.31244308812964933</v>
      </c>
    </row>
    <row r="3646" spans="1:10" x14ac:dyDescent="0.2">
      <c r="A3646">
        <v>35180698</v>
      </c>
      <c r="B3646">
        <v>3121</v>
      </c>
      <c r="C3646">
        <v>2</v>
      </c>
      <c r="D3646">
        <v>3</v>
      </c>
      <c r="E3646">
        <v>1</v>
      </c>
      <c r="F3646">
        <v>3</v>
      </c>
      <c r="G3646">
        <v>-0.48635307912247672</v>
      </c>
      <c r="H3646">
        <v>-0.43080010406488545</v>
      </c>
      <c r="I3646">
        <v>-1.0993983470543374</v>
      </c>
      <c r="J3646">
        <v>-0.19581044069173026</v>
      </c>
    </row>
    <row r="3647" spans="1:10" x14ac:dyDescent="0.2">
      <c r="A3647">
        <v>35180699</v>
      </c>
      <c r="B3647">
        <v>711</v>
      </c>
      <c r="C3647">
        <v>2</v>
      </c>
      <c r="D3647">
        <v>3</v>
      </c>
      <c r="E3647">
        <v>1</v>
      </c>
      <c r="F3647">
        <v>3</v>
      </c>
      <c r="G3647">
        <v>-0.67971151017575537</v>
      </c>
      <c r="H3647">
        <v>-0.29959923992495213</v>
      </c>
      <c r="I3647">
        <v>-0.99875654781907508</v>
      </c>
      <c r="J3647">
        <v>-0.25066225601893166</v>
      </c>
    </row>
    <row r="3648" spans="1:10" x14ac:dyDescent="0.2">
      <c r="A3648">
        <v>35180702</v>
      </c>
      <c r="B3648">
        <v>662</v>
      </c>
      <c r="C3648">
        <v>1</v>
      </c>
      <c r="D3648">
        <v>2</v>
      </c>
      <c r="E3648">
        <v>1</v>
      </c>
      <c r="F3648">
        <v>3</v>
      </c>
      <c r="G3648">
        <v>-0.7596081079452649</v>
      </c>
      <c r="H3648">
        <v>-0.67756894924290001</v>
      </c>
      <c r="I3648">
        <v>-1.076420852530247</v>
      </c>
      <c r="J3648">
        <v>-0.36420084690839472</v>
      </c>
    </row>
    <row r="3649" spans="1:10" x14ac:dyDescent="0.2">
      <c r="A3649">
        <v>35180703</v>
      </c>
      <c r="B3649">
        <v>894</v>
      </c>
      <c r="C3649">
        <v>1</v>
      </c>
      <c r="D3649">
        <v>1</v>
      </c>
      <c r="E3649">
        <v>2</v>
      </c>
      <c r="F3649">
        <v>3</v>
      </c>
      <c r="G3649">
        <v>-0.8221224298102181</v>
      </c>
      <c r="H3649">
        <v>-0.87825277197598406</v>
      </c>
      <c r="I3649">
        <v>-0.67647875746959707</v>
      </c>
      <c r="J3649">
        <v>-0.33338453144368096</v>
      </c>
    </row>
    <row r="3650" spans="1:10" x14ac:dyDescent="0.2">
      <c r="A3650">
        <v>35180704</v>
      </c>
      <c r="B3650">
        <v>665</v>
      </c>
      <c r="C3650">
        <v>2</v>
      </c>
      <c r="D3650">
        <v>2</v>
      </c>
      <c r="E3650">
        <v>1</v>
      </c>
      <c r="F3650">
        <v>3</v>
      </c>
      <c r="G3650">
        <v>-0.4221478249589905</v>
      </c>
      <c r="H3650">
        <v>-0.61297175752068933</v>
      </c>
      <c r="I3650">
        <v>-0.97768881264436491</v>
      </c>
      <c r="J3650">
        <v>-0.29590107200665927</v>
      </c>
    </row>
    <row r="3651" spans="1:10" x14ac:dyDescent="0.2">
      <c r="A3651">
        <v>35180707</v>
      </c>
      <c r="B3651">
        <v>440</v>
      </c>
      <c r="C3651">
        <v>5</v>
      </c>
      <c r="D3651">
        <v>5</v>
      </c>
      <c r="E3651">
        <v>3</v>
      </c>
      <c r="F3651">
        <v>2</v>
      </c>
      <c r="G3651">
        <v>0.95278773970700059</v>
      </c>
      <c r="H3651">
        <v>1.1810522954898528</v>
      </c>
      <c r="I3651">
        <v>1.739170689951362E-2</v>
      </c>
      <c r="J3651">
        <v>-0.48666963576838884</v>
      </c>
    </row>
    <row r="3652" spans="1:10" x14ac:dyDescent="0.2">
      <c r="A3652">
        <v>35180710</v>
      </c>
      <c r="B3652">
        <v>438</v>
      </c>
      <c r="C3652">
        <v>5</v>
      </c>
      <c r="D3652">
        <v>4</v>
      </c>
      <c r="E3652">
        <v>5</v>
      </c>
      <c r="F3652">
        <v>2</v>
      </c>
      <c r="G3652">
        <v>1.2497875810942096</v>
      </c>
      <c r="H3652">
        <v>4.4856863518924484E-4</v>
      </c>
      <c r="I3652">
        <v>0.90193912823609712</v>
      </c>
      <c r="J3652">
        <v>-0.66110723786881087</v>
      </c>
    </row>
    <row r="3653" spans="1:10" x14ac:dyDescent="0.2">
      <c r="A3653">
        <v>35180711</v>
      </c>
      <c r="B3653">
        <v>255</v>
      </c>
      <c r="C3653">
        <v>5</v>
      </c>
      <c r="D3653">
        <v>5</v>
      </c>
      <c r="E3653">
        <v>5</v>
      </c>
      <c r="F3653">
        <v>2</v>
      </c>
      <c r="G3653">
        <v>2.7827951897760506</v>
      </c>
      <c r="H3653">
        <v>1.7319743087024553</v>
      </c>
      <c r="I3653">
        <v>1.7018571004632874</v>
      </c>
      <c r="J3653">
        <v>-0.63797882131490324</v>
      </c>
    </row>
    <row r="3654" spans="1:10" x14ac:dyDescent="0.2">
      <c r="A3654">
        <v>35180712</v>
      </c>
      <c r="B3654">
        <v>278</v>
      </c>
      <c r="C3654">
        <v>1</v>
      </c>
      <c r="D3654">
        <v>2</v>
      </c>
      <c r="E3654">
        <v>4</v>
      </c>
      <c r="F3654">
        <v>1</v>
      </c>
      <c r="G3654">
        <v>-0.93042341004486084</v>
      </c>
      <c r="H3654">
        <v>-0.60598848032351715</v>
      </c>
      <c r="I3654">
        <v>0.15740536946875422</v>
      </c>
      <c r="J3654">
        <v>-0.72567266198342617</v>
      </c>
    </row>
    <row r="3655" spans="1:10" x14ac:dyDescent="0.2">
      <c r="A3655">
        <v>35180713</v>
      </c>
      <c r="B3655">
        <v>225</v>
      </c>
      <c r="C3655">
        <v>5</v>
      </c>
      <c r="D3655">
        <v>5</v>
      </c>
      <c r="E3655">
        <v>5</v>
      </c>
      <c r="F3655">
        <v>1</v>
      </c>
      <c r="G3655">
        <v>1.8348053190611728</v>
      </c>
      <c r="H3655">
        <v>1.1226125002333651</v>
      </c>
      <c r="I3655">
        <v>1.3951136648998244</v>
      </c>
      <c r="J3655">
        <v>-1.0409751716178341</v>
      </c>
    </row>
    <row r="3656" spans="1:10" x14ac:dyDescent="0.2">
      <c r="A3656">
        <v>35180714</v>
      </c>
      <c r="B3656">
        <v>347</v>
      </c>
      <c r="C3656">
        <v>3</v>
      </c>
      <c r="D3656">
        <v>2</v>
      </c>
      <c r="E3656">
        <v>3</v>
      </c>
      <c r="F3656">
        <v>2</v>
      </c>
      <c r="G3656">
        <v>-1.4355370988827918E-2</v>
      </c>
      <c r="H3656">
        <v>-0.57036625142796127</v>
      </c>
      <c r="I3656">
        <v>-0.16084858166753241</v>
      </c>
      <c r="J3656">
        <v>-0.57126434347445143</v>
      </c>
    </row>
    <row r="3657" spans="1:10" x14ac:dyDescent="0.2">
      <c r="A3657">
        <v>35180715</v>
      </c>
      <c r="B3657">
        <v>511</v>
      </c>
      <c r="C3657">
        <v>4</v>
      </c>
      <c r="D3657">
        <v>3</v>
      </c>
      <c r="E3657">
        <v>2</v>
      </c>
      <c r="F3657">
        <v>2</v>
      </c>
      <c r="G3657">
        <v>9.5162701431283941E-2</v>
      </c>
      <c r="H3657">
        <v>-9.7566800154433683E-2</v>
      </c>
      <c r="I3657">
        <v>-0.56431550888627413</v>
      </c>
      <c r="J3657">
        <v>-0.51879195612195694</v>
      </c>
    </row>
    <row r="3658" spans="1:10" x14ac:dyDescent="0.2">
      <c r="A3658">
        <v>35180716</v>
      </c>
      <c r="B3658">
        <v>796</v>
      </c>
      <c r="C3658">
        <v>3</v>
      </c>
      <c r="D3658">
        <v>3</v>
      </c>
      <c r="E3658">
        <v>2</v>
      </c>
      <c r="F3658">
        <v>2</v>
      </c>
      <c r="G3658">
        <v>-0.17665308654378817</v>
      </c>
      <c r="H3658">
        <v>-0.28289722013230234</v>
      </c>
      <c r="I3658">
        <v>-0.33621092863427121</v>
      </c>
      <c r="J3658">
        <v>-0.63442739473362075</v>
      </c>
    </row>
    <row r="3659" spans="1:10" x14ac:dyDescent="0.2">
      <c r="A3659">
        <v>35180717</v>
      </c>
      <c r="B3659">
        <v>490</v>
      </c>
      <c r="C3659">
        <v>3</v>
      </c>
      <c r="D3659">
        <v>2</v>
      </c>
      <c r="E3659">
        <v>4</v>
      </c>
      <c r="F3659">
        <v>2</v>
      </c>
      <c r="G3659">
        <v>-0.15410274852632749</v>
      </c>
      <c r="H3659">
        <v>-0.51688941495023921</v>
      </c>
      <c r="I3659">
        <v>7.957527136249784E-2</v>
      </c>
      <c r="J3659">
        <v>-0.5311816322238786</v>
      </c>
    </row>
    <row r="3660" spans="1:10" x14ac:dyDescent="0.2">
      <c r="A3660">
        <v>35180718</v>
      </c>
      <c r="B3660">
        <v>675</v>
      </c>
      <c r="C3660">
        <v>4</v>
      </c>
      <c r="D3660">
        <v>4</v>
      </c>
      <c r="E3660">
        <v>3</v>
      </c>
      <c r="F3660">
        <v>3</v>
      </c>
      <c r="G3660">
        <v>0.30198050245413594</v>
      </c>
      <c r="H3660">
        <v>0.54052169970594333</v>
      </c>
      <c r="I3660">
        <v>-4.8565302196685714E-2</v>
      </c>
      <c r="J3660">
        <v>-0.27462889966104309</v>
      </c>
    </row>
    <row r="3661" spans="1:10" x14ac:dyDescent="0.2">
      <c r="A3661">
        <v>35180720</v>
      </c>
      <c r="B3661">
        <v>488</v>
      </c>
      <c r="C3661">
        <v>3</v>
      </c>
      <c r="D3661">
        <v>1</v>
      </c>
      <c r="E3661">
        <v>1</v>
      </c>
      <c r="F3661">
        <v>3</v>
      </c>
      <c r="G3661">
        <v>-0.26202801681463589</v>
      </c>
      <c r="H3661">
        <v>-0.89012682542405597</v>
      </c>
      <c r="I3661">
        <v>-1.0227345857177212</v>
      </c>
      <c r="J3661">
        <v>-0.31837054542521392</v>
      </c>
    </row>
    <row r="3662" spans="1:10" x14ac:dyDescent="0.2">
      <c r="A3662">
        <v>35180721</v>
      </c>
      <c r="B3662">
        <v>333</v>
      </c>
      <c r="C3662">
        <v>3</v>
      </c>
      <c r="D3662">
        <v>1</v>
      </c>
      <c r="E3662">
        <v>2</v>
      </c>
      <c r="F3662">
        <v>2</v>
      </c>
      <c r="G3662">
        <v>-0.37045631628192555</v>
      </c>
      <c r="H3662">
        <v>-0.8290969185675291</v>
      </c>
      <c r="I3662">
        <v>-0.36022928373475238</v>
      </c>
      <c r="J3662">
        <v>-0.4870279059653323</v>
      </c>
    </row>
    <row r="3663" spans="1:10" x14ac:dyDescent="0.2">
      <c r="A3663">
        <v>35180722</v>
      </c>
      <c r="B3663">
        <v>363</v>
      </c>
      <c r="C3663">
        <v>1</v>
      </c>
      <c r="D3663">
        <v>2</v>
      </c>
      <c r="E3663">
        <v>2</v>
      </c>
      <c r="F3663">
        <v>3</v>
      </c>
      <c r="G3663">
        <v>-0.86483307208586646</v>
      </c>
      <c r="H3663">
        <v>-0.47661130533764806</v>
      </c>
      <c r="I3663">
        <v>-0.54656333945575797</v>
      </c>
      <c r="J3663">
        <v>-0.39991477224442418</v>
      </c>
    </row>
    <row r="3664" spans="1:10" x14ac:dyDescent="0.2">
      <c r="A3664">
        <v>35180723</v>
      </c>
      <c r="B3664">
        <v>435</v>
      </c>
      <c r="C3664">
        <v>1</v>
      </c>
      <c r="D3664">
        <v>2</v>
      </c>
      <c r="E3664">
        <v>3</v>
      </c>
      <c r="F3664">
        <v>2</v>
      </c>
      <c r="G3664">
        <v>-0.83787371400408306</v>
      </c>
      <c r="H3664">
        <v>-0.71039249257740789</v>
      </c>
      <c r="I3664">
        <v>-0.28453880913772606</v>
      </c>
      <c r="J3664">
        <v>-0.55211374781695333</v>
      </c>
    </row>
    <row r="3665" spans="1:10" x14ac:dyDescent="0.2">
      <c r="A3665">
        <v>35180724</v>
      </c>
      <c r="B3665">
        <v>564</v>
      </c>
      <c r="C3665">
        <v>2</v>
      </c>
      <c r="D3665">
        <v>3</v>
      </c>
      <c r="E3665">
        <v>2</v>
      </c>
      <c r="F3665">
        <v>2</v>
      </c>
      <c r="G3665">
        <v>-0.63471607727154411</v>
      </c>
      <c r="H3665">
        <v>-7.4387371491185933E-2</v>
      </c>
      <c r="I3665">
        <v>-0.52203285655487763</v>
      </c>
      <c r="J3665">
        <v>-0.52533462673416209</v>
      </c>
    </row>
    <row r="3666" spans="1:10" x14ac:dyDescent="0.2">
      <c r="A3666">
        <v>35180725</v>
      </c>
      <c r="B3666">
        <v>236</v>
      </c>
      <c r="C3666">
        <v>3</v>
      </c>
      <c r="D3666">
        <v>2</v>
      </c>
      <c r="E3666">
        <v>3</v>
      </c>
      <c r="F3666">
        <v>2</v>
      </c>
      <c r="G3666">
        <v>-0.3805279228365423</v>
      </c>
      <c r="H3666">
        <v>-0.64727414900996028</v>
      </c>
      <c r="I3666">
        <v>-0.23363879890773406</v>
      </c>
      <c r="J3666">
        <v>-0.45063240599033322</v>
      </c>
    </row>
    <row r="3667" spans="1:10" x14ac:dyDescent="0.2">
      <c r="A3667">
        <v>35180726</v>
      </c>
      <c r="B3667">
        <v>593</v>
      </c>
      <c r="C3667">
        <v>3</v>
      </c>
      <c r="D3667">
        <v>3</v>
      </c>
      <c r="E3667">
        <v>1</v>
      </c>
      <c r="F3667">
        <v>1</v>
      </c>
      <c r="G3667">
        <v>-0.21118224308091013</v>
      </c>
      <c r="H3667">
        <v>-0.19913970830161484</v>
      </c>
      <c r="I3667">
        <v>-0.72005957255499964</v>
      </c>
      <c r="J3667">
        <v>-1.0194201423468348</v>
      </c>
    </row>
    <row r="3668" spans="1:10" x14ac:dyDescent="0.2">
      <c r="A3668">
        <v>35180727</v>
      </c>
      <c r="B3668">
        <v>722</v>
      </c>
      <c r="C3668">
        <v>2</v>
      </c>
      <c r="D3668">
        <v>3</v>
      </c>
      <c r="E3668">
        <v>1</v>
      </c>
      <c r="F3668">
        <v>2</v>
      </c>
      <c r="G3668">
        <v>-0.62342405308952686</v>
      </c>
      <c r="H3668">
        <v>-0.22826666421481515</v>
      </c>
      <c r="I3668">
        <v>-0.82854134464383145</v>
      </c>
      <c r="J3668">
        <v>-0.43094779292405128</v>
      </c>
    </row>
    <row r="3669" spans="1:10" x14ac:dyDescent="0.2">
      <c r="A3669">
        <v>35180732</v>
      </c>
      <c r="B3669">
        <v>353</v>
      </c>
      <c r="C3669">
        <v>3</v>
      </c>
      <c r="D3669">
        <v>3</v>
      </c>
      <c r="E3669">
        <v>3</v>
      </c>
      <c r="F3669">
        <v>1</v>
      </c>
      <c r="G3669">
        <v>-0.26727180875268702</v>
      </c>
      <c r="H3669">
        <v>-0.17178030350240769</v>
      </c>
      <c r="I3669">
        <v>2.338262632539756E-2</v>
      </c>
      <c r="J3669">
        <v>-1.710076548530314</v>
      </c>
    </row>
    <row r="3670" spans="1:10" x14ac:dyDescent="0.2">
      <c r="A3670">
        <v>35180733</v>
      </c>
      <c r="B3670">
        <v>511</v>
      </c>
      <c r="C3670">
        <v>5</v>
      </c>
      <c r="D3670">
        <v>4</v>
      </c>
      <c r="E3670">
        <v>5</v>
      </c>
      <c r="F3670">
        <v>2</v>
      </c>
      <c r="G3670">
        <v>1.2952549409109329</v>
      </c>
      <c r="H3670">
        <v>-3.6230137207245272E-2</v>
      </c>
      <c r="I3670">
        <v>2.2747809384985</v>
      </c>
      <c r="J3670">
        <v>-0.65922219349692734</v>
      </c>
    </row>
    <row r="3671" spans="1:10" x14ac:dyDescent="0.2">
      <c r="A3671">
        <v>35180734</v>
      </c>
      <c r="B3671">
        <v>490</v>
      </c>
      <c r="C3671">
        <v>5</v>
      </c>
      <c r="D3671">
        <v>3</v>
      </c>
      <c r="E3671">
        <v>5</v>
      </c>
      <c r="F3671">
        <v>1</v>
      </c>
      <c r="G3671">
        <v>0.77079928700969469</v>
      </c>
      <c r="H3671">
        <v>-0.2983541008806021</v>
      </c>
      <c r="I3671">
        <v>1.1986557347304738</v>
      </c>
      <c r="J3671">
        <v>-0.7626360474913596</v>
      </c>
    </row>
    <row r="3672" spans="1:10" x14ac:dyDescent="0.2">
      <c r="A3672">
        <v>35180735</v>
      </c>
      <c r="B3672">
        <v>357</v>
      </c>
      <c r="C3672">
        <v>3</v>
      </c>
      <c r="D3672">
        <v>1</v>
      </c>
      <c r="E3672">
        <v>4</v>
      </c>
      <c r="F3672">
        <v>2</v>
      </c>
      <c r="G3672">
        <v>-0.19142295952739813</v>
      </c>
      <c r="H3672">
        <v>-0.86009431446449769</v>
      </c>
      <c r="I3672">
        <v>0.50792557209392708</v>
      </c>
      <c r="J3672">
        <v>-0.49002486352150748</v>
      </c>
    </row>
    <row r="3673" spans="1:10" x14ac:dyDescent="0.2">
      <c r="A3673">
        <v>35180736</v>
      </c>
      <c r="B3673">
        <v>466</v>
      </c>
      <c r="C3673">
        <v>2</v>
      </c>
      <c r="D3673">
        <v>2</v>
      </c>
      <c r="E3673">
        <v>1</v>
      </c>
      <c r="F3673">
        <v>2</v>
      </c>
      <c r="G3673">
        <v>-0.608314262263975</v>
      </c>
      <c r="H3673">
        <v>-0.51968352417455521</v>
      </c>
      <c r="I3673">
        <v>-0.82187392201267884</v>
      </c>
      <c r="J3673">
        <v>-0.62628672101957783</v>
      </c>
    </row>
    <row r="3674" spans="1:10" x14ac:dyDescent="0.2">
      <c r="A3674">
        <v>35180737</v>
      </c>
      <c r="B3674">
        <v>534</v>
      </c>
      <c r="C3674">
        <v>2</v>
      </c>
      <c r="D3674">
        <v>3</v>
      </c>
      <c r="E3674">
        <v>2</v>
      </c>
      <c r="F3674">
        <v>1</v>
      </c>
      <c r="G3674">
        <v>-0.74393136658832504</v>
      </c>
      <c r="H3674">
        <v>-0.3874495086919435</v>
      </c>
      <c r="I3674">
        <v>-0.60089266517087636</v>
      </c>
      <c r="J3674">
        <v>-1.9115448204146896</v>
      </c>
    </row>
    <row r="3675" spans="1:10" x14ac:dyDescent="0.2">
      <c r="A3675">
        <v>35180738</v>
      </c>
      <c r="B3675">
        <v>408</v>
      </c>
      <c r="C3675">
        <v>4</v>
      </c>
      <c r="D3675">
        <v>4</v>
      </c>
      <c r="E3675">
        <v>3</v>
      </c>
      <c r="F3675">
        <v>2</v>
      </c>
      <c r="G3675">
        <v>0.58833402076679286</v>
      </c>
      <c r="H3675">
        <v>0.14338237118566763</v>
      </c>
      <c r="I3675">
        <v>-0.12982779573872469</v>
      </c>
      <c r="J3675">
        <v>-0.54567886051263259</v>
      </c>
    </row>
    <row r="3676" spans="1:10" x14ac:dyDescent="0.2">
      <c r="A3676">
        <v>35180739</v>
      </c>
      <c r="B3676">
        <v>754</v>
      </c>
      <c r="C3676">
        <v>5</v>
      </c>
      <c r="D3676">
        <v>4</v>
      </c>
      <c r="E3676">
        <v>2</v>
      </c>
      <c r="F3676">
        <v>3</v>
      </c>
      <c r="G3676">
        <v>1.0671122008643918</v>
      </c>
      <c r="H3676">
        <v>-9.8674134009101022E-3</v>
      </c>
      <c r="I3676">
        <v>-0.37306450244222239</v>
      </c>
      <c r="J3676">
        <v>-0.26804212059833044</v>
      </c>
    </row>
    <row r="3677" spans="1:10" x14ac:dyDescent="0.2">
      <c r="A3677">
        <v>35180762</v>
      </c>
      <c r="B3677">
        <v>357</v>
      </c>
      <c r="C3677">
        <v>1</v>
      </c>
      <c r="D3677">
        <v>3</v>
      </c>
      <c r="E3677">
        <v>2</v>
      </c>
      <c r="F3677">
        <v>1</v>
      </c>
      <c r="G3677">
        <v>-0.91879926345370211</v>
      </c>
      <c r="H3677">
        <v>-0.37194401545016198</v>
      </c>
      <c r="I3677">
        <v>-0.46768811814476463</v>
      </c>
      <c r="J3677">
        <v>-1.145533474361101</v>
      </c>
    </row>
    <row r="3678" spans="1:10" x14ac:dyDescent="0.2">
      <c r="A3678">
        <v>35180767</v>
      </c>
      <c r="B3678">
        <v>202</v>
      </c>
      <c r="C3678">
        <v>4</v>
      </c>
      <c r="D3678">
        <v>3</v>
      </c>
      <c r="E3678">
        <v>2</v>
      </c>
      <c r="F3678">
        <v>3</v>
      </c>
      <c r="G3678">
        <v>0.20525744422754197</v>
      </c>
      <c r="H3678">
        <v>-0.33814563366260864</v>
      </c>
      <c r="I3678">
        <v>-0.52730427707784466</v>
      </c>
      <c r="J3678">
        <v>-0.31652886938180796</v>
      </c>
    </row>
    <row r="3679" spans="1:10" x14ac:dyDescent="0.2">
      <c r="A3679">
        <v>35180768</v>
      </c>
      <c r="B3679">
        <v>737</v>
      </c>
      <c r="C3679">
        <v>4</v>
      </c>
      <c r="D3679">
        <v>5</v>
      </c>
      <c r="E3679">
        <v>1</v>
      </c>
      <c r="F3679">
        <v>4</v>
      </c>
      <c r="G3679">
        <v>0.58350122149551209</v>
      </c>
      <c r="H3679">
        <v>4.9684033712812186</v>
      </c>
      <c r="I3679">
        <v>-0.79819579921625283</v>
      </c>
      <c r="J3679">
        <v>1.3812961160299175E-2</v>
      </c>
    </row>
    <row r="3680" spans="1:10" x14ac:dyDescent="0.2">
      <c r="A3680">
        <v>35180769</v>
      </c>
      <c r="B3680">
        <v>546</v>
      </c>
      <c r="C3680">
        <v>2</v>
      </c>
      <c r="D3680">
        <v>4</v>
      </c>
      <c r="E3680">
        <v>2</v>
      </c>
      <c r="F3680">
        <v>3</v>
      </c>
      <c r="G3680">
        <v>-0.57370544509960419</v>
      </c>
      <c r="H3680">
        <v>0.1795380098264914</v>
      </c>
      <c r="I3680">
        <v>-0.49455436728820229</v>
      </c>
      <c r="J3680">
        <v>-0.36741796689267059</v>
      </c>
    </row>
    <row r="3681" spans="1:10" x14ac:dyDescent="0.2">
      <c r="A3681">
        <v>35180770</v>
      </c>
      <c r="B3681">
        <v>555</v>
      </c>
      <c r="C3681">
        <v>3</v>
      </c>
      <c r="D3681">
        <v>4</v>
      </c>
      <c r="E3681">
        <v>3</v>
      </c>
      <c r="F3681">
        <v>3</v>
      </c>
      <c r="G3681">
        <v>-4.2585968760492296E-2</v>
      </c>
      <c r="H3681">
        <v>0.47694181288595217</v>
      </c>
      <c r="I3681">
        <v>1.4091007863202581E-2</v>
      </c>
      <c r="J3681">
        <v>-0.25892627104031918</v>
      </c>
    </row>
    <row r="3682" spans="1:10" x14ac:dyDescent="0.2">
      <c r="A3682">
        <v>35180771</v>
      </c>
      <c r="B3682">
        <v>376</v>
      </c>
      <c r="C3682">
        <v>5</v>
      </c>
      <c r="D3682">
        <v>4</v>
      </c>
      <c r="E3682">
        <v>3</v>
      </c>
      <c r="F3682">
        <v>2</v>
      </c>
      <c r="G3682">
        <v>0.88171315972246811</v>
      </c>
      <c r="H3682">
        <v>0.53937730852928667</v>
      </c>
      <c r="I3682">
        <v>-6.6182553093821497E-2</v>
      </c>
      <c r="J3682">
        <v>-0.46597848399936626</v>
      </c>
    </row>
    <row r="3683" spans="1:10" x14ac:dyDescent="0.2">
      <c r="A3683">
        <v>35180772</v>
      </c>
      <c r="B3683">
        <v>468</v>
      </c>
      <c r="C3683">
        <v>4</v>
      </c>
      <c r="D3683">
        <v>4</v>
      </c>
      <c r="E3683">
        <v>5</v>
      </c>
      <c r="F3683">
        <v>3</v>
      </c>
      <c r="G3683">
        <v>0.54509824678336172</v>
      </c>
      <c r="H3683">
        <v>0.40983629312561892</v>
      </c>
      <c r="I3683">
        <v>0.68734970739813939</v>
      </c>
      <c r="J3683">
        <v>-0.3234315552612671</v>
      </c>
    </row>
    <row r="3684" spans="1:10" x14ac:dyDescent="0.2">
      <c r="A3684">
        <v>35180773</v>
      </c>
      <c r="B3684">
        <v>487</v>
      </c>
      <c r="C3684">
        <v>5</v>
      </c>
      <c r="D3684">
        <v>5</v>
      </c>
      <c r="E3684">
        <v>3</v>
      </c>
      <c r="F3684">
        <v>3</v>
      </c>
      <c r="G3684">
        <v>1.7805084662022272</v>
      </c>
      <c r="H3684">
        <v>2.1428595089308042</v>
      </c>
      <c r="I3684">
        <v>-0.25861738558943692</v>
      </c>
      <c r="J3684">
        <v>-0.26905595828451068</v>
      </c>
    </row>
    <row r="3685" spans="1:10" x14ac:dyDescent="0.2">
      <c r="A3685">
        <v>35180774</v>
      </c>
      <c r="B3685">
        <v>514</v>
      </c>
      <c r="C3685">
        <v>5</v>
      </c>
      <c r="D3685">
        <v>5</v>
      </c>
      <c r="E3685">
        <v>3</v>
      </c>
      <c r="F3685">
        <v>2</v>
      </c>
      <c r="G3685">
        <v>1.2408735392669932</v>
      </c>
      <c r="H3685">
        <v>0.78901688698220562</v>
      </c>
      <c r="I3685">
        <v>-5.741308904513151E-2</v>
      </c>
      <c r="J3685">
        <v>-0.53477467019099412</v>
      </c>
    </row>
    <row r="3686" spans="1:10" x14ac:dyDescent="0.2">
      <c r="A3686">
        <v>35180775</v>
      </c>
      <c r="B3686">
        <v>442</v>
      </c>
      <c r="C3686">
        <v>4</v>
      </c>
      <c r="D3686">
        <v>4</v>
      </c>
      <c r="E3686">
        <v>2</v>
      </c>
      <c r="F3686">
        <v>2</v>
      </c>
      <c r="G3686">
        <v>0.43501759633700515</v>
      </c>
      <c r="H3686">
        <v>3.3457545596324523E-2</v>
      </c>
      <c r="I3686">
        <v>-0.62606894242741751</v>
      </c>
      <c r="J3686">
        <v>-0.65345758695405809</v>
      </c>
    </row>
    <row r="3687" spans="1:10" x14ac:dyDescent="0.2">
      <c r="A3687">
        <v>35180776</v>
      </c>
      <c r="B3687">
        <v>473</v>
      </c>
      <c r="C3687">
        <v>4</v>
      </c>
      <c r="D3687">
        <v>3</v>
      </c>
      <c r="E3687">
        <v>2</v>
      </c>
      <c r="F3687">
        <v>1</v>
      </c>
      <c r="G3687">
        <v>0.21027029152587751</v>
      </c>
      <c r="H3687">
        <v>-0.17086385933453341</v>
      </c>
      <c r="I3687">
        <v>-0.58932834414450497</v>
      </c>
      <c r="J3687">
        <v>-0.84639951275468261</v>
      </c>
    </row>
    <row r="3688" spans="1:10" x14ac:dyDescent="0.2">
      <c r="A3688">
        <v>35180777</v>
      </c>
      <c r="B3688">
        <v>510</v>
      </c>
      <c r="C3688">
        <v>4</v>
      </c>
      <c r="D3688">
        <v>4</v>
      </c>
      <c r="E3688">
        <v>2</v>
      </c>
      <c r="F3688">
        <v>2</v>
      </c>
      <c r="G3688">
        <v>0.60821560589124402</v>
      </c>
      <c r="H3688">
        <v>8.6244961726354596E-2</v>
      </c>
      <c r="I3688">
        <v>-0.35254319210769575</v>
      </c>
      <c r="J3688">
        <v>-0.61857324991905971</v>
      </c>
    </row>
    <row r="3689" spans="1:10" x14ac:dyDescent="0.2">
      <c r="A3689">
        <v>35180778</v>
      </c>
      <c r="B3689">
        <v>744</v>
      </c>
      <c r="C3689">
        <v>5</v>
      </c>
      <c r="D3689">
        <v>5</v>
      </c>
      <c r="E3689">
        <v>3</v>
      </c>
      <c r="F3689">
        <v>4</v>
      </c>
      <c r="G3689">
        <v>1.4930414812896615</v>
      </c>
      <c r="H3689">
        <v>0.82270244075895282</v>
      </c>
      <c r="I3689">
        <v>-7.0714993194041093E-2</v>
      </c>
      <c r="J3689">
        <v>-6.1512254066849542E-2</v>
      </c>
    </row>
    <row r="3690" spans="1:10" x14ac:dyDescent="0.2">
      <c r="A3690">
        <v>35180779</v>
      </c>
      <c r="B3690">
        <v>399</v>
      </c>
      <c r="C3690">
        <v>4</v>
      </c>
      <c r="D3690">
        <v>3</v>
      </c>
      <c r="E3690">
        <v>5</v>
      </c>
      <c r="F3690">
        <v>2</v>
      </c>
      <c r="G3690">
        <v>8.1984181557381047E-2</v>
      </c>
      <c r="H3690">
        <v>-0.41928253073126798</v>
      </c>
      <c r="I3690">
        <v>1.2485161829852527</v>
      </c>
      <c r="J3690">
        <v>-0.69651053576113164</v>
      </c>
    </row>
    <row r="3691" spans="1:10" x14ac:dyDescent="0.2">
      <c r="A3691">
        <v>35180780</v>
      </c>
      <c r="B3691">
        <v>380</v>
      </c>
      <c r="C3691">
        <v>3</v>
      </c>
      <c r="D3691">
        <v>3</v>
      </c>
      <c r="E3691">
        <v>5</v>
      </c>
      <c r="F3691">
        <v>2</v>
      </c>
      <c r="G3691">
        <v>-4.6302236293309373E-2</v>
      </c>
      <c r="H3691">
        <v>-0.10783603436194446</v>
      </c>
      <c r="I3691">
        <v>0.94524881412393436</v>
      </c>
      <c r="J3691">
        <v>-0.52930565093231829</v>
      </c>
    </row>
    <row r="3692" spans="1:10" x14ac:dyDescent="0.2">
      <c r="A3692">
        <v>35180781</v>
      </c>
      <c r="B3692">
        <v>304</v>
      </c>
      <c r="C3692">
        <v>4</v>
      </c>
      <c r="D3692">
        <v>5</v>
      </c>
      <c r="E3692">
        <v>4</v>
      </c>
      <c r="F3692">
        <v>2</v>
      </c>
      <c r="G3692">
        <v>0.64098608014773517</v>
      </c>
      <c r="H3692">
        <v>1.9768561446371065</v>
      </c>
      <c r="I3692">
        <v>0.4566213654676165</v>
      </c>
      <c r="J3692">
        <v>-0.43685481393465031</v>
      </c>
    </row>
    <row r="3693" spans="1:10" x14ac:dyDescent="0.2">
      <c r="A3693">
        <v>35180782</v>
      </c>
      <c r="B3693">
        <v>462</v>
      </c>
      <c r="C3693">
        <v>5</v>
      </c>
      <c r="D3693">
        <v>5</v>
      </c>
      <c r="E3693">
        <v>3</v>
      </c>
      <c r="F3693">
        <v>1</v>
      </c>
      <c r="G3693">
        <v>0.83343759382945282</v>
      </c>
      <c r="H3693">
        <v>3.5728666806025071</v>
      </c>
      <c r="I3693">
        <v>-0.29744298389046669</v>
      </c>
      <c r="J3693">
        <v>-1.776374678517276</v>
      </c>
    </row>
    <row r="3694" spans="1:10" x14ac:dyDescent="0.2">
      <c r="A3694">
        <v>35180783</v>
      </c>
      <c r="B3694">
        <v>400</v>
      </c>
      <c r="C3694">
        <v>5</v>
      </c>
      <c r="D3694">
        <v>5</v>
      </c>
      <c r="E3694">
        <v>2</v>
      </c>
      <c r="F3694">
        <v>3</v>
      </c>
      <c r="G3694">
        <v>1.6107039841346951</v>
      </c>
      <c r="H3694">
        <v>2.2091024133279236</v>
      </c>
      <c r="I3694">
        <v>-0.42702944299540657</v>
      </c>
      <c r="J3694">
        <v>-0.37111095921365944</v>
      </c>
    </row>
    <row r="3695" spans="1:10" x14ac:dyDescent="0.2">
      <c r="A3695">
        <v>35180784</v>
      </c>
      <c r="B3695">
        <v>401</v>
      </c>
      <c r="C3695">
        <v>5</v>
      </c>
      <c r="D3695">
        <v>5</v>
      </c>
      <c r="E3695">
        <v>3</v>
      </c>
      <c r="F3695">
        <v>1</v>
      </c>
      <c r="G3695">
        <v>1.4982297758253555</v>
      </c>
      <c r="H3695">
        <v>3.5290141033160141</v>
      </c>
      <c r="I3695">
        <v>-2.8896843267539607E-4</v>
      </c>
      <c r="J3695">
        <v>-1.1193690105162368</v>
      </c>
    </row>
    <row r="3696" spans="1:10" x14ac:dyDescent="0.2">
      <c r="A3696">
        <v>35180785</v>
      </c>
      <c r="B3696">
        <v>971</v>
      </c>
      <c r="C3696">
        <v>3</v>
      </c>
      <c r="D3696">
        <v>1</v>
      </c>
      <c r="E3696">
        <v>2</v>
      </c>
      <c r="F3696">
        <v>2</v>
      </c>
      <c r="G3696">
        <v>-0.23625954788592068</v>
      </c>
      <c r="H3696">
        <v>-1.3308031051077416</v>
      </c>
      <c r="I3696">
        <v>-0.54194567419834705</v>
      </c>
      <c r="J3696">
        <v>-0.62514131985679933</v>
      </c>
    </row>
    <row r="3697" spans="1:10" x14ac:dyDescent="0.2">
      <c r="A3697">
        <v>35180786</v>
      </c>
      <c r="B3697">
        <v>1976</v>
      </c>
      <c r="C3697">
        <v>2</v>
      </c>
      <c r="D3697">
        <v>2</v>
      </c>
      <c r="E3697">
        <v>3</v>
      </c>
      <c r="F3697">
        <v>2</v>
      </c>
      <c r="G3697">
        <v>-0.6313595910670442</v>
      </c>
      <c r="H3697">
        <v>-0.73682547530131726</v>
      </c>
      <c r="I3697">
        <v>-8.5752709799465032E-2</v>
      </c>
      <c r="J3697">
        <v>-0.41400854958781064</v>
      </c>
    </row>
    <row r="3698" spans="1:10" x14ac:dyDescent="0.2">
      <c r="A3698">
        <v>35180791</v>
      </c>
      <c r="B3698">
        <v>1403</v>
      </c>
      <c r="C3698">
        <v>2</v>
      </c>
      <c r="D3698">
        <v>1</v>
      </c>
      <c r="E3698">
        <v>2</v>
      </c>
      <c r="F3698">
        <v>3</v>
      </c>
      <c r="G3698">
        <v>-0.6135270132024615</v>
      </c>
      <c r="H3698">
        <v>-0.92902890907512647</v>
      </c>
      <c r="I3698">
        <v>-0.38656476382719379</v>
      </c>
      <c r="J3698">
        <v>-0.37003426688366392</v>
      </c>
    </row>
    <row r="3699" spans="1:10" x14ac:dyDescent="0.2">
      <c r="A3699">
        <v>35180792</v>
      </c>
      <c r="B3699">
        <v>875</v>
      </c>
      <c r="C3699">
        <v>2</v>
      </c>
      <c r="D3699">
        <v>2</v>
      </c>
      <c r="E3699">
        <v>2</v>
      </c>
      <c r="F3699">
        <v>3</v>
      </c>
      <c r="G3699">
        <v>-0.44104818307348159</v>
      </c>
      <c r="H3699">
        <v>-0.703781411680235</v>
      </c>
      <c r="I3699">
        <v>-0.56729876114406774</v>
      </c>
      <c r="J3699">
        <v>-0.35315800836900951</v>
      </c>
    </row>
    <row r="3700" spans="1:10" x14ac:dyDescent="0.2">
      <c r="A3700">
        <v>35180796</v>
      </c>
      <c r="B3700">
        <v>974</v>
      </c>
      <c r="C3700">
        <v>5</v>
      </c>
      <c r="D3700">
        <v>5</v>
      </c>
      <c r="E3700">
        <v>3</v>
      </c>
      <c r="F3700">
        <v>3</v>
      </c>
      <c r="G3700">
        <v>2.3630419515023049</v>
      </c>
      <c r="H3700">
        <v>1.4127708775822305</v>
      </c>
      <c r="I3700">
        <v>1.6259672602996461E-2</v>
      </c>
      <c r="J3700">
        <v>-0.14089025663654783</v>
      </c>
    </row>
    <row r="3701" spans="1:10" x14ac:dyDescent="0.2">
      <c r="A3701">
        <v>35180797</v>
      </c>
      <c r="B3701">
        <v>1101</v>
      </c>
      <c r="C3701">
        <v>3</v>
      </c>
      <c r="D3701">
        <v>2</v>
      </c>
      <c r="E3701">
        <v>3</v>
      </c>
      <c r="F3701">
        <v>3</v>
      </c>
      <c r="G3701">
        <v>-1.9905021914806739E-2</v>
      </c>
      <c r="H3701">
        <v>-0.4392821602759186</v>
      </c>
      <c r="I3701">
        <v>-0.28949840122391579</v>
      </c>
      <c r="J3701">
        <v>-0.38337146046312609</v>
      </c>
    </row>
    <row r="3702" spans="1:10" x14ac:dyDescent="0.2">
      <c r="A3702">
        <v>35180798</v>
      </c>
      <c r="B3702">
        <v>912</v>
      </c>
      <c r="C3702">
        <v>4</v>
      </c>
      <c r="D3702">
        <v>1</v>
      </c>
      <c r="E3702">
        <v>4</v>
      </c>
      <c r="F3702">
        <v>2</v>
      </c>
      <c r="G3702">
        <v>8.2589240295331337E-3</v>
      </c>
      <c r="H3702">
        <v>-0.77912247982402394</v>
      </c>
      <c r="I3702">
        <v>0.46086138375472557</v>
      </c>
      <c r="J3702">
        <v>-0.46540539328487612</v>
      </c>
    </row>
    <row r="3703" spans="1:10" x14ac:dyDescent="0.2">
      <c r="A3703">
        <v>35180799</v>
      </c>
      <c r="B3703">
        <v>1111</v>
      </c>
      <c r="C3703">
        <v>4</v>
      </c>
      <c r="D3703">
        <v>5</v>
      </c>
      <c r="E3703">
        <v>2</v>
      </c>
      <c r="F3703">
        <v>3</v>
      </c>
      <c r="G3703">
        <v>0.60985221420591462</v>
      </c>
      <c r="H3703">
        <v>3.4751726876354359</v>
      </c>
      <c r="I3703">
        <v>-0.50519367118913305</v>
      </c>
      <c r="J3703">
        <v>-0.18588638337833863</v>
      </c>
    </row>
    <row r="3704" spans="1:10" x14ac:dyDescent="0.2">
      <c r="A3704">
        <v>35180800</v>
      </c>
      <c r="B3704">
        <v>1383</v>
      </c>
      <c r="C3704">
        <v>5</v>
      </c>
      <c r="D3704">
        <v>5</v>
      </c>
      <c r="E3704">
        <v>1</v>
      </c>
      <c r="F3704">
        <v>1</v>
      </c>
      <c r="G3704">
        <v>0.85538920804344976</v>
      </c>
      <c r="H3704">
        <v>3.8279953396564173</v>
      </c>
      <c r="I3704">
        <v>-1.1370500870716329</v>
      </c>
      <c r="J3704">
        <v>-3.1855385465594122</v>
      </c>
    </row>
    <row r="3705" spans="1:10" x14ac:dyDescent="0.2">
      <c r="A3705">
        <v>35180801</v>
      </c>
      <c r="B3705">
        <v>1364</v>
      </c>
      <c r="C3705">
        <v>4</v>
      </c>
      <c r="D3705">
        <v>4</v>
      </c>
      <c r="E3705">
        <v>5</v>
      </c>
      <c r="F3705">
        <v>4</v>
      </c>
      <c r="G3705">
        <v>0.26254288948413407</v>
      </c>
      <c r="H3705">
        <v>0.58666945136346937</v>
      </c>
      <c r="I3705">
        <v>1.4415544831269025</v>
      </c>
      <c r="J3705">
        <v>0.10432007957923987</v>
      </c>
    </row>
    <row r="3706" spans="1:10" x14ac:dyDescent="0.2">
      <c r="A3706">
        <v>35180802</v>
      </c>
      <c r="B3706">
        <v>1286</v>
      </c>
      <c r="C3706">
        <v>2</v>
      </c>
      <c r="D3706">
        <v>2</v>
      </c>
      <c r="E3706">
        <v>2</v>
      </c>
      <c r="F3706">
        <v>3</v>
      </c>
      <c r="G3706">
        <v>-0.40941315938169887</v>
      </c>
      <c r="H3706">
        <v>-0.75762739894881292</v>
      </c>
      <c r="I3706">
        <v>-0.32813250726396936</v>
      </c>
      <c r="J3706">
        <v>-0.37437032815319715</v>
      </c>
    </row>
    <row r="3707" spans="1:10" x14ac:dyDescent="0.2">
      <c r="A3707">
        <v>35180803</v>
      </c>
      <c r="B3707">
        <v>2894</v>
      </c>
      <c r="C3707">
        <v>4</v>
      </c>
      <c r="D3707">
        <v>5</v>
      </c>
      <c r="E3707">
        <v>1</v>
      </c>
      <c r="F3707">
        <v>5</v>
      </c>
      <c r="G3707">
        <v>0.54919321645518404</v>
      </c>
      <c r="H3707">
        <v>1.5017326231975703</v>
      </c>
      <c r="I3707">
        <v>-0.87318528250724126</v>
      </c>
      <c r="J3707">
        <v>0.82092450500706415</v>
      </c>
    </row>
    <row r="3708" spans="1:10" x14ac:dyDescent="0.2">
      <c r="A3708">
        <v>35180804</v>
      </c>
      <c r="B3708">
        <v>2309</v>
      </c>
      <c r="C3708">
        <v>5</v>
      </c>
      <c r="D3708">
        <v>5</v>
      </c>
      <c r="E3708">
        <v>2</v>
      </c>
      <c r="F3708">
        <v>4</v>
      </c>
      <c r="G3708">
        <v>1.8980844126391996</v>
      </c>
      <c r="H3708">
        <v>2.2847629759974382</v>
      </c>
      <c r="I3708">
        <v>-0.39772102548319249</v>
      </c>
      <c r="J3708">
        <v>0.13594912893361633</v>
      </c>
    </row>
    <row r="3709" spans="1:10" x14ac:dyDescent="0.2">
      <c r="A3709">
        <v>35180805</v>
      </c>
      <c r="B3709">
        <v>845</v>
      </c>
      <c r="C3709">
        <v>5</v>
      </c>
      <c r="D3709">
        <v>5</v>
      </c>
      <c r="E3709">
        <v>2</v>
      </c>
      <c r="F3709">
        <v>4</v>
      </c>
      <c r="G3709">
        <v>1.801854536083181</v>
      </c>
      <c r="H3709">
        <v>2.8421143694547739</v>
      </c>
      <c r="I3709">
        <v>-0.39384007293657941</v>
      </c>
      <c r="J3709">
        <v>-4.0605416334192013E-2</v>
      </c>
    </row>
    <row r="3710" spans="1:10" x14ac:dyDescent="0.2">
      <c r="A3710">
        <v>35180806</v>
      </c>
      <c r="B3710">
        <v>1374</v>
      </c>
      <c r="C3710">
        <v>4</v>
      </c>
      <c r="D3710">
        <v>2</v>
      </c>
      <c r="E3710">
        <v>4</v>
      </c>
      <c r="F3710">
        <v>2</v>
      </c>
      <c r="G3710">
        <v>5.9852516041759406E-3</v>
      </c>
      <c r="H3710">
        <v>-0.58529622049978236</v>
      </c>
      <c r="I3710">
        <v>0.25091470459818255</v>
      </c>
      <c r="J3710">
        <v>-0.41809505984811884</v>
      </c>
    </row>
    <row r="3711" spans="1:10" x14ac:dyDescent="0.2">
      <c r="A3711">
        <v>35180807</v>
      </c>
      <c r="B3711">
        <v>1010</v>
      </c>
      <c r="C3711">
        <v>4</v>
      </c>
      <c r="D3711">
        <v>3</v>
      </c>
      <c r="E3711">
        <v>2</v>
      </c>
      <c r="F3711">
        <v>2</v>
      </c>
      <c r="G3711">
        <v>0.33140496711445866</v>
      </c>
      <c r="H3711">
        <v>-9.1867090931767148E-2</v>
      </c>
      <c r="I3711">
        <v>-0.43401680761564976</v>
      </c>
      <c r="J3711">
        <v>-0.62340122566330325</v>
      </c>
    </row>
    <row r="3712" spans="1:10" x14ac:dyDescent="0.2">
      <c r="A3712">
        <v>35180808</v>
      </c>
      <c r="B3712">
        <v>1022</v>
      </c>
      <c r="C3712">
        <v>2</v>
      </c>
      <c r="D3712">
        <v>2</v>
      </c>
      <c r="E3712">
        <v>2</v>
      </c>
      <c r="F3712">
        <v>4</v>
      </c>
      <c r="G3712">
        <v>-0.66692172948868933</v>
      </c>
      <c r="H3712">
        <v>-0.71041567169853481</v>
      </c>
      <c r="I3712">
        <v>-0.64881706779146153</v>
      </c>
      <c r="J3712">
        <v>0.20218786534574021</v>
      </c>
    </row>
    <row r="3713" spans="1:10" x14ac:dyDescent="0.2">
      <c r="A3713">
        <v>35180810</v>
      </c>
      <c r="B3713">
        <v>1054</v>
      </c>
      <c r="C3713">
        <v>5</v>
      </c>
      <c r="D3713">
        <v>3</v>
      </c>
      <c r="E3713">
        <v>5</v>
      </c>
      <c r="F3713">
        <v>1</v>
      </c>
      <c r="G3713">
        <v>0.84256612909798356</v>
      </c>
      <c r="H3713">
        <v>-0.27578669332673234</v>
      </c>
      <c r="I3713">
        <v>2.8623626801430646</v>
      </c>
      <c r="J3713">
        <v>-0.72859884227265892</v>
      </c>
    </row>
    <row r="3714" spans="1:10" x14ac:dyDescent="0.2">
      <c r="A3714">
        <v>35180816</v>
      </c>
      <c r="B3714">
        <v>678</v>
      </c>
      <c r="C3714">
        <v>4</v>
      </c>
      <c r="D3714">
        <v>2</v>
      </c>
      <c r="E3714">
        <v>3</v>
      </c>
      <c r="F3714">
        <v>3</v>
      </c>
      <c r="G3714">
        <v>2.17558902281513E-2</v>
      </c>
      <c r="H3714">
        <v>-0.66130976130432351</v>
      </c>
      <c r="I3714">
        <v>-0.22926391933842477</v>
      </c>
      <c r="J3714">
        <v>-0.39060161562759887</v>
      </c>
    </row>
    <row r="3715" spans="1:10" x14ac:dyDescent="0.2">
      <c r="A3715">
        <v>35180817</v>
      </c>
      <c r="B3715">
        <v>422</v>
      </c>
      <c r="C3715">
        <v>4</v>
      </c>
      <c r="D3715">
        <v>3</v>
      </c>
      <c r="E3715">
        <v>4</v>
      </c>
      <c r="F3715">
        <v>2</v>
      </c>
      <c r="G3715">
        <v>0.20362502496812745</v>
      </c>
      <c r="H3715">
        <v>-0.40495878251559814</v>
      </c>
      <c r="I3715">
        <v>6.9620934517717531E-2</v>
      </c>
      <c r="J3715">
        <v>-0.67628578037051601</v>
      </c>
    </row>
    <row r="3716" spans="1:10" x14ac:dyDescent="0.2">
      <c r="A3716">
        <v>35180818</v>
      </c>
      <c r="B3716">
        <v>453</v>
      </c>
      <c r="C3716">
        <v>3</v>
      </c>
      <c r="D3716">
        <v>3</v>
      </c>
      <c r="E3716">
        <v>3</v>
      </c>
      <c r="F3716">
        <v>2</v>
      </c>
      <c r="G3716">
        <v>-0.14086375711482263</v>
      </c>
      <c r="H3716">
        <v>-0.15269200166722818</v>
      </c>
      <c r="I3716">
        <v>-2.3946972796641243E-2</v>
      </c>
      <c r="J3716">
        <v>-0.69064761488602966</v>
      </c>
    </row>
    <row r="3717" spans="1:10" x14ac:dyDescent="0.2">
      <c r="A3717">
        <v>35180819</v>
      </c>
      <c r="B3717">
        <v>450</v>
      </c>
      <c r="C3717">
        <v>4</v>
      </c>
      <c r="D3717">
        <v>5</v>
      </c>
      <c r="E3717">
        <v>1</v>
      </c>
      <c r="F3717">
        <v>2</v>
      </c>
      <c r="G3717">
        <v>0.47871612140365127</v>
      </c>
      <c r="H3717">
        <v>0.66729325444507159</v>
      </c>
      <c r="I3717">
        <v>-1.0235224996887107</v>
      </c>
      <c r="J3717">
        <v>-0.53030601751430861</v>
      </c>
    </row>
    <row r="3718" spans="1:10" x14ac:dyDescent="0.2">
      <c r="A3718">
        <v>35180820</v>
      </c>
      <c r="B3718">
        <v>413</v>
      </c>
      <c r="C3718">
        <v>4</v>
      </c>
      <c r="D3718">
        <v>3</v>
      </c>
      <c r="E3718">
        <v>4</v>
      </c>
      <c r="F3718">
        <v>2</v>
      </c>
      <c r="G3718">
        <v>8.8131371677390241E-2</v>
      </c>
      <c r="H3718">
        <v>-0.10249981982024806</v>
      </c>
      <c r="I3718">
        <v>0.26297486775107054</v>
      </c>
      <c r="J3718">
        <v>-0.4885536621943406</v>
      </c>
    </row>
    <row r="3719" spans="1:10" x14ac:dyDescent="0.2">
      <c r="A3719">
        <v>35180821</v>
      </c>
      <c r="B3719">
        <v>815</v>
      </c>
      <c r="C3719">
        <v>1</v>
      </c>
      <c r="D3719">
        <v>2</v>
      </c>
      <c r="E3719">
        <v>2</v>
      </c>
      <c r="F3719">
        <v>3</v>
      </c>
      <c r="G3719">
        <v>-0.88781285882634076</v>
      </c>
      <c r="H3719">
        <v>-0.64167022475310964</v>
      </c>
      <c r="I3719">
        <v>-0.5805696250915624</v>
      </c>
      <c r="J3719">
        <v>-0.15362403358860302</v>
      </c>
    </row>
    <row r="3720" spans="1:10" x14ac:dyDescent="0.2">
      <c r="A3720">
        <v>35180822</v>
      </c>
      <c r="B3720">
        <v>465</v>
      </c>
      <c r="C3720">
        <v>1</v>
      </c>
      <c r="D3720">
        <v>2</v>
      </c>
      <c r="E3720">
        <v>1</v>
      </c>
      <c r="F3720">
        <v>4</v>
      </c>
      <c r="G3720">
        <v>-0.84236278674515563</v>
      </c>
      <c r="H3720">
        <v>-0.57774685335310294</v>
      </c>
      <c r="I3720">
        <v>-0.91442303518026913</v>
      </c>
      <c r="J3720">
        <v>0.21725434386867673</v>
      </c>
    </row>
    <row r="3721" spans="1:10" x14ac:dyDescent="0.2">
      <c r="A3721">
        <v>35180823</v>
      </c>
      <c r="B3721">
        <v>989</v>
      </c>
      <c r="C3721">
        <v>1</v>
      </c>
      <c r="D3721">
        <v>1</v>
      </c>
      <c r="E3721">
        <v>1</v>
      </c>
      <c r="F3721">
        <v>4</v>
      </c>
      <c r="G3721">
        <v>-1.0329084721845012</v>
      </c>
      <c r="H3721">
        <v>-0.89461401668965368</v>
      </c>
      <c r="I3721">
        <v>-0.74369454160969095</v>
      </c>
      <c r="J3721">
        <v>3.9632076472240985E-2</v>
      </c>
    </row>
    <row r="3722" spans="1:10" x14ac:dyDescent="0.2">
      <c r="A3722">
        <v>35180825</v>
      </c>
      <c r="B3722">
        <v>1414</v>
      </c>
      <c r="C3722">
        <v>1</v>
      </c>
      <c r="D3722">
        <v>1</v>
      </c>
      <c r="E3722">
        <v>1</v>
      </c>
      <c r="F3722">
        <v>4</v>
      </c>
      <c r="G3722">
        <v>-1.2952862889618917</v>
      </c>
      <c r="H3722">
        <v>-0.94066735493839404</v>
      </c>
      <c r="I3722">
        <v>-0.83503264562117296</v>
      </c>
      <c r="J3722">
        <v>-5.2375753795122298E-2</v>
      </c>
    </row>
    <row r="3723" spans="1:10" x14ac:dyDescent="0.2">
      <c r="A3723">
        <v>35180827</v>
      </c>
      <c r="B3723">
        <v>856</v>
      </c>
      <c r="C3723">
        <v>1</v>
      </c>
      <c r="D3723">
        <v>3</v>
      </c>
      <c r="E3723">
        <v>1</v>
      </c>
      <c r="F3723">
        <v>4</v>
      </c>
      <c r="G3723">
        <v>-1.0055861166199767</v>
      </c>
      <c r="H3723">
        <v>-0.10364024044759497</v>
      </c>
      <c r="I3723">
        <v>-0.86684100365351013</v>
      </c>
      <c r="J3723">
        <v>0.68851651960432525</v>
      </c>
    </row>
    <row r="3724" spans="1:10" x14ac:dyDescent="0.2">
      <c r="A3724">
        <v>35180828</v>
      </c>
      <c r="B3724">
        <v>913</v>
      </c>
      <c r="C3724">
        <v>1</v>
      </c>
      <c r="D3724">
        <v>4</v>
      </c>
      <c r="E3724">
        <v>1</v>
      </c>
      <c r="F3724">
        <v>5</v>
      </c>
      <c r="G3724">
        <v>-1.0123137099042756</v>
      </c>
      <c r="H3724">
        <v>3.66966020689935E-2</v>
      </c>
      <c r="I3724">
        <v>-1.1740089122250701</v>
      </c>
      <c r="J3724">
        <v>0.98170770405501673</v>
      </c>
    </row>
    <row r="3725" spans="1:10" x14ac:dyDescent="0.2">
      <c r="A3725">
        <v>35180829</v>
      </c>
      <c r="B3725">
        <v>1398</v>
      </c>
      <c r="C3725">
        <v>1</v>
      </c>
      <c r="D3725">
        <v>3</v>
      </c>
      <c r="E3725">
        <v>1</v>
      </c>
      <c r="F3725">
        <v>4</v>
      </c>
      <c r="G3725">
        <v>-1.01472728568454</v>
      </c>
      <c r="H3725">
        <v>-0.41389610623157502</v>
      </c>
      <c r="I3725">
        <v>-0.75189272724004508</v>
      </c>
      <c r="J3725">
        <v>0.45858965308805899</v>
      </c>
    </row>
    <row r="3726" spans="1:10" x14ac:dyDescent="0.2">
      <c r="A3726">
        <v>35180830</v>
      </c>
      <c r="B3726">
        <v>1507</v>
      </c>
      <c r="C3726">
        <v>2</v>
      </c>
      <c r="D3726">
        <v>1</v>
      </c>
      <c r="E3726">
        <v>1</v>
      </c>
      <c r="F3726">
        <v>3</v>
      </c>
      <c r="G3726">
        <v>-0.43951007732055691</v>
      </c>
      <c r="H3726">
        <v>-0.82236682524592819</v>
      </c>
      <c r="I3726">
        <v>-1.0724749335222119</v>
      </c>
      <c r="J3726">
        <v>-0.11191895482522335</v>
      </c>
    </row>
    <row r="3727" spans="1:10" x14ac:dyDescent="0.2">
      <c r="A3727">
        <v>35180831</v>
      </c>
      <c r="B3727">
        <v>2130</v>
      </c>
      <c r="C3727">
        <v>2</v>
      </c>
      <c r="D3727">
        <v>1</v>
      </c>
      <c r="E3727">
        <v>1</v>
      </c>
      <c r="F3727">
        <v>3</v>
      </c>
      <c r="G3727">
        <v>-0.61405574113476968</v>
      </c>
      <c r="H3727">
        <v>-0.87759858504352284</v>
      </c>
      <c r="I3727">
        <v>-1.2375554521632353</v>
      </c>
      <c r="J3727">
        <v>-0.16758279415040717</v>
      </c>
    </row>
    <row r="3728" spans="1:10" x14ac:dyDescent="0.2">
      <c r="A3728">
        <v>35180832</v>
      </c>
      <c r="B3728">
        <v>681</v>
      </c>
      <c r="C3728">
        <v>1</v>
      </c>
      <c r="D3728">
        <v>2</v>
      </c>
      <c r="E3728">
        <v>1</v>
      </c>
      <c r="F3728">
        <v>3</v>
      </c>
      <c r="G3728">
        <v>-0.86163588544582104</v>
      </c>
      <c r="H3728">
        <v>-0.67129505948319801</v>
      </c>
      <c r="I3728">
        <v>-0.84856001645626855</v>
      </c>
      <c r="J3728">
        <v>-0.32759509779418572</v>
      </c>
    </row>
    <row r="3729" spans="1:10" x14ac:dyDescent="0.2">
      <c r="A3729">
        <v>35180833</v>
      </c>
      <c r="B3729">
        <v>645</v>
      </c>
      <c r="C3729">
        <v>2</v>
      </c>
      <c r="D3729">
        <v>2</v>
      </c>
      <c r="E3729">
        <v>2</v>
      </c>
      <c r="F3729">
        <v>3</v>
      </c>
      <c r="G3729">
        <v>-0.70511628512775937</v>
      </c>
      <c r="H3729">
        <v>-0.68089948086460583</v>
      </c>
      <c r="I3729">
        <v>-0.37945834041832238</v>
      </c>
      <c r="J3729">
        <v>-0.17118974335982301</v>
      </c>
    </row>
    <row r="3730" spans="1:10" x14ac:dyDescent="0.2">
      <c r="A3730">
        <v>35180834</v>
      </c>
      <c r="B3730">
        <v>1394</v>
      </c>
      <c r="C3730">
        <v>2</v>
      </c>
      <c r="D3730">
        <v>1</v>
      </c>
      <c r="E3730">
        <v>2</v>
      </c>
      <c r="F3730">
        <v>3</v>
      </c>
      <c r="G3730">
        <v>-0.45780415398083862</v>
      </c>
      <c r="H3730">
        <v>-0.97907982715411124</v>
      </c>
      <c r="I3730">
        <v>-0.42847405598697952</v>
      </c>
      <c r="J3730">
        <v>-0.32406334862160535</v>
      </c>
    </row>
    <row r="3731" spans="1:10" x14ac:dyDescent="0.2">
      <c r="A3731">
        <v>35180835</v>
      </c>
      <c r="B3731">
        <v>678</v>
      </c>
      <c r="C3731">
        <v>1</v>
      </c>
      <c r="D3731">
        <v>2</v>
      </c>
      <c r="E3731">
        <v>1</v>
      </c>
      <c r="F3731">
        <v>4</v>
      </c>
      <c r="G3731">
        <v>-1.4347483958515903</v>
      </c>
      <c r="H3731">
        <v>-0.52326431052238043</v>
      </c>
      <c r="I3731">
        <v>-0.73304862889523104</v>
      </c>
      <c r="J3731">
        <v>0.19051713126248948</v>
      </c>
    </row>
    <row r="3732" spans="1:10" x14ac:dyDescent="0.2">
      <c r="A3732">
        <v>35180836</v>
      </c>
      <c r="B3732">
        <v>587</v>
      </c>
      <c r="C3732">
        <v>1</v>
      </c>
      <c r="D3732">
        <v>4</v>
      </c>
      <c r="E3732">
        <v>1</v>
      </c>
      <c r="F3732">
        <v>4</v>
      </c>
      <c r="G3732">
        <v>-1.2623167442799206</v>
      </c>
      <c r="H3732">
        <v>0.27250677614667845</v>
      </c>
      <c r="I3732">
        <v>-1.0605960910824626</v>
      </c>
      <c r="J3732">
        <v>0.12101533713885032</v>
      </c>
    </row>
    <row r="3733" spans="1:10" x14ac:dyDescent="0.2">
      <c r="A3733">
        <v>35180837</v>
      </c>
      <c r="B3733">
        <v>502</v>
      </c>
      <c r="C3733">
        <v>1</v>
      </c>
      <c r="D3733">
        <v>3</v>
      </c>
      <c r="E3733">
        <v>2</v>
      </c>
      <c r="F3733">
        <v>4</v>
      </c>
      <c r="G3733">
        <v>-1.2832842064812326</v>
      </c>
      <c r="H3733">
        <v>-0.26400392068112377</v>
      </c>
      <c r="I3733">
        <v>-0.69512540168715065</v>
      </c>
      <c r="J3733">
        <v>0.4778569168777928</v>
      </c>
    </row>
    <row r="3734" spans="1:10" x14ac:dyDescent="0.2">
      <c r="A3734">
        <v>35180840</v>
      </c>
      <c r="B3734">
        <v>715</v>
      </c>
      <c r="C3734">
        <v>1</v>
      </c>
      <c r="D3734">
        <v>2</v>
      </c>
      <c r="E3734">
        <v>1</v>
      </c>
      <c r="F3734">
        <v>4</v>
      </c>
      <c r="G3734">
        <v>-1.1764137281277749</v>
      </c>
      <c r="H3734">
        <v>-0.6846416571863857</v>
      </c>
      <c r="I3734">
        <v>-0.793068025845453</v>
      </c>
      <c r="J3734">
        <v>0.4184245957119081</v>
      </c>
    </row>
    <row r="3735" spans="1:10" x14ac:dyDescent="0.2">
      <c r="A3735">
        <v>35180841</v>
      </c>
      <c r="B3735">
        <v>2049</v>
      </c>
      <c r="C3735">
        <v>3</v>
      </c>
      <c r="D3735">
        <v>4</v>
      </c>
      <c r="E3735">
        <v>2</v>
      </c>
      <c r="F3735">
        <v>3</v>
      </c>
      <c r="G3735">
        <v>-0.15010123247967611</v>
      </c>
      <c r="H3735">
        <v>9.9005956740974857E-2</v>
      </c>
      <c r="I3735">
        <v>-0.51069919226718641</v>
      </c>
      <c r="J3735">
        <v>-0.21210811054968096</v>
      </c>
    </row>
    <row r="3736" spans="1:10" x14ac:dyDescent="0.2">
      <c r="A3736">
        <v>35180842</v>
      </c>
      <c r="B3736">
        <v>691</v>
      </c>
      <c r="C3736">
        <v>2</v>
      </c>
      <c r="D3736">
        <v>2</v>
      </c>
      <c r="E3736">
        <v>3</v>
      </c>
      <c r="F3736">
        <v>3</v>
      </c>
      <c r="G3736">
        <v>-0.56272375941996633</v>
      </c>
      <c r="H3736">
        <v>-0.65676196503955309</v>
      </c>
      <c r="I3736">
        <v>-0.26424324178848363</v>
      </c>
      <c r="J3736">
        <v>-0.19949831271872184</v>
      </c>
    </row>
    <row r="3737" spans="1:10" x14ac:dyDescent="0.2">
      <c r="A3737">
        <v>35180843</v>
      </c>
      <c r="B3737">
        <v>632</v>
      </c>
      <c r="C3737">
        <v>2</v>
      </c>
      <c r="D3737">
        <v>2</v>
      </c>
      <c r="E3737">
        <v>3</v>
      </c>
      <c r="F3737">
        <v>3</v>
      </c>
      <c r="G3737">
        <v>-0.62343380712960261</v>
      </c>
      <c r="H3737">
        <v>-0.48489342858397871</v>
      </c>
      <c r="I3737">
        <v>-0.14267131707039871</v>
      </c>
      <c r="J3737">
        <v>-0.37968423360452896</v>
      </c>
    </row>
    <row r="3738" spans="1:10" x14ac:dyDescent="0.2">
      <c r="A3738">
        <v>35180844</v>
      </c>
      <c r="B3738">
        <v>664</v>
      </c>
      <c r="C3738">
        <v>2</v>
      </c>
      <c r="D3738">
        <v>2</v>
      </c>
      <c r="E3738">
        <v>3</v>
      </c>
      <c r="F3738">
        <v>3</v>
      </c>
      <c r="G3738">
        <v>-0.74524740776955389</v>
      </c>
      <c r="H3738">
        <v>-0.68438103184336685</v>
      </c>
      <c r="I3738">
        <v>-0.13548326515063897</v>
      </c>
      <c r="J3738">
        <v>-0.26559354861945184</v>
      </c>
    </row>
    <row r="3739" spans="1:10" x14ac:dyDescent="0.2">
      <c r="A3739">
        <v>35180845</v>
      </c>
      <c r="B3739">
        <v>444</v>
      </c>
      <c r="C3739">
        <v>3</v>
      </c>
      <c r="D3739">
        <v>4</v>
      </c>
      <c r="E3739">
        <v>5</v>
      </c>
      <c r="F3739">
        <v>1</v>
      </c>
      <c r="G3739">
        <v>-0.31729157808751712</v>
      </c>
      <c r="H3739">
        <v>1.3064636023746773E-2</v>
      </c>
      <c r="I3739">
        <v>0.63785837991223016</v>
      </c>
      <c r="J3739">
        <v>-1.2585414052772146</v>
      </c>
    </row>
    <row r="3740" spans="1:10" x14ac:dyDescent="0.2">
      <c r="A3740">
        <v>35180846</v>
      </c>
      <c r="B3740">
        <v>315</v>
      </c>
      <c r="C3740">
        <v>3</v>
      </c>
      <c r="D3740">
        <v>3</v>
      </c>
      <c r="E3740">
        <v>4</v>
      </c>
      <c r="F3740">
        <v>1</v>
      </c>
      <c r="G3740">
        <v>-0.2352465875652788</v>
      </c>
      <c r="H3740">
        <v>-0.39256422522716694</v>
      </c>
      <c r="I3740">
        <v>0.27204718358060159</v>
      </c>
      <c r="J3740">
        <v>-0.85455720438138472</v>
      </c>
    </row>
    <row r="3741" spans="1:10" x14ac:dyDescent="0.2">
      <c r="A3741">
        <v>35180847</v>
      </c>
      <c r="B3741">
        <v>484</v>
      </c>
      <c r="C3741">
        <v>2</v>
      </c>
      <c r="D3741">
        <v>4</v>
      </c>
      <c r="E3741">
        <v>4</v>
      </c>
      <c r="F3741">
        <v>1</v>
      </c>
      <c r="G3741">
        <v>-0.54661865928048614</v>
      </c>
      <c r="H3741">
        <v>0.11673298435353277</v>
      </c>
      <c r="I3741">
        <v>0.27924955236930815</v>
      </c>
      <c r="J3741">
        <v>-0.82183623822335194</v>
      </c>
    </row>
    <row r="3742" spans="1:10" x14ac:dyDescent="0.2">
      <c r="A3742">
        <v>35180848</v>
      </c>
      <c r="B3742">
        <v>469</v>
      </c>
      <c r="C3742">
        <v>5</v>
      </c>
      <c r="D3742">
        <v>3</v>
      </c>
      <c r="E3742">
        <v>5</v>
      </c>
      <c r="F3742">
        <v>2</v>
      </c>
      <c r="G3742">
        <v>0.67421675680106286</v>
      </c>
      <c r="H3742">
        <v>-0.35696891432904765</v>
      </c>
      <c r="I3742">
        <v>1.1997606368513947</v>
      </c>
      <c r="J3742">
        <v>-0.70013540359304494</v>
      </c>
    </row>
    <row r="3743" spans="1:10" x14ac:dyDescent="0.2">
      <c r="A3743">
        <v>35180849</v>
      </c>
      <c r="B3743">
        <v>509</v>
      </c>
      <c r="C3743">
        <v>4</v>
      </c>
      <c r="D3743">
        <v>4</v>
      </c>
      <c r="E3743">
        <v>4</v>
      </c>
      <c r="F3743">
        <v>1</v>
      </c>
      <c r="G3743">
        <v>8.1536929658512836E-2</v>
      </c>
      <c r="H3743">
        <v>0.18899720863269576</v>
      </c>
      <c r="I3743">
        <v>0.25565490039681538</v>
      </c>
      <c r="J3743">
        <v>-0.86114142996177501</v>
      </c>
    </row>
    <row r="3744" spans="1:10" x14ac:dyDescent="0.2">
      <c r="A3744">
        <v>35180850</v>
      </c>
      <c r="B3744">
        <v>598</v>
      </c>
      <c r="C3744">
        <v>3</v>
      </c>
      <c r="D3744">
        <v>3</v>
      </c>
      <c r="E3744">
        <v>5</v>
      </c>
      <c r="F3744">
        <v>1</v>
      </c>
      <c r="G3744">
        <v>-4.0504552298224167E-2</v>
      </c>
      <c r="H3744">
        <v>-0.21989908999481136</v>
      </c>
      <c r="I3744">
        <v>1.0386268493919306</v>
      </c>
      <c r="J3744">
        <v>-0.9726335274664466</v>
      </c>
    </row>
    <row r="3745" spans="1:10" x14ac:dyDescent="0.2">
      <c r="A3745">
        <v>35180851</v>
      </c>
      <c r="B3745">
        <v>520</v>
      </c>
      <c r="C3745">
        <v>4</v>
      </c>
      <c r="D3745">
        <v>3</v>
      </c>
      <c r="E3745">
        <v>5</v>
      </c>
      <c r="F3745">
        <v>1</v>
      </c>
      <c r="G3745">
        <v>0.5876345802858306</v>
      </c>
      <c r="H3745">
        <v>-0.43293030438975727</v>
      </c>
      <c r="I3745">
        <v>1.9224843176804571</v>
      </c>
      <c r="J3745">
        <v>-0.88929290821146056</v>
      </c>
    </row>
    <row r="3746" spans="1:10" x14ac:dyDescent="0.2">
      <c r="A3746">
        <v>35180852</v>
      </c>
      <c r="B3746">
        <v>688</v>
      </c>
      <c r="C3746">
        <v>5</v>
      </c>
      <c r="D3746">
        <v>2</v>
      </c>
      <c r="E3746">
        <v>5</v>
      </c>
      <c r="F3746">
        <v>2</v>
      </c>
      <c r="G3746">
        <v>0.95653342690254672</v>
      </c>
      <c r="H3746">
        <v>-0.45017683980787326</v>
      </c>
      <c r="I3746">
        <v>2.5368853098533468</v>
      </c>
      <c r="J3746">
        <v>-0.58012226764657404</v>
      </c>
    </row>
    <row r="3747" spans="1:10" x14ac:dyDescent="0.2">
      <c r="A3747">
        <v>35180853</v>
      </c>
      <c r="B3747">
        <v>417</v>
      </c>
      <c r="C3747">
        <v>1</v>
      </c>
      <c r="D3747">
        <v>3</v>
      </c>
      <c r="E3747">
        <v>3</v>
      </c>
      <c r="F3747">
        <v>1</v>
      </c>
      <c r="G3747">
        <v>-0.84299558961307341</v>
      </c>
      <c r="H3747">
        <v>-8.7936219775050173E-2</v>
      </c>
      <c r="I3747">
        <v>-0.18644310970652725</v>
      </c>
      <c r="J3747">
        <v>-1.1108990645348253</v>
      </c>
    </row>
    <row r="3748" spans="1:10" x14ac:dyDescent="0.2">
      <c r="A3748">
        <v>35180854</v>
      </c>
      <c r="B3748">
        <v>443</v>
      </c>
      <c r="C3748">
        <v>3</v>
      </c>
      <c r="D3748">
        <v>3</v>
      </c>
      <c r="E3748">
        <v>3</v>
      </c>
      <c r="F3748">
        <v>1</v>
      </c>
      <c r="G3748">
        <v>-0.2725923105805671</v>
      </c>
      <c r="H3748">
        <v>-0.11306358329431959</v>
      </c>
      <c r="I3748">
        <v>-0.10189240082505199</v>
      </c>
      <c r="J3748">
        <v>-0.96684020233736867</v>
      </c>
    </row>
    <row r="3749" spans="1:10" x14ac:dyDescent="0.2">
      <c r="A3749">
        <v>35180855</v>
      </c>
      <c r="B3749">
        <v>368</v>
      </c>
      <c r="C3749">
        <v>3</v>
      </c>
      <c r="D3749">
        <v>3</v>
      </c>
      <c r="E3749">
        <v>4</v>
      </c>
      <c r="F3749">
        <v>1</v>
      </c>
      <c r="G3749">
        <v>-0.33266822195891849</v>
      </c>
      <c r="H3749">
        <v>-6.4769100571477722E-2</v>
      </c>
      <c r="I3749">
        <v>0.13901503544067889</v>
      </c>
      <c r="J3749">
        <v>-1.323738577861451</v>
      </c>
    </row>
    <row r="3750" spans="1:10" x14ac:dyDescent="0.2">
      <c r="A3750">
        <v>35180856</v>
      </c>
      <c r="B3750">
        <v>381</v>
      </c>
      <c r="C3750">
        <v>2</v>
      </c>
      <c r="D3750">
        <v>3</v>
      </c>
      <c r="E3750">
        <v>4</v>
      </c>
      <c r="F3750">
        <v>1</v>
      </c>
      <c r="G3750">
        <v>-0.4947206516446726</v>
      </c>
      <c r="H3750">
        <v>-0.22572946864305449</v>
      </c>
      <c r="I3750">
        <v>0.14026765478952552</v>
      </c>
      <c r="J3750">
        <v>-1.330850465518278</v>
      </c>
    </row>
    <row r="3751" spans="1:10" x14ac:dyDescent="0.2">
      <c r="A3751">
        <v>35180857</v>
      </c>
      <c r="B3751">
        <v>379</v>
      </c>
      <c r="C3751">
        <v>2</v>
      </c>
      <c r="D3751">
        <v>3</v>
      </c>
      <c r="E3751">
        <v>4</v>
      </c>
      <c r="F3751">
        <v>1</v>
      </c>
      <c r="G3751">
        <v>-0.52802947844000514</v>
      </c>
      <c r="H3751">
        <v>-0.33171719835523666</v>
      </c>
      <c r="I3751">
        <v>9.0347621779207701E-2</v>
      </c>
      <c r="J3751">
        <v>-0.85245765698617415</v>
      </c>
    </row>
    <row r="3752" spans="1:10" x14ac:dyDescent="0.2">
      <c r="A3752">
        <v>35180858</v>
      </c>
      <c r="B3752">
        <v>432</v>
      </c>
      <c r="C3752">
        <v>3</v>
      </c>
      <c r="D3752">
        <v>3</v>
      </c>
      <c r="E3752">
        <v>5</v>
      </c>
      <c r="F3752">
        <v>2</v>
      </c>
      <c r="G3752">
        <v>-0.26382197964275728</v>
      </c>
      <c r="H3752">
        <v>-0.37518452731262758</v>
      </c>
      <c r="I3752">
        <v>0.70506395223822049</v>
      </c>
      <c r="J3752">
        <v>-0.52509257038775825</v>
      </c>
    </row>
    <row r="3753" spans="1:10" x14ac:dyDescent="0.2">
      <c r="A3753">
        <v>35180859</v>
      </c>
      <c r="B3753">
        <v>474</v>
      </c>
      <c r="C3753">
        <v>3</v>
      </c>
      <c r="D3753">
        <v>3</v>
      </c>
      <c r="E3753">
        <v>4</v>
      </c>
      <c r="F3753">
        <v>1</v>
      </c>
      <c r="G3753">
        <v>-0.28189228158578838</v>
      </c>
      <c r="H3753">
        <v>-0.1067529009975795</v>
      </c>
      <c r="I3753">
        <v>0.28336517335086903</v>
      </c>
      <c r="J3753">
        <v>-0.83246016368646569</v>
      </c>
    </row>
    <row r="3754" spans="1:10" x14ac:dyDescent="0.2">
      <c r="A3754">
        <v>35180860</v>
      </c>
      <c r="B3754">
        <v>446</v>
      </c>
      <c r="C3754">
        <v>3</v>
      </c>
      <c r="D3754">
        <v>3</v>
      </c>
      <c r="E3754">
        <v>3</v>
      </c>
      <c r="F3754">
        <v>2</v>
      </c>
      <c r="G3754">
        <v>-0.3171052237990698</v>
      </c>
      <c r="H3754">
        <v>-0.16053447913317798</v>
      </c>
      <c r="I3754">
        <v>-0.28295131150508673</v>
      </c>
      <c r="J3754">
        <v>-0.65731940875163575</v>
      </c>
    </row>
    <row r="3755" spans="1:10" x14ac:dyDescent="0.2">
      <c r="A3755">
        <v>35180861</v>
      </c>
      <c r="B3755">
        <v>461</v>
      </c>
      <c r="C3755">
        <v>2</v>
      </c>
      <c r="D3755">
        <v>3</v>
      </c>
      <c r="E3755">
        <v>4</v>
      </c>
      <c r="F3755">
        <v>1</v>
      </c>
      <c r="G3755">
        <v>-0.45773024216802849</v>
      </c>
      <c r="H3755">
        <v>-0.26743552454502073</v>
      </c>
      <c r="I3755">
        <v>0.51233556963371474</v>
      </c>
      <c r="J3755">
        <v>-0.84219226245748469</v>
      </c>
    </row>
    <row r="3756" spans="1:10" x14ac:dyDescent="0.2">
      <c r="A3756">
        <v>35180862</v>
      </c>
      <c r="B3756">
        <v>523</v>
      </c>
      <c r="C3756">
        <v>1</v>
      </c>
      <c r="D3756">
        <v>3</v>
      </c>
      <c r="E3756">
        <v>3</v>
      </c>
      <c r="F3756">
        <v>1</v>
      </c>
      <c r="G3756">
        <v>-0.83763652766098662</v>
      </c>
      <c r="H3756">
        <v>-0.30805846061781866</v>
      </c>
      <c r="I3756">
        <v>-0.28603302356789417</v>
      </c>
      <c r="J3756">
        <v>-1.007637882313666</v>
      </c>
    </row>
    <row r="3757" spans="1:10" x14ac:dyDescent="0.2">
      <c r="A3757">
        <v>35180863</v>
      </c>
      <c r="B3757">
        <v>485</v>
      </c>
      <c r="C3757">
        <v>1</v>
      </c>
      <c r="D3757">
        <v>3</v>
      </c>
      <c r="E3757">
        <v>2</v>
      </c>
      <c r="F3757">
        <v>1</v>
      </c>
      <c r="G3757">
        <v>-0.80869441914766649</v>
      </c>
      <c r="H3757">
        <v>-0.32337793074107435</v>
      </c>
      <c r="I3757">
        <v>-0.40805183882307694</v>
      </c>
      <c r="J3757">
        <v>-0.89515535084093356</v>
      </c>
    </row>
    <row r="3758" spans="1:10" x14ac:dyDescent="0.2">
      <c r="A3758">
        <v>35180864</v>
      </c>
      <c r="B3758">
        <v>561</v>
      </c>
      <c r="C3758">
        <v>3</v>
      </c>
      <c r="D3758">
        <v>2</v>
      </c>
      <c r="E3758">
        <v>3</v>
      </c>
      <c r="F3758">
        <v>2</v>
      </c>
      <c r="G3758">
        <v>-2.5727341190031245E-2</v>
      </c>
      <c r="H3758">
        <v>-0.56256274455494348</v>
      </c>
      <c r="I3758">
        <v>2.1040892116685278E-2</v>
      </c>
      <c r="J3758">
        <v>-0.6119882212811083</v>
      </c>
    </row>
    <row r="3759" spans="1:10" x14ac:dyDescent="0.2">
      <c r="A3759">
        <v>35180865</v>
      </c>
      <c r="B3759">
        <v>500</v>
      </c>
      <c r="C3759">
        <v>3</v>
      </c>
      <c r="D3759">
        <v>3</v>
      </c>
      <c r="E3759">
        <v>3</v>
      </c>
      <c r="F3759">
        <v>2</v>
      </c>
      <c r="G3759">
        <v>-0.25540780484817471</v>
      </c>
      <c r="H3759">
        <v>-0.36386069519863301</v>
      </c>
      <c r="I3759">
        <v>-0.17953552479821869</v>
      </c>
      <c r="J3759">
        <v>-0.67761093212549151</v>
      </c>
    </row>
    <row r="3760" spans="1:10" x14ac:dyDescent="0.2">
      <c r="A3760">
        <v>35180866</v>
      </c>
      <c r="B3760">
        <v>472</v>
      </c>
      <c r="C3760">
        <v>1</v>
      </c>
      <c r="D3760">
        <v>2</v>
      </c>
      <c r="E3760">
        <v>2</v>
      </c>
      <c r="F3760">
        <v>1</v>
      </c>
      <c r="G3760">
        <v>-0.96959618528669056</v>
      </c>
      <c r="H3760">
        <v>-0.63229616956662482</v>
      </c>
      <c r="I3760">
        <v>-0.3810688325967404</v>
      </c>
      <c r="J3760">
        <v>-1.0669915802549228</v>
      </c>
    </row>
    <row r="3761" spans="1:10" x14ac:dyDescent="0.2">
      <c r="A3761">
        <v>35180867</v>
      </c>
      <c r="B3761">
        <v>461</v>
      </c>
      <c r="C3761">
        <v>2</v>
      </c>
      <c r="D3761">
        <v>2</v>
      </c>
      <c r="E3761">
        <v>3</v>
      </c>
      <c r="F3761">
        <v>1</v>
      </c>
      <c r="G3761">
        <v>-0.40917553293062381</v>
      </c>
      <c r="H3761">
        <v>-0.71123590713864548</v>
      </c>
      <c r="I3761">
        <v>-0.240246272639698</v>
      </c>
      <c r="J3761">
        <v>-0.92183481435981651</v>
      </c>
    </row>
    <row r="3762" spans="1:10" x14ac:dyDescent="0.2">
      <c r="A3762">
        <v>35180868</v>
      </c>
      <c r="B3762">
        <v>443</v>
      </c>
      <c r="C3762">
        <v>3</v>
      </c>
      <c r="D3762">
        <v>1</v>
      </c>
      <c r="E3762">
        <v>3</v>
      </c>
      <c r="F3762">
        <v>2</v>
      </c>
      <c r="G3762">
        <v>-0.28840407013747266</v>
      </c>
      <c r="H3762">
        <v>-0.94282707675101973</v>
      </c>
      <c r="I3762">
        <v>-0.1832945130262931</v>
      </c>
      <c r="J3762">
        <v>-0.55567568406034251</v>
      </c>
    </row>
    <row r="3763" spans="1:10" x14ac:dyDescent="0.2">
      <c r="A3763">
        <v>35180869</v>
      </c>
      <c r="B3763">
        <v>454</v>
      </c>
      <c r="C3763">
        <v>3</v>
      </c>
      <c r="D3763">
        <v>2</v>
      </c>
      <c r="E3763">
        <v>3</v>
      </c>
      <c r="F3763">
        <v>1</v>
      </c>
      <c r="G3763">
        <v>-0.36128956812793711</v>
      </c>
      <c r="H3763">
        <v>-0.64444132634131257</v>
      </c>
      <c r="I3763">
        <v>-0.11789281960213313</v>
      </c>
      <c r="J3763">
        <v>-0.75646094163954469</v>
      </c>
    </row>
    <row r="3764" spans="1:10" x14ac:dyDescent="0.2">
      <c r="A3764">
        <v>35180870</v>
      </c>
      <c r="B3764">
        <v>543</v>
      </c>
      <c r="C3764">
        <v>2</v>
      </c>
      <c r="D3764">
        <v>2</v>
      </c>
      <c r="E3764">
        <v>3</v>
      </c>
      <c r="F3764">
        <v>1</v>
      </c>
      <c r="G3764">
        <v>-0.64496482248607601</v>
      </c>
      <c r="H3764">
        <v>-0.44945802205536817</v>
      </c>
      <c r="I3764">
        <v>-8.2660577131879756E-2</v>
      </c>
      <c r="J3764">
        <v>-0.8988578692875846</v>
      </c>
    </row>
    <row r="3765" spans="1:10" x14ac:dyDescent="0.2">
      <c r="A3765">
        <v>35180871</v>
      </c>
      <c r="B3765">
        <v>479</v>
      </c>
      <c r="C3765">
        <v>3</v>
      </c>
      <c r="D3765">
        <v>1</v>
      </c>
      <c r="E3765">
        <v>3</v>
      </c>
      <c r="F3765">
        <v>1</v>
      </c>
      <c r="G3765">
        <v>-0.25808817568666564</v>
      </c>
      <c r="H3765">
        <v>-0.76947058075608987</v>
      </c>
      <c r="I3765">
        <v>-0.19438918936064459</v>
      </c>
      <c r="J3765">
        <v>-0.79944223187071961</v>
      </c>
    </row>
    <row r="3766" spans="1:10" x14ac:dyDescent="0.2">
      <c r="A3766">
        <v>35180872</v>
      </c>
      <c r="B3766">
        <v>448</v>
      </c>
      <c r="C3766">
        <v>1</v>
      </c>
      <c r="D3766">
        <v>2</v>
      </c>
      <c r="E3766">
        <v>2</v>
      </c>
      <c r="F3766">
        <v>1</v>
      </c>
      <c r="G3766">
        <v>-1.1238105077137215</v>
      </c>
      <c r="H3766">
        <v>-0.70604720793624531</v>
      </c>
      <c r="I3766">
        <v>-0.44913371423868403</v>
      </c>
      <c r="J3766">
        <v>-0.84708647818453198</v>
      </c>
    </row>
    <row r="3767" spans="1:10" x14ac:dyDescent="0.2">
      <c r="A3767">
        <v>35180873</v>
      </c>
      <c r="B3767">
        <v>550</v>
      </c>
      <c r="C3767">
        <v>2</v>
      </c>
      <c r="D3767">
        <v>1</v>
      </c>
      <c r="E3767">
        <v>4</v>
      </c>
      <c r="F3767">
        <v>1</v>
      </c>
      <c r="G3767">
        <v>-0.45528079459654652</v>
      </c>
      <c r="H3767">
        <v>-1.1391840332584979</v>
      </c>
      <c r="I3767">
        <v>0.18661457982523449</v>
      </c>
      <c r="J3767">
        <v>-0.76518833458810587</v>
      </c>
    </row>
    <row r="3768" spans="1:10" x14ac:dyDescent="0.2">
      <c r="A3768">
        <v>35180874</v>
      </c>
      <c r="B3768">
        <v>469</v>
      </c>
      <c r="C3768">
        <v>2</v>
      </c>
      <c r="D3768">
        <v>2</v>
      </c>
      <c r="E3768">
        <v>2</v>
      </c>
      <c r="F3768">
        <v>1</v>
      </c>
      <c r="G3768">
        <v>-0.73558201227523401</v>
      </c>
      <c r="H3768">
        <v>-0.71833556649271668</v>
      </c>
      <c r="I3768">
        <v>-0.41420503516289375</v>
      </c>
      <c r="J3768">
        <v>-0.79923996559970445</v>
      </c>
    </row>
    <row r="3769" spans="1:10" x14ac:dyDescent="0.2">
      <c r="A3769">
        <v>35180875</v>
      </c>
      <c r="B3769">
        <v>681</v>
      </c>
      <c r="C3769">
        <v>3</v>
      </c>
      <c r="D3769">
        <v>1</v>
      </c>
      <c r="E3769">
        <v>2</v>
      </c>
      <c r="F3769">
        <v>2</v>
      </c>
      <c r="G3769">
        <v>-0.36834810749011609</v>
      </c>
      <c r="H3769">
        <v>-0.96496841987651993</v>
      </c>
      <c r="I3769">
        <v>-0.38514693706507708</v>
      </c>
      <c r="J3769">
        <v>-0.44417935818822185</v>
      </c>
    </row>
    <row r="3770" spans="1:10" x14ac:dyDescent="0.2">
      <c r="A3770">
        <v>35180876</v>
      </c>
      <c r="B3770">
        <v>466</v>
      </c>
      <c r="C3770">
        <v>2</v>
      </c>
      <c r="D3770">
        <v>1</v>
      </c>
      <c r="E3770">
        <v>4</v>
      </c>
      <c r="F3770">
        <v>1</v>
      </c>
      <c r="G3770">
        <v>-0.42929219110902217</v>
      </c>
      <c r="H3770">
        <v>-0.90873928108820423</v>
      </c>
      <c r="I3770">
        <v>0.12917539238083292</v>
      </c>
      <c r="J3770">
        <v>-0.75088761781372793</v>
      </c>
    </row>
    <row r="3771" spans="1:10" x14ac:dyDescent="0.2">
      <c r="A3771">
        <v>35180877</v>
      </c>
      <c r="B3771">
        <v>506</v>
      </c>
      <c r="C3771">
        <v>2</v>
      </c>
      <c r="D3771">
        <v>2</v>
      </c>
      <c r="E3771">
        <v>3</v>
      </c>
      <c r="F3771">
        <v>1</v>
      </c>
      <c r="G3771">
        <v>-0.71514336922775701</v>
      </c>
      <c r="H3771">
        <v>-0.54533061630066748</v>
      </c>
      <c r="I3771">
        <v>-0.17988303416880819</v>
      </c>
      <c r="J3771">
        <v>-0.9394583144660037</v>
      </c>
    </row>
    <row r="3772" spans="1:10" x14ac:dyDescent="0.2">
      <c r="A3772">
        <v>35180878</v>
      </c>
      <c r="B3772">
        <v>716</v>
      </c>
      <c r="C3772">
        <v>2</v>
      </c>
      <c r="D3772">
        <v>3</v>
      </c>
      <c r="E3772">
        <v>2</v>
      </c>
      <c r="F3772">
        <v>1</v>
      </c>
      <c r="G3772">
        <v>-0.74031186650921976</v>
      </c>
      <c r="H3772">
        <v>-0.41068481883479208</v>
      </c>
      <c r="I3772">
        <v>-0.6948897572220667</v>
      </c>
      <c r="J3772">
        <v>-0.95429724731911547</v>
      </c>
    </row>
    <row r="3773" spans="1:10" x14ac:dyDescent="0.2">
      <c r="A3773">
        <v>35180879</v>
      </c>
      <c r="B3773">
        <v>510</v>
      </c>
      <c r="C3773">
        <v>3</v>
      </c>
      <c r="D3773">
        <v>1</v>
      </c>
      <c r="E3773">
        <v>4</v>
      </c>
      <c r="F3773">
        <v>1</v>
      </c>
      <c r="G3773">
        <v>-0.30295741358895106</v>
      </c>
      <c r="H3773">
        <v>-0.77138625378330128</v>
      </c>
      <c r="I3773">
        <v>0.30772128195280696</v>
      </c>
      <c r="J3773">
        <v>-0.9123935725107597</v>
      </c>
    </row>
    <row r="3774" spans="1:10" x14ac:dyDescent="0.2">
      <c r="A3774">
        <v>35180880</v>
      </c>
      <c r="B3774">
        <v>410</v>
      </c>
      <c r="C3774">
        <v>2</v>
      </c>
      <c r="D3774">
        <v>2</v>
      </c>
      <c r="E3774">
        <v>3</v>
      </c>
      <c r="F3774">
        <v>1</v>
      </c>
      <c r="G3774">
        <v>-0.4375473045567152</v>
      </c>
      <c r="H3774">
        <v>-0.50729123194179837</v>
      </c>
      <c r="I3774">
        <v>-0.30480510041384434</v>
      </c>
      <c r="J3774">
        <v>-0.82015284918220444</v>
      </c>
    </row>
    <row r="3775" spans="1:10" x14ac:dyDescent="0.2">
      <c r="A3775">
        <v>35180881</v>
      </c>
      <c r="B3775">
        <v>458</v>
      </c>
      <c r="C3775">
        <v>3</v>
      </c>
      <c r="D3775">
        <v>1</v>
      </c>
      <c r="E3775">
        <v>2</v>
      </c>
      <c r="F3775">
        <v>2</v>
      </c>
      <c r="G3775">
        <v>-0.25149156524866234</v>
      </c>
      <c r="H3775">
        <v>-0.90779446029930733</v>
      </c>
      <c r="I3775">
        <v>-0.53145430401825</v>
      </c>
      <c r="J3775">
        <v>-0.53590133767527259</v>
      </c>
    </row>
    <row r="3776" spans="1:10" x14ac:dyDescent="0.2">
      <c r="A3776">
        <v>35180882</v>
      </c>
      <c r="B3776">
        <v>572</v>
      </c>
      <c r="C3776">
        <v>1</v>
      </c>
      <c r="D3776">
        <v>2</v>
      </c>
      <c r="E3776">
        <v>1</v>
      </c>
      <c r="F3776">
        <v>2</v>
      </c>
      <c r="G3776">
        <v>-0.77244763200204658</v>
      </c>
      <c r="H3776">
        <v>-0.63682753453459862</v>
      </c>
      <c r="I3776">
        <v>-0.83561307569625687</v>
      </c>
      <c r="J3776">
        <v>-0.70251807065796923</v>
      </c>
    </row>
    <row r="3777" spans="1:10" x14ac:dyDescent="0.2">
      <c r="A3777">
        <v>35180883</v>
      </c>
      <c r="B3777">
        <v>394</v>
      </c>
      <c r="C3777">
        <v>2</v>
      </c>
      <c r="D3777">
        <v>2</v>
      </c>
      <c r="E3777">
        <v>1</v>
      </c>
      <c r="F3777">
        <v>2</v>
      </c>
      <c r="G3777">
        <v>-0.55308154569215295</v>
      </c>
      <c r="H3777">
        <v>-0.74682979867981769</v>
      </c>
      <c r="I3777">
        <v>-0.94462605972924962</v>
      </c>
      <c r="J3777">
        <v>-0.47464487890555251</v>
      </c>
    </row>
    <row r="3778" spans="1:10" x14ac:dyDescent="0.2">
      <c r="A3778">
        <v>35180884</v>
      </c>
      <c r="B3778">
        <v>308</v>
      </c>
      <c r="C3778">
        <v>4</v>
      </c>
      <c r="D3778">
        <v>2</v>
      </c>
      <c r="E3778">
        <v>4</v>
      </c>
      <c r="F3778">
        <v>1</v>
      </c>
      <c r="G3778">
        <v>0.29145083090990576</v>
      </c>
      <c r="H3778">
        <v>-0.55589751051411396</v>
      </c>
      <c r="I3778">
        <v>0.14789580078314524</v>
      </c>
      <c r="J3778">
        <v>-0.97032032031754067</v>
      </c>
    </row>
    <row r="3779" spans="1:10" x14ac:dyDescent="0.2">
      <c r="A3779">
        <v>35180885</v>
      </c>
      <c r="B3779">
        <v>409</v>
      </c>
      <c r="C3779">
        <v>3</v>
      </c>
      <c r="D3779">
        <v>3</v>
      </c>
      <c r="E3779">
        <v>4</v>
      </c>
      <c r="F3779">
        <v>1</v>
      </c>
      <c r="G3779">
        <v>-0.17179340666742954</v>
      </c>
      <c r="H3779">
        <v>-5.9897015740909415E-2</v>
      </c>
      <c r="I3779">
        <v>0.3965644053695086</v>
      </c>
      <c r="J3779">
        <v>-0.78860457395167272</v>
      </c>
    </row>
    <row r="3780" spans="1:10" x14ac:dyDescent="0.2">
      <c r="A3780">
        <v>35180886</v>
      </c>
      <c r="B3780">
        <v>658</v>
      </c>
      <c r="C3780">
        <v>2</v>
      </c>
      <c r="D3780">
        <v>2</v>
      </c>
      <c r="E3780">
        <v>2</v>
      </c>
      <c r="F3780">
        <v>2</v>
      </c>
      <c r="G3780">
        <v>-0.63801750331438722</v>
      </c>
      <c r="H3780">
        <v>-0.58860481853489766</v>
      </c>
      <c r="I3780">
        <v>-0.34740853442733316</v>
      </c>
      <c r="J3780">
        <v>-0.68645120763893197</v>
      </c>
    </row>
    <row r="3781" spans="1:10" x14ac:dyDescent="0.2">
      <c r="A3781">
        <v>35180887</v>
      </c>
      <c r="B3781">
        <v>365</v>
      </c>
      <c r="C3781">
        <v>2</v>
      </c>
      <c r="D3781">
        <v>2</v>
      </c>
      <c r="E3781">
        <v>1</v>
      </c>
      <c r="F3781">
        <v>3</v>
      </c>
      <c r="G3781">
        <v>-0.50646745526683912</v>
      </c>
      <c r="H3781">
        <v>-0.57415056518980379</v>
      </c>
      <c r="I3781">
        <v>-0.88601568217724225</v>
      </c>
      <c r="J3781">
        <v>-0.1436578882545127</v>
      </c>
    </row>
    <row r="3782" spans="1:10" x14ac:dyDescent="0.2">
      <c r="A3782">
        <v>35180889</v>
      </c>
      <c r="B3782">
        <v>3511</v>
      </c>
      <c r="C3782">
        <v>1</v>
      </c>
      <c r="D3782">
        <v>4</v>
      </c>
      <c r="E3782">
        <v>1</v>
      </c>
      <c r="F3782">
        <v>5</v>
      </c>
      <c r="G3782">
        <v>-0.89904089793175923</v>
      </c>
      <c r="H3782">
        <v>0.11018554223750007</v>
      </c>
      <c r="I3782">
        <v>-1.4256226381021404</v>
      </c>
      <c r="J3782">
        <v>1.6790375493240446</v>
      </c>
    </row>
    <row r="3783" spans="1:10" x14ac:dyDescent="0.2">
      <c r="A3783">
        <v>35180890</v>
      </c>
      <c r="B3783">
        <v>773</v>
      </c>
      <c r="C3783">
        <v>2</v>
      </c>
      <c r="D3783">
        <v>4</v>
      </c>
      <c r="E3783">
        <v>1</v>
      </c>
      <c r="F3783">
        <v>5</v>
      </c>
      <c r="G3783">
        <v>-0.50454736262298261</v>
      </c>
      <c r="H3783">
        <v>0.45570795687114185</v>
      </c>
      <c r="I3783">
        <v>-1.4955669135323655</v>
      </c>
      <c r="J3783">
        <v>1.0832681219103182</v>
      </c>
    </row>
    <row r="3784" spans="1:10" x14ac:dyDescent="0.2">
      <c r="A3784">
        <v>35180891</v>
      </c>
      <c r="B3784">
        <v>1311</v>
      </c>
      <c r="C3784">
        <v>1</v>
      </c>
      <c r="D3784">
        <v>3</v>
      </c>
      <c r="E3784">
        <v>2</v>
      </c>
      <c r="F3784">
        <v>5</v>
      </c>
      <c r="G3784">
        <v>-0.97233241913589663</v>
      </c>
      <c r="H3784">
        <v>-0.40511346693882933</v>
      </c>
      <c r="I3784">
        <v>-0.63775193599865487</v>
      </c>
      <c r="J3784">
        <v>0.74870528614344911</v>
      </c>
    </row>
    <row r="3785" spans="1:10" x14ac:dyDescent="0.2">
      <c r="A3785">
        <v>35180892</v>
      </c>
      <c r="B3785">
        <v>1487</v>
      </c>
      <c r="C3785">
        <v>1</v>
      </c>
      <c r="D3785">
        <v>3</v>
      </c>
      <c r="E3785">
        <v>1</v>
      </c>
      <c r="F3785">
        <v>5</v>
      </c>
      <c r="G3785">
        <v>-1.6184638173687391</v>
      </c>
      <c r="H3785">
        <v>-0.17801081670969113</v>
      </c>
      <c r="I3785">
        <v>-0.86068040330377238</v>
      </c>
      <c r="J3785">
        <v>1.0241097099423704</v>
      </c>
    </row>
    <row r="3786" spans="1:10" x14ac:dyDescent="0.2">
      <c r="A3786">
        <v>35180893</v>
      </c>
      <c r="B3786">
        <v>157</v>
      </c>
      <c r="C3786">
        <v>1</v>
      </c>
      <c r="D3786">
        <v>4</v>
      </c>
      <c r="E3786">
        <v>1</v>
      </c>
      <c r="F3786">
        <v>5</v>
      </c>
      <c r="G3786">
        <v>-1.4196617060740864</v>
      </c>
      <c r="H3786">
        <v>0.24293881279105162</v>
      </c>
      <c r="I3786">
        <v>-1.1756479679737746</v>
      </c>
      <c r="J3786">
        <v>1.6871014845618895</v>
      </c>
    </row>
    <row r="3787" spans="1:10" x14ac:dyDescent="0.2">
      <c r="A3787">
        <v>35180894</v>
      </c>
      <c r="B3787">
        <v>91</v>
      </c>
      <c r="C3787">
        <v>1</v>
      </c>
      <c r="D3787">
        <v>4</v>
      </c>
      <c r="E3787">
        <v>1</v>
      </c>
      <c r="F3787">
        <v>4</v>
      </c>
      <c r="G3787">
        <v>-1.7095726668393085</v>
      </c>
      <c r="H3787">
        <v>9.7583122615103157E-2</v>
      </c>
      <c r="I3787">
        <v>-0.88834354409935756</v>
      </c>
      <c r="J3787">
        <v>0.7010259118659371</v>
      </c>
    </row>
    <row r="3788" spans="1:10" x14ac:dyDescent="0.2">
      <c r="A3788">
        <v>35180895</v>
      </c>
      <c r="B3788">
        <v>101</v>
      </c>
      <c r="C3788">
        <v>1</v>
      </c>
      <c r="D3788">
        <v>4</v>
      </c>
      <c r="E3788">
        <v>1</v>
      </c>
      <c r="F3788">
        <v>5</v>
      </c>
      <c r="G3788">
        <v>-1.697963420265006</v>
      </c>
      <c r="H3788">
        <v>0.11225994039514638</v>
      </c>
      <c r="I3788">
        <v>-1.4006147201790731</v>
      </c>
      <c r="J3788">
        <v>1.3123285201516302</v>
      </c>
    </row>
    <row r="3789" spans="1:10" x14ac:dyDescent="0.2">
      <c r="A3789">
        <v>35180896</v>
      </c>
      <c r="B3789">
        <v>112</v>
      </c>
    </row>
    <row r="3790" spans="1:10" x14ac:dyDescent="0.2">
      <c r="A3790">
        <v>35180897</v>
      </c>
      <c r="B3790">
        <v>85</v>
      </c>
      <c r="C3790">
        <v>1</v>
      </c>
      <c r="D3790">
        <v>3</v>
      </c>
      <c r="E3790">
        <v>3</v>
      </c>
      <c r="F3790">
        <v>4</v>
      </c>
      <c r="G3790">
        <v>-1.7798953085832143</v>
      </c>
      <c r="H3790">
        <v>-0.43368363914277508</v>
      </c>
      <c r="I3790">
        <v>-0.17129944001893083</v>
      </c>
      <c r="J3790">
        <v>0.53340454832227924</v>
      </c>
    </row>
    <row r="3791" spans="1:10" x14ac:dyDescent="0.2">
      <c r="A3791">
        <v>35180898</v>
      </c>
      <c r="B3791">
        <v>73</v>
      </c>
      <c r="C3791">
        <v>1</v>
      </c>
      <c r="D3791">
        <v>3</v>
      </c>
      <c r="E3791">
        <v>1</v>
      </c>
      <c r="F3791">
        <v>4</v>
      </c>
      <c r="G3791">
        <v>-1.5940917446961873</v>
      </c>
      <c r="H3791">
        <v>-8.6822419044364357E-2</v>
      </c>
      <c r="I3791">
        <v>-1.3647278895152746</v>
      </c>
      <c r="J3791">
        <v>0.32425657193614615</v>
      </c>
    </row>
    <row r="3792" spans="1:10" x14ac:dyDescent="0.2">
      <c r="A3792">
        <v>35180899</v>
      </c>
      <c r="B3792">
        <v>674</v>
      </c>
      <c r="C3792">
        <v>1</v>
      </c>
      <c r="D3792">
        <v>3</v>
      </c>
      <c r="E3792">
        <v>2</v>
      </c>
      <c r="F3792">
        <v>5</v>
      </c>
      <c r="G3792">
        <v>-1.2259350520393855</v>
      </c>
      <c r="H3792">
        <v>-0.11545728816316302</v>
      </c>
      <c r="I3792">
        <v>-0.65176037394016939</v>
      </c>
      <c r="J3792">
        <v>0.79048349310700583</v>
      </c>
    </row>
    <row r="3793" spans="1:10" x14ac:dyDescent="0.2">
      <c r="A3793">
        <v>35180900</v>
      </c>
      <c r="B3793">
        <v>83</v>
      </c>
      <c r="C3793">
        <v>1</v>
      </c>
      <c r="D3793">
        <v>4</v>
      </c>
      <c r="E3793">
        <v>1</v>
      </c>
      <c r="F3793">
        <v>4</v>
      </c>
      <c r="G3793">
        <v>-2.0265875120984096</v>
      </c>
      <c r="H3793">
        <v>0.37357376435710976</v>
      </c>
      <c r="I3793">
        <v>-1.4696722896842345</v>
      </c>
      <c r="J3793">
        <v>0.45941122988436084</v>
      </c>
    </row>
    <row r="3794" spans="1:10" x14ac:dyDescent="0.2">
      <c r="A3794">
        <v>35180901</v>
      </c>
      <c r="B3794">
        <v>111</v>
      </c>
      <c r="C3794">
        <v>1</v>
      </c>
      <c r="D3794">
        <v>3</v>
      </c>
      <c r="E3794">
        <v>1</v>
      </c>
      <c r="F3794">
        <v>4</v>
      </c>
      <c r="G3794">
        <v>-2.0856283934032396</v>
      </c>
      <c r="H3794">
        <v>-8.1580352564201708E-2</v>
      </c>
      <c r="I3794">
        <v>-1.1175323386326466</v>
      </c>
      <c r="J3794">
        <v>0.44718283112971446</v>
      </c>
    </row>
    <row r="3795" spans="1:10" x14ac:dyDescent="0.2">
      <c r="A3795">
        <v>35180902</v>
      </c>
      <c r="B3795">
        <v>77</v>
      </c>
      <c r="C3795">
        <v>1</v>
      </c>
      <c r="D3795">
        <v>2</v>
      </c>
      <c r="E3795">
        <v>3</v>
      </c>
      <c r="F3795">
        <v>5</v>
      </c>
      <c r="G3795">
        <v>-2.2026096059402303</v>
      </c>
      <c r="H3795">
        <v>-0.60070886291981174</v>
      </c>
      <c r="I3795">
        <v>-0.31691701910052728</v>
      </c>
      <c r="J3795">
        <v>0.87820370833961525</v>
      </c>
    </row>
    <row r="3796" spans="1:10" x14ac:dyDescent="0.2">
      <c r="A3796">
        <v>35180903</v>
      </c>
      <c r="B3796">
        <v>152</v>
      </c>
      <c r="C3796">
        <v>1</v>
      </c>
      <c r="D3796">
        <v>4</v>
      </c>
      <c r="E3796">
        <v>1</v>
      </c>
      <c r="F3796">
        <v>5</v>
      </c>
      <c r="G3796">
        <v>-1.370059444698859</v>
      </c>
      <c r="H3796">
        <v>0.40885006860682471</v>
      </c>
      <c r="I3796">
        <v>-1.3249510497725532</v>
      </c>
      <c r="J3796">
        <v>1.646850864814168</v>
      </c>
    </row>
    <row r="3797" spans="1:10" x14ac:dyDescent="0.2">
      <c r="A3797">
        <v>35180904</v>
      </c>
      <c r="B3797">
        <v>68</v>
      </c>
      <c r="C3797">
        <v>1</v>
      </c>
      <c r="D3797">
        <v>5</v>
      </c>
      <c r="E3797">
        <v>1</v>
      </c>
      <c r="F3797">
        <v>5</v>
      </c>
      <c r="G3797">
        <v>-1.9148649745921063</v>
      </c>
      <c r="H3797">
        <v>0.62803019858689391</v>
      </c>
      <c r="I3797">
        <v>-1.7993621113834022</v>
      </c>
      <c r="J3797">
        <v>1.9499851434496847</v>
      </c>
    </row>
    <row r="3798" spans="1:10" x14ac:dyDescent="0.2">
      <c r="A3798">
        <v>35180905</v>
      </c>
      <c r="B3798">
        <v>419</v>
      </c>
      <c r="C3798">
        <v>1</v>
      </c>
      <c r="D3798">
        <v>4</v>
      </c>
      <c r="E3798">
        <v>1</v>
      </c>
      <c r="F3798">
        <v>5</v>
      </c>
      <c r="G3798">
        <v>-1.2857268457788016</v>
      </c>
      <c r="H3798">
        <v>9.5022498486643986E-2</v>
      </c>
      <c r="I3798">
        <v>-0.87777040098335946</v>
      </c>
      <c r="J3798">
        <v>0.7574134456028434</v>
      </c>
    </row>
    <row r="3799" spans="1:10" x14ac:dyDescent="0.2">
      <c r="A3799">
        <v>35180906</v>
      </c>
      <c r="B3799">
        <v>432</v>
      </c>
      <c r="C3799">
        <v>1</v>
      </c>
      <c r="D3799">
        <v>4</v>
      </c>
      <c r="E3799">
        <v>1</v>
      </c>
      <c r="F3799">
        <v>4</v>
      </c>
      <c r="G3799">
        <v>-0.84647500053472768</v>
      </c>
      <c r="H3799">
        <v>-3.8825826253459095E-2</v>
      </c>
      <c r="I3799">
        <v>-1.0497529021636334</v>
      </c>
      <c r="J3799">
        <v>0.68097552660619898</v>
      </c>
    </row>
    <row r="3800" spans="1:10" x14ac:dyDescent="0.2">
      <c r="A3800">
        <v>35180907</v>
      </c>
      <c r="B3800">
        <v>449</v>
      </c>
      <c r="C3800">
        <v>1</v>
      </c>
      <c r="D3800">
        <v>4</v>
      </c>
      <c r="E3800">
        <v>1</v>
      </c>
      <c r="F3800">
        <v>5</v>
      </c>
      <c r="G3800">
        <v>-1.3916428878626048</v>
      </c>
      <c r="H3800">
        <v>5.2515470872887382E-2</v>
      </c>
      <c r="I3800">
        <v>-1.0595659628925316</v>
      </c>
      <c r="J3800">
        <v>1.0032989078489636</v>
      </c>
    </row>
    <row r="3801" spans="1:10" x14ac:dyDescent="0.2">
      <c r="A3801">
        <v>35180908</v>
      </c>
      <c r="B3801">
        <v>563</v>
      </c>
      <c r="C3801">
        <v>1</v>
      </c>
      <c r="D3801">
        <v>2</v>
      </c>
      <c r="E3801">
        <v>1</v>
      </c>
      <c r="F3801">
        <v>4</v>
      </c>
      <c r="G3801">
        <v>-1.0770338483660096</v>
      </c>
      <c r="H3801">
        <v>-0.51229874935816477</v>
      </c>
      <c r="I3801">
        <v>-1.120409321064221</v>
      </c>
      <c r="J3801">
        <v>0.45028557995497398</v>
      </c>
    </row>
    <row r="3802" spans="1:10" x14ac:dyDescent="0.2">
      <c r="A3802">
        <v>35180909</v>
      </c>
      <c r="B3802">
        <v>567</v>
      </c>
      <c r="C3802">
        <v>2</v>
      </c>
      <c r="D3802">
        <v>4</v>
      </c>
      <c r="E3802">
        <v>1</v>
      </c>
      <c r="F3802">
        <v>5</v>
      </c>
      <c r="G3802">
        <v>-0.63549462945689839</v>
      </c>
      <c r="H3802">
        <v>0.35514461444670087</v>
      </c>
      <c r="I3802">
        <v>-1.2013956300871846</v>
      </c>
      <c r="J3802">
        <v>0.8737401759688207</v>
      </c>
    </row>
    <row r="3803" spans="1:10" x14ac:dyDescent="0.2">
      <c r="A3803">
        <v>35180910</v>
      </c>
      <c r="B3803">
        <v>616</v>
      </c>
      <c r="C3803">
        <v>1</v>
      </c>
      <c r="D3803">
        <v>5</v>
      </c>
      <c r="E3803">
        <v>1</v>
      </c>
      <c r="F3803">
        <v>5</v>
      </c>
      <c r="G3803">
        <v>-0.95697350514721113</v>
      </c>
      <c r="H3803">
        <v>0.66802305929295303</v>
      </c>
      <c r="I3803">
        <v>-1.2501264511164007</v>
      </c>
      <c r="J3803">
        <v>0.91935407371085331</v>
      </c>
    </row>
    <row r="3804" spans="1:10" x14ac:dyDescent="0.2">
      <c r="A3804">
        <v>35180911</v>
      </c>
      <c r="B3804">
        <v>508</v>
      </c>
      <c r="C3804">
        <v>1</v>
      </c>
      <c r="D3804">
        <v>3</v>
      </c>
      <c r="E3804">
        <v>1</v>
      </c>
      <c r="F3804">
        <v>5</v>
      </c>
      <c r="G3804">
        <v>-0.97330915742613144</v>
      </c>
      <c r="H3804">
        <v>-5.8858398475399032E-2</v>
      </c>
      <c r="I3804">
        <v>-1.4055337293628398</v>
      </c>
      <c r="J3804">
        <v>1.0584608588305624</v>
      </c>
    </row>
    <row r="3805" spans="1:10" x14ac:dyDescent="0.2">
      <c r="A3805">
        <v>35180912</v>
      </c>
      <c r="B3805">
        <v>480</v>
      </c>
      <c r="C3805">
        <v>1</v>
      </c>
      <c r="D3805">
        <v>3</v>
      </c>
      <c r="E3805">
        <v>1</v>
      </c>
      <c r="F3805">
        <v>4</v>
      </c>
      <c r="G3805">
        <v>-1.0094572127896768</v>
      </c>
      <c r="H3805">
        <v>-0.10057040477478207</v>
      </c>
      <c r="I3805">
        <v>-1.0684471347410809</v>
      </c>
      <c r="J3805">
        <v>0.43184065058578125</v>
      </c>
    </row>
    <row r="3806" spans="1:10" x14ac:dyDescent="0.2">
      <c r="A3806">
        <v>35180913</v>
      </c>
      <c r="B3806">
        <v>568</v>
      </c>
      <c r="C3806">
        <v>1</v>
      </c>
      <c r="D3806">
        <v>3</v>
      </c>
      <c r="E3806">
        <v>2</v>
      </c>
      <c r="F3806">
        <v>4</v>
      </c>
      <c r="G3806">
        <v>-1.228119078653457</v>
      </c>
      <c r="H3806">
        <v>-0.14737906858872696</v>
      </c>
      <c r="I3806">
        <v>-0.5077384112945591</v>
      </c>
      <c r="J3806">
        <v>0.7145579107132275</v>
      </c>
    </row>
    <row r="3807" spans="1:10" x14ac:dyDescent="0.2">
      <c r="A3807">
        <v>35180914</v>
      </c>
      <c r="B3807">
        <v>1045</v>
      </c>
      <c r="C3807">
        <v>1</v>
      </c>
      <c r="D3807">
        <v>4</v>
      </c>
      <c r="E3807">
        <v>1</v>
      </c>
      <c r="F3807">
        <v>5</v>
      </c>
      <c r="G3807">
        <v>-1.1383514374061803</v>
      </c>
      <c r="H3807">
        <v>0.31331864175771146</v>
      </c>
      <c r="I3807">
        <v>-1.0889391974689837</v>
      </c>
      <c r="J3807">
        <v>1.0237920720835554</v>
      </c>
    </row>
    <row r="3808" spans="1:10" x14ac:dyDescent="0.2">
      <c r="A3808">
        <v>35180915</v>
      </c>
      <c r="B3808">
        <v>2368</v>
      </c>
      <c r="C3808">
        <v>2</v>
      </c>
      <c r="D3808">
        <v>4</v>
      </c>
      <c r="E3808">
        <v>1</v>
      </c>
      <c r="F3808">
        <v>5</v>
      </c>
      <c r="G3808">
        <v>-0.63226026484836451</v>
      </c>
      <c r="H3808">
        <v>6.0192618408049389E-2</v>
      </c>
      <c r="I3808">
        <v>-1.2149156914000274</v>
      </c>
      <c r="J3808">
        <v>1.2332604467374564</v>
      </c>
    </row>
    <row r="3809" spans="1:10" x14ac:dyDescent="0.2">
      <c r="A3809">
        <v>35180916</v>
      </c>
      <c r="B3809">
        <v>392</v>
      </c>
      <c r="C3809">
        <v>1</v>
      </c>
      <c r="D3809">
        <v>2</v>
      </c>
      <c r="E3809">
        <v>1</v>
      </c>
      <c r="F3809">
        <v>4</v>
      </c>
      <c r="G3809">
        <v>-1.1107967648347443</v>
      </c>
      <c r="H3809">
        <v>-0.57351939312386135</v>
      </c>
      <c r="I3809">
        <v>-1.0860173108229894</v>
      </c>
      <c r="J3809">
        <v>0.63227606844981121</v>
      </c>
    </row>
    <row r="3810" spans="1:10" x14ac:dyDescent="0.2">
      <c r="A3810">
        <v>35180917</v>
      </c>
      <c r="B3810">
        <v>325</v>
      </c>
      <c r="C3810">
        <v>1</v>
      </c>
      <c r="D3810">
        <v>3</v>
      </c>
      <c r="E3810">
        <v>1</v>
      </c>
      <c r="F3810">
        <v>4</v>
      </c>
      <c r="G3810">
        <v>-0.78093626095443813</v>
      </c>
      <c r="H3810">
        <v>-0.31763192984221383</v>
      </c>
      <c r="I3810">
        <v>-0.8530463754489882</v>
      </c>
      <c r="J3810">
        <v>0.24104356045339653</v>
      </c>
    </row>
    <row r="3811" spans="1:10" x14ac:dyDescent="0.2">
      <c r="A3811">
        <v>35180918</v>
      </c>
      <c r="B3811">
        <v>550</v>
      </c>
      <c r="C3811">
        <v>1</v>
      </c>
      <c r="D3811">
        <v>2</v>
      </c>
      <c r="E3811">
        <v>1</v>
      </c>
      <c r="F3811">
        <v>4</v>
      </c>
      <c r="G3811">
        <v>-0.99827135217022778</v>
      </c>
      <c r="H3811">
        <v>-0.4886832262535456</v>
      </c>
      <c r="I3811">
        <v>-0.94097965551063545</v>
      </c>
      <c r="J3811">
        <v>0.45390592941944463</v>
      </c>
    </row>
    <row r="3812" spans="1:10" x14ac:dyDescent="0.2">
      <c r="A3812">
        <v>35180919</v>
      </c>
      <c r="B3812">
        <v>452</v>
      </c>
      <c r="C3812">
        <v>2</v>
      </c>
      <c r="D3812">
        <v>3</v>
      </c>
      <c r="E3812">
        <v>1</v>
      </c>
      <c r="F3812">
        <v>4</v>
      </c>
      <c r="G3812">
        <v>-0.42117848055495888</v>
      </c>
      <c r="H3812">
        <v>-0.28846856610256183</v>
      </c>
      <c r="I3812">
        <v>-0.93538556070412926</v>
      </c>
      <c r="J3812">
        <v>0.47770895784641765</v>
      </c>
    </row>
    <row r="3813" spans="1:10" x14ac:dyDescent="0.2">
      <c r="A3813">
        <v>35180920</v>
      </c>
      <c r="B3813">
        <v>560</v>
      </c>
      <c r="C3813">
        <v>1</v>
      </c>
      <c r="D3813">
        <v>3</v>
      </c>
      <c r="E3813">
        <v>1</v>
      </c>
      <c r="F3813">
        <v>4</v>
      </c>
      <c r="G3813">
        <v>-1.0429779448403798</v>
      </c>
      <c r="H3813">
        <v>-0.22365560329375125</v>
      </c>
      <c r="I3813">
        <v>-1.006986589375447</v>
      </c>
      <c r="J3813">
        <v>0.46936249027806176</v>
      </c>
    </row>
    <row r="3814" spans="1:10" x14ac:dyDescent="0.2">
      <c r="A3814">
        <v>35180921</v>
      </c>
      <c r="B3814">
        <v>1015</v>
      </c>
      <c r="C3814">
        <v>1</v>
      </c>
      <c r="D3814">
        <v>3</v>
      </c>
      <c r="E3814">
        <v>1</v>
      </c>
      <c r="F3814">
        <v>5</v>
      </c>
      <c r="G3814">
        <v>-0.9217828236869573</v>
      </c>
      <c r="H3814">
        <v>-9.8226931633365155E-2</v>
      </c>
      <c r="I3814">
        <v>-1.0979134440326417</v>
      </c>
      <c r="J3814">
        <v>1.0536191826657904</v>
      </c>
    </row>
    <row r="3815" spans="1:10" x14ac:dyDescent="0.2">
      <c r="A3815">
        <v>35180922</v>
      </c>
      <c r="B3815">
        <v>1005</v>
      </c>
      <c r="C3815">
        <v>3</v>
      </c>
      <c r="D3815">
        <v>5</v>
      </c>
      <c r="E3815">
        <v>1</v>
      </c>
      <c r="F3815">
        <v>4</v>
      </c>
      <c r="G3815">
        <v>-1.9744816171929053E-2</v>
      </c>
      <c r="H3815">
        <v>0.93876857894855736</v>
      </c>
      <c r="I3815">
        <v>-1.0410813826577896</v>
      </c>
      <c r="J3815">
        <v>0.50045800269372309</v>
      </c>
    </row>
    <row r="3816" spans="1:10" x14ac:dyDescent="0.2">
      <c r="A3816">
        <v>35180924</v>
      </c>
      <c r="B3816">
        <v>2839</v>
      </c>
      <c r="C3816">
        <v>1</v>
      </c>
      <c r="D3816">
        <v>4</v>
      </c>
      <c r="E3816">
        <v>1</v>
      </c>
      <c r="F3816">
        <v>5</v>
      </c>
      <c r="G3816">
        <v>-1.2221677103618764</v>
      </c>
      <c r="H3816">
        <v>3.0059343341888513E-2</v>
      </c>
      <c r="I3816">
        <v>-1.2470005079067636</v>
      </c>
      <c r="J3816">
        <v>1.5579048237627227</v>
      </c>
    </row>
    <row r="3817" spans="1:10" x14ac:dyDescent="0.2">
      <c r="A3817">
        <v>35180925</v>
      </c>
      <c r="B3817">
        <v>179</v>
      </c>
      <c r="C3817">
        <v>1</v>
      </c>
      <c r="D3817">
        <v>4</v>
      </c>
      <c r="E3817">
        <v>1</v>
      </c>
      <c r="F3817">
        <v>5</v>
      </c>
      <c r="G3817">
        <v>-2.1305808190545141</v>
      </c>
      <c r="H3817">
        <v>0.1083214501053531</v>
      </c>
      <c r="I3817">
        <v>-1.0542183798768685</v>
      </c>
      <c r="J3817">
        <v>1.1733835799326764</v>
      </c>
    </row>
    <row r="3818" spans="1:10" x14ac:dyDescent="0.2">
      <c r="A3818">
        <v>35180926</v>
      </c>
      <c r="B3818">
        <v>294</v>
      </c>
      <c r="C3818">
        <v>4</v>
      </c>
      <c r="D3818">
        <v>2</v>
      </c>
      <c r="E3818">
        <v>2</v>
      </c>
      <c r="F3818">
        <v>4</v>
      </c>
      <c r="G3818">
        <v>0.18257840786295609</v>
      </c>
      <c r="H3818">
        <v>-0.47274458629136079</v>
      </c>
      <c r="I3818">
        <v>-0.35587407499157808</v>
      </c>
      <c r="J3818">
        <v>0.13559420272274583</v>
      </c>
    </row>
    <row r="3819" spans="1:10" x14ac:dyDescent="0.2">
      <c r="A3819">
        <v>35180927</v>
      </c>
      <c r="B3819">
        <v>367</v>
      </c>
      <c r="C3819">
        <v>3</v>
      </c>
      <c r="D3819">
        <v>3</v>
      </c>
      <c r="E3819">
        <v>2</v>
      </c>
      <c r="F3819">
        <v>1</v>
      </c>
      <c r="G3819">
        <v>-8.541133279682997E-2</v>
      </c>
      <c r="H3819">
        <v>-8.0550252873716033E-2</v>
      </c>
      <c r="I3819">
        <v>-0.64019262758542395</v>
      </c>
      <c r="J3819">
        <v>-0.83344443487757891</v>
      </c>
    </row>
    <row r="3820" spans="1:10" x14ac:dyDescent="0.2">
      <c r="A3820">
        <v>35180928</v>
      </c>
      <c r="B3820">
        <v>600</v>
      </c>
      <c r="C3820">
        <v>2</v>
      </c>
      <c r="D3820">
        <v>2</v>
      </c>
      <c r="E3820">
        <v>3</v>
      </c>
      <c r="F3820">
        <v>1</v>
      </c>
      <c r="G3820">
        <v>-0.67836443093428189</v>
      </c>
      <c r="H3820">
        <v>-0.56323317973863929</v>
      </c>
      <c r="I3820">
        <v>-0.23355775485726732</v>
      </c>
      <c r="J3820">
        <v>-1.1595705174443358</v>
      </c>
    </row>
    <row r="3821" spans="1:10" x14ac:dyDescent="0.2">
      <c r="A3821">
        <v>35180929</v>
      </c>
      <c r="B3821">
        <v>224</v>
      </c>
      <c r="C3821">
        <v>4</v>
      </c>
      <c r="D3821">
        <v>3</v>
      </c>
      <c r="E3821">
        <v>5</v>
      </c>
      <c r="F3821">
        <v>1</v>
      </c>
      <c r="G3821">
        <v>0.57430474483568916</v>
      </c>
      <c r="H3821">
        <v>-0.30298135754987787</v>
      </c>
      <c r="I3821">
        <v>0.57250945239791529</v>
      </c>
      <c r="J3821">
        <v>-0.84912942309986117</v>
      </c>
    </row>
    <row r="3822" spans="1:10" x14ac:dyDescent="0.2">
      <c r="A3822">
        <v>35180930</v>
      </c>
      <c r="B3822">
        <v>449</v>
      </c>
      <c r="C3822">
        <v>3</v>
      </c>
      <c r="D3822">
        <v>3</v>
      </c>
      <c r="E3822">
        <v>3</v>
      </c>
      <c r="F3822">
        <v>1</v>
      </c>
      <c r="G3822">
        <v>-0.12401609098208255</v>
      </c>
      <c r="H3822">
        <v>-0.28141115296649105</v>
      </c>
      <c r="I3822">
        <v>-0.18189190297263008</v>
      </c>
      <c r="J3822">
        <v>-1.1668194954595665</v>
      </c>
    </row>
    <row r="3823" spans="1:10" x14ac:dyDescent="0.2">
      <c r="A3823">
        <v>35180931</v>
      </c>
      <c r="B3823">
        <v>641</v>
      </c>
      <c r="C3823">
        <v>2</v>
      </c>
      <c r="D3823">
        <v>1</v>
      </c>
      <c r="E3823">
        <v>3</v>
      </c>
      <c r="F3823">
        <v>2</v>
      </c>
      <c r="G3823">
        <v>-0.64301249030494501</v>
      </c>
      <c r="H3823">
        <v>-0.85904721984361476</v>
      </c>
      <c r="I3823">
        <v>-9.0097607069363872E-2</v>
      </c>
      <c r="J3823">
        <v>-0.60079151256770857</v>
      </c>
    </row>
    <row r="3824" spans="1:10" x14ac:dyDescent="0.2">
      <c r="A3824">
        <v>35180932</v>
      </c>
      <c r="B3824">
        <v>513</v>
      </c>
      <c r="C3824">
        <v>2</v>
      </c>
      <c r="D3824">
        <v>2</v>
      </c>
      <c r="E3824">
        <v>3</v>
      </c>
      <c r="F3824">
        <v>1</v>
      </c>
      <c r="G3824">
        <v>-0.52106701526000276</v>
      </c>
      <c r="H3824">
        <v>-0.55245100774084599</v>
      </c>
      <c r="I3824">
        <v>-1.9239502547509085E-2</v>
      </c>
      <c r="J3824">
        <v>-0.8417003875062522</v>
      </c>
    </row>
    <row r="3825" spans="1:10" x14ac:dyDescent="0.2">
      <c r="A3825">
        <v>35180933</v>
      </c>
      <c r="B3825">
        <v>523</v>
      </c>
      <c r="C3825">
        <v>1</v>
      </c>
      <c r="D3825">
        <v>2</v>
      </c>
      <c r="E3825">
        <v>3</v>
      </c>
      <c r="F3825">
        <v>2</v>
      </c>
      <c r="G3825">
        <v>-0.80529065907448061</v>
      </c>
      <c r="H3825">
        <v>-0.68723126716650107</v>
      </c>
      <c r="I3825">
        <v>-1.849114262028867E-2</v>
      </c>
      <c r="J3825">
        <v>-0.54982658599695999</v>
      </c>
    </row>
    <row r="3826" spans="1:10" x14ac:dyDescent="0.2">
      <c r="A3826">
        <v>35180934</v>
      </c>
      <c r="B3826">
        <v>839</v>
      </c>
      <c r="C3826">
        <v>2</v>
      </c>
      <c r="D3826">
        <v>3</v>
      </c>
      <c r="E3826">
        <v>1</v>
      </c>
      <c r="F3826">
        <v>4</v>
      </c>
      <c r="G3826">
        <v>-0.72723841649834242</v>
      </c>
      <c r="H3826">
        <v>-0.3563108922919096</v>
      </c>
      <c r="I3826">
        <v>-1.0795921282449856</v>
      </c>
      <c r="J3826">
        <v>0.47287150419807383</v>
      </c>
    </row>
    <row r="3827" spans="1:10" x14ac:dyDescent="0.2">
      <c r="A3827">
        <v>35180935</v>
      </c>
      <c r="B3827">
        <v>613</v>
      </c>
      <c r="C3827">
        <v>2</v>
      </c>
      <c r="D3827">
        <v>2</v>
      </c>
      <c r="E3827">
        <v>1</v>
      </c>
      <c r="F3827">
        <v>4</v>
      </c>
      <c r="G3827">
        <v>-0.62883652767893394</v>
      </c>
      <c r="H3827">
        <v>-0.50085582675495433</v>
      </c>
      <c r="I3827">
        <v>-0.96461605684017249</v>
      </c>
      <c r="J3827">
        <v>0.16552439592910423</v>
      </c>
    </row>
    <row r="3828" spans="1:10" x14ac:dyDescent="0.2">
      <c r="A3828">
        <v>35180936</v>
      </c>
      <c r="B3828">
        <v>472</v>
      </c>
      <c r="C3828">
        <v>1</v>
      </c>
      <c r="D3828">
        <v>2</v>
      </c>
      <c r="E3828">
        <v>1</v>
      </c>
      <c r="F3828">
        <v>4</v>
      </c>
      <c r="G3828">
        <v>-1.1533726498289076</v>
      </c>
      <c r="H3828">
        <v>-0.64561507788218508</v>
      </c>
      <c r="I3828">
        <v>-0.97164864249716221</v>
      </c>
      <c r="J3828">
        <v>0.56934406036336493</v>
      </c>
    </row>
    <row r="3829" spans="1:10" x14ac:dyDescent="0.2">
      <c r="A3829">
        <v>35180937</v>
      </c>
      <c r="B3829">
        <v>554</v>
      </c>
      <c r="C3829">
        <v>1</v>
      </c>
      <c r="D3829">
        <v>2</v>
      </c>
      <c r="E3829">
        <v>1</v>
      </c>
      <c r="F3829">
        <v>4</v>
      </c>
      <c r="G3829">
        <v>-1.0893548309481105</v>
      </c>
      <c r="H3829">
        <v>-0.64608309266940633</v>
      </c>
      <c r="I3829">
        <v>-0.74791901462956334</v>
      </c>
      <c r="J3829">
        <v>0.45762084065776421</v>
      </c>
    </row>
    <row r="3830" spans="1:10" x14ac:dyDescent="0.2">
      <c r="A3830">
        <v>35180938</v>
      </c>
      <c r="B3830">
        <v>679</v>
      </c>
      <c r="C3830">
        <v>2</v>
      </c>
      <c r="D3830">
        <v>2</v>
      </c>
      <c r="E3830">
        <v>1</v>
      </c>
      <c r="F3830">
        <v>4</v>
      </c>
      <c r="G3830">
        <v>-0.64312629529351129</v>
      </c>
      <c r="H3830">
        <v>-0.70662198709234358</v>
      </c>
      <c r="I3830">
        <v>-0.78594302795119986</v>
      </c>
      <c r="J3830">
        <v>0.20573566176466457</v>
      </c>
    </row>
    <row r="3831" spans="1:10" x14ac:dyDescent="0.2">
      <c r="A3831">
        <v>35180939</v>
      </c>
      <c r="B3831">
        <v>416</v>
      </c>
      <c r="C3831">
        <v>2</v>
      </c>
      <c r="D3831">
        <v>2</v>
      </c>
      <c r="E3831">
        <v>1</v>
      </c>
      <c r="F3831">
        <v>4</v>
      </c>
      <c r="G3831">
        <v>-0.49935312658663433</v>
      </c>
      <c r="H3831">
        <v>-0.44189768247279393</v>
      </c>
      <c r="I3831">
        <v>-1.0044206862119414</v>
      </c>
      <c r="J3831">
        <v>2.0802907853890454E-2</v>
      </c>
    </row>
    <row r="3832" spans="1:10" x14ac:dyDescent="0.2">
      <c r="A3832">
        <v>35180940</v>
      </c>
      <c r="B3832">
        <v>365</v>
      </c>
      <c r="C3832">
        <v>2</v>
      </c>
      <c r="D3832">
        <v>3</v>
      </c>
      <c r="E3832">
        <v>1</v>
      </c>
      <c r="F3832">
        <v>4</v>
      </c>
      <c r="G3832">
        <v>-0.60056635665144298</v>
      </c>
      <c r="H3832">
        <v>-0.35263069233114464</v>
      </c>
      <c r="I3832">
        <v>-0.90352867010733728</v>
      </c>
      <c r="J3832">
        <v>0.46507435266785269</v>
      </c>
    </row>
    <row r="3833" spans="1:10" x14ac:dyDescent="0.2">
      <c r="A3833">
        <v>35180941</v>
      </c>
      <c r="B3833">
        <v>303</v>
      </c>
      <c r="C3833">
        <v>1</v>
      </c>
      <c r="D3833">
        <v>2</v>
      </c>
      <c r="E3833">
        <v>1</v>
      </c>
      <c r="F3833">
        <v>4</v>
      </c>
      <c r="G3833">
        <v>-0.89510226800557946</v>
      </c>
      <c r="H3833">
        <v>-0.46400241988187735</v>
      </c>
      <c r="I3833">
        <v>-0.90662270458099248</v>
      </c>
      <c r="J3833">
        <v>0.41561726305443536</v>
      </c>
    </row>
    <row r="3834" spans="1:10" x14ac:dyDescent="0.2">
      <c r="A3834">
        <v>35180942</v>
      </c>
      <c r="B3834">
        <v>62</v>
      </c>
    </row>
    <row r="3835" spans="1:10" x14ac:dyDescent="0.2">
      <c r="A3835">
        <v>35180943</v>
      </c>
      <c r="B3835">
        <v>91</v>
      </c>
      <c r="C3835">
        <v>1</v>
      </c>
      <c r="D3835">
        <v>3</v>
      </c>
      <c r="E3835">
        <v>1</v>
      </c>
      <c r="F3835">
        <v>5</v>
      </c>
      <c r="G3835">
        <v>-0.941184264169316</v>
      </c>
      <c r="H3835">
        <v>-0.29674507492067337</v>
      </c>
      <c r="I3835">
        <v>-1.0547284383576019</v>
      </c>
      <c r="J3835">
        <v>1.2463301667114526</v>
      </c>
    </row>
    <row r="3836" spans="1:10" x14ac:dyDescent="0.2">
      <c r="A3836">
        <v>35180946</v>
      </c>
      <c r="B3836">
        <v>544</v>
      </c>
      <c r="C3836">
        <v>2</v>
      </c>
      <c r="D3836">
        <v>2</v>
      </c>
      <c r="E3836">
        <v>2</v>
      </c>
      <c r="F3836">
        <v>1</v>
      </c>
      <c r="G3836">
        <v>-0.64418642679957472</v>
      </c>
      <c r="H3836">
        <v>-0.60581224592610128</v>
      </c>
      <c r="I3836">
        <v>-0.36433033921306179</v>
      </c>
      <c r="J3836">
        <v>-0.88582604674877763</v>
      </c>
    </row>
    <row r="3837" spans="1:10" x14ac:dyDescent="0.2">
      <c r="A3837">
        <v>35180947</v>
      </c>
      <c r="B3837">
        <v>511</v>
      </c>
      <c r="C3837">
        <v>2</v>
      </c>
      <c r="D3837">
        <v>2</v>
      </c>
      <c r="E3837">
        <v>3</v>
      </c>
      <c r="F3837">
        <v>1</v>
      </c>
      <c r="G3837">
        <v>-0.67711869327612062</v>
      </c>
      <c r="H3837">
        <v>-0.75203975646801946</v>
      </c>
      <c r="I3837">
        <v>-9.9100484532205935E-2</v>
      </c>
      <c r="J3837">
        <v>-0.89277247920030511</v>
      </c>
    </row>
    <row r="3838" spans="1:10" x14ac:dyDescent="0.2">
      <c r="A3838">
        <v>35180948</v>
      </c>
      <c r="B3838">
        <v>550</v>
      </c>
      <c r="C3838">
        <v>2</v>
      </c>
      <c r="D3838">
        <v>1</v>
      </c>
      <c r="E3838">
        <v>3</v>
      </c>
      <c r="F3838">
        <v>1</v>
      </c>
      <c r="G3838">
        <v>-0.48714471065570764</v>
      </c>
      <c r="H3838">
        <v>-0.90562748913110813</v>
      </c>
      <c r="I3838">
        <v>1.8825573601819204E-2</v>
      </c>
      <c r="J3838">
        <v>-0.73269930651987436</v>
      </c>
    </row>
    <row r="3839" spans="1:10" x14ac:dyDescent="0.2">
      <c r="A3839">
        <v>35180949</v>
      </c>
      <c r="B3839">
        <v>530</v>
      </c>
      <c r="C3839">
        <v>4</v>
      </c>
      <c r="D3839">
        <v>2</v>
      </c>
      <c r="E3839">
        <v>3</v>
      </c>
      <c r="F3839">
        <v>1</v>
      </c>
      <c r="G3839">
        <v>0.27646128221000726</v>
      </c>
      <c r="H3839">
        <v>-0.58531284429478736</v>
      </c>
      <c r="I3839">
        <v>3.1277930633866885E-3</v>
      </c>
      <c r="J3839">
        <v>-0.977431182153637</v>
      </c>
    </row>
    <row r="3840" spans="1:10" x14ac:dyDescent="0.2">
      <c r="A3840">
        <v>35180950</v>
      </c>
      <c r="B3840">
        <v>497</v>
      </c>
      <c r="C3840">
        <v>3</v>
      </c>
      <c r="D3840">
        <v>1</v>
      </c>
      <c r="E3840">
        <v>3</v>
      </c>
      <c r="F3840">
        <v>1</v>
      </c>
      <c r="G3840">
        <v>-0.31753017124852762</v>
      </c>
      <c r="H3840">
        <v>-0.84577398697028583</v>
      </c>
      <c r="I3840">
        <v>3.1358100857011628E-2</v>
      </c>
      <c r="J3840">
        <v>-0.71763592744173021</v>
      </c>
    </row>
    <row r="3841" spans="1:10" x14ac:dyDescent="0.2">
      <c r="A3841">
        <v>35180951</v>
      </c>
      <c r="B3841">
        <v>445</v>
      </c>
      <c r="C3841">
        <v>2</v>
      </c>
      <c r="D3841">
        <v>2</v>
      </c>
      <c r="E3841">
        <v>3</v>
      </c>
      <c r="F3841">
        <v>1</v>
      </c>
      <c r="G3841">
        <v>-0.75201268291400392</v>
      </c>
      <c r="H3841">
        <v>-0.52598023750065914</v>
      </c>
      <c r="I3841">
        <v>-2.9407180289097473E-2</v>
      </c>
      <c r="J3841">
        <v>-0.95654291748582199</v>
      </c>
    </row>
    <row r="3842" spans="1:10" x14ac:dyDescent="0.2">
      <c r="A3842">
        <v>35180952</v>
      </c>
      <c r="B3842">
        <v>464</v>
      </c>
      <c r="C3842">
        <v>3</v>
      </c>
      <c r="D3842">
        <v>1</v>
      </c>
      <c r="E3842">
        <v>4</v>
      </c>
      <c r="F3842">
        <v>2</v>
      </c>
      <c r="G3842">
        <v>-0.36000163594145895</v>
      </c>
      <c r="H3842">
        <v>-1.0826161982435507</v>
      </c>
      <c r="I3842">
        <v>0.17311714143749549</v>
      </c>
      <c r="J3842">
        <v>-0.63830502675396394</v>
      </c>
    </row>
    <row r="3843" spans="1:10" x14ac:dyDescent="0.2">
      <c r="A3843">
        <v>35180953</v>
      </c>
      <c r="B3843">
        <v>459</v>
      </c>
      <c r="C3843">
        <v>2</v>
      </c>
      <c r="D3843">
        <v>3</v>
      </c>
      <c r="E3843">
        <v>2</v>
      </c>
      <c r="F3843">
        <v>1</v>
      </c>
      <c r="G3843">
        <v>-0.57534080706494506</v>
      </c>
      <c r="H3843">
        <v>-0.12469688851631452</v>
      </c>
      <c r="I3843">
        <v>-0.56802523504367297</v>
      </c>
      <c r="J3843">
        <v>-0.8599234954975753</v>
      </c>
    </row>
    <row r="3844" spans="1:10" x14ac:dyDescent="0.2">
      <c r="A3844">
        <v>35180954</v>
      </c>
      <c r="B3844">
        <v>625</v>
      </c>
      <c r="C3844">
        <v>2</v>
      </c>
      <c r="D3844">
        <v>2</v>
      </c>
      <c r="E3844">
        <v>4</v>
      </c>
      <c r="F3844">
        <v>2</v>
      </c>
      <c r="G3844">
        <v>-0.45808797031035842</v>
      </c>
      <c r="H3844">
        <v>-0.70305379891236941</v>
      </c>
      <c r="I3844">
        <v>0.24518426434953727</v>
      </c>
      <c r="J3844">
        <v>-0.70394807945069426</v>
      </c>
    </row>
    <row r="3845" spans="1:10" x14ac:dyDescent="0.2">
      <c r="A3845">
        <v>35180955</v>
      </c>
      <c r="B3845">
        <v>521</v>
      </c>
      <c r="C3845">
        <v>1</v>
      </c>
      <c r="D3845">
        <v>2</v>
      </c>
      <c r="E3845">
        <v>1</v>
      </c>
      <c r="F3845">
        <v>2</v>
      </c>
      <c r="G3845">
        <v>-0.7675911554141488</v>
      </c>
      <c r="H3845">
        <v>-0.70766890849333164</v>
      </c>
      <c r="I3845">
        <v>-0.75750623263185446</v>
      </c>
      <c r="J3845">
        <v>-0.46706078015536145</v>
      </c>
    </row>
    <row r="3846" spans="1:10" x14ac:dyDescent="0.2">
      <c r="A3846">
        <v>35180956</v>
      </c>
      <c r="B3846">
        <v>441</v>
      </c>
      <c r="C3846">
        <v>2</v>
      </c>
      <c r="D3846">
        <v>1</v>
      </c>
      <c r="E3846">
        <v>1</v>
      </c>
      <c r="F3846">
        <v>3</v>
      </c>
      <c r="G3846">
        <v>-0.71294233552529263</v>
      </c>
      <c r="H3846">
        <v>-1.037468044818556</v>
      </c>
      <c r="I3846">
        <v>-0.86405765647135924</v>
      </c>
      <c r="J3846">
        <v>-0.25055404960062561</v>
      </c>
    </row>
    <row r="3847" spans="1:10" x14ac:dyDescent="0.2">
      <c r="A3847">
        <v>35180957</v>
      </c>
      <c r="B3847">
        <v>574</v>
      </c>
      <c r="C3847">
        <v>1</v>
      </c>
      <c r="D3847">
        <v>1</v>
      </c>
      <c r="E3847">
        <v>1</v>
      </c>
      <c r="F3847">
        <v>3</v>
      </c>
      <c r="G3847">
        <v>-0.83810023025005864</v>
      </c>
      <c r="H3847">
        <v>-0.87634481067071945</v>
      </c>
      <c r="I3847">
        <v>-0.87622783308420293</v>
      </c>
      <c r="J3847">
        <v>-0.24305002199882023</v>
      </c>
    </row>
    <row r="3848" spans="1:10" x14ac:dyDescent="0.2">
      <c r="A3848">
        <v>35180960</v>
      </c>
      <c r="B3848">
        <v>531</v>
      </c>
      <c r="C3848">
        <v>2</v>
      </c>
      <c r="D3848">
        <v>2</v>
      </c>
      <c r="E3848">
        <v>1</v>
      </c>
      <c r="F3848">
        <v>2</v>
      </c>
      <c r="G3848">
        <v>-0.59444610832661349</v>
      </c>
      <c r="H3848">
        <v>-0.48636054869367756</v>
      </c>
      <c r="I3848">
        <v>-0.94652677575287547</v>
      </c>
      <c r="J3848">
        <v>-0.49324112337381815</v>
      </c>
    </row>
    <row r="3849" spans="1:10" x14ac:dyDescent="0.2">
      <c r="A3849">
        <v>35180961</v>
      </c>
      <c r="B3849">
        <v>760</v>
      </c>
      <c r="C3849">
        <v>3</v>
      </c>
      <c r="D3849">
        <v>3</v>
      </c>
      <c r="E3849">
        <v>3</v>
      </c>
      <c r="F3849">
        <v>3</v>
      </c>
      <c r="G3849">
        <v>-0.32439515343334102</v>
      </c>
      <c r="H3849">
        <v>-0.37304993875697301</v>
      </c>
      <c r="I3849">
        <v>-6.5743595001805932E-3</v>
      </c>
      <c r="J3849">
        <v>-0.28487009410986863</v>
      </c>
    </row>
    <row r="3850" spans="1:10" x14ac:dyDescent="0.2">
      <c r="A3850">
        <v>35180962</v>
      </c>
      <c r="B3850">
        <v>858</v>
      </c>
      <c r="C3850">
        <v>1</v>
      </c>
      <c r="D3850">
        <v>2</v>
      </c>
      <c r="E3850">
        <v>2</v>
      </c>
      <c r="F3850">
        <v>3</v>
      </c>
      <c r="G3850">
        <v>-0.98358766415271681</v>
      </c>
      <c r="H3850">
        <v>-0.44083456634806112</v>
      </c>
      <c r="I3850">
        <v>-0.50371849235804644</v>
      </c>
      <c r="J3850">
        <v>-0.38468307857973816</v>
      </c>
    </row>
    <row r="3851" spans="1:10" x14ac:dyDescent="0.2">
      <c r="A3851">
        <v>35180963</v>
      </c>
      <c r="B3851">
        <v>640</v>
      </c>
      <c r="C3851">
        <v>2</v>
      </c>
      <c r="D3851">
        <v>1</v>
      </c>
      <c r="E3851">
        <v>2</v>
      </c>
      <c r="F3851">
        <v>2</v>
      </c>
      <c r="G3851">
        <v>-0.59012707855264313</v>
      </c>
      <c r="H3851">
        <v>-0.98976671171083108</v>
      </c>
      <c r="I3851">
        <v>-0.66856829891504987</v>
      </c>
      <c r="J3851">
        <v>-0.55678131604674885</v>
      </c>
    </row>
    <row r="3852" spans="1:10" x14ac:dyDescent="0.2">
      <c r="A3852">
        <v>35180964</v>
      </c>
      <c r="B3852">
        <v>423</v>
      </c>
      <c r="C3852">
        <v>2</v>
      </c>
      <c r="D3852">
        <v>1</v>
      </c>
      <c r="E3852">
        <v>3</v>
      </c>
      <c r="F3852">
        <v>2</v>
      </c>
      <c r="G3852">
        <v>-0.43428650134844926</v>
      </c>
      <c r="H3852">
        <v>-0.84495523061929489</v>
      </c>
      <c r="I3852">
        <v>-0.19395460763919226</v>
      </c>
      <c r="J3852">
        <v>-0.61035573008527955</v>
      </c>
    </row>
    <row r="3853" spans="1:10" x14ac:dyDescent="0.2">
      <c r="A3853">
        <v>35180967</v>
      </c>
      <c r="B3853">
        <v>409</v>
      </c>
      <c r="C3853">
        <v>5</v>
      </c>
      <c r="D3853">
        <v>4</v>
      </c>
      <c r="E3853">
        <v>5</v>
      </c>
      <c r="F3853">
        <v>1</v>
      </c>
      <c r="G3853">
        <v>1.1939050030426321</v>
      </c>
      <c r="H3853">
        <v>0.1537926253680717</v>
      </c>
      <c r="I3853">
        <v>9.7353774038754075</v>
      </c>
      <c r="J3853">
        <v>-1.0795937136918774</v>
      </c>
    </row>
    <row r="3854" spans="1:10" x14ac:dyDescent="0.2">
      <c r="A3854">
        <v>35180968</v>
      </c>
      <c r="B3854">
        <v>875</v>
      </c>
      <c r="C3854">
        <v>5</v>
      </c>
      <c r="D3854">
        <v>3</v>
      </c>
      <c r="E3854">
        <v>5</v>
      </c>
      <c r="F3854">
        <v>1</v>
      </c>
      <c r="G3854">
        <v>0.94112745594815272</v>
      </c>
      <c r="H3854">
        <v>-0.23732284095353395</v>
      </c>
      <c r="I3854">
        <v>8.7792589795793763</v>
      </c>
      <c r="J3854">
        <v>-0.9942076415208978</v>
      </c>
    </row>
    <row r="3855" spans="1:10" x14ac:dyDescent="0.2">
      <c r="A3855">
        <v>35180969</v>
      </c>
      <c r="B3855">
        <v>422</v>
      </c>
      <c r="C3855">
        <v>2</v>
      </c>
      <c r="D3855">
        <v>2</v>
      </c>
      <c r="E3855">
        <v>3</v>
      </c>
      <c r="F3855">
        <v>1</v>
      </c>
      <c r="G3855">
        <v>-0.61292610177821194</v>
      </c>
      <c r="H3855">
        <v>-0.64554949381214644</v>
      </c>
      <c r="I3855">
        <v>-0.1839004884443777</v>
      </c>
      <c r="J3855">
        <v>-0.71808621877486478</v>
      </c>
    </row>
    <row r="3856" spans="1:10" x14ac:dyDescent="0.2">
      <c r="A3856">
        <v>35180970</v>
      </c>
      <c r="B3856">
        <v>575</v>
      </c>
      <c r="C3856">
        <v>2</v>
      </c>
      <c r="D3856">
        <v>2</v>
      </c>
      <c r="E3856">
        <v>2</v>
      </c>
      <c r="F3856">
        <v>1</v>
      </c>
      <c r="G3856">
        <v>-0.54884655664240123</v>
      </c>
      <c r="H3856">
        <v>-0.69100562618176986</v>
      </c>
      <c r="I3856">
        <v>-0.41614408516199425</v>
      </c>
      <c r="J3856">
        <v>-0.72516297571509003</v>
      </c>
    </row>
    <row r="3857" spans="1:10" x14ac:dyDescent="0.2">
      <c r="A3857">
        <v>35180971</v>
      </c>
      <c r="B3857">
        <v>459</v>
      </c>
      <c r="C3857">
        <v>2</v>
      </c>
      <c r="D3857">
        <v>1</v>
      </c>
      <c r="E3857">
        <v>3</v>
      </c>
      <c r="F3857">
        <v>1</v>
      </c>
      <c r="G3857">
        <v>-0.41602782465749288</v>
      </c>
      <c r="H3857">
        <v>-0.82548481135997642</v>
      </c>
      <c r="I3857">
        <v>-0.17219198181509154</v>
      </c>
      <c r="J3857">
        <v>-1.010257659080573</v>
      </c>
    </row>
    <row r="3858" spans="1:10" x14ac:dyDescent="0.2">
      <c r="A3858">
        <v>35180972</v>
      </c>
      <c r="B3858">
        <v>527</v>
      </c>
      <c r="C3858">
        <v>2</v>
      </c>
      <c r="D3858">
        <v>2</v>
      </c>
      <c r="E3858">
        <v>3</v>
      </c>
      <c r="F3858">
        <v>1</v>
      </c>
      <c r="G3858">
        <v>-0.44662405682802264</v>
      </c>
      <c r="H3858">
        <v>-0.6920452329932657</v>
      </c>
      <c r="I3858">
        <v>-0.26752492974416514</v>
      </c>
      <c r="J3858">
        <v>-0.89604847200373094</v>
      </c>
    </row>
    <row r="3859" spans="1:10" x14ac:dyDescent="0.2">
      <c r="A3859">
        <v>35180973</v>
      </c>
      <c r="B3859">
        <v>510</v>
      </c>
      <c r="C3859">
        <v>2</v>
      </c>
      <c r="D3859">
        <v>2</v>
      </c>
      <c r="E3859">
        <v>3</v>
      </c>
      <c r="F3859">
        <v>1</v>
      </c>
      <c r="G3859">
        <v>-0.55856728320254245</v>
      </c>
      <c r="H3859">
        <v>-0.56558411851379276</v>
      </c>
      <c r="I3859">
        <v>-0.21003582031101298</v>
      </c>
      <c r="J3859">
        <v>-1.1492616333331047</v>
      </c>
    </row>
    <row r="3860" spans="1:10" x14ac:dyDescent="0.2">
      <c r="A3860">
        <v>35180974</v>
      </c>
      <c r="B3860">
        <v>444</v>
      </c>
      <c r="C3860">
        <v>3</v>
      </c>
      <c r="D3860">
        <v>2</v>
      </c>
      <c r="E3860">
        <v>4</v>
      </c>
      <c r="F3860">
        <v>1</v>
      </c>
      <c r="G3860">
        <v>-0.31014491400529831</v>
      </c>
      <c r="H3860">
        <v>-0.73559724430894058</v>
      </c>
      <c r="I3860">
        <v>0.27129180610190207</v>
      </c>
      <c r="J3860">
        <v>-0.96484592906931399</v>
      </c>
    </row>
    <row r="3861" spans="1:10" x14ac:dyDescent="0.2">
      <c r="A3861">
        <v>35180975</v>
      </c>
      <c r="B3861">
        <v>483</v>
      </c>
      <c r="C3861">
        <v>1</v>
      </c>
      <c r="D3861">
        <v>2</v>
      </c>
      <c r="E3861">
        <v>2</v>
      </c>
      <c r="F3861">
        <v>1</v>
      </c>
      <c r="G3861">
        <v>-0.79187003714408455</v>
      </c>
      <c r="H3861">
        <v>-0.75829349720841788</v>
      </c>
      <c r="I3861">
        <v>-0.39833846815100371</v>
      </c>
      <c r="J3861">
        <v>-1.0097753127226152</v>
      </c>
    </row>
    <row r="3862" spans="1:10" x14ac:dyDescent="0.2">
      <c r="A3862">
        <v>35180976</v>
      </c>
      <c r="B3862">
        <v>337</v>
      </c>
      <c r="C3862">
        <v>3</v>
      </c>
      <c r="D3862">
        <v>2</v>
      </c>
      <c r="E3862">
        <v>4</v>
      </c>
      <c r="F3862">
        <v>1</v>
      </c>
      <c r="G3862">
        <v>-0.3657548447961953</v>
      </c>
      <c r="H3862">
        <v>-0.55601286914327164</v>
      </c>
      <c r="I3862">
        <v>8.9195251006531334E-2</v>
      </c>
      <c r="J3862">
        <v>-1.1899912928109688</v>
      </c>
    </row>
    <row r="3863" spans="1:10" x14ac:dyDescent="0.2">
      <c r="A3863">
        <v>35180977</v>
      </c>
      <c r="B3863">
        <v>480</v>
      </c>
      <c r="C3863">
        <v>3</v>
      </c>
      <c r="D3863">
        <v>1</v>
      </c>
      <c r="E3863">
        <v>3</v>
      </c>
      <c r="F3863">
        <v>2</v>
      </c>
      <c r="G3863">
        <v>-0.24370169014223872</v>
      </c>
      <c r="H3863">
        <v>-0.89631158107599662</v>
      </c>
      <c r="I3863">
        <v>-0.14118814535088928</v>
      </c>
      <c r="J3863">
        <v>-0.64614001582520741</v>
      </c>
    </row>
    <row r="3864" spans="1:10" x14ac:dyDescent="0.2">
      <c r="A3864">
        <v>35180978</v>
      </c>
      <c r="B3864">
        <v>465</v>
      </c>
      <c r="C3864">
        <v>2</v>
      </c>
      <c r="D3864">
        <v>1</v>
      </c>
      <c r="E3864">
        <v>2</v>
      </c>
      <c r="F3864">
        <v>1</v>
      </c>
      <c r="G3864">
        <v>-0.52469495910322983</v>
      </c>
      <c r="H3864">
        <v>-0.78468112159832482</v>
      </c>
      <c r="I3864">
        <v>-0.56166110121264157</v>
      </c>
      <c r="J3864">
        <v>-0.74378477773967266</v>
      </c>
    </row>
    <row r="3865" spans="1:10" x14ac:dyDescent="0.2">
      <c r="A3865">
        <v>35180979</v>
      </c>
      <c r="B3865">
        <v>596</v>
      </c>
      <c r="C3865">
        <v>2</v>
      </c>
      <c r="D3865">
        <v>1</v>
      </c>
      <c r="E3865">
        <v>2</v>
      </c>
      <c r="F3865">
        <v>3</v>
      </c>
      <c r="G3865">
        <v>-0.63874079971942943</v>
      </c>
      <c r="H3865">
        <v>-1.0401552517183481</v>
      </c>
      <c r="I3865">
        <v>-0.45655424972104064</v>
      </c>
      <c r="J3865">
        <v>-0.31264015812191548</v>
      </c>
    </row>
    <row r="3866" spans="1:10" x14ac:dyDescent="0.2">
      <c r="A3866">
        <v>35180980</v>
      </c>
      <c r="B3866">
        <v>478</v>
      </c>
      <c r="C3866">
        <v>3</v>
      </c>
      <c r="D3866">
        <v>2</v>
      </c>
      <c r="E3866">
        <v>4</v>
      </c>
      <c r="F3866">
        <v>1</v>
      </c>
      <c r="G3866">
        <v>-0.39285736662543813</v>
      </c>
      <c r="H3866">
        <v>-0.69201837660064258</v>
      </c>
      <c r="I3866">
        <v>0.36039322603732965</v>
      </c>
      <c r="J3866">
        <v>-0.72431090899682915</v>
      </c>
    </row>
    <row r="3867" spans="1:10" x14ac:dyDescent="0.2">
      <c r="A3867">
        <v>35180981</v>
      </c>
      <c r="B3867">
        <v>451</v>
      </c>
      <c r="C3867">
        <v>2</v>
      </c>
      <c r="D3867">
        <v>2</v>
      </c>
      <c r="E3867">
        <v>4</v>
      </c>
      <c r="F3867">
        <v>1</v>
      </c>
      <c r="G3867">
        <v>-0.47987356563807859</v>
      </c>
      <c r="H3867">
        <v>-0.58611403095344883</v>
      </c>
      <c r="I3867">
        <v>6.1866973999524705E-2</v>
      </c>
      <c r="J3867">
        <v>-0.87656070214574944</v>
      </c>
    </row>
    <row r="3868" spans="1:10" x14ac:dyDescent="0.2">
      <c r="A3868">
        <v>35180982</v>
      </c>
      <c r="B3868">
        <v>324</v>
      </c>
      <c r="C3868">
        <v>3</v>
      </c>
      <c r="D3868">
        <v>1</v>
      </c>
      <c r="E3868">
        <v>3</v>
      </c>
      <c r="F3868">
        <v>1</v>
      </c>
      <c r="G3868">
        <v>-0.14836100696363008</v>
      </c>
      <c r="H3868">
        <v>-1.074442809535705</v>
      </c>
      <c r="I3868">
        <v>-0.21679932059743753</v>
      </c>
      <c r="J3868">
        <v>-0.71037645852564479</v>
      </c>
    </row>
    <row r="3869" spans="1:10" x14ac:dyDescent="0.2">
      <c r="A3869">
        <v>35180983</v>
      </c>
      <c r="B3869">
        <v>534</v>
      </c>
      <c r="C3869">
        <v>1</v>
      </c>
      <c r="D3869">
        <v>2</v>
      </c>
      <c r="E3869">
        <v>1</v>
      </c>
      <c r="F3869">
        <v>2</v>
      </c>
      <c r="G3869">
        <v>-0.91787068856912768</v>
      </c>
      <c r="H3869">
        <v>-0.76308244145698945</v>
      </c>
      <c r="I3869">
        <v>-1.2710952960856989</v>
      </c>
      <c r="J3869">
        <v>-0.41531359336688883</v>
      </c>
    </row>
    <row r="3870" spans="1:10" x14ac:dyDescent="0.2">
      <c r="A3870">
        <v>35180984</v>
      </c>
      <c r="B3870">
        <v>437</v>
      </c>
      <c r="C3870">
        <v>1</v>
      </c>
      <c r="D3870">
        <v>3</v>
      </c>
      <c r="E3870">
        <v>1</v>
      </c>
      <c r="F3870">
        <v>3</v>
      </c>
      <c r="G3870">
        <v>-0.78774833797499477</v>
      </c>
      <c r="H3870">
        <v>-0.39885679278516906</v>
      </c>
      <c r="I3870">
        <v>-1.0242500172363576</v>
      </c>
      <c r="J3870">
        <v>-0.36815317845431988</v>
      </c>
    </row>
    <row r="3871" spans="1:10" x14ac:dyDescent="0.2">
      <c r="A3871">
        <v>35180985</v>
      </c>
      <c r="B3871">
        <v>506</v>
      </c>
      <c r="C3871">
        <v>1</v>
      </c>
      <c r="D3871">
        <v>2</v>
      </c>
      <c r="E3871">
        <v>1</v>
      </c>
      <c r="F3871">
        <v>3</v>
      </c>
      <c r="G3871">
        <v>-1.4093264397915348</v>
      </c>
      <c r="H3871">
        <v>-0.75139195215695898</v>
      </c>
      <c r="I3871">
        <v>-1.029465814696048</v>
      </c>
      <c r="J3871">
        <v>-0.24820098580324776</v>
      </c>
    </row>
    <row r="3872" spans="1:10" x14ac:dyDescent="0.2">
      <c r="A3872">
        <v>35180986</v>
      </c>
      <c r="B3872">
        <v>475</v>
      </c>
      <c r="C3872">
        <v>1</v>
      </c>
      <c r="D3872">
        <v>3</v>
      </c>
      <c r="E3872">
        <v>1</v>
      </c>
      <c r="F3872">
        <v>3</v>
      </c>
      <c r="G3872">
        <v>-0.94991798871072142</v>
      </c>
      <c r="H3872">
        <v>-0.34293184885610084</v>
      </c>
      <c r="I3872">
        <v>-0.99747599585121272</v>
      </c>
      <c r="J3872">
        <v>-0.26781842381271076</v>
      </c>
    </row>
    <row r="3873" spans="1:10" x14ac:dyDescent="0.2">
      <c r="A3873">
        <v>35180987</v>
      </c>
      <c r="B3873">
        <v>595</v>
      </c>
      <c r="C3873">
        <v>1</v>
      </c>
      <c r="D3873">
        <v>1</v>
      </c>
      <c r="E3873">
        <v>1</v>
      </c>
      <c r="F3873">
        <v>3</v>
      </c>
      <c r="G3873">
        <v>-1.0082963113112426</v>
      </c>
      <c r="H3873">
        <v>-0.84212715267088112</v>
      </c>
      <c r="I3873">
        <v>-1.2033602564174819</v>
      </c>
      <c r="J3873">
        <v>-0.26633740652604415</v>
      </c>
    </row>
    <row r="3874" spans="1:10" x14ac:dyDescent="0.2">
      <c r="A3874">
        <v>35180988</v>
      </c>
      <c r="B3874">
        <v>394</v>
      </c>
      <c r="C3874">
        <v>4</v>
      </c>
      <c r="D3874">
        <v>3</v>
      </c>
      <c r="E3874">
        <v>2</v>
      </c>
      <c r="F3874">
        <v>1</v>
      </c>
      <c r="G3874">
        <v>0.28590208362972763</v>
      </c>
      <c r="H3874">
        <v>-0.26595176393914932</v>
      </c>
      <c r="I3874">
        <v>-0.32275965879559187</v>
      </c>
      <c r="J3874">
        <v>-0.90427167339114711</v>
      </c>
    </row>
    <row r="3875" spans="1:10" x14ac:dyDescent="0.2">
      <c r="A3875">
        <v>35180989</v>
      </c>
      <c r="B3875">
        <v>2116</v>
      </c>
      <c r="C3875">
        <v>2</v>
      </c>
      <c r="D3875">
        <v>1</v>
      </c>
      <c r="E3875">
        <v>1</v>
      </c>
      <c r="F3875">
        <v>4</v>
      </c>
      <c r="G3875">
        <v>-0.60371485522107471</v>
      </c>
      <c r="H3875">
        <v>-0.79340258346108961</v>
      </c>
      <c r="I3875">
        <v>-1.2854013923642325</v>
      </c>
      <c r="J3875">
        <v>-5.5064864751519504E-3</v>
      </c>
    </row>
    <row r="3876" spans="1:10" x14ac:dyDescent="0.2">
      <c r="A3876">
        <v>35180990</v>
      </c>
      <c r="B3876">
        <v>274</v>
      </c>
      <c r="C3876">
        <v>4</v>
      </c>
      <c r="D3876">
        <v>3</v>
      </c>
      <c r="E3876">
        <v>1</v>
      </c>
      <c r="F3876">
        <v>3</v>
      </c>
      <c r="G3876">
        <v>0.15339424478628488</v>
      </c>
      <c r="H3876">
        <v>-0.38936057294658083</v>
      </c>
      <c r="I3876">
        <v>-1.232428712168</v>
      </c>
      <c r="J3876">
        <v>-0.31762974666452981</v>
      </c>
    </row>
    <row r="3877" spans="1:10" x14ac:dyDescent="0.2">
      <c r="A3877">
        <v>35180991</v>
      </c>
      <c r="B3877">
        <v>886</v>
      </c>
      <c r="C3877">
        <v>2</v>
      </c>
      <c r="D3877">
        <v>2</v>
      </c>
      <c r="E3877">
        <v>1</v>
      </c>
      <c r="F3877">
        <v>4</v>
      </c>
      <c r="G3877">
        <v>-0.49799338957514788</v>
      </c>
      <c r="H3877">
        <v>-0.75533516688713453</v>
      </c>
      <c r="I3877">
        <v>-1.0829434758259708</v>
      </c>
      <c r="J3877">
        <v>1.8578959687336721E-2</v>
      </c>
    </row>
    <row r="3878" spans="1:10" x14ac:dyDescent="0.2">
      <c r="A3878">
        <v>35180992</v>
      </c>
      <c r="B3878">
        <v>380</v>
      </c>
      <c r="C3878">
        <v>1</v>
      </c>
      <c r="D3878">
        <v>1</v>
      </c>
      <c r="E3878">
        <v>2</v>
      </c>
      <c r="F3878">
        <v>3</v>
      </c>
      <c r="G3878">
        <v>-1.1165336046284855</v>
      </c>
      <c r="H3878">
        <v>-0.80042956695766621</v>
      </c>
      <c r="I3878">
        <v>-0.37589092998352541</v>
      </c>
      <c r="J3878">
        <v>-0.27200408738838433</v>
      </c>
    </row>
    <row r="3879" spans="1:10" x14ac:dyDescent="0.2">
      <c r="A3879">
        <v>35180993</v>
      </c>
      <c r="B3879">
        <v>540</v>
      </c>
      <c r="C3879">
        <v>1</v>
      </c>
      <c r="D3879">
        <v>3</v>
      </c>
      <c r="E3879">
        <v>1</v>
      </c>
      <c r="F3879">
        <v>3</v>
      </c>
      <c r="G3879">
        <v>-0.92344498269684339</v>
      </c>
      <c r="H3879">
        <v>-0.40340758246642106</v>
      </c>
      <c r="I3879">
        <v>-0.91840961689028089</v>
      </c>
      <c r="J3879">
        <v>-0.10884821514431633</v>
      </c>
    </row>
    <row r="3880" spans="1:10" x14ac:dyDescent="0.2">
      <c r="A3880">
        <v>35180994</v>
      </c>
      <c r="B3880">
        <v>2142</v>
      </c>
      <c r="C3880">
        <v>4</v>
      </c>
      <c r="D3880">
        <v>3</v>
      </c>
      <c r="E3880">
        <v>2</v>
      </c>
      <c r="F3880">
        <v>3</v>
      </c>
      <c r="G3880">
        <v>0.23964636266573458</v>
      </c>
      <c r="H3880">
        <v>-0.39700787642167906</v>
      </c>
      <c r="I3880">
        <v>-0.65792729954608409</v>
      </c>
      <c r="J3880">
        <v>-0.2427778011690484</v>
      </c>
    </row>
    <row r="3881" spans="1:10" x14ac:dyDescent="0.2">
      <c r="A3881">
        <v>35180995</v>
      </c>
      <c r="B3881">
        <v>1061</v>
      </c>
      <c r="C3881">
        <v>3</v>
      </c>
      <c r="D3881">
        <v>2</v>
      </c>
      <c r="E3881">
        <v>1</v>
      </c>
      <c r="F3881">
        <v>3</v>
      </c>
      <c r="G3881">
        <v>-0.18690409804180824</v>
      </c>
      <c r="H3881">
        <v>-0.48046539605564498</v>
      </c>
      <c r="I3881">
        <v>-1.2554222936691888</v>
      </c>
      <c r="J3881">
        <v>-0.37331057143196955</v>
      </c>
    </row>
    <row r="3882" spans="1:10" x14ac:dyDescent="0.2">
      <c r="A3882">
        <v>35180996</v>
      </c>
      <c r="B3882">
        <v>966</v>
      </c>
      <c r="C3882">
        <v>2</v>
      </c>
      <c r="D3882">
        <v>2</v>
      </c>
      <c r="E3882">
        <v>1</v>
      </c>
      <c r="F3882">
        <v>3</v>
      </c>
      <c r="G3882">
        <v>-0.74315237203532281</v>
      </c>
      <c r="H3882">
        <v>-0.65595912461253292</v>
      </c>
      <c r="I3882">
        <v>-0.82667675957039521</v>
      </c>
      <c r="J3882">
        <v>-0.33112358082046917</v>
      </c>
    </row>
    <row r="3883" spans="1:10" x14ac:dyDescent="0.2">
      <c r="A3883">
        <v>35180997</v>
      </c>
      <c r="B3883">
        <v>559</v>
      </c>
      <c r="C3883">
        <v>2</v>
      </c>
      <c r="D3883">
        <v>1</v>
      </c>
      <c r="E3883">
        <v>3</v>
      </c>
      <c r="F3883">
        <v>1</v>
      </c>
      <c r="G3883">
        <v>-0.42965067468451584</v>
      </c>
      <c r="H3883">
        <v>-0.91674127647480941</v>
      </c>
      <c r="I3883">
        <v>-0.18301508060303398</v>
      </c>
      <c r="J3883">
        <v>-0.7173453787506141</v>
      </c>
    </row>
    <row r="3884" spans="1:10" x14ac:dyDescent="0.2">
      <c r="A3884">
        <v>35180998</v>
      </c>
      <c r="B3884">
        <v>456</v>
      </c>
      <c r="C3884">
        <v>2</v>
      </c>
      <c r="D3884">
        <v>3</v>
      </c>
      <c r="E3884">
        <v>3</v>
      </c>
      <c r="F3884">
        <v>1</v>
      </c>
      <c r="G3884">
        <v>-0.44731628081385055</v>
      </c>
      <c r="H3884">
        <v>-0.43022032766842028</v>
      </c>
      <c r="I3884">
        <v>3.0777697019907152E-2</v>
      </c>
      <c r="J3884">
        <v>-1.1064324613121572</v>
      </c>
    </row>
    <row r="3885" spans="1:10" x14ac:dyDescent="0.2">
      <c r="A3885">
        <v>35181000</v>
      </c>
      <c r="B3885">
        <v>1130</v>
      </c>
      <c r="C3885">
        <v>1</v>
      </c>
      <c r="D3885">
        <v>2</v>
      </c>
      <c r="E3885">
        <v>1</v>
      </c>
      <c r="F3885">
        <v>4</v>
      </c>
      <c r="G3885">
        <v>-1.4523228982399998</v>
      </c>
      <c r="H3885">
        <v>-0.4514494543268156</v>
      </c>
      <c r="I3885">
        <v>-1.0884438554338902</v>
      </c>
      <c r="J3885">
        <v>7.7345775546208195E-2</v>
      </c>
    </row>
    <row r="3886" spans="1:10" x14ac:dyDescent="0.2">
      <c r="A3886">
        <v>35181002</v>
      </c>
      <c r="B3886">
        <v>626</v>
      </c>
      <c r="C3886">
        <v>3</v>
      </c>
      <c r="D3886">
        <v>2</v>
      </c>
      <c r="E3886">
        <v>2</v>
      </c>
      <c r="F3886">
        <v>3</v>
      </c>
      <c r="G3886">
        <v>-0.11634983012147747</v>
      </c>
      <c r="H3886">
        <v>-0.71074901989446637</v>
      </c>
      <c r="I3886">
        <v>-0.5392758965471407</v>
      </c>
      <c r="J3886">
        <v>-0.17823793217647951</v>
      </c>
    </row>
    <row r="3887" spans="1:10" x14ac:dyDescent="0.2">
      <c r="A3887">
        <v>35181003</v>
      </c>
      <c r="B3887">
        <v>502</v>
      </c>
      <c r="C3887">
        <v>3</v>
      </c>
      <c r="D3887">
        <v>2</v>
      </c>
      <c r="E3887">
        <v>1</v>
      </c>
      <c r="F3887">
        <v>3</v>
      </c>
      <c r="G3887">
        <v>-0.32821855974974407</v>
      </c>
      <c r="H3887">
        <v>-0.58121015029463408</v>
      </c>
      <c r="I3887">
        <v>-0.77502284190638648</v>
      </c>
      <c r="J3887">
        <v>-9.8649467546724712E-2</v>
      </c>
    </row>
    <row r="3888" spans="1:10" x14ac:dyDescent="0.2">
      <c r="A3888">
        <v>35181004</v>
      </c>
      <c r="B3888">
        <v>418</v>
      </c>
      <c r="C3888">
        <v>4</v>
      </c>
      <c r="D3888">
        <v>5</v>
      </c>
      <c r="E3888">
        <v>1</v>
      </c>
      <c r="F3888">
        <v>3</v>
      </c>
      <c r="G3888">
        <v>0.21008555950994984</v>
      </c>
      <c r="H3888">
        <v>1.9147661852801754</v>
      </c>
      <c r="I3888">
        <v>-1.1882223215903374</v>
      </c>
      <c r="J3888">
        <v>-6.7000392879568688E-2</v>
      </c>
    </row>
    <row r="3889" spans="1:10" x14ac:dyDescent="0.2">
      <c r="A3889">
        <v>35181005</v>
      </c>
      <c r="B3889">
        <v>446</v>
      </c>
      <c r="C3889">
        <v>2</v>
      </c>
      <c r="D3889">
        <v>1</v>
      </c>
      <c r="E3889">
        <v>4</v>
      </c>
      <c r="F3889">
        <v>3</v>
      </c>
      <c r="G3889">
        <v>-0.65675325240911953</v>
      </c>
      <c r="H3889">
        <v>-1.2593400860533497</v>
      </c>
      <c r="I3889">
        <v>0.1018687388733019</v>
      </c>
      <c r="J3889">
        <v>-0.37813911718163967</v>
      </c>
    </row>
    <row r="3890" spans="1:10" x14ac:dyDescent="0.2">
      <c r="A3890">
        <v>35181006</v>
      </c>
      <c r="B3890">
        <v>2310</v>
      </c>
      <c r="C3890">
        <v>3</v>
      </c>
      <c r="D3890">
        <v>2</v>
      </c>
      <c r="E3890">
        <v>1</v>
      </c>
      <c r="F3890">
        <v>4</v>
      </c>
      <c r="G3890">
        <v>-0.28085322322508427</v>
      </c>
      <c r="H3890">
        <v>-0.53700168858511033</v>
      </c>
      <c r="I3890">
        <v>-1.1621241663743995</v>
      </c>
      <c r="J3890">
        <v>0.54118311901740168</v>
      </c>
    </row>
    <row r="3891" spans="1:10" x14ac:dyDescent="0.2">
      <c r="A3891">
        <v>35181007</v>
      </c>
      <c r="B3891">
        <v>445</v>
      </c>
      <c r="C3891">
        <v>3</v>
      </c>
      <c r="D3891">
        <v>1</v>
      </c>
      <c r="E3891">
        <v>3</v>
      </c>
      <c r="F3891">
        <v>2</v>
      </c>
      <c r="G3891">
        <v>-1.8775350350093922E-2</v>
      </c>
      <c r="H3891">
        <v>-1.0102873170553288</v>
      </c>
      <c r="I3891">
        <v>-0.14873630314287958</v>
      </c>
      <c r="J3891">
        <v>-0.62139207832030952</v>
      </c>
    </row>
    <row r="3892" spans="1:10" x14ac:dyDescent="0.2">
      <c r="A3892">
        <v>35181008</v>
      </c>
      <c r="B3892">
        <v>376</v>
      </c>
      <c r="C3892">
        <v>2</v>
      </c>
      <c r="D3892">
        <v>1</v>
      </c>
      <c r="E3892">
        <v>3</v>
      </c>
      <c r="F3892">
        <v>1</v>
      </c>
      <c r="G3892">
        <v>-0.43920985528874895</v>
      </c>
      <c r="H3892">
        <v>-0.90834693446138837</v>
      </c>
      <c r="I3892">
        <v>-2.9884754501194384E-2</v>
      </c>
      <c r="J3892">
        <v>-0.78728569416522121</v>
      </c>
    </row>
    <row r="3893" spans="1:10" x14ac:dyDescent="0.2">
      <c r="A3893">
        <v>35181009</v>
      </c>
      <c r="B3893">
        <v>395</v>
      </c>
      <c r="C3893">
        <v>3</v>
      </c>
      <c r="D3893">
        <v>1</v>
      </c>
      <c r="E3893">
        <v>3</v>
      </c>
      <c r="F3893">
        <v>2</v>
      </c>
      <c r="G3893">
        <v>-0.26634088704043374</v>
      </c>
      <c r="H3893">
        <v>-0.82164678191659357</v>
      </c>
      <c r="I3893">
        <v>-0.27610813160436742</v>
      </c>
      <c r="J3893">
        <v>-0.68403072698848821</v>
      </c>
    </row>
    <row r="3894" spans="1:10" x14ac:dyDescent="0.2">
      <c r="A3894">
        <v>35181010</v>
      </c>
      <c r="B3894">
        <v>409</v>
      </c>
      <c r="C3894">
        <v>2</v>
      </c>
      <c r="D3894">
        <v>1</v>
      </c>
      <c r="E3894">
        <v>2</v>
      </c>
      <c r="F3894">
        <v>3</v>
      </c>
      <c r="G3894">
        <v>-0.43705701580360895</v>
      </c>
      <c r="H3894">
        <v>-0.91843944529511257</v>
      </c>
      <c r="I3894">
        <v>-0.48924230929540313</v>
      </c>
      <c r="J3894">
        <v>-0.39476281716463746</v>
      </c>
    </row>
    <row r="3895" spans="1:10" x14ac:dyDescent="0.2">
      <c r="A3895">
        <v>35181011</v>
      </c>
      <c r="B3895">
        <v>541</v>
      </c>
      <c r="C3895">
        <v>1</v>
      </c>
      <c r="D3895">
        <v>2</v>
      </c>
      <c r="E3895">
        <v>3</v>
      </c>
      <c r="F3895">
        <v>1</v>
      </c>
      <c r="G3895">
        <v>-0.89535955446494508</v>
      </c>
      <c r="H3895">
        <v>-0.68230035635980635</v>
      </c>
      <c r="I3895">
        <v>-0.13681604923426835</v>
      </c>
      <c r="J3895">
        <v>-0.8178890438019043</v>
      </c>
    </row>
    <row r="3896" spans="1:10" x14ac:dyDescent="0.2">
      <c r="A3896">
        <v>35181012</v>
      </c>
      <c r="B3896">
        <v>416</v>
      </c>
      <c r="C3896">
        <v>2</v>
      </c>
      <c r="D3896">
        <v>2</v>
      </c>
      <c r="E3896">
        <v>2</v>
      </c>
      <c r="F3896">
        <v>1</v>
      </c>
      <c r="G3896">
        <v>-0.61063920284735618</v>
      </c>
      <c r="H3896">
        <v>-0.52143803468573258</v>
      </c>
      <c r="I3896">
        <v>-0.40866802153612491</v>
      </c>
      <c r="J3896">
        <v>-1.1313516132739718</v>
      </c>
    </row>
    <row r="3897" spans="1:10" x14ac:dyDescent="0.2">
      <c r="A3897">
        <v>35181013</v>
      </c>
      <c r="B3897">
        <v>510</v>
      </c>
      <c r="C3897">
        <v>1</v>
      </c>
      <c r="D3897">
        <v>3</v>
      </c>
      <c r="E3897">
        <v>2</v>
      </c>
      <c r="F3897">
        <v>1</v>
      </c>
      <c r="G3897">
        <v>-1.0283370839896975</v>
      </c>
      <c r="H3897">
        <v>-0.1425344323888951</v>
      </c>
      <c r="I3897">
        <v>-0.6163038900649972</v>
      </c>
      <c r="J3897">
        <v>-1.2378863430908456</v>
      </c>
    </row>
    <row r="3898" spans="1:10" x14ac:dyDescent="0.2">
      <c r="A3898">
        <v>35181014</v>
      </c>
      <c r="B3898">
        <v>562</v>
      </c>
      <c r="C3898">
        <v>2</v>
      </c>
      <c r="D3898">
        <v>1</v>
      </c>
      <c r="E3898">
        <v>3</v>
      </c>
      <c r="F3898">
        <v>1</v>
      </c>
      <c r="G3898">
        <v>-0.68996339257457895</v>
      </c>
      <c r="H3898">
        <v>-0.77592115581322008</v>
      </c>
      <c r="I3898">
        <v>-0.13258206613228668</v>
      </c>
      <c r="J3898">
        <v>-1.1549244794260891</v>
      </c>
    </row>
    <row r="3899" spans="1:10" x14ac:dyDescent="0.2">
      <c r="A3899">
        <v>35181015</v>
      </c>
      <c r="B3899">
        <v>416</v>
      </c>
      <c r="C3899">
        <v>5</v>
      </c>
      <c r="D3899">
        <v>5</v>
      </c>
      <c r="E3899">
        <v>1</v>
      </c>
      <c r="F3899">
        <v>1</v>
      </c>
      <c r="G3899">
        <v>1.1733951670199745</v>
      </c>
      <c r="H3899">
        <v>1.3956988890855411</v>
      </c>
      <c r="I3899">
        <v>-0.9334178417715755</v>
      </c>
      <c r="J3899">
        <v>-0.85871798236632002</v>
      </c>
    </row>
    <row r="3900" spans="1:10" x14ac:dyDescent="0.2">
      <c r="A3900">
        <v>35181016</v>
      </c>
      <c r="B3900">
        <v>1347</v>
      </c>
      <c r="C3900">
        <v>3</v>
      </c>
      <c r="D3900">
        <v>2</v>
      </c>
      <c r="E3900">
        <v>1</v>
      </c>
      <c r="F3900">
        <v>4</v>
      </c>
      <c r="G3900">
        <v>-7.3923571726753207E-2</v>
      </c>
      <c r="H3900">
        <v>-0.75243995370276195</v>
      </c>
      <c r="I3900">
        <v>-1.2791823756751548</v>
      </c>
      <c r="J3900">
        <v>0.12093007998618088</v>
      </c>
    </row>
    <row r="3901" spans="1:10" x14ac:dyDescent="0.2">
      <c r="A3901">
        <v>35181017</v>
      </c>
      <c r="B3901">
        <v>301</v>
      </c>
      <c r="C3901">
        <v>5</v>
      </c>
      <c r="D3901">
        <v>4</v>
      </c>
      <c r="E3901">
        <v>1</v>
      </c>
      <c r="F3901">
        <v>3</v>
      </c>
      <c r="G3901">
        <v>1.5921900583139161</v>
      </c>
      <c r="H3901">
        <v>0.2274977323803701</v>
      </c>
      <c r="I3901">
        <v>-1.1346534305592217</v>
      </c>
      <c r="J3901">
        <v>-0.24896708340492793</v>
      </c>
    </row>
    <row r="3902" spans="1:10" x14ac:dyDescent="0.2">
      <c r="A3902">
        <v>35181018</v>
      </c>
      <c r="B3902">
        <v>335</v>
      </c>
      <c r="C3902">
        <v>3</v>
      </c>
      <c r="D3902">
        <v>3</v>
      </c>
      <c r="E3902">
        <v>1</v>
      </c>
      <c r="F3902">
        <v>4</v>
      </c>
      <c r="G3902">
        <v>-0.22560294599775738</v>
      </c>
      <c r="H3902">
        <v>-0.40982377364360922</v>
      </c>
      <c r="I3902">
        <v>-0.89861988353478162</v>
      </c>
      <c r="J3902">
        <v>-4.8495169948223088E-2</v>
      </c>
    </row>
    <row r="3903" spans="1:10" x14ac:dyDescent="0.2">
      <c r="A3903">
        <v>35181019</v>
      </c>
      <c r="B3903">
        <v>763</v>
      </c>
      <c r="C3903">
        <v>5</v>
      </c>
      <c r="D3903">
        <v>4</v>
      </c>
      <c r="E3903">
        <v>5</v>
      </c>
      <c r="F3903">
        <v>3</v>
      </c>
      <c r="G3903">
        <v>2.8715029431826222</v>
      </c>
      <c r="H3903">
        <v>4.9167895060170774E-2</v>
      </c>
      <c r="I3903">
        <v>1.8369922616030507</v>
      </c>
      <c r="J3903">
        <v>-0.27954757645296191</v>
      </c>
    </row>
    <row r="3904" spans="1:10" x14ac:dyDescent="0.2">
      <c r="A3904">
        <v>35181020</v>
      </c>
      <c r="B3904">
        <v>359</v>
      </c>
      <c r="C3904">
        <v>1</v>
      </c>
      <c r="D3904">
        <v>1</v>
      </c>
      <c r="E3904">
        <v>1</v>
      </c>
      <c r="F3904">
        <v>4</v>
      </c>
      <c r="G3904">
        <v>-0.81395378903485827</v>
      </c>
      <c r="H3904">
        <v>-0.91635697631510293</v>
      </c>
      <c r="I3904">
        <v>-0.80345474177825982</v>
      </c>
      <c r="J3904">
        <v>1.9486302054813054E-2</v>
      </c>
    </row>
    <row r="3905" spans="1:10" x14ac:dyDescent="0.2">
      <c r="A3905">
        <v>35181021</v>
      </c>
      <c r="B3905">
        <v>507</v>
      </c>
      <c r="C3905">
        <v>1</v>
      </c>
      <c r="D3905">
        <v>1</v>
      </c>
      <c r="E3905">
        <v>1</v>
      </c>
      <c r="F3905">
        <v>4</v>
      </c>
      <c r="G3905">
        <v>-1.3865834867574229</v>
      </c>
      <c r="H3905">
        <v>-1.1089565064125158</v>
      </c>
      <c r="I3905">
        <v>-0.8777411698974259</v>
      </c>
      <c r="J3905">
        <v>0.45953471261113754</v>
      </c>
    </row>
    <row r="3906" spans="1:10" x14ac:dyDescent="0.2">
      <c r="A3906">
        <v>35181022</v>
      </c>
      <c r="B3906">
        <v>758</v>
      </c>
      <c r="C3906">
        <v>1</v>
      </c>
      <c r="D3906">
        <v>1</v>
      </c>
      <c r="E3906">
        <v>1</v>
      </c>
      <c r="F3906">
        <v>3</v>
      </c>
      <c r="G3906">
        <v>-0.91146803800889842</v>
      </c>
      <c r="H3906">
        <v>-1.0295775407270042</v>
      </c>
      <c r="I3906">
        <v>-0.78684758529612608</v>
      </c>
      <c r="J3906">
        <v>-0.14033656894487231</v>
      </c>
    </row>
    <row r="3907" spans="1:10" x14ac:dyDescent="0.2">
      <c r="A3907">
        <v>35181023</v>
      </c>
      <c r="B3907">
        <v>518</v>
      </c>
      <c r="C3907">
        <v>2</v>
      </c>
      <c r="D3907">
        <v>1</v>
      </c>
      <c r="E3907">
        <v>1</v>
      </c>
      <c r="F3907">
        <v>3</v>
      </c>
      <c r="G3907">
        <v>-0.70596189405798282</v>
      </c>
      <c r="H3907">
        <v>-1.0338263178907927</v>
      </c>
      <c r="I3907">
        <v>-0.8849101613347552</v>
      </c>
      <c r="J3907">
        <v>-0.15664870991151189</v>
      </c>
    </row>
    <row r="3908" spans="1:10" x14ac:dyDescent="0.2">
      <c r="A3908">
        <v>35181024</v>
      </c>
      <c r="B3908">
        <v>583</v>
      </c>
      <c r="C3908">
        <v>1</v>
      </c>
      <c r="D3908">
        <v>1</v>
      </c>
      <c r="E3908">
        <v>1</v>
      </c>
      <c r="F3908">
        <v>4</v>
      </c>
      <c r="G3908">
        <v>-0.96457132970790549</v>
      </c>
      <c r="H3908">
        <v>-0.9100431409265306</v>
      </c>
      <c r="I3908">
        <v>-0.90468790879411753</v>
      </c>
      <c r="J3908">
        <v>-2.5336812330000485E-2</v>
      </c>
    </row>
    <row r="3909" spans="1:10" x14ac:dyDescent="0.2">
      <c r="A3909">
        <v>35181030</v>
      </c>
      <c r="B3909">
        <v>310</v>
      </c>
      <c r="C3909">
        <v>3</v>
      </c>
      <c r="D3909">
        <v>1</v>
      </c>
      <c r="E3909">
        <v>4</v>
      </c>
      <c r="F3909">
        <v>1</v>
      </c>
      <c r="G3909">
        <v>-0.16510522346679701</v>
      </c>
      <c r="H3909">
        <v>-0.83091072752902062</v>
      </c>
      <c r="I3909">
        <v>0.35785113326003837</v>
      </c>
      <c r="J3909">
        <v>-1.0729974890529967</v>
      </c>
    </row>
    <row r="3910" spans="1:10" x14ac:dyDescent="0.2">
      <c r="A3910">
        <v>35181032</v>
      </c>
      <c r="B3910">
        <v>2006</v>
      </c>
      <c r="C3910">
        <v>4</v>
      </c>
      <c r="D3910">
        <v>1</v>
      </c>
      <c r="E3910">
        <v>4</v>
      </c>
      <c r="F3910">
        <v>3</v>
      </c>
      <c r="G3910">
        <v>0.13320902221499414</v>
      </c>
      <c r="H3910">
        <v>-0.98002049005960978</v>
      </c>
      <c r="I3910">
        <v>0.26215204972571815</v>
      </c>
      <c r="J3910">
        <v>-0.29533553263191037</v>
      </c>
    </row>
    <row r="3911" spans="1:10" x14ac:dyDescent="0.2">
      <c r="A3911">
        <v>35181034</v>
      </c>
      <c r="B3911">
        <v>364</v>
      </c>
      <c r="C3911">
        <v>4</v>
      </c>
      <c r="D3911">
        <v>3</v>
      </c>
      <c r="E3911">
        <v>4</v>
      </c>
      <c r="F3911">
        <v>1</v>
      </c>
      <c r="G3911">
        <v>2.8695586572428211E-2</v>
      </c>
      <c r="H3911">
        <v>-0.29635206154589505</v>
      </c>
      <c r="I3911">
        <v>0.20977050722216656</v>
      </c>
      <c r="J3911">
        <v>-0.88076589229447488</v>
      </c>
    </row>
    <row r="3912" spans="1:10" x14ac:dyDescent="0.2">
      <c r="A3912">
        <v>35181035</v>
      </c>
      <c r="B3912">
        <v>589</v>
      </c>
      <c r="C3912">
        <v>4</v>
      </c>
      <c r="D3912">
        <v>2</v>
      </c>
      <c r="E3912">
        <v>2</v>
      </c>
      <c r="F3912">
        <v>2</v>
      </c>
      <c r="G3912">
        <v>0.17401099202831027</v>
      </c>
      <c r="H3912">
        <v>-0.50414443902921235</v>
      </c>
      <c r="I3912">
        <v>-0.61189672214434532</v>
      </c>
      <c r="J3912">
        <v>-0.54707059534112967</v>
      </c>
    </row>
    <row r="3913" spans="1:10" x14ac:dyDescent="0.2">
      <c r="A3913">
        <v>35181036</v>
      </c>
      <c r="B3913">
        <v>269</v>
      </c>
      <c r="C3913">
        <v>2</v>
      </c>
      <c r="D3913">
        <v>4</v>
      </c>
      <c r="E3913">
        <v>3</v>
      </c>
      <c r="F3913">
        <v>1</v>
      </c>
      <c r="G3913">
        <v>-0.54232528468582997</v>
      </c>
      <c r="H3913">
        <v>-2.9728257844901129E-2</v>
      </c>
      <c r="I3913">
        <v>-7.8662235169123629E-2</v>
      </c>
      <c r="J3913">
        <v>-1.2797160809246868</v>
      </c>
    </row>
    <row r="3914" spans="1:10" x14ac:dyDescent="0.2">
      <c r="A3914">
        <v>35181038</v>
      </c>
      <c r="B3914">
        <v>325</v>
      </c>
      <c r="C3914">
        <v>1</v>
      </c>
      <c r="D3914">
        <v>2</v>
      </c>
      <c r="E3914">
        <v>1</v>
      </c>
      <c r="F3914">
        <v>4</v>
      </c>
      <c r="G3914">
        <v>-1.3836317212277982</v>
      </c>
      <c r="H3914">
        <v>-0.65209593224320173</v>
      </c>
      <c r="I3914">
        <v>-0.90490046185676198</v>
      </c>
      <c r="J3914">
        <v>0.28283164962285223</v>
      </c>
    </row>
    <row r="3915" spans="1:10" x14ac:dyDescent="0.2">
      <c r="A3915">
        <v>35181039</v>
      </c>
      <c r="B3915">
        <v>650</v>
      </c>
      <c r="C3915">
        <v>1</v>
      </c>
      <c r="D3915">
        <v>3</v>
      </c>
      <c r="E3915">
        <v>2</v>
      </c>
      <c r="F3915">
        <v>4</v>
      </c>
      <c r="G3915">
        <v>-1.0107375385577217</v>
      </c>
      <c r="H3915">
        <v>-0.36770126239472412</v>
      </c>
      <c r="I3915">
        <v>-0.6054213713645189</v>
      </c>
      <c r="J3915">
        <v>0.36372016395170925</v>
      </c>
    </row>
    <row r="3916" spans="1:10" x14ac:dyDescent="0.2">
      <c r="A3916">
        <v>35181040</v>
      </c>
      <c r="B3916">
        <v>604</v>
      </c>
      <c r="C3916">
        <v>1</v>
      </c>
      <c r="D3916">
        <v>2</v>
      </c>
      <c r="E3916">
        <v>2</v>
      </c>
      <c r="F3916">
        <v>4</v>
      </c>
      <c r="G3916">
        <v>-1.0591432817260371</v>
      </c>
      <c r="H3916">
        <v>-0.44604724722835554</v>
      </c>
      <c r="I3916">
        <v>-0.54891890143607469</v>
      </c>
      <c r="J3916">
        <v>0.24287757844193705</v>
      </c>
    </row>
    <row r="3917" spans="1:10" x14ac:dyDescent="0.2">
      <c r="A3917">
        <v>35181041</v>
      </c>
      <c r="B3917">
        <v>844</v>
      </c>
      <c r="C3917">
        <v>1</v>
      </c>
      <c r="D3917">
        <v>4</v>
      </c>
      <c r="E3917">
        <v>1</v>
      </c>
      <c r="F3917">
        <v>4</v>
      </c>
      <c r="G3917">
        <v>-0.98278195577034944</v>
      </c>
      <c r="H3917">
        <v>3.6315435109243732E-2</v>
      </c>
      <c r="I3917">
        <v>-0.93081559604675479</v>
      </c>
      <c r="J3917">
        <v>0.55889699088471045</v>
      </c>
    </row>
    <row r="3918" spans="1:10" x14ac:dyDescent="0.2">
      <c r="A3918">
        <v>35181042</v>
      </c>
      <c r="B3918">
        <v>1091</v>
      </c>
      <c r="C3918">
        <v>3</v>
      </c>
      <c r="D3918">
        <v>2</v>
      </c>
      <c r="E3918">
        <v>1</v>
      </c>
      <c r="F3918">
        <v>5</v>
      </c>
      <c r="G3918">
        <v>-0.23441853481468763</v>
      </c>
      <c r="H3918">
        <v>-0.54356087853710711</v>
      </c>
      <c r="I3918">
        <v>-0.85088522382493292</v>
      </c>
      <c r="J3918">
        <v>0.770268467720848</v>
      </c>
    </row>
    <row r="3919" spans="1:10" x14ac:dyDescent="0.2">
      <c r="A3919">
        <v>35181043</v>
      </c>
      <c r="B3919">
        <v>668</v>
      </c>
      <c r="C3919">
        <v>1</v>
      </c>
      <c r="D3919">
        <v>3</v>
      </c>
      <c r="E3919">
        <v>2</v>
      </c>
      <c r="F3919">
        <v>5</v>
      </c>
      <c r="G3919">
        <v>-0.94740949317452539</v>
      </c>
      <c r="H3919">
        <v>-0.16261359576003132</v>
      </c>
      <c r="I3919">
        <v>-0.67085533542932585</v>
      </c>
      <c r="J3919">
        <v>0.84176461935163482</v>
      </c>
    </row>
    <row r="3920" spans="1:10" x14ac:dyDescent="0.2">
      <c r="A3920">
        <v>35181044</v>
      </c>
      <c r="B3920">
        <v>1149</v>
      </c>
      <c r="C3920">
        <v>1</v>
      </c>
      <c r="D3920">
        <v>3</v>
      </c>
      <c r="E3920">
        <v>2</v>
      </c>
      <c r="F3920">
        <v>5</v>
      </c>
      <c r="G3920">
        <v>-0.81669697076005832</v>
      </c>
      <c r="H3920">
        <v>-6.8526333454734689E-2</v>
      </c>
      <c r="I3920">
        <v>-0.56774162232894054</v>
      </c>
      <c r="J3920">
        <v>0.96600227889530443</v>
      </c>
    </row>
    <row r="3921" spans="1:10" x14ac:dyDescent="0.2">
      <c r="A3921">
        <v>35181045</v>
      </c>
      <c r="B3921">
        <v>739</v>
      </c>
      <c r="C3921">
        <v>2</v>
      </c>
      <c r="D3921">
        <v>1</v>
      </c>
      <c r="E3921">
        <v>2</v>
      </c>
      <c r="F3921">
        <v>4</v>
      </c>
      <c r="G3921">
        <v>-0.57378191386381028</v>
      </c>
      <c r="H3921">
        <v>-1.0532491920907092</v>
      </c>
      <c r="I3921">
        <v>-0.38686836737965757</v>
      </c>
      <c r="J3921">
        <v>2.4393999565961944E-2</v>
      </c>
    </row>
    <row r="3922" spans="1:10" x14ac:dyDescent="0.2">
      <c r="A3922">
        <v>35181046</v>
      </c>
      <c r="B3922">
        <v>410</v>
      </c>
      <c r="C3922">
        <v>2</v>
      </c>
      <c r="D3922">
        <v>1</v>
      </c>
      <c r="E3922">
        <v>2</v>
      </c>
      <c r="F3922">
        <v>3</v>
      </c>
      <c r="G3922">
        <v>-0.61488179094327555</v>
      </c>
      <c r="H3922">
        <v>-1.0277793984802284</v>
      </c>
      <c r="I3922">
        <v>-0.5876641170651834</v>
      </c>
      <c r="J3922">
        <v>-0.12266696682838829</v>
      </c>
    </row>
    <row r="3923" spans="1:10" x14ac:dyDescent="0.2">
      <c r="A3923">
        <v>35181047</v>
      </c>
      <c r="B3923">
        <v>522</v>
      </c>
      <c r="C3923">
        <v>1</v>
      </c>
      <c r="D3923">
        <v>2</v>
      </c>
      <c r="E3923">
        <v>2</v>
      </c>
      <c r="F3923">
        <v>4</v>
      </c>
      <c r="G3923">
        <v>-0.84778741567690807</v>
      </c>
      <c r="H3923">
        <v>-0.73654476069439379</v>
      </c>
      <c r="I3923">
        <v>-0.67918870715430035</v>
      </c>
      <c r="J3923">
        <v>0.30884718093646946</v>
      </c>
    </row>
    <row r="3924" spans="1:10" x14ac:dyDescent="0.2">
      <c r="A3924">
        <v>35181048</v>
      </c>
      <c r="B3924">
        <v>898</v>
      </c>
      <c r="C3924">
        <v>2</v>
      </c>
      <c r="D3924">
        <v>4</v>
      </c>
      <c r="E3924">
        <v>1</v>
      </c>
      <c r="F3924">
        <v>5</v>
      </c>
      <c r="G3924">
        <v>-0.70341497426201283</v>
      </c>
      <c r="H3924">
        <v>5.3055471762811071E-2</v>
      </c>
      <c r="I3924">
        <v>-1.0331581932509162</v>
      </c>
      <c r="J3924">
        <v>0.95648968364983045</v>
      </c>
    </row>
    <row r="3925" spans="1:10" x14ac:dyDescent="0.2">
      <c r="A3925">
        <v>35181049</v>
      </c>
      <c r="B3925">
        <v>891</v>
      </c>
      <c r="C3925">
        <v>5</v>
      </c>
      <c r="D3925">
        <v>4</v>
      </c>
      <c r="E3925">
        <v>5</v>
      </c>
      <c r="F3925">
        <v>4</v>
      </c>
      <c r="G3925">
        <v>1.1033936405308513</v>
      </c>
      <c r="H3925">
        <v>0.42425015486518358</v>
      </c>
      <c r="I3925">
        <v>1.9816575373745433</v>
      </c>
      <c r="J3925">
        <v>-3.1490881754602879E-2</v>
      </c>
    </row>
    <row r="3926" spans="1:10" x14ac:dyDescent="0.2">
      <c r="A3926">
        <v>35181050</v>
      </c>
      <c r="B3926">
        <v>413</v>
      </c>
      <c r="C3926">
        <v>2</v>
      </c>
      <c r="D3926">
        <v>4</v>
      </c>
      <c r="E3926">
        <v>1</v>
      </c>
      <c r="F3926">
        <v>5</v>
      </c>
      <c r="G3926">
        <v>-0.60977486375718837</v>
      </c>
      <c r="H3926">
        <v>0.32168419439998763</v>
      </c>
      <c r="I3926">
        <v>-0.9594356403660409</v>
      </c>
      <c r="J3926">
        <v>1.5124937880608742</v>
      </c>
    </row>
    <row r="3927" spans="1:10" x14ac:dyDescent="0.2">
      <c r="A3927">
        <v>35181051</v>
      </c>
      <c r="B3927">
        <v>1422</v>
      </c>
      <c r="C3927">
        <v>5</v>
      </c>
      <c r="D3927">
        <v>5</v>
      </c>
      <c r="E3927">
        <v>2</v>
      </c>
      <c r="F3927">
        <v>5</v>
      </c>
      <c r="G3927">
        <v>1.2600021374804937</v>
      </c>
      <c r="H3927">
        <v>1.5673624974994513</v>
      </c>
      <c r="I3927">
        <v>-0.68299025100025967</v>
      </c>
      <c r="J3927">
        <v>1.3038764917096564</v>
      </c>
    </row>
    <row r="3928" spans="1:10" x14ac:dyDescent="0.2">
      <c r="A3928">
        <v>35181052</v>
      </c>
      <c r="B3928">
        <v>627</v>
      </c>
      <c r="C3928">
        <v>5</v>
      </c>
      <c r="D3928">
        <v>5</v>
      </c>
      <c r="E3928">
        <v>5</v>
      </c>
      <c r="F3928">
        <v>2</v>
      </c>
      <c r="G3928">
        <v>2.1002918140931381</v>
      </c>
      <c r="H3928">
        <v>0.6840375828947125</v>
      </c>
      <c r="I3928">
        <v>4.8555025293176772</v>
      </c>
      <c r="J3928">
        <v>-0.53007396892879111</v>
      </c>
    </row>
    <row r="3929" spans="1:10" x14ac:dyDescent="0.2">
      <c r="A3929">
        <v>35181053</v>
      </c>
      <c r="B3929">
        <v>393</v>
      </c>
      <c r="C3929">
        <v>2</v>
      </c>
      <c r="D3929">
        <v>4</v>
      </c>
      <c r="E3929">
        <v>1</v>
      </c>
      <c r="F3929">
        <v>5</v>
      </c>
      <c r="G3929">
        <v>-0.41751947051844596</v>
      </c>
      <c r="H3929">
        <v>0.55413070860390012</v>
      </c>
      <c r="I3929">
        <v>-1.0256444217447644</v>
      </c>
      <c r="J3929">
        <v>0.85780288870110166</v>
      </c>
    </row>
    <row r="3930" spans="1:10" x14ac:dyDescent="0.2">
      <c r="A3930">
        <v>35181055</v>
      </c>
      <c r="B3930">
        <v>698</v>
      </c>
      <c r="C3930">
        <v>4</v>
      </c>
      <c r="D3930">
        <v>5</v>
      </c>
      <c r="E3930">
        <v>1</v>
      </c>
      <c r="F3930">
        <v>3</v>
      </c>
      <c r="G3930">
        <v>6.5111694476793658E-2</v>
      </c>
      <c r="H3930">
        <v>0.68015801830334988</v>
      </c>
      <c r="I3930">
        <v>-0.7807219560800982</v>
      </c>
      <c r="J3930">
        <v>-7.3021031075926876E-2</v>
      </c>
    </row>
    <row r="3931" spans="1:10" x14ac:dyDescent="0.2">
      <c r="A3931">
        <v>35181056</v>
      </c>
      <c r="B3931">
        <v>619</v>
      </c>
      <c r="C3931">
        <v>1</v>
      </c>
      <c r="D3931">
        <v>3</v>
      </c>
      <c r="E3931">
        <v>1</v>
      </c>
      <c r="F3931">
        <v>4</v>
      </c>
      <c r="G3931">
        <v>-1.2201402804799315</v>
      </c>
      <c r="H3931">
        <v>-0.17059100091578389</v>
      </c>
      <c r="I3931">
        <v>-1.0189411186572876</v>
      </c>
      <c r="J3931">
        <v>0.6104432027474862</v>
      </c>
    </row>
    <row r="3932" spans="1:10" x14ac:dyDescent="0.2">
      <c r="A3932">
        <v>35181057</v>
      </c>
      <c r="B3932">
        <v>603</v>
      </c>
      <c r="C3932">
        <v>2</v>
      </c>
      <c r="D3932">
        <v>3</v>
      </c>
      <c r="E3932">
        <v>1</v>
      </c>
      <c r="F3932">
        <v>5</v>
      </c>
      <c r="G3932">
        <v>-0.57673942328913264</v>
      </c>
      <c r="H3932">
        <v>-0.14840228400772282</v>
      </c>
      <c r="I3932">
        <v>-1.2135202471016404</v>
      </c>
      <c r="J3932">
        <v>0.75090297580736953</v>
      </c>
    </row>
    <row r="3933" spans="1:10" x14ac:dyDescent="0.2">
      <c r="A3933">
        <v>35181058</v>
      </c>
      <c r="B3933">
        <v>195</v>
      </c>
      <c r="C3933">
        <v>1</v>
      </c>
      <c r="D3933">
        <v>3</v>
      </c>
      <c r="E3933">
        <v>1</v>
      </c>
      <c r="F3933">
        <v>4</v>
      </c>
      <c r="G3933">
        <v>-0.89043998831658377</v>
      </c>
      <c r="H3933">
        <v>-0.28206693943104189</v>
      </c>
      <c r="I3933">
        <v>-1.1480045248266895</v>
      </c>
      <c r="J3933">
        <v>0.1616651994046952</v>
      </c>
    </row>
    <row r="3934" spans="1:10" x14ac:dyDescent="0.2">
      <c r="A3934">
        <v>35181063</v>
      </c>
      <c r="B3934">
        <v>1229</v>
      </c>
      <c r="C3934">
        <v>2</v>
      </c>
      <c r="D3934">
        <v>3</v>
      </c>
      <c r="E3934">
        <v>1</v>
      </c>
      <c r="F3934">
        <v>4</v>
      </c>
      <c r="G3934">
        <v>-0.65827029622181443</v>
      </c>
      <c r="H3934">
        <v>-0.2942177241943621</v>
      </c>
      <c r="I3934">
        <v>-0.97822343821639413</v>
      </c>
      <c r="J3934">
        <v>0.45939713559989354</v>
      </c>
    </row>
    <row r="3935" spans="1:10" x14ac:dyDescent="0.2">
      <c r="A3935">
        <v>35181064</v>
      </c>
      <c r="B3935">
        <v>1035</v>
      </c>
      <c r="C3935">
        <v>1</v>
      </c>
      <c r="D3935">
        <v>3</v>
      </c>
      <c r="E3935">
        <v>1</v>
      </c>
      <c r="F3935">
        <v>4</v>
      </c>
      <c r="G3935">
        <v>-1.5987110975305474</v>
      </c>
      <c r="H3935">
        <v>-0.32138290461789776</v>
      </c>
      <c r="I3935">
        <v>-0.85769433111473059</v>
      </c>
      <c r="J3935">
        <v>0.33947143688293258</v>
      </c>
    </row>
    <row r="3936" spans="1:10" x14ac:dyDescent="0.2">
      <c r="A3936">
        <v>35181065</v>
      </c>
      <c r="B3936">
        <v>702</v>
      </c>
      <c r="C3936">
        <v>2</v>
      </c>
      <c r="D3936">
        <v>2</v>
      </c>
      <c r="E3936">
        <v>1</v>
      </c>
      <c r="F3936">
        <v>4</v>
      </c>
      <c r="G3936">
        <v>-0.70376743334906089</v>
      </c>
      <c r="H3936">
        <v>-0.51003678990547385</v>
      </c>
      <c r="I3936">
        <v>-0.73222014453909501</v>
      </c>
      <c r="J3936">
        <v>0.21169577333879033</v>
      </c>
    </row>
    <row r="3937" spans="1:10" x14ac:dyDescent="0.2">
      <c r="A3937">
        <v>35181066</v>
      </c>
      <c r="B3937">
        <v>990</v>
      </c>
      <c r="C3937">
        <v>1</v>
      </c>
      <c r="D3937">
        <v>4</v>
      </c>
      <c r="E3937">
        <v>1</v>
      </c>
      <c r="F3937">
        <v>5</v>
      </c>
      <c r="G3937">
        <v>-1.0648059122194984</v>
      </c>
      <c r="H3937">
        <v>5.5815851409753259E-2</v>
      </c>
      <c r="I3937">
        <v>-1.133693224478129</v>
      </c>
      <c r="J3937">
        <v>0.96658204494993982</v>
      </c>
    </row>
    <row r="3938" spans="1:10" x14ac:dyDescent="0.2">
      <c r="A3938">
        <v>35181067</v>
      </c>
      <c r="B3938">
        <v>1363</v>
      </c>
      <c r="C3938">
        <v>2</v>
      </c>
      <c r="D3938">
        <v>4</v>
      </c>
      <c r="E3938">
        <v>1</v>
      </c>
      <c r="F3938">
        <v>5</v>
      </c>
      <c r="G3938">
        <v>-0.41151598181747862</v>
      </c>
      <c r="H3938">
        <v>0.4998435587783473</v>
      </c>
      <c r="I3938">
        <v>-1.585577171515798</v>
      </c>
      <c r="J3938">
        <v>1.6276559082450426</v>
      </c>
    </row>
    <row r="3939" spans="1:10" x14ac:dyDescent="0.2">
      <c r="A3939">
        <v>35181068</v>
      </c>
      <c r="B3939">
        <v>895</v>
      </c>
      <c r="C3939">
        <v>1</v>
      </c>
      <c r="D3939">
        <v>4</v>
      </c>
      <c r="E3939">
        <v>2</v>
      </c>
      <c r="F3939">
        <v>5</v>
      </c>
      <c r="G3939">
        <v>-1.0062812947600128</v>
      </c>
      <c r="H3939">
        <v>0.32669951535453173</v>
      </c>
      <c r="I3939">
        <v>-0.39981593719865277</v>
      </c>
      <c r="J3939">
        <v>1.6723679892531798</v>
      </c>
    </row>
    <row r="3940" spans="1:10" x14ac:dyDescent="0.2">
      <c r="A3940">
        <v>35181069</v>
      </c>
      <c r="B3940">
        <v>887</v>
      </c>
      <c r="C3940">
        <v>1</v>
      </c>
      <c r="D3940">
        <v>3</v>
      </c>
      <c r="E3940">
        <v>1</v>
      </c>
      <c r="F3940">
        <v>5</v>
      </c>
      <c r="G3940">
        <v>-0.7756328992284437</v>
      </c>
      <c r="H3940">
        <v>-0.19163747387145916</v>
      </c>
      <c r="I3940">
        <v>-1.167270556195213</v>
      </c>
      <c r="J3940">
        <v>1.4634015647328005</v>
      </c>
    </row>
    <row r="3941" spans="1:10" x14ac:dyDescent="0.2">
      <c r="A3941">
        <v>35181070</v>
      </c>
      <c r="B3941">
        <v>1265</v>
      </c>
      <c r="C3941">
        <v>1</v>
      </c>
      <c r="D3941">
        <v>4</v>
      </c>
      <c r="E3941">
        <v>1</v>
      </c>
      <c r="F3941">
        <v>5</v>
      </c>
      <c r="G3941">
        <v>-1.0806511038053928</v>
      </c>
      <c r="H3941">
        <v>0.16249096822454531</v>
      </c>
      <c r="I3941">
        <v>-1.4496607290559305</v>
      </c>
      <c r="J3941">
        <v>1.6717325741517515</v>
      </c>
    </row>
    <row r="3942" spans="1:10" x14ac:dyDescent="0.2">
      <c r="A3942">
        <v>35181071</v>
      </c>
      <c r="B3942">
        <v>1049</v>
      </c>
      <c r="C3942">
        <v>1</v>
      </c>
      <c r="D3942">
        <v>4</v>
      </c>
      <c r="E3942">
        <v>1</v>
      </c>
      <c r="F3942">
        <v>5</v>
      </c>
      <c r="G3942">
        <v>-1.0249874299512043</v>
      </c>
      <c r="H3942">
        <v>0.15869853283623386</v>
      </c>
      <c r="I3942">
        <v>-1.1775888594901289</v>
      </c>
      <c r="J3942">
        <v>1.7343579533054672</v>
      </c>
    </row>
    <row r="3943" spans="1:10" x14ac:dyDescent="0.2">
      <c r="A3943">
        <v>35181072</v>
      </c>
      <c r="B3943">
        <v>207</v>
      </c>
      <c r="C3943">
        <v>2</v>
      </c>
      <c r="D3943">
        <v>4</v>
      </c>
      <c r="E3943">
        <v>1</v>
      </c>
      <c r="F3943">
        <v>5</v>
      </c>
      <c r="G3943">
        <v>-0.49260961500489464</v>
      </c>
      <c r="H3943">
        <v>0.24002156863478225</v>
      </c>
      <c r="I3943">
        <v>-1.3916839514848043</v>
      </c>
      <c r="J3943">
        <v>2.2974400469696801</v>
      </c>
    </row>
    <row r="3944" spans="1:10" x14ac:dyDescent="0.2">
      <c r="A3944">
        <v>35181073</v>
      </c>
      <c r="B3944">
        <v>1042</v>
      </c>
      <c r="C3944">
        <v>5</v>
      </c>
      <c r="D3944">
        <v>4</v>
      </c>
      <c r="E3944">
        <v>5</v>
      </c>
      <c r="F3944">
        <v>4</v>
      </c>
      <c r="G3944">
        <v>2.2389460763130336</v>
      </c>
      <c r="H3944">
        <v>0.45437946991583927</v>
      </c>
      <c r="I3944">
        <v>2.7902286398846083</v>
      </c>
      <c r="J3944">
        <v>0.32131929276220589</v>
      </c>
    </row>
    <row r="3945" spans="1:10" x14ac:dyDescent="0.2">
      <c r="A3945">
        <v>35181074</v>
      </c>
      <c r="B3945">
        <v>5</v>
      </c>
    </row>
    <row r="3946" spans="1:10" x14ac:dyDescent="0.2">
      <c r="A3946">
        <v>35181075</v>
      </c>
      <c r="B3946">
        <v>731</v>
      </c>
      <c r="C3946">
        <v>5</v>
      </c>
      <c r="D3946">
        <v>3</v>
      </c>
      <c r="E3946">
        <v>5</v>
      </c>
      <c r="F3946">
        <v>2</v>
      </c>
      <c r="G3946">
        <v>1.979017487195097</v>
      </c>
      <c r="H3946">
        <v>-0.28875267935171584</v>
      </c>
      <c r="I3946">
        <v>8.6510308078955305</v>
      </c>
      <c r="J3946">
        <v>-0.54262340226482531</v>
      </c>
    </row>
    <row r="3947" spans="1:10" x14ac:dyDescent="0.2">
      <c r="A3947">
        <v>35181076</v>
      </c>
      <c r="B3947">
        <v>1806</v>
      </c>
      <c r="C3947">
        <v>2</v>
      </c>
      <c r="D3947">
        <v>3</v>
      </c>
      <c r="E3947">
        <v>1</v>
      </c>
      <c r="F3947">
        <v>5</v>
      </c>
      <c r="G3947">
        <v>-0.49472087744032889</v>
      </c>
      <c r="H3947">
        <v>-0.24987514266157723</v>
      </c>
      <c r="I3947">
        <v>-1.4912701554606222</v>
      </c>
      <c r="J3947">
        <v>1.218211354312734</v>
      </c>
    </row>
    <row r="3948" spans="1:10" x14ac:dyDescent="0.2">
      <c r="A3948">
        <v>35181077</v>
      </c>
      <c r="B3948">
        <v>1003</v>
      </c>
      <c r="C3948">
        <v>1</v>
      </c>
      <c r="D3948">
        <v>3</v>
      </c>
      <c r="E3948">
        <v>1</v>
      </c>
      <c r="F3948">
        <v>5</v>
      </c>
      <c r="G3948">
        <v>-0.87967225719525521</v>
      </c>
      <c r="H3948">
        <v>-0.29518666530031568</v>
      </c>
      <c r="I3948">
        <v>-1.2842579259140652</v>
      </c>
      <c r="J3948">
        <v>1.3630381570359162</v>
      </c>
    </row>
    <row r="3949" spans="1:10" x14ac:dyDescent="0.2">
      <c r="A3949">
        <v>35181078</v>
      </c>
      <c r="B3949">
        <v>1489</v>
      </c>
      <c r="C3949">
        <v>2</v>
      </c>
      <c r="D3949">
        <v>4</v>
      </c>
      <c r="E3949">
        <v>1</v>
      </c>
      <c r="F3949">
        <v>5</v>
      </c>
      <c r="G3949">
        <v>-0.65379241719365</v>
      </c>
      <c r="H3949">
        <v>0.10726222822979144</v>
      </c>
      <c r="I3949">
        <v>-1.5824503228518636</v>
      </c>
      <c r="J3949">
        <v>1.3779588665492692</v>
      </c>
    </row>
    <row r="3950" spans="1:10" x14ac:dyDescent="0.2">
      <c r="A3950">
        <v>35181079</v>
      </c>
      <c r="B3950">
        <v>1829</v>
      </c>
      <c r="C3950">
        <v>2</v>
      </c>
      <c r="D3950">
        <v>3</v>
      </c>
      <c r="E3950">
        <v>1</v>
      </c>
      <c r="F3950">
        <v>5</v>
      </c>
      <c r="G3950">
        <v>-0.49084011347705386</v>
      </c>
      <c r="H3950">
        <v>-0.35096001646025066</v>
      </c>
      <c r="I3950">
        <v>-1.285022850059665</v>
      </c>
      <c r="J3950">
        <v>1.0552396413011682</v>
      </c>
    </row>
    <row r="3951" spans="1:10" x14ac:dyDescent="0.2">
      <c r="A3951">
        <v>35181080</v>
      </c>
      <c r="B3951">
        <v>2592</v>
      </c>
      <c r="C3951">
        <v>1</v>
      </c>
      <c r="D3951">
        <v>4</v>
      </c>
      <c r="E3951">
        <v>1</v>
      </c>
      <c r="F3951">
        <v>5</v>
      </c>
      <c r="G3951">
        <v>-1.0194617243537323</v>
      </c>
      <c r="H3951">
        <v>8.0581514838877655E-2</v>
      </c>
      <c r="I3951">
        <v>-1.3418915499255459</v>
      </c>
      <c r="J3951">
        <v>1.5566832914923419</v>
      </c>
    </row>
    <row r="3952" spans="1:10" x14ac:dyDescent="0.2">
      <c r="A3952">
        <v>35181081</v>
      </c>
      <c r="B3952">
        <v>979</v>
      </c>
      <c r="C3952">
        <v>1</v>
      </c>
      <c r="D3952">
        <v>2</v>
      </c>
      <c r="E3952">
        <v>1</v>
      </c>
      <c r="F3952">
        <v>3</v>
      </c>
      <c r="G3952">
        <v>-1.2516641560958279</v>
      </c>
      <c r="H3952">
        <v>-0.73069928635521575</v>
      </c>
      <c r="I3952">
        <v>-0.74718824018348073</v>
      </c>
      <c r="J3952">
        <v>-0.19533155515207654</v>
      </c>
    </row>
    <row r="3953" spans="1:10" x14ac:dyDescent="0.2">
      <c r="A3953">
        <v>35181082</v>
      </c>
      <c r="B3953">
        <v>1425</v>
      </c>
      <c r="C3953">
        <v>1</v>
      </c>
      <c r="D3953">
        <v>1</v>
      </c>
      <c r="E3953">
        <v>1</v>
      </c>
      <c r="F3953">
        <v>4</v>
      </c>
      <c r="G3953">
        <v>-1.3768052575839309</v>
      </c>
      <c r="H3953">
        <v>-0.87576076684927662</v>
      </c>
      <c r="I3953">
        <v>-1.0172429342789981</v>
      </c>
      <c r="J3953">
        <v>0.27271698907586583</v>
      </c>
    </row>
    <row r="3954" spans="1:10" x14ac:dyDescent="0.2">
      <c r="A3954">
        <v>35181083</v>
      </c>
      <c r="B3954">
        <v>1631</v>
      </c>
      <c r="C3954">
        <v>1</v>
      </c>
      <c r="D3954">
        <v>1</v>
      </c>
      <c r="E3954">
        <v>1</v>
      </c>
      <c r="F3954">
        <v>4</v>
      </c>
      <c r="G3954">
        <v>-0.9638278276260781</v>
      </c>
      <c r="H3954">
        <v>-0.86033825215263449</v>
      </c>
      <c r="I3954">
        <v>-0.85095480840255888</v>
      </c>
      <c r="J3954">
        <v>0.18278854741864206</v>
      </c>
    </row>
    <row r="3955" spans="1:10" x14ac:dyDescent="0.2">
      <c r="A3955">
        <v>35181084</v>
      </c>
      <c r="B3955">
        <v>200</v>
      </c>
      <c r="C3955">
        <v>2</v>
      </c>
      <c r="D3955">
        <v>3</v>
      </c>
      <c r="E3955">
        <v>1</v>
      </c>
      <c r="F3955">
        <v>2</v>
      </c>
      <c r="G3955">
        <v>-0.6441690325373759</v>
      </c>
      <c r="H3955">
        <v>-0.32543601449282622</v>
      </c>
      <c r="I3955">
        <v>-1.1428858506555657</v>
      </c>
      <c r="J3955">
        <v>-0.54394401483728871</v>
      </c>
    </row>
    <row r="3956" spans="1:10" x14ac:dyDescent="0.2">
      <c r="A3956">
        <v>35181085</v>
      </c>
      <c r="B3956">
        <v>433</v>
      </c>
      <c r="C3956">
        <v>3</v>
      </c>
      <c r="D3956">
        <v>2</v>
      </c>
      <c r="E3956">
        <v>1</v>
      </c>
      <c r="F3956">
        <v>5</v>
      </c>
      <c r="G3956">
        <v>-3.6510612362717743E-2</v>
      </c>
      <c r="H3956">
        <v>-0.44708970031205919</v>
      </c>
      <c r="I3956">
        <v>-1.3797542304103758</v>
      </c>
      <c r="J3956">
        <v>0.72327850562343787</v>
      </c>
    </row>
    <row r="3957" spans="1:10" x14ac:dyDescent="0.2">
      <c r="A3957">
        <v>35181086</v>
      </c>
      <c r="B3957">
        <v>695</v>
      </c>
      <c r="C3957">
        <v>1</v>
      </c>
      <c r="D3957">
        <v>3</v>
      </c>
      <c r="E3957">
        <v>2</v>
      </c>
      <c r="F3957">
        <v>3</v>
      </c>
      <c r="G3957">
        <v>-1.1599815040283454</v>
      </c>
      <c r="H3957">
        <v>-0.36156963496124189</v>
      </c>
      <c r="I3957">
        <v>-0.59422069568473557</v>
      </c>
      <c r="J3957">
        <v>-6.6690898146608169E-2</v>
      </c>
    </row>
    <row r="3958" spans="1:10" x14ac:dyDescent="0.2">
      <c r="A3958">
        <v>35181087</v>
      </c>
      <c r="B3958">
        <v>1924</v>
      </c>
      <c r="C3958">
        <v>1</v>
      </c>
      <c r="D3958">
        <v>2</v>
      </c>
      <c r="E3958">
        <v>1</v>
      </c>
      <c r="F3958">
        <v>4</v>
      </c>
      <c r="G3958">
        <v>-1.0258276897055507</v>
      </c>
      <c r="H3958">
        <v>-0.45520425971209866</v>
      </c>
      <c r="I3958">
        <v>-1.3261326195080689</v>
      </c>
      <c r="J3958">
        <v>0.457853078776425</v>
      </c>
    </row>
    <row r="3959" spans="1:10" x14ac:dyDescent="0.2">
      <c r="A3959">
        <v>35181088</v>
      </c>
      <c r="B3959">
        <v>900</v>
      </c>
      <c r="C3959">
        <v>1</v>
      </c>
      <c r="D3959">
        <v>2</v>
      </c>
      <c r="E3959">
        <v>1</v>
      </c>
      <c r="F3959">
        <v>4</v>
      </c>
      <c r="G3959">
        <v>-1.8012670740807706</v>
      </c>
      <c r="H3959">
        <v>-0.66038174167036101</v>
      </c>
      <c r="I3959">
        <v>-0.9932772456454978</v>
      </c>
      <c r="J3959">
        <v>0.10076829474003024</v>
      </c>
    </row>
    <row r="3960" spans="1:10" x14ac:dyDescent="0.2">
      <c r="A3960">
        <v>35181089</v>
      </c>
      <c r="B3960">
        <v>351</v>
      </c>
      <c r="C3960">
        <v>2</v>
      </c>
      <c r="D3960">
        <v>2</v>
      </c>
      <c r="E3960">
        <v>3</v>
      </c>
      <c r="F3960">
        <v>2</v>
      </c>
      <c r="G3960">
        <v>-0.41246466409350702</v>
      </c>
      <c r="H3960">
        <v>-0.64027261273764768</v>
      </c>
      <c r="I3960">
        <v>-0.31051612936732975</v>
      </c>
      <c r="J3960">
        <v>-0.67088910678624503</v>
      </c>
    </row>
    <row r="3961" spans="1:10" x14ac:dyDescent="0.2">
      <c r="A3961">
        <v>35181090</v>
      </c>
      <c r="B3961">
        <v>1768</v>
      </c>
      <c r="C3961">
        <v>1</v>
      </c>
      <c r="D3961">
        <v>1</v>
      </c>
      <c r="E3961">
        <v>1</v>
      </c>
      <c r="F3961">
        <v>4</v>
      </c>
      <c r="G3961">
        <v>-0.93884352900093448</v>
      </c>
      <c r="H3961">
        <v>-0.91432738689751136</v>
      </c>
      <c r="I3961">
        <v>-1.0827885929316154</v>
      </c>
      <c r="J3961">
        <v>4.7960213064763724E-2</v>
      </c>
    </row>
    <row r="3962" spans="1:10" x14ac:dyDescent="0.2">
      <c r="A3962">
        <v>35181091</v>
      </c>
      <c r="B3962">
        <v>878</v>
      </c>
      <c r="C3962">
        <v>1</v>
      </c>
      <c r="D3962">
        <v>1</v>
      </c>
      <c r="E3962">
        <v>1</v>
      </c>
      <c r="F3962">
        <v>3</v>
      </c>
      <c r="G3962">
        <v>-1.5316290329062241</v>
      </c>
      <c r="H3962">
        <v>-0.82949560928912291</v>
      </c>
      <c r="I3962">
        <v>-0.98216634522670399</v>
      </c>
      <c r="J3962">
        <v>-0.13406614528088767</v>
      </c>
    </row>
    <row r="3963" spans="1:10" x14ac:dyDescent="0.2">
      <c r="A3963">
        <v>35181092</v>
      </c>
      <c r="B3963">
        <v>585</v>
      </c>
      <c r="C3963">
        <v>1</v>
      </c>
      <c r="D3963">
        <v>1</v>
      </c>
      <c r="E3963">
        <v>1</v>
      </c>
      <c r="F3963">
        <v>4</v>
      </c>
      <c r="G3963">
        <v>-1.396258088580296</v>
      </c>
      <c r="H3963">
        <v>-1.045271280582766</v>
      </c>
      <c r="I3963">
        <v>-1.2966937330200279</v>
      </c>
      <c r="J3963">
        <v>5.5890377857566897E-2</v>
      </c>
    </row>
    <row r="3964" spans="1:10" x14ac:dyDescent="0.2">
      <c r="A3964">
        <v>35181093</v>
      </c>
      <c r="B3964">
        <v>743</v>
      </c>
      <c r="C3964">
        <v>1</v>
      </c>
      <c r="D3964">
        <v>1</v>
      </c>
      <c r="E3964">
        <v>1</v>
      </c>
      <c r="F3964">
        <v>3</v>
      </c>
      <c r="G3964">
        <v>-1.053695772708888</v>
      </c>
      <c r="H3964">
        <v>-0.79108066231906082</v>
      </c>
      <c r="I3964">
        <v>-1.0282951912018179</v>
      </c>
      <c r="J3964">
        <v>-0.30034338511886127</v>
      </c>
    </row>
    <row r="3965" spans="1:10" x14ac:dyDescent="0.2">
      <c r="A3965">
        <v>35181094</v>
      </c>
      <c r="B3965">
        <v>855</v>
      </c>
      <c r="C3965">
        <v>1</v>
      </c>
      <c r="D3965">
        <v>1</v>
      </c>
      <c r="E3965">
        <v>1</v>
      </c>
      <c r="F3965">
        <v>4</v>
      </c>
      <c r="G3965">
        <v>-1.1409066703437329</v>
      </c>
      <c r="H3965">
        <v>-0.86395558723497712</v>
      </c>
      <c r="I3965">
        <v>-1.032264669230778</v>
      </c>
      <c r="J3965">
        <v>0.12631320190972517</v>
      </c>
    </row>
    <row r="3966" spans="1:10" x14ac:dyDescent="0.2">
      <c r="A3966">
        <v>35181095</v>
      </c>
      <c r="B3966">
        <v>1260</v>
      </c>
      <c r="C3966">
        <v>3</v>
      </c>
      <c r="D3966">
        <v>2</v>
      </c>
      <c r="E3966">
        <v>1</v>
      </c>
      <c r="F3966">
        <v>4</v>
      </c>
      <c r="G3966">
        <v>-0.34505136176481965</v>
      </c>
      <c r="H3966">
        <v>-0.57088466864988563</v>
      </c>
      <c r="I3966">
        <v>-1.0686252712933322</v>
      </c>
      <c r="J3966">
        <v>0.34605650623473505</v>
      </c>
    </row>
    <row r="3967" spans="1:10" x14ac:dyDescent="0.2">
      <c r="A3967">
        <v>35181096</v>
      </c>
      <c r="B3967">
        <v>1384</v>
      </c>
      <c r="C3967">
        <v>1</v>
      </c>
      <c r="D3967">
        <v>2</v>
      </c>
      <c r="E3967">
        <v>1</v>
      </c>
      <c r="F3967">
        <v>3</v>
      </c>
      <c r="G3967">
        <v>-1.1152480982220041</v>
      </c>
      <c r="H3967">
        <v>-0.69958010376356761</v>
      </c>
      <c r="I3967">
        <v>-0.7702474451663972</v>
      </c>
      <c r="J3967">
        <v>-0.2105074565084121</v>
      </c>
    </row>
    <row r="3968" spans="1:10" x14ac:dyDescent="0.2">
      <c r="A3968">
        <v>35181097</v>
      </c>
      <c r="B3968">
        <v>335</v>
      </c>
      <c r="C3968">
        <v>3</v>
      </c>
      <c r="D3968">
        <v>3</v>
      </c>
      <c r="E3968">
        <v>5</v>
      </c>
      <c r="F3968">
        <v>3</v>
      </c>
      <c r="G3968">
        <v>-9.0490129341880776E-2</v>
      </c>
      <c r="H3968">
        <v>-0.19113614948913224</v>
      </c>
      <c r="I3968">
        <v>1.9758313924494173</v>
      </c>
      <c r="J3968">
        <v>-0.20852708648510526</v>
      </c>
    </row>
    <row r="3969" spans="1:10" x14ac:dyDescent="0.2">
      <c r="A3969">
        <v>35181098</v>
      </c>
      <c r="B3969">
        <v>1223</v>
      </c>
      <c r="C3969">
        <v>1</v>
      </c>
      <c r="D3969">
        <v>3</v>
      </c>
      <c r="E3969">
        <v>1</v>
      </c>
      <c r="F3969">
        <v>4</v>
      </c>
      <c r="G3969">
        <v>-0.82501307722679229</v>
      </c>
      <c r="H3969">
        <v>-0.27971701401704019</v>
      </c>
      <c r="I3969">
        <v>-1.1705135002597344</v>
      </c>
      <c r="J3969">
        <v>0.64825756029800663</v>
      </c>
    </row>
    <row r="3970" spans="1:10" x14ac:dyDescent="0.2">
      <c r="A3970">
        <v>35181099</v>
      </c>
      <c r="B3970">
        <v>774</v>
      </c>
      <c r="C3970">
        <v>1</v>
      </c>
      <c r="D3970">
        <v>2</v>
      </c>
      <c r="E3970">
        <v>1</v>
      </c>
      <c r="F3970">
        <v>4</v>
      </c>
      <c r="G3970">
        <v>-0.77961225473306628</v>
      </c>
      <c r="H3970">
        <v>-0.48018933929743579</v>
      </c>
      <c r="I3970">
        <v>-1.1832467916158813</v>
      </c>
      <c r="J3970">
        <v>0.4164219686392836</v>
      </c>
    </row>
    <row r="3971" spans="1:10" x14ac:dyDescent="0.2">
      <c r="A3971">
        <v>35181100</v>
      </c>
      <c r="B3971">
        <v>525</v>
      </c>
      <c r="C3971">
        <v>1</v>
      </c>
      <c r="D3971">
        <v>3</v>
      </c>
      <c r="E3971">
        <v>1</v>
      </c>
      <c r="F3971">
        <v>4</v>
      </c>
      <c r="G3971">
        <v>-1.0082758802985561</v>
      </c>
      <c r="H3971">
        <v>-0.35027331907070786</v>
      </c>
      <c r="I3971">
        <v>-1.3901507185854021</v>
      </c>
      <c r="J3971">
        <v>0.53943245572887821</v>
      </c>
    </row>
    <row r="3972" spans="1:10" x14ac:dyDescent="0.2">
      <c r="A3972">
        <v>35181101</v>
      </c>
      <c r="B3972">
        <v>754</v>
      </c>
      <c r="C3972">
        <v>3</v>
      </c>
      <c r="D3972">
        <v>3</v>
      </c>
      <c r="E3972">
        <v>1</v>
      </c>
      <c r="F3972">
        <v>4</v>
      </c>
      <c r="G3972">
        <v>-0.21281048419267695</v>
      </c>
      <c r="H3972">
        <v>-9.5675977580420291E-2</v>
      </c>
      <c r="I3972">
        <v>-1.6540721490811947</v>
      </c>
      <c r="J3972">
        <v>0.51379904198650572</v>
      </c>
    </row>
    <row r="3973" spans="1:10" x14ac:dyDescent="0.2">
      <c r="A3973">
        <v>35181102</v>
      </c>
      <c r="B3973">
        <v>688</v>
      </c>
      <c r="C3973">
        <v>2</v>
      </c>
      <c r="D3973">
        <v>2</v>
      </c>
      <c r="E3973">
        <v>1</v>
      </c>
      <c r="F3973">
        <v>3</v>
      </c>
      <c r="G3973">
        <v>-0.43348424163033217</v>
      </c>
      <c r="H3973">
        <v>-0.53251696786749791</v>
      </c>
      <c r="I3973">
        <v>-0.89058981576268592</v>
      </c>
      <c r="J3973">
        <v>-0.13684156483219295</v>
      </c>
    </row>
    <row r="3974" spans="1:10" x14ac:dyDescent="0.2">
      <c r="A3974">
        <v>35181103</v>
      </c>
      <c r="B3974">
        <v>1162</v>
      </c>
      <c r="C3974">
        <v>2</v>
      </c>
      <c r="D3974">
        <v>2</v>
      </c>
      <c r="E3974">
        <v>1</v>
      </c>
      <c r="F3974">
        <v>3</v>
      </c>
      <c r="G3974">
        <v>-0.65978920506354677</v>
      </c>
      <c r="H3974">
        <v>-0.74995466141562406</v>
      </c>
      <c r="I3974">
        <v>-0.79175028502287226</v>
      </c>
      <c r="J3974">
        <v>-0.38582477084522682</v>
      </c>
    </row>
    <row r="3975" spans="1:10" x14ac:dyDescent="0.2">
      <c r="A3975">
        <v>35181104</v>
      </c>
      <c r="B3975">
        <v>340</v>
      </c>
      <c r="C3975">
        <v>2</v>
      </c>
      <c r="D3975">
        <v>1</v>
      </c>
      <c r="E3975">
        <v>2</v>
      </c>
      <c r="F3975">
        <v>3</v>
      </c>
      <c r="G3975">
        <v>-0.75265769232329771</v>
      </c>
      <c r="H3975">
        <v>-0.81058874771150768</v>
      </c>
      <c r="I3975">
        <v>-0.50109513787845761</v>
      </c>
      <c r="J3975">
        <v>-0.20029763193836594</v>
      </c>
    </row>
    <row r="3976" spans="1:10" x14ac:dyDescent="0.2">
      <c r="A3976">
        <v>35181105</v>
      </c>
      <c r="B3976">
        <v>564</v>
      </c>
      <c r="C3976">
        <v>1</v>
      </c>
      <c r="D3976">
        <v>1</v>
      </c>
      <c r="E3976">
        <v>2</v>
      </c>
      <c r="F3976">
        <v>4</v>
      </c>
      <c r="G3976">
        <v>-1.2007139575255326</v>
      </c>
      <c r="H3976">
        <v>-0.80475202308840621</v>
      </c>
      <c r="I3976">
        <v>-0.67192204703975911</v>
      </c>
      <c r="J3976">
        <v>0.10759139236560944</v>
      </c>
    </row>
    <row r="3977" spans="1:10" x14ac:dyDescent="0.2">
      <c r="A3977">
        <v>35181106</v>
      </c>
      <c r="B3977">
        <v>369</v>
      </c>
      <c r="C3977">
        <v>1</v>
      </c>
      <c r="D3977">
        <v>2</v>
      </c>
      <c r="E3977">
        <v>2</v>
      </c>
      <c r="F3977">
        <v>4</v>
      </c>
      <c r="G3977">
        <v>-0.77750120678876455</v>
      </c>
      <c r="H3977">
        <v>-0.73509389873450248</v>
      </c>
      <c r="I3977">
        <v>-0.5442579705546815</v>
      </c>
      <c r="J3977">
        <v>4.0179293946713046E-2</v>
      </c>
    </row>
    <row r="3978" spans="1:10" x14ac:dyDescent="0.2">
      <c r="A3978">
        <v>35181107</v>
      </c>
      <c r="B3978">
        <v>1291</v>
      </c>
      <c r="C3978">
        <v>2</v>
      </c>
      <c r="D3978">
        <v>2</v>
      </c>
      <c r="E3978">
        <v>1</v>
      </c>
      <c r="F3978">
        <v>4</v>
      </c>
      <c r="G3978">
        <v>-0.6319573863035689</v>
      </c>
      <c r="H3978">
        <v>-0.55963809288962785</v>
      </c>
      <c r="I3978">
        <v>-0.96047546040448628</v>
      </c>
      <c r="J3978">
        <v>0.16773755448999339</v>
      </c>
    </row>
    <row r="3979" spans="1:10" x14ac:dyDescent="0.2">
      <c r="A3979">
        <v>35181108</v>
      </c>
      <c r="B3979">
        <v>554</v>
      </c>
      <c r="C3979">
        <v>3</v>
      </c>
      <c r="D3979">
        <v>2</v>
      </c>
      <c r="E3979">
        <v>1</v>
      </c>
      <c r="F3979">
        <v>3</v>
      </c>
      <c r="G3979">
        <v>-0.24853792320802021</v>
      </c>
      <c r="H3979">
        <v>-0.6958682213647791</v>
      </c>
      <c r="I3979">
        <v>-0.98902956591673086</v>
      </c>
      <c r="J3979">
        <v>-0.10649662499820076</v>
      </c>
    </row>
    <row r="3980" spans="1:10" x14ac:dyDescent="0.2">
      <c r="A3980">
        <v>35181109</v>
      </c>
      <c r="B3980">
        <v>829</v>
      </c>
      <c r="C3980">
        <v>1</v>
      </c>
      <c r="D3980">
        <v>2</v>
      </c>
      <c r="E3980">
        <v>1</v>
      </c>
      <c r="F3980">
        <v>3</v>
      </c>
      <c r="G3980">
        <v>-0.89284709092827574</v>
      </c>
      <c r="H3980">
        <v>-0.72511882751582335</v>
      </c>
      <c r="I3980">
        <v>-0.78238254540089081</v>
      </c>
      <c r="J3980">
        <v>-0.1415186138715353</v>
      </c>
    </row>
    <row r="3981" spans="1:10" x14ac:dyDescent="0.2">
      <c r="A3981">
        <v>35181110</v>
      </c>
      <c r="B3981">
        <v>934</v>
      </c>
      <c r="C3981">
        <v>2</v>
      </c>
      <c r="D3981">
        <v>3</v>
      </c>
      <c r="E3981">
        <v>1</v>
      </c>
      <c r="F3981">
        <v>3</v>
      </c>
      <c r="G3981">
        <v>-0.60606462203131084</v>
      </c>
      <c r="H3981">
        <v>-0.37040240802604185</v>
      </c>
      <c r="I3981">
        <v>-0.91415159240047639</v>
      </c>
      <c r="J3981">
        <v>-0.16660904550943906</v>
      </c>
    </row>
    <row r="3982" spans="1:10" x14ac:dyDescent="0.2">
      <c r="A3982">
        <v>35181111</v>
      </c>
      <c r="B3982">
        <v>900</v>
      </c>
      <c r="C3982">
        <v>3</v>
      </c>
      <c r="D3982">
        <v>3</v>
      </c>
      <c r="E3982">
        <v>1</v>
      </c>
      <c r="F3982">
        <v>4</v>
      </c>
      <c r="G3982">
        <v>-5.0998247819475484E-2</v>
      </c>
      <c r="H3982">
        <v>-0.19522509098459556</v>
      </c>
      <c r="I3982">
        <v>-0.98308679620496409</v>
      </c>
      <c r="J3982">
        <v>0.2435744293053122</v>
      </c>
    </row>
    <row r="3983" spans="1:10" x14ac:dyDescent="0.2">
      <c r="A3983">
        <v>35181112</v>
      </c>
      <c r="B3983">
        <v>538</v>
      </c>
      <c r="C3983">
        <v>4</v>
      </c>
      <c r="D3983">
        <v>1</v>
      </c>
      <c r="E3983">
        <v>4</v>
      </c>
      <c r="F3983">
        <v>2</v>
      </c>
      <c r="G3983">
        <v>0.16151724080414728</v>
      </c>
      <c r="H3983">
        <v>-1.0559287587677799</v>
      </c>
      <c r="I3983">
        <v>0.48480980262258278</v>
      </c>
      <c r="J3983">
        <v>-0.57203835636516409</v>
      </c>
    </row>
    <row r="3984" spans="1:10" x14ac:dyDescent="0.2">
      <c r="A3984">
        <v>35181113</v>
      </c>
      <c r="B3984">
        <v>329</v>
      </c>
      <c r="C3984">
        <v>3</v>
      </c>
      <c r="D3984">
        <v>3</v>
      </c>
      <c r="E3984">
        <v>2</v>
      </c>
      <c r="F3984">
        <v>4</v>
      </c>
      <c r="G3984">
        <v>-0.15059546822993056</v>
      </c>
      <c r="H3984">
        <v>-0.15386331292623587</v>
      </c>
      <c r="I3984">
        <v>-0.35713291884604836</v>
      </c>
      <c r="J3984">
        <v>0.49734233289755969</v>
      </c>
    </row>
    <row r="3985" spans="1:10" x14ac:dyDescent="0.2">
      <c r="A3985">
        <v>35181114</v>
      </c>
      <c r="B3985">
        <v>601</v>
      </c>
      <c r="C3985">
        <v>3</v>
      </c>
      <c r="D3985">
        <v>1</v>
      </c>
      <c r="E3985">
        <v>4</v>
      </c>
      <c r="F3985">
        <v>3</v>
      </c>
      <c r="G3985">
        <v>-0.11484118338212693</v>
      </c>
      <c r="H3985">
        <v>-1.0229651434426701</v>
      </c>
      <c r="I3985">
        <v>0.45885718662574554</v>
      </c>
      <c r="J3985">
        <v>-0.32433221845208826</v>
      </c>
    </row>
    <row r="3986" spans="1:10" x14ac:dyDescent="0.2">
      <c r="A3986">
        <v>35181115</v>
      </c>
      <c r="B3986">
        <v>684</v>
      </c>
      <c r="C3986">
        <v>1</v>
      </c>
      <c r="D3986">
        <v>1</v>
      </c>
      <c r="E3986">
        <v>2</v>
      </c>
      <c r="F3986">
        <v>3</v>
      </c>
      <c r="G3986">
        <v>-0.91710447077048096</v>
      </c>
      <c r="H3986">
        <v>-0.78799345373270335</v>
      </c>
      <c r="I3986">
        <v>-0.41110739811336611</v>
      </c>
      <c r="J3986">
        <v>-0.13941890410511984</v>
      </c>
    </row>
    <row r="3987" spans="1:10" x14ac:dyDescent="0.2">
      <c r="A3987">
        <v>35181116</v>
      </c>
      <c r="B3987">
        <v>650</v>
      </c>
      <c r="C3987">
        <v>1</v>
      </c>
      <c r="D3987">
        <v>2</v>
      </c>
      <c r="E3987">
        <v>1</v>
      </c>
      <c r="F3987">
        <v>3</v>
      </c>
      <c r="G3987">
        <v>-0.85483858167558413</v>
      </c>
      <c r="H3987">
        <v>-0.56145585611935489</v>
      </c>
      <c r="I3987">
        <v>-0.80079391679958123</v>
      </c>
      <c r="J3987">
        <v>-0.14235862380087505</v>
      </c>
    </row>
    <row r="3988" spans="1:10" x14ac:dyDescent="0.2">
      <c r="A3988">
        <v>35181117</v>
      </c>
      <c r="B3988">
        <v>666</v>
      </c>
      <c r="C3988">
        <v>1</v>
      </c>
      <c r="D3988">
        <v>2</v>
      </c>
      <c r="E3988">
        <v>1</v>
      </c>
      <c r="F3988">
        <v>4</v>
      </c>
      <c r="G3988">
        <v>-1.5001023337698993</v>
      </c>
      <c r="H3988">
        <v>-0.65096906278209099</v>
      </c>
      <c r="I3988">
        <v>-0.96577109257002802</v>
      </c>
      <c r="J3988">
        <v>-3.60829599619088E-2</v>
      </c>
    </row>
    <row r="3989" spans="1:10" x14ac:dyDescent="0.2">
      <c r="A3989">
        <v>35181118</v>
      </c>
      <c r="B3989">
        <v>1779</v>
      </c>
      <c r="C3989">
        <v>3</v>
      </c>
      <c r="D3989">
        <v>1</v>
      </c>
      <c r="E3989">
        <v>1</v>
      </c>
      <c r="F3989">
        <v>4</v>
      </c>
      <c r="G3989">
        <v>-0.13817106179751665</v>
      </c>
      <c r="H3989">
        <v>-0.79469722045480351</v>
      </c>
      <c r="I3989">
        <v>-1.1928352514301841</v>
      </c>
      <c r="J3989">
        <v>0.22011631464678386</v>
      </c>
    </row>
    <row r="3990" spans="1:10" x14ac:dyDescent="0.2">
      <c r="A3990">
        <v>35181119</v>
      </c>
      <c r="B3990">
        <v>996</v>
      </c>
      <c r="C3990">
        <v>1</v>
      </c>
      <c r="D3990">
        <v>2</v>
      </c>
      <c r="E3990">
        <v>2</v>
      </c>
      <c r="F3990">
        <v>3</v>
      </c>
      <c r="G3990">
        <v>-0.7691792624789402</v>
      </c>
      <c r="H3990">
        <v>-0.70602028756779678</v>
      </c>
      <c r="I3990">
        <v>-0.69137569357167161</v>
      </c>
      <c r="J3990">
        <v>-0.19255412909457642</v>
      </c>
    </row>
    <row r="3991" spans="1:10" x14ac:dyDescent="0.2">
      <c r="A3991">
        <v>35181120</v>
      </c>
      <c r="B3991">
        <v>1285</v>
      </c>
      <c r="C3991">
        <v>3</v>
      </c>
      <c r="D3991">
        <v>1</v>
      </c>
      <c r="E3991">
        <v>4</v>
      </c>
      <c r="F3991">
        <v>3</v>
      </c>
      <c r="G3991">
        <v>-0.26310097282322453</v>
      </c>
      <c r="H3991">
        <v>-0.81510105204767025</v>
      </c>
      <c r="I3991">
        <v>0.25449251520464256</v>
      </c>
      <c r="J3991">
        <v>-0.23967408316699107</v>
      </c>
    </row>
    <row r="3992" spans="1:10" x14ac:dyDescent="0.2">
      <c r="A3992">
        <v>35181121</v>
      </c>
      <c r="B3992">
        <v>934</v>
      </c>
      <c r="C3992">
        <v>4</v>
      </c>
      <c r="D3992">
        <v>4</v>
      </c>
      <c r="E3992">
        <v>2</v>
      </c>
      <c r="F3992">
        <v>3</v>
      </c>
      <c r="G3992">
        <v>0.1652720840379267</v>
      </c>
      <c r="H3992">
        <v>0.20234678687134991</v>
      </c>
      <c r="I3992">
        <v>-0.45673001914894301</v>
      </c>
      <c r="J3992">
        <v>-0.37971594441748113</v>
      </c>
    </row>
    <row r="3993" spans="1:10" x14ac:dyDescent="0.2">
      <c r="A3993">
        <v>35181122</v>
      </c>
      <c r="B3993">
        <v>696</v>
      </c>
      <c r="C3993">
        <v>2</v>
      </c>
      <c r="D3993">
        <v>3</v>
      </c>
      <c r="E3993">
        <v>4</v>
      </c>
      <c r="F3993">
        <v>4</v>
      </c>
      <c r="G3993">
        <v>-0.64097087376836115</v>
      </c>
      <c r="H3993">
        <v>-0.30531954667007438</v>
      </c>
      <c r="I3993">
        <v>0.25747677641961952</v>
      </c>
      <c r="J3993">
        <v>0.71357611200275384</v>
      </c>
    </row>
    <row r="3994" spans="1:10" x14ac:dyDescent="0.2">
      <c r="A3994">
        <v>35181123</v>
      </c>
      <c r="B3994">
        <v>1037</v>
      </c>
      <c r="C3994">
        <v>2</v>
      </c>
      <c r="D3994">
        <v>2</v>
      </c>
      <c r="E3994">
        <v>1</v>
      </c>
      <c r="F3994">
        <v>5</v>
      </c>
      <c r="G3994">
        <v>-0.4240288317514509</v>
      </c>
      <c r="H3994">
        <v>-0.50342982466220532</v>
      </c>
      <c r="I3994">
        <v>-1.6537006027937318</v>
      </c>
      <c r="J3994">
        <v>0.81087913970928827</v>
      </c>
    </row>
    <row r="3995" spans="1:10" x14ac:dyDescent="0.2">
      <c r="A3995">
        <v>35181124</v>
      </c>
      <c r="B3995">
        <v>703</v>
      </c>
      <c r="C3995">
        <v>1</v>
      </c>
      <c r="D3995">
        <v>1</v>
      </c>
      <c r="E3995">
        <v>1</v>
      </c>
      <c r="F3995">
        <v>4</v>
      </c>
      <c r="G3995">
        <v>-1.0848981996854146</v>
      </c>
      <c r="H3995">
        <v>-0.90794385967838565</v>
      </c>
      <c r="I3995">
        <v>-0.731439713760206</v>
      </c>
      <c r="J3995">
        <v>-4.9231414448505595E-2</v>
      </c>
    </row>
    <row r="3996" spans="1:10" x14ac:dyDescent="0.2">
      <c r="A3996">
        <v>35181125</v>
      </c>
      <c r="B3996">
        <v>588</v>
      </c>
      <c r="C3996">
        <v>2</v>
      </c>
      <c r="D3996">
        <v>1</v>
      </c>
      <c r="E3996">
        <v>2</v>
      </c>
      <c r="F3996">
        <v>3</v>
      </c>
      <c r="G3996">
        <v>-0.73904129285522213</v>
      </c>
      <c r="H3996">
        <v>-1.1671831641163335</v>
      </c>
      <c r="I3996">
        <v>-0.6510107526041955</v>
      </c>
      <c r="J3996">
        <v>-0.2229197290323704</v>
      </c>
    </row>
    <row r="3997" spans="1:10" x14ac:dyDescent="0.2">
      <c r="A3997">
        <v>35181126</v>
      </c>
      <c r="B3997">
        <v>1055</v>
      </c>
      <c r="C3997">
        <v>2</v>
      </c>
      <c r="D3997">
        <v>2</v>
      </c>
      <c r="E3997">
        <v>1</v>
      </c>
      <c r="F3997">
        <v>4</v>
      </c>
      <c r="G3997">
        <v>-0.72864389119754791</v>
      </c>
      <c r="H3997">
        <v>-0.51546949800570119</v>
      </c>
      <c r="I3997">
        <v>-1.1125569047631105</v>
      </c>
      <c r="J3997">
        <v>0.11271308414700951</v>
      </c>
    </row>
    <row r="3998" spans="1:10" x14ac:dyDescent="0.2">
      <c r="A3998">
        <v>35181127</v>
      </c>
      <c r="B3998">
        <v>395</v>
      </c>
      <c r="C3998">
        <v>1</v>
      </c>
      <c r="D3998">
        <v>3</v>
      </c>
      <c r="E3998">
        <v>1</v>
      </c>
      <c r="F3998">
        <v>4</v>
      </c>
      <c r="G3998">
        <v>-1.0260480977352258</v>
      </c>
      <c r="H3998">
        <v>-0.16539809764677943</v>
      </c>
      <c r="I3998">
        <v>-0.77893727853340899</v>
      </c>
      <c r="J3998">
        <v>0.31105237435995731</v>
      </c>
    </row>
    <row r="3999" spans="1:10" x14ac:dyDescent="0.2">
      <c r="A3999">
        <v>35181128</v>
      </c>
      <c r="B3999">
        <v>381</v>
      </c>
      <c r="C3999">
        <v>1</v>
      </c>
      <c r="D3999">
        <v>4</v>
      </c>
      <c r="E3999">
        <v>1</v>
      </c>
      <c r="F3999">
        <v>4</v>
      </c>
      <c r="G3999">
        <v>-0.95926536746762214</v>
      </c>
      <c r="H3999">
        <v>-1.8899456840736073E-3</v>
      </c>
      <c r="I3999">
        <v>-1.2259869103003638</v>
      </c>
      <c r="J3999">
        <v>0.45354026632305999</v>
      </c>
    </row>
    <row r="4000" spans="1:10" x14ac:dyDescent="0.2">
      <c r="A4000">
        <v>35181129</v>
      </c>
      <c r="B4000">
        <v>921</v>
      </c>
      <c r="C4000">
        <v>4</v>
      </c>
      <c r="D4000">
        <v>3</v>
      </c>
      <c r="E4000">
        <v>4</v>
      </c>
      <c r="F4000">
        <v>4</v>
      </c>
      <c r="G4000">
        <v>0.56440238453688207</v>
      </c>
      <c r="H4000">
        <v>-0.42200725862681232</v>
      </c>
      <c r="I4000">
        <v>0.26947348071133931</v>
      </c>
      <c r="J4000">
        <v>0.14313750852135707</v>
      </c>
    </row>
    <row r="4001" spans="1:10" x14ac:dyDescent="0.2">
      <c r="A4001">
        <v>35181130</v>
      </c>
      <c r="B4001">
        <v>1082</v>
      </c>
      <c r="C4001">
        <v>2</v>
      </c>
      <c r="D4001">
        <v>2</v>
      </c>
      <c r="E4001">
        <v>1</v>
      </c>
      <c r="F4001">
        <v>4</v>
      </c>
      <c r="G4001">
        <v>-0.50848169897888162</v>
      </c>
      <c r="H4001">
        <v>-0.68854074898765283</v>
      </c>
      <c r="I4001">
        <v>-0.78371933347376721</v>
      </c>
      <c r="J4001">
        <v>7.6439226776248731E-2</v>
      </c>
    </row>
    <row r="4002" spans="1:10" x14ac:dyDescent="0.2">
      <c r="A4002">
        <v>35181131</v>
      </c>
      <c r="B4002">
        <v>1464</v>
      </c>
      <c r="C4002">
        <v>3</v>
      </c>
      <c r="D4002">
        <v>3</v>
      </c>
      <c r="E4002">
        <v>1</v>
      </c>
      <c r="F4002">
        <v>4</v>
      </c>
      <c r="G4002">
        <v>-0.35986706016673931</v>
      </c>
      <c r="H4002">
        <v>-0.42656344809951158</v>
      </c>
      <c r="I4002">
        <v>-1.1439163012553863</v>
      </c>
      <c r="J4002">
        <v>0.45739696106550987</v>
      </c>
    </row>
    <row r="4003" spans="1:10" x14ac:dyDescent="0.2">
      <c r="A4003">
        <v>35181132</v>
      </c>
      <c r="B4003">
        <v>1280</v>
      </c>
      <c r="C4003">
        <v>2</v>
      </c>
      <c r="D4003">
        <v>3</v>
      </c>
      <c r="E4003">
        <v>1</v>
      </c>
      <c r="F4003">
        <v>4</v>
      </c>
      <c r="G4003">
        <v>-0.54388422930790814</v>
      </c>
      <c r="H4003">
        <v>-0.35216070932682059</v>
      </c>
      <c r="I4003">
        <v>-0.89846564846431365</v>
      </c>
      <c r="J4003">
        <v>0.10910450462709834</v>
      </c>
    </row>
    <row r="4004" spans="1:10" x14ac:dyDescent="0.2">
      <c r="A4004">
        <v>35181133</v>
      </c>
      <c r="B4004">
        <v>1082</v>
      </c>
      <c r="C4004">
        <v>1</v>
      </c>
      <c r="D4004">
        <v>1</v>
      </c>
      <c r="E4004">
        <v>3</v>
      </c>
      <c r="F4004">
        <v>3</v>
      </c>
      <c r="G4004">
        <v>-0.99387934491668428</v>
      </c>
      <c r="H4004">
        <v>-0.84896849963330134</v>
      </c>
      <c r="I4004">
        <v>-0.17153091320600766</v>
      </c>
      <c r="J4004">
        <v>-0.24689449420537968</v>
      </c>
    </row>
    <row r="4005" spans="1:10" x14ac:dyDescent="0.2">
      <c r="A4005">
        <v>35181134</v>
      </c>
      <c r="B4005">
        <v>1045</v>
      </c>
      <c r="C4005">
        <v>1</v>
      </c>
      <c r="D4005">
        <v>3</v>
      </c>
      <c r="E4005">
        <v>1</v>
      </c>
      <c r="F4005">
        <v>5</v>
      </c>
      <c r="G4005">
        <v>-1.0474617749746613</v>
      </c>
      <c r="H4005">
        <v>-0.38221369047811404</v>
      </c>
      <c r="I4005">
        <v>-1.2487866850004476</v>
      </c>
      <c r="J4005">
        <v>0.89753144711861821</v>
      </c>
    </row>
    <row r="4006" spans="1:10" x14ac:dyDescent="0.2">
      <c r="A4006">
        <v>35181135</v>
      </c>
      <c r="B4006">
        <v>1013</v>
      </c>
      <c r="C4006">
        <v>1</v>
      </c>
      <c r="D4006">
        <v>4</v>
      </c>
      <c r="E4006">
        <v>1</v>
      </c>
      <c r="F4006">
        <v>5</v>
      </c>
      <c r="G4006">
        <v>-1.1794804669303685</v>
      </c>
      <c r="H4006">
        <v>-3.195325311454815E-2</v>
      </c>
      <c r="I4006">
        <v>-1.161552870615002</v>
      </c>
      <c r="J4006">
        <v>0.73584769039400677</v>
      </c>
    </row>
    <row r="4007" spans="1:10" x14ac:dyDescent="0.2">
      <c r="A4007">
        <v>35181136</v>
      </c>
      <c r="B4007">
        <v>1213</v>
      </c>
      <c r="C4007">
        <v>1</v>
      </c>
      <c r="D4007">
        <v>4</v>
      </c>
      <c r="E4007">
        <v>1</v>
      </c>
      <c r="F4007">
        <v>4</v>
      </c>
      <c r="G4007">
        <v>-0.97517569072227217</v>
      </c>
      <c r="H4007">
        <v>8.1936496991656949E-3</v>
      </c>
      <c r="I4007">
        <v>-1.1688612244524221</v>
      </c>
      <c r="J4007">
        <v>0.70018385423519258</v>
      </c>
    </row>
    <row r="4008" spans="1:10" x14ac:dyDescent="0.2">
      <c r="A4008">
        <v>35181137</v>
      </c>
      <c r="B4008">
        <v>956</v>
      </c>
      <c r="C4008">
        <v>1</v>
      </c>
      <c r="D4008">
        <v>3</v>
      </c>
      <c r="E4008">
        <v>1</v>
      </c>
      <c r="F4008">
        <v>5</v>
      </c>
      <c r="G4008">
        <v>-1.2142225744779818</v>
      </c>
      <c r="H4008">
        <v>-5.8627865393065359E-2</v>
      </c>
      <c r="I4008">
        <v>-1.3705805580109958</v>
      </c>
      <c r="J4008">
        <v>0.83718991627270822</v>
      </c>
    </row>
    <row r="4009" spans="1:10" x14ac:dyDescent="0.2">
      <c r="A4009">
        <v>35181138</v>
      </c>
      <c r="B4009">
        <v>1029</v>
      </c>
      <c r="C4009">
        <v>1</v>
      </c>
      <c r="D4009">
        <v>2</v>
      </c>
      <c r="E4009">
        <v>1</v>
      </c>
      <c r="F4009">
        <v>4</v>
      </c>
      <c r="G4009">
        <v>-1.1094839263012648</v>
      </c>
      <c r="H4009">
        <v>-0.46191919556555949</v>
      </c>
      <c r="I4009">
        <v>-1.1811653856335016</v>
      </c>
      <c r="J4009">
        <v>3.6298044283903236E-2</v>
      </c>
    </row>
    <row r="4010" spans="1:10" x14ac:dyDescent="0.2">
      <c r="A4010">
        <v>35181139</v>
      </c>
      <c r="B4010">
        <v>749</v>
      </c>
      <c r="C4010">
        <v>2</v>
      </c>
      <c r="D4010">
        <v>2</v>
      </c>
      <c r="E4010">
        <v>1</v>
      </c>
      <c r="F4010">
        <v>3</v>
      </c>
      <c r="G4010">
        <v>-0.42206359106990377</v>
      </c>
      <c r="H4010">
        <v>-0.60366238068175282</v>
      </c>
      <c r="I4010">
        <v>-0.81220361496594284</v>
      </c>
      <c r="J4010">
        <v>-0.39676764184755675</v>
      </c>
    </row>
    <row r="4011" spans="1:10" x14ac:dyDescent="0.2">
      <c r="A4011">
        <v>35181140</v>
      </c>
      <c r="B4011">
        <v>855</v>
      </c>
      <c r="C4011">
        <v>4</v>
      </c>
      <c r="D4011">
        <v>4</v>
      </c>
      <c r="E4011">
        <v>1</v>
      </c>
      <c r="F4011">
        <v>3</v>
      </c>
      <c r="G4011">
        <v>0.19825149433908737</v>
      </c>
      <c r="H4011">
        <v>0.14431885797082911</v>
      </c>
      <c r="I4011">
        <v>-0.74649642412562334</v>
      </c>
      <c r="J4011">
        <v>-0.21222738464775107</v>
      </c>
    </row>
    <row r="4012" spans="1:10" x14ac:dyDescent="0.2">
      <c r="A4012">
        <v>35181141</v>
      </c>
      <c r="B4012">
        <v>800</v>
      </c>
      <c r="C4012">
        <v>3</v>
      </c>
      <c r="D4012">
        <v>1</v>
      </c>
      <c r="E4012">
        <v>4</v>
      </c>
      <c r="F4012">
        <v>3</v>
      </c>
      <c r="G4012">
        <v>-0.38705728201985229</v>
      </c>
      <c r="H4012">
        <v>-0.91624912194771513</v>
      </c>
      <c r="I4012">
        <v>0.28475181379982462</v>
      </c>
      <c r="J4012">
        <v>-0.16941235898433421</v>
      </c>
    </row>
    <row r="4013" spans="1:10" x14ac:dyDescent="0.2">
      <c r="A4013">
        <v>35181142</v>
      </c>
      <c r="B4013">
        <v>584</v>
      </c>
      <c r="C4013">
        <v>3</v>
      </c>
      <c r="D4013">
        <v>3</v>
      </c>
      <c r="E4013">
        <v>4</v>
      </c>
      <c r="F4013">
        <v>4</v>
      </c>
      <c r="G4013">
        <v>-0.32176391009022787</v>
      </c>
      <c r="H4013">
        <v>-0.1310395294357205</v>
      </c>
      <c r="I4013">
        <v>0.44787945371250665</v>
      </c>
      <c r="J4013">
        <v>8.1672461243680883E-3</v>
      </c>
    </row>
    <row r="4014" spans="1:10" x14ac:dyDescent="0.2">
      <c r="A4014">
        <v>35181143</v>
      </c>
      <c r="B4014">
        <v>726</v>
      </c>
      <c r="C4014">
        <v>5</v>
      </c>
      <c r="D4014">
        <v>2</v>
      </c>
      <c r="E4014">
        <v>5</v>
      </c>
      <c r="F4014">
        <v>4</v>
      </c>
      <c r="G4014">
        <v>0.86245867091259387</v>
      </c>
      <c r="H4014">
        <v>-0.49438093586502024</v>
      </c>
      <c r="I4014">
        <v>3.5373563136484201</v>
      </c>
      <c r="J4014">
        <v>-4.6760991680743769E-3</v>
      </c>
    </row>
    <row r="4015" spans="1:10" x14ac:dyDescent="0.2">
      <c r="A4015">
        <v>35181144</v>
      </c>
      <c r="B4015">
        <v>558</v>
      </c>
      <c r="C4015">
        <v>1</v>
      </c>
      <c r="D4015">
        <v>2</v>
      </c>
      <c r="E4015">
        <v>1</v>
      </c>
      <c r="F4015">
        <v>4</v>
      </c>
      <c r="G4015">
        <v>-0.87822287675607136</v>
      </c>
      <c r="H4015">
        <v>-0.60080396591509033</v>
      </c>
      <c r="I4015">
        <v>-0.9466953382280765</v>
      </c>
      <c r="J4015">
        <v>0.1565688608378881</v>
      </c>
    </row>
    <row r="4016" spans="1:10" x14ac:dyDescent="0.2">
      <c r="A4016">
        <v>35181145</v>
      </c>
      <c r="B4016">
        <v>480</v>
      </c>
      <c r="C4016">
        <v>2</v>
      </c>
      <c r="D4016">
        <v>4</v>
      </c>
      <c r="E4016">
        <v>1</v>
      </c>
      <c r="F4016">
        <v>5</v>
      </c>
      <c r="G4016">
        <v>-0.60933244483883908</v>
      </c>
      <c r="H4016">
        <v>0.22129633447888758</v>
      </c>
      <c r="I4016">
        <v>-1.0930978633410851</v>
      </c>
      <c r="J4016">
        <v>0.9018768619591121</v>
      </c>
    </row>
    <row r="4017" spans="1:10" x14ac:dyDescent="0.2">
      <c r="A4017">
        <v>35181146</v>
      </c>
      <c r="B4017">
        <v>812</v>
      </c>
      <c r="C4017">
        <v>4</v>
      </c>
      <c r="D4017">
        <v>4</v>
      </c>
      <c r="E4017">
        <v>1</v>
      </c>
      <c r="F4017">
        <v>4</v>
      </c>
      <c r="G4017">
        <v>0.63620164287819048</v>
      </c>
      <c r="H4017">
        <v>0.46303689016869837</v>
      </c>
      <c r="I4017">
        <v>-1.6010944689775455</v>
      </c>
      <c r="J4017">
        <v>0.35822946215642337</v>
      </c>
    </row>
    <row r="4018" spans="1:10" x14ac:dyDescent="0.2">
      <c r="A4018">
        <v>35181147</v>
      </c>
      <c r="B4018">
        <v>1049</v>
      </c>
      <c r="C4018">
        <v>1</v>
      </c>
      <c r="D4018">
        <v>2</v>
      </c>
      <c r="E4018">
        <v>1</v>
      </c>
      <c r="F4018">
        <v>3</v>
      </c>
      <c r="G4018">
        <v>-1.4514404936429963</v>
      </c>
      <c r="H4018">
        <v>-0.72068099636214134</v>
      </c>
      <c r="I4018">
        <v>-1.0535949143272549</v>
      </c>
      <c r="J4018">
        <v>-0.21679773893664253</v>
      </c>
    </row>
    <row r="4019" spans="1:10" x14ac:dyDescent="0.2">
      <c r="A4019">
        <v>35181148</v>
      </c>
      <c r="B4019">
        <v>752</v>
      </c>
      <c r="C4019">
        <v>2</v>
      </c>
      <c r="D4019">
        <v>1</v>
      </c>
      <c r="E4019">
        <v>1</v>
      </c>
      <c r="F4019">
        <v>3</v>
      </c>
      <c r="G4019">
        <v>-0.6798164634539291</v>
      </c>
      <c r="H4019">
        <v>-0.92626669623457047</v>
      </c>
      <c r="I4019">
        <v>-1.2045070272513159</v>
      </c>
      <c r="J4019">
        <v>-0.14498565756040177</v>
      </c>
    </row>
    <row r="4020" spans="1:10" x14ac:dyDescent="0.2">
      <c r="A4020">
        <v>35181149</v>
      </c>
      <c r="B4020">
        <v>1214</v>
      </c>
      <c r="C4020">
        <v>2</v>
      </c>
      <c r="D4020">
        <v>1</v>
      </c>
      <c r="E4020">
        <v>1</v>
      </c>
      <c r="F4020">
        <v>3</v>
      </c>
      <c r="G4020">
        <v>-0.73552458984237057</v>
      </c>
      <c r="H4020">
        <v>-0.88930688879908182</v>
      </c>
      <c r="I4020">
        <v>-1.2507486865278672</v>
      </c>
      <c r="J4020">
        <v>-0.17182600567203649</v>
      </c>
    </row>
    <row r="4021" spans="1:10" x14ac:dyDescent="0.2">
      <c r="A4021">
        <v>35181150</v>
      </c>
      <c r="B4021">
        <v>375</v>
      </c>
      <c r="C4021">
        <v>1</v>
      </c>
      <c r="D4021">
        <v>1</v>
      </c>
      <c r="E4021">
        <v>1</v>
      </c>
      <c r="F4021">
        <v>3</v>
      </c>
      <c r="G4021">
        <v>-1.1658925004009311</v>
      </c>
      <c r="H4021">
        <v>-0.9576073270572758</v>
      </c>
      <c r="I4021">
        <v>-1.128640247185777</v>
      </c>
      <c r="J4021">
        <v>-0.37296986420793893</v>
      </c>
    </row>
    <row r="4022" spans="1:10" x14ac:dyDescent="0.2">
      <c r="A4022">
        <v>35181151</v>
      </c>
      <c r="B4022">
        <v>626</v>
      </c>
      <c r="C4022">
        <v>1</v>
      </c>
      <c r="D4022">
        <v>1</v>
      </c>
      <c r="E4022">
        <v>1</v>
      </c>
      <c r="F4022">
        <v>3</v>
      </c>
      <c r="G4022">
        <v>-1.3110562600855842</v>
      </c>
      <c r="H4022">
        <v>-0.78209727372019477</v>
      </c>
      <c r="I4022">
        <v>-0.81690978909953971</v>
      </c>
      <c r="J4022">
        <v>-0.28294230413448057</v>
      </c>
    </row>
    <row r="4023" spans="1:10" x14ac:dyDescent="0.2">
      <c r="A4023">
        <v>35181152</v>
      </c>
      <c r="B4023">
        <v>2383</v>
      </c>
      <c r="C4023">
        <v>1</v>
      </c>
      <c r="D4023">
        <v>1</v>
      </c>
      <c r="E4023">
        <v>1</v>
      </c>
      <c r="F4023">
        <v>4</v>
      </c>
      <c r="G4023">
        <v>-0.92479690069245657</v>
      </c>
      <c r="H4023">
        <v>-0.86208139056811028</v>
      </c>
      <c r="I4023">
        <v>-1.154581516679136</v>
      </c>
      <c r="J4023">
        <v>-2.5707520430225173E-2</v>
      </c>
    </row>
    <row r="4024" spans="1:10" x14ac:dyDescent="0.2">
      <c r="A4024">
        <v>35181153</v>
      </c>
      <c r="B4024">
        <v>447</v>
      </c>
      <c r="C4024">
        <v>1</v>
      </c>
      <c r="D4024">
        <v>1</v>
      </c>
      <c r="E4024">
        <v>1</v>
      </c>
      <c r="F4024">
        <v>3</v>
      </c>
      <c r="G4024">
        <v>-1.7532850900282357</v>
      </c>
      <c r="H4024">
        <v>-0.81432964848197886</v>
      </c>
      <c r="I4024">
        <v>-1.0731108926797011</v>
      </c>
      <c r="J4024">
        <v>-0.24101937199527756</v>
      </c>
    </row>
    <row r="4025" spans="1:10" x14ac:dyDescent="0.2">
      <c r="A4025">
        <v>35181154</v>
      </c>
      <c r="B4025">
        <v>815</v>
      </c>
      <c r="C4025">
        <v>1</v>
      </c>
      <c r="D4025">
        <v>2</v>
      </c>
      <c r="E4025">
        <v>1</v>
      </c>
      <c r="F4025">
        <v>3</v>
      </c>
      <c r="G4025">
        <v>-2.1387752352765865</v>
      </c>
      <c r="H4025">
        <v>-0.53650224861636864</v>
      </c>
      <c r="I4025">
        <v>-0.81131940513510026</v>
      </c>
      <c r="J4025">
        <v>-0.25436736262231985</v>
      </c>
    </row>
    <row r="4026" spans="1:10" x14ac:dyDescent="0.2">
      <c r="A4026">
        <v>35181155</v>
      </c>
      <c r="B4026">
        <v>563</v>
      </c>
      <c r="C4026">
        <v>1</v>
      </c>
      <c r="D4026">
        <v>2</v>
      </c>
      <c r="E4026">
        <v>1</v>
      </c>
      <c r="F4026">
        <v>3</v>
      </c>
      <c r="G4026">
        <v>-1.8312349131480388</v>
      </c>
      <c r="H4026">
        <v>-0.58513897252347769</v>
      </c>
      <c r="I4026">
        <v>-0.81737609341231443</v>
      </c>
      <c r="J4026">
        <v>-0.14550914700311812</v>
      </c>
    </row>
    <row r="4027" spans="1:10" x14ac:dyDescent="0.2">
      <c r="A4027">
        <v>35181156</v>
      </c>
      <c r="B4027">
        <v>745</v>
      </c>
      <c r="C4027">
        <v>1</v>
      </c>
      <c r="D4027">
        <v>1</v>
      </c>
      <c r="E4027">
        <v>2</v>
      </c>
      <c r="F4027">
        <v>3</v>
      </c>
      <c r="G4027">
        <v>-1.2090001452925352</v>
      </c>
      <c r="H4027">
        <v>-0.81116335499132997</v>
      </c>
      <c r="I4027">
        <v>-0.57476875301188424</v>
      </c>
      <c r="J4027">
        <v>-0.23788906556587458</v>
      </c>
    </row>
    <row r="4028" spans="1:10" x14ac:dyDescent="0.2">
      <c r="A4028">
        <v>35181157</v>
      </c>
      <c r="B4028">
        <v>520</v>
      </c>
      <c r="C4028">
        <v>1</v>
      </c>
      <c r="D4028">
        <v>2</v>
      </c>
      <c r="E4028">
        <v>1</v>
      </c>
      <c r="F4028">
        <v>3</v>
      </c>
      <c r="G4028">
        <v>-1.8300030183360652</v>
      </c>
      <c r="H4028">
        <v>-0.68474524299985295</v>
      </c>
      <c r="I4028">
        <v>-0.93435631781141415</v>
      </c>
      <c r="J4028">
        <v>-0.24249286472345455</v>
      </c>
    </row>
    <row r="4029" spans="1:10" x14ac:dyDescent="0.2">
      <c r="A4029">
        <v>35181158</v>
      </c>
      <c r="B4029">
        <v>380</v>
      </c>
      <c r="C4029">
        <v>1</v>
      </c>
      <c r="D4029">
        <v>2</v>
      </c>
      <c r="E4029">
        <v>1</v>
      </c>
      <c r="F4029">
        <v>4</v>
      </c>
      <c r="G4029">
        <v>-1.5671067725996919</v>
      </c>
      <c r="H4029">
        <v>-0.57004371507029694</v>
      </c>
      <c r="I4029">
        <v>-0.99283391355563644</v>
      </c>
      <c r="J4029">
        <v>0.10034730888092927</v>
      </c>
    </row>
    <row r="4030" spans="1:10" x14ac:dyDescent="0.2">
      <c r="A4030">
        <v>35181159</v>
      </c>
      <c r="B4030">
        <v>894</v>
      </c>
      <c r="C4030">
        <v>1</v>
      </c>
      <c r="D4030">
        <v>2</v>
      </c>
      <c r="E4030">
        <v>1</v>
      </c>
      <c r="F4030">
        <v>4</v>
      </c>
      <c r="G4030">
        <v>-0.95294113761770405</v>
      </c>
      <c r="H4030">
        <v>-0.4542140155449661</v>
      </c>
      <c r="I4030">
        <v>-0.9368321637922904</v>
      </c>
      <c r="J4030">
        <v>0.16804588092561837</v>
      </c>
    </row>
    <row r="4031" spans="1:10" x14ac:dyDescent="0.2">
      <c r="A4031">
        <v>35181160</v>
      </c>
      <c r="B4031">
        <v>657</v>
      </c>
      <c r="C4031">
        <v>1</v>
      </c>
      <c r="D4031">
        <v>4</v>
      </c>
      <c r="E4031">
        <v>1</v>
      </c>
      <c r="F4031">
        <v>4</v>
      </c>
      <c r="G4031">
        <v>-1.0637771629174531</v>
      </c>
      <c r="H4031">
        <v>4.0428560845931494E-3</v>
      </c>
      <c r="I4031">
        <v>-1.1019965641015497</v>
      </c>
      <c r="J4031">
        <v>0.61375278118153132</v>
      </c>
    </row>
    <row r="4032" spans="1:10" x14ac:dyDescent="0.2">
      <c r="A4032">
        <v>35181161</v>
      </c>
      <c r="B4032">
        <v>362</v>
      </c>
      <c r="C4032">
        <v>2</v>
      </c>
      <c r="D4032">
        <v>4</v>
      </c>
      <c r="E4032">
        <v>1</v>
      </c>
      <c r="F4032">
        <v>4</v>
      </c>
      <c r="G4032">
        <v>-0.46507524458277549</v>
      </c>
      <c r="H4032">
        <v>2.119376330878342E-2</v>
      </c>
      <c r="I4032">
        <v>-0.71619258184237933</v>
      </c>
      <c r="J4032">
        <v>0.42093131453427229</v>
      </c>
    </row>
    <row r="4033" spans="1:10" x14ac:dyDescent="0.2">
      <c r="A4033">
        <v>35181162</v>
      </c>
      <c r="B4033">
        <v>534</v>
      </c>
      <c r="C4033">
        <v>1</v>
      </c>
      <c r="D4033">
        <v>1</v>
      </c>
      <c r="E4033">
        <v>2</v>
      </c>
      <c r="F4033">
        <v>4</v>
      </c>
      <c r="G4033">
        <v>-1.1140933247723341</v>
      </c>
      <c r="H4033">
        <v>-0.90247400123144028</v>
      </c>
      <c r="I4033">
        <v>-0.61750209208597495</v>
      </c>
      <c r="J4033">
        <v>0.16059897017952701</v>
      </c>
    </row>
    <row r="4034" spans="1:10" x14ac:dyDescent="0.2">
      <c r="A4034">
        <v>35181163</v>
      </c>
      <c r="B4034">
        <v>638</v>
      </c>
      <c r="C4034">
        <v>1</v>
      </c>
      <c r="D4034">
        <v>4</v>
      </c>
      <c r="E4034">
        <v>1</v>
      </c>
      <c r="F4034">
        <v>4</v>
      </c>
      <c r="G4034">
        <v>-1.0009996197456235</v>
      </c>
      <c r="H4034">
        <v>5.0117144792049539E-2</v>
      </c>
      <c r="I4034">
        <v>-1.3587335473998745</v>
      </c>
      <c r="J4034">
        <v>0.55427923864846629</v>
      </c>
    </row>
    <row r="4035" spans="1:10" x14ac:dyDescent="0.2">
      <c r="A4035">
        <v>35181164</v>
      </c>
      <c r="B4035">
        <v>777</v>
      </c>
      <c r="C4035">
        <v>1</v>
      </c>
      <c r="D4035">
        <v>5</v>
      </c>
      <c r="E4035">
        <v>1</v>
      </c>
      <c r="F4035">
        <v>3</v>
      </c>
      <c r="G4035">
        <v>-0.92124915212502567</v>
      </c>
      <c r="H4035">
        <v>1.2243636849976629</v>
      </c>
      <c r="I4035">
        <v>-1.3345462883230748</v>
      </c>
      <c r="J4035">
        <v>-0.22900815344455774</v>
      </c>
    </row>
    <row r="4036" spans="1:10" x14ac:dyDescent="0.2">
      <c r="A4036">
        <v>35181165</v>
      </c>
      <c r="B4036">
        <v>723</v>
      </c>
      <c r="C4036">
        <v>1</v>
      </c>
      <c r="D4036">
        <v>2</v>
      </c>
      <c r="E4036">
        <v>1</v>
      </c>
      <c r="F4036">
        <v>3</v>
      </c>
      <c r="G4036">
        <v>-1.2807978827383768</v>
      </c>
      <c r="H4036">
        <v>-0.70189874418161879</v>
      </c>
      <c r="I4036">
        <v>-1.1564186233742153</v>
      </c>
      <c r="J4036">
        <v>-0.32081812482380168</v>
      </c>
    </row>
    <row r="4037" spans="1:10" x14ac:dyDescent="0.2">
      <c r="A4037">
        <v>35181166</v>
      </c>
      <c r="B4037">
        <v>383</v>
      </c>
      <c r="C4037">
        <v>1</v>
      </c>
      <c r="D4037">
        <v>2</v>
      </c>
      <c r="E4037">
        <v>1</v>
      </c>
      <c r="F4037">
        <v>3</v>
      </c>
      <c r="G4037">
        <v>-1.6057479308527314</v>
      </c>
      <c r="H4037">
        <v>-0.5601692608806319</v>
      </c>
      <c r="I4037">
        <v>-1.2478311309620516</v>
      </c>
      <c r="J4037">
        <v>-0.19342995643092087</v>
      </c>
    </row>
    <row r="4038" spans="1:10" x14ac:dyDescent="0.2">
      <c r="A4038">
        <v>35181167</v>
      </c>
      <c r="B4038">
        <v>462</v>
      </c>
      <c r="C4038">
        <v>2</v>
      </c>
      <c r="D4038">
        <v>1</v>
      </c>
      <c r="E4038">
        <v>2</v>
      </c>
      <c r="F4038">
        <v>2</v>
      </c>
      <c r="G4038">
        <v>-0.63908034362234156</v>
      </c>
      <c r="H4038">
        <v>-0.87200548998093885</v>
      </c>
      <c r="I4038">
        <v>-0.32300983674142958</v>
      </c>
      <c r="J4038">
        <v>-0.49122322035643462</v>
      </c>
    </row>
    <row r="4039" spans="1:10" x14ac:dyDescent="0.2">
      <c r="A4039">
        <v>35181168</v>
      </c>
      <c r="B4039">
        <v>851</v>
      </c>
      <c r="C4039">
        <v>1</v>
      </c>
      <c r="D4039">
        <v>2</v>
      </c>
      <c r="E4039">
        <v>1</v>
      </c>
      <c r="F4039">
        <v>4</v>
      </c>
      <c r="G4039">
        <v>-1.6703715493149229</v>
      </c>
      <c r="H4039">
        <v>-0.51104996661802438</v>
      </c>
      <c r="I4039">
        <v>-0.99955148945271188</v>
      </c>
      <c r="J4039">
        <v>0.42023374967036681</v>
      </c>
    </row>
    <row r="4040" spans="1:10" x14ac:dyDescent="0.2">
      <c r="A4040">
        <v>35181169</v>
      </c>
      <c r="B4040">
        <v>346</v>
      </c>
      <c r="C4040">
        <v>1</v>
      </c>
      <c r="D4040">
        <v>3</v>
      </c>
      <c r="E4040">
        <v>1</v>
      </c>
      <c r="F4040">
        <v>4</v>
      </c>
      <c r="G4040">
        <v>-1.7256537852553588</v>
      </c>
      <c r="H4040">
        <v>-0.21223149041305217</v>
      </c>
      <c r="I4040">
        <v>-1.2438819219127213</v>
      </c>
      <c r="J4040">
        <v>0.57882184738274367</v>
      </c>
    </row>
    <row r="4041" spans="1:10" x14ac:dyDescent="0.2">
      <c r="A4041">
        <v>35181170</v>
      </c>
      <c r="B4041">
        <v>361</v>
      </c>
      <c r="C4041">
        <v>1</v>
      </c>
      <c r="D4041">
        <v>4</v>
      </c>
      <c r="E4041">
        <v>1</v>
      </c>
      <c r="F4041">
        <v>4</v>
      </c>
      <c r="G4041">
        <v>-0.94287480201918261</v>
      </c>
      <c r="H4041">
        <v>-4.6643762954982071E-3</v>
      </c>
      <c r="I4041">
        <v>-1.3339853898487126</v>
      </c>
      <c r="J4041">
        <v>0.63030762529072648</v>
      </c>
    </row>
    <row r="4042" spans="1:10" x14ac:dyDescent="0.2">
      <c r="A4042">
        <v>35181171</v>
      </c>
      <c r="B4042">
        <v>975</v>
      </c>
      <c r="C4042">
        <v>1</v>
      </c>
      <c r="D4042">
        <v>2</v>
      </c>
      <c r="E4042">
        <v>1</v>
      </c>
      <c r="F4042">
        <v>4</v>
      </c>
      <c r="G4042">
        <v>-1.266548553213136</v>
      </c>
      <c r="H4042">
        <v>-0.51173573018283314</v>
      </c>
      <c r="I4042">
        <v>-1.2113656156023498</v>
      </c>
      <c r="J4042">
        <v>0.16573522203033958</v>
      </c>
    </row>
    <row r="4043" spans="1:10" x14ac:dyDescent="0.2">
      <c r="A4043">
        <v>35181172</v>
      </c>
      <c r="B4043">
        <v>569</v>
      </c>
      <c r="C4043">
        <v>1</v>
      </c>
      <c r="D4043">
        <v>3</v>
      </c>
      <c r="E4043">
        <v>1</v>
      </c>
      <c r="F4043">
        <v>4</v>
      </c>
      <c r="G4043">
        <v>-1.7822824277654861</v>
      </c>
      <c r="H4043">
        <v>-0.35800904563000518</v>
      </c>
      <c r="I4043">
        <v>-1.2674663825943953</v>
      </c>
      <c r="J4043">
        <v>0.44550191083192847</v>
      </c>
    </row>
    <row r="4044" spans="1:10" x14ac:dyDescent="0.2">
      <c r="A4044">
        <v>35181173</v>
      </c>
      <c r="B4044">
        <v>456</v>
      </c>
      <c r="C4044">
        <v>3</v>
      </c>
      <c r="D4044">
        <v>2</v>
      </c>
      <c r="E4044">
        <v>3</v>
      </c>
      <c r="F4044">
        <v>3</v>
      </c>
      <c r="G4044">
        <v>-0.18052314180966589</v>
      </c>
      <c r="H4044">
        <v>-0.69475002526365348</v>
      </c>
      <c r="I4044">
        <v>-7.8808334580897976E-2</v>
      </c>
      <c r="J4044">
        <v>-0.29088452470156911</v>
      </c>
    </row>
    <row r="4045" spans="1:10" x14ac:dyDescent="0.2">
      <c r="A4045">
        <v>35181174</v>
      </c>
      <c r="B4045">
        <v>1031</v>
      </c>
      <c r="C4045">
        <v>1</v>
      </c>
      <c r="D4045">
        <v>1</v>
      </c>
      <c r="E4045">
        <v>3</v>
      </c>
      <c r="F4045">
        <v>4</v>
      </c>
      <c r="G4045">
        <v>-0.83489423781158101</v>
      </c>
      <c r="H4045">
        <v>-0.87448896040635371</v>
      </c>
      <c r="I4045">
        <v>-0.24224304974467667</v>
      </c>
      <c r="J4045">
        <v>-4.9835260771705608E-2</v>
      </c>
    </row>
    <row r="4046" spans="1:10" x14ac:dyDescent="0.2">
      <c r="A4046">
        <v>35181175</v>
      </c>
      <c r="B4046">
        <v>512</v>
      </c>
      <c r="C4046">
        <v>1</v>
      </c>
      <c r="D4046">
        <v>2</v>
      </c>
      <c r="E4046">
        <v>1</v>
      </c>
      <c r="F4046">
        <v>4</v>
      </c>
      <c r="G4046">
        <v>-1.0985308214621619</v>
      </c>
      <c r="H4046">
        <v>-0.4577327112404278</v>
      </c>
      <c r="I4046">
        <v>-0.86891539509107796</v>
      </c>
      <c r="J4046">
        <v>0.71578109357463549</v>
      </c>
    </row>
    <row r="4047" spans="1:10" x14ac:dyDescent="0.2">
      <c r="A4047">
        <v>35190002</v>
      </c>
      <c r="B4047">
        <v>673</v>
      </c>
      <c r="C4047">
        <v>4</v>
      </c>
      <c r="D4047">
        <v>3</v>
      </c>
      <c r="E4047">
        <v>4</v>
      </c>
      <c r="F4047">
        <v>2</v>
      </c>
      <c r="G4047">
        <v>0.14446104918115679</v>
      </c>
      <c r="H4047">
        <v>-0.13227265598487131</v>
      </c>
      <c r="I4047">
        <v>0.17271387940464805</v>
      </c>
      <c r="J4047">
        <v>-0.65054193861047571</v>
      </c>
    </row>
    <row r="4048" spans="1:10" x14ac:dyDescent="0.2">
      <c r="A4048">
        <v>35190003</v>
      </c>
      <c r="B4048">
        <v>330</v>
      </c>
      <c r="C4048">
        <v>4</v>
      </c>
      <c r="D4048">
        <v>2</v>
      </c>
      <c r="E4048">
        <v>5</v>
      </c>
      <c r="F4048">
        <v>1</v>
      </c>
      <c r="G4048">
        <v>0.32323169158954701</v>
      </c>
      <c r="H4048">
        <v>-0.56876734332689571</v>
      </c>
      <c r="I4048">
        <v>0.6911638705730121</v>
      </c>
      <c r="J4048">
        <v>-0.82420749345610178</v>
      </c>
    </row>
    <row r="4049" spans="1:10" x14ac:dyDescent="0.2">
      <c r="A4049">
        <v>35190004</v>
      </c>
      <c r="B4049">
        <v>679</v>
      </c>
      <c r="C4049">
        <v>3</v>
      </c>
      <c r="D4049">
        <v>3</v>
      </c>
      <c r="E4049">
        <v>4</v>
      </c>
      <c r="F4049">
        <v>1</v>
      </c>
      <c r="G4049">
        <v>-6.4194211525498202E-2</v>
      </c>
      <c r="H4049">
        <v>-7.9412122375790012E-2</v>
      </c>
      <c r="I4049">
        <v>0.1527128176828319</v>
      </c>
      <c r="J4049">
        <v>-0.88740712374148245</v>
      </c>
    </row>
    <row r="4050" spans="1:10" x14ac:dyDescent="0.2">
      <c r="A4050">
        <v>35190005</v>
      </c>
      <c r="B4050">
        <v>450</v>
      </c>
      <c r="C4050">
        <v>3</v>
      </c>
      <c r="D4050">
        <v>3</v>
      </c>
      <c r="E4050">
        <v>3</v>
      </c>
      <c r="F4050">
        <v>2</v>
      </c>
      <c r="G4050">
        <v>-0.2153096842830694</v>
      </c>
      <c r="H4050">
        <v>-0.38203666225013266</v>
      </c>
      <c r="I4050">
        <v>-0.29230641956971065</v>
      </c>
      <c r="J4050">
        <v>-0.57095421215614151</v>
      </c>
    </row>
    <row r="4051" spans="1:10" x14ac:dyDescent="0.2">
      <c r="A4051">
        <v>35190006</v>
      </c>
      <c r="B4051">
        <v>505</v>
      </c>
      <c r="C4051">
        <v>2</v>
      </c>
      <c r="D4051">
        <v>5</v>
      </c>
      <c r="E4051">
        <v>2</v>
      </c>
      <c r="F4051">
        <v>1</v>
      </c>
      <c r="G4051">
        <v>-0.66350674995183145</v>
      </c>
      <c r="H4051">
        <v>1.032914863337113</v>
      </c>
      <c r="I4051">
        <v>-0.64710286621478863</v>
      </c>
      <c r="J4051">
        <v>-3.9272347932994536</v>
      </c>
    </row>
    <row r="4052" spans="1:10" x14ac:dyDescent="0.2">
      <c r="A4052">
        <v>35190009</v>
      </c>
      <c r="B4052">
        <v>611</v>
      </c>
      <c r="C4052">
        <v>3</v>
      </c>
      <c r="D4052">
        <v>2</v>
      </c>
      <c r="E4052">
        <v>2</v>
      </c>
      <c r="F4052">
        <v>1</v>
      </c>
      <c r="G4052">
        <v>-4.299364451282435E-2</v>
      </c>
      <c r="H4052">
        <v>-0.60517645987694502</v>
      </c>
      <c r="I4052">
        <v>-0.49374160384544408</v>
      </c>
      <c r="J4052">
        <v>-1.0205746025203681</v>
      </c>
    </row>
    <row r="4053" spans="1:10" x14ac:dyDescent="0.2">
      <c r="A4053">
        <v>35190011</v>
      </c>
      <c r="B4053">
        <v>366</v>
      </c>
      <c r="C4053">
        <v>3</v>
      </c>
      <c r="D4053">
        <v>3</v>
      </c>
      <c r="E4053">
        <v>3</v>
      </c>
      <c r="F4053">
        <v>2</v>
      </c>
      <c r="G4053">
        <v>-0.22413117125653748</v>
      </c>
      <c r="H4053">
        <v>-0.19779338586792217</v>
      </c>
      <c r="I4053">
        <v>-5.4440403436242166E-2</v>
      </c>
      <c r="J4053">
        <v>-0.5286842158215872</v>
      </c>
    </row>
    <row r="4054" spans="1:10" x14ac:dyDescent="0.2">
      <c r="A4054">
        <v>35190012</v>
      </c>
      <c r="B4054">
        <v>472</v>
      </c>
      <c r="C4054">
        <v>5</v>
      </c>
      <c r="D4054">
        <v>1</v>
      </c>
      <c r="E4054">
        <v>5</v>
      </c>
      <c r="F4054">
        <v>2</v>
      </c>
      <c r="G4054">
        <v>1.1655792874714976</v>
      </c>
      <c r="H4054">
        <v>-0.85238335445805513</v>
      </c>
      <c r="I4054">
        <v>3.4974212560145235</v>
      </c>
      <c r="J4054">
        <v>-0.65400801153879018</v>
      </c>
    </row>
    <row r="4055" spans="1:10" x14ac:dyDescent="0.2">
      <c r="A4055">
        <v>35190013</v>
      </c>
      <c r="B4055">
        <v>657</v>
      </c>
      <c r="C4055">
        <v>3</v>
      </c>
      <c r="D4055">
        <v>4</v>
      </c>
      <c r="E4055">
        <v>3</v>
      </c>
      <c r="F4055">
        <v>2</v>
      </c>
      <c r="G4055">
        <v>-0.37795947957159554</v>
      </c>
      <c r="H4055">
        <v>0.2813564338290202</v>
      </c>
      <c r="I4055">
        <v>-0.24909733327091316</v>
      </c>
      <c r="J4055">
        <v>-0.67709914182670283</v>
      </c>
    </row>
    <row r="4056" spans="1:10" x14ac:dyDescent="0.2">
      <c r="A4056">
        <v>35190015</v>
      </c>
      <c r="B4056">
        <v>746</v>
      </c>
      <c r="C4056">
        <v>5</v>
      </c>
      <c r="D4056">
        <v>4</v>
      </c>
      <c r="E4056">
        <v>2</v>
      </c>
      <c r="F4056">
        <v>2</v>
      </c>
      <c r="G4056">
        <v>0.72431093581774031</v>
      </c>
      <c r="H4056">
        <v>0.45471203026497264</v>
      </c>
      <c r="I4056">
        <v>-0.38404651851116772</v>
      </c>
      <c r="J4056">
        <v>-0.46751716057053994</v>
      </c>
    </row>
    <row r="4057" spans="1:10" x14ac:dyDescent="0.2">
      <c r="A4057">
        <v>35190016</v>
      </c>
      <c r="B4057">
        <v>247</v>
      </c>
      <c r="C4057">
        <v>4</v>
      </c>
      <c r="D4057">
        <v>5</v>
      </c>
      <c r="E4057">
        <v>2</v>
      </c>
      <c r="F4057">
        <v>2</v>
      </c>
      <c r="G4057">
        <v>0.19209007473813394</v>
      </c>
      <c r="H4057">
        <v>1.0515881181877775</v>
      </c>
      <c r="I4057">
        <v>-0.66230776866779284</v>
      </c>
      <c r="J4057">
        <v>-0.59370413712028813</v>
      </c>
    </row>
    <row r="4058" spans="1:10" x14ac:dyDescent="0.2">
      <c r="A4058">
        <v>35190017</v>
      </c>
      <c r="B4058">
        <v>301</v>
      </c>
      <c r="C4058">
        <v>3</v>
      </c>
      <c r="D4058">
        <v>5</v>
      </c>
      <c r="E4058">
        <v>2</v>
      </c>
      <c r="F4058">
        <v>2</v>
      </c>
      <c r="G4058">
        <v>-0.11907411703846596</v>
      </c>
      <c r="H4058">
        <v>0.60217213714349793</v>
      </c>
      <c r="I4058">
        <v>-0.47860566621392908</v>
      </c>
      <c r="J4058">
        <v>-0.49932723222396969</v>
      </c>
    </row>
    <row r="4059" spans="1:10" x14ac:dyDescent="0.2">
      <c r="A4059">
        <v>35190018</v>
      </c>
      <c r="B4059">
        <v>1118</v>
      </c>
      <c r="C4059">
        <v>4</v>
      </c>
      <c r="D4059">
        <v>4</v>
      </c>
      <c r="E4059">
        <v>3</v>
      </c>
      <c r="F4059">
        <v>2</v>
      </c>
      <c r="G4059">
        <v>0.45244625908254427</v>
      </c>
      <c r="H4059">
        <v>0.55442342455898819</v>
      </c>
      <c r="I4059">
        <v>-0.18242357238600299</v>
      </c>
      <c r="J4059">
        <v>-0.49959510000770535</v>
      </c>
    </row>
    <row r="4060" spans="1:10" x14ac:dyDescent="0.2">
      <c r="A4060">
        <v>35190019</v>
      </c>
      <c r="B4060">
        <v>503</v>
      </c>
      <c r="C4060">
        <v>4</v>
      </c>
      <c r="D4060">
        <v>4</v>
      </c>
      <c r="E4060">
        <v>4</v>
      </c>
      <c r="F4060">
        <v>2</v>
      </c>
      <c r="G4060">
        <v>0.37433069270008212</v>
      </c>
      <c r="H4060">
        <v>0.38343715743254603</v>
      </c>
      <c r="I4060">
        <v>0.39410808636819517</v>
      </c>
      <c r="J4060">
        <v>-0.46883068985294274</v>
      </c>
    </row>
    <row r="4061" spans="1:10" x14ac:dyDescent="0.2">
      <c r="A4061">
        <v>35190020</v>
      </c>
      <c r="B4061">
        <v>466</v>
      </c>
      <c r="C4061">
        <v>4</v>
      </c>
      <c r="D4061">
        <v>3</v>
      </c>
      <c r="E4061">
        <v>5</v>
      </c>
      <c r="F4061">
        <v>2</v>
      </c>
      <c r="G4061">
        <v>0.59182536995143664</v>
      </c>
      <c r="H4061">
        <v>-0.16593466861748829</v>
      </c>
      <c r="I4061">
        <v>1.3036673700073407</v>
      </c>
      <c r="J4061">
        <v>-0.48404062281475213</v>
      </c>
    </row>
    <row r="4062" spans="1:10" x14ac:dyDescent="0.2">
      <c r="A4062">
        <v>35190021</v>
      </c>
      <c r="B4062">
        <v>401</v>
      </c>
      <c r="C4062">
        <v>5</v>
      </c>
      <c r="D4062">
        <v>3</v>
      </c>
      <c r="E4062">
        <v>5</v>
      </c>
      <c r="F4062">
        <v>2</v>
      </c>
      <c r="G4062">
        <v>1.3691067387909159</v>
      </c>
      <c r="H4062">
        <v>-0.14142902742913568</v>
      </c>
      <c r="I4062">
        <v>0.90169285524252452</v>
      </c>
      <c r="J4062">
        <v>-0.49271711316853894</v>
      </c>
    </row>
    <row r="4063" spans="1:10" x14ac:dyDescent="0.2">
      <c r="A4063">
        <v>35190022</v>
      </c>
      <c r="B4063">
        <v>378</v>
      </c>
      <c r="C4063">
        <v>3</v>
      </c>
      <c r="D4063">
        <v>4</v>
      </c>
      <c r="E4063">
        <v>4</v>
      </c>
      <c r="F4063">
        <v>2</v>
      </c>
      <c r="G4063">
        <v>-6.4518411606380027E-3</v>
      </c>
      <c r="H4063">
        <v>0.3374711093055347</v>
      </c>
      <c r="I4063">
        <v>0.39340673268553311</v>
      </c>
      <c r="J4063">
        <v>-0.55763505453792495</v>
      </c>
    </row>
    <row r="4064" spans="1:10" x14ac:dyDescent="0.2">
      <c r="A4064">
        <v>35190026</v>
      </c>
      <c r="B4064">
        <v>1165</v>
      </c>
      <c r="C4064">
        <v>1</v>
      </c>
      <c r="D4064">
        <v>1</v>
      </c>
      <c r="E4064">
        <v>1</v>
      </c>
      <c r="F4064">
        <v>3</v>
      </c>
      <c r="G4064">
        <v>-1.1001420970626428</v>
      </c>
      <c r="H4064">
        <v>-0.78240315461947429</v>
      </c>
      <c r="I4064">
        <v>-1.0419602967277559</v>
      </c>
      <c r="J4064">
        <v>-0.22185141451487186</v>
      </c>
    </row>
    <row r="4065" spans="1:10" x14ac:dyDescent="0.2">
      <c r="A4065">
        <v>35190027</v>
      </c>
      <c r="B4065">
        <v>579</v>
      </c>
      <c r="C4065">
        <v>1</v>
      </c>
      <c r="D4065">
        <v>2</v>
      </c>
      <c r="E4065">
        <v>1</v>
      </c>
      <c r="F4065">
        <v>3</v>
      </c>
      <c r="G4065">
        <v>-1.0265308282193413</v>
      </c>
      <c r="H4065">
        <v>-0.71695150618247405</v>
      </c>
      <c r="I4065">
        <v>-1.0038720111075734</v>
      </c>
      <c r="J4065">
        <v>-0.17413580055727979</v>
      </c>
    </row>
    <row r="4066" spans="1:10" x14ac:dyDescent="0.2">
      <c r="A4066">
        <v>35190028</v>
      </c>
      <c r="B4066">
        <v>478</v>
      </c>
      <c r="C4066">
        <v>1</v>
      </c>
      <c r="D4066">
        <v>3</v>
      </c>
      <c r="E4066">
        <v>2</v>
      </c>
      <c r="F4066">
        <v>3</v>
      </c>
      <c r="G4066">
        <v>-1.1747081630478247</v>
      </c>
      <c r="H4066">
        <v>-0.20726624347691799</v>
      </c>
      <c r="I4066">
        <v>-0.69053666775712808</v>
      </c>
      <c r="J4066">
        <v>-0.25965554371782401</v>
      </c>
    </row>
    <row r="4067" spans="1:10" x14ac:dyDescent="0.2">
      <c r="A4067">
        <v>35190029</v>
      </c>
      <c r="B4067">
        <v>803</v>
      </c>
      <c r="C4067">
        <v>5</v>
      </c>
      <c r="D4067">
        <v>3</v>
      </c>
      <c r="E4067">
        <v>5</v>
      </c>
      <c r="F4067">
        <v>3</v>
      </c>
      <c r="G4067">
        <v>1.2664856847096682</v>
      </c>
      <c r="H4067">
        <v>-0.40268352082545622</v>
      </c>
      <c r="I4067">
        <v>1.2074972641351029</v>
      </c>
      <c r="J4067">
        <v>-0.32007604641804521</v>
      </c>
    </row>
    <row r="4068" spans="1:10" x14ac:dyDescent="0.2">
      <c r="A4068">
        <v>35190030</v>
      </c>
      <c r="B4068">
        <v>456</v>
      </c>
      <c r="C4068">
        <v>3</v>
      </c>
      <c r="D4068">
        <v>5</v>
      </c>
      <c r="E4068">
        <v>1</v>
      </c>
      <c r="F4068">
        <v>3</v>
      </c>
      <c r="G4068">
        <v>-3.9563247404591495E-3</v>
      </c>
      <c r="H4068">
        <v>0.69607798804633791</v>
      </c>
      <c r="I4068">
        <v>-1.0477917409501543</v>
      </c>
      <c r="J4068">
        <v>-0.26662254094158122</v>
      </c>
    </row>
    <row r="4069" spans="1:10" x14ac:dyDescent="0.2">
      <c r="A4069">
        <v>35190031</v>
      </c>
      <c r="B4069">
        <v>524</v>
      </c>
      <c r="C4069">
        <v>2</v>
      </c>
      <c r="D4069">
        <v>3</v>
      </c>
      <c r="E4069">
        <v>2</v>
      </c>
      <c r="F4069">
        <v>3</v>
      </c>
      <c r="G4069">
        <v>-0.56623217624241873</v>
      </c>
      <c r="H4069">
        <v>-0.33643584588348163</v>
      </c>
      <c r="I4069">
        <v>-0.47136309826296197</v>
      </c>
      <c r="J4069">
        <v>-0.33041405011016889</v>
      </c>
    </row>
    <row r="4070" spans="1:10" x14ac:dyDescent="0.2">
      <c r="A4070">
        <v>35190032</v>
      </c>
      <c r="B4070">
        <v>432</v>
      </c>
      <c r="C4070">
        <v>4</v>
      </c>
      <c r="D4070">
        <v>4</v>
      </c>
      <c r="E4070">
        <v>2</v>
      </c>
      <c r="F4070">
        <v>2</v>
      </c>
      <c r="G4070">
        <v>0.37555650011739805</v>
      </c>
      <c r="H4070">
        <v>0.26702497318132273</v>
      </c>
      <c r="I4070">
        <v>-0.43949628071254065</v>
      </c>
      <c r="J4070">
        <v>-0.430469568784909</v>
      </c>
    </row>
    <row r="4071" spans="1:10" x14ac:dyDescent="0.2">
      <c r="A4071">
        <v>35190033</v>
      </c>
      <c r="B4071">
        <v>342</v>
      </c>
      <c r="C4071">
        <v>4</v>
      </c>
      <c r="D4071">
        <v>4</v>
      </c>
      <c r="E4071">
        <v>1</v>
      </c>
      <c r="F4071">
        <v>2</v>
      </c>
      <c r="G4071">
        <v>1.6813051243089516E-2</v>
      </c>
      <c r="H4071">
        <v>0.36501761126432036</v>
      </c>
      <c r="I4071">
        <v>-0.83334839848255959</v>
      </c>
      <c r="J4071">
        <v>-0.41450199603958515</v>
      </c>
    </row>
    <row r="4072" spans="1:10" x14ac:dyDescent="0.2">
      <c r="A4072">
        <v>35190034</v>
      </c>
      <c r="B4072">
        <v>495</v>
      </c>
      <c r="C4072">
        <v>4</v>
      </c>
      <c r="D4072">
        <v>3</v>
      </c>
      <c r="E4072">
        <v>4</v>
      </c>
      <c r="F4072">
        <v>3</v>
      </c>
      <c r="G4072">
        <v>7.6714111997880141E-2</v>
      </c>
      <c r="H4072">
        <v>-0.11073568920427307</v>
      </c>
      <c r="I4072">
        <v>0.37790861561827971</v>
      </c>
      <c r="J4072">
        <v>-0.30570513770218877</v>
      </c>
    </row>
    <row r="4073" spans="1:10" x14ac:dyDescent="0.2">
      <c r="A4073">
        <v>35190035</v>
      </c>
      <c r="B4073">
        <v>308</v>
      </c>
      <c r="C4073">
        <v>3</v>
      </c>
      <c r="D4073">
        <v>3</v>
      </c>
      <c r="E4073">
        <v>4</v>
      </c>
      <c r="F4073">
        <v>1</v>
      </c>
      <c r="G4073">
        <v>-9.7221585298861504E-3</v>
      </c>
      <c r="H4073">
        <v>-8.7527560291331505E-2</v>
      </c>
      <c r="I4073">
        <v>0.17938637857417267</v>
      </c>
      <c r="J4073">
        <v>-0.76282655274552857</v>
      </c>
    </row>
    <row r="4074" spans="1:10" x14ac:dyDescent="0.2">
      <c r="A4074">
        <v>35190036</v>
      </c>
      <c r="B4074">
        <v>743</v>
      </c>
      <c r="C4074">
        <v>2</v>
      </c>
      <c r="D4074">
        <v>3</v>
      </c>
      <c r="E4074">
        <v>2</v>
      </c>
      <c r="F4074">
        <v>3</v>
      </c>
      <c r="G4074">
        <v>-0.58942826812255722</v>
      </c>
      <c r="H4074">
        <v>-0.28517473270586963</v>
      </c>
      <c r="I4074">
        <v>-0.3973761842090901</v>
      </c>
      <c r="J4074">
        <v>-0.2575824948434825</v>
      </c>
    </row>
    <row r="4075" spans="1:10" x14ac:dyDescent="0.2">
      <c r="A4075">
        <v>35190037</v>
      </c>
      <c r="B4075">
        <v>429</v>
      </c>
      <c r="C4075">
        <v>3</v>
      </c>
      <c r="D4075">
        <v>5</v>
      </c>
      <c r="E4075">
        <v>2</v>
      </c>
      <c r="F4075">
        <v>2</v>
      </c>
      <c r="G4075">
        <v>-0.32116019810411428</v>
      </c>
      <c r="H4075">
        <v>0.82517306443872707</v>
      </c>
      <c r="I4075">
        <v>-0.58513101435005543</v>
      </c>
      <c r="J4075">
        <v>-0.44949251539433055</v>
      </c>
    </row>
    <row r="4076" spans="1:10" x14ac:dyDescent="0.2">
      <c r="A4076">
        <v>35190041</v>
      </c>
      <c r="B4076">
        <v>679</v>
      </c>
      <c r="C4076">
        <v>3</v>
      </c>
      <c r="D4076">
        <v>3</v>
      </c>
      <c r="E4076">
        <v>2</v>
      </c>
      <c r="F4076">
        <v>2</v>
      </c>
      <c r="G4076">
        <v>-0.11430804445007582</v>
      </c>
      <c r="H4076">
        <v>-0.2629205643432187</v>
      </c>
      <c r="I4076">
        <v>-0.32036192986853262</v>
      </c>
      <c r="J4076">
        <v>-0.46454873236718242</v>
      </c>
    </row>
    <row r="4077" spans="1:10" x14ac:dyDescent="0.2">
      <c r="A4077">
        <v>35190042</v>
      </c>
      <c r="B4077">
        <v>711</v>
      </c>
      <c r="C4077">
        <v>4</v>
      </c>
      <c r="D4077">
        <v>3</v>
      </c>
      <c r="E4077">
        <v>3</v>
      </c>
      <c r="F4077">
        <v>2</v>
      </c>
      <c r="G4077">
        <v>0.19310914988441841</v>
      </c>
      <c r="H4077">
        <v>-0.28313361391082087</v>
      </c>
      <c r="I4077">
        <v>-0.13110841762540071</v>
      </c>
      <c r="J4077">
        <v>-0.54466589320670322</v>
      </c>
    </row>
    <row r="4078" spans="1:10" x14ac:dyDescent="0.2">
      <c r="A4078">
        <v>35190043</v>
      </c>
      <c r="B4078">
        <v>840</v>
      </c>
      <c r="C4078">
        <v>4</v>
      </c>
      <c r="D4078">
        <v>4</v>
      </c>
      <c r="E4078">
        <v>2</v>
      </c>
      <c r="F4078">
        <v>2</v>
      </c>
      <c r="G4078">
        <v>6.6792237947620986E-2</v>
      </c>
      <c r="H4078">
        <v>1.8999875800410158E-2</v>
      </c>
      <c r="I4078">
        <v>-0.47828686056966574</v>
      </c>
      <c r="J4078">
        <v>-0.56781388509561415</v>
      </c>
    </row>
    <row r="4079" spans="1:10" x14ac:dyDescent="0.2">
      <c r="A4079">
        <v>35190044</v>
      </c>
      <c r="B4079">
        <v>671</v>
      </c>
      <c r="C4079">
        <v>3</v>
      </c>
      <c r="D4079">
        <v>3</v>
      </c>
      <c r="E4079">
        <v>3</v>
      </c>
      <c r="F4079">
        <v>2</v>
      </c>
      <c r="G4079">
        <v>-0.2107621114996725</v>
      </c>
      <c r="H4079">
        <v>-0.36407978628718934</v>
      </c>
      <c r="I4079">
        <v>-3.0843155888844037E-4</v>
      </c>
      <c r="J4079">
        <v>-0.61624870235644602</v>
      </c>
    </row>
    <row r="4080" spans="1:10" x14ac:dyDescent="0.2">
      <c r="A4080">
        <v>35190045</v>
      </c>
      <c r="B4080">
        <v>1529</v>
      </c>
      <c r="C4080">
        <v>2</v>
      </c>
      <c r="D4080">
        <v>2</v>
      </c>
      <c r="E4080">
        <v>3</v>
      </c>
      <c r="F4080">
        <v>3</v>
      </c>
      <c r="G4080">
        <v>-0.4911386605548117</v>
      </c>
      <c r="H4080">
        <v>-0.64900997762041146</v>
      </c>
      <c r="I4080">
        <v>-9.9767337609802331E-2</v>
      </c>
      <c r="J4080">
        <v>-0.34379581488400512</v>
      </c>
    </row>
    <row r="4081" spans="1:10" x14ac:dyDescent="0.2">
      <c r="A4081">
        <v>35190046</v>
      </c>
      <c r="B4081">
        <v>2302</v>
      </c>
      <c r="C4081">
        <v>2</v>
      </c>
      <c r="D4081">
        <v>2</v>
      </c>
      <c r="E4081">
        <v>2</v>
      </c>
      <c r="F4081">
        <v>3</v>
      </c>
      <c r="G4081">
        <v>-0.57895390997901519</v>
      </c>
      <c r="H4081">
        <v>-0.46178002641490884</v>
      </c>
      <c r="I4081">
        <v>-0.58774621686007977</v>
      </c>
      <c r="J4081">
        <v>-0.13013268331149666</v>
      </c>
    </row>
    <row r="4082" spans="1:10" x14ac:dyDescent="0.2">
      <c r="A4082">
        <v>35190047</v>
      </c>
      <c r="B4082">
        <v>433</v>
      </c>
      <c r="C4082">
        <v>2</v>
      </c>
      <c r="D4082">
        <v>3</v>
      </c>
      <c r="E4082">
        <v>1</v>
      </c>
      <c r="F4082">
        <v>3</v>
      </c>
      <c r="G4082">
        <v>-0.47180994902202322</v>
      </c>
      <c r="H4082">
        <v>-0.16938093500643298</v>
      </c>
      <c r="I4082">
        <v>-0.84736685886855512</v>
      </c>
      <c r="J4082">
        <v>-0.30494168030071389</v>
      </c>
    </row>
    <row r="4083" spans="1:10" x14ac:dyDescent="0.2">
      <c r="A4083">
        <v>35190048</v>
      </c>
      <c r="B4083">
        <v>659</v>
      </c>
      <c r="C4083">
        <v>1</v>
      </c>
      <c r="D4083">
        <v>2</v>
      </c>
      <c r="E4083">
        <v>1</v>
      </c>
      <c r="F4083">
        <v>3</v>
      </c>
      <c r="G4083">
        <v>-0.95011500606856614</v>
      </c>
      <c r="H4083">
        <v>-0.72842958779511169</v>
      </c>
      <c r="I4083">
        <v>-0.99251205113836583</v>
      </c>
      <c r="J4083">
        <v>-0.20723919894866907</v>
      </c>
    </row>
    <row r="4084" spans="1:10" x14ac:dyDescent="0.2">
      <c r="A4084">
        <v>35190049</v>
      </c>
      <c r="B4084">
        <v>516</v>
      </c>
      <c r="C4084">
        <v>3</v>
      </c>
      <c r="D4084">
        <v>1</v>
      </c>
      <c r="E4084">
        <v>2</v>
      </c>
      <c r="F4084">
        <v>3</v>
      </c>
      <c r="G4084">
        <v>-0.378981929532893</v>
      </c>
      <c r="H4084">
        <v>-0.78556782671229231</v>
      </c>
      <c r="I4084">
        <v>-0.61582267408293678</v>
      </c>
      <c r="J4084">
        <v>-0.29982676415603277</v>
      </c>
    </row>
    <row r="4085" spans="1:10" x14ac:dyDescent="0.2">
      <c r="A4085">
        <v>35190050</v>
      </c>
      <c r="B4085">
        <v>576</v>
      </c>
      <c r="C4085">
        <v>2</v>
      </c>
      <c r="D4085">
        <v>1</v>
      </c>
      <c r="E4085">
        <v>1</v>
      </c>
      <c r="F4085">
        <v>3</v>
      </c>
      <c r="G4085">
        <v>-0.68670139744625658</v>
      </c>
      <c r="H4085">
        <v>-0.78125863682577545</v>
      </c>
      <c r="I4085">
        <v>-0.88359297756100796</v>
      </c>
      <c r="J4085">
        <v>-0.24733215847296208</v>
      </c>
    </row>
    <row r="4086" spans="1:10" x14ac:dyDescent="0.2">
      <c r="A4086">
        <v>35190051</v>
      </c>
      <c r="B4086">
        <v>575</v>
      </c>
      <c r="C4086">
        <v>1</v>
      </c>
      <c r="D4086">
        <v>2</v>
      </c>
      <c r="E4086">
        <v>1</v>
      </c>
      <c r="F4086">
        <v>3</v>
      </c>
      <c r="G4086">
        <v>-0.80105228844088572</v>
      </c>
      <c r="H4086">
        <v>-0.54670617948516209</v>
      </c>
      <c r="I4086">
        <v>-0.82964710777399087</v>
      </c>
      <c r="J4086">
        <v>-0.23836750990925359</v>
      </c>
    </row>
    <row r="4087" spans="1:10" x14ac:dyDescent="0.2">
      <c r="A4087">
        <v>35190052</v>
      </c>
      <c r="B4087">
        <v>2429</v>
      </c>
      <c r="C4087">
        <v>2</v>
      </c>
      <c r="D4087">
        <v>3</v>
      </c>
      <c r="E4087">
        <v>1</v>
      </c>
      <c r="F4087">
        <v>3</v>
      </c>
      <c r="G4087">
        <v>-0.58042352851935708</v>
      </c>
      <c r="H4087">
        <v>-0.26097115258228443</v>
      </c>
      <c r="I4087">
        <v>-0.9025060697383388</v>
      </c>
      <c r="J4087">
        <v>-0.1891317443973195</v>
      </c>
    </row>
    <row r="4088" spans="1:10" x14ac:dyDescent="0.2">
      <c r="A4088">
        <v>35190053</v>
      </c>
      <c r="B4088">
        <v>446</v>
      </c>
      <c r="C4088">
        <v>4</v>
      </c>
      <c r="D4088">
        <v>3</v>
      </c>
      <c r="E4088">
        <v>3</v>
      </c>
      <c r="F4088">
        <v>3</v>
      </c>
      <c r="G4088">
        <v>0.22104669777768116</v>
      </c>
      <c r="H4088">
        <v>-0.13808355075456358</v>
      </c>
      <c r="I4088">
        <v>-0.27393029543705349</v>
      </c>
      <c r="J4088">
        <v>-0.37492068864974637</v>
      </c>
    </row>
    <row r="4089" spans="1:10" x14ac:dyDescent="0.2">
      <c r="A4089">
        <v>35190054</v>
      </c>
      <c r="B4089">
        <v>591</v>
      </c>
      <c r="C4089">
        <v>4</v>
      </c>
      <c r="D4089">
        <v>3</v>
      </c>
      <c r="E4089">
        <v>2</v>
      </c>
      <c r="F4089">
        <v>2</v>
      </c>
      <c r="G4089">
        <v>0.13280249430883151</v>
      </c>
      <c r="H4089">
        <v>-0.37172188280767832</v>
      </c>
      <c r="I4089">
        <v>-0.58670274092133368</v>
      </c>
      <c r="J4089">
        <v>-0.51257123205873012</v>
      </c>
    </row>
    <row r="4090" spans="1:10" x14ac:dyDescent="0.2">
      <c r="A4090">
        <v>35190055</v>
      </c>
      <c r="B4090">
        <v>557</v>
      </c>
      <c r="C4090">
        <v>3</v>
      </c>
      <c r="D4090">
        <v>4</v>
      </c>
      <c r="E4090">
        <v>2</v>
      </c>
      <c r="F4090">
        <v>3</v>
      </c>
      <c r="G4090">
        <v>-4.6703170446699444E-2</v>
      </c>
      <c r="H4090">
        <v>0.10163534660902959</v>
      </c>
      <c r="I4090">
        <v>-0.57361499797273796</v>
      </c>
      <c r="J4090">
        <v>-0.38901191230621968</v>
      </c>
    </row>
    <row r="4091" spans="1:10" x14ac:dyDescent="0.2">
      <c r="A4091">
        <v>35190056</v>
      </c>
      <c r="B4091">
        <v>768</v>
      </c>
      <c r="C4091">
        <v>3</v>
      </c>
      <c r="D4091">
        <v>5</v>
      </c>
      <c r="E4091">
        <v>1</v>
      </c>
      <c r="F4091">
        <v>3</v>
      </c>
      <c r="G4091">
        <v>-0.28175310659404418</v>
      </c>
      <c r="H4091">
        <v>2.5285523477078637</v>
      </c>
      <c r="I4091">
        <v>-0.92844688315907775</v>
      </c>
      <c r="J4091">
        <v>-0.30874782186573296</v>
      </c>
    </row>
    <row r="4092" spans="1:10" x14ac:dyDescent="0.2">
      <c r="A4092">
        <v>35190057</v>
      </c>
      <c r="B4092">
        <v>486</v>
      </c>
      <c r="C4092">
        <v>3</v>
      </c>
      <c r="D4092">
        <v>3</v>
      </c>
      <c r="E4092">
        <v>2</v>
      </c>
      <c r="F4092">
        <v>2</v>
      </c>
      <c r="G4092">
        <v>-0.11763192048055424</v>
      </c>
      <c r="H4092">
        <v>-0.31573378026476628</v>
      </c>
      <c r="I4092">
        <v>-0.63570561217376054</v>
      </c>
      <c r="J4092">
        <v>-0.47963510843693963</v>
      </c>
    </row>
    <row r="4093" spans="1:10" x14ac:dyDescent="0.2">
      <c r="A4093">
        <v>35190058</v>
      </c>
      <c r="B4093">
        <v>564</v>
      </c>
      <c r="C4093">
        <v>4</v>
      </c>
      <c r="D4093">
        <v>3</v>
      </c>
      <c r="E4093">
        <v>2</v>
      </c>
      <c r="F4093">
        <v>2</v>
      </c>
      <c r="G4093">
        <v>0.1263708248390395</v>
      </c>
      <c r="H4093">
        <v>-0.40105000820544617</v>
      </c>
      <c r="I4093">
        <v>-0.46712022907111606</v>
      </c>
      <c r="J4093">
        <v>-0.48138140583721034</v>
      </c>
    </row>
    <row r="4094" spans="1:10" x14ac:dyDescent="0.2">
      <c r="A4094">
        <v>35190059</v>
      </c>
      <c r="B4094">
        <v>295</v>
      </c>
      <c r="C4094">
        <v>4</v>
      </c>
      <c r="D4094">
        <v>3</v>
      </c>
      <c r="E4094">
        <v>3</v>
      </c>
      <c r="F4094">
        <v>2</v>
      </c>
      <c r="G4094">
        <v>8.4317022341901804E-2</v>
      </c>
      <c r="H4094">
        <v>-5.6368793281939465E-2</v>
      </c>
      <c r="I4094">
        <v>-0.25063674782859729</v>
      </c>
      <c r="J4094">
        <v>-0.55774576903467277</v>
      </c>
    </row>
    <row r="4095" spans="1:10" x14ac:dyDescent="0.2">
      <c r="A4095">
        <v>35190061</v>
      </c>
      <c r="B4095">
        <v>340</v>
      </c>
      <c r="C4095">
        <v>3</v>
      </c>
      <c r="D4095">
        <v>2</v>
      </c>
      <c r="E4095">
        <v>1</v>
      </c>
      <c r="F4095">
        <v>2</v>
      </c>
      <c r="G4095">
        <v>-0.11710160371568562</v>
      </c>
      <c r="H4095">
        <v>-0.436449691860196</v>
      </c>
      <c r="I4095">
        <v>-0.72083283931672903</v>
      </c>
      <c r="J4095">
        <v>-0.61627351488054527</v>
      </c>
    </row>
    <row r="4096" spans="1:10" x14ac:dyDescent="0.2">
      <c r="A4096">
        <v>35190062</v>
      </c>
      <c r="B4096">
        <v>523</v>
      </c>
      <c r="C4096">
        <v>3</v>
      </c>
      <c r="D4096">
        <v>3</v>
      </c>
      <c r="E4096">
        <v>1</v>
      </c>
      <c r="F4096">
        <v>3</v>
      </c>
      <c r="G4096">
        <v>-0.23587383326536943</v>
      </c>
      <c r="H4096">
        <v>-0.18275978928002756</v>
      </c>
      <c r="I4096">
        <v>-0.71408338763299173</v>
      </c>
      <c r="J4096">
        <v>-0.33524131976755589</v>
      </c>
    </row>
    <row r="4097" spans="1:10" x14ac:dyDescent="0.2">
      <c r="A4097">
        <v>35190065</v>
      </c>
      <c r="B4097">
        <v>3066</v>
      </c>
      <c r="C4097">
        <v>2</v>
      </c>
      <c r="D4097">
        <v>2</v>
      </c>
      <c r="E4097">
        <v>1</v>
      </c>
      <c r="F4097">
        <v>4</v>
      </c>
      <c r="G4097">
        <v>-0.60550801206442217</v>
      </c>
      <c r="H4097">
        <v>-0.47595074974161061</v>
      </c>
      <c r="I4097">
        <v>-1.2183996010780347</v>
      </c>
      <c r="J4097">
        <v>3.008852879326851E-2</v>
      </c>
    </row>
    <row r="4098" spans="1:10" x14ac:dyDescent="0.2">
      <c r="A4098">
        <v>35190066</v>
      </c>
      <c r="B4098">
        <v>462</v>
      </c>
      <c r="C4098">
        <v>3</v>
      </c>
      <c r="D4098">
        <v>1</v>
      </c>
      <c r="E4098">
        <v>4</v>
      </c>
      <c r="F4098">
        <v>3</v>
      </c>
      <c r="G4098">
        <v>-0.39211326588950085</v>
      </c>
      <c r="H4098">
        <v>-0.85034718314882629</v>
      </c>
      <c r="I4098">
        <v>4.8868879271948024E-2</v>
      </c>
      <c r="J4098">
        <v>-0.36989054290964429</v>
      </c>
    </row>
    <row r="4099" spans="1:10" x14ac:dyDescent="0.2">
      <c r="A4099">
        <v>35190067</v>
      </c>
      <c r="B4099">
        <v>679</v>
      </c>
      <c r="C4099">
        <v>2</v>
      </c>
      <c r="D4099">
        <v>2</v>
      </c>
      <c r="E4099">
        <v>3</v>
      </c>
      <c r="F4099">
        <v>3</v>
      </c>
      <c r="G4099">
        <v>-0.53860002628455439</v>
      </c>
      <c r="H4099">
        <v>-0.62630754135315825</v>
      </c>
      <c r="I4099">
        <v>-9.9569949851962034E-2</v>
      </c>
      <c r="J4099">
        <v>-0.27946978055073607</v>
      </c>
    </row>
    <row r="4100" spans="1:10" x14ac:dyDescent="0.2">
      <c r="A4100">
        <v>35190068</v>
      </c>
      <c r="B4100">
        <v>590</v>
      </c>
      <c r="C4100">
        <v>2</v>
      </c>
      <c r="D4100">
        <v>2</v>
      </c>
      <c r="E4100">
        <v>2</v>
      </c>
      <c r="F4100">
        <v>3</v>
      </c>
      <c r="G4100">
        <v>-0.65027415738765204</v>
      </c>
      <c r="H4100">
        <v>-0.71297725324737082</v>
      </c>
      <c r="I4100">
        <v>-0.36047842519178841</v>
      </c>
      <c r="J4100">
        <v>-0.40577241281624654</v>
      </c>
    </row>
    <row r="4101" spans="1:10" x14ac:dyDescent="0.2">
      <c r="A4101">
        <v>35190069</v>
      </c>
      <c r="B4101">
        <v>485</v>
      </c>
      <c r="C4101">
        <v>2</v>
      </c>
      <c r="D4101">
        <v>1</v>
      </c>
      <c r="E4101">
        <v>4</v>
      </c>
      <c r="F4101">
        <v>3</v>
      </c>
      <c r="G4101">
        <v>-0.41189741051271367</v>
      </c>
      <c r="H4101">
        <v>-0.82187191684888106</v>
      </c>
      <c r="I4101">
        <v>5.2307629291208323E-2</v>
      </c>
      <c r="J4101">
        <v>-0.37538112483687014</v>
      </c>
    </row>
    <row r="4102" spans="1:10" x14ac:dyDescent="0.2">
      <c r="A4102">
        <v>35190070</v>
      </c>
      <c r="B4102">
        <v>339</v>
      </c>
      <c r="C4102">
        <v>2</v>
      </c>
      <c r="D4102">
        <v>2</v>
      </c>
      <c r="E4102">
        <v>3</v>
      </c>
      <c r="F4102">
        <v>2</v>
      </c>
      <c r="G4102">
        <v>-0.40982000250769057</v>
      </c>
      <c r="H4102">
        <v>-0.50259540616326337</v>
      </c>
      <c r="I4102">
        <v>2.7914951156388264E-2</v>
      </c>
      <c r="J4102">
        <v>-0.48026950743537988</v>
      </c>
    </row>
    <row r="4103" spans="1:10" x14ac:dyDescent="0.2">
      <c r="A4103">
        <v>35190071</v>
      </c>
      <c r="B4103">
        <v>1721</v>
      </c>
      <c r="C4103">
        <v>1</v>
      </c>
      <c r="D4103">
        <v>2</v>
      </c>
      <c r="E4103">
        <v>2</v>
      </c>
      <c r="F4103">
        <v>3</v>
      </c>
      <c r="G4103">
        <v>-0.76699602703689784</v>
      </c>
      <c r="H4103">
        <v>-0.72279847748412851</v>
      </c>
      <c r="I4103">
        <v>-0.55866139100777468</v>
      </c>
      <c r="J4103">
        <v>-0.35680855590792165</v>
      </c>
    </row>
    <row r="4104" spans="1:10" x14ac:dyDescent="0.2">
      <c r="A4104">
        <v>35190072</v>
      </c>
      <c r="B4104">
        <v>1097</v>
      </c>
      <c r="C4104">
        <v>1</v>
      </c>
      <c r="D4104">
        <v>2</v>
      </c>
      <c r="E4104">
        <v>1</v>
      </c>
      <c r="F4104">
        <v>3</v>
      </c>
      <c r="G4104">
        <v>-0.90703112834642263</v>
      </c>
      <c r="H4104">
        <v>-0.65907479314069795</v>
      </c>
      <c r="I4104">
        <v>-0.73332514097731982</v>
      </c>
      <c r="J4104">
        <v>-0.27973832034533813</v>
      </c>
    </row>
    <row r="4105" spans="1:10" x14ac:dyDescent="0.2">
      <c r="A4105">
        <v>35190073</v>
      </c>
      <c r="B4105">
        <v>510</v>
      </c>
      <c r="C4105">
        <v>3</v>
      </c>
      <c r="D4105">
        <v>3</v>
      </c>
      <c r="E4105">
        <v>1</v>
      </c>
      <c r="F4105">
        <v>3</v>
      </c>
      <c r="G4105">
        <v>-0.3247015315383629</v>
      </c>
      <c r="H4105">
        <v>-0.36629147457454547</v>
      </c>
      <c r="I4105">
        <v>-0.90494084428850519</v>
      </c>
      <c r="J4105">
        <v>-0.33097680987677808</v>
      </c>
    </row>
    <row r="4106" spans="1:10" x14ac:dyDescent="0.2">
      <c r="A4106">
        <v>35190074</v>
      </c>
      <c r="B4106">
        <v>565</v>
      </c>
      <c r="C4106">
        <v>3</v>
      </c>
      <c r="D4106">
        <v>1</v>
      </c>
      <c r="E4106">
        <v>4</v>
      </c>
      <c r="F4106">
        <v>3</v>
      </c>
      <c r="G4106">
        <v>-1.6197316740287321E-2</v>
      </c>
      <c r="H4106">
        <v>-0.87889109248213415</v>
      </c>
      <c r="I4106">
        <v>0.14374904663307023</v>
      </c>
      <c r="J4106">
        <v>-0.39134427273925265</v>
      </c>
    </row>
    <row r="4107" spans="1:10" x14ac:dyDescent="0.2">
      <c r="A4107">
        <v>35190075</v>
      </c>
      <c r="B4107">
        <v>472</v>
      </c>
      <c r="C4107">
        <v>4</v>
      </c>
      <c r="D4107">
        <v>1</v>
      </c>
      <c r="E4107">
        <v>3</v>
      </c>
      <c r="F4107">
        <v>3</v>
      </c>
      <c r="G4107">
        <v>3.8535095262020161E-2</v>
      </c>
      <c r="H4107">
        <v>-0.94781716693680618</v>
      </c>
      <c r="I4107">
        <v>-3.6484420195248557E-3</v>
      </c>
      <c r="J4107">
        <v>-0.20494663419221526</v>
      </c>
    </row>
    <row r="4108" spans="1:10" x14ac:dyDescent="0.2">
      <c r="A4108">
        <v>35190076</v>
      </c>
      <c r="B4108">
        <v>748</v>
      </c>
      <c r="C4108">
        <v>2</v>
      </c>
      <c r="D4108">
        <v>1</v>
      </c>
      <c r="E4108">
        <v>3</v>
      </c>
      <c r="F4108">
        <v>3</v>
      </c>
      <c r="G4108">
        <v>-0.62038869588269852</v>
      </c>
      <c r="H4108">
        <v>-1.0221513243301239</v>
      </c>
      <c r="I4108">
        <v>-0.15276926349265718</v>
      </c>
      <c r="J4108">
        <v>-0.25955034721648951</v>
      </c>
    </row>
    <row r="4109" spans="1:10" x14ac:dyDescent="0.2">
      <c r="A4109">
        <v>35190077</v>
      </c>
      <c r="B4109">
        <v>436</v>
      </c>
      <c r="C4109">
        <v>2</v>
      </c>
      <c r="D4109">
        <v>1</v>
      </c>
      <c r="E4109">
        <v>3</v>
      </c>
      <c r="F4109">
        <v>3</v>
      </c>
      <c r="G4109">
        <v>-0.40295527462343161</v>
      </c>
      <c r="H4109">
        <v>-1.0396834014664844</v>
      </c>
      <c r="I4109">
        <v>-0.16568860551130138</v>
      </c>
      <c r="J4109">
        <v>-0.29423774142292036</v>
      </c>
    </row>
    <row r="4110" spans="1:10" x14ac:dyDescent="0.2">
      <c r="A4110">
        <v>35190078</v>
      </c>
      <c r="B4110">
        <v>516</v>
      </c>
      <c r="C4110">
        <v>3</v>
      </c>
      <c r="D4110">
        <v>2</v>
      </c>
      <c r="E4110">
        <v>4</v>
      </c>
      <c r="F4110">
        <v>3</v>
      </c>
      <c r="G4110">
        <v>-0.36520239031307977</v>
      </c>
      <c r="H4110">
        <v>-0.50411830913857258</v>
      </c>
      <c r="I4110">
        <v>3.4428547597857198E-2</v>
      </c>
      <c r="J4110">
        <v>-0.39317761059672063</v>
      </c>
    </row>
    <row r="4111" spans="1:10" x14ac:dyDescent="0.2">
      <c r="A4111">
        <v>35190079</v>
      </c>
      <c r="B4111">
        <v>983</v>
      </c>
      <c r="C4111">
        <v>1</v>
      </c>
      <c r="D4111">
        <v>2</v>
      </c>
      <c r="E4111">
        <v>4</v>
      </c>
      <c r="F4111">
        <v>3</v>
      </c>
      <c r="G4111">
        <v>-0.77178746665367437</v>
      </c>
      <c r="H4111">
        <v>-0.74058659546953765</v>
      </c>
      <c r="I4111">
        <v>0.29481074041911026</v>
      </c>
      <c r="J4111">
        <v>-0.38203888100313399</v>
      </c>
    </row>
    <row r="4112" spans="1:10" x14ac:dyDescent="0.2">
      <c r="A4112">
        <v>35190080</v>
      </c>
      <c r="B4112">
        <v>500</v>
      </c>
      <c r="C4112">
        <v>1</v>
      </c>
      <c r="D4112">
        <v>1</v>
      </c>
      <c r="E4112">
        <v>3</v>
      </c>
      <c r="F4112">
        <v>3</v>
      </c>
      <c r="G4112">
        <v>-0.89134922579845743</v>
      </c>
      <c r="H4112">
        <v>-0.86652165040390972</v>
      </c>
      <c r="I4112">
        <v>-0.11911494703537917</v>
      </c>
      <c r="J4112">
        <v>-0.36961721025186856</v>
      </c>
    </row>
    <row r="4113" spans="1:10" x14ac:dyDescent="0.2">
      <c r="A4113">
        <v>35190081</v>
      </c>
      <c r="B4113">
        <v>413</v>
      </c>
      <c r="C4113">
        <v>2</v>
      </c>
      <c r="D4113">
        <v>1</v>
      </c>
      <c r="E4113">
        <v>3</v>
      </c>
      <c r="F4113">
        <v>3</v>
      </c>
      <c r="G4113">
        <v>-0.67048178866228314</v>
      </c>
      <c r="H4113">
        <v>-0.7888661748735033</v>
      </c>
      <c r="I4113">
        <v>-0.2502231929851636</v>
      </c>
      <c r="J4113">
        <v>-0.32284248105051416</v>
      </c>
    </row>
    <row r="4114" spans="1:10" x14ac:dyDescent="0.2">
      <c r="A4114">
        <v>35190082</v>
      </c>
      <c r="B4114">
        <v>453</v>
      </c>
      <c r="C4114">
        <v>3</v>
      </c>
      <c r="D4114">
        <v>1</v>
      </c>
      <c r="E4114">
        <v>4</v>
      </c>
      <c r="F4114">
        <v>2</v>
      </c>
      <c r="G4114">
        <v>-0.34848891196126902</v>
      </c>
      <c r="H4114">
        <v>-1.0509912191004434</v>
      </c>
      <c r="I4114">
        <v>0.19547475380079754</v>
      </c>
      <c r="J4114">
        <v>-0.45131487451117169</v>
      </c>
    </row>
    <row r="4115" spans="1:10" x14ac:dyDescent="0.2">
      <c r="A4115">
        <v>35190083</v>
      </c>
      <c r="B4115">
        <v>488</v>
      </c>
      <c r="C4115">
        <v>3</v>
      </c>
      <c r="D4115">
        <v>1</v>
      </c>
      <c r="E4115">
        <v>2</v>
      </c>
      <c r="F4115">
        <v>3</v>
      </c>
      <c r="G4115">
        <v>-0.10937685045095664</v>
      </c>
      <c r="H4115">
        <v>-0.80081289854654214</v>
      </c>
      <c r="I4115">
        <v>-0.51368477754234698</v>
      </c>
      <c r="J4115">
        <v>-0.39719455955322835</v>
      </c>
    </row>
    <row r="4116" spans="1:10" x14ac:dyDescent="0.2">
      <c r="A4116">
        <v>35190084</v>
      </c>
      <c r="B4116">
        <v>603</v>
      </c>
      <c r="C4116">
        <v>2</v>
      </c>
      <c r="D4116">
        <v>3</v>
      </c>
      <c r="E4116">
        <v>4</v>
      </c>
      <c r="F4116">
        <v>2</v>
      </c>
      <c r="G4116">
        <v>-0.68923726557350462</v>
      </c>
      <c r="H4116">
        <v>-0.25659750207066279</v>
      </c>
      <c r="I4116">
        <v>0.49431540437639832</v>
      </c>
      <c r="J4116">
        <v>-0.42133801511598568</v>
      </c>
    </row>
    <row r="4117" spans="1:10" x14ac:dyDescent="0.2">
      <c r="A4117">
        <v>35190085</v>
      </c>
      <c r="B4117">
        <v>768</v>
      </c>
      <c r="C4117">
        <v>2</v>
      </c>
      <c r="D4117">
        <v>1</v>
      </c>
      <c r="E4117">
        <v>2</v>
      </c>
      <c r="F4117">
        <v>3</v>
      </c>
      <c r="G4117">
        <v>-0.57540644384477146</v>
      </c>
      <c r="H4117">
        <v>-0.76674023202050434</v>
      </c>
      <c r="I4117">
        <v>-0.66380180970981928</v>
      </c>
      <c r="J4117">
        <v>-0.26886736761730018</v>
      </c>
    </row>
    <row r="4118" spans="1:10" x14ac:dyDescent="0.2">
      <c r="A4118">
        <v>35190086</v>
      </c>
      <c r="B4118">
        <v>217</v>
      </c>
      <c r="C4118">
        <v>3</v>
      </c>
      <c r="D4118">
        <v>1</v>
      </c>
      <c r="E4118">
        <v>1</v>
      </c>
      <c r="F4118">
        <v>2</v>
      </c>
      <c r="G4118">
        <v>-0.39828605310895315</v>
      </c>
      <c r="H4118">
        <v>-1.4504497217277821</v>
      </c>
      <c r="I4118">
        <v>-0.78583349911886358</v>
      </c>
      <c r="J4118">
        <v>-0.46877399629617328</v>
      </c>
    </row>
    <row r="4119" spans="1:10" x14ac:dyDescent="0.2">
      <c r="A4119">
        <v>35190087</v>
      </c>
      <c r="B4119">
        <v>327</v>
      </c>
      <c r="C4119">
        <v>3</v>
      </c>
      <c r="D4119">
        <v>1</v>
      </c>
      <c r="E4119">
        <v>1</v>
      </c>
      <c r="F4119">
        <v>3</v>
      </c>
      <c r="G4119">
        <v>-0.21449267165772434</v>
      </c>
      <c r="H4119">
        <v>-1.0756049741433229</v>
      </c>
      <c r="I4119">
        <v>-0.75889771431412867</v>
      </c>
      <c r="J4119">
        <v>-0.30978973472343047</v>
      </c>
    </row>
    <row r="4120" spans="1:10" x14ac:dyDescent="0.2">
      <c r="A4120">
        <v>35190088</v>
      </c>
      <c r="B4120">
        <v>1318</v>
      </c>
      <c r="C4120">
        <v>2</v>
      </c>
      <c r="D4120">
        <v>1</v>
      </c>
      <c r="E4120">
        <v>3</v>
      </c>
      <c r="F4120">
        <v>3</v>
      </c>
      <c r="G4120">
        <v>-0.43544728326811499</v>
      </c>
      <c r="H4120">
        <v>-0.84543467865471789</v>
      </c>
      <c r="I4120">
        <v>-0.27470477666293752</v>
      </c>
      <c r="J4120">
        <v>-0.30081651138463406</v>
      </c>
    </row>
    <row r="4121" spans="1:10" x14ac:dyDescent="0.2">
      <c r="A4121">
        <v>35190089</v>
      </c>
      <c r="B4121">
        <v>379</v>
      </c>
      <c r="C4121">
        <v>1</v>
      </c>
      <c r="D4121">
        <v>1</v>
      </c>
      <c r="E4121">
        <v>1</v>
      </c>
      <c r="F4121">
        <v>3</v>
      </c>
      <c r="G4121">
        <v>-0.9082113123904445</v>
      </c>
      <c r="H4121">
        <v>-0.93728987557097732</v>
      </c>
      <c r="I4121">
        <v>-0.91437526831770644</v>
      </c>
      <c r="J4121">
        <v>-0.17768885932396467</v>
      </c>
    </row>
    <row r="4122" spans="1:10" x14ac:dyDescent="0.2">
      <c r="A4122">
        <v>35190090</v>
      </c>
      <c r="B4122">
        <v>524</v>
      </c>
      <c r="C4122">
        <v>2</v>
      </c>
      <c r="D4122">
        <v>3</v>
      </c>
      <c r="E4122">
        <v>1</v>
      </c>
      <c r="F4122">
        <v>3</v>
      </c>
      <c r="G4122">
        <v>-0.51817168256391621</v>
      </c>
      <c r="H4122">
        <v>-0.35916754342745749</v>
      </c>
      <c r="I4122">
        <v>-0.7203133034001119</v>
      </c>
      <c r="J4122">
        <v>-0.30608682020662742</v>
      </c>
    </row>
    <row r="4123" spans="1:10" x14ac:dyDescent="0.2">
      <c r="A4123">
        <v>35190091</v>
      </c>
      <c r="B4123">
        <v>349</v>
      </c>
      <c r="C4123">
        <v>4</v>
      </c>
      <c r="D4123">
        <v>2</v>
      </c>
      <c r="E4123">
        <v>2</v>
      </c>
      <c r="F4123">
        <v>3</v>
      </c>
      <c r="G4123">
        <v>7.6793381273953132E-2</v>
      </c>
      <c r="H4123">
        <v>-0.73648202214506764</v>
      </c>
      <c r="I4123">
        <v>-0.5473691211866285</v>
      </c>
      <c r="J4123">
        <v>-0.35629569296578095</v>
      </c>
    </row>
    <row r="4124" spans="1:10" x14ac:dyDescent="0.2">
      <c r="A4124">
        <v>35190092</v>
      </c>
      <c r="B4124">
        <v>415</v>
      </c>
      <c r="C4124">
        <v>3</v>
      </c>
      <c r="D4124">
        <v>1</v>
      </c>
      <c r="E4124">
        <v>3</v>
      </c>
      <c r="F4124">
        <v>3</v>
      </c>
      <c r="G4124">
        <v>-1.4100790664013197E-2</v>
      </c>
      <c r="H4124">
        <v>-0.84196364598902562</v>
      </c>
      <c r="I4124">
        <v>-0.11683142236974503</v>
      </c>
      <c r="J4124">
        <v>-0.36471811886070138</v>
      </c>
    </row>
    <row r="4125" spans="1:10" x14ac:dyDescent="0.2">
      <c r="A4125">
        <v>35190093</v>
      </c>
      <c r="B4125">
        <v>437</v>
      </c>
      <c r="C4125">
        <v>4</v>
      </c>
      <c r="D4125">
        <v>2</v>
      </c>
      <c r="E4125">
        <v>3</v>
      </c>
      <c r="F4125">
        <v>3</v>
      </c>
      <c r="G4125">
        <v>0.21412521420053768</v>
      </c>
      <c r="H4125">
        <v>-0.65772082970086621</v>
      </c>
      <c r="I4125">
        <v>-0.22430222648855308</v>
      </c>
      <c r="J4125">
        <v>-0.22981647044540113</v>
      </c>
    </row>
    <row r="4126" spans="1:10" x14ac:dyDescent="0.2">
      <c r="A4126">
        <v>35190094</v>
      </c>
      <c r="B4126">
        <v>750</v>
      </c>
      <c r="C4126">
        <v>3</v>
      </c>
      <c r="D4126">
        <v>1</v>
      </c>
      <c r="E4126">
        <v>2</v>
      </c>
      <c r="F4126">
        <v>3</v>
      </c>
      <c r="G4126">
        <v>-0.36244965791648942</v>
      </c>
      <c r="H4126">
        <v>-0.86607099245758468</v>
      </c>
      <c r="I4126">
        <v>-0.44866221217184615</v>
      </c>
      <c r="J4126">
        <v>-0.2628362593514515</v>
      </c>
    </row>
    <row r="4127" spans="1:10" x14ac:dyDescent="0.2">
      <c r="A4127">
        <v>35190095</v>
      </c>
      <c r="B4127">
        <v>318</v>
      </c>
      <c r="C4127">
        <v>2</v>
      </c>
      <c r="D4127">
        <v>1</v>
      </c>
      <c r="E4127">
        <v>3</v>
      </c>
      <c r="F4127">
        <v>3</v>
      </c>
      <c r="G4127">
        <v>-0.43262624618425682</v>
      </c>
      <c r="H4127">
        <v>-1.4152719461221284</v>
      </c>
      <c r="I4127">
        <v>-0.22344886476299913</v>
      </c>
      <c r="J4127">
        <v>-0.33910913874581128</v>
      </c>
    </row>
    <row r="4128" spans="1:10" x14ac:dyDescent="0.2">
      <c r="A4128">
        <v>35190096</v>
      </c>
      <c r="B4128">
        <v>358</v>
      </c>
      <c r="C4128">
        <v>2</v>
      </c>
      <c r="D4128">
        <v>1</v>
      </c>
      <c r="E4128">
        <v>2</v>
      </c>
      <c r="F4128">
        <v>3</v>
      </c>
      <c r="G4128">
        <v>-0.43735814058490696</v>
      </c>
      <c r="H4128">
        <v>-0.76873674547165816</v>
      </c>
      <c r="I4128">
        <v>-0.46470178114181399</v>
      </c>
      <c r="J4128">
        <v>-0.21240208470153746</v>
      </c>
    </row>
    <row r="4129" spans="1:10" x14ac:dyDescent="0.2">
      <c r="A4129">
        <v>35190097</v>
      </c>
      <c r="B4129">
        <v>509</v>
      </c>
      <c r="C4129">
        <v>2</v>
      </c>
      <c r="D4129">
        <v>1</v>
      </c>
      <c r="E4129">
        <v>3</v>
      </c>
      <c r="F4129">
        <v>3</v>
      </c>
      <c r="G4129">
        <v>-0.44156570858107175</v>
      </c>
      <c r="H4129">
        <v>-1.3390404968640606</v>
      </c>
      <c r="I4129">
        <v>-0.10391860764167857</v>
      </c>
      <c r="J4129">
        <v>-0.39963846396168984</v>
      </c>
    </row>
    <row r="4130" spans="1:10" x14ac:dyDescent="0.2">
      <c r="A4130">
        <v>35190098</v>
      </c>
      <c r="B4130">
        <v>550</v>
      </c>
      <c r="C4130">
        <v>3</v>
      </c>
      <c r="D4130">
        <v>1</v>
      </c>
      <c r="E4130">
        <v>2</v>
      </c>
      <c r="F4130">
        <v>3</v>
      </c>
      <c r="G4130">
        <v>-0.39427144222735372</v>
      </c>
      <c r="H4130">
        <v>-1.0017357483013816</v>
      </c>
      <c r="I4130">
        <v>-0.51262976536397209</v>
      </c>
      <c r="J4130">
        <v>-0.34559642538592161</v>
      </c>
    </row>
    <row r="4131" spans="1:10" x14ac:dyDescent="0.2">
      <c r="A4131">
        <v>35190099</v>
      </c>
      <c r="B4131">
        <v>1459</v>
      </c>
      <c r="C4131">
        <v>3</v>
      </c>
      <c r="D4131">
        <v>2</v>
      </c>
      <c r="E4131">
        <v>1</v>
      </c>
      <c r="F4131">
        <v>4</v>
      </c>
      <c r="G4131">
        <v>-8.7478364346486037E-3</v>
      </c>
      <c r="H4131">
        <v>-0.64983797186823478</v>
      </c>
      <c r="I4131">
        <v>-1.1878101293881991</v>
      </c>
      <c r="J4131">
        <v>0.55458186555600752</v>
      </c>
    </row>
    <row r="4132" spans="1:10" x14ac:dyDescent="0.2">
      <c r="A4132">
        <v>35190100</v>
      </c>
      <c r="B4132">
        <v>442</v>
      </c>
      <c r="C4132">
        <v>4</v>
      </c>
      <c r="D4132">
        <v>1</v>
      </c>
      <c r="E4132">
        <v>3</v>
      </c>
      <c r="F4132">
        <v>3</v>
      </c>
      <c r="G4132">
        <v>0.29541725364239579</v>
      </c>
      <c r="H4132">
        <v>-0.85667124723820687</v>
      </c>
      <c r="I4132">
        <v>-0.29790335441134785</v>
      </c>
      <c r="J4132">
        <v>-0.33358332051708062</v>
      </c>
    </row>
    <row r="4133" spans="1:10" x14ac:dyDescent="0.2">
      <c r="A4133">
        <v>35190102</v>
      </c>
      <c r="B4133">
        <v>438</v>
      </c>
      <c r="C4133">
        <v>2</v>
      </c>
      <c r="D4133">
        <v>1</v>
      </c>
      <c r="E4133">
        <v>2</v>
      </c>
      <c r="F4133">
        <v>3</v>
      </c>
      <c r="G4133">
        <v>-0.48379577470965907</v>
      </c>
      <c r="H4133">
        <v>-0.92531666465110796</v>
      </c>
      <c r="I4133">
        <v>-0.36193343368034492</v>
      </c>
      <c r="J4133">
        <v>-0.12891643605110958</v>
      </c>
    </row>
    <row r="4134" spans="1:10" x14ac:dyDescent="0.2">
      <c r="A4134">
        <v>35190103</v>
      </c>
      <c r="B4134">
        <v>943</v>
      </c>
      <c r="C4134">
        <v>2</v>
      </c>
      <c r="D4134">
        <v>1</v>
      </c>
      <c r="E4134">
        <v>2</v>
      </c>
      <c r="F4134">
        <v>3</v>
      </c>
      <c r="G4134">
        <v>-0.6088216763912615</v>
      </c>
      <c r="H4134">
        <v>-1.0295083988680322</v>
      </c>
      <c r="I4134">
        <v>-0.66360358599437719</v>
      </c>
      <c r="J4134">
        <v>-6.9766628598143476E-2</v>
      </c>
    </row>
    <row r="4135" spans="1:10" x14ac:dyDescent="0.2">
      <c r="A4135">
        <v>35190104</v>
      </c>
      <c r="B4135">
        <v>445</v>
      </c>
      <c r="C4135">
        <v>3</v>
      </c>
      <c r="D4135">
        <v>1</v>
      </c>
      <c r="E4135">
        <v>3</v>
      </c>
      <c r="F4135">
        <v>3</v>
      </c>
      <c r="G4135">
        <v>-0.18675317236928562</v>
      </c>
      <c r="H4135">
        <v>-1.0220114639678599</v>
      </c>
      <c r="I4135">
        <v>-0.10125495142130075</v>
      </c>
      <c r="J4135">
        <v>-0.11035508972107697</v>
      </c>
    </row>
    <row r="4136" spans="1:10" x14ac:dyDescent="0.2">
      <c r="A4136">
        <v>35190105</v>
      </c>
      <c r="B4136">
        <v>607</v>
      </c>
      <c r="C4136">
        <v>3</v>
      </c>
      <c r="D4136">
        <v>1</v>
      </c>
      <c r="E4136">
        <v>2</v>
      </c>
      <c r="F4136">
        <v>2</v>
      </c>
      <c r="G4136">
        <v>-0.17840003722889974</v>
      </c>
      <c r="H4136">
        <v>-0.79692502154407063</v>
      </c>
      <c r="I4136">
        <v>-0.68568561106937675</v>
      </c>
      <c r="J4136">
        <v>-0.520451984036159</v>
      </c>
    </row>
    <row r="4137" spans="1:10" x14ac:dyDescent="0.2">
      <c r="A4137">
        <v>35190106</v>
      </c>
      <c r="B4137">
        <v>572</v>
      </c>
      <c r="C4137">
        <v>4</v>
      </c>
      <c r="D4137">
        <v>5</v>
      </c>
      <c r="E4137">
        <v>2</v>
      </c>
      <c r="F4137">
        <v>3</v>
      </c>
      <c r="G4137">
        <v>0.14457140476546179</v>
      </c>
      <c r="H4137">
        <v>1.1931186608834103</v>
      </c>
      <c r="I4137">
        <v>-0.473236864373349</v>
      </c>
      <c r="J4137">
        <v>-0.12721046933563676</v>
      </c>
    </row>
    <row r="4138" spans="1:10" x14ac:dyDescent="0.2">
      <c r="A4138">
        <v>35190107</v>
      </c>
      <c r="B4138">
        <v>682</v>
      </c>
      <c r="C4138">
        <v>4</v>
      </c>
      <c r="D4138">
        <v>5</v>
      </c>
      <c r="E4138">
        <v>2</v>
      </c>
      <c r="F4138">
        <v>1</v>
      </c>
      <c r="G4138">
        <v>9.848951466428929E-2</v>
      </c>
      <c r="H4138">
        <v>1.3698373952299749</v>
      </c>
      <c r="I4138">
        <v>-0.52128216465279065</v>
      </c>
      <c r="J4138">
        <v>-0.70914656540426579</v>
      </c>
    </row>
    <row r="4139" spans="1:10" x14ac:dyDescent="0.2">
      <c r="A4139">
        <v>35190108</v>
      </c>
      <c r="B4139">
        <v>640</v>
      </c>
      <c r="C4139">
        <v>4</v>
      </c>
      <c r="D4139">
        <v>5</v>
      </c>
      <c r="E4139">
        <v>2</v>
      </c>
      <c r="F4139">
        <v>4</v>
      </c>
      <c r="G4139">
        <v>0.542863752834575</v>
      </c>
      <c r="H4139">
        <v>1.012081612991192</v>
      </c>
      <c r="I4139">
        <v>-0.42411955601924117</v>
      </c>
      <c r="J4139">
        <v>0.13635592685144932</v>
      </c>
    </row>
    <row r="4140" spans="1:10" x14ac:dyDescent="0.2">
      <c r="A4140">
        <v>35190109</v>
      </c>
      <c r="B4140">
        <v>367</v>
      </c>
      <c r="C4140">
        <v>4</v>
      </c>
      <c r="D4140">
        <v>3</v>
      </c>
      <c r="E4140">
        <v>2</v>
      </c>
      <c r="F4140">
        <v>3</v>
      </c>
      <c r="G4140">
        <v>0.49947698315707378</v>
      </c>
      <c r="H4140">
        <v>-0.30504328824407356</v>
      </c>
      <c r="I4140">
        <v>-0.70752975324295431</v>
      </c>
      <c r="J4140">
        <v>-0.31907710810726192</v>
      </c>
    </row>
    <row r="4141" spans="1:10" x14ac:dyDescent="0.2">
      <c r="A4141">
        <v>35190110</v>
      </c>
      <c r="B4141">
        <v>455</v>
      </c>
      <c r="C4141">
        <v>4</v>
      </c>
      <c r="D4141">
        <v>4</v>
      </c>
      <c r="E4141">
        <v>1</v>
      </c>
      <c r="F4141">
        <v>4</v>
      </c>
      <c r="G4141">
        <v>0.19456506139103447</v>
      </c>
      <c r="H4141">
        <v>0.46786573160703998</v>
      </c>
      <c r="I4141">
        <v>-0.92200214281571724</v>
      </c>
      <c r="J4141">
        <v>0.40596854379888081</v>
      </c>
    </row>
    <row r="4142" spans="1:10" x14ac:dyDescent="0.2">
      <c r="A4142">
        <v>35190111</v>
      </c>
      <c r="B4142">
        <v>706</v>
      </c>
      <c r="C4142">
        <v>2</v>
      </c>
      <c r="D4142">
        <v>1</v>
      </c>
      <c r="E4142">
        <v>3</v>
      </c>
      <c r="F4142">
        <v>3</v>
      </c>
      <c r="G4142">
        <v>-0.58811374368981262</v>
      </c>
      <c r="H4142">
        <v>-1.0744906397307323</v>
      </c>
      <c r="I4142">
        <v>-4.0142626926270686E-2</v>
      </c>
      <c r="J4142">
        <v>-0.24694038681450967</v>
      </c>
    </row>
    <row r="4143" spans="1:10" x14ac:dyDescent="0.2">
      <c r="A4143">
        <v>35190112</v>
      </c>
      <c r="B4143">
        <v>335</v>
      </c>
      <c r="C4143">
        <v>2</v>
      </c>
      <c r="D4143">
        <v>1</v>
      </c>
      <c r="E4143">
        <v>3</v>
      </c>
      <c r="F4143">
        <v>3</v>
      </c>
      <c r="G4143">
        <v>-0.60382569941555542</v>
      </c>
      <c r="H4143">
        <v>-1.0291437252742226</v>
      </c>
      <c r="I4143">
        <v>-0.17959764649431836</v>
      </c>
      <c r="J4143">
        <v>-0.35047687372579445</v>
      </c>
    </row>
    <row r="4144" spans="1:10" x14ac:dyDescent="0.2">
      <c r="A4144">
        <v>35190113</v>
      </c>
      <c r="B4144">
        <v>460</v>
      </c>
      <c r="C4144">
        <v>1</v>
      </c>
      <c r="D4144">
        <v>1</v>
      </c>
      <c r="E4144">
        <v>1</v>
      </c>
      <c r="F4144">
        <v>3</v>
      </c>
      <c r="G4144">
        <v>-1.0157052743033486</v>
      </c>
      <c r="H4144">
        <v>-1.1721930152456532</v>
      </c>
      <c r="I4144">
        <v>-0.74133774848661349</v>
      </c>
      <c r="J4144">
        <v>-0.29053787616259297</v>
      </c>
    </row>
    <row r="4145" spans="1:10" x14ac:dyDescent="0.2">
      <c r="A4145">
        <v>35190114</v>
      </c>
      <c r="B4145">
        <v>1300</v>
      </c>
      <c r="C4145">
        <v>1</v>
      </c>
      <c r="D4145">
        <v>2</v>
      </c>
      <c r="E4145">
        <v>1</v>
      </c>
      <c r="F4145">
        <v>4</v>
      </c>
      <c r="G4145">
        <v>-0.78219511291746746</v>
      </c>
      <c r="H4145">
        <v>-0.51376557970917247</v>
      </c>
      <c r="I4145">
        <v>-1.0013956002297126</v>
      </c>
      <c r="J4145">
        <v>0.13452291351560808</v>
      </c>
    </row>
    <row r="4146" spans="1:10" x14ac:dyDescent="0.2">
      <c r="A4146">
        <v>35190115</v>
      </c>
      <c r="B4146">
        <v>1121</v>
      </c>
      <c r="C4146">
        <v>1</v>
      </c>
      <c r="D4146">
        <v>3</v>
      </c>
      <c r="E4146">
        <v>1</v>
      </c>
      <c r="F4146">
        <v>3</v>
      </c>
      <c r="G4146">
        <v>-0.90942033832712932</v>
      </c>
      <c r="H4146">
        <v>-0.24853951415185399</v>
      </c>
      <c r="I4146">
        <v>-1.0179018804021325</v>
      </c>
      <c r="J4146">
        <v>-0.19939356177874812</v>
      </c>
    </row>
    <row r="4147" spans="1:10" x14ac:dyDescent="0.2">
      <c r="A4147">
        <v>35190117</v>
      </c>
      <c r="B4147">
        <v>612</v>
      </c>
      <c r="C4147">
        <v>4</v>
      </c>
      <c r="D4147">
        <v>5</v>
      </c>
      <c r="E4147">
        <v>1</v>
      </c>
      <c r="F4147">
        <v>4</v>
      </c>
      <c r="G4147">
        <v>0.15416324983367019</v>
      </c>
      <c r="H4147">
        <v>1.0180956597508086</v>
      </c>
      <c r="I4147">
        <v>-1.3567016264487131</v>
      </c>
      <c r="J4147">
        <v>0.20595732787037269</v>
      </c>
    </row>
    <row r="4148" spans="1:10" x14ac:dyDescent="0.2">
      <c r="A4148">
        <v>35190118</v>
      </c>
      <c r="B4148">
        <v>517</v>
      </c>
      <c r="C4148">
        <v>1</v>
      </c>
      <c r="D4148">
        <v>5</v>
      </c>
      <c r="E4148">
        <v>1</v>
      </c>
      <c r="F4148">
        <v>4</v>
      </c>
      <c r="G4148">
        <v>-0.89312832093239392</v>
      </c>
      <c r="H4148">
        <v>0.70587005790311996</v>
      </c>
      <c r="I4148">
        <v>-1.2849136240013428</v>
      </c>
      <c r="J4148">
        <v>9.9567734995953755E-2</v>
      </c>
    </row>
    <row r="4149" spans="1:10" x14ac:dyDescent="0.2">
      <c r="A4149">
        <v>35190119</v>
      </c>
      <c r="B4149">
        <v>784</v>
      </c>
      <c r="C4149">
        <v>1</v>
      </c>
      <c r="D4149">
        <v>1</v>
      </c>
      <c r="E4149">
        <v>1</v>
      </c>
      <c r="F4149">
        <v>3</v>
      </c>
      <c r="G4149">
        <v>-1.0889648370353358</v>
      </c>
      <c r="H4149">
        <v>-1.0951381516286669</v>
      </c>
      <c r="I4149">
        <v>-1.1061191009311306</v>
      </c>
      <c r="J4149">
        <v>-9.356255906179467E-2</v>
      </c>
    </row>
    <row r="4150" spans="1:10" x14ac:dyDescent="0.2">
      <c r="A4150">
        <v>35190120</v>
      </c>
      <c r="B4150">
        <v>383</v>
      </c>
      <c r="C4150">
        <v>1</v>
      </c>
      <c r="D4150">
        <v>1</v>
      </c>
      <c r="E4150">
        <v>1</v>
      </c>
      <c r="F4150">
        <v>4</v>
      </c>
      <c r="G4150">
        <v>-0.88599519829767126</v>
      </c>
      <c r="H4150">
        <v>-1.1673105151063772</v>
      </c>
      <c r="I4150">
        <v>-0.86163532356380512</v>
      </c>
      <c r="J4150">
        <v>-5.9436018366323784E-2</v>
      </c>
    </row>
    <row r="4151" spans="1:10" x14ac:dyDescent="0.2">
      <c r="A4151">
        <v>35190121</v>
      </c>
      <c r="B4151">
        <v>1056</v>
      </c>
      <c r="C4151">
        <v>4</v>
      </c>
      <c r="D4151">
        <v>2</v>
      </c>
      <c r="E4151">
        <v>2</v>
      </c>
      <c r="F4151">
        <v>4</v>
      </c>
      <c r="G4151">
        <v>1.3141372436786425E-2</v>
      </c>
      <c r="H4151">
        <v>-0.73512654932266464</v>
      </c>
      <c r="I4151">
        <v>-0.61881042166960309</v>
      </c>
      <c r="J4151">
        <v>-6.0158245835233187E-2</v>
      </c>
    </row>
    <row r="4152" spans="1:10" x14ac:dyDescent="0.2">
      <c r="A4152">
        <v>35190122</v>
      </c>
      <c r="B4152">
        <v>736</v>
      </c>
      <c r="C4152">
        <v>3</v>
      </c>
      <c r="D4152">
        <v>1</v>
      </c>
      <c r="E4152">
        <v>2</v>
      </c>
      <c r="F4152">
        <v>3</v>
      </c>
      <c r="G4152">
        <v>-8.5144706034549433E-2</v>
      </c>
      <c r="H4152">
        <v>-1.2072467835559015</v>
      </c>
      <c r="I4152">
        <v>-0.52837735019714693</v>
      </c>
      <c r="J4152">
        <v>-0.35076198579502599</v>
      </c>
    </row>
    <row r="4153" spans="1:10" x14ac:dyDescent="0.2">
      <c r="A4153">
        <v>35190123</v>
      </c>
      <c r="B4153">
        <v>616</v>
      </c>
      <c r="C4153">
        <v>1</v>
      </c>
      <c r="D4153">
        <v>1</v>
      </c>
      <c r="E4153">
        <v>1</v>
      </c>
      <c r="F4153">
        <v>4</v>
      </c>
      <c r="G4153">
        <v>-0.91466065544361541</v>
      </c>
      <c r="H4153">
        <v>-1.1258992674524042</v>
      </c>
      <c r="I4153">
        <v>-0.92798284249502883</v>
      </c>
      <c r="J4153">
        <v>1.1844836449772078E-2</v>
      </c>
    </row>
    <row r="4154" spans="1:10" x14ac:dyDescent="0.2">
      <c r="A4154">
        <v>35190124</v>
      </c>
      <c r="B4154">
        <v>441</v>
      </c>
      <c r="C4154">
        <v>1</v>
      </c>
      <c r="D4154">
        <v>1</v>
      </c>
      <c r="E4154">
        <v>1</v>
      </c>
      <c r="F4154">
        <v>3</v>
      </c>
      <c r="G4154">
        <v>-0.9612299166884668</v>
      </c>
      <c r="H4154">
        <v>-1.1624143685486132</v>
      </c>
      <c r="I4154">
        <v>-0.764166137100597</v>
      </c>
      <c r="J4154">
        <v>-0.16138760937582078</v>
      </c>
    </row>
    <row r="4155" spans="1:10" x14ac:dyDescent="0.2">
      <c r="A4155">
        <v>35190125</v>
      </c>
      <c r="B4155">
        <v>226</v>
      </c>
      <c r="C4155">
        <v>2</v>
      </c>
      <c r="D4155">
        <v>1</v>
      </c>
      <c r="E4155">
        <v>2</v>
      </c>
      <c r="F4155">
        <v>3</v>
      </c>
      <c r="G4155">
        <v>-0.51759430974701737</v>
      </c>
      <c r="H4155">
        <v>-1.2212158997584153</v>
      </c>
      <c r="I4155">
        <v>-0.43229686899228464</v>
      </c>
      <c r="J4155">
        <v>-0.29571766886220807</v>
      </c>
    </row>
    <row r="4156" spans="1:10" x14ac:dyDescent="0.2">
      <c r="A4156">
        <v>35190126</v>
      </c>
      <c r="B4156">
        <v>445</v>
      </c>
      <c r="C4156">
        <v>3</v>
      </c>
      <c r="D4156">
        <v>1</v>
      </c>
      <c r="E4156">
        <v>2</v>
      </c>
      <c r="F4156">
        <v>3</v>
      </c>
      <c r="G4156">
        <v>-0.33893963153498841</v>
      </c>
      <c r="H4156">
        <v>-0.81425628018688645</v>
      </c>
      <c r="I4156">
        <v>-0.3520333100829261</v>
      </c>
      <c r="J4156">
        <v>-0.19855169776832665</v>
      </c>
    </row>
    <row r="4157" spans="1:10" x14ac:dyDescent="0.2">
      <c r="A4157">
        <v>35190127</v>
      </c>
      <c r="B4157">
        <v>681</v>
      </c>
      <c r="C4157">
        <v>1</v>
      </c>
      <c r="D4157">
        <v>1</v>
      </c>
      <c r="E4157">
        <v>1</v>
      </c>
      <c r="F4157">
        <v>3</v>
      </c>
      <c r="G4157">
        <v>-0.8982157476096404</v>
      </c>
      <c r="H4157">
        <v>-1.1186954306838217</v>
      </c>
      <c r="I4157">
        <v>-0.76146575928203653</v>
      </c>
      <c r="J4157">
        <v>-9.6919636738328041E-2</v>
      </c>
    </row>
    <row r="4158" spans="1:10" x14ac:dyDescent="0.2">
      <c r="A4158">
        <v>35190128</v>
      </c>
      <c r="B4158">
        <v>563</v>
      </c>
      <c r="C4158">
        <v>2</v>
      </c>
      <c r="D4158">
        <v>2</v>
      </c>
      <c r="E4158">
        <v>3</v>
      </c>
      <c r="F4158">
        <v>3</v>
      </c>
      <c r="G4158">
        <v>-0.49652566012286575</v>
      </c>
      <c r="H4158">
        <v>-0.55266777546937651</v>
      </c>
      <c r="I4158">
        <v>-0.27422244398260182</v>
      </c>
      <c r="J4158">
        <v>-0.18463986659369616</v>
      </c>
    </row>
    <row r="4159" spans="1:10" x14ac:dyDescent="0.2">
      <c r="A4159">
        <v>35190129</v>
      </c>
      <c r="B4159">
        <v>713</v>
      </c>
      <c r="C4159">
        <v>3</v>
      </c>
      <c r="D4159">
        <v>2</v>
      </c>
      <c r="E4159">
        <v>3</v>
      </c>
      <c r="F4159">
        <v>3</v>
      </c>
      <c r="G4159">
        <v>-0.23944771482906443</v>
      </c>
      <c r="H4159">
        <v>-0.66436164618769955</v>
      </c>
      <c r="I4159">
        <v>-0.18623311477810126</v>
      </c>
      <c r="J4159">
        <v>-0.26588771626045027</v>
      </c>
    </row>
    <row r="4160" spans="1:10" x14ac:dyDescent="0.2">
      <c r="A4160">
        <v>35190130</v>
      </c>
      <c r="B4160">
        <v>450</v>
      </c>
      <c r="C4160">
        <v>2</v>
      </c>
      <c r="D4160">
        <v>5</v>
      </c>
      <c r="E4160">
        <v>1</v>
      </c>
      <c r="F4160">
        <v>5</v>
      </c>
      <c r="G4160">
        <v>-0.45902398699458691</v>
      </c>
      <c r="H4160">
        <v>3.7234870309949133</v>
      </c>
      <c r="I4160">
        <v>-0.85425531097346907</v>
      </c>
      <c r="J4160">
        <v>1.1645930055496474</v>
      </c>
    </row>
    <row r="4161" spans="1:10" x14ac:dyDescent="0.2">
      <c r="A4161">
        <v>35190131</v>
      </c>
      <c r="B4161">
        <v>611</v>
      </c>
      <c r="C4161">
        <v>3</v>
      </c>
      <c r="D4161">
        <v>3</v>
      </c>
      <c r="E4161">
        <v>2</v>
      </c>
      <c r="F4161">
        <v>4</v>
      </c>
      <c r="G4161">
        <v>-0.20855594801846705</v>
      </c>
      <c r="H4161">
        <v>-0.30572420172736103</v>
      </c>
      <c r="I4161">
        <v>-0.33876077660506387</v>
      </c>
      <c r="J4161">
        <v>1.443922962767491E-2</v>
      </c>
    </row>
    <row r="4162" spans="1:10" x14ac:dyDescent="0.2">
      <c r="A4162">
        <v>35190132</v>
      </c>
      <c r="B4162">
        <v>445</v>
      </c>
      <c r="C4162">
        <v>5</v>
      </c>
      <c r="D4162">
        <v>3</v>
      </c>
      <c r="E4162">
        <v>5</v>
      </c>
      <c r="F4162">
        <v>3</v>
      </c>
      <c r="G4162">
        <v>1.1217131867623493</v>
      </c>
      <c r="H4162">
        <v>-0.14954086546019885</v>
      </c>
      <c r="I4162">
        <v>0.57371401648056586</v>
      </c>
      <c r="J4162">
        <v>-0.23585464724057295</v>
      </c>
    </row>
    <row r="4163" spans="1:10" x14ac:dyDescent="0.2">
      <c r="A4163">
        <v>35190133</v>
      </c>
      <c r="B4163">
        <v>629</v>
      </c>
      <c r="C4163">
        <v>5</v>
      </c>
      <c r="D4163">
        <v>4</v>
      </c>
      <c r="E4163">
        <v>5</v>
      </c>
      <c r="F4163">
        <v>4</v>
      </c>
      <c r="G4163">
        <v>2.5851538835424615</v>
      </c>
      <c r="H4163">
        <v>0.59722259387489274</v>
      </c>
      <c r="I4163">
        <v>2.8840078365636561</v>
      </c>
      <c r="J4163">
        <v>0.1965574793215267</v>
      </c>
    </row>
    <row r="4164" spans="1:10" x14ac:dyDescent="0.2">
      <c r="A4164">
        <v>35190136</v>
      </c>
      <c r="B4164">
        <v>610</v>
      </c>
      <c r="C4164">
        <v>5</v>
      </c>
      <c r="D4164">
        <v>3</v>
      </c>
      <c r="E4164">
        <v>4</v>
      </c>
      <c r="F4164">
        <v>3</v>
      </c>
      <c r="G4164">
        <v>0.77670998352397613</v>
      </c>
      <c r="H4164">
        <v>-0.29872025907366417</v>
      </c>
      <c r="I4164">
        <v>0.42653515305584389</v>
      </c>
      <c r="J4164">
        <v>-0.20208844028024989</v>
      </c>
    </row>
    <row r="4165" spans="1:10" x14ac:dyDescent="0.2">
      <c r="A4165">
        <v>35190137</v>
      </c>
      <c r="B4165">
        <v>644</v>
      </c>
      <c r="C4165">
        <v>4</v>
      </c>
      <c r="D4165">
        <v>1</v>
      </c>
      <c r="E4165">
        <v>5</v>
      </c>
      <c r="F4165">
        <v>2</v>
      </c>
      <c r="G4165">
        <v>0.45768443852315976</v>
      </c>
      <c r="H4165">
        <v>-0.8383335624105811</v>
      </c>
      <c r="I4165">
        <v>2.3024957434069244</v>
      </c>
      <c r="J4165">
        <v>-0.53914219701542421</v>
      </c>
    </row>
    <row r="4166" spans="1:10" x14ac:dyDescent="0.2">
      <c r="A4166">
        <v>35190138</v>
      </c>
      <c r="B4166">
        <v>483</v>
      </c>
      <c r="C4166">
        <v>4</v>
      </c>
      <c r="D4166">
        <v>2</v>
      </c>
      <c r="E4166">
        <v>2</v>
      </c>
      <c r="F4166">
        <v>3</v>
      </c>
      <c r="G4166">
        <v>0.32729911747998219</v>
      </c>
      <c r="H4166">
        <v>-0.53403446517490116</v>
      </c>
      <c r="I4166">
        <v>-0.45937828064646669</v>
      </c>
      <c r="J4166">
        <v>-0.22605274624394503</v>
      </c>
    </row>
    <row r="4167" spans="1:10" x14ac:dyDescent="0.2">
      <c r="A4167">
        <v>35190139</v>
      </c>
      <c r="B4167">
        <v>342</v>
      </c>
      <c r="C4167">
        <v>4</v>
      </c>
      <c r="D4167">
        <v>1</v>
      </c>
      <c r="E4167">
        <v>5</v>
      </c>
      <c r="F4167">
        <v>3</v>
      </c>
      <c r="G4167">
        <v>0.21715536541972685</v>
      </c>
      <c r="H4167">
        <v>-0.93442277758737569</v>
      </c>
      <c r="I4167">
        <v>1.9083297980727658</v>
      </c>
      <c r="J4167">
        <v>-9.771680780159861E-2</v>
      </c>
    </row>
    <row r="4168" spans="1:10" x14ac:dyDescent="0.2">
      <c r="A4168">
        <v>35190140</v>
      </c>
      <c r="B4168">
        <v>411</v>
      </c>
      <c r="C4168">
        <v>5</v>
      </c>
      <c r="D4168">
        <v>2</v>
      </c>
      <c r="E4168">
        <v>3</v>
      </c>
      <c r="F4168">
        <v>3</v>
      </c>
      <c r="G4168">
        <v>1.2250411782583943</v>
      </c>
      <c r="H4168">
        <v>-0.73298696066978697</v>
      </c>
      <c r="I4168">
        <v>-0.24602188856891841</v>
      </c>
      <c r="J4168">
        <v>-0.16337907310347752</v>
      </c>
    </row>
    <row r="4169" spans="1:10" x14ac:dyDescent="0.2">
      <c r="A4169">
        <v>35190141</v>
      </c>
      <c r="B4169">
        <v>374</v>
      </c>
      <c r="C4169">
        <v>2</v>
      </c>
      <c r="D4169">
        <v>1</v>
      </c>
      <c r="E4169">
        <v>1</v>
      </c>
      <c r="F4169">
        <v>3</v>
      </c>
      <c r="G4169">
        <v>-0.47299517980837708</v>
      </c>
      <c r="H4169">
        <v>-0.93746171503593811</v>
      </c>
      <c r="I4169">
        <v>-0.84380612232881091</v>
      </c>
      <c r="J4169">
        <v>-0.36004467231362092</v>
      </c>
    </row>
    <row r="4170" spans="1:10" x14ac:dyDescent="0.2">
      <c r="A4170">
        <v>35190142</v>
      </c>
      <c r="B4170">
        <v>368</v>
      </c>
      <c r="C4170">
        <v>3</v>
      </c>
      <c r="D4170">
        <v>2</v>
      </c>
      <c r="E4170">
        <v>3</v>
      </c>
      <c r="F4170">
        <v>3</v>
      </c>
      <c r="G4170">
        <v>-0.3886878328705845</v>
      </c>
      <c r="H4170">
        <v>-0.69535215737933687</v>
      </c>
      <c r="I4170">
        <v>2.013386582782653E-2</v>
      </c>
      <c r="J4170">
        <v>-0.21808396574755343</v>
      </c>
    </row>
    <row r="4171" spans="1:10" x14ac:dyDescent="0.2">
      <c r="A4171">
        <v>35190143</v>
      </c>
      <c r="B4171">
        <v>496</v>
      </c>
      <c r="C4171">
        <v>3</v>
      </c>
      <c r="D4171">
        <v>4</v>
      </c>
      <c r="E4171">
        <v>1</v>
      </c>
      <c r="F4171">
        <v>4</v>
      </c>
      <c r="G4171">
        <v>-3.8560228007045699E-2</v>
      </c>
      <c r="H4171">
        <v>0.3970622213476922</v>
      </c>
      <c r="I4171">
        <v>-0.77640342992590017</v>
      </c>
      <c r="J4171">
        <v>2.6307634383267497E-2</v>
      </c>
    </row>
    <row r="4172" spans="1:10" x14ac:dyDescent="0.2">
      <c r="A4172">
        <v>35190144</v>
      </c>
      <c r="B4172">
        <v>520</v>
      </c>
      <c r="C4172">
        <v>3</v>
      </c>
      <c r="D4172">
        <v>2</v>
      </c>
      <c r="E4172">
        <v>3</v>
      </c>
      <c r="F4172">
        <v>4</v>
      </c>
      <c r="G4172">
        <v>-0.10024110664930616</v>
      </c>
      <c r="H4172">
        <v>-0.70761696329772117</v>
      </c>
      <c r="I4172">
        <v>-0.25360280274408781</v>
      </c>
      <c r="J4172">
        <v>-3.9117693934038772E-2</v>
      </c>
    </row>
    <row r="4173" spans="1:10" x14ac:dyDescent="0.2">
      <c r="A4173">
        <v>35190145</v>
      </c>
      <c r="B4173">
        <v>630</v>
      </c>
      <c r="C4173">
        <v>4</v>
      </c>
      <c r="D4173">
        <v>4</v>
      </c>
      <c r="E4173">
        <v>1</v>
      </c>
      <c r="F4173">
        <v>4</v>
      </c>
      <c r="G4173">
        <v>0.51366109677353</v>
      </c>
      <c r="H4173">
        <v>0.10396845616863394</v>
      </c>
      <c r="I4173">
        <v>-1.0508691421954697</v>
      </c>
      <c r="J4173">
        <v>-4.8546106214245988E-2</v>
      </c>
    </row>
    <row r="4174" spans="1:10" x14ac:dyDescent="0.2">
      <c r="A4174">
        <v>35190146</v>
      </c>
      <c r="B4174">
        <v>354</v>
      </c>
      <c r="C4174">
        <v>5</v>
      </c>
      <c r="D4174">
        <v>5</v>
      </c>
      <c r="E4174">
        <v>2</v>
      </c>
      <c r="F4174">
        <v>4</v>
      </c>
      <c r="G4174">
        <v>1.7440797654997844</v>
      </c>
      <c r="H4174">
        <v>1.013935815294692</v>
      </c>
      <c r="I4174">
        <v>-0.60568282874382984</v>
      </c>
      <c r="J4174">
        <v>0.46959771339054512</v>
      </c>
    </row>
    <row r="4175" spans="1:10" x14ac:dyDescent="0.2">
      <c r="A4175">
        <v>35190147</v>
      </c>
      <c r="B4175">
        <v>2245</v>
      </c>
      <c r="C4175">
        <v>1</v>
      </c>
      <c r="D4175">
        <v>1</v>
      </c>
      <c r="E4175">
        <v>1</v>
      </c>
      <c r="F4175">
        <v>4</v>
      </c>
      <c r="G4175">
        <v>-1.0008479344624308</v>
      </c>
      <c r="H4175">
        <v>-0.8253161478287192</v>
      </c>
      <c r="I4175">
        <v>-0.9887446470505209</v>
      </c>
      <c r="J4175">
        <v>6.488250751381297E-2</v>
      </c>
    </row>
    <row r="4176" spans="1:10" x14ac:dyDescent="0.2">
      <c r="A4176">
        <v>35190148</v>
      </c>
      <c r="B4176">
        <v>372</v>
      </c>
      <c r="C4176">
        <v>1</v>
      </c>
      <c r="D4176">
        <v>2</v>
      </c>
      <c r="E4176">
        <v>1</v>
      </c>
      <c r="F4176">
        <v>4</v>
      </c>
      <c r="G4176">
        <v>-1.2227367764771648</v>
      </c>
      <c r="H4176">
        <v>-0.71284210136700032</v>
      </c>
      <c r="I4176">
        <v>-1.2405567042523598</v>
      </c>
      <c r="J4176">
        <v>5.6582817611430247E-2</v>
      </c>
    </row>
    <row r="4177" spans="1:10" x14ac:dyDescent="0.2">
      <c r="A4177">
        <v>35190149</v>
      </c>
      <c r="B4177">
        <v>513</v>
      </c>
      <c r="C4177">
        <v>1</v>
      </c>
      <c r="D4177">
        <v>1</v>
      </c>
      <c r="E4177">
        <v>1</v>
      </c>
      <c r="F4177">
        <v>4</v>
      </c>
      <c r="G4177">
        <v>-1.0058348783836004</v>
      </c>
      <c r="H4177">
        <v>-0.79383476931210817</v>
      </c>
      <c r="I4177">
        <v>-1.1353375837445321</v>
      </c>
      <c r="J4177">
        <v>1.3242055310868861E-2</v>
      </c>
    </row>
    <row r="4178" spans="1:10" x14ac:dyDescent="0.2">
      <c r="A4178">
        <v>35190150</v>
      </c>
      <c r="B4178">
        <v>359</v>
      </c>
      <c r="C4178">
        <v>1</v>
      </c>
      <c r="D4178">
        <v>1</v>
      </c>
      <c r="E4178">
        <v>1</v>
      </c>
      <c r="F4178">
        <v>3</v>
      </c>
      <c r="G4178">
        <v>-0.99620259563215219</v>
      </c>
      <c r="H4178">
        <v>-1.0898294585500961</v>
      </c>
      <c r="I4178">
        <v>-0.75507181202875151</v>
      </c>
      <c r="J4178">
        <v>-0.13001916456883425</v>
      </c>
    </row>
    <row r="4179" spans="1:10" x14ac:dyDescent="0.2">
      <c r="A4179">
        <v>35190151</v>
      </c>
      <c r="B4179">
        <v>462</v>
      </c>
      <c r="C4179">
        <v>1</v>
      </c>
      <c r="D4179">
        <v>1</v>
      </c>
      <c r="E4179">
        <v>1</v>
      </c>
      <c r="F4179">
        <v>3</v>
      </c>
      <c r="G4179">
        <v>-0.82194054022566665</v>
      </c>
      <c r="H4179">
        <v>-1.36059057371076</v>
      </c>
      <c r="I4179">
        <v>-0.79987019471173948</v>
      </c>
      <c r="J4179">
        <v>-0.33267215607843681</v>
      </c>
    </row>
    <row r="4180" spans="1:10" x14ac:dyDescent="0.2">
      <c r="A4180">
        <v>35190152</v>
      </c>
      <c r="B4180">
        <v>531</v>
      </c>
      <c r="C4180">
        <v>3</v>
      </c>
      <c r="D4180">
        <v>2</v>
      </c>
      <c r="E4180">
        <v>4</v>
      </c>
      <c r="F4180">
        <v>3</v>
      </c>
      <c r="G4180">
        <v>-0.1283722484438945</v>
      </c>
      <c r="H4180">
        <v>-0.65236714811179297</v>
      </c>
      <c r="I4180">
        <v>0.24642668699611492</v>
      </c>
      <c r="J4180">
        <v>-0.29996777784668294</v>
      </c>
    </row>
    <row r="4181" spans="1:10" x14ac:dyDescent="0.2">
      <c r="A4181">
        <v>35190153</v>
      </c>
      <c r="B4181">
        <v>1128</v>
      </c>
      <c r="C4181">
        <v>1</v>
      </c>
      <c r="D4181">
        <v>1</v>
      </c>
      <c r="E4181">
        <v>2</v>
      </c>
      <c r="F4181">
        <v>3</v>
      </c>
      <c r="G4181">
        <v>-0.75956087044493636</v>
      </c>
      <c r="H4181">
        <v>-0.86465717081853943</v>
      </c>
      <c r="I4181">
        <v>-0.373007441056732</v>
      </c>
      <c r="J4181">
        <v>-0.14688467838575589</v>
      </c>
    </row>
    <row r="4182" spans="1:10" x14ac:dyDescent="0.2">
      <c r="A4182">
        <v>35190154</v>
      </c>
      <c r="B4182">
        <v>850</v>
      </c>
      <c r="C4182">
        <v>1</v>
      </c>
      <c r="D4182">
        <v>1</v>
      </c>
      <c r="E4182">
        <v>2</v>
      </c>
      <c r="F4182">
        <v>3</v>
      </c>
      <c r="G4182">
        <v>-0.86647640563357542</v>
      </c>
      <c r="H4182">
        <v>-0.93488636986436424</v>
      </c>
      <c r="I4182">
        <v>-0.70495865359221876</v>
      </c>
      <c r="J4182">
        <v>-0.10503143957802083</v>
      </c>
    </row>
    <row r="4183" spans="1:10" x14ac:dyDescent="0.2">
      <c r="A4183">
        <v>35190155</v>
      </c>
      <c r="B4183">
        <v>546</v>
      </c>
      <c r="C4183">
        <v>2</v>
      </c>
      <c r="D4183">
        <v>5</v>
      </c>
      <c r="E4183">
        <v>1</v>
      </c>
      <c r="F4183">
        <v>4</v>
      </c>
      <c r="G4183">
        <v>-0.59097743824107707</v>
      </c>
      <c r="H4183">
        <v>1.0967788701802406</v>
      </c>
      <c r="I4183">
        <v>-1.4464560510293141</v>
      </c>
      <c r="J4183">
        <v>0.36433135876150929</v>
      </c>
    </row>
    <row r="4184" spans="1:10" x14ac:dyDescent="0.2">
      <c r="A4184">
        <v>35190157</v>
      </c>
      <c r="B4184">
        <v>798</v>
      </c>
      <c r="C4184">
        <v>3</v>
      </c>
      <c r="D4184">
        <v>2</v>
      </c>
      <c r="E4184">
        <v>2</v>
      </c>
      <c r="F4184">
        <v>4</v>
      </c>
      <c r="G4184">
        <v>-0.13526284378415676</v>
      </c>
      <c r="H4184">
        <v>-0.50368743973096175</v>
      </c>
      <c r="I4184">
        <v>-0.40576836300223657</v>
      </c>
      <c r="J4184">
        <v>0.18887360733725569</v>
      </c>
    </row>
    <row r="4185" spans="1:10" x14ac:dyDescent="0.2">
      <c r="A4185">
        <v>35190158</v>
      </c>
      <c r="B4185">
        <v>931</v>
      </c>
      <c r="C4185">
        <v>1</v>
      </c>
      <c r="D4185">
        <v>1</v>
      </c>
      <c r="E4185">
        <v>1</v>
      </c>
      <c r="F4185">
        <v>4</v>
      </c>
      <c r="G4185">
        <v>-1.0813201531261361</v>
      </c>
      <c r="H4185">
        <v>-0.88460538073826012</v>
      </c>
      <c r="I4185">
        <v>-0.84945952819559767</v>
      </c>
      <c r="J4185">
        <v>7.6203813919065666E-2</v>
      </c>
    </row>
    <row r="4186" spans="1:10" x14ac:dyDescent="0.2">
      <c r="A4186">
        <v>35190159</v>
      </c>
      <c r="B4186">
        <v>374</v>
      </c>
      <c r="C4186">
        <v>2</v>
      </c>
      <c r="D4186">
        <v>1</v>
      </c>
      <c r="E4186">
        <v>2</v>
      </c>
      <c r="F4186">
        <v>3</v>
      </c>
      <c r="G4186">
        <v>-0.67391728778392701</v>
      </c>
      <c r="H4186">
        <v>-1.2408674257480357</v>
      </c>
      <c r="I4186">
        <v>-0.57541216947819462</v>
      </c>
      <c r="J4186">
        <v>-0.13070507618016303</v>
      </c>
    </row>
    <row r="4187" spans="1:10" x14ac:dyDescent="0.2">
      <c r="A4187">
        <v>35190160</v>
      </c>
      <c r="B4187">
        <v>534</v>
      </c>
      <c r="C4187">
        <v>1</v>
      </c>
      <c r="D4187">
        <v>1</v>
      </c>
      <c r="E4187">
        <v>1</v>
      </c>
      <c r="F4187">
        <v>3</v>
      </c>
      <c r="G4187">
        <v>-1.1088121502603301</v>
      </c>
      <c r="H4187">
        <v>-1.1198356754911558</v>
      </c>
      <c r="I4187">
        <v>-0.97974040073849777</v>
      </c>
      <c r="J4187">
        <v>-6.5575427943578402E-2</v>
      </c>
    </row>
    <row r="4188" spans="1:10" x14ac:dyDescent="0.2">
      <c r="A4188">
        <v>35190161</v>
      </c>
      <c r="B4188">
        <v>570</v>
      </c>
      <c r="C4188">
        <v>2</v>
      </c>
      <c r="D4188">
        <v>2</v>
      </c>
      <c r="E4188">
        <v>1</v>
      </c>
      <c r="F4188">
        <v>4</v>
      </c>
      <c r="G4188">
        <v>-0.54535632511264154</v>
      </c>
      <c r="H4188">
        <v>-0.72811201411921744</v>
      </c>
      <c r="I4188">
        <v>-0.96845412921865481</v>
      </c>
      <c r="J4188">
        <v>0.18238909630692984</v>
      </c>
    </row>
    <row r="4189" spans="1:10" x14ac:dyDescent="0.2">
      <c r="A4189">
        <v>35190162</v>
      </c>
      <c r="B4189">
        <v>1401</v>
      </c>
      <c r="C4189">
        <v>4</v>
      </c>
      <c r="D4189">
        <v>5</v>
      </c>
      <c r="E4189">
        <v>1</v>
      </c>
      <c r="F4189">
        <v>5</v>
      </c>
      <c r="G4189">
        <v>0.38710504706328386</v>
      </c>
      <c r="H4189">
        <v>0.836182155481908</v>
      </c>
      <c r="I4189">
        <v>-1.2399125954644359</v>
      </c>
      <c r="J4189">
        <v>0.76932470311629009</v>
      </c>
    </row>
    <row r="4190" spans="1:10" x14ac:dyDescent="0.2">
      <c r="A4190">
        <v>35190163</v>
      </c>
      <c r="B4190">
        <v>513</v>
      </c>
      <c r="C4190">
        <v>1</v>
      </c>
      <c r="D4190">
        <v>1</v>
      </c>
      <c r="E4190">
        <v>2</v>
      </c>
      <c r="F4190">
        <v>4</v>
      </c>
      <c r="G4190">
        <v>-0.79058709005610761</v>
      </c>
      <c r="H4190">
        <v>-1.0121174113845441</v>
      </c>
      <c r="I4190">
        <v>-0.53951778893690605</v>
      </c>
      <c r="J4190">
        <v>-1.9878878677799583E-2</v>
      </c>
    </row>
    <row r="4191" spans="1:10" x14ac:dyDescent="0.2">
      <c r="A4191">
        <v>35190164</v>
      </c>
      <c r="B4191">
        <v>628</v>
      </c>
      <c r="C4191">
        <v>1</v>
      </c>
      <c r="D4191">
        <v>1</v>
      </c>
      <c r="E4191">
        <v>1</v>
      </c>
      <c r="F4191">
        <v>4</v>
      </c>
      <c r="G4191">
        <v>-0.83063089712061067</v>
      </c>
      <c r="H4191">
        <v>-0.97985522528516489</v>
      </c>
      <c r="I4191">
        <v>-0.88726018617177105</v>
      </c>
      <c r="J4191">
        <v>-5.580735105448173E-2</v>
      </c>
    </row>
    <row r="4192" spans="1:10" x14ac:dyDescent="0.2">
      <c r="A4192">
        <v>35190165</v>
      </c>
      <c r="B4192">
        <v>416</v>
      </c>
      <c r="C4192">
        <v>1</v>
      </c>
      <c r="D4192">
        <v>1</v>
      </c>
      <c r="E4192">
        <v>1</v>
      </c>
      <c r="F4192">
        <v>4</v>
      </c>
      <c r="G4192">
        <v>-1.1015738388920322</v>
      </c>
      <c r="H4192">
        <v>-0.91836278154886852</v>
      </c>
      <c r="I4192">
        <v>-1.143719026797609</v>
      </c>
      <c r="J4192">
        <v>-4.7360732045849036E-2</v>
      </c>
    </row>
    <row r="4193" spans="1:10" x14ac:dyDescent="0.2">
      <c r="A4193">
        <v>35190166</v>
      </c>
      <c r="B4193">
        <v>587</v>
      </c>
      <c r="C4193">
        <v>1</v>
      </c>
      <c r="D4193">
        <v>1</v>
      </c>
      <c r="E4193">
        <v>1</v>
      </c>
      <c r="F4193">
        <v>4</v>
      </c>
      <c r="G4193">
        <v>-0.7902965305996652</v>
      </c>
      <c r="H4193">
        <v>-1.3304684437905423</v>
      </c>
      <c r="I4193">
        <v>-0.97354330903888187</v>
      </c>
      <c r="J4193">
        <v>8.2903277269207321E-3</v>
      </c>
    </row>
    <row r="4194" spans="1:10" x14ac:dyDescent="0.2">
      <c r="A4194">
        <v>35190167</v>
      </c>
      <c r="B4194">
        <v>714</v>
      </c>
      <c r="C4194">
        <v>2</v>
      </c>
      <c r="D4194">
        <v>1</v>
      </c>
      <c r="E4194">
        <v>4</v>
      </c>
      <c r="F4194">
        <v>3</v>
      </c>
      <c r="G4194">
        <v>-0.62232388642900438</v>
      </c>
      <c r="H4194">
        <v>-0.90455147851871909</v>
      </c>
      <c r="I4194">
        <v>0.40560548740534758</v>
      </c>
      <c r="J4194">
        <v>-0.30096725802643243</v>
      </c>
    </row>
    <row r="4195" spans="1:10" x14ac:dyDescent="0.2">
      <c r="A4195">
        <v>35190168</v>
      </c>
      <c r="B4195">
        <v>616</v>
      </c>
      <c r="C4195">
        <v>3</v>
      </c>
      <c r="D4195">
        <v>1</v>
      </c>
      <c r="E4195">
        <v>3</v>
      </c>
      <c r="F4195">
        <v>2</v>
      </c>
      <c r="G4195">
        <v>-3.1216939643335009E-2</v>
      </c>
      <c r="H4195">
        <v>-0.78579409407910839</v>
      </c>
      <c r="I4195">
        <v>-5.0234621464460394E-2</v>
      </c>
      <c r="J4195">
        <v>-0.47472623884772369</v>
      </c>
    </row>
    <row r="4196" spans="1:10" x14ac:dyDescent="0.2">
      <c r="A4196">
        <v>35190170</v>
      </c>
      <c r="B4196">
        <v>469</v>
      </c>
      <c r="C4196">
        <v>3</v>
      </c>
      <c r="D4196">
        <v>2</v>
      </c>
      <c r="E4196">
        <v>2</v>
      </c>
      <c r="F4196">
        <v>3</v>
      </c>
      <c r="G4196">
        <v>-3.4493091740470272E-2</v>
      </c>
      <c r="H4196">
        <v>-0.72644886950314258</v>
      </c>
      <c r="I4196">
        <v>-0.41021486079874436</v>
      </c>
      <c r="J4196">
        <v>-0.31321324736341949</v>
      </c>
    </row>
    <row r="4197" spans="1:10" x14ac:dyDescent="0.2">
      <c r="A4197">
        <v>35190175</v>
      </c>
      <c r="B4197">
        <v>746</v>
      </c>
      <c r="C4197">
        <v>1</v>
      </c>
      <c r="D4197">
        <v>1</v>
      </c>
      <c r="E4197">
        <v>2</v>
      </c>
      <c r="F4197">
        <v>3</v>
      </c>
      <c r="G4197">
        <v>-0.82951039663884119</v>
      </c>
      <c r="H4197">
        <v>-0.96607242534032967</v>
      </c>
      <c r="I4197">
        <v>-0.46113695653001519</v>
      </c>
      <c r="J4197">
        <v>-0.10090085554632108</v>
      </c>
    </row>
    <row r="4198" spans="1:10" x14ac:dyDescent="0.2">
      <c r="A4198">
        <v>35190176</v>
      </c>
      <c r="B4198">
        <v>686</v>
      </c>
      <c r="C4198">
        <v>2</v>
      </c>
      <c r="D4198">
        <v>1</v>
      </c>
      <c r="E4198">
        <v>3</v>
      </c>
      <c r="F4198">
        <v>3</v>
      </c>
      <c r="G4198">
        <v>-0.56420751347018816</v>
      </c>
      <c r="H4198">
        <v>-0.84966483787363722</v>
      </c>
      <c r="I4198">
        <v>2.7777091694544592E-2</v>
      </c>
      <c r="J4198">
        <v>-0.34321048779335239</v>
      </c>
    </row>
    <row r="4199" spans="1:10" x14ac:dyDescent="0.2">
      <c r="A4199">
        <v>35190177</v>
      </c>
      <c r="B4199">
        <v>310</v>
      </c>
      <c r="C4199">
        <v>3</v>
      </c>
      <c r="D4199">
        <v>2</v>
      </c>
      <c r="E4199">
        <v>2</v>
      </c>
      <c r="F4199">
        <v>3</v>
      </c>
      <c r="G4199">
        <v>-0.10486179216065758</v>
      </c>
      <c r="H4199">
        <v>-0.47092931906791041</v>
      </c>
      <c r="I4199">
        <v>-0.5611085418579993</v>
      </c>
      <c r="J4199">
        <v>-0.38714997995478995</v>
      </c>
    </row>
    <row r="4200" spans="1:10" x14ac:dyDescent="0.2">
      <c r="A4200">
        <v>35190178</v>
      </c>
      <c r="B4200">
        <v>477</v>
      </c>
      <c r="C4200">
        <v>1</v>
      </c>
      <c r="D4200">
        <v>1</v>
      </c>
      <c r="E4200">
        <v>2</v>
      </c>
      <c r="F4200">
        <v>3</v>
      </c>
      <c r="G4200">
        <v>-0.93646769458880152</v>
      </c>
      <c r="H4200">
        <v>-0.85690526653418342</v>
      </c>
      <c r="I4200">
        <v>-0.42966796849803635</v>
      </c>
      <c r="J4200">
        <v>-0.22931044971723694</v>
      </c>
    </row>
    <row r="4201" spans="1:10" x14ac:dyDescent="0.2">
      <c r="A4201">
        <v>35190179</v>
      </c>
      <c r="B4201">
        <v>495</v>
      </c>
      <c r="C4201">
        <v>2</v>
      </c>
      <c r="D4201">
        <v>1</v>
      </c>
      <c r="E4201">
        <v>2</v>
      </c>
      <c r="F4201">
        <v>3</v>
      </c>
      <c r="G4201">
        <v>-0.55783842668237515</v>
      </c>
      <c r="H4201">
        <v>-0.90759197021322469</v>
      </c>
      <c r="I4201">
        <v>-0.37520327776222118</v>
      </c>
      <c r="J4201">
        <v>-0.22185579842319714</v>
      </c>
    </row>
    <row r="4202" spans="1:10" x14ac:dyDescent="0.2">
      <c r="A4202">
        <v>35190180</v>
      </c>
      <c r="B4202">
        <v>868</v>
      </c>
      <c r="C4202">
        <v>1</v>
      </c>
      <c r="D4202">
        <v>2</v>
      </c>
      <c r="E4202">
        <v>2</v>
      </c>
      <c r="F4202">
        <v>3</v>
      </c>
      <c r="G4202">
        <v>-0.95446900103228516</v>
      </c>
      <c r="H4202">
        <v>-0.6991223957766235</v>
      </c>
      <c r="I4202">
        <v>-0.45292065408230847</v>
      </c>
      <c r="J4202">
        <v>-0.2462142916305142</v>
      </c>
    </row>
    <row r="4203" spans="1:10" x14ac:dyDescent="0.2">
      <c r="A4203">
        <v>35190181</v>
      </c>
      <c r="B4203">
        <v>594</v>
      </c>
      <c r="C4203">
        <v>2</v>
      </c>
      <c r="D4203">
        <v>2</v>
      </c>
      <c r="E4203">
        <v>3</v>
      </c>
      <c r="F4203">
        <v>3</v>
      </c>
      <c r="G4203">
        <v>-0.6351651103895456</v>
      </c>
      <c r="H4203">
        <v>-0.69310440708364951</v>
      </c>
      <c r="I4203">
        <v>-1.7128470933726624E-2</v>
      </c>
      <c r="J4203">
        <v>-0.13713620865659429</v>
      </c>
    </row>
    <row r="4204" spans="1:10" x14ac:dyDescent="0.2">
      <c r="A4204">
        <v>35190182</v>
      </c>
      <c r="B4204">
        <v>1512</v>
      </c>
      <c r="C4204">
        <v>1</v>
      </c>
      <c r="D4204">
        <v>2</v>
      </c>
      <c r="E4204">
        <v>3</v>
      </c>
      <c r="F4204">
        <v>4</v>
      </c>
      <c r="G4204">
        <v>-1.1210413162806767</v>
      </c>
      <c r="H4204">
        <v>-0.69289085909314663</v>
      </c>
      <c r="I4204">
        <v>-8.1949264320969106E-2</v>
      </c>
      <c r="J4204">
        <v>-6.2288155584665994E-2</v>
      </c>
    </row>
    <row r="4205" spans="1:10" x14ac:dyDescent="0.2">
      <c r="A4205">
        <v>35190183</v>
      </c>
      <c r="B4205">
        <v>717</v>
      </c>
      <c r="C4205">
        <v>2</v>
      </c>
      <c r="D4205">
        <v>1</v>
      </c>
      <c r="E4205">
        <v>4</v>
      </c>
      <c r="F4205">
        <v>3</v>
      </c>
      <c r="G4205">
        <v>-0.64675479054022889</v>
      </c>
      <c r="H4205">
        <v>-0.89170619870296808</v>
      </c>
      <c r="I4205">
        <v>0.27819483146091323</v>
      </c>
      <c r="J4205">
        <v>-0.30187842564074252</v>
      </c>
    </row>
    <row r="4206" spans="1:10" x14ac:dyDescent="0.2">
      <c r="A4206">
        <v>35190184</v>
      </c>
      <c r="B4206">
        <v>1182</v>
      </c>
      <c r="C4206">
        <v>1</v>
      </c>
      <c r="D4206">
        <v>2</v>
      </c>
      <c r="E4206">
        <v>4</v>
      </c>
      <c r="F4206">
        <v>3</v>
      </c>
      <c r="G4206">
        <v>-0.97968901155795773</v>
      </c>
      <c r="H4206">
        <v>-0.59758100121971847</v>
      </c>
      <c r="I4206">
        <v>5.6580090475139566E-2</v>
      </c>
      <c r="J4206">
        <v>-0.17128001157945807</v>
      </c>
    </row>
    <row r="4207" spans="1:10" x14ac:dyDescent="0.2">
      <c r="A4207">
        <v>35190186</v>
      </c>
      <c r="B4207">
        <v>1177</v>
      </c>
      <c r="C4207">
        <v>1</v>
      </c>
      <c r="D4207">
        <v>1</v>
      </c>
      <c r="E4207">
        <v>3</v>
      </c>
      <c r="F4207">
        <v>3</v>
      </c>
      <c r="G4207">
        <v>-0.77956771768427502</v>
      </c>
      <c r="H4207">
        <v>-1.1216501880452616</v>
      </c>
      <c r="I4207">
        <v>-0.26448802407766292</v>
      </c>
      <c r="J4207">
        <v>-9.6228107296121912E-2</v>
      </c>
    </row>
    <row r="4208" spans="1:10" x14ac:dyDescent="0.2">
      <c r="A4208">
        <v>35190187</v>
      </c>
      <c r="B4208">
        <v>301</v>
      </c>
      <c r="C4208">
        <v>1</v>
      </c>
      <c r="D4208">
        <v>1</v>
      </c>
      <c r="E4208">
        <v>1</v>
      </c>
      <c r="F4208">
        <v>3</v>
      </c>
      <c r="G4208">
        <v>-0.76759557849120086</v>
      </c>
      <c r="H4208">
        <v>-1.0834497056119545</v>
      </c>
      <c r="I4208">
        <v>-0.77420762347830996</v>
      </c>
      <c r="J4208">
        <v>-7.3684531856584773E-2</v>
      </c>
    </row>
    <row r="4209" spans="1:10" x14ac:dyDescent="0.2">
      <c r="A4209">
        <v>35190188</v>
      </c>
      <c r="B4209">
        <v>718</v>
      </c>
      <c r="C4209">
        <v>1</v>
      </c>
      <c r="D4209">
        <v>1</v>
      </c>
      <c r="E4209">
        <v>2</v>
      </c>
      <c r="F4209">
        <v>3</v>
      </c>
      <c r="G4209">
        <v>-0.93825020175691742</v>
      </c>
      <c r="H4209">
        <v>-1.2014008716668712</v>
      </c>
      <c r="I4209">
        <v>-0.42128031785936515</v>
      </c>
      <c r="J4209">
        <v>-0.12966476497288595</v>
      </c>
    </row>
    <row r="4210" spans="1:10" x14ac:dyDescent="0.2">
      <c r="A4210">
        <v>35190189</v>
      </c>
      <c r="B4210">
        <v>671</v>
      </c>
      <c r="C4210">
        <v>1</v>
      </c>
      <c r="D4210">
        <v>1</v>
      </c>
      <c r="E4210">
        <v>1</v>
      </c>
      <c r="F4210">
        <v>4</v>
      </c>
      <c r="G4210">
        <v>-1.1909453334083917</v>
      </c>
      <c r="H4210">
        <v>-1.1268390522124612</v>
      </c>
      <c r="I4210">
        <v>-0.80388113664169536</v>
      </c>
      <c r="J4210">
        <v>-3.3690958883238142E-2</v>
      </c>
    </row>
    <row r="4211" spans="1:10" x14ac:dyDescent="0.2">
      <c r="A4211">
        <v>35190192</v>
      </c>
      <c r="B4211">
        <v>993</v>
      </c>
      <c r="C4211">
        <v>1</v>
      </c>
      <c r="D4211">
        <v>2</v>
      </c>
      <c r="E4211">
        <v>3</v>
      </c>
      <c r="F4211">
        <v>3</v>
      </c>
      <c r="G4211">
        <v>-0.93180063506462751</v>
      </c>
      <c r="H4211">
        <v>-0.65673954226804265</v>
      </c>
      <c r="I4211">
        <v>-0.22671807025265148</v>
      </c>
      <c r="J4211">
        <v>-0.17259867772548931</v>
      </c>
    </row>
    <row r="4212" spans="1:10" x14ac:dyDescent="0.2">
      <c r="A4212">
        <v>35190195</v>
      </c>
      <c r="B4212">
        <v>552</v>
      </c>
      <c r="C4212">
        <v>1</v>
      </c>
      <c r="D4212">
        <v>2</v>
      </c>
      <c r="E4212">
        <v>4</v>
      </c>
      <c r="F4212">
        <v>4</v>
      </c>
      <c r="G4212">
        <v>-1.0803594646075925</v>
      </c>
      <c r="H4212">
        <v>-0.49717250053865303</v>
      </c>
      <c r="I4212">
        <v>0.24052055312704235</v>
      </c>
      <c r="J4212">
        <v>0.41116736898827094</v>
      </c>
    </row>
    <row r="4213" spans="1:10" x14ac:dyDescent="0.2">
      <c r="A4213">
        <v>35190196</v>
      </c>
      <c r="B4213">
        <v>724</v>
      </c>
      <c r="C4213">
        <v>1</v>
      </c>
      <c r="D4213">
        <v>3</v>
      </c>
      <c r="E4213">
        <v>4</v>
      </c>
      <c r="F4213">
        <v>4</v>
      </c>
      <c r="G4213">
        <v>-1.1252383608687078</v>
      </c>
      <c r="H4213">
        <v>-0.17300863686621762</v>
      </c>
      <c r="I4213">
        <v>7.7149643716913546E-2</v>
      </c>
      <c r="J4213">
        <v>0.63074110210771872</v>
      </c>
    </row>
    <row r="4214" spans="1:10" x14ac:dyDescent="0.2">
      <c r="A4214">
        <v>35190197</v>
      </c>
      <c r="B4214">
        <v>455</v>
      </c>
      <c r="C4214">
        <v>1</v>
      </c>
      <c r="D4214">
        <v>3</v>
      </c>
      <c r="E4214">
        <v>2</v>
      </c>
      <c r="F4214">
        <v>5</v>
      </c>
      <c r="G4214">
        <v>-1.3321895182947185</v>
      </c>
      <c r="H4214">
        <v>-0.14740629529789917</v>
      </c>
      <c r="I4214">
        <v>-0.33166109116956621</v>
      </c>
      <c r="J4214">
        <v>1.4075180787497508</v>
      </c>
    </row>
    <row r="4215" spans="1:10" x14ac:dyDescent="0.2">
      <c r="A4215">
        <v>35190199</v>
      </c>
      <c r="B4215">
        <v>434</v>
      </c>
      <c r="C4215">
        <v>1</v>
      </c>
      <c r="D4215">
        <v>1</v>
      </c>
      <c r="E4215">
        <v>3</v>
      </c>
      <c r="F4215">
        <v>4</v>
      </c>
      <c r="G4215">
        <v>-1.1498743372667373</v>
      </c>
      <c r="H4215">
        <v>-1.0177000865749446</v>
      </c>
      <c r="I4215">
        <v>-0.17369390771677837</v>
      </c>
      <c r="J4215">
        <v>0.30164042961186555</v>
      </c>
    </row>
    <row r="4216" spans="1:10" x14ac:dyDescent="0.2">
      <c r="A4216">
        <v>35190200</v>
      </c>
      <c r="B4216">
        <v>495</v>
      </c>
      <c r="C4216">
        <v>1</v>
      </c>
      <c r="D4216">
        <v>3</v>
      </c>
      <c r="E4216">
        <v>4</v>
      </c>
      <c r="F4216">
        <v>4</v>
      </c>
      <c r="G4216">
        <v>-1.2157168232383793</v>
      </c>
      <c r="H4216">
        <v>-0.33900455227370774</v>
      </c>
      <c r="I4216">
        <v>0.22930269493385785</v>
      </c>
      <c r="J4216">
        <v>0.10420012938112472</v>
      </c>
    </row>
    <row r="4217" spans="1:10" x14ac:dyDescent="0.2">
      <c r="A4217">
        <v>35190202</v>
      </c>
      <c r="B4217">
        <v>535</v>
      </c>
      <c r="C4217">
        <v>1</v>
      </c>
      <c r="D4217">
        <v>2</v>
      </c>
      <c r="E4217">
        <v>4</v>
      </c>
      <c r="F4217">
        <v>4</v>
      </c>
      <c r="G4217">
        <v>-0.88292593118711027</v>
      </c>
      <c r="H4217">
        <v>-0.48500173199810442</v>
      </c>
      <c r="I4217">
        <v>0.55195992896857204</v>
      </c>
      <c r="J4217">
        <v>0.29211150365089861</v>
      </c>
    </row>
    <row r="4218" spans="1:10" x14ac:dyDescent="0.2">
      <c r="A4218">
        <v>35190205</v>
      </c>
      <c r="B4218">
        <v>288</v>
      </c>
      <c r="C4218">
        <v>2</v>
      </c>
      <c r="D4218">
        <v>5</v>
      </c>
      <c r="E4218">
        <v>5</v>
      </c>
      <c r="F4218">
        <v>4</v>
      </c>
      <c r="G4218">
        <v>-0.67659881248519504</v>
      </c>
      <c r="H4218">
        <v>0.62930678055730283</v>
      </c>
      <c r="I4218">
        <v>1.983913922583288</v>
      </c>
      <c r="J4218">
        <v>0.21189015692898061</v>
      </c>
    </row>
    <row r="4219" spans="1:10" x14ac:dyDescent="0.2">
      <c r="A4219">
        <v>35190207</v>
      </c>
      <c r="B4219">
        <v>1227</v>
      </c>
      <c r="C4219">
        <v>5</v>
      </c>
      <c r="D4219">
        <v>4</v>
      </c>
      <c r="E4219">
        <v>5</v>
      </c>
      <c r="F4219">
        <v>3</v>
      </c>
      <c r="G4219">
        <v>1.6940976299323356</v>
      </c>
      <c r="H4219">
        <v>0.37220176524468751</v>
      </c>
      <c r="I4219">
        <v>1.0371005936621036</v>
      </c>
      <c r="J4219">
        <v>-0.13253308833373983</v>
      </c>
    </row>
    <row r="4220" spans="1:10" x14ac:dyDescent="0.2">
      <c r="A4220">
        <v>35190208</v>
      </c>
      <c r="B4220">
        <v>641</v>
      </c>
      <c r="C4220">
        <v>5</v>
      </c>
      <c r="D4220">
        <v>3</v>
      </c>
      <c r="E4220">
        <v>3</v>
      </c>
      <c r="F4220">
        <v>3</v>
      </c>
      <c r="G4220">
        <v>0.74414445912040827</v>
      </c>
      <c r="H4220">
        <v>-0.1533102793555059</v>
      </c>
      <c r="I4220">
        <v>2.7943980231985799E-2</v>
      </c>
      <c r="J4220">
        <v>-0.2132913767375994</v>
      </c>
    </row>
    <row r="4221" spans="1:10" x14ac:dyDescent="0.2">
      <c r="A4221">
        <v>35190209</v>
      </c>
      <c r="B4221">
        <v>293</v>
      </c>
      <c r="C4221">
        <v>2</v>
      </c>
      <c r="D4221">
        <v>2</v>
      </c>
      <c r="E4221">
        <v>3</v>
      </c>
      <c r="F4221">
        <v>3</v>
      </c>
      <c r="G4221">
        <v>-0.56128107532448568</v>
      </c>
      <c r="H4221">
        <v>-0.62507717222894277</v>
      </c>
      <c r="I4221">
        <v>-9.335737237361999E-2</v>
      </c>
      <c r="J4221">
        <v>-0.20027437930466721</v>
      </c>
    </row>
    <row r="4222" spans="1:10" x14ac:dyDescent="0.2">
      <c r="A4222">
        <v>35190210</v>
      </c>
      <c r="B4222">
        <v>799</v>
      </c>
      <c r="C4222">
        <v>3</v>
      </c>
      <c r="D4222">
        <v>2</v>
      </c>
      <c r="E4222">
        <v>5</v>
      </c>
      <c r="F4222">
        <v>3</v>
      </c>
      <c r="G4222">
        <v>-8.4588672068210413E-3</v>
      </c>
      <c r="H4222">
        <v>-0.56905391782632209</v>
      </c>
      <c r="I4222">
        <v>1.6231402797082461</v>
      </c>
      <c r="J4222">
        <v>-0.31514533231928399</v>
      </c>
    </row>
    <row r="4223" spans="1:10" x14ac:dyDescent="0.2">
      <c r="A4223">
        <v>35190211</v>
      </c>
      <c r="B4223">
        <v>1082</v>
      </c>
      <c r="C4223">
        <v>3</v>
      </c>
      <c r="D4223">
        <v>2</v>
      </c>
      <c r="E4223">
        <v>3</v>
      </c>
      <c r="F4223">
        <v>4</v>
      </c>
      <c r="G4223">
        <v>-0.17650952704201081</v>
      </c>
      <c r="H4223">
        <v>-0.73332814865574369</v>
      </c>
      <c r="I4223">
        <v>-5.5498553866022218E-2</v>
      </c>
      <c r="J4223">
        <v>0.12873898079363566</v>
      </c>
    </row>
    <row r="4224" spans="1:10" x14ac:dyDescent="0.2">
      <c r="A4224">
        <v>35190212</v>
      </c>
      <c r="B4224">
        <v>546</v>
      </c>
      <c r="C4224">
        <v>2</v>
      </c>
      <c r="D4224">
        <v>2</v>
      </c>
      <c r="E4224">
        <v>5</v>
      </c>
      <c r="F4224">
        <v>3</v>
      </c>
      <c r="G4224">
        <v>-0.66872271094597502</v>
      </c>
      <c r="H4224">
        <v>-0.55779311687680733</v>
      </c>
      <c r="I4224">
        <v>1.4023801017456095</v>
      </c>
      <c r="J4224">
        <v>-0.20513841412122041</v>
      </c>
    </row>
    <row r="4225" spans="1:10" x14ac:dyDescent="0.2">
      <c r="A4225">
        <v>35190213</v>
      </c>
      <c r="B4225">
        <v>622</v>
      </c>
      <c r="C4225">
        <v>3</v>
      </c>
      <c r="D4225">
        <v>3</v>
      </c>
      <c r="E4225">
        <v>4</v>
      </c>
      <c r="F4225">
        <v>4</v>
      </c>
      <c r="G4225">
        <v>-5.7273210373018253E-3</v>
      </c>
      <c r="H4225">
        <v>-0.38415704044794197</v>
      </c>
      <c r="I4225">
        <v>0.50563882418134398</v>
      </c>
      <c r="J4225">
        <v>0.23302736329240872</v>
      </c>
    </row>
    <row r="4226" spans="1:10" x14ac:dyDescent="0.2">
      <c r="A4226">
        <v>35190214</v>
      </c>
      <c r="B4226">
        <v>676</v>
      </c>
      <c r="C4226">
        <v>2</v>
      </c>
      <c r="D4226">
        <v>2</v>
      </c>
      <c r="E4226">
        <v>5</v>
      </c>
      <c r="F4226">
        <v>3</v>
      </c>
      <c r="G4226">
        <v>-0.71252754480000946</v>
      </c>
      <c r="H4226">
        <v>-0.55810251795084109</v>
      </c>
      <c r="I4226">
        <v>0.82893188280053887</v>
      </c>
      <c r="J4226">
        <v>-0.15003799617568692</v>
      </c>
    </row>
    <row r="4227" spans="1:10" x14ac:dyDescent="0.2">
      <c r="A4227">
        <v>35190215</v>
      </c>
      <c r="B4227">
        <v>313</v>
      </c>
      <c r="C4227">
        <v>2</v>
      </c>
      <c r="D4227">
        <v>1</v>
      </c>
      <c r="E4227">
        <v>5</v>
      </c>
      <c r="F4227">
        <v>4</v>
      </c>
      <c r="G4227">
        <v>-0.5767937214017641</v>
      </c>
      <c r="H4227">
        <v>-0.86377024800346003</v>
      </c>
      <c r="I4227">
        <v>0.78091426318436752</v>
      </c>
      <c r="J4227">
        <v>5.9795864844848501E-2</v>
      </c>
    </row>
    <row r="4228" spans="1:10" x14ac:dyDescent="0.2">
      <c r="A4228">
        <v>35190216</v>
      </c>
      <c r="B4228">
        <v>482</v>
      </c>
      <c r="C4228">
        <v>2</v>
      </c>
      <c r="D4228">
        <v>2</v>
      </c>
      <c r="E4228">
        <v>5</v>
      </c>
      <c r="F4228">
        <v>3</v>
      </c>
      <c r="G4228">
        <v>-0.67796835451155957</v>
      </c>
      <c r="H4228">
        <v>-0.58603967906600973</v>
      </c>
      <c r="I4228">
        <v>0.9758081971999526</v>
      </c>
      <c r="J4228">
        <v>-0.20226899328121739</v>
      </c>
    </row>
    <row r="4229" spans="1:10" x14ac:dyDescent="0.2">
      <c r="A4229">
        <v>35190217</v>
      </c>
      <c r="B4229">
        <v>399</v>
      </c>
      <c r="C4229">
        <v>2</v>
      </c>
      <c r="D4229">
        <v>2</v>
      </c>
      <c r="E4229">
        <v>5</v>
      </c>
      <c r="F4229">
        <v>3</v>
      </c>
      <c r="G4229">
        <v>-0.63144750374287784</v>
      </c>
      <c r="H4229">
        <v>-0.68802357631663547</v>
      </c>
      <c r="I4229">
        <v>0.85666408646391645</v>
      </c>
      <c r="J4229">
        <v>-6.6787800446783785E-2</v>
      </c>
    </row>
    <row r="4230" spans="1:10" x14ac:dyDescent="0.2">
      <c r="A4230">
        <v>35190218</v>
      </c>
      <c r="B4230">
        <v>938</v>
      </c>
      <c r="C4230">
        <v>2</v>
      </c>
      <c r="D4230">
        <v>2</v>
      </c>
      <c r="E4230">
        <v>4</v>
      </c>
      <c r="F4230">
        <v>3</v>
      </c>
      <c r="G4230">
        <v>-0.75704336001208339</v>
      </c>
      <c r="H4230">
        <v>-0.61807538522960881</v>
      </c>
      <c r="I4230">
        <v>0.18805796966649552</v>
      </c>
      <c r="J4230">
        <v>-0.15195412513800979</v>
      </c>
    </row>
    <row r="4231" spans="1:10" x14ac:dyDescent="0.2">
      <c r="A4231">
        <v>35190219</v>
      </c>
      <c r="B4231">
        <v>287</v>
      </c>
      <c r="C4231">
        <v>2</v>
      </c>
      <c r="D4231">
        <v>1</v>
      </c>
      <c r="E4231">
        <v>5</v>
      </c>
      <c r="F4231">
        <v>3</v>
      </c>
      <c r="G4231">
        <v>-0.45406908472829532</v>
      </c>
      <c r="H4231">
        <v>-0.85230979789568984</v>
      </c>
      <c r="I4231">
        <v>1.0901855927340989</v>
      </c>
      <c r="J4231">
        <v>-0.17280363207963126</v>
      </c>
    </row>
    <row r="4232" spans="1:10" x14ac:dyDescent="0.2">
      <c r="A4232">
        <v>35190220</v>
      </c>
      <c r="B4232">
        <v>615</v>
      </c>
      <c r="C4232">
        <v>2</v>
      </c>
      <c r="D4232">
        <v>1</v>
      </c>
      <c r="E4232">
        <v>4</v>
      </c>
      <c r="F4232">
        <v>4</v>
      </c>
      <c r="G4232">
        <v>-0.52458429526798178</v>
      </c>
      <c r="H4232">
        <v>-0.8477147700014136</v>
      </c>
      <c r="I4232">
        <v>0.3018400197540918</v>
      </c>
      <c r="J4232">
        <v>-3.1528285604145889E-2</v>
      </c>
    </row>
    <row r="4233" spans="1:10" x14ac:dyDescent="0.2">
      <c r="A4233">
        <v>35190221</v>
      </c>
      <c r="B4233">
        <v>555</v>
      </c>
      <c r="C4233">
        <v>2</v>
      </c>
      <c r="D4233">
        <v>2</v>
      </c>
      <c r="E4233">
        <v>5</v>
      </c>
      <c r="F4233">
        <v>3</v>
      </c>
      <c r="G4233">
        <v>-0.69777286594751597</v>
      </c>
      <c r="H4233">
        <v>-0.47642581728552236</v>
      </c>
      <c r="I4233">
        <v>1.0593604111318435</v>
      </c>
      <c r="J4233">
        <v>-0.12954633333329091</v>
      </c>
    </row>
    <row r="4234" spans="1:10" x14ac:dyDescent="0.2">
      <c r="A4234">
        <v>35190222</v>
      </c>
      <c r="B4234">
        <v>912</v>
      </c>
      <c r="C4234">
        <v>2</v>
      </c>
      <c r="D4234">
        <v>2</v>
      </c>
      <c r="E4234">
        <v>2</v>
      </c>
      <c r="F4234">
        <v>4</v>
      </c>
      <c r="G4234">
        <v>-0.53707324066652695</v>
      </c>
      <c r="H4234">
        <v>-0.69307990416092558</v>
      </c>
      <c r="I4234">
        <v>-0.43791085149537123</v>
      </c>
      <c r="J4234">
        <v>0.25475215519090832</v>
      </c>
    </row>
    <row r="4235" spans="1:10" x14ac:dyDescent="0.2">
      <c r="A4235">
        <v>35190223</v>
      </c>
      <c r="B4235">
        <v>404</v>
      </c>
      <c r="C4235">
        <v>2</v>
      </c>
      <c r="D4235">
        <v>4</v>
      </c>
      <c r="E4235">
        <v>5</v>
      </c>
      <c r="F4235">
        <v>4</v>
      </c>
      <c r="G4235">
        <v>-0.45887058737110414</v>
      </c>
      <c r="H4235">
        <v>8.6612504623169578E-3</v>
      </c>
      <c r="I4235">
        <v>1.2512124533020117</v>
      </c>
      <c r="J4235">
        <v>8.9560876079946339E-2</v>
      </c>
    </row>
    <row r="4236" spans="1:10" x14ac:dyDescent="0.2">
      <c r="A4236">
        <v>35190224</v>
      </c>
      <c r="B4236">
        <v>623</v>
      </c>
      <c r="C4236">
        <v>2</v>
      </c>
      <c r="D4236">
        <v>4</v>
      </c>
      <c r="E4236">
        <v>3</v>
      </c>
      <c r="F4236">
        <v>4</v>
      </c>
      <c r="G4236">
        <v>-0.75515888205256965</v>
      </c>
      <c r="H4236">
        <v>-3.4652877885292512E-2</v>
      </c>
      <c r="I4236">
        <v>-0.14686565444219457</v>
      </c>
      <c r="J4236">
        <v>0.36587878701781607</v>
      </c>
    </row>
    <row r="4237" spans="1:10" x14ac:dyDescent="0.2">
      <c r="A4237">
        <v>35190225</v>
      </c>
      <c r="B4237">
        <v>420</v>
      </c>
      <c r="C4237">
        <v>2</v>
      </c>
      <c r="D4237">
        <v>1</v>
      </c>
      <c r="E4237">
        <v>5</v>
      </c>
      <c r="F4237">
        <v>3</v>
      </c>
      <c r="G4237">
        <v>-0.48620028958561534</v>
      </c>
      <c r="H4237">
        <v>-0.82303775398487622</v>
      </c>
      <c r="I4237">
        <v>1.1926017503119284</v>
      </c>
      <c r="J4237">
        <v>-7.4251745196576457E-2</v>
      </c>
    </row>
    <row r="4238" spans="1:10" x14ac:dyDescent="0.2">
      <c r="A4238">
        <v>35190226</v>
      </c>
      <c r="B4238">
        <v>260</v>
      </c>
      <c r="C4238">
        <v>2</v>
      </c>
      <c r="D4238">
        <v>1</v>
      </c>
      <c r="E4238">
        <v>4</v>
      </c>
      <c r="F4238">
        <v>3</v>
      </c>
      <c r="G4238">
        <v>-0.55700666278374955</v>
      </c>
      <c r="H4238">
        <v>-1.0746223364188934</v>
      </c>
      <c r="I4238">
        <v>0.48026540771716436</v>
      </c>
      <c r="J4238">
        <v>-0.1854214082277614</v>
      </c>
    </row>
    <row r="4239" spans="1:10" x14ac:dyDescent="0.2">
      <c r="A4239">
        <v>35190227</v>
      </c>
      <c r="B4239">
        <v>551</v>
      </c>
      <c r="C4239">
        <v>2</v>
      </c>
      <c r="D4239">
        <v>2</v>
      </c>
      <c r="E4239">
        <v>4</v>
      </c>
      <c r="F4239">
        <v>4</v>
      </c>
      <c r="G4239">
        <v>-0.62858783837083687</v>
      </c>
      <c r="H4239">
        <v>-0.54924883815443393</v>
      </c>
      <c r="I4239">
        <v>0.19577054353213824</v>
      </c>
      <c r="J4239">
        <v>0.14706568480066218</v>
      </c>
    </row>
    <row r="4240" spans="1:10" x14ac:dyDescent="0.2">
      <c r="A4240">
        <v>35190228</v>
      </c>
      <c r="B4240">
        <v>597</v>
      </c>
      <c r="C4240">
        <v>1</v>
      </c>
      <c r="D4240">
        <v>1</v>
      </c>
      <c r="E4240">
        <v>4</v>
      </c>
      <c r="F4240">
        <v>4</v>
      </c>
      <c r="G4240">
        <v>-0.87471949842450081</v>
      </c>
      <c r="H4240">
        <v>-0.80319233109401234</v>
      </c>
      <c r="I4240">
        <v>0.24241515003717659</v>
      </c>
      <c r="J4240">
        <v>-4.6489060337530225E-2</v>
      </c>
    </row>
    <row r="4241" spans="1:10" x14ac:dyDescent="0.2">
      <c r="A4241">
        <v>35190229</v>
      </c>
      <c r="B4241">
        <v>522</v>
      </c>
      <c r="C4241">
        <v>2</v>
      </c>
      <c r="D4241">
        <v>2</v>
      </c>
      <c r="E4241">
        <v>5</v>
      </c>
      <c r="F4241">
        <v>3</v>
      </c>
      <c r="G4241">
        <v>-0.71402045100714151</v>
      </c>
      <c r="H4241">
        <v>-0.4574756943969116</v>
      </c>
      <c r="I4241">
        <v>0.80925267295641112</v>
      </c>
      <c r="J4241">
        <v>-0.23230398622085904</v>
      </c>
    </row>
    <row r="4242" spans="1:10" x14ac:dyDescent="0.2">
      <c r="A4242">
        <v>35190230</v>
      </c>
      <c r="B4242">
        <v>663</v>
      </c>
      <c r="C4242">
        <v>5</v>
      </c>
      <c r="D4242">
        <v>4</v>
      </c>
      <c r="E4242">
        <v>5</v>
      </c>
      <c r="F4242">
        <v>3</v>
      </c>
      <c r="G4242">
        <v>1.868039280218079</v>
      </c>
      <c r="H4242">
        <v>7.317738906984933E-2</v>
      </c>
      <c r="I4242">
        <v>0.86086435138115958</v>
      </c>
      <c r="J4242">
        <v>-0.24449910194812988</v>
      </c>
    </row>
    <row r="4243" spans="1:10" x14ac:dyDescent="0.2">
      <c r="A4243">
        <v>35190235</v>
      </c>
      <c r="B4243">
        <v>554</v>
      </c>
      <c r="C4243">
        <v>1</v>
      </c>
      <c r="D4243">
        <v>1</v>
      </c>
      <c r="E4243">
        <v>5</v>
      </c>
      <c r="F4243">
        <v>3</v>
      </c>
      <c r="G4243">
        <v>-0.85952061550071901</v>
      </c>
      <c r="H4243">
        <v>-1.0583004771502413</v>
      </c>
      <c r="I4243">
        <v>0.88242001800448344</v>
      </c>
      <c r="J4243">
        <v>-0.31643237141876313</v>
      </c>
    </row>
    <row r="4244" spans="1:10" x14ac:dyDescent="0.2">
      <c r="A4244">
        <v>35190236</v>
      </c>
      <c r="B4244">
        <v>2388</v>
      </c>
      <c r="C4244">
        <v>1</v>
      </c>
      <c r="D4244">
        <v>1</v>
      </c>
      <c r="E4244">
        <v>3</v>
      </c>
      <c r="F4244">
        <v>4</v>
      </c>
      <c r="G4244">
        <v>-1.0141386959529126</v>
      </c>
      <c r="H4244">
        <v>-1.0490162032332995</v>
      </c>
      <c r="I4244">
        <v>-0.19004742304954061</v>
      </c>
      <c r="J4244">
        <v>-4.9539448434208766E-3</v>
      </c>
    </row>
    <row r="4245" spans="1:10" x14ac:dyDescent="0.2">
      <c r="A4245">
        <v>35190237</v>
      </c>
      <c r="B4245">
        <v>269</v>
      </c>
      <c r="C4245">
        <v>1</v>
      </c>
      <c r="D4245">
        <v>1</v>
      </c>
      <c r="E4245">
        <v>2</v>
      </c>
      <c r="F4245">
        <v>4</v>
      </c>
      <c r="G4245">
        <v>-1.1578766803344123</v>
      </c>
      <c r="H4245">
        <v>-1.087851150945172</v>
      </c>
      <c r="I4245">
        <v>-0.54403380768863407</v>
      </c>
      <c r="J4245">
        <v>2.5020051735869964E-2</v>
      </c>
    </row>
    <row r="4246" spans="1:10" x14ac:dyDescent="0.2">
      <c r="A4246">
        <v>35190238</v>
      </c>
      <c r="B4246">
        <v>379</v>
      </c>
      <c r="C4246">
        <v>1</v>
      </c>
      <c r="D4246">
        <v>1</v>
      </c>
      <c r="E4246">
        <v>3</v>
      </c>
      <c r="F4246">
        <v>4</v>
      </c>
      <c r="G4246">
        <v>-0.78844230349929545</v>
      </c>
      <c r="H4246">
        <v>-1.036275528228114</v>
      </c>
      <c r="I4246">
        <v>-0.16447365878562387</v>
      </c>
      <c r="J4246">
        <v>1.6094376982813963E-2</v>
      </c>
    </row>
    <row r="4247" spans="1:10" x14ac:dyDescent="0.2">
      <c r="A4247">
        <v>35190239</v>
      </c>
      <c r="B4247">
        <v>613</v>
      </c>
      <c r="C4247">
        <v>2</v>
      </c>
      <c r="D4247">
        <v>1</v>
      </c>
      <c r="E4247">
        <v>4</v>
      </c>
      <c r="F4247">
        <v>3</v>
      </c>
      <c r="G4247">
        <v>-0.70281430535827638</v>
      </c>
      <c r="H4247">
        <v>-0.90546528450190766</v>
      </c>
      <c r="I4247">
        <v>0.12893714276818485</v>
      </c>
      <c r="J4247">
        <v>-9.6767632433006512E-2</v>
      </c>
    </row>
    <row r="4248" spans="1:10" x14ac:dyDescent="0.2">
      <c r="A4248">
        <v>35190240</v>
      </c>
      <c r="B4248">
        <v>439</v>
      </c>
      <c r="C4248">
        <v>1</v>
      </c>
      <c r="D4248">
        <v>1</v>
      </c>
      <c r="E4248">
        <v>3</v>
      </c>
      <c r="F4248">
        <v>4</v>
      </c>
      <c r="G4248">
        <v>-0.99249308455646457</v>
      </c>
      <c r="H4248">
        <v>-0.90042525750986624</v>
      </c>
      <c r="I4248">
        <v>-0.11711893544715857</v>
      </c>
      <c r="J4248">
        <v>9.4965317655858111E-2</v>
      </c>
    </row>
    <row r="4249" spans="1:10" x14ac:dyDescent="0.2">
      <c r="A4249">
        <v>35190241</v>
      </c>
      <c r="B4249">
        <v>554</v>
      </c>
      <c r="C4249">
        <v>2</v>
      </c>
      <c r="D4249">
        <v>1</v>
      </c>
      <c r="E4249">
        <v>5</v>
      </c>
      <c r="F4249">
        <v>3</v>
      </c>
      <c r="G4249">
        <v>-0.7437869325637394</v>
      </c>
      <c r="H4249">
        <v>-1.0981964581696291</v>
      </c>
      <c r="I4249">
        <v>0.60505217964037172</v>
      </c>
      <c r="J4249">
        <v>-0.29426918367855814</v>
      </c>
    </row>
    <row r="4250" spans="1:10" x14ac:dyDescent="0.2">
      <c r="A4250">
        <v>35190242</v>
      </c>
      <c r="B4250">
        <v>553</v>
      </c>
      <c r="C4250">
        <v>2</v>
      </c>
      <c r="D4250">
        <v>2</v>
      </c>
      <c r="E4250">
        <v>4</v>
      </c>
      <c r="F4250">
        <v>4</v>
      </c>
      <c r="G4250">
        <v>-0.71870133730935892</v>
      </c>
      <c r="H4250">
        <v>-0.5684002260577683</v>
      </c>
      <c r="I4250">
        <v>0.43731695395073772</v>
      </c>
      <c r="J4250">
        <v>0.22773929199516166</v>
      </c>
    </row>
    <row r="4251" spans="1:10" x14ac:dyDescent="0.2">
      <c r="A4251">
        <v>35190243</v>
      </c>
      <c r="B4251">
        <v>736</v>
      </c>
      <c r="C4251">
        <v>2</v>
      </c>
      <c r="D4251">
        <v>2</v>
      </c>
      <c r="E4251">
        <v>5</v>
      </c>
      <c r="F4251">
        <v>3</v>
      </c>
      <c r="G4251">
        <v>-0.4116527589385035</v>
      </c>
      <c r="H4251">
        <v>-0.74638564184758172</v>
      </c>
      <c r="I4251">
        <v>0.85552351461297838</v>
      </c>
      <c r="J4251">
        <v>-0.11281152494855058</v>
      </c>
    </row>
    <row r="4252" spans="1:10" x14ac:dyDescent="0.2">
      <c r="A4252">
        <v>35190244</v>
      </c>
      <c r="B4252">
        <v>335</v>
      </c>
      <c r="C4252">
        <v>2</v>
      </c>
      <c r="D4252">
        <v>1</v>
      </c>
      <c r="E4252">
        <v>4</v>
      </c>
      <c r="F4252">
        <v>4</v>
      </c>
      <c r="G4252">
        <v>-0.72632764077955914</v>
      </c>
      <c r="H4252">
        <v>-1.2360840977504322</v>
      </c>
      <c r="I4252">
        <v>0.53005088328798222</v>
      </c>
      <c r="J4252">
        <v>0.18619278047204063</v>
      </c>
    </row>
    <row r="4253" spans="1:10" x14ac:dyDescent="0.2">
      <c r="A4253">
        <v>35190245</v>
      </c>
      <c r="B4253">
        <v>347</v>
      </c>
      <c r="C4253">
        <v>2</v>
      </c>
      <c r="D4253">
        <v>1</v>
      </c>
      <c r="E4253">
        <v>4</v>
      </c>
      <c r="F4253">
        <v>3</v>
      </c>
      <c r="G4253">
        <v>-0.48321012708303035</v>
      </c>
      <c r="H4253">
        <v>-1.0001653493897424</v>
      </c>
      <c r="I4253">
        <v>0.47623703413224572</v>
      </c>
      <c r="J4253">
        <v>-0.29929783216505551</v>
      </c>
    </row>
    <row r="4254" spans="1:10" x14ac:dyDescent="0.2">
      <c r="A4254">
        <v>35190246</v>
      </c>
      <c r="B4254">
        <v>370</v>
      </c>
      <c r="C4254">
        <v>2</v>
      </c>
      <c r="D4254">
        <v>1</v>
      </c>
      <c r="E4254">
        <v>4</v>
      </c>
      <c r="F4254">
        <v>3</v>
      </c>
      <c r="G4254">
        <v>-0.47931113875522446</v>
      </c>
      <c r="H4254">
        <v>-0.9853304464758843</v>
      </c>
      <c r="I4254">
        <v>0.47241474951153384</v>
      </c>
      <c r="J4254">
        <v>-0.24017219678860408</v>
      </c>
    </row>
    <row r="4255" spans="1:10" x14ac:dyDescent="0.2">
      <c r="A4255">
        <v>35190247</v>
      </c>
      <c r="B4255">
        <v>634</v>
      </c>
      <c r="C4255">
        <v>2</v>
      </c>
      <c r="D4255">
        <v>1</v>
      </c>
      <c r="E4255">
        <v>5</v>
      </c>
      <c r="F4255">
        <v>3</v>
      </c>
      <c r="G4255">
        <v>-0.7294975034210136</v>
      </c>
      <c r="H4255">
        <v>-0.86753759313530887</v>
      </c>
      <c r="I4255">
        <v>0.78277678592838362</v>
      </c>
      <c r="J4255">
        <v>-0.29061504308610187</v>
      </c>
    </row>
    <row r="4256" spans="1:10" x14ac:dyDescent="0.2">
      <c r="A4256">
        <v>35190248</v>
      </c>
      <c r="B4256">
        <v>592</v>
      </c>
      <c r="C4256">
        <v>1</v>
      </c>
      <c r="D4256">
        <v>2</v>
      </c>
      <c r="E4256">
        <v>5</v>
      </c>
      <c r="F4256">
        <v>3</v>
      </c>
      <c r="G4256">
        <v>-0.84478864616293881</v>
      </c>
      <c r="H4256">
        <v>-0.52264377159880659</v>
      </c>
      <c r="I4256">
        <v>0.99917739491475976</v>
      </c>
      <c r="J4256">
        <v>-0.37744248076129261</v>
      </c>
    </row>
    <row r="4257" spans="1:10" x14ac:dyDescent="0.2">
      <c r="A4257">
        <v>35190252</v>
      </c>
      <c r="B4257">
        <v>859</v>
      </c>
      <c r="C4257">
        <v>2</v>
      </c>
      <c r="D4257">
        <v>4</v>
      </c>
      <c r="E4257">
        <v>2</v>
      </c>
      <c r="F4257">
        <v>5</v>
      </c>
      <c r="G4257">
        <v>-0.5740121495042847</v>
      </c>
      <c r="H4257">
        <v>4.5431210581503081E-2</v>
      </c>
      <c r="I4257">
        <v>-0.54514594509693215</v>
      </c>
      <c r="J4257">
        <v>1.2689846096138229</v>
      </c>
    </row>
    <row r="4258" spans="1:10" x14ac:dyDescent="0.2">
      <c r="A4258">
        <v>35190253</v>
      </c>
      <c r="B4258">
        <v>316</v>
      </c>
      <c r="C4258">
        <v>1</v>
      </c>
      <c r="D4258">
        <v>3</v>
      </c>
      <c r="E4258">
        <v>1</v>
      </c>
      <c r="F4258">
        <v>4</v>
      </c>
      <c r="G4258">
        <v>-0.88113159989870493</v>
      </c>
      <c r="H4258">
        <v>-0.11701144367826982</v>
      </c>
      <c r="I4258">
        <v>-0.81822888323035869</v>
      </c>
      <c r="J4258">
        <v>0.57169093849906183</v>
      </c>
    </row>
    <row r="4259" spans="1:10" x14ac:dyDescent="0.2">
      <c r="A4259">
        <v>35190254</v>
      </c>
      <c r="B4259">
        <v>571</v>
      </c>
      <c r="C4259">
        <v>1</v>
      </c>
      <c r="D4259">
        <v>3</v>
      </c>
      <c r="E4259">
        <v>2</v>
      </c>
      <c r="F4259">
        <v>4</v>
      </c>
      <c r="G4259">
        <v>-0.85472995927068651</v>
      </c>
      <c r="H4259">
        <v>-0.25605308430752027</v>
      </c>
      <c r="I4259">
        <v>-0.57914758961480017</v>
      </c>
      <c r="J4259">
        <v>0.64775215711796053</v>
      </c>
    </row>
    <row r="4260" spans="1:10" x14ac:dyDescent="0.2">
      <c r="A4260">
        <v>35190255</v>
      </c>
      <c r="B4260">
        <v>402</v>
      </c>
      <c r="C4260">
        <v>1</v>
      </c>
      <c r="D4260">
        <v>1</v>
      </c>
      <c r="E4260">
        <v>3</v>
      </c>
      <c r="F4260">
        <v>4</v>
      </c>
      <c r="G4260">
        <v>-0.94843788672694995</v>
      </c>
      <c r="H4260">
        <v>-0.78501254319644143</v>
      </c>
      <c r="I4260">
        <v>3.5698637301108931E-3</v>
      </c>
      <c r="J4260">
        <v>2.9761704564675223E-2</v>
      </c>
    </row>
    <row r="4261" spans="1:10" x14ac:dyDescent="0.2">
      <c r="A4261">
        <v>35190256</v>
      </c>
      <c r="B4261">
        <v>650</v>
      </c>
      <c r="C4261">
        <v>2</v>
      </c>
      <c r="D4261">
        <v>2</v>
      </c>
      <c r="E4261">
        <v>5</v>
      </c>
      <c r="F4261">
        <v>4</v>
      </c>
      <c r="G4261">
        <v>-0.60635660300502181</v>
      </c>
      <c r="H4261">
        <v>-0.55226919400570396</v>
      </c>
      <c r="I4261">
        <v>0.65376817220066163</v>
      </c>
      <c r="J4261">
        <v>5.1698618560244353E-2</v>
      </c>
    </row>
    <row r="4262" spans="1:10" x14ac:dyDescent="0.2">
      <c r="A4262">
        <v>35190257</v>
      </c>
      <c r="B4262">
        <v>2127</v>
      </c>
      <c r="C4262">
        <v>2</v>
      </c>
      <c r="D4262">
        <v>3</v>
      </c>
      <c r="E4262">
        <v>5</v>
      </c>
      <c r="F4262">
        <v>4</v>
      </c>
      <c r="G4262">
        <v>-0.45448530628885653</v>
      </c>
      <c r="H4262">
        <v>-0.12817619065152291</v>
      </c>
      <c r="I4262">
        <v>0.79528942048498563</v>
      </c>
      <c r="J4262">
        <v>0.63130906744214621</v>
      </c>
    </row>
    <row r="4263" spans="1:10" x14ac:dyDescent="0.2">
      <c r="A4263">
        <v>35190258</v>
      </c>
      <c r="B4263">
        <v>348</v>
      </c>
      <c r="C4263">
        <v>2</v>
      </c>
      <c r="D4263">
        <v>3</v>
      </c>
      <c r="E4263">
        <v>4</v>
      </c>
      <c r="F4263">
        <v>4</v>
      </c>
      <c r="G4263">
        <v>-0.5046565890549316</v>
      </c>
      <c r="H4263">
        <v>-0.42004128444233496</v>
      </c>
      <c r="I4263">
        <v>0.5174173122806992</v>
      </c>
      <c r="J4263">
        <v>9.1655264509045709E-2</v>
      </c>
    </row>
    <row r="4264" spans="1:10" x14ac:dyDescent="0.2">
      <c r="A4264">
        <v>35190259</v>
      </c>
      <c r="B4264">
        <v>1014</v>
      </c>
      <c r="C4264">
        <v>1</v>
      </c>
      <c r="D4264">
        <v>2</v>
      </c>
      <c r="E4264">
        <v>2</v>
      </c>
      <c r="F4264">
        <v>3</v>
      </c>
      <c r="G4264">
        <v>-1.2741053160083782</v>
      </c>
      <c r="H4264">
        <v>-0.68785833202572366</v>
      </c>
      <c r="I4264">
        <v>-0.47953867426496044</v>
      </c>
      <c r="J4264">
        <v>-7.9718087723943815E-2</v>
      </c>
    </row>
    <row r="4265" spans="1:10" x14ac:dyDescent="0.2">
      <c r="A4265">
        <v>35190260</v>
      </c>
      <c r="B4265">
        <v>1178</v>
      </c>
      <c r="C4265">
        <v>5</v>
      </c>
      <c r="D4265">
        <v>2</v>
      </c>
      <c r="E4265">
        <v>5</v>
      </c>
      <c r="F4265">
        <v>3</v>
      </c>
      <c r="G4265">
        <v>0.86147650012062149</v>
      </c>
      <c r="H4265">
        <v>-0.60210681075810213</v>
      </c>
      <c r="I4265">
        <v>2.6638873228261848</v>
      </c>
      <c r="J4265">
        <v>-0.14597578805576342</v>
      </c>
    </row>
    <row r="4266" spans="1:10" x14ac:dyDescent="0.2">
      <c r="A4266">
        <v>35190261</v>
      </c>
      <c r="B4266">
        <v>1652</v>
      </c>
      <c r="C4266">
        <v>1</v>
      </c>
      <c r="D4266">
        <v>3</v>
      </c>
      <c r="E4266">
        <v>2</v>
      </c>
      <c r="F4266">
        <v>5</v>
      </c>
      <c r="G4266">
        <v>-0.89604892504797851</v>
      </c>
      <c r="H4266">
        <v>-0.2185224795062804</v>
      </c>
      <c r="I4266">
        <v>-0.50718208706357348</v>
      </c>
      <c r="J4266">
        <v>0.9854650366917026</v>
      </c>
    </row>
    <row r="4267" spans="1:10" x14ac:dyDescent="0.2">
      <c r="A4267">
        <v>35190262</v>
      </c>
      <c r="B4267">
        <v>476</v>
      </c>
      <c r="C4267">
        <v>2</v>
      </c>
      <c r="D4267">
        <v>2</v>
      </c>
      <c r="E4267">
        <v>5</v>
      </c>
      <c r="F4267">
        <v>4</v>
      </c>
      <c r="G4267">
        <v>-0.6998359911204397</v>
      </c>
      <c r="H4267">
        <v>-0.43701254889688568</v>
      </c>
      <c r="I4267">
        <v>0.65051437079079033</v>
      </c>
      <c r="J4267">
        <v>0.39259005928996116</v>
      </c>
    </row>
    <row r="4268" spans="1:10" x14ac:dyDescent="0.2">
      <c r="A4268">
        <v>35190263</v>
      </c>
      <c r="B4268">
        <v>2697</v>
      </c>
      <c r="C4268">
        <v>3</v>
      </c>
      <c r="D4268">
        <v>3</v>
      </c>
      <c r="E4268">
        <v>2</v>
      </c>
      <c r="F4268">
        <v>5</v>
      </c>
      <c r="G4268">
        <v>-0.10090835148961649</v>
      </c>
      <c r="H4268">
        <v>-0.17439984757225374</v>
      </c>
      <c r="I4268">
        <v>-0.40540202915279511</v>
      </c>
      <c r="J4268">
        <v>1.1335827436362704</v>
      </c>
    </row>
    <row r="4269" spans="1:10" x14ac:dyDescent="0.2">
      <c r="A4269">
        <v>35190264</v>
      </c>
      <c r="B4269">
        <v>712</v>
      </c>
      <c r="C4269">
        <v>2</v>
      </c>
      <c r="D4269">
        <v>2</v>
      </c>
      <c r="E4269">
        <v>3</v>
      </c>
      <c r="F4269">
        <v>4</v>
      </c>
      <c r="G4269">
        <v>-0.54460307279915876</v>
      </c>
      <c r="H4269">
        <v>-0.72262549931315911</v>
      </c>
      <c r="I4269">
        <v>-0.12145958661864306</v>
      </c>
      <c r="J4269">
        <v>0.68793936344619444</v>
      </c>
    </row>
    <row r="4270" spans="1:10" x14ac:dyDescent="0.2">
      <c r="A4270">
        <v>35190265</v>
      </c>
      <c r="B4270">
        <v>501</v>
      </c>
      <c r="C4270">
        <v>1</v>
      </c>
      <c r="D4270">
        <v>2</v>
      </c>
      <c r="E4270">
        <v>3</v>
      </c>
      <c r="F4270">
        <v>5</v>
      </c>
      <c r="G4270">
        <v>-0.99721863143580958</v>
      </c>
      <c r="H4270">
        <v>-0.44755647291266187</v>
      </c>
      <c r="I4270">
        <v>-0.259560965606007</v>
      </c>
      <c r="J4270">
        <v>1.0802547190292595</v>
      </c>
    </row>
    <row r="4271" spans="1:10" x14ac:dyDescent="0.2">
      <c r="A4271">
        <v>35190266</v>
      </c>
      <c r="B4271">
        <v>1004</v>
      </c>
      <c r="C4271">
        <v>2</v>
      </c>
      <c r="D4271">
        <v>3</v>
      </c>
      <c r="E4271">
        <v>3</v>
      </c>
      <c r="F4271">
        <v>5</v>
      </c>
      <c r="G4271">
        <v>-0.61402275668742945</v>
      </c>
      <c r="H4271">
        <v>-0.31993473042984821</v>
      </c>
      <c r="I4271">
        <v>-0.24503202689048698</v>
      </c>
      <c r="J4271">
        <v>1.2625164906593329</v>
      </c>
    </row>
    <row r="4272" spans="1:10" x14ac:dyDescent="0.2">
      <c r="A4272">
        <v>35190267</v>
      </c>
      <c r="B4272">
        <v>290</v>
      </c>
      <c r="C4272">
        <v>3</v>
      </c>
      <c r="D4272">
        <v>4</v>
      </c>
      <c r="E4272">
        <v>5</v>
      </c>
      <c r="F4272">
        <v>4</v>
      </c>
      <c r="G4272">
        <v>-0.33695715945980986</v>
      </c>
      <c r="H4272">
        <v>5.9500165616850779E-2</v>
      </c>
      <c r="I4272">
        <v>0.75794514537253643</v>
      </c>
      <c r="J4272">
        <v>0.6750133650779524</v>
      </c>
    </row>
    <row r="4273" spans="1:10" x14ac:dyDescent="0.2">
      <c r="A4273">
        <v>35190268</v>
      </c>
      <c r="B4273">
        <v>260</v>
      </c>
      <c r="C4273">
        <v>1</v>
      </c>
      <c r="D4273">
        <v>3</v>
      </c>
      <c r="E4273">
        <v>4</v>
      </c>
      <c r="F4273">
        <v>4</v>
      </c>
      <c r="G4273">
        <v>-1.0872737995889041</v>
      </c>
      <c r="H4273">
        <v>-0.34359512521452196</v>
      </c>
      <c r="I4273">
        <v>0.35438704680425936</v>
      </c>
      <c r="J4273">
        <v>0.30309226996649452</v>
      </c>
    </row>
    <row r="4274" spans="1:10" x14ac:dyDescent="0.2">
      <c r="A4274">
        <v>35190269</v>
      </c>
      <c r="B4274">
        <v>252</v>
      </c>
      <c r="C4274">
        <v>2</v>
      </c>
      <c r="D4274">
        <v>2</v>
      </c>
      <c r="E4274">
        <v>3</v>
      </c>
      <c r="F4274">
        <v>5</v>
      </c>
      <c r="G4274">
        <v>-0.70628579645876188</v>
      </c>
      <c r="H4274">
        <v>-0.5235582101103039</v>
      </c>
      <c r="I4274">
        <v>-0.25957812303675948</v>
      </c>
      <c r="J4274">
        <v>0.90364946376956667</v>
      </c>
    </row>
    <row r="4275" spans="1:10" x14ac:dyDescent="0.2">
      <c r="A4275">
        <v>35190270</v>
      </c>
      <c r="B4275">
        <v>993</v>
      </c>
      <c r="C4275">
        <v>3</v>
      </c>
      <c r="D4275">
        <v>4</v>
      </c>
      <c r="E4275">
        <v>3</v>
      </c>
      <c r="F4275">
        <v>4</v>
      </c>
      <c r="G4275">
        <v>-4.8292555252139102E-2</v>
      </c>
      <c r="H4275">
        <v>4.2951389451104105E-4</v>
      </c>
      <c r="I4275">
        <v>-0.29690537570846326</v>
      </c>
      <c r="J4275">
        <v>0.44497904896777329</v>
      </c>
    </row>
    <row r="4276" spans="1:10" x14ac:dyDescent="0.2">
      <c r="A4276">
        <v>35190271</v>
      </c>
      <c r="B4276">
        <v>378</v>
      </c>
      <c r="C4276">
        <v>1</v>
      </c>
      <c r="D4276">
        <v>3</v>
      </c>
      <c r="E4276">
        <v>4</v>
      </c>
      <c r="F4276">
        <v>5</v>
      </c>
      <c r="G4276">
        <v>-0.80287850849315334</v>
      </c>
      <c r="H4276">
        <v>-0.31099093077415008</v>
      </c>
      <c r="I4276">
        <v>9.5659113691312386E-2</v>
      </c>
      <c r="J4276">
        <v>0.74945107123784904</v>
      </c>
    </row>
    <row r="4277" spans="1:10" x14ac:dyDescent="0.2">
      <c r="A4277">
        <v>35190272</v>
      </c>
      <c r="B4277">
        <v>553</v>
      </c>
      <c r="C4277">
        <v>2</v>
      </c>
      <c r="D4277">
        <v>3</v>
      </c>
      <c r="E4277">
        <v>4</v>
      </c>
      <c r="F4277">
        <v>5</v>
      </c>
      <c r="G4277">
        <v>-0.72728303917572357</v>
      </c>
      <c r="H4277">
        <v>-0.13605935808865019</v>
      </c>
      <c r="I4277">
        <v>0.27552617724194506</v>
      </c>
      <c r="J4277">
        <v>0.76625101791056316</v>
      </c>
    </row>
    <row r="4278" spans="1:10" x14ac:dyDescent="0.2">
      <c r="A4278">
        <v>35190273</v>
      </c>
      <c r="B4278">
        <v>608</v>
      </c>
      <c r="C4278">
        <v>2</v>
      </c>
      <c r="D4278">
        <v>3</v>
      </c>
      <c r="E4278">
        <v>2</v>
      </c>
      <c r="F4278">
        <v>5</v>
      </c>
      <c r="G4278">
        <v>-0.7329020539999509</v>
      </c>
      <c r="H4278">
        <v>-0.18423016927180286</v>
      </c>
      <c r="I4278">
        <v>-0.68613662213466831</v>
      </c>
      <c r="J4278">
        <v>1.1970271151338092</v>
      </c>
    </row>
    <row r="4279" spans="1:10" x14ac:dyDescent="0.2">
      <c r="A4279">
        <v>35190274</v>
      </c>
      <c r="B4279">
        <v>624</v>
      </c>
      <c r="C4279">
        <v>2</v>
      </c>
      <c r="D4279">
        <v>2</v>
      </c>
      <c r="E4279">
        <v>2</v>
      </c>
      <c r="F4279">
        <v>4</v>
      </c>
      <c r="G4279">
        <v>-0.67637696461381169</v>
      </c>
      <c r="H4279">
        <v>-0.64390287090696341</v>
      </c>
      <c r="I4279">
        <v>-0.34147123842662797</v>
      </c>
      <c r="J4279">
        <v>0.67404494433971607</v>
      </c>
    </row>
    <row r="4280" spans="1:10" x14ac:dyDescent="0.2">
      <c r="A4280">
        <v>35190275</v>
      </c>
      <c r="B4280">
        <v>479</v>
      </c>
      <c r="C4280">
        <v>1</v>
      </c>
      <c r="D4280">
        <v>2</v>
      </c>
      <c r="E4280">
        <v>3</v>
      </c>
      <c r="F4280">
        <v>5</v>
      </c>
      <c r="G4280">
        <v>-1.0910104013483499</v>
      </c>
      <c r="H4280">
        <v>-0.48544921114040629</v>
      </c>
      <c r="I4280">
        <v>-0.27919963572507023</v>
      </c>
      <c r="J4280">
        <v>0.85648941429504588</v>
      </c>
    </row>
    <row r="4281" spans="1:10" x14ac:dyDescent="0.2">
      <c r="A4281">
        <v>35190276</v>
      </c>
      <c r="B4281">
        <v>622</v>
      </c>
      <c r="C4281">
        <v>1</v>
      </c>
      <c r="D4281">
        <v>2</v>
      </c>
      <c r="E4281">
        <v>2</v>
      </c>
      <c r="F4281">
        <v>4</v>
      </c>
      <c r="G4281">
        <v>-0.99203741902868336</v>
      </c>
      <c r="H4281">
        <v>-0.6831019107484424</v>
      </c>
      <c r="I4281">
        <v>-0.53398241393507895</v>
      </c>
      <c r="J4281">
        <v>0.38013804164659615</v>
      </c>
    </row>
    <row r="4282" spans="1:10" x14ac:dyDescent="0.2">
      <c r="A4282">
        <v>35190277</v>
      </c>
      <c r="B4282">
        <v>460</v>
      </c>
      <c r="C4282">
        <v>1</v>
      </c>
      <c r="D4282">
        <v>2</v>
      </c>
      <c r="E4282">
        <v>1</v>
      </c>
      <c r="F4282">
        <v>5</v>
      </c>
      <c r="G4282">
        <v>-1.0884386294360118</v>
      </c>
      <c r="H4282">
        <v>-0.49540049379222878</v>
      </c>
      <c r="I4282">
        <v>-0.87432788554973406</v>
      </c>
      <c r="J4282">
        <v>0.76797742093533006</v>
      </c>
    </row>
    <row r="4283" spans="1:10" x14ac:dyDescent="0.2">
      <c r="A4283">
        <v>35190278</v>
      </c>
      <c r="B4283">
        <v>422</v>
      </c>
      <c r="C4283">
        <v>2</v>
      </c>
      <c r="D4283">
        <v>1</v>
      </c>
      <c r="E4283">
        <v>1</v>
      </c>
      <c r="F4283">
        <v>4</v>
      </c>
      <c r="G4283">
        <v>-0.68485998701149764</v>
      </c>
      <c r="H4283">
        <v>-0.77202986533954421</v>
      </c>
      <c r="I4283">
        <v>-0.91931060107149398</v>
      </c>
      <c r="J4283">
        <v>0.62393929922395064</v>
      </c>
    </row>
    <row r="4284" spans="1:10" x14ac:dyDescent="0.2">
      <c r="A4284">
        <v>35190279</v>
      </c>
      <c r="B4284">
        <v>644</v>
      </c>
      <c r="C4284">
        <v>1</v>
      </c>
      <c r="D4284">
        <v>3</v>
      </c>
      <c r="E4284">
        <v>2</v>
      </c>
      <c r="F4284">
        <v>5</v>
      </c>
      <c r="G4284">
        <v>-1.075711373289344</v>
      </c>
      <c r="H4284">
        <v>-0.38577822654696747</v>
      </c>
      <c r="I4284">
        <v>-0.53368808943511059</v>
      </c>
      <c r="J4284">
        <v>0.86653748322332624</v>
      </c>
    </row>
    <row r="4285" spans="1:10" x14ac:dyDescent="0.2">
      <c r="A4285">
        <v>35190280</v>
      </c>
      <c r="B4285">
        <v>739</v>
      </c>
      <c r="C4285">
        <v>1</v>
      </c>
      <c r="D4285">
        <v>2</v>
      </c>
      <c r="E4285">
        <v>1</v>
      </c>
      <c r="F4285">
        <v>4</v>
      </c>
      <c r="G4285">
        <v>-1.1516085897256849</v>
      </c>
      <c r="H4285">
        <v>-0.62266783417793392</v>
      </c>
      <c r="I4285">
        <v>-0.7331367799712023</v>
      </c>
      <c r="J4285">
        <v>0.55037191956527942</v>
      </c>
    </row>
    <row r="4286" spans="1:10" x14ac:dyDescent="0.2">
      <c r="A4286">
        <v>35190281</v>
      </c>
      <c r="B4286">
        <v>395</v>
      </c>
      <c r="C4286">
        <v>1</v>
      </c>
      <c r="D4286">
        <v>2</v>
      </c>
      <c r="E4286">
        <v>1</v>
      </c>
      <c r="F4286">
        <v>5</v>
      </c>
      <c r="G4286">
        <v>-1.2683074586270491</v>
      </c>
      <c r="H4286">
        <v>-0.5181848371300769</v>
      </c>
      <c r="I4286">
        <v>-0.74750360110892022</v>
      </c>
      <c r="J4286">
        <v>0.72836880785473368</v>
      </c>
    </row>
    <row r="4287" spans="1:10" x14ac:dyDescent="0.2">
      <c r="A4287">
        <v>35190282</v>
      </c>
      <c r="B4287">
        <v>4687</v>
      </c>
      <c r="C4287">
        <v>5</v>
      </c>
      <c r="D4287">
        <v>4</v>
      </c>
      <c r="E4287">
        <v>4</v>
      </c>
      <c r="F4287">
        <v>5</v>
      </c>
      <c r="G4287">
        <v>1.2310285235491807</v>
      </c>
      <c r="H4287">
        <v>0.15274341845332112</v>
      </c>
      <c r="I4287">
        <v>0.28324888032556789</v>
      </c>
      <c r="J4287">
        <v>1.2152682951974223</v>
      </c>
    </row>
    <row r="4288" spans="1:10" x14ac:dyDescent="0.2">
      <c r="A4288">
        <v>35190283</v>
      </c>
      <c r="B4288">
        <v>1270</v>
      </c>
      <c r="C4288">
        <v>1</v>
      </c>
      <c r="D4288">
        <v>3</v>
      </c>
      <c r="E4288">
        <v>1</v>
      </c>
      <c r="F4288">
        <v>4</v>
      </c>
      <c r="G4288">
        <v>-1.1518185962050072</v>
      </c>
      <c r="H4288">
        <v>-0.30666780092309764</v>
      </c>
      <c r="I4288">
        <v>-1.1734139175958163</v>
      </c>
      <c r="J4288">
        <v>0.45951264557689803</v>
      </c>
    </row>
    <row r="4289" spans="1:10" x14ac:dyDescent="0.2">
      <c r="A4289">
        <v>35190284</v>
      </c>
      <c r="B4289">
        <v>407</v>
      </c>
      <c r="C4289">
        <v>1</v>
      </c>
      <c r="D4289">
        <v>1</v>
      </c>
      <c r="E4289">
        <v>1</v>
      </c>
      <c r="F4289">
        <v>4</v>
      </c>
      <c r="G4289">
        <v>-1.33760116872</v>
      </c>
      <c r="H4289">
        <v>-0.81820103728612559</v>
      </c>
      <c r="I4289">
        <v>-1.0489989291382897</v>
      </c>
      <c r="J4289">
        <v>0.16137224049675336</v>
      </c>
    </row>
    <row r="4290" spans="1:10" x14ac:dyDescent="0.2">
      <c r="A4290">
        <v>35190285</v>
      </c>
      <c r="B4290">
        <v>523</v>
      </c>
      <c r="C4290">
        <v>1</v>
      </c>
      <c r="D4290">
        <v>2</v>
      </c>
      <c r="E4290">
        <v>1</v>
      </c>
      <c r="F4290">
        <v>4</v>
      </c>
      <c r="G4290">
        <v>-0.9189478167248748</v>
      </c>
      <c r="H4290">
        <v>-0.51072058711899515</v>
      </c>
      <c r="I4290">
        <v>-1.0625053308606913</v>
      </c>
      <c r="J4290">
        <v>0.66911660707928389</v>
      </c>
    </row>
    <row r="4291" spans="1:10" x14ac:dyDescent="0.2">
      <c r="A4291">
        <v>35190286</v>
      </c>
      <c r="B4291">
        <v>851</v>
      </c>
      <c r="C4291">
        <v>1</v>
      </c>
      <c r="D4291">
        <v>1</v>
      </c>
      <c r="E4291">
        <v>1</v>
      </c>
      <c r="F4291">
        <v>4</v>
      </c>
      <c r="G4291">
        <v>-1.0946034229487609</v>
      </c>
      <c r="H4291">
        <v>-0.9420112363555404</v>
      </c>
      <c r="I4291">
        <v>-0.96150711848692039</v>
      </c>
      <c r="J4291">
        <v>0.18762198840192534</v>
      </c>
    </row>
    <row r="4292" spans="1:10" x14ac:dyDescent="0.2">
      <c r="A4292">
        <v>35190287</v>
      </c>
      <c r="B4292">
        <v>254</v>
      </c>
      <c r="C4292">
        <v>1</v>
      </c>
      <c r="D4292">
        <v>1</v>
      </c>
      <c r="E4292">
        <v>1</v>
      </c>
      <c r="F4292">
        <v>4</v>
      </c>
      <c r="G4292">
        <v>-1.0761247360146691</v>
      </c>
      <c r="H4292">
        <v>-0.84776245264715056</v>
      </c>
      <c r="I4292">
        <v>-1.0842578615090788</v>
      </c>
      <c r="J4292">
        <v>0.49705652134609413</v>
      </c>
    </row>
    <row r="4293" spans="1:10" x14ac:dyDescent="0.2">
      <c r="A4293">
        <v>35190288</v>
      </c>
      <c r="B4293">
        <v>1249</v>
      </c>
      <c r="C4293">
        <v>1</v>
      </c>
      <c r="D4293">
        <v>1</v>
      </c>
      <c r="E4293">
        <v>1</v>
      </c>
      <c r="F4293">
        <v>4</v>
      </c>
      <c r="G4293">
        <v>-0.83413881953514801</v>
      </c>
      <c r="H4293">
        <v>-0.76605136620770886</v>
      </c>
      <c r="I4293">
        <v>-0.71905892483258205</v>
      </c>
      <c r="J4293">
        <v>0.45256085131803914</v>
      </c>
    </row>
    <row r="4294" spans="1:10" x14ac:dyDescent="0.2">
      <c r="A4294">
        <v>35190289</v>
      </c>
      <c r="B4294">
        <v>828</v>
      </c>
      <c r="C4294">
        <v>1</v>
      </c>
      <c r="D4294">
        <v>2</v>
      </c>
      <c r="E4294">
        <v>1</v>
      </c>
      <c r="F4294">
        <v>4</v>
      </c>
      <c r="G4294">
        <v>-1.4322272826727755</v>
      </c>
      <c r="H4294">
        <v>-0.52477458947333666</v>
      </c>
      <c r="I4294">
        <v>-1.1118955968220894</v>
      </c>
      <c r="J4294">
        <v>0.44864912184266925</v>
      </c>
    </row>
    <row r="4295" spans="1:10" x14ac:dyDescent="0.2">
      <c r="A4295">
        <v>35190290</v>
      </c>
      <c r="B4295">
        <v>1054</v>
      </c>
      <c r="C4295">
        <v>1</v>
      </c>
      <c r="D4295">
        <v>2</v>
      </c>
      <c r="E4295">
        <v>1</v>
      </c>
      <c r="F4295">
        <v>4</v>
      </c>
      <c r="G4295">
        <v>-1.0462535501518522</v>
      </c>
      <c r="H4295">
        <v>-0.524550401225781</v>
      </c>
      <c r="I4295">
        <v>-0.75193972089306693</v>
      </c>
      <c r="J4295">
        <v>0.39696269387262173</v>
      </c>
    </row>
    <row r="4296" spans="1:10" x14ac:dyDescent="0.2">
      <c r="A4296">
        <v>35190291</v>
      </c>
      <c r="B4296">
        <v>741</v>
      </c>
      <c r="C4296">
        <v>1</v>
      </c>
      <c r="D4296">
        <v>1</v>
      </c>
      <c r="E4296">
        <v>1</v>
      </c>
      <c r="F4296">
        <v>4</v>
      </c>
      <c r="G4296">
        <v>-1.0168145520590501</v>
      </c>
      <c r="H4296">
        <v>-0.85594909382815532</v>
      </c>
      <c r="I4296">
        <v>-0.94682121528653318</v>
      </c>
      <c r="J4296">
        <v>0.1019288011006132</v>
      </c>
    </row>
    <row r="4297" spans="1:10" x14ac:dyDescent="0.2">
      <c r="A4297">
        <v>35190292</v>
      </c>
      <c r="B4297">
        <v>298</v>
      </c>
      <c r="C4297">
        <v>1</v>
      </c>
      <c r="D4297">
        <v>2</v>
      </c>
      <c r="E4297">
        <v>1</v>
      </c>
      <c r="F4297">
        <v>4</v>
      </c>
      <c r="G4297">
        <v>-1.1992159808031524</v>
      </c>
      <c r="H4297">
        <v>-0.51397915156145779</v>
      </c>
      <c r="I4297">
        <v>-1.0699577823595963</v>
      </c>
      <c r="J4297">
        <v>0.64954199412200042</v>
      </c>
    </row>
    <row r="4298" spans="1:10" x14ac:dyDescent="0.2">
      <c r="A4298">
        <v>35190293</v>
      </c>
      <c r="B4298">
        <v>533</v>
      </c>
      <c r="C4298">
        <v>1</v>
      </c>
      <c r="D4298">
        <v>1</v>
      </c>
      <c r="E4298">
        <v>1</v>
      </c>
      <c r="F4298">
        <v>4</v>
      </c>
      <c r="G4298">
        <v>-1.1178245008222898</v>
      </c>
      <c r="H4298">
        <v>-0.86671932976442134</v>
      </c>
      <c r="I4298">
        <v>-1.0601875329991239</v>
      </c>
      <c r="J4298">
        <v>0.33687780888337415</v>
      </c>
    </row>
    <row r="4299" spans="1:10" x14ac:dyDescent="0.2">
      <c r="A4299">
        <v>35190294</v>
      </c>
      <c r="B4299">
        <v>570</v>
      </c>
      <c r="C4299">
        <v>1</v>
      </c>
      <c r="D4299">
        <v>1</v>
      </c>
      <c r="E4299">
        <v>1</v>
      </c>
      <c r="F4299">
        <v>4</v>
      </c>
      <c r="G4299">
        <v>-1.0490514396274069</v>
      </c>
      <c r="H4299">
        <v>-0.83587742438039059</v>
      </c>
      <c r="I4299">
        <v>-0.9304093129498735</v>
      </c>
      <c r="J4299">
        <v>0.10000093338412186</v>
      </c>
    </row>
    <row r="4300" spans="1:10" x14ac:dyDescent="0.2">
      <c r="A4300">
        <v>35190295</v>
      </c>
      <c r="B4300">
        <v>331</v>
      </c>
      <c r="C4300">
        <v>1</v>
      </c>
      <c r="D4300">
        <v>1</v>
      </c>
      <c r="E4300">
        <v>1</v>
      </c>
      <c r="F4300">
        <v>4</v>
      </c>
      <c r="G4300">
        <v>-1.3706584461443145</v>
      </c>
      <c r="H4300">
        <v>-0.89721096917451693</v>
      </c>
      <c r="I4300">
        <v>-1.0390206135090274</v>
      </c>
      <c r="J4300">
        <v>0.44067309923130676</v>
      </c>
    </row>
    <row r="4301" spans="1:10" x14ac:dyDescent="0.2">
      <c r="A4301">
        <v>35190296</v>
      </c>
      <c r="B4301">
        <v>951</v>
      </c>
      <c r="C4301">
        <v>1</v>
      </c>
      <c r="D4301">
        <v>3</v>
      </c>
      <c r="E4301">
        <v>1</v>
      </c>
      <c r="F4301">
        <v>4</v>
      </c>
      <c r="G4301">
        <v>-0.77611244276398983</v>
      </c>
      <c r="H4301">
        <v>-0.36238131150758668</v>
      </c>
      <c r="I4301">
        <v>-0.81576090331415729</v>
      </c>
      <c r="J4301">
        <v>0.63738671994564922</v>
      </c>
    </row>
    <row r="4302" spans="1:10" x14ac:dyDescent="0.2">
      <c r="A4302">
        <v>35190297</v>
      </c>
      <c r="B4302">
        <v>1054</v>
      </c>
      <c r="C4302">
        <v>4</v>
      </c>
      <c r="D4302">
        <v>3</v>
      </c>
      <c r="E4302">
        <v>5</v>
      </c>
      <c r="F4302">
        <v>4</v>
      </c>
      <c r="G4302">
        <v>9.8498280851042425E-2</v>
      </c>
      <c r="H4302">
        <v>-0.39202850107135073</v>
      </c>
      <c r="I4302">
        <v>1.0283698330420967</v>
      </c>
      <c r="J4302">
        <v>0.57330686368681982</v>
      </c>
    </row>
    <row r="4303" spans="1:10" x14ac:dyDescent="0.2">
      <c r="A4303">
        <v>35190300</v>
      </c>
      <c r="B4303">
        <v>498</v>
      </c>
      <c r="C4303">
        <v>1</v>
      </c>
      <c r="D4303">
        <v>2</v>
      </c>
      <c r="E4303">
        <v>2</v>
      </c>
      <c r="F4303">
        <v>4</v>
      </c>
      <c r="G4303">
        <v>-1.2901227742145172</v>
      </c>
      <c r="H4303">
        <v>-0.7418912323734439</v>
      </c>
      <c r="I4303">
        <v>-0.46853216989823232</v>
      </c>
      <c r="J4303">
        <v>0.27417813322660251</v>
      </c>
    </row>
    <row r="4304" spans="1:10" x14ac:dyDescent="0.2">
      <c r="A4304">
        <v>35190301</v>
      </c>
      <c r="B4304">
        <v>830</v>
      </c>
      <c r="C4304">
        <v>1</v>
      </c>
      <c r="D4304">
        <v>2</v>
      </c>
      <c r="E4304">
        <v>2</v>
      </c>
      <c r="F4304">
        <v>4</v>
      </c>
      <c r="G4304">
        <v>-1.2563464561960807</v>
      </c>
      <c r="H4304">
        <v>-0.48851080066737568</v>
      </c>
      <c r="I4304">
        <v>-0.38560045510597418</v>
      </c>
      <c r="J4304">
        <v>0.42566512224966713</v>
      </c>
    </row>
    <row r="4305" spans="1:10" x14ac:dyDescent="0.2">
      <c r="A4305">
        <v>35190302</v>
      </c>
      <c r="B4305">
        <v>435</v>
      </c>
      <c r="C4305">
        <v>2</v>
      </c>
      <c r="D4305">
        <v>1</v>
      </c>
      <c r="E4305">
        <v>2</v>
      </c>
      <c r="F4305">
        <v>4</v>
      </c>
      <c r="G4305">
        <v>-0.66565885703051353</v>
      </c>
      <c r="H4305">
        <v>-0.99405439834513798</v>
      </c>
      <c r="I4305">
        <v>-0.33063157473848637</v>
      </c>
      <c r="J4305">
        <v>0.22243339420062028</v>
      </c>
    </row>
    <row r="4306" spans="1:10" x14ac:dyDescent="0.2">
      <c r="A4306">
        <v>35190303</v>
      </c>
      <c r="B4306">
        <v>479</v>
      </c>
      <c r="C4306">
        <v>2</v>
      </c>
      <c r="D4306">
        <v>1</v>
      </c>
      <c r="E4306">
        <v>3</v>
      </c>
      <c r="F4306">
        <v>4</v>
      </c>
      <c r="G4306">
        <v>-0.63130830667917548</v>
      </c>
      <c r="H4306">
        <v>-0.99736875207610654</v>
      </c>
      <c r="I4306">
        <v>-0.18562803326395982</v>
      </c>
      <c r="J4306">
        <v>0.42179103500856502</v>
      </c>
    </row>
    <row r="4307" spans="1:10" x14ac:dyDescent="0.2">
      <c r="A4307">
        <v>35190304</v>
      </c>
      <c r="B4307">
        <v>622</v>
      </c>
      <c r="C4307">
        <v>1</v>
      </c>
      <c r="D4307">
        <v>2</v>
      </c>
      <c r="E4307">
        <v>1</v>
      </c>
      <c r="F4307">
        <v>4</v>
      </c>
      <c r="G4307">
        <v>-1.2042327194391715</v>
      </c>
      <c r="H4307">
        <v>-0.71609080335294251</v>
      </c>
      <c r="I4307">
        <v>-0.85712939758990059</v>
      </c>
      <c r="J4307">
        <v>0.397503025794679</v>
      </c>
    </row>
    <row r="4308" spans="1:10" x14ac:dyDescent="0.2">
      <c r="A4308">
        <v>35190305</v>
      </c>
      <c r="B4308">
        <v>564</v>
      </c>
      <c r="C4308">
        <v>2</v>
      </c>
      <c r="D4308">
        <v>1</v>
      </c>
      <c r="E4308">
        <v>2</v>
      </c>
      <c r="F4308">
        <v>4</v>
      </c>
      <c r="G4308">
        <v>-0.73182197396948057</v>
      </c>
      <c r="H4308">
        <v>-1.132805247406389</v>
      </c>
      <c r="I4308">
        <v>-0.69904904161957848</v>
      </c>
      <c r="J4308">
        <v>0.24048428566997765</v>
      </c>
    </row>
    <row r="4309" spans="1:10" x14ac:dyDescent="0.2">
      <c r="A4309">
        <v>35190306</v>
      </c>
      <c r="B4309">
        <v>553</v>
      </c>
      <c r="C4309">
        <v>1</v>
      </c>
      <c r="D4309">
        <v>1</v>
      </c>
      <c r="E4309">
        <v>2</v>
      </c>
      <c r="F4309">
        <v>4</v>
      </c>
      <c r="G4309">
        <v>-1.0327059387816031</v>
      </c>
      <c r="H4309">
        <v>-1.1269005643321492</v>
      </c>
      <c r="I4309">
        <v>-0.66009305103165894</v>
      </c>
      <c r="J4309">
        <v>0.11569167316150958</v>
      </c>
    </row>
    <row r="4310" spans="1:10" x14ac:dyDescent="0.2">
      <c r="A4310">
        <v>35190307</v>
      </c>
      <c r="B4310">
        <v>1221</v>
      </c>
      <c r="C4310">
        <v>1</v>
      </c>
      <c r="D4310">
        <v>1</v>
      </c>
      <c r="E4310">
        <v>1</v>
      </c>
      <c r="F4310">
        <v>4</v>
      </c>
      <c r="G4310">
        <v>-1.3006610664147422</v>
      </c>
      <c r="H4310">
        <v>-0.96552283330153732</v>
      </c>
      <c r="I4310">
        <v>-1.131873462095689</v>
      </c>
      <c r="J4310">
        <v>0.37565115387814568</v>
      </c>
    </row>
    <row r="4311" spans="1:10" x14ac:dyDescent="0.2">
      <c r="A4311">
        <v>35190308</v>
      </c>
      <c r="B4311">
        <v>1513</v>
      </c>
      <c r="C4311">
        <v>1</v>
      </c>
      <c r="D4311">
        <v>2</v>
      </c>
      <c r="E4311">
        <v>2</v>
      </c>
      <c r="F4311">
        <v>4</v>
      </c>
      <c r="G4311">
        <v>-0.76944032555544384</v>
      </c>
      <c r="H4311">
        <v>-0.64756362623343078</v>
      </c>
      <c r="I4311">
        <v>-0.46758641578479887</v>
      </c>
      <c r="J4311">
        <v>0.37701593166261771</v>
      </c>
    </row>
    <row r="4312" spans="1:10" x14ac:dyDescent="0.2">
      <c r="A4312">
        <v>35190309</v>
      </c>
      <c r="B4312">
        <v>415</v>
      </c>
      <c r="C4312">
        <v>2</v>
      </c>
      <c r="D4312">
        <v>1</v>
      </c>
      <c r="E4312">
        <v>5</v>
      </c>
      <c r="F4312">
        <v>4</v>
      </c>
      <c r="G4312">
        <v>-0.514249026307526</v>
      </c>
      <c r="H4312">
        <v>-0.83135814271351249</v>
      </c>
      <c r="I4312">
        <v>0.62819061859435099</v>
      </c>
      <c r="J4312">
        <v>0.28631726157457554</v>
      </c>
    </row>
    <row r="4313" spans="1:10" x14ac:dyDescent="0.2">
      <c r="A4313">
        <v>35190310</v>
      </c>
      <c r="B4313">
        <v>267</v>
      </c>
      <c r="C4313">
        <v>3</v>
      </c>
      <c r="D4313">
        <v>2</v>
      </c>
      <c r="E4313">
        <v>4</v>
      </c>
      <c r="F4313">
        <v>5</v>
      </c>
      <c r="G4313">
        <v>-0.33180120331798457</v>
      </c>
      <c r="H4313">
        <v>-0.75198101653248139</v>
      </c>
      <c r="I4313">
        <v>0.36275789657446089</v>
      </c>
      <c r="J4313">
        <v>0.82753898908088719</v>
      </c>
    </row>
    <row r="4314" spans="1:10" x14ac:dyDescent="0.2">
      <c r="A4314">
        <v>35190311</v>
      </c>
      <c r="B4314">
        <v>884</v>
      </c>
      <c r="C4314">
        <v>5</v>
      </c>
      <c r="D4314">
        <v>4</v>
      </c>
      <c r="E4314">
        <v>5</v>
      </c>
      <c r="F4314">
        <v>5</v>
      </c>
      <c r="G4314">
        <v>1.6692032017383458</v>
      </c>
      <c r="H4314">
        <v>0.574170013964449</v>
      </c>
      <c r="I4314">
        <v>1.5805844255635606</v>
      </c>
      <c r="J4314">
        <v>1.3313903543196444</v>
      </c>
    </row>
    <row r="4315" spans="1:10" x14ac:dyDescent="0.2">
      <c r="A4315">
        <v>35190312</v>
      </c>
      <c r="B4315">
        <v>1011</v>
      </c>
      <c r="C4315">
        <v>4</v>
      </c>
      <c r="D4315">
        <v>4</v>
      </c>
      <c r="E4315">
        <v>2</v>
      </c>
      <c r="F4315">
        <v>5</v>
      </c>
      <c r="G4315">
        <v>0.20387901086383975</v>
      </c>
      <c r="H4315">
        <v>0.58878725627941941</v>
      </c>
      <c r="I4315">
        <v>-0.32261791551582347</v>
      </c>
      <c r="J4315">
        <v>1.3926474954276082</v>
      </c>
    </row>
    <row r="4316" spans="1:10" x14ac:dyDescent="0.2">
      <c r="A4316">
        <v>35190313</v>
      </c>
      <c r="B4316">
        <v>303</v>
      </c>
      <c r="C4316">
        <v>1</v>
      </c>
      <c r="D4316">
        <v>3</v>
      </c>
      <c r="E4316">
        <v>4</v>
      </c>
      <c r="F4316">
        <v>4</v>
      </c>
      <c r="G4316">
        <v>-0.8979535868051951</v>
      </c>
      <c r="H4316">
        <v>-0.38896207960058843</v>
      </c>
      <c r="I4316">
        <v>0.29607251206793622</v>
      </c>
      <c r="J4316">
        <v>0.54100213666014141</v>
      </c>
    </row>
    <row r="4317" spans="1:10" x14ac:dyDescent="0.2">
      <c r="A4317">
        <v>35190316</v>
      </c>
      <c r="B4317">
        <v>482</v>
      </c>
      <c r="C4317">
        <v>5</v>
      </c>
      <c r="D4317">
        <v>3</v>
      </c>
      <c r="E4317">
        <v>5</v>
      </c>
      <c r="F4317">
        <v>3</v>
      </c>
      <c r="G4317">
        <v>1.6717711703477989</v>
      </c>
      <c r="H4317">
        <v>-0.17263460112801809</v>
      </c>
      <c r="I4317">
        <v>2.577121073789808</v>
      </c>
      <c r="J4317">
        <v>-0.38048485106064223</v>
      </c>
    </row>
    <row r="4318" spans="1:10" x14ac:dyDescent="0.2">
      <c r="A4318">
        <v>35190317</v>
      </c>
      <c r="B4318">
        <v>494</v>
      </c>
      <c r="C4318">
        <v>1</v>
      </c>
      <c r="D4318">
        <v>2</v>
      </c>
      <c r="E4318">
        <v>4</v>
      </c>
      <c r="F4318">
        <v>4</v>
      </c>
      <c r="G4318">
        <v>-0.7922360512501887</v>
      </c>
      <c r="H4318">
        <v>-0.56008578810971432</v>
      </c>
      <c r="I4318">
        <v>0.32324136590103775</v>
      </c>
      <c r="J4318">
        <v>0.52925893929578471</v>
      </c>
    </row>
    <row r="4319" spans="1:10" x14ac:dyDescent="0.2">
      <c r="A4319">
        <v>35190318</v>
      </c>
      <c r="B4319">
        <v>789</v>
      </c>
      <c r="C4319">
        <v>5</v>
      </c>
      <c r="D4319">
        <v>4</v>
      </c>
      <c r="E4319">
        <v>2</v>
      </c>
      <c r="F4319">
        <v>5</v>
      </c>
      <c r="G4319">
        <v>1.0014084985545519</v>
      </c>
      <c r="H4319">
        <v>0.37737724094170433</v>
      </c>
      <c r="I4319">
        <v>-0.48374783871133742</v>
      </c>
      <c r="J4319">
        <v>1.3795841905336834</v>
      </c>
    </row>
    <row r="4320" spans="1:10" x14ac:dyDescent="0.2">
      <c r="A4320">
        <v>35190320</v>
      </c>
      <c r="B4320">
        <v>1360</v>
      </c>
      <c r="C4320">
        <v>3</v>
      </c>
      <c r="D4320">
        <v>3</v>
      </c>
      <c r="E4320">
        <v>2</v>
      </c>
      <c r="F4320">
        <v>5</v>
      </c>
      <c r="G4320">
        <v>-4.2558937454858531E-2</v>
      </c>
      <c r="H4320">
        <v>-4.5996118973332001E-2</v>
      </c>
      <c r="I4320">
        <v>-0.33701277001809193</v>
      </c>
      <c r="J4320">
        <v>1.3046602437138248</v>
      </c>
    </row>
    <row r="4321" spans="1:10" x14ac:dyDescent="0.2">
      <c r="A4321">
        <v>35190326</v>
      </c>
      <c r="B4321">
        <v>482</v>
      </c>
      <c r="C4321">
        <v>1</v>
      </c>
      <c r="D4321">
        <v>2</v>
      </c>
      <c r="E4321">
        <v>1</v>
      </c>
      <c r="F4321">
        <v>4</v>
      </c>
      <c r="G4321">
        <v>-1.250291457006822</v>
      </c>
      <c r="H4321">
        <v>-0.47576501691157158</v>
      </c>
      <c r="I4321">
        <v>-1.0765021950916498</v>
      </c>
      <c r="J4321">
        <v>0.58355655720842925</v>
      </c>
    </row>
    <row r="4322" spans="1:10" x14ac:dyDescent="0.2">
      <c r="A4322">
        <v>35190327</v>
      </c>
      <c r="B4322">
        <v>262</v>
      </c>
      <c r="C4322">
        <v>1</v>
      </c>
      <c r="D4322">
        <v>2</v>
      </c>
      <c r="E4322">
        <v>1</v>
      </c>
      <c r="F4322">
        <v>4</v>
      </c>
      <c r="G4322">
        <v>-1.0105975799067834</v>
      </c>
      <c r="H4322">
        <v>-0.46469565633318527</v>
      </c>
      <c r="I4322">
        <v>-0.76853202458390812</v>
      </c>
      <c r="J4322">
        <v>0.67766739637562723</v>
      </c>
    </row>
    <row r="4323" spans="1:10" x14ac:dyDescent="0.2">
      <c r="A4323">
        <v>35190328</v>
      </c>
      <c r="B4323">
        <v>224</v>
      </c>
      <c r="C4323">
        <v>2</v>
      </c>
      <c r="D4323">
        <v>1</v>
      </c>
      <c r="E4323">
        <v>3</v>
      </c>
      <c r="F4323">
        <v>4</v>
      </c>
      <c r="G4323">
        <v>-0.7571095830397323</v>
      </c>
      <c r="H4323">
        <v>-1.1999069022984847</v>
      </c>
      <c r="I4323">
        <v>-0.19024354138320038</v>
      </c>
      <c r="J4323">
        <v>0.50043047811041186</v>
      </c>
    </row>
    <row r="4324" spans="1:10" x14ac:dyDescent="0.2">
      <c r="A4324">
        <v>35190329</v>
      </c>
      <c r="B4324">
        <v>1054</v>
      </c>
      <c r="C4324">
        <v>4</v>
      </c>
      <c r="D4324">
        <v>2</v>
      </c>
      <c r="E4324">
        <v>5</v>
      </c>
      <c r="F4324">
        <v>4</v>
      </c>
      <c r="G4324">
        <v>0.25384636031895358</v>
      </c>
      <c r="H4324">
        <v>-0.67130196495376526</v>
      </c>
      <c r="I4324">
        <v>1.9321409844326733</v>
      </c>
      <c r="J4324">
        <v>0.20137801781772482</v>
      </c>
    </row>
    <row r="4325" spans="1:10" x14ac:dyDescent="0.2">
      <c r="A4325">
        <v>35190332</v>
      </c>
      <c r="B4325">
        <v>1642</v>
      </c>
      <c r="C4325">
        <v>2</v>
      </c>
      <c r="D4325">
        <v>3</v>
      </c>
      <c r="E4325">
        <v>3</v>
      </c>
      <c r="F4325">
        <v>4</v>
      </c>
      <c r="G4325">
        <v>-0.4885152045558645</v>
      </c>
      <c r="H4325">
        <v>-0.1507651265446987</v>
      </c>
      <c r="I4325">
        <v>-0.13188112741801489</v>
      </c>
      <c r="J4325">
        <v>0.12321574846950109</v>
      </c>
    </row>
    <row r="4326" spans="1:10" x14ac:dyDescent="0.2">
      <c r="A4326">
        <v>35190334</v>
      </c>
      <c r="B4326">
        <v>801</v>
      </c>
      <c r="C4326">
        <v>1</v>
      </c>
      <c r="D4326">
        <v>4</v>
      </c>
      <c r="E4326">
        <v>2</v>
      </c>
      <c r="F4326">
        <v>4</v>
      </c>
      <c r="G4326">
        <v>-1.4609313919352669</v>
      </c>
      <c r="H4326">
        <v>5.1876039579972694E-2</v>
      </c>
      <c r="I4326">
        <v>-0.63879183989550414</v>
      </c>
      <c r="J4326">
        <v>0.33437112132030244</v>
      </c>
    </row>
    <row r="4327" spans="1:10" x14ac:dyDescent="0.2">
      <c r="A4327">
        <v>35190336</v>
      </c>
      <c r="B4327">
        <v>522</v>
      </c>
      <c r="C4327">
        <v>2</v>
      </c>
      <c r="D4327">
        <v>2</v>
      </c>
      <c r="E4327">
        <v>3</v>
      </c>
      <c r="F4327">
        <v>5</v>
      </c>
      <c r="G4327">
        <v>-0.50614948303921259</v>
      </c>
      <c r="H4327">
        <v>-0.52227777201585945</v>
      </c>
      <c r="I4327">
        <v>-0.22965802602310845</v>
      </c>
      <c r="J4327">
        <v>1.0312550753126879</v>
      </c>
    </row>
    <row r="4328" spans="1:10" x14ac:dyDescent="0.2">
      <c r="A4328">
        <v>35190337</v>
      </c>
      <c r="B4328">
        <v>1329</v>
      </c>
      <c r="C4328">
        <v>5</v>
      </c>
      <c r="D4328">
        <v>4</v>
      </c>
      <c r="E4328">
        <v>5</v>
      </c>
      <c r="F4328">
        <v>5</v>
      </c>
      <c r="G4328">
        <v>1.9539560517366541</v>
      </c>
      <c r="H4328">
        <v>0.45407655082810894</v>
      </c>
      <c r="I4328">
        <v>2.3421889127500837</v>
      </c>
      <c r="J4328">
        <v>0.71890388175719389</v>
      </c>
    </row>
    <row r="4329" spans="1:10" x14ac:dyDescent="0.2">
      <c r="A4329">
        <v>35190338</v>
      </c>
      <c r="B4329">
        <v>1361</v>
      </c>
      <c r="C4329">
        <v>3</v>
      </c>
      <c r="D4329">
        <v>3</v>
      </c>
      <c r="E4329">
        <v>4</v>
      </c>
      <c r="F4329">
        <v>5</v>
      </c>
      <c r="G4329">
        <v>-0.26270105448226944</v>
      </c>
      <c r="H4329">
        <v>-0.13854113014796413</v>
      </c>
      <c r="I4329">
        <v>3.7927785232067246E-2</v>
      </c>
      <c r="J4329">
        <v>0.89610312326661878</v>
      </c>
    </row>
    <row r="4330" spans="1:10" x14ac:dyDescent="0.2">
      <c r="A4330">
        <v>35190339</v>
      </c>
      <c r="B4330">
        <v>399</v>
      </c>
      <c r="C4330">
        <v>2</v>
      </c>
      <c r="D4330">
        <v>1</v>
      </c>
      <c r="E4330">
        <v>4</v>
      </c>
      <c r="F4330">
        <v>5</v>
      </c>
      <c r="G4330">
        <v>-0.59744016077376139</v>
      </c>
      <c r="H4330">
        <v>-0.81860575929613888</v>
      </c>
      <c r="I4330">
        <v>6.3719202794694785E-2</v>
      </c>
      <c r="J4330">
        <v>0.9333118690581288</v>
      </c>
    </row>
    <row r="4331" spans="1:10" x14ac:dyDescent="0.2">
      <c r="A4331">
        <v>35190340</v>
      </c>
      <c r="B4331">
        <v>492</v>
      </c>
      <c r="C4331">
        <v>1</v>
      </c>
      <c r="D4331">
        <v>3</v>
      </c>
      <c r="E4331">
        <v>2</v>
      </c>
      <c r="F4331">
        <v>5</v>
      </c>
      <c r="G4331">
        <v>-0.86993902716661531</v>
      </c>
      <c r="H4331">
        <v>-0.20467214171181863</v>
      </c>
      <c r="I4331">
        <v>-0.61906153087231597</v>
      </c>
      <c r="J4331">
        <v>2.1138875843609863</v>
      </c>
    </row>
    <row r="4332" spans="1:10" x14ac:dyDescent="0.2">
      <c r="A4332">
        <v>35190341</v>
      </c>
      <c r="B4332">
        <v>993</v>
      </c>
      <c r="C4332">
        <v>4</v>
      </c>
      <c r="D4332">
        <v>3</v>
      </c>
      <c r="E4332">
        <v>2</v>
      </c>
      <c r="F4332">
        <v>4</v>
      </c>
      <c r="G4332">
        <v>0.29941675223322289</v>
      </c>
      <c r="H4332">
        <v>-0.21174328638340026</v>
      </c>
      <c r="I4332">
        <v>-0.45342993828388556</v>
      </c>
      <c r="J4332">
        <v>0.41915242047379975</v>
      </c>
    </row>
    <row r="4333" spans="1:10" x14ac:dyDescent="0.2">
      <c r="A4333">
        <v>35190342</v>
      </c>
      <c r="B4333">
        <v>1225</v>
      </c>
      <c r="C4333">
        <v>1</v>
      </c>
      <c r="D4333">
        <v>1</v>
      </c>
      <c r="E4333">
        <v>2</v>
      </c>
      <c r="F4333">
        <v>4</v>
      </c>
      <c r="G4333">
        <v>-0.9928394766885148</v>
      </c>
      <c r="H4333">
        <v>-0.91965338425700105</v>
      </c>
      <c r="I4333">
        <v>-0.53657123706608667</v>
      </c>
      <c r="J4333">
        <v>0.17852258229842605</v>
      </c>
    </row>
    <row r="4334" spans="1:10" x14ac:dyDescent="0.2">
      <c r="A4334">
        <v>35190343</v>
      </c>
      <c r="B4334">
        <v>231</v>
      </c>
      <c r="C4334">
        <v>1</v>
      </c>
      <c r="D4334">
        <v>1</v>
      </c>
      <c r="E4334">
        <v>2</v>
      </c>
      <c r="F4334">
        <v>4</v>
      </c>
      <c r="G4334">
        <v>-0.98219816321897357</v>
      </c>
      <c r="H4334">
        <v>-1.0228126751133912</v>
      </c>
      <c r="I4334">
        <v>-0.61887540408029673</v>
      </c>
      <c r="J4334">
        <v>0.17598049349488409</v>
      </c>
    </row>
    <row r="4335" spans="1:10" x14ac:dyDescent="0.2">
      <c r="A4335">
        <v>35190344</v>
      </c>
      <c r="B4335">
        <v>734</v>
      </c>
      <c r="C4335">
        <v>1</v>
      </c>
      <c r="D4335">
        <v>3</v>
      </c>
      <c r="E4335">
        <v>2</v>
      </c>
      <c r="F4335">
        <v>4</v>
      </c>
      <c r="G4335">
        <v>-1.1227370313086495</v>
      </c>
      <c r="H4335">
        <v>-0.21175290251198736</v>
      </c>
      <c r="I4335">
        <v>-0.3829741432790762</v>
      </c>
      <c r="J4335">
        <v>0.4138539497375639</v>
      </c>
    </row>
    <row r="4336" spans="1:10" x14ac:dyDescent="0.2">
      <c r="A4336">
        <v>35190345</v>
      </c>
      <c r="B4336">
        <v>526</v>
      </c>
      <c r="C4336">
        <v>1</v>
      </c>
      <c r="D4336">
        <v>2</v>
      </c>
      <c r="E4336">
        <v>2</v>
      </c>
      <c r="F4336">
        <v>5</v>
      </c>
      <c r="G4336">
        <v>-0.83481234252636605</v>
      </c>
      <c r="H4336">
        <v>-0.56600288039513602</v>
      </c>
      <c r="I4336">
        <v>-0.39114309633997058</v>
      </c>
      <c r="J4336">
        <v>0.89487866635597002</v>
      </c>
    </row>
    <row r="4337" spans="1:10" x14ac:dyDescent="0.2">
      <c r="A4337">
        <v>35190346</v>
      </c>
      <c r="B4337">
        <v>461</v>
      </c>
      <c r="C4337">
        <v>1</v>
      </c>
      <c r="D4337">
        <v>1</v>
      </c>
      <c r="E4337">
        <v>2</v>
      </c>
      <c r="F4337">
        <v>4</v>
      </c>
      <c r="G4337">
        <v>-1.1958789145049744</v>
      </c>
      <c r="H4337">
        <v>-0.79870031487636961</v>
      </c>
      <c r="I4337">
        <v>-0.61710516870970744</v>
      </c>
      <c r="J4337">
        <v>0.3102157024842298</v>
      </c>
    </row>
    <row r="4338" spans="1:10" x14ac:dyDescent="0.2">
      <c r="A4338">
        <v>35190347</v>
      </c>
      <c r="B4338">
        <v>518</v>
      </c>
      <c r="C4338">
        <v>1</v>
      </c>
      <c r="D4338">
        <v>2</v>
      </c>
      <c r="E4338">
        <v>2</v>
      </c>
      <c r="F4338">
        <v>4</v>
      </c>
      <c r="G4338">
        <v>-0.96156461687031447</v>
      </c>
      <c r="H4338">
        <v>-0.62510803433054196</v>
      </c>
      <c r="I4338">
        <v>-0.34617768828760737</v>
      </c>
      <c r="J4338">
        <v>0.55792559661330754</v>
      </c>
    </row>
    <row r="4339" spans="1:10" x14ac:dyDescent="0.2">
      <c r="A4339">
        <v>35190348</v>
      </c>
      <c r="B4339">
        <v>337</v>
      </c>
      <c r="C4339">
        <v>2</v>
      </c>
      <c r="D4339">
        <v>2</v>
      </c>
      <c r="E4339">
        <v>2</v>
      </c>
      <c r="F4339">
        <v>4</v>
      </c>
      <c r="G4339">
        <v>-0.40470300676919629</v>
      </c>
      <c r="H4339">
        <v>-0.6254161946035981</v>
      </c>
      <c r="I4339">
        <v>-0.39105534051451885</v>
      </c>
      <c r="J4339">
        <v>0.6875221072483908</v>
      </c>
    </row>
    <row r="4340" spans="1:10" x14ac:dyDescent="0.2">
      <c r="A4340">
        <v>35190349</v>
      </c>
      <c r="B4340">
        <v>344</v>
      </c>
      <c r="C4340">
        <v>1</v>
      </c>
      <c r="D4340">
        <v>3</v>
      </c>
      <c r="E4340">
        <v>2</v>
      </c>
      <c r="F4340">
        <v>5</v>
      </c>
      <c r="G4340">
        <v>-0.77946413905115919</v>
      </c>
      <c r="H4340">
        <v>-0.32614373326038443</v>
      </c>
      <c r="I4340">
        <v>-0.47236622221339553</v>
      </c>
      <c r="J4340">
        <v>0.98635571368774899</v>
      </c>
    </row>
    <row r="4341" spans="1:10" x14ac:dyDescent="0.2">
      <c r="A4341">
        <v>35190350</v>
      </c>
      <c r="B4341">
        <v>453</v>
      </c>
      <c r="C4341">
        <v>1</v>
      </c>
      <c r="D4341">
        <v>1</v>
      </c>
      <c r="E4341">
        <v>3</v>
      </c>
      <c r="F4341">
        <v>4</v>
      </c>
      <c r="G4341">
        <v>-0.78964747098071686</v>
      </c>
      <c r="H4341">
        <v>-0.79177607058656241</v>
      </c>
      <c r="I4341">
        <v>-0.2427238805434086</v>
      </c>
      <c r="J4341">
        <v>0.61525626064478589</v>
      </c>
    </row>
    <row r="4342" spans="1:10" x14ac:dyDescent="0.2">
      <c r="A4342">
        <v>35190351</v>
      </c>
      <c r="B4342">
        <v>230</v>
      </c>
      <c r="C4342">
        <v>2</v>
      </c>
      <c r="D4342">
        <v>3</v>
      </c>
      <c r="E4342">
        <v>1</v>
      </c>
      <c r="F4342">
        <v>5</v>
      </c>
      <c r="G4342">
        <v>-0.68043378660700937</v>
      </c>
      <c r="H4342">
        <v>-0.29749110232687814</v>
      </c>
      <c r="I4342">
        <v>-0.85219439984817602</v>
      </c>
      <c r="J4342">
        <v>0.76314838639288229</v>
      </c>
    </row>
    <row r="4343" spans="1:10" x14ac:dyDescent="0.2">
      <c r="A4343">
        <v>35190352</v>
      </c>
      <c r="B4343">
        <v>907</v>
      </c>
      <c r="C4343">
        <v>1</v>
      </c>
      <c r="D4343">
        <v>3</v>
      </c>
      <c r="E4343">
        <v>2</v>
      </c>
      <c r="F4343">
        <v>5</v>
      </c>
      <c r="G4343">
        <v>-1.0004924321298516</v>
      </c>
      <c r="H4343">
        <v>-0.16465883028909573</v>
      </c>
      <c r="I4343">
        <v>-0.51121252513891369</v>
      </c>
      <c r="J4343">
        <v>1.0254785963813042</v>
      </c>
    </row>
    <row r="4344" spans="1:10" x14ac:dyDescent="0.2">
      <c r="A4344">
        <v>35190353</v>
      </c>
      <c r="B4344">
        <v>699</v>
      </c>
      <c r="C4344">
        <v>2</v>
      </c>
      <c r="D4344">
        <v>3</v>
      </c>
      <c r="E4344">
        <v>3</v>
      </c>
      <c r="F4344">
        <v>5</v>
      </c>
      <c r="G4344">
        <v>-0.7554772061170405</v>
      </c>
      <c r="H4344">
        <v>-0.18658652497968201</v>
      </c>
      <c r="I4344">
        <v>-0.31475965995380589</v>
      </c>
      <c r="J4344">
        <v>1.4338641099845844</v>
      </c>
    </row>
    <row r="4345" spans="1:10" x14ac:dyDescent="0.2">
      <c r="A4345">
        <v>35190354</v>
      </c>
      <c r="B4345">
        <v>407</v>
      </c>
      <c r="C4345">
        <v>1</v>
      </c>
      <c r="D4345">
        <v>2</v>
      </c>
      <c r="E4345">
        <v>4</v>
      </c>
      <c r="F4345">
        <v>5</v>
      </c>
      <c r="G4345">
        <v>-1.0814222771162838</v>
      </c>
      <c r="H4345">
        <v>-0.44611422064237866</v>
      </c>
      <c r="I4345">
        <v>0.15592799373248101</v>
      </c>
      <c r="J4345">
        <v>1.065396486372705</v>
      </c>
    </row>
    <row r="4346" spans="1:10" x14ac:dyDescent="0.2">
      <c r="A4346">
        <v>35190355</v>
      </c>
      <c r="B4346">
        <v>490</v>
      </c>
      <c r="C4346">
        <v>2</v>
      </c>
      <c r="D4346">
        <v>2</v>
      </c>
      <c r="E4346">
        <v>3</v>
      </c>
      <c r="F4346">
        <v>5</v>
      </c>
      <c r="G4346">
        <v>-0.60108068562227079</v>
      </c>
      <c r="H4346">
        <v>-0.64052848554980546</v>
      </c>
      <c r="I4346">
        <v>-0.20720337862477714</v>
      </c>
      <c r="J4346">
        <v>0.80612152655452962</v>
      </c>
    </row>
    <row r="4347" spans="1:10" x14ac:dyDescent="0.2">
      <c r="A4347">
        <v>35190356</v>
      </c>
      <c r="B4347">
        <v>714</v>
      </c>
      <c r="C4347">
        <v>2</v>
      </c>
      <c r="D4347">
        <v>3</v>
      </c>
      <c r="E4347">
        <v>2</v>
      </c>
      <c r="F4347">
        <v>5</v>
      </c>
      <c r="G4347">
        <v>-0.61598930003511232</v>
      </c>
      <c r="H4347">
        <v>-0.29685470548129267</v>
      </c>
      <c r="I4347">
        <v>-0.37035837907607405</v>
      </c>
      <c r="J4347">
        <v>1.2690918026048004</v>
      </c>
    </row>
    <row r="4348" spans="1:10" x14ac:dyDescent="0.2">
      <c r="A4348">
        <v>35190357</v>
      </c>
      <c r="B4348">
        <v>486</v>
      </c>
      <c r="C4348">
        <v>2</v>
      </c>
      <c r="D4348">
        <v>2</v>
      </c>
      <c r="E4348">
        <v>2</v>
      </c>
      <c r="F4348">
        <v>5</v>
      </c>
      <c r="G4348">
        <v>-0.70499220968440035</v>
      </c>
      <c r="H4348">
        <v>-0.56799408320512668</v>
      </c>
      <c r="I4348">
        <v>-0.53384123717675402</v>
      </c>
      <c r="J4348">
        <v>0.82032225317315843</v>
      </c>
    </row>
    <row r="4349" spans="1:10" x14ac:dyDescent="0.2">
      <c r="A4349">
        <v>35190358</v>
      </c>
      <c r="B4349">
        <v>555</v>
      </c>
      <c r="C4349">
        <v>2</v>
      </c>
      <c r="D4349">
        <v>2</v>
      </c>
      <c r="E4349">
        <v>3</v>
      </c>
      <c r="F4349">
        <v>4</v>
      </c>
      <c r="G4349">
        <v>-0.74118608768447169</v>
      </c>
      <c r="H4349">
        <v>-0.55063470534258729</v>
      </c>
      <c r="I4349">
        <v>-0.29279256021630862</v>
      </c>
      <c r="J4349">
        <v>0.56772708408033301</v>
      </c>
    </row>
    <row r="4350" spans="1:10" x14ac:dyDescent="0.2">
      <c r="A4350">
        <v>35190359</v>
      </c>
      <c r="B4350">
        <v>321</v>
      </c>
      <c r="C4350">
        <v>2</v>
      </c>
      <c r="D4350">
        <v>2</v>
      </c>
      <c r="E4350">
        <v>1</v>
      </c>
      <c r="F4350">
        <v>5</v>
      </c>
      <c r="G4350">
        <v>-0.55895385796743025</v>
      </c>
      <c r="H4350">
        <v>-0.69647898264071151</v>
      </c>
      <c r="I4350">
        <v>-0.83342032129798704</v>
      </c>
      <c r="J4350">
        <v>1.017984443107788</v>
      </c>
    </row>
    <row r="4351" spans="1:10" x14ac:dyDescent="0.2">
      <c r="A4351">
        <v>35190360</v>
      </c>
      <c r="B4351">
        <v>685</v>
      </c>
      <c r="C4351">
        <v>1</v>
      </c>
      <c r="D4351">
        <v>1</v>
      </c>
      <c r="E4351">
        <v>3</v>
      </c>
      <c r="F4351">
        <v>4</v>
      </c>
      <c r="G4351">
        <v>-1.0382251149009309</v>
      </c>
      <c r="H4351">
        <v>-0.77011336904573136</v>
      </c>
      <c r="I4351">
        <v>-0.27651411176871854</v>
      </c>
      <c r="J4351">
        <v>0.27134631958075173</v>
      </c>
    </row>
    <row r="4352" spans="1:10" x14ac:dyDescent="0.2">
      <c r="A4352">
        <v>35190364</v>
      </c>
      <c r="B4352">
        <v>715</v>
      </c>
      <c r="C4352">
        <v>1</v>
      </c>
      <c r="D4352">
        <v>4</v>
      </c>
      <c r="E4352">
        <v>1</v>
      </c>
      <c r="F4352">
        <v>4</v>
      </c>
      <c r="G4352">
        <v>-0.97112286414237015</v>
      </c>
      <c r="H4352">
        <v>7.7177477033455649E-2</v>
      </c>
      <c r="I4352">
        <v>-0.77486505338493294</v>
      </c>
      <c r="J4352">
        <v>0.56330535108201629</v>
      </c>
    </row>
    <row r="4353" spans="1:10" x14ac:dyDescent="0.2">
      <c r="A4353">
        <v>35190365</v>
      </c>
      <c r="B4353">
        <v>232</v>
      </c>
      <c r="C4353">
        <v>1</v>
      </c>
      <c r="D4353">
        <v>4</v>
      </c>
      <c r="E4353">
        <v>2</v>
      </c>
      <c r="F4353">
        <v>4</v>
      </c>
      <c r="G4353">
        <v>-1.4743204857458934</v>
      </c>
      <c r="H4353">
        <v>0.43233333412993391</v>
      </c>
      <c r="I4353">
        <v>-0.56309700265045148</v>
      </c>
      <c r="J4353">
        <v>0.12807937227551708</v>
      </c>
    </row>
    <row r="4354" spans="1:10" x14ac:dyDescent="0.2">
      <c r="A4354">
        <v>35190366</v>
      </c>
      <c r="B4354">
        <v>1726</v>
      </c>
      <c r="C4354">
        <v>5</v>
      </c>
      <c r="D4354">
        <v>4</v>
      </c>
      <c r="E4354">
        <v>5</v>
      </c>
      <c r="F4354">
        <v>5</v>
      </c>
      <c r="G4354">
        <v>0.87935531106677245</v>
      </c>
      <c r="H4354">
        <v>-3.7212230120619055E-2</v>
      </c>
      <c r="I4354">
        <v>1.2717144482799367</v>
      </c>
      <c r="J4354">
        <v>1.2578477646657635</v>
      </c>
    </row>
    <row r="4355" spans="1:10" x14ac:dyDescent="0.2">
      <c r="A4355">
        <v>35190367</v>
      </c>
      <c r="B4355">
        <v>390</v>
      </c>
      <c r="C4355">
        <v>3</v>
      </c>
      <c r="D4355">
        <v>3</v>
      </c>
      <c r="E4355">
        <v>3</v>
      </c>
      <c r="F4355">
        <v>5</v>
      </c>
      <c r="G4355">
        <v>-0.30738314031138236</v>
      </c>
      <c r="H4355">
        <v>-0.33139561921795907</v>
      </c>
      <c r="I4355">
        <v>-2.3583780306608015E-2</v>
      </c>
      <c r="J4355">
        <v>1.0544587317394911</v>
      </c>
    </row>
    <row r="4356" spans="1:10" x14ac:dyDescent="0.2">
      <c r="A4356">
        <v>35190370</v>
      </c>
      <c r="B4356">
        <v>370</v>
      </c>
      <c r="C4356">
        <v>2</v>
      </c>
      <c r="D4356">
        <v>2</v>
      </c>
      <c r="E4356">
        <v>2</v>
      </c>
      <c r="F4356">
        <v>5</v>
      </c>
      <c r="G4356">
        <v>-0.6570776209589525</v>
      </c>
      <c r="H4356">
        <v>-0.54053247617920197</v>
      </c>
      <c r="I4356">
        <v>-0.50986735526179683</v>
      </c>
      <c r="J4356">
        <v>1.1382447755151346</v>
      </c>
    </row>
    <row r="4357" spans="1:10" x14ac:dyDescent="0.2">
      <c r="A4357">
        <v>35190371</v>
      </c>
      <c r="B4357">
        <v>540</v>
      </c>
      <c r="C4357">
        <v>4</v>
      </c>
      <c r="D4357">
        <v>5</v>
      </c>
      <c r="E4357">
        <v>2</v>
      </c>
      <c r="F4357">
        <v>5</v>
      </c>
      <c r="G4357">
        <v>0.45446484609918636</v>
      </c>
      <c r="H4357">
        <v>1.3135129797552327</v>
      </c>
      <c r="I4357">
        <v>-0.70393033745785261</v>
      </c>
      <c r="J4357">
        <v>2.0426942745615975</v>
      </c>
    </row>
    <row r="4358" spans="1:10" x14ac:dyDescent="0.2">
      <c r="A4358">
        <v>35190372</v>
      </c>
      <c r="B4358">
        <v>475</v>
      </c>
      <c r="C4358">
        <v>4</v>
      </c>
      <c r="D4358">
        <v>4</v>
      </c>
      <c r="E4358">
        <v>2</v>
      </c>
      <c r="F4358">
        <v>5</v>
      </c>
      <c r="G4358">
        <v>2.7667816759153654E-2</v>
      </c>
      <c r="H4358">
        <v>0.31207833922996087</v>
      </c>
      <c r="I4358">
        <v>-0.44297404163158871</v>
      </c>
      <c r="J4358">
        <v>2.0410027257690042</v>
      </c>
    </row>
    <row r="4359" spans="1:10" x14ac:dyDescent="0.2">
      <c r="A4359">
        <v>35190373</v>
      </c>
      <c r="B4359">
        <v>488</v>
      </c>
      <c r="C4359">
        <v>3</v>
      </c>
      <c r="D4359">
        <v>4</v>
      </c>
      <c r="E4359">
        <v>2</v>
      </c>
      <c r="F4359">
        <v>5</v>
      </c>
      <c r="G4359">
        <v>-0.29408836281526191</v>
      </c>
      <c r="H4359">
        <v>0.24157591946256321</v>
      </c>
      <c r="I4359">
        <v>-0.36076688782349903</v>
      </c>
      <c r="J4359">
        <v>2.0256296274326444</v>
      </c>
    </row>
    <row r="4360" spans="1:10" x14ac:dyDescent="0.2">
      <c r="A4360">
        <v>35190374</v>
      </c>
      <c r="B4360">
        <v>478</v>
      </c>
      <c r="C4360">
        <v>3</v>
      </c>
      <c r="D4360">
        <v>4</v>
      </c>
      <c r="E4360">
        <v>4</v>
      </c>
      <c r="F4360">
        <v>5</v>
      </c>
      <c r="G4360">
        <v>-0.25745529782401205</v>
      </c>
      <c r="H4360">
        <v>0.19866263715157717</v>
      </c>
      <c r="I4360">
        <v>0.20605999110151765</v>
      </c>
      <c r="J4360">
        <v>0.96859141139316485</v>
      </c>
    </row>
    <row r="4361" spans="1:10" x14ac:dyDescent="0.2">
      <c r="A4361">
        <v>35190375</v>
      </c>
      <c r="B4361">
        <v>460</v>
      </c>
      <c r="C4361">
        <v>1</v>
      </c>
      <c r="D4361">
        <v>2</v>
      </c>
      <c r="E4361">
        <v>3</v>
      </c>
      <c r="F4361">
        <v>5</v>
      </c>
      <c r="G4361">
        <v>-0.77913336575334724</v>
      </c>
      <c r="H4361">
        <v>-0.63774796429462022</v>
      </c>
      <c r="I4361">
        <v>-6.2441947143793974E-2</v>
      </c>
      <c r="J4361">
        <v>0.8325243091340857</v>
      </c>
    </row>
    <row r="4362" spans="1:10" x14ac:dyDescent="0.2">
      <c r="A4362">
        <v>35190376</v>
      </c>
      <c r="B4362">
        <v>909</v>
      </c>
      <c r="C4362">
        <v>3</v>
      </c>
      <c r="D4362">
        <v>3</v>
      </c>
      <c r="E4362">
        <v>4</v>
      </c>
      <c r="F4362">
        <v>5</v>
      </c>
      <c r="G4362">
        <v>-0.37192346547959831</v>
      </c>
      <c r="H4362">
        <v>-0.12563566346544439</v>
      </c>
      <c r="I4362">
        <v>0.11475950338736797</v>
      </c>
      <c r="J4362">
        <v>0.85226692335162113</v>
      </c>
    </row>
    <row r="4363" spans="1:10" x14ac:dyDescent="0.2">
      <c r="A4363">
        <v>35190377</v>
      </c>
      <c r="B4363">
        <v>531</v>
      </c>
      <c r="C4363">
        <v>2</v>
      </c>
      <c r="D4363">
        <v>3</v>
      </c>
      <c r="E4363">
        <v>4</v>
      </c>
      <c r="F4363">
        <v>4</v>
      </c>
      <c r="G4363">
        <v>-0.48334222373357727</v>
      </c>
      <c r="H4363">
        <v>-0.41916122991488436</v>
      </c>
      <c r="I4363">
        <v>4.2506529544270699E-2</v>
      </c>
      <c r="J4363">
        <v>0.62857179912796246</v>
      </c>
    </row>
    <row r="4364" spans="1:10" x14ac:dyDescent="0.2">
      <c r="A4364">
        <v>35190378</v>
      </c>
      <c r="B4364">
        <v>389</v>
      </c>
      <c r="C4364">
        <v>1</v>
      </c>
      <c r="D4364">
        <v>3</v>
      </c>
      <c r="E4364">
        <v>4</v>
      </c>
      <c r="F4364">
        <v>4</v>
      </c>
      <c r="G4364">
        <v>-0.93164152644551301</v>
      </c>
      <c r="H4364">
        <v>-0.27914999825111736</v>
      </c>
      <c r="I4364">
        <v>0.19696543970899705</v>
      </c>
      <c r="J4364">
        <v>0.53014824279739914</v>
      </c>
    </row>
    <row r="4365" spans="1:10" x14ac:dyDescent="0.2">
      <c r="A4365">
        <v>35190379</v>
      </c>
      <c r="B4365">
        <v>526</v>
      </c>
      <c r="C4365">
        <v>3</v>
      </c>
      <c r="D4365">
        <v>3</v>
      </c>
      <c r="E4365">
        <v>5</v>
      </c>
      <c r="F4365">
        <v>4</v>
      </c>
      <c r="G4365">
        <v>-0.17166208426201207</v>
      </c>
      <c r="H4365">
        <v>-6.6013390840576766E-2</v>
      </c>
      <c r="I4365">
        <v>0.84166715703686235</v>
      </c>
      <c r="J4365">
        <v>0.45317785056710413</v>
      </c>
    </row>
    <row r="4366" spans="1:10" x14ac:dyDescent="0.2">
      <c r="A4366">
        <v>35190380</v>
      </c>
      <c r="B4366">
        <v>539</v>
      </c>
      <c r="C4366">
        <v>2</v>
      </c>
      <c r="D4366">
        <v>4</v>
      </c>
      <c r="E4366">
        <v>3</v>
      </c>
      <c r="F4366">
        <v>5</v>
      </c>
      <c r="G4366">
        <v>-0.51006025345587724</v>
      </c>
      <c r="H4366">
        <v>8.3993057489140474E-2</v>
      </c>
      <c r="I4366">
        <v>-0.27435452436476832</v>
      </c>
      <c r="J4366">
        <v>1.5218629725025976</v>
      </c>
    </row>
    <row r="4367" spans="1:10" x14ac:dyDescent="0.2">
      <c r="A4367">
        <v>35190381</v>
      </c>
      <c r="B4367">
        <v>276</v>
      </c>
      <c r="C4367">
        <v>1</v>
      </c>
      <c r="D4367">
        <v>3</v>
      </c>
      <c r="E4367">
        <v>5</v>
      </c>
      <c r="F4367">
        <v>5</v>
      </c>
      <c r="G4367">
        <v>-0.82601333475055494</v>
      </c>
      <c r="H4367">
        <v>-0.37059377039968577</v>
      </c>
      <c r="I4367">
        <v>0.64296184089552777</v>
      </c>
      <c r="J4367">
        <v>1.0270359360696446</v>
      </c>
    </row>
    <row r="4368" spans="1:10" x14ac:dyDescent="0.2">
      <c r="A4368">
        <v>35190382</v>
      </c>
      <c r="B4368">
        <v>744</v>
      </c>
      <c r="C4368">
        <v>4</v>
      </c>
      <c r="D4368">
        <v>3</v>
      </c>
      <c r="E4368">
        <v>1</v>
      </c>
      <c r="F4368">
        <v>5</v>
      </c>
      <c r="G4368">
        <v>0.33918269633581727</v>
      </c>
      <c r="H4368">
        <v>-5.9345199253838049E-2</v>
      </c>
      <c r="I4368">
        <v>-0.87644875557360091</v>
      </c>
      <c r="J4368">
        <v>1.9936924850851907</v>
      </c>
    </row>
    <row r="4369" spans="1:10" x14ac:dyDescent="0.2">
      <c r="A4369">
        <v>35190383</v>
      </c>
      <c r="B4369">
        <v>322</v>
      </c>
      <c r="C4369">
        <v>2</v>
      </c>
      <c r="D4369">
        <v>3</v>
      </c>
      <c r="E4369">
        <v>1</v>
      </c>
      <c r="F4369">
        <v>5</v>
      </c>
      <c r="G4369">
        <v>-0.4114160840964815</v>
      </c>
      <c r="H4369">
        <v>-8.6856626294447667E-2</v>
      </c>
      <c r="I4369">
        <v>-0.7925621747219781</v>
      </c>
      <c r="J4369">
        <v>0.8744880724617623</v>
      </c>
    </row>
    <row r="4370" spans="1:10" x14ac:dyDescent="0.2">
      <c r="A4370">
        <v>35190384</v>
      </c>
      <c r="B4370">
        <v>485</v>
      </c>
      <c r="C4370">
        <v>3</v>
      </c>
      <c r="D4370">
        <v>3</v>
      </c>
      <c r="E4370">
        <v>1</v>
      </c>
      <c r="F4370">
        <v>5</v>
      </c>
      <c r="G4370">
        <v>-0.35590542277939191</v>
      </c>
      <c r="H4370">
        <v>-0.31350823334507544</v>
      </c>
      <c r="I4370">
        <v>-0.7260278168342994</v>
      </c>
      <c r="J4370">
        <v>0.7886088083129168</v>
      </c>
    </row>
    <row r="4371" spans="1:10" x14ac:dyDescent="0.2">
      <c r="A4371">
        <v>35190385</v>
      </c>
      <c r="B4371">
        <v>1128</v>
      </c>
      <c r="C4371">
        <v>5</v>
      </c>
      <c r="D4371">
        <v>4</v>
      </c>
      <c r="E4371">
        <v>2</v>
      </c>
      <c r="F4371">
        <v>5</v>
      </c>
      <c r="G4371">
        <v>0.77634526437770868</v>
      </c>
      <c r="H4371">
        <v>9.6122857114889271E-2</v>
      </c>
      <c r="I4371">
        <v>-0.3882231631246551</v>
      </c>
      <c r="J4371">
        <v>1.3667429671361808</v>
      </c>
    </row>
    <row r="4372" spans="1:10" x14ac:dyDescent="0.2">
      <c r="A4372">
        <v>35190389</v>
      </c>
      <c r="B4372">
        <v>854</v>
      </c>
      <c r="C4372">
        <v>3</v>
      </c>
      <c r="D4372">
        <v>1</v>
      </c>
      <c r="E4372">
        <v>5</v>
      </c>
      <c r="F4372">
        <v>4</v>
      </c>
      <c r="G4372">
        <v>-0.28640002413018556</v>
      </c>
      <c r="H4372">
        <v>-0.76576594068398052</v>
      </c>
      <c r="I4372">
        <v>1.3632841659488804</v>
      </c>
      <c r="J4372">
        <v>0.52594292298022693</v>
      </c>
    </row>
    <row r="4373" spans="1:10" x14ac:dyDescent="0.2">
      <c r="A4373">
        <v>35190390</v>
      </c>
      <c r="B4373">
        <v>896</v>
      </c>
      <c r="C4373">
        <v>2</v>
      </c>
      <c r="D4373">
        <v>3</v>
      </c>
      <c r="E4373">
        <v>3</v>
      </c>
      <c r="F4373">
        <v>4</v>
      </c>
      <c r="G4373">
        <v>-0.41355278082061103</v>
      </c>
      <c r="H4373">
        <v>-0.38349932785851615</v>
      </c>
      <c r="I4373">
        <v>-8.7326033888847646E-2</v>
      </c>
      <c r="J4373">
        <v>9.5015471517973071E-2</v>
      </c>
    </row>
    <row r="4374" spans="1:10" x14ac:dyDescent="0.2">
      <c r="A4374">
        <v>35190391</v>
      </c>
      <c r="B4374">
        <v>382</v>
      </c>
      <c r="C4374">
        <v>1</v>
      </c>
      <c r="D4374">
        <v>1</v>
      </c>
      <c r="E4374">
        <v>4</v>
      </c>
      <c r="F4374">
        <v>4</v>
      </c>
      <c r="G4374">
        <v>-0.8108812222521562</v>
      </c>
      <c r="H4374">
        <v>-0.89951422213996324</v>
      </c>
      <c r="I4374">
        <v>0.2806528400543068</v>
      </c>
      <c r="J4374">
        <v>0.24196148969631023</v>
      </c>
    </row>
    <row r="4375" spans="1:10" x14ac:dyDescent="0.2">
      <c r="A4375">
        <v>35190392</v>
      </c>
      <c r="B4375">
        <v>571</v>
      </c>
      <c r="C4375">
        <v>3</v>
      </c>
      <c r="D4375">
        <v>3</v>
      </c>
      <c r="E4375">
        <v>4</v>
      </c>
      <c r="F4375">
        <v>4</v>
      </c>
      <c r="G4375">
        <v>-0.25061850160092985</v>
      </c>
      <c r="H4375">
        <v>-0.18657316081692055</v>
      </c>
      <c r="I4375">
        <v>0.23851520880320573</v>
      </c>
      <c r="J4375">
        <v>0.50463077099367637</v>
      </c>
    </row>
    <row r="4376" spans="1:10" x14ac:dyDescent="0.2">
      <c r="A4376">
        <v>35190393</v>
      </c>
      <c r="B4376">
        <v>778</v>
      </c>
      <c r="C4376">
        <v>2</v>
      </c>
      <c r="D4376">
        <v>4</v>
      </c>
      <c r="E4376">
        <v>2</v>
      </c>
      <c r="F4376">
        <v>4</v>
      </c>
      <c r="G4376">
        <v>-0.44209384347038683</v>
      </c>
      <c r="H4376">
        <v>7.3915249584525639E-2</v>
      </c>
      <c r="I4376">
        <v>-0.42663245660183191</v>
      </c>
      <c r="J4376">
        <v>0.2391916209830649</v>
      </c>
    </row>
    <row r="4377" spans="1:10" x14ac:dyDescent="0.2">
      <c r="A4377">
        <v>35190394</v>
      </c>
      <c r="B4377">
        <v>299</v>
      </c>
      <c r="C4377">
        <v>2</v>
      </c>
      <c r="D4377">
        <v>1</v>
      </c>
      <c r="E4377">
        <v>5</v>
      </c>
      <c r="F4377">
        <v>5</v>
      </c>
      <c r="G4377">
        <v>-0.50891943527656314</v>
      </c>
      <c r="H4377">
        <v>-0.78750062533549847</v>
      </c>
      <c r="I4377">
        <v>0.68723389090435061</v>
      </c>
      <c r="J4377">
        <v>0.99413127129552437</v>
      </c>
    </row>
    <row r="4378" spans="1:10" x14ac:dyDescent="0.2">
      <c r="A4378">
        <v>35190395</v>
      </c>
      <c r="B4378">
        <v>488</v>
      </c>
      <c r="C4378">
        <v>3</v>
      </c>
      <c r="D4378">
        <v>3</v>
      </c>
      <c r="E4378">
        <v>4</v>
      </c>
      <c r="F4378">
        <v>5</v>
      </c>
      <c r="G4378">
        <v>-0.31994465581438281</v>
      </c>
      <c r="H4378">
        <v>-0.20659344607161056</v>
      </c>
      <c r="I4378">
        <v>0.16205585608423334</v>
      </c>
      <c r="J4378">
        <v>1.413528530982981</v>
      </c>
    </row>
    <row r="4379" spans="1:10" x14ac:dyDescent="0.2">
      <c r="A4379">
        <v>35190396</v>
      </c>
      <c r="B4379">
        <v>565</v>
      </c>
      <c r="C4379">
        <v>3</v>
      </c>
      <c r="D4379">
        <v>2</v>
      </c>
      <c r="E4379">
        <v>5</v>
      </c>
      <c r="F4379">
        <v>4</v>
      </c>
      <c r="G4379">
        <v>-0.33084410773689388</v>
      </c>
      <c r="H4379">
        <v>-0.67327157172682139</v>
      </c>
      <c r="I4379">
        <v>0.67844594184013007</v>
      </c>
      <c r="J4379">
        <v>0.5271282322148706</v>
      </c>
    </row>
    <row r="4380" spans="1:10" x14ac:dyDescent="0.2">
      <c r="A4380">
        <v>35190397</v>
      </c>
      <c r="B4380">
        <v>1729</v>
      </c>
      <c r="C4380">
        <v>2</v>
      </c>
      <c r="D4380">
        <v>1</v>
      </c>
      <c r="E4380">
        <v>3</v>
      </c>
      <c r="F4380">
        <v>5</v>
      </c>
      <c r="G4380">
        <v>-0.70970243452355763</v>
      </c>
      <c r="H4380">
        <v>-0.79035254958553514</v>
      </c>
      <c r="I4380">
        <v>-0.17898482965568346</v>
      </c>
      <c r="J4380">
        <v>0.86652134942934711</v>
      </c>
    </row>
    <row r="4381" spans="1:10" x14ac:dyDescent="0.2">
      <c r="A4381">
        <v>35190398</v>
      </c>
      <c r="B4381">
        <v>351</v>
      </c>
      <c r="C4381">
        <v>2</v>
      </c>
      <c r="D4381">
        <v>3</v>
      </c>
      <c r="E4381">
        <v>2</v>
      </c>
      <c r="F4381">
        <v>5</v>
      </c>
      <c r="G4381">
        <v>-0.45303225247224105</v>
      </c>
      <c r="H4381">
        <v>-0.13188293671817219</v>
      </c>
      <c r="I4381">
        <v>-0.6952363160296422</v>
      </c>
      <c r="J4381">
        <v>1.9245703165590462</v>
      </c>
    </row>
    <row r="4382" spans="1:10" x14ac:dyDescent="0.2">
      <c r="A4382">
        <v>35190401</v>
      </c>
      <c r="B4382">
        <v>258</v>
      </c>
      <c r="C4382">
        <v>1</v>
      </c>
      <c r="D4382">
        <v>1</v>
      </c>
      <c r="E4382">
        <v>2</v>
      </c>
      <c r="F4382">
        <v>4</v>
      </c>
      <c r="G4382">
        <v>-0.86340244964451773</v>
      </c>
      <c r="H4382">
        <v>-1.1491662887978211</v>
      </c>
      <c r="I4382">
        <v>-0.33039434135456136</v>
      </c>
      <c r="J4382">
        <v>0.57698756332693668</v>
      </c>
    </row>
    <row r="4383" spans="1:10" x14ac:dyDescent="0.2">
      <c r="A4383">
        <v>35190403</v>
      </c>
      <c r="B4383">
        <v>379</v>
      </c>
      <c r="C4383">
        <v>2</v>
      </c>
      <c r="D4383">
        <v>1</v>
      </c>
      <c r="E4383">
        <v>4</v>
      </c>
      <c r="F4383">
        <v>4</v>
      </c>
      <c r="G4383">
        <v>-0.47890999611713081</v>
      </c>
      <c r="H4383">
        <v>-1.0651029270673835</v>
      </c>
      <c r="I4383">
        <v>0.15095615368872092</v>
      </c>
      <c r="J4383">
        <v>0.43905547442262993</v>
      </c>
    </row>
    <row r="4384" spans="1:10" x14ac:dyDescent="0.2">
      <c r="A4384">
        <v>35190404</v>
      </c>
      <c r="B4384">
        <v>342</v>
      </c>
      <c r="C4384">
        <v>1</v>
      </c>
      <c r="D4384">
        <v>1</v>
      </c>
      <c r="E4384">
        <v>2</v>
      </c>
      <c r="F4384">
        <v>5</v>
      </c>
      <c r="G4384">
        <v>-0.85653509517258719</v>
      </c>
      <c r="H4384">
        <v>-0.98714966291541684</v>
      </c>
      <c r="I4384">
        <v>-0.61400364450473321</v>
      </c>
      <c r="J4384">
        <v>0.74660986316070588</v>
      </c>
    </row>
    <row r="4385" spans="1:10" x14ac:dyDescent="0.2">
      <c r="A4385">
        <v>35190405</v>
      </c>
      <c r="B4385">
        <v>696</v>
      </c>
      <c r="C4385">
        <v>2</v>
      </c>
      <c r="D4385">
        <v>1</v>
      </c>
      <c r="E4385">
        <v>2</v>
      </c>
      <c r="F4385">
        <v>5</v>
      </c>
      <c r="G4385">
        <v>-0.70803439384261524</v>
      </c>
      <c r="H4385">
        <v>-0.99527387464830563</v>
      </c>
      <c r="I4385">
        <v>-0.44630983265853508</v>
      </c>
      <c r="J4385">
        <v>0.83701218853155224</v>
      </c>
    </row>
    <row r="4386" spans="1:10" x14ac:dyDescent="0.2">
      <c r="A4386">
        <v>35190406</v>
      </c>
      <c r="B4386">
        <v>515</v>
      </c>
      <c r="C4386">
        <v>1</v>
      </c>
      <c r="D4386">
        <v>1</v>
      </c>
      <c r="E4386">
        <v>2</v>
      </c>
      <c r="F4386">
        <v>4</v>
      </c>
      <c r="G4386">
        <v>-0.92841761692665448</v>
      </c>
      <c r="H4386">
        <v>-1.1965226404924938</v>
      </c>
      <c r="I4386">
        <v>-0.47647386757261057</v>
      </c>
      <c r="J4386">
        <v>0.60175903265232988</v>
      </c>
    </row>
    <row r="4387" spans="1:10" x14ac:dyDescent="0.2">
      <c r="A4387">
        <v>35190407</v>
      </c>
      <c r="B4387">
        <v>489</v>
      </c>
      <c r="C4387">
        <v>2</v>
      </c>
      <c r="D4387">
        <v>2</v>
      </c>
      <c r="E4387">
        <v>2</v>
      </c>
      <c r="F4387">
        <v>4</v>
      </c>
      <c r="G4387">
        <v>-0.72439542630831344</v>
      </c>
      <c r="H4387">
        <v>-0.69711477114877851</v>
      </c>
      <c r="I4387">
        <v>-0.39829245212616332</v>
      </c>
      <c r="J4387">
        <v>0.45253988657419009</v>
      </c>
    </row>
    <row r="4388" spans="1:10" x14ac:dyDescent="0.2">
      <c r="A4388">
        <v>35190408</v>
      </c>
      <c r="B4388">
        <v>557</v>
      </c>
      <c r="C4388">
        <v>2</v>
      </c>
      <c r="D4388">
        <v>1</v>
      </c>
      <c r="E4388">
        <v>3</v>
      </c>
      <c r="F4388">
        <v>4</v>
      </c>
      <c r="G4388">
        <v>-0.6444874952911257</v>
      </c>
      <c r="H4388">
        <v>-1.0891056641904375</v>
      </c>
      <c r="I4388">
        <v>-0.22285805242400791</v>
      </c>
      <c r="J4388">
        <v>0.70323428864858961</v>
      </c>
    </row>
    <row r="4389" spans="1:10" x14ac:dyDescent="0.2">
      <c r="A4389">
        <v>35190409</v>
      </c>
      <c r="B4389">
        <v>577</v>
      </c>
      <c r="C4389">
        <v>1</v>
      </c>
      <c r="D4389">
        <v>2</v>
      </c>
      <c r="E4389">
        <v>2</v>
      </c>
      <c r="F4389">
        <v>5</v>
      </c>
      <c r="G4389">
        <v>-1.0255358043689846</v>
      </c>
      <c r="H4389">
        <v>-0.56564443588230895</v>
      </c>
      <c r="I4389">
        <v>-0.43703755747311079</v>
      </c>
      <c r="J4389">
        <v>0.90592635329871785</v>
      </c>
    </row>
    <row r="4390" spans="1:10" x14ac:dyDescent="0.2">
      <c r="A4390">
        <v>35190410</v>
      </c>
      <c r="B4390">
        <v>964</v>
      </c>
      <c r="C4390">
        <v>4</v>
      </c>
      <c r="D4390">
        <v>3</v>
      </c>
      <c r="E4390">
        <v>2</v>
      </c>
      <c r="F4390">
        <v>5</v>
      </c>
      <c r="G4390">
        <v>0.12637665678489091</v>
      </c>
      <c r="H4390">
        <v>-8.5337464176169608E-2</v>
      </c>
      <c r="I4390">
        <v>-0.63922232890746944</v>
      </c>
      <c r="J4390">
        <v>1.0530240158261599</v>
      </c>
    </row>
    <row r="4391" spans="1:10" x14ac:dyDescent="0.2">
      <c r="A4391">
        <v>35190411</v>
      </c>
      <c r="B4391">
        <v>274</v>
      </c>
      <c r="C4391">
        <v>2</v>
      </c>
      <c r="D4391">
        <v>1</v>
      </c>
      <c r="E4391">
        <v>3</v>
      </c>
      <c r="F4391">
        <v>5</v>
      </c>
      <c r="G4391">
        <v>-0.50110661235475629</v>
      </c>
      <c r="H4391">
        <v>-0.94191935606229604</v>
      </c>
      <c r="I4391">
        <v>-2.1425339541033428E-2</v>
      </c>
      <c r="J4391">
        <v>0.90259281335603547</v>
      </c>
    </row>
    <row r="4392" spans="1:10" x14ac:dyDescent="0.2">
      <c r="A4392">
        <v>35190412</v>
      </c>
      <c r="B4392">
        <v>354</v>
      </c>
      <c r="C4392">
        <v>2</v>
      </c>
      <c r="D4392">
        <v>1</v>
      </c>
      <c r="E4392">
        <v>4</v>
      </c>
      <c r="F4392">
        <v>4</v>
      </c>
      <c r="G4392">
        <v>-0.73771241228087414</v>
      </c>
      <c r="H4392">
        <v>-0.92625951994817934</v>
      </c>
      <c r="I4392">
        <v>0.36725464822729942</v>
      </c>
      <c r="J4392">
        <v>0.54289075918964158</v>
      </c>
    </row>
    <row r="4393" spans="1:10" x14ac:dyDescent="0.2">
      <c r="A4393">
        <v>35190413</v>
      </c>
      <c r="B4393">
        <v>665</v>
      </c>
      <c r="C4393">
        <v>2</v>
      </c>
      <c r="D4393">
        <v>3</v>
      </c>
      <c r="E4393">
        <v>2</v>
      </c>
      <c r="F4393">
        <v>5</v>
      </c>
      <c r="G4393">
        <v>-0.61785308122991422</v>
      </c>
      <c r="H4393">
        <v>-0.31139651910368665</v>
      </c>
      <c r="I4393">
        <v>-0.3840076273789888</v>
      </c>
      <c r="J4393">
        <v>1.2480769503763849</v>
      </c>
    </row>
    <row r="4394" spans="1:10" x14ac:dyDescent="0.2">
      <c r="A4394">
        <v>35190414</v>
      </c>
      <c r="B4394">
        <v>570</v>
      </c>
      <c r="C4394">
        <v>2</v>
      </c>
      <c r="D4394">
        <v>1</v>
      </c>
      <c r="E4394">
        <v>3</v>
      </c>
      <c r="F4394">
        <v>5</v>
      </c>
      <c r="G4394">
        <v>-0.59749443634691679</v>
      </c>
      <c r="H4394">
        <v>-0.88477846251766934</v>
      </c>
      <c r="I4394">
        <v>-2.0009455716200233E-2</v>
      </c>
      <c r="J4394">
        <v>0.94708747084611233</v>
      </c>
    </row>
    <row r="4395" spans="1:10" x14ac:dyDescent="0.2">
      <c r="A4395">
        <v>35190415</v>
      </c>
      <c r="B4395">
        <v>1051</v>
      </c>
      <c r="C4395">
        <v>3</v>
      </c>
      <c r="D4395">
        <v>3</v>
      </c>
      <c r="E4395">
        <v>3</v>
      </c>
      <c r="F4395">
        <v>5</v>
      </c>
      <c r="G4395">
        <v>-0.27528640827090362</v>
      </c>
      <c r="H4395">
        <v>-0.38495098032081654</v>
      </c>
      <c r="I4395">
        <v>-0.14312317303146077</v>
      </c>
      <c r="J4395">
        <v>0.90292089846061208</v>
      </c>
    </row>
    <row r="4396" spans="1:10" x14ac:dyDescent="0.2">
      <c r="A4396">
        <v>35190416</v>
      </c>
      <c r="B4396">
        <v>300</v>
      </c>
      <c r="C4396">
        <v>4</v>
      </c>
      <c r="D4396">
        <v>5</v>
      </c>
      <c r="E4396">
        <v>1</v>
      </c>
      <c r="F4396">
        <v>5</v>
      </c>
      <c r="G4396">
        <v>4.6715395946025064E-2</v>
      </c>
      <c r="H4396">
        <v>1.0086847801489303</v>
      </c>
      <c r="I4396">
        <v>-0.87479489653840203</v>
      </c>
      <c r="J4396">
        <v>1.0496100573621105</v>
      </c>
    </row>
    <row r="4397" spans="1:10" x14ac:dyDescent="0.2">
      <c r="A4397">
        <v>35190417</v>
      </c>
      <c r="B4397">
        <v>407</v>
      </c>
      <c r="C4397">
        <v>3</v>
      </c>
      <c r="D4397">
        <v>4</v>
      </c>
      <c r="E4397">
        <v>2</v>
      </c>
      <c r="F4397">
        <v>5</v>
      </c>
      <c r="G4397">
        <v>-8.5865145850970839E-2</v>
      </c>
      <c r="H4397">
        <v>7.0706150684012314E-3</v>
      </c>
      <c r="I4397">
        <v>-0.50756261919569146</v>
      </c>
      <c r="J4397">
        <v>1.496275916166228</v>
      </c>
    </row>
    <row r="4398" spans="1:10" x14ac:dyDescent="0.2">
      <c r="A4398">
        <v>35190418</v>
      </c>
      <c r="B4398">
        <v>446</v>
      </c>
      <c r="C4398">
        <v>1</v>
      </c>
      <c r="D4398">
        <v>1</v>
      </c>
      <c r="E4398">
        <v>4</v>
      </c>
      <c r="F4398">
        <v>4</v>
      </c>
      <c r="G4398">
        <v>-0.92338710985440486</v>
      </c>
      <c r="H4398">
        <v>-0.86551826834900791</v>
      </c>
      <c r="I4398">
        <v>0.33604967441929645</v>
      </c>
      <c r="J4398">
        <v>0.53695819918603682</v>
      </c>
    </row>
    <row r="4399" spans="1:10" x14ac:dyDescent="0.2">
      <c r="A4399">
        <v>35190419</v>
      </c>
      <c r="B4399">
        <v>300</v>
      </c>
      <c r="C4399">
        <v>3</v>
      </c>
      <c r="D4399">
        <v>2</v>
      </c>
      <c r="E4399">
        <v>5</v>
      </c>
      <c r="F4399">
        <v>5</v>
      </c>
      <c r="G4399">
        <v>-5.5234458014558591E-2</v>
      </c>
      <c r="H4399">
        <v>-0.7167154252395701</v>
      </c>
      <c r="I4399">
        <v>0.87881956338867417</v>
      </c>
      <c r="J4399">
        <v>0.95445476949288899</v>
      </c>
    </row>
    <row r="4400" spans="1:10" x14ac:dyDescent="0.2">
      <c r="A4400">
        <v>35190420</v>
      </c>
      <c r="B4400">
        <v>967</v>
      </c>
      <c r="C4400">
        <v>2</v>
      </c>
      <c r="D4400">
        <v>1</v>
      </c>
      <c r="E4400">
        <v>5</v>
      </c>
      <c r="F4400">
        <v>4</v>
      </c>
      <c r="G4400">
        <v>-0.60827366320088105</v>
      </c>
      <c r="H4400">
        <v>-0.89663717706218327</v>
      </c>
      <c r="I4400">
        <v>0.76347861206125045</v>
      </c>
      <c r="J4400">
        <v>0.46713975178519807</v>
      </c>
    </row>
    <row r="4401" spans="1:10" x14ac:dyDescent="0.2">
      <c r="A4401">
        <v>35190421</v>
      </c>
      <c r="B4401">
        <v>326</v>
      </c>
      <c r="C4401">
        <v>1</v>
      </c>
      <c r="D4401">
        <v>3</v>
      </c>
      <c r="E4401">
        <v>1</v>
      </c>
      <c r="F4401">
        <v>5</v>
      </c>
      <c r="G4401">
        <v>-1.180494378497337</v>
      </c>
      <c r="H4401">
        <v>-8.9980199919181797E-2</v>
      </c>
      <c r="I4401">
        <v>-0.80936721536823075</v>
      </c>
      <c r="J4401">
        <v>1.901205618198923</v>
      </c>
    </row>
    <row r="4402" spans="1:10" x14ac:dyDescent="0.2">
      <c r="A4402">
        <v>35190422</v>
      </c>
      <c r="B4402">
        <v>349</v>
      </c>
      <c r="C4402">
        <v>1</v>
      </c>
      <c r="D4402">
        <v>1</v>
      </c>
      <c r="E4402">
        <v>3</v>
      </c>
      <c r="F4402">
        <v>5</v>
      </c>
      <c r="G4402">
        <v>-0.92463752082906803</v>
      </c>
      <c r="H4402">
        <v>-0.79058071155198761</v>
      </c>
      <c r="I4402">
        <v>-6.693889259850469E-2</v>
      </c>
      <c r="J4402">
        <v>0.74275104790259905</v>
      </c>
    </row>
    <row r="4403" spans="1:10" x14ac:dyDescent="0.2">
      <c r="A4403">
        <v>35190423</v>
      </c>
      <c r="B4403">
        <v>844</v>
      </c>
      <c r="C4403">
        <v>1</v>
      </c>
      <c r="D4403">
        <v>2</v>
      </c>
      <c r="E4403">
        <v>4</v>
      </c>
      <c r="F4403">
        <v>4</v>
      </c>
      <c r="G4403">
        <v>-0.83101609517290942</v>
      </c>
      <c r="H4403">
        <v>-0.49445702536936337</v>
      </c>
      <c r="I4403">
        <v>0.5215744856424136</v>
      </c>
      <c r="J4403">
        <v>0.60178774321505579</v>
      </c>
    </row>
    <row r="4404" spans="1:10" x14ac:dyDescent="0.2">
      <c r="A4404">
        <v>35190424</v>
      </c>
      <c r="B4404">
        <v>592</v>
      </c>
      <c r="C4404">
        <v>2</v>
      </c>
      <c r="D4404">
        <v>2</v>
      </c>
      <c r="E4404">
        <v>5</v>
      </c>
      <c r="F4404">
        <v>4</v>
      </c>
      <c r="G4404">
        <v>-0.64795420252693314</v>
      </c>
      <c r="H4404">
        <v>-0.7514083054602182</v>
      </c>
      <c r="I4404">
        <v>0.77453265155481965</v>
      </c>
      <c r="J4404">
        <v>0.31033619204049301</v>
      </c>
    </row>
    <row r="4405" spans="1:10" x14ac:dyDescent="0.2">
      <c r="A4405">
        <v>35190425</v>
      </c>
      <c r="B4405">
        <v>439</v>
      </c>
      <c r="C4405">
        <v>2</v>
      </c>
      <c r="D4405">
        <v>2</v>
      </c>
      <c r="E4405">
        <v>4</v>
      </c>
      <c r="F4405">
        <v>5</v>
      </c>
      <c r="G4405">
        <v>-0.67237006461388982</v>
      </c>
      <c r="H4405">
        <v>-0.7005241902737781</v>
      </c>
      <c r="I4405">
        <v>0.34402101278747854</v>
      </c>
      <c r="J4405">
        <v>0.85582002247357147</v>
      </c>
    </row>
    <row r="4406" spans="1:10" x14ac:dyDescent="0.2">
      <c r="A4406">
        <v>35190426</v>
      </c>
      <c r="B4406">
        <v>679</v>
      </c>
      <c r="C4406">
        <v>3</v>
      </c>
      <c r="D4406">
        <v>1</v>
      </c>
      <c r="E4406">
        <v>5</v>
      </c>
      <c r="F4406">
        <v>4</v>
      </c>
      <c r="G4406">
        <v>-0.17306843154806126</v>
      </c>
      <c r="H4406">
        <v>-0.83612301983246606</v>
      </c>
      <c r="I4406">
        <v>0.987458170342016</v>
      </c>
      <c r="J4406">
        <v>0.70777883272524633</v>
      </c>
    </row>
    <row r="4407" spans="1:10" x14ac:dyDescent="0.2">
      <c r="A4407">
        <v>35190427</v>
      </c>
      <c r="B4407">
        <v>427</v>
      </c>
      <c r="C4407">
        <v>3</v>
      </c>
      <c r="D4407">
        <v>1</v>
      </c>
      <c r="E4407">
        <v>5</v>
      </c>
      <c r="F4407">
        <v>4</v>
      </c>
      <c r="G4407">
        <v>-0.18793304733702593</v>
      </c>
      <c r="H4407">
        <v>-0.96005075990279298</v>
      </c>
      <c r="I4407">
        <v>0.94862605208523365</v>
      </c>
      <c r="J4407">
        <v>0.18866707674341354</v>
      </c>
    </row>
    <row r="4408" spans="1:10" x14ac:dyDescent="0.2">
      <c r="A4408">
        <v>35190428</v>
      </c>
      <c r="B4408">
        <v>964</v>
      </c>
      <c r="C4408">
        <v>2</v>
      </c>
      <c r="D4408">
        <v>1</v>
      </c>
      <c r="E4408">
        <v>3</v>
      </c>
      <c r="F4408">
        <v>4</v>
      </c>
      <c r="G4408">
        <v>-0.58559289490712518</v>
      </c>
      <c r="H4408">
        <v>-0.81967687272698453</v>
      </c>
      <c r="I4408">
        <v>-9.8999608474531015E-2</v>
      </c>
      <c r="J4408">
        <v>0.66561904429516483</v>
      </c>
    </row>
    <row r="4409" spans="1:10" x14ac:dyDescent="0.2">
      <c r="A4409">
        <v>35190429</v>
      </c>
      <c r="B4409">
        <v>382</v>
      </c>
      <c r="C4409">
        <v>2</v>
      </c>
      <c r="D4409">
        <v>1</v>
      </c>
      <c r="E4409">
        <v>2</v>
      </c>
      <c r="F4409">
        <v>4</v>
      </c>
      <c r="G4409">
        <v>-0.7212372614594178</v>
      </c>
      <c r="H4409">
        <v>-0.84310267846143372</v>
      </c>
      <c r="I4409">
        <v>-0.41502214741884608</v>
      </c>
      <c r="J4409">
        <v>0.60451740295341172</v>
      </c>
    </row>
    <row r="4410" spans="1:10" x14ac:dyDescent="0.2">
      <c r="A4410">
        <v>35190430</v>
      </c>
      <c r="B4410">
        <v>463</v>
      </c>
      <c r="C4410">
        <v>1</v>
      </c>
      <c r="D4410">
        <v>2</v>
      </c>
      <c r="E4410">
        <v>3</v>
      </c>
      <c r="F4410">
        <v>5</v>
      </c>
      <c r="G4410">
        <v>-0.82744846782271064</v>
      </c>
      <c r="H4410">
        <v>-0.57881889376777429</v>
      </c>
      <c r="I4410">
        <v>-0.16586400894119468</v>
      </c>
      <c r="J4410">
        <v>1.067705253982741</v>
      </c>
    </row>
    <row r="4411" spans="1:10" x14ac:dyDescent="0.2">
      <c r="A4411">
        <v>35190431</v>
      </c>
      <c r="B4411">
        <v>404</v>
      </c>
      <c r="C4411">
        <v>2</v>
      </c>
      <c r="D4411">
        <v>1</v>
      </c>
      <c r="E4411">
        <v>3</v>
      </c>
      <c r="F4411">
        <v>4</v>
      </c>
      <c r="G4411">
        <v>-0.59677129640792592</v>
      </c>
      <c r="H4411">
        <v>-1.0997150495948627</v>
      </c>
      <c r="I4411">
        <v>-0.10705058114258814</v>
      </c>
      <c r="J4411">
        <v>0.70637962924507125</v>
      </c>
    </row>
    <row r="4412" spans="1:10" x14ac:dyDescent="0.2">
      <c r="A4412">
        <v>35190432</v>
      </c>
      <c r="B4412">
        <v>542</v>
      </c>
      <c r="C4412">
        <v>2</v>
      </c>
      <c r="D4412">
        <v>1</v>
      </c>
      <c r="E4412">
        <v>3</v>
      </c>
      <c r="F4412">
        <v>4</v>
      </c>
      <c r="G4412">
        <v>-0.43962497714947757</v>
      </c>
      <c r="H4412">
        <v>-1.2074000848049096</v>
      </c>
      <c r="I4412">
        <v>-0.10987479844982496</v>
      </c>
      <c r="J4412">
        <v>0.68295616395634817</v>
      </c>
    </row>
    <row r="4413" spans="1:10" x14ac:dyDescent="0.2">
      <c r="A4413">
        <v>35190433</v>
      </c>
      <c r="B4413">
        <v>4464</v>
      </c>
      <c r="C4413">
        <v>5</v>
      </c>
      <c r="D4413">
        <v>4</v>
      </c>
      <c r="E4413">
        <v>2</v>
      </c>
      <c r="F4413">
        <v>5</v>
      </c>
      <c r="G4413">
        <v>0.78356946670705474</v>
      </c>
      <c r="H4413">
        <v>0.44244199706128218</v>
      </c>
      <c r="I4413">
        <v>-0.52897912663965274</v>
      </c>
      <c r="J4413">
        <v>2.2756217458473276</v>
      </c>
    </row>
    <row r="4414" spans="1:10" x14ac:dyDescent="0.2">
      <c r="A4414">
        <v>35190434</v>
      </c>
      <c r="B4414">
        <v>1711</v>
      </c>
      <c r="C4414">
        <v>3</v>
      </c>
      <c r="D4414">
        <v>4</v>
      </c>
      <c r="E4414">
        <v>3</v>
      </c>
      <c r="F4414">
        <v>5</v>
      </c>
      <c r="G4414">
        <v>-7.840919805041055E-2</v>
      </c>
      <c r="H4414">
        <v>-4.5003583552744392E-2</v>
      </c>
      <c r="I4414">
        <v>-0.11753539440451685</v>
      </c>
      <c r="J4414">
        <v>1.6078332835857156</v>
      </c>
    </row>
    <row r="4415" spans="1:10" x14ac:dyDescent="0.2">
      <c r="A4415">
        <v>35190435</v>
      </c>
      <c r="B4415">
        <v>347</v>
      </c>
      <c r="C4415">
        <v>1</v>
      </c>
      <c r="D4415">
        <v>4</v>
      </c>
      <c r="E4415">
        <v>4</v>
      </c>
      <c r="F4415">
        <v>5</v>
      </c>
      <c r="G4415">
        <v>-0.99601845165618841</v>
      </c>
      <c r="H4415">
        <v>0.21081489093615013</v>
      </c>
      <c r="I4415">
        <v>0.24655947586326502</v>
      </c>
      <c r="J4415">
        <v>1.9075452771960633</v>
      </c>
    </row>
    <row r="4416" spans="1:10" x14ac:dyDescent="0.2">
      <c r="A4416">
        <v>35190436</v>
      </c>
      <c r="B4416">
        <v>331</v>
      </c>
      <c r="C4416">
        <v>1</v>
      </c>
      <c r="D4416">
        <v>3</v>
      </c>
      <c r="E4416">
        <v>3</v>
      </c>
      <c r="F4416">
        <v>5</v>
      </c>
      <c r="G4416">
        <v>-0.80288169181286539</v>
      </c>
      <c r="H4416">
        <v>-0.4281182765155982</v>
      </c>
      <c r="I4416">
        <v>1.0906675100506885E-2</v>
      </c>
      <c r="J4416">
        <v>1.206288508475468</v>
      </c>
    </row>
    <row r="4417" spans="1:10" x14ac:dyDescent="0.2">
      <c r="A4417">
        <v>35190437</v>
      </c>
      <c r="B4417">
        <v>283</v>
      </c>
      <c r="C4417">
        <v>2</v>
      </c>
      <c r="D4417">
        <v>3</v>
      </c>
      <c r="E4417">
        <v>3</v>
      </c>
      <c r="F4417">
        <v>5</v>
      </c>
      <c r="G4417">
        <v>-0.70801660266489208</v>
      </c>
      <c r="H4417">
        <v>-0.42279173340869347</v>
      </c>
      <c r="I4417">
        <v>-5.6453940154215176E-2</v>
      </c>
      <c r="J4417">
        <v>1.1690011502937732</v>
      </c>
    </row>
    <row r="4418" spans="1:10" x14ac:dyDescent="0.2">
      <c r="A4418">
        <v>35190438</v>
      </c>
      <c r="B4418">
        <v>433</v>
      </c>
      <c r="C4418">
        <v>1</v>
      </c>
      <c r="D4418">
        <v>2</v>
      </c>
      <c r="E4418">
        <v>4</v>
      </c>
      <c r="F4418">
        <v>5</v>
      </c>
      <c r="G4418">
        <v>-0.94507855630501081</v>
      </c>
      <c r="H4418">
        <v>-0.48971291332582212</v>
      </c>
      <c r="I4418">
        <v>0.26779148863687513</v>
      </c>
      <c r="J4418">
        <v>1.2365877461378467</v>
      </c>
    </row>
    <row r="4419" spans="1:10" x14ac:dyDescent="0.2">
      <c r="A4419">
        <v>35190439</v>
      </c>
      <c r="B4419">
        <v>543</v>
      </c>
      <c r="C4419">
        <v>1</v>
      </c>
      <c r="D4419">
        <v>3</v>
      </c>
      <c r="E4419">
        <v>3</v>
      </c>
      <c r="F4419">
        <v>5</v>
      </c>
      <c r="G4419">
        <v>-1.0029427212626851</v>
      </c>
      <c r="H4419">
        <v>-0.265435971018258</v>
      </c>
      <c r="I4419">
        <v>-0.1551432696015248</v>
      </c>
      <c r="J4419">
        <v>1.4876464526731312</v>
      </c>
    </row>
    <row r="4420" spans="1:10" x14ac:dyDescent="0.2">
      <c r="A4420">
        <v>35190440</v>
      </c>
      <c r="B4420">
        <v>469</v>
      </c>
      <c r="C4420">
        <v>1</v>
      </c>
      <c r="D4420">
        <v>3</v>
      </c>
      <c r="E4420">
        <v>4</v>
      </c>
      <c r="F4420">
        <v>5</v>
      </c>
      <c r="G4420">
        <v>-1.0082878475520354</v>
      </c>
      <c r="H4420">
        <v>-0.19061143335510766</v>
      </c>
      <c r="I4420">
        <v>8.1284508638090558E-2</v>
      </c>
      <c r="J4420">
        <v>1.8771355050889578</v>
      </c>
    </row>
    <row r="4421" spans="1:10" x14ac:dyDescent="0.2">
      <c r="A4421">
        <v>35190441</v>
      </c>
      <c r="B4421">
        <v>404</v>
      </c>
      <c r="C4421">
        <v>1</v>
      </c>
      <c r="D4421">
        <v>4</v>
      </c>
      <c r="E4421">
        <v>4</v>
      </c>
      <c r="F4421">
        <v>5</v>
      </c>
      <c r="G4421">
        <v>-1.1315534678484209</v>
      </c>
      <c r="H4421">
        <v>0.25191235216823937</v>
      </c>
      <c r="I4421">
        <v>0.3846707672576396</v>
      </c>
      <c r="J4421">
        <v>1.7687672597282176</v>
      </c>
    </row>
    <row r="4422" spans="1:10" x14ac:dyDescent="0.2">
      <c r="A4422">
        <v>35190442</v>
      </c>
      <c r="B4422">
        <v>490</v>
      </c>
      <c r="C4422">
        <v>2</v>
      </c>
      <c r="D4422">
        <v>4</v>
      </c>
      <c r="E4422">
        <v>4</v>
      </c>
      <c r="F4422">
        <v>5</v>
      </c>
      <c r="G4422">
        <v>-0.72355311951895862</v>
      </c>
      <c r="H4422">
        <v>8.9040099787985216E-2</v>
      </c>
      <c r="I4422">
        <v>0.19842995463690111</v>
      </c>
      <c r="J4422">
        <v>1.9308852331853035</v>
      </c>
    </row>
    <row r="4423" spans="1:10" x14ac:dyDescent="0.2">
      <c r="A4423">
        <v>35190443</v>
      </c>
      <c r="B4423">
        <v>220</v>
      </c>
      <c r="C4423">
        <v>1</v>
      </c>
      <c r="D4423">
        <v>4</v>
      </c>
      <c r="E4423">
        <v>4</v>
      </c>
      <c r="F4423">
        <v>5</v>
      </c>
      <c r="G4423">
        <v>-1.0431344583435092</v>
      </c>
      <c r="H4423">
        <v>7.6262560028897974E-3</v>
      </c>
      <c r="I4423">
        <v>9.7581164227075107E-2</v>
      </c>
      <c r="J4423">
        <v>2.1075823212494313</v>
      </c>
    </row>
    <row r="4424" spans="1:10" x14ac:dyDescent="0.2">
      <c r="A4424">
        <v>35190444</v>
      </c>
      <c r="B4424">
        <v>1396</v>
      </c>
      <c r="C4424">
        <v>4</v>
      </c>
      <c r="D4424">
        <v>5</v>
      </c>
      <c r="E4424">
        <v>3</v>
      </c>
      <c r="F4424">
        <v>5</v>
      </c>
      <c r="G4424">
        <v>2.9038378144930842E-2</v>
      </c>
      <c r="H4424">
        <v>1.0388083569120359</v>
      </c>
      <c r="I4424">
        <v>-0.13489593460786586</v>
      </c>
      <c r="J4424">
        <v>1.5669535885833021</v>
      </c>
    </row>
    <row r="4425" spans="1:10" x14ac:dyDescent="0.2">
      <c r="A4425">
        <v>35190445</v>
      </c>
      <c r="B4425">
        <v>783</v>
      </c>
      <c r="C4425">
        <v>1</v>
      </c>
      <c r="D4425">
        <v>3</v>
      </c>
      <c r="E4425">
        <v>4</v>
      </c>
      <c r="F4425">
        <v>5</v>
      </c>
      <c r="G4425">
        <v>-0.88399155182370925</v>
      </c>
      <c r="H4425">
        <v>-0.13278362668345334</v>
      </c>
      <c r="I4425">
        <v>0.13953836598802449</v>
      </c>
      <c r="J4425">
        <v>1.8095091637419904</v>
      </c>
    </row>
    <row r="4426" spans="1:10" x14ac:dyDescent="0.2">
      <c r="A4426">
        <v>35190446</v>
      </c>
      <c r="B4426">
        <v>432</v>
      </c>
      <c r="C4426">
        <v>1</v>
      </c>
      <c r="D4426">
        <v>3</v>
      </c>
      <c r="E4426">
        <v>4</v>
      </c>
      <c r="F4426">
        <v>5</v>
      </c>
      <c r="G4426">
        <v>-1.2505828024121084</v>
      </c>
      <c r="H4426">
        <v>-0.29547131286874756</v>
      </c>
      <c r="I4426">
        <v>0.23409852440876655</v>
      </c>
      <c r="J4426">
        <v>1.4453934846522434</v>
      </c>
    </row>
    <row r="4427" spans="1:10" x14ac:dyDescent="0.2">
      <c r="A4427">
        <v>35190447</v>
      </c>
      <c r="B4427">
        <v>414</v>
      </c>
      <c r="C4427">
        <v>1</v>
      </c>
      <c r="D4427">
        <v>2</v>
      </c>
      <c r="E4427">
        <v>4</v>
      </c>
      <c r="F4427">
        <v>5</v>
      </c>
      <c r="G4427">
        <v>-1.1120765432438939</v>
      </c>
      <c r="H4427">
        <v>-0.59555514723728387</v>
      </c>
      <c r="I4427">
        <v>0.16861439058723474</v>
      </c>
      <c r="J4427">
        <v>1.0440842770095256</v>
      </c>
    </row>
    <row r="4428" spans="1:10" x14ac:dyDescent="0.2">
      <c r="A4428">
        <v>35190448</v>
      </c>
      <c r="B4428">
        <v>1089</v>
      </c>
      <c r="C4428">
        <v>1</v>
      </c>
      <c r="D4428">
        <v>4</v>
      </c>
      <c r="E4428">
        <v>3</v>
      </c>
      <c r="F4428">
        <v>5</v>
      </c>
      <c r="G4428">
        <v>-0.96856920858495443</v>
      </c>
      <c r="H4428">
        <v>0.11994393048856083</v>
      </c>
      <c r="I4428">
        <v>-0.13019860517139983</v>
      </c>
      <c r="J4428">
        <v>1.6076600066768902</v>
      </c>
    </row>
    <row r="4429" spans="1:10" x14ac:dyDescent="0.2">
      <c r="A4429">
        <v>35190453</v>
      </c>
      <c r="B4429">
        <v>731</v>
      </c>
      <c r="C4429">
        <v>3</v>
      </c>
      <c r="D4429">
        <v>5</v>
      </c>
      <c r="E4429">
        <v>1</v>
      </c>
      <c r="F4429">
        <v>5</v>
      </c>
      <c r="G4429">
        <v>-0.3650266274346205</v>
      </c>
      <c r="H4429">
        <v>2.1852361639427018</v>
      </c>
      <c r="I4429">
        <v>-1.00599856837374</v>
      </c>
      <c r="J4429">
        <v>1.4974623946903993</v>
      </c>
    </row>
    <row r="4430" spans="1:10" x14ac:dyDescent="0.2">
      <c r="A4430">
        <v>35190454</v>
      </c>
      <c r="B4430">
        <v>325</v>
      </c>
      <c r="C4430">
        <v>1</v>
      </c>
      <c r="D4430">
        <v>3</v>
      </c>
      <c r="E4430">
        <v>4</v>
      </c>
      <c r="F4430">
        <v>5</v>
      </c>
      <c r="G4430">
        <v>-0.86156492200499935</v>
      </c>
      <c r="H4430">
        <v>-0.1061249845450855</v>
      </c>
      <c r="I4430">
        <v>5.1281265665341941E-2</v>
      </c>
      <c r="J4430">
        <v>1.6607978465475091</v>
      </c>
    </row>
    <row r="4431" spans="1:10" x14ac:dyDescent="0.2">
      <c r="A4431">
        <v>35190455</v>
      </c>
      <c r="B4431">
        <v>582</v>
      </c>
      <c r="C4431">
        <v>1</v>
      </c>
      <c r="D4431">
        <v>2</v>
      </c>
      <c r="E4431">
        <v>3</v>
      </c>
      <c r="F4431">
        <v>5</v>
      </c>
      <c r="G4431">
        <v>-0.83995918404134406</v>
      </c>
      <c r="H4431">
        <v>-0.52105316518982026</v>
      </c>
      <c r="I4431">
        <v>1.9080246120285221E-2</v>
      </c>
      <c r="J4431">
        <v>1.1303049065473021</v>
      </c>
    </row>
    <row r="4432" spans="1:10" x14ac:dyDescent="0.2">
      <c r="A4432">
        <v>35190457</v>
      </c>
      <c r="B4432">
        <v>395</v>
      </c>
      <c r="C4432">
        <v>1</v>
      </c>
      <c r="D4432">
        <v>3</v>
      </c>
      <c r="E4432">
        <v>2</v>
      </c>
      <c r="F4432">
        <v>5</v>
      </c>
      <c r="G4432">
        <v>-0.89916917641912253</v>
      </c>
      <c r="H4432">
        <v>-0.28612007823694635</v>
      </c>
      <c r="I4432">
        <v>-0.68445397804154373</v>
      </c>
      <c r="J4432">
        <v>1.3079866575063792</v>
      </c>
    </row>
    <row r="4433" spans="1:10" x14ac:dyDescent="0.2">
      <c r="A4433">
        <v>35190458</v>
      </c>
      <c r="B4433">
        <v>903</v>
      </c>
      <c r="C4433">
        <v>5</v>
      </c>
      <c r="D4433">
        <v>4</v>
      </c>
      <c r="E4433">
        <v>5</v>
      </c>
      <c r="F4433">
        <v>4</v>
      </c>
      <c r="G4433">
        <v>0.77246648923524397</v>
      </c>
      <c r="H4433">
        <v>6.4085429138606043E-2</v>
      </c>
      <c r="I4433">
        <v>3.2753479146730342</v>
      </c>
      <c r="J4433">
        <v>0.26040469510510045</v>
      </c>
    </row>
    <row r="4434" spans="1:10" x14ac:dyDescent="0.2">
      <c r="A4434">
        <v>35190459</v>
      </c>
      <c r="B4434">
        <v>1319</v>
      </c>
      <c r="C4434">
        <v>5</v>
      </c>
      <c r="D4434">
        <v>4</v>
      </c>
      <c r="E4434">
        <v>5</v>
      </c>
      <c r="F4434">
        <v>5</v>
      </c>
      <c r="G4434">
        <v>1.916897926700009</v>
      </c>
      <c r="H4434">
        <v>0.58857877773688549</v>
      </c>
      <c r="I4434">
        <v>1.4776490751662503</v>
      </c>
      <c r="J4434">
        <v>1.7285816751918128</v>
      </c>
    </row>
    <row r="4435" spans="1:10" x14ac:dyDescent="0.2">
      <c r="A4435">
        <v>35190460</v>
      </c>
      <c r="B4435">
        <v>338</v>
      </c>
      <c r="C4435">
        <v>2</v>
      </c>
      <c r="D4435">
        <v>4</v>
      </c>
      <c r="E4435">
        <v>4</v>
      </c>
      <c r="F4435">
        <v>4</v>
      </c>
      <c r="G4435">
        <v>-0.4387626074287353</v>
      </c>
      <c r="H4435">
        <v>0.27313629090820168</v>
      </c>
      <c r="I4435">
        <v>0.45537351186158742</v>
      </c>
      <c r="J4435">
        <v>0.50159419932313276</v>
      </c>
    </row>
    <row r="4436" spans="1:10" x14ac:dyDescent="0.2">
      <c r="A4436">
        <v>35190463</v>
      </c>
      <c r="B4436">
        <v>1048</v>
      </c>
      <c r="C4436">
        <v>5</v>
      </c>
      <c r="D4436">
        <v>5</v>
      </c>
      <c r="E4436">
        <v>2</v>
      </c>
      <c r="F4436">
        <v>5</v>
      </c>
      <c r="G4436">
        <v>1.3426217918223389</v>
      </c>
      <c r="H4436">
        <v>0.98372167228303808</v>
      </c>
      <c r="I4436">
        <v>-0.69708206013307406</v>
      </c>
      <c r="J4436">
        <v>2.0005105738161544</v>
      </c>
    </row>
    <row r="4437" spans="1:10" x14ac:dyDescent="0.2">
      <c r="A4437">
        <v>35190464</v>
      </c>
      <c r="B4437">
        <v>464</v>
      </c>
      <c r="C4437">
        <v>3</v>
      </c>
      <c r="D4437">
        <v>3</v>
      </c>
      <c r="E4437">
        <v>3</v>
      </c>
      <c r="F4437">
        <v>5</v>
      </c>
      <c r="G4437">
        <v>-0.31017830140570846</v>
      </c>
      <c r="H4437">
        <v>-0.32587820304038156</v>
      </c>
      <c r="I4437">
        <v>-0.29682308947300839</v>
      </c>
      <c r="J4437">
        <v>0.81635157847608875</v>
      </c>
    </row>
    <row r="4438" spans="1:10" x14ac:dyDescent="0.2">
      <c r="A4438">
        <v>35190465</v>
      </c>
      <c r="B4438">
        <v>392</v>
      </c>
      <c r="C4438">
        <v>2</v>
      </c>
      <c r="D4438">
        <v>3</v>
      </c>
      <c r="E4438">
        <v>3</v>
      </c>
      <c r="F4438">
        <v>5</v>
      </c>
      <c r="G4438">
        <v>-0.48701854741071338</v>
      </c>
      <c r="H4438">
        <v>-0.36187293292820066</v>
      </c>
      <c r="I4438">
        <v>-0.14286431946872533</v>
      </c>
      <c r="J4438">
        <v>1.2838486914601097</v>
      </c>
    </row>
    <row r="4439" spans="1:10" x14ac:dyDescent="0.2">
      <c r="A4439">
        <v>35190466</v>
      </c>
      <c r="B4439">
        <v>1238</v>
      </c>
      <c r="C4439">
        <v>2</v>
      </c>
      <c r="D4439">
        <v>2</v>
      </c>
      <c r="E4439">
        <v>2</v>
      </c>
      <c r="F4439">
        <v>5</v>
      </c>
      <c r="G4439">
        <v>-0.58852905887648566</v>
      </c>
      <c r="H4439">
        <v>-0.63420296394032782</v>
      </c>
      <c r="I4439">
        <v>-0.70755023881219126</v>
      </c>
      <c r="J4439">
        <v>0.82368281624426309</v>
      </c>
    </row>
    <row r="4440" spans="1:10" x14ac:dyDescent="0.2">
      <c r="A4440">
        <v>35190467</v>
      </c>
      <c r="B4440">
        <v>753</v>
      </c>
      <c r="C4440">
        <v>1</v>
      </c>
      <c r="D4440">
        <v>2</v>
      </c>
      <c r="E4440">
        <v>3</v>
      </c>
      <c r="F4440">
        <v>4</v>
      </c>
      <c r="G4440">
        <v>-0.76287008209829354</v>
      </c>
      <c r="H4440">
        <v>-0.65220308970613372</v>
      </c>
      <c r="I4440">
        <v>-0.10009029692958482</v>
      </c>
      <c r="J4440">
        <v>0.29648632943505249</v>
      </c>
    </row>
    <row r="4441" spans="1:10" x14ac:dyDescent="0.2">
      <c r="A4441">
        <v>35190468</v>
      </c>
      <c r="B4441">
        <v>327</v>
      </c>
      <c r="C4441">
        <v>2</v>
      </c>
      <c r="D4441">
        <v>1</v>
      </c>
      <c r="E4441">
        <v>5</v>
      </c>
      <c r="F4441">
        <v>4</v>
      </c>
      <c r="G4441">
        <v>-0.73708027259947673</v>
      </c>
      <c r="H4441">
        <v>-0.89262322005869632</v>
      </c>
      <c r="I4441">
        <v>0.66723502253505895</v>
      </c>
      <c r="J4441">
        <v>0.10677153667233363</v>
      </c>
    </row>
    <row r="4442" spans="1:10" x14ac:dyDescent="0.2">
      <c r="A4442">
        <v>35190469</v>
      </c>
      <c r="B4442">
        <v>404</v>
      </c>
      <c r="C4442">
        <v>1</v>
      </c>
      <c r="D4442">
        <v>2</v>
      </c>
      <c r="E4442">
        <v>3</v>
      </c>
      <c r="F4442">
        <v>4</v>
      </c>
      <c r="G4442">
        <v>-0.97988254259598095</v>
      </c>
      <c r="H4442">
        <v>-0.60876692017468215</v>
      </c>
      <c r="I4442">
        <v>-0.23281628254619452</v>
      </c>
      <c r="J4442">
        <v>0.23654858178349103</v>
      </c>
    </row>
    <row r="4443" spans="1:10" x14ac:dyDescent="0.2">
      <c r="A4443">
        <v>35190470</v>
      </c>
      <c r="B4443">
        <v>614</v>
      </c>
      <c r="C4443">
        <v>2</v>
      </c>
      <c r="D4443">
        <v>2</v>
      </c>
      <c r="E4443">
        <v>3</v>
      </c>
      <c r="F4443">
        <v>4</v>
      </c>
      <c r="G4443">
        <v>-0.53135935053094263</v>
      </c>
      <c r="H4443">
        <v>-0.57737570448805076</v>
      </c>
      <c r="I4443">
        <v>-0.27584920613264258</v>
      </c>
      <c r="J4443">
        <v>0.43514336604474579</v>
      </c>
    </row>
    <row r="4444" spans="1:10" x14ac:dyDescent="0.2">
      <c r="A4444">
        <v>35190471</v>
      </c>
      <c r="B4444">
        <v>594</v>
      </c>
      <c r="C4444">
        <v>1</v>
      </c>
      <c r="D4444">
        <v>1</v>
      </c>
      <c r="E4444">
        <v>2</v>
      </c>
      <c r="F4444">
        <v>4</v>
      </c>
      <c r="G4444">
        <v>-0.7642761879333384</v>
      </c>
      <c r="H4444">
        <v>-0.86933608024291842</v>
      </c>
      <c r="I4444">
        <v>-0.53975982195381489</v>
      </c>
      <c r="J4444">
        <v>0.38149740295846735</v>
      </c>
    </row>
    <row r="4445" spans="1:10" x14ac:dyDescent="0.2">
      <c r="A4445">
        <v>35190472</v>
      </c>
      <c r="B4445">
        <v>383</v>
      </c>
      <c r="C4445">
        <v>2</v>
      </c>
      <c r="D4445">
        <v>1</v>
      </c>
      <c r="E4445">
        <v>1</v>
      </c>
      <c r="F4445">
        <v>5</v>
      </c>
      <c r="G4445">
        <v>-0.58866588506502593</v>
      </c>
      <c r="H4445">
        <v>-0.88439492541261489</v>
      </c>
      <c r="I4445">
        <v>-0.977784027663259</v>
      </c>
      <c r="J4445">
        <v>0.73863589930478657</v>
      </c>
    </row>
    <row r="4446" spans="1:10" x14ac:dyDescent="0.2">
      <c r="A4446">
        <v>35190473</v>
      </c>
      <c r="B4446">
        <v>696</v>
      </c>
      <c r="C4446">
        <v>1</v>
      </c>
      <c r="D4446">
        <v>2</v>
      </c>
      <c r="E4446">
        <v>1</v>
      </c>
      <c r="F4446">
        <v>5</v>
      </c>
      <c r="G4446">
        <v>-0.84026844189289274</v>
      </c>
      <c r="H4446">
        <v>-0.68893521593341078</v>
      </c>
      <c r="I4446">
        <v>-0.79827029320207865</v>
      </c>
      <c r="J4446">
        <v>0.74728052237079923</v>
      </c>
    </row>
    <row r="4447" spans="1:10" x14ac:dyDescent="0.2">
      <c r="A4447">
        <v>35190474</v>
      </c>
      <c r="B4447">
        <v>568</v>
      </c>
      <c r="C4447">
        <v>2</v>
      </c>
      <c r="D4447">
        <v>2</v>
      </c>
      <c r="E4447">
        <v>1</v>
      </c>
      <c r="F4447">
        <v>5</v>
      </c>
      <c r="G4447">
        <v>-0.62977605530102387</v>
      </c>
      <c r="H4447">
        <v>-0.47047329609347932</v>
      </c>
      <c r="I4447">
        <v>-0.79380159394336269</v>
      </c>
      <c r="J4447">
        <v>1.1467539923468599</v>
      </c>
    </row>
    <row r="4448" spans="1:10" x14ac:dyDescent="0.2">
      <c r="A4448">
        <v>35190475</v>
      </c>
      <c r="B4448">
        <v>771</v>
      </c>
      <c r="C4448">
        <v>3</v>
      </c>
      <c r="D4448">
        <v>2</v>
      </c>
      <c r="E4448">
        <v>5</v>
      </c>
      <c r="F4448">
        <v>5</v>
      </c>
      <c r="G4448">
        <v>-0.22485416488058321</v>
      </c>
      <c r="H4448">
        <v>-0.48661606869409979</v>
      </c>
      <c r="I4448">
        <v>0.71569280955695169</v>
      </c>
      <c r="J4448">
        <v>0.72007115905310415</v>
      </c>
    </row>
    <row r="4449" spans="1:10" x14ac:dyDescent="0.2">
      <c r="A4449">
        <v>35190476</v>
      </c>
      <c r="B4449">
        <v>536</v>
      </c>
      <c r="C4449">
        <v>1</v>
      </c>
      <c r="D4449">
        <v>4</v>
      </c>
      <c r="E4449">
        <v>1</v>
      </c>
      <c r="F4449">
        <v>5</v>
      </c>
      <c r="G4449">
        <v>-0.78786805026178119</v>
      </c>
      <c r="H4449">
        <v>0.11342235747735702</v>
      </c>
      <c r="I4449">
        <v>-0.75798208835876557</v>
      </c>
      <c r="J4449">
        <v>1.8773963363742061</v>
      </c>
    </row>
    <row r="4450" spans="1:10" x14ac:dyDescent="0.2">
      <c r="A4450">
        <v>35190477</v>
      </c>
      <c r="B4450">
        <v>553</v>
      </c>
      <c r="C4450">
        <v>2</v>
      </c>
      <c r="D4450">
        <v>3</v>
      </c>
      <c r="E4450">
        <v>3</v>
      </c>
      <c r="F4450">
        <v>5</v>
      </c>
      <c r="G4450">
        <v>-0.47929486268610833</v>
      </c>
      <c r="H4450">
        <v>-0.13574344082301865</v>
      </c>
      <c r="I4450">
        <v>-0.30980449107715113</v>
      </c>
      <c r="J4450">
        <v>1.6734010422720003</v>
      </c>
    </row>
    <row r="4451" spans="1:10" x14ac:dyDescent="0.2">
      <c r="A4451">
        <v>35190480</v>
      </c>
      <c r="B4451">
        <v>366</v>
      </c>
      <c r="C4451">
        <v>5</v>
      </c>
      <c r="D4451">
        <v>4</v>
      </c>
      <c r="E4451">
        <v>5</v>
      </c>
      <c r="F4451">
        <v>5</v>
      </c>
      <c r="G4451">
        <v>0.72224092074546564</v>
      </c>
      <c r="H4451">
        <v>0.12946483465191508</v>
      </c>
      <c r="I4451">
        <v>0.58470401605946498</v>
      </c>
      <c r="J4451">
        <v>0.91610671999896875</v>
      </c>
    </row>
    <row r="4452" spans="1:10" x14ac:dyDescent="0.2">
      <c r="A4452">
        <v>35190481</v>
      </c>
      <c r="B4452">
        <v>297</v>
      </c>
      <c r="C4452">
        <v>4</v>
      </c>
      <c r="D4452">
        <v>5</v>
      </c>
      <c r="E4452">
        <v>3</v>
      </c>
      <c r="F4452">
        <v>5</v>
      </c>
      <c r="G4452">
        <v>0.52899126969733867</v>
      </c>
      <c r="H4452">
        <v>0.97151053274835109</v>
      </c>
      <c r="I4452">
        <v>-0.25090061610525849</v>
      </c>
      <c r="J4452">
        <v>1.4482418483831174</v>
      </c>
    </row>
    <row r="4453" spans="1:10" x14ac:dyDescent="0.2">
      <c r="A4453">
        <v>35190482</v>
      </c>
      <c r="B4453">
        <v>289</v>
      </c>
      <c r="C4453">
        <v>3</v>
      </c>
      <c r="D4453">
        <v>4</v>
      </c>
      <c r="E4453">
        <v>4</v>
      </c>
      <c r="F4453">
        <v>4</v>
      </c>
      <c r="G4453">
        <v>-7.9863918202105616E-3</v>
      </c>
      <c r="H4453">
        <v>0.12403312807101791</v>
      </c>
      <c r="I4453">
        <v>0.40184596657169425</v>
      </c>
      <c r="J4453">
        <v>0.54612171744810889</v>
      </c>
    </row>
    <row r="4454" spans="1:10" x14ac:dyDescent="0.2">
      <c r="A4454">
        <v>35190483</v>
      </c>
      <c r="B4454">
        <v>374</v>
      </c>
      <c r="C4454">
        <v>5</v>
      </c>
      <c r="D4454">
        <v>5</v>
      </c>
      <c r="E4454">
        <v>1</v>
      </c>
      <c r="F4454">
        <v>5</v>
      </c>
      <c r="G4454">
        <v>1.2713908269277381</v>
      </c>
      <c r="H4454">
        <v>0.59987324504202433</v>
      </c>
      <c r="I4454">
        <v>-0.72251059649197735</v>
      </c>
      <c r="J4454">
        <v>0.91517805982641764</v>
      </c>
    </row>
    <row r="4455" spans="1:10" x14ac:dyDescent="0.2">
      <c r="A4455">
        <v>35190484</v>
      </c>
      <c r="B4455">
        <v>1569</v>
      </c>
      <c r="C4455">
        <v>4</v>
      </c>
      <c r="D4455">
        <v>4</v>
      </c>
      <c r="E4455">
        <v>2</v>
      </c>
      <c r="F4455">
        <v>5</v>
      </c>
      <c r="G4455">
        <v>0.59565561318614768</v>
      </c>
      <c r="H4455">
        <v>0.48340139639787444</v>
      </c>
      <c r="I4455">
        <v>-0.3674051610434288</v>
      </c>
      <c r="J4455">
        <v>1.3429320752708318</v>
      </c>
    </row>
    <row r="4456" spans="1:10" x14ac:dyDescent="0.2">
      <c r="A4456">
        <v>35190485</v>
      </c>
      <c r="B4456">
        <v>382</v>
      </c>
      <c r="C4456">
        <v>3</v>
      </c>
      <c r="D4456">
        <v>4</v>
      </c>
      <c r="E4456">
        <v>3</v>
      </c>
      <c r="F4456">
        <v>5</v>
      </c>
      <c r="G4456">
        <v>-0.33253525866907246</v>
      </c>
      <c r="H4456">
        <v>2.634807795511207E-2</v>
      </c>
      <c r="I4456">
        <v>-4.5858697728994979E-2</v>
      </c>
      <c r="J4456">
        <v>1.1012833228160577</v>
      </c>
    </row>
    <row r="4457" spans="1:10" x14ac:dyDescent="0.2">
      <c r="A4457">
        <v>35190486</v>
      </c>
      <c r="B4457">
        <v>1307</v>
      </c>
      <c r="C4457">
        <v>5</v>
      </c>
      <c r="D4457">
        <v>5</v>
      </c>
      <c r="E4457">
        <v>1</v>
      </c>
      <c r="F4457">
        <v>5</v>
      </c>
      <c r="G4457">
        <v>1.0947303032357736</v>
      </c>
      <c r="H4457">
        <v>1.6688089835730573</v>
      </c>
      <c r="I4457">
        <v>-1.3006556672508192</v>
      </c>
      <c r="J4457">
        <v>1.8063789522050016</v>
      </c>
    </row>
    <row r="4458" spans="1:10" x14ac:dyDescent="0.2">
      <c r="A4458">
        <v>35190487</v>
      </c>
      <c r="B4458">
        <v>570</v>
      </c>
      <c r="C4458">
        <v>4</v>
      </c>
      <c r="D4458">
        <v>4</v>
      </c>
      <c r="E4458">
        <v>2</v>
      </c>
      <c r="F4458">
        <v>5</v>
      </c>
      <c r="G4458">
        <v>0.63701389123840113</v>
      </c>
      <c r="H4458">
        <v>0.2271187638775502</v>
      </c>
      <c r="I4458">
        <v>-0.58028006440603286</v>
      </c>
      <c r="J4458">
        <v>1.2416636589854264</v>
      </c>
    </row>
    <row r="4459" spans="1:10" x14ac:dyDescent="0.2">
      <c r="A4459">
        <v>35190488</v>
      </c>
      <c r="B4459">
        <v>584</v>
      </c>
      <c r="C4459">
        <v>1</v>
      </c>
      <c r="D4459">
        <v>4</v>
      </c>
      <c r="E4459">
        <v>3</v>
      </c>
      <c r="F4459">
        <v>5</v>
      </c>
      <c r="G4459">
        <v>-0.96871545917566904</v>
      </c>
      <c r="H4459">
        <v>-3.5627799091604156E-2</v>
      </c>
      <c r="I4459">
        <v>-0.26542877312749824</v>
      </c>
      <c r="J4459">
        <v>1.8455053379068764</v>
      </c>
    </row>
    <row r="4460" spans="1:10" x14ac:dyDescent="0.2">
      <c r="A4460">
        <v>35190489</v>
      </c>
      <c r="B4460">
        <v>407</v>
      </c>
      <c r="C4460">
        <v>3</v>
      </c>
      <c r="D4460">
        <v>4</v>
      </c>
      <c r="E4460">
        <v>3</v>
      </c>
      <c r="F4460">
        <v>5</v>
      </c>
      <c r="G4460">
        <v>-0.30251648513282847</v>
      </c>
      <c r="H4460">
        <v>0.2120062977490258</v>
      </c>
      <c r="I4460">
        <v>-0.10139433557779481</v>
      </c>
      <c r="J4460">
        <v>1.0936471541737203</v>
      </c>
    </row>
    <row r="4461" spans="1:10" x14ac:dyDescent="0.2">
      <c r="A4461">
        <v>35190490</v>
      </c>
      <c r="B4461">
        <v>503</v>
      </c>
      <c r="C4461">
        <v>3</v>
      </c>
      <c r="D4461">
        <v>4</v>
      </c>
      <c r="E4461">
        <v>3</v>
      </c>
      <c r="F4461">
        <v>5</v>
      </c>
      <c r="G4461">
        <v>-0.37835232976554156</v>
      </c>
      <c r="H4461">
        <v>0.16141674256127536</v>
      </c>
      <c r="I4461">
        <v>-2.0066115157411746E-2</v>
      </c>
      <c r="J4461">
        <v>1.5934566778425481</v>
      </c>
    </row>
    <row r="4462" spans="1:10" x14ac:dyDescent="0.2">
      <c r="A4462">
        <v>35190491</v>
      </c>
      <c r="B4462">
        <v>361</v>
      </c>
      <c r="C4462">
        <v>3</v>
      </c>
      <c r="D4462">
        <v>4</v>
      </c>
      <c r="E4462">
        <v>5</v>
      </c>
      <c r="F4462">
        <v>5</v>
      </c>
      <c r="G4462">
        <v>-0.13619822896181505</v>
      </c>
      <c r="H4462">
        <v>0.59683463099473466</v>
      </c>
      <c r="I4462">
        <v>0.82707644739451114</v>
      </c>
      <c r="J4462">
        <v>1.0670586049392576</v>
      </c>
    </row>
    <row r="4463" spans="1:10" x14ac:dyDescent="0.2">
      <c r="A4463">
        <v>35190492</v>
      </c>
      <c r="B4463">
        <v>753</v>
      </c>
      <c r="C4463">
        <v>5</v>
      </c>
      <c r="D4463">
        <v>5</v>
      </c>
      <c r="E4463">
        <v>1</v>
      </c>
      <c r="F4463">
        <v>5</v>
      </c>
      <c r="G4463">
        <v>1.8201694839829667</v>
      </c>
      <c r="H4463">
        <v>1.5123321466780024</v>
      </c>
      <c r="I4463">
        <v>-1.0130290271347526</v>
      </c>
      <c r="J4463">
        <v>2.7089407130714589</v>
      </c>
    </row>
    <row r="4464" spans="1:10" x14ac:dyDescent="0.2">
      <c r="A4464">
        <v>35190493</v>
      </c>
      <c r="B4464">
        <v>679</v>
      </c>
      <c r="C4464">
        <v>5</v>
      </c>
      <c r="D4464">
        <v>5</v>
      </c>
      <c r="E4464">
        <v>1</v>
      </c>
      <c r="F4464">
        <v>5</v>
      </c>
      <c r="G4464">
        <v>1.1866139094147705</v>
      </c>
      <c r="H4464">
        <v>0.68140030496720627</v>
      </c>
      <c r="I4464">
        <v>-0.74425130643148296</v>
      </c>
      <c r="J4464">
        <v>1.7640480619299912</v>
      </c>
    </row>
    <row r="4465" spans="1:10" x14ac:dyDescent="0.2">
      <c r="A4465">
        <v>35190494</v>
      </c>
      <c r="B4465">
        <v>349</v>
      </c>
      <c r="C4465">
        <v>4</v>
      </c>
      <c r="D4465">
        <v>4</v>
      </c>
      <c r="E4465">
        <v>3</v>
      </c>
      <c r="F4465">
        <v>5</v>
      </c>
      <c r="G4465">
        <v>4.8828431789779414E-2</v>
      </c>
      <c r="H4465">
        <v>0.31271596282056285</v>
      </c>
      <c r="I4465">
        <v>-1.5564909911595981E-2</v>
      </c>
      <c r="J4465">
        <v>1.3261435635125891</v>
      </c>
    </row>
    <row r="4466" spans="1:10" x14ac:dyDescent="0.2">
      <c r="A4466">
        <v>35190495</v>
      </c>
      <c r="B4466">
        <v>1375</v>
      </c>
      <c r="C4466">
        <v>5</v>
      </c>
      <c r="D4466">
        <v>5</v>
      </c>
      <c r="E4466">
        <v>4</v>
      </c>
      <c r="F4466">
        <v>5</v>
      </c>
      <c r="G4466">
        <v>1.1586058944966937</v>
      </c>
      <c r="H4466">
        <v>1.6458987965564078</v>
      </c>
      <c r="I4466">
        <v>0.30908073412047787</v>
      </c>
      <c r="J4466">
        <v>1.4370657179837789</v>
      </c>
    </row>
    <row r="4467" spans="1:10" x14ac:dyDescent="0.2">
      <c r="A4467">
        <v>35190496</v>
      </c>
      <c r="B4467">
        <v>405</v>
      </c>
      <c r="C4467">
        <v>3</v>
      </c>
      <c r="D4467">
        <v>4</v>
      </c>
      <c r="E4467">
        <v>4</v>
      </c>
      <c r="F4467">
        <v>5</v>
      </c>
      <c r="G4467">
        <v>-0.27760263149895154</v>
      </c>
      <c r="H4467">
        <v>0.48173734472684887</v>
      </c>
      <c r="I4467">
        <v>0.12144066691525583</v>
      </c>
      <c r="J4467">
        <v>0.9757037423258802</v>
      </c>
    </row>
    <row r="4468" spans="1:10" x14ac:dyDescent="0.2">
      <c r="A4468">
        <v>35190497</v>
      </c>
      <c r="B4468">
        <v>485</v>
      </c>
      <c r="C4468">
        <v>2</v>
      </c>
      <c r="D4468">
        <v>2</v>
      </c>
      <c r="E4468">
        <v>2</v>
      </c>
      <c r="F4468">
        <v>5</v>
      </c>
      <c r="G4468">
        <v>-0.74997954120586718</v>
      </c>
      <c r="H4468">
        <v>-0.5625185806869486</v>
      </c>
      <c r="I4468">
        <v>-0.38526127448463354</v>
      </c>
      <c r="J4468">
        <v>0.74592283753962851</v>
      </c>
    </row>
    <row r="4469" spans="1:10" x14ac:dyDescent="0.2">
      <c r="A4469">
        <v>35190498</v>
      </c>
      <c r="B4469">
        <v>482</v>
      </c>
      <c r="C4469">
        <v>5</v>
      </c>
      <c r="D4469">
        <v>3</v>
      </c>
      <c r="E4469">
        <v>5</v>
      </c>
      <c r="F4469">
        <v>5</v>
      </c>
      <c r="G4469">
        <v>1.608437478696807</v>
      </c>
      <c r="H4469">
        <v>-0.1780979914334069</v>
      </c>
      <c r="I4469">
        <v>1.8718795303679221</v>
      </c>
      <c r="J4469">
        <v>0.80127271026932023</v>
      </c>
    </row>
    <row r="4470" spans="1:10" x14ac:dyDescent="0.2">
      <c r="A4470">
        <v>35190499</v>
      </c>
      <c r="B4470">
        <v>390</v>
      </c>
      <c r="C4470">
        <v>5</v>
      </c>
      <c r="D4470">
        <v>5</v>
      </c>
      <c r="E4470">
        <v>5</v>
      </c>
      <c r="F4470">
        <v>4</v>
      </c>
      <c r="G4470">
        <v>2.0252698033174781</v>
      </c>
      <c r="H4470">
        <v>1.7586174913918575</v>
      </c>
      <c r="I4470">
        <v>2.9548753985360046</v>
      </c>
      <c r="J4470">
        <v>0.55857916837171651</v>
      </c>
    </row>
    <row r="4471" spans="1:10" x14ac:dyDescent="0.2">
      <c r="A4471">
        <v>35190500</v>
      </c>
      <c r="B4471">
        <v>624</v>
      </c>
      <c r="C4471">
        <v>4</v>
      </c>
      <c r="D4471">
        <v>4</v>
      </c>
      <c r="E4471">
        <v>3</v>
      </c>
      <c r="F4471">
        <v>4</v>
      </c>
      <c r="G4471">
        <v>0.45645092034938328</v>
      </c>
      <c r="H4471">
        <v>-2.911898251800446E-2</v>
      </c>
      <c r="I4471">
        <v>-0.30389313219640424</v>
      </c>
      <c r="J4471">
        <v>0.36882261073293421</v>
      </c>
    </row>
    <row r="4472" spans="1:10" x14ac:dyDescent="0.2">
      <c r="A4472">
        <v>35190501</v>
      </c>
      <c r="B4472">
        <v>505</v>
      </c>
      <c r="C4472">
        <v>5</v>
      </c>
      <c r="D4472">
        <v>4</v>
      </c>
      <c r="E4472">
        <v>3</v>
      </c>
      <c r="F4472">
        <v>4</v>
      </c>
      <c r="G4472">
        <v>1.5848260545252213</v>
      </c>
      <c r="H4472">
        <v>0.3554162569583299</v>
      </c>
      <c r="I4472">
        <v>-4.490373044025206E-2</v>
      </c>
      <c r="J4472">
        <v>0.46852093917338311</v>
      </c>
    </row>
    <row r="4473" spans="1:10" x14ac:dyDescent="0.2">
      <c r="A4473">
        <v>35190502</v>
      </c>
      <c r="B4473">
        <v>292</v>
      </c>
      <c r="C4473">
        <v>5</v>
      </c>
      <c r="D4473">
        <v>3</v>
      </c>
      <c r="E4473">
        <v>2</v>
      </c>
      <c r="F4473">
        <v>4</v>
      </c>
      <c r="G4473">
        <v>1.0866012157094362</v>
      </c>
      <c r="H4473">
        <v>-0.39235599349025763</v>
      </c>
      <c r="I4473">
        <v>-0.62941144019273576</v>
      </c>
      <c r="J4473">
        <v>6.2580025882182783E-2</v>
      </c>
    </row>
    <row r="4474" spans="1:10" x14ac:dyDescent="0.2">
      <c r="A4474">
        <v>35190503</v>
      </c>
      <c r="B4474">
        <v>432</v>
      </c>
      <c r="C4474">
        <v>5</v>
      </c>
      <c r="D4474">
        <v>5</v>
      </c>
      <c r="E4474">
        <v>1</v>
      </c>
      <c r="F4474">
        <v>5</v>
      </c>
      <c r="G4474">
        <v>0.96027529585972404</v>
      </c>
      <c r="H4474">
        <v>1.6307853507209193</v>
      </c>
      <c r="I4474">
        <v>-0.94448286822076766</v>
      </c>
      <c r="J4474">
        <v>1.6839598703436653</v>
      </c>
    </row>
    <row r="4475" spans="1:10" x14ac:dyDescent="0.2">
      <c r="A4475">
        <v>35190504</v>
      </c>
      <c r="B4475">
        <v>669</v>
      </c>
      <c r="C4475">
        <v>4</v>
      </c>
      <c r="D4475">
        <v>4</v>
      </c>
      <c r="E4475">
        <v>1</v>
      </c>
      <c r="F4475">
        <v>5</v>
      </c>
      <c r="G4475">
        <v>0.61175466701960746</v>
      </c>
      <c r="H4475">
        <v>0.24789163175299644</v>
      </c>
      <c r="I4475">
        <v>-1.0384676662006</v>
      </c>
      <c r="J4475">
        <v>0.86951713758919591</v>
      </c>
    </row>
    <row r="4476" spans="1:10" x14ac:dyDescent="0.2">
      <c r="A4476">
        <v>35190505</v>
      </c>
      <c r="B4476">
        <v>553</v>
      </c>
      <c r="C4476">
        <v>5</v>
      </c>
      <c r="D4476">
        <v>5</v>
      </c>
      <c r="E4476">
        <v>1</v>
      </c>
      <c r="F4476">
        <v>5</v>
      </c>
      <c r="G4476">
        <v>0.67026330419773439</v>
      </c>
      <c r="H4476">
        <v>1.0210829506449193</v>
      </c>
      <c r="I4476">
        <v>-0.77391503469334211</v>
      </c>
      <c r="J4476">
        <v>1.265826177960292</v>
      </c>
    </row>
    <row r="4477" spans="1:10" x14ac:dyDescent="0.2">
      <c r="A4477">
        <v>35190506</v>
      </c>
      <c r="B4477">
        <v>658</v>
      </c>
      <c r="C4477">
        <v>4</v>
      </c>
      <c r="D4477">
        <v>3</v>
      </c>
      <c r="E4477">
        <v>3</v>
      </c>
      <c r="F4477">
        <v>5</v>
      </c>
      <c r="G4477">
        <v>0.62269096034640115</v>
      </c>
      <c r="H4477">
        <v>-9.7203321692260355E-2</v>
      </c>
      <c r="I4477">
        <v>-0.21686946427514706</v>
      </c>
      <c r="J4477">
        <v>0.99151051382763489</v>
      </c>
    </row>
    <row r="4478" spans="1:10" x14ac:dyDescent="0.2">
      <c r="A4478">
        <v>35190507</v>
      </c>
      <c r="B4478">
        <v>452</v>
      </c>
      <c r="C4478">
        <v>2</v>
      </c>
      <c r="D4478">
        <v>4</v>
      </c>
      <c r="E4478">
        <v>3</v>
      </c>
      <c r="F4478">
        <v>5</v>
      </c>
      <c r="G4478">
        <v>-0.72169805587168501</v>
      </c>
      <c r="H4478">
        <v>1.3842639919159627E-2</v>
      </c>
      <c r="I4478">
        <v>2.6516529708730391E-3</v>
      </c>
      <c r="J4478">
        <v>1.0486853113850036</v>
      </c>
    </row>
    <row r="4479" spans="1:10" x14ac:dyDescent="0.2">
      <c r="A4479">
        <v>35190508</v>
      </c>
      <c r="B4479">
        <v>870</v>
      </c>
      <c r="C4479">
        <v>4</v>
      </c>
      <c r="D4479">
        <v>5</v>
      </c>
      <c r="E4479">
        <v>2</v>
      </c>
      <c r="F4479">
        <v>5</v>
      </c>
      <c r="G4479">
        <v>0.47869617432210698</v>
      </c>
      <c r="H4479">
        <v>1.5571415623977578</v>
      </c>
      <c r="I4479">
        <v>-0.42450378124816557</v>
      </c>
      <c r="J4479">
        <v>1.2778286641360688</v>
      </c>
    </row>
    <row r="4480" spans="1:10" x14ac:dyDescent="0.2">
      <c r="A4480">
        <v>35190511</v>
      </c>
      <c r="B4480">
        <v>942</v>
      </c>
      <c r="C4480">
        <v>1</v>
      </c>
      <c r="D4480">
        <v>4</v>
      </c>
      <c r="E4480">
        <v>2</v>
      </c>
      <c r="F4480">
        <v>5</v>
      </c>
      <c r="G4480">
        <v>-1.1160065356007536</v>
      </c>
      <c r="H4480">
        <v>2.0393663260045908E-2</v>
      </c>
      <c r="I4480">
        <v>-0.61101273548419544</v>
      </c>
      <c r="J4480">
        <v>1.7601214842224662</v>
      </c>
    </row>
    <row r="4481" spans="1:10" x14ac:dyDescent="0.2">
      <c r="A4481">
        <v>35190512</v>
      </c>
      <c r="B4481">
        <v>524</v>
      </c>
      <c r="C4481">
        <v>1</v>
      </c>
      <c r="D4481">
        <v>4</v>
      </c>
      <c r="E4481">
        <v>2</v>
      </c>
      <c r="F4481">
        <v>5</v>
      </c>
      <c r="G4481">
        <v>-1.2521801161616621</v>
      </c>
      <c r="H4481">
        <v>0.11509111030526589</v>
      </c>
      <c r="I4481">
        <v>-0.53127720899529618</v>
      </c>
      <c r="J4481">
        <v>1.7307497226919302</v>
      </c>
    </row>
    <row r="4482" spans="1:10" x14ac:dyDescent="0.2">
      <c r="A4482">
        <v>35190513</v>
      </c>
      <c r="B4482">
        <v>566</v>
      </c>
      <c r="C4482">
        <v>1</v>
      </c>
      <c r="D4482">
        <v>3</v>
      </c>
      <c r="E4482">
        <v>1</v>
      </c>
      <c r="F4482">
        <v>5</v>
      </c>
      <c r="G4482">
        <v>-1.1836475747663229</v>
      </c>
      <c r="H4482">
        <v>-0.10057294884383097</v>
      </c>
      <c r="I4482">
        <v>-0.77659567861534051</v>
      </c>
      <c r="J4482">
        <v>1.6950302317488199</v>
      </c>
    </row>
    <row r="4483" spans="1:10" x14ac:dyDescent="0.2">
      <c r="A4483">
        <v>35190514</v>
      </c>
      <c r="B4483">
        <v>343</v>
      </c>
      <c r="C4483">
        <v>1</v>
      </c>
      <c r="D4483">
        <v>3</v>
      </c>
      <c r="E4483">
        <v>2</v>
      </c>
      <c r="F4483">
        <v>5</v>
      </c>
      <c r="G4483">
        <v>-1.5353451377528511</v>
      </c>
      <c r="H4483">
        <v>-0.38560171115543074</v>
      </c>
      <c r="I4483">
        <v>-0.53540396561863679</v>
      </c>
      <c r="J4483">
        <v>0.96157091921554949</v>
      </c>
    </row>
    <row r="4484" spans="1:10" x14ac:dyDescent="0.2">
      <c r="A4484">
        <v>35190515</v>
      </c>
      <c r="B4484">
        <v>1823</v>
      </c>
      <c r="C4484">
        <v>3</v>
      </c>
      <c r="D4484">
        <v>5</v>
      </c>
      <c r="E4484">
        <v>5</v>
      </c>
      <c r="F4484">
        <v>5</v>
      </c>
      <c r="G4484">
        <v>-0.17727970918458374</v>
      </c>
      <c r="H4484">
        <v>2.2766224888062103</v>
      </c>
      <c r="I4484">
        <v>1.0424633130879002</v>
      </c>
      <c r="J4484">
        <v>1.652015203453381</v>
      </c>
    </row>
    <row r="4485" spans="1:10" x14ac:dyDescent="0.2">
      <c r="A4485">
        <v>35190516</v>
      </c>
      <c r="B4485">
        <v>876</v>
      </c>
      <c r="C4485">
        <v>1</v>
      </c>
      <c r="D4485">
        <v>3</v>
      </c>
      <c r="E4485">
        <v>2</v>
      </c>
      <c r="F4485">
        <v>5</v>
      </c>
      <c r="G4485">
        <v>-1.3171609156442798</v>
      </c>
      <c r="H4485">
        <v>-0.14834515386787656</v>
      </c>
      <c r="I4485">
        <v>-0.68261749781368408</v>
      </c>
      <c r="J4485">
        <v>1.8486951447672444</v>
      </c>
    </row>
    <row r="4486" spans="1:10" x14ac:dyDescent="0.2">
      <c r="A4486">
        <v>35190517</v>
      </c>
      <c r="B4486">
        <v>1153</v>
      </c>
      <c r="C4486">
        <v>1</v>
      </c>
      <c r="D4486">
        <v>3</v>
      </c>
      <c r="E4486">
        <v>1</v>
      </c>
      <c r="F4486">
        <v>5</v>
      </c>
      <c r="G4486">
        <v>-1.4818139522274216</v>
      </c>
      <c r="H4486">
        <v>-0.29334228407396101</v>
      </c>
      <c r="I4486">
        <v>-0.74282333623597041</v>
      </c>
      <c r="J4486">
        <v>1.2769686175032349</v>
      </c>
    </row>
    <row r="4487" spans="1:10" x14ac:dyDescent="0.2">
      <c r="A4487">
        <v>35190518</v>
      </c>
      <c r="B4487">
        <v>1061</v>
      </c>
      <c r="C4487">
        <v>1</v>
      </c>
      <c r="D4487">
        <v>3</v>
      </c>
      <c r="E4487">
        <v>2</v>
      </c>
      <c r="F4487">
        <v>5</v>
      </c>
      <c r="G4487">
        <v>-1.1456158671131342</v>
      </c>
      <c r="H4487">
        <v>-0.27911122500495716</v>
      </c>
      <c r="I4487">
        <v>-0.55802071223551453</v>
      </c>
      <c r="J4487">
        <v>1.3517527453047717</v>
      </c>
    </row>
    <row r="4488" spans="1:10" x14ac:dyDescent="0.2">
      <c r="A4488">
        <v>35190519</v>
      </c>
      <c r="B4488">
        <v>290</v>
      </c>
      <c r="C4488">
        <v>1</v>
      </c>
      <c r="D4488">
        <v>3</v>
      </c>
      <c r="E4488">
        <v>1</v>
      </c>
      <c r="F4488">
        <v>5</v>
      </c>
      <c r="G4488">
        <v>-1.441998503005157</v>
      </c>
      <c r="H4488">
        <v>-0.34836117947638046</v>
      </c>
      <c r="I4488">
        <v>-0.75107072609554737</v>
      </c>
      <c r="J4488">
        <v>1.0038716026373635</v>
      </c>
    </row>
    <row r="4489" spans="1:10" x14ac:dyDescent="0.2">
      <c r="A4489">
        <v>35190520</v>
      </c>
      <c r="B4489">
        <v>680</v>
      </c>
      <c r="C4489">
        <v>1</v>
      </c>
      <c r="D4489">
        <v>3</v>
      </c>
      <c r="E4489">
        <v>2</v>
      </c>
      <c r="F4489">
        <v>5</v>
      </c>
      <c r="G4489">
        <v>-1.1965300192132666</v>
      </c>
      <c r="H4489">
        <v>-0.1024972138784794</v>
      </c>
      <c r="I4489">
        <v>-0.51694818203358694</v>
      </c>
      <c r="J4489">
        <v>1.3985785770731298</v>
      </c>
    </row>
    <row r="4490" spans="1:10" x14ac:dyDescent="0.2">
      <c r="A4490">
        <v>35190521</v>
      </c>
      <c r="B4490">
        <v>875</v>
      </c>
      <c r="C4490">
        <v>1</v>
      </c>
      <c r="D4490">
        <v>3</v>
      </c>
      <c r="E4490">
        <v>2</v>
      </c>
      <c r="F4490">
        <v>5</v>
      </c>
      <c r="G4490">
        <v>-1.0872085221422478</v>
      </c>
      <c r="H4490">
        <v>-0.36316681495336384</v>
      </c>
      <c r="I4490">
        <v>-0.68466714688899333</v>
      </c>
      <c r="J4490">
        <v>1.0314462878983717</v>
      </c>
    </row>
    <row r="4491" spans="1:10" x14ac:dyDescent="0.2">
      <c r="A4491">
        <v>35190522</v>
      </c>
      <c r="B4491">
        <v>679</v>
      </c>
      <c r="C4491">
        <v>1</v>
      </c>
      <c r="D4491">
        <v>3</v>
      </c>
      <c r="E4491">
        <v>2</v>
      </c>
      <c r="F4491">
        <v>5</v>
      </c>
      <c r="G4491">
        <v>-1.0494783900474833</v>
      </c>
      <c r="H4491">
        <v>-0.41767172062865887</v>
      </c>
      <c r="I4491">
        <v>-0.41051080840013598</v>
      </c>
      <c r="J4491">
        <v>1.3491361609198629</v>
      </c>
    </row>
    <row r="4492" spans="1:10" x14ac:dyDescent="0.2">
      <c r="A4492">
        <v>35190525</v>
      </c>
      <c r="B4492">
        <v>442</v>
      </c>
      <c r="C4492">
        <v>2</v>
      </c>
      <c r="D4492">
        <v>4</v>
      </c>
      <c r="E4492">
        <v>4</v>
      </c>
      <c r="F4492">
        <v>5</v>
      </c>
      <c r="G4492">
        <v>-0.43541192101616472</v>
      </c>
      <c r="H4492">
        <v>0.42024910256380577</v>
      </c>
      <c r="I4492">
        <v>0.25793448611873859</v>
      </c>
      <c r="J4492">
        <v>1.1186922402239867</v>
      </c>
    </row>
    <row r="4493" spans="1:10" x14ac:dyDescent="0.2">
      <c r="A4493">
        <v>35190526</v>
      </c>
      <c r="B4493">
        <v>421</v>
      </c>
      <c r="C4493">
        <v>3</v>
      </c>
      <c r="D4493">
        <v>4</v>
      </c>
      <c r="E4493">
        <v>2</v>
      </c>
      <c r="F4493">
        <v>5</v>
      </c>
      <c r="G4493">
        <v>-0.14225284940751914</v>
      </c>
      <c r="H4493">
        <v>8.1609103423384191E-2</v>
      </c>
      <c r="I4493">
        <v>-0.60451544063321194</v>
      </c>
      <c r="J4493">
        <v>1.0192318144434562</v>
      </c>
    </row>
    <row r="4494" spans="1:10" x14ac:dyDescent="0.2">
      <c r="A4494">
        <v>35190527</v>
      </c>
      <c r="B4494">
        <v>660</v>
      </c>
      <c r="C4494">
        <v>3</v>
      </c>
      <c r="D4494">
        <v>5</v>
      </c>
      <c r="E4494">
        <v>1</v>
      </c>
      <c r="F4494">
        <v>5</v>
      </c>
      <c r="G4494">
        <v>-0.36993884187629478</v>
      </c>
      <c r="H4494">
        <v>0.77248569345847318</v>
      </c>
      <c r="I4494">
        <v>-1.0030907663658541</v>
      </c>
      <c r="J4494">
        <v>1.2551524286337319</v>
      </c>
    </row>
    <row r="4495" spans="1:10" x14ac:dyDescent="0.2">
      <c r="A4495">
        <v>35190528</v>
      </c>
      <c r="B4495">
        <v>413</v>
      </c>
      <c r="C4495">
        <v>4</v>
      </c>
      <c r="D4495">
        <v>5</v>
      </c>
      <c r="E4495">
        <v>1</v>
      </c>
      <c r="F4495">
        <v>5</v>
      </c>
      <c r="G4495">
        <v>9.0568618790859423E-3</v>
      </c>
      <c r="H4495">
        <v>0.69767228244220736</v>
      </c>
      <c r="I4495">
        <v>-0.88644372951683481</v>
      </c>
      <c r="J4495">
        <v>0.878353255269129</v>
      </c>
    </row>
    <row r="4496" spans="1:10" x14ac:dyDescent="0.2">
      <c r="A4496">
        <v>35190529</v>
      </c>
      <c r="B4496">
        <v>583</v>
      </c>
      <c r="C4496">
        <v>3</v>
      </c>
      <c r="D4496">
        <v>4</v>
      </c>
      <c r="E4496">
        <v>2</v>
      </c>
      <c r="F4496">
        <v>5</v>
      </c>
      <c r="G4496">
        <v>-0.24198633733285682</v>
      </c>
      <c r="H4496">
        <v>0.53739900554156605</v>
      </c>
      <c r="I4496">
        <v>-0.69233525521361705</v>
      </c>
      <c r="J4496">
        <v>1.2223138309228798</v>
      </c>
    </row>
    <row r="4497" spans="1:10" x14ac:dyDescent="0.2">
      <c r="A4497">
        <v>35190530</v>
      </c>
      <c r="B4497">
        <v>475</v>
      </c>
      <c r="C4497">
        <v>3</v>
      </c>
      <c r="D4497">
        <v>4</v>
      </c>
      <c r="E4497">
        <v>2</v>
      </c>
      <c r="F4497">
        <v>5</v>
      </c>
      <c r="G4497">
        <v>-2.4584959210212365E-2</v>
      </c>
      <c r="H4497">
        <v>0.48131029396613706</v>
      </c>
      <c r="I4497">
        <v>-0.70449407655363872</v>
      </c>
      <c r="J4497">
        <v>1.241587274021019</v>
      </c>
    </row>
    <row r="4498" spans="1:10" x14ac:dyDescent="0.2">
      <c r="A4498">
        <v>35190531</v>
      </c>
      <c r="B4498">
        <v>392</v>
      </c>
      <c r="C4498">
        <v>3</v>
      </c>
      <c r="D4498">
        <v>5</v>
      </c>
      <c r="E4498">
        <v>2</v>
      </c>
      <c r="F4498">
        <v>4</v>
      </c>
      <c r="G4498">
        <v>-0.25876500103105537</v>
      </c>
      <c r="H4498">
        <v>0.81462269801921894</v>
      </c>
      <c r="I4498">
        <v>-0.56572643839697645</v>
      </c>
      <c r="J4498">
        <v>0.61433134715147419</v>
      </c>
    </row>
    <row r="4499" spans="1:10" x14ac:dyDescent="0.2">
      <c r="A4499">
        <v>35190532</v>
      </c>
      <c r="B4499">
        <v>437</v>
      </c>
      <c r="C4499">
        <v>3</v>
      </c>
      <c r="D4499">
        <v>4</v>
      </c>
      <c r="E4499">
        <v>3</v>
      </c>
      <c r="F4499">
        <v>5</v>
      </c>
      <c r="G4499">
        <v>-0.3056959096964611</v>
      </c>
      <c r="H4499">
        <v>2.1107789011438061E-2</v>
      </c>
      <c r="I4499">
        <v>-0.3005247602044242</v>
      </c>
      <c r="J4499">
        <v>1.0183056321364332</v>
      </c>
    </row>
    <row r="4500" spans="1:10" x14ac:dyDescent="0.2">
      <c r="A4500">
        <v>35190533</v>
      </c>
      <c r="B4500">
        <v>489</v>
      </c>
      <c r="C4500">
        <v>2</v>
      </c>
      <c r="D4500">
        <v>4</v>
      </c>
      <c r="E4500">
        <v>4</v>
      </c>
      <c r="F4500">
        <v>5</v>
      </c>
      <c r="G4500">
        <v>-0.50450830362058963</v>
      </c>
      <c r="H4500">
        <v>0.39012093487703975</v>
      </c>
      <c r="I4500">
        <v>0.44797127349860055</v>
      </c>
      <c r="J4500">
        <v>1.1488351472167997</v>
      </c>
    </row>
    <row r="4501" spans="1:10" x14ac:dyDescent="0.2">
      <c r="A4501">
        <v>35190534</v>
      </c>
      <c r="B4501">
        <v>456</v>
      </c>
      <c r="C4501">
        <v>2</v>
      </c>
      <c r="D4501">
        <v>4</v>
      </c>
      <c r="E4501">
        <v>4</v>
      </c>
      <c r="F4501">
        <v>5</v>
      </c>
      <c r="G4501">
        <v>-0.58557924039189757</v>
      </c>
      <c r="H4501">
        <v>0.4683721750724818</v>
      </c>
      <c r="I4501">
        <v>0.33309576984986966</v>
      </c>
      <c r="J4501">
        <v>1.3168089163271868</v>
      </c>
    </row>
    <row r="4502" spans="1:10" x14ac:dyDescent="0.2">
      <c r="A4502">
        <v>35190537</v>
      </c>
      <c r="B4502">
        <v>758</v>
      </c>
      <c r="C4502">
        <v>1</v>
      </c>
      <c r="D4502">
        <v>3</v>
      </c>
      <c r="E4502">
        <v>3</v>
      </c>
      <c r="F4502">
        <v>5</v>
      </c>
      <c r="G4502">
        <v>-1.1362777196036014</v>
      </c>
      <c r="H4502">
        <v>-0.33463763380041117</v>
      </c>
      <c r="I4502">
        <v>1.1831879114839128E-2</v>
      </c>
      <c r="J4502">
        <v>1.3130285202476135</v>
      </c>
    </row>
    <row r="4503" spans="1:10" x14ac:dyDescent="0.2">
      <c r="A4503">
        <v>35190538</v>
      </c>
      <c r="B4503">
        <v>415</v>
      </c>
      <c r="C4503">
        <v>1</v>
      </c>
      <c r="D4503">
        <v>2</v>
      </c>
      <c r="E4503">
        <v>3</v>
      </c>
      <c r="F4503">
        <v>5</v>
      </c>
      <c r="G4503">
        <v>-1.0451887780899589</v>
      </c>
      <c r="H4503">
        <v>-0.62366235271817572</v>
      </c>
      <c r="I4503">
        <v>-0.2911244830381356</v>
      </c>
      <c r="J4503">
        <v>1.1876201202422099</v>
      </c>
    </row>
    <row r="4504" spans="1:10" x14ac:dyDescent="0.2">
      <c r="A4504">
        <v>35190539</v>
      </c>
      <c r="B4504">
        <v>244</v>
      </c>
      <c r="C4504">
        <v>1</v>
      </c>
      <c r="D4504">
        <v>3</v>
      </c>
      <c r="E4504">
        <v>3</v>
      </c>
      <c r="F4504">
        <v>5</v>
      </c>
      <c r="G4504">
        <v>-1.2685016189959399</v>
      </c>
      <c r="H4504">
        <v>-0.30185946876232711</v>
      </c>
      <c r="I4504">
        <v>-4.24987131057055E-2</v>
      </c>
      <c r="J4504">
        <v>1.3737285045920631</v>
      </c>
    </row>
    <row r="4505" spans="1:10" x14ac:dyDescent="0.2">
      <c r="A4505">
        <v>35190540</v>
      </c>
      <c r="B4505">
        <v>988</v>
      </c>
      <c r="C4505">
        <v>1</v>
      </c>
      <c r="D4505">
        <v>3</v>
      </c>
      <c r="E4505">
        <v>4</v>
      </c>
      <c r="F4505">
        <v>5</v>
      </c>
      <c r="G4505">
        <v>-1.3872523155170682</v>
      </c>
      <c r="H4505">
        <v>-0.24209117208228351</v>
      </c>
      <c r="I4505">
        <v>0.18664872488024431</v>
      </c>
      <c r="J4505">
        <v>1.2845235624325075</v>
      </c>
    </row>
    <row r="4506" spans="1:10" x14ac:dyDescent="0.2">
      <c r="A4506">
        <v>35190541</v>
      </c>
      <c r="B4506">
        <v>284</v>
      </c>
      <c r="C4506">
        <v>1</v>
      </c>
      <c r="D4506">
        <v>2</v>
      </c>
      <c r="E4506">
        <v>4</v>
      </c>
      <c r="F4506">
        <v>5</v>
      </c>
      <c r="G4506">
        <v>-1.2452773101495138</v>
      </c>
      <c r="H4506">
        <v>-0.50893942469410158</v>
      </c>
      <c r="I4506">
        <v>0.21533259023233359</v>
      </c>
      <c r="J4506">
        <v>1.3038179843947326</v>
      </c>
    </row>
    <row r="4507" spans="1:10" x14ac:dyDescent="0.2">
      <c r="A4507">
        <v>35190542</v>
      </c>
      <c r="B4507">
        <v>400</v>
      </c>
      <c r="C4507">
        <v>1</v>
      </c>
      <c r="D4507">
        <v>3</v>
      </c>
      <c r="E4507">
        <v>4</v>
      </c>
      <c r="F4507">
        <v>5</v>
      </c>
      <c r="G4507">
        <v>-1.0401833819180355</v>
      </c>
      <c r="H4507">
        <v>-0.33485678982368383</v>
      </c>
      <c r="I4507">
        <v>0.23838062958231532</v>
      </c>
      <c r="J4507">
        <v>1.2058287653491542</v>
      </c>
    </row>
    <row r="4508" spans="1:10" x14ac:dyDescent="0.2">
      <c r="A4508">
        <v>35190543</v>
      </c>
      <c r="B4508">
        <v>318</v>
      </c>
      <c r="C4508">
        <v>1</v>
      </c>
      <c r="D4508">
        <v>3</v>
      </c>
      <c r="E4508">
        <v>4</v>
      </c>
      <c r="F4508">
        <v>5</v>
      </c>
      <c r="G4508">
        <v>-0.78507071598565525</v>
      </c>
      <c r="H4508">
        <v>-0.1860017802266227</v>
      </c>
      <c r="I4508">
        <v>0.14625485887249134</v>
      </c>
      <c r="J4508">
        <v>1.294945986722051</v>
      </c>
    </row>
    <row r="4509" spans="1:10" x14ac:dyDescent="0.2">
      <c r="A4509">
        <v>35190544</v>
      </c>
      <c r="B4509">
        <v>564</v>
      </c>
      <c r="C4509">
        <v>1</v>
      </c>
      <c r="D4509">
        <v>4</v>
      </c>
      <c r="E4509">
        <v>4</v>
      </c>
      <c r="F4509">
        <v>5</v>
      </c>
      <c r="G4509">
        <v>-0.99512586180441898</v>
      </c>
      <c r="H4509">
        <v>5.9496431271043898E-2</v>
      </c>
      <c r="I4509">
        <v>0.2362579818298193</v>
      </c>
      <c r="J4509">
        <v>1.4265443344143405</v>
      </c>
    </row>
    <row r="4510" spans="1:10" x14ac:dyDescent="0.2">
      <c r="A4510">
        <v>35190545</v>
      </c>
      <c r="B4510">
        <v>479</v>
      </c>
      <c r="C4510">
        <v>1</v>
      </c>
      <c r="D4510">
        <v>3</v>
      </c>
      <c r="E4510">
        <v>3</v>
      </c>
      <c r="F4510">
        <v>5</v>
      </c>
      <c r="G4510">
        <v>-0.77089785350212392</v>
      </c>
      <c r="H4510">
        <v>-0.22770351947170556</v>
      </c>
      <c r="I4510">
        <v>-0.14286682044391777</v>
      </c>
      <c r="J4510">
        <v>1.4273853741002915</v>
      </c>
    </row>
    <row r="4511" spans="1:10" x14ac:dyDescent="0.2">
      <c r="A4511">
        <v>35190546</v>
      </c>
      <c r="B4511">
        <v>456</v>
      </c>
      <c r="C4511">
        <v>1</v>
      </c>
      <c r="D4511">
        <v>2</v>
      </c>
      <c r="E4511">
        <v>3</v>
      </c>
      <c r="F4511">
        <v>5</v>
      </c>
      <c r="G4511">
        <v>-0.85914853013714476</v>
      </c>
      <c r="H4511">
        <v>-0.73000893762455266</v>
      </c>
      <c r="I4511">
        <v>-6.2454090314922703E-2</v>
      </c>
      <c r="J4511">
        <v>1.2426817283003813</v>
      </c>
    </row>
    <row r="4512" spans="1:10" x14ac:dyDescent="0.2">
      <c r="A4512">
        <v>35190547</v>
      </c>
      <c r="B4512">
        <v>583</v>
      </c>
      <c r="C4512">
        <v>1</v>
      </c>
      <c r="D4512">
        <v>3</v>
      </c>
      <c r="E4512">
        <v>3</v>
      </c>
      <c r="F4512">
        <v>5</v>
      </c>
      <c r="G4512">
        <v>-1.2212088473926253</v>
      </c>
      <c r="H4512">
        <v>-0.28624076046837255</v>
      </c>
      <c r="I4512">
        <v>-5.7107214528405281E-2</v>
      </c>
      <c r="J4512">
        <v>1.1288150055211978</v>
      </c>
    </row>
    <row r="4513" spans="1:10" x14ac:dyDescent="0.2">
      <c r="A4513">
        <v>35190548</v>
      </c>
      <c r="B4513">
        <v>567</v>
      </c>
      <c r="C4513">
        <v>1</v>
      </c>
      <c r="D4513">
        <v>3</v>
      </c>
      <c r="E4513">
        <v>3</v>
      </c>
      <c r="F4513">
        <v>5</v>
      </c>
      <c r="G4513">
        <v>-1.1445290197509523</v>
      </c>
      <c r="H4513">
        <v>-0.19918716252384827</v>
      </c>
      <c r="I4513">
        <v>-0.2229149797181845</v>
      </c>
      <c r="J4513">
        <v>1.4194112668975993</v>
      </c>
    </row>
    <row r="4514" spans="1:10" x14ac:dyDescent="0.2">
      <c r="A4514">
        <v>35190549</v>
      </c>
      <c r="B4514">
        <v>508</v>
      </c>
      <c r="C4514">
        <v>1</v>
      </c>
      <c r="D4514">
        <v>3</v>
      </c>
      <c r="E4514">
        <v>3</v>
      </c>
      <c r="F4514">
        <v>5</v>
      </c>
      <c r="G4514">
        <v>-0.90006733407961237</v>
      </c>
      <c r="H4514">
        <v>-0.29815117873464747</v>
      </c>
      <c r="I4514">
        <v>-2.4100075926973247E-2</v>
      </c>
      <c r="J4514">
        <v>1.2591462461490197</v>
      </c>
    </row>
    <row r="4515" spans="1:10" x14ac:dyDescent="0.2">
      <c r="A4515">
        <v>35190550</v>
      </c>
      <c r="B4515">
        <v>788</v>
      </c>
      <c r="C4515">
        <v>1</v>
      </c>
      <c r="D4515">
        <v>3</v>
      </c>
      <c r="E4515">
        <v>4</v>
      </c>
      <c r="F4515">
        <v>5</v>
      </c>
      <c r="G4515">
        <v>-0.96552070205282647</v>
      </c>
      <c r="H4515">
        <v>-0.11086610609154489</v>
      </c>
      <c r="I4515">
        <v>6.0091489475945892E-2</v>
      </c>
      <c r="J4515">
        <v>1.6486514979699516</v>
      </c>
    </row>
    <row r="4516" spans="1:10" x14ac:dyDescent="0.2">
      <c r="A4516">
        <v>35190551</v>
      </c>
      <c r="B4516">
        <v>573</v>
      </c>
      <c r="C4516">
        <v>1</v>
      </c>
      <c r="D4516">
        <v>3</v>
      </c>
      <c r="E4516">
        <v>4</v>
      </c>
      <c r="F4516">
        <v>5</v>
      </c>
      <c r="G4516">
        <v>-1.2784025441267737</v>
      </c>
      <c r="H4516">
        <v>-7.221812801421007E-2</v>
      </c>
      <c r="I4516">
        <v>6.823195113071362E-2</v>
      </c>
      <c r="J4516">
        <v>1.6447585367499533</v>
      </c>
    </row>
    <row r="4517" spans="1:10" x14ac:dyDescent="0.2">
      <c r="A4517">
        <v>35190552</v>
      </c>
      <c r="B4517">
        <v>277</v>
      </c>
      <c r="C4517">
        <v>1</v>
      </c>
      <c r="D4517">
        <v>3</v>
      </c>
      <c r="E4517">
        <v>4</v>
      </c>
      <c r="F4517">
        <v>5</v>
      </c>
      <c r="G4517">
        <v>-0.78921729265062801</v>
      </c>
      <c r="H4517">
        <v>-0.40303006399348784</v>
      </c>
      <c r="I4517">
        <v>0.11515851362309909</v>
      </c>
      <c r="J4517">
        <v>1.5636283327397229</v>
      </c>
    </row>
    <row r="4518" spans="1:10" x14ac:dyDescent="0.2">
      <c r="A4518">
        <v>35190553</v>
      </c>
      <c r="B4518">
        <v>722</v>
      </c>
      <c r="C4518">
        <v>1</v>
      </c>
      <c r="D4518">
        <v>4</v>
      </c>
      <c r="E4518">
        <v>3</v>
      </c>
      <c r="F4518">
        <v>5</v>
      </c>
      <c r="G4518">
        <v>-1.3189192267793306</v>
      </c>
      <c r="H4518">
        <v>-1.9026267986077303E-2</v>
      </c>
      <c r="I4518">
        <v>-0.20465213409558855</v>
      </c>
      <c r="J4518">
        <v>1.2855853623887321</v>
      </c>
    </row>
    <row r="4519" spans="1:10" x14ac:dyDescent="0.2">
      <c r="A4519">
        <v>35190554</v>
      </c>
      <c r="B4519">
        <v>894</v>
      </c>
      <c r="C4519">
        <v>1</v>
      </c>
      <c r="D4519">
        <v>3</v>
      </c>
      <c r="E4519">
        <v>3</v>
      </c>
      <c r="F4519">
        <v>5</v>
      </c>
      <c r="G4519">
        <v>-1.2220284301327646</v>
      </c>
      <c r="H4519">
        <v>-0.24408736369256123</v>
      </c>
      <c r="I4519">
        <v>-0.14367863072824116</v>
      </c>
      <c r="J4519">
        <v>1.2726110476012853</v>
      </c>
    </row>
    <row r="4520" spans="1:10" x14ac:dyDescent="0.2">
      <c r="A4520">
        <v>35190558</v>
      </c>
      <c r="B4520">
        <v>986</v>
      </c>
      <c r="C4520">
        <v>1</v>
      </c>
      <c r="D4520">
        <v>4</v>
      </c>
      <c r="E4520">
        <v>3</v>
      </c>
      <c r="F4520">
        <v>5</v>
      </c>
      <c r="G4520">
        <v>-1.613244184567979</v>
      </c>
      <c r="H4520">
        <v>0.13991975991658104</v>
      </c>
      <c r="I4520">
        <v>-0.27366880637296997</v>
      </c>
      <c r="J4520">
        <v>1.8490491176183994</v>
      </c>
    </row>
    <row r="4521" spans="1:10" x14ac:dyDescent="0.2">
      <c r="A4521">
        <v>35190559</v>
      </c>
      <c r="B4521">
        <v>569</v>
      </c>
      <c r="C4521">
        <v>1</v>
      </c>
      <c r="D4521">
        <v>3</v>
      </c>
      <c r="E4521">
        <v>3</v>
      </c>
      <c r="F4521">
        <v>5</v>
      </c>
      <c r="G4521">
        <v>-1.252006854710932</v>
      </c>
      <c r="H4521">
        <v>-0.1904504647577317</v>
      </c>
      <c r="I4521">
        <v>-0.21682697660373876</v>
      </c>
      <c r="J4521">
        <v>1.3555716190651348</v>
      </c>
    </row>
    <row r="4522" spans="1:10" x14ac:dyDescent="0.2">
      <c r="A4522">
        <v>35190561</v>
      </c>
      <c r="B4522">
        <v>674</v>
      </c>
      <c r="C4522">
        <v>1</v>
      </c>
      <c r="D4522">
        <v>5</v>
      </c>
      <c r="E4522">
        <v>1</v>
      </c>
      <c r="F4522">
        <v>5</v>
      </c>
      <c r="G4522">
        <v>-0.99578146531340961</v>
      </c>
      <c r="H4522">
        <v>2.871162625657234</v>
      </c>
      <c r="I4522">
        <v>-0.75528951447793846</v>
      </c>
      <c r="J4522">
        <v>1.0685202363869366</v>
      </c>
    </row>
    <row r="4523" spans="1:10" x14ac:dyDescent="0.2">
      <c r="A4523">
        <v>35190562</v>
      </c>
      <c r="B4523">
        <v>428</v>
      </c>
      <c r="C4523">
        <v>1</v>
      </c>
      <c r="D4523">
        <v>5</v>
      </c>
      <c r="E4523">
        <v>2</v>
      </c>
      <c r="F4523">
        <v>4</v>
      </c>
      <c r="G4523">
        <v>-1.1957916958809989</v>
      </c>
      <c r="H4523">
        <v>3.9968423036564089</v>
      </c>
      <c r="I4523">
        <v>-0.50105449390753343</v>
      </c>
      <c r="J4523">
        <v>0.48640305971682035</v>
      </c>
    </row>
    <row r="4524" spans="1:10" x14ac:dyDescent="0.2">
      <c r="A4524">
        <v>35190563</v>
      </c>
      <c r="B4524">
        <v>647</v>
      </c>
      <c r="C4524">
        <v>1</v>
      </c>
      <c r="D4524">
        <v>2</v>
      </c>
      <c r="E4524">
        <v>3</v>
      </c>
      <c r="F4524">
        <v>5</v>
      </c>
      <c r="G4524">
        <v>-0.93192154497718271</v>
      </c>
      <c r="H4524">
        <v>-0.5004886318573305</v>
      </c>
      <c r="I4524">
        <v>-0.22448946203839071</v>
      </c>
      <c r="J4524">
        <v>1.1403338796380296</v>
      </c>
    </row>
    <row r="4525" spans="1:10" x14ac:dyDescent="0.2">
      <c r="A4525">
        <v>35190564</v>
      </c>
      <c r="B4525">
        <v>760</v>
      </c>
      <c r="C4525">
        <v>1</v>
      </c>
      <c r="D4525">
        <v>3</v>
      </c>
      <c r="E4525">
        <v>3</v>
      </c>
      <c r="F4525">
        <v>5</v>
      </c>
      <c r="G4525">
        <v>-1.0421672525215544</v>
      </c>
      <c r="H4525">
        <v>-0.30427092487451995</v>
      </c>
      <c r="I4525">
        <v>-0.29197776185333701</v>
      </c>
      <c r="J4525">
        <v>1.4309123741263194</v>
      </c>
    </row>
    <row r="4526" spans="1:10" x14ac:dyDescent="0.2">
      <c r="A4526">
        <v>35190565</v>
      </c>
      <c r="B4526">
        <v>931</v>
      </c>
      <c r="C4526">
        <v>1</v>
      </c>
      <c r="D4526">
        <v>3</v>
      </c>
      <c r="E4526">
        <v>3</v>
      </c>
      <c r="F4526">
        <v>5</v>
      </c>
      <c r="G4526">
        <v>-1.2476092648392403</v>
      </c>
      <c r="H4526">
        <v>-0.38397642099759632</v>
      </c>
      <c r="I4526">
        <v>-0.28326011002403173</v>
      </c>
      <c r="J4526">
        <v>1.2037463155161998</v>
      </c>
    </row>
    <row r="4527" spans="1:10" x14ac:dyDescent="0.2">
      <c r="A4527">
        <v>35190566</v>
      </c>
      <c r="B4527">
        <v>466</v>
      </c>
      <c r="C4527">
        <v>1</v>
      </c>
      <c r="D4527">
        <v>2</v>
      </c>
      <c r="E4527">
        <v>3</v>
      </c>
      <c r="F4527">
        <v>5</v>
      </c>
      <c r="G4527">
        <v>-1.4281801941097583</v>
      </c>
      <c r="H4527">
        <v>-0.5017834729631635</v>
      </c>
      <c r="I4527">
        <v>-0.18815815139239056</v>
      </c>
      <c r="J4527">
        <v>1.1273231435861701</v>
      </c>
    </row>
    <row r="4528" spans="1:10" x14ac:dyDescent="0.2">
      <c r="A4528">
        <v>35190567</v>
      </c>
      <c r="B4528">
        <v>352</v>
      </c>
      <c r="C4528">
        <v>1</v>
      </c>
      <c r="D4528">
        <v>3</v>
      </c>
      <c r="E4528">
        <v>3</v>
      </c>
      <c r="F4528">
        <v>5</v>
      </c>
      <c r="G4528">
        <v>-1.3752877544353437</v>
      </c>
      <c r="H4528">
        <v>-0.10146273850801885</v>
      </c>
      <c r="I4528">
        <v>-2.9444722947438558E-2</v>
      </c>
      <c r="J4528">
        <v>1.3508760171400489</v>
      </c>
    </row>
    <row r="4529" spans="1:10" x14ac:dyDescent="0.2">
      <c r="A4529">
        <v>35190568</v>
      </c>
      <c r="B4529">
        <v>373</v>
      </c>
      <c r="C4529">
        <v>1</v>
      </c>
      <c r="D4529">
        <v>3</v>
      </c>
      <c r="E4529">
        <v>4</v>
      </c>
      <c r="F4529">
        <v>5</v>
      </c>
      <c r="G4529">
        <v>-1.5281486811979754</v>
      </c>
      <c r="H4529">
        <v>-0.20364635229806549</v>
      </c>
      <c r="I4529">
        <v>6.3853543745726479E-2</v>
      </c>
      <c r="J4529">
        <v>1.192440017840724</v>
      </c>
    </row>
    <row r="4530" spans="1:10" x14ac:dyDescent="0.2">
      <c r="A4530">
        <v>35190569</v>
      </c>
      <c r="B4530">
        <v>383</v>
      </c>
      <c r="C4530">
        <v>1</v>
      </c>
      <c r="D4530">
        <v>2</v>
      </c>
      <c r="E4530">
        <v>4</v>
      </c>
      <c r="F4530">
        <v>5</v>
      </c>
      <c r="G4530">
        <v>-0.84843242677479802</v>
      </c>
      <c r="H4530">
        <v>-0.71330924498393689</v>
      </c>
      <c r="I4530">
        <v>4.6065722845533008E-2</v>
      </c>
      <c r="J4530">
        <v>1.0831188979891473</v>
      </c>
    </row>
    <row r="4531" spans="1:10" x14ac:dyDescent="0.2">
      <c r="A4531">
        <v>35190570</v>
      </c>
      <c r="B4531">
        <v>463</v>
      </c>
      <c r="C4531">
        <v>1</v>
      </c>
      <c r="D4531">
        <v>2</v>
      </c>
      <c r="E4531">
        <v>4</v>
      </c>
      <c r="F4531">
        <v>5</v>
      </c>
      <c r="G4531">
        <v>-0.98519957142251768</v>
      </c>
      <c r="H4531">
        <v>-0.68731626069516816</v>
      </c>
      <c r="I4531">
        <v>9.728799946534307E-2</v>
      </c>
      <c r="J4531">
        <v>0.74678617320329999</v>
      </c>
    </row>
    <row r="4532" spans="1:10" x14ac:dyDescent="0.2">
      <c r="A4532">
        <v>35190571</v>
      </c>
      <c r="B4532">
        <v>708</v>
      </c>
      <c r="C4532">
        <v>1</v>
      </c>
      <c r="D4532">
        <v>4</v>
      </c>
      <c r="E4532">
        <v>3</v>
      </c>
      <c r="F4532">
        <v>5</v>
      </c>
      <c r="G4532">
        <v>-1.0978374877950292</v>
      </c>
      <c r="H4532">
        <v>3.6103853361691196E-2</v>
      </c>
      <c r="I4532">
        <v>-8.8166168180652441E-2</v>
      </c>
      <c r="J4532">
        <v>1.5206144016311618</v>
      </c>
    </row>
    <row r="4533" spans="1:10" x14ac:dyDescent="0.2">
      <c r="A4533">
        <v>35190572</v>
      </c>
      <c r="B4533">
        <v>726</v>
      </c>
      <c r="C4533">
        <v>1</v>
      </c>
      <c r="D4533">
        <v>2</v>
      </c>
      <c r="E4533">
        <v>4</v>
      </c>
      <c r="F4533">
        <v>5</v>
      </c>
      <c r="G4533">
        <v>-1.1978971218390062</v>
      </c>
      <c r="H4533">
        <v>-0.47406980071321558</v>
      </c>
      <c r="I4533">
        <v>7.0915779405183801E-2</v>
      </c>
      <c r="J4533">
        <v>1.3668492690906544</v>
      </c>
    </row>
    <row r="4534" spans="1:10" x14ac:dyDescent="0.2">
      <c r="A4534">
        <v>35190573</v>
      </c>
      <c r="B4534">
        <v>359</v>
      </c>
      <c r="C4534">
        <v>1</v>
      </c>
      <c r="D4534">
        <v>2</v>
      </c>
      <c r="E4534">
        <v>3</v>
      </c>
      <c r="F4534">
        <v>5</v>
      </c>
      <c r="G4534">
        <v>-0.83138074814109675</v>
      </c>
      <c r="H4534">
        <v>-0.67494599598942617</v>
      </c>
      <c r="I4534">
        <v>-7.3034265477348259E-2</v>
      </c>
      <c r="J4534">
        <v>1.4459699318027901</v>
      </c>
    </row>
    <row r="4535" spans="1:10" x14ac:dyDescent="0.2">
      <c r="A4535">
        <v>35190575</v>
      </c>
      <c r="B4535">
        <v>501</v>
      </c>
      <c r="C4535">
        <v>1</v>
      </c>
      <c r="D4535">
        <v>2</v>
      </c>
      <c r="E4535">
        <v>4</v>
      </c>
      <c r="F4535">
        <v>5</v>
      </c>
      <c r="G4535">
        <v>-1.2006595220386607</v>
      </c>
      <c r="H4535">
        <v>-0.44311469948224946</v>
      </c>
      <c r="I4535">
        <v>7.290773253662175E-2</v>
      </c>
      <c r="J4535">
        <v>1.2943345351125759</v>
      </c>
    </row>
    <row r="4536" spans="1:10" x14ac:dyDescent="0.2">
      <c r="A4536">
        <v>35190576</v>
      </c>
      <c r="B4536">
        <v>417</v>
      </c>
      <c r="C4536">
        <v>1</v>
      </c>
      <c r="D4536">
        <v>3</v>
      </c>
      <c r="E4536">
        <v>3</v>
      </c>
      <c r="F4536">
        <v>5</v>
      </c>
      <c r="G4536">
        <v>-1.2219050185000249</v>
      </c>
      <c r="H4536">
        <v>-0.25123675387462441</v>
      </c>
      <c r="I4536">
        <v>-0.28660898464071966</v>
      </c>
      <c r="J4536">
        <v>1.0536350091600133</v>
      </c>
    </row>
    <row r="4537" spans="1:10" x14ac:dyDescent="0.2">
      <c r="A4537">
        <v>35190577</v>
      </c>
      <c r="B4537">
        <v>548</v>
      </c>
      <c r="C4537">
        <v>1</v>
      </c>
      <c r="D4537">
        <v>2</v>
      </c>
      <c r="E4537">
        <v>3</v>
      </c>
      <c r="F4537">
        <v>5</v>
      </c>
      <c r="G4537">
        <v>-1.0980474909444329</v>
      </c>
      <c r="H4537">
        <v>-0.5366769401999536</v>
      </c>
      <c r="I4537">
        <v>-0.20413024514061326</v>
      </c>
      <c r="J4537">
        <v>1.196617354591651</v>
      </c>
    </row>
    <row r="4538" spans="1:10" x14ac:dyDescent="0.2">
      <c r="A4538">
        <v>35190578</v>
      </c>
      <c r="B4538">
        <v>611</v>
      </c>
      <c r="C4538">
        <v>1</v>
      </c>
      <c r="D4538">
        <v>2</v>
      </c>
      <c r="E4538">
        <v>3</v>
      </c>
      <c r="F4538">
        <v>5</v>
      </c>
      <c r="G4538">
        <v>-1.2998891753144379</v>
      </c>
      <c r="H4538">
        <v>-0.44545256381800319</v>
      </c>
      <c r="I4538">
        <v>-0.13269361248203326</v>
      </c>
      <c r="J4538">
        <v>0.97185249982640043</v>
      </c>
    </row>
    <row r="4539" spans="1:10" x14ac:dyDescent="0.2">
      <c r="A4539">
        <v>35190581</v>
      </c>
      <c r="B4539">
        <v>490</v>
      </c>
      <c r="C4539">
        <v>1</v>
      </c>
      <c r="D4539">
        <v>3</v>
      </c>
      <c r="E4539">
        <v>4</v>
      </c>
      <c r="F4539">
        <v>4</v>
      </c>
      <c r="G4539">
        <v>-1.14485588092135</v>
      </c>
      <c r="H4539">
        <v>-0.36226142198446959</v>
      </c>
      <c r="I4539">
        <v>4.3659496331872112E-2</v>
      </c>
      <c r="J4539">
        <v>0.54684296032294322</v>
      </c>
    </row>
    <row r="4540" spans="1:10" x14ac:dyDescent="0.2">
      <c r="A4540">
        <v>35190583</v>
      </c>
      <c r="B4540">
        <v>348</v>
      </c>
      <c r="C4540">
        <v>1</v>
      </c>
      <c r="D4540">
        <v>1</v>
      </c>
      <c r="E4540">
        <v>4</v>
      </c>
      <c r="F4540">
        <v>4</v>
      </c>
      <c r="G4540">
        <v>-0.9102868056346104</v>
      </c>
      <c r="H4540">
        <v>-1.1772021248489537</v>
      </c>
      <c r="I4540">
        <v>7.2100854672216774E-2</v>
      </c>
      <c r="J4540">
        <v>0.18437986511338755</v>
      </c>
    </row>
    <row r="4541" spans="1:10" x14ac:dyDescent="0.2">
      <c r="A4541">
        <v>35190584</v>
      </c>
      <c r="B4541">
        <v>462</v>
      </c>
      <c r="C4541">
        <v>1</v>
      </c>
      <c r="D4541">
        <v>2</v>
      </c>
      <c r="E4541">
        <v>2</v>
      </c>
      <c r="F4541">
        <v>4</v>
      </c>
      <c r="G4541">
        <v>-1.3983098609893405</v>
      </c>
      <c r="H4541">
        <v>-0.69317818818867138</v>
      </c>
      <c r="I4541">
        <v>-0.41094023280376646</v>
      </c>
      <c r="J4541">
        <v>0.67580423996169203</v>
      </c>
    </row>
    <row r="4542" spans="1:10" x14ac:dyDescent="0.2">
      <c r="A4542">
        <v>35190585</v>
      </c>
      <c r="B4542">
        <v>1345</v>
      </c>
      <c r="C4542">
        <v>1</v>
      </c>
      <c r="D4542">
        <v>2</v>
      </c>
      <c r="E4542">
        <v>3</v>
      </c>
      <c r="F4542">
        <v>5</v>
      </c>
      <c r="G4542">
        <v>-1.0264830505052229</v>
      </c>
      <c r="H4542">
        <v>-0.48928576898200682</v>
      </c>
      <c r="I4542">
        <v>-0.30028725798499595</v>
      </c>
      <c r="J4542">
        <v>0.827368746836328</v>
      </c>
    </row>
    <row r="4543" spans="1:10" x14ac:dyDescent="0.2">
      <c r="A4543">
        <v>35190586</v>
      </c>
      <c r="B4543">
        <v>661</v>
      </c>
      <c r="C4543">
        <v>1</v>
      </c>
      <c r="D4543">
        <v>2</v>
      </c>
      <c r="E4543">
        <v>3</v>
      </c>
      <c r="F4543">
        <v>4</v>
      </c>
      <c r="G4543">
        <v>-0.87729899179473558</v>
      </c>
      <c r="H4543">
        <v>-0.51919315076958006</v>
      </c>
      <c r="I4543">
        <v>-0.18236154401591767</v>
      </c>
      <c r="J4543">
        <v>0.54726370178044825</v>
      </c>
    </row>
    <row r="4544" spans="1:10" x14ac:dyDescent="0.2">
      <c r="A4544">
        <v>35190587</v>
      </c>
      <c r="B4544">
        <v>812</v>
      </c>
      <c r="C4544">
        <v>1</v>
      </c>
      <c r="D4544">
        <v>2</v>
      </c>
      <c r="E4544">
        <v>3</v>
      </c>
      <c r="F4544">
        <v>5</v>
      </c>
      <c r="G4544">
        <v>-1.0747544343263957</v>
      </c>
      <c r="H4544">
        <v>-0.49395411277534101</v>
      </c>
      <c r="I4544">
        <v>-0.16238998666545651</v>
      </c>
      <c r="J4544">
        <v>0.859529124625807</v>
      </c>
    </row>
    <row r="4545" spans="1:10" x14ac:dyDescent="0.2">
      <c r="A4545">
        <v>35190588</v>
      </c>
      <c r="B4545">
        <v>524</v>
      </c>
      <c r="C4545">
        <v>1</v>
      </c>
      <c r="D4545">
        <v>2</v>
      </c>
      <c r="E4545">
        <v>4</v>
      </c>
      <c r="F4545">
        <v>4</v>
      </c>
      <c r="G4545">
        <v>-0.85740771542659577</v>
      </c>
      <c r="H4545">
        <v>-0.63959430287623675</v>
      </c>
      <c r="I4545">
        <v>0.44529155760480998</v>
      </c>
      <c r="J4545">
        <v>0.33429540478139574</v>
      </c>
    </row>
    <row r="4546" spans="1:10" x14ac:dyDescent="0.2">
      <c r="A4546">
        <v>35190589</v>
      </c>
      <c r="B4546">
        <v>506</v>
      </c>
      <c r="C4546">
        <v>1</v>
      </c>
      <c r="D4546">
        <v>2</v>
      </c>
      <c r="E4546">
        <v>5</v>
      </c>
      <c r="F4546">
        <v>4</v>
      </c>
      <c r="G4546">
        <v>-0.88282303859039746</v>
      </c>
      <c r="H4546">
        <v>-0.48015430168354167</v>
      </c>
      <c r="I4546">
        <v>0.67247001051322308</v>
      </c>
      <c r="J4546">
        <v>0.29589865823065142</v>
      </c>
    </row>
    <row r="4547" spans="1:10" x14ac:dyDescent="0.2">
      <c r="A4547">
        <v>35190590</v>
      </c>
      <c r="B4547">
        <v>923</v>
      </c>
      <c r="C4547">
        <v>1</v>
      </c>
      <c r="D4547">
        <v>2</v>
      </c>
      <c r="E4547">
        <v>4</v>
      </c>
      <c r="F4547">
        <v>4</v>
      </c>
      <c r="G4547">
        <v>-0.85841947994020207</v>
      </c>
      <c r="H4547">
        <v>-0.7236911710788656</v>
      </c>
      <c r="I4547">
        <v>0.14974363049057496</v>
      </c>
      <c r="J4547">
        <v>0.535267219635438</v>
      </c>
    </row>
    <row r="4548" spans="1:10" x14ac:dyDescent="0.2">
      <c r="A4548">
        <v>35190591</v>
      </c>
      <c r="B4548">
        <v>885</v>
      </c>
      <c r="C4548">
        <v>5</v>
      </c>
      <c r="D4548">
        <v>3</v>
      </c>
      <c r="E4548">
        <v>5</v>
      </c>
      <c r="F4548">
        <v>4</v>
      </c>
      <c r="G4548">
        <v>1.5726269176756866</v>
      </c>
      <c r="H4548">
        <v>-0.14497310314979484</v>
      </c>
      <c r="I4548">
        <v>3.0528478222189106</v>
      </c>
      <c r="J4548">
        <v>0.22905147963728847</v>
      </c>
    </row>
    <row r="4549" spans="1:10" x14ac:dyDescent="0.2">
      <c r="A4549">
        <v>35190592</v>
      </c>
      <c r="B4549">
        <v>571</v>
      </c>
      <c r="C4549">
        <v>2</v>
      </c>
      <c r="D4549">
        <v>2</v>
      </c>
      <c r="E4549">
        <v>4</v>
      </c>
      <c r="F4549">
        <v>4</v>
      </c>
      <c r="G4549">
        <v>-0.73179948269981221</v>
      </c>
      <c r="H4549">
        <v>-0.50496998519774805</v>
      </c>
      <c r="I4549">
        <v>4.2202093466773741E-2</v>
      </c>
      <c r="J4549">
        <v>0.56070143237722803</v>
      </c>
    </row>
    <row r="4550" spans="1:10" x14ac:dyDescent="0.2">
      <c r="A4550">
        <v>35190593</v>
      </c>
      <c r="B4550">
        <v>259</v>
      </c>
      <c r="C4550">
        <v>2</v>
      </c>
      <c r="D4550">
        <v>1</v>
      </c>
      <c r="E4550">
        <v>2</v>
      </c>
      <c r="F4550">
        <v>4</v>
      </c>
      <c r="G4550">
        <v>-0.75616084726216459</v>
      </c>
      <c r="H4550">
        <v>-1.0382768387322132</v>
      </c>
      <c r="I4550">
        <v>-0.31964754519004501</v>
      </c>
      <c r="J4550">
        <v>2.7543764559456729E-3</v>
      </c>
    </row>
    <row r="4551" spans="1:10" x14ac:dyDescent="0.2">
      <c r="A4551">
        <v>35190594</v>
      </c>
      <c r="B4551">
        <v>371</v>
      </c>
      <c r="C4551">
        <v>1</v>
      </c>
      <c r="D4551">
        <v>1</v>
      </c>
      <c r="E4551">
        <v>2</v>
      </c>
      <c r="F4551">
        <v>4</v>
      </c>
      <c r="G4551">
        <v>-1.0617096032501754</v>
      </c>
      <c r="H4551">
        <v>-0.93844927043175752</v>
      </c>
      <c r="I4551">
        <v>-0.51882859244943325</v>
      </c>
      <c r="J4551">
        <v>0.2266531021817435</v>
      </c>
    </row>
    <row r="4552" spans="1:10" x14ac:dyDescent="0.2">
      <c r="A4552">
        <v>35190595</v>
      </c>
      <c r="B4552">
        <v>597</v>
      </c>
      <c r="C4552">
        <v>1</v>
      </c>
      <c r="D4552">
        <v>2</v>
      </c>
      <c r="E4552">
        <v>2</v>
      </c>
      <c r="F4552">
        <v>5</v>
      </c>
      <c r="G4552">
        <v>-1.0136505202812005</v>
      </c>
      <c r="H4552">
        <v>-0.52723594690745457</v>
      </c>
      <c r="I4552">
        <v>-0.62020809935310395</v>
      </c>
      <c r="J4552">
        <v>1.0241527585559174</v>
      </c>
    </row>
    <row r="4553" spans="1:10" x14ac:dyDescent="0.2">
      <c r="A4553">
        <v>35190596</v>
      </c>
      <c r="B4553">
        <v>552</v>
      </c>
      <c r="C4553">
        <v>1</v>
      </c>
      <c r="D4553">
        <v>1</v>
      </c>
      <c r="E4553">
        <v>2</v>
      </c>
      <c r="F4553">
        <v>5</v>
      </c>
      <c r="G4553">
        <v>-0.89774430764982927</v>
      </c>
      <c r="H4553">
        <v>-0.78406859911399085</v>
      </c>
      <c r="I4553">
        <v>-0.49433072856762522</v>
      </c>
      <c r="J4553">
        <v>0.82403772401267306</v>
      </c>
    </row>
    <row r="4554" spans="1:10" x14ac:dyDescent="0.2">
      <c r="A4554">
        <v>35190598</v>
      </c>
      <c r="B4554">
        <v>1368</v>
      </c>
      <c r="C4554">
        <v>1</v>
      </c>
      <c r="D4554">
        <v>4</v>
      </c>
      <c r="E4554">
        <v>3</v>
      </c>
      <c r="F4554">
        <v>5</v>
      </c>
      <c r="G4554">
        <v>-1.1261809619835206</v>
      </c>
      <c r="H4554">
        <v>4.640063411428702E-2</v>
      </c>
      <c r="I4554">
        <v>-0.19613067584118773</v>
      </c>
      <c r="J4554">
        <v>1.9696027289846381</v>
      </c>
    </row>
    <row r="4555" spans="1:10" x14ac:dyDescent="0.2">
      <c r="A4555">
        <v>35190599</v>
      </c>
      <c r="B4555">
        <v>710</v>
      </c>
      <c r="C4555">
        <v>1</v>
      </c>
      <c r="D4555">
        <v>3</v>
      </c>
      <c r="E4555">
        <v>3</v>
      </c>
      <c r="F4555">
        <v>5</v>
      </c>
      <c r="G4555">
        <v>-1.0335093855299795</v>
      </c>
      <c r="H4555">
        <v>-0.27967846868563728</v>
      </c>
      <c r="I4555">
        <v>-8.9288910607648597E-3</v>
      </c>
      <c r="J4555">
        <v>1.2861264668445278</v>
      </c>
    </row>
    <row r="4556" spans="1:10" x14ac:dyDescent="0.2">
      <c r="A4556">
        <v>35190600</v>
      </c>
      <c r="B4556">
        <v>842</v>
      </c>
      <c r="C4556">
        <v>1</v>
      </c>
      <c r="D4556">
        <v>3</v>
      </c>
      <c r="E4556">
        <v>3</v>
      </c>
      <c r="F4556">
        <v>5</v>
      </c>
      <c r="G4556">
        <v>-0.91165558832045357</v>
      </c>
      <c r="H4556">
        <v>-0.42256891654942985</v>
      </c>
      <c r="I4556">
        <v>1.4991298986237245E-2</v>
      </c>
      <c r="J4556">
        <v>1.0103886681995098</v>
      </c>
    </row>
    <row r="4557" spans="1:10" x14ac:dyDescent="0.2">
      <c r="A4557">
        <v>35190601</v>
      </c>
      <c r="B4557">
        <v>258</v>
      </c>
      <c r="C4557">
        <v>1</v>
      </c>
      <c r="D4557">
        <v>2</v>
      </c>
      <c r="E4557">
        <v>3</v>
      </c>
      <c r="F4557">
        <v>4</v>
      </c>
      <c r="G4557">
        <v>-0.76211892651596569</v>
      </c>
      <c r="H4557">
        <v>-0.59436036231681211</v>
      </c>
      <c r="I4557">
        <v>-8.5996374000342879E-2</v>
      </c>
      <c r="J4557">
        <v>3.1712442767355464E-2</v>
      </c>
    </row>
    <row r="4558" spans="1:10" x14ac:dyDescent="0.2">
      <c r="A4558">
        <v>35190602</v>
      </c>
      <c r="B4558">
        <v>283</v>
      </c>
      <c r="C4558">
        <v>1</v>
      </c>
      <c r="D4558">
        <v>3</v>
      </c>
      <c r="E4558">
        <v>4</v>
      </c>
      <c r="F4558">
        <v>5</v>
      </c>
      <c r="G4558">
        <v>-0.98196472481923136</v>
      </c>
      <c r="H4558">
        <v>-0.33572374255175397</v>
      </c>
      <c r="I4558">
        <v>0.10043534825139769</v>
      </c>
      <c r="J4558">
        <v>0.97139459477909562</v>
      </c>
    </row>
    <row r="4559" spans="1:10" x14ac:dyDescent="0.2">
      <c r="A4559">
        <v>35190603</v>
      </c>
      <c r="B4559">
        <v>283</v>
      </c>
      <c r="C4559">
        <v>1</v>
      </c>
      <c r="D4559">
        <v>3</v>
      </c>
      <c r="E4559">
        <v>4</v>
      </c>
      <c r="F4559">
        <v>5</v>
      </c>
      <c r="G4559">
        <v>-1.198288588965569</v>
      </c>
      <c r="H4559">
        <v>-0.28920095487525144</v>
      </c>
      <c r="I4559">
        <v>5.714929120680308E-2</v>
      </c>
      <c r="J4559">
        <v>1.407527245948204</v>
      </c>
    </row>
    <row r="4560" spans="1:10" x14ac:dyDescent="0.2">
      <c r="A4560">
        <v>35190604</v>
      </c>
      <c r="B4560">
        <v>597</v>
      </c>
      <c r="C4560">
        <v>1</v>
      </c>
      <c r="D4560">
        <v>2</v>
      </c>
      <c r="E4560">
        <v>4</v>
      </c>
      <c r="F4560">
        <v>5</v>
      </c>
      <c r="G4560">
        <v>-1.0111598732614024</v>
      </c>
      <c r="H4560">
        <v>-0.46240230104969909</v>
      </c>
      <c r="I4560">
        <v>6.6323712258125334E-2</v>
      </c>
      <c r="J4560">
        <v>0.98203481798443015</v>
      </c>
    </row>
    <row r="4561" spans="1:10" x14ac:dyDescent="0.2">
      <c r="A4561">
        <v>35190605</v>
      </c>
      <c r="B4561">
        <v>546</v>
      </c>
      <c r="C4561">
        <v>1</v>
      </c>
      <c r="D4561">
        <v>3</v>
      </c>
      <c r="E4561">
        <v>3</v>
      </c>
      <c r="F4561">
        <v>5</v>
      </c>
      <c r="G4561">
        <v>-1.2791206648500297</v>
      </c>
      <c r="H4561">
        <v>-8.0916645362497652E-2</v>
      </c>
      <c r="I4561">
        <v>4.903534767247808E-3</v>
      </c>
      <c r="J4561">
        <v>1.348686706264554</v>
      </c>
    </row>
    <row r="4562" spans="1:10" x14ac:dyDescent="0.2">
      <c r="A4562">
        <v>35190606</v>
      </c>
      <c r="B4562">
        <v>251</v>
      </c>
      <c r="C4562">
        <v>1</v>
      </c>
      <c r="D4562">
        <v>4</v>
      </c>
      <c r="E4562">
        <v>3</v>
      </c>
      <c r="F4562">
        <v>5</v>
      </c>
      <c r="G4562">
        <v>-1.3857849361408738</v>
      </c>
      <c r="H4562">
        <v>0.18837572669300651</v>
      </c>
      <c r="I4562">
        <v>-0.29645642288799445</v>
      </c>
      <c r="J4562">
        <v>1.6397169944564154</v>
      </c>
    </row>
    <row r="4563" spans="1:10" x14ac:dyDescent="0.2">
      <c r="A4563">
        <v>35190607</v>
      </c>
      <c r="B4563">
        <v>1147</v>
      </c>
      <c r="C4563">
        <v>4</v>
      </c>
      <c r="D4563">
        <v>4</v>
      </c>
      <c r="E4563">
        <v>4</v>
      </c>
      <c r="F4563">
        <v>4</v>
      </c>
      <c r="G4563">
        <v>0.21751788218568774</v>
      </c>
      <c r="H4563">
        <v>1.7116245511140563E-2</v>
      </c>
      <c r="I4563">
        <v>0.54076765702869933</v>
      </c>
      <c r="J4563">
        <v>0.61461391622564654</v>
      </c>
    </row>
    <row r="4564" spans="1:10" x14ac:dyDescent="0.2">
      <c r="A4564">
        <v>35190608</v>
      </c>
      <c r="B4564">
        <v>305</v>
      </c>
      <c r="C4564">
        <v>1</v>
      </c>
      <c r="D4564">
        <v>4</v>
      </c>
      <c r="E4564">
        <v>2</v>
      </c>
      <c r="F4564">
        <v>5</v>
      </c>
      <c r="G4564">
        <v>-0.87056364114995011</v>
      </c>
      <c r="H4564">
        <v>0.31347899564198473</v>
      </c>
      <c r="I4564">
        <v>-0.50890004781610176</v>
      </c>
      <c r="J4564">
        <v>2.7181222079509011</v>
      </c>
    </row>
    <row r="4565" spans="1:10" x14ac:dyDescent="0.2">
      <c r="A4565">
        <v>35190609</v>
      </c>
      <c r="B4565">
        <v>1275</v>
      </c>
      <c r="C4565">
        <v>1</v>
      </c>
      <c r="D4565">
        <v>2</v>
      </c>
      <c r="E4565">
        <v>2</v>
      </c>
      <c r="F4565">
        <v>5</v>
      </c>
      <c r="G4565">
        <v>-0.77666002581977089</v>
      </c>
      <c r="H4565">
        <v>-0.50691135554683675</v>
      </c>
      <c r="I4565">
        <v>-0.55500588912141247</v>
      </c>
      <c r="J4565">
        <v>1.0164297845889618</v>
      </c>
    </row>
    <row r="4566" spans="1:10" x14ac:dyDescent="0.2">
      <c r="A4566">
        <v>35190610</v>
      </c>
      <c r="B4566">
        <v>411</v>
      </c>
      <c r="C4566">
        <v>1</v>
      </c>
      <c r="D4566">
        <v>3</v>
      </c>
      <c r="E4566">
        <v>4</v>
      </c>
      <c r="F4566">
        <v>5</v>
      </c>
      <c r="G4566">
        <v>-0.76604915510596583</v>
      </c>
      <c r="H4566">
        <v>-0.28974896128805128</v>
      </c>
      <c r="I4566">
        <v>0.47443486450956057</v>
      </c>
      <c r="J4566">
        <v>0.77483524831981621</v>
      </c>
    </row>
    <row r="4567" spans="1:10" x14ac:dyDescent="0.2">
      <c r="A4567">
        <v>35190611</v>
      </c>
      <c r="B4567">
        <v>666</v>
      </c>
      <c r="C4567">
        <v>2</v>
      </c>
      <c r="D4567">
        <v>1</v>
      </c>
      <c r="E4567">
        <v>3</v>
      </c>
      <c r="F4567">
        <v>5</v>
      </c>
      <c r="G4567">
        <v>-0.73554673208656474</v>
      </c>
      <c r="H4567">
        <v>-0.78047319622190381</v>
      </c>
      <c r="I4567">
        <v>-9.9836782823975082E-2</v>
      </c>
      <c r="J4567">
        <v>0.76538649897304634</v>
      </c>
    </row>
    <row r="4568" spans="1:10" x14ac:dyDescent="0.2">
      <c r="A4568">
        <v>35190612</v>
      </c>
      <c r="B4568">
        <v>573</v>
      </c>
      <c r="C4568">
        <v>1</v>
      </c>
      <c r="D4568">
        <v>2</v>
      </c>
      <c r="E4568">
        <v>2</v>
      </c>
      <c r="F4568">
        <v>5</v>
      </c>
      <c r="G4568">
        <v>-0.83191244577776868</v>
      </c>
      <c r="H4568">
        <v>-0.62801259190760073</v>
      </c>
      <c r="I4568">
        <v>-0.44872048843022388</v>
      </c>
      <c r="J4568">
        <v>0.84160733025999479</v>
      </c>
    </row>
    <row r="4569" spans="1:10" x14ac:dyDescent="0.2">
      <c r="A4569">
        <v>35190613</v>
      </c>
      <c r="B4569">
        <v>358</v>
      </c>
      <c r="C4569">
        <v>2</v>
      </c>
      <c r="D4569">
        <v>3</v>
      </c>
      <c r="E4569">
        <v>2</v>
      </c>
      <c r="F4569">
        <v>5</v>
      </c>
      <c r="G4569">
        <v>-0.74004021164200173</v>
      </c>
      <c r="H4569">
        <v>-0.37036549266600211</v>
      </c>
      <c r="I4569">
        <v>-0.43058338377899724</v>
      </c>
      <c r="J4569">
        <v>0.97096172060949226</v>
      </c>
    </row>
    <row r="4570" spans="1:10" x14ac:dyDescent="0.2">
      <c r="A4570">
        <v>35190614</v>
      </c>
      <c r="B4570">
        <v>595</v>
      </c>
      <c r="C4570">
        <v>2</v>
      </c>
      <c r="D4570">
        <v>1</v>
      </c>
      <c r="E4570">
        <v>4</v>
      </c>
      <c r="F4570">
        <v>4</v>
      </c>
      <c r="G4570">
        <v>-0.64716256387971627</v>
      </c>
      <c r="H4570">
        <v>-0.80205948195859544</v>
      </c>
      <c r="I4570">
        <v>0.18351450386161394</v>
      </c>
      <c r="J4570">
        <v>0.48583031206585686</v>
      </c>
    </row>
    <row r="4571" spans="1:10" x14ac:dyDescent="0.2">
      <c r="A4571">
        <v>35190615</v>
      </c>
      <c r="B4571">
        <v>477</v>
      </c>
      <c r="C4571">
        <v>1</v>
      </c>
      <c r="D4571">
        <v>3</v>
      </c>
      <c r="E4571">
        <v>3</v>
      </c>
      <c r="F4571">
        <v>5</v>
      </c>
      <c r="G4571">
        <v>-0.90820734660137847</v>
      </c>
      <c r="H4571">
        <v>-0.31829036571440927</v>
      </c>
      <c r="I4571">
        <v>-0.28783408719957615</v>
      </c>
      <c r="J4571">
        <v>0.80409539695860799</v>
      </c>
    </row>
    <row r="4572" spans="1:10" x14ac:dyDescent="0.2">
      <c r="A4572">
        <v>35190616</v>
      </c>
      <c r="B4572">
        <v>865</v>
      </c>
      <c r="C4572">
        <v>1</v>
      </c>
      <c r="D4572">
        <v>2</v>
      </c>
      <c r="E4572">
        <v>2</v>
      </c>
      <c r="F4572">
        <v>5</v>
      </c>
      <c r="G4572">
        <v>-0.87060790706224411</v>
      </c>
      <c r="H4572">
        <v>-0.47026858132489208</v>
      </c>
      <c r="I4572">
        <v>-0.34253632239633852</v>
      </c>
      <c r="J4572">
        <v>0.93856147221217801</v>
      </c>
    </row>
    <row r="4573" spans="1:10" x14ac:dyDescent="0.2">
      <c r="A4573">
        <v>35190617</v>
      </c>
      <c r="B4573">
        <v>547</v>
      </c>
      <c r="C4573">
        <v>2</v>
      </c>
      <c r="D4573">
        <v>2</v>
      </c>
      <c r="E4573">
        <v>3</v>
      </c>
      <c r="F4573">
        <v>4</v>
      </c>
      <c r="G4573">
        <v>-0.57794270671383596</v>
      </c>
      <c r="H4573">
        <v>-0.61381464873394764</v>
      </c>
      <c r="I4573">
        <v>-0.12121146698084992</v>
      </c>
      <c r="J4573">
        <v>0.70916427336887633</v>
      </c>
    </row>
    <row r="4574" spans="1:10" x14ac:dyDescent="0.2">
      <c r="A4574">
        <v>35190619</v>
      </c>
      <c r="B4574">
        <v>380</v>
      </c>
      <c r="C4574">
        <v>1</v>
      </c>
      <c r="D4574">
        <v>3</v>
      </c>
      <c r="E4574">
        <v>4</v>
      </c>
      <c r="F4574">
        <v>5</v>
      </c>
      <c r="G4574">
        <v>-1.0232850736575718</v>
      </c>
      <c r="H4574">
        <v>-0.15140191910008799</v>
      </c>
      <c r="I4574">
        <v>5.3838917319197037E-2</v>
      </c>
      <c r="J4574">
        <v>0.95882389488120223</v>
      </c>
    </row>
    <row r="4575" spans="1:10" x14ac:dyDescent="0.2">
      <c r="A4575">
        <v>35190620</v>
      </c>
      <c r="B4575">
        <v>1022</v>
      </c>
      <c r="C4575">
        <v>1</v>
      </c>
      <c r="D4575">
        <v>1</v>
      </c>
      <c r="E4575">
        <v>3</v>
      </c>
      <c r="F4575">
        <v>4</v>
      </c>
      <c r="G4575">
        <v>-0.84594387733280874</v>
      </c>
      <c r="H4575">
        <v>-0.88957464193870983</v>
      </c>
      <c r="I4575">
        <v>-0.2733152335257803</v>
      </c>
      <c r="J4575">
        <v>0.38706904770022221</v>
      </c>
    </row>
    <row r="4576" spans="1:10" x14ac:dyDescent="0.2">
      <c r="A4576">
        <v>35190621</v>
      </c>
      <c r="B4576">
        <v>1071</v>
      </c>
      <c r="C4576">
        <v>3</v>
      </c>
      <c r="D4576">
        <v>2</v>
      </c>
      <c r="E4576">
        <v>3</v>
      </c>
      <c r="F4576">
        <v>4</v>
      </c>
      <c r="G4576">
        <v>-0.3263067610858007</v>
      </c>
      <c r="H4576">
        <v>-0.63972696446312649</v>
      </c>
      <c r="I4576">
        <v>-0.12454774778077389</v>
      </c>
      <c r="J4576">
        <v>0.33516392885610208</v>
      </c>
    </row>
    <row r="4577" spans="1:10" x14ac:dyDescent="0.2">
      <c r="A4577">
        <v>35190622</v>
      </c>
      <c r="B4577">
        <v>559</v>
      </c>
      <c r="C4577">
        <v>2</v>
      </c>
      <c r="D4577">
        <v>1</v>
      </c>
      <c r="E4577">
        <v>2</v>
      </c>
      <c r="F4577">
        <v>4</v>
      </c>
      <c r="G4577">
        <v>-0.66224888572128593</v>
      </c>
      <c r="H4577">
        <v>-0.77544384872254901</v>
      </c>
      <c r="I4577">
        <v>-0.36461967423681774</v>
      </c>
      <c r="J4577">
        <v>0.55757287103932751</v>
      </c>
    </row>
    <row r="4578" spans="1:10" x14ac:dyDescent="0.2">
      <c r="A4578">
        <v>35190623</v>
      </c>
      <c r="B4578">
        <v>591</v>
      </c>
      <c r="C4578">
        <v>4</v>
      </c>
      <c r="D4578">
        <v>2</v>
      </c>
      <c r="E4578">
        <v>4</v>
      </c>
      <c r="F4578">
        <v>4</v>
      </c>
      <c r="G4578">
        <v>0.11344914783909635</v>
      </c>
      <c r="H4578">
        <v>-0.53849227111537801</v>
      </c>
      <c r="I4578">
        <v>0.37320872278795353</v>
      </c>
      <c r="J4578">
        <v>0.38110772734295933</v>
      </c>
    </row>
    <row r="4579" spans="1:10" x14ac:dyDescent="0.2">
      <c r="A4579">
        <v>35190624</v>
      </c>
      <c r="B4579">
        <v>500</v>
      </c>
      <c r="C4579">
        <v>2</v>
      </c>
      <c r="D4579">
        <v>3</v>
      </c>
      <c r="E4579">
        <v>4</v>
      </c>
      <c r="F4579">
        <v>4</v>
      </c>
      <c r="G4579">
        <v>-0.43679765761450834</v>
      </c>
      <c r="H4579">
        <v>-0.40820575090236877</v>
      </c>
      <c r="I4579">
        <v>7.0856161850629637E-2</v>
      </c>
      <c r="J4579">
        <v>0.48074736490444059</v>
      </c>
    </row>
    <row r="4580" spans="1:10" x14ac:dyDescent="0.2">
      <c r="A4580">
        <v>35190625</v>
      </c>
      <c r="B4580">
        <v>552</v>
      </c>
      <c r="C4580">
        <v>3</v>
      </c>
      <c r="D4580">
        <v>3</v>
      </c>
      <c r="E4580">
        <v>4</v>
      </c>
      <c r="F4580">
        <v>4</v>
      </c>
      <c r="G4580">
        <v>-0.15493185856966538</v>
      </c>
      <c r="H4580">
        <v>-0.1921280498016219</v>
      </c>
      <c r="I4580">
        <v>0.54641061710370842</v>
      </c>
      <c r="J4580">
        <v>-5.0487516362686835E-2</v>
      </c>
    </row>
    <row r="4581" spans="1:10" x14ac:dyDescent="0.2">
      <c r="A4581">
        <v>35190626</v>
      </c>
      <c r="B4581">
        <v>798</v>
      </c>
      <c r="C4581">
        <v>4</v>
      </c>
      <c r="D4581">
        <v>4</v>
      </c>
      <c r="E4581">
        <v>3</v>
      </c>
      <c r="F4581">
        <v>4</v>
      </c>
      <c r="G4581">
        <v>0.13782759997866278</v>
      </c>
      <c r="H4581">
        <v>9.0192529818488298E-2</v>
      </c>
      <c r="I4581">
        <v>-0.29878170469797521</v>
      </c>
      <c r="J4581">
        <v>0.71048590570421488</v>
      </c>
    </row>
    <row r="4582" spans="1:10" x14ac:dyDescent="0.2">
      <c r="A4582">
        <v>35190627</v>
      </c>
      <c r="B4582">
        <v>584</v>
      </c>
      <c r="C4582">
        <v>5</v>
      </c>
      <c r="D4582">
        <v>4</v>
      </c>
      <c r="E4582">
        <v>5</v>
      </c>
      <c r="F4582">
        <v>4</v>
      </c>
      <c r="G4582">
        <v>2.7965374909326548</v>
      </c>
      <c r="H4582">
        <v>0.15002441950054132</v>
      </c>
      <c r="I4582">
        <v>2.2513660924587362</v>
      </c>
      <c r="J4582">
        <v>0.32388332599805419</v>
      </c>
    </row>
    <row r="4583" spans="1:10" x14ac:dyDescent="0.2">
      <c r="A4583">
        <v>35190628</v>
      </c>
      <c r="B4583">
        <v>685</v>
      </c>
      <c r="C4583">
        <v>2</v>
      </c>
      <c r="D4583">
        <v>2</v>
      </c>
      <c r="E4583">
        <v>5</v>
      </c>
      <c r="F4583">
        <v>4</v>
      </c>
      <c r="G4583">
        <v>-0.41360316841001676</v>
      </c>
      <c r="H4583">
        <v>-0.67253733101220092</v>
      </c>
      <c r="I4583">
        <v>1.1769164669451802</v>
      </c>
      <c r="J4583">
        <v>0.15186262090097213</v>
      </c>
    </row>
    <row r="4584" spans="1:10" x14ac:dyDescent="0.2">
      <c r="A4584">
        <v>35190629</v>
      </c>
      <c r="B4584">
        <v>543</v>
      </c>
      <c r="C4584">
        <v>2</v>
      </c>
      <c r="D4584">
        <v>3</v>
      </c>
      <c r="E4584">
        <v>5</v>
      </c>
      <c r="F4584">
        <v>4</v>
      </c>
      <c r="G4584">
        <v>-0.70265666742445121</v>
      </c>
      <c r="H4584">
        <v>-0.41535589151872176</v>
      </c>
      <c r="I4584">
        <v>0.63652545601200006</v>
      </c>
      <c r="J4584">
        <v>0.25255420722989119</v>
      </c>
    </row>
    <row r="4585" spans="1:10" x14ac:dyDescent="0.2">
      <c r="A4585">
        <v>35190630</v>
      </c>
      <c r="B4585">
        <v>6671</v>
      </c>
      <c r="C4585">
        <v>1</v>
      </c>
      <c r="D4585">
        <v>4</v>
      </c>
      <c r="E4585">
        <v>2</v>
      </c>
      <c r="F4585">
        <v>5</v>
      </c>
      <c r="G4585">
        <v>-1.1517660000508076</v>
      </c>
      <c r="H4585">
        <v>0.23443607589230575</v>
      </c>
      <c r="I4585">
        <v>-0.41916643532970538</v>
      </c>
      <c r="J4585">
        <v>2.0010047299302864</v>
      </c>
    </row>
    <row r="4586" spans="1:10" x14ac:dyDescent="0.2">
      <c r="A4586">
        <v>35190631</v>
      </c>
      <c r="B4586">
        <v>862</v>
      </c>
      <c r="C4586">
        <v>5</v>
      </c>
      <c r="D4586">
        <v>3</v>
      </c>
      <c r="E4586">
        <v>5</v>
      </c>
      <c r="F4586">
        <v>3</v>
      </c>
      <c r="G4586">
        <v>1.2933767063760848</v>
      </c>
      <c r="H4586">
        <v>-0.23809899468651463</v>
      </c>
      <c r="I4586">
        <v>6.7131507981846523</v>
      </c>
      <c r="J4586">
        <v>-0.2893954352091605</v>
      </c>
    </row>
    <row r="4587" spans="1:10" x14ac:dyDescent="0.2">
      <c r="A4587">
        <v>35190632</v>
      </c>
      <c r="B4587">
        <v>1022</v>
      </c>
      <c r="C4587">
        <v>1</v>
      </c>
      <c r="D4587">
        <v>3</v>
      </c>
      <c r="E4587">
        <v>2</v>
      </c>
      <c r="F4587">
        <v>5</v>
      </c>
      <c r="G4587">
        <v>-0.9410239623167016</v>
      </c>
      <c r="H4587">
        <v>-0.23626991473972739</v>
      </c>
      <c r="I4587">
        <v>-0.6704989009818072</v>
      </c>
      <c r="J4587">
        <v>1.37517059433402</v>
      </c>
    </row>
    <row r="4588" spans="1:10" x14ac:dyDescent="0.2">
      <c r="A4588">
        <v>35190633</v>
      </c>
      <c r="B4588">
        <v>935</v>
      </c>
      <c r="C4588">
        <v>1</v>
      </c>
      <c r="D4588">
        <v>4</v>
      </c>
      <c r="E4588">
        <v>2</v>
      </c>
      <c r="F4588">
        <v>5</v>
      </c>
      <c r="G4588">
        <v>-0.77546409583519649</v>
      </c>
      <c r="H4588">
        <v>1.9209881214543256E-2</v>
      </c>
      <c r="I4588">
        <v>-0.53866687362245314</v>
      </c>
      <c r="J4588">
        <v>1.3175050406742559</v>
      </c>
    </row>
    <row r="4589" spans="1:10" x14ac:dyDescent="0.2">
      <c r="A4589">
        <v>35190634</v>
      </c>
      <c r="B4589">
        <v>644</v>
      </c>
      <c r="C4589">
        <v>4</v>
      </c>
      <c r="D4589">
        <v>4</v>
      </c>
      <c r="E4589">
        <v>5</v>
      </c>
      <c r="F4589">
        <v>5</v>
      </c>
      <c r="G4589">
        <v>0.12830778853236199</v>
      </c>
      <c r="H4589">
        <v>-2.5603571155117896E-2</v>
      </c>
      <c r="I4589">
        <v>2.1451739831171399</v>
      </c>
      <c r="J4589">
        <v>0.96489958589250657</v>
      </c>
    </row>
    <row r="4590" spans="1:10" x14ac:dyDescent="0.2">
      <c r="A4590">
        <v>35190635</v>
      </c>
      <c r="B4590">
        <v>539</v>
      </c>
      <c r="C4590">
        <v>2</v>
      </c>
      <c r="D4590">
        <v>4</v>
      </c>
      <c r="E4590">
        <v>5</v>
      </c>
      <c r="F4590">
        <v>5</v>
      </c>
      <c r="G4590">
        <v>-0.42036637948615863</v>
      </c>
      <c r="H4590">
        <v>0.21971183084989307</v>
      </c>
      <c r="I4590">
        <v>2.4143740248485521</v>
      </c>
      <c r="J4590">
        <v>0.98968878220535017</v>
      </c>
    </row>
    <row r="4591" spans="1:10" x14ac:dyDescent="0.2">
      <c r="A4591">
        <v>35190636</v>
      </c>
      <c r="B4591">
        <v>3010</v>
      </c>
      <c r="C4591">
        <v>4</v>
      </c>
      <c r="D4591">
        <v>5</v>
      </c>
      <c r="E4591">
        <v>1</v>
      </c>
      <c r="F4591">
        <v>5</v>
      </c>
      <c r="G4591">
        <v>0.60692373225910934</v>
      </c>
      <c r="H4591">
        <v>0.71008531358443738</v>
      </c>
      <c r="I4591">
        <v>-0.80780845394502609</v>
      </c>
      <c r="J4591">
        <v>1.8896862744753158</v>
      </c>
    </row>
    <row r="4592" spans="1:10" x14ac:dyDescent="0.2">
      <c r="A4592">
        <v>35190637</v>
      </c>
      <c r="B4592">
        <v>442</v>
      </c>
      <c r="C4592">
        <v>1</v>
      </c>
      <c r="D4592">
        <v>4</v>
      </c>
      <c r="E4592">
        <v>2</v>
      </c>
      <c r="F4592">
        <v>5</v>
      </c>
      <c r="G4592">
        <v>-1.2734629874981973</v>
      </c>
      <c r="H4592">
        <v>0.52550138577057903</v>
      </c>
      <c r="I4592">
        <v>-0.33224594052965206</v>
      </c>
      <c r="J4592">
        <v>2.5276424771153811</v>
      </c>
    </row>
    <row r="4593" spans="1:10" x14ac:dyDescent="0.2">
      <c r="A4593">
        <v>35190639</v>
      </c>
      <c r="B4593">
        <v>349</v>
      </c>
      <c r="C4593">
        <v>1</v>
      </c>
      <c r="D4593">
        <v>4</v>
      </c>
      <c r="E4593">
        <v>3</v>
      </c>
      <c r="F4593">
        <v>5</v>
      </c>
      <c r="G4593">
        <v>-1.1156312890753097</v>
      </c>
      <c r="H4593">
        <v>0.22246074784446307</v>
      </c>
      <c r="I4593">
        <v>-0.10641549232115721</v>
      </c>
      <c r="J4593">
        <v>2.0863729580102519</v>
      </c>
    </row>
    <row r="4594" spans="1:10" x14ac:dyDescent="0.2">
      <c r="A4594">
        <v>35190640</v>
      </c>
      <c r="B4594">
        <v>1782</v>
      </c>
      <c r="C4594">
        <v>1</v>
      </c>
      <c r="D4594">
        <v>4</v>
      </c>
      <c r="E4594">
        <v>3</v>
      </c>
      <c r="F4594">
        <v>5</v>
      </c>
      <c r="G4594">
        <v>-1.2342183028836287</v>
      </c>
      <c r="H4594">
        <v>0.5558121318015572</v>
      </c>
      <c r="I4594">
        <v>-0.18660466094470513</v>
      </c>
      <c r="J4594">
        <v>2.3588808911449588</v>
      </c>
    </row>
    <row r="4595" spans="1:10" x14ac:dyDescent="0.2">
      <c r="A4595">
        <v>35190641</v>
      </c>
      <c r="B4595">
        <v>1650</v>
      </c>
      <c r="C4595">
        <v>1</v>
      </c>
      <c r="D4595">
        <v>4</v>
      </c>
      <c r="E4595">
        <v>3</v>
      </c>
      <c r="F4595">
        <v>5</v>
      </c>
      <c r="G4595">
        <v>-0.97321689677356404</v>
      </c>
      <c r="H4595">
        <v>0.40142344213614922</v>
      </c>
      <c r="I4595">
        <v>1.8874486051191505E-2</v>
      </c>
      <c r="J4595">
        <v>2.013285268614164</v>
      </c>
    </row>
    <row r="4596" spans="1:10" x14ac:dyDescent="0.2">
      <c r="A4596">
        <v>35190642</v>
      </c>
      <c r="B4596">
        <v>964</v>
      </c>
      <c r="C4596">
        <v>1</v>
      </c>
      <c r="D4596">
        <v>3</v>
      </c>
      <c r="E4596">
        <v>4</v>
      </c>
      <c r="F4596">
        <v>5</v>
      </c>
      <c r="G4596">
        <v>-0.90238492478349319</v>
      </c>
      <c r="H4596">
        <v>-0.19720235347358528</v>
      </c>
      <c r="I4596">
        <v>8.1369058411633416E-2</v>
      </c>
      <c r="J4596">
        <v>1.3505480343146301</v>
      </c>
    </row>
    <row r="4597" spans="1:10" x14ac:dyDescent="0.2">
      <c r="A4597">
        <v>35190643</v>
      </c>
      <c r="B4597">
        <v>991</v>
      </c>
      <c r="C4597">
        <v>1</v>
      </c>
      <c r="D4597">
        <v>4</v>
      </c>
      <c r="E4597">
        <v>4</v>
      </c>
      <c r="F4597">
        <v>5</v>
      </c>
      <c r="G4597">
        <v>-1.0407617604382999</v>
      </c>
      <c r="H4597">
        <v>0.23871096346209941</v>
      </c>
      <c r="I4597">
        <v>0.1631581955830638</v>
      </c>
      <c r="J4597">
        <v>1.8104486323007762</v>
      </c>
    </row>
    <row r="4598" spans="1:10" x14ac:dyDescent="0.2">
      <c r="A4598">
        <v>35190644</v>
      </c>
      <c r="B4598">
        <v>374</v>
      </c>
      <c r="C4598">
        <v>1</v>
      </c>
      <c r="D4598">
        <v>4</v>
      </c>
      <c r="E4598">
        <v>4</v>
      </c>
      <c r="F4598">
        <v>5</v>
      </c>
      <c r="G4598">
        <v>-1.2252806492441817</v>
      </c>
      <c r="H4598">
        <v>0.33696618666687705</v>
      </c>
      <c r="I4598">
        <v>0.1930696468262576</v>
      </c>
      <c r="J4598">
        <v>2.4540920180983798</v>
      </c>
    </row>
    <row r="4599" spans="1:10" x14ac:dyDescent="0.2">
      <c r="A4599">
        <v>35190645</v>
      </c>
      <c r="B4599">
        <v>331</v>
      </c>
      <c r="C4599">
        <v>1</v>
      </c>
      <c r="D4599">
        <v>5</v>
      </c>
      <c r="E4599">
        <v>3</v>
      </c>
      <c r="F4599">
        <v>5</v>
      </c>
      <c r="G4599">
        <v>-1.3152584406668366</v>
      </c>
      <c r="H4599">
        <v>0.66936512481670674</v>
      </c>
      <c r="I4599">
        <v>-8.1449570727816445E-2</v>
      </c>
      <c r="J4599">
        <v>3.4146628154064178</v>
      </c>
    </row>
    <row r="4600" spans="1:10" x14ac:dyDescent="0.2">
      <c r="A4600">
        <v>35190646</v>
      </c>
      <c r="B4600">
        <v>1404</v>
      </c>
      <c r="C4600">
        <v>2</v>
      </c>
      <c r="D4600">
        <v>5</v>
      </c>
      <c r="E4600">
        <v>2</v>
      </c>
      <c r="F4600">
        <v>5</v>
      </c>
      <c r="G4600">
        <v>-0.74139607635520322</v>
      </c>
      <c r="H4600">
        <v>1.0901837298830608</v>
      </c>
      <c r="I4600">
        <v>-0.56111181721518877</v>
      </c>
      <c r="J4600">
        <v>2.9785162213672969</v>
      </c>
    </row>
    <row r="4601" spans="1:10" x14ac:dyDescent="0.2">
      <c r="A4601">
        <v>35190647</v>
      </c>
      <c r="B4601">
        <v>233</v>
      </c>
      <c r="C4601">
        <v>1</v>
      </c>
      <c r="D4601">
        <v>4</v>
      </c>
      <c r="E4601">
        <v>3</v>
      </c>
      <c r="F4601">
        <v>5</v>
      </c>
      <c r="G4601">
        <v>-1.0675452317396945</v>
      </c>
      <c r="H4601">
        <v>0.50264238688855634</v>
      </c>
      <c r="I4601">
        <v>-0.17820929417096293</v>
      </c>
      <c r="J4601">
        <v>2.2549889808340287</v>
      </c>
    </row>
    <row r="4602" spans="1:10" x14ac:dyDescent="0.2">
      <c r="A4602">
        <v>35190648</v>
      </c>
      <c r="B4602">
        <v>960</v>
      </c>
      <c r="C4602">
        <v>1</v>
      </c>
      <c r="D4602">
        <v>5</v>
      </c>
      <c r="E4602">
        <v>2</v>
      </c>
      <c r="F4602">
        <v>5</v>
      </c>
      <c r="G4602">
        <v>-1.2476040323896966</v>
      </c>
      <c r="H4602">
        <v>0.99626314754407519</v>
      </c>
      <c r="I4602">
        <v>-0.63401544972348112</v>
      </c>
      <c r="J4602">
        <v>3.2052780547880069</v>
      </c>
    </row>
    <row r="4603" spans="1:10" x14ac:dyDescent="0.2">
      <c r="A4603">
        <v>35190649</v>
      </c>
      <c r="B4603">
        <v>472</v>
      </c>
      <c r="C4603">
        <v>1</v>
      </c>
      <c r="D4603">
        <v>4</v>
      </c>
      <c r="E4603">
        <v>3</v>
      </c>
      <c r="F4603">
        <v>5</v>
      </c>
      <c r="G4603">
        <v>-1.3560115761400477</v>
      </c>
      <c r="H4603">
        <v>0.58855186198631571</v>
      </c>
      <c r="I4603">
        <v>-5.4813668238725133E-3</v>
      </c>
      <c r="J4603">
        <v>2.4444833472406993</v>
      </c>
    </row>
    <row r="4604" spans="1:10" x14ac:dyDescent="0.2">
      <c r="A4604">
        <v>35190650</v>
      </c>
      <c r="B4604">
        <v>1761</v>
      </c>
      <c r="C4604">
        <v>1</v>
      </c>
      <c r="D4604">
        <v>5</v>
      </c>
      <c r="E4604">
        <v>3</v>
      </c>
      <c r="F4604">
        <v>5</v>
      </c>
      <c r="G4604">
        <v>-1.2164943888768867</v>
      </c>
      <c r="H4604">
        <v>0.6177009082031526</v>
      </c>
      <c r="I4604">
        <v>-0.26958990583561165</v>
      </c>
      <c r="J4604">
        <v>2.2390605386620837</v>
      </c>
    </row>
    <row r="4605" spans="1:10" x14ac:dyDescent="0.2">
      <c r="A4605">
        <v>35190651</v>
      </c>
      <c r="B4605">
        <v>460</v>
      </c>
      <c r="C4605">
        <v>1</v>
      </c>
      <c r="D4605">
        <v>5</v>
      </c>
      <c r="E4605">
        <v>2</v>
      </c>
      <c r="F4605">
        <v>5</v>
      </c>
      <c r="G4605">
        <v>-1.4304722514407908</v>
      </c>
      <c r="H4605">
        <v>0.88773779408021936</v>
      </c>
      <c r="I4605">
        <v>-0.40044585414683376</v>
      </c>
      <c r="J4605">
        <v>2.2979827285562302</v>
      </c>
    </row>
    <row r="4606" spans="1:10" x14ac:dyDescent="0.2">
      <c r="A4606">
        <v>35190652</v>
      </c>
      <c r="B4606">
        <v>376</v>
      </c>
      <c r="C4606">
        <v>1</v>
      </c>
      <c r="D4606">
        <v>4</v>
      </c>
      <c r="E4606">
        <v>3</v>
      </c>
      <c r="F4606">
        <v>5</v>
      </c>
      <c r="G4606">
        <v>-1.0668787381938998</v>
      </c>
      <c r="H4606">
        <v>0.51148840600157375</v>
      </c>
      <c r="I4606">
        <v>-0.27289002754487302</v>
      </c>
      <c r="J4606">
        <v>2.2914139394991206</v>
      </c>
    </row>
    <row r="4607" spans="1:10" x14ac:dyDescent="0.2">
      <c r="A4607">
        <v>35190654</v>
      </c>
      <c r="B4607">
        <v>820</v>
      </c>
      <c r="C4607">
        <v>1</v>
      </c>
      <c r="D4607">
        <v>4</v>
      </c>
      <c r="E4607">
        <v>3</v>
      </c>
      <c r="F4607">
        <v>5</v>
      </c>
      <c r="G4607">
        <v>-1.2336439066882476</v>
      </c>
      <c r="H4607">
        <v>0.41177795711125809</v>
      </c>
      <c r="I4607">
        <v>-0.14439344357622627</v>
      </c>
      <c r="J4607">
        <v>2.2601467140455336</v>
      </c>
    </row>
    <row r="4608" spans="1:10" x14ac:dyDescent="0.2">
      <c r="A4608">
        <v>35190656</v>
      </c>
      <c r="B4608">
        <v>841</v>
      </c>
      <c r="C4608">
        <v>1</v>
      </c>
      <c r="D4608">
        <v>5</v>
      </c>
      <c r="E4608">
        <v>3</v>
      </c>
      <c r="F4608">
        <v>5</v>
      </c>
      <c r="G4608">
        <v>-1.2047131505659805</v>
      </c>
      <c r="H4608">
        <v>0.72102499285671673</v>
      </c>
      <c r="I4608">
        <v>-0.25479165133309023</v>
      </c>
      <c r="J4608">
        <v>2.3590671991520145</v>
      </c>
    </row>
    <row r="4609" spans="1:10" x14ac:dyDescent="0.2">
      <c r="A4609">
        <v>35190657</v>
      </c>
      <c r="B4609">
        <v>735</v>
      </c>
      <c r="C4609">
        <v>1</v>
      </c>
      <c r="D4609">
        <v>5</v>
      </c>
      <c r="E4609">
        <v>2</v>
      </c>
      <c r="F4609">
        <v>5</v>
      </c>
      <c r="G4609">
        <v>-1.28563057402673</v>
      </c>
      <c r="H4609">
        <v>0.6574244520741539</v>
      </c>
      <c r="I4609">
        <v>-0.51637668945133364</v>
      </c>
      <c r="J4609">
        <v>2.246747423351322</v>
      </c>
    </row>
    <row r="4610" spans="1:10" x14ac:dyDescent="0.2">
      <c r="A4610">
        <v>35190658</v>
      </c>
      <c r="B4610">
        <v>951</v>
      </c>
      <c r="C4610">
        <v>3</v>
      </c>
      <c r="D4610">
        <v>5</v>
      </c>
      <c r="E4610">
        <v>4</v>
      </c>
      <c r="F4610">
        <v>5</v>
      </c>
      <c r="G4610">
        <v>-9.8738691213586111E-2</v>
      </c>
      <c r="H4610">
        <v>0.90144230009259696</v>
      </c>
      <c r="I4610">
        <v>0.20226178745510115</v>
      </c>
      <c r="J4610">
        <v>2.1910591984485013</v>
      </c>
    </row>
    <row r="4611" spans="1:10" x14ac:dyDescent="0.2">
      <c r="A4611">
        <v>35190659</v>
      </c>
      <c r="B4611">
        <v>1009</v>
      </c>
      <c r="C4611">
        <v>1</v>
      </c>
      <c r="D4611">
        <v>4</v>
      </c>
      <c r="E4611">
        <v>2</v>
      </c>
      <c r="F4611">
        <v>5</v>
      </c>
      <c r="G4611">
        <v>-1.2968951466317709</v>
      </c>
      <c r="H4611">
        <v>0.41205293582606545</v>
      </c>
      <c r="I4611">
        <v>-0.38997817562192139</v>
      </c>
      <c r="J4611">
        <v>2.5127058232003416</v>
      </c>
    </row>
    <row r="4612" spans="1:10" x14ac:dyDescent="0.2">
      <c r="A4612">
        <v>35190660</v>
      </c>
      <c r="B4612">
        <v>281</v>
      </c>
      <c r="C4612">
        <v>1</v>
      </c>
      <c r="D4612">
        <v>5</v>
      </c>
      <c r="E4612">
        <v>2</v>
      </c>
      <c r="F4612">
        <v>5</v>
      </c>
      <c r="G4612">
        <v>-2.1524960665323332</v>
      </c>
      <c r="H4612">
        <v>1.5353614564920139</v>
      </c>
      <c r="I4612">
        <v>-0.3467033441780108</v>
      </c>
      <c r="J4612">
        <v>2.8454685231926651</v>
      </c>
    </row>
    <row r="4613" spans="1:10" x14ac:dyDescent="0.2">
      <c r="A4613">
        <v>35190661</v>
      </c>
      <c r="B4613">
        <v>363</v>
      </c>
      <c r="C4613">
        <v>1</v>
      </c>
      <c r="D4613">
        <v>5</v>
      </c>
      <c r="E4613">
        <v>2</v>
      </c>
      <c r="F4613">
        <v>5</v>
      </c>
      <c r="G4613">
        <v>-1.4846156511672883</v>
      </c>
      <c r="H4613">
        <v>1.2455189311057078</v>
      </c>
      <c r="I4613">
        <v>-0.40011408550204863</v>
      </c>
      <c r="J4613">
        <v>2.5750527410048134</v>
      </c>
    </row>
    <row r="4614" spans="1:10" x14ac:dyDescent="0.2">
      <c r="A4614">
        <v>35190663</v>
      </c>
      <c r="B4614">
        <v>311</v>
      </c>
      <c r="C4614">
        <v>1</v>
      </c>
      <c r="D4614">
        <v>5</v>
      </c>
      <c r="E4614">
        <v>2</v>
      </c>
      <c r="F4614">
        <v>5</v>
      </c>
      <c r="G4614">
        <v>-1.4317342544584646</v>
      </c>
      <c r="H4614">
        <v>0.81209683460466486</v>
      </c>
      <c r="I4614">
        <v>-0.42244396292004516</v>
      </c>
      <c r="J4614">
        <v>1.9622774411707837</v>
      </c>
    </row>
    <row r="4615" spans="1:10" x14ac:dyDescent="0.2">
      <c r="A4615">
        <v>35190664</v>
      </c>
      <c r="B4615">
        <v>324</v>
      </c>
      <c r="C4615">
        <v>1</v>
      </c>
      <c r="D4615">
        <v>5</v>
      </c>
      <c r="E4615">
        <v>2</v>
      </c>
      <c r="F4615">
        <v>5</v>
      </c>
      <c r="G4615">
        <v>-1.491852004361558</v>
      </c>
      <c r="H4615">
        <v>1.0836130218563507</v>
      </c>
      <c r="I4615">
        <v>-0.41831128314969412</v>
      </c>
      <c r="J4615">
        <v>2.6085442403350165</v>
      </c>
    </row>
    <row r="4616" spans="1:10" x14ac:dyDescent="0.2">
      <c r="A4616">
        <v>35190665</v>
      </c>
      <c r="B4616">
        <v>551</v>
      </c>
      <c r="C4616">
        <v>1</v>
      </c>
      <c r="D4616">
        <v>5</v>
      </c>
      <c r="E4616">
        <v>3</v>
      </c>
      <c r="F4616">
        <v>5</v>
      </c>
      <c r="G4616">
        <v>-1.4323914173523125</v>
      </c>
      <c r="H4616">
        <v>1.2830575765760039</v>
      </c>
      <c r="I4616">
        <v>-0.13009088449504683</v>
      </c>
      <c r="J4616">
        <v>2.4146305047029308</v>
      </c>
    </row>
    <row r="4617" spans="1:10" x14ac:dyDescent="0.2">
      <c r="A4617">
        <v>35190666</v>
      </c>
      <c r="B4617">
        <v>956</v>
      </c>
      <c r="C4617">
        <v>1</v>
      </c>
      <c r="D4617">
        <v>4</v>
      </c>
      <c r="E4617">
        <v>3</v>
      </c>
      <c r="F4617">
        <v>5</v>
      </c>
      <c r="G4617">
        <v>-1.3227158467169626</v>
      </c>
      <c r="H4617">
        <v>0.46549548431215754</v>
      </c>
      <c r="I4617">
        <v>-0.16509509580040171</v>
      </c>
      <c r="J4617">
        <v>2.498364830596628</v>
      </c>
    </row>
    <row r="4618" spans="1:10" x14ac:dyDescent="0.2">
      <c r="A4618">
        <v>35190667</v>
      </c>
      <c r="B4618">
        <v>609</v>
      </c>
      <c r="C4618">
        <v>1</v>
      </c>
      <c r="D4618">
        <v>4</v>
      </c>
      <c r="E4618">
        <v>3</v>
      </c>
      <c r="F4618">
        <v>5</v>
      </c>
      <c r="G4618">
        <v>-1.4476232806685565</v>
      </c>
      <c r="H4618">
        <v>0.59437845903314501</v>
      </c>
      <c r="I4618">
        <v>-0.30139202773809737</v>
      </c>
      <c r="J4618">
        <v>2.5574146178022525</v>
      </c>
    </row>
    <row r="4619" spans="1:10" x14ac:dyDescent="0.2">
      <c r="A4619">
        <v>35190668</v>
      </c>
      <c r="B4619">
        <v>593</v>
      </c>
      <c r="C4619">
        <v>1</v>
      </c>
      <c r="D4619">
        <v>4</v>
      </c>
      <c r="E4619">
        <v>2</v>
      </c>
      <c r="F4619">
        <v>5</v>
      </c>
      <c r="G4619">
        <v>-1.3787984808686278</v>
      </c>
      <c r="H4619">
        <v>0.50134198302973376</v>
      </c>
      <c r="I4619">
        <v>-0.51614526953794859</v>
      </c>
      <c r="J4619">
        <v>2.1797387670846273</v>
      </c>
    </row>
    <row r="4620" spans="1:10" x14ac:dyDescent="0.2">
      <c r="A4620">
        <v>35190669</v>
      </c>
      <c r="B4620">
        <v>559</v>
      </c>
      <c r="C4620">
        <v>1</v>
      </c>
      <c r="D4620">
        <v>4</v>
      </c>
      <c r="E4620">
        <v>2</v>
      </c>
      <c r="F4620">
        <v>5</v>
      </c>
      <c r="G4620">
        <v>-1.1238264954530908</v>
      </c>
      <c r="H4620">
        <v>0.11374121510532575</v>
      </c>
      <c r="I4620">
        <v>-0.31757527577253275</v>
      </c>
      <c r="J4620">
        <v>1.4302754158625985</v>
      </c>
    </row>
    <row r="4621" spans="1:10" x14ac:dyDescent="0.2">
      <c r="A4621">
        <v>35190670</v>
      </c>
      <c r="B4621">
        <v>489</v>
      </c>
      <c r="C4621">
        <v>1</v>
      </c>
      <c r="D4621">
        <v>5</v>
      </c>
      <c r="E4621">
        <v>3</v>
      </c>
      <c r="F4621">
        <v>5</v>
      </c>
      <c r="G4621">
        <v>-1.2799827597100388</v>
      </c>
      <c r="H4621">
        <v>0.76932496987140242</v>
      </c>
      <c r="I4621">
        <v>-0.26033022304441611</v>
      </c>
      <c r="J4621">
        <v>1.8770576211934573</v>
      </c>
    </row>
    <row r="4622" spans="1:10" x14ac:dyDescent="0.2">
      <c r="A4622">
        <v>35190671</v>
      </c>
      <c r="B4622">
        <v>1040</v>
      </c>
      <c r="C4622">
        <v>1</v>
      </c>
      <c r="D4622">
        <v>4</v>
      </c>
      <c r="E4622">
        <v>3</v>
      </c>
      <c r="F4622">
        <v>5</v>
      </c>
      <c r="G4622">
        <v>-1.1635547120386671</v>
      </c>
      <c r="H4622">
        <v>0.23708772787983518</v>
      </c>
      <c r="I4622">
        <v>-0.16124548790394871</v>
      </c>
      <c r="J4622">
        <v>1.6440750620307014</v>
      </c>
    </row>
    <row r="4623" spans="1:10" x14ac:dyDescent="0.2">
      <c r="A4623">
        <v>35190672</v>
      </c>
      <c r="B4623">
        <v>506</v>
      </c>
      <c r="C4623">
        <v>1</v>
      </c>
      <c r="D4623">
        <v>5</v>
      </c>
      <c r="E4623">
        <v>2</v>
      </c>
      <c r="F4623">
        <v>5</v>
      </c>
      <c r="G4623">
        <v>-1.1829467309100739</v>
      </c>
      <c r="H4623">
        <v>0.60450686033501455</v>
      </c>
      <c r="I4623">
        <v>-0.70109514979129994</v>
      </c>
      <c r="J4623">
        <v>2.1372936009933126</v>
      </c>
    </row>
    <row r="4624" spans="1:10" x14ac:dyDescent="0.2">
      <c r="A4624">
        <v>35190673</v>
      </c>
      <c r="B4624">
        <v>647</v>
      </c>
      <c r="C4624">
        <v>1</v>
      </c>
      <c r="D4624">
        <v>3</v>
      </c>
      <c r="E4624">
        <v>3</v>
      </c>
      <c r="F4624">
        <v>5</v>
      </c>
      <c r="G4624">
        <v>-0.94537062093103508</v>
      </c>
      <c r="H4624">
        <v>-4.6156868637045795E-2</v>
      </c>
      <c r="I4624">
        <v>-0.25959286332189285</v>
      </c>
      <c r="J4624">
        <v>1.3454768393407652</v>
      </c>
    </row>
    <row r="4625" spans="1:10" x14ac:dyDescent="0.2">
      <c r="A4625">
        <v>35190674</v>
      </c>
      <c r="B4625">
        <v>312</v>
      </c>
      <c r="C4625">
        <v>1</v>
      </c>
      <c r="D4625">
        <v>4</v>
      </c>
      <c r="E4625">
        <v>4</v>
      </c>
      <c r="F4625">
        <v>5</v>
      </c>
      <c r="G4625">
        <v>-1.0030115844093519</v>
      </c>
      <c r="H4625">
        <v>0.13342615371767261</v>
      </c>
      <c r="I4625">
        <v>0.21677286340103749</v>
      </c>
      <c r="J4625">
        <v>0.91030068493393468</v>
      </c>
    </row>
    <row r="4626" spans="1:10" x14ac:dyDescent="0.2">
      <c r="A4626">
        <v>35190675</v>
      </c>
      <c r="B4626">
        <v>1784</v>
      </c>
      <c r="C4626">
        <v>1</v>
      </c>
      <c r="D4626">
        <v>4</v>
      </c>
      <c r="E4626">
        <v>3</v>
      </c>
      <c r="F4626">
        <v>5</v>
      </c>
      <c r="G4626">
        <v>-1.0458526858439239</v>
      </c>
      <c r="H4626">
        <v>-4.1903775847376978E-2</v>
      </c>
      <c r="I4626">
        <v>-9.3364170771085053E-2</v>
      </c>
      <c r="J4626">
        <v>1.4328667272534532</v>
      </c>
    </row>
    <row r="4627" spans="1:10" x14ac:dyDescent="0.2">
      <c r="A4627">
        <v>35190676</v>
      </c>
      <c r="B4627">
        <v>1759</v>
      </c>
      <c r="C4627">
        <v>1</v>
      </c>
      <c r="D4627">
        <v>3</v>
      </c>
      <c r="E4627">
        <v>2</v>
      </c>
      <c r="F4627">
        <v>5</v>
      </c>
      <c r="G4627">
        <v>-1.1757648462773467</v>
      </c>
      <c r="H4627">
        <v>-0.17060196980890613</v>
      </c>
      <c r="I4627">
        <v>-0.31732503926045952</v>
      </c>
      <c r="J4627">
        <v>1.5802975562713919</v>
      </c>
    </row>
    <row r="4628" spans="1:10" x14ac:dyDescent="0.2">
      <c r="A4628">
        <v>35190680</v>
      </c>
      <c r="B4628">
        <v>550</v>
      </c>
      <c r="C4628">
        <v>1</v>
      </c>
      <c r="D4628">
        <v>5</v>
      </c>
      <c r="E4628">
        <v>2</v>
      </c>
      <c r="F4628">
        <v>5</v>
      </c>
      <c r="G4628">
        <v>-1.6990601206846445</v>
      </c>
      <c r="H4628">
        <v>0.93290341737048177</v>
      </c>
      <c r="I4628">
        <v>-0.41417153894291936</v>
      </c>
      <c r="J4628">
        <v>2.2282551661154142</v>
      </c>
    </row>
    <row r="4629" spans="1:10" x14ac:dyDescent="0.2">
      <c r="A4629">
        <v>35190681</v>
      </c>
      <c r="B4629">
        <v>443</v>
      </c>
      <c r="C4629">
        <v>1</v>
      </c>
      <c r="D4629">
        <v>5</v>
      </c>
      <c r="E4629">
        <v>3</v>
      </c>
      <c r="F4629">
        <v>5</v>
      </c>
      <c r="G4629">
        <v>-1.2948401206412412</v>
      </c>
      <c r="H4629">
        <v>0.8746734640625109</v>
      </c>
      <c r="I4629">
        <v>-0.20406635139476109</v>
      </c>
      <c r="J4629">
        <v>2.5094487431500454</v>
      </c>
    </row>
    <row r="4630" spans="1:10" x14ac:dyDescent="0.2">
      <c r="A4630">
        <v>35190683</v>
      </c>
      <c r="B4630">
        <v>619</v>
      </c>
      <c r="C4630">
        <v>1</v>
      </c>
      <c r="D4630">
        <v>4</v>
      </c>
      <c r="E4630">
        <v>2</v>
      </c>
      <c r="F4630">
        <v>5</v>
      </c>
      <c r="G4630">
        <v>-1.3930050117449921</v>
      </c>
      <c r="H4630">
        <v>0.51478462415805315</v>
      </c>
      <c r="I4630">
        <v>-0.41860727226448802</v>
      </c>
      <c r="J4630">
        <v>1.8980749445190748</v>
      </c>
    </row>
    <row r="4631" spans="1:10" x14ac:dyDescent="0.2">
      <c r="A4631">
        <v>35190684</v>
      </c>
      <c r="B4631">
        <v>479</v>
      </c>
      <c r="C4631">
        <v>1</v>
      </c>
      <c r="D4631">
        <v>4</v>
      </c>
      <c r="E4631">
        <v>3</v>
      </c>
      <c r="F4631">
        <v>5</v>
      </c>
      <c r="G4631">
        <v>-1.1784652241561995</v>
      </c>
      <c r="H4631">
        <v>0.1593930761422267</v>
      </c>
      <c r="I4631">
        <v>-0.27218371679719533</v>
      </c>
      <c r="J4631">
        <v>1.7658790552416863</v>
      </c>
    </row>
    <row r="4632" spans="1:10" x14ac:dyDescent="0.2">
      <c r="A4632">
        <v>35190685</v>
      </c>
      <c r="B4632">
        <v>885</v>
      </c>
      <c r="C4632">
        <v>1</v>
      </c>
      <c r="D4632">
        <v>5</v>
      </c>
      <c r="E4632">
        <v>2</v>
      </c>
      <c r="F4632">
        <v>5</v>
      </c>
      <c r="G4632">
        <v>-2.0795973400669503</v>
      </c>
      <c r="H4632">
        <v>1.1455780271333351</v>
      </c>
      <c r="I4632">
        <v>-0.34395988692353729</v>
      </c>
      <c r="J4632">
        <v>2.4272175411687433</v>
      </c>
    </row>
    <row r="4633" spans="1:10" x14ac:dyDescent="0.2">
      <c r="A4633">
        <v>35190686</v>
      </c>
      <c r="B4633">
        <v>911</v>
      </c>
      <c r="C4633">
        <v>1</v>
      </c>
      <c r="D4633">
        <v>5</v>
      </c>
      <c r="E4633">
        <v>2</v>
      </c>
      <c r="F4633">
        <v>5</v>
      </c>
      <c r="G4633">
        <v>-1.5679613681884148</v>
      </c>
      <c r="H4633">
        <v>0.62618392726964811</v>
      </c>
      <c r="I4633">
        <v>-0.62911261281831088</v>
      </c>
      <c r="J4633">
        <v>2.6051132844299616</v>
      </c>
    </row>
    <row r="4634" spans="1:10" x14ac:dyDescent="0.2">
      <c r="A4634">
        <v>35190687</v>
      </c>
      <c r="B4634">
        <v>358</v>
      </c>
      <c r="C4634">
        <v>1</v>
      </c>
      <c r="D4634">
        <v>4</v>
      </c>
      <c r="E4634">
        <v>2</v>
      </c>
      <c r="F4634">
        <v>5</v>
      </c>
      <c r="G4634">
        <v>-1.3472329744397671</v>
      </c>
      <c r="H4634">
        <v>0.46904165528649266</v>
      </c>
      <c r="I4634">
        <v>-0.39192658782108325</v>
      </c>
      <c r="J4634">
        <v>2.7000025081586276</v>
      </c>
    </row>
    <row r="4635" spans="1:10" x14ac:dyDescent="0.2">
      <c r="A4635">
        <v>35190688</v>
      </c>
      <c r="B4635">
        <v>574</v>
      </c>
      <c r="C4635">
        <v>1</v>
      </c>
      <c r="D4635">
        <v>4</v>
      </c>
      <c r="E4635">
        <v>3</v>
      </c>
      <c r="F4635">
        <v>5</v>
      </c>
      <c r="G4635">
        <v>-1.3907868013824172</v>
      </c>
      <c r="H4635">
        <v>0.31962031064784374</v>
      </c>
      <c r="I4635">
        <v>-0.23882796271601414</v>
      </c>
      <c r="J4635">
        <v>1.8174116107005007</v>
      </c>
    </row>
    <row r="4636" spans="1:10" x14ac:dyDescent="0.2">
      <c r="A4636">
        <v>35190689</v>
      </c>
      <c r="B4636">
        <v>412</v>
      </c>
      <c r="C4636">
        <v>1</v>
      </c>
      <c r="D4636">
        <v>5</v>
      </c>
      <c r="E4636">
        <v>3</v>
      </c>
      <c r="F4636">
        <v>5</v>
      </c>
      <c r="G4636">
        <v>-1.2265293776096198</v>
      </c>
      <c r="H4636">
        <v>0.80313547201795199</v>
      </c>
      <c r="I4636">
        <v>-0.24082585678365287</v>
      </c>
      <c r="J4636">
        <v>1.9794252691031127</v>
      </c>
    </row>
    <row r="4637" spans="1:10" x14ac:dyDescent="0.2">
      <c r="A4637">
        <v>35190690</v>
      </c>
      <c r="B4637">
        <v>745</v>
      </c>
      <c r="C4637">
        <v>1</v>
      </c>
      <c r="D4637">
        <v>4</v>
      </c>
      <c r="E4637">
        <v>3</v>
      </c>
      <c r="F4637">
        <v>5</v>
      </c>
      <c r="G4637">
        <v>-1.1030645668373531</v>
      </c>
      <c r="H4637">
        <v>0.47058932715583823</v>
      </c>
      <c r="I4637">
        <v>-0.26295637133439459</v>
      </c>
      <c r="J4637">
        <v>1.9946961733547626</v>
      </c>
    </row>
    <row r="4638" spans="1:10" x14ac:dyDescent="0.2">
      <c r="A4638">
        <v>35190691</v>
      </c>
      <c r="B4638">
        <v>663</v>
      </c>
      <c r="C4638">
        <v>1</v>
      </c>
      <c r="D4638">
        <v>4</v>
      </c>
      <c r="E4638">
        <v>2</v>
      </c>
      <c r="F4638">
        <v>5</v>
      </c>
      <c r="G4638">
        <v>-1.0818120558336877</v>
      </c>
      <c r="H4638">
        <v>0.1816642056831767</v>
      </c>
      <c r="I4638">
        <v>-0.35471871469943489</v>
      </c>
      <c r="J4638">
        <v>2.06868655575623</v>
      </c>
    </row>
    <row r="4639" spans="1:10" x14ac:dyDescent="0.2">
      <c r="A4639">
        <v>35190692</v>
      </c>
      <c r="B4639">
        <v>587</v>
      </c>
      <c r="C4639">
        <v>1</v>
      </c>
      <c r="D4639">
        <v>4</v>
      </c>
      <c r="E4639">
        <v>3</v>
      </c>
      <c r="F4639">
        <v>5</v>
      </c>
      <c r="G4639">
        <v>-0.9697667405855207</v>
      </c>
      <c r="H4639">
        <v>0.54308823955569985</v>
      </c>
      <c r="I4639">
        <v>-4.4130769218366811E-2</v>
      </c>
      <c r="J4639">
        <v>1.8218037905991822</v>
      </c>
    </row>
    <row r="4640" spans="1:10" x14ac:dyDescent="0.2">
      <c r="A4640">
        <v>35190693</v>
      </c>
      <c r="B4640">
        <v>897</v>
      </c>
      <c r="C4640">
        <v>1</v>
      </c>
      <c r="D4640">
        <v>5</v>
      </c>
      <c r="E4640">
        <v>3</v>
      </c>
      <c r="F4640">
        <v>5</v>
      </c>
      <c r="G4640">
        <v>-1.146257207197745</v>
      </c>
      <c r="H4640">
        <v>0.65604683183834445</v>
      </c>
      <c r="I4640">
        <v>-0.10221141988639995</v>
      </c>
      <c r="J4640">
        <v>2.1797053721486153</v>
      </c>
    </row>
    <row r="4641" spans="1:10" x14ac:dyDescent="0.2">
      <c r="A4641">
        <v>35190694</v>
      </c>
      <c r="B4641">
        <v>513</v>
      </c>
      <c r="C4641">
        <v>1</v>
      </c>
      <c r="D4641">
        <v>4</v>
      </c>
      <c r="E4641">
        <v>3</v>
      </c>
      <c r="F4641">
        <v>5</v>
      </c>
      <c r="G4641">
        <v>-1.5500789423305963</v>
      </c>
      <c r="H4641">
        <v>0.41845367774740294</v>
      </c>
      <c r="I4641">
        <v>-0.25848606147910019</v>
      </c>
      <c r="J4641">
        <v>2.2127317334196128</v>
      </c>
    </row>
    <row r="4642" spans="1:10" x14ac:dyDescent="0.2">
      <c r="A4642">
        <v>35190695</v>
      </c>
      <c r="B4642">
        <v>499</v>
      </c>
      <c r="C4642">
        <v>1</v>
      </c>
      <c r="D4642">
        <v>4</v>
      </c>
      <c r="E4642">
        <v>3</v>
      </c>
      <c r="F4642">
        <v>5</v>
      </c>
      <c r="G4642">
        <v>-1.4254428963590251</v>
      </c>
      <c r="H4642">
        <v>0.56061572984329466</v>
      </c>
      <c r="I4642">
        <v>-0.12195100856265856</v>
      </c>
      <c r="J4642">
        <v>2.0222775380109601</v>
      </c>
    </row>
    <row r="4643" spans="1:10" x14ac:dyDescent="0.2">
      <c r="A4643">
        <v>35190696</v>
      </c>
      <c r="B4643">
        <v>698</v>
      </c>
      <c r="C4643">
        <v>1</v>
      </c>
      <c r="D4643">
        <v>5</v>
      </c>
      <c r="E4643">
        <v>2</v>
      </c>
      <c r="F4643">
        <v>5</v>
      </c>
      <c r="G4643">
        <v>-1.2535890278373123</v>
      </c>
      <c r="H4643">
        <v>0.74578922110902679</v>
      </c>
      <c r="I4643">
        <v>-0.53855953772353549</v>
      </c>
      <c r="J4643">
        <v>1.9380458882277962</v>
      </c>
    </row>
    <row r="4644" spans="1:10" x14ac:dyDescent="0.2">
      <c r="A4644">
        <v>35190697</v>
      </c>
      <c r="B4644">
        <v>740</v>
      </c>
      <c r="C4644">
        <v>1</v>
      </c>
      <c r="D4644">
        <v>4</v>
      </c>
      <c r="E4644">
        <v>3</v>
      </c>
      <c r="F4644">
        <v>5</v>
      </c>
      <c r="G4644">
        <v>-1.4647524286570635</v>
      </c>
      <c r="H4644">
        <v>0.52440465109890821</v>
      </c>
      <c r="I4644">
        <v>-2.9208921327998058E-2</v>
      </c>
      <c r="J4644">
        <v>2.2054371814849612</v>
      </c>
    </row>
    <row r="4645" spans="1:10" x14ac:dyDescent="0.2">
      <c r="A4645">
        <v>35190698</v>
      </c>
      <c r="B4645">
        <v>6233</v>
      </c>
      <c r="C4645">
        <v>1</v>
      </c>
      <c r="D4645">
        <v>5</v>
      </c>
      <c r="E4645">
        <v>2</v>
      </c>
      <c r="F4645">
        <v>5</v>
      </c>
      <c r="G4645">
        <v>-1.6708844429332168</v>
      </c>
      <c r="H4645">
        <v>0.75592993188204527</v>
      </c>
      <c r="I4645">
        <v>-0.50978877757525431</v>
      </c>
      <c r="J4645">
        <v>2.3871116553554899</v>
      </c>
    </row>
    <row r="4646" spans="1:10" x14ac:dyDescent="0.2">
      <c r="A4646">
        <v>35190700</v>
      </c>
      <c r="B4646">
        <v>7652</v>
      </c>
      <c r="C4646">
        <v>1</v>
      </c>
      <c r="D4646">
        <v>4</v>
      </c>
      <c r="E4646">
        <v>1</v>
      </c>
      <c r="F4646">
        <v>5</v>
      </c>
      <c r="G4646">
        <v>-1.6065464616183123</v>
      </c>
      <c r="H4646">
        <v>0.49325557724333546</v>
      </c>
      <c r="I4646">
        <v>-0.7098285334753649</v>
      </c>
      <c r="J4646">
        <v>2.4176860846434511</v>
      </c>
    </row>
    <row r="4647" spans="1:10" x14ac:dyDescent="0.2">
      <c r="A4647">
        <v>35190702</v>
      </c>
      <c r="B4647">
        <v>1921</v>
      </c>
      <c r="C4647">
        <v>1</v>
      </c>
      <c r="D4647">
        <v>2</v>
      </c>
      <c r="E4647">
        <v>3</v>
      </c>
      <c r="F4647">
        <v>4</v>
      </c>
      <c r="G4647">
        <v>-0.76237705438178849</v>
      </c>
      <c r="H4647">
        <v>-0.64204063276940315</v>
      </c>
      <c r="I4647">
        <v>-0.29866881228873593</v>
      </c>
      <c r="J4647">
        <v>0.4082994289146919</v>
      </c>
    </row>
    <row r="4648" spans="1:10" x14ac:dyDescent="0.2">
      <c r="A4648">
        <v>35190703</v>
      </c>
      <c r="B4648">
        <v>974</v>
      </c>
      <c r="C4648">
        <v>1</v>
      </c>
      <c r="D4648">
        <v>2</v>
      </c>
      <c r="E4648">
        <v>2</v>
      </c>
      <c r="F4648">
        <v>5</v>
      </c>
      <c r="G4648">
        <v>-1.2850390928999487</v>
      </c>
      <c r="H4648">
        <v>-0.43723039224090071</v>
      </c>
      <c r="I4648">
        <v>-0.33119810367377656</v>
      </c>
      <c r="J4648">
        <v>0.92783824793832925</v>
      </c>
    </row>
    <row r="4649" spans="1:10" x14ac:dyDescent="0.2">
      <c r="A4649">
        <v>35190704</v>
      </c>
      <c r="B4649">
        <v>3493</v>
      </c>
      <c r="C4649">
        <v>1</v>
      </c>
      <c r="D4649">
        <v>3</v>
      </c>
      <c r="E4649">
        <v>2</v>
      </c>
      <c r="F4649">
        <v>5</v>
      </c>
      <c r="G4649">
        <v>-1.5265673182167285</v>
      </c>
      <c r="H4649">
        <v>-0.38371971869184451</v>
      </c>
      <c r="I4649">
        <v>-0.62409551675953934</v>
      </c>
      <c r="J4649">
        <v>0.88613818369402664</v>
      </c>
    </row>
    <row r="4650" spans="1:10" x14ac:dyDescent="0.2">
      <c r="A4650">
        <v>35190705</v>
      </c>
      <c r="B4650">
        <v>445</v>
      </c>
      <c r="C4650">
        <v>2</v>
      </c>
      <c r="D4650">
        <v>1</v>
      </c>
      <c r="E4650">
        <v>3</v>
      </c>
      <c r="F4650">
        <v>4</v>
      </c>
      <c r="G4650">
        <v>-0.62081320401243445</v>
      </c>
      <c r="H4650">
        <v>-1.0200891285010152</v>
      </c>
      <c r="I4650">
        <v>-0.31024003035691677</v>
      </c>
      <c r="J4650">
        <v>3.4693748138082334E-2</v>
      </c>
    </row>
    <row r="4651" spans="1:10" x14ac:dyDescent="0.2">
      <c r="A4651">
        <v>35190706</v>
      </c>
      <c r="B4651">
        <v>607</v>
      </c>
      <c r="C4651">
        <v>1</v>
      </c>
      <c r="D4651">
        <v>1</v>
      </c>
      <c r="E4651">
        <v>3</v>
      </c>
      <c r="F4651">
        <v>3</v>
      </c>
      <c r="G4651">
        <v>-1.0557416760946339</v>
      </c>
      <c r="H4651">
        <v>-1.1323726233505003</v>
      </c>
      <c r="I4651">
        <v>-1.0421959744350145E-2</v>
      </c>
      <c r="J4651">
        <v>-0.23596376973093802</v>
      </c>
    </row>
    <row r="4652" spans="1:10" x14ac:dyDescent="0.2">
      <c r="A4652">
        <v>35190707</v>
      </c>
      <c r="B4652">
        <v>506</v>
      </c>
      <c r="C4652">
        <v>2</v>
      </c>
      <c r="D4652">
        <v>1</v>
      </c>
      <c r="E4652">
        <v>3</v>
      </c>
      <c r="F4652">
        <v>3</v>
      </c>
      <c r="G4652">
        <v>-0.64736941085253663</v>
      </c>
      <c r="H4652">
        <v>-0.9897307423586732</v>
      </c>
      <c r="I4652">
        <v>-0.21017042660715415</v>
      </c>
      <c r="J4652">
        <v>-0.21792454780735185</v>
      </c>
    </row>
    <row r="4653" spans="1:10" x14ac:dyDescent="0.2">
      <c r="A4653">
        <v>35190708</v>
      </c>
      <c r="B4653">
        <v>320</v>
      </c>
      <c r="C4653">
        <v>1</v>
      </c>
      <c r="D4653">
        <v>1</v>
      </c>
      <c r="E4653">
        <v>4</v>
      </c>
      <c r="F4653">
        <v>3</v>
      </c>
      <c r="G4653">
        <v>-0.83772596319890447</v>
      </c>
      <c r="H4653">
        <v>-1.0928121075501973</v>
      </c>
      <c r="I4653">
        <v>0.16444787052479209</v>
      </c>
      <c r="J4653">
        <v>-0.37980805956728636</v>
      </c>
    </row>
    <row r="4654" spans="1:10" x14ac:dyDescent="0.2">
      <c r="A4654">
        <v>35190709</v>
      </c>
      <c r="B4654">
        <v>316</v>
      </c>
      <c r="C4654">
        <v>4</v>
      </c>
      <c r="D4654">
        <v>3</v>
      </c>
      <c r="E4654">
        <v>1</v>
      </c>
      <c r="F4654">
        <v>4</v>
      </c>
      <c r="G4654">
        <v>0.16470874165640104</v>
      </c>
      <c r="H4654">
        <v>-0.35913710084056527</v>
      </c>
      <c r="I4654">
        <v>-0.78395530688495341</v>
      </c>
      <c r="J4654">
        <v>0.28882668771349707</v>
      </c>
    </row>
    <row r="4655" spans="1:10" x14ac:dyDescent="0.2">
      <c r="A4655">
        <v>35190710</v>
      </c>
      <c r="B4655">
        <v>590</v>
      </c>
      <c r="C4655">
        <v>3</v>
      </c>
      <c r="D4655">
        <v>4</v>
      </c>
      <c r="E4655">
        <v>2</v>
      </c>
      <c r="F4655">
        <v>5</v>
      </c>
      <c r="G4655">
        <v>-0.11036597460050487</v>
      </c>
      <c r="H4655">
        <v>0.30283090611781927</v>
      </c>
      <c r="I4655">
        <v>-0.64558038740229251</v>
      </c>
      <c r="J4655">
        <v>0.74052172460067012</v>
      </c>
    </row>
    <row r="4656" spans="1:10" x14ac:dyDescent="0.2">
      <c r="A4656">
        <v>35190711</v>
      </c>
      <c r="B4656">
        <v>563</v>
      </c>
      <c r="C4656">
        <v>2</v>
      </c>
      <c r="D4656">
        <v>2</v>
      </c>
      <c r="E4656">
        <v>4</v>
      </c>
      <c r="F4656">
        <v>4</v>
      </c>
      <c r="G4656">
        <v>-0.50150346478421104</v>
      </c>
      <c r="H4656">
        <v>-0.56501826738880367</v>
      </c>
      <c r="I4656">
        <v>0.10871351500449475</v>
      </c>
      <c r="J4656">
        <v>0.17823722835462102</v>
      </c>
    </row>
    <row r="4657" spans="1:10" x14ac:dyDescent="0.2">
      <c r="A4657">
        <v>35190712</v>
      </c>
      <c r="B4657">
        <v>519</v>
      </c>
      <c r="C4657">
        <v>2</v>
      </c>
      <c r="D4657">
        <v>1</v>
      </c>
      <c r="E4657">
        <v>5</v>
      </c>
      <c r="F4657">
        <v>3</v>
      </c>
      <c r="G4657">
        <v>-0.56845960826094322</v>
      </c>
      <c r="H4657">
        <v>-1.0874702321198242</v>
      </c>
      <c r="I4657">
        <v>0.60083907888991006</v>
      </c>
      <c r="J4657">
        <v>-0.19703273612504166</v>
      </c>
    </row>
    <row r="4658" spans="1:10" x14ac:dyDescent="0.2">
      <c r="A4658">
        <v>35190713</v>
      </c>
      <c r="B4658">
        <v>575</v>
      </c>
      <c r="C4658">
        <v>2</v>
      </c>
      <c r="D4658">
        <v>1</v>
      </c>
      <c r="E4658">
        <v>3</v>
      </c>
      <c r="F4658">
        <v>3</v>
      </c>
      <c r="G4658">
        <v>-0.69589226156842643</v>
      </c>
      <c r="H4658">
        <v>-1.2092099484175871</v>
      </c>
      <c r="I4658">
        <v>-0.13521931729720243</v>
      </c>
      <c r="J4658">
        <v>-0.16046088841391473</v>
      </c>
    </row>
    <row r="4659" spans="1:10" x14ac:dyDescent="0.2">
      <c r="A4659">
        <v>35190714</v>
      </c>
      <c r="B4659">
        <v>462</v>
      </c>
      <c r="C4659">
        <v>2</v>
      </c>
      <c r="D4659">
        <v>1</v>
      </c>
      <c r="E4659">
        <v>2</v>
      </c>
      <c r="F4659">
        <v>4</v>
      </c>
      <c r="G4659">
        <v>-0.55162344338905223</v>
      </c>
      <c r="H4659">
        <v>-1.1492581289530894</v>
      </c>
      <c r="I4659">
        <v>-0.44890985556803276</v>
      </c>
      <c r="J4659">
        <v>-1.6169425765161921E-2</v>
      </c>
    </row>
    <row r="4660" spans="1:10" x14ac:dyDescent="0.2">
      <c r="A4660">
        <v>35190715</v>
      </c>
      <c r="B4660">
        <v>366</v>
      </c>
      <c r="C4660">
        <v>2</v>
      </c>
      <c r="D4660">
        <v>1</v>
      </c>
      <c r="E4660">
        <v>2</v>
      </c>
      <c r="F4660">
        <v>4</v>
      </c>
      <c r="G4660">
        <v>-0.54292718431009779</v>
      </c>
      <c r="H4660">
        <v>-0.84754492666480341</v>
      </c>
      <c r="I4660">
        <v>-0.38399951801048615</v>
      </c>
      <c r="J4660">
        <v>0.24721651961787816</v>
      </c>
    </row>
    <row r="4661" spans="1:10" x14ac:dyDescent="0.2">
      <c r="A4661">
        <v>35190716</v>
      </c>
      <c r="B4661">
        <v>899</v>
      </c>
      <c r="C4661">
        <v>1</v>
      </c>
      <c r="D4661">
        <v>1</v>
      </c>
      <c r="E4661">
        <v>3</v>
      </c>
      <c r="F4661">
        <v>4</v>
      </c>
      <c r="G4661">
        <v>-1.0572018389991436</v>
      </c>
      <c r="H4661">
        <v>-0.95104122342292574</v>
      </c>
      <c r="I4661">
        <v>-0.251565672141289</v>
      </c>
      <c r="J4661">
        <v>0.23209036537710334</v>
      </c>
    </row>
    <row r="4662" spans="1:10" x14ac:dyDescent="0.2">
      <c r="A4662">
        <v>35190717</v>
      </c>
      <c r="B4662">
        <v>434</v>
      </c>
      <c r="C4662">
        <v>1</v>
      </c>
      <c r="D4662">
        <v>1</v>
      </c>
      <c r="E4662">
        <v>2</v>
      </c>
      <c r="F4662">
        <v>4</v>
      </c>
      <c r="G4662">
        <v>-0.92200216938241464</v>
      </c>
      <c r="H4662">
        <v>-0.99444858007161785</v>
      </c>
      <c r="I4662">
        <v>-0.43898257247112549</v>
      </c>
      <c r="J4662">
        <v>1.9790508180281052E-2</v>
      </c>
    </row>
    <row r="4663" spans="1:10" x14ac:dyDescent="0.2">
      <c r="A4663">
        <v>35190718</v>
      </c>
      <c r="B4663">
        <v>632</v>
      </c>
      <c r="C4663">
        <v>1</v>
      </c>
      <c r="D4663">
        <v>1</v>
      </c>
      <c r="E4663">
        <v>2</v>
      </c>
      <c r="F4663">
        <v>4</v>
      </c>
      <c r="G4663">
        <v>-0.78023950781890483</v>
      </c>
      <c r="H4663">
        <v>-1.0117309145719255</v>
      </c>
      <c r="I4663">
        <v>-0.5869117598116419</v>
      </c>
      <c r="J4663">
        <v>0.3853109487723887</v>
      </c>
    </row>
    <row r="4664" spans="1:10" x14ac:dyDescent="0.2">
      <c r="A4664">
        <v>35190720</v>
      </c>
      <c r="B4664">
        <v>799</v>
      </c>
      <c r="C4664">
        <v>1</v>
      </c>
      <c r="D4664">
        <v>1</v>
      </c>
      <c r="E4664">
        <v>2</v>
      </c>
      <c r="F4664">
        <v>4</v>
      </c>
      <c r="G4664">
        <v>-0.79851542779872853</v>
      </c>
      <c r="H4664">
        <v>-1.2226373521982947</v>
      </c>
      <c r="I4664">
        <v>-0.55795871729427637</v>
      </c>
      <c r="J4664">
        <v>0.16207754262138652</v>
      </c>
    </row>
    <row r="4665" spans="1:10" x14ac:dyDescent="0.2">
      <c r="A4665">
        <v>35190721</v>
      </c>
      <c r="B4665">
        <v>415</v>
      </c>
      <c r="C4665">
        <v>2</v>
      </c>
      <c r="D4665">
        <v>1</v>
      </c>
      <c r="E4665">
        <v>1</v>
      </c>
      <c r="F4665">
        <v>4</v>
      </c>
      <c r="G4665">
        <v>-0.573310871829386</v>
      </c>
      <c r="H4665">
        <v>-1.158532806493118</v>
      </c>
      <c r="I4665">
        <v>-0.84084612854999818</v>
      </c>
      <c r="J4665">
        <v>4.1637238210174565E-3</v>
      </c>
    </row>
    <row r="4666" spans="1:10" x14ac:dyDescent="0.2">
      <c r="A4666">
        <v>35190722</v>
      </c>
      <c r="B4666">
        <v>625</v>
      </c>
      <c r="C4666">
        <v>1</v>
      </c>
      <c r="D4666">
        <v>1</v>
      </c>
      <c r="E4666">
        <v>3</v>
      </c>
      <c r="F4666">
        <v>4</v>
      </c>
      <c r="G4666">
        <v>-0.84109341466004917</v>
      </c>
      <c r="H4666">
        <v>-0.89859944176473272</v>
      </c>
      <c r="I4666">
        <v>-0.27413805508551914</v>
      </c>
      <c r="J4666">
        <v>6.8531982030290151E-3</v>
      </c>
    </row>
    <row r="4667" spans="1:10" x14ac:dyDescent="0.2">
      <c r="A4667">
        <v>35190723</v>
      </c>
      <c r="B4667">
        <v>460</v>
      </c>
      <c r="C4667">
        <v>3</v>
      </c>
      <c r="D4667">
        <v>1</v>
      </c>
      <c r="E4667">
        <v>5</v>
      </c>
      <c r="F4667">
        <v>4</v>
      </c>
      <c r="G4667">
        <v>-6.349393578299467E-2</v>
      </c>
      <c r="H4667">
        <v>-0.93155125908178649</v>
      </c>
      <c r="I4667">
        <v>1.1439859125989971</v>
      </c>
      <c r="J4667">
        <v>1.7507744950876064E-2</v>
      </c>
    </row>
    <row r="4668" spans="1:10" x14ac:dyDescent="0.2">
      <c r="A4668">
        <v>35190724</v>
      </c>
      <c r="B4668">
        <v>676</v>
      </c>
      <c r="C4668">
        <v>2</v>
      </c>
      <c r="D4668">
        <v>1</v>
      </c>
      <c r="E4668">
        <v>4</v>
      </c>
      <c r="F4668">
        <v>3</v>
      </c>
      <c r="G4668">
        <v>-0.45909452529870542</v>
      </c>
      <c r="H4668">
        <v>-1.1287527570605203</v>
      </c>
      <c r="I4668">
        <v>0.14107590877087023</v>
      </c>
      <c r="J4668">
        <v>-0.20949290935193982</v>
      </c>
    </row>
    <row r="4669" spans="1:10" x14ac:dyDescent="0.2">
      <c r="A4669">
        <v>35190725</v>
      </c>
      <c r="B4669">
        <v>398</v>
      </c>
      <c r="C4669">
        <v>2</v>
      </c>
      <c r="D4669">
        <v>1</v>
      </c>
      <c r="E4669">
        <v>4</v>
      </c>
      <c r="F4669">
        <v>3</v>
      </c>
      <c r="G4669">
        <v>-0.67187992068466529</v>
      </c>
      <c r="H4669">
        <v>-0.82589758789469492</v>
      </c>
      <c r="I4669">
        <v>0.48533676937881876</v>
      </c>
      <c r="J4669">
        <v>-0.24435653996112808</v>
      </c>
    </row>
    <row r="4670" spans="1:10" x14ac:dyDescent="0.2">
      <c r="A4670">
        <v>35190726</v>
      </c>
      <c r="B4670">
        <v>570</v>
      </c>
      <c r="C4670">
        <v>2</v>
      </c>
      <c r="D4670">
        <v>1</v>
      </c>
      <c r="E4670">
        <v>4</v>
      </c>
      <c r="F4670">
        <v>4</v>
      </c>
      <c r="G4670">
        <v>-0.41326779179828099</v>
      </c>
      <c r="H4670">
        <v>-0.85495131715707207</v>
      </c>
      <c r="I4670">
        <v>0.46962757094307445</v>
      </c>
      <c r="J4670">
        <v>7.0884084994206786E-2</v>
      </c>
    </row>
    <row r="4671" spans="1:10" x14ac:dyDescent="0.2">
      <c r="A4671">
        <v>35190727</v>
      </c>
      <c r="B4671">
        <v>624</v>
      </c>
      <c r="C4671">
        <v>2</v>
      </c>
      <c r="D4671">
        <v>1</v>
      </c>
      <c r="E4671">
        <v>5</v>
      </c>
      <c r="F4671">
        <v>4</v>
      </c>
      <c r="G4671">
        <v>-0.4809016660826867</v>
      </c>
      <c r="H4671">
        <v>-0.86820287841143018</v>
      </c>
      <c r="I4671">
        <v>0.73742747410927545</v>
      </c>
      <c r="J4671">
        <v>-5.6352952823998048E-2</v>
      </c>
    </row>
    <row r="4672" spans="1:10" x14ac:dyDescent="0.2">
      <c r="A4672">
        <v>35190728</v>
      </c>
      <c r="B4672">
        <v>535</v>
      </c>
      <c r="C4672">
        <v>3</v>
      </c>
      <c r="D4672">
        <v>3</v>
      </c>
      <c r="E4672">
        <v>3</v>
      </c>
      <c r="F4672">
        <v>4</v>
      </c>
      <c r="G4672">
        <v>-2.258906551582468E-2</v>
      </c>
      <c r="H4672">
        <v>-0.32997936267936689</v>
      </c>
      <c r="I4672">
        <v>-0.11997052455490848</v>
      </c>
      <c r="J4672">
        <v>-4.6735856642049239E-2</v>
      </c>
    </row>
    <row r="4673" spans="1:10" x14ac:dyDescent="0.2">
      <c r="A4673">
        <v>35190729</v>
      </c>
      <c r="B4673">
        <v>398</v>
      </c>
      <c r="C4673">
        <v>3</v>
      </c>
      <c r="D4673">
        <v>2</v>
      </c>
      <c r="E4673">
        <v>4</v>
      </c>
      <c r="F4673">
        <v>2</v>
      </c>
      <c r="G4673">
        <v>-0.32069377616490158</v>
      </c>
      <c r="H4673">
        <v>-0.52990680364397802</v>
      </c>
      <c r="I4673">
        <v>7.8111945874337479E-2</v>
      </c>
      <c r="J4673">
        <v>-0.45052646088810067</v>
      </c>
    </row>
    <row r="4674" spans="1:10" x14ac:dyDescent="0.2">
      <c r="A4674">
        <v>35190730</v>
      </c>
      <c r="B4674">
        <v>360</v>
      </c>
      <c r="C4674">
        <v>3</v>
      </c>
      <c r="D4674">
        <v>2</v>
      </c>
      <c r="E4674">
        <v>3</v>
      </c>
      <c r="F4674">
        <v>3</v>
      </c>
      <c r="G4674">
        <v>-0.19891717053396288</v>
      </c>
      <c r="H4674">
        <v>-0.51810413719011061</v>
      </c>
      <c r="I4674">
        <v>-1.8547804592050326E-2</v>
      </c>
      <c r="J4674">
        <v>-0.31585802143630315</v>
      </c>
    </row>
    <row r="4675" spans="1:10" x14ac:dyDescent="0.2">
      <c r="A4675">
        <v>35190731</v>
      </c>
      <c r="B4675">
        <v>544</v>
      </c>
      <c r="C4675">
        <v>5</v>
      </c>
      <c r="D4675">
        <v>5</v>
      </c>
      <c r="E4675">
        <v>5</v>
      </c>
      <c r="F4675">
        <v>4</v>
      </c>
      <c r="G4675">
        <v>2.3539656499399468</v>
      </c>
      <c r="H4675">
        <v>1.0586226348982524</v>
      </c>
      <c r="I4675">
        <v>2.937704424415478</v>
      </c>
      <c r="J4675">
        <v>-4.4521669654825624E-2</v>
      </c>
    </row>
    <row r="4676" spans="1:10" x14ac:dyDescent="0.2">
      <c r="A4676">
        <v>35190732</v>
      </c>
      <c r="B4676">
        <v>1066</v>
      </c>
      <c r="C4676">
        <v>2</v>
      </c>
      <c r="D4676">
        <v>3</v>
      </c>
      <c r="E4676">
        <v>2</v>
      </c>
      <c r="F4676">
        <v>4</v>
      </c>
      <c r="G4676">
        <v>-0.4211635013183459</v>
      </c>
      <c r="H4676">
        <v>-0.35807388815722718</v>
      </c>
      <c r="I4676">
        <v>-0.4343536368262404</v>
      </c>
      <c r="J4676">
        <v>0.37898740132521352</v>
      </c>
    </row>
    <row r="4677" spans="1:10" x14ac:dyDescent="0.2">
      <c r="A4677">
        <v>35190733</v>
      </c>
      <c r="B4677">
        <v>576</v>
      </c>
      <c r="C4677">
        <v>1</v>
      </c>
      <c r="D4677">
        <v>1</v>
      </c>
      <c r="E4677">
        <v>3</v>
      </c>
      <c r="F4677">
        <v>4</v>
      </c>
      <c r="G4677">
        <v>-0.93471737380369124</v>
      </c>
      <c r="H4677">
        <v>-1.1015188693293561</v>
      </c>
      <c r="I4677">
        <v>-0.21974299527793445</v>
      </c>
      <c r="J4677">
        <v>0.42285169799390532</v>
      </c>
    </row>
    <row r="4678" spans="1:10" x14ac:dyDescent="0.2">
      <c r="A4678">
        <v>35190734</v>
      </c>
      <c r="B4678">
        <v>815</v>
      </c>
      <c r="C4678">
        <v>1</v>
      </c>
      <c r="D4678">
        <v>1</v>
      </c>
      <c r="E4678">
        <v>2</v>
      </c>
      <c r="F4678">
        <v>4</v>
      </c>
      <c r="G4678">
        <v>-0.92488071745200129</v>
      </c>
      <c r="H4678">
        <v>-0.78274472780917914</v>
      </c>
      <c r="I4678">
        <v>-0.6225092160353789</v>
      </c>
      <c r="J4678">
        <v>0.2017411551591739</v>
      </c>
    </row>
    <row r="4679" spans="1:10" x14ac:dyDescent="0.2">
      <c r="A4679">
        <v>35190735</v>
      </c>
      <c r="B4679">
        <v>785</v>
      </c>
      <c r="C4679">
        <v>1</v>
      </c>
      <c r="D4679">
        <v>4</v>
      </c>
      <c r="E4679">
        <v>2</v>
      </c>
      <c r="F4679">
        <v>5</v>
      </c>
      <c r="G4679">
        <v>-0.81005736499017211</v>
      </c>
      <c r="H4679">
        <v>7.2055524091146239E-2</v>
      </c>
      <c r="I4679">
        <v>-0.36014441480420101</v>
      </c>
      <c r="J4679">
        <v>1.3760525032587605</v>
      </c>
    </row>
    <row r="4680" spans="1:10" x14ac:dyDescent="0.2">
      <c r="A4680">
        <v>35190736</v>
      </c>
      <c r="B4680">
        <v>692</v>
      </c>
      <c r="C4680">
        <v>1</v>
      </c>
      <c r="D4680">
        <v>4</v>
      </c>
      <c r="E4680">
        <v>3</v>
      </c>
      <c r="F4680">
        <v>5</v>
      </c>
      <c r="G4680">
        <v>-1.0697549467081007</v>
      </c>
      <c r="H4680">
        <v>0.32861432269964092</v>
      </c>
      <c r="I4680">
        <v>-0.13352719174503583</v>
      </c>
      <c r="J4680">
        <v>1.3992719318940547</v>
      </c>
    </row>
    <row r="4681" spans="1:10" x14ac:dyDescent="0.2">
      <c r="A4681">
        <v>35190737</v>
      </c>
      <c r="B4681">
        <v>267</v>
      </c>
      <c r="C4681">
        <v>1</v>
      </c>
      <c r="D4681">
        <v>5</v>
      </c>
      <c r="E4681">
        <v>3</v>
      </c>
      <c r="F4681">
        <v>5</v>
      </c>
      <c r="G4681">
        <v>-1.2886460325990177</v>
      </c>
      <c r="H4681">
        <v>0.72850128503559652</v>
      </c>
      <c r="I4681">
        <v>2.3562030935948393E-2</v>
      </c>
      <c r="J4681">
        <v>2.0149347600017378</v>
      </c>
    </row>
    <row r="4682" spans="1:10" x14ac:dyDescent="0.2">
      <c r="A4682">
        <v>35190738</v>
      </c>
      <c r="B4682">
        <v>250</v>
      </c>
      <c r="C4682">
        <v>1</v>
      </c>
      <c r="D4682">
        <v>4</v>
      </c>
      <c r="E4682">
        <v>3</v>
      </c>
      <c r="F4682">
        <v>5</v>
      </c>
      <c r="G4682">
        <v>-1.1491900006418512</v>
      </c>
      <c r="H4682">
        <v>0.54289098110324452</v>
      </c>
      <c r="I4682">
        <v>-0.1242424481086528</v>
      </c>
      <c r="J4682">
        <v>1.7517844040851611</v>
      </c>
    </row>
    <row r="4683" spans="1:10" x14ac:dyDescent="0.2">
      <c r="A4683">
        <v>35190739</v>
      </c>
      <c r="B4683">
        <v>855</v>
      </c>
      <c r="C4683">
        <v>1</v>
      </c>
      <c r="D4683">
        <v>4</v>
      </c>
      <c r="E4683">
        <v>4</v>
      </c>
      <c r="F4683">
        <v>5</v>
      </c>
      <c r="G4683">
        <v>-1.0509884604298245</v>
      </c>
      <c r="H4683">
        <v>1.4120477805976625E-2</v>
      </c>
      <c r="I4683">
        <v>0.16604738911562728</v>
      </c>
      <c r="J4683">
        <v>1.457416344558351</v>
      </c>
    </row>
    <row r="4684" spans="1:10" x14ac:dyDescent="0.2">
      <c r="A4684">
        <v>35190740</v>
      </c>
      <c r="B4684">
        <v>874</v>
      </c>
      <c r="C4684">
        <v>1</v>
      </c>
      <c r="D4684">
        <v>4</v>
      </c>
      <c r="E4684">
        <v>3</v>
      </c>
      <c r="F4684">
        <v>5</v>
      </c>
      <c r="G4684">
        <v>-1.1076017968062706</v>
      </c>
      <c r="H4684">
        <v>0.42362984267718168</v>
      </c>
      <c r="I4684">
        <v>2.5616134070234692E-2</v>
      </c>
      <c r="J4684">
        <v>2.2295140253283057</v>
      </c>
    </row>
    <row r="4685" spans="1:10" x14ac:dyDescent="0.2">
      <c r="A4685">
        <v>35190741</v>
      </c>
      <c r="B4685">
        <v>1060</v>
      </c>
      <c r="C4685">
        <v>1</v>
      </c>
      <c r="D4685">
        <v>5</v>
      </c>
      <c r="E4685">
        <v>2</v>
      </c>
      <c r="F4685">
        <v>5</v>
      </c>
      <c r="G4685">
        <v>-1.0540654851152551</v>
      </c>
      <c r="H4685">
        <v>0.61690828897222794</v>
      </c>
      <c r="I4685">
        <v>-0.50418823106479727</v>
      </c>
      <c r="J4685">
        <v>2.5034106994259666</v>
      </c>
    </row>
    <row r="4686" spans="1:10" x14ac:dyDescent="0.2">
      <c r="A4686">
        <v>35190742</v>
      </c>
      <c r="B4686">
        <v>325</v>
      </c>
      <c r="C4686">
        <v>1</v>
      </c>
      <c r="D4686">
        <v>3</v>
      </c>
      <c r="E4686">
        <v>2</v>
      </c>
      <c r="F4686">
        <v>5</v>
      </c>
      <c r="G4686">
        <v>-0.87137413717237133</v>
      </c>
      <c r="H4686">
        <v>-0.11951673414475336</v>
      </c>
      <c r="I4686">
        <v>-0.50467491967194844</v>
      </c>
      <c r="J4686">
        <v>1.9505831353526286</v>
      </c>
    </row>
    <row r="4687" spans="1:10" x14ac:dyDescent="0.2">
      <c r="A4687">
        <v>35190743</v>
      </c>
      <c r="B4687">
        <v>616</v>
      </c>
      <c r="C4687">
        <v>1</v>
      </c>
      <c r="D4687">
        <v>4</v>
      </c>
      <c r="E4687">
        <v>3</v>
      </c>
      <c r="F4687">
        <v>5</v>
      </c>
      <c r="G4687">
        <v>-1.2976154347600954</v>
      </c>
      <c r="H4687">
        <v>0.417920983934984</v>
      </c>
      <c r="I4687">
        <v>-0.24483872732063289</v>
      </c>
      <c r="J4687">
        <v>1.7890111161197508</v>
      </c>
    </row>
    <row r="4688" spans="1:10" x14ac:dyDescent="0.2">
      <c r="A4688">
        <v>35190744</v>
      </c>
      <c r="B4688">
        <v>404</v>
      </c>
      <c r="C4688">
        <v>1</v>
      </c>
      <c r="D4688">
        <v>4</v>
      </c>
      <c r="E4688">
        <v>2</v>
      </c>
      <c r="F4688">
        <v>5</v>
      </c>
      <c r="G4688">
        <v>-0.83603787105095573</v>
      </c>
      <c r="H4688">
        <v>0.10456686155180686</v>
      </c>
      <c r="I4688">
        <v>-0.39557561413675746</v>
      </c>
      <c r="J4688">
        <v>2.470429705712752</v>
      </c>
    </row>
    <row r="4689" spans="1:10" x14ac:dyDescent="0.2">
      <c r="A4689">
        <v>35190746</v>
      </c>
      <c r="B4689">
        <v>347</v>
      </c>
      <c r="C4689">
        <v>1</v>
      </c>
      <c r="D4689">
        <v>4</v>
      </c>
      <c r="E4689">
        <v>3</v>
      </c>
      <c r="F4689">
        <v>5</v>
      </c>
      <c r="G4689">
        <v>-0.90989164181068216</v>
      </c>
      <c r="H4689">
        <v>0.46991870374501932</v>
      </c>
      <c r="I4689">
        <v>-7.3849785798934434E-2</v>
      </c>
      <c r="J4689">
        <v>1.3417235108841126</v>
      </c>
    </row>
    <row r="4690" spans="1:10" x14ac:dyDescent="0.2">
      <c r="A4690">
        <v>35190747</v>
      </c>
      <c r="B4690">
        <v>2164</v>
      </c>
      <c r="C4690">
        <v>5</v>
      </c>
      <c r="D4690">
        <v>5</v>
      </c>
      <c r="E4690">
        <v>1</v>
      </c>
      <c r="F4690">
        <v>5</v>
      </c>
      <c r="G4690">
        <v>2.0552968450224283</v>
      </c>
      <c r="H4690">
        <v>1.2477756281376133</v>
      </c>
      <c r="I4690">
        <v>-1.3169795971769076</v>
      </c>
      <c r="J4690">
        <v>3.0166823854442022</v>
      </c>
    </row>
    <row r="4691" spans="1:10" x14ac:dyDescent="0.2">
      <c r="A4691">
        <v>35190748</v>
      </c>
      <c r="B4691">
        <v>664</v>
      </c>
      <c r="C4691">
        <v>2</v>
      </c>
      <c r="D4691">
        <v>3</v>
      </c>
      <c r="E4691">
        <v>3</v>
      </c>
      <c r="F4691">
        <v>5</v>
      </c>
      <c r="G4691">
        <v>-0.69701542254445881</v>
      </c>
      <c r="H4691">
        <v>-0.25263661623269279</v>
      </c>
      <c r="I4691">
        <v>2.981191950048015E-2</v>
      </c>
      <c r="J4691">
        <v>0.97050658390010502</v>
      </c>
    </row>
    <row r="4692" spans="1:10" x14ac:dyDescent="0.2">
      <c r="A4692">
        <v>35190749</v>
      </c>
      <c r="B4692">
        <v>1283</v>
      </c>
      <c r="C4692">
        <v>1</v>
      </c>
      <c r="D4692">
        <v>3</v>
      </c>
      <c r="E4692">
        <v>3</v>
      </c>
      <c r="F4692">
        <v>5</v>
      </c>
      <c r="G4692">
        <v>-0.78258156844194227</v>
      </c>
      <c r="H4692">
        <v>-0.10589036237282359</v>
      </c>
      <c r="I4692">
        <v>-0.14558308850542512</v>
      </c>
      <c r="J4692">
        <v>1.3024895994549246</v>
      </c>
    </row>
    <row r="4693" spans="1:10" x14ac:dyDescent="0.2">
      <c r="A4693">
        <v>35190750</v>
      </c>
      <c r="B4693">
        <v>328</v>
      </c>
      <c r="C4693">
        <v>1</v>
      </c>
      <c r="D4693">
        <v>4</v>
      </c>
      <c r="E4693">
        <v>2</v>
      </c>
      <c r="F4693">
        <v>5</v>
      </c>
      <c r="G4693">
        <v>-1.1330184311251015</v>
      </c>
      <c r="H4693">
        <v>6.5066247888703743E-4</v>
      </c>
      <c r="I4693">
        <v>-0.47144103800810327</v>
      </c>
      <c r="J4693">
        <v>1.2109923236039974</v>
      </c>
    </row>
    <row r="4694" spans="1:10" x14ac:dyDescent="0.2">
      <c r="A4694">
        <v>35190751</v>
      </c>
      <c r="B4694">
        <v>447</v>
      </c>
      <c r="C4694">
        <v>1</v>
      </c>
      <c r="D4694">
        <v>2</v>
      </c>
      <c r="E4694">
        <v>3</v>
      </c>
      <c r="F4694">
        <v>5</v>
      </c>
      <c r="G4694">
        <v>-0.80577715778690884</v>
      </c>
      <c r="H4694">
        <v>-0.65806123908323766</v>
      </c>
      <c r="I4694">
        <v>-0.1925731639932789</v>
      </c>
      <c r="J4694">
        <v>1.0662694311598999</v>
      </c>
    </row>
    <row r="4695" spans="1:10" x14ac:dyDescent="0.2">
      <c r="A4695">
        <v>35190752</v>
      </c>
      <c r="B4695">
        <v>846</v>
      </c>
      <c r="C4695">
        <v>1</v>
      </c>
      <c r="D4695">
        <v>3</v>
      </c>
      <c r="E4695">
        <v>2</v>
      </c>
      <c r="F4695">
        <v>5</v>
      </c>
      <c r="G4695">
        <v>-0.99732411397556087</v>
      </c>
      <c r="H4695">
        <v>-0.43073255468269961</v>
      </c>
      <c r="I4695">
        <v>-0.33237029064204482</v>
      </c>
      <c r="J4695">
        <v>1.1674567604310702</v>
      </c>
    </row>
    <row r="4696" spans="1:10" x14ac:dyDescent="0.2">
      <c r="A4696">
        <v>35190753</v>
      </c>
      <c r="B4696">
        <v>532</v>
      </c>
      <c r="C4696">
        <v>1</v>
      </c>
      <c r="D4696">
        <v>3</v>
      </c>
      <c r="E4696">
        <v>3</v>
      </c>
      <c r="F4696">
        <v>5</v>
      </c>
      <c r="G4696">
        <v>-1.2032903367664343</v>
      </c>
      <c r="H4696">
        <v>-0.30463955658564223</v>
      </c>
      <c r="I4696">
        <v>-0.15182309241012601</v>
      </c>
      <c r="J4696">
        <v>1.1051781696182004</v>
      </c>
    </row>
    <row r="4697" spans="1:10" x14ac:dyDescent="0.2">
      <c r="A4697">
        <v>35190754</v>
      </c>
      <c r="B4697">
        <v>304</v>
      </c>
      <c r="C4697">
        <v>1</v>
      </c>
      <c r="D4697">
        <v>3</v>
      </c>
      <c r="E4697">
        <v>4</v>
      </c>
      <c r="F4697">
        <v>5</v>
      </c>
      <c r="G4697">
        <v>-1.1632746016895199</v>
      </c>
      <c r="H4697">
        <v>-0.22049403695995362</v>
      </c>
      <c r="I4697">
        <v>0.19322420614101096</v>
      </c>
      <c r="J4697">
        <v>0.93793086900182376</v>
      </c>
    </row>
    <row r="4698" spans="1:10" x14ac:dyDescent="0.2">
      <c r="A4698">
        <v>35190756</v>
      </c>
      <c r="B4698">
        <v>899</v>
      </c>
      <c r="C4698">
        <v>2</v>
      </c>
      <c r="D4698">
        <v>3</v>
      </c>
      <c r="E4698">
        <v>3</v>
      </c>
      <c r="F4698">
        <v>5</v>
      </c>
      <c r="G4698">
        <v>-0.70433819386897967</v>
      </c>
      <c r="H4698">
        <v>-0.1905725375111515</v>
      </c>
      <c r="I4698">
        <v>-0.12849044011597655</v>
      </c>
      <c r="J4698">
        <v>1.1946397222187812</v>
      </c>
    </row>
    <row r="4699" spans="1:10" x14ac:dyDescent="0.2">
      <c r="A4699">
        <v>35190759</v>
      </c>
      <c r="B4699">
        <v>800</v>
      </c>
      <c r="C4699">
        <v>1</v>
      </c>
      <c r="D4699">
        <v>3</v>
      </c>
      <c r="E4699">
        <v>3</v>
      </c>
      <c r="F4699">
        <v>5</v>
      </c>
      <c r="G4699">
        <v>-0.98774109526173826</v>
      </c>
      <c r="H4699">
        <v>-0.27892073081278007</v>
      </c>
      <c r="I4699">
        <v>-0.20912356479206559</v>
      </c>
      <c r="J4699">
        <v>1.0876601165128124</v>
      </c>
    </row>
    <row r="4700" spans="1:10" x14ac:dyDescent="0.2">
      <c r="A4700">
        <v>35190761</v>
      </c>
      <c r="B4700">
        <v>999</v>
      </c>
      <c r="C4700">
        <v>1</v>
      </c>
      <c r="D4700">
        <v>2</v>
      </c>
      <c r="E4700">
        <v>4</v>
      </c>
      <c r="F4700">
        <v>4</v>
      </c>
      <c r="G4700">
        <v>-1.0359724912031802</v>
      </c>
      <c r="H4700">
        <v>-0.49759222450404023</v>
      </c>
      <c r="I4700">
        <v>3.619194214126658E-2</v>
      </c>
      <c r="J4700">
        <v>0.58615952156953244</v>
      </c>
    </row>
    <row r="4701" spans="1:10" x14ac:dyDescent="0.2">
      <c r="A4701">
        <v>35190762</v>
      </c>
      <c r="B4701">
        <v>335</v>
      </c>
      <c r="C4701">
        <v>1</v>
      </c>
      <c r="D4701">
        <v>1</v>
      </c>
      <c r="E4701">
        <v>3</v>
      </c>
      <c r="F4701">
        <v>4</v>
      </c>
      <c r="G4701">
        <v>-1.0331133526857872</v>
      </c>
      <c r="H4701">
        <v>-0.81266533625594828</v>
      </c>
      <c r="I4701">
        <v>-0.18811691404646735</v>
      </c>
      <c r="J4701">
        <v>0.64058205011190794</v>
      </c>
    </row>
    <row r="4702" spans="1:10" x14ac:dyDescent="0.2">
      <c r="A4702">
        <v>35190763</v>
      </c>
      <c r="B4702">
        <v>914</v>
      </c>
      <c r="C4702">
        <v>1</v>
      </c>
      <c r="D4702">
        <v>1</v>
      </c>
      <c r="E4702">
        <v>2</v>
      </c>
      <c r="F4702">
        <v>4</v>
      </c>
      <c r="G4702">
        <v>-1.0416453874786233</v>
      </c>
      <c r="H4702">
        <v>-0.94187866124088937</v>
      </c>
      <c r="I4702">
        <v>-0.47533692167716945</v>
      </c>
      <c r="J4702">
        <v>0.28533015660356403</v>
      </c>
    </row>
    <row r="4703" spans="1:10" x14ac:dyDescent="0.2">
      <c r="A4703">
        <v>35190767</v>
      </c>
      <c r="B4703">
        <v>487</v>
      </c>
      <c r="C4703">
        <v>3</v>
      </c>
      <c r="D4703">
        <v>2</v>
      </c>
      <c r="E4703">
        <v>4</v>
      </c>
      <c r="F4703">
        <v>3</v>
      </c>
      <c r="G4703">
        <v>-0.18665672764182184</v>
      </c>
      <c r="H4703">
        <v>-0.66479229624561498</v>
      </c>
      <c r="I4703">
        <v>0.13559993416468785</v>
      </c>
      <c r="J4703">
        <v>-0.16632187390683598</v>
      </c>
    </row>
    <row r="4704" spans="1:10" x14ac:dyDescent="0.2">
      <c r="A4704">
        <v>35190768</v>
      </c>
      <c r="B4704">
        <v>353</v>
      </c>
      <c r="C4704">
        <v>4</v>
      </c>
      <c r="D4704">
        <v>2</v>
      </c>
      <c r="E4704">
        <v>5</v>
      </c>
      <c r="F4704">
        <v>3</v>
      </c>
      <c r="G4704">
        <v>6.9542174090227823E-2</v>
      </c>
      <c r="H4704">
        <v>-0.43883146987539901</v>
      </c>
      <c r="I4704">
        <v>0.90155531140475698</v>
      </c>
      <c r="J4704">
        <v>-0.24827339014374608</v>
      </c>
    </row>
    <row r="4705" spans="1:10" x14ac:dyDescent="0.2">
      <c r="A4705">
        <v>35190769</v>
      </c>
      <c r="B4705">
        <v>716</v>
      </c>
      <c r="C4705">
        <v>1</v>
      </c>
      <c r="D4705">
        <v>2</v>
      </c>
      <c r="E4705">
        <v>2</v>
      </c>
      <c r="F4705">
        <v>5</v>
      </c>
      <c r="G4705">
        <v>-0.78560650879360971</v>
      </c>
      <c r="H4705">
        <v>-0.5705274875948888</v>
      </c>
      <c r="I4705">
        <v>-0.42514824501413756</v>
      </c>
      <c r="J4705">
        <v>0.85573279211429631</v>
      </c>
    </row>
    <row r="4706" spans="1:10" x14ac:dyDescent="0.2">
      <c r="A4706">
        <v>35190771</v>
      </c>
      <c r="B4706">
        <v>1189</v>
      </c>
      <c r="C4706">
        <v>2</v>
      </c>
      <c r="D4706">
        <v>4</v>
      </c>
      <c r="E4706">
        <v>3</v>
      </c>
      <c r="F4706">
        <v>4</v>
      </c>
      <c r="G4706">
        <v>-0.45913622282885924</v>
      </c>
      <c r="H4706">
        <v>0.22425127954848706</v>
      </c>
      <c r="I4706">
        <v>-0.2002751046628059</v>
      </c>
      <c r="J4706">
        <v>0.44227298053549546</v>
      </c>
    </row>
    <row r="4707" spans="1:10" x14ac:dyDescent="0.2">
      <c r="A4707">
        <v>35190772</v>
      </c>
      <c r="B4707">
        <v>1782</v>
      </c>
      <c r="C4707">
        <v>1</v>
      </c>
      <c r="D4707">
        <v>2</v>
      </c>
      <c r="E4707">
        <v>1</v>
      </c>
      <c r="F4707">
        <v>4</v>
      </c>
      <c r="G4707">
        <v>-0.97445129176361678</v>
      </c>
      <c r="H4707">
        <v>-0.48235437334796288</v>
      </c>
      <c r="I4707">
        <v>-0.71493754547596156</v>
      </c>
      <c r="J4707">
        <v>0.59764284448348504</v>
      </c>
    </row>
    <row r="4708" spans="1:10" x14ac:dyDescent="0.2">
      <c r="A4708">
        <v>35190773</v>
      </c>
      <c r="B4708">
        <v>483</v>
      </c>
      <c r="C4708">
        <v>2</v>
      </c>
      <c r="D4708">
        <v>2</v>
      </c>
      <c r="E4708">
        <v>3</v>
      </c>
      <c r="F4708">
        <v>4</v>
      </c>
      <c r="G4708">
        <v>-0.70828476172792743</v>
      </c>
      <c r="H4708">
        <v>-0.74523511791573704</v>
      </c>
      <c r="I4708">
        <v>-0.21535697544392088</v>
      </c>
      <c r="J4708">
        <v>0.37717259926546631</v>
      </c>
    </row>
    <row r="4709" spans="1:10" x14ac:dyDescent="0.2">
      <c r="A4709">
        <v>35190776</v>
      </c>
      <c r="B4709">
        <v>364</v>
      </c>
      <c r="C4709">
        <v>1</v>
      </c>
      <c r="D4709">
        <v>2</v>
      </c>
      <c r="E4709">
        <v>2</v>
      </c>
      <c r="F4709">
        <v>4</v>
      </c>
      <c r="G4709">
        <v>-1.0203820824713885</v>
      </c>
      <c r="H4709">
        <v>-0.68910317516915054</v>
      </c>
      <c r="I4709">
        <v>-0.54829195775391582</v>
      </c>
      <c r="J4709">
        <v>0.15300584811678497</v>
      </c>
    </row>
    <row r="4710" spans="1:10" x14ac:dyDescent="0.2">
      <c r="A4710">
        <v>35190777</v>
      </c>
      <c r="B4710">
        <v>2516</v>
      </c>
      <c r="C4710">
        <v>1</v>
      </c>
      <c r="D4710">
        <v>2</v>
      </c>
      <c r="E4710">
        <v>1</v>
      </c>
      <c r="F4710">
        <v>4</v>
      </c>
      <c r="G4710">
        <v>-1.431595565344167</v>
      </c>
      <c r="H4710">
        <v>-0.46196111682418195</v>
      </c>
      <c r="I4710">
        <v>-0.98687576025936374</v>
      </c>
      <c r="J4710">
        <v>0.58945499964163817</v>
      </c>
    </row>
    <row r="4711" spans="1:10" x14ac:dyDescent="0.2">
      <c r="A4711">
        <v>35190778</v>
      </c>
      <c r="B4711">
        <v>2181</v>
      </c>
      <c r="C4711">
        <v>1</v>
      </c>
      <c r="D4711">
        <v>2</v>
      </c>
      <c r="E4711">
        <v>1</v>
      </c>
      <c r="F4711">
        <v>4</v>
      </c>
      <c r="G4711">
        <v>-1.5050235979984019</v>
      </c>
      <c r="H4711">
        <v>-0.58081201813899663</v>
      </c>
      <c r="I4711">
        <v>-0.85967820401487793</v>
      </c>
      <c r="J4711">
        <v>0.45528569921166157</v>
      </c>
    </row>
    <row r="4712" spans="1:10" x14ac:dyDescent="0.2">
      <c r="A4712">
        <v>35190779</v>
      </c>
      <c r="B4712">
        <v>789</v>
      </c>
      <c r="C4712">
        <v>2</v>
      </c>
      <c r="D4712">
        <v>3</v>
      </c>
      <c r="E4712">
        <v>2</v>
      </c>
      <c r="F4712">
        <v>4</v>
      </c>
      <c r="G4712">
        <v>-0.44286318822669035</v>
      </c>
      <c r="H4712">
        <v>-0.24616521516511661</v>
      </c>
      <c r="I4712">
        <v>-0.4254760543982764</v>
      </c>
      <c r="J4712">
        <v>0.26622637104028579</v>
      </c>
    </row>
    <row r="4713" spans="1:10" x14ac:dyDescent="0.2">
      <c r="A4713">
        <v>35190780</v>
      </c>
      <c r="B4713">
        <v>2197</v>
      </c>
      <c r="C4713">
        <v>2</v>
      </c>
      <c r="D4713">
        <v>3</v>
      </c>
      <c r="E4713">
        <v>2</v>
      </c>
      <c r="F4713">
        <v>4</v>
      </c>
      <c r="G4713">
        <v>-0.52235623233664186</v>
      </c>
      <c r="H4713">
        <v>-0.41784681922323297</v>
      </c>
      <c r="I4713">
        <v>-0.63830707787200835</v>
      </c>
      <c r="J4713">
        <v>0.37963992022648474</v>
      </c>
    </row>
    <row r="4714" spans="1:10" x14ac:dyDescent="0.2">
      <c r="A4714">
        <v>35190782</v>
      </c>
      <c r="B4714">
        <v>442</v>
      </c>
      <c r="C4714">
        <v>1</v>
      </c>
      <c r="D4714">
        <v>3</v>
      </c>
      <c r="E4714">
        <v>4</v>
      </c>
      <c r="F4714">
        <v>4</v>
      </c>
      <c r="G4714">
        <v>-0.9008257933521937</v>
      </c>
      <c r="H4714">
        <v>-0.40937269357967448</v>
      </c>
      <c r="I4714">
        <v>3.4149947773311568E-2</v>
      </c>
      <c r="J4714">
        <v>0.43401602793052002</v>
      </c>
    </row>
    <row r="4715" spans="1:10" x14ac:dyDescent="0.2">
      <c r="A4715">
        <v>35190783</v>
      </c>
      <c r="B4715">
        <v>478</v>
      </c>
      <c r="C4715">
        <v>2</v>
      </c>
      <c r="D4715">
        <v>2</v>
      </c>
      <c r="E4715">
        <v>3</v>
      </c>
      <c r="F4715">
        <v>1</v>
      </c>
      <c r="G4715">
        <v>-0.57828882626717926</v>
      </c>
      <c r="H4715">
        <v>-0.45502536479091094</v>
      </c>
      <c r="I4715">
        <v>-0.23161149756479582</v>
      </c>
      <c r="J4715">
        <v>-1.2212381682733189</v>
      </c>
    </row>
    <row r="4716" spans="1:10" x14ac:dyDescent="0.2">
      <c r="A4716">
        <v>35190784</v>
      </c>
      <c r="B4716">
        <v>363</v>
      </c>
      <c r="C4716">
        <v>1</v>
      </c>
      <c r="D4716">
        <v>1</v>
      </c>
      <c r="E4716">
        <v>4</v>
      </c>
      <c r="F4716">
        <v>3</v>
      </c>
      <c r="G4716">
        <v>-0.83297890987122436</v>
      </c>
      <c r="H4716">
        <v>-0.95309663901135122</v>
      </c>
      <c r="I4716">
        <v>0.28716913996753213</v>
      </c>
      <c r="J4716">
        <v>-0.39460697141775841</v>
      </c>
    </row>
    <row r="4717" spans="1:10" x14ac:dyDescent="0.2">
      <c r="A4717">
        <v>35190785</v>
      </c>
      <c r="B4717">
        <v>401</v>
      </c>
      <c r="C4717">
        <v>2</v>
      </c>
      <c r="D4717">
        <v>2</v>
      </c>
      <c r="E4717">
        <v>3</v>
      </c>
      <c r="F4717">
        <v>3</v>
      </c>
      <c r="G4717">
        <v>-0.48226821447537987</v>
      </c>
      <c r="H4717">
        <v>-0.44252822066608888</v>
      </c>
      <c r="I4717">
        <v>-6.9010460034424223E-2</v>
      </c>
      <c r="J4717">
        <v>-0.28430034682378486</v>
      </c>
    </row>
    <row r="4718" spans="1:10" x14ac:dyDescent="0.2">
      <c r="A4718">
        <v>35190786</v>
      </c>
      <c r="B4718">
        <v>408</v>
      </c>
      <c r="C4718">
        <v>3</v>
      </c>
      <c r="D4718">
        <v>2</v>
      </c>
      <c r="E4718">
        <v>4</v>
      </c>
      <c r="F4718">
        <v>3</v>
      </c>
      <c r="G4718">
        <v>-0.18260619813720799</v>
      </c>
      <c r="H4718">
        <v>-0.74366316861139137</v>
      </c>
      <c r="I4718">
        <v>0.17786361720125229</v>
      </c>
      <c r="J4718">
        <v>-7.5452887779168448E-2</v>
      </c>
    </row>
    <row r="4719" spans="1:10" x14ac:dyDescent="0.2">
      <c r="A4719">
        <v>35190787</v>
      </c>
      <c r="B4719">
        <v>902</v>
      </c>
      <c r="C4719">
        <v>2</v>
      </c>
      <c r="D4719">
        <v>2</v>
      </c>
      <c r="E4719">
        <v>3</v>
      </c>
      <c r="F4719">
        <v>3</v>
      </c>
      <c r="G4719">
        <v>-0.60181958212592712</v>
      </c>
      <c r="H4719">
        <v>-0.59855173882333879</v>
      </c>
      <c r="I4719">
        <v>-0.18625520164883766</v>
      </c>
      <c r="J4719">
        <v>-0.14878793167498502</v>
      </c>
    </row>
    <row r="4720" spans="1:10" x14ac:dyDescent="0.2">
      <c r="A4720">
        <v>35190788</v>
      </c>
      <c r="B4720">
        <v>439</v>
      </c>
      <c r="C4720">
        <v>2</v>
      </c>
      <c r="D4720">
        <v>2</v>
      </c>
      <c r="E4720">
        <v>2</v>
      </c>
      <c r="F4720">
        <v>2</v>
      </c>
      <c r="G4720">
        <v>-0.53479135567091773</v>
      </c>
      <c r="H4720">
        <v>-0.64634064592489149</v>
      </c>
      <c r="I4720">
        <v>-0.40186555252100281</v>
      </c>
      <c r="J4720">
        <v>-0.46991596172021921</v>
      </c>
    </row>
    <row r="4721" spans="1:10" x14ac:dyDescent="0.2">
      <c r="A4721">
        <v>35190789</v>
      </c>
      <c r="B4721">
        <v>767</v>
      </c>
      <c r="C4721">
        <v>2</v>
      </c>
      <c r="D4721">
        <v>1</v>
      </c>
      <c r="E4721">
        <v>4</v>
      </c>
      <c r="F4721">
        <v>3</v>
      </c>
      <c r="G4721">
        <v>-0.7165817315267875</v>
      </c>
      <c r="H4721">
        <v>-0.78548416231800466</v>
      </c>
      <c r="I4721">
        <v>0.14500844500006363</v>
      </c>
      <c r="J4721">
        <v>-0.26042651251914917</v>
      </c>
    </row>
    <row r="4722" spans="1:10" x14ac:dyDescent="0.2">
      <c r="A4722">
        <v>35190790</v>
      </c>
      <c r="B4722">
        <v>353</v>
      </c>
      <c r="C4722">
        <v>1</v>
      </c>
      <c r="D4722">
        <v>1</v>
      </c>
      <c r="E4722">
        <v>3</v>
      </c>
      <c r="F4722">
        <v>3</v>
      </c>
      <c r="G4722">
        <v>-0.79551318982519259</v>
      </c>
      <c r="H4722">
        <v>-0.94922543974887874</v>
      </c>
      <c r="I4722">
        <v>-1.6786965331457057E-2</v>
      </c>
      <c r="J4722">
        <v>-0.13709440738657885</v>
      </c>
    </row>
    <row r="4723" spans="1:10" x14ac:dyDescent="0.2">
      <c r="A4723">
        <v>35190791</v>
      </c>
      <c r="B4723">
        <v>354</v>
      </c>
      <c r="C4723">
        <v>2</v>
      </c>
      <c r="D4723">
        <v>2</v>
      </c>
      <c r="E4723">
        <v>3</v>
      </c>
      <c r="F4723">
        <v>3</v>
      </c>
      <c r="G4723">
        <v>-0.48310798627347007</v>
      </c>
      <c r="H4723">
        <v>-0.72024348719951159</v>
      </c>
      <c r="I4723">
        <v>-0.12915049699513079</v>
      </c>
      <c r="J4723">
        <v>-0.17062235610060761</v>
      </c>
    </row>
    <row r="4724" spans="1:10" x14ac:dyDescent="0.2">
      <c r="A4724">
        <v>35190792</v>
      </c>
      <c r="B4724">
        <v>429</v>
      </c>
      <c r="C4724">
        <v>1</v>
      </c>
      <c r="D4724">
        <v>1</v>
      </c>
      <c r="E4724">
        <v>3</v>
      </c>
      <c r="F4724">
        <v>3</v>
      </c>
      <c r="G4724">
        <v>-0.80812039739111174</v>
      </c>
      <c r="H4724">
        <v>-0.76887618155382731</v>
      </c>
      <c r="I4724">
        <v>-0.16800799647627346</v>
      </c>
      <c r="J4724">
        <v>-0.2031301417153859</v>
      </c>
    </row>
    <row r="4725" spans="1:10" x14ac:dyDescent="0.2">
      <c r="A4725">
        <v>35190795</v>
      </c>
      <c r="B4725">
        <v>789</v>
      </c>
      <c r="C4725">
        <v>2</v>
      </c>
      <c r="D4725">
        <v>1</v>
      </c>
      <c r="E4725">
        <v>4</v>
      </c>
      <c r="F4725">
        <v>3</v>
      </c>
      <c r="G4725">
        <v>-0.50923578794393975</v>
      </c>
      <c r="H4725">
        <v>-0.97652248730249114</v>
      </c>
      <c r="I4725">
        <v>0.16198872293149061</v>
      </c>
      <c r="J4725">
        <v>-0.12377556358527803</v>
      </c>
    </row>
    <row r="4726" spans="1:10" x14ac:dyDescent="0.2">
      <c r="A4726">
        <v>35190796</v>
      </c>
      <c r="B4726">
        <v>365</v>
      </c>
      <c r="C4726">
        <v>2</v>
      </c>
      <c r="D4726">
        <v>1</v>
      </c>
      <c r="E4726">
        <v>3</v>
      </c>
      <c r="F4726">
        <v>4</v>
      </c>
      <c r="G4726">
        <v>-0.58731281865772123</v>
      </c>
      <c r="H4726">
        <v>-0.88135866321820466</v>
      </c>
      <c r="I4726">
        <v>-9.031677934958017E-2</v>
      </c>
      <c r="J4726">
        <v>0.30873948301993437</v>
      </c>
    </row>
    <row r="4727" spans="1:10" x14ac:dyDescent="0.2">
      <c r="A4727">
        <v>35190797</v>
      </c>
      <c r="B4727">
        <v>907</v>
      </c>
      <c r="C4727">
        <v>2</v>
      </c>
      <c r="D4727">
        <v>2</v>
      </c>
      <c r="E4727">
        <v>3</v>
      </c>
      <c r="F4727">
        <v>4</v>
      </c>
      <c r="G4727">
        <v>-0.50194119087782185</v>
      </c>
      <c r="H4727">
        <v>-0.59141585529354535</v>
      </c>
      <c r="I4727">
        <v>-0.23737981373572714</v>
      </c>
      <c r="J4727">
        <v>0.19799813594599441</v>
      </c>
    </row>
    <row r="4728" spans="1:10" x14ac:dyDescent="0.2">
      <c r="A4728">
        <v>35190798</v>
      </c>
      <c r="B4728">
        <v>482</v>
      </c>
      <c r="C4728">
        <v>2</v>
      </c>
      <c r="D4728">
        <v>1</v>
      </c>
      <c r="E4728">
        <v>2</v>
      </c>
      <c r="F4728">
        <v>4</v>
      </c>
      <c r="G4728">
        <v>-0.6582915960372262</v>
      </c>
      <c r="H4728">
        <v>-0.85067982302045619</v>
      </c>
      <c r="I4728">
        <v>-0.36134601492596302</v>
      </c>
      <c r="J4728">
        <v>7.6474438960047714E-2</v>
      </c>
    </row>
    <row r="4729" spans="1:10" x14ac:dyDescent="0.2">
      <c r="A4729">
        <v>35190800</v>
      </c>
      <c r="B4729">
        <v>750</v>
      </c>
      <c r="C4729">
        <v>3</v>
      </c>
      <c r="D4729">
        <v>4</v>
      </c>
      <c r="E4729">
        <v>4</v>
      </c>
      <c r="F4729">
        <v>3</v>
      </c>
      <c r="G4729">
        <v>-0.28033048303407232</v>
      </c>
      <c r="H4729">
        <v>8.6141760905947447E-3</v>
      </c>
      <c r="I4729">
        <v>0.10715627072754544</v>
      </c>
      <c r="J4729">
        <v>-0.26489627482868189</v>
      </c>
    </row>
    <row r="4730" spans="1:10" x14ac:dyDescent="0.2">
      <c r="A4730">
        <v>35190801</v>
      </c>
      <c r="B4730">
        <v>535</v>
      </c>
      <c r="C4730">
        <v>4</v>
      </c>
      <c r="D4730">
        <v>3</v>
      </c>
      <c r="E4730">
        <v>4</v>
      </c>
      <c r="F4730">
        <v>4</v>
      </c>
      <c r="G4730">
        <v>0.35274167297673381</v>
      </c>
      <c r="H4730">
        <v>-0.33419001256903791</v>
      </c>
      <c r="I4730">
        <v>0.38182666483152583</v>
      </c>
      <c r="J4730">
        <v>0.21446800111503692</v>
      </c>
    </row>
    <row r="4731" spans="1:10" x14ac:dyDescent="0.2">
      <c r="A4731">
        <v>35190802</v>
      </c>
      <c r="B4731">
        <v>314</v>
      </c>
      <c r="C4731">
        <v>2</v>
      </c>
      <c r="D4731">
        <v>1</v>
      </c>
      <c r="E4731">
        <v>4</v>
      </c>
      <c r="F4731">
        <v>4</v>
      </c>
      <c r="G4731">
        <v>-0.58681490348302301</v>
      </c>
      <c r="H4731">
        <v>-0.90441432007830858</v>
      </c>
      <c r="I4731">
        <v>0.18044133444352795</v>
      </c>
      <c r="J4731">
        <v>0.13908119874574146</v>
      </c>
    </row>
    <row r="4732" spans="1:10" x14ac:dyDescent="0.2">
      <c r="A4732">
        <v>35190803</v>
      </c>
      <c r="B4732">
        <v>532</v>
      </c>
      <c r="C4732">
        <v>2</v>
      </c>
      <c r="D4732">
        <v>1</v>
      </c>
      <c r="E4732">
        <v>3</v>
      </c>
      <c r="F4732">
        <v>3</v>
      </c>
      <c r="G4732">
        <v>-0.71843122401417581</v>
      </c>
      <c r="H4732">
        <v>-1.1045876880471317</v>
      </c>
      <c r="I4732">
        <v>-0.28637597822535332</v>
      </c>
      <c r="J4732">
        <v>-9.4006905668810092E-2</v>
      </c>
    </row>
    <row r="4733" spans="1:10" x14ac:dyDescent="0.2">
      <c r="A4733">
        <v>35190804</v>
      </c>
      <c r="B4733">
        <v>1142</v>
      </c>
      <c r="C4733">
        <v>3</v>
      </c>
      <c r="D4733">
        <v>2</v>
      </c>
      <c r="E4733">
        <v>5</v>
      </c>
      <c r="F4733">
        <v>4</v>
      </c>
      <c r="G4733">
        <v>-0.37327004027530669</v>
      </c>
      <c r="H4733">
        <v>-0.72452312162917643</v>
      </c>
      <c r="I4733">
        <v>0.55628603103199992</v>
      </c>
      <c r="J4733">
        <v>8.7118533499793649E-2</v>
      </c>
    </row>
    <row r="4734" spans="1:10" x14ac:dyDescent="0.2">
      <c r="A4734">
        <v>35190805</v>
      </c>
      <c r="B4734">
        <v>736</v>
      </c>
      <c r="C4734">
        <v>1</v>
      </c>
      <c r="D4734">
        <v>2</v>
      </c>
      <c r="E4734">
        <v>2</v>
      </c>
      <c r="F4734">
        <v>4</v>
      </c>
      <c r="G4734">
        <v>-0.98313567130764301</v>
      </c>
      <c r="H4734">
        <v>-0.60101395400075486</v>
      </c>
      <c r="I4734">
        <v>-0.37999653652097054</v>
      </c>
      <c r="J4734">
        <v>0.39955458384664139</v>
      </c>
    </row>
    <row r="4735" spans="1:10" x14ac:dyDescent="0.2">
      <c r="A4735">
        <v>35190807</v>
      </c>
      <c r="B4735">
        <v>276</v>
      </c>
      <c r="C4735">
        <v>1</v>
      </c>
      <c r="D4735">
        <v>1</v>
      </c>
      <c r="E4735">
        <v>4</v>
      </c>
      <c r="F4735">
        <v>4</v>
      </c>
      <c r="G4735">
        <v>-0.77556364145058587</v>
      </c>
      <c r="H4735">
        <v>-1.3527111615488463</v>
      </c>
      <c r="I4735">
        <v>0.31537900633307897</v>
      </c>
      <c r="J4735">
        <v>4.5636841027602404E-2</v>
      </c>
    </row>
    <row r="4736" spans="1:10" x14ac:dyDescent="0.2">
      <c r="A4736">
        <v>35190809</v>
      </c>
      <c r="B4736">
        <v>1026</v>
      </c>
      <c r="C4736">
        <v>1</v>
      </c>
      <c r="D4736">
        <v>2</v>
      </c>
      <c r="E4736">
        <v>2</v>
      </c>
      <c r="F4736">
        <v>4</v>
      </c>
      <c r="G4736">
        <v>-0.96346405787540101</v>
      </c>
      <c r="H4736">
        <v>-0.69768906522164342</v>
      </c>
      <c r="I4736">
        <v>-0.41423679715304473</v>
      </c>
      <c r="J4736">
        <v>0.13714706834074519</v>
      </c>
    </row>
    <row r="4737" spans="1:10" x14ac:dyDescent="0.2">
      <c r="A4737">
        <v>35190810</v>
      </c>
      <c r="B4737">
        <v>254</v>
      </c>
      <c r="C4737">
        <v>1</v>
      </c>
      <c r="D4737">
        <v>1</v>
      </c>
      <c r="E4737">
        <v>2</v>
      </c>
      <c r="F4737">
        <v>4</v>
      </c>
      <c r="G4737">
        <v>-1.0084277812026303</v>
      </c>
      <c r="H4737">
        <v>-0.8793142508910764</v>
      </c>
      <c r="I4737">
        <v>-0.54596775044605106</v>
      </c>
      <c r="J4737">
        <v>0.21028305710697343</v>
      </c>
    </row>
    <row r="4738" spans="1:10" x14ac:dyDescent="0.2">
      <c r="A4738">
        <v>35190811</v>
      </c>
      <c r="B4738">
        <v>784</v>
      </c>
      <c r="C4738">
        <v>1</v>
      </c>
      <c r="D4738">
        <v>1</v>
      </c>
      <c r="E4738">
        <v>3</v>
      </c>
      <c r="F4738">
        <v>4</v>
      </c>
      <c r="G4738">
        <v>-1.1196258162142423</v>
      </c>
      <c r="H4738">
        <v>-0.91664128026896852</v>
      </c>
      <c r="I4738">
        <v>-0.12999365142586863</v>
      </c>
      <c r="J4738">
        <v>7.0794139782996424E-2</v>
      </c>
    </row>
    <row r="4739" spans="1:10" x14ac:dyDescent="0.2">
      <c r="A4739">
        <v>35190812</v>
      </c>
      <c r="B4739">
        <v>327</v>
      </c>
      <c r="C4739">
        <v>1</v>
      </c>
      <c r="D4739">
        <v>2</v>
      </c>
      <c r="E4739">
        <v>3</v>
      </c>
      <c r="F4739">
        <v>4</v>
      </c>
      <c r="G4739">
        <v>-1.1453935024786837</v>
      </c>
      <c r="H4739">
        <v>-0.68238334137469936</v>
      </c>
      <c r="I4739">
        <v>-0.20826771045137127</v>
      </c>
      <c r="J4739">
        <v>0.38830872053575977</v>
      </c>
    </row>
    <row r="4740" spans="1:10" x14ac:dyDescent="0.2">
      <c r="A4740">
        <v>35190813</v>
      </c>
      <c r="B4740">
        <v>1254</v>
      </c>
      <c r="C4740">
        <v>3</v>
      </c>
      <c r="D4740">
        <v>3</v>
      </c>
      <c r="E4740">
        <v>5</v>
      </c>
      <c r="F4740">
        <v>3</v>
      </c>
      <c r="G4740">
        <v>-4.8918312432796179E-2</v>
      </c>
      <c r="H4740">
        <v>-0.28299175122050735</v>
      </c>
      <c r="I4740">
        <v>2.7519762894249009</v>
      </c>
      <c r="J4740">
        <v>-0.40286329464384274</v>
      </c>
    </row>
    <row r="4741" spans="1:10" x14ac:dyDescent="0.2">
      <c r="A4741">
        <v>35190814</v>
      </c>
      <c r="B4741">
        <v>950</v>
      </c>
      <c r="C4741">
        <v>1</v>
      </c>
      <c r="D4741">
        <v>1</v>
      </c>
      <c r="E4741">
        <v>2</v>
      </c>
      <c r="F4741">
        <v>4</v>
      </c>
      <c r="G4741">
        <v>-1.0556597186616439</v>
      </c>
      <c r="H4741">
        <v>-0.85839952226649241</v>
      </c>
      <c r="I4741">
        <v>-0.43437456030643851</v>
      </c>
      <c r="J4741">
        <v>1.8268862914521899E-2</v>
      </c>
    </row>
    <row r="4742" spans="1:10" x14ac:dyDescent="0.2">
      <c r="A4742">
        <v>35190816</v>
      </c>
      <c r="B4742">
        <v>517</v>
      </c>
      <c r="C4742">
        <v>1</v>
      </c>
      <c r="D4742">
        <v>2</v>
      </c>
      <c r="E4742">
        <v>3</v>
      </c>
      <c r="F4742">
        <v>3</v>
      </c>
      <c r="G4742">
        <v>-1.4120320296812436</v>
      </c>
      <c r="H4742">
        <v>-0.73542274888119452</v>
      </c>
      <c r="I4742">
        <v>-0.29576956043298552</v>
      </c>
      <c r="J4742">
        <v>-0.20838479289381612</v>
      </c>
    </row>
    <row r="4743" spans="1:10" x14ac:dyDescent="0.2">
      <c r="A4743">
        <v>35190817</v>
      </c>
      <c r="B4743">
        <v>526</v>
      </c>
      <c r="C4743">
        <v>1</v>
      </c>
      <c r="D4743">
        <v>2</v>
      </c>
      <c r="E4743">
        <v>2</v>
      </c>
      <c r="F4743">
        <v>4</v>
      </c>
      <c r="G4743">
        <v>-1.5408378951667481</v>
      </c>
      <c r="H4743">
        <v>-0.51726902730608681</v>
      </c>
      <c r="I4743">
        <v>-0.51864627876608882</v>
      </c>
      <c r="J4743">
        <v>-2.6411465738900686E-2</v>
      </c>
    </row>
    <row r="4744" spans="1:10" x14ac:dyDescent="0.2">
      <c r="A4744">
        <v>35190818</v>
      </c>
      <c r="B4744">
        <v>616</v>
      </c>
      <c r="C4744">
        <v>2</v>
      </c>
      <c r="D4744">
        <v>4</v>
      </c>
      <c r="E4744">
        <v>1</v>
      </c>
      <c r="F4744">
        <v>5</v>
      </c>
      <c r="G4744">
        <v>-0.63608609277940087</v>
      </c>
      <c r="H4744">
        <v>0.16724604255578923</v>
      </c>
      <c r="I4744">
        <v>-1.2956846236859101</v>
      </c>
      <c r="J4744">
        <v>1.4605894747556349</v>
      </c>
    </row>
    <row r="4745" spans="1:10" x14ac:dyDescent="0.2">
      <c r="A4745">
        <v>35190821</v>
      </c>
      <c r="B4745">
        <v>7358</v>
      </c>
      <c r="C4745">
        <v>2</v>
      </c>
      <c r="D4745">
        <v>3</v>
      </c>
      <c r="E4745">
        <v>1</v>
      </c>
      <c r="F4745">
        <v>5</v>
      </c>
      <c r="G4745">
        <v>-0.59971743685882895</v>
      </c>
      <c r="H4745">
        <v>-0.28743277703926035</v>
      </c>
      <c r="I4745">
        <v>-1.386137667708522</v>
      </c>
      <c r="J4745">
        <v>1.148472723145983</v>
      </c>
    </row>
    <row r="4746" spans="1:10" x14ac:dyDescent="0.2">
      <c r="A4746">
        <v>35190822</v>
      </c>
      <c r="B4746">
        <v>553</v>
      </c>
      <c r="C4746">
        <v>2</v>
      </c>
      <c r="D4746">
        <v>1</v>
      </c>
      <c r="E4746">
        <v>2</v>
      </c>
      <c r="F4746">
        <v>4</v>
      </c>
      <c r="G4746">
        <v>-0.73999519691704307</v>
      </c>
      <c r="H4746">
        <v>-0.88685014785820337</v>
      </c>
      <c r="I4746">
        <v>-0.47305213812114921</v>
      </c>
      <c r="J4746">
        <v>3.5392843219524961E-3</v>
      </c>
    </row>
    <row r="4747" spans="1:10" x14ac:dyDescent="0.2">
      <c r="A4747">
        <v>35190824</v>
      </c>
      <c r="B4747">
        <v>2232</v>
      </c>
      <c r="C4747">
        <v>1</v>
      </c>
      <c r="D4747">
        <v>2</v>
      </c>
      <c r="E4747">
        <v>2</v>
      </c>
      <c r="F4747">
        <v>4</v>
      </c>
      <c r="G4747">
        <v>-1.318155992631705</v>
      </c>
      <c r="H4747">
        <v>-0.74278699250353797</v>
      </c>
      <c r="I4747">
        <v>-0.47004020578531397</v>
      </c>
      <c r="J4747">
        <v>0.10707801134878919</v>
      </c>
    </row>
    <row r="4748" spans="1:10" x14ac:dyDescent="0.2">
      <c r="A4748">
        <v>35190825</v>
      </c>
      <c r="B4748">
        <v>647</v>
      </c>
      <c r="C4748">
        <v>1</v>
      </c>
      <c r="D4748">
        <v>1</v>
      </c>
      <c r="E4748">
        <v>2</v>
      </c>
      <c r="F4748">
        <v>4</v>
      </c>
      <c r="G4748">
        <v>-1.1557271956074513</v>
      </c>
      <c r="H4748">
        <v>-0.78584462758182938</v>
      </c>
      <c r="I4748">
        <v>-0.4402840261657418</v>
      </c>
      <c r="J4748">
        <v>0.10119033172477981</v>
      </c>
    </row>
    <row r="4749" spans="1:10" x14ac:dyDescent="0.2">
      <c r="A4749">
        <v>35190826</v>
      </c>
      <c r="B4749">
        <v>582</v>
      </c>
      <c r="C4749">
        <v>1</v>
      </c>
      <c r="D4749">
        <v>1</v>
      </c>
      <c r="E4749">
        <v>2</v>
      </c>
      <c r="F4749">
        <v>4</v>
      </c>
      <c r="G4749">
        <v>-1.0570166512356813</v>
      </c>
      <c r="H4749">
        <v>-0.80661359505884689</v>
      </c>
      <c r="I4749">
        <v>-0.59877418127363646</v>
      </c>
      <c r="J4749">
        <v>0.24852678991196606</v>
      </c>
    </row>
    <row r="4750" spans="1:10" x14ac:dyDescent="0.2">
      <c r="A4750">
        <v>35190827</v>
      </c>
      <c r="B4750">
        <v>429</v>
      </c>
      <c r="C4750">
        <v>1</v>
      </c>
      <c r="D4750">
        <v>1</v>
      </c>
      <c r="E4750">
        <v>3</v>
      </c>
      <c r="F4750">
        <v>4</v>
      </c>
      <c r="G4750">
        <v>-1.1265357856286806</v>
      </c>
      <c r="H4750">
        <v>-0.85277960229761163</v>
      </c>
      <c r="I4750">
        <v>-0.2686444417106415</v>
      </c>
      <c r="J4750">
        <v>0.46822966416144385</v>
      </c>
    </row>
    <row r="4751" spans="1:10" x14ac:dyDescent="0.2">
      <c r="A4751">
        <v>35190828</v>
      </c>
      <c r="B4751">
        <v>691</v>
      </c>
      <c r="C4751">
        <v>3</v>
      </c>
      <c r="D4751">
        <v>2</v>
      </c>
      <c r="E4751">
        <v>4</v>
      </c>
      <c r="F4751">
        <v>4</v>
      </c>
      <c r="G4751">
        <v>-0.16800384754832981</v>
      </c>
      <c r="H4751">
        <v>-0.73619788985919166</v>
      </c>
      <c r="I4751">
        <v>0.55231820142996779</v>
      </c>
      <c r="J4751">
        <v>0.4923115199979628</v>
      </c>
    </row>
    <row r="4752" spans="1:10" x14ac:dyDescent="0.2">
      <c r="A4752">
        <v>35190829</v>
      </c>
      <c r="B4752">
        <v>462</v>
      </c>
      <c r="C4752">
        <v>2</v>
      </c>
      <c r="D4752">
        <v>1</v>
      </c>
      <c r="E4752">
        <v>4</v>
      </c>
      <c r="F4752">
        <v>4</v>
      </c>
      <c r="G4752">
        <v>-0.53709321206606586</v>
      </c>
      <c r="H4752">
        <v>-1.105548509236622</v>
      </c>
      <c r="I4752">
        <v>8.5614184938577587E-2</v>
      </c>
      <c r="J4752">
        <v>-1.9517155927792323E-2</v>
      </c>
    </row>
    <row r="4753" spans="1:10" x14ac:dyDescent="0.2">
      <c r="A4753">
        <v>35190830</v>
      </c>
      <c r="B4753">
        <v>428</v>
      </c>
      <c r="C4753">
        <v>4</v>
      </c>
      <c r="D4753">
        <v>3</v>
      </c>
      <c r="E4753">
        <v>3</v>
      </c>
      <c r="F4753">
        <v>3</v>
      </c>
      <c r="G4753">
        <v>0.28662644084046474</v>
      </c>
      <c r="H4753">
        <v>-0.36703326393410085</v>
      </c>
      <c r="I4753">
        <v>-0.11797143037798685</v>
      </c>
      <c r="J4753">
        <v>-7.0965652569074542E-2</v>
      </c>
    </row>
    <row r="4754" spans="1:10" x14ac:dyDescent="0.2">
      <c r="A4754">
        <v>35190831</v>
      </c>
      <c r="B4754">
        <v>421</v>
      </c>
      <c r="C4754">
        <v>2</v>
      </c>
      <c r="D4754">
        <v>1</v>
      </c>
      <c r="E4754">
        <v>4</v>
      </c>
      <c r="F4754">
        <v>3</v>
      </c>
      <c r="G4754">
        <v>-0.68550374078680565</v>
      </c>
      <c r="H4754">
        <v>-0.90673839488333963</v>
      </c>
      <c r="I4754">
        <v>0.30389192716126601</v>
      </c>
      <c r="J4754">
        <v>-0.35572124218446216</v>
      </c>
    </row>
    <row r="4755" spans="1:10" x14ac:dyDescent="0.2">
      <c r="A4755">
        <v>35190832</v>
      </c>
      <c r="B4755">
        <v>516</v>
      </c>
      <c r="C4755">
        <v>4</v>
      </c>
      <c r="D4755">
        <v>3</v>
      </c>
      <c r="E4755">
        <v>2</v>
      </c>
      <c r="F4755">
        <v>4</v>
      </c>
      <c r="G4755">
        <v>0.1253837507349542</v>
      </c>
      <c r="H4755">
        <v>-0.25434034989589094</v>
      </c>
      <c r="I4755">
        <v>-0.44214817472501722</v>
      </c>
      <c r="J4755">
        <v>0.3556015717860298</v>
      </c>
    </row>
    <row r="4756" spans="1:10" x14ac:dyDescent="0.2">
      <c r="A4756">
        <v>35190833</v>
      </c>
      <c r="B4756">
        <v>575</v>
      </c>
      <c r="C4756">
        <v>3</v>
      </c>
      <c r="D4756">
        <v>2</v>
      </c>
      <c r="E4756">
        <v>4</v>
      </c>
      <c r="F4756">
        <v>4</v>
      </c>
      <c r="G4756">
        <v>-0.37806196047559271</v>
      </c>
      <c r="H4756">
        <v>-0.5501718516647176</v>
      </c>
      <c r="I4756">
        <v>0.27204877977698577</v>
      </c>
      <c r="J4756">
        <v>4.576954077835621E-2</v>
      </c>
    </row>
    <row r="4757" spans="1:10" x14ac:dyDescent="0.2">
      <c r="A4757">
        <v>35190834</v>
      </c>
      <c r="B4757">
        <v>481</v>
      </c>
      <c r="C4757">
        <v>1</v>
      </c>
      <c r="D4757">
        <v>1</v>
      </c>
      <c r="E4757">
        <v>2</v>
      </c>
      <c r="F4757">
        <v>4</v>
      </c>
      <c r="G4757">
        <v>-1.0609024889814564</v>
      </c>
      <c r="H4757">
        <v>-0.99814919819343917</v>
      </c>
      <c r="I4757">
        <v>-0.70751101051200682</v>
      </c>
      <c r="J4757">
        <v>0.49827618004828583</v>
      </c>
    </row>
    <row r="4758" spans="1:10" x14ac:dyDescent="0.2">
      <c r="A4758">
        <v>35190835</v>
      </c>
      <c r="B4758">
        <v>1206</v>
      </c>
      <c r="C4758">
        <v>1</v>
      </c>
      <c r="D4758">
        <v>1</v>
      </c>
      <c r="E4758">
        <v>2</v>
      </c>
      <c r="F4758">
        <v>4</v>
      </c>
      <c r="G4758">
        <v>-1.0665630960794683</v>
      </c>
      <c r="H4758">
        <v>-0.84894267093774234</v>
      </c>
      <c r="I4758">
        <v>-0.54866149279050735</v>
      </c>
      <c r="J4758">
        <v>0.28578533649634635</v>
      </c>
    </row>
    <row r="4759" spans="1:10" x14ac:dyDescent="0.2">
      <c r="A4759">
        <v>35190836</v>
      </c>
      <c r="B4759">
        <v>1340</v>
      </c>
      <c r="C4759">
        <v>1</v>
      </c>
      <c r="D4759">
        <v>2</v>
      </c>
      <c r="E4759">
        <v>2</v>
      </c>
      <c r="F4759">
        <v>4</v>
      </c>
      <c r="G4759">
        <v>-0.93562215954878958</v>
      </c>
      <c r="H4759">
        <v>-0.61256450518468308</v>
      </c>
      <c r="I4759">
        <v>-0.4821791364151119</v>
      </c>
      <c r="J4759">
        <v>0.46574168959777928</v>
      </c>
    </row>
    <row r="4760" spans="1:10" x14ac:dyDescent="0.2">
      <c r="A4760">
        <v>35190837</v>
      </c>
      <c r="B4760">
        <v>641</v>
      </c>
      <c r="C4760">
        <v>1</v>
      </c>
      <c r="D4760">
        <v>1</v>
      </c>
      <c r="E4760">
        <v>2</v>
      </c>
      <c r="F4760">
        <v>4</v>
      </c>
      <c r="G4760">
        <v>-1.0039428645145732</v>
      </c>
      <c r="H4760">
        <v>-0.7878098579040087</v>
      </c>
      <c r="I4760">
        <v>-0.51679702102709668</v>
      </c>
      <c r="J4760">
        <v>0.55364816468817379</v>
      </c>
    </row>
    <row r="4761" spans="1:10" x14ac:dyDescent="0.2">
      <c r="A4761">
        <v>35190838</v>
      </c>
      <c r="B4761">
        <v>499</v>
      </c>
      <c r="C4761">
        <v>1</v>
      </c>
      <c r="D4761">
        <v>2</v>
      </c>
      <c r="E4761">
        <v>1</v>
      </c>
      <c r="F4761">
        <v>5</v>
      </c>
      <c r="G4761">
        <v>-1.0422585029346072</v>
      </c>
      <c r="H4761">
        <v>-0.54399692748245321</v>
      </c>
      <c r="I4761">
        <v>-0.79873594369934597</v>
      </c>
      <c r="J4761">
        <v>0.72903261548185749</v>
      </c>
    </row>
    <row r="4762" spans="1:10" x14ac:dyDescent="0.2">
      <c r="A4762">
        <v>35190839</v>
      </c>
      <c r="B4762">
        <v>798</v>
      </c>
      <c r="C4762">
        <v>1</v>
      </c>
      <c r="D4762">
        <v>2</v>
      </c>
      <c r="E4762">
        <v>2</v>
      </c>
      <c r="F4762">
        <v>4</v>
      </c>
      <c r="G4762">
        <v>-1.293263313493016</v>
      </c>
      <c r="H4762">
        <v>-0.55254035597781681</v>
      </c>
      <c r="I4762">
        <v>-0.61811808677853597</v>
      </c>
      <c r="J4762">
        <v>0.63657362088719494</v>
      </c>
    </row>
    <row r="4763" spans="1:10" x14ac:dyDescent="0.2">
      <c r="A4763">
        <v>35190840</v>
      </c>
      <c r="B4763">
        <v>317</v>
      </c>
      <c r="C4763">
        <v>1</v>
      </c>
      <c r="D4763">
        <v>1</v>
      </c>
      <c r="E4763">
        <v>1</v>
      </c>
      <c r="F4763">
        <v>4</v>
      </c>
      <c r="G4763">
        <v>-1.0486446110286884</v>
      </c>
      <c r="H4763">
        <v>-1.0301169929908418</v>
      </c>
      <c r="I4763">
        <v>-0.71201145507306784</v>
      </c>
      <c r="J4763">
        <v>0.25433812010029894</v>
      </c>
    </row>
    <row r="4764" spans="1:10" x14ac:dyDescent="0.2">
      <c r="A4764">
        <v>35190841</v>
      </c>
      <c r="B4764">
        <v>1192</v>
      </c>
      <c r="C4764">
        <v>1</v>
      </c>
      <c r="D4764">
        <v>2</v>
      </c>
      <c r="E4764">
        <v>1</v>
      </c>
      <c r="F4764">
        <v>5</v>
      </c>
      <c r="G4764">
        <v>-1.4159945270280598</v>
      </c>
      <c r="H4764">
        <v>-0.48548771744547348</v>
      </c>
      <c r="I4764">
        <v>-0.88373424812847878</v>
      </c>
      <c r="J4764">
        <v>0.95657635218194448</v>
      </c>
    </row>
    <row r="4765" spans="1:10" x14ac:dyDescent="0.2">
      <c r="A4765">
        <v>35190842</v>
      </c>
      <c r="B4765">
        <v>569</v>
      </c>
      <c r="C4765">
        <v>1</v>
      </c>
      <c r="D4765">
        <v>2</v>
      </c>
      <c r="E4765">
        <v>1</v>
      </c>
      <c r="F4765">
        <v>4</v>
      </c>
      <c r="G4765">
        <v>-1.4744180441022481</v>
      </c>
      <c r="H4765">
        <v>-0.52120451877850138</v>
      </c>
      <c r="I4765">
        <v>-0.86638950552344651</v>
      </c>
      <c r="J4765">
        <v>0.68428925338572177</v>
      </c>
    </row>
    <row r="4766" spans="1:10" x14ac:dyDescent="0.2">
      <c r="A4766">
        <v>35190844</v>
      </c>
      <c r="B4766">
        <v>286</v>
      </c>
      <c r="C4766">
        <v>1</v>
      </c>
      <c r="D4766">
        <v>1</v>
      </c>
      <c r="E4766">
        <v>4</v>
      </c>
      <c r="F4766">
        <v>4</v>
      </c>
      <c r="G4766">
        <v>-0.86116396860042765</v>
      </c>
      <c r="H4766">
        <v>-1.0044407269296951</v>
      </c>
      <c r="I4766">
        <v>0.2325614329485918</v>
      </c>
      <c r="J4766">
        <v>0.59230368426714408</v>
      </c>
    </row>
    <row r="4767" spans="1:10" x14ac:dyDescent="0.2">
      <c r="A4767">
        <v>35190846</v>
      </c>
      <c r="B4767">
        <v>1551</v>
      </c>
      <c r="C4767">
        <v>1</v>
      </c>
      <c r="D4767">
        <v>4</v>
      </c>
      <c r="E4767">
        <v>1</v>
      </c>
      <c r="F4767">
        <v>5</v>
      </c>
      <c r="G4767">
        <v>-0.91994270060353989</v>
      </c>
      <c r="H4767">
        <v>-4.0334897114332219E-2</v>
      </c>
      <c r="I4767">
        <v>-0.77479937248763786</v>
      </c>
      <c r="J4767">
        <v>1.3328723720462372</v>
      </c>
    </row>
    <row r="4768" spans="1:10" x14ac:dyDescent="0.2">
      <c r="A4768">
        <v>35190847</v>
      </c>
      <c r="B4768">
        <v>472</v>
      </c>
      <c r="C4768">
        <v>1</v>
      </c>
      <c r="D4768">
        <v>2</v>
      </c>
      <c r="E4768">
        <v>2</v>
      </c>
      <c r="F4768">
        <v>5</v>
      </c>
      <c r="G4768">
        <v>-0.77601429287869561</v>
      </c>
      <c r="H4768">
        <v>-0.71805336250496876</v>
      </c>
      <c r="I4768">
        <v>-0.49986356743467691</v>
      </c>
      <c r="J4768">
        <v>0.80300706859611648</v>
      </c>
    </row>
    <row r="4769" spans="1:10" x14ac:dyDescent="0.2">
      <c r="A4769">
        <v>35190848</v>
      </c>
      <c r="B4769">
        <v>526</v>
      </c>
      <c r="C4769">
        <v>2</v>
      </c>
      <c r="D4769">
        <v>1</v>
      </c>
      <c r="E4769">
        <v>1</v>
      </c>
      <c r="F4769">
        <v>4</v>
      </c>
      <c r="G4769">
        <v>-0.52477469137949417</v>
      </c>
      <c r="H4769">
        <v>-0.85246019142930662</v>
      </c>
      <c r="I4769">
        <v>-0.94557670297075169</v>
      </c>
      <c r="J4769">
        <v>0.66824690534083753</v>
      </c>
    </row>
    <row r="4770" spans="1:10" x14ac:dyDescent="0.2">
      <c r="A4770">
        <v>35190849</v>
      </c>
      <c r="B4770">
        <v>523</v>
      </c>
      <c r="C4770">
        <v>2</v>
      </c>
      <c r="D4770">
        <v>1</v>
      </c>
      <c r="E4770">
        <v>2</v>
      </c>
      <c r="F4770">
        <v>4</v>
      </c>
      <c r="G4770">
        <v>-0.56792434346420673</v>
      </c>
      <c r="H4770">
        <v>-0.97308383757296046</v>
      </c>
      <c r="I4770">
        <v>-0.5199262133828193</v>
      </c>
      <c r="J4770">
        <v>0.29646576884346426</v>
      </c>
    </row>
    <row r="4771" spans="1:10" x14ac:dyDescent="0.2">
      <c r="A4771">
        <v>35190850</v>
      </c>
      <c r="B4771">
        <v>267</v>
      </c>
      <c r="C4771">
        <v>2</v>
      </c>
      <c r="D4771">
        <v>3</v>
      </c>
      <c r="E4771">
        <v>2</v>
      </c>
      <c r="F4771">
        <v>4</v>
      </c>
      <c r="G4771">
        <v>-0.55522193115642615</v>
      </c>
      <c r="H4771">
        <v>-0.28646685097074615</v>
      </c>
      <c r="I4771">
        <v>-0.65099190057440692</v>
      </c>
      <c r="J4771">
        <v>0.71440735227923691</v>
      </c>
    </row>
    <row r="4772" spans="1:10" x14ac:dyDescent="0.2">
      <c r="A4772">
        <v>35190851</v>
      </c>
      <c r="B4772">
        <v>432</v>
      </c>
      <c r="C4772">
        <v>2</v>
      </c>
      <c r="D4772">
        <v>3</v>
      </c>
      <c r="E4772">
        <v>1</v>
      </c>
      <c r="F4772">
        <v>5</v>
      </c>
      <c r="G4772">
        <v>-0.65910971141479913</v>
      </c>
      <c r="H4772">
        <v>-0.10574169378784576</v>
      </c>
      <c r="I4772">
        <v>-1.0027846121361765</v>
      </c>
      <c r="J4772">
        <v>1.1695265956141103</v>
      </c>
    </row>
    <row r="4773" spans="1:10" x14ac:dyDescent="0.2">
      <c r="A4773">
        <v>35190852</v>
      </c>
      <c r="B4773">
        <v>265</v>
      </c>
      <c r="C4773">
        <v>1</v>
      </c>
      <c r="D4773">
        <v>3</v>
      </c>
      <c r="E4773">
        <v>1</v>
      </c>
      <c r="F4773">
        <v>5</v>
      </c>
      <c r="G4773">
        <v>-0.78438328643426036</v>
      </c>
      <c r="H4773">
        <v>-0.42667217560339188</v>
      </c>
      <c r="I4773">
        <v>-1.0155273992492351</v>
      </c>
      <c r="J4773">
        <v>0.85696059968088401</v>
      </c>
    </row>
    <row r="4774" spans="1:10" x14ac:dyDescent="0.2">
      <c r="A4774">
        <v>35190853</v>
      </c>
      <c r="B4774">
        <v>1705</v>
      </c>
      <c r="C4774">
        <v>2</v>
      </c>
      <c r="D4774">
        <v>3</v>
      </c>
      <c r="E4774">
        <v>3</v>
      </c>
      <c r="F4774">
        <v>5</v>
      </c>
      <c r="G4774">
        <v>-0.71129728238535916</v>
      </c>
      <c r="H4774">
        <v>-0.37624193126701044</v>
      </c>
      <c r="I4774">
        <v>-0.30299140479643394</v>
      </c>
      <c r="J4774">
        <v>0.90384874755133904</v>
      </c>
    </row>
    <row r="4775" spans="1:10" x14ac:dyDescent="0.2">
      <c r="A4775">
        <v>35190854</v>
      </c>
      <c r="B4775">
        <v>437</v>
      </c>
      <c r="C4775">
        <v>2</v>
      </c>
      <c r="D4775">
        <v>3</v>
      </c>
      <c r="E4775">
        <v>2</v>
      </c>
      <c r="F4775">
        <v>5</v>
      </c>
      <c r="G4775">
        <v>-0.54440109192320962</v>
      </c>
      <c r="H4775">
        <v>-0.28495008456496962</v>
      </c>
      <c r="I4775">
        <v>-0.43914937193097608</v>
      </c>
      <c r="J4775">
        <v>1.1621169809566667</v>
      </c>
    </row>
    <row r="4776" spans="1:10" x14ac:dyDescent="0.2">
      <c r="A4776">
        <v>35190855</v>
      </c>
      <c r="B4776">
        <v>465</v>
      </c>
      <c r="C4776">
        <v>2</v>
      </c>
      <c r="D4776">
        <v>3</v>
      </c>
      <c r="E4776">
        <v>1</v>
      </c>
      <c r="F4776">
        <v>5</v>
      </c>
      <c r="G4776">
        <v>-0.45796207886657636</v>
      </c>
      <c r="H4776">
        <v>-0.21589863794333036</v>
      </c>
      <c r="I4776">
        <v>-0.83599714187765195</v>
      </c>
      <c r="J4776">
        <v>1.3307546728976483</v>
      </c>
    </row>
    <row r="4777" spans="1:10" x14ac:dyDescent="0.2">
      <c r="A4777">
        <v>35190856</v>
      </c>
      <c r="B4777">
        <v>334</v>
      </c>
      <c r="C4777">
        <v>2</v>
      </c>
      <c r="D4777">
        <v>4</v>
      </c>
      <c r="E4777">
        <v>4</v>
      </c>
      <c r="F4777">
        <v>5</v>
      </c>
      <c r="G4777">
        <v>-0.5120670156022129</v>
      </c>
      <c r="H4777">
        <v>-1.3133223066715549E-2</v>
      </c>
      <c r="I4777">
        <v>0.26967178558649796</v>
      </c>
      <c r="J4777">
        <v>1.3894198333549903</v>
      </c>
    </row>
    <row r="4778" spans="1:10" x14ac:dyDescent="0.2">
      <c r="A4778">
        <v>35190857</v>
      </c>
      <c r="B4778">
        <v>354</v>
      </c>
      <c r="C4778">
        <v>3</v>
      </c>
      <c r="D4778">
        <v>3</v>
      </c>
      <c r="E4778">
        <v>5</v>
      </c>
      <c r="F4778">
        <v>4</v>
      </c>
      <c r="G4778">
        <v>-0.33281397792165085</v>
      </c>
      <c r="H4778">
        <v>-0.41502173814488907</v>
      </c>
      <c r="I4778">
        <v>0.58713101596410144</v>
      </c>
      <c r="J4778">
        <v>0.31508252799734554</v>
      </c>
    </row>
    <row r="4779" spans="1:10" x14ac:dyDescent="0.2">
      <c r="A4779">
        <v>35190858</v>
      </c>
      <c r="B4779">
        <v>410</v>
      </c>
      <c r="C4779">
        <v>1</v>
      </c>
      <c r="D4779">
        <v>2</v>
      </c>
      <c r="E4779">
        <v>3</v>
      </c>
      <c r="F4779">
        <v>5</v>
      </c>
      <c r="G4779">
        <v>-0.9665194610657446</v>
      </c>
      <c r="H4779">
        <v>-0.61666575149804215</v>
      </c>
      <c r="I4779">
        <v>-9.7879297862776438E-2</v>
      </c>
      <c r="J4779">
        <v>0.94989082735127206</v>
      </c>
    </row>
    <row r="4780" spans="1:10" x14ac:dyDescent="0.2">
      <c r="A4780">
        <v>35190859</v>
      </c>
      <c r="B4780">
        <v>376</v>
      </c>
      <c r="C4780">
        <v>1</v>
      </c>
      <c r="D4780">
        <v>3</v>
      </c>
      <c r="E4780">
        <v>3</v>
      </c>
      <c r="F4780">
        <v>4</v>
      </c>
      <c r="G4780">
        <v>-0.87386688910747812</v>
      </c>
      <c r="H4780">
        <v>-0.3275555281652428</v>
      </c>
      <c r="I4780">
        <v>1.2880835099600946E-2</v>
      </c>
      <c r="J4780">
        <v>0.62526246585797729</v>
      </c>
    </row>
    <row r="4781" spans="1:10" x14ac:dyDescent="0.2">
      <c r="A4781">
        <v>35190860</v>
      </c>
      <c r="B4781">
        <v>393</v>
      </c>
      <c r="C4781">
        <v>2</v>
      </c>
      <c r="D4781">
        <v>2</v>
      </c>
      <c r="E4781">
        <v>5</v>
      </c>
      <c r="F4781">
        <v>4</v>
      </c>
      <c r="G4781">
        <v>-0.51233940257225963</v>
      </c>
      <c r="H4781">
        <v>-0.64180789289810258</v>
      </c>
      <c r="I4781">
        <v>0.55906698754246054</v>
      </c>
      <c r="J4781">
        <v>0.42124107341156247</v>
      </c>
    </row>
    <row r="4782" spans="1:10" x14ac:dyDescent="0.2">
      <c r="A4782">
        <v>35190861</v>
      </c>
      <c r="B4782">
        <v>417</v>
      </c>
      <c r="C4782">
        <v>2</v>
      </c>
      <c r="D4782">
        <v>2</v>
      </c>
      <c r="E4782">
        <v>4</v>
      </c>
      <c r="F4782">
        <v>4</v>
      </c>
      <c r="G4782">
        <v>-0.7226334475129671</v>
      </c>
      <c r="H4782">
        <v>-0.62546975538490812</v>
      </c>
      <c r="I4782">
        <v>0.16253985768648074</v>
      </c>
      <c r="J4782">
        <v>0.39256972939256224</v>
      </c>
    </row>
    <row r="4783" spans="1:10" x14ac:dyDescent="0.2">
      <c r="A4783">
        <v>35190862</v>
      </c>
      <c r="B4783">
        <v>658</v>
      </c>
      <c r="C4783">
        <v>2</v>
      </c>
      <c r="D4783">
        <v>3</v>
      </c>
      <c r="E4783">
        <v>4</v>
      </c>
      <c r="F4783">
        <v>5</v>
      </c>
      <c r="G4783">
        <v>-0.49840715738211661</v>
      </c>
      <c r="H4783">
        <v>-0.36823174647806378</v>
      </c>
      <c r="I4783">
        <v>0.25289637153646261</v>
      </c>
      <c r="J4783">
        <v>0.78193148500061516</v>
      </c>
    </row>
    <row r="4784" spans="1:10" x14ac:dyDescent="0.2">
      <c r="A4784">
        <v>35190864</v>
      </c>
      <c r="B4784">
        <v>666</v>
      </c>
      <c r="C4784">
        <v>2</v>
      </c>
      <c r="D4784">
        <v>3</v>
      </c>
      <c r="E4784">
        <v>3</v>
      </c>
      <c r="F4784">
        <v>5</v>
      </c>
      <c r="G4784">
        <v>-0.65594586429618584</v>
      </c>
      <c r="H4784">
        <v>-0.35315331228786062</v>
      </c>
      <c r="I4784">
        <v>-0.1477455248102145</v>
      </c>
      <c r="J4784">
        <v>1.3473210822775152</v>
      </c>
    </row>
    <row r="4785" spans="1:10" x14ac:dyDescent="0.2">
      <c r="A4785">
        <v>35190866</v>
      </c>
      <c r="B4785">
        <v>508</v>
      </c>
      <c r="C4785">
        <v>1</v>
      </c>
      <c r="D4785">
        <v>3</v>
      </c>
      <c r="E4785">
        <v>3</v>
      </c>
      <c r="F4785">
        <v>5</v>
      </c>
      <c r="G4785">
        <v>-0.82250643401651691</v>
      </c>
      <c r="H4785">
        <v>-0.38033374091326932</v>
      </c>
      <c r="I4785">
        <v>-0.10678842836299127</v>
      </c>
      <c r="J4785">
        <v>0.71911250434707918</v>
      </c>
    </row>
    <row r="4786" spans="1:10" x14ac:dyDescent="0.2">
      <c r="A4786">
        <v>35190867</v>
      </c>
      <c r="B4786">
        <v>369</v>
      </c>
      <c r="C4786">
        <v>2</v>
      </c>
      <c r="D4786">
        <v>2</v>
      </c>
      <c r="E4786">
        <v>3</v>
      </c>
      <c r="F4786">
        <v>5</v>
      </c>
      <c r="G4786">
        <v>-0.56223067362188339</v>
      </c>
      <c r="H4786">
        <v>-0.4570605976450226</v>
      </c>
      <c r="I4786">
        <v>-0.23006721857234938</v>
      </c>
      <c r="J4786">
        <v>0.76483599177075712</v>
      </c>
    </row>
    <row r="4787" spans="1:10" x14ac:dyDescent="0.2">
      <c r="A4787">
        <v>35190869</v>
      </c>
      <c r="B4787">
        <v>1528</v>
      </c>
      <c r="C4787">
        <v>4</v>
      </c>
      <c r="D4787">
        <v>1</v>
      </c>
      <c r="E4787">
        <v>5</v>
      </c>
      <c r="F4787">
        <v>3</v>
      </c>
      <c r="G4787">
        <v>0.29738513993760718</v>
      </c>
      <c r="H4787">
        <v>-1.2151076303239732</v>
      </c>
      <c r="I4787">
        <v>1.4478459116138109</v>
      </c>
      <c r="J4787">
        <v>-0.27380528127502701</v>
      </c>
    </row>
    <row r="4788" spans="1:10" x14ac:dyDescent="0.2">
      <c r="A4788">
        <v>35190870</v>
      </c>
      <c r="B4788">
        <v>1615</v>
      </c>
      <c r="C4788">
        <v>1</v>
      </c>
      <c r="D4788">
        <v>3</v>
      </c>
      <c r="E4788">
        <v>1</v>
      </c>
      <c r="F4788">
        <v>4</v>
      </c>
      <c r="G4788">
        <v>-1.046746576360216</v>
      </c>
      <c r="H4788">
        <v>-0.42048131813759831</v>
      </c>
      <c r="I4788">
        <v>-0.85834704493576719</v>
      </c>
      <c r="J4788">
        <v>0.29935482020995419</v>
      </c>
    </row>
    <row r="4789" spans="1:10" x14ac:dyDescent="0.2">
      <c r="A4789">
        <v>35190871</v>
      </c>
      <c r="B4789">
        <v>889</v>
      </c>
      <c r="C4789">
        <v>1</v>
      </c>
      <c r="D4789">
        <v>2</v>
      </c>
      <c r="E4789">
        <v>1</v>
      </c>
      <c r="F4789">
        <v>4</v>
      </c>
      <c r="G4789">
        <v>-1.2063853971272982</v>
      </c>
      <c r="H4789">
        <v>-0.47265323649730617</v>
      </c>
      <c r="I4789">
        <v>-0.97119074618364498</v>
      </c>
      <c r="J4789">
        <v>0.38535589210356735</v>
      </c>
    </row>
    <row r="4790" spans="1:10" x14ac:dyDescent="0.2">
      <c r="A4790">
        <v>35190872</v>
      </c>
      <c r="B4790">
        <v>1239</v>
      </c>
      <c r="C4790">
        <v>2</v>
      </c>
      <c r="D4790">
        <v>2</v>
      </c>
      <c r="E4790">
        <v>2</v>
      </c>
      <c r="F4790">
        <v>4</v>
      </c>
      <c r="G4790">
        <v>-0.53171437946001721</v>
      </c>
      <c r="H4790">
        <v>-0.56549077444698892</v>
      </c>
      <c r="I4790">
        <v>-0.69188305031228148</v>
      </c>
      <c r="J4790">
        <v>0.29045238918525862</v>
      </c>
    </row>
    <row r="4791" spans="1:10" x14ac:dyDescent="0.2">
      <c r="A4791">
        <v>35190874</v>
      </c>
      <c r="B4791">
        <v>447</v>
      </c>
      <c r="C4791">
        <v>2</v>
      </c>
      <c r="D4791">
        <v>1</v>
      </c>
      <c r="E4791">
        <v>2</v>
      </c>
      <c r="F4791">
        <v>3</v>
      </c>
      <c r="G4791">
        <v>-0.47122723963357394</v>
      </c>
      <c r="H4791">
        <v>-1.0145065265341038</v>
      </c>
      <c r="I4791">
        <v>-0.37937181288168015</v>
      </c>
      <c r="J4791">
        <v>-0.30021969162522161</v>
      </c>
    </row>
    <row r="4792" spans="1:10" x14ac:dyDescent="0.2">
      <c r="A4792">
        <v>35190875</v>
      </c>
      <c r="B4792">
        <v>591</v>
      </c>
      <c r="C4792">
        <v>2</v>
      </c>
      <c r="D4792">
        <v>1</v>
      </c>
      <c r="E4792">
        <v>2</v>
      </c>
      <c r="F4792">
        <v>3</v>
      </c>
      <c r="G4792">
        <v>-0.42270423893036674</v>
      </c>
      <c r="H4792">
        <v>-0.87201198697193849</v>
      </c>
      <c r="I4792">
        <v>-0.58406206415521811</v>
      </c>
      <c r="J4792">
        <v>-0.17941721970217198</v>
      </c>
    </row>
    <row r="4793" spans="1:10" x14ac:dyDescent="0.2">
      <c r="A4793">
        <v>35190876</v>
      </c>
      <c r="B4793">
        <v>594</v>
      </c>
      <c r="C4793">
        <v>1</v>
      </c>
      <c r="D4793">
        <v>1</v>
      </c>
      <c r="E4793">
        <v>1</v>
      </c>
      <c r="F4793">
        <v>4</v>
      </c>
      <c r="G4793">
        <v>-0.81096388086345228</v>
      </c>
      <c r="H4793">
        <v>-0.85426510348743023</v>
      </c>
      <c r="I4793">
        <v>-0.73805371828860145</v>
      </c>
      <c r="J4793">
        <v>-2.131803384376374E-2</v>
      </c>
    </row>
    <row r="4794" spans="1:10" x14ac:dyDescent="0.2">
      <c r="A4794">
        <v>35190877</v>
      </c>
      <c r="B4794">
        <v>457</v>
      </c>
      <c r="C4794">
        <v>3</v>
      </c>
      <c r="D4794">
        <v>3</v>
      </c>
      <c r="E4794">
        <v>2</v>
      </c>
      <c r="F4794">
        <v>3</v>
      </c>
      <c r="G4794">
        <v>-9.731376376571621E-4</v>
      </c>
      <c r="H4794">
        <v>-0.34599827655063486</v>
      </c>
      <c r="I4794">
        <v>-0.59025110479855769</v>
      </c>
      <c r="J4794">
        <v>-8.4481843856537106E-2</v>
      </c>
    </row>
    <row r="4795" spans="1:10" x14ac:dyDescent="0.2">
      <c r="A4795">
        <v>35190878</v>
      </c>
      <c r="B4795">
        <v>433</v>
      </c>
      <c r="C4795">
        <v>2</v>
      </c>
      <c r="D4795">
        <v>1</v>
      </c>
      <c r="E4795">
        <v>1</v>
      </c>
      <c r="F4795">
        <v>3</v>
      </c>
      <c r="G4795">
        <v>-0.60653655473885781</v>
      </c>
      <c r="H4795">
        <v>-1.0953800413033623</v>
      </c>
      <c r="I4795">
        <v>-0.75102271398846721</v>
      </c>
      <c r="J4795">
        <v>-9.0926655465737499E-2</v>
      </c>
    </row>
    <row r="4796" spans="1:10" x14ac:dyDescent="0.2">
      <c r="A4796">
        <v>35190880</v>
      </c>
      <c r="B4796">
        <v>658</v>
      </c>
      <c r="C4796">
        <v>2</v>
      </c>
      <c r="D4796">
        <v>3</v>
      </c>
      <c r="E4796">
        <v>1</v>
      </c>
      <c r="F4796">
        <v>4</v>
      </c>
      <c r="G4796">
        <v>-0.6427649015885899</v>
      </c>
      <c r="H4796">
        <v>-0.21379352887861314</v>
      </c>
      <c r="I4796">
        <v>-1.0962098043339701</v>
      </c>
      <c r="J4796">
        <v>0.13827235842443203</v>
      </c>
    </row>
    <row r="4797" spans="1:10" x14ac:dyDescent="0.2">
      <c r="A4797">
        <v>35190881</v>
      </c>
      <c r="B4797">
        <v>575</v>
      </c>
      <c r="C4797">
        <v>1</v>
      </c>
      <c r="D4797">
        <v>3</v>
      </c>
      <c r="E4797">
        <v>1</v>
      </c>
      <c r="F4797">
        <v>4</v>
      </c>
      <c r="G4797">
        <v>-1.0179221535202072</v>
      </c>
      <c r="H4797">
        <v>-0.37901602714163146</v>
      </c>
      <c r="I4797">
        <v>-0.97994994921945933</v>
      </c>
      <c r="J4797">
        <v>0.16602483931797044</v>
      </c>
    </row>
    <row r="4798" spans="1:10" x14ac:dyDescent="0.2">
      <c r="A4798">
        <v>35190882</v>
      </c>
      <c r="B4798">
        <v>449</v>
      </c>
      <c r="C4798">
        <v>1</v>
      </c>
      <c r="D4798">
        <v>1</v>
      </c>
      <c r="E4798">
        <v>1</v>
      </c>
      <c r="F4798">
        <v>4</v>
      </c>
      <c r="G4798">
        <v>-1.2908652491445807</v>
      </c>
      <c r="H4798">
        <v>-0.82880146179330727</v>
      </c>
      <c r="I4798">
        <v>-0.75320028853312837</v>
      </c>
      <c r="J4798">
        <v>0.23239214588853338</v>
      </c>
    </row>
    <row r="4799" spans="1:10" x14ac:dyDescent="0.2">
      <c r="A4799">
        <v>35190883</v>
      </c>
      <c r="B4799">
        <v>1027</v>
      </c>
      <c r="C4799">
        <v>1</v>
      </c>
      <c r="D4799">
        <v>3</v>
      </c>
      <c r="E4799">
        <v>2</v>
      </c>
      <c r="F4799">
        <v>4</v>
      </c>
      <c r="G4799">
        <v>-1.0746992975051812</v>
      </c>
      <c r="H4799">
        <v>-0.36510691315308019</v>
      </c>
      <c r="I4799">
        <v>-0.656324471702316</v>
      </c>
      <c r="J4799">
        <v>0.30012761857516346</v>
      </c>
    </row>
    <row r="4800" spans="1:10" x14ac:dyDescent="0.2">
      <c r="A4800">
        <v>35190884</v>
      </c>
      <c r="B4800">
        <v>375</v>
      </c>
      <c r="C4800">
        <v>4</v>
      </c>
      <c r="D4800">
        <v>3</v>
      </c>
      <c r="E4800">
        <v>1</v>
      </c>
      <c r="F4800">
        <v>4</v>
      </c>
      <c r="G4800">
        <v>5.1452382002188102E-2</v>
      </c>
      <c r="H4800">
        <v>-0.23946979547027017</v>
      </c>
      <c r="I4800">
        <v>-0.75092683860540488</v>
      </c>
      <c r="J4800">
        <v>0.2171491453695148</v>
      </c>
    </row>
    <row r="4801" spans="1:10" x14ac:dyDescent="0.2">
      <c r="A4801">
        <v>35190885</v>
      </c>
      <c r="B4801">
        <v>415</v>
      </c>
      <c r="C4801">
        <v>3</v>
      </c>
      <c r="D4801">
        <v>5</v>
      </c>
      <c r="E4801">
        <v>1</v>
      </c>
      <c r="F4801">
        <v>4</v>
      </c>
      <c r="G4801">
        <v>-0.11130628509234042</v>
      </c>
      <c r="H4801">
        <v>3.7668808387678698</v>
      </c>
      <c r="I4801">
        <v>-1.8024964579602056</v>
      </c>
      <c r="J4801">
        <v>0.18997177944982982</v>
      </c>
    </row>
    <row r="4802" spans="1:10" x14ac:dyDescent="0.2">
      <c r="A4802">
        <v>35190886</v>
      </c>
      <c r="B4802">
        <v>866</v>
      </c>
      <c r="C4802">
        <v>1</v>
      </c>
      <c r="D4802">
        <v>2</v>
      </c>
      <c r="E4802">
        <v>2</v>
      </c>
      <c r="F4802">
        <v>4</v>
      </c>
      <c r="G4802">
        <v>-1.0129672607093445</v>
      </c>
      <c r="H4802">
        <v>-0.71648375499766748</v>
      </c>
      <c r="I4802">
        <v>-0.49642832331330167</v>
      </c>
      <c r="J4802">
        <v>9.750520900073234E-2</v>
      </c>
    </row>
    <row r="4803" spans="1:10" x14ac:dyDescent="0.2">
      <c r="A4803">
        <v>35190887</v>
      </c>
      <c r="B4803">
        <v>333</v>
      </c>
      <c r="C4803">
        <v>3</v>
      </c>
      <c r="D4803">
        <v>3</v>
      </c>
      <c r="E4803">
        <v>1</v>
      </c>
      <c r="F4803">
        <v>4</v>
      </c>
      <c r="G4803">
        <v>-0.35792548492528498</v>
      </c>
      <c r="H4803">
        <v>-0.35177714666087034</v>
      </c>
      <c r="I4803">
        <v>-0.81768485624276144</v>
      </c>
      <c r="J4803">
        <v>6.9766837206042459E-2</v>
      </c>
    </row>
    <row r="4804" spans="1:10" x14ac:dyDescent="0.2">
      <c r="A4804">
        <v>35190888</v>
      </c>
      <c r="B4804">
        <v>397</v>
      </c>
      <c r="C4804">
        <v>2</v>
      </c>
      <c r="D4804">
        <v>1</v>
      </c>
      <c r="E4804">
        <v>2</v>
      </c>
      <c r="F4804">
        <v>3</v>
      </c>
      <c r="G4804">
        <v>-0.44661603662142041</v>
      </c>
      <c r="H4804">
        <v>-0.92255073768363716</v>
      </c>
      <c r="I4804">
        <v>-0.62171949060356013</v>
      </c>
      <c r="J4804">
        <v>-0.26647519435081235</v>
      </c>
    </row>
    <row r="4805" spans="1:10" x14ac:dyDescent="0.2">
      <c r="A4805">
        <v>35190889</v>
      </c>
      <c r="B4805">
        <v>497</v>
      </c>
      <c r="C4805">
        <v>2</v>
      </c>
      <c r="D4805">
        <v>2</v>
      </c>
      <c r="E4805">
        <v>1</v>
      </c>
      <c r="F4805">
        <v>3</v>
      </c>
      <c r="G4805">
        <v>-0.43795633861241179</v>
      </c>
      <c r="H4805">
        <v>-0.71450476340192748</v>
      </c>
      <c r="I4805">
        <v>-0.76743410498885778</v>
      </c>
      <c r="J4805">
        <v>-0.19381882524904989</v>
      </c>
    </row>
    <row r="4806" spans="1:10" x14ac:dyDescent="0.2">
      <c r="A4806">
        <v>35190890</v>
      </c>
      <c r="B4806">
        <v>534</v>
      </c>
      <c r="C4806">
        <v>3</v>
      </c>
      <c r="D4806">
        <v>2</v>
      </c>
      <c r="E4806">
        <v>2</v>
      </c>
      <c r="F4806">
        <v>3</v>
      </c>
      <c r="G4806">
        <v>-0.31147477589339484</v>
      </c>
      <c r="H4806">
        <v>-0.5325411402366671</v>
      </c>
      <c r="I4806">
        <v>-0.45919801056234599</v>
      </c>
      <c r="J4806">
        <v>-0.12632164056656628</v>
      </c>
    </row>
    <row r="4807" spans="1:10" x14ac:dyDescent="0.2">
      <c r="A4807">
        <v>35190891</v>
      </c>
      <c r="B4807">
        <v>628</v>
      </c>
      <c r="C4807">
        <v>2</v>
      </c>
      <c r="D4807">
        <v>2</v>
      </c>
      <c r="E4807">
        <v>3</v>
      </c>
      <c r="F4807">
        <v>3</v>
      </c>
      <c r="G4807">
        <v>-0.40340495686210059</v>
      </c>
      <c r="H4807">
        <v>-0.74551397927737728</v>
      </c>
      <c r="I4807">
        <v>-0.21989686369601683</v>
      </c>
      <c r="J4807">
        <v>-0.24809343992825833</v>
      </c>
    </row>
    <row r="4808" spans="1:10" x14ac:dyDescent="0.2">
      <c r="A4808">
        <v>35190892</v>
      </c>
      <c r="B4808">
        <v>870</v>
      </c>
      <c r="C4808">
        <v>5</v>
      </c>
      <c r="D4808">
        <v>3</v>
      </c>
      <c r="E4808">
        <v>5</v>
      </c>
      <c r="F4808">
        <v>3</v>
      </c>
      <c r="G4808">
        <v>0.78869138130955241</v>
      </c>
      <c r="H4808">
        <v>-0.11148008933215553</v>
      </c>
      <c r="I4808">
        <v>1.2439588669041486</v>
      </c>
      <c r="J4808">
        <v>-0.39472340814588291</v>
      </c>
    </row>
    <row r="4809" spans="1:10" x14ac:dyDescent="0.2">
      <c r="A4809">
        <v>35190893</v>
      </c>
      <c r="B4809">
        <v>430</v>
      </c>
      <c r="C4809">
        <v>3</v>
      </c>
      <c r="D4809">
        <v>1</v>
      </c>
      <c r="E4809">
        <v>5</v>
      </c>
      <c r="F4809">
        <v>2</v>
      </c>
      <c r="G4809">
        <v>-8.755606416743697E-2</v>
      </c>
      <c r="H4809">
        <v>-0.91301722723848333</v>
      </c>
      <c r="I4809">
        <v>0.83272055104814091</v>
      </c>
      <c r="J4809">
        <v>-0.4294285094033779</v>
      </c>
    </row>
    <row r="4810" spans="1:10" x14ac:dyDescent="0.2">
      <c r="A4810">
        <v>35190894</v>
      </c>
      <c r="B4810">
        <v>641</v>
      </c>
      <c r="C4810">
        <v>5</v>
      </c>
      <c r="D4810">
        <v>2</v>
      </c>
      <c r="E4810">
        <v>5</v>
      </c>
      <c r="F4810">
        <v>3</v>
      </c>
      <c r="G4810">
        <v>1.1100758896039726</v>
      </c>
      <c r="H4810">
        <v>-0.5903268825133684</v>
      </c>
      <c r="I4810">
        <v>1.3754167644087623</v>
      </c>
      <c r="J4810">
        <v>-0.38774106095322092</v>
      </c>
    </row>
    <row r="4811" spans="1:10" x14ac:dyDescent="0.2">
      <c r="A4811">
        <v>35190895</v>
      </c>
      <c r="B4811">
        <v>484</v>
      </c>
      <c r="C4811">
        <v>3</v>
      </c>
      <c r="D4811">
        <v>2</v>
      </c>
      <c r="E4811">
        <v>5</v>
      </c>
      <c r="F4811">
        <v>3</v>
      </c>
      <c r="G4811">
        <v>-9.635651958954386E-2</v>
      </c>
      <c r="H4811">
        <v>-0.73004676554598169</v>
      </c>
      <c r="I4811">
        <v>0.77232195541867699</v>
      </c>
      <c r="J4811">
        <v>-0.31884270341076343</v>
      </c>
    </row>
    <row r="4812" spans="1:10" x14ac:dyDescent="0.2">
      <c r="A4812">
        <v>35190896</v>
      </c>
      <c r="B4812">
        <v>424</v>
      </c>
      <c r="C4812">
        <v>3</v>
      </c>
      <c r="D4812">
        <v>2</v>
      </c>
      <c r="E4812">
        <v>4</v>
      </c>
      <c r="F4812">
        <v>3</v>
      </c>
      <c r="G4812">
        <v>-5.6130411181347206E-2</v>
      </c>
      <c r="H4812">
        <v>-0.74855226883578885</v>
      </c>
      <c r="I4812">
        <v>0.22582004773250669</v>
      </c>
      <c r="J4812">
        <v>-0.3703319017387926</v>
      </c>
    </row>
    <row r="4813" spans="1:10" x14ac:dyDescent="0.2">
      <c r="A4813">
        <v>35190897</v>
      </c>
      <c r="B4813">
        <v>433</v>
      </c>
      <c r="C4813">
        <v>4</v>
      </c>
      <c r="D4813">
        <v>1</v>
      </c>
      <c r="E4813">
        <v>2</v>
      </c>
      <c r="F4813">
        <v>3</v>
      </c>
      <c r="G4813">
        <v>0.22917204566376775</v>
      </c>
      <c r="H4813">
        <v>-0.78827497324011997</v>
      </c>
      <c r="I4813">
        <v>-0.43855640364986953</v>
      </c>
      <c r="J4813">
        <v>-0.17673156946737903</v>
      </c>
    </row>
    <row r="4814" spans="1:10" x14ac:dyDescent="0.2">
      <c r="A4814">
        <v>35190898</v>
      </c>
      <c r="B4814">
        <v>411</v>
      </c>
      <c r="C4814">
        <v>5</v>
      </c>
      <c r="D4814">
        <v>4</v>
      </c>
      <c r="E4814">
        <v>2</v>
      </c>
      <c r="F4814">
        <v>3</v>
      </c>
      <c r="G4814">
        <v>1.4655648655145734</v>
      </c>
      <c r="H4814">
        <v>0.16020382757160734</v>
      </c>
      <c r="I4814">
        <v>-0.55198417786231913</v>
      </c>
      <c r="J4814">
        <v>-9.9538334830788583E-2</v>
      </c>
    </row>
    <row r="4815" spans="1:10" x14ac:dyDescent="0.2">
      <c r="A4815">
        <v>35190899</v>
      </c>
      <c r="B4815">
        <v>398</v>
      </c>
      <c r="C4815">
        <v>5</v>
      </c>
      <c r="D4815">
        <v>3</v>
      </c>
      <c r="E4815">
        <v>2</v>
      </c>
      <c r="F4815">
        <v>3</v>
      </c>
      <c r="G4815">
        <v>1.5770880003953265</v>
      </c>
      <c r="H4815">
        <v>-0.37986743222423991</v>
      </c>
      <c r="I4815">
        <v>-0.35620442873394398</v>
      </c>
      <c r="J4815">
        <v>-0.16549810620098113</v>
      </c>
    </row>
    <row r="4816" spans="1:10" x14ac:dyDescent="0.2">
      <c r="A4816">
        <v>35190900</v>
      </c>
      <c r="B4816">
        <v>437</v>
      </c>
      <c r="C4816">
        <v>5</v>
      </c>
      <c r="D4816">
        <v>4</v>
      </c>
      <c r="E4816">
        <v>2</v>
      </c>
      <c r="F4816">
        <v>4</v>
      </c>
      <c r="G4816">
        <v>2.1665713633923147</v>
      </c>
      <c r="H4816">
        <v>0.48296364950910481</v>
      </c>
      <c r="I4816">
        <v>-0.55457090257598496</v>
      </c>
      <c r="J4816">
        <v>-6.2529663752731918E-2</v>
      </c>
    </row>
    <row r="4817" spans="1:10" x14ac:dyDescent="0.2">
      <c r="A4817">
        <v>35190901</v>
      </c>
      <c r="B4817">
        <v>341</v>
      </c>
      <c r="C4817">
        <v>5</v>
      </c>
      <c r="D4817">
        <v>3</v>
      </c>
      <c r="E4817">
        <v>3</v>
      </c>
      <c r="F4817">
        <v>3</v>
      </c>
      <c r="G4817">
        <v>1.4425764942855694</v>
      </c>
      <c r="H4817">
        <v>-0.26715541904648771</v>
      </c>
      <c r="I4817">
        <v>-2.9556347315407655E-2</v>
      </c>
      <c r="J4817">
        <v>-0.370763422711197</v>
      </c>
    </row>
    <row r="4818" spans="1:10" x14ac:dyDescent="0.2">
      <c r="A4818">
        <v>35190902</v>
      </c>
      <c r="B4818">
        <v>656</v>
      </c>
      <c r="C4818">
        <v>4</v>
      </c>
      <c r="D4818">
        <v>4</v>
      </c>
      <c r="E4818">
        <v>2</v>
      </c>
      <c r="F4818">
        <v>3</v>
      </c>
      <c r="G4818">
        <v>0.22018752205458575</v>
      </c>
      <c r="H4818">
        <v>0.19968956547276662</v>
      </c>
      <c r="I4818">
        <v>-0.5122840913466683</v>
      </c>
      <c r="J4818">
        <v>-9.399421130265978E-2</v>
      </c>
    </row>
    <row r="4819" spans="1:10" x14ac:dyDescent="0.2">
      <c r="A4819">
        <v>35190905</v>
      </c>
      <c r="B4819">
        <v>547</v>
      </c>
      <c r="C4819">
        <v>3</v>
      </c>
      <c r="D4819">
        <v>3</v>
      </c>
      <c r="E4819">
        <v>2</v>
      </c>
      <c r="F4819">
        <v>3</v>
      </c>
      <c r="G4819">
        <v>-0.19298728991757857</v>
      </c>
      <c r="H4819">
        <v>-0.38672649341410442</v>
      </c>
      <c r="I4819">
        <v>-0.62409790967629508</v>
      </c>
      <c r="J4819">
        <v>-0.36630612081173253</v>
      </c>
    </row>
    <row r="4820" spans="1:10" x14ac:dyDescent="0.2">
      <c r="A4820">
        <v>35190906</v>
      </c>
      <c r="B4820">
        <v>579</v>
      </c>
      <c r="C4820">
        <v>3</v>
      </c>
      <c r="D4820">
        <v>1</v>
      </c>
      <c r="E4820">
        <v>3</v>
      </c>
      <c r="F4820">
        <v>3</v>
      </c>
      <c r="G4820">
        <v>-0.16505984440235716</v>
      </c>
      <c r="H4820">
        <v>-1.1970780317686684</v>
      </c>
      <c r="I4820">
        <v>-0.2481336120190874</v>
      </c>
      <c r="J4820">
        <v>-0.38295334669366043</v>
      </c>
    </row>
    <row r="4821" spans="1:10" x14ac:dyDescent="0.2">
      <c r="A4821">
        <v>35190907</v>
      </c>
      <c r="B4821">
        <v>486</v>
      </c>
      <c r="C4821">
        <v>2</v>
      </c>
      <c r="D4821">
        <v>1</v>
      </c>
      <c r="E4821">
        <v>2</v>
      </c>
      <c r="F4821">
        <v>3</v>
      </c>
      <c r="G4821">
        <v>-0.57852219946331951</v>
      </c>
      <c r="H4821">
        <v>-1.0103072708885419</v>
      </c>
      <c r="I4821">
        <v>-0.59618621870139288</v>
      </c>
      <c r="J4821">
        <v>-0.21745188246722363</v>
      </c>
    </row>
    <row r="4822" spans="1:10" x14ac:dyDescent="0.2">
      <c r="A4822">
        <v>35190908</v>
      </c>
      <c r="B4822">
        <v>594</v>
      </c>
      <c r="C4822">
        <v>1</v>
      </c>
      <c r="D4822">
        <v>1</v>
      </c>
      <c r="E4822">
        <v>2</v>
      </c>
      <c r="F4822">
        <v>3</v>
      </c>
      <c r="G4822">
        <v>-0.90409256201289212</v>
      </c>
      <c r="H4822">
        <v>-0.93513510843136993</v>
      </c>
      <c r="I4822">
        <v>-0.53546240883953544</v>
      </c>
      <c r="J4822">
        <v>-0.1410115653851616</v>
      </c>
    </row>
    <row r="4823" spans="1:10" x14ac:dyDescent="0.2">
      <c r="A4823">
        <v>35190910</v>
      </c>
      <c r="B4823">
        <v>452</v>
      </c>
      <c r="C4823">
        <v>3</v>
      </c>
      <c r="D4823">
        <v>1</v>
      </c>
      <c r="E4823">
        <v>3</v>
      </c>
      <c r="F4823">
        <v>3</v>
      </c>
      <c r="G4823">
        <v>-0.39992973672973464</v>
      </c>
      <c r="H4823">
        <v>-1.505143325674305</v>
      </c>
      <c r="I4823">
        <v>-0.1975729304414193</v>
      </c>
      <c r="J4823">
        <v>-0.1641340860384565</v>
      </c>
    </row>
    <row r="4824" spans="1:10" x14ac:dyDescent="0.2">
      <c r="A4824">
        <v>35190911</v>
      </c>
      <c r="B4824">
        <v>216</v>
      </c>
      <c r="C4824">
        <v>1</v>
      </c>
      <c r="D4824">
        <v>1</v>
      </c>
      <c r="E4824">
        <v>1</v>
      </c>
      <c r="F4824">
        <v>3</v>
      </c>
      <c r="G4824">
        <v>-0.78551285527577608</v>
      </c>
      <c r="H4824">
        <v>-1.2214960313550876</v>
      </c>
      <c r="I4824">
        <v>-0.90773471086830781</v>
      </c>
      <c r="J4824">
        <v>-0.23329705467377285</v>
      </c>
    </row>
    <row r="4825" spans="1:10" x14ac:dyDescent="0.2">
      <c r="A4825">
        <v>35190912</v>
      </c>
      <c r="B4825">
        <v>576</v>
      </c>
      <c r="C4825">
        <v>5</v>
      </c>
      <c r="D4825">
        <v>1</v>
      </c>
      <c r="E4825">
        <v>5</v>
      </c>
      <c r="F4825">
        <v>2</v>
      </c>
      <c r="G4825">
        <v>0.76342875258120557</v>
      </c>
      <c r="H4825">
        <v>-0.85461389428294332</v>
      </c>
      <c r="I4825">
        <v>1.5604474428728996</v>
      </c>
      <c r="J4825">
        <v>-0.5220925326227579</v>
      </c>
    </row>
    <row r="4826" spans="1:10" x14ac:dyDescent="0.2">
      <c r="A4826">
        <v>35190913</v>
      </c>
      <c r="B4826">
        <v>523</v>
      </c>
      <c r="C4826">
        <v>4</v>
      </c>
      <c r="D4826">
        <v>3</v>
      </c>
      <c r="E4826">
        <v>2</v>
      </c>
      <c r="F4826">
        <v>3</v>
      </c>
      <c r="G4826">
        <v>2.6053927169017721E-2</v>
      </c>
      <c r="H4826">
        <v>-0.25696241822500088</v>
      </c>
      <c r="I4826">
        <v>-0.51004992958990614</v>
      </c>
      <c r="J4826">
        <v>-0.38925739903266487</v>
      </c>
    </row>
    <row r="4827" spans="1:10" x14ac:dyDescent="0.2">
      <c r="A4827">
        <v>35190914</v>
      </c>
      <c r="B4827">
        <v>524</v>
      </c>
      <c r="C4827">
        <v>3</v>
      </c>
      <c r="D4827">
        <v>3</v>
      </c>
      <c r="E4827">
        <v>1</v>
      </c>
      <c r="F4827">
        <v>3</v>
      </c>
      <c r="G4827">
        <v>-6.395363260497039E-2</v>
      </c>
      <c r="H4827">
        <v>-0.35820913273776112</v>
      </c>
      <c r="I4827">
        <v>-0.7339588468424546</v>
      </c>
      <c r="J4827">
        <v>-0.32282906334036476</v>
      </c>
    </row>
    <row r="4828" spans="1:10" x14ac:dyDescent="0.2">
      <c r="A4828">
        <v>35190915</v>
      </c>
      <c r="B4828">
        <v>601</v>
      </c>
      <c r="C4828">
        <v>4</v>
      </c>
      <c r="D4828">
        <v>3</v>
      </c>
      <c r="E4828">
        <v>2</v>
      </c>
      <c r="F4828">
        <v>3</v>
      </c>
      <c r="G4828">
        <v>6.5217109195463224E-2</v>
      </c>
      <c r="H4828">
        <v>-0.42443644063657032</v>
      </c>
      <c r="I4828">
        <v>-0.55605897698064921</v>
      </c>
      <c r="J4828">
        <v>-0.19351956975299489</v>
      </c>
    </row>
    <row r="4829" spans="1:10" x14ac:dyDescent="0.2">
      <c r="A4829">
        <v>35190916</v>
      </c>
      <c r="B4829">
        <v>751</v>
      </c>
      <c r="C4829">
        <v>5</v>
      </c>
      <c r="D4829">
        <v>4</v>
      </c>
      <c r="E4829">
        <v>1</v>
      </c>
      <c r="F4829">
        <v>4</v>
      </c>
      <c r="G4829">
        <v>1.5811251606811001</v>
      </c>
      <c r="H4829">
        <v>0.38181619592953026</v>
      </c>
      <c r="I4829">
        <v>-0.74104271278550893</v>
      </c>
      <c r="J4829">
        <v>0.44306395794607889</v>
      </c>
    </row>
    <row r="4830" spans="1:10" x14ac:dyDescent="0.2">
      <c r="A4830">
        <v>35190917</v>
      </c>
      <c r="B4830">
        <v>364</v>
      </c>
      <c r="C4830">
        <v>2</v>
      </c>
      <c r="D4830">
        <v>1</v>
      </c>
      <c r="E4830">
        <v>3</v>
      </c>
      <c r="F4830">
        <v>3</v>
      </c>
      <c r="G4830">
        <v>-0.43707398479728854</v>
      </c>
      <c r="H4830">
        <v>-1.1605471829834191</v>
      </c>
      <c r="I4830">
        <v>-0.23635652612924662</v>
      </c>
      <c r="J4830">
        <v>-0.20504093003959711</v>
      </c>
    </row>
    <row r="4831" spans="1:10" x14ac:dyDescent="0.2">
      <c r="A4831">
        <v>35190918</v>
      </c>
      <c r="B4831">
        <v>348</v>
      </c>
      <c r="C4831">
        <v>2</v>
      </c>
      <c r="D4831">
        <v>1</v>
      </c>
      <c r="E4831">
        <v>2</v>
      </c>
      <c r="F4831">
        <v>3</v>
      </c>
      <c r="G4831">
        <v>-0.71737709292401686</v>
      </c>
      <c r="H4831">
        <v>-0.97665595218478551</v>
      </c>
      <c r="I4831">
        <v>-0.53511801313205698</v>
      </c>
      <c r="J4831">
        <v>-0.35961106947098126</v>
      </c>
    </row>
    <row r="4832" spans="1:10" x14ac:dyDescent="0.2">
      <c r="A4832">
        <v>35190919</v>
      </c>
      <c r="B4832">
        <v>630</v>
      </c>
      <c r="C4832">
        <v>5</v>
      </c>
      <c r="D4832">
        <v>3</v>
      </c>
      <c r="E4832">
        <v>5</v>
      </c>
      <c r="F4832">
        <v>3</v>
      </c>
      <c r="G4832">
        <v>1.2277447690001173</v>
      </c>
      <c r="H4832">
        <v>-0.27239869100547998</v>
      </c>
      <c r="I4832">
        <v>1.4348358687891225</v>
      </c>
      <c r="J4832">
        <v>-0.38913131466059425</v>
      </c>
    </row>
    <row r="4833" spans="1:10" x14ac:dyDescent="0.2">
      <c r="A4833">
        <v>35190920</v>
      </c>
      <c r="B4833">
        <v>426</v>
      </c>
      <c r="C4833">
        <v>1</v>
      </c>
      <c r="D4833">
        <v>1</v>
      </c>
      <c r="E4833">
        <v>2</v>
      </c>
      <c r="F4833">
        <v>3</v>
      </c>
      <c r="G4833">
        <v>-0.76786465991672936</v>
      </c>
      <c r="H4833">
        <v>-0.93486877961312775</v>
      </c>
      <c r="I4833">
        <v>-0.42088500261203321</v>
      </c>
      <c r="J4833">
        <v>-0.20393926171018859</v>
      </c>
    </row>
    <row r="4834" spans="1:10" x14ac:dyDescent="0.2">
      <c r="A4834">
        <v>35190921</v>
      </c>
      <c r="B4834">
        <v>341</v>
      </c>
      <c r="C4834">
        <v>2</v>
      </c>
      <c r="D4834">
        <v>1</v>
      </c>
      <c r="E4834">
        <v>3</v>
      </c>
      <c r="F4834">
        <v>3</v>
      </c>
      <c r="G4834">
        <v>-0.54638443786047708</v>
      </c>
      <c r="H4834">
        <v>-1.2247358440938898</v>
      </c>
      <c r="I4834">
        <v>-0.30941454795099915</v>
      </c>
      <c r="J4834">
        <v>-0.28309260832157468</v>
      </c>
    </row>
    <row r="4835" spans="1:10" x14ac:dyDescent="0.2">
      <c r="A4835">
        <v>35190922</v>
      </c>
      <c r="B4835">
        <v>445</v>
      </c>
      <c r="C4835">
        <v>2</v>
      </c>
      <c r="D4835">
        <v>1</v>
      </c>
      <c r="E4835">
        <v>4</v>
      </c>
      <c r="F4835">
        <v>3</v>
      </c>
      <c r="G4835">
        <v>-0.4411686068964738</v>
      </c>
      <c r="H4835">
        <v>-0.87546289414833534</v>
      </c>
      <c r="I4835">
        <v>0.55087909358530995</v>
      </c>
      <c r="J4835">
        <v>-0.36936805846741472</v>
      </c>
    </row>
    <row r="4836" spans="1:10" x14ac:dyDescent="0.2">
      <c r="A4836">
        <v>35190923</v>
      </c>
      <c r="B4836">
        <v>597</v>
      </c>
      <c r="C4836">
        <v>3</v>
      </c>
      <c r="D4836">
        <v>2</v>
      </c>
      <c r="E4836">
        <v>5</v>
      </c>
      <c r="F4836">
        <v>3</v>
      </c>
      <c r="G4836">
        <v>-0.12318837942969471</v>
      </c>
      <c r="H4836">
        <v>-0.45320411049231535</v>
      </c>
      <c r="I4836">
        <v>0.91459078831966178</v>
      </c>
      <c r="J4836">
        <v>-0.28306448939205731</v>
      </c>
    </row>
    <row r="4837" spans="1:10" x14ac:dyDescent="0.2">
      <c r="A4837">
        <v>35190924</v>
      </c>
      <c r="B4837">
        <v>694</v>
      </c>
      <c r="C4837">
        <v>5</v>
      </c>
      <c r="D4837">
        <v>3</v>
      </c>
      <c r="E4837">
        <v>5</v>
      </c>
      <c r="F4837">
        <v>3</v>
      </c>
      <c r="G4837">
        <v>1.6837942509295398</v>
      </c>
      <c r="H4837">
        <v>-0.1183711885867238</v>
      </c>
      <c r="I4837">
        <v>1.2223795245180995</v>
      </c>
      <c r="J4837">
        <v>-0.13520295700445734</v>
      </c>
    </row>
    <row r="4838" spans="1:10" x14ac:dyDescent="0.2">
      <c r="A4838">
        <v>35190925</v>
      </c>
      <c r="B4838">
        <v>260</v>
      </c>
      <c r="C4838">
        <v>4</v>
      </c>
      <c r="D4838">
        <v>2</v>
      </c>
      <c r="E4838">
        <v>4</v>
      </c>
      <c r="F4838">
        <v>3</v>
      </c>
      <c r="G4838">
        <v>0.40275432900189478</v>
      </c>
      <c r="H4838">
        <v>-0.46063970016379752</v>
      </c>
      <c r="I4838">
        <v>0.1159582260745631</v>
      </c>
      <c r="J4838">
        <v>-0.34671058770801311</v>
      </c>
    </row>
    <row r="4839" spans="1:10" x14ac:dyDescent="0.2">
      <c r="A4839">
        <v>35190926</v>
      </c>
      <c r="B4839">
        <v>513</v>
      </c>
      <c r="C4839">
        <v>5</v>
      </c>
      <c r="D4839">
        <v>4</v>
      </c>
      <c r="E4839">
        <v>3</v>
      </c>
      <c r="F4839">
        <v>3</v>
      </c>
      <c r="G4839">
        <v>1.1937950492642466</v>
      </c>
      <c r="H4839">
        <v>-7.6397264842750917E-3</v>
      </c>
      <c r="I4839">
        <v>-0.14434192227814119</v>
      </c>
      <c r="J4839">
        <v>-0.31669060130219095</v>
      </c>
    </row>
    <row r="4840" spans="1:10" x14ac:dyDescent="0.2">
      <c r="A4840">
        <v>35190927</v>
      </c>
      <c r="B4840">
        <v>541</v>
      </c>
      <c r="C4840">
        <v>5</v>
      </c>
      <c r="D4840">
        <v>5</v>
      </c>
      <c r="E4840">
        <v>5</v>
      </c>
      <c r="F4840">
        <v>3</v>
      </c>
      <c r="G4840">
        <v>1.4774657612621207</v>
      </c>
      <c r="H4840">
        <v>1.7231784599481383</v>
      </c>
      <c r="I4840">
        <v>0.87438891848902145</v>
      </c>
      <c r="J4840">
        <v>-7.734948594807034E-2</v>
      </c>
    </row>
    <row r="4841" spans="1:10" x14ac:dyDescent="0.2">
      <c r="A4841">
        <v>35190928</v>
      </c>
      <c r="B4841">
        <v>506</v>
      </c>
      <c r="C4841">
        <v>4</v>
      </c>
      <c r="D4841">
        <v>1</v>
      </c>
      <c r="E4841">
        <v>4</v>
      </c>
      <c r="F4841">
        <v>3</v>
      </c>
      <c r="G4841">
        <v>9.0377436062474101E-2</v>
      </c>
      <c r="H4841">
        <v>-0.80210322434225478</v>
      </c>
      <c r="I4841">
        <v>0.17466790922870706</v>
      </c>
      <c r="J4841">
        <v>-0.24547148912702274</v>
      </c>
    </row>
    <row r="4842" spans="1:10" x14ac:dyDescent="0.2">
      <c r="A4842">
        <v>35190929</v>
      </c>
      <c r="B4842">
        <v>382</v>
      </c>
      <c r="C4842">
        <v>3</v>
      </c>
      <c r="D4842">
        <v>1</v>
      </c>
      <c r="E4842">
        <v>2</v>
      </c>
      <c r="F4842">
        <v>3</v>
      </c>
      <c r="G4842">
        <v>-1.1496129654023008E-2</v>
      </c>
      <c r="H4842">
        <v>-0.81663912399591609</v>
      </c>
      <c r="I4842">
        <v>-0.51214384707603122</v>
      </c>
      <c r="J4842">
        <v>-0.31506046988277858</v>
      </c>
    </row>
    <row r="4843" spans="1:10" x14ac:dyDescent="0.2">
      <c r="A4843">
        <v>35190930</v>
      </c>
      <c r="B4843">
        <v>584</v>
      </c>
      <c r="C4843">
        <v>2</v>
      </c>
      <c r="D4843">
        <v>2</v>
      </c>
      <c r="E4843">
        <v>4</v>
      </c>
      <c r="F4843">
        <v>3</v>
      </c>
      <c r="G4843">
        <v>-0.43742131110923721</v>
      </c>
      <c r="H4843">
        <v>-0.65201608278146383</v>
      </c>
      <c r="I4843">
        <v>0.32936302137174223</v>
      </c>
      <c r="J4843">
        <v>-0.28259073635973087</v>
      </c>
    </row>
    <row r="4844" spans="1:10" x14ac:dyDescent="0.2">
      <c r="A4844">
        <v>35190931</v>
      </c>
      <c r="B4844">
        <v>2109</v>
      </c>
      <c r="C4844">
        <v>4</v>
      </c>
      <c r="D4844">
        <v>2</v>
      </c>
      <c r="E4844">
        <v>4</v>
      </c>
      <c r="F4844">
        <v>3</v>
      </c>
      <c r="G4844">
        <v>0.3433128322067322</v>
      </c>
      <c r="H4844">
        <v>-0.55734282868856544</v>
      </c>
      <c r="I4844">
        <v>0.21183810522820848</v>
      </c>
      <c r="J4844">
        <v>-0.19134510739446067</v>
      </c>
    </row>
    <row r="4845" spans="1:10" x14ac:dyDescent="0.2">
      <c r="A4845">
        <v>35190932</v>
      </c>
      <c r="B4845">
        <v>488</v>
      </c>
      <c r="C4845">
        <v>5</v>
      </c>
      <c r="D4845">
        <v>5</v>
      </c>
      <c r="E4845">
        <v>4</v>
      </c>
      <c r="F4845">
        <v>4</v>
      </c>
      <c r="G4845">
        <v>0.75451821512499917</v>
      </c>
      <c r="H4845">
        <v>2.7187865506893258</v>
      </c>
      <c r="I4845">
        <v>0.20135306925705915</v>
      </c>
      <c r="J4845">
        <v>0.27285394873293267</v>
      </c>
    </row>
    <row r="4846" spans="1:10" x14ac:dyDescent="0.2">
      <c r="A4846">
        <v>35190933</v>
      </c>
      <c r="B4846">
        <v>572</v>
      </c>
      <c r="C4846">
        <v>3</v>
      </c>
      <c r="D4846">
        <v>1</v>
      </c>
      <c r="E4846">
        <v>5</v>
      </c>
      <c r="F4846">
        <v>3</v>
      </c>
      <c r="G4846">
        <v>-0.33050335486397137</v>
      </c>
      <c r="H4846">
        <v>-0.77904467770594521</v>
      </c>
      <c r="I4846">
        <v>0.87067677921591113</v>
      </c>
      <c r="J4846">
        <v>-0.14380860218655744</v>
      </c>
    </row>
    <row r="4847" spans="1:10" x14ac:dyDescent="0.2">
      <c r="A4847">
        <v>35190934</v>
      </c>
      <c r="B4847">
        <v>2550</v>
      </c>
      <c r="C4847">
        <v>1</v>
      </c>
      <c r="D4847">
        <v>3</v>
      </c>
      <c r="E4847">
        <v>1</v>
      </c>
      <c r="F4847">
        <v>4</v>
      </c>
      <c r="G4847">
        <v>-0.78791180098099989</v>
      </c>
      <c r="H4847">
        <v>-0.43317434021664047</v>
      </c>
      <c r="I4847">
        <v>-0.92104177073248139</v>
      </c>
      <c r="J4847">
        <v>0.32418261241642415</v>
      </c>
    </row>
    <row r="4848" spans="1:10" x14ac:dyDescent="0.2">
      <c r="A4848">
        <v>35190935</v>
      </c>
      <c r="B4848">
        <v>1223</v>
      </c>
      <c r="C4848">
        <v>1</v>
      </c>
      <c r="D4848">
        <v>2</v>
      </c>
      <c r="E4848">
        <v>1</v>
      </c>
      <c r="F4848">
        <v>4</v>
      </c>
      <c r="G4848">
        <v>-1.0566739897832207</v>
      </c>
      <c r="H4848">
        <v>-0.70064969257914056</v>
      </c>
      <c r="I4848">
        <v>-0.83531318238849062</v>
      </c>
      <c r="J4848">
        <v>0.1002713944396712</v>
      </c>
    </row>
    <row r="4849" spans="1:10" x14ac:dyDescent="0.2">
      <c r="A4849">
        <v>35190936</v>
      </c>
      <c r="B4849">
        <v>358</v>
      </c>
      <c r="C4849">
        <v>2</v>
      </c>
      <c r="D4849">
        <v>3</v>
      </c>
      <c r="E4849">
        <v>1</v>
      </c>
      <c r="F4849">
        <v>4</v>
      </c>
      <c r="G4849">
        <v>-0.45475129822781568</v>
      </c>
      <c r="H4849">
        <v>-0.10509341472483415</v>
      </c>
      <c r="I4849">
        <v>-1.1445262002447678</v>
      </c>
      <c r="J4849">
        <v>0.28032850734089965</v>
      </c>
    </row>
    <row r="4850" spans="1:10" x14ac:dyDescent="0.2">
      <c r="A4850">
        <v>35190937</v>
      </c>
      <c r="B4850">
        <v>576</v>
      </c>
      <c r="C4850">
        <v>1</v>
      </c>
      <c r="D4850">
        <v>1</v>
      </c>
      <c r="E4850">
        <v>1</v>
      </c>
      <c r="F4850">
        <v>4</v>
      </c>
      <c r="G4850">
        <v>-1.4450981101261386</v>
      </c>
      <c r="H4850">
        <v>-0.95338568275838997</v>
      </c>
      <c r="I4850">
        <v>-1.1221238239880074</v>
      </c>
      <c r="J4850">
        <v>0.21493328928946964</v>
      </c>
    </row>
    <row r="4851" spans="1:10" x14ac:dyDescent="0.2">
      <c r="A4851">
        <v>35190938</v>
      </c>
      <c r="B4851">
        <v>570</v>
      </c>
      <c r="C4851">
        <v>3</v>
      </c>
      <c r="D4851">
        <v>3</v>
      </c>
      <c r="E4851">
        <v>1</v>
      </c>
      <c r="F4851">
        <v>4</v>
      </c>
      <c r="G4851">
        <v>-2.3373045036146484E-2</v>
      </c>
      <c r="H4851">
        <v>-0.28707950831244972</v>
      </c>
      <c r="I4851">
        <v>-1.2304435623419041</v>
      </c>
      <c r="J4851">
        <v>0.47603841691732007</v>
      </c>
    </row>
    <row r="4852" spans="1:10" x14ac:dyDescent="0.2">
      <c r="A4852">
        <v>35190939</v>
      </c>
      <c r="B4852">
        <v>527</v>
      </c>
      <c r="C4852">
        <v>5</v>
      </c>
      <c r="D4852">
        <v>3</v>
      </c>
      <c r="E4852">
        <v>1</v>
      </c>
      <c r="F4852">
        <v>3</v>
      </c>
      <c r="G4852">
        <v>0.78180464104828917</v>
      </c>
      <c r="H4852">
        <v>-0.21922120322268271</v>
      </c>
      <c r="I4852">
        <v>-0.89567622422207704</v>
      </c>
      <c r="J4852">
        <v>-6.6605939414640963E-2</v>
      </c>
    </row>
    <row r="4853" spans="1:10" x14ac:dyDescent="0.2">
      <c r="A4853">
        <v>35190940</v>
      </c>
      <c r="B4853">
        <v>668</v>
      </c>
      <c r="C4853">
        <v>5</v>
      </c>
      <c r="D4853">
        <v>4</v>
      </c>
      <c r="E4853">
        <v>5</v>
      </c>
      <c r="F4853">
        <v>3</v>
      </c>
      <c r="G4853">
        <v>1.564317769365549</v>
      </c>
      <c r="H4853">
        <v>-1.1884977933872137E-2</v>
      </c>
      <c r="I4853">
        <v>1.0782449733554549</v>
      </c>
      <c r="J4853">
        <v>-0.19970694689429652</v>
      </c>
    </row>
    <row r="4854" spans="1:10" x14ac:dyDescent="0.2">
      <c r="A4854">
        <v>35190941</v>
      </c>
      <c r="B4854">
        <v>413</v>
      </c>
      <c r="C4854">
        <v>5</v>
      </c>
      <c r="D4854">
        <v>3</v>
      </c>
      <c r="E4854">
        <v>1</v>
      </c>
      <c r="F4854">
        <v>4</v>
      </c>
      <c r="G4854">
        <v>1.2963357266771292</v>
      </c>
      <c r="H4854">
        <v>-0.33602703687402813</v>
      </c>
      <c r="I4854">
        <v>-0.87174379688274484</v>
      </c>
      <c r="J4854">
        <v>0.12705147366160668</v>
      </c>
    </row>
    <row r="4855" spans="1:10" x14ac:dyDescent="0.2">
      <c r="A4855">
        <v>35190942</v>
      </c>
      <c r="B4855">
        <v>559</v>
      </c>
      <c r="C4855">
        <v>2</v>
      </c>
      <c r="D4855">
        <v>1</v>
      </c>
      <c r="E4855">
        <v>3</v>
      </c>
      <c r="F4855">
        <v>3</v>
      </c>
      <c r="G4855">
        <v>-0.67283788014048751</v>
      </c>
      <c r="H4855">
        <v>-0.81599154249417793</v>
      </c>
      <c r="I4855">
        <v>-3.9257362029972043E-2</v>
      </c>
      <c r="J4855">
        <v>-0.28618373735148334</v>
      </c>
    </row>
    <row r="4856" spans="1:10" x14ac:dyDescent="0.2">
      <c r="A4856">
        <v>35190943</v>
      </c>
      <c r="B4856">
        <v>3698</v>
      </c>
      <c r="C4856">
        <v>1</v>
      </c>
      <c r="D4856">
        <v>2</v>
      </c>
      <c r="E4856">
        <v>2</v>
      </c>
      <c r="F4856">
        <v>4</v>
      </c>
      <c r="G4856">
        <v>-0.85454591240544797</v>
      </c>
      <c r="H4856">
        <v>-0.50908970193330527</v>
      </c>
      <c r="I4856">
        <v>-0.55092766214087352</v>
      </c>
      <c r="J4856">
        <v>0.22026837049504147</v>
      </c>
    </row>
    <row r="4857" spans="1:10" x14ac:dyDescent="0.2">
      <c r="A4857">
        <v>35190944</v>
      </c>
      <c r="B4857">
        <v>392</v>
      </c>
      <c r="C4857">
        <v>1</v>
      </c>
      <c r="D4857">
        <v>1</v>
      </c>
      <c r="E4857">
        <v>1</v>
      </c>
      <c r="F4857">
        <v>4</v>
      </c>
      <c r="G4857">
        <v>-1.3060780472175253</v>
      </c>
      <c r="H4857">
        <v>-1.0353256053228244</v>
      </c>
      <c r="I4857">
        <v>-1.1069893812465508</v>
      </c>
      <c r="J4857">
        <v>0.10892011081506051</v>
      </c>
    </row>
    <row r="4858" spans="1:10" x14ac:dyDescent="0.2">
      <c r="A4858">
        <v>35190946</v>
      </c>
      <c r="B4858">
        <v>568</v>
      </c>
      <c r="C4858">
        <v>1</v>
      </c>
      <c r="D4858">
        <v>1</v>
      </c>
      <c r="E4858">
        <v>1</v>
      </c>
      <c r="F4858">
        <v>4</v>
      </c>
      <c r="G4858">
        <v>-1.1100849163739261</v>
      </c>
      <c r="H4858">
        <v>-0.99481145374936553</v>
      </c>
      <c r="I4858">
        <v>-0.73121296999395002</v>
      </c>
      <c r="J4858">
        <v>0.12103561413522235</v>
      </c>
    </row>
    <row r="4859" spans="1:10" x14ac:dyDescent="0.2">
      <c r="A4859">
        <v>35190947</v>
      </c>
      <c r="B4859">
        <v>666</v>
      </c>
      <c r="C4859">
        <v>1</v>
      </c>
      <c r="D4859">
        <v>2</v>
      </c>
      <c r="E4859">
        <v>1</v>
      </c>
      <c r="F4859">
        <v>4</v>
      </c>
      <c r="G4859">
        <v>-1.2885459941454149</v>
      </c>
      <c r="H4859">
        <v>-0.76440979459666436</v>
      </c>
      <c r="I4859">
        <v>-0.8049295087609063</v>
      </c>
      <c r="J4859">
        <v>-1.6903916987781153E-2</v>
      </c>
    </row>
    <row r="4860" spans="1:10" x14ac:dyDescent="0.2">
      <c r="A4860">
        <v>35190948</v>
      </c>
      <c r="B4860">
        <v>989</v>
      </c>
      <c r="C4860">
        <v>1</v>
      </c>
      <c r="D4860">
        <v>1</v>
      </c>
      <c r="E4860">
        <v>2</v>
      </c>
      <c r="F4860">
        <v>4</v>
      </c>
      <c r="G4860">
        <v>-0.87482656947580351</v>
      </c>
      <c r="H4860">
        <v>-1.0706749386595233</v>
      </c>
      <c r="I4860">
        <v>-0.52552139398492748</v>
      </c>
      <c r="J4860">
        <v>-6.3088934940629393E-3</v>
      </c>
    </row>
    <row r="4861" spans="1:10" x14ac:dyDescent="0.2">
      <c r="A4861">
        <v>35190949</v>
      </c>
      <c r="B4861">
        <v>369</v>
      </c>
      <c r="C4861">
        <v>3</v>
      </c>
      <c r="D4861">
        <v>2</v>
      </c>
      <c r="E4861">
        <v>4</v>
      </c>
      <c r="F4861">
        <v>3</v>
      </c>
      <c r="G4861">
        <v>-0.32184515803629249</v>
      </c>
      <c r="H4861">
        <v>-0.56647192152210768</v>
      </c>
      <c r="I4861">
        <v>0.18726222923667801</v>
      </c>
      <c r="J4861">
        <v>-8.8084498513595288E-2</v>
      </c>
    </row>
    <row r="4862" spans="1:10" x14ac:dyDescent="0.2">
      <c r="A4862">
        <v>35190950</v>
      </c>
      <c r="B4862">
        <v>567</v>
      </c>
      <c r="C4862">
        <v>3</v>
      </c>
      <c r="D4862">
        <v>5</v>
      </c>
      <c r="E4862">
        <v>2</v>
      </c>
      <c r="F4862">
        <v>3</v>
      </c>
      <c r="G4862">
        <v>-0.30458709754831698</v>
      </c>
      <c r="H4862">
        <v>1.4462208061427253</v>
      </c>
      <c r="I4862">
        <v>-0.39594653542510294</v>
      </c>
      <c r="J4862">
        <v>-0.22423791783313837</v>
      </c>
    </row>
    <row r="4863" spans="1:10" x14ac:dyDescent="0.2">
      <c r="A4863">
        <v>35190951</v>
      </c>
      <c r="B4863">
        <v>610</v>
      </c>
      <c r="C4863">
        <v>2</v>
      </c>
      <c r="D4863">
        <v>2</v>
      </c>
      <c r="E4863">
        <v>1</v>
      </c>
      <c r="F4863">
        <v>3</v>
      </c>
      <c r="G4863">
        <v>-0.4324891607020076</v>
      </c>
      <c r="H4863">
        <v>-0.74341598412179599</v>
      </c>
      <c r="I4863">
        <v>-0.83322841345205578</v>
      </c>
      <c r="J4863">
        <v>-0.17535399140801577</v>
      </c>
    </row>
    <row r="4864" spans="1:10" x14ac:dyDescent="0.2">
      <c r="A4864">
        <v>35190952</v>
      </c>
      <c r="B4864">
        <v>403</v>
      </c>
      <c r="C4864">
        <v>3</v>
      </c>
      <c r="D4864">
        <v>1</v>
      </c>
      <c r="E4864">
        <v>3</v>
      </c>
      <c r="F4864">
        <v>3</v>
      </c>
      <c r="G4864">
        <v>-0.2601403665082927</v>
      </c>
      <c r="H4864">
        <v>-1.0692782062924189</v>
      </c>
      <c r="I4864">
        <v>-8.5027239573912519E-2</v>
      </c>
      <c r="J4864">
        <v>-0.25109049627045515</v>
      </c>
    </row>
    <row r="4865" spans="1:10" x14ac:dyDescent="0.2">
      <c r="A4865">
        <v>35190953</v>
      </c>
      <c r="B4865">
        <v>933</v>
      </c>
      <c r="C4865">
        <v>3</v>
      </c>
      <c r="D4865">
        <v>2</v>
      </c>
      <c r="E4865">
        <v>1</v>
      </c>
      <c r="F4865">
        <v>3</v>
      </c>
      <c r="G4865">
        <v>-8.4439727917420992E-2</v>
      </c>
      <c r="H4865">
        <v>-0.49659064576885326</v>
      </c>
      <c r="I4865">
        <v>-0.73257700558645289</v>
      </c>
      <c r="J4865">
        <v>-0.25178052039165172</v>
      </c>
    </row>
    <row r="4866" spans="1:10" x14ac:dyDescent="0.2">
      <c r="A4866">
        <v>35190954</v>
      </c>
      <c r="B4866">
        <v>410</v>
      </c>
      <c r="C4866">
        <v>3</v>
      </c>
      <c r="D4866">
        <v>4</v>
      </c>
      <c r="E4866">
        <v>1</v>
      </c>
      <c r="F4866">
        <v>3</v>
      </c>
      <c r="G4866">
        <v>-2.2921622961136062E-2</v>
      </c>
      <c r="H4866">
        <v>0.45440130566133824</v>
      </c>
      <c r="I4866">
        <v>-0.71546821927841853</v>
      </c>
      <c r="J4866">
        <v>-0.13138856796255877</v>
      </c>
    </row>
    <row r="4867" spans="1:10" x14ac:dyDescent="0.2">
      <c r="A4867">
        <v>35190955</v>
      </c>
      <c r="B4867">
        <v>590</v>
      </c>
      <c r="C4867">
        <v>3</v>
      </c>
      <c r="D4867">
        <v>2</v>
      </c>
      <c r="E4867">
        <v>2</v>
      </c>
      <c r="F4867">
        <v>3</v>
      </c>
      <c r="G4867">
        <v>-0.31396402836878118</v>
      </c>
      <c r="H4867">
        <v>-0.66652601887999685</v>
      </c>
      <c r="I4867">
        <v>-0.66356182234602823</v>
      </c>
      <c r="J4867">
        <v>-0.22406303320287579</v>
      </c>
    </row>
    <row r="4868" spans="1:10" x14ac:dyDescent="0.2">
      <c r="A4868">
        <v>35190956</v>
      </c>
      <c r="B4868">
        <v>602</v>
      </c>
      <c r="C4868">
        <v>1</v>
      </c>
      <c r="D4868">
        <v>1</v>
      </c>
      <c r="E4868">
        <v>1</v>
      </c>
      <c r="F4868">
        <v>4</v>
      </c>
      <c r="G4868">
        <v>-1.1540845637660291</v>
      </c>
      <c r="H4868">
        <v>-1.0181760575969403</v>
      </c>
      <c r="I4868">
        <v>-0.97164188615879565</v>
      </c>
      <c r="J4868">
        <v>-2.2010658368668612E-2</v>
      </c>
    </row>
    <row r="4869" spans="1:10" x14ac:dyDescent="0.2">
      <c r="A4869">
        <v>35190957</v>
      </c>
      <c r="B4869">
        <v>790</v>
      </c>
      <c r="C4869">
        <v>1</v>
      </c>
      <c r="D4869">
        <v>1</v>
      </c>
      <c r="E4869">
        <v>1</v>
      </c>
      <c r="F4869">
        <v>3</v>
      </c>
      <c r="G4869">
        <v>-0.97631927444100608</v>
      </c>
      <c r="H4869">
        <v>-1.0068991762276058</v>
      </c>
      <c r="I4869">
        <v>-0.85619688849921904</v>
      </c>
      <c r="J4869">
        <v>-0.11084425916670962</v>
      </c>
    </row>
    <row r="4870" spans="1:10" x14ac:dyDescent="0.2">
      <c r="A4870">
        <v>35190958</v>
      </c>
      <c r="B4870">
        <v>619</v>
      </c>
      <c r="C4870">
        <v>2</v>
      </c>
      <c r="D4870">
        <v>1</v>
      </c>
      <c r="E4870">
        <v>4</v>
      </c>
      <c r="F4870">
        <v>3</v>
      </c>
      <c r="G4870">
        <v>-0.44026817641611909</v>
      </c>
      <c r="H4870">
        <v>-0.78583856046763878</v>
      </c>
      <c r="I4870">
        <v>0.1969557756741355</v>
      </c>
      <c r="J4870">
        <v>-0.21566472421241123</v>
      </c>
    </row>
    <row r="4871" spans="1:10" x14ac:dyDescent="0.2">
      <c r="A4871">
        <v>35190959</v>
      </c>
      <c r="B4871">
        <v>704</v>
      </c>
      <c r="C4871">
        <v>1</v>
      </c>
      <c r="D4871">
        <v>2</v>
      </c>
      <c r="E4871">
        <v>3</v>
      </c>
      <c r="F4871">
        <v>2</v>
      </c>
      <c r="G4871">
        <v>-0.92189194231205085</v>
      </c>
      <c r="H4871">
        <v>-0.44215125530965627</v>
      </c>
      <c r="I4871">
        <v>-0.19238106749833461</v>
      </c>
      <c r="J4871">
        <v>-0.47682597583472131</v>
      </c>
    </row>
    <row r="4872" spans="1:10" x14ac:dyDescent="0.2">
      <c r="A4872">
        <v>35190960</v>
      </c>
      <c r="B4872">
        <v>430</v>
      </c>
    </row>
    <row r="4873" spans="1:10" x14ac:dyDescent="0.2">
      <c r="A4873">
        <v>35190961</v>
      </c>
      <c r="B4873">
        <v>516</v>
      </c>
      <c r="C4873">
        <v>2</v>
      </c>
      <c r="D4873">
        <v>1</v>
      </c>
      <c r="E4873">
        <v>3</v>
      </c>
      <c r="F4873">
        <v>2</v>
      </c>
      <c r="G4873">
        <v>-0.50446952018402769</v>
      </c>
      <c r="H4873">
        <v>-0.85816013495649146</v>
      </c>
      <c r="I4873">
        <v>-0.11338786788657765</v>
      </c>
      <c r="J4873">
        <v>-0.4231205936889329</v>
      </c>
    </row>
    <row r="4874" spans="1:10" x14ac:dyDescent="0.2">
      <c r="A4874">
        <v>35190962</v>
      </c>
      <c r="B4874">
        <v>596</v>
      </c>
      <c r="C4874">
        <v>2</v>
      </c>
      <c r="D4874">
        <v>2</v>
      </c>
      <c r="E4874">
        <v>3</v>
      </c>
      <c r="F4874">
        <v>3</v>
      </c>
      <c r="G4874">
        <v>-0.59967385245179083</v>
      </c>
      <c r="H4874">
        <v>-0.69356369307132759</v>
      </c>
      <c r="I4874">
        <v>-5.2534506879656974E-2</v>
      </c>
      <c r="J4874">
        <v>-0.39747057322855794</v>
      </c>
    </row>
    <row r="4875" spans="1:10" x14ac:dyDescent="0.2">
      <c r="A4875">
        <v>35190963</v>
      </c>
      <c r="B4875">
        <v>645</v>
      </c>
      <c r="C4875">
        <v>4</v>
      </c>
      <c r="D4875">
        <v>3</v>
      </c>
      <c r="E4875">
        <v>2</v>
      </c>
      <c r="F4875">
        <v>3</v>
      </c>
      <c r="G4875">
        <v>0.13643609227993259</v>
      </c>
      <c r="H4875">
        <v>-0.38004464516526992</v>
      </c>
      <c r="I4875">
        <v>-0.66272774121702827</v>
      </c>
      <c r="J4875">
        <v>-0.1182099257078309</v>
      </c>
    </row>
    <row r="4876" spans="1:10" x14ac:dyDescent="0.2">
      <c r="A4876">
        <v>35190964</v>
      </c>
      <c r="B4876">
        <v>480</v>
      </c>
      <c r="C4876">
        <v>4</v>
      </c>
      <c r="D4876">
        <v>2</v>
      </c>
      <c r="E4876">
        <v>2</v>
      </c>
      <c r="F4876">
        <v>2</v>
      </c>
      <c r="G4876">
        <v>0.17361795102123712</v>
      </c>
      <c r="H4876">
        <v>-0.68399028555824004</v>
      </c>
      <c r="I4876">
        <v>-0.49206623678562322</v>
      </c>
      <c r="J4876">
        <v>-0.44329033775846893</v>
      </c>
    </row>
    <row r="4877" spans="1:10" x14ac:dyDescent="0.2">
      <c r="A4877">
        <v>35190965</v>
      </c>
      <c r="B4877">
        <v>597</v>
      </c>
    </row>
    <row r="4878" spans="1:10" x14ac:dyDescent="0.2">
      <c r="A4878">
        <v>35190966</v>
      </c>
      <c r="B4878">
        <v>2679</v>
      </c>
      <c r="C4878">
        <v>4</v>
      </c>
      <c r="D4878">
        <v>1</v>
      </c>
      <c r="E4878">
        <v>5</v>
      </c>
      <c r="F4878">
        <v>2</v>
      </c>
      <c r="G4878">
        <v>9.7109891828421085E-2</v>
      </c>
      <c r="H4878">
        <v>-0.76925966396486356</v>
      </c>
      <c r="I4878">
        <v>2.9944557688958739</v>
      </c>
      <c r="J4878">
        <v>-0.60965804529487588</v>
      </c>
    </row>
    <row r="4879" spans="1:10" x14ac:dyDescent="0.2">
      <c r="A4879">
        <v>35190967</v>
      </c>
      <c r="B4879">
        <v>540</v>
      </c>
      <c r="C4879">
        <v>3</v>
      </c>
      <c r="D4879">
        <v>1</v>
      </c>
      <c r="E4879">
        <v>3</v>
      </c>
      <c r="F4879">
        <v>3</v>
      </c>
      <c r="G4879">
        <v>-0.30455931510959888</v>
      </c>
      <c r="H4879">
        <v>-0.99705775444766132</v>
      </c>
      <c r="I4879">
        <v>-5.3244509194894096E-3</v>
      </c>
      <c r="J4879">
        <v>-0.29069833236198162</v>
      </c>
    </row>
    <row r="4880" spans="1:10" x14ac:dyDescent="0.2">
      <c r="A4880">
        <v>35190968</v>
      </c>
      <c r="B4880">
        <v>385</v>
      </c>
      <c r="C4880">
        <v>3</v>
      </c>
      <c r="D4880">
        <v>1</v>
      </c>
      <c r="E4880">
        <v>3</v>
      </c>
      <c r="F4880">
        <v>2</v>
      </c>
      <c r="G4880">
        <v>-2.9153799143871006E-2</v>
      </c>
      <c r="H4880">
        <v>-0.76898607136484975</v>
      </c>
      <c r="I4880">
        <v>-0.20729832248202651</v>
      </c>
      <c r="J4880">
        <v>-0.42798123476522165</v>
      </c>
    </row>
    <row r="4881" spans="1:10" x14ac:dyDescent="0.2">
      <c r="A4881">
        <v>35190969</v>
      </c>
      <c r="B4881">
        <v>683</v>
      </c>
      <c r="C4881">
        <v>4</v>
      </c>
      <c r="D4881">
        <v>1</v>
      </c>
      <c r="E4881">
        <v>4</v>
      </c>
      <c r="F4881">
        <v>3</v>
      </c>
      <c r="G4881">
        <v>2.0308357003985755E-2</v>
      </c>
      <c r="H4881">
        <v>-0.86104666373417338</v>
      </c>
      <c r="I4881">
        <v>0.35747078353070882</v>
      </c>
      <c r="J4881">
        <v>-0.1326167268793218</v>
      </c>
    </row>
    <row r="4882" spans="1:10" x14ac:dyDescent="0.2">
      <c r="A4882">
        <v>35190970</v>
      </c>
      <c r="B4882">
        <v>1482</v>
      </c>
      <c r="C4882">
        <v>2</v>
      </c>
      <c r="D4882">
        <v>2</v>
      </c>
      <c r="E4882">
        <v>1</v>
      </c>
      <c r="F4882">
        <v>4</v>
      </c>
      <c r="G4882">
        <v>-0.74356907773175607</v>
      </c>
      <c r="H4882">
        <v>-0.45818379979338419</v>
      </c>
      <c r="I4882">
        <v>-1.0043349493016582</v>
      </c>
      <c r="J4882">
        <v>0.29852179089721353</v>
      </c>
    </row>
    <row r="4883" spans="1:10" x14ac:dyDescent="0.2">
      <c r="A4883">
        <v>35190971</v>
      </c>
      <c r="B4883">
        <v>573</v>
      </c>
      <c r="C4883">
        <v>2</v>
      </c>
      <c r="D4883">
        <v>1</v>
      </c>
      <c r="E4883">
        <v>2</v>
      </c>
      <c r="F4883">
        <v>3</v>
      </c>
      <c r="G4883">
        <v>-0.50969442204751625</v>
      </c>
      <c r="H4883">
        <v>-1.0895898088813598</v>
      </c>
      <c r="I4883">
        <v>-0.36811924201578816</v>
      </c>
      <c r="J4883">
        <v>-0.30878147039251902</v>
      </c>
    </row>
    <row r="4884" spans="1:10" x14ac:dyDescent="0.2">
      <c r="A4884">
        <v>35190972</v>
      </c>
      <c r="B4884">
        <v>426</v>
      </c>
      <c r="C4884">
        <v>4</v>
      </c>
      <c r="D4884">
        <v>3</v>
      </c>
      <c r="E4884">
        <v>1</v>
      </c>
      <c r="F4884">
        <v>2</v>
      </c>
      <c r="G4884">
        <v>4.763115374192959E-2</v>
      </c>
      <c r="H4884">
        <v>-0.36967509206740023</v>
      </c>
      <c r="I4884">
        <v>-0.74279184546443588</v>
      </c>
      <c r="J4884">
        <v>-0.50002401061069834</v>
      </c>
    </row>
    <row r="4885" spans="1:10" x14ac:dyDescent="0.2">
      <c r="A4885">
        <v>35190973</v>
      </c>
      <c r="B4885">
        <v>568</v>
      </c>
      <c r="C4885">
        <v>2</v>
      </c>
      <c r="D4885">
        <v>2</v>
      </c>
      <c r="E4885">
        <v>2</v>
      </c>
      <c r="F4885">
        <v>3</v>
      </c>
      <c r="G4885">
        <v>-0.49572700101901157</v>
      </c>
      <c r="H4885">
        <v>-0.68672688182917074</v>
      </c>
      <c r="I4885">
        <v>-0.45040876957895942</v>
      </c>
      <c r="J4885">
        <v>-0.29435173921430335</v>
      </c>
    </row>
    <row r="4886" spans="1:10" x14ac:dyDescent="0.2">
      <c r="A4886">
        <v>35190974</v>
      </c>
      <c r="B4886">
        <v>368</v>
      </c>
      <c r="C4886">
        <v>2</v>
      </c>
      <c r="D4886">
        <v>1</v>
      </c>
      <c r="E4886">
        <v>2</v>
      </c>
      <c r="F4886">
        <v>3</v>
      </c>
      <c r="G4886">
        <v>-0.416450116469048</v>
      </c>
      <c r="H4886">
        <v>-0.8331789343733581</v>
      </c>
      <c r="I4886">
        <v>-0.44489860383735019</v>
      </c>
      <c r="J4886">
        <v>-0.37602267907251719</v>
      </c>
    </row>
    <row r="4887" spans="1:10" x14ac:dyDescent="0.2">
      <c r="A4887">
        <v>35190976</v>
      </c>
      <c r="B4887">
        <v>460</v>
      </c>
      <c r="C4887">
        <v>3</v>
      </c>
      <c r="D4887">
        <v>3</v>
      </c>
      <c r="E4887">
        <v>2</v>
      </c>
      <c r="F4887">
        <v>3</v>
      </c>
      <c r="G4887">
        <v>-0.32304825477764981</v>
      </c>
      <c r="H4887">
        <v>-0.37526020648503289</v>
      </c>
      <c r="I4887">
        <v>-0.65385598389863764</v>
      </c>
      <c r="J4887">
        <v>-0.35901543956183268</v>
      </c>
    </row>
    <row r="4888" spans="1:10" x14ac:dyDescent="0.2">
      <c r="A4888">
        <v>35190977</v>
      </c>
      <c r="B4888">
        <v>574</v>
      </c>
      <c r="C4888">
        <v>3</v>
      </c>
      <c r="D4888">
        <v>1</v>
      </c>
      <c r="E4888">
        <v>2</v>
      </c>
      <c r="F4888">
        <v>2</v>
      </c>
      <c r="G4888">
        <v>-0.31311988222694442</v>
      </c>
      <c r="H4888">
        <v>-0.82277645750122641</v>
      </c>
      <c r="I4888">
        <v>-0.40939085622615973</v>
      </c>
      <c r="J4888">
        <v>-0.43969199026280936</v>
      </c>
    </row>
    <row r="4889" spans="1:10" x14ac:dyDescent="0.2">
      <c r="A4889">
        <v>35190978</v>
      </c>
      <c r="B4889">
        <v>1213</v>
      </c>
      <c r="C4889">
        <v>4</v>
      </c>
      <c r="D4889">
        <v>2</v>
      </c>
      <c r="E4889">
        <v>2</v>
      </c>
      <c r="F4889">
        <v>4</v>
      </c>
      <c r="G4889">
        <v>4.1518756689506081E-2</v>
      </c>
      <c r="H4889">
        <v>-0.68377412231416101</v>
      </c>
      <c r="I4889">
        <v>-0.68022133681638908</v>
      </c>
      <c r="J4889">
        <v>5.2540191763842892E-2</v>
      </c>
    </row>
    <row r="4890" spans="1:10" x14ac:dyDescent="0.2">
      <c r="A4890">
        <v>35190979</v>
      </c>
      <c r="B4890">
        <v>500</v>
      </c>
      <c r="C4890">
        <v>4</v>
      </c>
      <c r="D4890">
        <v>2</v>
      </c>
      <c r="E4890">
        <v>3</v>
      </c>
      <c r="F4890">
        <v>3</v>
      </c>
      <c r="G4890">
        <v>0.12220376284896585</v>
      </c>
      <c r="H4890">
        <v>-0.70106842125774049</v>
      </c>
      <c r="I4890">
        <v>-9.4034293871999922E-2</v>
      </c>
      <c r="J4890">
        <v>-0.34280878244363644</v>
      </c>
    </row>
    <row r="4891" spans="1:10" x14ac:dyDescent="0.2">
      <c r="A4891">
        <v>35190980</v>
      </c>
      <c r="B4891">
        <v>510</v>
      </c>
      <c r="C4891">
        <v>3</v>
      </c>
      <c r="D4891">
        <v>1</v>
      </c>
      <c r="E4891">
        <v>3</v>
      </c>
      <c r="F4891">
        <v>3</v>
      </c>
      <c r="G4891">
        <v>-0.35033009821089134</v>
      </c>
      <c r="H4891">
        <v>-1.003482494107766</v>
      </c>
      <c r="I4891">
        <v>-0.20718776343243123</v>
      </c>
      <c r="J4891">
        <v>-0.3469249154384092</v>
      </c>
    </row>
    <row r="4892" spans="1:10" x14ac:dyDescent="0.2">
      <c r="A4892">
        <v>35190981</v>
      </c>
      <c r="B4892">
        <v>325</v>
      </c>
      <c r="C4892">
        <v>5</v>
      </c>
      <c r="D4892">
        <v>5</v>
      </c>
      <c r="E4892">
        <v>5</v>
      </c>
      <c r="F4892">
        <v>2</v>
      </c>
      <c r="G4892">
        <v>2.1500121477635878</v>
      </c>
      <c r="H4892">
        <v>0.92291348163132747</v>
      </c>
      <c r="I4892">
        <v>1.6155310833293401</v>
      </c>
      <c r="J4892">
        <v>-0.4317357730659882</v>
      </c>
    </row>
    <row r="4893" spans="1:10" x14ac:dyDescent="0.2">
      <c r="A4893">
        <v>35190982</v>
      </c>
      <c r="B4893">
        <v>4534</v>
      </c>
      <c r="C4893">
        <v>4</v>
      </c>
      <c r="D4893">
        <v>3</v>
      </c>
      <c r="E4893">
        <v>2</v>
      </c>
      <c r="F4893">
        <v>5</v>
      </c>
      <c r="G4893">
        <v>7.4441437588067899E-2</v>
      </c>
      <c r="H4893">
        <v>-0.42816694682492895</v>
      </c>
      <c r="I4893">
        <v>-0.65429978996939786</v>
      </c>
      <c r="J4893">
        <v>0.76200303021317994</v>
      </c>
    </row>
    <row r="4894" spans="1:10" x14ac:dyDescent="0.2">
      <c r="A4894">
        <v>35190983</v>
      </c>
      <c r="B4894">
        <v>504</v>
      </c>
      <c r="C4894">
        <v>2</v>
      </c>
      <c r="D4894">
        <v>1</v>
      </c>
      <c r="E4894">
        <v>2</v>
      </c>
      <c r="F4894">
        <v>3</v>
      </c>
      <c r="G4894">
        <v>-0.75083342117456886</v>
      </c>
      <c r="H4894">
        <v>-0.89115073145806678</v>
      </c>
      <c r="I4894">
        <v>-0.46207391134204134</v>
      </c>
      <c r="J4894">
        <v>-0.36287474149857035</v>
      </c>
    </row>
    <row r="4895" spans="1:10" x14ac:dyDescent="0.2">
      <c r="A4895">
        <v>35190984</v>
      </c>
      <c r="B4895">
        <v>2416</v>
      </c>
      <c r="C4895">
        <v>3</v>
      </c>
      <c r="D4895">
        <v>2</v>
      </c>
      <c r="E4895">
        <v>1</v>
      </c>
      <c r="F4895">
        <v>4</v>
      </c>
      <c r="G4895">
        <v>-0.10424914039752842</v>
      </c>
      <c r="H4895">
        <v>-0.55315856020063214</v>
      </c>
      <c r="I4895">
        <v>-1.0414781431828966</v>
      </c>
      <c r="J4895">
        <v>0.58597964656584456</v>
      </c>
    </row>
    <row r="4896" spans="1:10" x14ac:dyDescent="0.2">
      <c r="A4896">
        <v>35190985</v>
      </c>
      <c r="B4896">
        <v>399</v>
      </c>
      <c r="C4896">
        <v>3</v>
      </c>
      <c r="D4896">
        <v>1</v>
      </c>
      <c r="E4896">
        <v>5</v>
      </c>
      <c r="F4896">
        <v>4</v>
      </c>
      <c r="G4896">
        <v>-0.26231868340309139</v>
      </c>
      <c r="H4896">
        <v>-0.80868477243039605</v>
      </c>
      <c r="I4896">
        <v>0.69963726849938612</v>
      </c>
      <c r="J4896">
        <v>0.44473903117843128</v>
      </c>
    </row>
    <row r="4897" spans="1:10" x14ac:dyDescent="0.2">
      <c r="A4897">
        <v>35190986</v>
      </c>
      <c r="B4897">
        <v>899</v>
      </c>
      <c r="C4897">
        <v>2</v>
      </c>
      <c r="D4897">
        <v>1</v>
      </c>
      <c r="E4897">
        <v>2</v>
      </c>
      <c r="F4897">
        <v>3</v>
      </c>
      <c r="G4897">
        <v>-0.41007188258319194</v>
      </c>
      <c r="H4897">
        <v>-1.0163731152265942</v>
      </c>
      <c r="I4897">
        <v>-0.39002019979414426</v>
      </c>
      <c r="J4897">
        <v>-8.7444890812133358E-2</v>
      </c>
    </row>
    <row r="4898" spans="1:10" x14ac:dyDescent="0.2">
      <c r="A4898">
        <v>35190987</v>
      </c>
      <c r="B4898">
        <v>740</v>
      </c>
      <c r="C4898">
        <v>1</v>
      </c>
      <c r="D4898">
        <v>1</v>
      </c>
      <c r="E4898">
        <v>2</v>
      </c>
      <c r="F4898">
        <v>4</v>
      </c>
      <c r="G4898">
        <v>-0.85667349614195509</v>
      </c>
      <c r="H4898">
        <v>-0.89272007544621679</v>
      </c>
      <c r="I4898">
        <v>-0.35090458931347479</v>
      </c>
      <c r="J4898">
        <v>5.2271003600407179E-2</v>
      </c>
    </row>
    <row r="4899" spans="1:10" x14ac:dyDescent="0.2">
      <c r="A4899">
        <v>35190988</v>
      </c>
      <c r="B4899">
        <v>468</v>
      </c>
      <c r="C4899">
        <v>1</v>
      </c>
      <c r="D4899">
        <v>2</v>
      </c>
      <c r="E4899">
        <v>2</v>
      </c>
      <c r="F4899">
        <v>4</v>
      </c>
      <c r="G4899">
        <v>-0.88202396512051773</v>
      </c>
      <c r="H4899">
        <v>-0.71128899701298076</v>
      </c>
      <c r="I4899">
        <v>-0.42639206025309823</v>
      </c>
      <c r="J4899">
        <v>-3.3574511302085275E-2</v>
      </c>
    </row>
    <row r="4900" spans="1:10" x14ac:dyDescent="0.2">
      <c r="A4900">
        <v>35190989</v>
      </c>
      <c r="B4900">
        <v>356</v>
      </c>
      <c r="C4900">
        <v>3</v>
      </c>
      <c r="D4900">
        <v>2</v>
      </c>
      <c r="E4900">
        <v>3</v>
      </c>
      <c r="F4900">
        <v>3</v>
      </c>
      <c r="G4900">
        <v>-0.31969723241587961</v>
      </c>
      <c r="H4900">
        <v>-0.46341278778728834</v>
      </c>
      <c r="I4900">
        <v>-0.24798401230015482</v>
      </c>
      <c r="J4900">
        <v>-0.26864695428246027</v>
      </c>
    </row>
    <row r="4901" spans="1:10" x14ac:dyDescent="0.2">
      <c r="A4901">
        <v>35190990</v>
      </c>
      <c r="B4901">
        <v>6470</v>
      </c>
      <c r="C4901">
        <v>2</v>
      </c>
      <c r="D4901">
        <v>2</v>
      </c>
      <c r="E4901">
        <v>1</v>
      </c>
      <c r="F4901">
        <v>5</v>
      </c>
      <c r="G4901">
        <v>-0.49937638914233579</v>
      </c>
      <c r="H4901">
        <v>-0.60994144916998683</v>
      </c>
      <c r="I4901">
        <v>-1.2419440409702416</v>
      </c>
      <c r="J4901">
        <v>0.78412715759612539</v>
      </c>
    </row>
    <row r="4902" spans="1:10" x14ac:dyDescent="0.2">
      <c r="A4902">
        <v>35190995</v>
      </c>
      <c r="B4902">
        <v>319</v>
      </c>
      <c r="C4902">
        <v>1</v>
      </c>
      <c r="D4902">
        <v>2</v>
      </c>
      <c r="E4902">
        <v>1</v>
      </c>
      <c r="F4902">
        <v>4</v>
      </c>
      <c r="G4902">
        <v>-0.99994795591535823</v>
      </c>
      <c r="H4902">
        <v>-0.6935948329036572</v>
      </c>
      <c r="I4902">
        <v>-0.90563329945280757</v>
      </c>
      <c r="J4902">
        <v>2.4040610752185776E-2</v>
      </c>
    </row>
    <row r="4903" spans="1:10" x14ac:dyDescent="0.2">
      <c r="A4903">
        <v>35190996</v>
      </c>
      <c r="B4903">
        <v>988</v>
      </c>
      <c r="C4903">
        <v>1</v>
      </c>
      <c r="D4903">
        <v>1</v>
      </c>
      <c r="E4903">
        <v>1</v>
      </c>
      <c r="F4903">
        <v>4</v>
      </c>
      <c r="G4903">
        <v>-1.3834720158435778</v>
      </c>
      <c r="H4903">
        <v>-0.77728036286766056</v>
      </c>
      <c r="I4903">
        <v>-0.88993741596851061</v>
      </c>
      <c r="J4903">
        <v>6.5166400741377306E-2</v>
      </c>
    </row>
    <row r="4904" spans="1:10" x14ac:dyDescent="0.2">
      <c r="A4904">
        <v>35190997</v>
      </c>
      <c r="B4904">
        <v>1114</v>
      </c>
      <c r="C4904">
        <v>3</v>
      </c>
      <c r="D4904">
        <v>1</v>
      </c>
      <c r="E4904">
        <v>2</v>
      </c>
      <c r="F4904">
        <v>3</v>
      </c>
      <c r="G4904">
        <v>-9.8319740193268348E-2</v>
      </c>
      <c r="H4904">
        <v>-0.7756055135188098</v>
      </c>
      <c r="I4904">
        <v>-0.60362206494042936</v>
      </c>
      <c r="J4904">
        <v>-0.10314096795779826</v>
      </c>
    </row>
    <row r="4905" spans="1:10" x14ac:dyDescent="0.2">
      <c r="A4905">
        <v>35190998</v>
      </c>
      <c r="B4905">
        <v>440</v>
      </c>
      <c r="C4905">
        <v>3</v>
      </c>
      <c r="D4905">
        <v>1</v>
      </c>
      <c r="E4905">
        <v>4</v>
      </c>
      <c r="F4905">
        <v>3</v>
      </c>
      <c r="G4905">
        <v>-0.22833290275704751</v>
      </c>
      <c r="H4905">
        <v>-0.90165568654157768</v>
      </c>
      <c r="I4905">
        <v>0.2047805318638985</v>
      </c>
      <c r="J4905">
        <v>-0.14839759654710047</v>
      </c>
    </row>
    <row r="4906" spans="1:10" x14ac:dyDescent="0.2">
      <c r="A4906">
        <v>35190999</v>
      </c>
      <c r="B4906">
        <v>511</v>
      </c>
      <c r="C4906">
        <v>5</v>
      </c>
      <c r="D4906">
        <v>4</v>
      </c>
      <c r="E4906">
        <v>5</v>
      </c>
      <c r="F4906">
        <v>3</v>
      </c>
      <c r="G4906">
        <v>1.4645910354276399</v>
      </c>
      <c r="H4906">
        <v>-2.2797227954903521E-3</v>
      </c>
      <c r="I4906">
        <v>1.5823645721359734</v>
      </c>
      <c r="J4906">
        <v>-0.28290538910759844</v>
      </c>
    </row>
    <row r="4907" spans="1:10" x14ac:dyDescent="0.2">
      <c r="A4907">
        <v>35191000</v>
      </c>
      <c r="B4907">
        <v>452</v>
      </c>
      <c r="C4907">
        <v>4</v>
      </c>
      <c r="D4907">
        <v>2</v>
      </c>
      <c r="E4907">
        <v>2</v>
      </c>
      <c r="F4907">
        <v>3</v>
      </c>
      <c r="G4907">
        <v>0.34578539825700427</v>
      </c>
      <c r="H4907">
        <v>-0.51700075506214738</v>
      </c>
      <c r="I4907">
        <v>-0.69343011611230643</v>
      </c>
      <c r="J4907">
        <v>-0.15524843376414327</v>
      </c>
    </row>
    <row r="4908" spans="1:10" x14ac:dyDescent="0.2">
      <c r="A4908">
        <v>35191001</v>
      </c>
      <c r="B4908">
        <v>559</v>
      </c>
      <c r="C4908">
        <v>5</v>
      </c>
      <c r="D4908">
        <v>3</v>
      </c>
      <c r="E4908">
        <v>2</v>
      </c>
      <c r="F4908">
        <v>3</v>
      </c>
      <c r="G4908">
        <v>0.96203165136645263</v>
      </c>
      <c r="H4908">
        <v>-0.13590939786791922</v>
      </c>
      <c r="I4908">
        <v>-0.6875460924772141</v>
      </c>
      <c r="J4908">
        <v>-0.14918939566151146</v>
      </c>
    </row>
    <row r="4909" spans="1:10" x14ac:dyDescent="0.2">
      <c r="A4909">
        <v>35191002</v>
      </c>
      <c r="B4909">
        <v>1521</v>
      </c>
      <c r="C4909">
        <v>3</v>
      </c>
      <c r="D4909">
        <v>3</v>
      </c>
      <c r="E4909">
        <v>2</v>
      </c>
      <c r="F4909">
        <v>4</v>
      </c>
      <c r="G4909">
        <v>-0.32047731907926102</v>
      </c>
      <c r="H4909">
        <v>-0.17834337357276192</v>
      </c>
      <c r="I4909">
        <v>-0.44167725559095661</v>
      </c>
      <c r="J4909">
        <v>0.15461764519159782</v>
      </c>
    </row>
    <row r="4910" spans="1:10" x14ac:dyDescent="0.2">
      <c r="A4910">
        <v>35191003</v>
      </c>
      <c r="B4910">
        <v>1190</v>
      </c>
      <c r="C4910">
        <v>1</v>
      </c>
      <c r="D4910">
        <v>3</v>
      </c>
      <c r="E4910">
        <v>5</v>
      </c>
      <c r="F4910">
        <v>4</v>
      </c>
      <c r="G4910">
        <v>-0.79051212818218253</v>
      </c>
      <c r="H4910">
        <v>-0.34655189579571266</v>
      </c>
      <c r="I4910">
        <v>1.0978711387558771</v>
      </c>
      <c r="J4910">
        <v>-1.4562779373485019E-2</v>
      </c>
    </row>
    <row r="4911" spans="1:10" x14ac:dyDescent="0.2">
      <c r="A4911">
        <v>35191004</v>
      </c>
      <c r="B4911">
        <v>406</v>
      </c>
      <c r="C4911">
        <v>1</v>
      </c>
      <c r="D4911">
        <v>3</v>
      </c>
      <c r="E4911">
        <v>5</v>
      </c>
      <c r="F4911">
        <v>4</v>
      </c>
      <c r="G4911">
        <v>-0.92575271977676665</v>
      </c>
      <c r="H4911">
        <v>-5.0853031405746929E-2</v>
      </c>
      <c r="I4911">
        <v>0.55646675822298197</v>
      </c>
      <c r="J4911">
        <v>-3.8376816004574821E-2</v>
      </c>
    </row>
    <row r="4912" spans="1:10" x14ac:dyDescent="0.2">
      <c r="A4912">
        <v>35191006</v>
      </c>
      <c r="B4912">
        <v>532</v>
      </c>
      <c r="C4912">
        <v>1</v>
      </c>
      <c r="D4912">
        <v>2</v>
      </c>
      <c r="E4912">
        <v>5</v>
      </c>
      <c r="F4912">
        <v>3</v>
      </c>
      <c r="G4912">
        <v>-0.8868011517528136</v>
      </c>
      <c r="H4912">
        <v>-0.54372437734254531</v>
      </c>
      <c r="I4912">
        <v>0.94217635152805224</v>
      </c>
      <c r="J4912">
        <v>-7.5434125591122503E-2</v>
      </c>
    </row>
    <row r="4913" spans="1:10" x14ac:dyDescent="0.2">
      <c r="A4913">
        <v>35191007</v>
      </c>
      <c r="B4913">
        <v>383</v>
      </c>
      <c r="C4913">
        <v>1</v>
      </c>
      <c r="D4913">
        <v>3</v>
      </c>
      <c r="E4913">
        <v>4</v>
      </c>
      <c r="F4913">
        <v>4</v>
      </c>
      <c r="G4913">
        <v>-1.006671042328906</v>
      </c>
      <c r="H4913">
        <v>-0.41881295836194349</v>
      </c>
      <c r="I4913">
        <v>0.36622825223063771</v>
      </c>
      <c r="J4913">
        <v>0.28406903368630809</v>
      </c>
    </row>
    <row r="4914" spans="1:10" x14ac:dyDescent="0.2">
      <c r="A4914">
        <v>35191010</v>
      </c>
      <c r="B4914">
        <v>665</v>
      </c>
      <c r="C4914">
        <v>4</v>
      </c>
      <c r="D4914">
        <v>3</v>
      </c>
      <c r="E4914">
        <v>2</v>
      </c>
      <c r="F4914">
        <v>3</v>
      </c>
      <c r="G4914">
        <v>7.1091235294652763E-2</v>
      </c>
      <c r="H4914">
        <v>-0.23763719471100547</v>
      </c>
      <c r="I4914">
        <v>-0.41646998005541574</v>
      </c>
      <c r="J4914">
        <v>-0.26795973039990517</v>
      </c>
    </row>
    <row r="4915" spans="1:10" x14ac:dyDescent="0.2">
      <c r="A4915">
        <v>35191011</v>
      </c>
      <c r="B4915">
        <v>767</v>
      </c>
      <c r="C4915">
        <v>2</v>
      </c>
      <c r="D4915">
        <v>2</v>
      </c>
      <c r="E4915">
        <v>3</v>
      </c>
      <c r="F4915">
        <v>3</v>
      </c>
      <c r="G4915">
        <v>-0.45756895914274498</v>
      </c>
      <c r="H4915">
        <v>-0.58862346431320001</v>
      </c>
      <c r="I4915">
        <v>-0.18289188542257523</v>
      </c>
      <c r="J4915">
        <v>-0.36506176968873705</v>
      </c>
    </row>
    <row r="4916" spans="1:10" x14ac:dyDescent="0.2">
      <c r="A4916">
        <v>35191012</v>
      </c>
      <c r="B4916">
        <v>303</v>
      </c>
      <c r="C4916">
        <v>2</v>
      </c>
      <c r="D4916">
        <v>2</v>
      </c>
      <c r="E4916">
        <v>1</v>
      </c>
      <c r="F4916">
        <v>2</v>
      </c>
      <c r="G4916">
        <v>-0.67635331116485631</v>
      </c>
      <c r="H4916">
        <v>-0.65481844369172637</v>
      </c>
      <c r="I4916">
        <v>-0.93228537088953545</v>
      </c>
      <c r="J4916">
        <v>-0.45270211183080505</v>
      </c>
    </row>
    <row r="4917" spans="1:10" x14ac:dyDescent="0.2">
      <c r="A4917">
        <v>35191013</v>
      </c>
      <c r="B4917">
        <v>1074</v>
      </c>
      <c r="C4917">
        <v>1</v>
      </c>
      <c r="D4917">
        <v>1</v>
      </c>
      <c r="E4917">
        <v>2</v>
      </c>
      <c r="F4917">
        <v>4</v>
      </c>
      <c r="G4917">
        <v>-1.146587513988909</v>
      </c>
      <c r="H4917">
        <v>-0.76671774171761031</v>
      </c>
      <c r="I4917">
        <v>-0.53458500153512312</v>
      </c>
      <c r="J4917">
        <v>0.18682920563709338</v>
      </c>
    </row>
    <row r="4918" spans="1:10" x14ac:dyDescent="0.2">
      <c r="A4918">
        <v>35191014</v>
      </c>
      <c r="B4918">
        <v>737</v>
      </c>
      <c r="C4918">
        <v>1</v>
      </c>
      <c r="D4918">
        <v>2</v>
      </c>
      <c r="E4918">
        <v>4</v>
      </c>
      <c r="F4918">
        <v>4</v>
      </c>
      <c r="G4918">
        <v>-0.84592183379319197</v>
      </c>
      <c r="H4918">
        <v>-0.62328020426023589</v>
      </c>
      <c r="I4918">
        <v>0.11739032731337762</v>
      </c>
      <c r="J4918">
        <v>0.17548337664108477</v>
      </c>
    </row>
    <row r="4919" spans="1:10" x14ac:dyDescent="0.2">
      <c r="A4919">
        <v>35191015</v>
      </c>
      <c r="B4919">
        <v>2154</v>
      </c>
      <c r="C4919">
        <v>2</v>
      </c>
      <c r="D4919">
        <v>3</v>
      </c>
      <c r="E4919">
        <v>5</v>
      </c>
      <c r="F4919">
        <v>4</v>
      </c>
      <c r="G4919">
        <v>-0.72410575430984636</v>
      </c>
      <c r="H4919">
        <v>-0.15484385656536875</v>
      </c>
      <c r="I4919">
        <v>0.77157629149973572</v>
      </c>
      <c r="J4919">
        <v>0.21620569671763654</v>
      </c>
    </row>
    <row r="4920" spans="1:10" x14ac:dyDescent="0.2">
      <c r="A4920">
        <v>35191016</v>
      </c>
      <c r="B4920">
        <v>1605</v>
      </c>
      <c r="C4920">
        <v>2</v>
      </c>
      <c r="D4920">
        <v>4</v>
      </c>
      <c r="E4920">
        <v>5</v>
      </c>
      <c r="F4920">
        <v>4</v>
      </c>
      <c r="G4920">
        <v>-0.47912306022657825</v>
      </c>
      <c r="H4920">
        <v>0.33564006249098555</v>
      </c>
      <c r="I4920">
        <v>0.88358689173944871</v>
      </c>
      <c r="J4920">
        <v>0.22107714492946562</v>
      </c>
    </row>
    <row r="4921" spans="1:10" x14ac:dyDescent="0.2">
      <c r="A4921">
        <v>35191017</v>
      </c>
      <c r="B4921">
        <v>3657</v>
      </c>
      <c r="C4921">
        <v>3</v>
      </c>
      <c r="D4921">
        <v>3</v>
      </c>
      <c r="E4921">
        <v>5</v>
      </c>
      <c r="F4921">
        <v>5</v>
      </c>
      <c r="G4921">
        <v>-0.27123701427648611</v>
      </c>
      <c r="H4921">
        <v>-6.7111429061336575E-2</v>
      </c>
      <c r="I4921">
        <v>0.70641930485079985</v>
      </c>
      <c r="J4921">
        <v>1.2883234848838288</v>
      </c>
    </row>
    <row r="4922" spans="1:10" x14ac:dyDescent="0.2">
      <c r="A4922">
        <v>35191018</v>
      </c>
      <c r="B4922">
        <v>2090</v>
      </c>
      <c r="C4922">
        <v>5</v>
      </c>
      <c r="D4922">
        <v>5</v>
      </c>
      <c r="E4922">
        <v>1</v>
      </c>
      <c r="F4922">
        <v>5</v>
      </c>
      <c r="G4922">
        <v>1.1168109749852508</v>
      </c>
      <c r="H4922">
        <v>2.0109934066875903</v>
      </c>
      <c r="I4922">
        <v>-0.80211199659690191</v>
      </c>
      <c r="J4922">
        <v>2.4512487274220502</v>
      </c>
    </row>
    <row r="4923" spans="1:10" x14ac:dyDescent="0.2">
      <c r="A4923">
        <v>35191019</v>
      </c>
      <c r="B4923">
        <v>1697</v>
      </c>
      <c r="C4923">
        <v>5</v>
      </c>
      <c r="D4923">
        <v>4</v>
      </c>
      <c r="E4923">
        <v>5</v>
      </c>
      <c r="F4923">
        <v>4</v>
      </c>
      <c r="G4923">
        <v>0.90643542569076596</v>
      </c>
      <c r="H4923">
        <v>0.32182467680426996</v>
      </c>
      <c r="I4923">
        <v>1.1622173936182836</v>
      </c>
      <c r="J4923">
        <v>0.3036461960321365</v>
      </c>
    </row>
    <row r="4924" spans="1:10" x14ac:dyDescent="0.2">
      <c r="A4924">
        <v>35191020</v>
      </c>
      <c r="B4924">
        <v>1663</v>
      </c>
      <c r="C4924">
        <v>1</v>
      </c>
      <c r="D4924">
        <v>3</v>
      </c>
      <c r="E4924">
        <v>3</v>
      </c>
      <c r="F4924">
        <v>5</v>
      </c>
      <c r="G4924">
        <v>-1.2018035003371685</v>
      </c>
      <c r="H4924">
        <v>-0.39863519207378489</v>
      </c>
      <c r="I4924">
        <v>-0.28646327784538322</v>
      </c>
      <c r="J4924">
        <v>0.98775720105534903</v>
      </c>
    </row>
    <row r="4925" spans="1:10" x14ac:dyDescent="0.2">
      <c r="A4925">
        <v>35191021</v>
      </c>
      <c r="B4925">
        <v>4026</v>
      </c>
      <c r="C4925">
        <v>1</v>
      </c>
      <c r="D4925">
        <v>5</v>
      </c>
      <c r="E4925">
        <v>2</v>
      </c>
      <c r="F4925">
        <v>5</v>
      </c>
      <c r="G4925">
        <v>-1.5194833098930256</v>
      </c>
      <c r="H4925">
        <v>0.61645514911491694</v>
      </c>
      <c r="I4925">
        <v>-0.38132552490954819</v>
      </c>
      <c r="J4925">
        <v>2.3683723207843626</v>
      </c>
    </row>
    <row r="4926" spans="1:10" x14ac:dyDescent="0.2">
      <c r="A4926">
        <v>35191022</v>
      </c>
      <c r="B4926">
        <v>1508</v>
      </c>
      <c r="C4926">
        <v>1</v>
      </c>
      <c r="D4926">
        <v>3</v>
      </c>
      <c r="E4926">
        <v>4</v>
      </c>
      <c r="F4926">
        <v>5</v>
      </c>
      <c r="G4926">
        <v>-1.2718023815011541</v>
      </c>
      <c r="H4926">
        <v>-0.31432725604007072</v>
      </c>
      <c r="I4926">
        <v>7.364259626223478E-2</v>
      </c>
      <c r="J4926">
        <v>1.2141779932814667</v>
      </c>
    </row>
    <row r="4927" spans="1:10" x14ac:dyDescent="0.2">
      <c r="A4927">
        <v>35191023</v>
      </c>
      <c r="B4927">
        <v>983</v>
      </c>
      <c r="C4927">
        <v>1</v>
      </c>
      <c r="D4927">
        <v>4</v>
      </c>
      <c r="E4927">
        <v>2</v>
      </c>
      <c r="F4927">
        <v>5</v>
      </c>
      <c r="G4927">
        <v>-1.3779498119844122</v>
      </c>
      <c r="H4927">
        <v>0.15199057148202694</v>
      </c>
      <c r="I4927">
        <v>-0.48692784158985358</v>
      </c>
      <c r="J4927">
        <v>1.9133121715516497</v>
      </c>
    </row>
    <row r="4928" spans="1:10" x14ac:dyDescent="0.2">
      <c r="A4928">
        <v>35191024</v>
      </c>
      <c r="B4928">
        <v>1377</v>
      </c>
      <c r="C4928">
        <v>1</v>
      </c>
      <c r="D4928">
        <v>5</v>
      </c>
      <c r="E4928">
        <v>2</v>
      </c>
      <c r="F4928">
        <v>5</v>
      </c>
      <c r="G4928">
        <v>-1.4545614784511767</v>
      </c>
      <c r="H4928">
        <v>0.75495033904075126</v>
      </c>
      <c r="I4928">
        <v>-0.35502082320718131</v>
      </c>
      <c r="J4928">
        <v>2.3737505564604424</v>
      </c>
    </row>
    <row r="4929" spans="1:10" x14ac:dyDescent="0.2">
      <c r="A4929">
        <v>35191026</v>
      </c>
      <c r="B4929">
        <v>1106</v>
      </c>
      <c r="C4929">
        <v>5</v>
      </c>
      <c r="D4929">
        <v>5</v>
      </c>
      <c r="E4929">
        <v>5</v>
      </c>
      <c r="F4929">
        <v>4</v>
      </c>
      <c r="G4929">
        <v>1.9612055003094366</v>
      </c>
      <c r="H4929">
        <v>1.8304188614295376</v>
      </c>
      <c r="I4929">
        <v>1.4916216615951177</v>
      </c>
      <c r="J4929">
        <v>3.3972254353039799E-2</v>
      </c>
    </row>
    <row r="4930" spans="1:10" x14ac:dyDescent="0.2">
      <c r="A4930">
        <v>35191027</v>
      </c>
      <c r="B4930">
        <v>1003</v>
      </c>
      <c r="C4930">
        <v>2</v>
      </c>
      <c r="D4930">
        <v>1</v>
      </c>
      <c r="E4930">
        <v>2</v>
      </c>
      <c r="F4930">
        <v>3</v>
      </c>
      <c r="G4930">
        <v>-0.6721164806961053</v>
      </c>
      <c r="H4930">
        <v>-1.1499076001948247</v>
      </c>
      <c r="I4930">
        <v>-0.65423672878425387</v>
      </c>
      <c r="J4930">
        <v>-0.14467136207141015</v>
      </c>
    </row>
    <row r="4931" spans="1:10" x14ac:dyDescent="0.2">
      <c r="A4931">
        <v>35191031</v>
      </c>
      <c r="B4931">
        <v>4785</v>
      </c>
      <c r="C4931">
        <v>2</v>
      </c>
      <c r="D4931">
        <v>3</v>
      </c>
      <c r="E4931">
        <v>1</v>
      </c>
      <c r="F4931">
        <v>4</v>
      </c>
      <c r="G4931">
        <v>-0.67739595519262619</v>
      </c>
      <c r="H4931">
        <v>-0.35360231183827212</v>
      </c>
      <c r="I4931">
        <v>-1.2593876708157874</v>
      </c>
      <c r="J4931">
        <v>0.66671077830752745</v>
      </c>
    </row>
    <row r="4932" spans="1:10" x14ac:dyDescent="0.2">
      <c r="A4932">
        <v>35191032</v>
      </c>
      <c r="B4932">
        <v>1502</v>
      </c>
      <c r="C4932">
        <v>1</v>
      </c>
      <c r="D4932">
        <v>4</v>
      </c>
      <c r="E4932">
        <v>1</v>
      </c>
      <c r="F4932">
        <v>5</v>
      </c>
      <c r="G4932">
        <v>-0.83117359438091998</v>
      </c>
      <c r="H4932">
        <v>-1.1258136397836585E-2</v>
      </c>
      <c r="I4932">
        <v>-0.89709708628018503</v>
      </c>
      <c r="J4932">
        <v>1.7709445293336501</v>
      </c>
    </row>
    <row r="4933" spans="1:10" x14ac:dyDescent="0.2">
      <c r="A4933">
        <v>35191033</v>
      </c>
      <c r="B4933">
        <v>1043</v>
      </c>
      <c r="C4933">
        <v>1</v>
      </c>
      <c r="D4933">
        <v>3</v>
      </c>
      <c r="E4933">
        <v>2</v>
      </c>
      <c r="F4933">
        <v>5</v>
      </c>
      <c r="G4933">
        <v>-1.3426630156632964</v>
      </c>
      <c r="H4933">
        <v>-0.20260676107726305</v>
      </c>
      <c r="I4933">
        <v>-0.65276162198445387</v>
      </c>
      <c r="J4933">
        <v>1.0532075802719965</v>
      </c>
    </row>
    <row r="4934" spans="1:10" x14ac:dyDescent="0.2">
      <c r="A4934">
        <v>35191035</v>
      </c>
      <c r="B4934">
        <v>957</v>
      </c>
      <c r="C4934">
        <v>1</v>
      </c>
      <c r="D4934">
        <v>3</v>
      </c>
      <c r="E4934">
        <v>1</v>
      </c>
      <c r="F4934">
        <v>5</v>
      </c>
      <c r="G4934">
        <v>-1.47930671336103</v>
      </c>
      <c r="H4934">
        <v>-0.27005087432553221</v>
      </c>
      <c r="I4934">
        <v>-1.0503270465275438</v>
      </c>
      <c r="J4934">
        <v>0.90842653408889706</v>
      </c>
    </row>
    <row r="4935" spans="1:10" x14ac:dyDescent="0.2">
      <c r="A4935">
        <v>35191037</v>
      </c>
      <c r="B4935">
        <v>6409</v>
      </c>
      <c r="C4935">
        <v>1</v>
      </c>
      <c r="D4935">
        <v>3</v>
      </c>
      <c r="E4935">
        <v>1</v>
      </c>
      <c r="F4935">
        <v>5</v>
      </c>
      <c r="G4935">
        <v>-1.1815542764036255</v>
      </c>
      <c r="H4935">
        <v>-0.36612861966385968</v>
      </c>
      <c r="I4935">
        <v>-1.0070320802291399</v>
      </c>
      <c r="J4935">
        <v>1.1536020493245807</v>
      </c>
    </row>
    <row r="4936" spans="1:10" x14ac:dyDescent="0.2">
      <c r="A4936">
        <v>35191038</v>
      </c>
      <c r="B4936">
        <v>6955</v>
      </c>
      <c r="C4936">
        <v>1</v>
      </c>
      <c r="D4936">
        <v>4</v>
      </c>
      <c r="E4936">
        <v>1</v>
      </c>
      <c r="F4936">
        <v>5</v>
      </c>
      <c r="G4936">
        <v>-1.1870934983861772</v>
      </c>
      <c r="H4936">
        <v>0.11753133812851962</v>
      </c>
      <c r="I4936">
        <v>-0.72258717015938911</v>
      </c>
      <c r="J4936">
        <v>1.8407379789504033</v>
      </c>
    </row>
    <row r="4937" spans="1:10" x14ac:dyDescent="0.2">
      <c r="A4937">
        <v>35191039</v>
      </c>
      <c r="B4937">
        <v>4189</v>
      </c>
      <c r="C4937">
        <v>1</v>
      </c>
      <c r="D4937">
        <v>4</v>
      </c>
      <c r="E4937">
        <v>2</v>
      </c>
      <c r="F4937">
        <v>5</v>
      </c>
      <c r="G4937">
        <v>-1.3408027437307828</v>
      </c>
      <c r="H4937">
        <v>-3.3912716899506534E-2</v>
      </c>
      <c r="I4937">
        <v>-0.50184619840551048</v>
      </c>
      <c r="J4937">
        <v>1.896175793246127</v>
      </c>
    </row>
    <row r="4938" spans="1:10" x14ac:dyDescent="0.2">
      <c r="A4938">
        <v>35191040</v>
      </c>
      <c r="B4938">
        <v>6775</v>
      </c>
      <c r="C4938">
        <v>1</v>
      </c>
      <c r="D4938">
        <v>4</v>
      </c>
      <c r="E4938">
        <v>2</v>
      </c>
      <c r="F4938">
        <v>5</v>
      </c>
      <c r="G4938">
        <v>-1.3618254975370214</v>
      </c>
      <c r="H4938">
        <v>0.12617643062563663</v>
      </c>
      <c r="I4938">
        <v>-0.46825094771159609</v>
      </c>
      <c r="J4938">
        <v>1.8657479477626733</v>
      </c>
    </row>
    <row r="4939" spans="1:10" x14ac:dyDescent="0.2">
      <c r="A4939">
        <v>35191041</v>
      </c>
      <c r="B4939">
        <v>406</v>
      </c>
      <c r="C4939">
        <v>2</v>
      </c>
      <c r="D4939">
        <v>4</v>
      </c>
      <c r="E4939">
        <v>4</v>
      </c>
      <c r="F4939">
        <v>5</v>
      </c>
      <c r="G4939">
        <v>-0.4125582194164864</v>
      </c>
      <c r="H4939">
        <v>0.2964457117918064</v>
      </c>
      <c r="I4939">
        <v>0.31713494632297135</v>
      </c>
      <c r="J4939">
        <v>1.379991924561474</v>
      </c>
    </row>
    <row r="4940" spans="1:10" x14ac:dyDescent="0.2">
      <c r="A4940">
        <v>35191042</v>
      </c>
      <c r="B4940">
        <v>557</v>
      </c>
      <c r="C4940">
        <v>1</v>
      </c>
      <c r="D4940">
        <v>3</v>
      </c>
      <c r="E4940">
        <v>2</v>
      </c>
      <c r="F4940">
        <v>5</v>
      </c>
      <c r="G4940">
        <v>-1.2295605618261518</v>
      </c>
      <c r="H4940">
        <v>-7.4510479622321879E-2</v>
      </c>
      <c r="I4940">
        <v>-0.38513706794811159</v>
      </c>
      <c r="J4940">
        <v>1.9009923595775153</v>
      </c>
    </row>
    <row r="4941" spans="1:10" x14ac:dyDescent="0.2">
      <c r="A4941">
        <v>35191043</v>
      </c>
      <c r="B4941">
        <v>360</v>
      </c>
      <c r="C4941">
        <v>3</v>
      </c>
      <c r="D4941">
        <v>5</v>
      </c>
      <c r="E4941">
        <v>3</v>
      </c>
      <c r="F4941">
        <v>5</v>
      </c>
      <c r="G4941">
        <v>-0.10071862046828667</v>
      </c>
      <c r="H4941">
        <v>0.69017999055079882</v>
      </c>
      <c r="I4941">
        <v>-7.1386518088541545E-2</v>
      </c>
      <c r="J4941">
        <v>1.2391683524774297</v>
      </c>
    </row>
    <row r="4942" spans="1:10" x14ac:dyDescent="0.2">
      <c r="A4942">
        <v>35191044</v>
      </c>
      <c r="B4942">
        <v>1575</v>
      </c>
      <c r="C4942">
        <v>4</v>
      </c>
      <c r="D4942">
        <v>3</v>
      </c>
      <c r="E4942">
        <v>5</v>
      </c>
      <c r="F4942">
        <v>4</v>
      </c>
      <c r="G4942">
        <v>0.22976084079943843</v>
      </c>
      <c r="H4942">
        <v>-0.21531534117111351</v>
      </c>
      <c r="I4942">
        <v>2.3232212269678194</v>
      </c>
      <c r="J4942">
        <v>0.59824657528831704</v>
      </c>
    </row>
    <row r="4943" spans="1:10" x14ac:dyDescent="0.2">
      <c r="A4943">
        <v>35191045</v>
      </c>
      <c r="B4943">
        <v>1108</v>
      </c>
      <c r="C4943">
        <v>5</v>
      </c>
      <c r="D4943">
        <v>5</v>
      </c>
      <c r="E4943">
        <v>5</v>
      </c>
      <c r="F4943">
        <v>4</v>
      </c>
      <c r="G4943">
        <v>1.6426598241830583</v>
      </c>
      <c r="H4943">
        <v>0.65084970139788445</v>
      </c>
      <c r="I4943">
        <v>2.5176935057129621</v>
      </c>
      <c r="J4943">
        <v>0.47417760359346195</v>
      </c>
    </row>
    <row r="4944" spans="1:10" x14ac:dyDescent="0.2">
      <c r="A4944">
        <v>35191046</v>
      </c>
      <c r="B4944">
        <v>0</v>
      </c>
    </row>
    <row r="4945" spans="1:10" x14ac:dyDescent="0.2">
      <c r="A4945">
        <v>35191047</v>
      </c>
      <c r="B4945">
        <v>1341</v>
      </c>
      <c r="C4945">
        <v>5</v>
      </c>
      <c r="D4945">
        <v>4</v>
      </c>
      <c r="E4945">
        <v>5</v>
      </c>
      <c r="F4945">
        <v>4</v>
      </c>
      <c r="G4945">
        <v>1.7260396493048777</v>
      </c>
      <c r="H4945">
        <v>0.5426577787806266</v>
      </c>
      <c r="I4945">
        <v>2.4879464641113715</v>
      </c>
      <c r="J4945">
        <v>0.4618500245900356</v>
      </c>
    </row>
    <row r="4946" spans="1:10" x14ac:dyDescent="0.2">
      <c r="A4946">
        <v>35191049</v>
      </c>
      <c r="B4946">
        <v>961</v>
      </c>
      <c r="C4946">
        <v>3</v>
      </c>
      <c r="D4946">
        <v>4</v>
      </c>
      <c r="E4946">
        <v>2</v>
      </c>
      <c r="F4946">
        <v>1</v>
      </c>
      <c r="G4946">
        <v>-0.11389268565815935</v>
      </c>
      <c r="H4946">
        <v>-2.4002617957438188E-2</v>
      </c>
      <c r="I4946">
        <v>-0.56206097888499307</v>
      </c>
      <c r="J4946">
        <v>-0.8376364373534303</v>
      </c>
    </row>
    <row r="4947" spans="1:10" x14ac:dyDescent="0.2">
      <c r="A4947">
        <v>35191050</v>
      </c>
      <c r="B4947">
        <v>1260</v>
      </c>
      <c r="C4947">
        <v>4</v>
      </c>
      <c r="D4947">
        <v>2</v>
      </c>
      <c r="E4947">
        <v>2</v>
      </c>
      <c r="F4947">
        <v>3</v>
      </c>
      <c r="G4947">
        <v>4.4396486932271891E-2</v>
      </c>
      <c r="H4947">
        <v>-0.59122129407219481</v>
      </c>
      <c r="I4947">
        <v>-0.39323292701068524</v>
      </c>
      <c r="J4947">
        <v>-0.36558250738015491</v>
      </c>
    </row>
    <row r="4948" spans="1:10" x14ac:dyDescent="0.2">
      <c r="A4948">
        <v>35191051</v>
      </c>
      <c r="B4948">
        <v>419</v>
      </c>
      <c r="C4948">
        <v>5</v>
      </c>
      <c r="D4948">
        <v>4</v>
      </c>
      <c r="E4948">
        <v>1</v>
      </c>
      <c r="F4948">
        <v>3</v>
      </c>
      <c r="G4948">
        <v>1.2981901096292732</v>
      </c>
      <c r="H4948">
        <v>0.13027606086128965</v>
      </c>
      <c r="I4948">
        <v>-0.72212958577589959</v>
      </c>
      <c r="J4948">
        <v>-0.40075956102799387</v>
      </c>
    </row>
    <row r="4949" spans="1:10" x14ac:dyDescent="0.2">
      <c r="A4949">
        <v>35191052</v>
      </c>
      <c r="B4949">
        <v>1174</v>
      </c>
      <c r="C4949">
        <v>2</v>
      </c>
      <c r="D4949">
        <v>3</v>
      </c>
      <c r="E4949">
        <v>5</v>
      </c>
      <c r="F4949">
        <v>3</v>
      </c>
      <c r="G4949">
        <v>-0.53610914989548752</v>
      </c>
      <c r="H4949">
        <v>-0.23169384834978088</v>
      </c>
      <c r="I4949">
        <v>1.8221461294772736</v>
      </c>
      <c r="J4949">
        <v>-0.16170632030990398</v>
      </c>
    </row>
    <row r="4950" spans="1:10" x14ac:dyDescent="0.2">
      <c r="A4950">
        <v>35191053</v>
      </c>
      <c r="B4950">
        <v>1017</v>
      </c>
      <c r="C4950">
        <v>2</v>
      </c>
      <c r="D4950">
        <v>1</v>
      </c>
      <c r="E4950">
        <v>4</v>
      </c>
      <c r="F4950">
        <v>3</v>
      </c>
      <c r="G4950">
        <v>-0.48343483761737427</v>
      </c>
      <c r="H4950">
        <v>-1.2534573697698543</v>
      </c>
      <c r="I4950">
        <v>0.32131917341845789</v>
      </c>
      <c r="J4950">
        <v>-0.20167333206360247</v>
      </c>
    </row>
    <row r="4951" spans="1:10" x14ac:dyDescent="0.2">
      <c r="A4951">
        <v>35191054</v>
      </c>
      <c r="B4951">
        <v>441</v>
      </c>
      <c r="C4951">
        <v>1</v>
      </c>
      <c r="D4951">
        <v>2</v>
      </c>
      <c r="E4951">
        <v>2</v>
      </c>
      <c r="F4951">
        <v>5</v>
      </c>
      <c r="G4951">
        <v>-1.0103138742311173</v>
      </c>
      <c r="H4951">
        <v>-0.51571015791684993</v>
      </c>
      <c r="I4951">
        <v>-0.68999709376355867</v>
      </c>
      <c r="J4951">
        <v>0.79145877788894792</v>
      </c>
    </row>
    <row r="4952" spans="1:10" x14ac:dyDescent="0.2">
      <c r="A4952">
        <v>35191055</v>
      </c>
      <c r="B4952">
        <v>534</v>
      </c>
      <c r="C4952">
        <v>1</v>
      </c>
      <c r="D4952">
        <v>2</v>
      </c>
      <c r="E4952">
        <v>2</v>
      </c>
      <c r="F4952">
        <v>5</v>
      </c>
      <c r="G4952">
        <v>-0.77339015371589848</v>
      </c>
      <c r="H4952">
        <v>-0.58863866226591033</v>
      </c>
      <c r="I4952">
        <v>-0.46938509940108075</v>
      </c>
      <c r="J4952">
        <v>0.94451442608648084</v>
      </c>
    </row>
    <row r="4953" spans="1:10" x14ac:dyDescent="0.2">
      <c r="A4953">
        <v>35191056</v>
      </c>
      <c r="B4953">
        <v>802</v>
      </c>
      <c r="C4953">
        <v>1</v>
      </c>
      <c r="D4953">
        <v>1</v>
      </c>
      <c r="E4953">
        <v>2</v>
      </c>
      <c r="F4953">
        <v>4</v>
      </c>
      <c r="G4953">
        <v>-0.84571344621050548</v>
      </c>
      <c r="H4953">
        <v>-0.8163380461765577</v>
      </c>
      <c r="I4953">
        <v>-0.52471293595770929</v>
      </c>
      <c r="J4953">
        <v>0.54212672020861663</v>
      </c>
    </row>
    <row r="4954" spans="1:10" x14ac:dyDescent="0.2">
      <c r="A4954">
        <v>35191057</v>
      </c>
      <c r="B4954">
        <v>844</v>
      </c>
      <c r="C4954">
        <v>1</v>
      </c>
      <c r="D4954">
        <v>4</v>
      </c>
      <c r="E4954">
        <v>2</v>
      </c>
      <c r="F4954">
        <v>4</v>
      </c>
      <c r="G4954">
        <v>-0.97364817204446419</v>
      </c>
      <c r="H4954">
        <v>9.7035071773510256E-2</v>
      </c>
      <c r="I4954">
        <v>-0.69608600090744066</v>
      </c>
      <c r="J4954">
        <v>0.55435455605426853</v>
      </c>
    </row>
    <row r="4955" spans="1:10" x14ac:dyDescent="0.2">
      <c r="A4955">
        <v>35191058</v>
      </c>
      <c r="B4955">
        <v>526</v>
      </c>
      <c r="C4955">
        <v>2</v>
      </c>
      <c r="D4955">
        <v>3</v>
      </c>
      <c r="E4955">
        <v>4</v>
      </c>
      <c r="F4955">
        <v>5</v>
      </c>
      <c r="G4955">
        <v>-0.49597205892213858</v>
      </c>
      <c r="H4955">
        <v>-0.12322690170356565</v>
      </c>
      <c r="I4955">
        <v>0.12664154410684661</v>
      </c>
      <c r="J4955">
        <v>0.9401315576829834</v>
      </c>
    </row>
    <row r="4956" spans="1:10" x14ac:dyDescent="0.2">
      <c r="A4956">
        <v>35191059</v>
      </c>
      <c r="B4956">
        <v>451</v>
      </c>
      <c r="C4956">
        <v>1</v>
      </c>
      <c r="D4956">
        <v>1</v>
      </c>
      <c r="E4956">
        <v>4</v>
      </c>
      <c r="F4956">
        <v>4</v>
      </c>
      <c r="G4956">
        <v>-0.7868305484511473</v>
      </c>
      <c r="H4956">
        <v>-1.0792497802681165</v>
      </c>
      <c r="I4956">
        <v>5.4496565315109852E-2</v>
      </c>
      <c r="J4956">
        <v>0.62113682290512073</v>
      </c>
    </row>
    <row r="4957" spans="1:10" x14ac:dyDescent="0.2">
      <c r="A4957">
        <v>35191060</v>
      </c>
      <c r="B4957">
        <v>532</v>
      </c>
      <c r="C4957">
        <v>3</v>
      </c>
      <c r="D4957">
        <v>4</v>
      </c>
      <c r="E4957">
        <v>5</v>
      </c>
      <c r="F4957">
        <v>5</v>
      </c>
      <c r="G4957">
        <v>-0.36076891569439268</v>
      </c>
      <c r="H4957">
        <v>0.21566021612686809</v>
      </c>
      <c r="I4957">
        <v>1.0895594903903056</v>
      </c>
      <c r="J4957">
        <v>1.3575306066870874</v>
      </c>
    </row>
    <row r="4958" spans="1:10" x14ac:dyDescent="0.2">
      <c r="A4958">
        <v>35191061</v>
      </c>
      <c r="B4958">
        <v>1043</v>
      </c>
      <c r="C4958">
        <v>1</v>
      </c>
      <c r="D4958">
        <v>3</v>
      </c>
      <c r="E4958">
        <v>2</v>
      </c>
      <c r="F4958">
        <v>5</v>
      </c>
      <c r="G4958">
        <v>-1.0884579699311427</v>
      </c>
      <c r="H4958">
        <v>-0.18365544246060866</v>
      </c>
      <c r="I4958">
        <v>-0.371772443821417</v>
      </c>
      <c r="J4958">
        <v>1.7550516415009874</v>
      </c>
    </row>
    <row r="4959" spans="1:10" x14ac:dyDescent="0.2">
      <c r="A4959">
        <v>35191062</v>
      </c>
      <c r="B4959">
        <v>864</v>
      </c>
      <c r="C4959">
        <v>1</v>
      </c>
      <c r="D4959">
        <v>3</v>
      </c>
      <c r="E4959">
        <v>3</v>
      </c>
      <c r="F4959">
        <v>5</v>
      </c>
      <c r="G4959">
        <v>-1.2649237380126941</v>
      </c>
      <c r="H4959">
        <v>-0.19679677467175166</v>
      </c>
      <c r="I4959">
        <v>-7.2672870585139326E-2</v>
      </c>
      <c r="J4959">
        <v>1.2982128411925156</v>
      </c>
    </row>
    <row r="4960" spans="1:10" x14ac:dyDescent="0.2">
      <c r="A4960">
        <v>35191063</v>
      </c>
      <c r="B4960">
        <v>1162</v>
      </c>
      <c r="C4960">
        <v>1</v>
      </c>
      <c r="D4960">
        <v>1</v>
      </c>
      <c r="E4960">
        <v>2</v>
      </c>
      <c r="F4960">
        <v>4</v>
      </c>
      <c r="G4960">
        <v>-0.91532703663303505</v>
      </c>
      <c r="H4960">
        <v>-0.76525400502352903</v>
      </c>
      <c r="I4960">
        <v>-0.44236487960950188</v>
      </c>
      <c r="J4960">
        <v>0.38233672068921987</v>
      </c>
    </row>
    <row r="4961" spans="1:10" x14ac:dyDescent="0.2">
      <c r="A4961">
        <v>35191064</v>
      </c>
      <c r="B4961">
        <v>557</v>
      </c>
      <c r="C4961">
        <v>2</v>
      </c>
      <c r="D4961">
        <v>3</v>
      </c>
      <c r="E4961">
        <v>3</v>
      </c>
      <c r="F4961">
        <v>4</v>
      </c>
      <c r="G4961">
        <v>-0.55329033481798762</v>
      </c>
      <c r="H4961">
        <v>-0.227439814137392</v>
      </c>
      <c r="I4961">
        <v>-0.1951777910430561</v>
      </c>
      <c r="J4961">
        <v>0.41088135436682743</v>
      </c>
    </row>
    <row r="4962" spans="1:10" x14ac:dyDescent="0.2">
      <c r="A4962">
        <v>35191066</v>
      </c>
      <c r="B4962">
        <v>265</v>
      </c>
      <c r="C4962">
        <v>4</v>
      </c>
      <c r="D4962">
        <v>3</v>
      </c>
      <c r="E4962">
        <v>4</v>
      </c>
      <c r="F4962">
        <v>2</v>
      </c>
      <c r="G4962">
        <v>8.6635917151854161E-3</v>
      </c>
      <c r="H4962">
        <v>-0.14570300268364084</v>
      </c>
      <c r="I4962">
        <v>0.14593137013792312</v>
      </c>
      <c r="J4962">
        <v>-0.41167068234562021</v>
      </c>
    </row>
    <row r="4963" spans="1:10" x14ac:dyDescent="0.2">
      <c r="A4963">
        <v>35191067</v>
      </c>
      <c r="B4963">
        <v>401</v>
      </c>
      <c r="C4963">
        <v>4</v>
      </c>
      <c r="D4963">
        <v>3</v>
      </c>
      <c r="E4963">
        <v>2</v>
      </c>
      <c r="F4963">
        <v>2</v>
      </c>
      <c r="G4963">
        <v>1.7331015254196037E-2</v>
      </c>
      <c r="H4963">
        <v>-0.34910726560495048</v>
      </c>
      <c r="I4963">
        <v>-0.41307427187036383</v>
      </c>
      <c r="J4963">
        <v>-0.6757931216969788</v>
      </c>
    </row>
    <row r="4964" spans="1:10" x14ac:dyDescent="0.2">
      <c r="A4964">
        <v>35191068</v>
      </c>
      <c r="B4964">
        <v>980</v>
      </c>
      <c r="C4964">
        <v>1</v>
      </c>
      <c r="D4964">
        <v>1</v>
      </c>
      <c r="E4964">
        <v>1</v>
      </c>
      <c r="F4964">
        <v>3</v>
      </c>
      <c r="G4964">
        <v>-1.2127790428990179</v>
      </c>
      <c r="H4964">
        <v>-0.82462038201626076</v>
      </c>
      <c r="I4964">
        <v>-1.4265473184609681</v>
      </c>
      <c r="J4964">
        <v>-7.3155481541780698E-2</v>
      </c>
    </row>
    <row r="4965" spans="1:10" x14ac:dyDescent="0.2">
      <c r="A4965">
        <v>35191069</v>
      </c>
      <c r="B4965">
        <v>363</v>
      </c>
      <c r="C4965">
        <v>1</v>
      </c>
      <c r="D4965">
        <v>2</v>
      </c>
      <c r="E4965">
        <v>1</v>
      </c>
      <c r="F4965">
        <v>4</v>
      </c>
      <c r="G4965">
        <v>-0.94852692114038351</v>
      </c>
      <c r="H4965">
        <v>-0.75035684249547629</v>
      </c>
      <c r="I4965">
        <v>-1.1083081684958813</v>
      </c>
      <c r="J4965">
        <v>-3.4473739997311681E-2</v>
      </c>
    </row>
    <row r="4966" spans="1:10" x14ac:dyDescent="0.2">
      <c r="A4966">
        <v>35191070</v>
      </c>
      <c r="B4966">
        <v>318</v>
      </c>
      <c r="C4966">
        <v>1</v>
      </c>
      <c r="D4966">
        <v>1</v>
      </c>
      <c r="E4966">
        <v>1</v>
      </c>
      <c r="F4966">
        <v>4</v>
      </c>
      <c r="G4966">
        <v>-1.1748769214129111</v>
      </c>
      <c r="H4966">
        <v>-1.1232416855333573</v>
      </c>
      <c r="I4966">
        <v>-1.0350827807888603</v>
      </c>
      <c r="J4966">
        <v>0.15754040218540333</v>
      </c>
    </row>
    <row r="4967" spans="1:10" x14ac:dyDescent="0.2">
      <c r="A4967">
        <v>35191071</v>
      </c>
      <c r="B4967">
        <v>753</v>
      </c>
      <c r="C4967">
        <v>1</v>
      </c>
      <c r="D4967">
        <v>1</v>
      </c>
      <c r="E4967">
        <v>2</v>
      </c>
      <c r="F4967">
        <v>3</v>
      </c>
      <c r="G4967">
        <v>-1.5843111326500168</v>
      </c>
      <c r="H4967">
        <v>-0.92680929831083292</v>
      </c>
      <c r="I4967">
        <v>-0.45855946366537415</v>
      </c>
      <c r="J4967">
        <v>-0.14700744998755375</v>
      </c>
    </row>
    <row r="4968" spans="1:10" x14ac:dyDescent="0.2">
      <c r="A4968">
        <v>35191072</v>
      </c>
      <c r="B4968">
        <v>495</v>
      </c>
      <c r="C4968">
        <v>1</v>
      </c>
      <c r="D4968">
        <v>1</v>
      </c>
      <c r="E4968">
        <v>3</v>
      </c>
      <c r="F4968">
        <v>3</v>
      </c>
      <c r="G4968">
        <v>-1.3494891191164764</v>
      </c>
      <c r="H4968">
        <v>-1.000247743746562</v>
      </c>
      <c r="I4968">
        <v>-0.10587197933731399</v>
      </c>
      <c r="J4968">
        <v>-0.23706945075811969</v>
      </c>
    </row>
    <row r="4969" spans="1:10" x14ac:dyDescent="0.2">
      <c r="A4969">
        <v>35191073</v>
      </c>
      <c r="B4969">
        <v>250</v>
      </c>
      <c r="C4969">
        <v>1</v>
      </c>
      <c r="D4969">
        <v>1</v>
      </c>
      <c r="E4969">
        <v>3</v>
      </c>
      <c r="F4969">
        <v>3</v>
      </c>
      <c r="G4969">
        <v>-1.0820258099435511</v>
      </c>
      <c r="H4969">
        <v>-1.0367054631319288</v>
      </c>
      <c r="I4969">
        <v>9.5180450142520814E-3</v>
      </c>
      <c r="J4969">
        <v>-0.29136743700277162</v>
      </c>
    </row>
    <row r="4970" spans="1:10" x14ac:dyDescent="0.2">
      <c r="A4970">
        <v>35191074</v>
      </c>
      <c r="B4970">
        <v>745</v>
      </c>
      <c r="C4970">
        <v>1</v>
      </c>
      <c r="D4970">
        <v>1</v>
      </c>
      <c r="E4970">
        <v>3</v>
      </c>
      <c r="F4970">
        <v>4</v>
      </c>
      <c r="G4970">
        <v>-1.0879275028597182</v>
      </c>
      <c r="H4970">
        <v>-0.84450807520126192</v>
      </c>
      <c r="I4970">
        <v>-0.16491675234350173</v>
      </c>
      <c r="J4970">
        <v>-4.8998648997551353E-2</v>
      </c>
    </row>
    <row r="4971" spans="1:10" x14ac:dyDescent="0.2">
      <c r="A4971">
        <v>35191075</v>
      </c>
      <c r="B4971">
        <v>645</v>
      </c>
      <c r="C4971">
        <v>1</v>
      </c>
      <c r="D4971">
        <v>1</v>
      </c>
      <c r="E4971">
        <v>1</v>
      </c>
      <c r="F4971">
        <v>3</v>
      </c>
      <c r="G4971">
        <v>-1.0736375877957847</v>
      </c>
      <c r="H4971">
        <v>-1.0058241848371599</v>
      </c>
      <c r="I4971">
        <v>-0.75326811032028318</v>
      </c>
      <c r="J4971">
        <v>-0.19208370249843679</v>
      </c>
    </row>
    <row r="4972" spans="1:10" x14ac:dyDescent="0.2">
      <c r="A4972">
        <v>35191077</v>
      </c>
      <c r="B4972">
        <v>1487</v>
      </c>
      <c r="C4972">
        <v>1</v>
      </c>
      <c r="D4972">
        <v>3</v>
      </c>
      <c r="E4972">
        <v>2</v>
      </c>
      <c r="F4972">
        <v>5</v>
      </c>
      <c r="G4972">
        <v>-1.068380913766271</v>
      </c>
      <c r="H4972">
        <v>-0.41978627620894365</v>
      </c>
      <c r="I4972">
        <v>-0.3698965049497942</v>
      </c>
      <c r="J4972">
        <v>0.99308068076953604</v>
      </c>
    </row>
    <row r="4973" spans="1:10" x14ac:dyDescent="0.2">
      <c r="A4973">
        <v>35191078</v>
      </c>
      <c r="B4973">
        <v>426</v>
      </c>
      <c r="C4973">
        <v>1</v>
      </c>
      <c r="D4973">
        <v>3</v>
      </c>
      <c r="E4973">
        <v>2</v>
      </c>
      <c r="F4973">
        <v>5</v>
      </c>
      <c r="G4973">
        <v>-1.2691197584525293</v>
      </c>
      <c r="H4973">
        <v>-0.15896505352046464</v>
      </c>
      <c r="I4973">
        <v>-0.4283153142103332</v>
      </c>
      <c r="J4973">
        <v>1.2095870027856825</v>
      </c>
    </row>
    <row r="4974" spans="1:10" x14ac:dyDescent="0.2">
      <c r="A4974">
        <v>35191079</v>
      </c>
      <c r="B4974">
        <v>948</v>
      </c>
      <c r="C4974">
        <v>3</v>
      </c>
      <c r="D4974">
        <v>5</v>
      </c>
      <c r="E4974">
        <v>2</v>
      </c>
      <c r="F4974">
        <v>5</v>
      </c>
      <c r="G4974">
        <v>-3.2925185903901338E-2</v>
      </c>
      <c r="H4974">
        <v>1.3829273943324147</v>
      </c>
      <c r="I4974">
        <v>-0.47466441279687027</v>
      </c>
      <c r="J4974">
        <v>2.8053601576537845</v>
      </c>
    </row>
    <row r="4975" spans="1:10" x14ac:dyDescent="0.2">
      <c r="A4975">
        <v>35191080</v>
      </c>
      <c r="B4975">
        <v>1421</v>
      </c>
      <c r="C4975">
        <v>1</v>
      </c>
      <c r="D4975">
        <v>5</v>
      </c>
      <c r="E4975">
        <v>2</v>
      </c>
      <c r="F4975">
        <v>5</v>
      </c>
      <c r="G4975">
        <v>-1.2686814436371896</v>
      </c>
      <c r="H4975">
        <v>0.9186680393678921</v>
      </c>
      <c r="I4975">
        <v>-0.35271607448624026</v>
      </c>
      <c r="J4975">
        <v>2.732359122696209</v>
      </c>
    </row>
    <row r="4976" spans="1:10" x14ac:dyDescent="0.2">
      <c r="A4976">
        <v>35191081</v>
      </c>
      <c r="B4976">
        <v>339</v>
      </c>
      <c r="C4976">
        <v>1</v>
      </c>
      <c r="D4976">
        <v>4</v>
      </c>
      <c r="E4976">
        <v>2</v>
      </c>
      <c r="F4976">
        <v>5</v>
      </c>
      <c r="G4976">
        <v>-1.1472259224812373</v>
      </c>
      <c r="H4976">
        <v>0.3612387116331881</v>
      </c>
      <c r="I4976">
        <v>-0.59820531264347865</v>
      </c>
      <c r="J4976">
        <v>2.2654106762462289</v>
      </c>
    </row>
    <row r="4977" spans="1:10" x14ac:dyDescent="0.2">
      <c r="A4977">
        <v>35191082</v>
      </c>
      <c r="B4977">
        <v>782</v>
      </c>
      <c r="C4977">
        <v>1</v>
      </c>
      <c r="D4977">
        <v>4</v>
      </c>
      <c r="E4977">
        <v>2</v>
      </c>
      <c r="F4977">
        <v>5</v>
      </c>
      <c r="G4977">
        <v>-1.5260536685489514</v>
      </c>
      <c r="H4977">
        <v>0.56335727062731988</v>
      </c>
      <c r="I4977">
        <v>-0.35086781744575302</v>
      </c>
      <c r="J4977">
        <v>1.982480032006759</v>
      </c>
    </row>
    <row r="4978" spans="1:10" x14ac:dyDescent="0.2">
      <c r="A4978">
        <v>35191083</v>
      </c>
      <c r="B4978">
        <v>1092</v>
      </c>
      <c r="C4978">
        <v>1</v>
      </c>
      <c r="D4978">
        <v>4</v>
      </c>
      <c r="E4978">
        <v>2</v>
      </c>
      <c r="F4978">
        <v>5</v>
      </c>
      <c r="G4978">
        <v>-1.4730996278734705</v>
      </c>
      <c r="H4978">
        <v>0.47354148037907018</v>
      </c>
      <c r="I4978">
        <v>-0.53015836235106906</v>
      </c>
      <c r="J4978">
        <v>2.0223275051138443</v>
      </c>
    </row>
    <row r="4979" spans="1:10" x14ac:dyDescent="0.2">
      <c r="A4979">
        <v>35191084</v>
      </c>
      <c r="B4979">
        <v>599</v>
      </c>
      <c r="C4979">
        <v>1</v>
      </c>
      <c r="D4979">
        <v>3</v>
      </c>
      <c r="E4979">
        <v>2</v>
      </c>
      <c r="F4979">
        <v>5</v>
      </c>
      <c r="G4979">
        <v>-1.0538977315094806</v>
      </c>
      <c r="H4979">
        <v>-0.26802271533341704</v>
      </c>
      <c r="I4979">
        <v>-0.32922564791418257</v>
      </c>
      <c r="J4979">
        <v>1.6147611743033146</v>
      </c>
    </row>
    <row r="4980" spans="1:10" x14ac:dyDescent="0.2">
      <c r="A4980">
        <v>35191085</v>
      </c>
      <c r="B4980">
        <v>310</v>
      </c>
      <c r="C4980">
        <v>1</v>
      </c>
      <c r="D4980">
        <v>2</v>
      </c>
      <c r="E4980">
        <v>3</v>
      </c>
      <c r="F4980">
        <v>5</v>
      </c>
      <c r="G4980">
        <v>-1.4034609255880719</v>
      </c>
      <c r="H4980">
        <v>-0.45343026756237925</v>
      </c>
      <c r="I4980">
        <v>-4.7621786239584962E-2</v>
      </c>
      <c r="J4980">
        <v>1.9065902482903347</v>
      </c>
    </row>
    <row r="4981" spans="1:10" x14ac:dyDescent="0.2">
      <c r="A4981">
        <v>35191086</v>
      </c>
      <c r="B4981">
        <v>480</v>
      </c>
      <c r="C4981">
        <v>1</v>
      </c>
      <c r="D4981">
        <v>4</v>
      </c>
      <c r="E4981">
        <v>3</v>
      </c>
      <c r="F4981">
        <v>5</v>
      </c>
      <c r="G4981">
        <v>-1.1124424262562556</v>
      </c>
      <c r="H4981">
        <v>0.10953914064807577</v>
      </c>
      <c r="I4981">
        <v>-0.16813086106129488</v>
      </c>
      <c r="J4981">
        <v>1.7865620530104891</v>
      </c>
    </row>
    <row r="4982" spans="1:10" x14ac:dyDescent="0.2">
      <c r="A4982">
        <v>35191087</v>
      </c>
      <c r="B4982">
        <v>1025</v>
      </c>
      <c r="C4982">
        <v>1</v>
      </c>
      <c r="D4982">
        <v>4</v>
      </c>
      <c r="E4982">
        <v>1</v>
      </c>
      <c r="F4982">
        <v>5</v>
      </c>
      <c r="G4982">
        <v>-1.4238750556980841</v>
      </c>
      <c r="H4982">
        <v>0.29042296369756826</v>
      </c>
      <c r="I4982">
        <v>-0.71837743512574148</v>
      </c>
      <c r="J4982">
        <v>2.1161933714226384</v>
      </c>
    </row>
    <row r="4983" spans="1:10" x14ac:dyDescent="0.2">
      <c r="A4983">
        <v>35191088</v>
      </c>
      <c r="B4983">
        <v>388</v>
      </c>
      <c r="C4983">
        <v>3</v>
      </c>
      <c r="D4983">
        <v>3</v>
      </c>
      <c r="E4983">
        <v>1</v>
      </c>
      <c r="F4983">
        <v>4</v>
      </c>
      <c r="G4983">
        <v>-0.37293749727518877</v>
      </c>
      <c r="H4983">
        <v>-0.125776772557077</v>
      </c>
      <c r="I4983">
        <v>-0.9239012280942871</v>
      </c>
      <c r="J4983">
        <v>8.3173838355325824E-2</v>
      </c>
    </row>
    <row r="4984" spans="1:10" x14ac:dyDescent="0.2">
      <c r="A4984">
        <v>35191089</v>
      </c>
      <c r="B4984">
        <v>3795</v>
      </c>
      <c r="C4984">
        <v>1</v>
      </c>
      <c r="D4984">
        <v>3</v>
      </c>
      <c r="E4984">
        <v>1</v>
      </c>
      <c r="F4984">
        <v>5</v>
      </c>
      <c r="G4984">
        <v>-1.0486106369610675</v>
      </c>
      <c r="H4984">
        <v>-0.4173153248657282</v>
      </c>
      <c r="I4984">
        <v>-0.82789155839880135</v>
      </c>
      <c r="J4984">
        <v>0.84320286776957609</v>
      </c>
    </row>
    <row r="4985" spans="1:10" x14ac:dyDescent="0.2">
      <c r="A4985">
        <v>35191090</v>
      </c>
      <c r="B4985">
        <v>1354</v>
      </c>
      <c r="C4985">
        <v>4</v>
      </c>
      <c r="D4985">
        <v>4</v>
      </c>
      <c r="E4985">
        <v>2</v>
      </c>
      <c r="F4985">
        <v>4</v>
      </c>
      <c r="G4985">
        <v>0.27894122875274546</v>
      </c>
      <c r="H4985">
        <v>9.9501862659186702E-2</v>
      </c>
      <c r="I4985">
        <v>-0.69229980231262467</v>
      </c>
      <c r="J4985">
        <v>0.38942494848409337</v>
      </c>
    </row>
    <row r="4986" spans="1:10" x14ac:dyDescent="0.2">
      <c r="A4986">
        <v>35191091</v>
      </c>
      <c r="B4986">
        <v>293</v>
      </c>
      <c r="C4986">
        <v>2</v>
      </c>
      <c r="D4986">
        <v>2</v>
      </c>
      <c r="E4986">
        <v>1</v>
      </c>
      <c r="F4986">
        <v>4</v>
      </c>
      <c r="G4986">
        <v>-0.44113359091264814</v>
      </c>
      <c r="H4986">
        <v>-0.47857568606140882</v>
      </c>
      <c r="I4986">
        <v>-1.0641501672975013</v>
      </c>
      <c r="J4986">
        <v>0.554033001295413</v>
      </c>
    </row>
    <row r="4987" spans="1:10" x14ac:dyDescent="0.2">
      <c r="A4987">
        <v>35191092</v>
      </c>
      <c r="B4987">
        <v>2269</v>
      </c>
      <c r="C4987">
        <v>2</v>
      </c>
      <c r="D4987">
        <v>1</v>
      </c>
      <c r="E4987">
        <v>1</v>
      </c>
      <c r="F4987">
        <v>4</v>
      </c>
      <c r="G4987">
        <v>-0.60755446421638826</v>
      </c>
      <c r="H4987">
        <v>-0.81540676033441661</v>
      </c>
      <c r="I4987">
        <v>-1.0999208013375048</v>
      </c>
      <c r="J4987">
        <v>0.60252173147754984</v>
      </c>
    </row>
    <row r="4988" spans="1:10" x14ac:dyDescent="0.2">
      <c r="A4988">
        <v>35191093</v>
      </c>
      <c r="B4988">
        <v>512</v>
      </c>
      <c r="C4988">
        <v>2</v>
      </c>
      <c r="D4988">
        <v>1</v>
      </c>
      <c r="E4988">
        <v>1</v>
      </c>
      <c r="F4988">
        <v>3</v>
      </c>
      <c r="G4988">
        <v>-0.54706452155898522</v>
      </c>
      <c r="H4988">
        <v>-1.0207734579067858</v>
      </c>
      <c r="I4988">
        <v>-0.80531461288848871</v>
      </c>
      <c r="J4988">
        <v>-0.34291530589684133</v>
      </c>
    </row>
    <row r="4989" spans="1:10" x14ac:dyDescent="0.2">
      <c r="A4989">
        <v>35191095</v>
      </c>
      <c r="B4989">
        <v>1256</v>
      </c>
      <c r="C4989">
        <v>2</v>
      </c>
      <c r="D4989">
        <v>3</v>
      </c>
      <c r="E4989">
        <v>2</v>
      </c>
      <c r="F4989">
        <v>1</v>
      </c>
      <c r="G4989">
        <v>-0.44209163408077251</v>
      </c>
      <c r="H4989">
        <v>-0.31987362132030683</v>
      </c>
      <c r="I4989">
        <v>-0.36791346548814824</v>
      </c>
      <c r="J4989">
        <v>-0.86450215485899085</v>
      </c>
    </row>
    <row r="4990" spans="1:10" x14ac:dyDescent="0.2">
      <c r="A4990">
        <v>35191096</v>
      </c>
      <c r="B4990">
        <v>682</v>
      </c>
      <c r="C4990">
        <v>4</v>
      </c>
      <c r="D4990">
        <v>2</v>
      </c>
      <c r="E4990">
        <v>5</v>
      </c>
      <c r="F4990">
        <v>2</v>
      </c>
      <c r="G4990">
        <v>0.30454988787007892</v>
      </c>
      <c r="H4990">
        <v>-0.46641284158382784</v>
      </c>
      <c r="I4990">
        <v>1.3894728978049202</v>
      </c>
      <c r="J4990">
        <v>-0.55615411395703396</v>
      </c>
    </row>
    <row r="4991" spans="1:10" x14ac:dyDescent="0.2">
      <c r="A4991">
        <v>35191097</v>
      </c>
      <c r="B4991">
        <v>1114</v>
      </c>
      <c r="C4991">
        <v>2</v>
      </c>
      <c r="D4991">
        <v>2</v>
      </c>
      <c r="E4991">
        <v>4</v>
      </c>
      <c r="F4991">
        <v>4</v>
      </c>
      <c r="G4991">
        <v>-0.68005665445915586</v>
      </c>
      <c r="H4991">
        <v>-0.51185693612620009</v>
      </c>
      <c r="I4991">
        <v>0.24651591869658201</v>
      </c>
      <c r="J4991">
        <v>0.2145877932090639</v>
      </c>
    </row>
    <row r="4992" spans="1:10" x14ac:dyDescent="0.2">
      <c r="A4992">
        <v>35191098</v>
      </c>
      <c r="B4992">
        <v>439</v>
      </c>
      <c r="C4992">
        <v>1</v>
      </c>
      <c r="D4992">
        <v>4</v>
      </c>
      <c r="E4992">
        <v>1</v>
      </c>
      <c r="F4992">
        <v>4</v>
      </c>
      <c r="G4992">
        <v>-1.3797475693334418</v>
      </c>
      <c r="H4992">
        <v>4.1373796133089835E-3</v>
      </c>
      <c r="I4992">
        <v>-1.0701968594647249</v>
      </c>
      <c r="J4992">
        <v>0.4889943584263583</v>
      </c>
    </row>
    <row r="4993" spans="1:10" x14ac:dyDescent="0.2">
      <c r="A4993">
        <v>35191099</v>
      </c>
      <c r="B4993">
        <v>1002</v>
      </c>
      <c r="C4993">
        <v>1</v>
      </c>
      <c r="D4993">
        <v>4</v>
      </c>
      <c r="E4993">
        <v>1</v>
      </c>
      <c r="F4993">
        <v>5</v>
      </c>
      <c r="G4993">
        <v>-0.89334241039362094</v>
      </c>
      <c r="H4993">
        <v>2.3119429734386632E-2</v>
      </c>
      <c r="I4993">
        <v>-1.0723957458601499</v>
      </c>
      <c r="J4993">
        <v>1.0348118882815016</v>
      </c>
    </row>
    <row r="4994" spans="1:10" x14ac:dyDescent="0.2">
      <c r="A4994">
        <v>35191100</v>
      </c>
      <c r="B4994">
        <v>521</v>
      </c>
      <c r="C4994">
        <v>4</v>
      </c>
      <c r="D4994">
        <v>4</v>
      </c>
      <c r="E4994">
        <v>3</v>
      </c>
      <c r="F4994">
        <v>5</v>
      </c>
      <c r="G4994">
        <v>0.14322367333165231</v>
      </c>
      <c r="H4994">
        <v>0.14302871884416041</v>
      </c>
      <c r="I4994">
        <v>-2.942742744018248E-5</v>
      </c>
      <c r="J4994">
        <v>1.0606653589070154</v>
      </c>
    </row>
    <row r="4995" spans="1:10" x14ac:dyDescent="0.2">
      <c r="A4995">
        <v>35191101</v>
      </c>
      <c r="B4995">
        <v>361</v>
      </c>
      <c r="C4995">
        <v>1</v>
      </c>
      <c r="D4995">
        <v>2</v>
      </c>
      <c r="E4995">
        <v>1</v>
      </c>
      <c r="F4995">
        <v>5</v>
      </c>
      <c r="G4995">
        <v>-0.92503311793217369</v>
      </c>
      <c r="H4995">
        <v>-0.61776755210629253</v>
      </c>
      <c r="I4995">
        <v>-0.93669050795417486</v>
      </c>
      <c r="J4995">
        <v>1.6713199673031487</v>
      </c>
    </row>
    <row r="4996" spans="1:10" x14ac:dyDescent="0.2">
      <c r="A4996">
        <v>35191102</v>
      </c>
      <c r="B4996">
        <v>1290</v>
      </c>
      <c r="C4996">
        <v>5</v>
      </c>
      <c r="D4996">
        <v>5</v>
      </c>
      <c r="E4996">
        <v>2</v>
      </c>
      <c r="F4996">
        <v>5</v>
      </c>
      <c r="G4996">
        <v>1.2187598892688416</v>
      </c>
      <c r="H4996">
        <v>1.8840480482450161</v>
      </c>
      <c r="I4996">
        <v>-0.44664028407110767</v>
      </c>
      <c r="J4996">
        <v>2.0162590086346905</v>
      </c>
    </row>
    <row r="4997" spans="1:10" x14ac:dyDescent="0.2">
      <c r="A4997">
        <v>35191103</v>
      </c>
      <c r="B4997">
        <v>616</v>
      </c>
      <c r="C4997">
        <v>1</v>
      </c>
      <c r="D4997">
        <v>4</v>
      </c>
      <c r="E4997">
        <v>2</v>
      </c>
      <c r="F4997">
        <v>5</v>
      </c>
      <c r="G4997">
        <v>-1.4135136034202134</v>
      </c>
      <c r="H4997">
        <v>0.14337397216693423</v>
      </c>
      <c r="I4997">
        <v>-0.31926080033033716</v>
      </c>
      <c r="J4997">
        <v>1.6825252238400885</v>
      </c>
    </row>
    <row r="4998" spans="1:10" x14ac:dyDescent="0.2">
      <c r="A4998">
        <v>35191104</v>
      </c>
      <c r="B4998">
        <v>998</v>
      </c>
      <c r="C4998">
        <v>1</v>
      </c>
      <c r="D4998">
        <v>4</v>
      </c>
      <c r="E4998">
        <v>2</v>
      </c>
      <c r="F4998">
        <v>5</v>
      </c>
      <c r="G4998">
        <v>-1.5143383201069098</v>
      </c>
      <c r="H4998">
        <v>0.15602709361243228</v>
      </c>
      <c r="I4998">
        <v>-0.41736965370499834</v>
      </c>
      <c r="J4998">
        <v>1.5881877081822584</v>
      </c>
    </row>
    <row r="4999" spans="1:10" x14ac:dyDescent="0.2">
      <c r="A4999">
        <v>35191105</v>
      </c>
      <c r="B4999">
        <v>635</v>
      </c>
      <c r="C4999">
        <v>1</v>
      </c>
      <c r="D4999">
        <v>4</v>
      </c>
      <c r="E4999">
        <v>4</v>
      </c>
      <c r="F4999">
        <v>5</v>
      </c>
      <c r="G4999">
        <v>-1.3012017855941442</v>
      </c>
      <c r="H4999">
        <v>2.3927695856485798E-2</v>
      </c>
      <c r="I4999">
        <v>0.17623917041381107</v>
      </c>
      <c r="J4999">
        <v>1.0271542282600503</v>
      </c>
    </row>
    <row r="5000" spans="1:10" x14ac:dyDescent="0.2">
      <c r="A5000">
        <v>35191106</v>
      </c>
      <c r="B5000">
        <v>2763</v>
      </c>
      <c r="C5000">
        <v>5</v>
      </c>
      <c r="D5000">
        <v>5</v>
      </c>
      <c r="E5000">
        <v>1</v>
      </c>
      <c r="F5000">
        <v>5</v>
      </c>
      <c r="G5000">
        <v>0.86428577268411089</v>
      </c>
      <c r="H5000">
        <v>1.1821786901451081</v>
      </c>
      <c r="I5000">
        <v>-0.85860290513468951</v>
      </c>
      <c r="J5000">
        <v>2.7124417207049345</v>
      </c>
    </row>
    <row r="5001" spans="1:10" x14ac:dyDescent="0.2">
      <c r="A5001">
        <v>35191107</v>
      </c>
      <c r="B5001">
        <v>479</v>
      </c>
      <c r="C5001">
        <v>3</v>
      </c>
      <c r="D5001">
        <v>5</v>
      </c>
      <c r="E5001">
        <v>2</v>
      </c>
      <c r="F5001">
        <v>5</v>
      </c>
      <c r="G5001">
        <v>-0.25512023581443843</v>
      </c>
      <c r="H5001">
        <v>1.0555899715273298</v>
      </c>
      <c r="I5001">
        <v>-0.69727794195667825</v>
      </c>
      <c r="J5001">
        <v>2.8686527557830752</v>
      </c>
    </row>
    <row r="5002" spans="1:10" x14ac:dyDescent="0.2">
      <c r="A5002">
        <v>35191108</v>
      </c>
      <c r="B5002">
        <v>434</v>
      </c>
      <c r="C5002">
        <v>3</v>
      </c>
      <c r="D5002">
        <v>5</v>
      </c>
      <c r="E5002">
        <v>1</v>
      </c>
      <c r="F5002">
        <v>5</v>
      </c>
      <c r="G5002">
        <v>-0.10493069573100716</v>
      </c>
      <c r="H5002">
        <v>0.92456010427736723</v>
      </c>
      <c r="I5002">
        <v>-0.88291527990329688</v>
      </c>
      <c r="J5002">
        <v>2.9575412702019244</v>
      </c>
    </row>
    <row r="5003" spans="1:10" x14ac:dyDescent="0.2">
      <c r="A5003">
        <v>35191109</v>
      </c>
      <c r="B5003">
        <v>745</v>
      </c>
      <c r="C5003">
        <v>1</v>
      </c>
      <c r="D5003">
        <v>3</v>
      </c>
      <c r="E5003">
        <v>3</v>
      </c>
      <c r="F5003">
        <v>5</v>
      </c>
      <c r="G5003">
        <v>-1.294120222638613</v>
      </c>
      <c r="H5003">
        <v>-9.3385049990314967E-2</v>
      </c>
      <c r="I5003">
        <v>-0.10159401922567865</v>
      </c>
      <c r="J5003">
        <v>1.2506065515658045</v>
      </c>
    </row>
    <row r="5004" spans="1:10" x14ac:dyDescent="0.2">
      <c r="A5004">
        <v>35191110</v>
      </c>
      <c r="B5004">
        <v>789</v>
      </c>
      <c r="C5004">
        <v>1</v>
      </c>
      <c r="D5004">
        <v>3</v>
      </c>
      <c r="E5004">
        <v>3</v>
      </c>
      <c r="F5004">
        <v>5</v>
      </c>
      <c r="G5004">
        <v>-1.2483438988050837</v>
      </c>
      <c r="H5004">
        <v>-0.33044380957006714</v>
      </c>
      <c r="I5004">
        <v>-0.16314148627077243</v>
      </c>
      <c r="J5004">
        <v>1.3227926423597594</v>
      </c>
    </row>
    <row r="5005" spans="1:10" x14ac:dyDescent="0.2">
      <c r="A5005">
        <v>35191111</v>
      </c>
      <c r="B5005">
        <v>438</v>
      </c>
      <c r="C5005">
        <v>1</v>
      </c>
      <c r="D5005">
        <v>3</v>
      </c>
      <c r="E5005">
        <v>3</v>
      </c>
      <c r="F5005">
        <v>5</v>
      </c>
      <c r="G5005">
        <v>-1.0524033186051507</v>
      </c>
      <c r="H5005">
        <v>-0.16143299940694711</v>
      </c>
      <c r="I5005">
        <v>-0.1066179408131358</v>
      </c>
      <c r="J5005">
        <v>1.3021339171985913</v>
      </c>
    </row>
    <row r="5006" spans="1:10" x14ac:dyDescent="0.2">
      <c r="A5006">
        <v>35191112</v>
      </c>
      <c r="B5006">
        <v>542</v>
      </c>
      <c r="C5006">
        <v>1</v>
      </c>
      <c r="D5006">
        <v>2</v>
      </c>
      <c r="E5006">
        <v>2</v>
      </c>
      <c r="F5006">
        <v>5</v>
      </c>
      <c r="G5006">
        <v>-0.91136787546141984</v>
      </c>
      <c r="H5006">
        <v>-0.48261345893277002</v>
      </c>
      <c r="I5006">
        <v>-0.3874160950676605</v>
      </c>
      <c r="J5006">
        <v>0.92144720974395156</v>
      </c>
    </row>
    <row r="5007" spans="1:10" x14ac:dyDescent="0.2">
      <c r="A5007">
        <v>35191113</v>
      </c>
      <c r="B5007">
        <v>642</v>
      </c>
      <c r="C5007">
        <v>1</v>
      </c>
      <c r="D5007">
        <v>3</v>
      </c>
      <c r="E5007">
        <v>2</v>
      </c>
      <c r="F5007">
        <v>5</v>
      </c>
      <c r="G5007">
        <v>-1.3124913521286303</v>
      </c>
      <c r="H5007">
        <v>-0.30686509690638836</v>
      </c>
      <c r="I5007">
        <v>-0.69057016112631131</v>
      </c>
      <c r="J5007">
        <v>1.5619415424555942</v>
      </c>
    </row>
    <row r="5008" spans="1:10" x14ac:dyDescent="0.2">
      <c r="A5008">
        <v>35191114</v>
      </c>
      <c r="B5008">
        <v>513</v>
      </c>
      <c r="C5008">
        <v>1</v>
      </c>
      <c r="D5008">
        <v>4</v>
      </c>
      <c r="E5008">
        <v>2</v>
      </c>
      <c r="F5008">
        <v>5</v>
      </c>
      <c r="G5008">
        <v>-1.5351194888244339</v>
      </c>
      <c r="H5008">
        <v>0.45614313529182143</v>
      </c>
      <c r="I5008">
        <v>-0.66179126227917462</v>
      </c>
      <c r="J5008">
        <v>2.027722151690436</v>
      </c>
    </row>
    <row r="5009" spans="1:10" x14ac:dyDescent="0.2">
      <c r="A5009">
        <v>35191115</v>
      </c>
      <c r="B5009">
        <v>969</v>
      </c>
      <c r="C5009">
        <v>1</v>
      </c>
      <c r="D5009">
        <v>2</v>
      </c>
      <c r="E5009">
        <v>1</v>
      </c>
      <c r="F5009">
        <v>4</v>
      </c>
      <c r="G5009">
        <v>-1.4762365823583354</v>
      </c>
      <c r="H5009">
        <v>-0.50173477639249842</v>
      </c>
      <c r="I5009">
        <v>-1.096271388932152</v>
      </c>
      <c r="J5009">
        <v>0.37171647347998804</v>
      </c>
    </row>
    <row r="5010" spans="1:10" x14ac:dyDescent="0.2">
      <c r="A5010">
        <v>35191116</v>
      </c>
      <c r="B5010">
        <v>2617</v>
      </c>
      <c r="C5010">
        <v>1</v>
      </c>
      <c r="D5010">
        <v>3</v>
      </c>
      <c r="E5010">
        <v>1</v>
      </c>
      <c r="F5010">
        <v>4</v>
      </c>
      <c r="G5010">
        <v>-1.3780143186793756</v>
      </c>
      <c r="H5010">
        <v>-0.22638371195806486</v>
      </c>
      <c r="I5010">
        <v>-0.83271713613790943</v>
      </c>
      <c r="J5010">
        <v>0.66691818888038223</v>
      </c>
    </row>
    <row r="5011" spans="1:10" x14ac:dyDescent="0.2">
      <c r="A5011">
        <v>35191117</v>
      </c>
      <c r="B5011">
        <v>403</v>
      </c>
      <c r="C5011">
        <v>1</v>
      </c>
      <c r="D5011">
        <v>3</v>
      </c>
      <c r="E5011">
        <v>1</v>
      </c>
      <c r="F5011">
        <v>5</v>
      </c>
      <c r="G5011">
        <v>-1.1221588234388027</v>
      </c>
      <c r="H5011">
        <v>-0.32303866079947274</v>
      </c>
      <c r="I5011">
        <v>-0.82858545867286271</v>
      </c>
      <c r="J5011">
        <v>0.85521829148859396</v>
      </c>
    </row>
    <row r="5012" spans="1:10" x14ac:dyDescent="0.2">
      <c r="A5012">
        <v>35191118</v>
      </c>
      <c r="B5012">
        <v>1559</v>
      </c>
      <c r="C5012">
        <v>1</v>
      </c>
      <c r="D5012">
        <v>3</v>
      </c>
      <c r="E5012">
        <v>1</v>
      </c>
      <c r="F5012">
        <v>4</v>
      </c>
      <c r="G5012">
        <v>-1.374586725716842</v>
      </c>
      <c r="H5012">
        <v>-0.25939426867352089</v>
      </c>
      <c r="I5012">
        <v>-0.95122965187284736</v>
      </c>
      <c r="J5012">
        <v>0.64559282787260441</v>
      </c>
    </row>
    <row r="5013" spans="1:10" x14ac:dyDescent="0.2">
      <c r="A5013">
        <v>35191119</v>
      </c>
      <c r="B5013">
        <v>1373</v>
      </c>
      <c r="C5013">
        <v>1</v>
      </c>
      <c r="D5013">
        <v>3</v>
      </c>
      <c r="E5013">
        <v>2</v>
      </c>
      <c r="F5013">
        <v>4</v>
      </c>
      <c r="G5013">
        <v>-0.95856843287988291</v>
      </c>
      <c r="H5013">
        <v>-0.41418220597388555</v>
      </c>
      <c r="I5013">
        <v>-0.34218920344388298</v>
      </c>
      <c r="J5013">
        <v>0.66311985779276805</v>
      </c>
    </row>
    <row r="5014" spans="1:10" x14ac:dyDescent="0.2">
      <c r="A5014">
        <v>35191120</v>
      </c>
      <c r="B5014">
        <v>559</v>
      </c>
      <c r="C5014">
        <v>1</v>
      </c>
      <c r="D5014">
        <v>2</v>
      </c>
      <c r="E5014">
        <v>2</v>
      </c>
      <c r="F5014">
        <v>3</v>
      </c>
      <c r="G5014">
        <v>-1.5279360931008787</v>
      </c>
      <c r="H5014">
        <v>-0.66431562826679502</v>
      </c>
      <c r="I5014">
        <v>-0.58330294749609646</v>
      </c>
      <c r="J5014">
        <v>-9.6807560102519008E-2</v>
      </c>
    </row>
    <row r="5015" spans="1:10" x14ac:dyDescent="0.2">
      <c r="A5015">
        <v>35191121</v>
      </c>
      <c r="B5015">
        <v>476</v>
      </c>
      <c r="C5015">
        <v>2</v>
      </c>
      <c r="D5015">
        <v>2</v>
      </c>
      <c r="E5015">
        <v>5</v>
      </c>
      <c r="F5015">
        <v>3</v>
      </c>
      <c r="G5015">
        <v>-0.50199936910341303</v>
      </c>
      <c r="H5015">
        <v>-0.64822752144248974</v>
      </c>
      <c r="I5015">
        <v>0.62276263475956051</v>
      </c>
      <c r="J5015">
        <v>-0.27369812289812312</v>
      </c>
    </row>
    <row r="5016" spans="1:10" x14ac:dyDescent="0.2">
      <c r="A5016">
        <v>35191123</v>
      </c>
      <c r="B5016">
        <v>1249</v>
      </c>
      <c r="C5016">
        <v>1</v>
      </c>
      <c r="D5016">
        <v>1</v>
      </c>
      <c r="E5016">
        <v>2</v>
      </c>
      <c r="F5016">
        <v>3</v>
      </c>
      <c r="G5016">
        <v>-0.94045854863215372</v>
      </c>
      <c r="H5016">
        <v>-0.89874219937106448</v>
      </c>
      <c r="I5016">
        <v>-0.37299713291516606</v>
      </c>
      <c r="J5016">
        <v>-8.9974460173454701E-2</v>
      </c>
    </row>
    <row r="5017" spans="1:10" x14ac:dyDescent="0.2">
      <c r="A5017">
        <v>35191124</v>
      </c>
      <c r="B5017">
        <v>1056</v>
      </c>
      <c r="C5017">
        <v>1</v>
      </c>
      <c r="D5017">
        <v>3</v>
      </c>
      <c r="E5017">
        <v>2</v>
      </c>
      <c r="F5017">
        <v>4</v>
      </c>
      <c r="G5017">
        <v>-1.4861269832295578</v>
      </c>
      <c r="H5017">
        <v>-0.36409044491862375</v>
      </c>
      <c r="I5017">
        <v>-0.43139803353547179</v>
      </c>
      <c r="J5017">
        <v>0.6249607390652604</v>
      </c>
    </row>
    <row r="5018" spans="1:10" x14ac:dyDescent="0.2">
      <c r="A5018">
        <v>35191125</v>
      </c>
      <c r="B5018">
        <v>1100</v>
      </c>
      <c r="C5018">
        <v>1</v>
      </c>
      <c r="D5018">
        <v>4</v>
      </c>
      <c r="E5018">
        <v>1</v>
      </c>
      <c r="F5018">
        <v>5</v>
      </c>
      <c r="G5018">
        <v>-1.7168095017781841</v>
      </c>
      <c r="H5018">
        <v>-3.0806943272560311E-2</v>
      </c>
      <c r="I5018">
        <v>-0.8166637260040438</v>
      </c>
      <c r="J5018">
        <v>0.99931411131839587</v>
      </c>
    </row>
    <row r="5019" spans="1:10" x14ac:dyDescent="0.2">
      <c r="A5019">
        <v>35191126</v>
      </c>
      <c r="B5019">
        <v>637</v>
      </c>
      <c r="C5019">
        <v>1</v>
      </c>
      <c r="D5019">
        <v>2</v>
      </c>
      <c r="E5019">
        <v>2</v>
      </c>
      <c r="F5019">
        <v>4</v>
      </c>
      <c r="G5019">
        <v>-1.4907888924289217</v>
      </c>
      <c r="H5019">
        <v>-0.63587083113965936</v>
      </c>
      <c r="I5019">
        <v>-0.45362616877102041</v>
      </c>
      <c r="J5019">
        <v>0.15271833137950069</v>
      </c>
    </row>
    <row r="5020" spans="1:10" x14ac:dyDescent="0.2">
      <c r="A5020">
        <v>35191127</v>
      </c>
      <c r="B5020">
        <v>618</v>
      </c>
      <c r="C5020">
        <v>1</v>
      </c>
      <c r="D5020">
        <v>3</v>
      </c>
      <c r="E5020">
        <v>1</v>
      </c>
      <c r="F5020">
        <v>5</v>
      </c>
      <c r="G5020">
        <v>-0.96348896458329047</v>
      </c>
      <c r="H5020">
        <v>-0.18190645046050058</v>
      </c>
      <c r="I5020">
        <v>-1.182969873890106</v>
      </c>
      <c r="J5020">
        <v>1.0586063286700451</v>
      </c>
    </row>
    <row r="5021" spans="1:10" x14ac:dyDescent="0.2">
      <c r="A5021">
        <v>35191128</v>
      </c>
      <c r="B5021">
        <v>634</v>
      </c>
      <c r="C5021">
        <v>1</v>
      </c>
      <c r="D5021">
        <v>3</v>
      </c>
      <c r="E5021">
        <v>1</v>
      </c>
      <c r="F5021">
        <v>5</v>
      </c>
      <c r="G5021">
        <v>-1.101044604878195</v>
      </c>
      <c r="H5021">
        <v>-0.18134334866721194</v>
      </c>
      <c r="I5021">
        <v>-0.95462581918998635</v>
      </c>
      <c r="J5021">
        <v>0.8434262777572813</v>
      </c>
    </row>
    <row r="5022" spans="1:10" x14ac:dyDescent="0.2">
      <c r="A5022">
        <v>35191129</v>
      </c>
      <c r="B5022">
        <v>500</v>
      </c>
      <c r="C5022">
        <v>1</v>
      </c>
      <c r="D5022">
        <v>2</v>
      </c>
      <c r="E5022">
        <v>3</v>
      </c>
      <c r="F5022">
        <v>4</v>
      </c>
      <c r="G5022">
        <v>-1.6231167254395045</v>
      </c>
      <c r="H5022">
        <v>-0.60118059600585283</v>
      </c>
      <c r="I5022">
        <v>-0.27082823532828959</v>
      </c>
      <c r="J5022">
        <v>-1.9677490610084558E-2</v>
      </c>
    </row>
    <row r="5023" spans="1:10" x14ac:dyDescent="0.2">
      <c r="A5023">
        <v>35191130</v>
      </c>
      <c r="B5023">
        <v>566</v>
      </c>
      <c r="C5023">
        <v>1</v>
      </c>
      <c r="D5023">
        <v>3</v>
      </c>
      <c r="E5023">
        <v>1</v>
      </c>
      <c r="F5023">
        <v>4</v>
      </c>
      <c r="G5023">
        <v>-1.2140991641903915</v>
      </c>
      <c r="H5023">
        <v>-0.22438061473748921</v>
      </c>
      <c r="I5023">
        <v>-0.96197562332202069</v>
      </c>
      <c r="J5023">
        <v>0.4466691664515845</v>
      </c>
    </row>
    <row r="5024" spans="1:10" x14ac:dyDescent="0.2">
      <c r="A5024">
        <v>35191131</v>
      </c>
      <c r="B5024">
        <v>797</v>
      </c>
      <c r="C5024">
        <v>1</v>
      </c>
      <c r="D5024">
        <v>3</v>
      </c>
      <c r="E5024">
        <v>1</v>
      </c>
      <c r="F5024">
        <v>4</v>
      </c>
      <c r="G5024">
        <v>-1.3824427590999968</v>
      </c>
      <c r="H5024">
        <v>-0.14585244184678683</v>
      </c>
      <c r="I5024">
        <v>-1.2459195834335564</v>
      </c>
      <c r="J5024">
        <v>0.54108857051846304</v>
      </c>
    </row>
    <row r="5025" spans="1:10" x14ac:dyDescent="0.2">
      <c r="A5025">
        <v>35191132</v>
      </c>
      <c r="B5025">
        <v>734</v>
      </c>
      <c r="C5025">
        <v>1</v>
      </c>
      <c r="D5025">
        <v>2</v>
      </c>
      <c r="E5025">
        <v>2</v>
      </c>
      <c r="F5025">
        <v>3</v>
      </c>
      <c r="G5025">
        <v>-1.2616943507489347</v>
      </c>
      <c r="H5025">
        <v>-0.73710478969084103</v>
      </c>
      <c r="I5025">
        <v>-0.62807302498455986</v>
      </c>
      <c r="J5025">
        <v>-8.7213847421054369E-2</v>
      </c>
    </row>
    <row r="5026" spans="1:10" x14ac:dyDescent="0.2">
      <c r="A5026">
        <v>35191133</v>
      </c>
      <c r="B5026">
        <v>811</v>
      </c>
      <c r="C5026">
        <v>1</v>
      </c>
      <c r="D5026">
        <v>2</v>
      </c>
      <c r="E5026">
        <v>1</v>
      </c>
      <c r="F5026">
        <v>4</v>
      </c>
      <c r="G5026">
        <v>-1.4369887199853297</v>
      </c>
      <c r="H5026">
        <v>-0.69574093651586955</v>
      </c>
      <c r="I5026">
        <v>-1.3174842023980222</v>
      </c>
      <c r="J5026">
        <v>9.3860535832839265E-3</v>
      </c>
    </row>
    <row r="5027" spans="1:10" x14ac:dyDescent="0.2">
      <c r="A5027">
        <v>35191134</v>
      </c>
      <c r="B5027">
        <v>1020</v>
      </c>
      <c r="C5027">
        <v>1</v>
      </c>
      <c r="D5027">
        <v>3</v>
      </c>
      <c r="E5027">
        <v>1</v>
      </c>
      <c r="F5027">
        <v>4</v>
      </c>
      <c r="G5027">
        <v>-1.659604495585417</v>
      </c>
      <c r="H5027">
        <v>-0.39930844021305312</v>
      </c>
      <c r="I5027">
        <v>-1.070832322722596</v>
      </c>
      <c r="J5027">
        <v>0.30488557373381325</v>
      </c>
    </row>
    <row r="5028" spans="1:10" x14ac:dyDescent="0.2">
      <c r="A5028">
        <v>35191135</v>
      </c>
      <c r="B5028">
        <v>1650</v>
      </c>
      <c r="C5028">
        <v>1</v>
      </c>
      <c r="D5028">
        <v>3</v>
      </c>
      <c r="E5028">
        <v>1</v>
      </c>
      <c r="F5028">
        <v>4</v>
      </c>
      <c r="G5028">
        <v>-1.2539823991730272</v>
      </c>
      <c r="H5028">
        <v>-0.21195563695849146</v>
      </c>
      <c r="I5028">
        <v>-1.1032365064612746</v>
      </c>
      <c r="J5028">
        <v>0.41424347192458499</v>
      </c>
    </row>
    <row r="5029" spans="1:10" x14ac:dyDescent="0.2">
      <c r="A5029">
        <v>35191136</v>
      </c>
      <c r="B5029">
        <v>3742</v>
      </c>
      <c r="C5029">
        <v>1</v>
      </c>
      <c r="D5029">
        <v>3</v>
      </c>
      <c r="E5029">
        <v>1</v>
      </c>
      <c r="F5029">
        <v>5</v>
      </c>
      <c r="G5029">
        <v>-1.0439190941844776</v>
      </c>
      <c r="H5029">
        <v>-0.11832608645113565</v>
      </c>
      <c r="I5029">
        <v>-1.0047608008259956</v>
      </c>
      <c r="J5029">
        <v>1.5668974933956021</v>
      </c>
    </row>
    <row r="5030" spans="1:10" x14ac:dyDescent="0.2">
      <c r="A5030">
        <v>35191137</v>
      </c>
      <c r="B5030">
        <v>589</v>
      </c>
      <c r="C5030">
        <v>1</v>
      </c>
      <c r="D5030">
        <v>2</v>
      </c>
      <c r="E5030">
        <v>1</v>
      </c>
      <c r="F5030">
        <v>5</v>
      </c>
      <c r="G5030">
        <v>-1.5893650976679938</v>
      </c>
      <c r="H5030">
        <v>-0.63938039604127728</v>
      </c>
      <c r="I5030">
        <v>-0.84076713238554435</v>
      </c>
      <c r="J5030">
        <v>0.81512841292512861</v>
      </c>
    </row>
    <row r="5031" spans="1:10" x14ac:dyDescent="0.2">
      <c r="A5031">
        <v>35191138</v>
      </c>
      <c r="B5031">
        <v>490</v>
      </c>
      <c r="C5031">
        <v>1</v>
      </c>
      <c r="D5031">
        <v>2</v>
      </c>
      <c r="E5031">
        <v>1</v>
      </c>
      <c r="F5031">
        <v>5</v>
      </c>
      <c r="G5031">
        <v>-1.5025418354039028</v>
      </c>
      <c r="H5031">
        <v>-0.53747486257185573</v>
      </c>
      <c r="I5031">
        <v>-0.87440362672121053</v>
      </c>
      <c r="J5031">
        <v>0.96064971641916219</v>
      </c>
    </row>
    <row r="5032" spans="1:10" x14ac:dyDescent="0.2">
      <c r="A5032">
        <v>35191139</v>
      </c>
      <c r="B5032">
        <v>535</v>
      </c>
      <c r="C5032">
        <v>1</v>
      </c>
      <c r="D5032">
        <v>2</v>
      </c>
      <c r="E5032">
        <v>1</v>
      </c>
      <c r="F5032">
        <v>5</v>
      </c>
      <c r="G5032">
        <v>-1.9592196501102705</v>
      </c>
      <c r="H5032">
        <v>-0.46982888484950991</v>
      </c>
      <c r="I5032">
        <v>-0.77943131675609845</v>
      </c>
      <c r="J5032">
        <v>0.80986352579117482</v>
      </c>
    </row>
    <row r="5033" spans="1:10" x14ac:dyDescent="0.2">
      <c r="A5033">
        <v>35191140</v>
      </c>
      <c r="B5033">
        <v>591</v>
      </c>
      <c r="C5033">
        <v>4</v>
      </c>
      <c r="D5033">
        <v>4</v>
      </c>
      <c r="E5033">
        <v>1</v>
      </c>
      <c r="F5033">
        <v>5</v>
      </c>
      <c r="G5033">
        <v>0.22688008249877264</v>
      </c>
      <c r="H5033">
        <v>0.41249341045262394</v>
      </c>
      <c r="I5033">
        <v>-0.77416397740616216</v>
      </c>
      <c r="J5033">
        <v>2.2735938913442446</v>
      </c>
    </row>
    <row r="5034" spans="1:10" x14ac:dyDescent="0.2">
      <c r="A5034">
        <v>35191141</v>
      </c>
      <c r="B5034">
        <v>1065</v>
      </c>
      <c r="C5034">
        <v>5</v>
      </c>
      <c r="D5034">
        <v>4</v>
      </c>
      <c r="E5034">
        <v>5</v>
      </c>
      <c r="F5034">
        <v>5</v>
      </c>
      <c r="G5034">
        <v>1.356746138379227</v>
      </c>
      <c r="H5034">
        <v>0.53352551026926842</v>
      </c>
      <c r="I5034">
        <v>1.8173642970257178</v>
      </c>
      <c r="J5034">
        <v>1.528045836134958</v>
      </c>
    </row>
    <row r="5035" spans="1:10" x14ac:dyDescent="0.2">
      <c r="A5035">
        <v>35191142</v>
      </c>
      <c r="B5035">
        <v>415</v>
      </c>
      <c r="C5035">
        <v>1</v>
      </c>
      <c r="D5035">
        <v>4</v>
      </c>
      <c r="E5035">
        <v>2</v>
      </c>
      <c r="F5035">
        <v>5</v>
      </c>
      <c r="G5035">
        <v>-1.2711781810740752</v>
      </c>
      <c r="H5035">
        <v>2.7163660627498754E-2</v>
      </c>
      <c r="I5035">
        <v>-0.36853552787494748</v>
      </c>
      <c r="J5035">
        <v>1.5864764612731714</v>
      </c>
    </row>
    <row r="5036" spans="1:10" x14ac:dyDescent="0.2">
      <c r="A5036">
        <v>35191143</v>
      </c>
      <c r="B5036">
        <v>396</v>
      </c>
      <c r="C5036">
        <v>1</v>
      </c>
      <c r="D5036">
        <v>3</v>
      </c>
      <c r="E5036">
        <v>2</v>
      </c>
      <c r="F5036">
        <v>5</v>
      </c>
      <c r="G5036">
        <v>-1.6212065626770924</v>
      </c>
      <c r="H5036">
        <v>-0.29543842259465175</v>
      </c>
      <c r="I5036">
        <v>-0.4395987844863124</v>
      </c>
      <c r="J5036">
        <v>1.2477195852592602</v>
      </c>
    </row>
    <row r="5037" spans="1:10" x14ac:dyDescent="0.2">
      <c r="A5037">
        <v>35191144</v>
      </c>
      <c r="B5037">
        <v>1590</v>
      </c>
      <c r="C5037">
        <v>2</v>
      </c>
      <c r="D5037">
        <v>4</v>
      </c>
      <c r="E5037">
        <v>1</v>
      </c>
      <c r="F5037">
        <v>5</v>
      </c>
      <c r="G5037">
        <v>-0.66689237281559333</v>
      </c>
      <c r="H5037">
        <v>9.9819209179241031E-2</v>
      </c>
      <c r="I5037">
        <v>-0.95447217706587195</v>
      </c>
      <c r="J5037">
        <v>0.85379219843442899</v>
      </c>
    </row>
    <row r="5038" spans="1:10" x14ac:dyDescent="0.2">
      <c r="A5038">
        <v>35191145</v>
      </c>
      <c r="B5038">
        <v>750</v>
      </c>
      <c r="C5038">
        <v>2</v>
      </c>
      <c r="D5038">
        <v>2</v>
      </c>
      <c r="E5038">
        <v>5</v>
      </c>
      <c r="F5038">
        <v>3</v>
      </c>
      <c r="G5038">
        <v>-0.70162204219331492</v>
      </c>
      <c r="H5038">
        <v>-0.72771713590366649</v>
      </c>
      <c r="I5038">
        <v>0.68714213262792057</v>
      </c>
      <c r="J5038">
        <v>-0.13484395837318613</v>
      </c>
    </row>
    <row r="5039" spans="1:10" x14ac:dyDescent="0.2">
      <c r="A5039">
        <v>35191146</v>
      </c>
      <c r="B5039">
        <v>498</v>
      </c>
      <c r="C5039">
        <v>2</v>
      </c>
      <c r="D5039">
        <v>3</v>
      </c>
      <c r="E5039">
        <v>4</v>
      </c>
      <c r="F5039">
        <v>2</v>
      </c>
      <c r="G5039">
        <v>-0.61291692204482029</v>
      </c>
      <c r="H5039">
        <v>-0.2051220448544453</v>
      </c>
      <c r="I5039">
        <v>0.39097255856083868</v>
      </c>
      <c r="J5039">
        <v>-0.454271730715124</v>
      </c>
    </row>
    <row r="5040" spans="1:10" x14ac:dyDescent="0.2">
      <c r="A5040">
        <v>35191147</v>
      </c>
      <c r="B5040">
        <v>431</v>
      </c>
      <c r="C5040">
        <v>2</v>
      </c>
      <c r="D5040">
        <v>2</v>
      </c>
      <c r="E5040">
        <v>3</v>
      </c>
      <c r="F5040">
        <v>2</v>
      </c>
      <c r="G5040">
        <v>-0.46627107857602623</v>
      </c>
      <c r="H5040">
        <v>-0.59964798783703477</v>
      </c>
      <c r="I5040">
        <v>-0.2834691109573414</v>
      </c>
      <c r="J5040">
        <v>-0.54308052777857962</v>
      </c>
    </row>
    <row r="5041" spans="1:10" x14ac:dyDescent="0.2">
      <c r="A5041">
        <v>35191148</v>
      </c>
      <c r="B5041">
        <v>500</v>
      </c>
      <c r="C5041">
        <v>2</v>
      </c>
      <c r="D5041">
        <v>3</v>
      </c>
      <c r="E5041">
        <v>3</v>
      </c>
      <c r="F5041">
        <v>2</v>
      </c>
      <c r="G5041">
        <v>-0.6649722799878609</v>
      </c>
      <c r="H5041">
        <v>-0.1338602328942754</v>
      </c>
      <c r="I5041">
        <v>-0.1895316693134125</v>
      </c>
      <c r="J5041">
        <v>-0.43141137541715746</v>
      </c>
    </row>
    <row r="5042" spans="1:10" x14ac:dyDescent="0.2">
      <c r="A5042">
        <v>35191149</v>
      </c>
      <c r="B5042">
        <v>582</v>
      </c>
      <c r="C5042">
        <v>4</v>
      </c>
      <c r="D5042">
        <v>3</v>
      </c>
      <c r="E5042">
        <v>4</v>
      </c>
      <c r="F5042">
        <v>2</v>
      </c>
      <c r="G5042">
        <v>0.13915089752676824</v>
      </c>
      <c r="H5042">
        <v>-0.41857845628995</v>
      </c>
      <c r="I5042">
        <v>0.19907846266838314</v>
      </c>
      <c r="J5042">
        <v>-0.66142241567832327</v>
      </c>
    </row>
    <row r="5043" spans="1:10" x14ac:dyDescent="0.2">
      <c r="A5043">
        <v>35191150</v>
      </c>
      <c r="B5043">
        <v>438</v>
      </c>
      <c r="C5043">
        <v>3</v>
      </c>
      <c r="D5043">
        <v>3</v>
      </c>
      <c r="E5043">
        <v>4</v>
      </c>
      <c r="F5043">
        <v>3</v>
      </c>
      <c r="G5043">
        <v>-0.28023623765807226</v>
      </c>
      <c r="H5043">
        <v>-0.19718222302716809</v>
      </c>
      <c r="I5043">
        <v>0.18276237805703829</v>
      </c>
      <c r="J5043">
        <v>-0.36095754938749391</v>
      </c>
    </row>
    <row r="5044" spans="1:10" x14ac:dyDescent="0.2">
      <c r="A5044">
        <v>35191151</v>
      </c>
      <c r="B5044">
        <v>527</v>
      </c>
      <c r="C5044">
        <v>3</v>
      </c>
      <c r="D5044">
        <v>2</v>
      </c>
      <c r="E5044">
        <v>2</v>
      </c>
      <c r="F5044">
        <v>2</v>
      </c>
      <c r="G5044">
        <v>-0.24025708173138896</v>
      </c>
      <c r="H5044">
        <v>-0.55789314174938376</v>
      </c>
      <c r="I5044">
        <v>-0.46497032548796069</v>
      </c>
      <c r="J5044">
        <v>-0.42737638613266549</v>
      </c>
    </row>
    <row r="5045" spans="1:10" x14ac:dyDescent="0.2">
      <c r="A5045">
        <v>35191152</v>
      </c>
      <c r="B5045">
        <v>503</v>
      </c>
      <c r="C5045">
        <v>3</v>
      </c>
      <c r="D5045">
        <v>2</v>
      </c>
      <c r="E5045">
        <v>3</v>
      </c>
      <c r="F5045">
        <v>3</v>
      </c>
      <c r="G5045">
        <v>-0.33776715219273012</v>
      </c>
      <c r="H5045">
        <v>-0.53469644252170678</v>
      </c>
      <c r="I5045">
        <v>-7.3074982984354567E-2</v>
      </c>
      <c r="J5045">
        <v>-0.39859022198875804</v>
      </c>
    </row>
    <row r="5046" spans="1:10" x14ac:dyDescent="0.2">
      <c r="A5046">
        <v>35191153</v>
      </c>
      <c r="B5046">
        <v>656</v>
      </c>
      <c r="C5046">
        <v>3</v>
      </c>
      <c r="D5046">
        <v>2</v>
      </c>
      <c r="E5046">
        <v>3</v>
      </c>
      <c r="F5046">
        <v>2</v>
      </c>
      <c r="G5046">
        <v>-0.36623461873768653</v>
      </c>
      <c r="H5046">
        <v>-0.62333316467659561</v>
      </c>
      <c r="I5046">
        <v>-0.23491619403615535</v>
      </c>
      <c r="J5046">
        <v>-0.56266143158620463</v>
      </c>
    </row>
    <row r="5047" spans="1:10" x14ac:dyDescent="0.2">
      <c r="A5047">
        <v>35191154</v>
      </c>
      <c r="B5047">
        <v>576</v>
      </c>
      <c r="C5047">
        <v>1</v>
      </c>
      <c r="D5047">
        <v>1</v>
      </c>
      <c r="E5047">
        <v>3</v>
      </c>
      <c r="F5047">
        <v>3</v>
      </c>
      <c r="G5047">
        <v>-0.83932906611627756</v>
      </c>
      <c r="H5047">
        <v>-0.92302908408654072</v>
      </c>
      <c r="I5047">
        <v>-0.23486245089302299</v>
      </c>
      <c r="J5047">
        <v>-0.17924464914100299</v>
      </c>
    </row>
    <row r="5048" spans="1:10" x14ac:dyDescent="0.2">
      <c r="A5048">
        <v>35191155</v>
      </c>
      <c r="B5048">
        <v>627</v>
      </c>
      <c r="C5048">
        <v>2</v>
      </c>
      <c r="D5048">
        <v>2</v>
      </c>
      <c r="E5048">
        <v>3</v>
      </c>
      <c r="F5048">
        <v>3</v>
      </c>
      <c r="G5048">
        <v>-0.5047033989225691</v>
      </c>
      <c r="H5048">
        <v>-0.74293146489657813</v>
      </c>
      <c r="I5048">
        <v>-0.27419926625134844</v>
      </c>
      <c r="J5048">
        <v>-0.34449186830387946</v>
      </c>
    </row>
    <row r="5049" spans="1:10" x14ac:dyDescent="0.2">
      <c r="A5049">
        <v>35191156</v>
      </c>
      <c r="B5049">
        <v>494</v>
      </c>
      <c r="C5049">
        <v>2</v>
      </c>
      <c r="D5049">
        <v>1</v>
      </c>
      <c r="E5049">
        <v>3</v>
      </c>
      <c r="F5049">
        <v>3</v>
      </c>
      <c r="G5049">
        <v>-0.59264944615793169</v>
      </c>
      <c r="H5049">
        <v>-1.0026215436566477</v>
      </c>
      <c r="I5049">
        <v>-0.25802262393034164</v>
      </c>
      <c r="J5049">
        <v>-0.14723853301868553</v>
      </c>
    </row>
    <row r="5050" spans="1:10" x14ac:dyDescent="0.2">
      <c r="A5050">
        <v>35191157</v>
      </c>
      <c r="B5050">
        <v>545</v>
      </c>
      <c r="C5050">
        <v>3</v>
      </c>
      <c r="D5050">
        <v>1</v>
      </c>
      <c r="E5050">
        <v>3</v>
      </c>
      <c r="F5050">
        <v>3</v>
      </c>
      <c r="G5050">
        <v>-5.1679994270315152E-2</v>
      </c>
      <c r="H5050">
        <v>-0.88161998573504263</v>
      </c>
      <c r="I5050">
        <v>-4.4689986253432262E-2</v>
      </c>
      <c r="J5050">
        <v>-0.36709667879046692</v>
      </c>
    </row>
    <row r="5051" spans="1:10" x14ac:dyDescent="0.2">
      <c r="A5051">
        <v>35191158</v>
      </c>
      <c r="B5051">
        <v>582</v>
      </c>
      <c r="C5051">
        <v>2</v>
      </c>
      <c r="D5051">
        <v>2</v>
      </c>
      <c r="E5051">
        <v>3</v>
      </c>
      <c r="F5051">
        <v>3</v>
      </c>
      <c r="G5051">
        <v>-0.7269556691637975</v>
      </c>
      <c r="H5051">
        <v>-0.56426951351464116</v>
      </c>
      <c r="I5051">
        <v>-0.13451890969261168</v>
      </c>
      <c r="J5051">
        <v>-0.27456575722085813</v>
      </c>
    </row>
    <row r="5052" spans="1:10" x14ac:dyDescent="0.2">
      <c r="A5052">
        <v>35191159</v>
      </c>
      <c r="B5052">
        <v>533</v>
      </c>
      <c r="C5052">
        <v>3</v>
      </c>
      <c r="D5052">
        <v>1</v>
      </c>
      <c r="E5052">
        <v>4</v>
      </c>
      <c r="F5052">
        <v>3</v>
      </c>
      <c r="G5052">
        <v>-0.37875596488547958</v>
      </c>
      <c r="H5052">
        <v>-0.99975430298932189</v>
      </c>
      <c r="I5052">
        <v>5.6790436932542654E-2</v>
      </c>
      <c r="J5052">
        <v>-0.25685839215240325</v>
      </c>
    </row>
    <row r="5053" spans="1:10" x14ac:dyDescent="0.2">
      <c r="A5053">
        <v>35191160</v>
      </c>
      <c r="B5053">
        <v>435</v>
      </c>
      <c r="C5053">
        <v>3</v>
      </c>
      <c r="D5053">
        <v>1</v>
      </c>
      <c r="E5053">
        <v>3</v>
      </c>
      <c r="F5053">
        <v>3</v>
      </c>
      <c r="G5053">
        <v>-0.18126015038000842</v>
      </c>
      <c r="H5053">
        <v>-1.1125896902187051</v>
      </c>
      <c r="I5053">
        <v>-8.2435535636457918E-2</v>
      </c>
      <c r="J5053">
        <v>-0.35519051009879316</v>
      </c>
    </row>
    <row r="5054" spans="1:10" x14ac:dyDescent="0.2">
      <c r="A5054">
        <v>35191161</v>
      </c>
      <c r="B5054">
        <v>461</v>
      </c>
      <c r="C5054">
        <v>3</v>
      </c>
      <c r="D5054">
        <v>1</v>
      </c>
      <c r="E5054">
        <v>4</v>
      </c>
      <c r="F5054">
        <v>3</v>
      </c>
      <c r="G5054">
        <v>-0.2556181548022981</v>
      </c>
      <c r="H5054">
        <v>-0.95456386796788606</v>
      </c>
      <c r="I5054">
        <v>0.17516718766688533</v>
      </c>
      <c r="J5054">
        <v>-0.32692024125388225</v>
      </c>
    </row>
    <row r="5055" spans="1:10" x14ac:dyDescent="0.2">
      <c r="A5055">
        <v>35191162</v>
      </c>
      <c r="B5055">
        <v>458</v>
      </c>
      <c r="C5055">
        <v>2</v>
      </c>
      <c r="D5055">
        <v>1</v>
      </c>
      <c r="E5055">
        <v>3</v>
      </c>
      <c r="F5055">
        <v>2</v>
      </c>
      <c r="G5055">
        <v>-0.67886289867882887</v>
      </c>
      <c r="H5055">
        <v>-0.8634724045180312</v>
      </c>
      <c r="I5055">
        <v>-1.4137179876171274E-2</v>
      </c>
      <c r="J5055">
        <v>-0.49685677115893739</v>
      </c>
    </row>
    <row r="5056" spans="1:10" x14ac:dyDescent="0.2">
      <c r="A5056">
        <v>35191163</v>
      </c>
      <c r="B5056">
        <v>1037</v>
      </c>
      <c r="C5056">
        <v>2</v>
      </c>
      <c r="D5056">
        <v>1</v>
      </c>
      <c r="E5056">
        <v>3</v>
      </c>
      <c r="F5056">
        <v>3</v>
      </c>
      <c r="G5056">
        <v>-0.64248102767325643</v>
      </c>
      <c r="H5056">
        <v>-1.0148966084343005</v>
      </c>
      <c r="I5056">
        <v>-0.26051723531875992</v>
      </c>
      <c r="J5056">
        <v>-0.38682633165664559</v>
      </c>
    </row>
    <row r="5057" spans="1:10" x14ac:dyDescent="0.2">
      <c r="A5057">
        <v>35191164</v>
      </c>
      <c r="B5057">
        <v>668</v>
      </c>
      <c r="C5057">
        <v>2</v>
      </c>
      <c r="D5057">
        <v>2</v>
      </c>
      <c r="E5057">
        <v>2</v>
      </c>
      <c r="F5057">
        <v>3</v>
      </c>
      <c r="G5057">
        <v>-0.58668604541734592</v>
      </c>
      <c r="H5057">
        <v>-0.56427173209109527</v>
      </c>
      <c r="I5057">
        <v>-0.38997870872500173</v>
      </c>
      <c r="J5057">
        <v>-0.27405338718379391</v>
      </c>
    </row>
    <row r="5058" spans="1:10" x14ac:dyDescent="0.2">
      <c r="A5058">
        <v>35191165</v>
      </c>
      <c r="B5058">
        <v>576</v>
      </c>
      <c r="C5058">
        <v>4</v>
      </c>
      <c r="D5058">
        <v>2</v>
      </c>
      <c r="E5058">
        <v>3</v>
      </c>
      <c r="F5058">
        <v>2</v>
      </c>
      <c r="G5058">
        <v>0.14795222011460582</v>
      </c>
      <c r="H5058">
        <v>-0.64997738651967873</v>
      </c>
      <c r="I5058">
        <v>3.3439535459281744E-2</v>
      </c>
      <c r="J5058">
        <v>-0.50631162952819975</v>
      </c>
    </row>
    <row r="5059" spans="1:10" x14ac:dyDescent="0.2">
      <c r="A5059">
        <v>35191166</v>
      </c>
      <c r="B5059">
        <v>382</v>
      </c>
      <c r="C5059">
        <v>3</v>
      </c>
      <c r="D5059">
        <v>3</v>
      </c>
      <c r="E5059">
        <v>4</v>
      </c>
      <c r="F5059">
        <v>3</v>
      </c>
      <c r="G5059">
        <v>-1.9387137232553614E-2</v>
      </c>
      <c r="H5059">
        <v>-0.26205140348194833</v>
      </c>
      <c r="I5059">
        <v>6.7580535370919861E-2</v>
      </c>
      <c r="J5059">
        <v>-0.20630725102758765</v>
      </c>
    </row>
    <row r="5060" spans="1:10" x14ac:dyDescent="0.2">
      <c r="A5060">
        <v>35191168</v>
      </c>
      <c r="B5060">
        <v>1137</v>
      </c>
      <c r="C5060">
        <v>1</v>
      </c>
      <c r="D5060">
        <v>3</v>
      </c>
      <c r="E5060">
        <v>1</v>
      </c>
      <c r="F5060">
        <v>5</v>
      </c>
      <c r="G5060">
        <v>-0.96851457145855235</v>
      </c>
      <c r="H5060">
        <v>-0.18240943418360647</v>
      </c>
      <c r="I5060">
        <v>-0.88490491423550854</v>
      </c>
      <c r="J5060">
        <v>1.4757724864250883</v>
      </c>
    </row>
    <row r="5061" spans="1:10" x14ac:dyDescent="0.2">
      <c r="A5061">
        <v>35191169</v>
      </c>
      <c r="B5061">
        <v>1717</v>
      </c>
      <c r="C5061">
        <v>1</v>
      </c>
      <c r="D5061">
        <v>3</v>
      </c>
      <c r="E5061">
        <v>1</v>
      </c>
      <c r="F5061">
        <v>5</v>
      </c>
      <c r="G5061">
        <v>-1.0741631700071601</v>
      </c>
      <c r="H5061">
        <v>-0.18068642565186516</v>
      </c>
      <c r="I5061">
        <v>-0.81538079146097642</v>
      </c>
      <c r="J5061">
        <v>1.7100922574383399</v>
      </c>
    </row>
    <row r="5062" spans="1:10" x14ac:dyDescent="0.2">
      <c r="A5062">
        <v>35191171</v>
      </c>
      <c r="B5062">
        <v>247</v>
      </c>
      <c r="C5062">
        <v>5</v>
      </c>
      <c r="D5062">
        <v>3</v>
      </c>
      <c r="E5062">
        <v>5</v>
      </c>
      <c r="F5062">
        <v>3</v>
      </c>
      <c r="G5062">
        <v>1.4849483291264407</v>
      </c>
      <c r="H5062">
        <v>-0.41064320477349825</v>
      </c>
      <c r="I5062">
        <v>11.224185462448126</v>
      </c>
      <c r="J5062">
        <v>-0.36253491211779931</v>
      </c>
    </row>
    <row r="5063" spans="1:10" x14ac:dyDescent="0.2">
      <c r="A5063">
        <v>35191174</v>
      </c>
      <c r="B5063">
        <v>1785</v>
      </c>
      <c r="C5063">
        <v>2</v>
      </c>
      <c r="D5063">
        <v>3</v>
      </c>
      <c r="E5063">
        <v>1</v>
      </c>
      <c r="F5063">
        <v>5</v>
      </c>
      <c r="G5063">
        <v>-0.65501553643381205</v>
      </c>
      <c r="H5063">
        <v>-0.18243089517000285</v>
      </c>
      <c r="I5063">
        <v>-1.2003225136677367</v>
      </c>
      <c r="J5063">
        <v>1.6146010158589759</v>
      </c>
    </row>
    <row r="5064" spans="1:10" x14ac:dyDescent="0.2">
      <c r="A5064">
        <v>35191175</v>
      </c>
      <c r="B5064">
        <v>427</v>
      </c>
      <c r="C5064">
        <v>4</v>
      </c>
      <c r="D5064">
        <v>2</v>
      </c>
      <c r="E5064">
        <v>1</v>
      </c>
      <c r="F5064">
        <v>5</v>
      </c>
      <c r="G5064">
        <v>0.20210599353576392</v>
      </c>
      <c r="H5064">
        <v>-0.60261046165603394</v>
      </c>
      <c r="I5064">
        <v>-1.3251884647476406</v>
      </c>
      <c r="J5064">
        <v>1.0208068017649681</v>
      </c>
    </row>
    <row r="5065" spans="1:10" x14ac:dyDescent="0.2">
      <c r="A5065">
        <v>35191176</v>
      </c>
      <c r="B5065">
        <v>1335</v>
      </c>
      <c r="C5065">
        <v>1</v>
      </c>
      <c r="D5065">
        <v>4</v>
      </c>
      <c r="E5065">
        <v>2</v>
      </c>
      <c r="F5065">
        <v>5</v>
      </c>
      <c r="G5065">
        <v>-0.96521898167961928</v>
      </c>
      <c r="H5065">
        <v>-6.0097197419066578E-3</v>
      </c>
      <c r="I5065">
        <v>-0.38764999851303805</v>
      </c>
      <c r="J5065">
        <v>1.5926444736751688</v>
      </c>
    </row>
    <row r="5066" spans="1:10" x14ac:dyDescent="0.2">
      <c r="A5066">
        <v>35191177</v>
      </c>
      <c r="B5066">
        <v>554</v>
      </c>
      <c r="C5066">
        <v>1</v>
      </c>
      <c r="D5066">
        <v>4</v>
      </c>
      <c r="E5066">
        <v>1</v>
      </c>
      <c r="F5066">
        <v>5</v>
      </c>
      <c r="G5066">
        <v>-1.4681659976220602</v>
      </c>
      <c r="H5066">
        <v>1.5837538827538022E-2</v>
      </c>
      <c r="I5066">
        <v>-0.72236897482109286</v>
      </c>
      <c r="J5066">
        <v>1.8347755445081755</v>
      </c>
    </row>
    <row r="5067" spans="1:10" x14ac:dyDescent="0.2">
      <c r="A5067">
        <v>35191178</v>
      </c>
      <c r="B5067">
        <v>587</v>
      </c>
      <c r="C5067">
        <v>1</v>
      </c>
      <c r="D5067">
        <v>3</v>
      </c>
      <c r="E5067">
        <v>2</v>
      </c>
      <c r="F5067">
        <v>5</v>
      </c>
      <c r="G5067">
        <v>-1.1993943804991902</v>
      </c>
      <c r="H5067">
        <v>-0.19615563450524581</v>
      </c>
      <c r="I5067">
        <v>-0.65288980288355303</v>
      </c>
      <c r="J5067">
        <v>1.1931576904114791</v>
      </c>
    </row>
    <row r="5068" spans="1:10" x14ac:dyDescent="0.2">
      <c r="A5068">
        <v>35191179</v>
      </c>
      <c r="B5068">
        <v>552</v>
      </c>
      <c r="C5068">
        <v>1</v>
      </c>
      <c r="D5068">
        <v>4</v>
      </c>
      <c r="E5068">
        <v>2</v>
      </c>
      <c r="F5068">
        <v>5</v>
      </c>
      <c r="G5068">
        <v>-1.7333163735105908</v>
      </c>
      <c r="H5068">
        <v>-1.516260192088667E-2</v>
      </c>
      <c r="I5068">
        <v>-0.48336373786470133</v>
      </c>
      <c r="J5068">
        <v>1.3882802582459033</v>
      </c>
    </row>
    <row r="5069" spans="1:10" x14ac:dyDescent="0.2">
      <c r="A5069">
        <v>35191180</v>
      </c>
      <c r="B5069">
        <v>5618</v>
      </c>
      <c r="C5069">
        <v>1</v>
      </c>
      <c r="D5069">
        <v>4</v>
      </c>
      <c r="E5069">
        <v>1</v>
      </c>
      <c r="F5069">
        <v>5</v>
      </c>
      <c r="G5069">
        <v>-1.0914762768238395</v>
      </c>
      <c r="H5069">
        <v>0.12490195145044654</v>
      </c>
      <c r="I5069">
        <v>-0.71438682254596453</v>
      </c>
      <c r="J5069">
        <v>1.919435069264241</v>
      </c>
    </row>
    <row r="5070" spans="1:10" x14ac:dyDescent="0.2">
      <c r="A5070">
        <v>35191181</v>
      </c>
      <c r="B5070">
        <v>713</v>
      </c>
      <c r="C5070">
        <v>1</v>
      </c>
      <c r="D5070">
        <v>3</v>
      </c>
      <c r="E5070">
        <v>2</v>
      </c>
      <c r="F5070">
        <v>5</v>
      </c>
      <c r="G5070">
        <v>-1.313040317501504</v>
      </c>
      <c r="H5070">
        <v>-0.15580708825452333</v>
      </c>
      <c r="I5070">
        <v>-0.6255048596620767</v>
      </c>
      <c r="J5070">
        <v>1.5375848924555067</v>
      </c>
    </row>
    <row r="5071" spans="1:10" x14ac:dyDescent="0.2">
      <c r="A5071">
        <v>35191182</v>
      </c>
      <c r="B5071">
        <v>597</v>
      </c>
      <c r="C5071">
        <v>1</v>
      </c>
      <c r="D5071">
        <v>4</v>
      </c>
      <c r="E5071">
        <v>2</v>
      </c>
      <c r="F5071">
        <v>5</v>
      </c>
      <c r="G5071">
        <v>-1.2351139342389432</v>
      </c>
      <c r="H5071">
        <v>0.24838638887358463</v>
      </c>
      <c r="I5071">
        <v>-0.61904456155974352</v>
      </c>
      <c r="J5071">
        <v>1.8728245068665821</v>
      </c>
    </row>
    <row r="5072" spans="1:10" x14ac:dyDescent="0.2">
      <c r="A5072">
        <v>35191183</v>
      </c>
      <c r="B5072">
        <v>712</v>
      </c>
      <c r="C5072">
        <v>1</v>
      </c>
      <c r="D5072">
        <v>4</v>
      </c>
      <c r="E5072">
        <v>2</v>
      </c>
      <c r="F5072">
        <v>5</v>
      </c>
      <c r="G5072">
        <v>-1.6117389121076786</v>
      </c>
      <c r="H5072">
        <v>5.2747566509936672E-3</v>
      </c>
      <c r="I5072">
        <v>-0.62012110005527299</v>
      </c>
      <c r="J5072">
        <v>1.4533780826049809</v>
      </c>
    </row>
    <row r="5073" spans="1:10" x14ac:dyDescent="0.2">
      <c r="A5073">
        <v>35191184</v>
      </c>
      <c r="B5073">
        <v>2043</v>
      </c>
      <c r="C5073">
        <v>1</v>
      </c>
      <c r="D5073">
        <v>4</v>
      </c>
      <c r="E5073">
        <v>1</v>
      </c>
      <c r="F5073">
        <v>5</v>
      </c>
      <c r="G5073">
        <v>-0.89947127412532835</v>
      </c>
      <c r="H5073">
        <v>4.6735864331828622E-2</v>
      </c>
      <c r="I5073">
        <v>-0.8615335047920234</v>
      </c>
      <c r="J5073">
        <v>1.7725783957189294</v>
      </c>
    </row>
    <row r="5074" spans="1:10" x14ac:dyDescent="0.2">
      <c r="A5074">
        <v>35191185</v>
      </c>
      <c r="B5074">
        <v>1410</v>
      </c>
      <c r="C5074">
        <v>1</v>
      </c>
      <c r="D5074">
        <v>4</v>
      </c>
      <c r="E5074">
        <v>1</v>
      </c>
      <c r="F5074">
        <v>5</v>
      </c>
      <c r="G5074">
        <v>-1.245295583402334</v>
      </c>
      <c r="H5074">
        <v>-3.7071333632320402E-2</v>
      </c>
      <c r="I5074">
        <v>-0.7958462695292865</v>
      </c>
      <c r="J5074">
        <v>1.8265053167752594</v>
      </c>
    </row>
    <row r="5075" spans="1:10" x14ac:dyDescent="0.2">
      <c r="A5075">
        <v>35191186</v>
      </c>
      <c r="B5075">
        <v>607</v>
      </c>
      <c r="C5075">
        <v>1</v>
      </c>
      <c r="D5075">
        <v>4</v>
      </c>
      <c r="E5075">
        <v>2</v>
      </c>
      <c r="F5075">
        <v>5</v>
      </c>
      <c r="G5075">
        <v>-1.3545720456435748</v>
      </c>
      <c r="H5075">
        <v>3.8083339356497381E-2</v>
      </c>
      <c r="I5075">
        <v>-0.41175759307979082</v>
      </c>
      <c r="J5075">
        <v>1.488293233772908</v>
      </c>
    </row>
    <row r="5076" spans="1:10" x14ac:dyDescent="0.2">
      <c r="A5076">
        <v>35191187</v>
      </c>
      <c r="B5076">
        <v>704</v>
      </c>
      <c r="C5076">
        <v>1</v>
      </c>
      <c r="D5076">
        <v>4</v>
      </c>
      <c r="E5076">
        <v>3</v>
      </c>
      <c r="F5076">
        <v>5</v>
      </c>
      <c r="G5076">
        <v>-1.2516632605872064</v>
      </c>
      <c r="H5076">
        <v>9.6899955410405081E-2</v>
      </c>
      <c r="I5076">
        <v>-7.0195542466202493E-2</v>
      </c>
      <c r="J5076">
        <v>1.7054189229490642</v>
      </c>
    </row>
    <row r="5077" spans="1:10" x14ac:dyDescent="0.2">
      <c r="A5077">
        <v>35191188</v>
      </c>
      <c r="B5077">
        <v>713</v>
      </c>
      <c r="C5077">
        <v>1</v>
      </c>
      <c r="D5077">
        <v>3</v>
      </c>
      <c r="E5077">
        <v>3</v>
      </c>
      <c r="F5077">
        <v>5</v>
      </c>
      <c r="G5077">
        <v>-1.5925766518619708</v>
      </c>
      <c r="H5077">
        <v>-6.5258859582978251E-2</v>
      </c>
      <c r="I5077">
        <v>-0.29525261120628066</v>
      </c>
      <c r="J5077">
        <v>1.6301611091319113</v>
      </c>
    </row>
    <row r="5078" spans="1:10" x14ac:dyDescent="0.2">
      <c r="A5078">
        <v>35191189</v>
      </c>
      <c r="B5078">
        <v>657</v>
      </c>
      <c r="C5078">
        <v>1</v>
      </c>
      <c r="D5078">
        <v>3</v>
      </c>
      <c r="E5078">
        <v>3</v>
      </c>
      <c r="F5078">
        <v>5</v>
      </c>
      <c r="G5078">
        <v>-1.1686161660028813</v>
      </c>
      <c r="H5078">
        <v>-0.10724508680488533</v>
      </c>
      <c r="I5078">
        <v>-0.27868644402694331</v>
      </c>
      <c r="J5078">
        <v>1.3417550613571336</v>
      </c>
    </row>
    <row r="5079" spans="1:10" x14ac:dyDescent="0.2">
      <c r="A5079">
        <v>35191190</v>
      </c>
      <c r="B5079">
        <v>1113</v>
      </c>
      <c r="C5079">
        <v>1</v>
      </c>
      <c r="D5079">
        <v>4</v>
      </c>
      <c r="E5079">
        <v>2</v>
      </c>
      <c r="F5079">
        <v>5</v>
      </c>
      <c r="G5079">
        <v>-1.4247250742953292</v>
      </c>
      <c r="H5079">
        <v>-1.5115522459369091E-2</v>
      </c>
      <c r="I5079">
        <v>-0.41553326333338969</v>
      </c>
      <c r="J5079">
        <v>1.652685255482798</v>
      </c>
    </row>
    <row r="5080" spans="1:10" x14ac:dyDescent="0.2">
      <c r="A5080">
        <v>35191191</v>
      </c>
      <c r="B5080">
        <v>659</v>
      </c>
      <c r="C5080">
        <v>1</v>
      </c>
      <c r="D5080">
        <v>4</v>
      </c>
      <c r="E5080">
        <v>2</v>
      </c>
      <c r="F5080">
        <v>5</v>
      </c>
      <c r="G5080">
        <v>-1.5375561718026671</v>
      </c>
      <c r="H5080">
        <v>-2.135018215615625E-2</v>
      </c>
      <c r="I5080">
        <v>-0.69897622836954443</v>
      </c>
      <c r="J5080">
        <v>1.7951139531251257</v>
      </c>
    </row>
    <row r="5081" spans="1:10" x14ac:dyDescent="0.2">
      <c r="A5081">
        <v>35191192</v>
      </c>
      <c r="B5081">
        <v>3554</v>
      </c>
      <c r="C5081">
        <v>1</v>
      </c>
      <c r="D5081">
        <v>4</v>
      </c>
      <c r="E5081">
        <v>1</v>
      </c>
      <c r="F5081">
        <v>5</v>
      </c>
      <c r="G5081">
        <v>-1.3810624544625076</v>
      </c>
      <c r="H5081">
        <v>0.22148168577816429</v>
      </c>
      <c r="I5081">
        <v>-0.77278019417533228</v>
      </c>
      <c r="J5081">
        <v>1.9943039412394121</v>
      </c>
    </row>
    <row r="5082" spans="1:10" x14ac:dyDescent="0.2">
      <c r="A5082">
        <v>35191193</v>
      </c>
      <c r="B5082">
        <v>963</v>
      </c>
      <c r="C5082">
        <v>1</v>
      </c>
      <c r="D5082">
        <v>4</v>
      </c>
      <c r="E5082">
        <v>2</v>
      </c>
      <c r="F5082">
        <v>5</v>
      </c>
      <c r="G5082">
        <v>-1.6854322055793087</v>
      </c>
      <c r="H5082">
        <v>-1.0819241115479772E-2</v>
      </c>
      <c r="I5082">
        <v>-0.59527659361638774</v>
      </c>
      <c r="J5082">
        <v>1.2000286090120946</v>
      </c>
    </row>
    <row r="5083" spans="1:10" x14ac:dyDescent="0.2">
      <c r="A5083">
        <v>35191194</v>
      </c>
      <c r="B5083">
        <v>534</v>
      </c>
      <c r="C5083">
        <v>1</v>
      </c>
      <c r="D5083">
        <v>3</v>
      </c>
      <c r="E5083">
        <v>3</v>
      </c>
      <c r="F5083">
        <v>5</v>
      </c>
      <c r="G5083">
        <v>-1.655438128970065</v>
      </c>
      <c r="H5083">
        <v>-7.9109671346185129E-2</v>
      </c>
      <c r="I5083">
        <v>-0.21465071453580295</v>
      </c>
      <c r="J5083">
        <v>1.3414057156063066</v>
      </c>
    </row>
    <row r="5084" spans="1:10" x14ac:dyDescent="0.2">
      <c r="A5084">
        <v>35191195</v>
      </c>
      <c r="B5084">
        <v>638</v>
      </c>
      <c r="C5084">
        <v>1</v>
      </c>
      <c r="D5084">
        <v>4</v>
      </c>
      <c r="E5084">
        <v>2</v>
      </c>
      <c r="F5084">
        <v>5</v>
      </c>
      <c r="G5084">
        <v>-1.568212319488427</v>
      </c>
      <c r="H5084">
        <v>8.0397554721261977E-2</v>
      </c>
      <c r="I5084">
        <v>-0.397986432283715</v>
      </c>
      <c r="J5084">
        <v>2.0407627893421827</v>
      </c>
    </row>
    <row r="5085" spans="1:10" x14ac:dyDescent="0.2">
      <c r="A5085">
        <v>35191196</v>
      </c>
      <c r="B5085">
        <v>695</v>
      </c>
      <c r="C5085">
        <v>1</v>
      </c>
      <c r="D5085">
        <v>4</v>
      </c>
      <c r="E5085">
        <v>2</v>
      </c>
      <c r="F5085">
        <v>5</v>
      </c>
      <c r="G5085">
        <v>-1.2841004067027226</v>
      </c>
      <c r="H5085">
        <v>5.2020937185748295E-4</v>
      </c>
      <c r="I5085">
        <v>-0.44342694106229752</v>
      </c>
      <c r="J5085">
        <v>1.6991444110981528</v>
      </c>
    </row>
    <row r="5086" spans="1:10" x14ac:dyDescent="0.2">
      <c r="A5086">
        <v>35191197</v>
      </c>
      <c r="B5086">
        <v>654</v>
      </c>
      <c r="C5086">
        <v>1</v>
      </c>
      <c r="D5086">
        <v>3</v>
      </c>
      <c r="E5086">
        <v>3</v>
      </c>
      <c r="F5086">
        <v>5</v>
      </c>
      <c r="G5086">
        <v>-1.4031259115484267</v>
      </c>
      <c r="H5086">
        <v>-5.3062823199676451E-2</v>
      </c>
      <c r="I5086">
        <v>-0.21819541829441583</v>
      </c>
      <c r="J5086">
        <v>1.3254364617997356</v>
      </c>
    </row>
    <row r="5087" spans="1:10" x14ac:dyDescent="0.2">
      <c r="A5087">
        <v>35191198</v>
      </c>
      <c r="B5087">
        <v>1642</v>
      </c>
      <c r="C5087">
        <v>1</v>
      </c>
      <c r="D5087">
        <v>4</v>
      </c>
      <c r="E5087">
        <v>2</v>
      </c>
      <c r="F5087">
        <v>5</v>
      </c>
      <c r="G5087">
        <v>-1.2892363240016063</v>
      </c>
      <c r="H5087">
        <v>0.56280590506868067</v>
      </c>
      <c r="I5087">
        <v>-0.60515825556259695</v>
      </c>
      <c r="J5087">
        <v>1.7839940112992108</v>
      </c>
    </row>
    <row r="5088" spans="1:10" x14ac:dyDescent="0.2">
      <c r="A5088">
        <v>35191199</v>
      </c>
      <c r="B5088">
        <v>1489</v>
      </c>
      <c r="C5088">
        <v>1</v>
      </c>
      <c r="D5088">
        <v>4</v>
      </c>
      <c r="E5088">
        <v>2</v>
      </c>
      <c r="F5088">
        <v>5</v>
      </c>
      <c r="G5088">
        <v>-1.5952543437989486</v>
      </c>
      <c r="H5088">
        <v>0.13522567795637183</v>
      </c>
      <c r="I5088">
        <v>-0.52845127050806351</v>
      </c>
      <c r="J5088">
        <v>1.7332799411758524</v>
      </c>
    </row>
    <row r="5089" spans="1:10" x14ac:dyDescent="0.2">
      <c r="A5089">
        <v>35191200</v>
      </c>
      <c r="B5089">
        <v>898</v>
      </c>
      <c r="C5089">
        <v>1</v>
      </c>
      <c r="D5089">
        <v>4</v>
      </c>
      <c r="E5089">
        <v>1</v>
      </c>
      <c r="F5089">
        <v>5</v>
      </c>
      <c r="G5089">
        <v>-1.3408953144547702</v>
      </c>
      <c r="H5089">
        <v>0.28631369891642389</v>
      </c>
      <c r="I5089">
        <v>-0.90867856102261557</v>
      </c>
      <c r="J5089">
        <v>1.4806323207182208</v>
      </c>
    </row>
    <row r="5090" spans="1:10" x14ac:dyDescent="0.2">
      <c r="A5090">
        <v>35191201</v>
      </c>
      <c r="B5090">
        <v>690</v>
      </c>
      <c r="C5090">
        <v>1</v>
      </c>
      <c r="D5090">
        <v>4</v>
      </c>
      <c r="E5090">
        <v>2</v>
      </c>
      <c r="F5090">
        <v>5</v>
      </c>
      <c r="G5090">
        <v>-1.626775345985302</v>
      </c>
      <c r="H5090">
        <v>0.4936611603761083</v>
      </c>
      <c r="I5090">
        <v>-0.54605391362119771</v>
      </c>
      <c r="J5090">
        <v>1.1303843273175942</v>
      </c>
    </row>
    <row r="5091" spans="1:10" x14ac:dyDescent="0.2">
      <c r="A5091">
        <v>35191202</v>
      </c>
      <c r="B5091">
        <v>608</v>
      </c>
      <c r="C5091">
        <v>1</v>
      </c>
      <c r="D5091">
        <v>5</v>
      </c>
      <c r="E5091">
        <v>1</v>
      </c>
      <c r="F5091">
        <v>4</v>
      </c>
      <c r="G5091">
        <v>-1.7016223583780425</v>
      </c>
      <c r="H5091">
        <v>0.90861019687464939</v>
      </c>
      <c r="I5091">
        <v>-0.75662783474043871</v>
      </c>
      <c r="J5091">
        <v>0.67799060248740872</v>
      </c>
    </row>
    <row r="5092" spans="1:10" x14ac:dyDescent="0.2">
      <c r="A5092">
        <v>35191203</v>
      </c>
      <c r="B5092">
        <v>573</v>
      </c>
      <c r="C5092">
        <v>1</v>
      </c>
      <c r="D5092">
        <v>5</v>
      </c>
      <c r="E5092">
        <v>1</v>
      </c>
      <c r="F5092">
        <v>5</v>
      </c>
      <c r="G5092">
        <v>-1.4155152094112315</v>
      </c>
      <c r="H5092">
        <v>0.89371273019202679</v>
      </c>
      <c r="I5092">
        <v>-0.96814294597504269</v>
      </c>
      <c r="J5092">
        <v>0.7233832333924497</v>
      </c>
    </row>
    <row r="5093" spans="1:10" x14ac:dyDescent="0.2">
      <c r="A5093">
        <v>35191204</v>
      </c>
      <c r="B5093">
        <v>1649</v>
      </c>
      <c r="C5093">
        <v>2</v>
      </c>
      <c r="D5093">
        <v>2</v>
      </c>
      <c r="E5093">
        <v>2</v>
      </c>
      <c r="F5093">
        <v>5</v>
      </c>
      <c r="G5093">
        <v>-0.5468768634036949</v>
      </c>
      <c r="H5093">
        <v>-0.61092505605116476</v>
      </c>
      <c r="I5093">
        <v>-0.44814221394719267</v>
      </c>
      <c r="J5093">
        <v>0.8415395813989659</v>
      </c>
    </row>
    <row r="5094" spans="1:10" x14ac:dyDescent="0.2">
      <c r="A5094">
        <v>35191205</v>
      </c>
      <c r="B5094">
        <v>416</v>
      </c>
      <c r="C5094">
        <v>1</v>
      </c>
      <c r="D5094">
        <v>2</v>
      </c>
      <c r="E5094">
        <v>1</v>
      </c>
      <c r="F5094">
        <v>4</v>
      </c>
      <c r="G5094">
        <v>-1.3687409896527378</v>
      </c>
      <c r="H5094">
        <v>-0.65569243504212804</v>
      </c>
      <c r="I5094">
        <v>-1.1330195295046892</v>
      </c>
      <c r="J5094">
        <v>0.5183715454011909</v>
      </c>
    </row>
    <row r="5095" spans="1:10" x14ac:dyDescent="0.2">
      <c r="A5095">
        <v>35191206</v>
      </c>
      <c r="B5095">
        <v>480</v>
      </c>
      <c r="C5095">
        <v>1</v>
      </c>
      <c r="D5095">
        <v>2</v>
      </c>
      <c r="E5095">
        <v>2</v>
      </c>
      <c r="F5095">
        <v>4</v>
      </c>
      <c r="G5095">
        <v>-0.96232483954181092</v>
      </c>
      <c r="H5095">
        <v>-0.6338301960221483</v>
      </c>
      <c r="I5095">
        <v>-0.70098522578664524</v>
      </c>
      <c r="J5095">
        <v>0.49056127288375218</v>
      </c>
    </row>
    <row r="5096" spans="1:10" x14ac:dyDescent="0.2">
      <c r="A5096">
        <v>35191207</v>
      </c>
      <c r="B5096">
        <v>456</v>
      </c>
      <c r="C5096">
        <v>1</v>
      </c>
      <c r="D5096">
        <v>3</v>
      </c>
      <c r="E5096">
        <v>2</v>
      </c>
      <c r="F5096">
        <v>4</v>
      </c>
      <c r="G5096">
        <v>-1.1851749930586057</v>
      </c>
      <c r="H5096">
        <v>-0.3726268119491572</v>
      </c>
      <c r="I5096">
        <v>-0.68370924617735684</v>
      </c>
      <c r="J5096">
        <v>0.53788921173227255</v>
      </c>
    </row>
    <row r="5097" spans="1:10" x14ac:dyDescent="0.2">
      <c r="A5097">
        <v>35191208</v>
      </c>
      <c r="B5097">
        <v>394</v>
      </c>
      <c r="C5097">
        <v>2</v>
      </c>
      <c r="D5097">
        <v>2</v>
      </c>
      <c r="E5097">
        <v>1</v>
      </c>
      <c r="F5097">
        <v>5</v>
      </c>
      <c r="G5097">
        <v>-0.75314343700688435</v>
      </c>
      <c r="H5097">
        <v>-0.68313103805360731</v>
      </c>
      <c r="I5097">
        <v>-0.79597038173712642</v>
      </c>
      <c r="J5097">
        <v>0.76678479235158492</v>
      </c>
    </row>
    <row r="5098" spans="1:10" x14ac:dyDescent="0.2">
      <c r="A5098">
        <v>35191209</v>
      </c>
      <c r="B5098">
        <v>344</v>
      </c>
      <c r="C5098">
        <v>3</v>
      </c>
      <c r="D5098">
        <v>3</v>
      </c>
      <c r="E5098">
        <v>5</v>
      </c>
      <c r="F5098">
        <v>3</v>
      </c>
      <c r="G5098">
        <v>-8.2542283111375361E-2</v>
      </c>
      <c r="H5098">
        <v>-0.42276513185124759</v>
      </c>
      <c r="I5098">
        <v>0.78078260568584335</v>
      </c>
      <c r="J5098">
        <v>-0.18232854112751082</v>
      </c>
    </row>
    <row r="5099" spans="1:10" x14ac:dyDescent="0.2">
      <c r="A5099">
        <v>35191210</v>
      </c>
      <c r="B5099">
        <v>300</v>
      </c>
      <c r="C5099">
        <v>3</v>
      </c>
      <c r="D5099">
        <v>2</v>
      </c>
      <c r="E5099">
        <v>4</v>
      </c>
      <c r="F5099">
        <v>4</v>
      </c>
      <c r="G5099">
        <v>-2.257087809839825E-3</v>
      </c>
      <c r="H5099">
        <v>-0.54781271930488773</v>
      </c>
      <c r="I5099">
        <v>0.51242292540027656</v>
      </c>
      <c r="J5099">
        <v>8.7813436358274988E-6</v>
      </c>
    </row>
    <row r="5100" spans="1:10" x14ac:dyDescent="0.2">
      <c r="A5100">
        <v>35191211</v>
      </c>
      <c r="B5100">
        <v>4118</v>
      </c>
      <c r="C5100">
        <v>3</v>
      </c>
      <c r="D5100">
        <v>3</v>
      </c>
      <c r="E5100">
        <v>1</v>
      </c>
      <c r="F5100">
        <v>5</v>
      </c>
      <c r="G5100">
        <v>-0.31718786705360147</v>
      </c>
      <c r="H5100">
        <v>-0.20982883669764144</v>
      </c>
      <c r="I5100">
        <v>-1.0640900497774979</v>
      </c>
      <c r="J5100">
        <v>1.7058617312608941</v>
      </c>
    </row>
    <row r="5101" spans="1:10" x14ac:dyDescent="0.2">
      <c r="A5101">
        <v>35191212</v>
      </c>
      <c r="B5101">
        <v>1619</v>
      </c>
      <c r="C5101">
        <v>1</v>
      </c>
      <c r="D5101">
        <v>3</v>
      </c>
      <c r="E5101">
        <v>2</v>
      </c>
      <c r="F5101">
        <v>5</v>
      </c>
      <c r="G5101">
        <v>-0.77975592344549183</v>
      </c>
      <c r="H5101">
        <v>-0.35605973632519361</v>
      </c>
      <c r="I5101">
        <v>-0.50624009769541733</v>
      </c>
      <c r="J5101">
        <v>1.3229364409262439</v>
      </c>
    </row>
    <row r="5102" spans="1:10" x14ac:dyDescent="0.2">
      <c r="A5102">
        <v>35191213</v>
      </c>
      <c r="B5102">
        <v>1153</v>
      </c>
      <c r="C5102">
        <v>1</v>
      </c>
      <c r="D5102">
        <v>3</v>
      </c>
      <c r="E5102">
        <v>2</v>
      </c>
      <c r="F5102">
        <v>5</v>
      </c>
      <c r="G5102">
        <v>-1.2081825716644961</v>
      </c>
      <c r="H5102">
        <v>-0.31121940939948733</v>
      </c>
      <c r="I5102">
        <v>-0.56434938790030709</v>
      </c>
      <c r="J5102">
        <v>1.2360416408797226</v>
      </c>
    </row>
    <row r="5103" spans="1:10" x14ac:dyDescent="0.2">
      <c r="A5103">
        <v>35191214</v>
      </c>
      <c r="B5103">
        <v>508</v>
      </c>
      <c r="C5103">
        <v>1</v>
      </c>
      <c r="D5103">
        <v>3</v>
      </c>
      <c r="E5103">
        <v>1</v>
      </c>
      <c r="F5103">
        <v>5</v>
      </c>
      <c r="G5103">
        <v>-1.528750892331133</v>
      </c>
      <c r="H5103">
        <v>-0.20812607459307245</v>
      </c>
      <c r="I5103">
        <v>-0.71315405630356632</v>
      </c>
      <c r="J5103">
        <v>1.3422053231287698</v>
      </c>
    </row>
    <row r="5104" spans="1:10" x14ac:dyDescent="0.2">
      <c r="A5104">
        <v>35191215</v>
      </c>
      <c r="B5104">
        <v>459</v>
      </c>
      <c r="C5104">
        <v>1</v>
      </c>
      <c r="D5104">
        <v>3</v>
      </c>
      <c r="E5104">
        <v>2</v>
      </c>
      <c r="F5104">
        <v>5</v>
      </c>
      <c r="G5104">
        <v>-1.2435079583200102</v>
      </c>
      <c r="H5104">
        <v>-0.25592190258159786</v>
      </c>
      <c r="I5104">
        <v>-0.4200182266404795</v>
      </c>
      <c r="J5104">
        <v>1.3505492299346906</v>
      </c>
    </row>
    <row r="5105" spans="1:10" x14ac:dyDescent="0.2">
      <c r="A5105">
        <v>35191216</v>
      </c>
      <c r="B5105">
        <v>630</v>
      </c>
      <c r="C5105">
        <v>1</v>
      </c>
      <c r="D5105">
        <v>3</v>
      </c>
      <c r="E5105">
        <v>2</v>
      </c>
      <c r="F5105">
        <v>5</v>
      </c>
      <c r="G5105">
        <v>-1.2047925325827973</v>
      </c>
      <c r="H5105">
        <v>-0.32339811944959185</v>
      </c>
      <c r="I5105">
        <v>-0.69435117927525269</v>
      </c>
      <c r="J5105">
        <v>1.5171137277303521</v>
      </c>
    </row>
    <row r="5106" spans="1:10" x14ac:dyDescent="0.2">
      <c r="A5106">
        <v>35191217</v>
      </c>
      <c r="B5106">
        <v>517</v>
      </c>
      <c r="C5106">
        <v>1</v>
      </c>
      <c r="D5106">
        <v>3</v>
      </c>
      <c r="E5106">
        <v>2</v>
      </c>
      <c r="F5106">
        <v>5</v>
      </c>
      <c r="G5106">
        <v>-1.0970201994552389</v>
      </c>
      <c r="H5106">
        <v>-0.30447973905092346</v>
      </c>
      <c r="I5106">
        <v>-0.35144510388297834</v>
      </c>
      <c r="J5106">
        <v>1.4272060916441869</v>
      </c>
    </row>
    <row r="5107" spans="1:10" x14ac:dyDescent="0.2">
      <c r="A5107">
        <v>35191218</v>
      </c>
      <c r="B5107">
        <v>636</v>
      </c>
      <c r="C5107">
        <v>1</v>
      </c>
      <c r="D5107">
        <v>3</v>
      </c>
      <c r="E5107">
        <v>3</v>
      </c>
      <c r="F5107">
        <v>5</v>
      </c>
      <c r="G5107">
        <v>-1.2338654496471486</v>
      </c>
      <c r="H5107">
        <v>-0.37186213911794669</v>
      </c>
      <c r="I5107">
        <v>-0.16402218238041671</v>
      </c>
      <c r="J5107">
        <v>1.2405149949470973</v>
      </c>
    </row>
    <row r="5108" spans="1:10" x14ac:dyDescent="0.2">
      <c r="A5108">
        <v>35191219</v>
      </c>
      <c r="B5108">
        <v>875</v>
      </c>
      <c r="C5108">
        <v>1</v>
      </c>
      <c r="D5108">
        <v>3</v>
      </c>
      <c r="E5108">
        <v>2</v>
      </c>
      <c r="F5108">
        <v>5</v>
      </c>
      <c r="G5108">
        <v>-0.94389978445444611</v>
      </c>
      <c r="H5108">
        <v>-7.7403732977531198E-2</v>
      </c>
      <c r="I5108">
        <v>-0.43202109860635618</v>
      </c>
      <c r="J5108">
        <v>1.5464246329587374</v>
      </c>
    </row>
    <row r="5109" spans="1:10" x14ac:dyDescent="0.2">
      <c r="A5109">
        <v>35191220</v>
      </c>
      <c r="B5109">
        <v>632</v>
      </c>
      <c r="C5109">
        <v>1</v>
      </c>
      <c r="D5109">
        <v>3</v>
      </c>
      <c r="E5109">
        <v>2</v>
      </c>
      <c r="F5109">
        <v>5</v>
      </c>
      <c r="G5109">
        <v>-1.3161249350574593</v>
      </c>
      <c r="H5109">
        <v>-0.11083020255179371</v>
      </c>
      <c r="I5109">
        <v>-0.45242654606069643</v>
      </c>
      <c r="J5109">
        <v>1.3707633986454306</v>
      </c>
    </row>
    <row r="5110" spans="1:10" x14ac:dyDescent="0.2">
      <c r="A5110">
        <v>35191221</v>
      </c>
      <c r="B5110">
        <v>473</v>
      </c>
      <c r="C5110">
        <v>1</v>
      </c>
      <c r="D5110">
        <v>4</v>
      </c>
      <c r="E5110">
        <v>2</v>
      </c>
      <c r="F5110">
        <v>5</v>
      </c>
      <c r="G5110">
        <v>-0.83233262917918416</v>
      </c>
      <c r="H5110">
        <v>0.39132740053608883</v>
      </c>
      <c r="I5110">
        <v>-0.45565400995728933</v>
      </c>
      <c r="J5110">
        <v>1.866125695604119</v>
      </c>
    </row>
    <row r="5111" spans="1:10" x14ac:dyDescent="0.2">
      <c r="A5111">
        <v>35191222</v>
      </c>
      <c r="B5111">
        <v>412</v>
      </c>
      <c r="C5111">
        <v>1</v>
      </c>
      <c r="D5111">
        <v>4</v>
      </c>
      <c r="E5111">
        <v>3</v>
      </c>
      <c r="F5111">
        <v>5</v>
      </c>
      <c r="G5111">
        <v>-1.0872565597135373</v>
      </c>
      <c r="H5111">
        <v>0.22839237109785215</v>
      </c>
      <c r="I5111">
        <v>-0.1293475562640384</v>
      </c>
      <c r="J5111">
        <v>1.8401010106481261</v>
      </c>
    </row>
    <row r="5112" spans="1:10" x14ac:dyDescent="0.2">
      <c r="A5112">
        <v>35191223</v>
      </c>
      <c r="B5112">
        <v>443</v>
      </c>
      <c r="C5112">
        <v>1</v>
      </c>
      <c r="D5112">
        <v>4</v>
      </c>
      <c r="E5112">
        <v>4</v>
      </c>
      <c r="F5112">
        <v>5</v>
      </c>
      <c r="G5112">
        <v>-1.135525308819048</v>
      </c>
      <c r="H5112">
        <v>0.26969316511359953</v>
      </c>
      <c r="I5112">
        <v>7.9198161462934624E-2</v>
      </c>
      <c r="J5112">
        <v>2.3609789900194711</v>
      </c>
    </row>
    <row r="5113" spans="1:10" x14ac:dyDescent="0.2">
      <c r="A5113">
        <v>35191225</v>
      </c>
      <c r="B5113">
        <v>422</v>
      </c>
      <c r="C5113">
        <v>1</v>
      </c>
      <c r="D5113">
        <v>3</v>
      </c>
      <c r="E5113">
        <v>4</v>
      </c>
      <c r="F5113">
        <v>5</v>
      </c>
      <c r="G5113">
        <v>-1.0848133252792247</v>
      </c>
      <c r="H5113">
        <v>-0.11473989479592545</v>
      </c>
      <c r="I5113">
        <v>0.20366864128516834</v>
      </c>
      <c r="J5113">
        <v>1.765441362029804</v>
      </c>
    </row>
    <row r="5114" spans="1:10" x14ac:dyDescent="0.2">
      <c r="A5114">
        <v>35191226</v>
      </c>
      <c r="B5114">
        <v>478</v>
      </c>
      <c r="C5114">
        <v>1</v>
      </c>
      <c r="D5114">
        <v>4</v>
      </c>
      <c r="E5114">
        <v>2</v>
      </c>
      <c r="F5114">
        <v>5</v>
      </c>
      <c r="G5114">
        <v>-1.5687669377070614</v>
      </c>
      <c r="H5114">
        <v>5.5069709342942752E-2</v>
      </c>
      <c r="I5114">
        <v>-0.65075657621549687</v>
      </c>
      <c r="J5114">
        <v>1.732078495201588</v>
      </c>
    </row>
    <row r="5115" spans="1:10" x14ac:dyDescent="0.2">
      <c r="A5115">
        <v>35191227</v>
      </c>
      <c r="B5115">
        <v>466</v>
      </c>
      <c r="C5115">
        <v>1</v>
      </c>
      <c r="D5115">
        <v>3</v>
      </c>
      <c r="E5115">
        <v>3</v>
      </c>
      <c r="F5115">
        <v>5</v>
      </c>
      <c r="G5115">
        <v>-1.3565233140971302</v>
      </c>
      <c r="H5115">
        <v>-0.19894526138838942</v>
      </c>
      <c r="I5115">
        <v>-0.11793044507222968</v>
      </c>
      <c r="J5115">
        <v>1.7128138118134268</v>
      </c>
    </row>
    <row r="5116" spans="1:10" x14ac:dyDescent="0.2">
      <c r="A5116">
        <v>35191228</v>
      </c>
      <c r="B5116">
        <v>618</v>
      </c>
      <c r="C5116">
        <v>1</v>
      </c>
      <c r="D5116">
        <v>4</v>
      </c>
      <c r="E5116">
        <v>2</v>
      </c>
      <c r="F5116">
        <v>5</v>
      </c>
      <c r="G5116">
        <v>-1.021626629554222</v>
      </c>
      <c r="H5116">
        <v>0.31323094244754873</v>
      </c>
      <c r="I5116">
        <v>-0.61841945633179884</v>
      </c>
      <c r="J5116">
        <v>2.0318390111374409</v>
      </c>
    </row>
    <row r="5117" spans="1:10" x14ac:dyDescent="0.2">
      <c r="A5117">
        <v>35191229</v>
      </c>
      <c r="B5117">
        <v>465</v>
      </c>
      <c r="C5117">
        <v>1</v>
      </c>
      <c r="D5117">
        <v>3</v>
      </c>
      <c r="E5117">
        <v>2</v>
      </c>
      <c r="F5117">
        <v>5</v>
      </c>
      <c r="G5117">
        <v>-1.0090718997268908</v>
      </c>
      <c r="H5117">
        <v>-0.11833583917197638</v>
      </c>
      <c r="I5117">
        <v>-0.41967852062625011</v>
      </c>
      <c r="J5117">
        <v>2.0490886102863626</v>
      </c>
    </row>
    <row r="5118" spans="1:10" x14ac:dyDescent="0.2">
      <c r="A5118">
        <v>35191230</v>
      </c>
      <c r="B5118">
        <v>415</v>
      </c>
      <c r="C5118">
        <v>1</v>
      </c>
      <c r="D5118">
        <v>4</v>
      </c>
      <c r="E5118">
        <v>1</v>
      </c>
      <c r="F5118">
        <v>5</v>
      </c>
      <c r="G5118">
        <v>-0.95826726402613471</v>
      </c>
      <c r="H5118">
        <v>0.19424838218745805</v>
      </c>
      <c r="I5118">
        <v>-0.7795415843235336</v>
      </c>
      <c r="J5118">
        <v>2.2479865711596716</v>
      </c>
    </row>
    <row r="5119" spans="1:10" x14ac:dyDescent="0.2">
      <c r="A5119">
        <v>35191231</v>
      </c>
      <c r="B5119">
        <v>459</v>
      </c>
      <c r="C5119">
        <v>1</v>
      </c>
      <c r="D5119">
        <v>3</v>
      </c>
      <c r="E5119">
        <v>3</v>
      </c>
      <c r="F5119">
        <v>5</v>
      </c>
      <c r="G5119">
        <v>-1.1036790940916255</v>
      </c>
      <c r="H5119">
        <v>-0.25264135541888366</v>
      </c>
      <c r="I5119">
        <v>-0.31515799829830593</v>
      </c>
      <c r="J5119">
        <v>1.4867368920227169</v>
      </c>
    </row>
    <row r="5120" spans="1:10" x14ac:dyDescent="0.2">
      <c r="A5120">
        <v>35191232</v>
      </c>
      <c r="B5120">
        <v>389</v>
      </c>
      <c r="C5120">
        <v>1</v>
      </c>
      <c r="D5120">
        <v>4</v>
      </c>
      <c r="E5120">
        <v>3</v>
      </c>
      <c r="F5120">
        <v>5</v>
      </c>
      <c r="G5120">
        <v>-1.1391581360059644</v>
      </c>
      <c r="H5120">
        <v>6.7538328878632647E-2</v>
      </c>
      <c r="I5120">
        <v>-0.11783013963195921</v>
      </c>
      <c r="J5120">
        <v>1.5325638117810878</v>
      </c>
    </row>
    <row r="5121" spans="1:10" x14ac:dyDescent="0.2">
      <c r="A5121">
        <v>35191233</v>
      </c>
      <c r="B5121">
        <v>471</v>
      </c>
      <c r="C5121">
        <v>1</v>
      </c>
      <c r="D5121">
        <v>3</v>
      </c>
      <c r="E5121">
        <v>2</v>
      </c>
      <c r="F5121">
        <v>5</v>
      </c>
      <c r="G5121">
        <v>-1.3176445764513378</v>
      </c>
      <c r="H5121">
        <v>-0.29786301646132018</v>
      </c>
      <c r="I5121">
        <v>-0.33197672313029447</v>
      </c>
      <c r="J5121">
        <v>1.5761817926223385</v>
      </c>
    </row>
    <row r="5122" spans="1:10" x14ac:dyDescent="0.2">
      <c r="A5122">
        <v>35191234</v>
      </c>
      <c r="B5122">
        <v>498</v>
      </c>
      <c r="C5122">
        <v>1</v>
      </c>
      <c r="D5122">
        <v>3</v>
      </c>
      <c r="E5122">
        <v>1</v>
      </c>
      <c r="F5122">
        <v>5</v>
      </c>
      <c r="G5122">
        <v>-1.0263079297235809</v>
      </c>
      <c r="H5122">
        <v>-0.18537818289985217</v>
      </c>
      <c r="I5122">
        <v>-0.87855582962201639</v>
      </c>
      <c r="J5122">
        <v>2.1198648635360642</v>
      </c>
    </row>
    <row r="5123" spans="1:10" x14ac:dyDescent="0.2">
      <c r="A5123">
        <v>35191235</v>
      </c>
      <c r="B5123">
        <v>2082</v>
      </c>
      <c r="C5123">
        <v>5</v>
      </c>
      <c r="D5123">
        <v>4</v>
      </c>
      <c r="E5123">
        <v>2</v>
      </c>
      <c r="F5123">
        <v>5</v>
      </c>
      <c r="G5123">
        <v>1.2571989448003851</v>
      </c>
      <c r="H5123">
        <v>0.46490260491493568</v>
      </c>
      <c r="I5123">
        <v>-0.70931949267441996</v>
      </c>
      <c r="J5123">
        <v>1.8751918015817108</v>
      </c>
    </row>
    <row r="5124" spans="1:10" x14ac:dyDescent="0.2">
      <c r="A5124">
        <v>35191237</v>
      </c>
      <c r="B5124">
        <v>385</v>
      </c>
      <c r="C5124">
        <v>2</v>
      </c>
      <c r="D5124">
        <v>4</v>
      </c>
      <c r="E5124">
        <v>1</v>
      </c>
      <c r="F5124">
        <v>5</v>
      </c>
      <c r="G5124">
        <v>-0.56056147321124694</v>
      </c>
      <c r="H5124">
        <v>0.10233718694214361</v>
      </c>
      <c r="I5124">
        <v>-1.0318430793968887</v>
      </c>
      <c r="J5124">
        <v>2.2908852835365456</v>
      </c>
    </row>
    <row r="5125" spans="1:10" x14ac:dyDescent="0.2">
      <c r="A5125">
        <v>35191239</v>
      </c>
      <c r="B5125">
        <v>729</v>
      </c>
      <c r="C5125">
        <v>1</v>
      </c>
      <c r="D5125">
        <v>3</v>
      </c>
      <c r="E5125">
        <v>1</v>
      </c>
      <c r="F5125">
        <v>5</v>
      </c>
      <c r="G5125">
        <v>-1.4263056344983103</v>
      </c>
      <c r="H5125">
        <v>-7.9791121723959815E-2</v>
      </c>
      <c r="I5125">
        <v>-1.1185875862646131</v>
      </c>
      <c r="J5125">
        <v>1.2232112266257769</v>
      </c>
    </row>
    <row r="5126" spans="1:10" x14ac:dyDescent="0.2">
      <c r="A5126">
        <v>35191240</v>
      </c>
      <c r="B5126">
        <v>719</v>
      </c>
      <c r="C5126">
        <v>1</v>
      </c>
      <c r="D5126">
        <v>3</v>
      </c>
      <c r="E5126">
        <v>1</v>
      </c>
      <c r="F5126">
        <v>4</v>
      </c>
      <c r="G5126">
        <v>-1.4991585528007136</v>
      </c>
      <c r="H5126">
        <v>-0.17725180628807824</v>
      </c>
      <c r="I5126">
        <v>-0.87558190064401353</v>
      </c>
      <c r="J5126">
        <v>0.66142382295557101</v>
      </c>
    </row>
    <row r="5127" spans="1:10" x14ac:dyDescent="0.2">
      <c r="A5127">
        <v>35191241</v>
      </c>
      <c r="B5127">
        <v>896</v>
      </c>
      <c r="C5127">
        <v>1</v>
      </c>
      <c r="D5127">
        <v>3</v>
      </c>
      <c r="E5127">
        <v>1</v>
      </c>
      <c r="F5127">
        <v>5</v>
      </c>
      <c r="G5127">
        <v>-1.3551553612753571</v>
      </c>
      <c r="H5127">
        <v>-8.5431418077882723E-2</v>
      </c>
      <c r="I5127">
        <v>-1.1535375638935483</v>
      </c>
      <c r="J5127">
        <v>1.2894828687060906</v>
      </c>
    </row>
    <row r="5128" spans="1:10" x14ac:dyDescent="0.2">
      <c r="A5128">
        <v>35191242</v>
      </c>
      <c r="B5128">
        <v>723</v>
      </c>
      <c r="C5128">
        <v>1</v>
      </c>
      <c r="D5128">
        <v>3</v>
      </c>
      <c r="E5128">
        <v>1</v>
      </c>
      <c r="F5128">
        <v>5</v>
      </c>
      <c r="G5128">
        <v>-1.3970643566746328</v>
      </c>
      <c r="H5128">
        <v>-7.5686562936872842E-2</v>
      </c>
      <c r="I5128">
        <v>-0.97860734457477272</v>
      </c>
      <c r="J5128">
        <v>0.74596419865555841</v>
      </c>
    </row>
    <row r="5129" spans="1:10" x14ac:dyDescent="0.2">
      <c r="A5129">
        <v>35191243</v>
      </c>
      <c r="B5129">
        <v>871</v>
      </c>
      <c r="C5129">
        <v>1</v>
      </c>
      <c r="D5129">
        <v>3</v>
      </c>
      <c r="E5129">
        <v>2</v>
      </c>
      <c r="F5129">
        <v>5</v>
      </c>
      <c r="G5129">
        <v>-1.5766809441942118</v>
      </c>
      <c r="H5129">
        <v>-0.27302763488795267</v>
      </c>
      <c r="I5129">
        <v>-0.65576394261756699</v>
      </c>
      <c r="J5129">
        <v>1.0285586155804132</v>
      </c>
    </row>
    <row r="5130" spans="1:10" x14ac:dyDescent="0.2">
      <c r="A5130">
        <v>35191246</v>
      </c>
      <c r="B5130">
        <v>839</v>
      </c>
      <c r="C5130">
        <v>1</v>
      </c>
      <c r="D5130">
        <v>2</v>
      </c>
      <c r="E5130">
        <v>2</v>
      </c>
      <c r="F5130">
        <v>4</v>
      </c>
      <c r="G5130">
        <v>-1.4322449166921261</v>
      </c>
      <c r="H5130">
        <v>-0.58726050075927083</v>
      </c>
      <c r="I5130">
        <v>-0.62250714571907706</v>
      </c>
      <c r="J5130">
        <v>0.49064546316611529</v>
      </c>
    </row>
    <row r="5131" spans="1:10" x14ac:dyDescent="0.2">
      <c r="A5131">
        <v>35191250</v>
      </c>
      <c r="B5131">
        <v>685</v>
      </c>
      <c r="C5131">
        <v>1</v>
      </c>
      <c r="D5131">
        <v>3</v>
      </c>
      <c r="E5131">
        <v>1</v>
      </c>
      <c r="F5131">
        <v>5</v>
      </c>
      <c r="G5131">
        <v>-1.2183397779759515</v>
      </c>
      <c r="H5131">
        <v>-0.18695291509506823</v>
      </c>
      <c r="I5131">
        <v>-1.0279564820494396</v>
      </c>
      <c r="J5131">
        <v>1.3365663715382146</v>
      </c>
    </row>
    <row r="5132" spans="1:10" x14ac:dyDescent="0.2">
      <c r="A5132">
        <v>35191251</v>
      </c>
      <c r="B5132">
        <v>541</v>
      </c>
      <c r="C5132">
        <v>1</v>
      </c>
      <c r="D5132">
        <v>4</v>
      </c>
      <c r="E5132">
        <v>2</v>
      </c>
      <c r="F5132">
        <v>5</v>
      </c>
      <c r="G5132">
        <v>-1.4539442562282805</v>
      </c>
      <c r="H5132">
        <v>2.5545387504333772E-2</v>
      </c>
      <c r="I5132">
        <v>-0.54620532612743966</v>
      </c>
      <c r="J5132">
        <v>1.202798582048946</v>
      </c>
    </row>
    <row r="5133" spans="1:10" x14ac:dyDescent="0.2">
      <c r="A5133">
        <v>35191252</v>
      </c>
      <c r="B5133">
        <v>619</v>
      </c>
      <c r="C5133">
        <v>1</v>
      </c>
      <c r="D5133">
        <v>4</v>
      </c>
      <c r="E5133">
        <v>2</v>
      </c>
      <c r="F5133">
        <v>5</v>
      </c>
      <c r="G5133">
        <v>-1.2912035276458358</v>
      </c>
      <c r="H5133">
        <v>-1.3956052258824458E-2</v>
      </c>
      <c r="I5133">
        <v>-0.67040097402497034</v>
      </c>
      <c r="J5133">
        <v>1.2134679561647095</v>
      </c>
    </row>
    <row r="5134" spans="1:10" x14ac:dyDescent="0.2">
      <c r="A5134">
        <v>35191253</v>
      </c>
      <c r="B5134">
        <v>657</v>
      </c>
      <c r="C5134">
        <v>1</v>
      </c>
      <c r="D5134">
        <v>3</v>
      </c>
      <c r="E5134">
        <v>1</v>
      </c>
      <c r="F5134">
        <v>5</v>
      </c>
      <c r="G5134">
        <v>-1.1525707417172975</v>
      </c>
      <c r="H5134">
        <v>-0.1275125003224537</v>
      </c>
      <c r="I5134">
        <v>-0.89421037139086978</v>
      </c>
      <c r="J5134">
        <v>1.4506373148080187</v>
      </c>
    </row>
    <row r="5135" spans="1:10" x14ac:dyDescent="0.2">
      <c r="A5135">
        <v>35191254</v>
      </c>
      <c r="B5135">
        <v>1127</v>
      </c>
      <c r="C5135">
        <v>1</v>
      </c>
      <c r="D5135">
        <v>4</v>
      </c>
      <c r="E5135">
        <v>1</v>
      </c>
      <c r="F5135">
        <v>5</v>
      </c>
      <c r="G5135">
        <v>-0.89691613154979055</v>
      </c>
      <c r="H5135">
        <v>0.38815863615703738</v>
      </c>
      <c r="I5135">
        <v>-1.221633695884635</v>
      </c>
      <c r="J5135">
        <v>1.5064879682751586</v>
      </c>
    </row>
    <row r="5136" spans="1:10" x14ac:dyDescent="0.2">
      <c r="A5136">
        <v>35191255</v>
      </c>
      <c r="B5136">
        <v>1032</v>
      </c>
      <c r="C5136">
        <v>1</v>
      </c>
      <c r="D5136">
        <v>2</v>
      </c>
      <c r="E5136">
        <v>2</v>
      </c>
      <c r="F5136">
        <v>4</v>
      </c>
      <c r="G5136">
        <v>-1.654817102769107</v>
      </c>
      <c r="H5136">
        <v>-0.46765239346729243</v>
      </c>
      <c r="I5136">
        <v>-0.68172677652090152</v>
      </c>
      <c r="J5136">
        <v>0.51301053219321235</v>
      </c>
    </row>
    <row r="5137" spans="1:10" x14ac:dyDescent="0.2">
      <c r="A5137">
        <v>35191256</v>
      </c>
      <c r="B5137">
        <v>736</v>
      </c>
      <c r="C5137">
        <v>1</v>
      </c>
      <c r="D5137">
        <v>3</v>
      </c>
      <c r="E5137">
        <v>1</v>
      </c>
      <c r="F5137">
        <v>5</v>
      </c>
      <c r="G5137">
        <v>-1.454572124629484</v>
      </c>
      <c r="H5137">
        <v>-0.31717585178382524</v>
      </c>
      <c r="I5137">
        <v>-0.90011972269262785</v>
      </c>
      <c r="J5137">
        <v>0.7523212328511435</v>
      </c>
    </row>
    <row r="5138" spans="1:10" x14ac:dyDescent="0.2">
      <c r="A5138">
        <v>35191257</v>
      </c>
      <c r="B5138">
        <v>967</v>
      </c>
      <c r="C5138">
        <v>1</v>
      </c>
      <c r="D5138">
        <v>4</v>
      </c>
      <c r="E5138">
        <v>1</v>
      </c>
      <c r="F5138">
        <v>5</v>
      </c>
      <c r="G5138">
        <v>-1.2555371924807388</v>
      </c>
      <c r="H5138">
        <v>2.8174323246030614E-2</v>
      </c>
      <c r="I5138">
        <v>-1.1884385858434776</v>
      </c>
      <c r="J5138">
        <v>0.92526002598725032</v>
      </c>
    </row>
    <row r="5139" spans="1:10" x14ac:dyDescent="0.2">
      <c r="A5139">
        <v>35191258</v>
      </c>
      <c r="B5139">
        <v>656</v>
      </c>
      <c r="C5139">
        <v>1</v>
      </c>
      <c r="D5139">
        <v>3</v>
      </c>
      <c r="E5139">
        <v>1</v>
      </c>
      <c r="F5139">
        <v>5</v>
      </c>
      <c r="G5139">
        <v>-1.2294738935968339</v>
      </c>
      <c r="H5139">
        <v>-0.10570880237750052</v>
      </c>
      <c r="I5139">
        <v>-1.2071155559603124</v>
      </c>
      <c r="J5139">
        <v>1.1722571868660818</v>
      </c>
    </row>
    <row r="5140" spans="1:10" x14ac:dyDescent="0.2">
      <c r="A5140">
        <v>35191259</v>
      </c>
      <c r="B5140">
        <v>566</v>
      </c>
      <c r="C5140">
        <v>1</v>
      </c>
      <c r="D5140">
        <v>2</v>
      </c>
      <c r="E5140">
        <v>1</v>
      </c>
      <c r="F5140">
        <v>5</v>
      </c>
      <c r="G5140">
        <v>-1.294956122558943</v>
      </c>
      <c r="H5140">
        <v>-0.54946425738196059</v>
      </c>
      <c r="I5140">
        <v>-0.75414309113108535</v>
      </c>
      <c r="J5140">
        <v>0.81167379349347402</v>
      </c>
    </row>
    <row r="5141" spans="1:10" x14ac:dyDescent="0.2">
      <c r="A5141">
        <v>35191260</v>
      </c>
      <c r="B5141">
        <v>495</v>
      </c>
      <c r="C5141">
        <v>1</v>
      </c>
      <c r="D5141">
        <v>3</v>
      </c>
      <c r="E5141">
        <v>2</v>
      </c>
      <c r="F5141">
        <v>4</v>
      </c>
      <c r="G5141">
        <v>-1.2218990337479645</v>
      </c>
      <c r="H5141">
        <v>-0.34280462740356415</v>
      </c>
      <c r="I5141">
        <v>-0.63253883753291196</v>
      </c>
      <c r="J5141">
        <v>0.66735217915610412</v>
      </c>
    </row>
    <row r="5142" spans="1:10" x14ac:dyDescent="0.2">
      <c r="A5142">
        <v>35191261</v>
      </c>
      <c r="B5142">
        <v>757</v>
      </c>
      <c r="C5142">
        <v>1</v>
      </c>
      <c r="D5142">
        <v>3</v>
      </c>
      <c r="E5142">
        <v>1</v>
      </c>
      <c r="F5142">
        <v>5</v>
      </c>
      <c r="G5142">
        <v>-1.3927091966839691</v>
      </c>
      <c r="H5142">
        <v>-6.715837793261191E-2</v>
      </c>
      <c r="I5142">
        <v>-0.80639705467798906</v>
      </c>
      <c r="J5142">
        <v>1.0131564869238208</v>
      </c>
    </row>
    <row r="5143" spans="1:10" x14ac:dyDescent="0.2">
      <c r="A5143">
        <v>35191262</v>
      </c>
      <c r="B5143">
        <v>686</v>
      </c>
      <c r="C5143">
        <v>1</v>
      </c>
      <c r="D5143">
        <v>3</v>
      </c>
      <c r="E5143">
        <v>2</v>
      </c>
      <c r="F5143">
        <v>5</v>
      </c>
      <c r="G5143">
        <v>-1.5359344065857798</v>
      </c>
      <c r="H5143">
        <v>-0.13728732483647527</v>
      </c>
      <c r="I5143">
        <v>-0.52307062949001182</v>
      </c>
      <c r="J5143">
        <v>0.80120477135565737</v>
      </c>
    </row>
    <row r="5144" spans="1:10" x14ac:dyDescent="0.2">
      <c r="A5144">
        <v>35191263</v>
      </c>
      <c r="B5144">
        <v>579</v>
      </c>
      <c r="C5144">
        <v>1</v>
      </c>
      <c r="D5144">
        <v>3</v>
      </c>
      <c r="E5144">
        <v>3</v>
      </c>
      <c r="F5144">
        <v>4</v>
      </c>
      <c r="G5144">
        <v>-1.1529132659425514</v>
      </c>
      <c r="H5144">
        <v>-0.27824577197096378</v>
      </c>
      <c r="I5144">
        <v>-3.5290881583754111E-2</v>
      </c>
      <c r="J5144">
        <v>0.42639480487903936</v>
      </c>
    </row>
    <row r="5145" spans="1:10" x14ac:dyDescent="0.2">
      <c r="A5145">
        <v>35191264</v>
      </c>
      <c r="B5145">
        <v>513</v>
      </c>
      <c r="C5145">
        <v>1</v>
      </c>
      <c r="D5145">
        <v>3</v>
      </c>
      <c r="E5145">
        <v>2</v>
      </c>
      <c r="F5145">
        <v>5</v>
      </c>
      <c r="G5145">
        <v>-1.3116813698640515</v>
      </c>
      <c r="H5145">
        <v>-0.28571285934762025</v>
      </c>
      <c r="I5145">
        <v>-0.65341436498205374</v>
      </c>
      <c r="J5145">
        <v>1.1065346652293884</v>
      </c>
    </row>
    <row r="5146" spans="1:10" x14ac:dyDescent="0.2">
      <c r="A5146">
        <v>35191266</v>
      </c>
      <c r="B5146">
        <v>461</v>
      </c>
      <c r="C5146">
        <v>1</v>
      </c>
      <c r="D5146">
        <v>2</v>
      </c>
      <c r="E5146">
        <v>2</v>
      </c>
      <c r="F5146">
        <v>4</v>
      </c>
      <c r="G5146">
        <v>-1.3458943950489297</v>
      </c>
      <c r="H5146">
        <v>-0.51538788533968094</v>
      </c>
      <c r="I5146">
        <v>-0.57922707524714756</v>
      </c>
      <c r="J5146">
        <v>0.25435219611332366</v>
      </c>
    </row>
    <row r="5147" spans="1:10" x14ac:dyDescent="0.2">
      <c r="A5147">
        <v>35191267</v>
      </c>
      <c r="B5147">
        <v>1814</v>
      </c>
      <c r="C5147">
        <v>1</v>
      </c>
      <c r="D5147">
        <v>3</v>
      </c>
      <c r="E5147">
        <v>1</v>
      </c>
      <c r="F5147">
        <v>4</v>
      </c>
      <c r="G5147">
        <v>-0.85039967835103858</v>
      </c>
      <c r="H5147">
        <v>-0.42529977995019308</v>
      </c>
      <c r="I5147">
        <v>-1.0057176164463657</v>
      </c>
      <c r="J5147">
        <v>0.65750438566734659</v>
      </c>
    </row>
    <row r="5148" spans="1:10" x14ac:dyDescent="0.2">
      <c r="A5148">
        <v>35191268</v>
      </c>
      <c r="B5148">
        <v>262</v>
      </c>
      <c r="C5148">
        <v>1</v>
      </c>
      <c r="D5148">
        <v>2</v>
      </c>
      <c r="E5148">
        <v>2</v>
      </c>
      <c r="F5148">
        <v>4</v>
      </c>
      <c r="G5148">
        <v>-1.0705016357052475</v>
      </c>
      <c r="H5148">
        <v>-0.70103046322756213</v>
      </c>
      <c r="I5148">
        <v>-0.57650872062905345</v>
      </c>
      <c r="J5148">
        <v>4.1201233483519728E-2</v>
      </c>
    </row>
    <row r="5149" spans="1:10" x14ac:dyDescent="0.2">
      <c r="A5149">
        <v>35191269</v>
      </c>
      <c r="B5149">
        <v>239</v>
      </c>
      <c r="C5149">
        <v>1</v>
      </c>
      <c r="D5149">
        <v>3</v>
      </c>
      <c r="E5149">
        <v>4</v>
      </c>
      <c r="F5149">
        <v>3</v>
      </c>
      <c r="G5149">
        <v>-1.0550384757787623</v>
      </c>
      <c r="H5149">
        <v>-0.34706042147011107</v>
      </c>
      <c r="I5149">
        <v>0.19620212679260543</v>
      </c>
      <c r="J5149">
        <v>-0.28510355388746927</v>
      </c>
    </row>
    <row r="5150" spans="1:10" x14ac:dyDescent="0.2">
      <c r="A5150">
        <v>35191270</v>
      </c>
      <c r="B5150">
        <v>823</v>
      </c>
      <c r="C5150">
        <v>1</v>
      </c>
      <c r="D5150">
        <v>2</v>
      </c>
      <c r="E5150">
        <v>2</v>
      </c>
      <c r="F5150">
        <v>4</v>
      </c>
      <c r="G5150">
        <v>-1.079380569320934</v>
      </c>
      <c r="H5150">
        <v>-0.65715306951255203</v>
      </c>
      <c r="I5150">
        <v>-0.48110497128314145</v>
      </c>
      <c r="J5150">
        <v>0.2398509535441545</v>
      </c>
    </row>
    <row r="5151" spans="1:10" x14ac:dyDescent="0.2">
      <c r="A5151">
        <v>35191271</v>
      </c>
      <c r="B5151">
        <v>1019</v>
      </c>
      <c r="C5151">
        <v>1</v>
      </c>
      <c r="D5151">
        <v>2</v>
      </c>
      <c r="E5151">
        <v>2</v>
      </c>
      <c r="F5151">
        <v>4</v>
      </c>
      <c r="G5151">
        <v>-1.0189853631763566</v>
      </c>
      <c r="H5151">
        <v>-0.51167401699082071</v>
      </c>
      <c r="I5151">
        <v>-0.46882888325235977</v>
      </c>
      <c r="J5151">
        <v>-5.0207124995006347E-2</v>
      </c>
    </row>
    <row r="5152" spans="1:10" x14ac:dyDescent="0.2">
      <c r="A5152">
        <v>35191272</v>
      </c>
      <c r="B5152">
        <v>840</v>
      </c>
      <c r="C5152">
        <v>1</v>
      </c>
      <c r="D5152">
        <v>3</v>
      </c>
      <c r="E5152">
        <v>1</v>
      </c>
      <c r="F5152">
        <v>5</v>
      </c>
      <c r="G5152">
        <v>-1.4500689125980144</v>
      </c>
      <c r="H5152">
        <v>-0.27612708809848208</v>
      </c>
      <c r="I5152">
        <v>-0.75843206100591742</v>
      </c>
      <c r="J5152">
        <v>1.378497504740704</v>
      </c>
    </row>
    <row r="5153" spans="1:10" x14ac:dyDescent="0.2">
      <c r="A5153">
        <v>35191273</v>
      </c>
      <c r="B5153">
        <v>1148</v>
      </c>
      <c r="C5153">
        <v>1</v>
      </c>
      <c r="D5153">
        <v>3</v>
      </c>
      <c r="E5153">
        <v>1</v>
      </c>
      <c r="F5153">
        <v>5</v>
      </c>
      <c r="G5153">
        <v>-1.3678210010341114</v>
      </c>
      <c r="H5153">
        <v>-0.17939565657573975</v>
      </c>
      <c r="I5153">
        <v>-0.72251698399975683</v>
      </c>
      <c r="J5153">
        <v>1.343901141147456</v>
      </c>
    </row>
    <row r="5154" spans="1:10" x14ac:dyDescent="0.2">
      <c r="A5154">
        <v>35191275</v>
      </c>
      <c r="B5154">
        <v>411</v>
      </c>
      <c r="C5154">
        <v>1</v>
      </c>
      <c r="D5154">
        <v>2</v>
      </c>
      <c r="E5154">
        <v>3</v>
      </c>
      <c r="F5154">
        <v>5</v>
      </c>
      <c r="G5154">
        <v>-1.1772878659432648</v>
      </c>
      <c r="H5154">
        <v>-0.45428848172587893</v>
      </c>
      <c r="I5154">
        <v>-0.26888151480974198</v>
      </c>
      <c r="J5154">
        <v>0.86393180288865135</v>
      </c>
    </row>
    <row r="5155" spans="1:10" x14ac:dyDescent="0.2">
      <c r="A5155">
        <v>35191276</v>
      </c>
      <c r="B5155">
        <v>1717</v>
      </c>
      <c r="C5155">
        <v>5</v>
      </c>
      <c r="D5155">
        <v>3</v>
      </c>
      <c r="E5155">
        <v>5</v>
      </c>
      <c r="F5155">
        <v>4</v>
      </c>
      <c r="G5155">
        <v>0.95721322470910308</v>
      </c>
      <c r="H5155">
        <v>-0.18592179809713844</v>
      </c>
      <c r="I5155">
        <v>3.413747216702935</v>
      </c>
      <c r="J5155">
        <v>0.14084548094644045</v>
      </c>
    </row>
    <row r="5156" spans="1:10" x14ac:dyDescent="0.2">
      <c r="A5156">
        <v>35191279</v>
      </c>
      <c r="B5156">
        <v>1664</v>
      </c>
      <c r="C5156">
        <v>1</v>
      </c>
      <c r="D5156">
        <v>3</v>
      </c>
      <c r="E5156">
        <v>2</v>
      </c>
      <c r="F5156">
        <v>5</v>
      </c>
      <c r="G5156">
        <v>-1.4100413863426136</v>
      </c>
      <c r="H5156">
        <v>-0.2315635717785629</v>
      </c>
      <c r="I5156">
        <v>-0.59649363041681358</v>
      </c>
      <c r="J5156">
        <v>1.2538662889236187</v>
      </c>
    </row>
    <row r="5157" spans="1:10" x14ac:dyDescent="0.2">
      <c r="A5157">
        <v>35191280</v>
      </c>
      <c r="B5157">
        <v>4195</v>
      </c>
      <c r="C5157">
        <v>1</v>
      </c>
      <c r="D5157">
        <v>3</v>
      </c>
      <c r="E5157">
        <v>1</v>
      </c>
      <c r="F5157">
        <v>5</v>
      </c>
      <c r="G5157">
        <v>-1.0175224722323244</v>
      </c>
      <c r="H5157">
        <v>-0.16565501105064995</v>
      </c>
      <c r="I5157">
        <v>-0.99269759212502362</v>
      </c>
      <c r="J5157">
        <v>1.7195739344214658</v>
      </c>
    </row>
    <row r="5158" spans="1:10" x14ac:dyDescent="0.2">
      <c r="A5158">
        <v>35191281</v>
      </c>
      <c r="B5158">
        <v>9641</v>
      </c>
      <c r="C5158">
        <v>1</v>
      </c>
      <c r="D5158">
        <v>2</v>
      </c>
      <c r="E5158">
        <v>2</v>
      </c>
      <c r="F5158">
        <v>4</v>
      </c>
      <c r="G5158">
        <v>-1.4333561416950875</v>
      </c>
      <c r="H5158">
        <v>-0.49820538723877655</v>
      </c>
      <c r="I5158">
        <v>-0.61168080704878969</v>
      </c>
      <c r="J5158">
        <v>0.3221713930925964</v>
      </c>
    </row>
    <row r="5159" spans="1:10" x14ac:dyDescent="0.2">
      <c r="A5159">
        <v>35191282</v>
      </c>
      <c r="B5159">
        <v>5804</v>
      </c>
      <c r="C5159">
        <v>1</v>
      </c>
      <c r="D5159">
        <v>3</v>
      </c>
      <c r="E5159">
        <v>2</v>
      </c>
      <c r="F5159">
        <v>4</v>
      </c>
      <c r="G5159">
        <v>-1.3593776699655729</v>
      </c>
      <c r="H5159">
        <v>-0.39462204970308107</v>
      </c>
      <c r="I5159">
        <v>-0.65729562642016581</v>
      </c>
      <c r="J5159">
        <v>0.26899202536701883</v>
      </c>
    </row>
    <row r="5160" spans="1:10" x14ac:dyDescent="0.2">
      <c r="A5160">
        <v>35191283</v>
      </c>
      <c r="B5160">
        <v>197</v>
      </c>
      <c r="C5160">
        <v>5</v>
      </c>
      <c r="D5160">
        <v>4</v>
      </c>
      <c r="E5160">
        <v>5</v>
      </c>
      <c r="F5160">
        <v>2</v>
      </c>
      <c r="G5160">
        <v>1.3478436220667183</v>
      </c>
      <c r="H5160">
        <v>0.20197812292503445</v>
      </c>
      <c r="I5160">
        <v>0.77967464680795884</v>
      </c>
      <c r="J5160">
        <v>-0.6831721716512118</v>
      </c>
    </row>
    <row r="5161" spans="1:10" x14ac:dyDescent="0.2">
      <c r="A5161">
        <v>35191284</v>
      </c>
      <c r="B5161">
        <v>266</v>
      </c>
      <c r="C5161">
        <v>4</v>
      </c>
      <c r="D5161">
        <v>3</v>
      </c>
      <c r="E5161">
        <v>4</v>
      </c>
      <c r="F5161">
        <v>3</v>
      </c>
      <c r="G5161">
        <v>0.26795190189334617</v>
      </c>
      <c r="H5161">
        <v>-0.31563846660412526</v>
      </c>
      <c r="I5161">
        <v>0.22719504654614731</v>
      </c>
      <c r="J5161">
        <v>-0.25640175256170661</v>
      </c>
    </row>
    <row r="5162" spans="1:10" x14ac:dyDescent="0.2">
      <c r="A5162">
        <v>35191285</v>
      </c>
      <c r="B5162">
        <v>453</v>
      </c>
      <c r="C5162">
        <v>3</v>
      </c>
      <c r="D5162">
        <v>1</v>
      </c>
      <c r="E5162">
        <v>5</v>
      </c>
      <c r="F5162">
        <v>2</v>
      </c>
      <c r="G5162">
        <v>-0.14795039393452941</v>
      </c>
      <c r="H5162">
        <v>-0.85457864638789993</v>
      </c>
      <c r="I5162">
        <v>1.2407324935827155</v>
      </c>
      <c r="J5162">
        <v>-0.57713802758854205</v>
      </c>
    </row>
    <row r="5163" spans="1:10" x14ac:dyDescent="0.2">
      <c r="A5163">
        <v>35191286</v>
      </c>
      <c r="B5163">
        <v>416</v>
      </c>
      <c r="C5163">
        <v>4</v>
      </c>
      <c r="D5163">
        <v>2</v>
      </c>
      <c r="E5163">
        <v>5</v>
      </c>
      <c r="F5163">
        <v>1</v>
      </c>
      <c r="G5163">
        <v>0.65350015762372926</v>
      </c>
      <c r="H5163">
        <v>-0.49963588878805076</v>
      </c>
      <c r="I5163">
        <v>3.5071735206485286</v>
      </c>
      <c r="J5163">
        <v>-0.92104928211830372</v>
      </c>
    </row>
    <row r="5164" spans="1:10" x14ac:dyDescent="0.2">
      <c r="A5164">
        <v>35191287</v>
      </c>
      <c r="B5164">
        <v>5376</v>
      </c>
      <c r="C5164">
        <v>1</v>
      </c>
      <c r="D5164">
        <v>2</v>
      </c>
      <c r="E5164">
        <v>1</v>
      </c>
      <c r="F5164">
        <v>4</v>
      </c>
      <c r="G5164">
        <v>-0.99392450516427566</v>
      </c>
      <c r="H5164">
        <v>-0.49730395775128311</v>
      </c>
      <c r="I5164">
        <v>-0.87438066227711819</v>
      </c>
      <c r="J5164">
        <v>0.49937369471750948</v>
      </c>
    </row>
    <row r="5165" spans="1:10" x14ac:dyDescent="0.2">
      <c r="A5165">
        <v>35191288</v>
      </c>
      <c r="B5165">
        <v>5479</v>
      </c>
      <c r="C5165">
        <v>2</v>
      </c>
      <c r="D5165">
        <v>3</v>
      </c>
      <c r="E5165">
        <v>1</v>
      </c>
      <c r="F5165">
        <v>5</v>
      </c>
      <c r="G5165">
        <v>-0.53883387179188946</v>
      </c>
      <c r="H5165">
        <v>-0.39899880582974384</v>
      </c>
      <c r="I5165">
        <v>-1.44580227815768</v>
      </c>
      <c r="J5165">
        <v>1.3220449128249612</v>
      </c>
    </row>
    <row r="5166" spans="1:10" x14ac:dyDescent="0.2">
      <c r="A5166">
        <v>35191289</v>
      </c>
      <c r="B5166">
        <v>7911</v>
      </c>
      <c r="C5166">
        <v>2</v>
      </c>
      <c r="D5166">
        <v>3</v>
      </c>
      <c r="E5166">
        <v>1</v>
      </c>
      <c r="F5166">
        <v>5</v>
      </c>
      <c r="G5166">
        <v>-0.45433850210887045</v>
      </c>
      <c r="H5166">
        <v>-0.28476774330467974</v>
      </c>
      <c r="I5166">
        <v>-1.5310928122620078</v>
      </c>
      <c r="J5166">
        <v>1.6873481854493082</v>
      </c>
    </row>
    <row r="5167" spans="1:10" x14ac:dyDescent="0.2">
      <c r="A5167">
        <v>35191290</v>
      </c>
      <c r="B5167">
        <v>5710</v>
      </c>
      <c r="C5167">
        <v>2</v>
      </c>
      <c r="D5167">
        <v>3</v>
      </c>
      <c r="E5167">
        <v>1</v>
      </c>
      <c r="F5167">
        <v>5</v>
      </c>
      <c r="G5167">
        <v>-0.42713448043494462</v>
      </c>
      <c r="H5167">
        <v>-0.30325401937606633</v>
      </c>
      <c r="I5167">
        <v>-1.5563566123417694</v>
      </c>
      <c r="J5167">
        <v>1.4062244146829519</v>
      </c>
    </row>
    <row r="5168" spans="1:10" x14ac:dyDescent="0.2">
      <c r="A5168">
        <v>35191292</v>
      </c>
      <c r="B5168">
        <v>7253</v>
      </c>
      <c r="C5168">
        <v>2</v>
      </c>
      <c r="D5168">
        <v>3</v>
      </c>
      <c r="E5168">
        <v>1</v>
      </c>
      <c r="F5168">
        <v>5</v>
      </c>
      <c r="G5168">
        <v>-0.68027330057148894</v>
      </c>
      <c r="H5168">
        <v>-0.29405276672091973</v>
      </c>
      <c r="I5168">
        <v>-0.71582034793254479</v>
      </c>
      <c r="J5168">
        <v>0.89425429482276786</v>
      </c>
    </row>
    <row r="5169" spans="1:10" x14ac:dyDescent="0.2">
      <c r="A5169">
        <v>35191293</v>
      </c>
      <c r="B5169">
        <v>2668</v>
      </c>
      <c r="C5169">
        <v>2</v>
      </c>
      <c r="D5169">
        <v>3</v>
      </c>
      <c r="E5169">
        <v>1</v>
      </c>
      <c r="F5169">
        <v>5</v>
      </c>
      <c r="G5169">
        <v>-0.58659662112800437</v>
      </c>
      <c r="H5169">
        <v>-0.1393825131906225</v>
      </c>
      <c r="I5169">
        <v>-1.2095929266427077</v>
      </c>
      <c r="J5169">
        <v>1.6615152999681175</v>
      </c>
    </row>
    <row r="5170" spans="1:10" x14ac:dyDescent="0.2">
      <c r="A5170">
        <v>35191294</v>
      </c>
      <c r="B5170">
        <v>2047</v>
      </c>
      <c r="C5170">
        <v>2</v>
      </c>
      <c r="D5170">
        <v>3</v>
      </c>
      <c r="E5170">
        <v>1</v>
      </c>
      <c r="F5170">
        <v>5</v>
      </c>
      <c r="G5170">
        <v>-0.55539203039175744</v>
      </c>
      <c r="H5170">
        <v>-6.4796802006267973E-2</v>
      </c>
      <c r="I5170">
        <v>-1.0781245936615733</v>
      </c>
      <c r="J5170">
        <v>1.7442167948850926</v>
      </c>
    </row>
    <row r="5171" spans="1:10" x14ac:dyDescent="0.2">
      <c r="A5171">
        <v>35191295</v>
      </c>
      <c r="B5171">
        <v>8586</v>
      </c>
      <c r="C5171">
        <v>1</v>
      </c>
      <c r="D5171">
        <v>4</v>
      </c>
      <c r="E5171">
        <v>1</v>
      </c>
      <c r="F5171">
        <v>5</v>
      </c>
      <c r="G5171">
        <v>-0.96071295198072248</v>
      </c>
      <c r="H5171">
        <v>0.15491448651387776</v>
      </c>
      <c r="I5171">
        <v>-1.1310423744385689</v>
      </c>
      <c r="J5171">
        <v>1.8484712227378497</v>
      </c>
    </row>
    <row r="5172" spans="1:10" x14ac:dyDescent="0.2">
      <c r="A5172">
        <v>35191296</v>
      </c>
      <c r="B5172">
        <v>2527</v>
      </c>
      <c r="C5172">
        <v>1</v>
      </c>
      <c r="D5172">
        <v>4</v>
      </c>
      <c r="E5172">
        <v>1</v>
      </c>
      <c r="F5172">
        <v>5</v>
      </c>
      <c r="G5172">
        <v>-1.3826712840724231</v>
      </c>
      <c r="H5172">
        <v>0.23257962935661775</v>
      </c>
      <c r="I5172">
        <v>-1.1640551482734796</v>
      </c>
      <c r="J5172">
        <v>1.6886910721229635</v>
      </c>
    </row>
    <row r="5173" spans="1:10" x14ac:dyDescent="0.2">
      <c r="A5173">
        <v>35191297</v>
      </c>
      <c r="B5173">
        <v>4888</v>
      </c>
      <c r="C5173">
        <v>1</v>
      </c>
      <c r="D5173">
        <v>3</v>
      </c>
      <c r="E5173">
        <v>2</v>
      </c>
      <c r="F5173">
        <v>4</v>
      </c>
      <c r="G5173">
        <v>-1.3218002656495103</v>
      </c>
      <c r="H5173">
        <v>-0.24995886330150047</v>
      </c>
      <c r="I5173">
        <v>-0.63526818893163184</v>
      </c>
      <c r="J5173">
        <v>0.67111275987338859</v>
      </c>
    </row>
    <row r="5174" spans="1:10" x14ac:dyDescent="0.2">
      <c r="A5174">
        <v>35191298</v>
      </c>
      <c r="B5174">
        <v>2671</v>
      </c>
      <c r="C5174">
        <v>4</v>
      </c>
      <c r="D5174">
        <v>3</v>
      </c>
      <c r="E5174">
        <v>1</v>
      </c>
      <c r="F5174">
        <v>5</v>
      </c>
      <c r="G5174">
        <v>0.14804612905716169</v>
      </c>
      <c r="H5174">
        <v>-0.1247602037038448</v>
      </c>
      <c r="I5174">
        <v>-0.91890869259704488</v>
      </c>
      <c r="J5174">
        <v>0.85339682083977753</v>
      </c>
    </row>
    <row r="5175" spans="1:10" x14ac:dyDescent="0.2">
      <c r="A5175">
        <v>35191299</v>
      </c>
      <c r="B5175">
        <v>4199</v>
      </c>
      <c r="C5175">
        <v>2</v>
      </c>
      <c r="D5175">
        <v>3</v>
      </c>
      <c r="E5175">
        <v>1</v>
      </c>
      <c r="F5175">
        <v>5</v>
      </c>
      <c r="G5175">
        <v>-0.61239615285867754</v>
      </c>
      <c r="H5175">
        <v>-0.2650219121447594</v>
      </c>
      <c r="I5175">
        <v>-1.5074114666939367</v>
      </c>
      <c r="J5175">
        <v>1.3788544194737531</v>
      </c>
    </row>
    <row r="5176" spans="1:10" x14ac:dyDescent="0.2">
      <c r="A5176">
        <v>35191300</v>
      </c>
      <c r="B5176">
        <v>3858</v>
      </c>
      <c r="C5176">
        <v>1</v>
      </c>
      <c r="D5176">
        <v>3</v>
      </c>
      <c r="E5176">
        <v>1</v>
      </c>
      <c r="F5176">
        <v>5</v>
      </c>
      <c r="G5176">
        <v>-0.86548585412938572</v>
      </c>
      <c r="H5176">
        <v>-0.17340092365106571</v>
      </c>
      <c r="I5176">
        <v>-1.2482290980730801</v>
      </c>
      <c r="J5176">
        <v>1.0980882010552011</v>
      </c>
    </row>
    <row r="5177" spans="1:10" x14ac:dyDescent="0.2">
      <c r="A5177">
        <v>35191301</v>
      </c>
      <c r="B5177">
        <v>567</v>
      </c>
      <c r="C5177">
        <v>2</v>
      </c>
      <c r="D5177">
        <v>1</v>
      </c>
      <c r="E5177">
        <v>2</v>
      </c>
      <c r="F5177">
        <v>3</v>
      </c>
      <c r="G5177">
        <v>-0.69575784969192001</v>
      </c>
      <c r="H5177">
        <v>-0.92765685725237312</v>
      </c>
      <c r="I5177">
        <v>-0.70108489963733256</v>
      </c>
      <c r="J5177">
        <v>-0.13229014476495754</v>
      </c>
    </row>
    <row r="5178" spans="1:10" x14ac:dyDescent="0.2">
      <c r="A5178">
        <v>35191302</v>
      </c>
      <c r="B5178">
        <v>7281</v>
      </c>
      <c r="C5178">
        <v>1</v>
      </c>
      <c r="D5178">
        <v>5</v>
      </c>
      <c r="E5178">
        <v>1</v>
      </c>
      <c r="F5178">
        <v>5</v>
      </c>
      <c r="G5178">
        <v>-1.7894961985669988</v>
      </c>
      <c r="H5178">
        <v>0.66164116569242926</v>
      </c>
      <c r="I5178">
        <v>-0.79023838626500176</v>
      </c>
      <c r="J5178">
        <v>1.9860680810618279</v>
      </c>
    </row>
    <row r="5179" spans="1:10" x14ac:dyDescent="0.2">
      <c r="A5179">
        <v>35191303</v>
      </c>
      <c r="B5179">
        <v>3457</v>
      </c>
      <c r="C5179">
        <v>1</v>
      </c>
      <c r="D5179">
        <v>4</v>
      </c>
      <c r="E5179">
        <v>1</v>
      </c>
      <c r="F5179">
        <v>5</v>
      </c>
      <c r="G5179">
        <v>-1.3632461952152384</v>
      </c>
      <c r="H5179">
        <v>9.633593075840069E-2</v>
      </c>
      <c r="I5179">
        <v>-1.0026814300762463</v>
      </c>
      <c r="J5179">
        <v>1.4236732951633093</v>
      </c>
    </row>
    <row r="5180" spans="1:10" x14ac:dyDescent="0.2">
      <c r="A5180">
        <v>35191304</v>
      </c>
      <c r="B5180">
        <v>8127</v>
      </c>
      <c r="C5180">
        <v>1</v>
      </c>
      <c r="D5180">
        <v>3</v>
      </c>
      <c r="E5180">
        <v>1</v>
      </c>
      <c r="F5180">
        <v>5</v>
      </c>
      <c r="G5180">
        <v>-1.0053117742923552</v>
      </c>
      <c r="H5180">
        <v>-0.17161409418408261</v>
      </c>
      <c r="I5180">
        <v>-0.88685322569192926</v>
      </c>
      <c r="J5180">
        <v>1.4755629275026068</v>
      </c>
    </row>
    <row r="5181" spans="1:10" x14ac:dyDescent="0.2">
      <c r="A5181">
        <v>35191305</v>
      </c>
      <c r="B5181">
        <v>535</v>
      </c>
      <c r="C5181">
        <v>2</v>
      </c>
      <c r="D5181">
        <v>3</v>
      </c>
      <c r="E5181">
        <v>1</v>
      </c>
      <c r="F5181">
        <v>5</v>
      </c>
      <c r="G5181">
        <v>-0.75436744244697196</v>
      </c>
      <c r="H5181">
        <v>-8.2393827234512523E-2</v>
      </c>
      <c r="I5181">
        <v>-1.397051209675354</v>
      </c>
      <c r="J5181">
        <v>1.9476804663317506</v>
      </c>
    </row>
    <row r="5182" spans="1:10" x14ac:dyDescent="0.2">
      <c r="A5182">
        <v>35191307</v>
      </c>
      <c r="B5182">
        <v>5807</v>
      </c>
      <c r="C5182">
        <v>2</v>
      </c>
      <c r="D5182">
        <v>3</v>
      </c>
      <c r="E5182">
        <v>1</v>
      </c>
      <c r="F5182">
        <v>4</v>
      </c>
      <c r="G5182">
        <v>-0.58661494110745449</v>
      </c>
      <c r="H5182">
        <v>-0.42768823910600456</v>
      </c>
      <c r="I5182">
        <v>-0.90300376099987589</v>
      </c>
      <c r="J5182">
        <v>0.3413672171289287</v>
      </c>
    </row>
    <row r="5183" spans="1:10" x14ac:dyDescent="0.2">
      <c r="A5183">
        <v>35191308</v>
      </c>
      <c r="B5183">
        <v>7898</v>
      </c>
      <c r="C5183">
        <v>1</v>
      </c>
      <c r="D5183">
        <v>2</v>
      </c>
      <c r="E5183">
        <v>1</v>
      </c>
      <c r="F5183">
        <v>5</v>
      </c>
      <c r="G5183">
        <v>-0.84318033640353118</v>
      </c>
      <c r="H5183">
        <v>-0.45749136279921809</v>
      </c>
      <c r="I5183">
        <v>-1.224727954023233</v>
      </c>
      <c r="J5183">
        <v>1.0929721999678443</v>
      </c>
    </row>
    <row r="5184" spans="1:10" x14ac:dyDescent="0.2">
      <c r="A5184">
        <v>35191309</v>
      </c>
      <c r="B5184">
        <v>1647</v>
      </c>
      <c r="C5184">
        <v>4</v>
      </c>
      <c r="D5184">
        <v>4</v>
      </c>
      <c r="E5184">
        <v>2</v>
      </c>
      <c r="F5184">
        <v>5</v>
      </c>
      <c r="G5184">
        <v>0.66439571747054915</v>
      </c>
      <c r="H5184">
        <v>0.46367028346788974</v>
      </c>
      <c r="I5184">
        <v>-0.49265398058408616</v>
      </c>
      <c r="J5184">
        <v>1.9843930366457765</v>
      </c>
    </row>
    <row r="5185" spans="1:10" x14ac:dyDescent="0.2">
      <c r="A5185">
        <v>35191310</v>
      </c>
      <c r="B5185">
        <v>2977</v>
      </c>
      <c r="C5185">
        <v>3</v>
      </c>
      <c r="D5185">
        <v>4</v>
      </c>
      <c r="E5185">
        <v>1</v>
      </c>
      <c r="F5185">
        <v>5</v>
      </c>
      <c r="G5185">
        <v>-1.0045442880123934E-2</v>
      </c>
      <c r="H5185">
        <v>0.10990477432810872</v>
      </c>
      <c r="I5185">
        <v>-0.9906513138313594</v>
      </c>
      <c r="J5185">
        <v>2.1318979843973578</v>
      </c>
    </row>
    <row r="5186" spans="1:10" x14ac:dyDescent="0.2">
      <c r="A5186">
        <v>35191311</v>
      </c>
      <c r="B5186">
        <v>2271</v>
      </c>
      <c r="C5186">
        <v>1</v>
      </c>
      <c r="D5186">
        <v>2</v>
      </c>
      <c r="E5186">
        <v>1</v>
      </c>
      <c r="F5186">
        <v>5</v>
      </c>
      <c r="G5186">
        <v>-0.91630940974732467</v>
      </c>
      <c r="H5186">
        <v>-0.47593722599658989</v>
      </c>
      <c r="I5186">
        <v>-1.349691370468215</v>
      </c>
      <c r="J5186">
        <v>1.4569014071274247</v>
      </c>
    </row>
    <row r="5187" spans="1:10" x14ac:dyDescent="0.2">
      <c r="A5187">
        <v>35191312</v>
      </c>
      <c r="B5187">
        <v>1534</v>
      </c>
      <c r="C5187">
        <v>2</v>
      </c>
      <c r="D5187">
        <v>3</v>
      </c>
      <c r="E5187">
        <v>1</v>
      </c>
      <c r="F5187">
        <v>5</v>
      </c>
      <c r="G5187">
        <v>-0.62713002481007118</v>
      </c>
      <c r="H5187">
        <v>-0.22986996060325379</v>
      </c>
      <c r="I5187">
        <v>-1.6242545776917527</v>
      </c>
      <c r="J5187">
        <v>1.602169316404408</v>
      </c>
    </row>
    <row r="5188" spans="1:10" x14ac:dyDescent="0.2">
      <c r="A5188">
        <v>35191313</v>
      </c>
      <c r="B5188">
        <v>1043</v>
      </c>
      <c r="C5188">
        <v>1</v>
      </c>
      <c r="D5188">
        <v>2</v>
      </c>
      <c r="E5188">
        <v>1</v>
      </c>
      <c r="F5188">
        <v>5</v>
      </c>
      <c r="G5188">
        <v>-1.4481157301043335</v>
      </c>
      <c r="H5188">
        <v>-0.52630172156312405</v>
      </c>
      <c r="I5188">
        <v>-1.0924302828457204</v>
      </c>
      <c r="J5188">
        <v>0.81909876811780802</v>
      </c>
    </row>
    <row r="5189" spans="1:10" x14ac:dyDescent="0.2">
      <c r="A5189">
        <v>35191314</v>
      </c>
      <c r="B5189">
        <v>1216</v>
      </c>
      <c r="C5189">
        <v>2</v>
      </c>
      <c r="D5189">
        <v>2</v>
      </c>
      <c r="E5189">
        <v>1</v>
      </c>
      <c r="F5189">
        <v>5</v>
      </c>
      <c r="G5189">
        <v>-0.63498095449177272</v>
      </c>
      <c r="H5189">
        <v>-0.52830209146747853</v>
      </c>
      <c r="I5189">
        <v>-1.1628353036512464</v>
      </c>
      <c r="J5189">
        <v>1.0772701200245112</v>
      </c>
    </row>
    <row r="5190" spans="1:10" x14ac:dyDescent="0.2">
      <c r="A5190">
        <v>35191315</v>
      </c>
      <c r="B5190">
        <v>1087</v>
      </c>
      <c r="C5190">
        <v>1</v>
      </c>
      <c r="D5190">
        <v>2</v>
      </c>
      <c r="E5190">
        <v>1</v>
      </c>
      <c r="F5190">
        <v>5</v>
      </c>
      <c r="G5190">
        <v>-1.4985820553169189</v>
      </c>
      <c r="H5190">
        <v>-0.63850888725071064</v>
      </c>
      <c r="I5190">
        <v>-0.97907258449988954</v>
      </c>
      <c r="J5190">
        <v>0.80304232188026747</v>
      </c>
    </row>
    <row r="5191" spans="1:10" x14ac:dyDescent="0.2">
      <c r="A5191">
        <v>35191316</v>
      </c>
      <c r="B5191">
        <v>1017</v>
      </c>
      <c r="C5191">
        <v>1</v>
      </c>
      <c r="D5191">
        <v>2</v>
      </c>
      <c r="E5191">
        <v>1</v>
      </c>
      <c r="F5191">
        <v>5</v>
      </c>
      <c r="G5191">
        <v>-1.559183816072474</v>
      </c>
      <c r="H5191">
        <v>-0.58833487815588836</v>
      </c>
      <c r="I5191">
        <v>-1.1252536434960705</v>
      </c>
      <c r="J5191">
        <v>0.98350280140589685</v>
      </c>
    </row>
    <row r="5192" spans="1:10" x14ac:dyDescent="0.2">
      <c r="A5192">
        <v>35191317</v>
      </c>
      <c r="B5192">
        <v>670</v>
      </c>
      <c r="C5192">
        <v>1</v>
      </c>
      <c r="D5192">
        <v>3</v>
      </c>
      <c r="E5192">
        <v>1</v>
      </c>
      <c r="F5192">
        <v>5</v>
      </c>
      <c r="G5192">
        <v>-1.3739716234807644</v>
      </c>
      <c r="H5192">
        <v>-0.30206271767007004</v>
      </c>
      <c r="I5192">
        <v>-1.1407437443567816</v>
      </c>
      <c r="J5192">
        <v>1.0285904759654301</v>
      </c>
    </row>
    <row r="5193" spans="1:10" x14ac:dyDescent="0.2">
      <c r="A5193">
        <v>35191318</v>
      </c>
      <c r="B5193">
        <v>544</v>
      </c>
      <c r="C5193">
        <v>1</v>
      </c>
      <c r="D5193">
        <v>3</v>
      </c>
      <c r="E5193">
        <v>1</v>
      </c>
      <c r="F5193">
        <v>5</v>
      </c>
      <c r="G5193">
        <v>-1.6183669684545339</v>
      </c>
      <c r="H5193">
        <v>-0.12303299977843214</v>
      </c>
      <c r="I5193">
        <v>-1.0937278371261248</v>
      </c>
      <c r="J5193">
        <v>1.2888471807630233</v>
      </c>
    </row>
    <row r="5194" spans="1:10" x14ac:dyDescent="0.2">
      <c r="A5194">
        <v>35191319</v>
      </c>
      <c r="B5194">
        <v>1039</v>
      </c>
      <c r="C5194">
        <v>1</v>
      </c>
      <c r="D5194">
        <v>3</v>
      </c>
      <c r="E5194">
        <v>1</v>
      </c>
      <c r="F5194">
        <v>5</v>
      </c>
      <c r="G5194">
        <v>-1.0274576554320709</v>
      </c>
      <c r="H5194">
        <v>-0.3796591771970419</v>
      </c>
      <c r="I5194">
        <v>-1.3029500769058562</v>
      </c>
      <c r="J5194">
        <v>0.99143089729153289</v>
      </c>
    </row>
    <row r="5195" spans="1:10" x14ac:dyDescent="0.2">
      <c r="A5195">
        <v>35191320</v>
      </c>
      <c r="B5195">
        <v>818</v>
      </c>
      <c r="C5195">
        <v>1</v>
      </c>
      <c r="D5195">
        <v>3</v>
      </c>
      <c r="E5195">
        <v>1</v>
      </c>
      <c r="F5195">
        <v>5</v>
      </c>
      <c r="G5195">
        <v>-0.89216840971131139</v>
      </c>
      <c r="H5195">
        <v>-0.4009953992583376</v>
      </c>
      <c r="I5195">
        <v>-0.981436803239225</v>
      </c>
      <c r="J5195">
        <v>1.5625362190957413</v>
      </c>
    </row>
    <row r="5196" spans="1:10" x14ac:dyDescent="0.2">
      <c r="A5196">
        <v>35191321</v>
      </c>
      <c r="B5196">
        <v>915</v>
      </c>
      <c r="C5196">
        <v>1</v>
      </c>
      <c r="D5196">
        <v>3</v>
      </c>
      <c r="E5196">
        <v>1</v>
      </c>
      <c r="F5196">
        <v>5</v>
      </c>
      <c r="G5196">
        <v>-0.7875147752518683</v>
      </c>
      <c r="H5196">
        <v>-0.21720795901939288</v>
      </c>
      <c r="I5196">
        <v>-1.3203016784780632</v>
      </c>
      <c r="J5196">
        <v>1.1392454718263834</v>
      </c>
    </row>
    <row r="5197" spans="1:10" x14ac:dyDescent="0.2">
      <c r="A5197">
        <v>35191322</v>
      </c>
      <c r="B5197">
        <v>1365</v>
      </c>
      <c r="C5197">
        <v>1</v>
      </c>
      <c r="D5197">
        <v>3</v>
      </c>
      <c r="E5197">
        <v>1</v>
      </c>
      <c r="F5197">
        <v>5</v>
      </c>
      <c r="G5197">
        <v>-1.0232027080125852</v>
      </c>
      <c r="H5197">
        <v>-0.36930756492467309</v>
      </c>
      <c r="I5197">
        <v>-0.94605404305552543</v>
      </c>
      <c r="J5197">
        <v>0.93517687483377099</v>
      </c>
    </row>
    <row r="5198" spans="1:10" x14ac:dyDescent="0.2">
      <c r="A5198">
        <v>35191323</v>
      </c>
      <c r="B5198">
        <v>770</v>
      </c>
      <c r="C5198">
        <v>1</v>
      </c>
      <c r="D5198">
        <v>4</v>
      </c>
      <c r="E5198">
        <v>1</v>
      </c>
      <c r="F5198">
        <v>5</v>
      </c>
      <c r="G5198">
        <v>-2.0311842136091616</v>
      </c>
      <c r="H5198">
        <v>0.3420127183338797</v>
      </c>
      <c r="I5198">
        <v>-1.2483406263899379</v>
      </c>
      <c r="J5198">
        <v>0.96190623519689644</v>
      </c>
    </row>
    <row r="5199" spans="1:10" x14ac:dyDescent="0.2">
      <c r="A5199">
        <v>35191324</v>
      </c>
      <c r="B5199">
        <v>1034</v>
      </c>
      <c r="C5199">
        <v>1</v>
      </c>
      <c r="D5199">
        <v>3</v>
      </c>
      <c r="E5199">
        <v>1</v>
      </c>
      <c r="F5199">
        <v>5</v>
      </c>
      <c r="G5199">
        <v>-1.5081993135593934</v>
      </c>
      <c r="H5199">
        <v>-0.22672841107276598</v>
      </c>
      <c r="I5199">
        <v>-1.2429700953801657</v>
      </c>
      <c r="J5199">
        <v>1.0475843310861073</v>
      </c>
    </row>
    <row r="5200" spans="1:10" x14ac:dyDescent="0.2">
      <c r="A5200">
        <v>35191325</v>
      </c>
      <c r="B5200">
        <v>1193</v>
      </c>
      <c r="C5200">
        <v>1</v>
      </c>
      <c r="D5200">
        <v>2</v>
      </c>
      <c r="E5200">
        <v>1</v>
      </c>
      <c r="F5200">
        <v>5</v>
      </c>
      <c r="G5200">
        <v>-1.7266641864377168</v>
      </c>
      <c r="H5200">
        <v>-0.56725912313212334</v>
      </c>
      <c r="I5200">
        <v>-0.98750004112838963</v>
      </c>
      <c r="J5200">
        <v>0.76686055691525157</v>
      </c>
    </row>
    <row r="5201" spans="1:10" x14ac:dyDescent="0.2">
      <c r="A5201">
        <v>35191326</v>
      </c>
      <c r="B5201">
        <v>1042</v>
      </c>
      <c r="C5201">
        <v>1</v>
      </c>
      <c r="D5201">
        <v>3</v>
      </c>
      <c r="E5201">
        <v>1</v>
      </c>
      <c r="F5201">
        <v>5</v>
      </c>
      <c r="G5201">
        <v>-1.2662141674516385</v>
      </c>
      <c r="H5201">
        <v>-0.40311777200680099</v>
      </c>
      <c r="I5201">
        <v>-0.99475735207154192</v>
      </c>
      <c r="J5201">
        <v>0.89058536929449594</v>
      </c>
    </row>
    <row r="5202" spans="1:10" x14ac:dyDescent="0.2">
      <c r="A5202">
        <v>35191328</v>
      </c>
      <c r="B5202">
        <v>18</v>
      </c>
    </row>
    <row r="5203" spans="1:10" x14ac:dyDescent="0.2">
      <c r="A5203">
        <v>35191329</v>
      </c>
      <c r="B5203">
        <v>4935</v>
      </c>
      <c r="C5203">
        <v>1</v>
      </c>
      <c r="D5203">
        <v>2</v>
      </c>
      <c r="E5203">
        <v>1</v>
      </c>
      <c r="F5203">
        <v>5</v>
      </c>
      <c r="G5203">
        <v>-0.89861321553406348</v>
      </c>
      <c r="H5203">
        <v>-0.44818824275186064</v>
      </c>
      <c r="I5203">
        <v>-1.1963989222565163</v>
      </c>
      <c r="J5203">
        <v>0.90704927611950148</v>
      </c>
    </row>
    <row r="5204" spans="1:10" x14ac:dyDescent="0.2">
      <c r="A5204">
        <v>35191330</v>
      </c>
      <c r="B5204">
        <v>422</v>
      </c>
      <c r="C5204">
        <v>1</v>
      </c>
      <c r="D5204">
        <v>2</v>
      </c>
      <c r="E5204">
        <v>2</v>
      </c>
      <c r="F5204">
        <v>4</v>
      </c>
      <c r="G5204">
        <v>-1.1876007506651944</v>
      </c>
      <c r="H5204">
        <v>-0.45614732230359722</v>
      </c>
      <c r="I5204">
        <v>-0.66128648215904973</v>
      </c>
      <c r="J5204">
        <v>0.62624109057454613</v>
      </c>
    </row>
    <row r="5205" spans="1:10" x14ac:dyDescent="0.2">
      <c r="A5205">
        <v>35191331</v>
      </c>
      <c r="B5205">
        <v>532</v>
      </c>
      <c r="C5205">
        <v>1</v>
      </c>
      <c r="D5205">
        <v>4</v>
      </c>
      <c r="E5205">
        <v>1</v>
      </c>
      <c r="F5205">
        <v>5</v>
      </c>
      <c r="G5205">
        <v>-1.4471635853596734</v>
      </c>
      <c r="H5205">
        <v>-6.917617145035318E-3</v>
      </c>
      <c r="I5205">
        <v>-0.83586954324153528</v>
      </c>
      <c r="J5205">
        <v>1.1259893892136221</v>
      </c>
    </row>
    <row r="5206" spans="1:10" x14ac:dyDescent="0.2">
      <c r="A5206">
        <v>35191332</v>
      </c>
      <c r="B5206">
        <v>376</v>
      </c>
      <c r="C5206">
        <v>1</v>
      </c>
      <c r="D5206">
        <v>3</v>
      </c>
      <c r="E5206">
        <v>1</v>
      </c>
      <c r="F5206">
        <v>5</v>
      </c>
      <c r="G5206">
        <v>-1.0718139769892931</v>
      </c>
      <c r="H5206">
        <v>-0.12492914652213404</v>
      </c>
      <c r="I5206">
        <v>-0.72255563716986904</v>
      </c>
      <c r="J5206">
        <v>1.2209316403594113</v>
      </c>
    </row>
    <row r="5207" spans="1:10" x14ac:dyDescent="0.2">
      <c r="A5207">
        <v>35191333</v>
      </c>
      <c r="B5207">
        <v>1010</v>
      </c>
      <c r="C5207">
        <v>1</v>
      </c>
      <c r="D5207">
        <v>4</v>
      </c>
      <c r="E5207">
        <v>2</v>
      </c>
      <c r="F5207">
        <v>5</v>
      </c>
      <c r="G5207">
        <v>-1.4055656241901398</v>
      </c>
      <c r="H5207">
        <v>-3.202768156666598E-2</v>
      </c>
      <c r="I5207">
        <v>-0.64731621147271456</v>
      </c>
      <c r="J5207">
        <v>1.0659178150323125</v>
      </c>
    </row>
    <row r="5208" spans="1:10" x14ac:dyDescent="0.2">
      <c r="A5208">
        <v>35191334</v>
      </c>
      <c r="B5208">
        <v>289</v>
      </c>
      <c r="C5208">
        <v>1</v>
      </c>
      <c r="D5208">
        <v>3</v>
      </c>
      <c r="E5208">
        <v>1</v>
      </c>
      <c r="F5208">
        <v>5</v>
      </c>
      <c r="G5208">
        <v>-0.85881652534345077</v>
      </c>
      <c r="H5208">
        <v>-5.9195336875973906E-2</v>
      </c>
      <c r="I5208">
        <v>-1.1225545484276913</v>
      </c>
      <c r="J5208">
        <v>1.3331410406838673</v>
      </c>
    </row>
    <row r="5209" spans="1:10" x14ac:dyDescent="0.2">
      <c r="A5209">
        <v>35191336</v>
      </c>
      <c r="B5209">
        <v>1330</v>
      </c>
      <c r="C5209">
        <v>2</v>
      </c>
      <c r="D5209">
        <v>3</v>
      </c>
      <c r="E5209">
        <v>1</v>
      </c>
      <c r="F5209">
        <v>5</v>
      </c>
      <c r="G5209">
        <v>-0.60878807549730518</v>
      </c>
      <c r="H5209">
        <v>-0.14985592118737504</v>
      </c>
      <c r="I5209">
        <v>-1.3557683529193367</v>
      </c>
      <c r="J5209">
        <v>1.4379691012114026</v>
      </c>
    </row>
    <row r="5210" spans="1:10" x14ac:dyDescent="0.2">
      <c r="A5210">
        <v>35191337</v>
      </c>
      <c r="B5210">
        <v>3447</v>
      </c>
      <c r="C5210">
        <v>1</v>
      </c>
      <c r="D5210">
        <v>3</v>
      </c>
      <c r="E5210">
        <v>1</v>
      </c>
      <c r="F5210">
        <v>5</v>
      </c>
      <c r="G5210">
        <v>-0.96921126018884762</v>
      </c>
      <c r="H5210">
        <v>-0.34184446677232211</v>
      </c>
      <c r="I5210">
        <v>-1.1771906642686052</v>
      </c>
      <c r="J5210">
        <v>0.93833252022883129</v>
      </c>
    </row>
    <row r="5211" spans="1:10" x14ac:dyDescent="0.2">
      <c r="A5211">
        <v>35191338</v>
      </c>
      <c r="B5211">
        <v>10999</v>
      </c>
      <c r="C5211">
        <v>1</v>
      </c>
      <c r="D5211">
        <v>3</v>
      </c>
      <c r="E5211">
        <v>1</v>
      </c>
      <c r="F5211">
        <v>5</v>
      </c>
      <c r="G5211">
        <v>-0.87960421524441768</v>
      </c>
      <c r="H5211">
        <v>-0.28266249257869092</v>
      </c>
      <c r="I5211">
        <v>-1.1852590058187409</v>
      </c>
      <c r="J5211">
        <v>1.3146012663050928</v>
      </c>
    </row>
    <row r="5212" spans="1:10" x14ac:dyDescent="0.2">
      <c r="A5212">
        <v>35191339</v>
      </c>
      <c r="B5212">
        <v>4173</v>
      </c>
      <c r="C5212">
        <v>1</v>
      </c>
      <c r="D5212">
        <v>4</v>
      </c>
      <c r="E5212">
        <v>1</v>
      </c>
      <c r="F5212">
        <v>5</v>
      </c>
      <c r="G5212">
        <v>-1.2888712508341071</v>
      </c>
      <c r="H5212">
        <v>-9.0416061140399795E-3</v>
      </c>
      <c r="I5212">
        <v>-1.136244097986236</v>
      </c>
      <c r="J5212">
        <v>1.8293692710371308</v>
      </c>
    </row>
    <row r="5213" spans="1:10" x14ac:dyDescent="0.2">
      <c r="A5213">
        <v>35191340</v>
      </c>
      <c r="B5213">
        <v>2884</v>
      </c>
      <c r="C5213">
        <v>1</v>
      </c>
      <c r="D5213">
        <v>3</v>
      </c>
      <c r="E5213">
        <v>1</v>
      </c>
      <c r="F5213">
        <v>5</v>
      </c>
      <c r="G5213">
        <v>-1.1853738586704372</v>
      </c>
      <c r="H5213">
        <v>-0.19682266884248675</v>
      </c>
      <c r="I5213">
        <v>-0.80014485813070346</v>
      </c>
      <c r="J5213">
        <v>1.451743964615636</v>
      </c>
    </row>
    <row r="5214" spans="1:10" x14ac:dyDescent="0.2">
      <c r="A5214">
        <v>35191341</v>
      </c>
      <c r="B5214">
        <v>1153</v>
      </c>
      <c r="C5214">
        <v>1</v>
      </c>
      <c r="D5214">
        <v>1</v>
      </c>
      <c r="E5214">
        <v>1</v>
      </c>
      <c r="F5214">
        <v>4</v>
      </c>
      <c r="G5214">
        <v>-0.78950345212618234</v>
      </c>
      <c r="H5214">
        <v>-0.79065335836750461</v>
      </c>
      <c r="I5214">
        <v>-0.90608846850035973</v>
      </c>
      <c r="J5214">
        <v>0.14780977649802324</v>
      </c>
    </row>
    <row r="5215" spans="1:10" x14ac:dyDescent="0.2">
      <c r="A5215">
        <v>35191343</v>
      </c>
      <c r="B5215">
        <v>714</v>
      </c>
      <c r="C5215">
        <v>4</v>
      </c>
      <c r="D5215">
        <v>2</v>
      </c>
      <c r="E5215">
        <v>4</v>
      </c>
      <c r="F5215">
        <v>3</v>
      </c>
      <c r="G5215">
        <v>0.5419116795918173</v>
      </c>
      <c r="H5215">
        <v>-0.70943621912918609</v>
      </c>
      <c r="I5215">
        <v>0.27835941512407031</v>
      </c>
      <c r="J5215">
        <v>-0.14365081570699684</v>
      </c>
    </row>
    <row r="5216" spans="1:10" x14ac:dyDescent="0.2">
      <c r="A5216">
        <v>35191344</v>
      </c>
      <c r="B5216">
        <v>773</v>
      </c>
      <c r="C5216">
        <v>1</v>
      </c>
      <c r="D5216">
        <v>4</v>
      </c>
      <c r="E5216">
        <v>3</v>
      </c>
      <c r="F5216">
        <v>5</v>
      </c>
      <c r="G5216">
        <v>-0.8772907578612863</v>
      </c>
      <c r="H5216">
        <v>-1.580822030803114E-2</v>
      </c>
      <c r="I5216">
        <v>-0.11714841210438466</v>
      </c>
      <c r="J5216">
        <v>1.5608901678085227</v>
      </c>
    </row>
    <row r="5217" spans="1:10" x14ac:dyDescent="0.2">
      <c r="A5217">
        <v>35191346</v>
      </c>
      <c r="B5217">
        <v>861</v>
      </c>
      <c r="C5217">
        <v>2</v>
      </c>
      <c r="D5217">
        <v>5</v>
      </c>
      <c r="E5217">
        <v>1</v>
      </c>
      <c r="F5217">
        <v>5</v>
      </c>
      <c r="G5217">
        <v>-0.73880274397009105</v>
      </c>
      <c r="H5217">
        <v>1.0266201791260277</v>
      </c>
      <c r="I5217">
        <v>-0.93656744193834396</v>
      </c>
      <c r="J5217">
        <v>1.4370054277629691</v>
      </c>
    </row>
    <row r="5218" spans="1:10" x14ac:dyDescent="0.2">
      <c r="A5218">
        <v>35200002</v>
      </c>
      <c r="B5218">
        <v>336</v>
      </c>
      <c r="C5218">
        <v>1</v>
      </c>
      <c r="D5218">
        <v>4</v>
      </c>
      <c r="E5218">
        <v>3</v>
      </c>
      <c r="F5218">
        <v>5</v>
      </c>
      <c r="G5218">
        <v>-0.89470475975393504</v>
      </c>
      <c r="H5218">
        <v>5.2841807207956004E-2</v>
      </c>
      <c r="I5218">
        <v>-0.28163573415213577</v>
      </c>
      <c r="J5218">
        <v>1.2674556121047296</v>
      </c>
    </row>
    <row r="5219" spans="1:10" x14ac:dyDescent="0.2">
      <c r="A5219">
        <v>35200003</v>
      </c>
      <c r="B5219">
        <v>338</v>
      </c>
      <c r="C5219">
        <v>1</v>
      </c>
      <c r="D5219">
        <v>4</v>
      </c>
      <c r="E5219">
        <v>4</v>
      </c>
      <c r="F5219">
        <v>5</v>
      </c>
      <c r="G5219">
        <v>-1.0252726601010846</v>
      </c>
      <c r="H5219">
        <v>0.43057431637649207</v>
      </c>
      <c r="I5219">
        <v>0.22996504367566095</v>
      </c>
      <c r="J5219">
        <v>1.3676821828641215</v>
      </c>
    </row>
    <row r="5220" spans="1:10" x14ac:dyDescent="0.2">
      <c r="A5220">
        <v>35200004</v>
      </c>
      <c r="B5220">
        <v>401</v>
      </c>
      <c r="C5220">
        <v>1</v>
      </c>
      <c r="D5220">
        <v>4</v>
      </c>
      <c r="E5220">
        <v>2</v>
      </c>
      <c r="F5220">
        <v>5</v>
      </c>
      <c r="G5220">
        <v>-0.78204978526416635</v>
      </c>
      <c r="H5220">
        <v>0.29568355611573838</v>
      </c>
      <c r="I5220">
        <v>-0.48805918324024677</v>
      </c>
      <c r="J5220">
        <v>1.2026953294491487</v>
      </c>
    </row>
    <row r="5221" spans="1:10" x14ac:dyDescent="0.2">
      <c r="A5221">
        <v>35200005</v>
      </c>
      <c r="B5221">
        <v>432</v>
      </c>
      <c r="C5221">
        <v>1</v>
      </c>
      <c r="D5221">
        <v>4</v>
      </c>
      <c r="E5221">
        <v>2</v>
      </c>
      <c r="F5221">
        <v>5</v>
      </c>
      <c r="G5221">
        <v>-0.98522331063707702</v>
      </c>
      <c r="H5221">
        <v>0.5920977856066959</v>
      </c>
      <c r="I5221">
        <v>-0.51282654732089605</v>
      </c>
      <c r="J5221">
        <v>1.9276718272206652</v>
      </c>
    </row>
    <row r="5222" spans="1:10" x14ac:dyDescent="0.2">
      <c r="A5222">
        <v>35200006</v>
      </c>
      <c r="B5222">
        <v>525</v>
      </c>
      <c r="C5222">
        <v>1</v>
      </c>
      <c r="D5222">
        <v>4</v>
      </c>
      <c r="E5222">
        <v>3</v>
      </c>
      <c r="F5222">
        <v>5</v>
      </c>
      <c r="G5222">
        <v>-1.3054284060612424</v>
      </c>
      <c r="H5222">
        <v>0.59772550371894828</v>
      </c>
      <c r="I5222">
        <v>-7.8447872528207285E-2</v>
      </c>
      <c r="J5222">
        <v>1.5614075139314636</v>
      </c>
    </row>
    <row r="5223" spans="1:10" x14ac:dyDescent="0.2">
      <c r="A5223">
        <v>35200007</v>
      </c>
      <c r="B5223">
        <v>710</v>
      </c>
      <c r="C5223">
        <v>1</v>
      </c>
      <c r="D5223">
        <v>4</v>
      </c>
      <c r="E5223">
        <v>2</v>
      </c>
      <c r="F5223">
        <v>5</v>
      </c>
      <c r="G5223">
        <v>-0.97401350633855555</v>
      </c>
      <c r="H5223">
        <v>4.4842199389226928E-2</v>
      </c>
      <c r="I5223">
        <v>-0.33381967090952758</v>
      </c>
      <c r="J5223">
        <v>1.1157505133601648</v>
      </c>
    </row>
    <row r="5224" spans="1:10" x14ac:dyDescent="0.2">
      <c r="A5224">
        <v>35200009</v>
      </c>
      <c r="B5224">
        <v>299</v>
      </c>
      <c r="C5224">
        <v>1</v>
      </c>
      <c r="D5224">
        <v>4</v>
      </c>
      <c r="E5224">
        <v>2</v>
      </c>
      <c r="F5224">
        <v>5</v>
      </c>
      <c r="G5224">
        <v>-0.97261133829052526</v>
      </c>
      <c r="H5224">
        <v>0.5755560936105264</v>
      </c>
      <c r="I5224">
        <v>-0.66500059106470966</v>
      </c>
      <c r="J5224">
        <v>1.3055489294645795</v>
      </c>
    </row>
    <row r="5225" spans="1:10" x14ac:dyDescent="0.2">
      <c r="A5225">
        <v>35200010</v>
      </c>
      <c r="B5225">
        <v>279</v>
      </c>
      <c r="C5225">
        <v>1</v>
      </c>
      <c r="D5225">
        <v>4</v>
      </c>
      <c r="E5225">
        <v>1</v>
      </c>
      <c r="F5225">
        <v>5</v>
      </c>
      <c r="G5225">
        <v>-1.415478563057428</v>
      </c>
      <c r="H5225">
        <v>0.28725316605552542</v>
      </c>
      <c r="I5225">
        <v>-0.99982467550990994</v>
      </c>
      <c r="J5225">
        <v>1.7103786281484812</v>
      </c>
    </row>
    <row r="5226" spans="1:10" x14ac:dyDescent="0.2">
      <c r="A5226">
        <v>35200012</v>
      </c>
      <c r="B5226">
        <v>526</v>
      </c>
      <c r="C5226">
        <v>1</v>
      </c>
      <c r="D5226">
        <v>4</v>
      </c>
      <c r="E5226">
        <v>2</v>
      </c>
      <c r="F5226">
        <v>5</v>
      </c>
      <c r="G5226">
        <v>-0.85591674322208278</v>
      </c>
      <c r="H5226">
        <v>0.42675648830332336</v>
      </c>
      <c r="I5226">
        <v>-0.67642334018416372</v>
      </c>
      <c r="J5226">
        <v>1.9206598946925952</v>
      </c>
    </row>
    <row r="5227" spans="1:10" x14ac:dyDescent="0.2">
      <c r="A5227">
        <v>35200013</v>
      </c>
      <c r="B5227">
        <v>57</v>
      </c>
      <c r="C5227">
        <v>1</v>
      </c>
      <c r="D5227">
        <v>4</v>
      </c>
      <c r="E5227">
        <v>3</v>
      </c>
      <c r="F5227">
        <v>5</v>
      </c>
      <c r="G5227">
        <v>-0.98936338250659173</v>
      </c>
      <c r="H5227">
        <v>-3.0420567440301999E-2</v>
      </c>
      <c r="I5227">
        <v>-6.5393605686422149E-2</v>
      </c>
      <c r="J5227">
        <v>1.7266522706839647</v>
      </c>
    </row>
    <row r="5228" spans="1:10" x14ac:dyDescent="0.2">
      <c r="A5228">
        <v>35200018</v>
      </c>
      <c r="B5228">
        <v>619</v>
      </c>
      <c r="C5228">
        <v>5</v>
      </c>
      <c r="D5228">
        <v>5</v>
      </c>
      <c r="E5228">
        <v>5</v>
      </c>
      <c r="F5228">
        <v>4</v>
      </c>
      <c r="G5228">
        <v>1.2956347234470691</v>
      </c>
      <c r="H5228">
        <v>3.6068645016456387</v>
      </c>
      <c r="I5228">
        <v>4.9532964891757576</v>
      </c>
      <c r="J5228">
        <v>-2.6621875149160257E-2</v>
      </c>
    </row>
    <row r="5229" spans="1:10" x14ac:dyDescent="0.2">
      <c r="A5229">
        <v>35200028</v>
      </c>
      <c r="B5229">
        <v>1248</v>
      </c>
      <c r="C5229">
        <v>4</v>
      </c>
      <c r="D5229">
        <v>5</v>
      </c>
      <c r="E5229">
        <v>1</v>
      </c>
      <c r="F5229">
        <v>5</v>
      </c>
      <c r="G5229">
        <v>7.379462618748911E-2</v>
      </c>
      <c r="H5229">
        <v>2.2229283258000203</v>
      </c>
      <c r="I5229">
        <v>-1.020276924896363</v>
      </c>
      <c r="J5229">
        <v>1.8819877552805835</v>
      </c>
    </row>
    <row r="5230" spans="1:10" x14ac:dyDescent="0.2">
      <c r="A5230">
        <v>35200029</v>
      </c>
      <c r="B5230">
        <v>379</v>
      </c>
      <c r="C5230">
        <v>4</v>
      </c>
      <c r="D5230">
        <v>5</v>
      </c>
      <c r="E5230">
        <v>1</v>
      </c>
      <c r="F5230">
        <v>5</v>
      </c>
      <c r="G5230">
        <v>0.51142905908516334</v>
      </c>
      <c r="H5230">
        <v>2.1920541927613102</v>
      </c>
      <c r="I5230">
        <v>-1.2716650051529772</v>
      </c>
      <c r="J5230">
        <v>0.72241798391264078</v>
      </c>
    </row>
    <row r="5231" spans="1:10" x14ac:dyDescent="0.2">
      <c r="A5231">
        <v>35200030</v>
      </c>
      <c r="B5231">
        <v>540</v>
      </c>
      <c r="C5231">
        <v>1</v>
      </c>
      <c r="D5231">
        <v>5</v>
      </c>
      <c r="E5231">
        <v>2</v>
      </c>
      <c r="F5231">
        <v>5</v>
      </c>
      <c r="G5231">
        <v>-1.210917338839919</v>
      </c>
      <c r="H5231">
        <v>0.62856112819116661</v>
      </c>
      <c r="I5231">
        <v>-0.47364622993602445</v>
      </c>
      <c r="J5231">
        <v>1.3786996953401496</v>
      </c>
    </row>
    <row r="5232" spans="1:10" x14ac:dyDescent="0.2">
      <c r="A5232">
        <v>35200031</v>
      </c>
      <c r="B5232">
        <v>1183</v>
      </c>
      <c r="C5232">
        <v>1</v>
      </c>
      <c r="D5232">
        <v>4</v>
      </c>
      <c r="E5232">
        <v>2</v>
      </c>
      <c r="F5232">
        <v>5</v>
      </c>
      <c r="G5232">
        <v>-0.90179703462808958</v>
      </c>
      <c r="H5232">
        <v>0.48165638772493874</v>
      </c>
      <c r="I5232">
        <v>-0.31899564859478319</v>
      </c>
      <c r="J5232">
        <v>1.5565798985859522</v>
      </c>
    </row>
    <row r="5233" spans="1:10" x14ac:dyDescent="0.2">
      <c r="A5233">
        <v>35200032</v>
      </c>
      <c r="B5233">
        <v>678</v>
      </c>
      <c r="C5233">
        <v>2</v>
      </c>
      <c r="D5233">
        <v>4</v>
      </c>
      <c r="E5233">
        <v>2</v>
      </c>
      <c r="F5233">
        <v>5</v>
      </c>
      <c r="G5233">
        <v>-0.50445111861285863</v>
      </c>
      <c r="H5233">
        <v>0.38302904993710424</v>
      </c>
      <c r="I5233">
        <v>-0.65064282798780382</v>
      </c>
      <c r="J5233">
        <v>1.1299000178227798</v>
      </c>
    </row>
    <row r="5234" spans="1:10" x14ac:dyDescent="0.2">
      <c r="A5234">
        <v>35200033</v>
      </c>
      <c r="B5234">
        <v>486</v>
      </c>
      <c r="C5234">
        <v>4</v>
      </c>
      <c r="D5234">
        <v>5</v>
      </c>
      <c r="E5234">
        <v>1</v>
      </c>
      <c r="F5234">
        <v>5</v>
      </c>
      <c r="G5234">
        <v>0.46795870860654531</v>
      </c>
      <c r="H5234">
        <v>1.057210007235426</v>
      </c>
      <c r="I5234">
        <v>-1.4033111153146336</v>
      </c>
      <c r="J5234">
        <v>1.6249682753298051</v>
      </c>
    </row>
    <row r="5235" spans="1:10" x14ac:dyDescent="0.2">
      <c r="A5235">
        <v>35200034</v>
      </c>
      <c r="B5235">
        <v>850</v>
      </c>
      <c r="C5235">
        <v>1</v>
      </c>
      <c r="D5235">
        <v>5</v>
      </c>
      <c r="E5235">
        <v>3</v>
      </c>
      <c r="F5235">
        <v>5</v>
      </c>
      <c r="G5235">
        <v>-1.0269778613677114</v>
      </c>
      <c r="H5235">
        <v>0.67793342817710667</v>
      </c>
      <c r="I5235">
        <v>-0.26762441885978766</v>
      </c>
      <c r="J5235">
        <v>1.4969008707356681</v>
      </c>
    </row>
    <row r="5236" spans="1:10" x14ac:dyDescent="0.2">
      <c r="A5236">
        <v>35200035</v>
      </c>
      <c r="B5236">
        <v>716</v>
      </c>
      <c r="C5236">
        <v>1</v>
      </c>
      <c r="D5236">
        <v>5</v>
      </c>
      <c r="E5236">
        <v>2</v>
      </c>
      <c r="F5236">
        <v>5</v>
      </c>
      <c r="G5236">
        <v>-1.0251259800382104</v>
      </c>
      <c r="H5236">
        <v>0.76030180414156734</v>
      </c>
      <c r="I5236">
        <v>-0.46652865255394771</v>
      </c>
      <c r="J5236">
        <v>1.5683250137177223</v>
      </c>
    </row>
    <row r="5237" spans="1:10" x14ac:dyDescent="0.2">
      <c r="A5237">
        <v>35200036</v>
      </c>
      <c r="B5237">
        <v>274</v>
      </c>
      <c r="C5237">
        <v>2</v>
      </c>
      <c r="D5237">
        <v>4</v>
      </c>
      <c r="E5237">
        <v>2</v>
      </c>
      <c r="F5237">
        <v>5</v>
      </c>
      <c r="G5237">
        <v>-0.74650219490959513</v>
      </c>
      <c r="H5237">
        <v>0.38017429158517546</v>
      </c>
      <c r="I5237">
        <v>-0.59202850057643241</v>
      </c>
      <c r="J5237">
        <v>1.6124765085661354</v>
      </c>
    </row>
    <row r="5238" spans="1:10" x14ac:dyDescent="0.2">
      <c r="A5238">
        <v>35200037</v>
      </c>
      <c r="B5238">
        <v>1311</v>
      </c>
      <c r="C5238">
        <v>1</v>
      </c>
      <c r="D5238">
        <v>5</v>
      </c>
      <c r="E5238">
        <v>2</v>
      </c>
      <c r="F5238">
        <v>5</v>
      </c>
      <c r="G5238">
        <v>-1.0581145277641144</v>
      </c>
      <c r="H5238">
        <v>1.1305981972776993</v>
      </c>
      <c r="I5238">
        <v>-0.41945822170264913</v>
      </c>
      <c r="J5238">
        <v>1.4454339854728291</v>
      </c>
    </row>
    <row r="5239" spans="1:10" x14ac:dyDescent="0.2">
      <c r="A5239">
        <v>35200039</v>
      </c>
      <c r="B5239">
        <v>309</v>
      </c>
      <c r="C5239">
        <v>1</v>
      </c>
      <c r="D5239">
        <v>5</v>
      </c>
      <c r="E5239">
        <v>3</v>
      </c>
      <c r="F5239">
        <v>5</v>
      </c>
      <c r="G5239">
        <v>-0.76556251860080549</v>
      </c>
      <c r="H5239">
        <v>1.060247994502532</v>
      </c>
      <c r="I5239">
        <v>-0.28951675382118963</v>
      </c>
      <c r="J5239">
        <v>1.4874220353249434</v>
      </c>
    </row>
    <row r="5240" spans="1:10" x14ac:dyDescent="0.2">
      <c r="A5240">
        <v>35200041</v>
      </c>
      <c r="B5240">
        <v>921</v>
      </c>
      <c r="C5240">
        <v>1</v>
      </c>
      <c r="D5240">
        <v>5</v>
      </c>
      <c r="E5240">
        <v>3</v>
      </c>
      <c r="F5240">
        <v>5</v>
      </c>
      <c r="G5240">
        <v>-1.0022233148291524</v>
      </c>
      <c r="H5240">
        <v>0.68794138795583559</v>
      </c>
      <c r="I5240">
        <v>-0.1154071206439248</v>
      </c>
      <c r="J5240">
        <v>1.4896913695901599</v>
      </c>
    </row>
    <row r="5241" spans="1:10" x14ac:dyDescent="0.2">
      <c r="A5241">
        <v>35200042</v>
      </c>
      <c r="B5241">
        <v>689</v>
      </c>
      <c r="C5241">
        <v>1</v>
      </c>
      <c r="D5241">
        <v>5</v>
      </c>
      <c r="E5241">
        <v>2</v>
      </c>
      <c r="F5241">
        <v>5</v>
      </c>
      <c r="G5241">
        <v>-0.92240029999412831</v>
      </c>
      <c r="H5241">
        <v>1.1264603319833053</v>
      </c>
      <c r="I5241">
        <v>-0.39079139540204544</v>
      </c>
      <c r="J5241">
        <v>1.4386674108039954</v>
      </c>
    </row>
    <row r="5242" spans="1:10" x14ac:dyDescent="0.2">
      <c r="A5242">
        <v>35200043</v>
      </c>
      <c r="B5242">
        <v>578</v>
      </c>
      <c r="C5242">
        <v>1</v>
      </c>
      <c r="D5242">
        <v>5</v>
      </c>
      <c r="E5242">
        <v>3</v>
      </c>
      <c r="F5242">
        <v>5</v>
      </c>
      <c r="G5242">
        <v>-0.78456129919566964</v>
      </c>
      <c r="H5242">
        <v>1.003915169451874</v>
      </c>
      <c r="I5242">
        <v>-0.27075977318715283</v>
      </c>
      <c r="J5242">
        <v>1.2629605434603759</v>
      </c>
    </row>
    <row r="5243" spans="1:10" x14ac:dyDescent="0.2">
      <c r="A5243">
        <v>35200044</v>
      </c>
      <c r="B5243">
        <v>215</v>
      </c>
      <c r="C5243">
        <v>2</v>
      </c>
      <c r="D5243">
        <v>3</v>
      </c>
      <c r="E5243">
        <v>3</v>
      </c>
      <c r="F5243">
        <v>5</v>
      </c>
      <c r="G5243">
        <v>-0.7133924097928257</v>
      </c>
      <c r="H5243">
        <v>-0.12001648455090687</v>
      </c>
      <c r="I5243">
        <v>-0.11562682664254081</v>
      </c>
      <c r="J5243">
        <v>1.2376233788041642</v>
      </c>
    </row>
    <row r="5244" spans="1:10" x14ac:dyDescent="0.2">
      <c r="A5244">
        <v>35200046</v>
      </c>
      <c r="B5244">
        <v>810</v>
      </c>
      <c r="C5244">
        <v>2</v>
      </c>
      <c r="D5244">
        <v>5</v>
      </c>
      <c r="E5244">
        <v>2</v>
      </c>
      <c r="F5244">
        <v>5</v>
      </c>
      <c r="G5244">
        <v>-0.48772240509893366</v>
      </c>
      <c r="H5244">
        <v>0.95952851089486746</v>
      </c>
      <c r="I5244">
        <v>-0.47157392352246369</v>
      </c>
      <c r="J5244">
        <v>1.6406495743250726</v>
      </c>
    </row>
    <row r="5245" spans="1:10" x14ac:dyDescent="0.2">
      <c r="A5245">
        <v>35200047</v>
      </c>
      <c r="B5245">
        <v>892</v>
      </c>
      <c r="C5245">
        <v>3</v>
      </c>
      <c r="D5245">
        <v>5</v>
      </c>
      <c r="E5245">
        <v>1</v>
      </c>
      <c r="F5245">
        <v>5</v>
      </c>
      <c r="G5245">
        <v>-0.17769200553024195</v>
      </c>
      <c r="H5245">
        <v>2.2571965345307019</v>
      </c>
      <c r="I5245">
        <v>-0.85687154004257438</v>
      </c>
      <c r="J5245">
        <v>2.7578595680049274</v>
      </c>
    </row>
    <row r="5246" spans="1:10" x14ac:dyDescent="0.2">
      <c r="A5246">
        <v>35200048</v>
      </c>
      <c r="B5246">
        <v>1001</v>
      </c>
      <c r="C5246">
        <v>1</v>
      </c>
      <c r="D5246">
        <v>5</v>
      </c>
      <c r="E5246">
        <v>2</v>
      </c>
      <c r="F5246">
        <v>5</v>
      </c>
      <c r="G5246">
        <v>-1.5444106849679957</v>
      </c>
      <c r="H5246">
        <v>1.2765676942732287</v>
      </c>
      <c r="I5246">
        <v>-0.46497477654656505</v>
      </c>
      <c r="J5246">
        <v>2.5923640924671925</v>
      </c>
    </row>
    <row r="5247" spans="1:10" x14ac:dyDescent="0.2">
      <c r="A5247">
        <v>35200049</v>
      </c>
      <c r="B5247">
        <v>799</v>
      </c>
      <c r="C5247">
        <v>1</v>
      </c>
      <c r="D5247">
        <v>5</v>
      </c>
      <c r="E5247">
        <v>3</v>
      </c>
      <c r="F5247">
        <v>5</v>
      </c>
      <c r="G5247">
        <v>-1.3334023311755177</v>
      </c>
      <c r="H5247">
        <v>1.445888244154526</v>
      </c>
      <c r="I5247">
        <v>2.9190724370335569E-2</v>
      </c>
      <c r="J5247">
        <v>2.1682559400742001</v>
      </c>
    </row>
    <row r="5248" spans="1:10" x14ac:dyDescent="0.2">
      <c r="A5248">
        <v>35200050</v>
      </c>
      <c r="B5248">
        <v>1019</v>
      </c>
      <c r="C5248">
        <v>1</v>
      </c>
      <c r="D5248">
        <v>5</v>
      </c>
      <c r="E5248">
        <v>3</v>
      </c>
      <c r="F5248">
        <v>5</v>
      </c>
      <c r="G5248">
        <v>-1.0397631548555049</v>
      </c>
      <c r="H5248">
        <v>0.70071793785317094</v>
      </c>
      <c r="I5248">
        <v>-0.2466619828285504</v>
      </c>
      <c r="J5248">
        <v>2.3653209238552115</v>
      </c>
    </row>
    <row r="5249" spans="1:10" x14ac:dyDescent="0.2">
      <c r="A5249">
        <v>35200051</v>
      </c>
      <c r="B5249">
        <v>456</v>
      </c>
      <c r="C5249">
        <v>1</v>
      </c>
      <c r="D5249">
        <v>5</v>
      </c>
      <c r="E5249">
        <v>3</v>
      </c>
      <c r="F5249">
        <v>5</v>
      </c>
      <c r="G5249">
        <v>-1.2233216228327422</v>
      </c>
      <c r="H5249">
        <v>0.74807897311589144</v>
      </c>
      <c r="I5249">
        <v>-0.11686917269044823</v>
      </c>
      <c r="J5249">
        <v>1.4437212442046889</v>
      </c>
    </row>
    <row r="5250" spans="1:10" x14ac:dyDescent="0.2">
      <c r="A5250">
        <v>35200052</v>
      </c>
      <c r="B5250">
        <v>406</v>
      </c>
      <c r="C5250">
        <v>1</v>
      </c>
      <c r="D5250">
        <v>5</v>
      </c>
      <c r="E5250">
        <v>3</v>
      </c>
      <c r="F5250">
        <v>5</v>
      </c>
      <c r="G5250">
        <v>-1.2267091747548107</v>
      </c>
      <c r="H5250">
        <v>1.3678828462089605</v>
      </c>
      <c r="I5250">
        <v>-0.23219725931789048</v>
      </c>
      <c r="J5250">
        <v>1.8977980930310658</v>
      </c>
    </row>
    <row r="5251" spans="1:10" x14ac:dyDescent="0.2">
      <c r="A5251">
        <v>35200053</v>
      </c>
      <c r="B5251">
        <v>317</v>
      </c>
      <c r="C5251">
        <v>1</v>
      </c>
      <c r="D5251">
        <v>5</v>
      </c>
      <c r="E5251">
        <v>3</v>
      </c>
      <c r="F5251">
        <v>5</v>
      </c>
      <c r="G5251">
        <v>-1.160324383274149</v>
      </c>
      <c r="H5251">
        <v>0.7648084363160208</v>
      </c>
      <c r="I5251">
        <v>1.0517817196068429E-2</v>
      </c>
      <c r="J5251">
        <v>1.2653822483963584</v>
      </c>
    </row>
    <row r="5252" spans="1:10" x14ac:dyDescent="0.2">
      <c r="A5252">
        <v>35200054</v>
      </c>
      <c r="B5252">
        <v>409</v>
      </c>
      <c r="C5252">
        <v>1</v>
      </c>
      <c r="D5252">
        <v>5</v>
      </c>
      <c r="E5252">
        <v>2</v>
      </c>
      <c r="F5252">
        <v>5</v>
      </c>
      <c r="G5252">
        <v>-1.1502725686646951</v>
      </c>
      <c r="H5252">
        <v>0.80146618030691053</v>
      </c>
      <c r="I5252">
        <v>-0.61552172930333293</v>
      </c>
      <c r="J5252">
        <v>2.0612050026361919</v>
      </c>
    </row>
    <row r="5253" spans="1:10" x14ac:dyDescent="0.2">
      <c r="A5253">
        <v>35200055</v>
      </c>
      <c r="B5253">
        <v>512</v>
      </c>
      <c r="C5253">
        <v>1</v>
      </c>
      <c r="D5253">
        <v>4</v>
      </c>
      <c r="E5253">
        <v>2</v>
      </c>
      <c r="F5253">
        <v>5</v>
      </c>
      <c r="G5253">
        <v>-1.0559949271232734</v>
      </c>
      <c r="H5253">
        <v>0.47716115320595209</v>
      </c>
      <c r="I5253">
        <v>-0.34062894446368464</v>
      </c>
      <c r="J5253">
        <v>1.6380530509021844</v>
      </c>
    </row>
    <row r="5254" spans="1:10" x14ac:dyDescent="0.2">
      <c r="A5254">
        <v>35200056</v>
      </c>
      <c r="B5254">
        <v>306</v>
      </c>
      <c r="C5254">
        <v>1</v>
      </c>
      <c r="D5254">
        <v>5</v>
      </c>
      <c r="E5254">
        <v>3</v>
      </c>
      <c r="F5254">
        <v>5</v>
      </c>
      <c r="G5254">
        <v>-0.95380300229448844</v>
      </c>
      <c r="H5254">
        <v>1.0734887035342089</v>
      </c>
      <c r="I5254">
        <v>-0.26766823584566807</v>
      </c>
      <c r="J5254">
        <v>1.2284839515541772</v>
      </c>
    </row>
    <row r="5255" spans="1:10" x14ac:dyDescent="0.2">
      <c r="A5255">
        <v>35200057</v>
      </c>
      <c r="B5255">
        <v>246</v>
      </c>
      <c r="C5255">
        <v>1</v>
      </c>
      <c r="D5255">
        <v>5</v>
      </c>
      <c r="E5255">
        <v>2</v>
      </c>
      <c r="F5255">
        <v>5</v>
      </c>
      <c r="G5255">
        <v>-1.1348853921603028</v>
      </c>
      <c r="H5255">
        <v>1.5133333319698545</v>
      </c>
      <c r="I5255">
        <v>-0.65556970611558651</v>
      </c>
      <c r="J5255">
        <v>1.687105815626617</v>
      </c>
    </row>
    <row r="5256" spans="1:10" x14ac:dyDescent="0.2">
      <c r="A5256">
        <v>35200058</v>
      </c>
      <c r="B5256">
        <v>253</v>
      </c>
      <c r="C5256">
        <v>1</v>
      </c>
      <c r="D5256">
        <v>5</v>
      </c>
      <c r="E5256">
        <v>2</v>
      </c>
      <c r="F5256">
        <v>5</v>
      </c>
      <c r="G5256">
        <v>-1.6555664250532567</v>
      </c>
      <c r="H5256">
        <v>2.136458510792409</v>
      </c>
      <c r="I5256">
        <v>-0.55802573508189612</v>
      </c>
      <c r="J5256">
        <v>1.9358539090381344</v>
      </c>
    </row>
    <row r="5257" spans="1:10" x14ac:dyDescent="0.2">
      <c r="A5257">
        <v>35200062</v>
      </c>
      <c r="B5257">
        <v>818</v>
      </c>
      <c r="C5257">
        <v>1</v>
      </c>
      <c r="D5257">
        <v>5</v>
      </c>
      <c r="E5257">
        <v>3</v>
      </c>
      <c r="F5257">
        <v>5</v>
      </c>
      <c r="G5257">
        <v>-1.0309448292994166</v>
      </c>
      <c r="H5257">
        <v>1.2307386704614625</v>
      </c>
      <c r="I5257">
        <v>-0.26772852164443572</v>
      </c>
      <c r="J5257">
        <v>1.6107775423203061</v>
      </c>
    </row>
    <row r="5258" spans="1:10" x14ac:dyDescent="0.2">
      <c r="A5258">
        <v>35200064</v>
      </c>
      <c r="B5258">
        <v>665</v>
      </c>
      <c r="C5258">
        <v>1</v>
      </c>
      <c r="D5258">
        <v>4</v>
      </c>
      <c r="E5258">
        <v>4</v>
      </c>
      <c r="F5258">
        <v>5</v>
      </c>
      <c r="G5258">
        <v>-0.93451474468668494</v>
      </c>
      <c r="H5258">
        <v>0.23577906119512551</v>
      </c>
      <c r="I5258">
        <v>0.22601176111744348</v>
      </c>
      <c r="J5258">
        <v>1.9635236200198942</v>
      </c>
    </row>
    <row r="5259" spans="1:10" x14ac:dyDescent="0.2">
      <c r="A5259">
        <v>35200065</v>
      </c>
      <c r="B5259">
        <v>438</v>
      </c>
      <c r="C5259">
        <v>1</v>
      </c>
      <c r="D5259">
        <v>4</v>
      </c>
      <c r="E5259">
        <v>3</v>
      </c>
      <c r="F5259">
        <v>5</v>
      </c>
      <c r="G5259">
        <v>-1.2500213642530085</v>
      </c>
      <c r="H5259">
        <v>0.26818354054192362</v>
      </c>
      <c r="I5259">
        <v>-1.6958506864583889E-4</v>
      </c>
      <c r="J5259">
        <v>1.8642855729706815</v>
      </c>
    </row>
    <row r="5260" spans="1:10" x14ac:dyDescent="0.2">
      <c r="A5260">
        <v>35200066</v>
      </c>
      <c r="B5260">
        <v>489</v>
      </c>
      <c r="C5260">
        <v>2</v>
      </c>
      <c r="D5260">
        <v>4</v>
      </c>
      <c r="E5260">
        <v>4</v>
      </c>
      <c r="F5260">
        <v>5</v>
      </c>
      <c r="G5260">
        <v>-0.73900323090550057</v>
      </c>
      <c r="H5260">
        <v>0.18058124738375148</v>
      </c>
      <c r="I5260">
        <v>0.10759271753552699</v>
      </c>
      <c r="J5260">
        <v>2.3294379459793588</v>
      </c>
    </row>
    <row r="5261" spans="1:10" x14ac:dyDescent="0.2">
      <c r="A5261">
        <v>35200067</v>
      </c>
      <c r="B5261">
        <v>677</v>
      </c>
      <c r="C5261">
        <v>3</v>
      </c>
      <c r="D5261">
        <v>5</v>
      </c>
      <c r="E5261">
        <v>2</v>
      </c>
      <c r="F5261">
        <v>5</v>
      </c>
      <c r="G5261">
        <v>-0.11917882466640622</v>
      </c>
      <c r="H5261">
        <v>0.69489690837683682</v>
      </c>
      <c r="I5261">
        <v>-0.31878845195936045</v>
      </c>
      <c r="J5261">
        <v>1.3012665705701603</v>
      </c>
    </row>
    <row r="5262" spans="1:10" x14ac:dyDescent="0.2">
      <c r="A5262">
        <v>35200068</v>
      </c>
      <c r="B5262">
        <v>528</v>
      </c>
      <c r="C5262">
        <v>1</v>
      </c>
      <c r="D5262">
        <v>4</v>
      </c>
      <c r="E5262">
        <v>3</v>
      </c>
      <c r="F5262">
        <v>5</v>
      </c>
      <c r="G5262">
        <v>-1.0902802953055497</v>
      </c>
      <c r="H5262">
        <v>0.21854823234569737</v>
      </c>
      <c r="I5262">
        <v>-1.7531556102883067E-2</v>
      </c>
      <c r="J5262">
        <v>2.1849165253627523</v>
      </c>
    </row>
    <row r="5263" spans="1:10" x14ac:dyDescent="0.2">
      <c r="A5263">
        <v>35200069</v>
      </c>
      <c r="B5263">
        <v>698</v>
      </c>
      <c r="C5263">
        <v>1</v>
      </c>
      <c r="D5263">
        <v>5</v>
      </c>
      <c r="E5263">
        <v>2</v>
      </c>
      <c r="F5263">
        <v>5</v>
      </c>
      <c r="G5263">
        <v>-1.134658333900092</v>
      </c>
      <c r="H5263">
        <v>0.68526179832849521</v>
      </c>
      <c r="I5263">
        <v>-0.36459781078159725</v>
      </c>
      <c r="J5263">
        <v>2.555011542461247</v>
      </c>
    </row>
    <row r="5264" spans="1:10" x14ac:dyDescent="0.2">
      <c r="A5264">
        <v>35200070</v>
      </c>
      <c r="B5264">
        <v>565</v>
      </c>
      <c r="C5264">
        <v>1</v>
      </c>
      <c r="D5264">
        <v>4</v>
      </c>
      <c r="E5264">
        <v>4</v>
      </c>
      <c r="F5264">
        <v>5</v>
      </c>
      <c r="G5264">
        <v>-0.85344994345277436</v>
      </c>
      <c r="H5264">
        <v>0.32040305860290641</v>
      </c>
      <c r="I5264">
        <v>0.21764943526249958</v>
      </c>
      <c r="J5264">
        <v>1.7907293825440542</v>
      </c>
    </row>
    <row r="5265" spans="1:10" x14ac:dyDescent="0.2">
      <c r="A5265">
        <v>35200071</v>
      </c>
      <c r="B5265">
        <v>439</v>
      </c>
      <c r="C5265">
        <v>1</v>
      </c>
      <c r="D5265">
        <v>4</v>
      </c>
      <c r="E5265">
        <v>3</v>
      </c>
      <c r="F5265">
        <v>5</v>
      </c>
      <c r="G5265">
        <v>-1.0512000940321129</v>
      </c>
      <c r="H5265">
        <v>0.13528270377797483</v>
      </c>
      <c r="I5265">
        <v>-0.10992441349071459</v>
      </c>
      <c r="J5265">
        <v>2.1531346749258775</v>
      </c>
    </row>
    <row r="5266" spans="1:10" x14ac:dyDescent="0.2">
      <c r="A5266">
        <v>35200072</v>
      </c>
      <c r="B5266">
        <v>389</v>
      </c>
      <c r="C5266">
        <v>2</v>
      </c>
      <c r="D5266">
        <v>4</v>
      </c>
      <c r="E5266">
        <v>3</v>
      </c>
      <c r="F5266">
        <v>5</v>
      </c>
      <c r="G5266">
        <v>-0.4580135472762078</v>
      </c>
      <c r="H5266">
        <v>0.14672422112583086</v>
      </c>
      <c r="I5266">
        <v>-0.30132470238793019</v>
      </c>
      <c r="J5266">
        <v>2.3143027478675808</v>
      </c>
    </row>
    <row r="5267" spans="1:10" x14ac:dyDescent="0.2">
      <c r="A5267">
        <v>35200073</v>
      </c>
      <c r="B5267">
        <v>411</v>
      </c>
      <c r="C5267">
        <v>1</v>
      </c>
      <c r="D5267">
        <v>4</v>
      </c>
      <c r="E5267">
        <v>4</v>
      </c>
      <c r="F5267">
        <v>5</v>
      </c>
      <c r="G5267">
        <v>-1.0403623563963924</v>
      </c>
      <c r="H5267">
        <v>0.11746596896778905</v>
      </c>
      <c r="I5267">
        <v>3.5036113677907252E-2</v>
      </c>
      <c r="J5267">
        <v>2.2497421924618082</v>
      </c>
    </row>
    <row r="5268" spans="1:10" x14ac:dyDescent="0.2">
      <c r="A5268">
        <v>35200074</v>
      </c>
      <c r="B5268">
        <v>421</v>
      </c>
      <c r="C5268">
        <v>1</v>
      </c>
      <c r="D5268">
        <v>5</v>
      </c>
      <c r="E5268">
        <v>3</v>
      </c>
      <c r="F5268">
        <v>5</v>
      </c>
      <c r="G5268">
        <v>-1.2928048993884305</v>
      </c>
      <c r="H5268">
        <v>1.1667911782089049</v>
      </c>
      <c r="I5268">
        <v>-9.5075152916857433E-2</v>
      </c>
      <c r="J5268">
        <v>2.5379368811762482</v>
      </c>
    </row>
    <row r="5269" spans="1:10" x14ac:dyDescent="0.2">
      <c r="A5269">
        <v>35200078</v>
      </c>
      <c r="B5269">
        <v>755</v>
      </c>
      <c r="C5269">
        <v>1</v>
      </c>
      <c r="D5269">
        <v>4</v>
      </c>
      <c r="E5269">
        <v>4</v>
      </c>
      <c r="F5269">
        <v>5</v>
      </c>
      <c r="G5269">
        <v>-0.99287934284278712</v>
      </c>
      <c r="H5269">
        <v>0.5537185603014706</v>
      </c>
      <c r="I5269">
        <v>0.37041651044442986</v>
      </c>
      <c r="J5269">
        <v>1.8825012895388145</v>
      </c>
    </row>
    <row r="5270" spans="1:10" x14ac:dyDescent="0.2">
      <c r="A5270">
        <v>35200079</v>
      </c>
      <c r="B5270">
        <v>1326</v>
      </c>
      <c r="C5270">
        <v>2</v>
      </c>
      <c r="D5270">
        <v>5</v>
      </c>
      <c r="E5270">
        <v>5</v>
      </c>
      <c r="F5270">
        <v>5</v>
      </c>
      <c r="G5270">
        <v>-0.42700956985721056</v>
      </c>
      <c r="H5270">
        <v>0.8599269489614535</v>
      </c>
      <c r="I5270">
        <v>0.88242927425369277</v>
      </c>
      <c r="J5270">
        <v>2.1978090882512515</v>
      </c>
    </row>
    <row r="5271" spans="1:10" x14ac:dyDescent="0.2">
      <c r="A5271">
        <v>35200080</v>
      </c>
      <c r="B5271">
        <v>501</v>
      </c>
      <c r="C5271">
        <v>1</v>
      </c>
      <c r="D5271">
        <v>4</v>
      </c>
      <c r="E5271">
        <v>4</v>
      </c>
      <c r="F5271">
        <v>5</v>
      </c>
      <c r="G5271">
        <v>-1.0561163523365342</v>
      </c>
      <c r="H5271">
        <v>0.26937898673939886</v>
      </c>
      <c r="I5271">
        <v>0.38840202411496372</v>
      </c>
      <c r="J5271">
        <v>2.1103886192320767</v>
      </c>
    </row>
    <row r="5272" spans="1:10" x14ac:dyDescent="0.2">
      <c r="A5272">
        <v>35200082</v>
      </c>
      <c r="B5272">
        <v>352</v>
      </c>
      <c r="C5272">
        <v>1</v>
      </c>
      <c r="D5272">
        <v>4</v>
      </c>
      <c r="E5272">
        <v>4</v>
      </c>
      <c r="F5272">
        <v>5</v>
      </c>
      <c r="G5272">
        <v>-1.0682651654827291</v>
      </c>
      <c r="H5272">
        <v>0.4250723292602876</v>
      </c>
      <c r="I5272">
        <v>0.52751362848619987</v>
      </c>
      <c r="J5272">
        <v>1.8442012207219722</v>
      </c>
    </row>
    <row r="5273" spans="1:10" x14ac:dyDescent="0.2">
      <c r="A5273">
        <v>35200085</v>
      </c>
      <c r="B5273">
        <v>374</v>
      </c>
      <c r="C5273">
        <v>1</v>
      </c>
      <c r="D5273">
        <v>4</v>
      </c>
      <c r="E5273">
        <v>5</v>
      </c>
      <c r="F5273">
        <v>5</v>
      </c>
      <c r="G5273">
        <v>-0.87176246359708254</v>
      </c>
      <c r="H5273">
        <v>0.43710771959652417</v>
      </c>
      <c r="I5273">
        <v>0.85498791385500106</v>
      </c>
      <c r="J5273">
        <v>1.4669569650576091</v>
      </c>
    </row>
    <row r="5274" spans="1:10" x14ac:dyDescent="0.2">
      <c r="A5274">
        <v>35200086</v>
      </c>
      <c r="B5274">
        <v>534</v>
      </c>
      <c r="C5274">
        <v>1</v>
      </c>
      <c r="D5274">
        <v>4</v>
      </c>
      <c r="E5274">
        <v>5</v>
      </c>
      <c r="F5274">
        <v>5</v>
      </c>
      <c r="G5274">
        <v>-0.81816887871744282</v>
      </c>
      <c r="H5274">
        <v>0.18732140574546757</v>
      </c>
      <c r="I5274">
        <v>0.71853655745552658</v>
      </c>
      <c r="J5274">
        <v>1.6107217558880014</v>
      </c>
    </row>
    <row r="5275" spans="1:10" x14ac:dyDescent="0.2">
      <c r="A5275">
        <v>35200087</v>
      </c>
      <c r="B5275">
        <v>563</v>
      </c>
      <c r="C5275">
        <v>2</v>
      </c>
      <c r="D5275">
        <v>5</v>
      </c>
      <c r="E5275">
        <v>3</v>
      </c>
      <c r="F5275">
        <v>5</v>
      </c>
      <c r="G5275">
        <v>-0.52286477459321556</v>
      </c>
      <c r="H5275">
        <v>0.74658654511355049</v>
      </c>
      <c r="I5275">
        <v>-0.10513255482639192</v>
      </c>
      <c r="J5275">
        <v>1.7272019685396445</v>
      </c>
    </row>
    <row r="5276" spans="1:10" x14ac:dyDescent="0.2">
      <c r="A5276">
        <v>35200088</v>
      </c>
      <c r="B5276">
        <v>489</v>
      </c>
      <c r="C5276">
        <v>2</v>
      </c>
      <c r="D5276">
        <v>4</v>
      </c>
      <c r="E5276">
        <v>5</v>
      </c>
      <c r="F5276">
        <v>5</v>
      </c>
      <c r="G5276">
        <v>-0.73548249044041658</v>
      </c>
      <c r="H5276">
        <v>8.9904527077441149E-2</v>
      </c>
      <c r="I5276">
        <v>0.70443573614327548</v>
      </c>
      <c r="J5276">
        <v>2.0903241093952203</v>
      </c>
    </row>
    <row r="5277" spans="1:10" x14ac:dyDescent="0.2">
      <c r="A5277">
        <v>35200089</v>
      </c>
      <c r="B5277">
        <v>632</v>
      </c>
      <c r="C5277">
        <v>2</v>
      </c>
      <c r="D5277">
        <v>3</v>
      </c>
      <c r="E5277">
        <v>5</v>
      </c>
      <c r="F5277">
        <v>5</v>
      </c>
      <c r="G5277">
        <v>-0.62678706127583794</v>
      </c>
      <c r="H5277">
        <v>-0.11209486370944341</v>
      </c>
      <c r="I5277">
        <v>0.57551107061903328</v>
      </c>
      <c r="J5277">
        <v>1.6829168099484644</v>
      </c>
    </row>
    <row r="5278" spans="1:10" x14ac:dyDescent="0.2">
      <c r="A5278">
        <v>35200090</v>
      </c>
      <c r="B5278">
        <v>616</v>
      </c>
      <c r="C5278">
        <v>1</v>
      </c>
      <c r="D5278">
        <v>5</v>
      </c>
      <c r="E5278">
        <v>5</v>
      </c>
      <c r="F5278">
        <v>5</v>
      </c>
      <c r="G5278">
        <v>-0.82716821961197062</v>
      </c>
      <c r="H5278">
        <v>0.87416586741539271</v>
      </c>
      <c r="I5278">
        <v>0.6152894492171751</v>
      </c>
      <c r="J5278">
        <v>2.4467120342329824</v>
      </c>
    </row>
    <row r="5279" spans="1:10" x14ac:dyDescent="0.2">
      <c r="A5279">
        <v>35200091</v>
      </c>
      <c r="B5279">
        <v>566</v>
      </c>
      <c r="C5279">
        <v>1</v>
      </c>
      <c r="D5279">
        <v>5</v>
      </c>
      <c r="E5279">
        <v>2</v>
      </c>
      <c r="F5279">
        <v>5</v>
      </c>
      <c r="G5279">
        <v>-0.93695969708592997</v>
      </c>
      <c r="H5279">
        <v>0.9377747215650688</v>
      </c>
      <c r="I5279">
        <v>-0.54531962061687389</v>
      </c>
      <c r="J5279">
        <v>2.7291494937962106</v>
      </c>
    </row>
    <row r="5280" spans="1:10" x14ac:dyDescent="0.2">
      <c r="A5280">
        <v>35200092</v>
      </c>
      <c r="B5280">
        <v>784</v>
      </c>
      <c r="C5280">
        <v>2</v>
      </c>
      <c r="D5280">
        <v>5</v>
      </c>
      <c r="E5280">
        <v>2</v>
      </c>
      <c r="F5280">
        <v>5</v>
      </c>
      <c r="G5280">
        <v>-0.50464523721483956</v>
      </c>
      <c r="H5280">
        <v>0.87965519320629848</v>
      </c>
      <c r="I5280">
        <v>-0.53100896945745657</v>
      </c>
      <c r="J5280">
        <v>2.3221057540146282</v>
      </c>
    </row>
    <row r="5281" spans="1:10" x14ac:dyDescent="0.2">
      <c r="A5281">
        <v>35200093</v>
      </c>
      <c r="B5281">
        <v>732</v>
      </c>
      <c r="C5281">
        <v>1</v>
      </c>
      <c r="D5281">
        <v>5</v>
      </c>
      <c r="E5281">
        <v>3</v>
      </c>
      <c r="F5281">
        <v>5</v>
      </c>
      <c r="G5281">
        <v>-0.9801573684567032</v>
      </c>
      <c r="H5281">
        <v>1.3917048949100665</v>
      </c>
      <c r="I5281">
        <v>-0.23872860785722502</v>
      </c>
      <c r="J5281">
        <v>2.8929415027041836</v>
      </c>
    </row>
    <row r="5282" spans="1:10" x14ac:dyDescent="0.2">
      <c r="A5282">
        <v>35200094</v>
      </c>
      <c r="B5282">
        <v>515</v>
      </c>
      <c r="C5282">
        <v>5</v>
      </c>
      <c r="D5282">
        <v>5</v>
      </c>
      <c r="E5282">
        <v>5</v>
      </c>
      <c r="F5282">
        <v>4</v>
      </c>
      <c r="G5282">
        <v>1.4427953896953563</v>
      </c>
      <c r="H5282">
        <v>1.2845660885389123</v>
      </c>
      <c r="I5282">
        <v>10.423789152690794</v>
      </c>
      <c r="J5282">
        <v>0.46448483301450044</v>
      </c>
    </row>
    <row r="5283" spans="1:10" x14ac:dyDescent="0.2">
      <c r="A5283">
        <v>35200095</v>
      </c>
      <c r="B5283">
        <v>555</v>
      </c>
      <c r="C5283">
        <v>1</v>
      </c>
      <c r="D5283">
        <v>5</v>
      </c>
      <c r="E5283">
        <v>4</v>
      </c>
      <c r="F5283">
        <v>5</v>
      </c>
      <c r="G5283">
        <v>-1.2630563435409665</v>
      </c>
      <c r="H5283">
        <v>1.3760142781141864</v>
      </c>
      <c r="I5283">
        <v>0.18384485164554695</v>
      </c>
      <c r="J5283">
        <v>2.146879456460332</v>
      </c>
    </row>
    <row r="5284" spans="1:10" x14ac:dyDescent="0.2">
      <c r="A5284">
        <v>35200096</v>
      </c>
      <c r="B5284">
        <v>235</v>
      </c>
      <c r="C5284">
        <v>1</v>
      </c>
      <c r="D5284">
        <v>4</v>
      </c>
      <c r="E5284">
        <v>5</v>
      </c>
      <c r="F5284">
        <v>5</v>
      </c>
      <c r="G5284">
        <v>-0.79295457268117098</v>
      </c>
      <c r="H5284">
        <v>0.3311841810850164</v>
      </c>
      <c r="I5284">
        <v>1.033953371115006</v>
      </c>
      <c r="J5284">
        <v>1.4540859298838928</v>
      </c>
    </row>
    <row r="5285" spans="1:10" x14ac:dyDescent="0.2">
      <c r="A5285">
        <v>35200097</v>
      </c>
      <c r="B5285">
        <v>262</v>
      </c>
      <c r="C5285">
        <v>1</v>
      </c>
      <c r="D5285">
        <v>4</v>
      </c>
      <c r="E5285">
        <v>3</v>
      </c>
      <c r="F5285">
        <v>5</v>
      </c>
      <c r="G5285">
        <v>-1.1289477216117019</v>
      </c>
      <c r="H5285">
        <v>0.28326869247694297</v>
      </c>
      <c r="I5285">
        <v>-0.19130623978412939</v>
      </c>
      <c r="J5285">
        <v>1.8280331556521254</v>
      </c>
    </row>
    <row r="5286" spans="1:10" x14ac:dyDescent="0.2">
      <c r="A5286">
        <v>35200099</v>
      </c>
      <c r="B5286">
        <v>267</v>
      </c>
      <c r="C5286">
        <v>1</v>
      </c>
      <c r="D5286">
        <v>5</v>
      </c>
      <c r="E5286">
        <v>4</v>
      </c>
      <c r="F5286">
        <v>5</v>
      </c>
      <c r="G5286">
        <v>-1.0056120580605086</v>
      </c>
      <c r="H5286">
        <v>0.7797572235259117</v>
      </c>
      <c r="I5286">
        <v>0.2120619111346172</v>
      </c>
      <c r="J5286">
        <v>2.9988101738133865</v>
      </c>
    </row>
    <row r="5287" spans="1:10" x14ac:dyDescent="0.2">
      <c r="A5287">
        <v>35200100</v>
      </c>
      <c r="B5287">
        <v>392</v>
      </c>
      <c r="C5287">
        <v>1</v>
      </c>
      <c r="D5287">
        <v>4</v>
      </c>
      <c r="E5287">
        <v>3</v>
      </c>
      <c r="F5287">
        <v>5</v>
      </c>
      <c r="G5287">
        <v>-1.0235050443501716</v>
      </c>
      <c r="H5287">
        <v>0.52521245343332135</v>
      </c>
      <c r="I5287">
        <v>-4.67147060471724E-2</v>
      </c>
      <c r="J5287">
        <v>2.343709077730709</v>
      </c>
    </row>
    <row r="5288" spans="1:10" x14ac:dyDescent="0.2">
      <c r="A5288">
        <v>35200101</v>
      </c>
      <c r="B5288">
        <v>1173</v>
      </c>
      <c r="C5288">
        <v>1</v>
      </c>
      <c r="D5288">
        <v>4</v>
      </c>
      <c r="E5288">
        <v>4</v>
      </c>
      <c r="F5288">
        <v>5</v>
      </c>
      <c r="G5288">
        <v>-1.0799919522738786</v>
      </c>
      <c r="H5288">
        <v>0.57199640132719221</v>
      </c>
      <c r="I5288">
        <v>5.3600412627438088E-2</v>
      </c>
      <c r="J5288">
        <v>1.9802542352610502</v>
      </c>
    </row>
    <row r="5289" spans="1:10" x14ac:dyDescent="0.2">
      <c r="A5289">
        <v>35200102</v>
      </c>
      <c r="B5289">
        <v>890</v>
      </c>
      <c r="C5289">
        <v>1</v>
      </c>
      <c r="D5289">
        <v>5</v>
      </c>
      <c r="E5289">
        <v>4</v>
      </c>
      <c r="F5289">
        <v>5</v>
      </c>
      <c r="G5289">
        <v>-0.89247642131789529</v>
      </c>
      <c r="H5289">
        <v>1.0192780214147159</v>
      </c>
      <c r="I5289">
        <v>0.38484125296542604</v>
      </c>
      <c r="J5289">
        <v>2.554968614565265</v>
      </c>
    </row>
    <row r="5290" spans="1:10" x14ac:dyDescent="0.2">
      <c r="A5290">
        <v>35200103</v>
      </c>
      <c r="B5290">
        <v>301</v>
      </c>
      <c r="C5290">
        <v>1</v>
      </c>
      <c r="D5290">
        <v>3</v>
      </c>
      <c r="E5290">
        <v>5</v>
      </c>
      <c r="F5290">
        <v>5</v>
      </c>
      <c r="G5290">
        <v>-0.77725328183972842</v>
      </c>
      <c r="H5290">
        <v>-6.2743476846038163E-2</v>
      </c>
      <c r="I5290">
        <v>0.60869255733720695</v>
      </c>
      <c r="J5290">
        <v>1.6214970650159652</v>
      </c>
    </row>
    <row r="5291" spans="1:10" x14ac:dyDescent="0.2">
      <c r="A5291">
        <v>35200104</v>
      </c>
      <c r="B5291">
        <v>1067</v>
      </c>
      <c r="C5291">
        <v>1</v>
      </c>
      <c r="D5291">
        <v>5</v>
      </c>
      <c r="E5291">
        <v>4</v>
      </c>
      <c r="F5291">
        <v>5</v>
      </c>
      <c r="G5291">
        <v>-1.157805749544178</v>
      </c>
      <c r="H5291">
        <v>0.63046892804723242</v>
      </c>
      <c r="I5291">
        <v>0.14271578415477656</v>
      </c>
      <c r="J5291">
        <v>2.2765229855661948</v>
      </c>
    </row>
    <row r="5292" spans="1:10" x14ac:dyDescent="0.2">
      <c r="A5292">
        <v>35200105</v>
      </c>
      <c r="B5292">
        <v>1297</v>
      </c>
      <c r="C5292">
        <v>1</v>
      </c>
      <c r="D5292">
        <v>4</v>
      </c>
      <c r="E5292">
        <v>3</v>
      </c>
      <c r="F5292">
        <v>5</v>
      </c>
      <c r="G5292">
        <v>-1.1018512287864357</v>
      </c>
      <c r="H5292">
        <v>0.25695097337070355</v>
      </c>
      <c r="I5292">
        <v>-0.17270606438030472</v>
      </c>
      <c r="J5292">
        <v>1.7185749298373318</v>
      </c>
    </row>
    <row r="5293" spans="1:10" x14ac:dyDescent="0.2">
      <c r="A5293">
        <v>35200106</v>
      </c>
      <c r="B5293">
        <v>1023</v>
      </c>
      <c r="C5293">
        <v>1</v>
      </c>
      <c r="D5293">
        <v>5</v>
      </c>
      <c r="E5293">
        <v>3</v>
      </c>
      <c r="F5293">
        <v>5</v>
      </c>
      <c r="G5293">
        <v>-1.3133726776608747</v>
      </c>
      <c r="H5293">
        <v>0.72654826008700457</v>
      </c>
      <c r="I5293">
        <v>-0.18728767837621813</v>
      </c>
      <c r="J5293">
        <v>2.1334659438156462</v>
      </c>
    </row>
    <row r="5294" spans="1:10" x14ac:dyDescent="0.2">
      <c r="A5294">
        <v>35200107</v>
      </c>
      <c r="B5294">
        <v>240</v>
      </c>
      <c r="C5294">
        <v>1</v>
      </c>
      <c r="D5294">
        <v>4</v>
      </c>
      <c r="E5294">
        <v>3</v>
      </c>
      <c r="F5294">
        <v>5</v>
      </c>
      <c r="G5294">
        <v>-0.81180808595547327</v>
      </c>
      <c r="H5294">
        <v>-2.2647092555717591E-2</v>
      </c>
      <c r="I5294">
        <v>-9.7764358726846884E-2</v>
      </c>
      <c r="J5294">
        <v>2.2417540589549656</v>
      </c>
    </row>
    <row r="5295" spans="1:10" x14ac:dyDescent="0.2">
      <c r="A5295">
        <v>35200108</v>
      </c>
      <c r="B5295">
        <v>512</v>
      </c>
      <c r="C5295">
        <v>1</v>
      </c>
      <c r="D5295">
        <v>5</v>
      </c>
      <c r="E5295">
        <v>4</v>
      </c>
      <c r="F5295">
        <v>5</v>
      </c>
      <c r="G5295">
        <v>-1.0280592093298178</v>
      </c>
      <c r="H5295">
        <v>0.68387322633932091</v>
      </c>
      <c r="I5295">
        <v>3.362260691331348E-2</v>
      </c>
      <c r="J5295">
        <v>2.5180819444072302</v>
      </c>
    </row>
    <row r="5296" spans="1:10" x14ac:dyDescent="0.2">
      <c r="A5296">
        <v>35200109</v>
      </c>
      <c r="B5296">
        <v>560</v>
      </c>
      <c r="C5296">
        <v>1</v>
      </c>
      <c r="D5296">
        <v>5</v>
      </c>
      <c r="E5296">
        <v>4</v>
      </c>
      <c r="F5296">
        <v>5</v>
      </c>
      <c r="G5296">
        <v>-1.0548080090362031</v>
      </c>
      <c r="H5296">
        <v>0.67704211509283718</v>
      </c>
      <c r="I5296">
        <v>5.0896283682536292E-2</v>
      </c>
      <c r="J5296">
        <v>2.7873810651197202</v>
      </c>
    </row>
    <row r="5297" spans="1:10" x14ac:dyDescent="0.2">
      <c r="A5297">
        <v>35200110</v>
      </c>
      <c r="B5297">
        <v>599</v>
      </c>
      <c r="C5297">
        <v>1</v>
      </c>
      <c r="D5297">
        <v>5</v>
      </c>
      <c r="E5297">
        <v>4</v>
      </c>
      <c r="F5297">
        <v>5</v>
      </c>
      <c r="G5297">
        <v>-1.2215956020116669</v>
      </c>
      <c r="H5297">
        <v>1.1602887582317676</v>
      </c>
      <c r="I5297">
        <v>0.35556949064014443</v>
      </c>
      <c r="J5297">
        <v>2.6143634242529377</v>
      </c>
    </row>
    <row r="5298" spans="1:10" x14ac:dyDescent="0.2">
      <c r="A5298">
        <v>35200111</v>
      </c>
      <c r="B5298">
        <v>584</v>
      </c>
      <c r="C5298">
        <v>1</v>
      </c>
      <c r="D5298">
        <v>5</v>
      </c>
      <c r="E5298">
        <v>4</v>
      </c>
      <c r="F5298">
        <v>5</v>
      </c>
      <c r="G5298">
        <v>-1.5059119126187284</v>
      </c>
      <c r="H5298">
        <v>1.2185525831094983</v>
      </c>
      <c r="I5298">
        <v>7.7203268130729225E-2</v>
      </c>
      <c r="J5298">
        <v>2.8074316187692174</v>
      </c>
    </row>
    <row r="5299" spans="1:10" x14ac:dyDescent="0.2">
      <c r="A5299">
        <v>35200112</v>
      </c>
      <c r="B5299">
        <v>994</v>
      </c>
      <c r="C5299">
        <v>1</v>
      </c>
      <c r="D5299">
        <v>5</v>
      </c>
      <c r="E5299">
        <v>2</v>
      </c>
      <c r="F5299">
        <v>5</v>
      </c>
      <c r="G5299">
        <v>-1.2030169555341552</v>
      </c>
      <c r="H5299">
        <v>1.0993818632419741</v>
      </c>
      <c r="I5299">
        <v>-0.51558346798080823</v>
      </c>
      <c r="J5299">
        <v>3.2422591222286385</v>
      </c>
    </row>
    <row r="5300" spans="1:10" x14ac:dyDescent="0.2">
      <c r="A5300">
        <v>35200114</v>
      </c>
      <c r="B5300">
        <v>1084</v>
      </c>
      <c r="C5300">
        <v>1</v>
      </c>
      <c r="D5300">
        <v>5</v>
      </c>
      <c r="E5300">
        <v>3</v>
      </c>
      <c r="F5300">
        <v>5</v>
      </c>
      <c r="G5300">
        <v>-1.0058447492369069</v>
      </c>
      <c r="H5300">
        <v>0.64680097847326301</v>
      </c>
      <c r="I5300">
        <v>-9.3347637055620436E-2</v>
      </c>
      <c r="J5300">
        <v>2.1374762810143424</v>
      </c>
    </row>
    <row r="5301" spans="1:10" x14ac:dyDescent="0.2">
      <c r="A5301">
        <v>35200115</v>
      </c>
      <c r="B5301">
        <v>926</v>
      </c>
      <c r="C5301">
        <v>1</v>
      </c>
      <c r="D5301">
        <v>5</v>
      </c>
      <c r="E5301">
        <v>3</v>
      </c>
      <c r="F5301">
        <v>5</v>
      </c>
      <c r="G5301">
        <v>-1.2076149673562411</v>
      </c>
      <c r="H5301">
        <v>0.73603079815734385</v>
      </c>
      <c r="I5301">
        <v>-0.19600100252237784</v>
      </c>
      <c r="J5301">
        <v>2.4169795826244136</v>
      </c>
    </row>
    <row r="5302" spans="1:10" x14ac:dyDescent="0.2">
      <c r="A5302">
        <v>35200116</v>
      </c>
      <c r="B5302">
        <v>548</v>
      </c>
      <c r="C5302">
        <v>1</v>
      </c>
      <c r="D5302">
        <v>5</v>
      </c>
      <c r="E5302">
        <v>4</v>
      </c>
      <c r="F5302">
        <v>5</v>
      </c>
      <c r="G5302">
        <v>-1.0425875171857204</v>
      </c>
      <c r="H5302">
        <v>0.77635102925742761</v>
      </c>
      <c r="I5302">
        <v>0.13700225685820142</v>
      </c>
      <c r="J5302">
        <v>2.5382854315190104</v>
      </c>
    </row>
    <row r="5303" spans="1:10" x14ac:dyDescent="0.2">
      <c r="A5303">
        <v>35200117</v>
      </c>
      <c r="B5303">
        <v>931</v>
      </c>
      <c r="C5303">
        <v>1</v>
      </c>
      <c r="D5303">
        <v>5</v>
      </c>
      <c r="E5303">
        <v>3</v>
      </c>
      <c r="F5303">
        <v>5</v>
      </c>
      <c r="G5303">
        <v>-1.2591474833335936</v>
      </c>
      <c r="H5303">
        <v>1.4730259147038971</v>
      </c>
      <c r="I5303">
        <v>-0.22419919110290104</v>
      </c>
      <c r="J5303">
        <v>2.7149731789857179</v>
      </c>
    </row>
    <row r="5304" spans="1:10" x14ac:dyDescent="0.2">
      <c r="A5304">
        <v>35200118</v>
      </c>
      <c r="B5304">
        <v>561</v>
      </c>
      <c r="C5304">
        <v>1</v>
      </c>
      <c r="D5304">
        <v>5</v>
      </c>
      <c r="E5304">
        <v>3</v>
      </c>
      <c r="F5304">
        <v>5</v>
      </c>
      <c r="G5304">
        <v>-1.2588930083313541</v>
      </c>
      <c r="H5304">
        <v>1.3752663086551262</v>
      </c>
      <c r="I5304">
        <v>-5.3195741533992924E-2</v>
      </c>
      <c r="J5304">
        <v>3.2727031422689152</v>
      </c>
    </row>
    <row r="5305" spans="1:10" x14ac:dyDescent="0.2">
      <c r="A5305">
        <v>35200119</v>
      </c>
      <c r="B5305">
        <v>286</v>
      </c>
      <c r="C5305">
        <v>1</v>
      </c>
      <c r="D5305">
        <v>5</v>
      </c>
      <c r="E5305">
        <v>2</v>
      </c>
      <c r="F5305">
        <v>5</v>
      </c>
      <c r="G5305">
        <v>-1.48368053279747</v>
      </c>
      <c r="H5305">
        <v>1.5128618994778249</v>
      </c>
      <c r="I5305">
        <v>-0.45927764233118229</v>
      </c>
      <c r="J5305">
        <v>3.7076696143900767</v>
      </c>
    </row>
    <row r="5306" spans="1:10" x14ac:dyDescent="0.2">
      <c r="A5306">
        <v>35200120</v>
      </c>
      <c r="B5306">
        <v>1178</v>
      </c>
      <c r="C5306">
        <v>4</v>
      </c>
      <c r="D5306">
        <v>5</v>
      </c>
      <c r="E5306">
        <v>5</v>
      </c>
      <c r="F5306">
        <v>5</v>
      </c>
      <c r="G5306">
        <v>0.36990187001575514</v>
      </c>
      <c r="H5306">
        <v>1.4168401961489603</v>
      </c>
      <c r="I5306">
        <v>2.8658374788340248</v>
      </c>
      <c r="J5306">
        <v>1.8730147372246972</v>
      </c>
    </row>
    <row r="5307" spans="1:10" x14ac:dyDescent="0.2">
      <c r="A5307">
        <v>35200121</v>
      </c>
      <c r="B5307">
        <v>518</v>
      </c>
      <c r="C5307">
        <v>1</v>
      </c>
      <c r="D5307">
        <v>5</v>
      </c>
      <c r="E5307">
        <v>3</v>
      </c>
      <c r="F5307">
        <v>5</v>
      </c>
      <c r="G5307">
        <v>-1.0953252954529358</v>
      </c>
      <c r="H5307">
        <v>0.6112674781282017</v>
      </c>
      <c r="I5307">
        <v>-5.5620678761913206E-2</v>
      </c>
      <c r="J5307">
        <v>2.5006444067574742</v>
      </c>
    </row>
    <row r="5308" spans="1:10" x14ac:dyDescent="0.2">
      <c r="A5308">
        <v>35200123</v>
      </c>
      <c r="B5308">
        <v>1016</v>
      </c>
      <c r="C5308">
        <v>1</v>
      </c>
      <c r="D5308">
        <v>4</v>
      </c>
      <c r="E5308">
        <v>3</v>
      </c>
      <c r="F5308">
        <v>5</v>
      </c>
      <c r="G5308">
        <v>-1.1490085198876774</v>
      </c>
      <c r="H5308">
        <v>0.18418324859992788</v>
      </c>
      <c r="I5308">
        <v>-0.30522691730327001</v>
      </c>
      <c r="J5308">
        <v>1.9553371995479254</v>
      </c>
    </row>
    <row r="5309" spans="1:10" x14ac:dyDescent="0.2">
      <c r="A5309">
        <v>35200124</v>
      </c>
      <c r="B5309">
        <v>875</v>
      </c>
      <c r="C5309">
        <v>1</v>
      </c>
      <c r="D5309">
        <v>5</v>
      </c>
      <c r="E5309">
        <v>4</v>
      </c>
      <c r="F5309">
        <v>5</v>
      </c>
      <c r="G5309">
        <v>-1.4658976074186614</v>
      </c>
      <c r="H5309">
        <v>1.0638568421853198</v>
      </c>
      <c r="I5309">
        <v>0.19719430689383105</v>
      </c>
      <c r="J5309">
        <v>2.3754668762437827</v>
      </c>
    </row>
    <row r="5310" spans="1:10" x14ac:dyDescent="0.2">
      <c r="A5310">
        <v>35200125</v>
      </c>
      <c r="B5310">
        <v>665</v>
      </c>
      <c r="C5310">
        <v>1</v>
      </c>
      <c r="D5310">
        <v>5</v>
      </c>
      <c r="E5310">
        <v>2</v>
      </c>
      <c r="F5310">
        <v>5</v>
      </c>
      <c r="G5310">
        <v>-1.1735426413579357</v>
      </c>
      <c r="H5310">
        <v>0.86518511964945666</v>
      </c>
      <c r="I5310">
        <v>-0.36059107995170314</v>
      </c>
      <c r="J5310">
        <v>2.3892136110139548</v>
      </c>
    </row>
    <row r="5311" spans="1:10" x14ac:dyDescent="0.2">
      <c r="A5311">
        <v>35200126</v>
      </c>
      <c r="B5311">
        <v>556</v>
      </c>
      <c r="C5311">
        <v>1</v>
      </c>
      <c r="D5311">
        <v>5</v>
      </c>
      <c r="E5311">
        <v>2</v>
      </c>
      <c r="F5311">
        <v>5</v>
      </c>
      <c r="G5311">
        <v>-1.5221924121910233</v>
      </c>
      <c r="H5311">
        <v>0.80416548672493615</v>
      </c>
      <c r="I5311">
        <v>-0.37816141715644713</v>
      </c>
      <c r="J5311">
        <v>2.9828524533473582</v>
      </c>
    </row>
    <row r="5312" spans="1:10" x14ac:dyDescent="0.2">
      <c r="A5312">
        <v>35200127</v>
      </c>
      <c r="B5312">
        <v>829</v>
      </c>
      <c r="C5312">
        <v>1</v>
      </c>
      <c r="D5312">
        <v>5</v>
      </c>
      <c r="E5312">
        <v>3</v>
      </c>
      <c r="F5312">
        <v>5</v>
      </c>
      <c r="G5312">
        <v>-1.5247399523132601</v>
      </c>
      <c r="H5312">
        <v>0.99640054437265246</v>
      </c>
      <c r="I5312">
        <v>-5.677064461966734E-2</v>
      </c>
      <c r="J5312">
        <v>2.3308676720889911</v>
      </c>
    </row>
    <row r="5313" spans="1:10" x14ac:dyDescent="0.2">
      <c r="A5313">
        <v>35200128</v>
      </c>
      <c r="B5313">
        <v>756</v>
      </c>
      <c r="C5313">
        <v>1</v>
      </c>
      <c r="D5313">
        <v>5</v>
      </c>
      <c r="E5313">
        <v>4</v>
      </c>
      <c r="F5313">
        <v>5</v>
      </c>
      <c r="G5313">
        <v>-1.0272752986960787</v>
      </c>
      <c r="H5313">
        <v>0.7638355534589778</v>
      </c>
      <c r="I5313">
        <v>0.21662394324973855</v>
      </c>
      <c r="J5313">
        <v>2.1382217202730285</v>
      </c>
    </row>
    <row r="5314" spans="1:10" x14ac:dyDescent="0.2">
      <c r="A5314">
        <v>35200133</v>
      </c>
      <c r="B5314">
        <v>1130</v>
      </c>
      <c r="C5314">
        <v>1</v>
      </c>
      <c r="D5314">
        <v>5</v>
      </c>
      <c r="E5314">
        <v>3</v>
      </c>
      <c r="F5314">
        <v>5</v>
      </c>
      <c r="G5314">
        <v>-1.2324065585768094</v>
      </c>
      <c r="H5314">
        <v>0.80931261671040355</v>
      </c>
      <c r="I5314">
        <v>-0.28872665878162601</v>
      </c>
      <c r="J5314">
        <v>2.447321175979281</v>
      </c>
    </row>
    <row r="5315" spans="1:10" x14ac:dyDescent="0.2">
      <c r="A5315">
        <v>35200134</v>
      </c>
      <c r="B5315">
        <v>743</v>
      </c>
      <c r="C5315">
        <v>1</v>
      </c>
      <c r="D5315">
        <v>5</v>
      </c>
      <c r="E5315">
        <v>4</v>
      </c>
      <c r="F5315">
        <v>5</v>
      </c>
      <c r="G5315">
        <v>-1.2470474965959435</v>
      </c>
      <c r="H5315">
        <v>0.60985601239073484</v>
      </c>
      <c r="I5315">
        <v>7.2062631797487411E-2</v>
      </c>
      <c r="J5315">
        <v>2.325158513145996</v>
      </c>
    </row>
    <row r="5316" spans="1:10" x14ac:dyDescent="0.2">
      <c r="A5316">
        <v>35200135</v>
      </c>
      <c r="B5316">
        <v>448</v>
      </c>
      <c r="C5316">
        <v>1</v>
      </c>
      <c r="D5316">
        <v>4</v>
      </c>
      <c r="E5316">
        <v>3</v>
      </c>
      <c r="F5316">
        <v>5</v>
      </c>
      <c r="G5316">
        <v>-0.96095208715791525</v>
      </c>
      <c r="H5316">
        <v>0.14539488515750895</v>
      </c>
      <c r="I5316">
        <v>-0.17205734957668689</v>
      </c>
      <c r="J5316">
        <v>1.7357506639272449</v>
      </c>
    </row>
    <row r="5317" spans="1:10" x14ac:dyDescent="0.2">
      <c r="A5317">
        <v>35200136</v>
      </c>
      <c r="B5317">
        <v>447</v>
      </c>
      <c r="C5317">
        <v>1</v>
      </c>
      <c r="D5317">
        <v>4</v>
      </c>
      <c r="E5317">
        <v>2</v>
      </c>
      <c r="F5317">
        <v>5</v>
      </c>
      <c r="G5317">
        <v>-1.2181093328701038</v>
      </c>
      <c r="H5317">
        <v>0.27214237284000103</v>
      </c>
      <c r="I5317">
        <v>-0.34505783116243205</v>
      </c>
      <c r="J5317">
        <v>1.9245814341035858</v>
      </c>
    </row>
    <row r="5318" spans="1:10" x14ac:dyDescent="0.2">
      <c r="A5318">
        <v>35200137</v>
      </c>
      <c r="B5318">
        <v>599</v>
      </c>
      <c r="C5318">
        <v>1</v>
      </c>
      <c r="D5318">
        <v>4</v>
      </c>
      <c r="E5318">
        <v>2</v>
      </c>
      <c r="F5318">
        <v>5</v>
      </c>
      <c r="G5318">
        <v>-1.2078108399161644</v>
      </c>
      <c r="H5318">
        <v>2.222330549047738E-2</v>
      </c>
      <c r="I5318">
        <v>-0.35128178736660232</v>
      </c>
      <c r="J5318">
        <v>1.6886977581618625</v>
      </c>
    </row>
    <row r="5319" spans="1:10" x14ac:dyDescent="0.2">
      <c r="A5319">
        <v>35200138</v>
      </c>
      <c r="B5319">
        <v>295</v>
      </c>
      <c r="C5319">
        <v>1</v>
      </c>
      <c r="D5319">
        <v>4</v>
      </c>
      <c r="E5319">
        <v>2</v>
      </c>
      <c r="F5319">
        <v>5</v>
      </c>
      <c r="G5319">
        <v>-1.5549684683432101</v>
      </c>
      <c r="H5319">
        <v>4.9568675023706946E-2</v>
      </c>
      <c r="I5319">
        <v>-0.54541935334658587</v>
      </c>
      <c r="J5319">
        <v>2.4641303596756652</v>
      </c>
    </row>
    <row r="5320" spans="1:10" x14ac:dyDescent="0.2">
      <c r="A5320">
        <v>35200139</v>
      </c>
      <c r="B5320">
        <v>413</v>
      </c>
      <c r="C5320">
        <v>1</v>
      </c>
      <c r="D5320">
        <v>4</v>
      </c>
      <c r="E5320">
        <v>2</v>
      </c>
      <c r="F5320">
        <v>5</v>
      </c>
      <c r="G5320">
        <v>-1.4074682943801855</v>
      </c>
      <c r="H5320">
        <v>0.52533694225662286</v>
      </c>
      <c r="I5320">
        <v>-0.60576986946603983</v>
      </c>
      <c r="J5320">
        <v>1.5486506878565001</v>
      </c>
    </row>
    <row r="5321" spans="1:10" x14ac:dyDescent="0.2">
      <c r="A5321">
        <v>35200140</v>
      </c>
      <c r="B5321">
        <v>392</v>
      </c>
      <c r="C5321">
        <v>1</v>
      </c>
      <c r="D5321">
        <v>5</v>
      </c>
      <c r="E5321">
        <v>3</v>
      </c>
      <c r="F5321">
        <v>5</v>
      </c>
      <c r="G5321">
        <v>-0.95994561841783399</v>
      </c>
      <c r="H5321">
        <v>0.72301005160130305</v>
      </c>
      <c r="I5321">
        <v>-0.27301725430964485</v>
      </c>
      <c r="J5321">
        <v>2.0190119926769814</v>
      </c>
    </row>
    <row r="5322" spans="1:10" x14ac:dyDescent="0.2">
      <c r="A5322">
        <v>35200141</v>
      </c>
      <c r="B5322">
        <v>567</v>
      </c>
      <c r="C5322">
        <v>1</v>
      </c>
      <c r="D5322">
        <v>4</v>
      </c>
      <c r="E5322">
        <v>4</v>
      </c>
      <c r="F5322">
        <v>5</v>
      </c>
      <c r="G5322">
        <v>-0.8229430180842211</v>
      </c>
      <c r="H5322">
        <v>0.1006327359941324</v>
      </c>
      <c r="I5322">
        <v>0.14494769017628997</v>
      </c>
      <c r="J5322">
        <v>1.6808069430282546</v>
      </c>
    </row>
    <row r="5323" spans="1:10" x14ac:dyDescent="0.2">
      <c r="A5323">
        <v>35200142</v>
      </c>
      <c r="B5323">
        <v>453</v>
      </c>
      <c r="C5323">
        <v>1</v>
      </c>
      <c r="D5323">
        <v>3</v>
      </c>
      <c r="E5323">
        <v>4</v>
      </c>
      <c r="F5323">
        <v>5</v>
      </c>
      <c r="G5323">
        <v>-0.8145724662148951</v>
      </c>
      <c r="H5323">
        <v>-0.20010413481519568</v>
      </c>
      <c r="I5323">
        <v>5.1180811327470488E-2</v>
      </c>
      <c r="J5323">
        <v>1.4370465163411292</v>
      </c>
    </row>
    <row r="5324" spans="1:10" x14ac:dyDescent="0.2">
      <c r="A5324">
        <v>35200143</v>
      </c>
      <c r="B5324">
        <v>844</v>
      </c>
      <c r="C5324">
        <v>1</v>
      </c>
      <c r="D5324">
        <v>5</v>
      </c>
      <c r="E5324">
        <v>4</v>
      </c>
      <c r="F5324">
        <v>5</v>
      </c>
      <c r="G5324">
        <v>-1.1674299392215817</v>
      </c>
      <c r="H5324">
        <v>0.86587912733126504</v>
      </c>
      <c r="I5324">
        <v>0.19889271707090136</v>
      </c>
      <c r="J5324">
        <v>2.0596400999387514</v>
      </c>
    </row>
    <row r="5325" spans="1:10" x14ac:dyDescent="0.2">
      <c r="A5325">
        <v>35200144</v>
      </c>
      <c r="B5325">
        <v>590</v>
      </c>
      <c r="C5325">
        <v>1</v>
      </c>
      <c r="D5325">
        <v>5</v>
      </c>
      <c r="E5325">
        <v>3</v>
      </c>
      <c r="F5325">
        <v>5</v>
      </c>
      <c r="G5325">
        <v>-0.87533485733549321</v>
      </c>
      <c r="H5325">
        <v>0.67070054344395014</v>
      </c>
      <c r="I5325">
        <v>-1.6087652009069142E-3</v>
      </c>
      <c r="J5325">
        <v>2.4726343064052569</v>
      </c>
    </row>
    <row r="5326" spans="1:10" x14ac:dyDescent="0.2">
      <c r="A5326">
        <v>35200145</v>
      </c>
      <c r="B5326">
        <v>605</v>
      </c>
      <c r="C5326">
        <v>1</v>
      </c>
      <c r="D5326">
        <v>5</v>
      </c>
      <c r="E5326">
        <v>3</v>
      </c>
      <c r="F5326">
        <v>5</v>
      </c>
      <c r="G5326">
        <v>-1.3025031074528663</v>
      </c>
      <c r="H5326">
        <v>1.0969575918594905</v>
      </c>
      <c r="I5326">
        <v>-0.18170588886449685</v>
      </c>
      <c r="J5326">
        <v>2.7369081372555693</v>
      </c>
    </row>
    <row r="5327" spans="1:10" x14ac:dyDescent="0.2">
      <c r="A5327">
        <v>35200146</v>
      </c>
      <c r="B5327">
        <v>537</v>
      </c>
      <c r="C5327">
        <v>3</v>
      </c>
      <c r="D5327">
        <v>5</v>
      </c>
      <c r="E5327">
        <v>3</v>
      </c>
      <c r="F5327">
        <v>5</v>
      </c>
      <c r="G5327">
        <v>-0.31942277590792623</v>
      </c>
      <c r="H5327">
        <v>1.6510951708362722</v>
      </c>
      <c r="I5327">
        <v>-0.17685520122635032</v>
      </c>
      <c r="J5327">
        <v>1.7137327909762914</v>
      </c>
    </row>
    <row r="5328" spans="1:10" x14ac:dyDescent="0.2">
      <c r="A5328">
        <v>35200147</v>
      </c>
      <c r="B5328">
        <v>502</v>
      </c>
      <c r="C5328">
        <v>1</v>
      </c>
      <c r="D5328">
        <v>5</v>
      </c>
      <c r="E5328">
        <v>3</v>
      </c>
      <c r="F5328">
        <v>5</v>
      </c>
      <c r="G5328">
        <v>-0.83581260185941697</v>
      </c>
      <c r="H5328">
        <v>0.6322123231560125</v>
      </c>
      <c r="I5328">
        <v>-0.17153549124853482</v>
      </c>
      <c r="J5328">
        <v>2.2750505028563444</v>
      </c>
    </row>
    <row r="5329" spans="1:10" x14ac:dyDescent="0.2">
      <c r="A5329">
        <v>35200148</v>
      </c>
      <c r="B5329">
        <v>422</v>
      </c>
      <c r="C5329">
        <v>1</v>
      </c>
      <c r="D5329">
        <v>4</v>
      </c>
      <c r="E5329">
        <v>4</v>
      </c>
      <c r="F5329">
        <v>5</v>
      </c>
      <c r="G5329">
        <v>-0.86613550871067391</v>
      </c>
      <c r="H5329">
        <v>0.48994425135293751</v>
      </c>
      <c r="I5329">
        <v>0.38904973322979475</v>
      </c>
      <c r="J5329">
        <v>1.7144259347645177</v>
      </c>
    </row>
    <row r="5330" spans="1:10" x14ac:dyDescent="0.2">
      <c r="A5330">
        <v>35200149</v>
      </c>
      <c r="B5330">
        <v>425</v>
      </c>
      <c r="C5330">
        <v>1</v>
      </c>
      <c r="D5330">
        <v>5</v>
      </c>
      <c r="E5330">
        <v>5</v>
      </c>
      <c r="F5330">
        <v>5</v>
      </c>
      <c r="G5330">
        <v>-0.77613255427127392</v>
      </c>
      <c r="H5330">
        <v>1.2106798276549759</v>
      </c>
      <c r="I5330">
        <v>0.59389290846746534</v>
      </c>
      <c r="J5330">
        <v>2.5268820740599969</v>
      </c>
    </row>
    <row r="5331" spans="1:10" x14ac:dyDescent="0.2">
      <c r="A5331">
        <v>35200150</v>
      </c>
      <c r="B5331">
        <v>1387</v>
      </c>
      <c r="C5331">
        <v>2</v>
      </c>
      <c r="D5331">
        <v>5</v>
      </c>
      <c r="E5331">
        <v>2</v>
      </c>
      <c r="F5331">
        <v>5</v>
      </c>
      <c r="G5331">
        <v>-0.74782991474754335</v>
      </c>
      <c r="H5331">
        <v>4.8886258421026891</v>
      </c>
      <c r="I5331">
        <v>-0.65617673796229481</v>
      </c>
      <c r="J5331">
        <v>1.8951788716639033</v>
      </c>
    </row>
    <row r="5332" spans="1:10" x14ac:dyDescent="0.2">
      <c r="A5332">
        <v>35200161</v>
      </c>
      <c r="B5332">
        <v>627</v>
      </c>
      <c r="C5332">
        <v>1</v>
      </c>
      <c r="D5332">
        <v>4</v>
      </c>
      <c r="E5332">
        <v>3</v>
      </c>
      <c r="F5332">
        <v>5</v>
      </c>
      <c r="G5332">
        <v>-1.0339449455168299</v>
      </c>
      <c r="H5332">
        <v>0.5231935233085212</v>
      </c>
      <c r="I5332">
        <v>-0.23331927361151844</v>
      </c>
      <c r="J5332">
        <v>2.0755226672327587</v>
      </c>
    </row>
    <row r="5333" spans="1:10" x14ac:dyDescent="0.2">
      <c r="A5333">
        <v>35200162</v>
      </c>
      <c r="B5333">
        <v>757</v>
      </c>
      <c r="C5333">
        <v>1</v>
      </c>
      <c r="D5333">
        <v>4</v>
      </c>
      <c r="E5333">
        <v>3</v>
      </c>
      <c r="F5333">
        <v>5</v>
      </c>
      <c r="G5333">
        <v>-1.1168567652114787</v>
      </c>
      <c r="H5333">
        <v>0.4326921651061803</v>
      </c>
      <c r="I5333">
        <v>-0.27879901751659497</v>
      </c>
      <c r="J5333">
        <v>2.543271571495632</v>
      </c>
    </row>
    <row r="5334" spans="1:10" x14ac:dyDescent="0.2">
      <c r="A5334">
        <v>35200163</v>
      </c>
      <c r="B5334">
        <v>689</v>
      </c>
      <c r="C5334">
        <v>2</v>
      </c>
      <c r="D5334">
        <v>3</v>
      </c>
      <c r="E5334">
        <v>2</v>
      </c>
      <c r="F5334">
        <v>5</v>
      </c>
      <c r="G5334">
        <v>-0.65941501872147157</v>
      </c>
      <c r="H5334">
        <v>-0.16108477132179155</v>
      </c>
      <c r="I5334">
        <v>-0.34648691982669838</v>
      </c>
      <c r="J5334">
        <v>1.4878348201451417</v>
      </c>
    </row>
    <row r="5335" spans="1:10" x14ac:dyDescent="0.2">
      <c r="A5335">
        <v>35200164</v>
      </c>
      <c r="B5335">
        <v>228</v>
      </c>
      <c r="C5335">
        <v>3</v>
      </c>
      <c r="D5335">
        <v>3</v>
      </c>
      <c r="E5335">
        <v>5</v>
      </c>
      <c r="F5335">
        <v>5</v>
      </c>
      <c r="G5335">
        <v>-0.32368034572271004</v>
      </c>
      <c r="H5335">
        <v>-0.14881084135702666</v>
      </c>
      <c r="I5335">
        <v>0.86940068437476747</v>
      </c>
      <c r="J5335">
        <v>0.84658304444745458</v>
      </c>
    </row>
    <row r="5336" spans="1:10" x14ac:dyDescent="0.2">
      <c r="A5336">
        <v>35200165</v>
      </c>
      <c r="B5336">
        <v>503</v>
      </c>
      <c r="C5336">
        <v>1</v>
      </c>
      <c r="D5336">
        <v>4</v>
      </c>
      <c r="E5336">
        <v>3</v>
      </c>
      <c r="F5336">
        <v>5</v>
      </c>
      <c r="G5336">
        <v>-1.0460649895065648</v>
      </c>
      <c r="H5336">
        <v>9.2935261594404989E-2</v>
      </c>
      <c r="I5336">
        <v>-6.7633044315635646E-2</v>
      </c>
      <c r="J5336">
        <v>1.3047170189841633</v>
      </c>
    </row>
    <row r="5337" spans="1:10" x14ac:dyDescent="0.2">
      <c r="A5337">
        <v>35200166</v>
      </c>
      <c r="B5337">
        <v>884</v>
      </c>
      <c r="C5337">
        <v>1</v>
      </c>
      <c r="D5337">
        <v>4</v>
      </c>
      <c r="E5337">
        <v>3</v>
      </c>
      <c r="F5337">
        <v>5</v>
      </c>
      <c r="G5337">
        <v>-0.89441529967384348</v>
      </c>
      <c r="H5337">
        <v>0.15317137185874527</v>
      </c>
      <c r="I5337">
        <v>9.0018554721626176E-3</v>
      </c>
      <c r="J5337">
        <v>1.8840892063277703</v>
      </c>
    </row>
    <row r="5338" spans="1:10" x14ac:dyDescent="0.2">
      <c r="A5338">
        <v>35200167</v>
      </c>
      <c r="B5338">
        <v>1368</v>
      </c>
      <c r="C5338">
        <v>2</v>
      </c>
      <c r="D5338">
        <v>4</v>
      </c>
      <c r="E5338">
        <v>3</v>
      </c>
      <c r="F5338">
        <v>5</v>
      </c>
      <c r="G5338">
        <v>-0.54593613205226965</v>
      </c>
      <c r="H5338">
        <v>0.30258877760800001</v>
      </c>
      <c r="I5338">
        <v>-4.9925899230532193E-2</v>
      </c>
      <c r="J5338">
        <v>1.695236658465499</v>
      </c>
    </row>
    <row r="5339" spans="1:10" x14ac:dyDescent="0.2">
      <c r="A5339">
        <v>35200173</v>
      </c>
      <c r="B5339">
        <v>420</v>
      </c>
      <c r="C5339">
        <v>1</v>
      </c>
      <c r="D5339">
        <v>5</v>
      </c>
      <c r="E5339">
        <v>3</v>
      </c>
      <c r="F5339">
        <v>5</v>
      </c>
      <c r="G5339">
        <v>-1.2432639893988271</v>
      </c>
      <c r="H5339">
        <v>0.71410490832559703</v>
      </c>
      <c r="I5339">
        <v>2.7119500887412495E-2</v>
      </c>
      <c r="J5339">
        <v>2.0977793298378051</v>
      </c>
    </row>
    <row r="5340" spans="1:10" x14ac:dyDescent="0.2">
      <c r="A5340">
        <v>35200174</v>
      </c>
      <c r="B5340">
        <v>643</v>
      </c>
      <c r="C5340">
        <v>1</v>
      </c>
      <c r="D5340">
        <v>4</v>
      </c>
      <c r="E5340">
        <v>3</v>
      </c>
      <c r="F5340">
        <v>5</v>
      </c>
      <c r="G5340">
        <v>-0.78185163539197577</v>
      </c>
      <c r="H5340">
        <v>0.24685889202795541</v>
      </c>
      <c r="I5340">
        <v>-3.7058893664267317E-2</v>
      </c>
      <c r="J5340">
        <v>1.8363233458614643</v>
      </c>
    </row>
    <row r="5341" spans="1:10" x14ac:dyDescent="0.2">
      <c r="A5341">
        <v>35200175</v>
      </c>
      <c r="B5341">
        <v>748</v>
      </c>
      <c r="C5341">
        <v>1</v>
      </c>
      <c r="D5341">
        <v>4</v>
      </c>
      <c r="E5341">
        <v>5</v>
      </c>
      <c r="F5341">
        <v>5</v>
      </c>
      <c r="G5341">
        <v>-0.82597099159587362</v>
      </c>
      <c r="H5341">
        <v>0.19889626584801001</v>
      </c>
      <c r="I5341">
        <v>0.89617414854017163</v>
      </c>
      <c r="J5341">
        <v>1.651004608802666</v>
      </c>
    </row>
    <row r="5342" spans="1:10" x14ac:dyDescent="0.2">
      <c r="A5342">
        <v>35200176</v>
      </c>
      <c r="B5342">
        <v>419</v>
      </c>
      <c r="C5342">
        <v>2</v>
      </c>
      <c r="D5342">
        <v>3</v>
      </c>
      <c r="E5342">
        <v>4</v>
      </c>
      <c r="F5342">
        <v>5</v>
      </c>
      <c r="G5342">
        <v>-0.75676443036208418</v>
      </c>
      <c r="H5342">
        <v>-0.17900125338545</v>
      </c>
      <c r="I5342">
        <v>0.40250971778898292</v>
      </c>
      <c r="J5342">
        <v>1.5968258451163662</v>
      </c>
    </row>
    <row r="5343" spans="1:10" x14ac:dyDescent="0.2">
      <c r="A5343">
        <v>35200177</v>
      </c>
      <c r="B5343">
        <v>435</v>
      </c>
      <c r="C5343">
        <v>1</v>
      </c>
      <c r="D5343">
        <v>4</v>
      </c>
      <c r="E5343">
        <v>3</v>
      </c>
      <c r="F5343">
        <v>5</v>
      </c>
      <c r="G5343">
        <v>-0.91945997153100123</v>
      </c>
      <c r="H5343">
        <v>0.52718288048387263</v>
      </c>
      <c r="I5343">
        <v>-9.1633110022274589E-2</v>
      </c>
      <c r="J5343">
        <v>2.1681102756905011</v>
      </c>
    </row>
    <row r="5344" spans="1:10" x14ac:dyDescent="0.2">
      <c r="A5344">
        <v>35200178</v>
      </c>
      <c r="B5344">
        <v>564</v>
      </c>
      <c r="C5344">
        <v>2</v>
      </c>
      <c r="D5344">
        <v>3</v>
      </c>
      <c r="E5344">
        <v>3</v>
      </c>
      <c r="F5344">
        <v>5</v>
      </c>
      <c r="G5344">
        <v>-0.73691602894782893</v>
      </c>
      <c r="H5344">
        <v>-0.10234409352980978</v>
      </c>
      <c r="I5344">
        <v>-4.3215759831123801E-2</v>
      </c>
      <c r="J5344">
        <v>1.5658121598564287</v>
      </c>
    </row>
    <row r="5345" spans="1:10" x14ac:dyDescent="0.2">
      <c r="A5345">
        <v>35200179</v>
      </c>
      <c r="B5345">
        <v>303</v>
      </c>
    </row>
    <row r="5346" spans="1:10" x14ac:dyDescent="0.2">
      <c r="A5346">
        <v>35200180</v>
      </c>
      <c r="B5346">
        <v>661</v>
      </c>
      <c r="C5346">
        <v>1</v>
      </c>
      <c r="D5346">
        <v>5</v>
      </c>
      <c r="E5346">
        <v>3</v>
      </c>
      <c r="F5346">
        <v>5</v>
      </c>
      <c r="G5346">
        <v>-1.42096686761055</v>
      </c>
      <c r="H5346">
        <v>2.8103362307813535</v>
      </c>
      <c r="I5346">
        <v>-4.8281611410763675E-2</v>
      </c>
      <c r="J5346">
        <v>1.7210380299328234</v>
      </c>
    </row>
    <row r="5347" spans="1:10" x14ac:dyDescent="0.2">
      <c r="A5347">
        <v>35200181</v>
      </c>
      <c r="B5347">
        <v>390</v>
      </c>
      <c r="C5347">
        <v>3</v>
      </c>
      <c r="D5347">
        <v>4</v>
      </c>
      <c r="E5347">
        <v>3</v>
      </c>
      <c r="F5347">
        <v>5</v>
      </c>
      <c r="G5347">
        <v>-0.3505029797314384</v>
      </c>
      <c r="H5347">
        <v>0.29553235221375967</v>
      </c>
      <c r="I5347">
        <v>1.0417933814277136E-2</v>
      </c>
      <c r="J5347">
        <v>1.8733434495837531</v>
      </c>
    </row>
    <row r="5348" spans="1:10" x14ac:dyDescent="0.2">
      <c r="A5348">
        <v>35200182</v>
      </c>
      <c r="B5348">
        <v>385</v>
      </c>
      <c r="C5348">
        <v>1</v>
      </c>
      <c r="D5348">
        <v>4</v>
      </c>
      <c r="E5348">
        <v>4</v>
      </c>
      <c r="F5348">
        <v>5</v>
      </c>
      <c r="G5348">
        <v>-0.84813002369257462</v>
      </c>
      <c r="H5348">
        <v>0.52708192144131982</v>
      </c>
      <c r="I5348">
        <v>0.12281359134703138</v>
      </c>
      <c r="J5348">
        <v>1.9684912878194529</v>
      </c>
    </row>
    <row r="5349" spans="1:10" x14ac:dyDescent="0.2">
      <c r="A5349">
        <v>35200183</v>
      </c>
      <c r="B5349">
        <v>517</v>
      </c>
      <c r="C5349">
        <v>1</v>
      </c>
      <c r="D5349">
        <v>4</v>
      </c>
      <c r="E5349">
        <v>5</v>
      </c>
      <c r="F5349">
        <v>5</v>
      </c>
      <c r="G5349">
        <v>-0.88342601499056583</v>
      </c>
      <c r="H5349">
        <v>0.52377362032149888</v>
      </c>
      <c r="I5349">
        <v>0.86350609318611937</v>
      </c>
      <c r="J5349">
        <v>1.4522441729707471</v>
      </c>
    </row>
    <row r="5350" spans="1:10" x14ac:dyDescent="0.2">
      <c r="A5350">
        <v>35200186</v>
      </c>
      <c r="B5350">
        <v>639</v>
      </c>
      <c r="C5350">
        <v>2</v>
      </c>
      <c r="D5350">
        <v>5</v>
      </c>
      <c r="E5350">
        <v>3</v>
      </c>
      <c r="F5350">
        <v>5</v>
      </c>
      <c r="G5350">
        <v>-0.57940546728655273</v>
      </c>
      <c r="H5350">
        <v>0.67366468368026278</v>
      </c>
      <c r="I5350">
        <v>-3.2962311905444006E-2</v>
      </c>
      <c r="J5350">
        <v>1.9994811059600872</v>
      </c>
    </row>
    <row r="5351" spans="1:10" x14ac:dyDescent="0.2">
      <c r="A5351">
        <v>35200187</v>
      </c>
      <c r="B5351">
        <v>509</v>
      </c>
      <c r="C5351">
        <v>2</v>
      </c>
      <c r="D5351">
        <v>5</v>
      </c>
      <c r="E5351">
        <v>3</v>
      </c>
      <c r="F5351">
        <v>5</v>
      </c>
      <c r="G5351">
        <v>-0.61608062973139843</v>
      </c>
      <c r="H5351">
        <v>0.83396771206792297</v>
      </c>
      <c r="I5351">
        <v>-9.5665100953120571E-2</v>
      </c>
      <c r="J5351">
        <v>2.2335005306741289</v>
      </c>
    </row>
    <row r="5352" spans="1:10" x14ac:dyDescent="0.2">
      <c r="A5352">
        <v>35200188</v>
      </c>
      <c r="B5352">
        <v>865</v>
      </c>
      <c r="C5352">
        <v>1</v>
      </c>
      <c r="D5352">
        <v>5</v>
      </c>
      <c r="E5352">
        <v>2</v>
      </c>
      <c r="F5352">
        <v>5</v>
      </c>
      <c r="G5352">
        <v>-0.88903596663389295</v>
      </c>
      <c r="H5352">
        <v>0.86325328353753328</v>
      </c>
      <c r="I5352">
        <v>-0.54029996845422912</v>
      </c>
      <c r="J5352">
        <v>3.2283396791085783</v>
      </c>
    </row>
    <row r="5353" spans="1:10" x14ac:dyDescent="0.2">
      <c r="A5353">
        <v>35200189</v>
      </c>
      <c r="B5353">
        <v>471</v>
      </c>
      <c r="C5353">
        <v>2</v>
      </c>
      <c r="D5353">
        <v>4</v>
      </c>
      <c r="E5353">
        <v>5</v>
      </c>
      <c r="F5353">
        <v>5</v>
      </c>
      <c r="G5353">
        <v>-0.58610711800066673</v>
      </c>
      <c r="H5353">
        <v>0.18707147757291387</v>
      </c>
      <c r="I5353">
        <v>1.3772176931745226</v>
      </c>
      <c r="J5353">
        <v>1.1831742608168321</v>
      </c>
    </row>
    <row r="5354" spans="1:10" x14ac:dyDescent="0.2">
      <c r="A5354">
        <v>35200190</v>
      </c>
      <c r="B5354">
        <v>407</v>
      </c>
      <c r="C5354">
        <v>2</v>
      </c>
      <c r="D5354">
        <v>4</v>
      </c>
      <c r="E5354">
        <v>5</v>
      </c>
      <c r="F5354">
        <v>5</v>
      </c>
      <c r="G5354">
        <v>-0.47828008093269486</v>
      </c>
      <c r="H5354">
        <v>-3.338587242915074E-3</v>
      </c>
      <c r="I5354">
        <v>1.1937348020602043</v>
      </c>
      <c r="J5354">
        <v>0.95791954173045035</v>
      </c>
    </row>
    <row r="5355" spans="1:10" x14ac:dyDescent="0.2">
      <c r="A5355">
        <v>35200193</v>
      </c>
      <c r="B5355">
        <v>400</v>
      </c>
      <c r="C5355">
        <v>2</v>
      </c>
      <c r="D5355">
        <v>3</v>
      </c>
      <c r="E5355">
        <v>5</v>
      </c>
      <c r="F5355">
        <v>5</v>
      </c>
      <c r="G5355">
        <v>-0.68270355243611192</v>
      </c>
      <c r="H5355">
        <v>-0.35243122572285113</v>
      </c>
      <c r="I5355">
        <v>1.1119865151268529</v>
      </c>
      <c r="J5355">
        <v>0.7238899093206016</v>
      </c>
    </row>
    <row r="5356" spans="1:10" x14ac:dyDescent="0.2">
      <c r="A5356">
        <v>35200196</v>
      </c>
      <c r="B5356">
        <v>596</v>
      </c>
      <c r="C5356">
        <v>2</v>
      </c>
      <c r="D5356">
        <v>3</v>
      </c>
      <c r="E5356">
        <v>5</v>
      </c>
      <c r="F5356">
        <v>4</v>
      </c>
      <c r="G5356">
        <v>-0.4095333879830797</v>
      </c>
      <c r="H5356">
        <v>-5.208328322855451E-2</v>
      </c>
      <c r="I5356">
        <v>1.5054703610601821</v>
      </c>
      <c r="J5356">
        <v>0.71131730352791789</v>
      </c>
    </row>
    <row r="5357" spans="1:10" x14ac:dyDescent="0.2">
      <c r="A5357">
        <v>35200197</v>
      </c>
      <c r="B5357">
        <v>394</v>
      </c>
      <c r="C5357">
        <v>1</v>
      </c>
      <c r="D5357">
        <v>2</v>
      </c>
      <c r="E5357">
        <v>4</v>
      </c>
      <c r="F5357">
        <v>4</v>
      </c>
      <c r="G5357">
        <v>-0.82403286298283862</v>
      </c>
      <c r="H5357">
        <v>-0.75925642817841754</v>
      </c>
      <c r="I5357">
        <v>7.5443058222232601E-2</v>
      </c>
      <c r="J5357">
        <v>0.58609730801255633</v>
      </c>
    </row>
    <row r="5358" spans="1:10" x14ac:dyDescent="0.2">
      <c r="A5358">
        <v>35200198</v>
      </c>
      <c r="B5358">
        <v>433</v>
      </c>
      <c r="C5358">
        <v>2</v>
      </c>
      <c r="D5358">
        <v>2</v>
      </c>
      <c r="E5358">
        <v>5</v>
      </c>
      <c r="F5358">
        <v>4</v>
      </c>
      <c r="G5358">
        <v>-0.75323997153698929</v>
      </c>
      <c r="H5358">
        <v>-0.53008526086070773</v>
      </c>
      <c r="I5358">
        <v>0.6989239979206</v>
      </c>
      <c r="J5358">
        <v>0.3062079934119244</v>
      </c>
    </row>
    <row r="5359" spans="1:10" x14ac:dyDescent="0.2">
      <c r="A5359">
        <v>35200199</v>
      </c>
      <c r="B5359">
        <v>742</v>
      </c>
      <c r="C5359">
        <v>2</v>
      </c>
      <c r="D5359">
        <v>1</v>
      </c>
      <c r="E5359">
        <v>5</v>
      </c>
      <c r="F5359">
        <v>4</v>
      </c>
      <c r="G5359">
        <v>-0.69159584973477128</v>
      </c>
      <c r="H5359">
        <v>-0.8543131247294864</v>
      </c>
      <c r="I5359">
        <v>0.62226361830688259</v>
      </c>
      <c r="J5359">
        <v>0.51538781296611935</v>
      </c>
    </row>
    <row r="5360" spans="1:10" x14ac:dyDescent="0.2">
      <c r="A5360">
        <v>35200200</v>
      </c>
      <c r="B5360">
        <v>524</v>
      </c>
      <c r="C5360">
        <v>2</v>
      </c>
      <c r="D5360">
        <v>2</v>
      </c>
      <c r="E5360">
        <v>4</v>
      </c>
      <c r="F5360">
        <v>5</v>
      </c>
      <c r="G5360">
        <v>-0.62660037841125205</v>
      </c>
      <c r="H5360">
        <v>-0.43828079049581659</v>
      </c>
      <c r="I5360">
        <v>0.33968735069894918</v>
      </c>
      <c r="J5360">
        <v>1.3192092625601535</v>
      </c>
    </row>
    <row r="5361" spans="1:10" x14ac:dyDescent="0.2">
      <c r="A5361">
        <v>35200201</v>
      </c>
      <c r="B5361">
        <v>567</v>
      </c>
      <c r="C5361">
        <v>3</v>
      </c>
      <c r="D5361">
        <v>4</v>
      </c>
      <c r="E5361">
        <v>4</v>
      </c>
      <c r="F5361">
        <v>5</v>
      </c>
      <c r="G5361">
        <v>-0.35357742921725627</v>
      </c>
      <c r="H5361">
        <v>0.36346045229610602</v>
      </c>
      <c r="I5361">
        <v>0.21326786730392544</v>
      </c>
      <c r="J5361">
        <v>1.1559968042896926</v>
      </c>
    </row>
    <row r="5362" spans="1:10" x14ac:dyDescent="0.2">
      <c r="A5362">
        <v>35200202</v>
      </c>
      <c r="B5362">
        <v>579</v>
      </c>
      <c r="C5362">
        <v>2</v>
      </c>
      <c r="D5362">
        <v>2</v>
      </c>
      <c r="E5362">
        <v>5</v>
      </c>
      <c r="F5362">
        <v>4</v>
      </c>
      <c r="G5362">
        <v>-0.58106661018307282</v>
      </c>
      <c r="H5362">
        <v>-0.65444617553252105</v>
      </c>
      <c r="I5362">
        <v>1.0629303349714618</v>
      </c>
      <c r="J5362">
        <v>0.60130951916887954</v>
      </c>
    </row>
    <row r="5363" spans="1:10" x14ac:dyDescent="0.2">
      <c r="A5363">
        <v>35200203</v>
      </c>
      <c r="B5363">
        <v>634</v>
      </c>
      <c r="C5363">
        <v>2</v>
      </c>
      <c r="D5363">
        <v>4</v>
      </c>
      <c r="E5363">
        <v>4</v>
      </c>
      <c r="F5363">
        <v>5</v>
      </c>
      <c r="G5363">
        <v>-0.73564220549787929</v>
      </c>
      <c r="H5363">
        <v>-4.0910619656693653E-2</v>
      </c>
      <c r="I5363">
        <v>0.19419323572062919</v>
      </c>
      <c r="J5363">
        <v>1.5921604237980174</v>
      </c>
    </row>
    <row r="5364" spans="1:10" x14ac:dyDescent="0.2">
      <c r="A5364">
        <v>35200204</v>
      </c>
      <c r="B5364">
        <v>676</v>
      </c>
      <c r="C5364">
        <v>1</v>
      </c>
      <c r="D5364">
        <v>5</v>
      </c>
      <c r="E5364">
        <v>2</v>
      </c>
      <c r="F5364">
        <v>5</v>
      </c>
      <c r="G5364">
        <v>-1.0319535856020554</v>
      </c>
      <c r="H5364">
        <v>0.8240713182548931</v>
      </c>
      <c r="I5364">
        <v>-0.42172392729827013</v>
      </c>
      <c r="J5364">
        <v>3.0170692713383911</v>
      </c>
    </row>
    <row r="5365" spans="1:10" x14ac:dyDescent="0.2">
      <c r="A5365">
        <v>35200205</v>
      </c>
      <c r="B5365">
        <v>516</v>
      </c>
      <c r="C5365">
        <v>2</v>
      </c>
      <c r="D5365">
        <v>4</v>
      </c>
      <c r="E5365">
        <v>4</v>
      </c>
      <c r="F5365">
        <v>5</v>
      </c>
      <c r="G5365">
        <v>-0.73001761787084862</v>
      </c>
      <c r="H5365">
        <v>0.28202050770943865</v>
      </c>
      <c r="I5365">
        <v>0.43461371607200094</v>
      </c>
      <c r="J5365">
        <v>1.8895906756261169</v>
      </c>
    </row>
    <row r="5366" spans="1:10" x14ac:dyDescent="0.2">
      <c r="A5366">
        <v>35200206</v>
      </c>
      <c r="B5366">
        <v>520</v>
      </c>
      <c r="C5366">
        <v>1</v>
      </c>
      <c r="D5366">
        <v>3</v>
      </c>
      <c r="E5366">
        <v>4</v>
      </c>
      <c r="F5366">
        <v>5</v>
      </c>
      <c r="G5366">
        <v>-0.89697923639127386</v>
      </c>
      <c r="H5366">
        <v>-0.20983921254090204</v>
      </c>
      <c r="I5366">
        <v>5.4355896910577683E-2</v>
      </c>
      <c r="J5366">
        <v>1.480523377530538</v>
      </c>
    </row>
    <row r="5367" spans="1:10" x14ac:dyDescent="0.2">
      <c r="A5367">
        <v>35200207</v>
      </c>
      <c r="B5367">
        <v>248</v>
      </c>
      <c r="C5367">
        <v>2</v>
      </c>
      <c r="D5367">
        <v>2</v>
      </c>
      <c r="E5367">
        <v>5</v>
      </c>
      <c r="F5367">
        <v>5</v>
      </c>
      <c r="G5367">
        <v>-0.60802393344537364</v>
      </c>
      <c r="H5367">
        <v>-0.66342231438330157</v>
      </c>
      <c r="I5367">
        <v>0.65447761412303163</v>
      </c>
      <c r="J5367">
        <v>1.0386904209914736</v>
      </c>
    </row>
    <row r="5368" spans="1:10" x14ac:dyDescent="0.2">
      <c r="A5368">
        <v>35200208</v>
      </c>
      <c r="B5368">
        <v>473</v>
      </c>
      <c r="C5368">
        <v>2</v>
      </c>
      <c r="D5368">
        <v>3</v>
      </c>
      <c r="E5368">
        <v>4</v>
      </c>
      <c r="F5368">
        <v>5</v>
      </c>
      <c r="G5368">
        <v>-0.52433243670961116</v>
      </c>
      <c r="H5368">
        <v>-0.29485808469904284</v>
      </c>
      <c r="I5368">
        <v>0.43787963599581936</v>
      </c>
      <c r="J5368">
        <v>1.7007680911114158</v>
      </c>
    </row>
    <row r="5369" spans="1:10" x14ac:dyDescent="0.2">
      <c r="A5369">
        <v>35200209</v>
      </c>
      <c r="B5369">
        <v>400</v>
      </c>
      <c r="C5369">
        <v>2</v>
      </c>
      <c r="D5369">
        <v>4</v>
      </c>
      <c r="E5369">
        <v>2</v>
      </c>
      <c r="F5369">
        <v>5</v>
      </c>
      <c r="G5369">
        <v>-0.67862065098705804</v>
      </c>
      <c r="H5369">
        <v>0.46474372679293197</v>
      </c>
      <c r="I5369">
        <v>-0.3774100051183632</v>
      </c>
      <c r="J5369">
        <v>2.1157348103198954</v>
      </c>
    </row>
    <row r="5370" spans="1:10" x14ac:dyDescent="0.2">
      <c r="A5370">
        <v>35200210</v>
      </c>
      <c r="B5370">
        <v>512</v>
      </c>
      <c r="C5370">
        <v>2</v>
      </c>
      <c r="D5370">
        <v>5</v>
      </c>
      <c r="E5370">
        <v>4</v>
      </c>
      <c r="F5370">
        <v>5</v>
      </c>
      <c r="G5370">
        <v>-0.63028959721289013</v>
      </c>
      <c r="H5370">
        <v>1.0028657287512801</v>
      </c>
      <c r="I5370">
        <v>0.26175161286715776</v>
      </c>
      <c r="J5370">
        <v>2.1823959238255526</v>
      </c>
    </row>
    <row r="5371" spans="1:10" x14ac:dyDescent="0.2">
      <c r="A5371">
        <v>35200211</v>
      </c>
      <c r="B5371">
        <v>474</v>
      </c>
      <c r="C5371">
        <v>1</v>
      </c>
      <c r="D5371">
        <v>5</v>
      </c>
      <c r="E5371">
        <v>2</v>
      </c>
      <c r="F5371">
        <v>5</v>
      </c>
      <c r="G5371">
        <v>-0.83758041077882361</v>
      </c>
      <c r="H5371">
        <v>0.95750246134458483</v>
      </c>
      <c r="I5371">
        <v>-0.39911868753547641</v>
      </c>
      <c r="J5371">
        <v>2.9549962384536741</v>
      </c>
    </row>
    <row r="5372" spans="1:10" x14ac:dyDescent="0.2">
      <c r="A5372">
        <v>35200212</v>
      </c>
      <c r="B5372">
        <v>405</v>
      </c>
      <c r="C5372">
        <v>1</v>
      </c>
      <c r="D5372">
        <v>5</v>
      </c>
      <c r="E5372">
        <v>3</v>
      </c>
      <c r="F5372">
        <v>5</v>
      </c>
      <c r="G5372">
        <v>-0.77456961377905809</v>
      </c>
      <c r="H5372">
        <v>0.86225598498035727</v>
      </c>
      <c r="I5372">
        <v>-8.7528975930584563E-2</v>
      </c>
      <c r="J5372">
        <v>1.9374858930731149</v>
      </c>
    </row>
    <row r="5373" spans="1:10" x14ac:dyDescent="0.2">
      <c r="A5373">
        <v>35200213</v>
      </c>
      <c r="B5373">
        <v>593</v>
      </c>
      <c r="C5373">
        <v>1</v>
      </c>
      <c r="D5373">
        <v>4</v>
      </c>
      <c r="E5373">
        <v>5</v>
      </c>
      <c r="F5373">
        <v>5</v>
      </c>
      <c r="G5373">
        <v>-0.83554794248727227</v>
      </c>
      <c r="H5373">
        <v>0.11646471644072263</v>
      </c>
      <c r="I5373">
        <v>0.81902420162750711</v>
      </c>
      <c r="J5373">
        <v>1.6384625656910907</v>
      </c>
    </row>
    <row r="5374" spans="1:10" x14ac:dyDescent="0.2">
      <c r="A5374">
        <v>35200214</v>
      </c>
      <c r="B5374">
        <v>624</v>
      </c>
      <c r="C5374">
        <v>2</v>
      </c>
      <c r="D5374">
        <v>3</v>
      </c>
      <c r="E5374">
        <v>5</v>
      </c>
      <c r="F5374">
        <v>5</v>
      </c>
      <c r="G5374">
        <v>-0.44930983256376789</v>
      </c>
      <c r="H5374">
        <v>-0.21727153847253167</v>
      </c>
      <c r="I5374">
        <v>0.56881826594730334</v>
      </c>
      <c r="J5374">
        <v>1.2602675237390044</v>
      </c>
    </row>
    <row r="5375" spans="1:10" x14ac:dyDescent="0.2">
      <c r="A5375">
        <v>35200215</v>
      </c>
      <c r="B5375">
        <v>456</v>
      </c>
      <c r="C5375">
        <v>2</v>
      </c>
      <c r="D5375">
        <v>4</v>
      </c>
      <c r="E5375">
        <v>5</v>
      </c>
      <c r="F5375">
        <v>5</v>
      </c>
      <c r="G5375">
        <v>-0.57988042987829325</v>
      </c>
      <c r="H5375">
        <v>5.9328938258321751E-3</v>
      </c>
      <c r="I5375">
        <v>0.77174216536330376</v>
      </c>
      <c r="J5375">
        <v>1.2971988014354749</v>
      </c>
    </row>
    <row r="5376" spans="1:10" x14ac:dyDescent="0.2">
      <c r="A5376">
        <v>35200216</v>
      </c>
      <c r="B5376">
        <v>676</v>
      </c>
      <c r="C5376">
        <v>1</v>
      </c>
      <c r="D5376">
        <v>4</v>
      </c>
      <c r="E5376">
        <v>3</v>
      </c>
      <c r="F5376">
        <v>5</v>
      </c>
      <c r="G5376">
        <v>-0.9234597368316948</v>
      </c>
      <c r="H5376">
        <v>0.4499702358823221</v>
      </c>
      <c r="I5376">
        <v>-9.5672857269195208E-2</v>
      </c>
      <c r="J5376">
        <v>2.0950603250672457</v>
      </c>
    </row>
    <row r="5377" spans="1:10" x14ac:dyDescent="0.2">
      <c r="A5377">
        <v>35200217</v>
      </c>
      <c r="B5377">
        <v>462</v>
      </c>
      <c r="C5377">
        <v>1</v>
      </c>
      <c r="D5377">
        <v>4</v>
      </c>
      <c r="E5377">
        <v>5</v>
      </c>
      <c r="F5377">
        <v>5</v>
      </c>
      <c r="G5377">
        <v>-0.86273890313540313</v>
      </c>
      <c r="H5377">
        <v>0.4617901416106453</v>
      </c>
      <c r="I5377">
        <v>0.58028769739314034</v>
      </c>
      <c r="J5377">
        <v>1.7068204277737165</v>
      </c>
    </row>
    <row r="5378" spans="1:10" x14ac:dyDescent="0.2">
      <c r="A5378">
        <v>35200218</v>
      </c>
      <c r="B5378">
        <v>609</v>
      </c>
      <c r="C5378">
        <v>2</v>
      </c>
      <c r="D5378">
        <v>5</v>
      </c>
      <c r="E5378">
        <v>4</v>
      </c>
      <c r="F5378">
        <v>5</v>
      </c>
      <c r="G5378">
        <v>-0.73159151776510023</v>
      </c>
      <c r="H5378">
        <v>0.91512364984563677</v>
      </c>
      <c r="I5378">
        <v>6.0439581529208627E-2</v>
      </c>
      <c r="J5378">
        <v>2.1184505889492655</v>
      </c>
    </row>
    <row r="5379" spans="1:10" x14ac:dyDescent="0.2">
      <c r="A5379">
        <v>35200219</v>
      </c>
      <c r="B5379">
        <v>467</v>
      </c>
      <c r="C5379">
        <v>2</v>
      </c>
      <c r="D5379">
        <v>4</v>
      </c>
      <c r="E5379">
        <v>2</v>
      </c>
      <c r="F5379">
        <v>5</v>
      </c>
      <c r="G5379">
        <v>-0.52654704504328387</v>
      </c>
      <c r="H5379">
        <v>0.15738150466809875</v>
      </c>
      <c r="I5379">
        <v>-0.35572049885905849</v>
      </c>
      <c r="J5379">
        <v>1.3515705183405335</v>
      </c>
    </row>
    <row r="5380" spans="1:10" x14ac:dyDescent="0.2">
      <c r="A5380">
        <v>35200220</v>
      </c>
      <c r="B5380">
        <v>466</v>
      </c>
      <c r="C5380">
        <v>2</v>
      </c>
      <c r="D5380">
        <v>4</v>
      </c>
      <c r="E5380">
        <v>4</v>
      </c>
      <c r="F5380">
        <v>5</v>
      </c>
      <c r="G5380">
        <v>-0.48742471085018102</v>
      </c>
      <c r="H5380">
        <v>4.1976465316685752E-2</v>
      </c>
      <c r="I5380">
        <v>0.38475143129262307</v>
      </c>
      <c r="J5380">
        <v>1.2931815809513085</v>
      </c>
    </row>
    <row r="5381" spans="1:10" x14ac:dyDescent="0.2">
      <c r="A5381">
        <v>35200221</v>
      </c>
      <c r="B5381">
        <v>1524</v>
      </c>
      <c r="C5381">
        <v>3</v>
      </c>
      <c r="D5381">
        <v>5</v>
      </c>
      <c r="E5381">
        <v>1</v>
      </c>
      <c r="F5381">
        <v>5</v>
      </c>
      <c r="G5381">
        <v>-0.13308422112011778</v>
      </c>
      <c r="H5381">
        <v>1.0081261312366823</v>
      </c>
      <c r="I5381">
        <v>-0.94026019366078506</v>
      </c>
      <c r="J5381">
        <v>2.4655486741147383</v>
      </c>
    </row>
    <row r="5382" spans="1:10" x14ac:dyDescent="0.2">
      <c r="A5382">
        <v>35200222</v>
      </c>
      <c r="B5382">
        <v>838</v>
      </c>
      <c r="C5382">
        <v>4</v>
      </c>
      <c r="D5382">
        <v>5</v>
      </c>
      <c r="E5382">
        <v>4</v>
      </c>
      <c r="F5382">
        <v>5</v>
      </c>
      <c r="G5382">
        <v>0.204457899508729</v>
      </c>
      <c r="H5382">
        <v>1.0122862378509447</v>
      </c>
      <c r="I5382">
        <v>0.5244681251355533</v>
      </c>
      <c r="J5382">
        <v>2.0084591892929664</v>
      </c>
    </row>
    <row r="5383" spans="1:10" x14ac:dyDescent="0.2">
      <c r="A5383">
        <v>35200223</v>
      </c>
      <c r="B5383">
        <v>401</v>
      </c>
      <c r="C5383">
        <v>3</v>
      </c>
      <c r="D5383">
        <v>4</v>
      </c>
      <c r="E5383">
        <v>4</v>
      </c>
      <c r="F5383">
        <v>5</v>
      </c>
      <c r="G5383">
        <v>-0.39395701282565682</v>
      </c>
      <c r="H5383">
        <v>0.34621872670233445</v>
      </c>
      <c r="I5383">
        <v>0.11664282687424499</v>
      </c>
      <c r="J5383">
        <v>1.873052095555406</v>
      </c>
    </row>
    <row r="5384" spans="1:10" x14ac:dyDescent="0.2">
      <c r="A5384">
        <v>35200224</v>
      </c>
      <c r="B5384">
        <v>814</v>
      </c>
      <c r="C5384">
        <v>3</v>
      </c>
      <c r="D5384">
        <v>4</v>
      </c>
      <c r="E5384">
        <v>5</v>
      </c>
      <c r="F5384">
        <v>5</v>
      </c>
      <c r="G5384">
        <v>-0.36662004855914448</v>
      </c>
      <c r="H5384">
        <v>0.46234510975215959</v>
      </c>
      <c r="I5384">
        <v>0.84127744389004067</v>
      </c>
      <c r="J5384">
        <v>1.9600302103841036</v>
      </c>
    </row>
    <row r="5385" spans="1:10" x14ac:dyDescent="0.2">
      <c r="A5385">
        <v>35200232</v>
      </c>
      <c r="B5385">
        <v>697</v>
      </c>
      <c r="C5385">
        <v>5</v>
      </c>
      <c r="D5385">
        <v>5</v>
      </c>
      <c r="E5385">
        <v>4</v>
      </c>
      <c r="F5385">
        <v>5</v>
      </c>
      <c r="G5385">
        <v>0.99276742965251341</v>
      </c>
      <c r="H5385">
        <v>1.3635085423130442</v>
      </c>
      <c r="I5385">
        <v>7.6907314210144712E-2</v>
      </c>
      <c r="J5385">
        <v>1.8761052332388755</v>
      </c>
    </row>
    <row r="5386" spans="1:10" x14ac:dyDescent="0.2">
      <c r="A5386">
        <v>35200233</v>
      </c>
      <c r="B5386">
        <v>406</v>
      </c>
      <c r="C5386">
        <v>1</v>
      </c>
      <c r="D5386">
        <v>5</v>
      </c>
      <c r="E5386">
        <v>4</v>
      </c>
      <c r="F5386">
        <v>5</v>
      </c>
      <c r="G5386">
        <v>-0.79075493767198757</v>
      </c>
      <c r="H5386">
        <v>0.79800048539104795</v>
      </c>
      <c r="I5386">
        <v>8.4188478882706488E-2</v>
      </c>
      <c r="J5386">
        <v>2.0870716863701348</v>
      </c>
    </row>
    <row r="5387" spans="1:10" x14ac:dyDescent="0.2">
      <c r="A5387">
        <v>35200234</v>
      </c>
      <c r="B5387">
        <v>452</v>
      </c>
      <c r="C5387">
        <v>2</v>
      </c>
      <c r="D5387">
        <v>4</v>
      </c>
      <c r="E5387">
        <v>5</v>
      </c>
      <c r="F5387">
        <v>5</v>
      </c>
      <c r="G5387">
        <v>-0.67861371507457147</v>
      </c>
      <c r="H5387">
        <v>0.10017900674582104</v>
      </c>
      <c r="I5387">
        <v>0.85798916219688559</v>
      </c>
      <c r="J5387">
        <v>1.811864240549641</v>
      </c>
    </row>
    <row r="5388" spans="1:10" x14ac:dyDescent="0.2">
      <c r="A5388">
        <v>35200235</v>
      </c>
      <c r="B5388">
        <v>394</v>
      </c>
      <c r="C5388">
        <v>2</v>
      </c>
      <c r="D5388">
        <v>4</v>
      </c>
      <c r="E5388">
        <v>5</v>
      </c>
      <c r="F5388">
        <v>5</v>
      </c>
      <c r="G5388">
        <v>-0.47754137781603451</v>
      </c>
      <c r="H5388">
        <v>0.36112727903612696</v>
      </c>
      <c r="I5388">
        <v>1.0755850111289063</v>
      </c>
      <c r="J5388">
        <v>1.7341390490053783</v>
      </c>
    </row>
    <row r="5389" spans="1:10" x14ac:dyDescent="0.2">
      <c r="A5389">
        <v>35200236</v>
      </c>
      <c r="B5389">
        <v>407</v>
      </c>
      <c r="C5389">
        <v>3</v>
      </c>
      <c r="D5389">
        <v>4</v>
      </c>
      <c r="E5389">
        <v>5</v>
      </c>
      <c r="F5389">
        <v>5</v>
      </c>
      <c r="G5389">
        <v>-0.29319985473741028</v>
      </c>
      <c r="H5389">
        <v>0.11254617995094442</v>
      </c>
      <c r="I5389">
        <v>0.78104111937295917</v>
      </c>
      <c r="J5389">
        <v>0.8921049356138816</v>
      </c>
    </row>
    <row r="5390" spans="1:10" x14ac:dyDescent="0.2">
      <c r="A5390">
        <v>35200237</v>
      </c>
      <c r="B5390">
        <v>404</v>
      </c>
      <c r="C5390">
        <v>2</v>
      </c>
      <c r="D5390">
        <v>4</v>
      </c>
      <c r="E5390">
        <v>4</v>
      </c>
      <c r="F5390">
        <v>5</v>
      </c>
      <c r="G5390">
        <v>-0.53398918763818537</v>
      </c>
      <c r="H5390">
        <v>0.29135871889415216</v>
      </c>
      <c r="I5390">
        <v>0.47184431651843284</v>
      </c>
      <c r="J5390">
        <v>1.6756753928112351</v>
      </c>
    </row>
    <row r="5391" spans="1:10" x14ac:dyDescent="0.2">
      <c r="A5391">
        <v>35200238</v>
      </c>
      <c r="B5391">
        <v>346</v>
      </c>
      <c r="C5391">
        <v>3</v>
      </c>
      <c r="D5391">
        <v>4</v>
      </c>
      <c r="E5391">
        <v>3</v>
      </c>
      <c r="F5391">
        <v>5</v>
      </c>
      <c r="G5391">
        <v>-0.25922064908979869</v>
      </c>
      <c r="H5391">
        <v>0.23114633619833752</v>
      </c>
      <c r="I5391">
        <v>-0.23374814224543336</v>
      </c>
      <c r="J5391">
        <v>1.6433340672571939</v>
      </c>
    </row>
    <row r="5392" spans="1:10" x14ac:dyDescent="0.2">
      <c r="A5392">
        <v>35200239</v>
      </c>
      <c r="B5392">
        <v>291</v>
      </c>
      <c r="C5392">
        <v>2</v>
      </c>
      <c r="D5392">
        <v>5</v>
      </c>
      <c r="E5392">
        <v>5</v>
      </c>
      <c r="F5392">
        <v>5</v>
      </c>
      <c r="G5392">
        <v>-0.74972034401926335</v>
      </c>
      <c r="H5392">
        <v>0.64516020522450845</v>
      </c>
      <c r="I5392">
        <v>0.57978096575839433</v>
      </c>
      <c r="J5392">
        <v>1.5462701958614167</v>
      </c>
    </row>
    <row r="5393" spans="1:10" x14ac:dyDescent="0.2">
      <c r="A5393">
        <v>35200242</v>
      </c>
      <c r="B5393">
        <v>464</v>
      </c>
      <c r="C5393">
        <v>2</v>
      </c>
      <c r="D5393">
        <v>4</v>
      </c>
      <c r="E5393">
        <v>3</v>
      </c>
      <c r="F5393">
        <v>5</v>
      </c>
      <c r="G5393">
        <v>-0.58129156582947461</v>
      </c>
      <c r="H5393">
        <v>0.31644764996888702</v>
      </c>
      <c r="I5393">
        <v>-7.1775080984134834E-2</v>
      </c>
      <c r="J5393">
        <v>1.4787913419238388</v>
      </c>
    </row>
    <row r="5394" spans="1:10" x14ac:dyDescent="0.2">
      <c r="A5394">
        <v>35200243</v>
      </c>
      <c r="B5394">
        <v>422</v>
      </c>
      <c r="C5394">
        <v>3</v>
      </c>
      <c r="D5394">
        <v>2</v>
      </c>
      <c r="E5394">
        <v>5</v>
      </c>
      <c r="F5394">
        <v>5</v>
      </c>
      <c r="G5394">
        <v>-0.26053016163238046</v>
      </c>
      <c r="H5394">
        <v>-0.43551005843705592</v>
      </c>
      <c r="I5394">
        <v>1.1820322003078672</v>
      </c>
      <c r="J5394">
        <v>0.83497176282074714</v>
      </c>
    </row>
    <row r="5395" spans="1:10" x14ac:dyDescent="0.2">
      <c r="A5395">
        <v>35200244</v>
      </c>
      <c r="B5395">
        <v>406</v>
      </c>
      <c r="C5395">
        <v>2</v>
      </c>
      <c r="D5395">
        <v>4</v>
      </c>
      <c r="E5395">
        <v>5</v>
      </c>
      <c r="F5395">
        <v>5</v>
      </c>
      <c r="G5395">
        <v>-0.72094295026055133</v>
      </c>
      <c r="H5395">
        <v>0.20625162094106214</v>
      </c>
      <c r="I5395">
        <v>0.65068952382787637</v>
      </c>
      <c r="J5395">
        <v>1.7694447476572499</v>
      </c>
    </row>
    <row r="5396" spans="1:10" x14ac:dyDescent="0.2">
      <c r="A5396">
        <v>35200245</v>
      </c>
      <c r="B5396">
        <v>745</v>
      </c>
      <c r="C5396">
        <v>2</v>
      </c>
      <c r="D5396">
        <v>5</v>
      </c>
      <c r="E5396">
        <v>2</v>
      </c>
      <c r="F5396">
        <v>5</v>
      </c>
      <c r="G5396">
        <v>-0.60240377699937531</v>
      </c>
      <c r="H5396">
        <v>0.61779194160955386</v>
      </c>
      <c r="I5396">
        <v>-0.48301216511658529</v>
      </c>
      <c r="J5396">
        <v>2.1984649617641807</v>
      </c>
    </row>
    <row r="5397" spans="1:10" x14ac:dyDescent="0.2">
      <c r="A5397">
        <v>35200246</v>
      </c>
      <c r="B5397">
        <v>427</v>
      </c>
      <c r="C5397">
        <v>3</v>
      </c>
      <c r="D5397">
        <v>4</v>
      </c>
      <c r="E5397">
        <v>5</v>
      </c>
      <c r="F5397">
        <v>5</v>
      </c>
      <c r="G5397">
        <v>-0.3129042475533404</v>
      </c>
      <c r="H5397">
        <v>0.36204699351408581</v>
      </c>
      <c r="I5397">
        <v>0.7595220580824017</v>
      </c>
      <c r="J5397">
        <v>1.1546536612741667</v>
      </c>
    </row>
    <row r="5398" spans="1:10" x14ac:dyDescent="0.2">
      <c r="A5398">
        <v>35200249</v>
      </c>
      <c r="B5398">
        <v>510</v>
      </c>
      <c r="C5398">
        <v>4</v>
      </c>
      <c r="D5398">
        <v>4</v>
      </c>
      <c r="E5398">
        <v>5</v>
      </c>
      <c r="F5398">
        <v>5</v>
      </c>
      <c r="G5398">
        <v>0.28705461777320951</v>
      </c>
      <c r="H5398">
        <v>0.31987226090232557</v>
      </c>
      <c r="I5398">
        <v>0.91452830999825829</v>
      </c>
      <c r="J5398">
        <v>1.0375072164110102</v>
      </c>
    </row>
    <row r="5399" spans="1:10" x14ac:dyDescent="0.2">
      <c r="A5399">
        <v>35200250</v>
      </c>
      <c r="B5399">
        <v>482</v>
      </c>
      <c r="C5399">
        <v>2</v>
      </c>
      <c r="D5399">
        <v>4</v>
      </c>
      <c r="E5399">
        <v>4</v>
      </c>
      <c r="F5399">
        <v>5</v>
      </c>
      <c r="G5399">
        <v>-0.62004660974631176</v>
      </c>
      <c r="H5399">
        <v>7.8076836682567208E-2</v>
      </c>
      <c r="I5399">
        <v>0.39676659923836738</v>
      </c>
      <c r="J5399">
        <v>1.4969166499672735</v>
      </c>
    </row>
    <row r="5400" spans="1:10" x14ac:dyDescent="0.2">
      <c r="A5400">
        <v>35200251</v>
      </c>
      <c r="B5400">
        <v>309</v>
      </c>
      <c r="C5400">
        <v>3</v>
      </c>
      <c r="D5400">
        <v>4</v>
      </c>
      <c r="E5400">
        <v>5</v>
      </c>
      <c r="F5400">
        <v>5</v>
      </c>
      <c r="G5400">
        <v>-0.33889749943552466</v>
      </c>
      <c r="H5400">
        <v>3.9329530922011635E-2</v>
      </c>
      <c r="I5400">
        <v>0.77212057682993918</v>
      </c>
      <c r="J5400">
        <v>1.4356132707042761</v>
      </c>
    </row>
    <row r="5401" spans="1:10" x14ac:dyDescent="0.2">
      <c r="A5401">
        <v>35200252</v>
      </c>
      <c r="B5401">
        <v>582</v>
      </c>
      <c r="C5401">
        <v>2</v>
      </c>
      <c r="D5401">
        <v>2</v>
      </c>
      <c r="E5401">
        <v>5</v>
      </c>
      <c r="F5401">
        <v>5</v>
      </c>
      <c r="G5401">
        <v>-0.64441533702416065</v>
      </c>
      <c r="H5401">
        <v>-0.72145291937016565</v>
      </c>
      <c r="I5401">
        <v>0.87524592674332191</v>
      </c>
      <c r="J5401">
        <v>0.83222187228723166</v>
      </c>
    </row>
    <row r="5402" spans="1:10" x14ac:dyDescent="0.2">
      <c r="A5402">
        <v>35200253</v>
      </c>
      <c r="B5402">
        <v>779</v>
      </c>
      <c r="C5402">
        <v>1</v>
      </c>
      <c r="D5402">
        <v>5</v>
      </c>
      <c r="E5402">
        <v>2</v>
      </c>
      <c r="F5402">
        <v>5</v>
      </c>
      <c r="G5402">
        <v>-0.97987381376244831</v>
      </c>
      <c r="H5402">
        <v>2.7623653339998242</v>
      </c>
      <c r="I5402">
        <v>-0.52837985597597537</v>
      </c>
      <c r="J5402">
        <v>1.8127587952486022</v>
      </c>
    </row>
    <row r="5403" spans="1:10" x14ac:dyDescent="0.2">
      <c r="A5403">
        <v>35200254</v>
      </c>
      <c r="B5403">
        <v>791</v>
      </c>
      <c r="C5403">
        <v>1</v>
      </c>
      <c r="D5403">
        <v>3</v>
      </c>
      <c r="E5403">
        <v>4</v>
      </c>
      <c r="F5403">
        <v>4</v>
      </c>
      <c r="G5403">
        <v>-0.95512513751284855</v>
      </c>
      <c r="H5403">
        <v>-0.41542923362264661</v>
      </c>
      <c r="I5403">
        <v>0.29065761792179701</v>
      </c>
      <c r="J5403">
        <v>0.64036339030760203</v>
      </c>
    </row>
    <row r="5404" spans="1:10" x14ac:dyDescent="0.2">
      <c r="A5404">
        <v>35200255</v>
      </c>
      <c r="B5404">
        <v>519</v>
      </c>
      <c r="C5404">
        <v>2</v>
      </c>
      <c r="D5404">
        <v>1</v>
      </c>
      <c r="E5404">
        <v>5</v>
      </c>
      <c r="F5404">
        <v>4</v>
      </c>
      <c r="G5404">
        <v>-0.65807989823751012</v>
      </c>
      <c r="H5404">
        <v>-0.79417301790017647</v>
      </c>
      <c r="I5404">
        <v>0.86831633665608343</v>
      </c>
      <c r="J5404">
        <v>0.41169870303532846</v>
      </c>
    </row>
    <row r="5405" spans="1:10" x14ac:dyDescent="0.2">
      <c r="A5405">
        <v>35200256</v>
      </c>
      <c r="B5405">
        <v>640</v>
      </c>
      <c r="C5405">
        <v>5</v>
      </c>
      <c r="D5405">
        <v>4</v>
      </c>
      <c r="E5405">
        <v>5</v>
      </c>
      <c r="F5405">
        <v>4</v>
      </c>
      <c r="G5405">
        <v>0.81509561844449885</v>
      </c>
      <c r="H5405">
        <v>0.30825823467618907</v>
      </c>
      <c r="I5405">
        <v>0.78916506432692612</v>
      </c>
      <c r="J5405">
        <v>0.39279332949308493</v>
      </c>
    </row>
    <row r="5406" spans="1:10" x14ac:dyDescent="0.2">
      <c r="A5406">
        <v>35200260</v>
      </c>
      <c r="B5406">
        <v>464</v>
      </c>
      <c r="C5406">
        <v>2</v>
      </c>
      <c r="D5406">
        <v>4</v>
      </c>
      <c r="E5406">
        <v>5</v>
      </c>
      <c r="F5406">
        <v>5</v>
      </c>
      <c r="G5406">
        <v>-0.40486186305330119</v>
      </c>
      <c r="H5406">
        <v>0.40192518520049214</v>
      </c>
      <c r="I5406">
        <v>1.2050144153586215</v>
      </c>
      <c r="J5406">
        <v>1.3808881036415492</v>
      </c>
    </row>
    <row r="5407" spans="1:10" x14ac:dyDescent="0.2">
      <c r="A5407">
        <v>35200261</v>
      </c>
      <c r="B5407">
        <v>560</v>
      </c>
      <c r="C5407">
        <v>2</v>
      </c>
      <c r="D5407">
        <v>4</v>
      </c>
      <c r="E5407">
        <v>5</v>
      </c>
      <c r="F5407">
        <v>5</v>
      </c>
      <c r="G5407">
        <v>-0.49360597740586104</v>
      </c>
      <c r="H5407">
        <v>0.5560774675509903</v>
      </c>
      <c r="I5407">
        <v>0.63445264214221353</v>
      </c>
      <c r="J5407">
        <v>1.3692804772324507</v>
      </c>
    </row>
    <row r="5408" spans="1:10" x14ac:dyDescent="0.2">
      <c r="A5408">
        <v>35200262</v>
      </c>
      <c r="B5408">
        <v>552</v>
      </c>
      <c r="C5408">
        <v>1</v>
      </c>
      <c r="D5408">
        <v>3</v>
      </c>
      <c r="E5408">
        <v>4</v>
      </c>
      <c r="F5408">
        <v>5</v>
      </c>
      <c r="G5408">
        <v>-0.82075315481128208</v>
      </c>
      <c r="H5408">
        <v>-0.18846566752159091</v>
      </c>
      <c r="I5408">
        <v>0.21038624240008064</v>
      </c>
      <c r="J5408">
        <v>1.260001477936366</v>
      </c>
    </row>
    <row r="5409" spans="1:10" x14ac:dyDescent="0.2">
      <c r="A5409">
        <v>35200263</v>
      </c>
      <c r="B5409">
        <v>385</v>
      </c>
      <c r="C5409">
        <v>2</v>
      </c>
      <c r="D5409">
        <v>3</v>
      </c>
      <c r="E5409">
        <v>5</v>
      </c>
      <c r="F5409">
        <v>5</v>
      </c>
      <c r="G5409">
        <v>-0.46179238246526877</v>
      </c>
      <c r="H5409">
        <v>-0.22734607345833316</v>
      </c>
      <c r="I5409">
        <v>0.61925369787115403</v>
      </c>
      <c r="J5409">
        <v>1.1203557883246293</v>
      </c>
    </row>
    <row r="5410" spans="1:10" x14ac:dyDescent="0.2">
      <c r="A5410">
        <v>35200264</v>
      </c>
      <c r="B5410">
        <v>526</v>
      </c>
      <c r="C5410">
        <v>1</v>
      </c>
      <c r="D5410">
        <v>4</v>
      </c>
      <c r="E5410">
        <v>4</v>
      </c>
      <c r="F5410">
        <v>5</v>
      </c>
      <c r="G5410">
        <v>-0.78035516580001962</v>
      </c>
      <c r="H5410">
        <v>-4.1918388805854329E-2</v>
      </c>
      <c r="I5410">
        <v>0.16879628622469167</v>
      </c>
      <c r="J5410">
        <v>1.5720691986077278</v>
      </c>
    </row>
    <row r="5411" spans="1:10" x14ac:dyDescent="0.2">
      <c r="A5411">
        <v>35200265</v>
      </c>
      <c r="B5411">
        <v>522</v>
      </c>
      <c r="C5411">
        <v>3</v>
      </c>
      <c r="D5411">
        <v>2</v>
      </c>
      <c r="E5411">
        <v>4</v>
      </c>
      <c r="F5411">
        <v>4</v>
      </c>
      <c r="G5411">
        <v>-0.26691854746078125</v>
      </c>
      <c r="H5411">
        <v>-0.5363552753566353</v>
      </c>
      <c r="I5411">
        <v>0.49377744716950145</v>
      </c>
      <c r="J5411">
        <v>0.46527516071790864</v>
      </c>
    </row>
    <row r="5412" spans="1:10" x14ac:dyDescent="0.2">
      <c r="A5412">
        <v>35200266</v>
      </c>
      <c r="B5412">
        <v>580</v>
      </c>
      <c r="C5412">
        <v>1</v>
      </c>
      <c r="D5412">
        <v>3</v>
      </c>
      <c r="E5412">
        <v>5</v>
      </c>
      <c r="F5412">
        <v>4</v>
      </c>
      <c r="G5412">
        <v>-0.78808064947855272</v>
      </c>
      <c r="H5412">
        <v>-0.40486466594673709</v>
      </c>
      <c r="I5412">
        <v>1.3012133560312327</v>
      </c>
      <c r="J5412">
        <v>0.44390233781585914</v>
      </c>
    </row>
    <row r="5413" spans="1:10" x14ac:dyDescent="0.2">
      <c r="A5413">
        <v>35200267</v>
      </c>
      <c r="B5413">
        <v>1139</v>
      </c>
      <c r="C5413">
        <v>4</v>
      </c>
      <c r="D5413">
        <v>4</v>
      </c>
      <c r="E5413">
        <v>5</v>
      </c>
      <c r="F5413">
        <v>5</v>
      </c>
      <c r="G5413">
        <v>0.32068468653413973</v>
      </c>
      <c r="H5413">
        <v>0.14886713196634238</v>
      </c>
      <c r="I5413">
        <v>0.67832489321775025</v>
      </c>
      <c r="J5413">
        <v>0.85555784112020294</v>
      </c>
    </row>
    <row r="5414" spans="1:10" x14ac:dyDescent="0.2">
      <c r="A5414">
        <v>35200268</v>
      </c>
      <c r="B5414">
        <v>548</v>
      </c>
      <c r="C5414">
        <v>5</v>
      </c>
      <c r="D5414">
        <v>4</v>
      </c>
      <c r="E5414">
        <v>3</v>
      </c>
      <c r="F5414">
        <v>5</v>
      </c>
      <c r="G5414">
        <v>1.8936889819150811</v>
      </c>
      <c r="H5414">
        <v>0.5591265780738599</v>
      </c>
      <c r="I5414">
        <v>-9.7870618532442943E-2</v>
      </c>
      <c r="J5414">
        <v>2.1686877379826321</v>
      </c>
    </row>
    <row r="5415" spans="1:10" x14ac:dyDescent="0.2">
      <c r="A5415">
        <v>35200269</v>
      </c>
      <c r="B5415">
        <v>711</v>
      </c>
      <c r="C5415">
        <v>4</v>
      </c>
      <c r="D5415">
        <v>2</v>
      </c>
      <c r="E5415">
        <v>4</v>
      </c>
      <c r="F5415">
        <v>5</v>
      </c>
      <c r="G5415">
        <v>1.3359612021948453E-2</v>
      </c>
      <c r="H5415">
        <v>-0.52124225337119667</v>
      </c>
      <c r="I5415">
        <v>5.3131838154690442E-2</v>
      </c>
      <c r="J5415">
        <v>0.94559223582521712</v>
      </c>
    </row>
    <row r="5416" spans="1:10" x14ac:dyDescent="0.2">
      <c r="A5416">
        <v>35200270</v>
      </c>
      <c r="B5416">
        <v>1394</v>
      </c>
      <c r="C5416">
        <v>4</v>
      </c>
      <c r="D5416">
        <v>5</v>
      </c>
      <c r="E5416">
        <v>1</v>
      </c>
      <c r="F5416">
        <v>5</v>
      </c>
      <c r="G5416">
        <v>0.54290382030789974</v>
      </c>
      <c r="H5416">
        <v>2.3233786286818074</v>
      </c>
      <c r="I5416">
        <v>-1.160869799589201</v>
      </c>
      <c r="J5416">
        <v>4.1805375359263817</v>
      </c>
    </row>
    <row r="5417" spans="1:10" x14ac:dyDescent="0.2">
      <c r="A5417">
        <v>35200271</v>
      </c>
      <c r="B5417">
        <v>1552</v>
      </c>
      <c r="C5417">
        <v>5</v>
      </c>
      <c r="D5417">
        <v>5</v>
      </c>
      <c r="E5417">
        <v>1</v>
      </c>
      <c r="F5417">
        <v>5</v>
      </c>
      <c r="G5417">
        <v>0.84762678245951639</v>
      </c>
      <c r="H5417">
        <v>2.1567680632710235</v>
      </c>
      <c r="I5417">
        <v>-0.90345988290617363</v>
      </c>
      <c r="J5417">
        <v>4.1117282926861893</v>
      </c>
    </row>
    <row r="5418" spans="1:10" x14ac:dyDescent="0.2">
      <c r="A5418">
        <v>35200272</v>
      </c>
      <c r="B5418">
        <v>1940</v>
      </c>
      <c r="C5418">
        <v>4</v>
      </c>
      <c r="D5418">
        <v>5</v>
      </c>
      <c r="E5418">
        <v>1</v>
      </c>
      <c r="F5418">
        <v>5</v>
      </c>
      <c r="G5418">
        <v>1.5118020601106008E-2</v>
      </c>
      <c r="H5418">
        <v>2.2052171792560018</v>
      </c>
      <c r="I5418">
        <v>-1.048130410839502</v>
      </c>
      <c r="J5418">
        <v>4.9348306485988926</v>
      </c>
    </row>
    <row r="5419" spans="1:10" x14ac:dyDescent="0.2">
      <c r="A5419">
        <v>35200273</v>
      </c>
      <c r="B5419">
        <v>883</v>
      </c>
      <c r="C5419">
        <v>4</v>
      </c>
      <c r="D5419">
        <v>5</v>
      </c>
      <c r="E5419">
        <v>1</v>
      </c>
      <c r="F5419">
        <v>5</v>
      </c>
      <c r="G5419">
        <v>0.51610294620016917</v>
      </c>
      <c r="H5419">
        <v>1.9973223344355318</v>
      </c>
      <c r="I5419">
        <v>-0.9006602450282406</v>
      </c>
      <c r="J5419">
        <v>4.3764568158122401</v>
      </c>
    </row>
    <row r="5420" spans="1:10" x14ac:dyDescent="0.2">
      <c r="A5420">
        <v>35200275</v>
      </c>
      <c r="B5420">
        <v>452</v>
      </c>
      <c r="C5420">
        <v>3</v>
      </c>
      <c r="D5420">
        <v>1</v>
      </c>
      <c r="E5420">
        <v>4</v>
      </c>
      <c r="F5420">
        <v>4</v>
      </c>
      <c r="G5420">
        <v>-0.35191124838358373</v>
      </c>
      <c r="H5420">
        <v>-0.80096182909730684</v>
      </c>
      <c r="I5420">
        <v>0.3805827453019891</v>
      </c>
      <c r="J5420">
        <v>0.49729514328905128</v>
      </c>
    </row>
    <row r="5421" spans="1:10" x14ac:dyDescent="0.2">
      <c r="A5421">
        <v>35200278</v>
      </c>
      <c r="B5421">
        <v>391</v>
      </c>
      <c r="C5421">
        <v>2</v>
      </c>
      <c r="D5421">
        <v>2</v>
      </c>
      <c r="E5421">
        <v>5</v>
      </c>
      <c r="F5421">
        <v>4</v>
      </c>
      <c r="G5421">
        <v>-0.6534367683054223</v>
      </c>
      <c r="H5421">
        <v>-0.75001112075830223</v>
      </c>
      <c r="I5421">
        <v>0.83418749679076498</v>
      </c>
      <c r="J5421">
        <v>0.47181345431738392</v>
      </c>
    </row>
    <row r="5422" spans="1:10" x14ac:dyDescent="0.2">
      <c r="A5422">
        <v>35200279</v>
      </c>
      <c r="B5422">
        <v>575</v>
      </c>
      <c r="C5422">
        <v>3</v>
      </c>
      <c r="D5422">
        <v>1</v>
      </c>
      <c r="E5422">
        <v>4</v>
      </c>
      <c r="F5422">
        <v>4</v>
      </c>
      <c r="G5422">
        <v>-0.19623581461528553</v>
      </c>
      <c r="H5422">
        <v>-0.92988955022316955</v>
      </c>
      <c r="I5422">
        <v>0.46768470505744281</v>
      </c>
      <c r="J5422">
        <v>0.64928526623399851</v>
      </c>
    </row>
    <row r="5423" spans="1:10" x14ac:dyDescent="0.2">
      <c r="A5423">
        <v>35200280</v>
      </c>
      <c r="B5423">
        <v>921</v>
      </c>
      <c r="C5423">
        <v>5</v>
      </c>
      <c r="D5423">
        <v>5</v>
      </c>
      <c r="E5423">
        <v>1</v>
      </c>
      <c r="F5423">
        <v>5</v>
      </c>
      <c r="G5423">
        <v>0.91808071854353157</v>
      </c>
      <c r="H5423">
        <v>1.9993686400889741</v>
      </c>
      <c r="I5423">
        <v>-1.1314781689614064</v>
      </c>
      <c r="J5423">
        <v>4.1492728396984955</v>
      </c>
    </row>
    <row r="5424" spans="1:10" x14ac:dyDescent="0.2">
      <c r="A5424">
        <v>35200281</v>
      </c>
      <c r="B5424">
        <v>554</v>
      </c>
      <c r="C5424">
        <v>4</v>
      </c>
      <c r="D5424">
        <v>5</v>
      </c>
      <c r="E5424">
        <v>1</v>
      </c>
      <c r="F5424">
        <v>5</v>
      </c>
      <c r="G5424">
        <v>0.24684807495086863</v>
      </c>
      <c r="H5424">
        <v>1.0726245512989843</v>
      </c>
      <c r="I5424">
        <v>-0.92313596506008921</v>
      </c>
      <c r="J5424">
        <v>4.4561615951000491</v>
      </c>
    </row>
    <row r="5425" spans="1:10" x14ac:dyDescent="0.2">
      <c r="A5425">
        <v>35200284</v>
      </c>
      <c r="B5425">
        <v>929</v>
      </c>
      <c r="C5425">
        <v>4</v>
      </c>
      <c r="D5425">
        <v>4</v>
      </c>
      <c r="E5425">
        <v>1</v>
      </c>
      <c r="F5425">
        <v>5</v>
      </c>
      <c r="G5425">
        <v>0.61970301998838639</v>
      </c>
      <c r="H5425">
        <v>0.5810866470963898</v>
      </c>
      <c r="I5425">
        <v>-0.94482384044423739</v>
      </c>
      <c r="J5425">
        <v>3.3525825589349534</v>
      </c>
    </row>
    <row r="5426" spans="1:10" x14ac:dyDescent="0.2">
      <c r="A5426">
        <v>35200288</v>
      </c>
      <c r="B5426">
        <v>459</v>
      </c>
      <c r="C5426">
        <v>2</v>
      </c>
      <c r="D5426">
        <v>2</v>
      </c>
      <c r="E5426">
        <v>4</v>
      </c>
      <c r="F5426">
        <v>5</v>
      </c>
      <c r="G5426">
        <v>-0.45029914811877636</v>
      </c>
      <c r="H5426">
        <v>-0.57984341430605046</v>
      </c>
      <c r="I5426">
        <v>0.37807683922279761</v>
      </c>
      <c r="J5426">
        <v>0.94796984163461728</v>
      </c>
    </row>
    <row r="5427" spans="1:10" x14ac:dyDescent="0.2">
      <c r="A5427">
        <v>35200289</v>
      </c>
      <c r="B5427">
        <v>654</v>
      </c>
      <c r="C5427">
        <v>2</v>
      </c>
      <c r="D5427">
        <v>2</v>
      </c>
      <c r="E5427">
        <v>5</v>
      </c>
      <c r="F5427">
        <v>5</v>
      </c>
      <c r="G5427">
        <v>-0.42567218472328561</v>
      </c>
      <c r="H5427">
        <v>-0.652400577905905</v>
      </c>
      <c r="I5427">
        <v>0.69465513534068934</v>
      </c>
      <c r="J5427">
        <v>1.0349359396347957</v>
      </c>
    </row>
    <row r="5428" spans="1:10" x14ac:dyDescent="0.2">
      <c r="A5428">
        <v>35200290</v>
      </c>
      <c r="B5428">
        <v>522</v>
      </c>
      <c r="C5428">
        <v>3</v>
      </c>
      <c r="D5428">
        <v>2</v>
      </c>
      <c r="E5428">
        <v>5</v>
      </c>
      <c r="F5428">
        <v>5</v>
      </c>
      <c r="G5428">
        <v>-9.9486859103641578E-2</v>
      </c>
      <c r="H5428">
        <v>-0.75185190106337452</v>
      </c>
      <c r="I5428">
        <v>1.0940015793035611</v>
      </c>
      <c r="J5428">
        <v>0.96202146577088699</v>
      </c>
    </row>
    <row r="5429" spans="1:10" x14ac:dyDescent="0.2">
      <c r="A5429">
        <v>35200291</v>
      </c>
      <c r="B5429">
        <v>606</v>
      </c>
      <c r="C5429">
        <v>3</v>
      </c>
      <c r="D5429">
        <v>1</v>
      </c>
      <c r="E5429">
        <v>5</v>
      </c>
      <c r="F5429">
        <v>4</v>
      </c>
      <c r="G5429">
        <v>-0.23374673500693835</v>
      </c>
      <c r="H5429">
        <v>-0.84556703222514606</v>
      </c>
      <c r="I5429">
        <v>0.86516110965627935</v>
      </c>
      <c r="J5429">
        <v>0.56184639738006992</v>
      </c>
    </row>
    <row r="5430" spans="1:10" x14ac:dyDescent="0.2">
      <c r="A5430">
        <v>35200292</v>
      </c>
      <c r="B5430">
        <v>885</v>
      </c>
      <c r="C5430">
        <v>2</v>
      </c>
      <c r="D5430">
        <v>5</v>
      </c>
      <c r="E5430">
        <v>2</v>
      </c>
      <c r="F5430">
        <v>5</v>
      </c>
      <c r="G5430">
        <v>-0.57378405290652834</v>
      </c>
      <c r="H5430">
        <v>2.6805659008808109</v>
      </c>
      <c r="I5430">
        <v>-0.70597139931572439</v>
      </c>
      <c r="J5430">
        <v>1.0601514918692403</v>
      </c>
    </row>
    <row r="5431" spans="1:10" x14ac:dyDescent="0.2">
      <c r="A5431">
        <v>35200293</v>
      </c>
      <c r="B5431">
        <v>1436</v>
      </c>
      <c r="C5431">
        <v>5</v>
      </c>
      <c r="D5431">
        <v>3</v>
      </c>
      <c r="E5431">
        <v>5</v>
      </c>
      <c r="F5431">
        <v>5</v>
      </c>
      <c r="G5431">
        <v>0.78119721991070634</v>
      </c>
      <c r="H5431">
        <v>-0.27559858318374786</v>
      </c>
      <c r="I5431">
        <v>0.56929224137778633</v>
      </c>
      <c r="J5431">
        <v>0.94729812253551904</v>
      </c>
    </row>
    <row r="5432" spans="1:10" x14ac:dyDescent="0.2">
      <c r="A5432">
        <v>35200294</v>
      </c>
      <c r="B5432">
        <v>491</v>
      </c>
      <c r="C5432">
        <v>2</v>
      </c>
      <c r="D5432">
        <v>2</v>
      </c>
      <c r="E5432">
        <v>5</v>
      </c>
      <c r="F5432">
        <v>4</v>
      </c>
      <c r="G5432">
        <v>-0.50338851020475006</v>
      </c>
      <c r="H5432">
        <v>-0.61050736767662361</v>
      </c>
      <c r="I5432">
        <v>0.87923347176405453</v>
      </c>
      <c r="J5432">
        <v>0.53152244879635357</v>
      </c>
    </row>
    <row r="5433" spans="1:10" x14ac:dyDescent="0.2">
      <c r="A5433">
        <v>35200297</v>
      </c>
      <c r="B5433">
        <v>423</v>
      </c>
      <c r="C5433">
        <v>2</v>
      </c>
      <c r="D5433">
        <v>4</v>
      </c>
      <c r="E5433">
        <v>3</v>
      </c>
      <c r="F5433">
        <v>5</v>
      </c>
      <c r="G5433">
        <v>-0.41464513802987546</v>
      </c>
      <c r="H5433">
        <v>-2.1452871477131624E-2</v>
      </c>
      <c r="I5433">
        <v>-0.11245835637471877</v>
      </c>
      <c r="J5433">
        <v>1.8357414893098065</v>
      </c>
    </row>
    <row r="5434" spans="1:10" x14ac:dyDescent="0.2">
      <c r="A5434">
        <v>35200298</v>
      </c>
      <c r="B5434">
        <v>1097</v>
      </c>
      <c r="C5434">
        <v>2</v>
      </c>
      <c r="D5434">
        <v>4</v>
      </c>
      <c r="E5434">
        <v>2</v>
      </c>
      <c r="F5434">
        <v>5</v>
      </c>
      <c r="G5434">
        <v>-0.622426201052521</v>
      </c>
      <c r="H5434">
        <v>0.55582110597245626</v>
      </c>
      <c r="I5434">
        <v>-0.34291700130806979</v>
      </c>
      <c r="J5434">
        <v>2.4592011907733777</v>
      </c>
    </row>
    <row r="5435" spans="1:10" x14ac:dyDescent="0.2">
      <c r="A5435">
        <v>35200300</v>
      </c>
      <c r="B5435">
        <v>1274</v>
      </c>
      <c r="C5435">
        <v>4</v>
      </c>
      <c r="D5435">
        <v>5</v>
      </c>
      <c r="E5435">
        <v>1</v>
      </c>
      <c r="F5435">
        <v>5</v>
      </c>
      <c r="G5435">
        <v>0.36546233637119563</v>
      </c>
      <c r="H5435">
        <v>1.7893721892508068</v>
      </c>
      <c r="I5435">
        <v>-0.92796382072636541</v>
      </c>
      <c r="J5435">
        <v>4.099302428221149</v>
      </c>
    </row>
    <row r="5436" spans="1:10" x14ac:dyDescent="0.2">
      <c r="A5436">
        <v>35200301</v>
      </c>
      <c r="B5436">
        <v>417</v>
      </c>
      <c r="C5436">
        <v>2</v>
      </c>
      <c r="D5436">
        <v>4</v>
      </c>
      <c r="E5436">
        <v>5</v>
      </c>
      <c r="F5436">
        <v>5</v>
      </c>
      <c r="G5436">
        <v>-0.46581400940218193</v>
      </c>
      <c r="H5436">
        <v>8.3296609599780858E-3</v>
      </c>
      <c r="I5436">
        <v>0.69319644222914334</v>
      </c>
      <c r="J5436">
        <v>1.3194206733620226</v>
      </c>
    </row>
    <row r="5437" spans="1:10" x14ac:dyDescent="0.2">
      <c r="A5437">
        <v>35200302</v>
      </c>
      <c r="B5437">
        <v>901</v>
      </c>
      <c r="C5437">
        <v>2</v>
      </c>
      <c r="D5437">
        <v>4</v>
      </c>
      <c r="E5437">
        <v>5</v>
      </c>
      <c r="F5437">
        <v>5</v>
      </c>
      <c r="G5437">
        <v>-0.73512282566614906</v>
      </c>
      <c r="H5437">
        <v>1.4503076310590279E-2</v>
      </c>
      <c r="I5437">
        <v>1.0060704041920678</v>
      </c>
      <c r="J5437">
        <v>1.2909344294231939</v>
      </c>
    </row>
    <row r="5438" spans="1:10" x14ac:dyDescent="0.2">
      <c r="A5438">
        <v>35200303</v>
      </c>
      <c r="B5438">
        <v>251</v>
      </c>
      <c r="C5438">
        <v>1</v>
      </c>
      <c r="D5438">
        <v>4</v>
      </c>
      <c r="E5438">
        <v>4</v>
      </c>
      <c r="F5438">
        <v>5</v>
      </c>
      <c r="G5438">
        <v>-1.3547312394371818</v>
      </c>
      <c r="H5438">
        <v>2.1143392002795164E-2</v>
      </c>
      <c r="I5438">
        <v>0.53884096496988387</v>
      </c>
      <c r="J5438">
        <v>2.2343591933510831</v>
      </c>
    </row>
    <row r="5439" spans="1:10" x14ac:dyDescent="0.2">
      <c r="A5439">
        <v>35200304</v>
      </c>
      <c r="B5439">
        <v>743</v>
      </c>
      <c r="C5439">
        <v>1</v>
      </c>
      <c r="D5439">
        <v>4</v>
      </c>
      <c r="E5439">
        <v>4</v>
      </c>
      <c r="F5439">
        <v>5</v>
      </c>
      <c r="G5439">
        <v>-0.84397500301031447</v>
      </c>
      <c r="H5439">
        <v>0.51024021325584734</v>
      </c>
      <c r="I5439">
        <v>0.41731711629364848</v>
      </c>
      <c r="J5439">
        <v>1.717797948085743</v>
      </c>
    </row>
    <row r="5440" spans="1:10" x14ac:dyDescent="0.2">
      <c r="A5440">
        <v>35200305</v>
      </c>
      <c r="B5440">
        <v>613</v>
      </c>
      <c r="C5440">
        <v>2</v>
      </c>
      <c r="D5440">
        <v>4</v>
      </c>
      <c r="E5440">
        <v>4</v>
      </c>
      <c r="F5440">
        <v>5</v>
      </c>
      <c r="G5440">
        <v>-0.75882602330105131</v>
      </c>
      <c r="H5440">
        <v>0.38822714909936379</v>
      </c>
      <c r="I5440">
        <v>0.25812609995367791</v>
      </c>
      <c r="J5440">
        <v>1.9024270660861917</v>
      </c>
    </row>
    <row r="5441" spans="1:10" x14ac:dyDescent="0.2">
      <c r="A5441">
        <v>35200306</v>
      </c>
      <c r="B5441">
        <v>613</v>
      </c>
      <c r="C5441">
        <v>2</v>
      </c>
      <c r="D5441">
        <v>4</v>
      </c>
      <c r="E5441">
        <v>4</v>
      </c>
      <c r="F5441">
        <v>5</v>
      </c>
      <c r="G5441">
        <v>-0.62359956329086541</v>
      </c>
      <c r="H5441">
        <v>0.28978898405661518</v>
      </c>
      <c r="I5441">
        <v>0.24427829283293737</v>
      </c>
      <c r="J5441">
        <v>1.7319142274233317</v>
      </c>
    </row>
    <row r="5442" spans="1:10" x14ac:dyDescent="0.2">
      <c r="A5442">
        <v>35200307</v>
      </c>
      <c r="B5442">
        <v>288</v>
      </c>
      <c r="C5442">
        <v>2</v>
      </c>
      <c r="D5442">
        <v>4</v>
      </c>
      <c r="E5442">
        <v>5</v>
      </c>
      <c r="F5442">
        <v>5</v>
      </c>
      <c r="G5442">
        <v>-0.57227750023408097</v>
      </c>
      <c r="H5442">
        <v>0.39052122893303981</v>
      </c>
      <c r="I5442">
        <v>1.6749687167995588</v>
      </c>
      <c r="J5442">
        <v>1.6824750988517203</v>
      </c>
    </row>
    <row r="5443" spans="1:10" x14ac:dyDescent="0.2">
      <c r="A5443">
        <v>35200308</v>
      </c>
      <c r="B5443">
        <v>584</v>
      </c>
      <c r="C5443">
        <v>2</v>
      </c>
      <c r="D5443">
        <v>3</v>
      </c>
      <c r="E5443">
        <v>5</v>
      </c>
      <c r="F5443">
        <v>4</v>
      </c>
      <c r="G5443">
        <v>-0.44838934277994147</v>
      </c>
      <c r="H5443">
        <v>-0.37203747431398637</v>
      </c>
      <c r="I5443">
        <v>1.2241083741284098</v>
      </c>
      <c r="J5443">
        <v>0.38274940381657918</v>
      </c>
    </row>
    <row r="5444" spans="1:10" x14ac:dyDescent="0.2">
      <c r="A5444">
        <v>35200309</v>
      </c>
      <c r="B5444">
        <v>788</v>
      </c>
      <c r="C5444">
        <v>3</v>
      </c>
      <c r="D5444">
        <v>5</v>
      </c>
      <c r="E5444">
        <v>4</v>
      </c>
      <c r="F5444">
        <v>5</v>
      </c>
      <c r="G5444">
        <v>-0.3795328296904158</v>
      </c>
      <c r="H5444">
        <v>2.2668440457691412</v>
      </c>
      <c r="I5444">
        <v>4.3457952270378089E-2</v>
      </c>
      <c r="J5444">
        <v>1.0644321658701275</v>
      </c>
    </row>
    <row r="5445" spans="1:10" x14ac:dyDescent="0.2">
      <c r="A5445">
        <v>35200310</v>
      </c>
      <c r="B5445">
        <v>518</v>
      </c>
      <c r="C5445">
        <v>3</v>
      </c>
      <c r="D5445">
        <v>5</v>
      </c>
      <c r="E5445">
        <v>2</v>
      </c>
      <c r="F5445">
        <v>5</v>
      </c>
      <c r="G5445">
        <v>-0.32442673684536816</v>
      </c>
      <c r="H5445">
        <v>0.86354381702363447</v>
      </c>
      <c r="I5445">
        <v>-0.51039427226442169</v>
      </c>
      <c r="J5445">
        <v>2.0679133647966044</v>
      </c>
    </row>
    <row r="5446" spans="1:10" x14ac:dyDescent="0.2">
      <c r="A5446">
        <v>35200313</v>
      </c>
      <c r="B5446">
        <v>0</v>
      </c>
    </row>
    <row r="5447" spans="1:10" x14ac:dyDescent="0.2">
      <c r="A5447">
        <v>35200315</v>
      </c>
      <c r="B5447">
        <v>986</v>
      </c>
      <c r="C5447">
        <v>5</v>
      </c>
      <c r="D5447">
        <v>4</v>
      </c>
      <c r="E5447">
        <v>5</v>
      </c>
      <c r="F5447">
        <v>5</v>
      </c>
      <c r="G5447">
        <v>1.2290885203499735</v>
      </c>
      <c r="H5447">
        <v>0.10663880138801787</v>
      </c>
      <c r="I5447">
        <v>3.6588941298143745</v>
      </c>
      <c r="J5447">
        <v>1.0112106038245625</v>
      </c>
    </row>
    <row r="5448" spans="1:10" x14ac:dyDescent="0.2">
      <c r="A5448">
        <v>35200316</v>
      </c>
      <c r="B5448">
        <v>1606</v>
      </c>
      <c r="C5448">
        <v>5</v>
      </c>
      <c r="D5448">
        <v>5</v>
      </c>
      <c r="E5448">
        <v>4</v>
      </c>
      <c r="F5448">
        <v>5</v>
      </c>
      <c r="G5448">
        <v>0.78858875995636368</v>
      </c>
      <c r="H5448">
        <v>0.80951268404283117</v>
      </c>
      <c r="I5448">
        <v>0.17191499636921131</v>
      </c>
      <c r="J5448">
        <v>2.8253905095379066</v>
      </c>
    </row>
    <row r="5449" spans="1:10" x14ac:dyDescent="0.2">
      <c r="A5449">
        <v>35200317</v>
      </c>
      <c r="B5449">
        <v>456</v>
      </c>
      <c r="C5449">
        <v>4</v>
      </c>
      <c r="D5449">
        <v>4</v>
      </c>
      <c r="E5449">
        <v>5</v>
      </c>
      <c r="F5449">
        <v>5</v>
      </c>
      <c r="G5449">
        <v>0.53940463905889924</v>
      </c>
      <c r="H5449">
        <v>0.4459114425938483</v>
      </c>
      <c r="I5449">
        <v>0.63049494933275385</v>
      </c>
      <c r="J5449">
        <v>2.338838897931041</v>
      </c>
    </row>
    <row r="5450" spans="1:10" x14ac:dyDescent="0.2">
      <c r="A5450">
        <v>35200318</v>
      </c>
      <c r="B5450">
        <v>421</v>
      </c>
      <c r="C5450">
        <v>4</v>
      </c>
      <c r="D5450">
        <v>5</v>
      </c>
      <c r="E5450">
        <v>2</v>
      </c>
      <c r="F5450">
        <v>5</v>
      </c>
      <c r="G5450">
        <v>0.16084993498969102</v>
      </c>
      <c r="H5450">
        <v>0.72447469009426291</v>
      </c>
      <c r="I5450">
        <v>-0.61240497961183316</v>
      </c>
      <c r="J5450">
        <v>2.7839410198164702</v>
      </c>
    </row>
    <row r="5451" spans="1:10" x14ac:dyDescent="0.2">
      <c r="A5451">
        <v>35200319</v>
      </c>
      <c r="B5451">
        <v>547</v>
      </c>
      <c r="C5451">
        <v>2</v>
      </c>
      <c r="D5451">
        <v>4</v>
      </c>
      <c r="E5451">
        <v>2</v>
      </c>
      <c r="F5451">
        <v>5</v>
      </c>
      <c r="G5451">
        <v>-0.66541238636033961</v>
      </c>
      <c r="H5451">
        <v>7.0255158741704321E-2</v>
      </c>
      <c r="I5451">
        <v>-0.3935569951673773</v>
      </c>
      <c r="J5451">
        <v>2.4056809715217891</v>
      </c>
    </row>
    <row r="5452" spans="1:10" x14ac:dyDescent="0.2">
      <c r="A5452">
        <v>35200320</v>
      </c>
      <c r="B5452">
        <v>956</v>
      </c>
      <c r="C5452">
        <v>5</v>
      </c>
      <c r="D5452">
        <v>5</v>
      </c>
      <c r="E5452">
        <v>2</v>
      </c>
      <c r="F5452">
        <v>5</v>
      </c>
      <c r="G5452">
        <v>0.69333484750555763</v>
      </c>
      <c r="H5452">
        <v>2.8514855469695939</v>
      </c>
      <c r="I5452">
        <v>-0.69939378517001272</v>
      </c>
      <c r="J5452">
        <v>2.2135406852201012</v>
      </c>
    </row>
    <row r="5453" spans="1:10" x14ac:dyDescent="0.2">
      <c r="A5453">
        <v>35200321</v>
      </c>
      <c r="B5453">
        <v>752</v>
      </c>
      <c r="C5453">
        <v>2</v>
      </c>
      <c r="D5453">
        <v>4</v>
      </c>
      <c r="E5453">
        <v>4</v>
      </c>
      <c r="F5453">
        <v>5</v>
      </c>
      <c r="G5453">
        <v>-0.49221613044749968</v>
      </c>
      <c r="H5453">
        <v>-2.5941923598488126E-4</v>
      </c>
      <c r="I5453">
        <v>0.26374523641895925</v>
      </c>
      <c r="J5453">
        <v>1.8803211553978982</v>
      </c>
    </row>
    <row r="5454" spans="1:10" x14ac:dyDescent="0.2">
      <c r="A5454">
        <v>35200322</v>
      </c>
      <c r="B5454">
        <v>410</v>
      </c>
      <c r="C5454">
        <v>3</v>
      </c>
      <c r="D5454">
        <v>4</v>
      </c>
      <c r="E5454">
        <v>3</v>
      </c>
      <c r="F5454">
        <v>5</v>
      </c>
      <c r="G5454">
        <v>-0.33777746209732007</v>
      </c>
      <c r="H5454">
        <v>0.58348161201372573</v>
      </c>
      <c r="I5454">
        <v>-5.4191617348296028E-2</v>
      </c>
      <c r="J5454">
        <v>2.2934884213966868</v>
      </c>
    </row>
    <row r="5455" spans="1:10" x14ac:dyDescent="0.2">
      <c r="A5455">
        <v>35200323</v>
      </c>
      <c r="B5455">
        <v>1224</v>
      </c>
      <c r="C5455">
        <v>1</v>
      </c>
      <c r="D5455">
        <v>5</v>
      </c>
      <c r="E5455">
        <v>2</v>
      </c>
      <c r="F5455">
        <v>5</v>
      </c>
      <c r="G5455">
        <v>-1.2146585197792861</v>
      </c>
      <c r="H5455">
        <v>3.098662885458185</v>
      </c>
      <c r="I5455">
        <v>-0.59465471021827399</v>
      </c>
      <c r="J5455">
        <v>1.8154007555268203</v>
      </c>
    </row>
    <row r="5456" spans="1:10" x14ac:dyDescent="0.2">
      <c r="A5456">
        <v>35200324</v>
      </c>
      <c r="B5456">
        <v>918</v>
      </c>
      <c r="C5456">
        <v>3</v>
      </c>
      <c r="D5456">
        <v>4</v>
      </c>
      <c r="E5456">
        <v>3</v>
      </c>
      <c r="F5456">
        <v>5</v>
      </c>
      <c r="G5456">
        <v>-0.38617658949006994</v>
      </c>
      <c r="H5456">
        <v>1.972224446486219E-2</v>
      </c>
      <c r="I5456">
        <v>-0.16194361300202728</v>
      </c>
      <c r="J5456">
        <v>1.5385206907819595</v>
      </c>
    </row>
    <row r="5457" spans="1:10" x14ac:dyDescent="0.2">
      <c r="A5457">
        <v>35200325</v>
      </c>
      <c r="B5457">
        <v>308</v>
      </c>
      <c r="C5457">
        <v>4</v>
      </c>
      <c r="D5457">
        <v>4</v>
      </c>
      <c r="E5457">
        <v>2</v>
      </c>
      <c r="F5457">
        <v>5</v>
      </c>
      <c r="G5457">
        <v>0.39879867648497846</v>
      </c>
      <c r="H5457">
        <v>0.54816099435950449</v>
      </c>
      <c r="I5457">
        <v>-0.70510249191336816</v>
      </c>
      <c r="J5457">
        <v>2.5637135011623058</v>
      </c>
    </row>
    <row r="5458" spans="1:10" x14ac:dyDescent="0.2">
      <c r="A5458">
        <v>35200326</v>
      </c>
      <c r="B5458">
        <v>650</v>
      </c>
      <c r="C5458">
        <v>2</v>
      </c>
      <c r="D5458">
        <v>3</v>
      </c>
      <c r="E5458">
        <v>4</v>
      </c>
      <c r="F5458">
        <v>5</v>
      </c>
      <c r="G5458">
        <v>-0.62054936695854335</v>
      </c>
      <c r="H5458">
        <v>-0.37633469120516294</v>
      </c>
      <c r="I5458">
        <v>6.9466497010760131E-2</v>
      </c>
      <c r="J5458">
        <v>1.5444187764741226</v>
      </c>
    </row>
    <row r="5459" spans="1:10" x14ac:dyDescent="0.2">
      <c r="A5459">
        <v>35200327</v>
      </c>
      <c r="B5459">
        <v>320</v>
      </c>
      <c r="C5459">
        <v>2</v>
      </c>
      <c r="D5459">
        <v>4</v>
      </c>
      <c r="E5459">
        <v>4</v>
      </c>
      <c r="F5459">
        <v>5</v>
      </c>
      <c r="G5459">
        <v>-0.44152580839887817</v>
      </c>
      <c r="H5459">
        <v>0.26103854494899081</v>
      </c>
      <c r="I5459">
        <v>0.18894226378782375</v>
      </c>
      <c r="J5459">
        <v>2.0729894196444749</v>
      </c>
    </row>
    <row r="5460" spans="1:10" x14ac:dyDescent="0.2">
      <c r="A5460">
        <v>35200328</v>
      </c>
      <c r="B5460">
        <v>398</v>
      </c>
      <c r="C5460">
        <v>3</v>
      </c>
      <c r="D5460">
        <v>2</v>
      </c>
      <c r="E5460">
        <v>5</v>
      </c>
      <c r="F5460">
        <v>5</v>
      </c>
      <c r="G5460">
        <v>-0.36845956229561194</v>
      </c>
      <c r="H5460">
        <v>-0.48495871807065216</v>
      </c>
      <c r="I5460">
        <v>0.84046110865836043</v>
      </c>
      <c r="J5460">
        <v>0.76622519404728073</v>
      </c>
    </row>
    <row r="5461" spans="1:10" x14ac:dyDescent="0.2">
      <c r="A5461">
        <v>35200329</v>
      </c>
      <c r="B5461">
        <v>429</v>
      </c>
      <c r="C5461">
        <v>2</v>
      </c>
      <c r="D5461">
        <v>2</v>
      </c>
      <c r="E5461">
        <v>5</v>
      </c>
      <c r="F5461">
        <v>5</v>
      </c>
      <c r="G5461">
        <v>-0.66025306787790239</v>
      </c>
      <c r="H5461">
        <v>-0.59471327345128322</v>
      </c>
      <c r="I5461">
        <v>0.70722637125157195</v>
      </c>
      <c r="J5461">
        <v>1.0599824943339509</v>
      </c>
    </row>
    <row r="5462" spans="1:10" x14ac:dyDescent="0.2">
      <c r="A5462">
        <v>35200330</v>
      </c>
      <c r="B5462">
        <v>505</v>
      </c>
      <c r="C5462">
        <v>3</v>
      </c>
      <c r="D5462">
        <v>1</v>
      </c>
      <c r="E5462">
        <v>5</v>
      </c>
      <c r="F5462">
        <v>4</v>
      </c>
      <c r="G5462">
        <v>-0.34508181745622085</v>
      </c>
      <c r="H5462">
        <v>-0.78192213860744986</v>
      </c>
      <c r="I5462">
        <v>0.68286944782971626</v>
      </c>
      <c r="J5462">
        <v>0.70027300098633838</v>
      </c>
    </row>
    <row r="5463" spans="1:10" x14ac:dyDescent="0.2">
      <c r="A5463">
        <v>35200331</v>
      </c>
      <c r="B5463">
        <v>405</v>
      </c>
      <c r="C5463">
        <v>2</v>
      </c>
      <c r="D5463">
        <v>3</v>
      </c>
      <c r="E5463">
        <v>4</v>
      </c>
      <c r="F5463">
        <v>5</v>
      </c>
      <c r="G5463">
        <v>-0.63315522829569471</v>
      </c>
      <c r="H5463">
        <v>-0.25080595804876288</v>
      </c>
      <c r="I5463">
        <v>0.37336312838930935</v>
      </c>
      <c r="J5463">
        <v>1.0433046079717465</v>
      </c>
    </row>
    <row r="5464" spans="1:10" x14ac:dyDescent="0.2">
      <c r="A5464">
        <v>35200332</v>
      </c>
      <c r="B5464">
        <v>437</v>
      </c>
      <c r="C5464">
        <v>4</v>
      </c>
      <c r="D5464">
        <v>2</v>
      </c>
      <c r="E5464">
        <v>5</v>
      </c>
      <c r="F5464">
        <v>4</v>
      </c>
      <c r="G5464">
        <v>0.11227472831755257</v>
      </c>
      <c r="H5464">
        <v>-0.72215344537196569</v>
      </c>
      <c r="I5464">
        <v>0.93177866066704207</v>
      </c>
      <c r="J5464">
        <v>0.64998541749204319</v>
      </c>
    </row>
    <row r="5465" spans="1:10" x14ac:dyDescent="0.2">
      <c r="A5465">
        <v>35200333</v>
      </c>
      <c r="B5465">
        <v>498</v>
      </c>
      <c r="C5465">
        <v>3</v>
      </c>
      <c r="D5465">
        <v>2</v>
      </c>
      <c r="E5465">
        <v>5</v>
      </c>
      <c r="F5465">
        <v>5</v>
      </c>
      <c r="G5465">
        <v>-0.1571691521000356</v>
      </c>
      <c r="H5465">
        <v>-0.43687715084403317</v>
      </c>
      <c r="I5465">
        <v>0.85178283582629333</v>
      </c>
      <c r="J5465">
        <v>0.86223997937880958</v>
      </c>
    </row>
    <row r="5466" spans="1:10" x14ac:dyDescent="0.2">
      <c r="A5466">
        <v>35200334</v>
      </c>
      <c r="B5466">
        <v>461</v>
      </c>
      <c r="C5466">
        <v>3</v>
      </c>
      <c r="D5466">
        <v>3</v>
      </c>
      <c r="E5466">
        <v>5</v>
      </c>
      <c r="F5466">
        <v>5</v>
      </c>
      <c r="G5466">
        <v>-0.14880077565617394</v>
      </c>
      <c r="H5466">
        <v>-0.41505794128444501</v>
      </c>
      <c r="I5466">
        <v>0.63800220184102774</v>
      </c>
      <c r="J5466">
        <v>0.72342519361349367</v>
      </c>
    </row>
    <row r="5467" spans="1:10" x14ac:dyDescent="0.2">
      <c r="A5467">
        <v>35200335</v>
      </c>
      <c r="B5467">
        <v>572</v>
      </c>
      <c r="C5467">
        <v>1</v>
      </c>
      <c r="D5467">
        <v>4</v>
      </c>
      <c r="E5467">
        <v>4</v>
      </c>
      <c r="F5467">
        <v>5</v>
      </c>
      <c r="G5467">
        <v>-0.80836519965680109</v>
      </c>
      <c r="H5467">
        <v>0.14895453159905128</v>
      </c>
      <c r="I5467">
        <v>7.8587581155596858E-2</v>
      </c>
      <c r="J5467">
        <v>1.295870641758579</v>
      </c>
    </row>
    <row r="5468" spans="1:10" x14ac:dyDescent="0.2">
      <c r="A5468">
        <v>35200336</v>
      </c>
      <c r="B5468">
        <v>520</v>
      </c>
      <c r="C5468">
        <v>1</v>
      </c>
      <c r="D5468">
        <v>4</v>
      </c>
      <c r="E5468">
        <v>4</v>
      </c>
      <c r="F5468">
        <v>5</v>
      </c>
      <c r="G5468">
        <v>-0.96050925716396462</v>
      </c>
      <c r="H5468">
        <v>0.13844870094544287</v>
      </c>
      <c r="I5468">
        <v>8.7106003698804169E-2</v>
      </c>
      <c r="J5468">
        <v>1.3033775927769811</v>
      </c>
    </row>
    <row r="5469" spans="1:10" x14ac:dyDescent="0.2">
      <c r="A5469">
        <v>35200337</v>
      </c>
      <c r="B5469">
        <v>465</v>
      </c>
      <c r="C5469">
        <v>2</v>
      </c>
      <c r="D5469">
        <v>4</v>
      </c>
      <c r="E5469">
        <v>4</v>
      </c>
      <c r="F5469">
        <v>5</v>
      </c>
      <c r="G5469">
        <v>-0.74222344630327486</v>
      </c>
      <c r="H5469">
        <v>0.26848263281275475</v>
      </c>
      <c r="I5469">
        <v>0.16192672069818156</v>
      </c>
      <c r="J5469">
        <v>1.62090048546612</v>
      </c>
    </row>
    <row r="5470" spans="1:10" x14ac:dyDescent="0.2">
      <c r="A5470">
        <v>35200338</v>
      </c>
      <c r="B5470">
        <v>475</v>
      </c>
      <c r="C5470">
        <v>3</v>
      </c>
      <c r="D5470">
        <v>4</v>
      </c>
      <c r="E5470">
        <v>4</v>
      </c>
      <c r="F5470">
        <v>5</v>
      </c>
      <c r="G5470">
        <v>-0.3588093569596037</v>
      </c>
      <c r="H5470">
        <v>0.33147492165627523</v>
      </c>
      <c r="I5470">
        <v>0.19691306218933191</v>
      </c>
      <c r="J5470">
        <v>1.8458275695213417</v>
      </c>
    </row>
    <row r="5471" spans="1:10" x14ac:dyDescent="0.2">
      <c r="A5471">
        <v>35200339</v>
      </c>
      <c r="B5471">
        <v>644</v>
      </c>
      <c r="C5471">
        <v>1</v>
      </c>
      <c r="D5471">
        <v>5</v>
      </c>
      <c r="E5471">
        <v>2</v>
      </c>
      <c r="F5471">
        <v>4</v>
      </c>
      <c r="G5471">
        <v>-1.183555271836402</v>
      </c>
      <c r="H5471">
        <v>5.2862693938666343</v>
      </c>
      <c r="I5471">
        <v>-0.43241797583971531</v>
      </c>
      <c r="J5471">
        <v>0.56349175020757758</v>
      </c>
    </row>
    <row r="5472" spans="1:10" x14ac:dyDescent="0.2">
      <c r="A5472">
        <v>35200352</v>
      </c>
      <c r="B5472">
        <v>390</v>
      </c>
      <c r="C5472">
        <v>5</v>
      </c>
      <c r="D5472">
        <v>3</v>
      </c>
      <c r="E5472">
        <v>5</v>
      </c>
      <c r="F5472">
        <v>4</v>
      </c>
      <c r="G5472">
        <v>1.8977407453429183</v>
      </c>
      <c r="H5472">
        <v>-8.1541023117709666E-2</v>
      </c>
      <c r="I5472">
        <v>2.8390322187694492</v>
      </c>
      <c r="J5472">
        <v>0.57712673861398034</v>
      </c>
    </row>
    <row r="5473" spans="1:10" x14ac:dyDescent="0.2">
      <c r="A5473">
        <v>35200355</v>
      </c>
      <c r="B5473">
        <v>521</v>
      </c>
      <c r="C5473">
        <v>2</v>
      </c>
      <c r="D5473">
        <v>2</v>
      </c>
      <c r="E5473">
        <v>2</v>
      </c>
      <c r="F5473">
        <v>5</v>
      </c>
      <c r="G5473">
        <v>-0.62211052730405592</v>
      </c>
      <c r="H5473">
        <v>-0.48881187437744728</v>
      </c>
      <c r="I5473">
        <v>-0.63735492496542445</v>
      </c>
      <c r="J5473">
        <v>1.3013946195081463</v>
      </c>
    </row>
    <row r="5474" spans="1:10" x14ac:dyDescent="0.2">
      <c r="A5474">
        <v>35200357</v>
      </c>
      <c r="B5474">
        <v>549</v>
      </c>
      <c r="C5474">
        <v>1</v>
      </c>
      <c r="D5474">
        <v>4</v>
      </c>
      <c r="E5474">
        <v>2</v>
      </c>
      <c r="F5474">
        <v>5</v>
      </c>
      <c r="G5474">
        <v>-0.83910400207123215</v>
      </c>
      <c r="H5474">
        <v>-5.1730788089446311E-3</v>
      </c>
      <c r="I5474">
        <v>-0.40445487130395485</v>
      </c>
      <c r="J5474">
        <v>1.7322940940050287</v>
      </c>
    </row>
    <row r="5475" spans="1:10" x14ac:dyDescent="0.2">
      <c r="A5475">
        <v>35200358</v>
      </c>
      <c r="B5475">
        <v>597</v>
      </c>
      <c r="C5475">
        <v>1</v>
      </c>
      <c r="D5475">
        <v>4</v>
      </c>
      <c r="E5475">
        <v>3</v>
      </c>
      <c r="F5475">
        <v>5</v>
      </c>
      <c r="G5475">
        <v>-0.85662890877575737</v>
      </c>
      <c r="H5475">
        <v>0.2227500283228698</v>
      </c>
      <c r="I5475">
        <v>-0.18452766481356753</v>
      </c>
      <c r="J5475">
        <v>1.734036600228043</v>
      </c>
    </row>
    <row r="5476" spans="1:10" x14ac:dyDescent="0.2">
      <c r="A5476">
        <v>35200359</v>
      </c>
      <c r="B5476">
        <v>508</v>
      </c>
      <c r="C5476">
        <v>2</v>
      </c>
      <c r="D5476">
        <v>4</v>
      </c>
      <c r="E5476">
        <v>3</v>
      </c>
      <c r="F5476">
        <v>5</v>
      </c>
      <c r="G5476">
        <v>-0.45575868296571465</v>
      </c>
      <c r="H5476">
        <v>0.45741787083325586</v>
      </c>
      <c r="I5476">
        <v>-8.1936145252561876E-3</v>
      </c>
      <c r="J5476">
        <v>1.6735157445252675</v>
      </c>
    </row>
    <row r="5477" spans="1:10" x14ac:dyDescent="0.2">
      <c r="A5477">
        <v>35200360</v>
      </c>
      <c r="B5477">
        <v>510</v>
      </c>
      <c r="C5477">
        <v>1</v>
      </c>
      <c r="D5477">
        <v>4</v>
      </c>
      <c r="E5477">
        <v>4</v>
      </c>
      <c r="F5477">
        <v>5</v>
      </c>
      <c r="G5477">
        <v>-0.87829630424305394</v>
      </c>
      <c r="H5477">
        <v>5.1231338554832972E-3</v>
      </c>
      <c r="I5477">
        <v>8.8345969347647088E-2</v>
      </c>
      <c r="J5477">
        <v>1.5293034444828986</v>
      </c>
    </row>
    <row r="5478" spans="1:10" x14ac:dyDescent="0.2">
      <c r="A5478">
        <v>35200361</v>
      </c>
      <c r="B5478">
        <v>438</v>
      </c>
      <c r="C5478">
        <v>2</v>
      </c>
      <c r="D5478">
        <v>3</v>
      </c>
      <c r="E5478">
        <v>4</v>
      </c>
      <c r="F5478">
        <v>5</v>
      </c>
      <c r="G5478">
        <v>-0.64066112727593849</v>
      </c>
      <c r="H5478">
        <v>-0.21012997300860156</v>
      </c>
      <c r="I5478">
        <v>0.39397723441794519</v>
      </c>
      <c r="J5478">
        <v>1.4954319105800593</v>
      </c>
    </row>
    <row r="5479" spans="1:10" x14ac:dyDescent="0.2">
      <c r="A5479">
        <v>35200362</v>
      </c>
      <c r="B5479">
        <v>574</v>
      </c>
      <c r="C5479">
        <v>2</v>
      </c>
      <c r="D5479">
        <v>3</v>
      </c>
      <c r="E5479">
        <v>3</v>
      </c>
      <c r="F5479">
        <v>5</v>
      </c>
      <c r="G5479">
        <v>-0.72567668308310929</v>
      </c>
      <c r="H5479">
        <v>-0.15641797641601496</v>
      </c>
      <c r="I5479">
        <v>-8.2295427638659546E-2</v>
      </c>
      <c r="J5479">
        <v>1.4048554669930893</v>
      </c>
    </row>
    <row r="5480" spans="1:10" x14ac:dyDescent="0.2">
      <c r="A5480">
        <v>35200363</v>
      </c>
      <c r="B5480">
        <v>489</v>
      </c>
      <c r="C5480">
        <v>2</v>
      </c>
      <c r="D5480">
        <v>3</v>
      </c>
      <c r="E5480">
        <v>4</v>
      </c>
      <c r="F5480">
        <v>5</v>
      </c>
      <c r="G5480">
        <v>-0.67001056884046228</v>
      </c>
      <c r="H5480">
        <v>-0.34140848105252697</v>
      </c>
      <c r="I5480">
        <v>0.46282957277755188</v>
      </c>
      <c r="J5480">
        <v>0.82361348652313504</v>
      </c>
    </row>
    <row r="5481" spans="1:10" x14ac:dyDescent="0.2">
      <c r="A5481">
        <v>35200364</v>
      </c>
      <c r="B5481">
        <v>1693</v>
      </c>
      <c r="C5481">
        <v>5</v>
      </c>
      <c r="D5481">
        <v>5</v>
      </c>
      <c r="E5481">
        <v>1</v>
      </c>
      <c r="F5481">
        <v>5</v>
      </c>
      <c r="G5481">
        <v>1.0436743338954437</v>
      </c>
      <c r="H5481">
        <v>1.0779570934190763</v>
      </c>
      <c r="I5481">
        <v>-0.79298929996698497</v>
      </c>
      <c r="J5481">
        <v>2.5565093354315174</v>
      </c>
    </row>
    <row r="5482" spans="1:10" x14ac:dyDescent="0.2">
      <c r="A5482">
        <v>35200366</v>
      </c>
      <c r="B5482">
        <v>753</v>
      </c>
      <c r="C5482">
        <v>4</v>
      </c>
      <c r="D5482">
        <v>5</v>
      </c>
      <c r="E5482">
        <v>1</v>
      </c>
      <c r="F5482">
        <v>5</v>
      </c>
      <c r="G5482">
        <v>0.34526057798291543</v>
      </c>
      <c r="H5482">
        <v>1.0211291863269847</v>
      </c>
      <c r="I5482">
        <v>-0.94222650649716133</v>
      </c>
      <c r="J5482">
        <v>2.6330601156897706</v>
      </c>
    </row>
    <row r="5483" spans="1:10" x14ac:dyDescent="0.2">
      <c r="A5483">
        <v>35200368</v>
      </c>
      <c r="B5483">
        <v>341</v>
      </c>
      <c r="C5483">
        <v>4</v>
      </c>
      <c r="D5483">
        <v>3</v>
      </c>
      <c r="E5483">
        <v>3</v>
      </c>
      <c r="F5483">
        <v>5</v>
      </c>
      <c r="G5483">
        <v>0.55173955726542678</v>
      </c>
      <c r="H5483">
        <v>-0.15074818978904031</v>
      </c>
      <c r="I5483">
        <v>-0.22948797311904087</v>
      </c>
      <c r="J5483">
        <v>1.3189983649578119</v>
      </c>
    </row>
    <row r="5484" spans="1:10" x14ac:dyDescent="0.2">
      <c r="A5484">
        <v>35200370</v>
      </c>
      <c r="B5484">
        <v>496</v>
      </c>
      <c r="C5484">
        <v>2</v>
      </c>
      <c r="D5484">
        <v>2</v>
      </c>
      <c r="E5484">
        <v>3</v>
      </c>
      <c r="F5484">
        <v>5</v>
      </c>
      <c r="G5484">
        <v>-0.6905833430058389</v>
      </c>
      <c r="H5484">
        <v>-0.57101850550767741</v>
      </c>
      <c r="I5484">
        <v>-4.6007913610786003E-2</v>
      </c>
      <c r="J5484">
        <v>0.80853909393072221</v>
      </c>
    </row>
    <row r="5485" spans="1:10" x14ac:dyDescent="0.2">
      <c r="A5485">
        <v>35200371</v>
      </c>
      <c r="B5485">
        <v>554</v>
      </c>
      <c r="C5485">
        <v>1</v>
      </c>
      <c r="D5485">
        <v>2</v>
      </c>
      <c r="E5485">
        <v>3</v>
      </c>
      <c r="F5485">
        <v>5</v>
      </c>
      <c r="G5485">
        <v>-0.86573492480934822</v>
      </c>
      <c r="H5485">
        <v>-0.69519839184462984</v>
      </c>
      <c r="I5485">
        <v>-5.7634278971901459E-2</v>
      </c>
      <c r="J5485">
        <v>0.97203794398548671</v>
      </c>
    </row>
    <row r="5486" spans="1:10" x14ac:dyDescent="0.2">
      <c r="A5486">
        <v>35200372</v>
      </c>
      <c r="B5486">
        <v>392</v>
      </c>
      <c r="C5486">
        <v>1</v>
      </c>
      <c r="D5486">
        <v>3</v>
      </c>
      <c r="E5486">
        <v>4</v>
      </c>
      <c r="F5486">
        <v>4</v>
      </c>
      <c r="G5486">
        <v>-0.86739296427079471</v>
      </c>
      <c r="H5486">
        <v>-0.2055993685557263</v>
      </c>
      <c r="I5486">
        <v>0.35259564193178056</v>
      </c>
      <c r="J5486">
        <v>0.50868746210521576</v>
      </c>
    </row>
    <row r="5487" spans="1:10" x14ac:dyDescent="0.2">
      <c r="A5487">
        <v>35200373</v>
      </c>
      <c r="B5487">
        <v>354</v>
      </c>
      <c r="C5487">
        <v>2</v>
      </c>
      <c r="D5487">
        <v>2</v>
      </c>
      <c r="E5487">
        <v>4</v>
      </c>
      <c r="F5487">
        <v>5</v>
      </c>
      <c r="G5487">
        <v>-0.49918961828949326</v>
      </c>
      <c r="H5487">
        <v>-0.72528203629580912</v>
      </c>
      <c r="I5487">
        <v>0.1171246012417726</v>
      </c>
      <c r="J5487">
        <v>1.0104212173864016</v>
      </c>
    </row>
    <row r="5488" spans="1:10" x14ac:dyDescent="0.2">
      <c r="A5488">
        <v>35200374</v>
      </c>
      <c r="B5488">
        <v>601</v>
      </c>
      <c r="C5488">
        <v>4</v>
      </c>
      <c r="D5488">
        <v>2</v>
      </c>
      <c r="E5488">
        <v>5</v>
      </c>
      <c r="F5488">
        <v>3</v>
      </c>
      <c r="G5488">
        <v>0.17710976960227615</v>
      </c>
      <c r="H5488">
        <v>-0.53780059498074462</v>
      </c>
      <c r="I5488">
        <v>1.618790780707992</v>
      </c>
      <c r="J5488">
        <v>-8.0203969093278052E-2</v>
      </c>
    </row>
    <row r="5489" spans="1:10" x14ac:dyDescent="0.2">
      <c r="A5489">
        <v>35200375</v>
      </c>
      <c r="B5489">
        <v>310</v>
      </c>
      <c r="C5489">
        <v>4</v>
      </c>
      <c r="D5489">
        <v>3</v>
      </c>
      <c r="E5489">
        <v>3</v>
      </c>
      <c r="F5489">
        <v>5</v>
      </c>
      <c r="G5489">
        <v>0.27077727092990916</v>
      </c>
      <c r="H5489">
        <v>-7.6355912349042238E-2</v>
      </c>
      <c r="I5489">
        <v>-0.29646799650520705</v>
      </c>
      <c r="J5489">
        <v>1.1229304998857081</v>
      </c>
    </row>
    <row r="5490" spans="1:10" x14ac:dyDescent="0.2">
      <c r="A5490">
        <v>35200376</v>
      </c>
      <c r="B5490">
        <v>577</v>
      </c>
      <c r="C5490">
        <v>1</v>
      </c>
      <c r="D5490">
        <v>2</v>
      </c>
      <c r="E5490">
        <v>4</v>
      </c>
      <c r="F5490">
        <v>5</v>
      </c>
      <c r="G5490">
        <v>-0.790784351587414</v>
      </c>
      <c r="H5490">
        <v>-0.4961912551839211</v>
      </c>
      <c r="I5490">
        <v>0.37025780420963172</v>
      </c>
      <c r="J5490">
        <v>0.73749450066373023</v>
      </c>
    </row>
    <row r="5491" spans="1:10" x14ac:dyDescent="0.2">
      <c r="A5491">
        <v>35200377</v>
      </c>
      <c r="B5491">
        <v>507</v>
      </c>
      <c r="C5491">
        <v>2</v>
      </c>
      <c r="D5491">
        <v>3</v>
      </c>
      <c r="E5491">
        <v>4</v>
      </c>
      <c r="F5491">
        <v>5</v>
      </c>
      <c r="G5491">
        <v>-0.67070129786227772</v>
      </c>
      <c r="H5491">
        <v>-0.1043052224943678</v>
      </c>
      <c r="I5491">
        <v>0.47561780636335843</v>
      </c>
      <c r="J5491">
        <v>0.87372622351340912</v>
      </c>
    </row>
    <row r="5492" spans="1:10" x14ac:dyDescent="0.2">
      <c r="A5492">
        <v>35200378</v>
      </c>
      <c r="B5492">
        <v>318</v>
      </c>
      <c r="C5492">
        <v>2</v>
      </c>
      <c r="D5492">
        <v>1</v>
      </c>
      <c r="E5492">
        <v>4</v>
      </c>
      <c r="F5492">
        <v>4</v>
      </c>
      <c r="G5492">
        <v>-0.7342323152730108</v>
      </c>
      <c r="H5492">
        <v>-0.9044951058184626</v>
      </c>
      <c r="I5492">
        <v>0.18321076754376536</v>
      </c>
      <c r="J5492">
        <v>0.16042958048044048</v>
      </c>
    </row>
    <row r="5493" spans="1:10" x14ac:dyDescent="0.2">
      <c r="A5493">
        <v>35200379</v>
      </c>
      <c r="B5493">
        <v>596</v>
      </c>
      <c r="C5493">
        <v>1</v>
      </c>
      <c r="D5493">
        <v>1</v>
      </c>
      <c r="E5493">
        <v>4</v>
      </c>
      <c r="F5493">
        <v>4</v>
      </c>
      <c r="G5493">
        <v>-1.0256737125541289</v>
      </c>
      <c r="H5493">
        <v>-0.96835714143409779</v>
      </c>
      <c r="I5493">
        <v>0.17064132077485955</v>
      </c>
      <c r="J5493">
        <v>0.52041369094163714</v>
      </c>
    </row>
    <row r="5494" spans="1:10" x14ac:dyDescent="0.2">
      <c r="A5494">
        <v>35200380</v>
      </c>
      <c r="B5494">
        <v>658</v>
      </c>
      <c r="C5494">
        <v>1</v>
      </c>
      <c r="D5494">
        <v>2</v>
      </c>
      <c r="E5494">
        <v>4</v>
      </c>
      <c r="F5494">
        <v>4</v>
      </c>
      <c r="G5494">
        <v>-1.437548286292869</v>
      </c>
      <c r="H5494">
        <v>-0.70283264130830125</v>
      </c>
      <c r="I5494">
        <v>7.9070612161954712E-2</v>
      </c>
      <c r="J5494">
        <v>0.41089814371870892</v>
      </c>
    </row>
    <row r="5495" spans="1:10" x14ac:dyDescent="0.2">
      <c r="A5495">
        <v>35200381</v>
      </c>
      <c r="B5495">
        <v>1022</v>
      </c>
      <c r="C5495">
        <v>4</v>
      </c>
      <c r="D5495">
        <v>4</v>
      </c>
      <c r="E5495">
        <v>3</v>
      </c>
      <c r="F5495">
        <v>5</v>
      </c>
      <c r="G5495">
        <v>0.37554072150176665</v>
      </c>
      <c r="H5495">
        <v>0.32934191551521802</v>
      </c>
      <c r="I5495">
        <v>-0.28840775240855798</v>
      </c>
      <c r="J5495">
        <v>1.9458437404584388</v>
      </c>
    </row>
    <row r="5496" spans="1:10" x14ac:dyDescent="0.2">
      <c r="A5496">
        <v>35200382</v>
      </c>
      <c r="B5496">
        <v>952</v>
      </c>
      <c r="C5496">
        <v>2</v>
      </c>
      <c r="D5496">
        <v>5</v>
      </c>
      <c r="E5496">
        <v>2</v>
      </c>
      <c r="F5496">
        <v>5</v>
      </c>
      <c r="G5496">
        <v>-0.61909309201742302</v>
      </c>
      <c r="H5496">
        <v>1.4124197179189144</v>
      </c>
      <c r="I5496">
        <v>-0.47621221765143779</v>
      </c>
      <c r="J5496">
        <v>2.6781841244676032</v>
      </c>
    </row>
    <row r="5497" spans="1:10" x14ac:dyDescent="0.2">
      <c r="A5497">
        <v>35200383</v>
      </c>
      <c r="B5497">
        <v>634</v>
      </c>
      <c r="C5497">
        <v>4</v>
      </c>
      <c r="D5497">
        <v>5</v>
      </c>
      <c r="E5497">
        <v>3</v>
      </c>
      <c r="F5497">
        <v>5</v>
      </c>
      <c r="G5497">
        <v>0.36533173994514984</v>
      </c>
      <c r="H5497">
        <v>0.93444754632626281</v>
      </c>
      <c r="I5497">
        <v>-0.23022708358050287</v>
      </c>
      <c r="J5497">
        <v>2.2750454788882926</v>
      </c>
    </row>
    <row r="5498" spans="1:10" x14ac:dyDescent="0.2">
      <c r="A5498">
        <v>35200384</v>
      </c>
      <c r="B5498">
        <v>557</v>
      </c>
      <c r="C5498">
        <v>1</v>
      </c>
      <c r="D5498">
        <v>1</v>
      </c>
      <c r="E5498">
        <v>4</v>
      </c>
      <c r="F5498">
        <v>4</v>
      </c>
      <c r="G5498">
        <v>-0.8326544202210896</v>
      </c>
      <c r="H5498">
        <v>-0.9628405010994936</v>
      </c>
      <c r="I5498">
        <v>0.45653778953217294</v>
      </c>
      <c r="J5498">
        <v>0.43964854004408649</v>
      </c>
    </row>
    <row r="5499" spans="1:10" x14ac:dyDescent="0.2">
      <c r="A5499">
        <v>35200385</v>
      </c>
      <c r="B5499">
        <v>365</v>
      </c>
      <c r="C5499">
        <v>1</v>
      </c>
      <c r="D5499">
        <v>2</v>
      </c>
      <c r="E5499">
        <v>4</v>
      </c>
      <c r="F5499">
        <v>4</v>
      </c>
      <c r="G5499">
        <v>-0.82435594646586341</v>
      </c>
      <c r="H5499">
        <v>-0.57921256549995515</v>
      </c>
      <c r="I5499">
        <v>0.15018727274934704</v>
      </c>
      <c r="J5499">
        <v>0.46711403326479317</v>
      </c>
    </row>
    <row r="5500" spans="1:10" x14ac:dyDescent="0.2">
      <c r="A5500">
        <v>35200386</v>
      </c>
      <c r="B5500">
        <v>838</v>
      </c>
      <c r="C5500">
        <v>1</v>
      </c>
      <c r="D5500">
        <v>1</v>
      </c>
      <c r="E5500">
        <v>4</v>
      </c>
      <c r="F5500">
        <v>4</v>
      </c>
      <c r="G5500">
        <v>-0.81577617106891998</v>
      </c>
      <c r="H5500">
        <v>-0.76918696399062225</v>
      </c>
      <c r="I5500">
        <v>0.12000573074937136</v>
      </c>
      <c r="J5500">
        <v>0.61031683593860453</v>
      </c>
    </row>
    <row r="5501" spans="1:10" x14ac:dyDescent="0.2">
      <c r="A5501">
        <v>35200387</v>
      </c>
      <c r="B5501">
        <v>457</v>
      </c>
      <c r="C5501">
        <v>1</v>
      </c>
      <c r="D5501">
        <v>1</v>
      </c>
      <c r="E5501">
        <v>4</v>
      </c>
      <c r="F5501">
        <v>4</v>
      </c>
      <c r="G5501">
        <v>-0.85730110365919343</v>
      </c>
      <c r="H5501">
        <v>-0.9054945050239207</v>
      </c>
      <c r="I5501">
        <v>0.41654188903486183</v>
      </c>
      <c r="J5501">
        <v>0.47686157360596365</v>
      </c>
    </row>
    <row r="5502" spans="1:10" x14ac:dyDescent="0.2">
      <c r="A5502">
        <v>35200388</v>
      </c>
      <c r="B5502">
        <v>796</v>
      </c>
      <c r="C5502">
        <v>1</v>
      </c>
      <c r="D5502">
        <v>3</v>
      </c>
      <c r="E5502">
        <v>3</v>
      </c>
      <c r="F5502">
        <v>5</v>
      </c>
      <c r="G5502">
        <v>-0.87964422259313424</v>
      </c>
      <c r="H5502">
        <v>-0.37136629875449456</v>
      </c>
      <c r="I5502">
        <v>-0.19134005006183891</v>
      </c>
      <c r="J5502">
        <v>0.87818377256442004</v>
      </c>
    </row>
    <row r="5503" spans="1:10" x14ac:dyDescent="0.2">
      <c r="A5503">
        <v>35200389</v>
      </c>
      <c r="B5503">
        <v>894</v>
      </c>
      <c r="C5503">
        <v>4</v>
      </c>
      <c r="D5503">
        <v>5</v>
      </c>
      <c r="E5503">
        <v>3</v>
      </c>
      <c r="F5503">
        <v>5</v>
      </c>
      <c r="G5503">
        <v>0.153340003814248</v>
      </c>
      <c r="H5503">
        <v>1.2342431386459287</v>
      </c>
      <c r="I5503">
        <v>2.2074948993439147E-2</v>
      </c>
      <c r="J5503">
        <v>1.1121913333130222</v>
      </c>
    </row>
    <row r="5504" spans="1:10" x14ac:dyDescent="0.2">
      <c r="A5504">
        <v>35200391</v>
      </c>
      <c r="B5504">
        <v>363</v>
      </c>
      <c r="C5504">
        <v>3</v>
      </c>
      <c r="D5504">
        <v>3</v>
      </c>
      <c r="E5504">
        <v>4</v>
      </c>
      <c r="F5504">
        <v>5</v>
      </c>
      <c r="G5504">
        <v>-0.30534894453545847</v>
      </c>
      <c r="H5504">
        <v>-0.12769738765327474</v>
      </c>
      <c r="I5504">
        <v>0.14510080317672056</v>
      </c>
      <c r="J5504">
        <v>0.78344156867384074</v>
      </c>
    </row>
    <row r="5505" spans="1:10" x14ac:dyDescent="0.2">
      <c r="A5505">
        <v>35200392</v>
      </c>
      <c r="B5505">
        <v>381</v>
      </c>
      <c r="C5505">
        <v>2</v>
      </c>
      <c r="D5505">
        <v>2</v>
      </c>
      <c r="E5505">
        <v>5</v>
      </c>
      <c r="F5505">
        <v>5</v>
      </c>
      <c r="G5505">
        <v>-0.47077696612826914</v>
      </c>
      <c r="H5505">
        <v>-0.66223975819240599</v>
      </c>
      <c r="I5505">
        <v>0.85986939414733388</v>
      </c>
      <c r="J5505">
        <v>0.88252059642160297</v>
      </c>
    </row>
    <row r="5506" spans="1:10" x14ac:dyDescent="0.2">
      <c r="A5506">
        <v>35200393</v>
      </c>
      <c r="B5506">
        <v>892</v>
      </c>
      <c r="C5506">
        <v>2</v>
      </c>
      <c r="D5506">
        <v>2</v>
      </c>
      <c r="E5506">
        <v>5</v>
      </c>
      <c r="F5506">
        <v>5</v>
      </c>
      <c r="G5506">
        <v>-0.48771556338728739</v>
      </c>
      <c r="H5506">
        <v>-0.69713028105136365</v>
      </c>
      <c r="I5506">
        <v>0.82963283910583097</v>
      </c>
      <c r="J5506">
        <v>0.75031474108497942</v>
      </c>
    </row>
    <row r="5507" spans="1:10" x14ac:dyDescent="0.2">
      <c r="A5507">
        <v>35200394</v>
      </c>
      <c r="B5507">
        <v>604</v>
      </c>
      <c r="C5507">
        <v>2</v>
      </c>
      <c r="D5507">
        <v>2</v>
      </c>
      <c r="E5507">
        <v>4</v>
      </c>
      <c r="F5507">
        <v>5</v>
      </c>
      <c r="G5507">
        <v>-0.55342547637914552</v>
      </c>
      <c r="H5507">
        <v>-0.59304149924395477</v>
      </c>
      <c r="I5507">
        <v>0.31643472351451307</v>
      </c>
      <c r="J5507">
        <v>0.93318031197280704</v>
      </c>
    </row>
    <row r="5508" spans="1:10" x14ac:dyDescent="0.2">
      <c r="A5508">
        <v>35200395</v>
      </c>
      <c r="B5508">
        <v>499</v>
      </c>
      <c r="C5508">
        <v>2</v>
      </c>
      <c r="D5508">
        <v>4</v>
      </c>
      <c r="E5508">
        <v>4</v>
      </c>
      <c r="F5508">
        <v>5</v>
      </c>
      <c r="G5508">
        <v>-0.45105977712642742</v>
      </c>
      <c r="H5508">
        <v>9.6238178921167594E-2</v>
      </c>
      <c r="I5508">
        <v>0.35836367278161163</v>
      </c>
      <c r="J5508">
        <v>0.93116729992960023</v>
      </c>
    </row>
    <row r="5509" spans="1:10" x14ac:dyDescent="0.2">
      <c r="A5509">
        <v>35200396</v>
      </c>
      <c r="B5509">
        <v>501</v>
      </c>
      <c r="C5509">
        <v>2</v>
      </c>
      <c r="D5509">
        <v>2</v>
      </c>
      <c r="E5509">
        <v>5</v>
      </c>
      <c r="F5509">
        <v>5</v>
      </c>
      <c r="G5509">
        <v>-0.44628071961690452</v>
      </c>
      <c r="H5509">
        <v>-0.46342625440983859</v>
      </c>
      <c r="I5509">
        <v>0.59532568694770005</v>
      </c>
      <c r="J5509">
        <v>1.0611328893534928</v>
      </c>
    </row>
    <row r="5510" spans="1:10" x14ac:dyDescent="0.2">
      <c r="A5510">
        <v>35200397</v>
      </c>
      <c r="B5510">
        <v>954</v>
      </c>
      <c r="C5510">
        <v>5</v>
      </c>
      <c r="D5510">
        <v>5</v>
      </c>
      <c r="E5510">
        <v>4</v>
      </c>
      <c r="F5510">
        <v>5</v>
      </c>
      <c r="G5510">
        <v>1.2151424105917485</v>
      </c>
      <c r="H5510">
        <v>2.4852537349485373</v>
      </c>
      <c r="I5510">
        <v>0.30924050904116879</v>
      </c>
      <c r="J5510">
        <v>0.95581269162192695</v>
      </c>
    </row>
    <row r="5511" spans="1:10" x14ac:dyDescent="0.2">
      <c r="A5511">
        <v>35200400</v>
      </c>
      <c r="B5511">
        <v>289</v>
      </c>
      <c r="C5511">
        <v>2</v>
      </c>
      <c r="D5511">
        <v>3</v>
      </c>
      <c r="E5511">
        <v>5</v>
      </c>
      <c r="F5511">
        <v>4</v>
      </c>
      <c r="G5511">
        <v>-0.4854718979771302</v>
      </c>
      <c r="H5511">
        <v>-0.29197376825013055</v>
      </c>
      <c r="I5511">
        <v>1.0926229051787228</v>
      </c>
      <c r="J5511">
        <v>0.48265441841533929</v>
      </c>
    </row>
    <row r="5512" spans="1:10" x14ac:dyDescent="0.2">
      <c r="A5512">
        <v>35200401</v>
      </c>
      <c r="B5512">
        <v>435</v>
      </c>
      <c r="C5512">
        <v>3</v>
      </c>
      <c r="D5512">
        <v>1</v>
      </c>
      <c r="E5512">
        <v>5</v>
      </c>
      <c r="F5512">
        <v>4</v>
      </c>
      <c r="G5512">
        <v>-0.28267071173542396</v>
      </c>
      <c r="H5512">
        <v>-0.77749270643219459</v>
      </c>
      <c r="I5512">
        <v>0.91619527128869216</v>
      </c>
      <c r="J5512">
        <v>0.51208334915955356</v>
      </c>
    </row>
    <row r="5513" spans="1:10" x14ac:dyDescent="0.2">
      <c r="A5513">
        <v>35200402</v>
      </c>
      <c r="B5513">
        <v>494</v>
      </c>
      <c r="C5513">
        <v>3</v>
      </c>
      <c r="D5513">
        <v>3</v>
      </c>
      <c r="E5513">
        <v>3</v>
      </c>
      <c r="F5513">
        <v>5</v>
      </c>
      <c r="G5513">
        <v>-0.17037303462849568</v>
      </c>
      <c r="H5513">
        <v>-0.16406873783325915</v>
      </c>
      <c r="I5513">
        <v>-0.1258807968128946</v>
      </c>
      <c r="J5513">
        <v>0.89661261197314568</v>
      </c>
    </row>
    <row r="5514" spans="1:10" x14ac:dyDescent="0.2">
      <c r="A5514">
        <v>35200404</v>
      </c>
      <c r="B5514">
        <v>476</v>
      </c>
      <c r="C5514">
        <v>5</v>
      </c>
      <c r="D5514">
        <v>4</v>
      </c>
      <c r="E5514">
        <v>5</v>
      </c>
      <c r="F5514">
        <v>5</v>
      </c>
      <c r="G5514">
        <v>0.75735210551516041</v>
      </c>
      <c r="H5514">
        <v>0.17130749320693867</v>
      </c>
      <c r="I5514">
        <v>0.98687647326928052</v>
      </c>
      <c r="J5514">
        <v>1.5546993314685869</v>
      </c>
    </row>
    <row r="5515" spans="1:10" x14ac:dyDescent="0.2">
      <c r="A5515">
        <v>35200405</v>
      </c>
      <c r="B5515">
        <v>521</v>
      </c>
      <c r="C5515">
        <v>1</v>
      </c>
      <c r="D5515">
        <v>5</v>
      </c>
      <c r="E5515">
        <v>3</v>
      </c>
      <c r="F5515">
        <v>5</v>
      </c>
      <c r="G5515">
        <v>-1.0158342783992644</v>
      </c>
      <c r="H5515">
        <v>1.4150524283377635</v>
      </c>
      <c r="I5515">
        <v>-0.28236597371079636</v>
      </c>
      <c r="J5515">
        <v>1.1495667808390198</v>
      </c>
    </row>
    <row r="5516" spans="1:10" x14ac:dyDescent="0.2">
      <c r="A5516">
        <v>35200406</v>
      </c>
      <c r="B5516">
        <v>373</v>
      </c>
      <c r="C5516">
        <v>2</v>
      </c>
      <c r="D5516">
        <v>3</v>
      </c>
      <c r="E5516">
        <v>4</v>
      </c>
      <c r="F5516">
        <v>5</v>
      </c>
      <c r="G5516">
        <v>-0.70283729266550132</v>
      </c>
      <c r="H5516">
        <v>-0.34263757624736424</v>
      </c>
      <c r="I5516">
        <v>0.30578601549920514</v>
      </c>
      <c r="J5516">
        <v>0.99190730597613941</v>
      </c>
    </row>
    <row r="5517" spans="1:10" x14ac:dyDescent="0.2">
      <c r="A5517">
        <v>35200407</v>
      </c>
      <c r="B5517">
        <v>393</v>
      </c>
      <c r="C5517">
        <v>3</v>
      </c>
      <c r="D5517">
        <v>3</v>
      </c>
      <c r="E5517">
        <v>5</v>
      </c>
      <c r="F5517">
        <v>4</v>
      </c>
      <c r="G5517">
        <v>-2.2619312275155089E-2</v>
      </c>
      <c r="H5517">
        <v>-0.26273395964932805</v>
      </c>
      <c r="I5517">
        <v>0.88542466803483966</v>
      </c>
      <c r="J5517">
        <v>0.56736652165214307</v>
      </c>
    </row>
    <row r="5518" spans="1:10" x14ac:dyDescent="0.2">
      <c r="A5518">
        <v>35200408</v>
      </c>
      <c r="B5518">
        <v>565</v>
      </c>
      <c r="C5518">
        <v>2</v>
      </c>
      <c r="D5518">
        <v>3</v>
      </c>
      <c r="E5518">
        <v>4</v>
      </c>
      <c r="F5518">
        <v>5</v>
      </c>
      <c r="G5518">
        <v>-0.4904889881741768</v>
      </c>
      <c r="H5518">
        <v>-0.14572769178337253</v>
      </c>
      <c r="I5518">
        <v>9.6207901187386202E-2</v>
      </c>
      <c r="J5518">
        <v>1.1837798576907366</v>
      </c>
    </row>
    <row r="5519" spans="1:10" x14ac:dyDescent="0.2">
      <c r="A5519">
        <v>35200409</v>
      </c>
      <c r="B5519">
        <v>353</v>
      </c>
      <c r="C5519">
        <v>3</v>
      </c>
      <c r="D5519">
        <v>3</v>
      </c>
      <c r="E5519">
        <v>4</v>
      </c>
      <c r="F5519">
        <v>5</v>
      </c>
      <c r="G5519">
        <v>-0.30978063927381838</v>
      </c>
      <c r="H5519">
        <v>-0.31781190182873853</v>
      </c>
      <c r="I5519">
        <v>0.1149227332543503</v>
      </c>
      <c r="J5519">
        <v>1.1395288833075068</v>
      </c>
    </row>
    <row r="5520" spans="1:10" x14ac:dyDescent="0.2">
      <c r="A5520">
        <v>35200410</v>
      </c>
      <c r="B5520">
        <v>1058</v>
      </c>
      <c r="C5520">
        <v>4</v>
      </c>
      <c r="D5520">
        <v>5</v>
      </c>
      <c r="E5520">
        <v>1</v>
      </c>
      <c r="F5520">
        <v>5</v>
      </c>
      <c r="G5520">
        <v>0.36649125413702421</v>
      </c>
      <c r="H5520">
        <v>1.1810887809795818</v>
      </c>
      <c r="I5520">
        <v>-1.0938236700506376</v>
      </c>
      <c r="J5520">
        <v>3.3483273282138812</v>
      </c>
    </row>
    <row r="5521" spans="1:10" x14ac:dyDescent="0.2">
      <c r="A5521">
        <v>35200411</v>
      </c>
      <c r="B5521">
        <v>695</v>
      </c>
      <c r="C5521">
        <v>5</v>
      </c>
      <c r="D5521">
        <v>5</v>
      </c>
      <c r="E5521">
        <v>2</v>
      </c>
      <c r="F5521">
        <v>5</v>
      </c>
      <c r="G5521">
        <v>1.7729737404610031</v>
      </c>
      <c r="H5521">
        <v>1.2997719400328454</v>
      </c>
      <c r="I5521">
        <v>-0.47144978128221071</v>
      </c>
      <c r="J5521">
        <v>1.4489826107490509</v>
      </c>
    </row>
    <row r="5522" spans="1:10" x14ac:dyDescent="0.2">
      <c r="A5522">
        <v>35200412</v>
      </c>
      <c r="B5522">
        <v>1558</v>
      </c>
      <c r="C5522">
        <v>5</v>
      </c>
      <c r="D5522">
        <v>5</v>
      </c>
      <c r="E5522">
        <v>1</v>
      </c>
      <c r="F5522">
        <v>5</v>
      </c>
      <c r="G5522">
        <v>0.76377313970549099</v>
      </c>
      <c r="H5522">
        <v>2.6394905133854909</v>
      </c>
      <c r="I5522">
        <v>-1.0679046465697155</v>
      </c>
      <c r="J5522">
        <v>2.7565031324694953</v>
      </c>
    </row>
    <row r="5523" spans="1:10" x14ac:dyDescent="0.2">
      <c r="A5523">
        <v>35200413</v>
      </c>
      <c r="B5523">
        <v>769</v>
      </c>
      <c r="C5523">
        <v>5</v>
      </c>
      <c r="D5523">
        <v>5</v>
      </c>
      <c r="E5523">
        <v>1</v>
      </c>
      <c r="F5523">
        <v>5</v>
      </c>
      <c r="G5523">
        <v>2.0403211915391415</v>
      </c>
      <c r="H5523">
        <v>1.212345231248551</v>
      </c>
      <c r="I5523">
        <v>-1.5180817717519033</v>
      </c>
      <c r="J5523">
        <v>1.7475522286598297</v>
      </c>
    </row>
    <row r="5524" spans="1:10" x14ac:dyDescent="0.2">
      <c r="A5524">
        <v>35200414</v>
      </c>
      <c r="B5524">
        <v>1298</v>
      </c>
      <c r="C5524">
        <v>2</v>
      </c>
      <c r="D5524">
        <v>5</v>
      </c>
      <c r="E5524">
        <v>1</v>
      </c>
      <c r="F5524">
        <v>5</v>
      </c>
      <c r="G5524">
        <v>-0.40332921426706381</v>
      </c>
      <c r="H5524">
        <v>1.7961467664373714</v>
      </c>
      <c r="I5524">
        <v>-1.4567179641653121</v>
      </c>
      <c r="J5524">
        <v>1.3880945643609028</v>
      </c>
    </row>
    <row r="5525" spans="1:10" x14ac:dyDescent="0.2">
      <c r="A5525">
        <v>35200415</v>
      </c>
      <c r="B5525">
        <v>487</v>
      </c>
      <c r="C5525">
        <v>4</v>
      </c>
      <c r="D5525">
        <v>4</v>
      </c>
      <c r="E5525">
        <v>3</v>
      </c>
      <c r="F5525">
        <v>5</v>
      </c>
      <c r="G5525">
        <v>3.575884454025427E-2</v>
      </c>
      <c r="H5525">
        <v>4.1085813320103748E-2</v>
      </c>
      <c r="I5525">
        <v>-0.14116443809699852</v>
      </c>
      <c r="J5525">
        <v>1.033314495240546</v>
      </c>
    </row>
    <row r="5526" spans="1:10" x14ac:dyDescent="0.2">
      <c r="A5526">
        <v>35200416</v>
      </c>
      <c r="B5526">
        <v>483</v>
      </c>
      <c r="C5526">
        <v>2</v>
      </c>
      <c r="D5526">
        <v>2</v>
      </c>
      <c r="E5526">
        <v>5</v>
      </c>
      <c r="F5526">
        <v>3</v>
      </c>
      <c r="G5526">
        <v>-0.7013610257652575</v>
      </c>
      <c r="H5526">
        <v>-0.53405019986802071</v>
      </c>
      <c r="I5526">
        <v>0.94646625931403161</v>
      </c>
      <c r="J5526">
        <v>-0.18857047865277884</v>
      </c>
    </row>
    <row r="5527" spans="1:10" x14ac:dyDescent="0.2">
      <c r="A5527">
        <v>35200417</v>
      </c>
      <c r="B5527">
        <v>1161</v>
      </c>
      <c r="C5527">
        <v>4</v>
      </c>
      <c r="D5527">
        <v>5</v>
      </c>
      <c r="E5527">
        <v>2</v>
      </c>
      <c r="F5527">
        <v>5</v>
      </c>
      <c r="G5527">
        <v>0.38784446994790733</v>
      </c>
      <c r="H5527">
        <v>1.1875614708942361</v>
      </c>
      <c r="I5527">
        <v>-0.5845108098757037</v>
      </c>
      <c r="J5527">
        <v>1.7021196349380698</v>
      </c>
    </row>
    <row r="5528" spans="1:10" x14ac:dyDescent="0.2">
      <c r="A5528">
        <v>35200418</v>
      </c>
      <c r="B5528">
        <v>1082</v>
      </c>
      <c r="C5528">
        <v>5</v>
      </c>
      <c r="D5528">
        <v>5</v>
      </c>
      <c r="E5528">
        <v>1</v>
      </c>
      <c r="F5528">
        <v>5</v>
      </c>
      <c r="G5528">
        <v>0.91514440152728493</v>
      </c>
      <c r="H5528">
        <v>3.1663687523285624</v>
      </c>
      <c r="I5528">
        <v>-0.91085722402887914</v>
      </c>
      <c r="J5528">
        <v>2.419599724717854</v>
      </c>
    </row>
    <row r="5529" spans="1:10" x14ac:dyDescent="0.2">
      <c r="A5529">
        <v>35200420</v>
      </c>
      <c r="B5529">
        <v>824</v>
      </c>
      <c r="C5529">
        <v>3</v>
      </c>
      <c r="D5529">
        <v>4</v>
      </c>
      <c r="E5529">
        <v>3</v>
      </c>
      <c r="F5529">
        <v>5</v>
      </c>
      <c r="G5529">
        <v>-0.37236634674866487</v>
      </c>
      <c r="H5529">
        <v>0.25046292705464024</v>
      </c>
      <c r="I5529">
        <v>-6.7308807232309462E-2</v>
      </c>
      <c r="J5529">
        <v>1.5675855865598285</v>
      </c>
    </row>
    <row r="5530" spans="1:10" x14ac:dyDescent="0.2">
      <c r="A5530">
        <v>35200421</v>
      </c>
      <c r="B5530">
        <v>350</v>
      </c>
      <c r="C5530">
        <v>2</v>
      </c>
      <c r="D5530">
        <v>3</v>
      </c>
      <c r="E5530">
        <v>4</v>
      </c>
      <c r="F5530">
        <v>5</v>
      </c>
      <c r="G5530">
        <v>-0.41149759486793008</v>
      </c>
      <c r="H5530">
        <v>-8.1103223034895186E-2</v>
      </c>
      <c r="I5530">
        <v>0.35574697674182404</v>
      </c>
      <c r="J5530">
        <v>1.5012267130535233</v>
      </c>
    </row>
    <row r="5531" spans="1:10" x14ac:dyDescent="0.2">
      <c r="A5531">
        <v>35200422</v>
      </c>
      <c r="B5531">
        <v>526</v>
      </c>
      <c r="C5531">
        <v>2</v>
      </c>
      <c r="D5531">
        <v>4</v>
      </c>
      <c r="E5531">
        <v>4</v>
      </c>
      <c r="F5531">
        <v>5</v>
      </c>
      <c r="G5531">
        <v>-0.55803341809191354</v>
      </c>
      <c r="H5531">
        <v>-2.0883485749352525E-2</v>
      </c>
      <c r="I5531">
        <v>0.18837769687571665</v>
      </c>
      <c r="J5531">
        <v>0.9880865365129905</v>
      </c>
    </row>
    <row r="5532" spans="1:10" x14ac:dyDescent="0.2">
      <c r="A5532">
        <v>35200423</v>
      </c>
      <c r="B5532">
        <v>604</v>
      </c>
      <c r="C5532">
        <v>5</v>
      </c>
      <c r="D5532">
        <v>4</v>
      </c>
      <c r="E5532">
        <v>4</v>
      </c>
      <c r="F5532">
        <v>5</v>
      </c>
      <c r="G5532">
        <v>2.2752292937764285</v>
      </c>
      <c r="H5532">
        <v>0.37299766819989799</v>
      </c>
      <c r="I5532">
        <v>0.335265541060985</v>
      </c>
      <c r="J5532">
        <v>0.86553586399072246</v>
      </c>
    </row>
    <row r="5533" spans="1:10" x14ac:dyDescent="0.2">
      <c r="A5533">
        <v>35200426</v>
      </c>
      <c r="B5533">
        <v>404</v>
      </c>
      <c r="C5533">
        <v>3</v>
      </c>
      <c r="D5533">
        <v>5</v>
      </c>
      <c r="E5533">
        <v>3</v>
      </c>
      <c r="F5533">
        <v>4</v>
      </c>
      <c r="G5533">
        <v>-0.16629266592826411</v>
      </c>
      <c r="H5533">
        <v>0.9244833951207122</v>
      </c>
      <c r="I5533">
        <v>2.6709846960235581E-2</v>
      </c>
      <c r="J5533">
        <v>0.66031820296973309</v>
      </c>
    </row>
    <row r="5534" spans="1:10" x14ac:dyDescent="0.2">
      <c r="A5534">
        <v>35200427</v>
      </c>
      <c r="B5534">
        <v>510</v>
      </c>
      <c r="C5534">
        <v>2</v>
      </c>
      <c r="D5534">
        <v>4</v>
      </c>
      <c r="E5534">
        <v>4</v>
      </c>
      <c r="F5534">
        <v>5</v>
      </c>
      <c r="G5534">
        <v>-0.41544708519170015</v>
      </c>
      <c r="H5534">
        <v>0.26557565063470168</v>
      </c>
      <c r="I5534">
        <v>0.16540886384936807</v>
      </c>
      <c r="J5534">
        <v>1.1334226721188179</v>
      </c>
    </row>
    <row r="5535" spans="1:10" x14ac:dyDescent="0.2">
      <c r="A5535">
        <v>35200428</v>
      </c>
      <c r="B5535">
        <v>337</v>
      </c>
      <c r="C5535">
        <v>3</v>
      </c>
      <c r="D5535">
        <v>5</v>
      </c>
      <c r="E5535">
        <v>4</v>
      </c>
      <c r="F5535">
        <v>4</v>
      </c>
      <c r="G5535">
        <v>-6.3072679128732032E-2</v>
      </c>
      <c r="H5535">
        <v>1.3393900664283305</v>
      </c>
      <c r="I5535">
        <v>0.35146122915496242</v>
      </c>
      <c r="J5535">
        <v>0.4685236546394268</v>
      </c>
    </row>
    <row r="5536" spans="1:10" x14ac:dyDescent="0.2">
      <c r="A5536">
        <v>35200429</v>
      </c>
      <c r="B5536">
        <v>558</v>
      </c>
      <c r="C5536">
        <v>5</v>
      </c>
      <c r="D5536">
        <v>5</v>
      </c>
      <c r="E5536">
        <v>1</v>
      </c>
      <c r="F5536">
        <v>5</v>
      </c>
      <c r="G5536">
        <v>0.70016123308538614</v>
      </c>
      <c r="H5536">
        <v>2.3215948230875969</v>
      </c>
      <c r="I5536">
        <v>-0.79279322859636592</v>
      </c>
      <c r="J5536">
        <v>2.3641083525077518</v>
      </c>
    </row>
    <row r="5537" spans="1:10" x14ac:dyDescent="0.2">
      <c r="A5537">
        <v>35200430</v>
      </c>
      <c r="B5537">
        <v>594</v>
      </c>
      <c r="C5537">
        <v>2</v>
      </c>
      <c r="D5537">
        <v>4</v>
      </c>
      <c r="E5537">
        <v>4</v>
      </c>
      <c r="F5537">
        <v>5</v>
      </c>
      <c r="G5537">
        <v>-0.61322697898015888</v>
      </c>
      <c r="H5537">
        <v>0.30449442152963396</v>
      </c>
      <c r="I5537">
        <v>0.52146579472609444</v>
      </c>
      <c r="J5537">
        <v>1.0040056524949525</v>
      </c>
    </row>
    <row r="5538" spans="1:10" x14ac:dyDescent="0.2">
      <c r="A5538">
        <v>35200431</v>
      </c>
      <c r="B5538">
        <v>577</v>
      </c>
      <c r="C5538">
        <v>2</v>
      </c>
      <c r="D5538">
        <v>4</v>
      </c>
      <c r="E5538">
        <v>5</v>
      </c>
      <c r="F5538">
        <v>4</v>
      </c>
      <c r="G5538">
        <v>-0.69195624345177509</v>
      </c>
      <c r="H5538">
        <v>0.41912626534904063</v>
      </c>
      <c r="I5538">
        <v>0.73890398921564926</v>
      </c>
      <c r="J5538">
        <v>0.45528422769509713</v>
      </c>
    </row>
    <row r="5539" spans="1:10" x14ac:dyDescent="0.2">
      <c r="A5539">
        <v>35200432</v>
      </c>
      <c r="B5539">
        <v>368</v>
      </c>
      <c r="C5539">
        <v>2</v>
      </c>
      <c r="D5539">
        <v>4</v>
      </c>
      <c r="E5539">
        <v>3</v>
      </c>
      <c r="F5539">
        <v>4</v>
      </c>
      <c r="G5539">
        <v>-0.51172659735568948</v>
      </c>
      <c r="H5539">
        <v>0.11179487486075021</v>
      </c>
      <c r="I5539">
        <v>1.382591911878151E-2</v>
      </c>
      <c r="J5539">
        <v>0.37954364667637602</v>
      </c>
    </row>
    <row r="5540" spans="1:10" x14ac:dyDescent="0.2">
      <c r="A5540">
        <v>35200433</v>
      </c>
      <c r="B5540">
        <v>426</v>
      </c>
      <c r="C5540">
        <v>3</v>
      </c>
      <c r="D5540">
        <v>4</v>
      </c>
      <c r="E5540">
        <v>4</v>
      </c>
      <c r="F5540">
        <v>5</v>
      </c>
      <c r="G5540">
        <v>-0.36390293283619862</v>
      </c>
      <c r="H5540">
        <v>0.42797716762161475</v>
      </c>
      <c r="I5540">
        <v>0.15963078945581008</v>
      </c>
      <c r="J5540">
        <v>0.96049335572783745</v>
      </c>
    </row>
    <row r="5541" spans="1:10" x14ac:dyDescent="0.2">
      <c r="A5541">
        <v>35200434</v>
      </c>
      <c r="B5541">
        <v>380</v>
      </c>
      <c r="C5541">
        <v>2</v>
      </c>
      <c r="D5541">
        <v>4</v>
      </c>
      <c r="E5541">
        <v>4</v>
      </c>
      <c r="F5541">
        <v>5</v>
      </c>
      <c r="G5541">
        <v>-0.74221425786539585</v>
      </c>
      <c r="H5541">
        <v>0.30386578794351821</v>
      </c>
      <c r="I5541">
        <v>8.4129291217825961E-2</v>
      </c>
      <c r="J5541">
        <v>0.8818808433040406</v>
      </c>
    </row>
    <row r="5542" spans="1:10" x14ac:dyDescent="0.2">
      <c r="A5542">
        <v>35200435</v>
      </c>
      <c r="B5542">
        <v>397</v>
      </c>
      <c r="C5542">
        <v>3</v>
      </c>
      <c r="D5542">
        <v>4</v>
      </c>
      <c r="E5542">
        <v>3</v>
      </c>
      <c r="F5542">
        <v>5</v>
      </c>
      <c r="G5542">
        <v>-7.4087530383516009E-2</v>
      </c>
      <c r="H5542">
        <v>2.0138686458602201E-2</v>
      </c>
      <c r="I5542">
        <v>-0.2949945969824278</v>
      </c>
      <c r="J5542">
        <v>0.90650316943486475</v>
      </c>
    </row>
    <row r="5543" spans="1:10" x14ac:dyDescent="0.2">
      <c r="A5543">
        <v>35200436</v>
      </c>
      <c r="B5543">
        <v>625</v>
      </c>
      <c r="C5543">
        <v>5</v>
      </c>
      <c r="D5543">
        <v>5</v>
      </c>
      <c r="E5543">
        <v>5</v>
      </c>
      <c r="F5543">
        <v>5</v>
      </c>
      <c r="G5543">
        <v>1.3000529147472235</v>
      </c>
      <c r="H5543">
        <v>1.1328462291825185</v>
      </c>
      <c r="I5543">
        <v>1.3844362834858457</v>
      </c>
      <c r="J5543">
        <v>0.82089258049477021</v>
      </c>
    </row>
    <row r="5544" spans="1:10" x14ac:dyDescent="0.2">
      <c r="A5544">
        <v>35200437</v>
      </c>
      <c r="B5544">
        <v>451</v>
      </c>
      <c r="C5544">
        <v>2</v>
      </c>
      <c r="D5544">
        <v>4</v>
      </c>
      <c r="E5544">
        <v>4</v>
      </c>
      <c r="F5544">
        <v>5</v>
      </c>
      <c r="G5544">
        <v>-0.61030734667785258</v>
      </c>
      <c r="H5544">
        <v>0.4940904966656946</v>
      </c>
      <c r="I5544">
        <v>0.502421907084039</v>
      </c>
      <c r="J5544">
        <v>1.6074565792267961</v>
      </c>
    </row>
    <row r="5545" spans="1:10" x14ac:dyDescent="0.2">
      <c r="A5545">
        <v>35200438</v>
      </c>
      <c r="B5545">
        <v>542</v>
      </c>
      <c r="C5545">
        <v>3</v>
      </c>
      <c r="D5545">
        <v>4</v>
      </c>
      <c r="E5545">
        <v>5</v>
      </c>
      <c r="F5545">
        <v>5</v>
      </c>
      <c r="G5545">
        <v>-0.28728681567072406</v>
      </c>
      <c r="H5545">
        <v>0.2442548199925873</v>
      </c>
      <c r="I5545">
        <v>0.73433837477469099</v>
      </c>
      <c r="J5545">
        <v>0.91867499469936564</v>
      </c>
    </row>
    <row r="5546" spans="1:10" x14ac:dyDescent="0.2">
      <c r="A5546">
        <v>35200439</v>
      </c>
      <c r="B5546">
        <v>380</v>
      </c>
      <c r="C5546">
        <v>3</v>
      </c>
      <c r="D5546">
        <v>3</v>
      </c>
      <c r="E5546">
        <v>4</v>
      </c>
      <c r="F5546">
        <v>4</v>
      </c>
      <c r="G5546">
        <v>-0.3843513009673592</v>
      </c>
      <c r="H5546">
        <v>-0.20060684035171683</v>
      </c>
      <c r="I5546">
        <v>0.10841652463464213</v>
      </c>
      <c r="J5546">
        <v>0.67359628958223738</v>
      </c>
    </row>
    <row r="5547" spans="1:10" x14ac:dyDescent="0.2">
      <c r="A5547">
        <v>35200440</v>
      </c>
      <c r="B5547">
        <v>469</v>
      </c>
      <c r="C5547">
        <v>4</v>
      </c>
      <c r="D5547">
        <v>4</v>
      </c>
      <c r="E5547">
        <v>5</v>
      </c>
      <c r="F5547">
        <v>5</v>
      </c>
      <c r="G5547">
        <v>3.04789332786541E-2</v>
      </c>
      <c r="H5547">
        <v>0.43504816589152651</v>
      </c>
      <c r="I5547">
        <v>1.1621463636861036</v>
      </c>
      <c r="J5547">
        <v>0.89615136668140616</v>
      </c>
    </row>
    <row r="5548" spans="1:10" x14ac:dyDescent="0.2">
      <c r="A5548">
        <v>35200442</v>
      </c>
      <c r="B5548">
        <v>476</v>
      </c>
      <c r="C5548">
        <v>4</v>
      </c>
      <c r="D5548">
        <v>5</v>
      </c>
      <c r="E5548">
        <v>1</v>
      </c>
      <c r="F5548">
        <v>5</v>
      </c>
      <c r="G5548">
        <v>0.55494726842007291</v>
      </c>
      <c r="H5548">
        <v>1.9425095998194659</v>
      </c>
      <c r="I5548">
        <v>-0.95684558574362855</v>
      </c>
      <c r="J5548">
        <v>2.5335756328776826</v>
      </c>
    </row>
    <row r="5549" spans="1:10" x14ac:dyDescent="0.2">
      <c r="A5549">
        <v>35200443</v>
      </c>
      <c r="B5549">
        <v>483</v>
      </c>
      <c r="C5549">
        <v>5</v>
      </c>
      <c r="D5549">
        <v>5</v>
      </c>
      <c r="E5549">
        <v>2</v>
      </c>
      <c r="F5549">
        <v>5</v>
      </c>
      <c r="G5549">
        <v>1.1982576636520728</v>
      </c>
      <c r="H5549">
        <v>1.0972330074051468</v>
      </c>
      <c r="I5549">
        <v>-0.48663720126614401</v>
      </c>
      <c r="J5549">
        <v>1.5706430436858763</v>
      </c>
    </row>
    <row r="5550" spans="1:10" x14ac:dyDescent="0.2">
      <c r="A5550">
        <v>35200444</v>
      </c>
      <c r="B5550">
        <v>604</v>
      </c>
      <c r="C5550">
        <v>4</v>
      </c>
      <c r="D5550">
        <v>4</v>
      </c>
      <c r="E5550">
        <v>5</v>
      </c>
      <c r="F5550">
        <v>5</v>
      </c>
      <c r="G5550">
        <v>0.4890935787073204</v>
      </c>
      <c r="H5550">
        <v>0.40365764019455364</v>
      </c>
      <c r="I5550">
        <v>3.5358825035871906</v>
      </c>
      <c r="J5550">
        <v>0.89548094182757865</v>
      </c>
    </row>
    <row r="5551" spans="1:10" x14ac:dyDescent="0.2">
      <c r="A5551">
        <v>35200445</v>
      </c>
      <c r="B5551">
        <v>415</v>
      </c>
      <c r="C5551">
        <v>4</v>
      </c>
      <c r="D5551">
        <v>4</v>
      </c>
      <c r="E5551">
        <v>1</v>
      </c>
      <c r="F5551">
        <v>5</v>
      </c>
      <c r="G5551">
        <v>0.25327314311341509</v>
      </c>
      <c r="H5551">
        <v>0.17569475813871838</v>
      </c>
      <c r="I5551">
        <v>-0.77921428906537782</v>
      </c>
      <c r="J5551">
        <v>0.9960944182017919</v>
      </c>
    </row>
    <row r="5552" spans="1:10" x14ac:dyDescent="0.2">
      <c r="A5552">
        <v>35200449</v>
      </c>
      <c r="B5552">
        <v>454</v>
      </c>
      <c r="C5552">
        <v>4</v>
      </c>
      <c r="D5552">
        <v>4</v>
      </c>
      <c r="E5552">
        <v>4</v>
      </c>
      <c r="F5552">
        <v>5</v>
      </c>
      <c r="G5552">
        <v>0.36630093227708782</v>
      </c>
      <c r="H5552">
        <v>0.18281175136324085</v>
      </c>
      <c r="I5552">
        <v>0.2074607251997902</v>
      </c>
      <c r="J5552">
        <v>1.0968600882768227</v>
      </c>
    </row>
    <row r="5553" spans="1:10" x14ac:dyDescent="0.2">
      <c r="A5553">
        <v>35200450</v>
      </c>
      <c r="B5553">
        <v>402</v>
      </c>
      <c r="C5553">
        <v>3</v>
      </c>
      <c r="D5553">
        <v>2</v>
      </c>
      <c r="E5553">
        <v>4</v>
      </c>
      <c r="F5553">
        <v>4</v>
      </c>
      <c r="G5553">
        <v>-0.37133615305073092</v>
      </c>
      <c r="H5553">
        <v>-0.74464403499424647</v>
      </c>
      <c r="I5553">
        <v>0.47050427535689598</v>
      </c>
      <c r="J5553">
        <v>0.24252482829054195</v>
      </c>
    </row>
    <row r="5554" spans="1:10" x14ac:dyDescent="0.2">
      <c r="A5554">
        <v>35200451</v>
      </c>
      <c r="B5554">
        <v>320</v>
      </c>
      <c r="C5554">
        <v>2</v>
      </c>
      <c r="D5554">
        <v>4</v>
      </c>
      <c r="E5554">
        <v>3</v>
      </c>
      <c r="F5554">
        <v>5</v>
      </c>
      <c r="G5554">
        <v>-0.6115308041024492</v>
      </c>
      <c r="H5554">
        <v>-3.4518411252966424E-2</v>
      </c>
      <c r="I5554">
        <v>-5.2217260578490118E-2</v>
      </c>
      <c r="J5554">
        <v>0.90894371131288865</v>
      </c>
    </row>
    <row r="5555" spans="1:10" x14ac:dyDescent="0.2">
      <c r="A5555">
        <v>35200452</v>
      </c>
      <c r="B5555">
        <v>617</v>
      </c>
      <c r="C5555">
        <v>3</v>
      </c>
      <c r="D5555">
        <v>3</v>
      </c>
      <c r="E5555">
        <v>5</v>
      </c>
      <c r="F5555">
        <v>4</v>
      </c>
      <c r="G5555">
        <v>-0.29802615923542541</v>
      </c>
      <c r="H5555">
        <v>-0.37245109831532974</v>
      </c>
      <c r="I5555">
        <v>0.81181451941776794</v>
      </c>
      <c r="J5555">
        <v>7.9007085193527046E-2</v>
      </c>
    </row>
    <row r="5556" spans="1:10" x14ac:dyDescent="0.2">
      <c r="A5556">
        <v>35200453</v>
      </c>
      <c r="B5556">
        <v>676</v>
      </c>
      <c r="C5556">
        <v>2</v>
      </c>
      <c r="D5556">
        <v>1</v>
      </c>
      <c r="E5556">
        <v>5</v>
      </c>
      <c r="F5556">
        <v>3</v>
      </c>
      <c r="G5556">
        <v>-0.5409519124590989</v>
      </c>
      <c r="H5556">
        <v>-0.81518699851361653</v>
      </c>
      <c r="I5556">
        <v>1.3667713244763366</v>
      </c>
      <c r="J5556">
        <v>-0.30909213112865058</v>
      </c>
    </row>
    <row r="5557" spans="1:10" x14ac:dyDescent="0.2">
      <c r="A5557">
        <v>35200454</v>
      </c>
      <c r="B5557">
        <v>715</v>
      </c>
      <c r="C5557">
        <v>5</v>
      </c>
      <c r="D5557">
        <v>5</v>
      </c>
      <c r="E5557">
        <v>1</v>
      </c>
      <c r="F5557">
        <v>5</v>
      </c>
      <c r="G5557">
        <v>1.8937588744213256</v>
      </c>
      <c r="H5557">
        <v>0.65878214286107317</v>
      </c>
      <c r="I5557">
        <v>-0.83194491687277872</v>
      </c>
      <c r="J5557">
        <v>1.1310988516213265</v>
      </c>
    </row>
    <row r="5558" spans="1:10" x14ac:dyDescent="0.2">
      <c r="A5558">
        <v>35200455</v>
      </c>
      <c r="B5558">
        <v>436</v>
      </c>
      <c r="C5558">
        <v>4</v>
      </c>
      <c r="D5558">
        <v>1</v>
      </c>
      <c r="E5558">
        <v>5</v>
      </c>
      <c r="F5558">
        <v>4</v>
      </c>
      <c r="G5558">
        <v>2.5284192425780339E-2</v>
      </c>
      <c r="H5558">
        <v>-0.80750222738930344</v>
      </c>
      <c r="I5558">
        <v>0.92656061154265457</v>
      </c>
      <c r="J5558">
        <v>0.13826548129611127</v>
      </c>
    </row>
    <row r="5559" spans="1:10" x14ac:dyDescent="0.2">
      <c r="A5559">
        <v>35200456</v>
      </c>
      <c r="B5559">
        <v>831</v>
      </c>
      <c r="C5559">
        <v>5</v>
      </c>
      <c r="D5559">
        <v>5</v>
      </c>
      <c r="E5559">
        <v>1</v>
      </c>
      <c r="F5559">
        <v>5</v>
      </c>
      <c r="G5559">
        <v>2.8396915592933949</v>
      </c>
      <c r="H5559">
        <v>1.0290628323607593</v>
      </c>
      <c r="I5559">
        <v>-0.89540868465124746</v>
      </c>
      <c r="J5559">
        <v>1.3979867579913083</v>
      </c>
    </row>
    <row r="5560" spans="1:10" x14ac:dyDescent="0.2">
      <c r="A5560">
        <v>35200459</v>
      </c>
      <c r="B5560">
        <v>331</v>
      </c>
      <c r="C5560">
        <v>4</v>
      </c>
      <c r="D5560">
        <v>3</v>
      </c>
      <c r="E5560">
        <v>4</v>
      </c>
      <c r="F5560">
        <v>4</v>
      </c>
      <c r="G5560">
        <v>8.9595720667339521E-2</v>
      </c>
      <c r="H5560">
        <v>-0.33463789870243066</v>
      </c>
      <c r="I5560">
        <v>0.23543309904366663</v>
      </c>
      <c r="J5560">
        <v>0.36917225338098553</v>
      </c>
    </row>
    <row r="5561" spans="1:10" x14ac:dyDescent="0.2">
      <c r="A5561">
        <v>35200460</v>
      </c>
      <c r="B5561">
        <v>511</v>
      </c>
      <c r="C5561">
        <v>5</v>
      </c>
      <c r="D5561">
        <v>5</v>
      </c>
      <c r="E5561">
        <v>1</v>
      </c>
      <c r="F5561">
        <v>5</v>
      </c>
      <c r="G5561">
        <v>1.1578357983072087</v>
      </c>
      <c r="H5561">
        <v>2.1093286429813234</v>
      </c>
      <c r="I5561">
        <v>-1.2198851639358708</v>
      </c>
      <c r="J5561">
        <v>2.0744048582774286</v>
      </c>
    </row>
    <row r="5562" spans="1:10" x14ac:dyDescent="0.2">
      <c r="A5562">
        <v>35200463</v>
      </c>
      <c r="B5562">
        <v>558</v>
      </c>
      <c r="C5562">
        <v>5</v>
      </c>
      <c r="D5562">
        <v>5</v>
      </c>
      <c r="E5562">
        <v>5</v>
      </c>
      <c r="F5562">
        <v>5</v>
      </c>
      <c r="G5562">
        <v>1.9611816349251061</v>
      </c>
      <c r="H5562">
        <v>0.85918923643426126</v>
      </c>
      <c r="I5562">
        <v>1.5589582954492418</v>
      </c>
      <c r="J5562">
        <v>0.75285375881490779</v>
      </c>
    </row>
    <row r="5563" spans="1:10" x14ac:dyDescent="0.2">
      <c r="A5563">
        <v>35200464</v>
      </c>
      <c r="B5563">
        <v>649</v>
      </c>
      <c r="C5563">
        <v>5</v>
      </c>
      <c r="D5563">
        <v>4</v>
      </c>
      <c r="E5563">
        <v>2</v>
      </c>
      <c r="F5563">
        <v>5</v>
      </c>
      <c r="G5563">
        <v>0.92594220595195809</v>
      </c>
      <c r="H5563">
        <v>0.18864997044613024</v>
      </c>
      <c r="I5563">
        <v>-0.32226473915320042</v>
      </c>
      <c r="J5563">
        <v>1.239705044301481</v>
      </c>
    </row>
    <row r="5564" spans="1:10" x14ac:dyDescent="0.2">
      <c r="A5564">
        <v>35200465</v>
      </c>
      <c r="B5564">
        <v>674</v>
      </c>
      <c r="C5564">
        <v>4</v>
      </c>
      <c r="D5564">
        <v>3</v>
      </c>
      <c r="E5564">
        <v>4</v>
      </c>
      <c r="F5564">
        <v>5</v>
      </c>
      <c r="G5564">
        <v>0.1439299542171677</v>
      </c>
      <c r="H5564">
        <v>-5.1182702879325928E-2</v>
      </c>
      <c r="I5564">
        <v>0.13753502985633531</v>
      </c>
      <c r="J5564">
        <v>1.0313697135060904</v>
      </c>
    </row>
    <row r="5565" spans="1:10" x14ac:dyDescent="0.2">
      <c r="A5565">
        <v>35200466</v>
      </c>
      <c r="B5565">
        <v>500</v>
      </c>
      <c r="C5565">
        <v>3</v>
      </c>
      <c r="D5565">
        <v>3</v>
      </c>
      <c r="E5565">
        <v>4</v>
      </c>
      <c r="F5565">
        <v>4</v>
      </c>
      <c r="G5565">
        <v>-0.17026648522270982</v>
      </c>
      <c r="H5565">
        <v>-0.15832956646652901</v>
      </c>
      <c r="I5565">
        <v>0.36704184755845176</v>
      </c>
      <c r="J5565">
        <v>0.63565480694345422</v>
      </c>
    </row>
    <row r="5566" spans="1:10" x14ac:dyDescent="0.2">
      <c r="A5566">
        <v>35200467</v>
      </c>
      <c r="B5566">
        <v>709</v>
      </c>
      <c r="C5566">
        <v>4</v>
      </c>
      <c r="D5566">
        <v>4</v>
      </c>
      <c r="E5566">
        <v>5</v>
      </c>
      <c r="F5566">
        <v>4</v>
      </c>
      <c r="G5566">
        <v>0.5365446150364509</v>
      </c>
      <c r="H5566">
        <v>0.29452053963489067</v>
      </c>
      <c r="I5566">
        <v>1.1234008813929788</v>
      </c>
      <c r="J5566">
        <v>0.69281110193633022</v>
      </c>
    </row>
    <row r="5567" spans="1:10" x14ac:dyDescent="0.2">
      <c r="A5567">
        <v>35200468</v>
      </c>
      <c r="B5567">
        <v>614</v>
      </c>
      <c r="C5567">
        <v>3</v>
      </c>
      <c r="D5567">
        <v>3</v>
      </c>
      <c r="E5567">
        <v>4</v>
      </c>
      <c r="F5567">
        <v>4</v>
      </c>
      <c r="G5567">
        <v>-0.36800460862548917</v>
      </c>
      <c r="H5567">
        <v>-0.24240674650080068</v>
      </c>
      <c r="I5567">
        <v>0.1395923734596963</v>
      </c>
      <c r="J5567">
        <v>0.45013547530278603</v>
      </c>
    </row>
    <row r="5568" spans="1:10" x14ac:dyDescent="0.2">
      <c r="A5568">
        <v>35200469</v>
      </c>
      <c r="B5568">
        <v>513</v>
      </c>
      <c r="C5568">
        <v>5</v>
      </c>
      <c r="D5568">
        <v>5</v>
      </c>
      <c r="E5568">
        <v>1</v>
      </c>
      <c r="F5568">
        <v>5</v>
      </c>
      <c r="G5568">
        <v>1.0635635932970602</v>
      </c>
      <c r="H5568">
        <v>1.657833076209231</v>
      </c>
      <c r="I5568">
        <v>-1.0247318961146279</v>
      </c>
      <c r="J5568">
        <v>2.6794825678179293</v>
      </c>
    </row>
    <row r="5569" spans="1:10" x14ac:dyDescent="0.2">
      <c r="A5569">
        <v>35200470</v>
      </c>
      <c r="B5569">
        <v>568</v>
      </c>
      <c r="C5569">
        <v>5</v>
      </c>
      <c r="D5569">
        <v>5</v>
      </c>
      <c r="E5569">
        <v>1</v>
      </c>
      <c r="F5569">
        <v>5</v>
      </c>
      <c r="G5569">
        <v>1.44131518325743</v>
      </c>
      <c r="H5569">
        <v>1.9567350440678659</v>
      </c>
      <c r="I5569">
        <v>-1.0065443793611755</v>
      </c>
      <c r="J5569">
        <v>2.579276527422163</v>
      </c>
    </row>
    <row r="5570" spans="1:10" x14ac:dyDescent="0.2">
      <c r="A5570">
        <v>35200471</v>
      </c>
      <c r="B5570">
        <v>1266</v>
      </c>
      <c r="C5570">
        <v>5</v>
      </c>
      <c r="D5570">
        <v>5</v>
      </c>
      <c r="E5570">
        <v>1</v>
      </c>
      <c r="F5570">
        <v>5</v>
      </c>
      <c r="G5570">
        <v>2.0115676809105461</v>
      </c>
      <c r="H5570">
        <v>0.73774034483283557</v>
      </c>
      <c r="I5570">
        <v>-1.1186891818438747</v>
      </c>
      <c r="J5570">
        <v>1.7464853460414937</v>
      </c>
    </row>
    <row r="5571" spans="1:10" x14ac:dyDescent="0.2">
      <c r="A5571">
        <v>35200472</v>
      </c>
      <c r="B5571">
        <v>628</v>
      </c>
      <c r="C5571">
        <v>5</v>
      </c>
      <c r="D5571">
        <v>4</v>
      </c>
      <c r="E5571">
        <v>2</v>
      </c>
      <c r="F5571">
        <v>5</v>
      </c>
      <c r="G5571">
        <v>1.0428492140484635</v>
      </c>
      <c r="H5571">
        <v>0.13756683105412135</v>
      </c>
      <c r="I5571">
        <v>-0.44039604279246292</v>
      </c>
      <c r="J5571">
        <v>1.7095798245968847</v>
      </c>
    </row>
    <row r="5572" spans="1:10" x14ac:dyDescent="0.2">
      <c r="A5572">
        <v>35200475</v>
      </c>
      <c r="B5572">
        <v>480</v>
      </c>
      <c r="C5572">
        <v>5</v>
      </c>
      <c r="D5572">
        <v>4</v>
      </c>
      <c r="E5572">
        <v>2</v>
      </c>
      <c r="F5572">
        <v>5</v>
      </c>
      <c r="G5572">
        <v>0.77679908411516929</v>
      </c>
      <c r="H5572">
        <v>0.47075507821592733</v>
      </c>
      <c r="I5572">
        <v>-0.45272648499415991</v>
      </c>
      <c r="J5572">
        <v>1.1787698560836042</v>
      </c>
    </row>
    <row r="5573" spans="1:10" x14ac:dyDescent="0.2">
      <c r="A5573">
        <v>35200478</v>
      </c>
      <c r="B5573">
        <v>494</v>
      </c>
      <c r="C5573">
        <v>4</v>
      </c>
      <c r="D5573">
        <v>2</v>
      </c>
      <c r="E5573">
        <v>3</v>
      </c>
      <c r="F5573">
        <v>4</v>
      </c>
      <c r="G5573">
        <v>0.30605272724347915</v>
      </c>
      <c r="H5573">
        <v>-0.50559937146387401</v>
      </c>
      <c r="I5573">
        <v>-3.2875236207764433E-2</v>
      </c>
      <c r="J5573">
        <v>0.15635147414855025</v>
      </c>
    </row>
    <row r="5574" spans="1:10" x14ac:dyDescent="0.2">
      <c r="A5574">
        <v>35200479</v>
      </c>
      <c r="B5574">
        <v>543</v>
      </c>
      <c r="C5574">
        <v>2</v>
      </c>
      <c r="D5574">
        <v>1</v>
      </c>
      <c r="E5574">
        <v>4</v>
      </c>
      <c r="F5574">
        <v>4</v>
      </c>
      <c r="G5574">
        <v>-0.44767199150603998</v>
      </c>
      <c r="H5574">
        <v>-0.85346189723530874</v>
      </c>
      <c r="I5574">
        <v>4.2358228016887572E-2</v>
      </c>
      <c r="J5574">
        <v>-6.1965949101756207E-2</v>
      </c>
    </row>
    <row r="5575" spans="1:10" x14ac:dyDescent="0.2">
      <c r="A5575">
        <v>35200480</v>
      </c>
      <c r="B5575">
        <v>399</v>
      </c>
      <c r="C5575">
        <v>2</v>
      </c>
      <c r="D5575">
        <v>2</v>
      </c>
      <c r="E5575">
        <v>3</v>
      </c>
      <c r="F5575">
        <v>4</v>
      </c>
      <c r="G5575">
        <v>-0.45335868669278678</v>
      </c>
      <c r="H5575">
        <v>-0.58058217417764801</v>
      </c>
      <c r="I5575">
        <v>1.3455913939373534E-2</v>
      </c>
      <c r="J5575">
        <v>1.5061546227590927E-2</v>
      </c>
    </row>
    <row r="5576" spans="1:10" x14ac:dyDescent="0.2">
      <c r="A5576">
        <v>35200481</v>
      </c>
      <c r="B5576">
        <v>380</v>
      </c>
      <c r="C5576">
        <v>3</v>
      </c>
      <c r="D5576">
        <v>3</v>
      </c>
      <c r="E5576">
        <v>3</v>
      </c>
      <c r="F5576">
        <v>4</v>
      </c>
      <c r="G5576">
        <v>-2.2142252346944058E-2</v>
      </c>
      <c r="H5576">
        <v>-0.43245655776351777</v>
      </c>
      <c r="I5576">
        <v>9.4394519402915544E-4</v>
      </c>
      <c r="J5576">
        <v>3.2287024910524084E-2</v>
      </c>
    </row>
    <row r="5577" spans="1:10" x14ac:dyDescent="0.2">
      <c r="A5577">
        <v>35200482</v>
      </c>
      <c r="B5577">
        <v>427</v>
      </c>
      <c r="C5577">
        <v>4</v>
      </c>
      <c r="D5577">
        <v>5</v>
      </c>
      <c r="E5577">
        <v>2</v>
      </c>
      <c r="F5577">
        <v>5</v>
      </c>
      <c r="G5577">
        <v>0.29463962813474354</v>
      </c>
      <c r="H5577">
        <v>0.82287819972409071</v>
      </c>
      <c r="I5577">
        <v>-0.44537325483009271</v>
      </c>
      <c r="J5577">
        <v>1.0589006854404435</v>
      </c>
    </row>
    <row r="5578" spans="1:10" x14ac:dyDescent="0.2">
      <c r="A5578">
        <v>35200483</v>
      </c>
      <c r="B5578">
        <v>444</v>
      </c>
      <c r="C5578">
        <v>5</v>
      </c>
      <c r="D5578">
        <v>4</v>
      </c>
      <c r="E5578">
        <v>3</v>
      </c>
      <c r="F5578">
        <v>4</v>
      </c>
      <c r="G5578">
        <v>1.2154442009502291</v>
      </c>
      <c r="H5578">
        <v>0.28471831156222271</v>
      </c>
      <c r="I5578">
        <v>-0.26380130563972498</v>
      </c>
      <c r="J5578">
        <v>0.20869876615620195</v>
      </c>
    </row>
    <row r="5579" spans="1:10" x14ac:dyDescent="0.2">
      <c r="A5579">
        <v>35200484</v>
      </c>
      <c r="B5579">
        <v>783</v>
      </c>
      <c r="C5579">
        <v>5</v>
      </c>
      <c r="D5579">
        <v>5</v>
      </c>
      <c r="E5579">
        <v>2</v>
      </c>
      <c r="F5579">
        <v>5</v>
      </c>
      <c r="G5579">
        <v>0.67264743529224447</v>
      </c>
      <c r="H5579">
        <v>2.9321589731671049</v>
      </c>
      <c r="I5579">
        <v>-0.59194140805176731</v>
      </c>
      <c r="J5579">
        <v>1.9260607781945258</v>
      </c>
    </row>
    <row r="5580" spans="1:10" x14ac:dyDescent="0.2">
      <c r="A5580">
        <v>35200488</v>
      </c>
      <c r="B5580">
        <v>361</v>
      </c>
      <c r="C5580">
        <v>3</v>
      </c>
      <c r="D5580">
        <v>4</v>
      </c>
      <c r="E5580">
        <v>3</v>
      </c>
      <c r="F5580">
        <v>5</v>
      </c>
      <c r="G5580">
        <v>-0.22502710750331273</v>
      </c>
      <c r="H5580">
        <v>2.5722109463605869E-2</v>
      </c>
      <c r="I5580">
        <v>-1.3659312788346645E-3</v>
      </c>
      <c r="J5580">
        <v>0.90082252943428287</v>
      </c>
    </row>
    <row r="5581" spans="1:10" x14ac:dyDescent="0.2">
      <c r="A5581">
        <v>35200489</v>
      </c>
      <c r="B5581">
        <v>385</v>
      </c>
      <c r="C5581">
        <v>5</v>
      </c>
      <c r="D5581">
        <v>5</v>
      </c>
      <c r="E5581">
        <v>2</v>
      </c>
      <c r="F5581">
        <v>5</v>
      </c>
      <c r="G5581">
        <v>1.2846780865339267</v>
      </c>
      <c r="H5581">
        <v>0.72395321583526473</v>
      </c>
      <c r="I5581">
        <v>-0.66183703478527822</v>
      </c>
      <c r="J5581">
        <v>1.3374373987860935</v>
      </c>
    </row>
    <row r="5582" spans="1:10" x14ac:dyDescent="0.2">
      <c r="A5582">
        <v>35200490</v>
      </c>
      <c r="B5582">
        <v>382</v>
      </c>
      <c r="C5582">
        <v>2</v>
      </c>
      <c r="D5582">
        <v>3</v>
      </c>
      <c r="E5582">
        <v>2</v>
      </c>
      <c r="F5582">
        <v>4</v>
      </c>
      <c r="G5582">
        <v>-0.52396392981245921</v>
      </c>
      <c r="H5582">
        <v>-0.28035627937587643</v>
      </c>
      <c r="I5582">
        <v>-0.39395827305605435</v>
      </c>
      <c r="J5582">
        <v>0.30146871512394935</v>
      </c>
    </row>
    <row r="5583" spans="1:10" x14ac:dyDescent="0.2">
      <c r="A5583">
        <v>35200491</v>
      </c>
      <c r="B5583">
        <v>477</v>
      </c>
      <c r="C5583">
        <v>2</v>
      </c>
      <c r="D5583">
        <v>4</v>
      </c>
      <c r="E5583">
        <v>3</v>
      </c>
      <c r="F5583">
        <v>5</v>
      </c>
      <c r="G5583">
        <v>-0.61951291284811383</v>
      </c>
      <c r="H5583">
        <v>0.33413911574567723</v>
      </c>
      <c r="I5583">
        <v>-0.21779476670812406</v>
      </c>
      <c r="J5583">
        <v>0.84494387970618434</v>
      </c>
    </row>
    <row r="5584" spans="1:10" x14ac:dyDescent="0.2">
      <c r="A5584">
        <v>35200492</v>
      </c>
      <c r="B5584">
        <v>277</v>
      </c>
      <c r="C5584">
        <v>4</v>
      </c>
      <c r="D5584">
        <v>5</v>
      </c>
      <c r="E5584">
        <v>3</v>
      </c>
      <c r="F5584">
        <v>4</v>
      </c>
      <c r="G5584">
        <v>0.20503092253002092</v>
      </c>
      <c r="H5584">
        <v>0.86564643222749016</v>
      </c>
      <c r="I5584">
        <v>-7.5888710229385981E-2</v>
      </c>
      <c r="J5584">
        <v>0.59171823520839018</v>
      </c>
    </row>
    <row r="5585" spans="1:10" x14ac:dyDescent="0.2">
      <c r="A5585">
        <v>35200493</v>
      </c>
      <c r="B5585">
        <v>309</v>
      </c>
      <c r="C5585">
        <v>4</v>
      </c>
      <c r="D5585">
        <v>3</v>
      </c>
      <c r="E5585">
        <v>3</v>
      </c>
      <c r="F5585">
        <v>4</v>
      </c>
      <c r="G5585">
        <v>3.4527801540691877E-2</v>
      </c>
      <c r="H5585">
        <v>-0.13202140563623668</v>
      </c>
      <c r="I5585">
        <v>-1.6929547085546087E-2</v>
      </c>
      <c r="J5585">
        <v>0.35498912816950545</v>
      </c>
    </row>
    <row r="5586" spans="1:10" x14ac:dyDescent="0.2">
      <c r="A5586">
        <v>35200494</v>
      </c>
      <c r="B5586">
        <v>341</v>
      </c>
      <c r="C5586">
        <v>3</v>
      </c>
      <c r="D5586">
        <v>3</v>
      </c>
      <c r="E5586">
        <v>4</v>
      </c>
      <c r="F5586">
        <v>4</v>
      </c>
      <c r="G5586">
        <v>-0.11350623752724451</v>
      </c>
      <c r="H5586">
        <v>-0.17383129396413652</v>
      </c>
      <c r="I5586">
        <v>0.18465305206681054</v>
      </c>
      <c r="J5586">
        <v>0.59002618469634638</v>
      </c>
    </row>
    <row r="5587" spans="1:10" x14ac:dyDescent="0.2">
      <c r="A5587">
        <v>35200495</v>
      </c>
      <c r="B5587">
        <v>392</v>
      </c>
      <c r="C5587">
        <v>4</v>
      </c>
      <c r="D5587">
        <v>3</v>
      </c>
      <c r="E5587">
        <v>4</v>
      </c>
      <c r="F5587">
        <v>4</v>
      </c>
      <c r="G5587">
        <v>0.20975382626452821</v>
      </c>
      <c r="H5587">
        <v>-4.536332977232143E-2</v>
      </c>
      <c r="I5587">
        <v>0.11379306256635634</v>
      </c>
      <c r="J5587">
        <v>0.57784043309627875</v>
      </c>
    </row>
    <row r="5588" spans="1:10" x14ac:dyDescent="0.2">
      <c r="A5588">
        <v>35200497</v>
      </c>
      <c r="B5588">
        <v>929</v>
      </c>
      <c r="C5588">
        <v>3</v>
      </c>
      <c r="D5588">
        <v>5</v>
      </c>
      <c r="E5588">
        <v>1</v>
      </c>
      <c r="F5588">
        <v>5</v>
      </c>
      <c r="G5588">
        <v>-0.20835037083626978</v>
      </c>
      <c r="H5588">
        <v>3.5428262118626908</v>
      </c>
      <c r="I5588">
        <v>-0.86602726370266303</v>
      </c>
      <c r="J5588">
        <v>2.7764635389665173</v>
      </c>
    </row>
    <row r="5589" spans="1:10" x14ac:dyDescent="0.2">
      <c r="A5589">
        <v>35200498</v>
      </c>
      <c r="B5589">
        <v>543</v>
      </c>
      <c r="C5589">
        <v>4</v>
      </c>
      <c r="D5589">
        <v>5</v>
      </c>
      <c r="E5589">
        <v>4</v>
      </c>
      <c r="F5589">
        <v>5</v>
      </c>
      <c r="G5589">
        <v>9.5336293491641244E-2</v>
      </c>
      <c r="H5589">
        <v>1.6545047218046753</v>
      </c>
      <c r="I5589">
        <v>6.5044395307514172E-2</v>
      </c>
      <c r="J5589">
        <v>0.75721021310490544</v>
      </c>
    </row>
    <row r="5590" spans="1:10" x14ac:dyDescent="0.2">
      <c r="A5590">
        <v>35200499</v>
      </c>
      <c r="B5590">
        <v>959</v>
      </c>
      <c r="C5590">
        <v>4</v>
      </c>
      <c r="D5590">
        <v>5</v>
      </c>
      <c r="E5590">
        <v>2</v>
      </c>
      <c r="F5590">
        <v>5</v>
      </c>
      <c r="G5590">
        <v>0.62497487824440823</v>
      </c>
      <c r="H5590">
        <v>1.2248645919446361</v>
      </c>
      <c r="I5590">
        <v>-0.55439450162761228</v>
      </c>
      <c r="J5590">
        <v>1.4781291627800985</v>
      </c>
    </row>
    <row r="5591" spans="1:10" x14ac:dyDescent="0.2">
      <c r="A5591">
        <v>35200505</v>
      </c>
      <c r="B5591">
        <v>414</v>
      </c>
      <c r="C5591">
        <v>5</v>
      </c>
      <c r="D5591">
        <v>5</v>
      </c>
      <c r="E5591">
        <v>1</v>
      </c>
      <c r="F5591">
        <v>4</v>
      </c>
      <c r="G5591">
        <v>0.69021483922986293</v>
      </c>
      <c r="H5591">
        <v>1.2056049449935549</v>
      </c>
      <c r="I5591">
        <v>-0.73952879725967835</v>
      </c>
      <c r="J5591">
        <v>0.44629971860022855</v>
      </c>
    </row>
    <row r="5592" spans="1:10" x14ac:dyDescent="0.2">
      <c r="A5592">
        <v>35200506</v>
      </c>
      <c r="B5592">
        <v>386</v>
      </c>
      <c r="C5592">
        <v>4</v>
      </c>
      <c r="D5592">
        <v>3</v>
      </c>
      <c r="E5592">
        <v>2</v>
      </c>
      <c r="F5592">
        <v>5</v>
      </c>
      <c r="G5592">
        <v>0.17917311347685172</v>
      </c>
      <c r="H5592">
        <v>-0.10571016312776058</v>
      </c>
      <c r="I5592">
        <v>-0.48298175851411562</v>
      </c>
      <c r="J5592">
        <v>0.73207802664778554</v>
      </c>
    </row>
    <row r="5593" spans="1:10" x14ac:dyDescent="0.2">
      <c r="A5593">
        <v>35200510</v>
      </c>
      <c r="B5593">
        <v>473</v>
      </c>
      <c r="C5593">
        <v>4</v>
      </c>
      <c r="D5593">
        <v>4</v>
      </c>
      <c r="E5593">
        <v>3</v>
      </c>
      <c r="F5593">
        <v>5</v>
      </c>
      <c r="G5593">
        <v>0.20068133778843866</v>
      </c>
      <c r="H5593">
        <v>0.42296186987196793</v>
      </c>
      <c r="I5593">
        <v>-0.23731228224003884</v>
      </c>
      <c r="J5593">
        <v>0.97227179284976417</v>
      </c>
    </row>
    <row r="5594" spans="1:10" x14ac:dyDescent="0.2">
      <c r="A5594">
        <v>35200511</v>
      </c>
      <c r="B5594">
        <v>487</v>
      </c>
      <c r="C5594">
        <v>4</v>
      </c>
      <c r="D5594">
        <v>2</v>
      </c>
      <c r="E5594">
        <v>3</v>
      </c>
      <c r="F5594">
        <v>4</v>
      </c>
      <c r="G5594">
        <v>0.43868762043281673</v>
      </c>
      <c r="H5594">
        <v>-0.682478599553618</v>
      </c>
      <c r="I5594">
        <v>-0.29359238458738346</v>
      </c>
      <c r="J5594">
        <v>7.4616516419078321E-3</v>
      </c>
    </row>
    <row r="5595" spans="1:10" x14ac:dyDescent="0.2">
      <c r="A5595">
        <v>35200512</v>
      </c>
      <c r="B5595">
        <v>424</v>
      </c>
      <c r="C5595">
        <v>4</v>
      </c>
      <c r="D5595">
        <v>1</v>
      </c>
      <c r="E5595">
        <v>2</v>
      </c>
      <c r="F5595">
        <v>3</v>
      </c>
      <c r="G5595">
        <v>0.31964949363774975</v>
      </c>
      <c r="H5595">
        <v>-0.79240484580653281</v>
      </c>
      <c r="I5595">
        <v>-0.35431592106073995</v>
      </c>
      <c r="J5595">
        <v>-0.19847559901722905</v>
      </c>
    </row>
    <row r="5596" spans="1:10" x14ac:dyDescent="0.2">
      <c r="A5596">
        <v>35200513</v>
      </c>
      <c r="B5596">
        <v>402</v>
      </c>
      <c r="C5596">
        <v>4</v>
      </c>
      <c r="D5596">
        <v>3</v>
      </c>
      <c r="E5596">
        <v>2</v>
      </c>
      <c r="F5596">
        <v>4</v>
      </c>
      <c r="G5596">
        <v>0.36149204291545434</v>
      </c>
      <c r="H5596">
        <v>-0.3735251910611681</v>
      </c>
      <c r="I5596">
        <v>-0.32193268852336854</v>
      </c>
      <c r="J5596">
        <v>-5.7559731683681739E-2</v>
      </c>
    </row>
    <row r="5597" spans="1:10" x14ac:dyDescent="0.2">
      <c r="A5597">
        <v>35200514</v>
      </c>
      <c r="B5597">
        <v>444</v>
      </c>
      <c r="C5597">
        <v>4</v>
      </c>
      <c r="D5597">
        <v>3</v>
      </c>
      <c r="E5597">
        <v>2</v>
      </c>
      <c r="F5597">
        <v>4</v>
      </c>
      <c r="G5597">
        <v>0.17090220099687223</v>
      </c>
      <c r="H5597">
        <v>-0.40537046609836491</v>
      </c>
      <c r="I5597">
        <v>-0.35703817309577857</v>
      </c>
      <c r="J5597">
        <v>3.0668124484730344E-2</v>
      </c>
    </row>
    <row r="5598" spans="1:10" x14ac:dyDescent="0.2">
      <c r="A5598">
        <v>35200515</v>
      </c>
      <c r="B5598">
        <v>503</v>
      </c>
      <c r="C5598">
        <v>4</v>
      </c>
      <c r="D5598">
        <v>1</v>
      </c>
      <c r="E5598">
        <v>2</v>
      </c>
      <c r="F5598">
        <v>4</v>
      </c>
      <c r="G5598">
        <v>4.0982597554297374E-2</v>
      </c>
      <c r="H5598">
        <v>-0.79440396280941739</v>
      </c>
      <c r="I5598">
        <v>-0.53932642490158056</v>
      </c>
      <c r="J5598">
        <v>0.25918327355928727</v>
      </c>
    </row>
    <row r="5599" spans="1:10" x14ac:dyDescent="0.2">
      <c r="A5599">
        <v>35200516</v>
      </c>
      <c r="B5599">
        <v>408</v>
      </c>
      <c r="C5599">
        <v>4</v>
      </c>
      <c r="D5599">
        <v>2</v>
      </c>
      <c r="E5599">
        <v>3</v>
      </c>
      <c r="F5599">
        <v>3</v>
      </c>
      <c r="G5599">
        <v>0.2558528562629907</v>
      </c>
      <c r="H5599">
        <v>-0.64032948087014896</v>
      </c>
      <c r="I5599">
        <v>-0.2518843272422599</v>
      </c>
      <c r="J5599">
        <v>-7.4526307623589319E-2</v>
      </c>
    </row>
    <row r="5600" spans="1:10" x14ac:dyDescent="0.2">
      <c r="A5600">
        <v>35200517</v>
      </c>
      <c r="B5600">
        <v>500</v>
      </c>
      <c r="C5600">
        <v>4</v>
      </c>
      <c r="D5600">
        <v>3</v>
      </c>
      <c r="E5600">
        <v>2</v>
      </c>
      <c r="F5600">
        <v>4</v>
      </c>
      <c r="G5600">
        <v>0.54768207632671229</v>
      </c>
      <c r="H5600">
        <v>-0.32707670971794323</v>
      </c>
      <c r="I5600">
        <v>-0.54619490686097116</v>
      </c>
      <c r="J5600">
        <v>0.13064221281454699</v>
      </c>
    </row>
    <row r="5601" spans="1:10" x14ac:dyDescent="0.2">
      <c r="A5601">
        <v>35200518</v>
      </c>
      <c r="B5601">
        <v>457</v>
      </c>
      <c r="C5601">
        <v>4</v>
      </c>
      <c r="D5601">
        <v>3</v>
      </c>
      <c r="E5601">
        <v>2</v>
      </c>
      <c r="F5601">
        <v>4</v>
      </c>
      <c r="G5601">
        <v>0.59819567738245949</v>
      </c>
      <c r="H5601">
        <v>-0.27005277571207847</v>
      </c>
      <c r="I5601">
        <v>-0.52928944216055784</v>
      </c>
      <c r="J5601">
        <v>0.28192872457455109</v>
      </c>
    </row>
    <row r="5602" spans="1:10" x14ac:dyDescent="0.2">
      <c r="A5602">
        <v>35200519</v>
      </c>
      <c r="B5602">
        <v>379</v>
      </c>
      <c r="C5602">
        <v>5</v>
      </c>
      <c r="D5602">
        <v>4</v>
      </c>
      <c r="E5602">
        <v>2</v>
      </c>
      <c r="F5602">
        <v>4</v>
      </c>
      <c r="G5602">
        <v>0.73303281726198055</v>
      </c>
      <c r="H5602">
        <v>0.2579855903242676</v>
      </c>
      <c r="I5602">
        <v>-0.70286471698431752</v>
      </c>
      <c r="J5602">
        <v>6.0245510289589466E-2</v>
      </c>
    </row>
    <row r="5603" spans="1:10" x14ac:dyDescent="0.2">
      <c r="A5603">
        <v>35200520</v>
      </c>
      <c r="B5603">
        <v>503</v>
      </c>
      <c r="C5603">
        <v>4</v>
      </c>
      <c r="D5603">
        <v>2</v>
      </c>
      <c r="E5603">
        <v>2</v>
      </c>
      <c r="F5603">
        <v>4</v>
      </c>
      <c r="G5603">
        <v>0.3922173254323989</v>
      </c>
      <c r="H5603">
        <v>-0.62517010245878668</v>
      </c>
      <c r="I5603">
        <v>-0.53839506196340758</v>
      </c>
      <c r="J5603">
        <v>0.24985134500912262</v>
      </c>
    </row>
    <row r="5604" spans="1:10" x14ac:dyDescent="0.2">
      <c r="A5604">
        <v>35200521</v>
      </c>
      <c r="B5604">
        <v>613</v>
      </c>
      <c r="C5604">
        <v>4</v>
      </c>
      <c r="D5604">
        <v>2</v>
      </c>
      <c r="E5604">
        <v>2</v>
      </c>
      <c r="F5604">
        <v>3</v>
      </c>
      <c r="G5604">
        <v>0.58114695010235673</v>
      </c>
      <c r="H5604">
        <v>-0.58616372553134743</v>
      </c>
      <c r="I5604">
        <v>-0.41050679013666413</v>
      </c>
      <c r="J5604">
        <v>-0.1602252309209431</v>
      </c>
    </row>
    <row r="5605" spans="1:10" x14ac:dyDescent="0.2">
      <c r="A5605">
        <v>35200522</v>
      </c>
      <c r="B5605">
        <v>545</v>
      </c>
      <c r="C5605">
        <v>4</v>
      </c>
      <c r="D5605">
        <v>2</v>
      </c>
      <c r="E5605">
        <v>4</v>
      </c>
      <c r="F5605">
        <v>3</v>
      </c>
      <c r="G5605">
        <v>0.50400018993207019</v>
      </c>
      <c r="H5605">
        <v>-0.65217596113697829</v>
      </c>
      <c r="I5605">
        <v>0.17171999407217753</v>
      </c>
      <c r="J5605">
        <v>-0.13476578937884687</v>
      </c>
    </row>
    <row r="5606" spans="1:10" x14ac:dyDescent="0.2">
      <c r="A5606">
        <v>35200523</v>
      </c>
      <c r="B5606">
        <v>512</v>
      </c>
      <c r="C5606">
        <v>4</v>
      </c>
      <c r="D5606">
        <v>2</v>
      </c>
      <c r="E5606">
        <v>3</v>
      </c>
      <c r="F5606">
        <v>4</v>
      </c>
      <c r="G5606">
        <v>0.50451182252853211</v>
      </c>
      <c r="H5606">
        <v>-0.50001158535717127</v>
      </c>
      <c r="I5606">
        <v>-0.14884537296330044</v>
      </c>
      <c r="J5606">
        <v>3.2085082939340148E-3</v>
      </c>
    </row>
    <row r="5607" spans="1:10" x14ac:dyDescent="0.2">
      <c r="A5607">
        <v>35200524</v>
      </c>
      <c r="B5607">
        <v>513</v>
      </c>
      <c r="C5607">
        <v>5</v>
      </c>
      <c r="D5607">
        <v>3</v>
      </c>
      <c r="E5607">
        <v>5</v>
      </c>
      <c r="F5607">
        <v>3</v>
      </c>
      <c r="G5607">
        <v>0.75904495918372761</v>
      </c>
      <c r="H5607">
        <v>-0.27939251912713747</v>
      </c>
      <c r="I5607">
        <v>1.0466232491226024</v>
      </c>
      <c r="J5607">
        <v>-0.18904445316323976</v>
      </c>
    </row>
    <row r="5608" spans="1:10" x14ac:dyDescent="0.2">
      <c r="A5608">
        <v>35200525</v>
      </c>
      <c r="B5608">
        <v>443</v>
      </c>
      <c r="C5608">
        <v>3</v>
      </c>
      <c r="D5608">
        <v>2</v>
      </c>
      <c r="E5608">
        <v>5</v>
      </c>
      <c r="F5608">
        <v>3</v>
      </c>
      <c r="G5608">
        <v>-6.1822685357899129E-2</v>
      </c>
      <c r="H5608">
        <v>-0.68352295244548122</v>
      </c>
      <c r="I5608">
        <v>0.63256134083469295</v>
      </c>
      <c r="J5608">
        <v>-0.20434684977906956</v>
      </c>
    </row>
    <row r="5609" spans="1:10" x14ac:dyDescent="0.2">
      <c r="A5609">
        <v>35200529</v>
      </c>
      <c r="B5609">
        <v>740</v>
      </c>
      <c r="C5609">
        <v>4</v>
      </c>
      <c r="D5609">
        <v>3</v>
      </c>
      <c r="E5609">
        <v>5</v>
      </c>
      <c r="F5609">
        <v>4</v>
      </c>
      <c r="G5609">
        <v>0.53728348448650998</v>
      </c>
      <c r="H5609">
        <v>-0.15648451373243744</v>
      </c>
      <c r="I5609">
        <v>1.2033771362397538</v>
      </c>
      <c r="J5609">
        <v>0.16273508602198028</v>
      </c>
    </row>
    <row r="5610" spans="1:10" x14ac:dyDescent="0.2">
      <c r="A5610">
        <v>35200531</v>
      </c>
      <c r="B5610">
        <v>661</v>
      </c>
      <c r="C5610">
        <v>4</v>
      </c>
      <c r="D5610">
        <v>3</v>
      </c>
      <c r="E5610">
        <v>3</v>
      </c>
      <c r="F5610">
        <v>4</v>
      </c>
      <c r="G5610">
        <v>0.65482690073066019</v>
      </c>
      <c r="H5610">
        <v>-7.360052844103751E-2</v>
      </c>
      <c r="I5610">
        <v>-0.12180339803931955</v>
      </c>
      <c r="J5610">
        <v>0.1189832363047401</v>
      </c>
    </row>
    <row r="5611" spans="1:10" x14ac:dyDescent="0.2">
      <c r="A5611">
        <v>35200532</v>
      </c>
      <c r="B5611">
        <v>418</v>
      </c>
      <c r="C5611">
        <v>4</v>
      </c>
      <c r="D5611">
        <v>2</v>
      </c>
      <c r="E5611">
        <v>4</v>
      </c>
      <c r="F5611">
        <v>3</v>
      </c>
      <c r="G5611">
        <v>4.0564744285029597E-3</v>
      </c>
      <c r="H5611">
        <v>-0.50419036825763608</v>
      </c>
      <c r="I5611">
        <v>0.24548880786010563</v>
      </c>
      <c r="J5611">
        <v>-0.25847651306097025</v>
      </c>
    </row>
    <row r="5612" spans="1:10" x14ac:dyDescent="0.2">
      <c r="A5612">
        <v>35200533</v>
      </c>
      <c r="B5612">
        <v>257</v>
      </c>
      <c r="C5612">
        <v>2</v>
      </c>
      <c r="D5612">
        <v>1</v>
      </c>
      <c r="E5612">
        <v>5</v>
      </c>
      <c r="F5612">
        <v>3</v>
      </c>
      <c r="G5612">
        <v>-0.66612307481489486</v>
      </c>
      <c r="H5612">
        <v>-0.81238013118446428</v>
      </c>
      <c r="I5612">
        <v>1.1570829367371658</v>
      </c>
      <c r="J5612">
        <v>-0.32020607287351799</v>
      </c>
    </row>
    <row r="5613" spans="1:10" x14ac:dyDescent="0.2">
      <c r="A5613">
        <v>35200534</v>
      </c>
      <c r="B5613">
        <v>525</v>
      </c>
      <c r="C5613">
        <v>3</v>
      </c>
      <c r="D5613">
        <v>1</v>
      </c>
      <c r="E5613">
        <v>3</v>
      </c>
      <c r="F5613">
        <v>3</v>
      </c>
      <c r="G5613">
        <v>-2.5735857313985824E-2</v>
      </c>
      <c r="H5613">
        <v>-0.94635442841908013</v>
      </c>
      <c r="I5613">
        <v>-0.11293573157215227</v>
      </c>
      <c r="J5613">
        <v>-0.36215411304707784</v>
      </c>
    </row>
    <row r="5614" spans="1:10" x14ac:dyDescent="0.2">
      <c r="A5614">
        <v>35200535</v>
      </c>
      <c r="B5614">
        <v>441</v>
      </c>
      <c r="C5614">
        <v>5</v>
      </c>
      <c r="D5614">
        <v>5</v>
      </c>
      <c r="E5614">
        <v>1</v>
      </c>
      <c r="F5614">
        <v>5</v>
      </c>
      <c r="G5614">
        <v>1.0569671579457802</v>
      </c>
      <c r="H5614">
        <v>1.048390845098935</v>
      </c>
      <c r="I5614">
        <v>-0.80107958285777281</v>
      </c>
      <c r="J5614">
        <v>0.81433421299975506</v>
      </c>
    </row>
    <row r="5615" spans="1:10" x14ac:dyDescent="0.2">
      <c r="A5615">
        <v>35200536</v>
      </c>
      <c r="B5615">
        <v>1005</v>
      </c>
      <c r="C5615">
        <v>5</v>
      </c>
      <c r="D5615">
        <v>5</v>
      </c>
      <c r="E5615">
        <v>1</v>
      </c>
      <c r="F5615">
        <v>4</v>
      </c>
      <c r="G5615">
        <v>1.6826515458540707</v>
      </c>
      <c r="H5615">
        <v>0.74665101176543625</v>
      </c>
      <c r="I5615">
        <v>-0.80825686419308096</v>
      </c>
      <c r="J5615">
        <v>0.68647884020267347</v>
      </c>
    </row>
    <row r="5616" spans="1:10" x14ac:dyDescent="0.2">
      <c r="A5616">
        <v>35200538</v>
      </c>
      <c r="B5616">
        <v>2307</v>
      </c>
      <c r="C5616">
        <v>4</v>
      </c>
      <c r="D5616">
        <v>5</v>
      </c>
      <c r="E5616">
        <v>4</v>
      </c>
      <c r="F5616">
        <v>5</v>
      </c>
      <c r="G5616">
        <v>0.213964152418187</v>
      </c>
      <c r="H5616">
        <v>0.95388934040587459</v>
      </c>
      <c r="I5616">
        <v>0.330125190220662</v>
      </c>
      <c r="J5616">
        <v>1.7470508190226282</v>
      </c>
    </row>
    <row r="5617" spans="1:10" x14ac:dyDescent="0.2">
      <c r="A5617">
        <v>35200539</v>
      </c>
      <c r="B5617">
        <v>1045</v>
      </c>
      <c r="C5617">
        <v>3</v>
      </c>
      <c r="D5617">
        <v>5</v>
      </c>
      <c r="E5617">
        <v>3</v>
      </c>
      <c r="F5617">
        <v>5</v>
      </c>
      <c r="G5617">
        <v>-0.39836394771078698</v>
      </c>
      <c r="H5617">
        <v>1.4054749158862494</v>
      </c>
      <c r="I5617">
        <v>-0.30952817365672347</v>
      </c>
      <c r="J5617">
        <v>3.0255374081579687</v>
      </c>
    </row>
    <row r="5618" spans="1:10" x14ac:dyDescent="0.2">
      <c r="A5618">
        <v>35200540</v>
      </c>
      <c r="B5618">
        <v>486</v>
      </c>
      <c r="C5618">
        <v>1</v>
      </c>
      <c r="D5618">
        <v>5</v>
      </c>
      <c r="E5618">
        <v>2</v>
      </c>
      <c r="F5618">
        <v>5</v>
      </c>
      <c r="G5618">
        <v>-1.1316905318765469</v>
      </c>
      <c r="H5618">
        <v>1.6070912680158691</v>
      </c>
      <c r="I5618">
        <v>-0.61727186897972652</v>
      </c>
      <c r="J5618">
        <v>3.2957081799918075</v>
      </c>
    </row>
    <row r="5619" spans="1:10" x14ac:dyDescent="0.2">
      <c r="A5619">
        <v>35200541</v>
      </c>
      <c r="B5619">
        <v>1213</v>
      </c>
      <c r="C5619">
        <v>3</v>
      </c>
      <c r="D5619">
        <v>5</v>
      </c>
      <c r="E5619">
        <v>3</v>
      </c>
      <c r="F5619">
        <v>5</v>
      </c>
      <c r="G5619">
        <v>-0.22619823854504911</v>
      </c>
      <c r="H5619">
        <v>1.2200585834557087</v>
      </c>
      <c r="I5619">
        <v>-0.28038883364042538</v>
      </c>
      <c r="J5619">
        <v>2.7103477393922679</v>
      </c>
    </row>
    <row r="5620" spans="1:10" x14ac:dyDescent="0.2">
      <c r="A5620">
        <v>35200542</v>
      </c>
      <c r="B5620">
        <v>518</v>
      </c>
      <c r="C5620">
        <v>1</v>
      </c>
      <c r="D5620">
        <v>5</v>
      </c>
      <c r="E5620">
        <v>3</v>
      </c>
      <c r="F5620">
        <v>5</v>
      </c>
      <c r="G5620">
        <v>-1.0927242465835798</v>
      </c>
      <c r="H5620">
        <v>0.96504601560865244</v>
      </c>
      <c r="I5620">
        <v>-0.1342250950911808</v>
      </c>
      <c r="J5620">
        <v>2.2296467530864943</v>
      </c>
    </row>
    <row r="5621" spans="1:10" x14ac:dyDescent="0.2">
      <c r="A5621">
        <v>35200545</v>
      </c>
      <c r="B5621">
        <v>122</v>
      </c>
    </row>
    <row r="5622" spans="1:10" x14ac:dyDescent="0.2">
      <c r="A5622">
        <v>35200561</v>
      </c>
      <c r="B5622">
        <v>790</v>
      </c>
      <c r="C5622">
        <v>4</v>
      </c>
      <c r="D5622">
        <v>2</v>
      </c>
      <c r="E5622">
        <v>3</v>
      </c>
      <c r="F5622">
        <v>4</v>
      </c>
      <c r="G5622">
        <v>6.559481987824145E-2</v>
      </c>
      <c r="H5622">
        <v>-0.63643797706524086</v>
      </c>
      <c r="I5622">
        <v>-0.14204931002856391</v>
      </c>
      <c r="J5622">
        <v>-1.9357971305492466E-2</v>
      </c>
    </row>
    <row r="5623" spans="1:10" x14ac:dyDescent="0.2">
      <c r="A5623">
        <v>35200562</v>
      </c>
      <c r="B5623">
        <v>497</v>
      </c>
      <c r="C5623">
        <v>4</v>
      </c>
      <c r="D5623">
        <v>2</v>
      </c>
      <c r="E5623">
        <v>3</v>
      </c>
      <c r="F5623">
        <v>3</v>
      </c>
      <c r="G5623">
        <v>0.16004670316101632</v>
      </c>
      <c r="H5623">
        <v>-0.53017679061301071</v>
      </c>
      <c r="I5623">
        <v>-1.9741605265579318E-3</v>
      </c>
      <c r="J5623">
        <v>-0.11283272093475394</v>
      </c>
    </row>
    <row r="5624" spans="1:10" x14ac:dyDescent="0.2">
      <c r="A5624">
        <v>35200563</v>
      </c>
      <c r="B5624">
        <v>463</v>
      </c>
      <c r="C5624">
        <v>3</v>
      </c>
      <c r="D5624">
        <v>3</v>
      </c>
      <c r="E5624">
        <v>4</v>
      </c>
      <c r="F5624">
        <v>3</v>
      </c>
      <c r="G5624">
        <v>-0.1423986349081422</v>
      </c>
      <c r="H5624">
        <v>-0.31003961737506691</v>
      </c>
      <c r="I5624">
        <v>0.22192019126903031</v>
      </c>
      <c r="J5624">
        <v>-0.37515834027279543</v>
      </c>
    </row>
    <row r="5625" spans="1:10" x14ac:dyDescent="0.2">
      <c r="A5625">
        <v>35200564</v>
      </c>
      <c r="B5625">
        <v>567</v>
      </c>
      <c r="C5625">
        <v>2</v>
      </c>
      <c r="D5625">
        <v>3</v>
      </c>
      <c r="E5625">
        <v>3</v>
      </c>
      <c r="F5625">
        <v>3</v>
      </c>
      <c r="G5625">
        <v>-0.47253030365281756</v>
      </c>
      <c r="H5625">
        <v>-0.3863683233811589</v>
      </c>
      <c r="I5625">
        <v>-0.13164203259655721</v>
      </c>
      <c r="J5625">
        <v>-0.1287812398174133</v>
      </c>
    </row>
    <row r="5626" spans="1:10" x14ac:dyDescent="0.2">
      <c r="A5626">
        <v>35200565</v>
      </c>
      <c r="B5626">
        <v>491</v>
      </c>
      <c r="C5626">
        <v>4</v>
      </c>
      <c r="D5626">
        <v>2</v>
      </c>
      <c r="E5626">
        <v>4</v>
      </c>
      <c r="F5626">
        <v>3</v>
      </c>
      <c r="G5626">
        <v>0.2580314650114518</v>
      </c>
      <c r="H5626">
        <v>-0.65389954211439039</v>
      </c>
      <c r="I5626">
        <v>3.453341407699928E-2</v>
      </c>
      <c r="J5626">
        <v>-0.12718767458599609</v>
      </c>
    </row>
    <row r="5627" spans="1:10" x14ac:dyDescent="0.2">
      <c r="A5627">
        <v>35200566</v>
      </c>
      <c r="B5627">
        <v>529</v>
      </c>
      <c r="C5627">
        <v>4</v>
      </c>
      <c r="D5627">
        <v>2</v>
      </c>
      <c r="E5627">
        <v>3</v>
      </c>
      <c r="F5627">
        <v>3</v>
      </c>
      <c r="G5627">
        <v>0.36593251845186459</v>
      </c>
      <c r="H5627">
        <v>-0.66080154315176998</v>
      </c>
      <c r="I5627">
        <v>-2.7346181273682643E-2</v>
      </c>
      <c r="J5627">
        <v>-0.21455710994360605</v>
      </c>
    </row>
    <row r="5628" spans="1:10" x14ac:dyDescent="0.2">
      <c r="A5628">
        <v>35200567</v>
      </c>
      <c r="B5628">
        <v>579</v>
      </c>
      <c r="C5628">
        <v>3</v>
      </c>
      <c r="D5628">
        <v>3</v>
      </c>
      <c r="E5628">
        <v>3</v>
      </c>
      <c r="F5628">
        <v>4</v>
      </c>
      <c r="G5628">
        <v>-0.39655228226409345</v>
      </c>
      <c r="H5628">
        <v>-0.15379462508321368</v>
      </c>
      <c r="I5628">
        <v>-9.489960770088797E-3</v>
      </c>
      <c r="J5628">
        <v>4.9936275113663595E-2</v>
      </c>
    </row>
    <row r="5629" spans="1:10" x14ac:dyDescent="0.2">
      <c r="A5629">
        <v>35200568</v>
      </c>
      <c r="B5629">
        <v>469</v>
      </c>
      <c r="C5629">
        <v>3</v>
      </c>
      <c r="D5629">
        <v>2</v>
      </c>
      <c r="E5629">
        <v>3</v>
      </c>
      <c r="F5629">
        <v>4</v>
      </c>
      <c r="G5629">
        <v>-6.8467435535390087E-3</v>
      </c>
      <c r="H5629">
        <v>-0.54391100328402042</v>
      </c>
      <c r="I5629">
        <v>-0.13184532727824949</v>
      </c>
      <c r="J5629">
        <v>0.10308230639910435</v>
      </c>
    </row>
    <row r="5630" spans="1:10" x14ac:dyDescent="0.2">
      <c r="A5630">
        <v>35200569</v>
      </c>
      <c r="B5630">
        <v>652</v>
      </c>
      <c r="C5630">
        <v>4</v>
      </c>
      <c r="D5630">
        <v>4</v>
      </c>
      <c r="E5630">
        <v>3</v>
      </c>
      <c r="F5630">
        <v>4</v>
      </c>
      <c r="G5630">
        <v>0.10250496224609043</v>
      </c>
      <c r="H5630">
        <v>-2.9653802703996368E-3</v>
      </c>
      <c r="I5630">
        <v>-0.25062623416531815</v>
      </c>
      <c r="J5630">
        <v>0.19054378272700481</v>
      </c>
    </row>
    <row r="5631" spans="1:10" x14ac:dyDescent="0.2">
      <c r="A5631">
        <v>35200570</v>
      </c>
      <c r="B5631">
        <v>459</v>
      </c>
      <c r="C5631">
        <v>4</v>
      </c>
      <c r="D5631">
        <v>1</v>
      </c>
      <c r="E5631">
        <v>3</v>
      </c>
      <c r="F5631">
        <v>3</v>
      </c>
      <c r="G5631">
        <v>0.15122227802717714</v>
      </c>
      <c r="H5631">
        <v>-0.86039921087702642</v>
      </c>
      <c r="I5631">
        <v>-0.11799538304040161</v>
      </c>
      <c r="J5631">
        <v>-0.17557957169723454</v>
      </c>
    </row>
    <row r="5632" spans="1:10" x14ac:dyDescent="0.2">
      <c r="A5632">
        <v>35200571</v>
      </c>
      <c r="B5632">
        <v>591</v>
      </c>
      <c r="C5632">
        <v>4</v>
      </c>
      <c r="D5632">
        <v>2</v>
      </c>
      <c r="E5632">
        <v>3</v>
      </c>
      <c r="F5632">
        <v>4</v>
      </c>
      <c r="G5632">
        <v>0.63020270087690888</v>
      </c>
      <c r="H5632">
        <v>-0.60733497764030941</v>
      </c>
      <c r="I5632">
        <v>-0.23064472178704631</v>
      </c>
      <c r="J5632">
        <v>2.6680887234238351E-2</v>
      </c>
    </row>
    <row r="5633" spans="1:10" x14ac:dyDescent="0.2">
      <c r="A5633">
        <v>35200572</v>
      </c>
      <c r="B5633">
        <v>521</v>
      </c>
      <c r="C5633">
        <v>2</v>
      </c>
      <c r="D5633">
        <v>2</v>
      </c>
      <c r="E5633">
        <v>3</v>
      </c>
      <c r="F5633">
        <v>3</v>
      </c>
      <c r="G5633">
        <v>-0.41830617536199882</v>
      </c>
      <c r="H5633">
        <v>-0.57991976273221468</v>
      </c>
      <c r="I5633">
        <v>-0.19698262255848484</v>
      </c>
      <c r="J5633">
        <v>-8.8347264404725331E-2</v>
      </c>
    </row>
    <row r="5634" spans="1:10" x14ac:dyDescent="0.2">
      <c r="A5634">
        <v>35200573</v>
      </c>
      <c r="B5634">
        <v>518</v>
      </c>
      <c r="C5634">
        <v>3</v>
      </c>
      <c r="D5634">
        <v>1</v>
      </c>
      <c r="E5634">
        <v>3</v>
      </c>
      <c r="F5634">
        <v>3</v>
      </c>
      <c r="G5634">
        <v>-0.10979312124267808</v>
      </c>
      <c r="H5634">
        <v>-0.91340603452023372</v>
      </c>
      <c r="I5634">
        <v>-0.15937498884315082</v>
      </c>
      <c r="J5634">
        <v>-0.27003572982303625</v>
      </c>
    </row>
    <row r="5635" spans="1:10" x14ac:dyDescent="0.2">
      <c r="A5635">
        <v>35200574</v>
      </c>
      <c r="B5635">
        <v>463</v>
      </c>
      <c r="C5635">
        <v>4</v>
      </c>
      <c r="D5635">
        <v>3</v>
      </c>
      <c r="E5635">
        <v>4</v>
      </c>
      <c r="F5635">
        <v>4</v>
      </c>
      <c r="G5635">
        <v>0.66205041286377597</v>
      </c>
      <c r="H5635">
        <v>-7.3538700653337355E-2</v>
      </c>
      <c r="I5635">
        <v>4.3302063875731996E-2</v>
      </c>
      <c r="J5635">
        <v>0.10373109642654882</v>
      </c>
    </row>
    <row r="5636" spans="1:10" x14ac:dyDescent="0.2">
      <c r="A5636">
        <v>35200575</v>
      </c>
      <c r="B5636">
        <v>533</v>
      </c>
      <c r="C5636">
        <v>4</v>
      </c>
      <c r="D5636">
        <v>2</v>
      </c>
      <c r="E5636">
        <v>4</v>
      </c>
      <c r="F5636">
        <v>3</v>
      </c>
      <c r="G5636">
        <v>6.7076315819369431E-2</v>
      </c>
      <c r="H5636">
        <v>-0.43965814819601701</v>
      </c>
      <c r="I5636">
        <v>6.1319265097859586E-2</v>
      </c>
      <c r="J5636">
        <v>-0.35596128057537724</v>
      </c>
    </row>
    <row r="5637" spans="1:10" x14ac:dyDescent="0.2">
      <c r="A5637">
        <v>35200576</v>
      </c>
      <c r="B5637">
        <v>716</v>
      </c>
      <c r="C5637">
        <v>3</v>
      </c>
      <c r="D5637">
        <v>1</v>
      </c>
      <c r="E5637">
        <v>4</v>
      </c>
      <c r="F5637">
        <v>4</v>
      </c>
      <c r="G5637">
        <v>-7.6351807456287446E-4</v>
      </c>
      <c r="H5637">
        <v>-0.80300110319481743</v>
      </c>
      <c r="I5637">
        <v>0.35287115171676386</v>
      </c>
      <c r="J5637">
        <v>3.5474062734618755E-2</v>
      </c>
    </row>
    <row r="5638" spans="1:10" x14ac:dyDescent="0.2">
      <c r="A5638">
        <v>35200577</v>
      </c>
      <c r="B5638">
        <v>566</v>
      </c>
      <c r="C5638">
        <v>3</v>
      </c>
      <c r="D5638">
        <v>2</v>
      </c>
      <c r="E5638">
        <v>2</v>
      </c>
      <c r="F5638">
        <v>3</v>
      </c>
      <c r="G5638">
        <v>-0.23282643186062191</v>
      </c>
      <c r="H5638">
        <v>-0.73286807793252595</v>
      </c>
      <c r="I5638">
        <v>-0.33427861940223252</v>
      </c>
      <c r="J5638">
        <v>-0.15602238060460483</v>
      </c>
    </row>
    <row r="5639" spans="1:10" x14ac:dyDescent="0.2">
      <c r="A5639">
        <v>35200578</v>
      </c>
      <c r="B5639">
        <v>352</v>
      </c>
      <c r="C5639">
        <v>3</v>
      </c>
      <c r="D5639">
        <v>1</v>
      </c>
      <c r="E5639">
        <v>4</v>
      </c>
      <c r="F5639">
        <v>2</v>
      </c>
      <c r="G5639">
        <v>-0.12549345147924354</v>
      </c>
      <c r="H5639">
        <v>-1.0261473014120366</v>
      </c>
      <c r="I5639">
        <v>0.20464449681364014</v>
      </c>
      <c r="J5639">
        <v>-0.41949892585916965</v>
      </c>
    </row>
    <row r="5640" spans="1:10" x14ac:dyDescent="0.2">
      <c r="A5640">
        <v>35200579</v>
      </c>
      <c r="B5640">
        <v>660</v>
      </c>
      <c r="C5640">
        <v>4</v>
      </c>
      <c r="D5640">
        <v>3</v>
      </c>
      <c r="E5640">
        <v>3</v>
      </c>
      <c r="F5640">
        <v>4</v>
      </c>
      <c r="G5640">
        <v>0.23047583306185493</v>
      </c>
      <c r="H5640">
        <v>-0.12726195497012494</v>
      </c>
      <c r="I5640">
        <v>-0.19158755456311466</v>
      </c>
      <c r="J5640">
        <v>9.2673156686805105E-2</v>
      </c>
    </row>
    <row r="5641" spans="1:10" x14ac:dyDescent="0.2">
      <c r="A5641">
        <v>35200580</v>
      </c>
      <c r="B5641">
        <v>469</v>
      </c>
      <c r="C5641">
        <v>3</v>
      </c>
      <c r="D5641">
        <v>1</v>
      </c>
      <c r="E5641">
        <v>3</v>
      </c>
      <c r="F5641">
        <v>3</v>
      </c>
      <c r="G5641">
        <v>-0.25175610614207622</v>
      </c>
      <c r="H5641">
        <v>-0.93785736676010489</v>
      </c>
      <c r="I5641">
        <v>-0.21357896589493236</v>
      </c>
      <c r="J5641">
        <v>-0.17085508084470302</v>
      </c>
    </row>
    <row r="5642" spans="1:10" x14ac:dyDescent="0.2">
      <c r="A5642">
        <v>35200581</v>
      </c>
      <c r="B5642">
        <v>353</v>
      </c>
      <c r="C5642">
        <v>4</v>
      </c>
      <c r="D5642">
        <v>3</v>
      </c>
      <c r="E5642">
        <v>3</v>
      </c>
      <c r="F5642">
        <v>4</v>
      </c>
      <c r="G5642">
        <v>0.60237467751520946</v>
      </c>
      <c r="H5642">
        <v>-0.40000971323280088</v>
      </c>
      <c r="I5642">
        <v>-0.30174649327323522</v>
      </c>
      <c r="J5642">
        <v>0.32561450956841431</v>
      </c>
    </row>
    <row r="5643" spans="1:10" x14ac:dyDescent="0.2">
      <c r="A5643">
        <v>35200582</v>
      </c>
      <c r="B5643">
        <v>771</v>
      </c>
      <c r="C5643">
        <v>4</v>
      </c>
      <c r="D5643">
        <v>4</v>
      </c>
      <c r="E5643">
        <v>2</v>
      </c>
      <c r="F5643">
        <v>4</v>
      </c>
      <c r="G5643">
        <v>0.19432680714131972</v>
      </c>
      <c r="H5643">
        <v>-1.956679642258749E-2</v>
      </c>
      <c r="I5643">
        <v>-0.31884999930521685</v>
      </c>
      <c r="J5643">
        <v>0.44844117142582324</v>
      </c>
    </row>
    <row r="5644" spans="1:10" x14ac:dyDescent="0.2">
      <c r="A5644">
        <v>35200583</v>
      </c>
      <c r="B5644">
        <v>795</v>
      </c>
      <c r="C5644">
        <v>5</v>
      </c>
      <c r="D5644">
        <v>5</v>
      </c>
      <c r="E5644">
        <v>2</v>
      </c>
      <c r="F5644">
        <v>5</v>
      </c>
      <c r="G5644">
        <v>0.67346304871776042</v>
      </c>
      <c r="H5644">
        <v>1.385076609077446</v>
      </c>
      <c r="I5644">
        <v>-0.31896111078526268</v>
      </c>
      <c r="J5644">
        <v>0.83901918977621737</v>
      </c>
    </row>
    <row r="5645" spans="1:10" x14ac:dyDescent="0.2">
      <c r="A5645">
        <v>35200584</v>
      </c>
      <c r="B5645">
        <v>503</v>
      </c>
      <c r="C5645">
        <v>3</v>
      </c>
      <c r="D5645">
        <v>3</v>
      </c>
      <c r="E5645">
        <v>3</v>
      </c>
      <c r="F5645">
        <v>4</v>
      </c>
      <c r="G5645">
        <v>-9.6900408514942277E-2</v>
      </c>
      <c r="H5645">
        <v>-0.26615563664758241</v>
      </c>
      <c r="I5645">
        <v>-0.3054427642801143</v>
      </c>
      <c r="J5645">
        <v>0.55704521310184074</v>
      </c>
    </row>
    <row r="5646" spans="1:10" x14ac:dyDescent="0.2">
      <c r="A5646">
        <v>35200585</v>
      </c>
      <c r="B5646">
        <v>461</v>
      </c>
      <c r="C5646">
        <v>4</v>
      </c>
      <c r="D5646">
        <v>3</v>
      </c>
      <c r="E5646">
        <v>3</v>
      </c>
      <c r="F5646">
        <v>4</v>
      </c>
      <c r="G5646">
        <v>0.52468809782391268</v>
      </c>
      <c r="H5646">
        <v>-0.19930047031011236</v>
      </c>
      <c r="I5646">
        <v>-0.29833210967690199</v>
      </c>
      <c r="J5646">
        <v>0.17546856872670097</v>
      </c>
    </row>
    <row r="5647" spans="1:10" x14ac:dyDescent="0.2">
      <c r="A5647">
        <v>35200586</v>
      </c>
      <c r="B5647">
        <v>521</v>
      </c>
      <c r="C5647">
        <v>4</v>
      </c>
      <c r="D5647">
        <v>2</v>
      </c>
      <c r="E5647">
        <v>1</v>
      </c>
      <c r="F5647">
        <v>3</v>
      </c>
      <c r="G5647">
        <v>0.5816293149227818</v>
      </c>
      <c r="H5647">
        <v>-0.52297371417725935</v>
      </c>
      <c r="I5647">
        <v>-0.75125865974671779</v>
      </c>
      <c r="J5647">
        <v>-0.12884828477833235</v>
      </c>
    </row>
    <row r="5648" spans="1:10" x14ac:dyDescent="0.2">
      <c r="A5648">
        <v>35200587</v>
      </c>
      <c r="B5648">
        <v>708</v>
      </c>
      <c r="C5648">
        <v>5</v>
      </c>
      <c r="D5648">
        <v>2</v>
      </c>
      <c r="E5648">
        <v>2</v>
      </c>
      <c r="F5648">
        <v>4</v>
      </c>
      <c r="G5648">
        <v>0.70373553541438416</v>
      </c>
      <c r="H5648">
        <v>-0.65266597882158672</v>
      </c>
      <c r="I5648">
        <v>-0.40813520634050571</v>
      </c>
      <c r="J5648">
        <v>0.15780813173489863</v>
      </c>
    </row>
    <row r="5649" spans="1:10" x14ac:dyDescent="0.2">
      <c r="A5649">
        <v>35200588</v>
      </c>
      <c r="B5649">
        <v>788</v>
      </c>
      <c r="C5649">
        <v>5</v>
      </c>
      <c r="D5649">
        <v>4</v>
      </c>
      <c r="E5649">
        <v>2</v>
      </c>
      <c r="F5649">
        <v>4</v>
      </c>
      <c r="G5649">
        <v>1.0903329921554334</v>
      </c>
      <c r="H5649">
        <v>8.2037380017016576E-2</v>
      </c>
      <c r="I5649">
        <v>-0.50027948890819296</v>
      </c>
      <c r="J5649">
        <v>0.55957249873967507</v>
      </c>
    </row>
    <row r="5650" spans="1:10" x14ac:dyDescent="0.2">
      <c r="A5650">
        <v>35200589</v>
      </c>
      <c r="B5650">
        <v>615</v>
      </c>
      <c r="C5650">
        <v>4</v>
      </c>
      <c r="D5650">
        <v>2</v>
      </c>
      <c r="E5650">
        <v>1</v>
      </c>
      <c r="F5650">
        <v>3</v>
      </c>
      <c r="G5650">
        <v>0.49389293426550362</v>
      </c>
      <c r="H5650">
        <v>-0.6870798882184882</v>
      </c>
      <c r="I5650">
        <v>-0.80186499016502921</v>
      </c>
      <c r="J5650">
        <v>-0.27992759787261984</v>
      </c>
    </row>
    <row r="5651" spans="1:10" x14ac:dyDescent="0.2">
      <c r="A5651">
        <v>35200590</v>
      </c>
      <c r="B5651">
        <v>481</v>
      </c>
      <c r="C5651">
        <v>3</v>
      </c>
      <c r="D5651">
        <v>4</v>
      </c>
      <c r="E5651">
        <v>1</v>
      </c>
      <c r="F5651">
        <v>3</v>
      </c>
      <c r="G5651">
        <v>3.9263840960396257E-5</v>
      </c>
      <c r="H5651">
        <v>-3.3426686858207599E-2</v>
      </c>
      <c r="I5651">
        <v>-0.82386819002186185</v>
      </c>
      <c r="J5651">
        <v>-0.31595199072500268</v>
      </c>
    </row>
    <row r="5652" spans="1:10" x14ac:dyDescent="0.2">
      <c r="A5652">
        <v>35200591</v>
      </c>
      <c r="B5652">
        <v>553</v>
      </c>
      <c r="C5652">
        <v>4</v>
      </c>
      <c r="D5652">
        <v>1</v>
      </c>
      <c r="E5652">
        <v>2</v>
      </c>
      <c r="F5652">
        <v>4</v>
      </c>
      <c r="G5652">
        <v>5.6479758372819253E-2</v>
      </c>
      <c r="H5652">
        <v>-0.77870853170235532</v>
      </c>
      <c r="I5652">
        <v>-0.69243022904665341</v>
      </c>
      <c r="J5652">
        <v>4.6738756427482903E-2</v>
      </c>
    </row>
    <row r="5653" spans="1:10" x14ac:dyDescent="0.2">
      <c r="A5653">
        <v>35200593</v>
      </c>
      <c r="B5653">
        <v>515</v>
      </c>
      <c r="C5653">
        <v>4</v>
      </c>
      <c r="D5653">
        <v>2</v>
      </c>
      <c r="E5653">
        <v>1</v>
      </c>
      <c r="F5653">
        <v>4</v>
      </c>
      <c r="G5653">
        <v>0.43737688679879372</v>
      </c>
      <c r="H5653">
        <v>-0.53340631495230961</v>
      </c>
      <c r="I5653">
        <v>-0.87899757496121345</v>
      </c>
      <c r="J5653">
        <v>0.23995769676973916</v>
      </c>
    </row>
    <row r="5654" spans="1:10" x14ac:dyDescent="0.2">
      <c r="A5654">
        <v>35200594</v>
      </c>
      <c r="B5654">
        <v>499</v>
      </c>
      <c r="C5654">
        <v>4</v>
      </c>
      <c r="D5654">
        <v>2</v>
      </c>
      <c r="E5654">
        <v>2</v>
      </c>
      <c r="F5654">
        <v>4</v>
      </c>
      <c r="G5654">
        <v>0.39224471272219052</v>
      </c>
      <c r="H5654">
        <v>-0.65864693069652636</v>
      </c>
      <c r="I5654">
        <v>-0.64605108380955811</v>
      </c>
      <c r="J5654">
        <v>4.0933428421460749E-4</v>
      </c>
    </row>
    <row r="5655" spans="1:10" x14ac:dyDescent="0.2">
      <c r="A5655">
        <v>35200595</v>
      </c>
      <c r="B5655">
        <v>459</v>
      </c>
      <c r="C5655">
        <v>4</v>
      </c>
      <c r="D5655">
        <v>2</v>
      </c>
      <c r="E5655">
        <v>1</v>
      </c>
      <c r="F5655">
        <v>4</v>
      </c>
      <c r="G5655">
        <v>0.65843228465364145</v>
      </c>
      <c r="H5655">
        <v>-0.49139876657797565</v>
      </c>
      <c r="I5655">
        <v>-0.75942970578762736</v>
      </c>
      <c r="J5655">
        <v>-2.3512291113206154E-2</v>
      </c>
    </row>
    <row r="5656" spans="1:10" x14ac:dyDescent="0.2">
      <c r="A5656">
        <v>35200596</v>
      </c>
      <c r="B5656">
        <v>684</v>
      </c>
      <c r="C5656">
        <v>5</v>
      </c>
      <c r="D5656">
        <v>5</v>
      </c>
      <c r="E5656">
        <v>1</v>
      </c>
      <c r="F5656">
        <v>4</v>
      </c>
      <c r="G5656">
        <v>0.83819361978029716</v>
      </c>
      <c r="H5656">
        <v>1.0379372574169521</v>
      </c>
      <c r="I5656">
        <v>-1.0758003130062752</v>
      </c>
      <c r="J5656">
        <v>0.66014017302847194</v>
      </c>
    </row>
    <row r="5657" spans="1:10" x14ac:dyDescent="0.2">
      <c r="A5657">
        <v>35200597</v>
      </c>
      <c r="B5657">
        <v>371</v>
      </c>
      <c r="C5657">
        <v>4</v>
      </c>
      <c r="D5657">
        <v>2</v>
      </c>
      <c r="E5657">
        <v>1</v>
      </c>
      <c r="F5657">
        <v>3</v>
      </c>
      <c r="G5657">
        <v>0.11747854496801985</v>
      </c>
      <c r="H5657">
        <v>-0.69862493402084747</v>
      </c>
      <c r="I5657">
        <v>-0.71310081646694068</v>
      </c>
      <c r="J5657">
        <v>-0.22070557461481111</v>
      </c>
    </row>
    <row r="5658" spans="1:10" x14ac:dyDescent="0.2">
      <c r="A5658">
        <v>35200598</v>
      </c>
      <c r="B5658">
        <v>429</v>
      </c>
      <c r="C5658">
        <v>5</v>
      </c>
      <c r="D5658">
        <v>5</v>
      </c>
      <c r="E5658">
        <v>1</v>
      </c>
      <c r="F5658">
        <v>4</v>
      </c>
      <c r="G5658">
        <v>1.0293941359735763</v>
      </c>
      <c r="H5658">
        <v>2.4594223650076943</v>
      </c>
      <c r="I5658">
        <v>-0.73735647818171102</v>
      </c>
      <c r="J5658">
        <v>0.40086350053439418</v>
      </c>
    </row>
    <row r="5659" spans="1:10" x14ac:dyDescent="0.2">
      <c r="A5659">
        <v>35200599</v>
      </c>
      <c r="B5659">
        <v>539</v>
      </c>
      <c r="C5659">
        <v>5</v>
      </c>
      <c r="D5659">
        <v>3</v>
      </c>
      <c r="E5659">
        <v>4</v>
      </c>
      <c r="F5659">
        <v>4</v>
      </c>
      <c r="G5659">
        <v>1.0420008975596655</v>
      </c>
      <c r="H5659">
        <v>-0.11695711704737879</v>
      </c>
      <c r="I5659">
        <v>0.27275871500588977</v>
      </c>
      <c r="J5659">
        <v>0.38043252121930626</v>
      </c>
    </row>
    <row r="5660" spans="1:10" x14ac:dyDescent="0.2">
      <c r="A5660">
        <v>35200600</v>
      </c>
      <c r="B5660">
        <v>433</v>
      </c>
      <c r="C5660">
        <v>4</v>
      </c>
      <c r="D5660">
        <v>1</v>
      </c>
      <c r="E5660">
        <v>2</v>
      </c>
      <c r="F5660">
        <v>4</v>
      </c>
      <c r="G5660">
        <v>0.14524185354868391</v>
      </c>
      <c r="H5660">
        <v>-1.0222099508731528</v>
      </c>
      <c r="I5660">
        <v>-0.65836662444352267</v>
      </c>
      <c r="J5660">
        <v>9.7650538674125292E-2</v>
      </c>
    </row>
    <row r="5661" spans="1:10" x14ac:dyDescent="0.2">
      <c r="A5661">
        <v>35200601</v>
      </c>
      <c r="B5661">
        <v>389</v>
      </c>
      <c r="C5661">
        <v>4</v>
      </c>
      <c r="D5661">
        <v>2</v>
      </c>
      <c r="E5661">
        <v>2</v>
      </c>
      <c r="F5661">
        <v>4</v>
      </c>
      <c r="G5661">
        <v>0.64562913521832854</v>
      </c>
      <c r="H5661">
        <v>-0.44006326822573866</v>
      </c>
      <c r="I5661">
        <v>-0.53360306101997101</v>
      </c>
      <c r="J5661">
        <v>0.22622938841775156</v>
      </c>
    </row>
    <row r="5662" spans="1:10" x14ac:dyDescent="0.2">
      <c r="A5662">
        <v>35200602</v>
      </c>
      <c r="B5662">
        <v>459</v>
      </c>
      <c r="C5662">
        <v>3</v>
      </c>
      <c r="D5662">
        <v>3</v>
      </c>
      <c r="E5662">
        <v>2</v>
      </c>
      <c r="F5662">
        <v>4</v>
      </c>
      <c r="G5662">
        <v>-0.26703375135225821</v>
      </c>
      <c r="H5662">
        <v>-0.4257300550608174</v>
      </c>
      <c r="I5662">
        <v>-0.46806406302927822</v>
      </c>
      <c r="J5662">
        <v>0.22463788501422302</v>
      </c>
    </row>
    <row r="5663" spans="1:10" x14ac:dyDescent="0.2">
      <c r="A5663">
        <v>35200603</v>
      </c>
      <c r="B5663">
        <v>687</v>
      </c>
      <c r="C5663">
        <v>5</v>
      </c>
      <c r="D5663">
        <v>3</v>
      </c>
      <c r="E5663">
        <v>2</v>
      </c>
      <c r="F5663">
        <v>4</v>
      </c>
      <c r="G5663">
        <v>0.69144270093137039</v>
      </c>
      <c r="H5663">
        <v>-0.20287021262327412</v>
      </c>
      <c r="I5663">
        <v>-0.6006925655299804</v>
      </c>
      <c r="J5663">
        <v>0.11656943727600894</v>
      </c>
    </row>
    <row r="5664" spans="1:10" x14ac:dyDescent="0.2">
      <c r="A5664">
        <v>35200604</v>
      </c>
      <c r="B5664">
        <v>596</v>
      </c>
      <c r="C5664">
        <v>4</v>
      </c>
      <c r="D5664">
        <v>4</v>
      </c>
      <c r="E5664">
        <v>2</v>
      </c>
      <c r="F5664">
        <v>4</v>
      </c>
      <c r="G5664">
        <v>0.57596408784095265</v>
      </c>
      <c r="H5664">
        <v>-2.7849186766967793E-2</v>
      </c>
      <c r="I5664">
        <v>-0.69012472058330254</v>
      </c>
      <c r="J5664">
        <v>0.13392389603716429</v>
      </c>
    </row>
    <row r="5665" spans="1:10" x14ac:dyDescent="0.2">
      <c r="A5665">
        <v>35200605</v>
      </c>
      <c r="B5665">
        <v>732</v>
      </c>
      <c r="C5665">
        <v>4</v>
      </c>
      <c r="D5665">
        <v>2</v>
      </c>
      <c r="E5665">
        <v>2</v>
      </c>
      <c r="F5665">
        <v>4</v>
      </c>
      <c r="G5665">
        <v>0.16667192739364656</v>
      </c>
      <c r="H5665">
        <v>-0.70551674047107804</v>
      </c>
      <c r="I5665">
        <v>-0.54841427708350055</v>
      </c>
      <c r="J5665">
        <v>6.2603336455236441E-2</v>
      </c>
    </row>
    <row r="5666" spans="1:10" x14ac:dyDescent="0.2">
      <c r="A5666">
        <v>35200606</v>
      </c>
      <c r="B5666">
        <v>438</v>
      </c>
      <c r="C5666">
        <v>5</v>
      </c>
      <c r="D5666">
        <v>2</v>
      </c>
      <c r="E5666">
        <v>3</v>
      </c>
      <c r="F5666">
        <v>4</v>
      </c>
      <c r="G5666">
        <v>1.5010743017923072</v>
      </c>
      <c r="H5666">
        <v>-0.57912959736536385</v>
      </c>
      <c r="I5666">
        <v>-2.2000183553070096E-2</v>
      </c>
      <c r="J5666">
        <v>0.18657228643635576</v>
      </c>
    </row>
    <row r="5667" spans="1:10" x14ac:dyDescent="0.2">
      <c r="A5667">
        <v>35200610</v>
      </c>
      <c r="B5667">
        <v>285</v>
      </c>
      <c r="C5667">
        <v>4</v>
      </c>
      <c r="D5667">
        <v>1</v>
      </c>
      <c r="E5667">
        <v>2</v>
      </c>
      <c r="F5667">
        <v>3</v>
      </c>
      <c r="G5667">
        <v>7.2368234295039469E-2</v>
      </c>
      <c r="H5667">
        <v>-1.2245068722360364</v>
      </c>
      <c r="I5667">
        <v>-0.41534128092001948</v>
      </c>
      <c r="J5667">
        <v>-0.37465897038521895</v>
      </c>
    </row>
    <row r="5668" spans="1:10" x14ac:dyDescent="0.2">
      <c r="A5668">
        <v>35200611</v>
      </c>
      <c r="B5668">
        <v>472</v>
      </c>
      <c r="C5668">
        <v>3</v>
      </c>
      <c r="D5668">
        <v>1</v>
      </c>
      <c r="E5668">
        <v>2</v>
      </c>
      <c r="F5668">
        <v>3</v>
      </c>
      <c r="G5668">
        <v>-0.13356878100217556</v>
      </c>
      <c r="H5668">
        <v>-0.80145006491069759</v>
      </c>
      <c r="I5668">
        <v>-0.48874663173046118</v>
      </c>
      <c r="J5668">
        <v>-0.10744808660484841</v>
      </c>
    </row>
    <row r="5669" spans="1:10" x14ac:dyDescent="0.2">
      <c r="A5669">
        <v>35200612</v>
      </c>
      <c r="B5669">
        <v>664</v>
      </c>
      <c r="C5669">
        <v>4</v>
      </c>
      <c r="D5669">
        <v>2</v>
      </c>
      <c r="E5669">
        <v>2</v>
      </c>
      <c r="F5669">
        <v>3</v>
      </c>
      <c r="G5669">
        <v>3.5811364986638103E-2</v>
      </c>
      <c r="H5669">
        <v>-0.63030944357420071</v>
      </c>
      <c r="I5669">
        <v>-0.37604496757118466</v>
      </c>
      <c r="J5669">
        <v>-0.1901223610250572</v>
      </c>
    </row>
    <row r="5670" spans="1:10" x14ac:dyDescent="0.2">
      <c r="A5670">
        <v>35200639</v>
      </c>
      <c r="B5670">
        <v>424</v>
      </c>
      <c r="C5670">
        <v>4</v>
      </c>
      <c r="D5670">
        <v>5</v>
      </c>
      <c r="E5670">
        <v>1</v>
      </c>
      <c r="F5670">
        <v>5</v>
      </c>
      <c r="G5670">
        <v>0.24486645205045171</v>
      </c>
      <c r="H5670">
        <v>2.1255550491505772</v>
      </c>
      <c r="I5670">
        <v>-0.75793597640850108</v>
      </c>
      <c r="J5670">
        <v>4.628535601807009</v>
      </c>
    </row>
    <row r="5671" spans="1:10" x14ac:dyDescent="0.2">
      <c r="A5671">
        <v>35200640</v>
      </c>
      <c r="B5671">
        <v>490</v>
      </c>
      <c r="C5671">
        <v>4</v>
      </c>
      <c r="D5671">
        <v>5</v>
      </c>
      <c r="E5671">
        <v>4</v>
      </c>
      <c r="F5671">
        <v>5</v>
      </c>
      <c r="G5671">
        <v>1.7898404096308218E-2</v>
      </c>
      <c r="H5671">
        <v>1.3104308252857153</v>
      </c>
      <c r="I5671">
        <v>3.7396504895225391E-2</v>
      </c>
      <c r="J5671">
        <v>1.3439113392299462</v>
      </c>
    </row>
    <row r="5672" spans="1:10" x14ac:dyDescent="0.2">
      <c r="A5672">
        <v>35200641</v>
      </c>
      <c r="B5672">
        <v>980</v>
      </c>
      <c r="C5672">
        <v>5</v>
      </c>
      <c r="D5672">
        <v>5</v>
      </c>
      <c r="E5672">
        <v>3</v>
      </c>
      <c r="F5672">
        <v>5</v>
      </c>
      <c r="G5672">
        <v>1.2834069302327864</v>
      </c>
      <c r="H5672">
        <v>2.047839406218976</v>
      </c>
      <c r="I5672">
        <v>-9.4054178496320778E-2</v>
      </c>
      <c r="J5672">
        <v>3.5761565916933344</v>
      </c>
    </row>
    <row r="5673" spans="1:10" x14ac:dyDescent="0.2">
      <c r="A5673">
        <v>35200642</v>
      </c>
      <c r="B5673">
        <v>412</v>
      </c>
      <c r="C5673">
        <v>4</v>
      </c>
      <c r="D5673">
        <v>5</v>
      </c>
      <c r="E5673">
        <v>3</v>
      </c>
      <c r="F5673">
        <v>5</v>
      </c>
      <c r="G5673">
        <v>0.28472008283960848</v>
      </c>
      <c r="H5673">
        <v>0.69190982594982842</v>
      </c>
      <c r="I5673">
        <v>-0.15254374494597028</v>
      </c>
      <c r="J5673">
        <v>0.72255814294172516</v>
      </c>
    </row>
    <row r="5674" spans="1:10" x14ac:dyDescent="0.2">
      <c r="A5674">
        <v>35200643</v>
      </c>
      <c r="B5674">
        <v>473</v>
      </c>
      <c r="C5674">
        <v>5</v>
      </c>
      <c r="D5674">
        <v>4</v>
      </c>
      <c r="E5674">
        <v>2</v>
      </c>
      <c r="F5674">
        <v>4</v>
      </c>
      <c r="G5674">
        <v>1.0080881059804769</v>
      </c>
      <c r="H5674">
        <v>0.57857339122370044</v>
      </c>
      <c r="I5674">
        <v>-0.63035603068802537</v>
      </c>
      <c r="J5674">
        <v>0.47204159211516072</v>
      </c>
    </row>
    <row r="5675" spans="1:10" x14ac:dyDescent="0.2">
      <c r="A5675">
        <v>35200644</v>
      </c>
      <c r="B5675">
        <v>485</v>
      </c>
      <c r="C5675">
        <v>4</v>
      </c>
      <c r="D5675">
        <v>3</v>
      </c>
      <c r="E5675">
        <v>2</v>
      </c>
      <c r="F5675">
        <v>4</v>
      </c>
      <c r="G5675">
        <v>1.5975126446747173E-2</v>
      </c>
      <c r="H5675">
        <v>-0.30958518758004239</v>
      </c>
      <c r="I5675">
        <v>-0.48375360294537273</v>
      </c>
      <c r="J5675">
        <v>0.11216702634018336</v>
      </c>
    </row>
    <row r="5676" spans="1:10" x14ac:dyDescent="0.2">
      <c r="A5676">
        <v>35200645</v>
      </c>
      <c r="B5676">
        <v>472</v>
      </c>
      <c r="C5676">
        <v>4</v>
      </c>
      <c r="D5676">
        <v>4</v>
      </c>
      <c r="E5676">
        <v>3</v>
      </c>
      <c r="F5676">
        <v>3</v>
      </c>
      <c r="G5676">
        <v>0.47677880412955065</v>
      </c>
      <c r="H5676">
        <v>-3.1180287158355663E-2</v>
      </c>
      <c r="I5676">
        <v>-6.4527719275255385E-2</v>
      </c>
      <c r="J5676">
        <v>-0.16926422324983204</v>
      </c>
    </row>
    <row r="5677" spans="1:10" x14ac:dyDescent="0.2">
      <c r="A5677">
        <v>35200646</v>
      </c>
      <c r="B5677">
        <v>426</v>
      </c>
      <c r="C5677">
        <v>4</v>
      </c>
      <c r="D5677">
        <v>1</v>
      </c>
      <c r="E5677">
        <v>1</v>
      </c>
      <c r="F5677">
        <v>3</v>
      </c>
      <c r="G5677">
        <v>0.31505138540079386</v>
      </c>
      <c r="H5677">
        <v>-0.98107406132129893</v>
      </c>
      <c r="I5677">
        <v>-0.72054133959285172</v>
      </c>
      <c r="J5677">
        <v>-0.35322214720859013</v>
      </c>
    </row>
    <row r="5678" spans="1:10" x14ac:dyDescent="0.2">
      <c r="A5678">
        <v>35200647</v>
      </c>
      <c r="B5678">
        <v>414</v>
      </c>
      <c r="C5678">
        <v>5</v>
      </c>
      <c r="D5678">
        <v>4</v>
      </c>
      <c r="E5678">
        <v>1</v>
      </c>
      <c r="F5678">
        <v>3</v>
      </c>
      <c r="G5678">
        <v>2.4904293709564653</v>
      </c>
      <c r="H5678">
        <v>-1.4984219201447185E-2</v>
      </c>
      <c r="I5678">
        <v>-0.92992727516329454</v>
      </c>
      <c r="J5678">
        <v>-0.14797466470805273</v>
      </c>
    </row>
    <row r="5679" spans="1:10" x14ac:dyDescent="0.2">
      <c r="A5679">
        <v>35200648</v>
      </c>
      <c r="B5679">
        <v>490</v>
      </c>
      <c r="C5679">
        <v>5</v>
      </c>
      <c r="D5679">
        <v>4</v>
      </c>
      <c r="E5679">
        <v>5</v>
      </c>
      <c r="F5679">
        <v>3</v>
      </c>
      <c r="G5679">
        <v>2.661691325292916</v>
      </c>
      <c r="H5679">
        <v>0.28065549448505783</v>
      </c>
      <c r="I5679">
        <v>0.75814223155375837</v>
      </c>
      <c r="J5679">
        <v>-0.19782894142480931</v>
      </c>
    </row>
    <row r="5680" spans="1:10" x14ac:dyDescent="0.2">
      <c r="A5680">
        <v>35200649</v>
      </c>
      <c r="B5680">
        <v>526</v>
      </c>
      <c r="C5680">
        <v>3</v>
      </c>
      <c r="D5680">
        <v>1</v>
      </c>
      <c r="E5680">
        <v>2</v>
      </c>
      <c r="F5680">
        <v>3</v>
      </c>
      <c r="G5680">
        <v>-4.591297729735655E-3</v>
      </c>
      <c r="H5680">
        <v>-0.8332074336488926</v>
      </c>
      <c r="I5680">
        <v>-0.46213784391088175</v>
      </c>
      <c r="J5680">
        <v>-7.4550166037075705E-2</v>
      </c>
    </row>
    <row r="5681" spans="1:10" x14ac:dyDescent="0.2">
      <c r="A5681">
        <v>35200650</v>
      </c>
      <c r="B5681">
        <v>686</v>
      </c>
      <c r="C5681">
        <v>4</v>
      </c>
      <c r="D5681">
        <v>1</v>
      </c>
      <c r="E5681">
        <v>2</v>
      </c>
      <c r="F5681">
        <v>2</v>
      </c>
      <c r="G5681">
        <v>0.13040281806869974</v>
      </c>
      <c r="H5681">
        <v>-0.91537371444289317</v>
      </c>
      <c r="I5681">
        <v>-0.55116285697605327</v>
      </c>
      <c r="J5681">
        <v>-0.4756678616317212</v>
      </c>
    </row>
    <row r="5682" spans="1:10" x14ac:dyDescent="0.2">
      <c r="A5682">
        <v>35200651</v>
      </c>
      <c r="B5682">
        <v>681</v>
      </c>
      <c r="C5682">
        <v>4</v>
      </c>
      <c r="D5682">
        <v>2</v>
      </c>
      <c r="E5682">
        <v>1</v>
      </c>
      <c r="F5682">
        <v>3</v>
      </c>
      <c r="G5682">
        <v>6.1161884782612586E-3</v>
      </c>
      <c r="H5682">
        <v>-0.55324161639438452</v>
      </c>
      <c r="I5682">
        <v>-0.74562599530195151</v>
      </c>
      <c r="J5682">
        <v>-0.32545974062948013</v>
      </c>
    </row>
    <row r="5683" spans="1:10" x14ac:dyDescent="0.2">
      <c r="A5683">
        <v>35200652</v>
      </c>
      <c r="B5683">
        <v>601</v>
      </c>
      <c r="C5683">
        <v>3</v>
      </c>
      <c r="D5683">
        <v>2</v>
      </c>
      <c r="E5683">
        <v>1</v>
      </c>
      <c r="F5683">
        <v>3</v>
      </c>
      <c r="G5683">
        <v>-0.14777098020880558</v>
      </c>
      <c r="H5683">
        <v>-0.52979180036430329</v>
      </c>
      <c r="I5683">
        <v>-0.95707424013027298</v>
      </c>
      <c r="J5683">
        <v>-0.34889412130805947</v>
      </c>
    </row>
    <row r="5684" spans="1:10" x14ac:dyDescent="0.2">
      <c r="A5684">
        <v>35200653</v>
      </c>
      <c r="B5684">
        <v>409</v>
      </c>
      <c r="C5684">
        <v>4</v>
      </c>
      <c r="D5684">
        <v>2</v>
      </c>
      <c r="E5684">
        <v>1</v>
      </c>
      <c r="F5684">
        <v>3</v>
      </c>
      <c r="G5684">
        <v>0.4017691282785687</v>
      </c>
      <c r="H5684">
        <v>-0.72912355005079421</v>
      </c>
      <c r="I5684">
        <v>-1.1227222700890325</v>
      </c>
      <c r="J5684">
        <v>-0.30066010929648168</v>
      </c>
    </row>
    <row r="5685" spans="1:10" x14ac:dyDescent="0.2">
      <c r="A5685">
        <v>35200654</v>
      </c>
      <c r="B5685">
        <v>1639</v>
      </c>
      <c r="C5685">
        <v>2</v>
      </c>
      <c r="D5685">
        <v>2</v>
      </c>
      <c r="E5685">
        <v>1</v>
      </c>
      <c r="F5685">
        <v>4</v>
      </c>
      <c r="G5685">
        <v>-0.49172648916619965</v>
      </c>
      <c r="H5685">
        <v>-0.71568847528595603</v>
      </c>
      <c r="I5685">
        <v>-1.2358371565466555</v>
      </c>
      <c r="J5685">
        <v>0.31229498789649801</v>
      </c>
    </row>
    <row r="5686" spans="1:10" x14ac:dyDescent="0.2">
      <c r="A5686">
        <v>35200655</v>
      </c>
      <c r="B5686">
        <v>535</v>
      </c>
      <c r="C5686">
        <v>4</v>
      </c>
      <c r="D5686">
        <v>3</v>
      </c>
      <c r="E5686">
        <v>1</v>
      </c>
      <c r="F5686">
        <v>3</v>
      </c>
      <c r="G5686">
        <v>0.23074386802984856</v>
      </c>
      <c r="H5686">
        <v>-0.2501607015313177</v>
      </c>
      <c r="I5686">
        <v>-0.75285983704011206</v>
      </c>
      <c r="J5686">
        <v>-7.3619099887235182E-2</v>
      </c>
    </row>
    <row r="5687" spans="1:10" x14ac:dyDescent="0.2">
      <c r="A5687">
        <v>35200656</v>
      </c>
      <c r="B5687">
        <v>460</v>
      </c>
      <c r="C5687">
        <v>5</v>
      </c>
      <c r="D5687">
        <v>4</v>
      </c>
      <c r="E5687">
        <v>5</v>
      </c>
      <c r="F5687">
        <v>3</v>
      </c>
      <c r="G5687">
        <v>2.1398141414850675</v>
      </c>
      <c r="H5687">
        <v>0.44418983905364506</v>
      </c>
      <c r="I5687">
        <v>1.3513926683646769</v>
      </c>
      <c r="J5687">
        <v>-0.30890866804113815</v>
      </c>
    </row>
    <row r="5688" spans="1:10" x14ac:dyDescent="0.2">
      <c r="A5688">
        <v>35200657</v>
      </c>
      <c r="B5688">
        <v>899</v>
      </c>
      <c r="C5688">
        <v>5</v>
      </c>
      <c r="D5688">
        <v>4</v>
      </c>
      <c r="E5688">
        <v>4</v>
      </c>
      <c r="F5688">
        <v>4</v>
      </c>
      <c r="G5688">
        <v>1.6697492736847548</v>
      </c>
      <c r="H5688">
        <v>0.21349451480537343</v>
      </c>
      <c r="I5688">
        <v>0.35737313770431045</v>
      </c>
      <c r="J5688">
        <v>-2.185438411284199E-2</v>
      </c>
    </row>
    <row r="5689" spans="1:10" x14ac:dyDescent="0.2">
      <c r="A5689">
        <v>35200658</v>
      </c>
      <c r="B5689">
        <v>581</v>
      </c>
      <c r="C5689">
        <v>4</v>
      </c>
      <c r="D5689">
        <v>2</v>
      </c>
      <c r="E5689">
        <v>2</v>
      </c>
      <c r="F5689">
        <v>3</v>
      </c>
      <c r="G5689">
        <v>3.3621881690379801E-2</v>
      </c>
      <c r="H5689">
        <v>-0.72787327977249305</v>
      </c>
      <c r="I5689">
        <v>-0.51606036318922055</v>
      </c>
      <c r="J5689">
        <v>-0.37284563049950059</v>
      </c>
    </row>
    <row r="5690" spans="1:10" x14ac:dyDescent="0.2">
      <c r="A5690">
        <v>35200659</v>
      </c>
      <c r="B5690">
        <v>447</v>
      </c>
      <c r="C5690">
        <v>1</v>
      </c>
      <c r="D5690">
        <v>1</v>
      </c>
      <c r="E5690">
        <v>3</v>
      </c>
      <c r="F5690">
        <v>2</v>
      </c>
      <c r="G5690">
        <v>-0.80481128341642238</v>
      </c>
      <c r="H5690">
        <v>-1.0901611504089077</v>
      </c>
      <c r="I5690">
        <v>-0.24298873552399988</v>
      </c>
      <c r="J5690">
        <v>-0.62696090880860744</v>
      </c>
    </row>
    <row r="5691" spans="1:10" x14ac:dyDescent="0.2">
      <c r="A5691">
        <v>35200660</v>
      </c>
      <c r="B5691">
        <v>721</v>
      </c>
      <c r="C5691">
        <v>4</v>
      </c>
      <c r="D5691">
        <v>3</v>
      </c>
      <c r="E5691">
        <v>1</v>
      </c>
      <c r="F5691">
        <v>3</v>
      </c>
      <c r="G5691">
        <v>0.46602750664075721</v>
      </c>
      <c r="H5691">
        <v>-0.35430861767522015</v>
      </c>
      <c r="I5691">
        <v>-0.88480189204100435</v>
      </c>
      <c r="J5691">
        <v>-0.31939636342838157</v>
      </c>
    </row>
    <row r="5692" spans="1:10" x14ac:dyDescent="0.2">
      <c r="A5692">
        <v>35200661</v>
      </c>
      <c r="B5692">
        <v>727</v>
      </c>
      <c r="C5692">
        <v>5</v>
      </c>
      <c r="D5692">
        <v>5</v>
      </c>
      <c r="E5692">
        <v>4</v>
      </c>
      <c r="F5692">
        <v>4</v>
      </c>
      <c r="G5692">
        <v>3.4972283219430866</v>
      </c>
      <c r="H5692">
        <v>2.8590509954509713</v>
      </c>
      <c r="I5692">
        <v>0.18625894520864594</v>
      </c>
      <c r="J5692">
        <v>7.9211718288726196E-2</v>
      </c>
    </row>
    <row r="5693" spans="1:10" x14ac:dyDescent="0.2">
      <c r="A5693">
        <v>35200662</v>
      </c>
      <c r="B5693">
        <v>790</v>
      </c>
      <c r="C5693">
        <v>5</v>
      </c>
      <c r="D5693">
        <v>4</v>
      </c>
      <c r="E5693">
        <v>3</v>
      </c>
      <c r="F5693">
        <v>3</v>
      </c>
      <c r="G5693">
        <v>1.6595528358373099</v>
      </c>
      <c r="H5693">
        <v>-8.7771473018107421E-3</v>
      </c>
      <c r="I5693">
        <v>-0.27020865440186032</v>
      </c>
      <c r="J5693">
        <v>-0.34591192390015757</v>
      </c>
    </row>
    <row r="5694" spans="1:10" x14ac:dyDescent="0.2">
      <c r="A5694">
        <v>35200663</v>
      </c>
      <c r="B5694">
        <v>282</v>
      </c>
      <c r="C5694">
        <v>4</v>
      </c>
      <c r="D5694">
        <v>3</v>
      </c>
      <c r="E5694">
        <v>1</v>
      </c>
      <c r="F5694">
        <v>2</v>
      </c>
      <c r="G5694">
        <v>0.64601255771108435</v>
      </c>
      <c r="H5694">
        <v>-0.41296846240297214</v>
      </c>
      <c r="I5694">
        <v>-0.74061963381267071</v>
      </c>
      <c r="J5694">
        <v>-0.57793128541816108</v>
      </c>
    </row>
    <row r="5695" spans="1:10" x14ac:dyDescent="0.2">
      <c r="A5695">
        <v>35200664</v>
      </c>
      <c r="B5695">
        <v>684</v>
      </c>
      <c r="C5695">
        <v>3</v>
      </c>
      <c r="D5695">
        <v>1</v>
      </c>
      <c r="E5695">
        <v>2</v>
      </c>
      <c r="F5695">
        <v>2</v>
      </c>
      <c r="G5695">
        <v>-2.9366018908129773E-2</v>
      </c>
      <c r="H5695">
        <v>-0.84332316022898668</v>
      </c>
      <c r="I5695">
        <v>-0.47737170980741722</v>
      </c>
      <c r="J5695">
        <v>-0.44041054909599586</v>
      </c>
    </row>
    <row r="5696" spans="1:10" x14ac:dyDescent="0.2">
      <c r="A5696">
        <v>35200665</v>
      </c>
      <c r="B5696">
        <v>778</v>
      </c>
      <c r="C5696">
        <v>4</v>
      </c>
      <c r="D5696">
        <v>3</v>
      </c>
      <c r="E5696">
        <v>1</v>
      </c>
      <c r="F5696">
        <v>3</v>
      </c>
      <c r="G5696">
        <v>0.44732723617088616</v>
      </c>
      <c r="H5696">
        <v>-0.33881841725898176</v>
      </c>
      <c r="I5696">
        <v>-0.87127614451270641</v>
      </c>
      <c r="J5696">
        <v>-0.24980331640458384</v>
      </c>
    </row>
    <row r="5697" spans="1:10" x14ac:dyDescent="0.2">
      <c r="A5697">
        <v>35200666</v>
      </c>
      <c r="B5697">
        <v>737</v>
      </c>
      <c r="C5697">
        <v>3</v>
      </c>
      <c r="D5697">
        <v>3</v>
      </c>
      <c r="E5697">
        <v>1</v>
      </c>
      <c r="F5697">
        <v>3</v>
      </c>
      <c r="G5697">
        <v>-0.19911200454756797</v>
      </c>
      <c r="H5697">
        <v>-0.25952019066290394</v>
      </c>
      <c r="I5697">
        <v>-1.12665379100848</v>
      </c>
      <c r="J5697">
        <v>-0.28801259794794287</v>
      </c>
    </row>
    <row r="5698" spans="1:10" x14ac:dyDescent="0.2">
      <c r="A5698">
        <v>35200667</v>
      </c>
      <c r="B5698">
        <v>471</v>
      </c>
      <c r="C5698">
        <v>4</v>
      </c>
      <c r="D5698">
        <v>3</v>
      </c>
      <c r="E5698">
        <v>2</v>
      </c>
      <c r="F5698">
        <v>3</v>
      </c>
      <c r="G5698">
        <v>0.299118909094166</v>
      </c>
      <c r="H5698">
        <v>-0.31181627108938981</v>
      </c>
      <c r="I5698">
        <v>-0.6250030720798494</v>
      </c>
      <c r="J5698">
        <v>-0.32410673347914182</v>
      </c>
    </row>
    <row r="5699" spans="1:10" x14ac:dyDescent="0.2">
      <c r="A5699">
        <v>35200668</v>
      </c>
      <c r="B5699">
        <v>313</v>
      </c>
      <c r="C5699">
        <v>5</v>
      </c>
      <c r="D5699">
        <v>3</v>
      </c>
      <c r="E5699">
        <v>1</v>
      </c>
      <c r="F5699">
        <v>3</v>
      </c>
      <c r="G5699">
        <v>1.2966648825694609</v>
      </c>
      <c r="H5699">
        <v>-0.31651394370314451</v>
      </c>
      <c r="I5699">
        <v>-1.3061297116997315</v>
      </c>
      <c r="J5699">
        <v>-0.27525523767955018</v>
      </c>
    </row>
    <row r="5700" spans="1:10" x14ac:dyDescent="0.2">
      <c r="A5700">
        <v>35200669</v>
      </c>
      <c r="B5700">
        <v>294</v>
      </c>
      <c r="C5700">
        <v>5</v>
      </c>
      <c r="D5700">
        <v>3</v>
      </c>
      <c r="E5700">
        <v>1</v>
      </c>
      <c r="F5700">
        <v>2</v>
      </c>
      <c r="G5700">
        <v>0.89980052635174601</v>
      </c>
      <c r="H5700">
        <v>-0.24186363814249726</v>
      </c>
      <c r="I5700">
        <v>-0.9013869422615739</v>
      </c>
      <c r="J5700">
        <v>-0.43317981548007128</v>
      </c>
    </row>
    <row r="5701" spans="1:10" x14ac:dyDescent="0.2">
      <c r="A5701">
        <v>35200670</v>
      </c>
      <c r="B5701">
        <v>486</v>
      </c>
      <c r="C5701">
        <v>4</v>
      </c>
      <c r="D5701">
        <v>2</v>
      </c>
      <c r="E5701">
        <v>2</v>
      </c>
      <c r="F5701">
        <v>2</v>
      </c>
      <c r="G5701">
        <v>8.0077822411618066E-2</v>
      </c>
      <c r="H5701">
        <v>-0.56679440184812402</v>
      </c>
      <c r="I5701">
        <v>-0.70443957449763617</v>
      </c>
      <c r="J5701">
        <v>-0.6495288658387115</v>
      </c>
    </row>
    <row r="5702" spans="1:10" x14ac:dyDescent="0.2">
      <c r="A5702">
        <v>35200671</v>
      </c>
      <c r="B5702">
        <v>436</v>
      </c>
      <c r="C5702">
        <v>5</v>
      </c>
      <c r="D5702">
        <v>2</v>
      </c>
      <c r="E5702">
        <v>1</v>
      </c>
      <c r="F5702">
        <v>4</v>
      </c>
      <c r="G5702">
        <v>0.9081932222786766</v>
      </c>
      <c r="H5702">
        <v>-0.56190709240972114</v>
      </c>
      <c r="I5702">
        <v>-0.88799601182192878</v>
      </c>
      <c r="J5702">
        <v>1.9636040166453789E-2</v>
      </c>
    </row>
    <row r="5703" spans="1:10" x14ac:dyDescent="0.2">
      <c r="A5703">
        <v>35200672</v>
      </c>
      <c r="B5703">
        <v>339</v>
      </c>
      <c r="C5703">
        <v>4</v>
      </c>
      <c r="D5703">
        <v>4</v>
      </c>
      <c r="E5703">
        <v>2</v>
      </c>
      <c r="F5703">
        <v>2</v>
      </c>
      <c r="G5703">
        <v>0.36218009446188643</v>
      </c>
      <c r="H5703">
        <v>5.8172254402449566E-2</v>
      </c>
      <c r="I5703">
        <v>-0.62361512008763609</v>
      </c>
      <c r="J5703">
        <v>-0.52580053169097263</v>
      </c>
    </row>
    <row r="5704" spans="1:10" x14ac:dyDescent="0.2">
      <c r="A5704">
        <v>35200673</v>
      </c>
      <c r="B5704">
        <v>583</v>
      </c>
      <c r="C5704">
        <v>5</v>
      </c>
      <c r="D5704">
        <v>5</v>
      </c>
      <c r="E5704">
        <v>1</v>
      </c>
      <c r="F5704">
        <v>4</v>
      </c>
      <c r="G5704">
        <v>2.6928432748522582</v>
      </c>
      <c r="H5704">
        <v>1.4912658315383422</v>
      </c>
      <c r="I5704">
        <v>-0.74995811738226259</v>
      </c>
      <c r="J5704">
        <v>0.14987630362198304</v>
      </c>
    </row>
    <row r="5705" spans="1:10" x14ac:dyDescent="0.2">
      <c r="A5705">
        <v>35200674</v>
      </c>
      <c r="B5705">
        <v>916</v>
      </c>
      <c r="C5705">
        <v>5</v>
      </c>
      <c r="D5705">
        <v>2</v>
      </c>
      <c r="E5705">
        <v>1</v>
      </c>
      <c r="F5705">
        <v>4</v>
      </c>
      <c r="G5705">
        <v>1.6450078568656896</v>
      </c>
      <c r="H5705">
        <v>-0.59933741642853899</v>
      </c>
      <c r="I5705">
        <v>-0.76493793787035202</v>
      </c>
      <c r="J5705">
        <v>1.5855289029602808E-2</v>
      </c>
    </row>
    <row r="5706" spans="1:10" x14ac:dyDescent="0.2">
      <c r="A5706">
        <v>35200675</v>
      </c>
      <c r="B5706">
        <v>524</v>
      </c>
      <c r="C5706">
        <v>5</v>
      </c>
      <c r="D5706">
        <v>3</v>
      </c>
      <c r="E5706">
        <v>2</v>
      </c>
      <c r="F5706">
        <v>4</v>
      </c>
      <c r="G5706">
        <v>1.2394247086929253</v>
      </c>
      <c r="H5706">
        <v>-0.21057061263353949</v>
      </c>
      <c r="I5706">
        <v>-0.64936633789416209</v>
      </c>
      <c r="J5706">
        <v>-5.3761489301986529E-2</v>
      </c>
    </row>
    <row r="5707" spans="1:10" x14ac:dyDescent="0.2">
      <c r="A5707">
        <v>35200676</v>
      </c>
      <c r="B5707">
        <v>544</v>
      </c>
      <c r="C5707">
        <v>3</v>
      </c>
      <c r="D5707">
        <v>2</v>
      </c>
      <c r="E5707">
        <v>2</v>
      </c>
      <c r="F5707">
        <v>2</v>
      </c>
      <c r="G5707">
        <v>-0.26298715769817349</v>
      </c>
      <c r="H5707">
        <v>-0.58890593306746186</v>
      </c>
      <c r="I5707">
        <v>-0.56918523303880764</v>
      </c>
      <c r="J5707">
        <v>-0.55695888721189857</v>
      </c>
    </row>
    <row r="5708" spans="1:10" x14ac:dyDescent="0.2">
      <c r="A5708">
        <v>35200677</v>
      </c>
      <c r="B5708">
        <v>512</v>
      </c>
      <c r="C5708">
        <v>3</v>
      </c>
      <c r="D5708">
        <v>1</v>
      </c>
      <c r="E5708">
        <v>1</v>
      </c>
      <c r="F5708">
        <v>2</v>
      </c>
      <c r="G5708">
        <v>-1.1675804777775078E-2</v>
      </c>
      <c r="H5708">
        <v>-0.78011983762134962</v>
      </c>
      <c r="I5708">
        <v>-1.0307690626372206</v>
      </c>
      <c r="J5708">
        <v>-0.43884974839027807</v>
      </c>
    </row>
    <row r="5709" spans="1:10" x14ac:dyDescent="0.2">
      <c r="A5709">
        <v>35200678</v>
      </c>
      <c r="B5709">
        <v>710</v>
      </c>
      <c r="C5709">
        <v>4</v>
      </c>
      <c r="D5709">
        <v>5</v>
      </c>
      <c r="E5709">
        <v>1</v>
      </c>
      <c r="F5709">
        <v>4</v>
      </c>
      <c r="G5709">
        <v>0.60530732132777088</v>
      </c>
      <c r="H5709">
        <v>0.64174901544485807</v>
      </c>
      <c r="I5709">
        <v>-1.0759108625256002</v>
      </c>
      <c r="J5709">
        <v>1.0880745586910448E-2</v>
      </c>
    </row>
    <row r="5710" spans="1:10" x14ac:dyDescent="0.2">
      <c r="A5710">
        <v>35200679</v>
      </c>
      <c r="B5710">
        <v>492</v>
      </c>
      <c r="C5710">
        <v>3</v>
      </c>
      <c r="D5710">
        <v>2</v>
      </c>
      <c r="E5710">
        <v>1</v>
      </c>
      <c r="F5710">
        <v>3</v>
      </c>
      <c r="G5710">
        <v>-9.3864954300046655E-3</v>
      </c>
      <c r="H5710">
        <v>-0.73314218520764896</v>
      </c>
      <c r="I5710">
        <v>-0.85747108156267515</v>
      </c>
      <c r="J5710">
        <v>-0.25766007477398473</v>
      </c>
    </row>
    <row r="5711" spans="1:10" x14ac:dyDescent="0.2">
      <c r="A5711">
        <v>35200680</v>
      </c>
      <c r="B5711">
        <v>813</v>
      </c>
      <c r="C5711">
        <v>5</v>
      </c>
      <c r="D5711">
        <v>2</v>
      </c>
      <c r="E5711">
        <v>1</v>
      </c>
      <c r="F5711">
        <v>4</v>
      </c>
      <c r="G5711">
        <v>0.74753443968275435</v>
      </c>
      <c r="H5711">
        <v>-0.5635636920012892</v>
      </c>
      <c r="I5711">
        <v>-1.0785456623067797</v>
      </c>
      <c r="J5711">
        <v>-4.6687551882350638E-2</v>
      </c>
    </row>
    <row r="5712" spans="1:10" x14ac:dyDescent="0.2">
      <c r="A5712">
        <v>35200681</v>
      </c>
      <c r="B5712">
        <v>522</v>
      </c>
      <c r="C5712">
        <v>4</v>
      </c>
      <c r="D5712">
        <v>3</v>
      </c>
      <c r="E5712">
        <v>1</v>
      </c>
      <c r="F5712">
        <v>3</v>
      </c>
      <c r="G5712">
        <v>0.52432619821826898</v>
      </c>
      <c r="H5712">
        <v>-0.26712410061165837</v>
      </c>
      <c r="I5712">
        <v>-0.7957413602092045</v>
      </c>
      <c r="J5712">
        <v>-0.35923443932353127</v>
      </c>
    </row>
    <row r="5713" spans="1:10" x14ac:dyDescent="0.2">
      <c r="A5713">
        <v>35200682</v>
      </c>
      <c r="B5713">
        <v>433</v>
      </c>
      <c r="C5713">
        <v>4</v>
      </c>
      <c r="D5713">
        <v>1</v>
      </c>
      <c r="E5713">
        <v>1</v>
      </c>
      <c r="F5713">
        <v>3</v>
      </c>
      <c r="G5713">
        <v>0.315943304565242</v>
      </c>
      <c r="H5713">
        <v>-0.7936032473687139</v>
      </c>
      <c r="I5713">
        <v>-0.86236347182282569</v>
      </c>
      <c r="J5713">
        <v>-0.38181785674570135</v>
      </c>
    </row>
    <row r="5714" spans="1:10" x14ac:dyDescent="0.2">
      <c r="A5714">
        <v>35200683</v>
      </c>
      <c r="B5714">
        <v>750</v>
      </c>
      <c r="C5714">
        <v>5</v>
      </c>
      <c r="D5714">
        <v>4</v>
      </c>
      <c r="E5714">
        <v>2</v>
      </c>
      <c r="F5714">
        <v>4</v>
      </c>
      <c r="G5714">
        <v>0.87709053112346214</v>
      </c>
      <c r="H5714">
        <v>0.44148226952063196</v>
      </c>
      <c r="I5714">
        <v>-0.36382909179277312</v>
      </c>
      <c r="J5714">
        <v>0.18221978028116065</v>
      </c>
    </row>
    <row r="5715" spans="1:10" x14ac:dyDescent="0.2">
      <c r="A5715">
        <v>35200686</v>
      </c>
      <c r="B5715">
        <v>915</v>
      </c>
      <c r="C5715">
        <v>4</v>
      </c>
      <c r="D5715">
        <v>4</v>
      </c>
      <c r="E5715">
        <v>2</v>
      </c>
      <c r="F5715">
        <v>4</v>
      </c>
      <c r="G5715">
        <v>0.51008748200681275</v>
      </c>
      <c r="H5715">
        <v>0.10030836245257724</v>
      </c>
      <c r="I5715">
        <v>-0.48742848666701116</v>
      </c>
      <c r="J5715">
        <v>0.44746284687001264</v>
      </c>
    </row>
    <row r="5716" spans="1:10" x14ac:dyDescent="0.2">
      <c r="A5716">
        <v>35200687</v>
      </c>
      <c r="B5716">
        <v>485</v>
      </c>
      <c r="C5716">
        <v>4</v>
      </c>
      <c r="D5716">
        <v>5</v>
      </c>
      <c r="E5716">
        <v>2</v>
      </c>
      <c r="F5716">
        <v>5</v>
      </c>
      <c r="G5716">
        <v>0.63344647287171163</v>
      </c>
      <c r="H5716">
        <v>0.9201950917848607</v>
      </c>
      <c r="I5716">
        <v>-0.41914722072349375</v>
      </c>
      <c r="J5716">
        <v>0.77540757774213587</v>
      </c>
    </row>
    <row r="5717" spans="1:10" x14ac:dyDescent="0.2">
      <c r="A5717">
        <v>35200688</v>
      </c>
      <c r="B5717">
        <v>418</v>
      </c>
      <c r="C5717">
        <v>4</v>
      </c>
      <c r="D5717">
        <v>4</v>
      </c>
      <c r="E5717">
        <v>3</v>
      </c>
      <c r="F5717">
        <v>4</v>
      </c>
      <c r="G5717">
        <v>0.44875989870908856</v>
      </c>
      <c r="H5717">
        <v>0.44811596465587766</v>
      </c>
      <c r="I5717">
        <v>-0.31092111657045918</v>
      </c>
      <c r="J5717">
        <v>0.60652460103329542</v>
      </c>
    </row>
    <row r="5718" spans="1:10" x14ac:dyDescent="0.2">
      <c r="A5718">
        <v>35200689</v>
      </c>
      <c r="B5718">
        <v>366</v>
      </c>
      <c r="C5718">
        <v>4</v>
      </c>
      <c r="D5718">
        <v>4</v>
      </c>
      <c r="E5718">
        <v>1</v>
      </c>
      <c r="F5718">
        <v>4</v>
      </c>
      <c r="G5718">
        <v>0.40179343733717254</v>
      </c>
      <c r="H5718">
        <v>0.19589459959487743</v>
      </c>
      <c r="I5718">
        <v>-0.9426655947490008</v>
      </c>
      <c r="J5718">
        <v>0.2190916793575996</v>
      </c>
    </row>
    <row r="5719" spans="1:10" x14ac:dyDescent="0.2">
      <c r="A5719">
        <v>35200690</v>
      </c>
      <c r="B5719">
        <v>387</v>
      </c>
      <c r="C5719">
        <v>4</v>
      </c>
      <c r="D5719">
        <v>5</v>
      </c>
      <c r="E5719">
        <v>1</v>
      </c>
      <c r="F5719">
        <v>5</v>
      </c>
      <c r="G5719">
        <v>0.26343901521832469</v>
      </c>
      <c r="H5719">
        <v>1.1128364224594536</v>
      </c>
      <c r="I5719">
        <v>-0.78228156963856077</v>
      </c>
      <c r="J5719">
        <v>1.2163567089021967</v>
      </c>
    </row>
    <row r="5720" spans="1:10" x14ac:dyDescent="0.2">
      <c r="A5720">
        <v>35200691</v>
      </c>
      <c r="B5720">
        <v>281</v>
      </c>
      <c r="C5720">
        <v>5</v>
      </c>
      <c r="D5720">
        <v>4</v>
      </c>
      <c r="E5720">
        <v>2</v>
      </c>
      <c r="F5720">
        <v>4</v>
      </c>
      <c r="G5720">
        <v>1.152441774994668</v>
      </c>
      <c r="H5720">
        <v>0.48948281437690727</v>
      </c>
      <c r="I5720">
        <v>-0.33977487324677969</v>
      </c>
      <c r="J5720">
        <v>0.70953312978363625</v>
      </c>
    </row>
    <row r="5721" spans="1:10" x14ac:dyDescent="0.2">
      <c r="A5721">
        <v>35200692</v>
      </c>
      <c r="B5721">
        <v>325</v>
      </c>
      <c r="C5721">
        <v>4</v>
      </c>
      <c r="D5721">
        <v>5</v>
      </c>
      <c r="E5721">
        <v>3</v>
      </c>
      <c r="F5721">
        <v>5</v>
      </c>
      <c r="G5721">
        <v>3.0750295967844496E-2</v>
      </c>
      <c r="H5721">
        <v>0.83829219517493248</v>
      </c>
      <c r="I5721">
        <v>-8.5754445993527537E-2</v>
      </c>
      <c r="J5721">
        <v>0.89466976794397135</v>
      </c>
    </row>
    <row r="5722" spans="1:10" x14ac:dyDescent="0.2">
      <c r="A5722">
        <v>35200693</v>
      </c>
      <c r="B5722">
        <v>472</v>
      </c>
      <c r="C5722">
        <v>4</v>
      </c>
      <c r="D5722">
        <v>4</v>
      </c>
      <c r="E5722">
        <v>2</v>
      </c>
      <c r="F5722">
        <v>4</v>
      </c>
      <c r="G5722">
        <v>0.17549706386327019</v>
      </c>
      <c r="H5722">
        <v>0.44084071888490606</v>
      </c>
      <c r="I5722">
        <v>-0.41555282545402839</v>
      </c>
      <c r="J5722">
        <v>0.63635929067891828</v>
      </c>
    </row>
    <row r="5723" spans="1:10" x14ac:dyDescent="0.2">
      <c r="A5723">
        <v>35200694</v>
      </c>
      <c r="B5723">
        <v>617</v>
      </c>
      <c r="C5723">
        <v>4</v>
      </c>
      <c r="D5723">
        <v>4</v>
      </c>
      <c r="E5723">
        <v>1</v>
      </c>
      <c r="F5723">
        <v>4</v>
      </c>
      <c r="G5723">
        <v>0.24370405981320212</v>
      </c>
      <c r="H5723">
        <v>0.34964436238819463</v>
      </c>
      <c r="I5723">
        <v>-0.83411234615256391</v>
      </c>
      <c r="J5723">
        <v>0.60393985814293738</v>
      </c>
    </row>
    <row r="5724" spans="1:10" x14ac:dyDescent="0.2">
      <c r="A5724">
        <v>35200695</v>
      </c>
      <c r="B5724">
        <v>604</v>
      </c>
      <c r="C5724">
        <v>4</v>
      </c>
      <c r="D5724">
        <v>3</v>
      </c>
      <c r="E5724">
        <v>1</v>
      </c>
      <c r="F5724">
        <v>4</v>
      </c>
      <c r="G5724">
        <v>0.46975677844961883</v>
      </c>
      <c r="H5724">
        <v>-8.7040156924019868E-2</v>
      </c>
      <c r="I5724">
        <v>-0.72409503747056403</v>
      </c>
      <c r="J5724">
        <v>0.62634777605328651</v>
      </c>
    </row>
    <row r="5725" spans="1:10" x14ac:dyDescent="0.2">
      <c r="A5725">
        <v>35200696</v>
      </c>
      <c r="B5725">
        <v>337</v>
      </c>
      <c r="C5725">
        <v>4</v>
      </c>
      <c r="D5725">
        <v>4</v>
      </c>
      <c r="E5725">
        <v>1</v>
      </c>
      <c r="F5725">
        <v>4</v>
      </c>
      <c r="G5725">
        <v>0.26302039777311809</v>
      </c>
      <c r="H5725">
        <v>0.15075186125511364</v>
      </c>
      <c r="I5725">
        <v>-1.0724987316477581</v>
      </c>
      <c r="J5725">
        <v>0.36732329660961771</v>
      </c>
    </row>
    <row r="5726" spans="1:10" x14ac:dyDescent="0.2">
      <c r="A5726">
        <v>35200697</v>
      </c>
      <c r="B5726">
        <v>573</v>
      </c>
      <c r="C5726">
        <v>4</v>
      </c>
      <c r="D5726">
        <v>5</v>
      </c>
      <c r="E5726">
        <v>3</v>
      </c>
      <c r="F5726">
        <v>5</v>
      </c>
      <c r="G5726">
        <v>0.41962555820893727</v>
      </c>
      <c r="H5726">
        <v>1.6848092121620508</v>
      </c>
      <c r="I5726">
        <v>-0.3087691934720288</v>
      </c>
      <c r="J5726">
        <v>1.9111635997750578</v>
      </c>
    </row>
    <row r="5727" spans="1:10" x14ac:dyDescent="0.2">
      <c r="A5727">
        <v>35200698</v>
      </c>
      <c r="B5727">
        <v>305</v>
      </c>
      <c r="C5727">
        <v>4</v>
      </c>
      <c r="D5727">
        <v>5</v>
      </c>
      <c r="E5727">
        <v>1</v>
      </c>
      <c r="F5727">
        <v>5</v>
      </c>
      <c r="G5727">
        <v>0.45284733078349537</v>
      </c>
      <c r="H5727">
        <v>0.73869776174564206</v>
      </c>
      <c r="I5727">
        <v>-1.3289468957668358</v>
      </c>
      <c r="J5727">
        <v>1.3966135230088619</v>
      </c>
    </row>
    <row r="5728" spans="1:10" x14ac:dyDescent="0.2">
      <c r="A5728">
        <v>35200699</v>
      </c>
      <c r="B5728">
        <v>414</v>
      </c>
      <c r="C5728">
        <v>3</v>
      </c>
      <c r="D5728">
        <v>5</v>
      </c>
      <c r="E5728">
        <v>2</v>
      </c>
      <c r="F5728">
        <v>5</v>
      </c>
      <c r="G5728">
        <v>-0.23507542527189729</v>
      </c>
      <c r="H5728">
        <v>0.59992074248279526</v>
      </c>
      <c r="I5728">
        <v>-0.55984827734797893</v>
      </c>
      <c r="J5728">
        <v>1.3637561566306613</v>
      </c>
    </row>
    <row r="5729" spans="1:10" x14ac:dyDescent="0.2">
      <c r="A5729">
        <v>35200700</v>
      </c>
      <c r="B5729">
        <v>287</v>
      </c>
      <c r="C5729">
        <v>4</v>
      </c>
      <c r="D5729">
        <v>5</v>
      </c>
      <c r="E5729">
        <v>2</v>
      </c>
      <c r="F5729">
        <v>5</v>
      </c>
      <c r="G5729">
        <v>9.9659682428992438E-2</v>
      </c>
      <c r="H5729">
        <v>0.91154319991599275</v>
      </c>
      <c r="I5729">
        <v>-0.5811360328605002</v>
      </c>
      <c r="J5729">
        <v>1.6182838678811866</v>
      </c>
    </row>
    <row r="5730" spans="1:10" x14ac:dyDescent="0.2">
      <c r="A5730">
        <v>35200701</v>
      </c>
      <c r="B5730">
        <v>495</v>
      </c>
      <c r="C5730">
        <v>4</v>
      </c>
      <c r="D5730">
        <v>3</v>
      </c>
      <c r="E5730">
        <v>1</v>
      </c>
      <c r="F5730">
        <v>4</v>
      </c>
      <c r="G5730">
        <v>0.33231766615147507</v>
      </c>
      <c r="H5730">
        <v>-0.1805374718663606</v>
      </c>
      <c r="I5730">
        <v>-0.7440251525621363</v>
      </c>
      <c r="J5730">
        <v>0.60321418813805283</v>
      </c>
    </row>
    <row r="5731" spans="1:10" x14ac:dyDescent="0.2">
      <c r="A5731">
        <v>35200702</v>
      </c>
      <c r="B5731">
        <v>621</v>
      </c>
      <c r="C5731">
        <v>3</v>
      </c>
      <c r="D5731">
        <v>5</v>
      </c>
      <c r="E5731">
        <v>1</v>
      </c>
      <c r="F5731">
        <v>5</v>
      </c>
      <c r="G5731">
        <v>-0.21961535197304707</v>
      </c>
      <c r="H5731">
        <v>0.75895956491923344</v>
      </c>
      <c r="I5731">
        <v>-0.96933172196092932</v>
      </c>
      <c r="J5731">
        <v>2.2453103880402656</v>
      </c>
    </row>
    <row r="5732" spans="1:10" x14ac:dyDescent="0.2">
      <c r="A5732">
        <v>35200703</v>
      </c>
      <c r="B5732">
        <v>721</v>
      </c>
      <c r="C5732">
        <v>4</v>
      </c>
      <c r="D5732">
        <v>5</v>
      </c>
      <c r="E5732">
        <v>1</v>
      </c>
      <c r="F5732">
        <v>5</v>
      </c>
      <c r="G5732">
        <v>0.46864461586518902</v>
      </c>
      <c r="H5732">
        <v>1.8565803875623943</v>
      </c>
      <c r="I5732">
        <v>-0.82632540953636546</v>
      </c>
      <c r="J5732">
        <v>2.418333443029979</v>
      </c>
    </row>
    <row r="5733" spans="1:10" x14ac:dyDescent="0.2">
      <c r="A5733">
        <v>35200704</v>
      </c>
      <c r="B5733">
        <v>566</v>
      </c>
      <c r="C5733">
        <v>5</v>
      </c>
      <c r="D5733">
        <v>4</v>
      </c>
      <c r="E5733">
        <v>5</v>
      </c>
      <c r="F5733">
        <v>5</v>
      </c>
      <c r="G5733">
        <v>1.6672555162558216</v>
      </c>
      <c r="H5733">
        <v>0.161484144063749</v>
      </c>
      <c r="I5733">
        <v>1.2738581781688236</v>
      </c>
      <c r="J5733">
        <v>0.78057907505034962</v>
      </c>
    </row>
    <row r="5734" spans="1:10" x14ac:dyDescent="0.2">
      <c r="A5734">
        <v>35200705</v>
      </c>
      <c r="B5734">
        <v>1034</v>
      </c>
      <c r="C5734">
        <v>4</v>
      </c>
      <c r="D5734">
        <v>5</v>
      </c>
      <c r="E5734">
        <v>1</v>
      </c>
      <c r="F5734">
        <v>5</v>
      </c>
      <c r="G5734">
        <v>0.50218130112087489</v>
      </c>
      <c r="H5734">
        <v>2.4528524574333153</v>
      </c>
      <c r="I5734">
        <v>-0.81845902429171213</v>
      </c>
      <c r="J5734">
        <v>0.88537710632891486</v>
      </c>
    </row>
    <row r="5735" spans="1:10" x14ac:dyDescent="0.2">
      <c r="A5735">
        <v>35200706</v>
      </c>
      <c r="B5735">
        <v>491</v>
      </c>
      <c r="C5735">
        <v>3</v>
      </c>
      <c r="D5735">
        <v>3</v>
      </c>
      <c r="E5735">
        <v>1</v>
      </c>
      <c r="F5735">
        <v>4</v>
      </c>
      <c r="G5735">
        <v>-7.1828730108241035E-2</v>
      </c>
      <c r="H5735">
        <v>-0.3981739612671743</v>
      </c>
      <c r="I5735">
        <v>-0.90484122198703387</v>
      </c>
      <c r="J5735">
        <v>0.28911303697915003</v>
      </c>
    </row>
    <row r="5736" spans="1:10" x14ac:dyDescent="0.2">
      <c r="A5736">
        <v>35200707</v>
      </c>
      <c r="B5736">
        <v>370</v>
      </c>
      <c r="C5736">
        <v>4</v>
      </c>
      <c r="D5736">
        <v>1</v>
      </c>
      <c r="E5736">
        <v>2</v>
      </c>
      <c r="F5736">
        <v>3</v>
      </c>
      <c r="G5736">
        <v>0.21318816939955271</v>
      </c>
      <c r="H5736">
        <v>-0.95372654485909802</v>
      </c>
      <c r="I5736">
        <v>-0.6062300099217397</v>
      </c>
      <c r="J5736">
        <v>-0.33669132523080048</v>
      </c>
    </row>
    <row r="5737" spans="1:10" x14ac:dyDescent="0.2">
      <c r="A5737">
        <v>35200708</v>
      </c>
      <c r="B5737">
        <v>489</v>
      </c>
      <c r="C5737">
        <v>3</v>
      </c>
      <c r="D5737">
        <v>2</v>
      </c>
      <c r="E5737">
        <v>1</v>
      </c>
      <c r="F5737">
        <v>4</v>
      </c>
      <c r="G5737">
        <v>-7.3383102795003124E-2</v>
      </c>
      <c r="H5737">
        <v>-0.70639490682966311</v>
      </c>
      <c r="I5737">
        <v>-0.74063799101345684</v>
      </c>
      <c r="J5737">
        <v>-4.3634321623553934E-2</v>
      </c>
    </row>
    <row r="5738" spans="1:10" x14ac:dyDescent="0.2">
      <c r="A5738">
        <v>35200709</v>
      </c>
      <c r="B5738">
        <v>576</v>
      </c>
      <c r="C5738">
        <v>3</v>
      </c>
      <c r="D5738">
        <v>2</v>
      </c>
      <c r="E5738">
        <v>2</v>
      </c>
      <c r="F5738">
        <v>3</v>
      </c>
      <c r="G5738">
        <v>-0.19987418639729121</v>
      </c>
      <c r="H5738">
        <v>-0.61060059434583791</v>
      </c>
      <c r="I5738">
        <v>-0.46154386427832916</v>
      </c>
      <c r="J5738">
        <v>-0.24391218841229334</v>
      </c>
    </row>
    <row r="5739" spans="1:10" x14ac:dyDescent="0.2">
      <c r="A5739">
        <v>35200710</v>
      </c>
      <c r="B5739">
        <v>482</v>
      </c>
      <c r="C5739">
        <v>4</v>
      </c>
      <c r="D5739">
        <v>2</v>
      </c>
      <c r="E5739">
        <v>3</v>
      </c>
      <c r="F5739">
        <v>3</v>
      </c>
      <c r="G5739">
        <v>0.50325572186603529</v>
      </c>
      <c r="H5739">
        <v>-0.53486746062594337</v>
      </c>
      <c r="I5739">
        <v>-6.2391638917777985E-2</v>
      </c>
      <c r="J5739">
        <v>-0.30938215623838239</v>
      </c>
    </row>
    <row r="5740" spans="1:10" x14ac:dyDescent="0.2">
      <c r="A5740">
        <v>35200711</v>
      </c>
      <c r="B5740">
        <v>399</v>
      </c>
      <c r="C5740">
        <v>4</v>
      </c>
      <c r="D5740">
        <v>4</v>
      </c>
      <c r="E5740">
        <v>2</v>
      </c>
      <c r="F5740">
        <v>4</v>
      </c>
      <c r="G5740">
        <v>0.59416741673918116</v>
      </c>
      <c r="H5740">
        <v>0.41543804398626288</v>
      </c>
      <c r="I5740">
        <v>-0.57018512968390289</v>
      </c>
      <c r="J5740">
        <v>-1.9300573071442714E-2</v>
      </c>
    </row>
    <row r="5741" spans="1:10" x14ac:dyDescent="0.2">
      <c r="A5741">
        <v>35200712</v>
      </c>
      <c r="B5741">
        <v>717</v>
      </c>
      <c r="C5741">
        <v>5</v>
      </c>
      <c r="D5741">
        <v>3</v>
      </c>
      <c r="E5741">
        <v>2</v>
      </c>
      <c r="F5741">
        <v>4</v>
      </c>
      <c r="G5741">
        <v>0.86598411206839254</v>
      </c>
      <c r="H5741">
        <v>-0.2242448143882953</v>
      </c>
      <c r="I5741">
        <v>-0.51461519384359877</v>
      </c>
      <c r="J5741">
        <v>0.31381165089278729</v>
      </c>
    </row>
    <row r="5742" spans="1:10" x14ac:dyDescent="0.2">
      <c r="A5742">
        <v>35200713</v>
      </c>
      <c r="B5742">
        <v>467</v>
      </c>
      <c r="C5742">
        <v>3</v>
      </c>
      <c r="D5742">
        <v>3</v>
      </c>
      <c r="E5742">
        <v>2</v>
      </c>
      <c r="F5742">
        <v>4</v>
      </c>
      <c r="G5742">
        <v>-7.591334742500902E-2</v>
      </c>
      <c r="H5742">
        <v>-0.18591590327825561</v>
      </c>
      <c r="I5742">
        <v>-0.46578528936239721</v>
      </c>
      <c r="J5742">
        <v>0.50567172058014065</v>
      </c>
    </row>
    <row r="5743" spans="1:10" x14ac:dyDescent="0.2">
      <c r="A5743">
        <v>35200714</v>
      </c>
      <c r="B5743">
        <v>384</v>
      </c>
      <c r="C5743">
        <v>4</v>
      </c>
      <c r="D5743">
        <v>1</v>
      </c>
      <c r="E5743">
        <v>2</v>
      </c>
      <c r="F5743">
        <v>3</v>
      </c>
      <c r="G5743">
        <v>0.45789548597386032</v>
      </c>
      <c r="H5743">
        <v>-1.0033687446090997</v>
      </c>
      <c r="I5743">
        <v>-0.46707801425522827</v>
      </c>
      <c r="J5743">
        <v>-7.1602178878848233E-2</v>
      </c>
    </row>
    <row r="5744" spans="1:10" x14ac:dyDescent="0.2">
      <c r="A5744">
        <v>35200715</v>
      </c>
      <c r="B5744">
        <v>390</v>
      </c>
      <c r="C5744">
        <v>4</v>
      </c>
      <c r="D5744">
        <v>2</v>
      </c>
      <c r="E5744">
        <v>2</v>
      </c>
      <c r="F5744">
        <v>4</v>
      </c>
      <c r="G5744">
        <v>9.6799978325601832E-2</v>
      </c>
      <c r="H5744">
        <v>-0.72412155095202668</v>
      </c>
      <c r="I5744">
        <v>-0.6706193334278362</v>
      </c>
      <c r="J5744">
        <v>-9.1263197624172621E-3</v>
      </c>
    </row>
    <row r="5745" spans="1:10" x14ac:dyDescent="0.2">
      <c r="A5745">
        <v>35200716</v>
      </c>
      <c r="B5745">
        <v>313</v>
      </c>
      <c r="C5745">
        <v>5</v>
      </c>
      <c r="D5745">
        <v>1</v>
      </c>
      <c r="E5745">
        <v>1</v>
      </c>
      <c r="F5745">
        <v>3</v>
      </c>
      <c r="G5745">
        <v>0.86450613259348763</v>
      </c>
      <c r="H5745">
        <v>-0.84958080698787042</v>
      </c>
      <c r="I5745">
        <v>-1.1519733303069217</v>
      </c>
      <c r="J5745">
        <v>-0.18922020419163943</v>
      </c>
    </row>
    <row r="5746" spans="1:10" x14ac:dyDescent="0.2">
      <c r="A5746">
        <v>35200717</v>
      </c>
      <c r="B5746">
        <v>501</v>
      </c>
      <c r="C5746">
        <v>4</v>
      </c>
      <c r="D5746">
        <v>4</v>
      </c>
      <c r="E5746">
        <v>1</v>
      </c>
      <c r="F5746">
        <v>5</v>
      </c>
      <c r="G5746">
        <v>0.37760174160989002</v>
      </c>
      <c r="H5746">
        <v>0.43027258799546508</v>
      </c>
      <c r="I5746">
        <v>-0.78203548532768852</v>
      </c>
      <c r="J5746">
        <v>1.2856028422285175</v>
      </c>
    </row>
    <row r="5747" spans="1:10" x14ac:dyDescent="0.2">
      <c r="A5747">
        <v>35200718</v>
      </c>
      <c r="B5747">
        <v>1424</v>
      </c>
      <c r="C5747">
        <v>1</v>
      </c>
      <c r="D5747">
        <v>5</v>
      </c>
      <c r="E5747">
        <v>3</v>
      </c>
      <c r="F5747">
        <v>4</v>
      </c>
      <c r="G5747">
        <v>-0.83655406345800953</v>
      </c>
      <c r="H5747">
        <v>3.0245721884656307</v>
      </c>
      <c r="I5747">
        <v>-0.22767153614579771</v>
      </c>
      <c r="J5747">
        <v>0.38026261172297443</v>
      </c>
    </row>
    <row r="5748" spans="1:10" x14ac:dyDescent="0.2">
      <c r="A5748">
        <v>35200719</v>
      </c>
      <c r="B5748">
        <v>971</v>
      </c>
      <c r="C5748">
        <v>4</v>
      </c>
      <c r="D5748">
        <v>3</v>
      </c>
      <c r="E5748">
        <v>2</v>
      </c>
      <c r="F5748">
        <v>4</v>
      </c>
      <c r="G5748">
        <v>0.31760177755184649</v>
      </c>
      <c r="H5748">
        <v>-0.12509795334008386</v>
      </c>
      <c r="I5748">
        <v>-0.65285337141527588</v>
      </c>
      <c r="J5748">
        <v>0.43864915975686891</v>
      </c>
    </row>
    <row r="5749" spans="1:10" x14ac:dyDescent="0.2">
      <c r="A5749">
        <v>35200720</v>
      </c>
      <c r="B5749">
        <v>597</v>
      </c>
      <c r="C5749">
        <v>5</v>
      </c>
      <c r="D5749">
        <v>5</v>
      </c>
      <c r="E5749">
        <v>2</v>
      </c>
      <c r="F5749">
        <v>5</v>
      </c>
      <c r="G5749">
        <v>0.69240469325694709</v>
      </c>
      <c r="H5749">
        <v>1.113133451267148</v>
      </c>
      <c r="I5749">
        <v>-0.58856730119439238</v>
      </c>
      <c r="J5749">
        <v>1.0494404946958373</v>
      </c>
    </row>
    <row r="5750" spans="1:10" x14ac:dyDescent="0.2">
      <c r="A5750">
        <v>35200724</v>
      </c>
      <c r="B5750">
        <v>612</v>
      </c>
      <c r="C5750">
        <v>3</v>
      </c>
      <c r="D5750">
        <v>2</v>
      </c>
      <c r="E5750">
        <v>3</v>
      </c>
      <c r="F5750">
        <v>4</v>
      </c>
      <c r="G5750">
        <v>-3.2050565396763736E-2</v>
      </c>
      <c r="H5750">
        <v>-0.66319856188533355</v>
      </c>
      <c r="I5750">
        <v>-0.11974222899663919</v>
      </c>
      <c r="J5750">
        <v>1.0635568336539031E-2</v>
      </c>
    </row>
    <row r="5751" spans="1:10" x14ac:dyDescent="0.2">
      <c r="A5751">
        <v>35200725</v>
      </c>
      <c r="B5751">
        <v>661</v>
      </c>
      <c r="C5751">
        <v>3</v>
      </c>
      <c r="D5751">
        <v>3</v>
      </c>
      <c r="E5751">
        <v>2</v>
      </c>
      <c r="F5751">
        <v>4</v>
      </c>
      <c r="G5751">
        <v>-3.0439436560912657E-2</v>
      </c>
      <c r="H5751">
        <v>-0.31243403988262364</v>
      </c>
      <c r="I5751">
        <v>-0.43191396023841788</v>
      </c>
      <c r="J5751">
        <v>0.19386483585383577</v>
      </c>
    </row>
    <row r="5752" spans="1:10" x14ac:dyDescent="0.2">
      <c r="A5752">
        <v>35200726</v>
      </c>
      <c r="B5752">
        <v>432</v>
      </c>
      <c r="C5752">
        <v>3</v>
      </c>
      <c r="D5752">
        <v>3</v>
      </c>
      <c r="E5752">
        <v>3</v>
      </c>
      <c r="F5752">
        <v>4</v>
      </c>
      <c r="G5752">
        <v>-0.39652055602199199</v>
      </c>
      <c r="H5752">
        <v>-0.33912421343128274</v>
      </c>
      <c r="I5752">
        <v>-0.10477155284792973</v>
      </c>
      <c r="J5752">
        <v>-4.0632476822604846E-2</v>
      </c>
    </row>
    <row r="5753" spans="1:10" x14ac:dyDescent="0.2">
      <c r="A5753">
        <v>35200727</v>
      </c>
      <c r="B5753">
        <v>492</v>
      </c>
      <c r="C5753">
        <v>4</v>
      </c>
      <c r="D5753">
        <v>2</v>
      </c>
      <c r="E5753">
        <v>4</v>
      </c>
      <c r="F5753">
        <v>3</v>
      </c>
      <c r="G5753">
        <v>0.10721301020757855</v>
      </c>
      <c r="H5753">
        <v>-0.62777744380114697</v>
      </c>
      <c r="I5753">
        <v>0.41198041496010601</v>
      </c>
      <c r="J5753">
        <v>-0.25859571969129747</v>
      </c>
    </row>
    <row r="5754" spans="1:10" x14ac:dyDescent="0.2">
      <c r="A5754">
        <v>35200728</v>
      </c>
      <c r="B5754">
        <v>786</v>
      </c>
      <c r="C5754">
        <v>5</v>
      </c>
      <c r="D5754">
        <v>5</v>
      </c>
      <c r="E5754">
        <v>5</v>
      </c>
      <c r="F5754">
        <v>3</v>
      </c>
      <c r="G5754">
        <v>1.4699037025011208</v>
      </c>
      <c r="H5754">
        <v>2.4737093218482111</v>
      </c>
      <c r="I5754">
        <v>3.5201153935367357</v>
      </c>
      <c r="J5754">
        <v>-0.19609220084937734</v>
      </c>
    </row>
    <row r="5755" spans="1:10" x14ac:dyDescent="0.2">
      <c r="A5755">
        <v>35200729</v>
      </c>
      <c r="B5755">
        <v>362</v>
      </c>
      <c r="C5755">
        <v>3</v>
      </c>
      <c r="D5755">
        <v>3</v>
      </c>
      <c r="E5755">
        <v>2</v>
      </c>
      <c r="F5755">
        <v>4</v>
      </c>
      <c r="G5755">
        <v>-0.18010065720580493</v>
      </c>
      <c r="H5755">
        <v>-0.127012026600965</v>
      </c>
      <c r="I5755">
        <v>-0.32138577913987321</v>
      </c>
      <c r="J5755">
        <v>3.1352664816425201E-2</v>
      </c>
    </row>
    <row r="5756" spans="1:10" x14ac:dyDescent="0.2">
      <c r="A5756">
        <v>35200730</v>
      </c>
      <c r="B5756">
        <v>357</v>
      </c>
      <c r="C5756">
        <v>3</v>
      </c>
      <c r="D5756">
        <v>2</v>
      </c>
      <c r="E5756">
        <v>4</v>
      </c>
      <c r="F5756">
        <v>4</v>
      </c>
      <c r="G5756">
        <v>-0.11031510373221834</v>
      </c>
      <c r="H5756">
        <v>-0.69782311244106798</v>
      </c>
      <c r="I5756">
        <v>0.43291038533429738</v>
      </c>
      <c r="J5756">
        <v>2.2495992431231862E-2</v>
      </c>
    </row>
    <row r="5757" spans="1:10" x14ac:dyDescent="0.2">
      <c r="A5757">
        <v>35200731</v>
      </c>
      <c r="B5757">
        <v>447</v>
      </c>
      <c r="C5757">
        <v>4</v>
      </c>
      <c r="D5757">
        <v>1</v>
      </c>
      <c r="E5757">
        <v>3</v>
      </c>
      <c r="F5757">
        <v>4</v>
      </c>
      <c r="G5757">
        <v>0.50250299702934664</v>
      </c>
      <c r="H5757">
        <v>-0.91142381447369836</v>
      </c>
      <c r="I5757">
        <v>-0.20298144448792843</v>
      </c>
      <c r="J5757">
        <v>0.12886826024669373</v>
      </c>
    </row>
    <row r="5758" spans="1:10" x14ac:dyDescent="0.2">
      <c r="A5758">
        <v>35200732</v>
      </c>
      <c r="B5758">
        <v>562</v>
      </c>
      <c r="C5758">
        <v>4</v>
      </c>
      <c r="D5758">
        <v>1</v>
      </c>
      <c r="E5758">
        <v>2</v>
      </c>
      <c r="F5758">
        <v>4</v>
      </c>
      <c r="G5758">
        <v>0.46963424180147695</v>
      </c>
      <c r="H5758">
        <v>-0.8113530391497088</v>
      </c>
      <c r="I5758">
        <v>-0.55947063999406854</v>
      </c>
      <c r="J5758">
        <v>-5.4656651746917931E-2</v>
      </c>
    </row>
    <row r="5759" spans="1:10" x14ac:dyDescent="0.2">
      <c r="A5759">
        <v>35200733</v>
      </c>
      <c r="B5759">
        <v>546</v>
      </c>
      <c r="C5759">
        <v>2</v>
      </c>
      <c r="D5759">
        <v>3</v>
      </c>
      <c r="E5759">
        <v>1</v>
      </c>
      <c r="F5759">
        <v>4</v>
      </c>
      <c r="G5759">
        <v>-0.46671739502496079</v>
      </c>
      <c r="H5759">
        <v>-0.27648710815735622</v>
      </c>
      <c r="I5759">
        <v>-0.82883414061223482</v>
      </c>
      <c r="J5759">
        <v>-2.0745533302617469E-2</v>
      </c>
    </row>
    <row r="5760" spans="1:10" x14ac:dyDescent="0.2">
      <c r="A5760">
        <v>35200734</v>
      </c>
      <c r="B5760">
        <v>377</v>
      </c>
      <c r="C5760">
        <v>4</v>
      </c>
      <c r="D5760">
        <v>1</v>
      </c>
      <c r="E5760">
        <v>4</v>
      </c>
      <c r="F5760">
        <v>3</v>
      </c>
      <c r="G5760">
        <v>5.904788821175061E-2</v>
      </c>
      <c r="H5760">
        <v>-1.1529318591976825</v>
      </c>
      <c r="I5760">
        <v>0.24537147755222052</v>
      </c>
      <c r="J5760">
        <v>-0.38440485482365028</v>
      </c>
    </row>
    <row r="5761" spans="1:10" x14ac:dyDescent="0.2">
      <c r="A5761">
        <v>35200735</v>
      </c>
      <c r="B5761">
        <v>406</v>
      </c>
      <c r="C5761">
        <v>4</v>
      </c>
      <c r="D5761">
        <v>2</v>
      </c>
      <c r="E5761">
        <v>3</v>
      </c>
      <c r="F5761">
        <v>4</v>
      </c>
      <c r="G5761">
        <v>0.41095686543303178</v>
      </c>
      <c r="H5761">
        <v>-0.75711912771542211</v>
      </c>
      <c r="I5761">
        <v>-0.22439284327582237</v>
      </c>
      <c r="J5761">
        <v>-5.8046572760107731E-2</v>
      </c>
    </row>
    <row r="5762" spans="1:10" x14ac:dyDescent="0.2">
      <c r="A5762">
        <v>35200736</v>
      </c>
      <c r="B5762">
        <v>417</v>
      </c>
      <c r="C5762">
        <v>2</v>
      </c>
      <c r="D5762">
        <v>3</v>
      </c>
      <c r="E5762">
        <v>1</v>
      </c>
      <c r="F5762">
        <v>3</v>
      </c>
      <c r="G5762">
        <v>-0.57857152000611378</v>
      </c>
      <c r="H5762">
        <v>-0.3894960131874608</v>
      </c>
      <c r="I5762">
        <v>-0.71588313109808177</v>
      </c>
      <c r="J5762">
        <v>-0.16136458947754997</v>
      </c>
    </row>
    <row r="5763" spans="1:10" x14ac:dyDescent="0.2">
      <c r="A5763">
        <v>35200737</v>
      </c>
      <c r="B5763">
        <v>397</v>
      </c>
      <c r="C5763">
        <v>4</v>
      </c>
      <c r="D5763">
        <v>2</v>
      </c>
      <c r="E5763">
        <v>3</v>
      </c>
      <c r="F5763">
        <v>3</v>
      </c>
      <c r="G5763">
        <v>0.54338487346904829</v>
      </c>
      <c r="H5763">
        <v>-0.73247051558280341</v>
      </c>
      <c r="I5763">
        <v>-2.0031520001441483E-2</v>
      </c>
      <c r="J5763">
        <v>-0.26567099868952615</v>
      </c>
    </row>
    <row r="5764" spans="1:10" x14ac:dyDescent="0.2">
      <c r="A5764">
        <v>35200738</v>
      </c>
      <c r="B5764">
        <v>440</v>
      </c>
      <c r="C5764">
        <v>3</v>
      </c>
      <c r="D5764">
        <v>3</v>
      </c>
      <c r="E5764">
        <v>1</v>
      </c>
      <c r="F5764">
        <v>3</v>
      </c>
      <c r="G5764">
        <v>-0.34665516872612956</v>
      </c>
      <c r="H5764">
        <v>-0.28356261065376259</v>
      </c>
      <c r="I5764">
        <v>-0.71398962487756901</v>
      </c>
      <c r="J5764">
        <v>-0.37285127899932885</v>
      </c>
    </row>
    <row r="5765" spans="1:10" x14ac:dyDescent="0.2">
      <c r="A5765">
        <v>35200739</v>
      </c>
      <c r="B5765">
        <v>582</v>
      </c>
      <c r="C5765">
        <v>5</v>
      </c>
      <c r="D5765">
        <v>3</v>
      </c>
      <c r="E5765">
        <v>1</v>
      </c>
      <c r="F5765">
        <v>4</v>
      </c>
      <c r="G5765">
        <v>1.9111611908415489</v>
      </c>
      <c r="H5765">
        <v>-0.38579466252684025</v>
      </c>
      <c r="I5765">
        <v>-1.2616977861453198</v>
      </c>
      <c r="J5765">
        <v>4.4797071692831078E-2</v>
      </c>
    </row>
    <row r="5766" spans="1:10" x14ac:dyDescent="0.2">
      <c r="A5766">
        <v>35200740</v>
      </c>
      <c r="B5766">
        <v>524</v>
      </c>
      <c r="C5766">
        <v>3</v>
      </c>
      <c r="D5766">
        <v>2</v>
      </c>
      <c r="E5766">
        <v>2</v>
      </c>
      <c r="F5766">
        <v>3</v>
      </c>
      <c r="G5766">
        <v>-0.16821701773609973</v>
      </c>
      <c r="H5766">
        <v>-0.57227873556786024</v>
      </c>
      <c r="I5766">
        <v>-0.54146303464360424</v>
      </c>
      <c r="J5766">
        <v>-0.38766958840928351</v>
      </c>
    </row>
    <row r="5767" spans="1:10" x14ac:dyDescent="0.2">
      <c r="A5767">
        <v>35200741</v>
      </c>
      <c r="B5767">
        <v>646</v>
      </c>
      <c r="C5767">
        <v>5</v>
      </c>
      <c r="D5767">
        <v>4</v>
      </c>
      <c r="E5767">
        <v>5</v>
      </c>
      <c r="F5767">
        <v>4</v>
      </c>
      <c r="G5767">
        <v>2.7019443808833143</v>
      </c>
      <c r="H5767">
        <v>0.29730168951663843</v>
      </c>
      <c r="I5767">
        <v>0.67065371703024523</v>
      </c>
      <c r="J5767">
        <v>-5.9093715195590479E-2</v>
      </c>
    </row>
    <row r="5768" spans="1:10" x14ac:dyDescent="0.2">
      <c r="A5768">
        <v>35200744</v>
      </c>
      <c r="B5768">
        <v>831</v>
      </c>
      <c r="C5768">
        <v>5</v>
      </c>
      <c r="D5768">
        <v>3</v>
      </c>
      <c r="E5768">
        <v>1</v>
      </c>
      <c r="F5768">
        <v>4</v>
      </c>
      <c r="G5768">
        <v>1.9912449690572496</v>
      </c>
      <c r="H5768">
        <v>-0.39613397134676714</v>
      </c>
      <c r="I5768">
        <v>-0.80375989827655969</v>
      </c>
      <c r="J5768">
        <v>0.3834984794960889</v>
      </c>
    </row>
    <row r="5769" spans="1:10" x14ac:dyDescent="0.2">
      <c r="A5769">
        <v>35200745</v>
      </c>
      <c r="B5769">
        <v>662</v>
      </c>
      <c r="C5769">
        <v>5</v>
      </c>
      <c r="D5769">
        <v>4</v>
      </c>
      <c r="E5769">
        <v>5</v>
      </c>
      <c r="F5769">
        <v>5</v>
      </c>
      <c r="G5769">
        <v>2.9706175887337336</v>
      </c>
      <c r="H5769">
        <v>0.54628454616447919</v>
      </c>
      <c r="I5769">
        <v>0.67282347996989178</v>
      </c>
      <c r="J5769">
        <v>1.2407483213055999</v>
      </c>
    </row>
    <row r="5770" spans="1:10" x14ac:dyDescent="0.2">
      <c r="A5770">
        <v>35200746</v>
      </c>
      <c r="B5770">
        <v>950</v>
      </c>
      <c r="C5770">
        <v>2</v>
      </c>
      <c r="D5770">
        <v>2</v>
      </c>
      <c r="E5770">
        <v>3</v>
      </c>
      <c r="F5770">
        <v>3</v>
      </c>
      <c r="G5770">
        <v>-0.59861178494305078</v>
      </c>
      <c r="H5770">
        <v>-0.71427786652593661</v>
      </c>
      <c r="I5770">
        <v>-0.31315679850320655</v>
      </c>
      <c r="J5770">
        <v>-9.1113475830134127E-2</v>
      </c>
    </row>
    <row r="5771" spans="1:10" x14ac:dyDescent="0.2">
      <c r="A5771">
        <v>35200747</v>
      </c>
      <c r="B5771">
        <v>544</v>
      </c>
      <c r="C5771">
        <v>2</v>
      </c>
      <c r="D5771">
        <v>1</v>
      </c>
      <c r="E5771">
        <v>4</v>
      </c>
      <c r="F5771">
        <v>3</v>
      </c>
      <c r="G5771">
        <v>-0.41902631727826767</v>
      </c>
      <c r="H5771">
        <v>-0.90892885935675582</v>
      </c>
      <c r="I5771">
        <v>0.3294217246200094</v>
      </c>
      <c r="J5771">
        <v>-0.13204481522520475</v>
      </c>
    </row>
    <row r="5772" spans="1:10" x14ac:dyDescent="0.2">
      <c r="A5772">
        <v>35200748</v>
      </c>
      <c r="B5772">
        <v>622</v>
      </c>
      <c r="C5772">
        <v>4</v>
      </c>
      <c r="D5772">
        <v>2</v>
      </c>
      <c r="E5772">
        <v>1</v>
      </c>
      <c r="F5772">
        <v>3</v>
      </c>
      <c r="G5772">
        <v>0.23527293480933203</v>
      </c>
      <c r="H5772">
        <v>-0.57409128400953091</v>
      </c>
      <c r="I5772">
        <v>-0.77151003007375218</v>
      </c>
      <c r="J5772">
        <v>-0.11687464978042585</v>
      </c>
    </row>
    <row r="5773" spans="1:10" x14ac:dyDescent="0.2">
      <c r="A5773">
        <v>35200749</v>
      </c>
      <c r="B5773">
        <v>494</v>
      </c>
      <c r="C5773">
        <v>2</v>
      </c>
      <c r="D5773">
        <v>1</v>
      </c>
      <c r="E5773">
        <v>4</v>
      </c>
      <c r="F5773">
        <v>3</v>
      </c>
      <c r="G5773">
        <v>-0.75352741517001398</v>
      </c>
      <c r="H5773">
        <v>-1.1134507255524921</v>
      </c>
      <c r="I5773">
        <v>0.37926707334429854</v>
      </c>
      <c r="J5773">
        <v>-0.23808708114497659</v>
      </c>
    </row>
    <row r="5774" spans="1:10" x14ac:dyDescent="0.2">
      <c r="A5774">
        <v>35200750</v>
      </c>
      <c r="B5774">
        <v>496</v>
      </c>
      <c r="C5774">
        <v>2</v>
      </c>
      <c r="D5774">
        <v>2</v>
      </c>
      <c r="E5774">
        <v>2</v>
      </c>
      <c r="F5774">
        <v>3</v>
      </c>
      <c r="G5774">
        <v>-0.75431543153338554</v>
      </c>
      <c r="H5774">
        <v>-0.63550673262155299</v>
      </c>
      <c r="I5774">
        <v>-0.36524957193954333</v>
      </c>
      <c r="J5774">
        <v>-0.22374133138212893</v>
      </c>
    </row>
    <row r="5775" spans="1:10" x14ac:dyDescent="0.2">
      <c r="A5775">
        <v>35200751</v>
      </c>
      <c r="B5775">
        <v>523</v>
      </c>
      <c r="C5775">
        <v>1</v>
      </c>
      <c r="D5775">
        <v>2</v>
      </c>
      <c r="E5775">
        <v>4</v>
      </c>
      <c r="F5775">
        <v>3</v>
      </c>
      <c r="G5775">
        <v>-0.82855673193027624</v>
      </c>
      <c r="H5775">
        <v>-0.69225079294437941</v>
      </c>
      <c r="I5775">
        <v>0.18700160533452811</v>
      </c>
      <c r="J5775">
        <v>-0.25468260282215438</v>
      </c>
    </row>
    <row r="5776" spans="1:10" x14ac:dyDescent="0.2">
      <c r="A5776">
        <v>35200752</v>
      </c>
      <c r="B5776">
        <v>396</v>
      </c>
      <c r="C5776">
        <v>5</v>
      </c>
      <c r="D5776">
        <v>1</v>
      </c>
      <c r="E5776">
        <v>5</v>
      </c>
      <c r="F5776">
        <v>3</v>
      </c>
      <c r="G5776">
        <v>1.2188296620281969</v>
      </c>
      <c r="H5776">
        <v>-0.76441114225309215</v>
      </c>
      <c r="I5776">
        <v>0.97477145589466518</v>
      </c>
      <c r="J5776">
        <v>-0.15566151082233454</v>
      </c>
    </row>
    <row r="5777" spans="1:10" x14ac:dyDescent="0.2">
      <c r="A5777">
        <v>35200753</v>
      </c>
      <c r="B5777">
        <v>619</v>
      </c>
      <c r="C5777">
        <v>4</v>
      </c>
      <c r="D5777">
        <v>1</v>
      </c>
      <c r="E5777">
        <v>4</v>
      </c>
      <c r="F5777">
        <v>4</v>
      </c>
      <c r="G5777">
        <v>0.16910099764498898</v>
      </c>
      <c r="H5777">
        <v>-0.95188669455695296</v>
      </c>
      <c r="I5777">
        <v>0.45926868174085572</v>
      </c>
      <c r="J5777">
        <v>-5.4937539579321085E-2</v>
      </c>
    </row>
    <row r="5778" spans="1:10" x14ac:dyDescent="0.2">
      <c r="A5778">
        <v>35200754</v>
      </c>
      <c r="B5778">
        <v>677</v>
      </c>
      <c r="C5778">
        <v>5</v>
      </c>
      <c r="D5778">
        <v>3</v>
      </c>
      <c r="E5778">
        <v>4</v>
      </c>
      <c r="F5778">
        <v>4</v>
      </c>
      <c r="G5778">
        <v>1.7164208895283757</v>
      </c>
      <c r="H5778">
        <v>-0.27059073868798433</v>
      </c>
      <c r="I5778">
        <v>4.4240416856601128E-2</v>
      </c>
      <c r="J5778">
        <v>0.26121852427285086</v>
      </c>
    </row>
    <row r="5779" spans="1:10" x14ac:dyDescent="0.2">
      <c r="A5779">
        <v>35200755</v>
      </c>
      <c r="B5779">
        <v>430</v>
      </c>
      <c r="C5779">
        <v>5</v>
      </c>
      <c r="D5779">
        <v>1</v>
      </c>
      <c r="E5779">
        <v>5</v>
      </c>
      <c r="F5779">
        <v>4</v>
      </c>
      <c r="G5779">
        <v>1.7527925516672958</v>
      </c>
      <c r="H5779">
        <v>-0.80827655113893793</v>
      </c>
      <c r="I5779">
        <v>0.74237683110296104</v>
      </c>
      <c r="J5779">
        <v>0.49761363060869429</v>
      </c>
    </row>
    <row r="5780" spans="1:10" x14ac:dyDescent="0.2">
      <c r="A5780">
        <v>35200756</v>
      </c>
      <c r="B5780">
        <v>835</v>
      </c>
      <c r="C5780">
        <v>5</v>
      </c>
      <c r="D5780">
        <v>5</v>
      </c>
      <c r="E5780">
        <v>1</v>
      </c>
      <c r="F5780">
        <v>5</v>
      </c>
      <c r="G5780">
        <v>3.6203762121999343</v>
      </c>
      <c r="H5780">
        <v>0.71335784727738838</v>
      </c>
      <c r="I5780">
        <v>-1.0913040876421722</v>
      </c>
      <c r="J5780">
        <v>1.6875693196214265</v>
      </c>
    </row>
    <row r="5781" spans="1:10" x14ac:dyDescent="0.2">
      <c r="A5781">
        <v>35200757</v>
      </c>
      <c r="B5781">
        <v>416</v>
      </c>
      <c r="C5781">
        <v>5</v>
      </c>
      <c r="D5781">
        <v>3</v>
      </c>
      <c r="E5781">
        <v>1</v>
      </c>
      <c r="F5781">
        <v>5</v>
      </c>
      <c r="G5781">
        <v>2.9025320173624571</v>
      </c>
      <c r="H5781">
        <v>-0.26734789463853387</v>
      </c>
      <c r="I5781">
        <v>-1.3425543375020526</v>
      </c>
      <c r="J5781">
        <v>1.1337155118431628</v>
      </c>
    </row>
    <row r="5782" spans="1:10" x14ac:dyDescent="0.2">
      <c r="A5782">
        <v>35200768</v>
      </c>
      <c r="B5782">
        <v>395</v>
      </c>
      <c r="C5782">
        <v>5</v>
      </c>
      <c r="D5782">
        <v>4</v>
      </c>
      <c r="E5782">
        <v>1</v>
      </c>
      <c r="F5782">
        <v>5</v>
      </c>
      <c r="G5782">
        <v>4.0701207161212301</v>
      </c>
      <c r="H5782">
        <v>0.56143858915766309</v>
      </c>
      <c r="I5782">
        <v>-0.89556641716553087</v>
      </c>
      <c r="J5782">
        <v>0.72007877028811318</v>
      </c>
    </row>
    <row r="5783" spans="1:10" x14ac:dyDescent="0.2">
      <c r="A5783">
        <v>35200769</v>
      </c>
      <c r="B5783">
        <v>441</v>
      </c>
      <c r="C5783">
        <v>5</v>
      </c>
      <c r="D5783">
        <v>5</v>
      </c>
      <c r="E5783">
        <v>1</v>
      </c>
      <c r="F5783">
        <v>5</v>
      </c>
      <c r="G5783">
        <v>3.11902957990121</v>
      </c>
      <c r="H5783">
        <v>0.88304115251925475</v>
      </c>
      <c r="I5783">
        <v>-1.4123313424087416</v>
      </c>
      <c r="J5783">
        <v>1.6791913195301558</v>
      </c>
    </row>
    <row r="5784" spans="1:10" x14ac:dyDescent="0.2">
      <c r="A5784">
        <v>35200770</v>
      </c>
      <c r="B5784">
        <v>745</v>
      </c>
    </row>
    <row r="5785" spans="1:10" x14ac:dyDescent="0.2">
      <c r="A5785">
        <v>35200771</v>
      </c>
      <c r="B5785">
        <v>892</v>
      </c>
      <c r="C5785">
        <v>5</v>
      </c>
      <c r="D5785">
        <v>5</v>
      </c>
      <c r="E5785">
        <v>5</v>
      </c>
      <c r="F5785">
        <v>4</v>
      </c>
      <c r="G5785">
        <v>3.4390836658470869</v>
      </c>
      <c r="H5785">
        <v>1.2752803050619912</v>
      </c>
      <c r="I5785">
        <v>1.2104527112139742</v>
      </c>
      <c r="J5785">
        <v>0.60229585822108955</v>
      </c>
    </row>
    <row r="5786" spans="1:10" x14ac:dyDescent="0.2">
      <c r="A5786">
        <v>35200772</v>
      </c>
      <c r="B5786">
        <v>849</v>
      </c>
      <c r="C5786">
        <v>5</v>
      </c>
      <c r="D5786">
        <v>4</v>
      </c>
      <c r="E5786">
        <v>1</v>
      </c>
      <c r="F5786">
        <v>5</v>
      </c>
      <c r="G5786">
        <v>2.0774767876397324</v>
      </c>
      <c r="H5786">
        <v>0.44282256656707086</v>
      </c>
      <c r="I5786">
        <v>-1.3315150760470442</v>
      </c>
      <c r="J5786">
        <v>1.2043145972950193</v>
      </c>
    </row>
    <row r="5787" spans="1:10" x14ac:dyDescent="0.2">
      <c r="A5787">
        <v>35200774</v>
      </c>
      <c r="B5787">
        <v>793</v>
      </c>
      <c r="C5787">
        <v>5</v>
      </c>
      <c r="D5787">
        <v>5</v>
      </c>
      <c r="E5787">
        <v>2</v>
      </c>
      <c r="F5787">
        <v>4</v>
      </c>
      <c r="G5787">
        <v>0.85005252126598285</v>
      </c>
      <c r="H5787">
        <v>1.6915984253055782</v>
      </c>
      <c r="I5787">
        <v>-0.60250668884661318</v>
      </c>
      <c r="J5787">
        <v>0.49133615545430714</v>
      </c>
    </row>
    <row r="5788" spans="1:10" x14ac:dyDescent="0.2">
      <c r="A5788">
        <v>35200782</v>
      </c>
      <c r="B5788">
        <v>2122</v>
      </c>
      <c r="C5788">
        <v>5</v>
      </c>
      <c r="D5788">
        <v>2</v>
      </c>
      <c r="E5788">
        <v>1</v>
      </c>
      <c r="F5788">
        <v>5</v>
      </c>
      <c r="G5788">
        <v>3.5415610517012817</v>
      </c>
      <c r="H5788">
        <v>-0.48725216113492725</v>
      </c>
      <c r="I5788">
        <v>-1.4105747085544968</v>
      </c>
      <c r="J5788">
        <v>1.1352493902236205</v>
      </c>
    </row>
    <row r="5789" spans="1:10" x14ac:dyDescent="0.2">
      <c r="A5789">
        <v>35200783</v>
      </c>
      <c r="B5789">
        <v>485</v>
      </c>
      <c r="C5789">
        <v>5</v>
      </c>
      <c r="D5789">
        <v>4</v>
      </c>
      <c r="E5789">
        <v>1</v>
      </c>
      <c r="F5789">
        <v>5</v>
      </c>
      <c r="G5789">
        <v>3.6855115638991358</v>
      </c>
      <c r="H5789">
        <v>0.13191867969905752</v>
      </c>
      <c r="I5789">
        <v>-1.7664109207550944</v>
      </c>
      <c r="J5789">
        <v>1.1835035390441346</v>
      </c>
    </row>
    <row r="5790" spans="1:10" x14ac:dyDescent="0.2">
      <c r="A5790">
        <v>35200791</v>
      </c>
      <c r="B5790">
        <v>451</v>
      </c>
      <c r="C5790">
        <v>5</v>
      </c>
      <c r="D5790">
        <v>2</v>
      </c>
      <c r="E5790">
        <v>5</v>
      </c>
      <c r="F5790">
        <v>3</v>
      </c>
      <c r="G5790">
        <v>2.6684319945242527</v>
      </c>
      <c r="H5790">
        <v>-0.70735519038677841</v>
      </c>
      <c r="I5790">
        <v>3.2872345752075036</v>
      </c>
      <c r="J5790">
        <v>-0.25050998282515891</v>
      </c>
    </row>
    <row r="5791" spans="1:10" x14ac:dyDescent="0.2">
      <c r="A5791">
        <v>35200792</v>
      </c>
      <c r="B5791">
        <v>697</v>
      </c>
      <c r="C5791">
        <v>4</v>
      </c>
      <c r="D5791">
        <v>1</v>
      </c>
      <c r="E5791">
        <v>3</v>
      </c>
      <c r="F5791">
        <v>3</v>
      </c>
      <c r="G5791">
        <v>0.33047715169939118</v>
      </c>
      <c r="H5791">
        <v>-0.93324467305531078</v>
      </c>
      <c r="I5791">
        <v>-0.16034095227537504</v>
      </c>
      <c r="J5791">
        <v>-0.18973047569140947</v>
      </c>
    </row>
    <row r="5792" spans="1:10" x14ac:dyDescent="0.2">
      <c r="A5792">
        <v>35200794</v>
      </c>
      <c r="B5792">
        <v>555</v>
      </c>
      <c r="C5792">
        <v>5</v>
      </c>
      <c r="D5792">
        <v>1</v>
      </c>
      <c r="E5792">
        <v>3</v>
      </c>
      <c r="F5792">
        <v>4</v>
      </c>
      <c r="G5792">
        <v>1.2193697395644256</v>
      </c>
      <c r="H5792">
        <v>-0.98118438994462398</v>
      </c>
      <c r="I5792">
        <v>-0.27483788543272808</v>
      </c>
      <c r="J5792">
        <v>-3.3544814844730375E-3</v>
      </c>
    </row>
    <row r="5793" spans="1:10" x14ac:dyDescent="0.2">
      <c r="A5793">
        <v>35200795</v>
      </c>
      <c r="B5793">
        <v>425</v>
      </c>
      <c r="C5793">
        <v>4</v>
      </c>
      <c r="D5793">
        <v>1</v>
      </c>
      <c r="E5793">
        <v>4</v>
      </c>
      <c r="F5793">
        <v>3</v>
      </c>
      <c r="G5793">
        <v>0.64365046372494872</v>
      </c>
      <c r="H5793">
        <v>-1.3676637404780843</v>
      </c>
      <c r="I5793">
        <v>3.8418072489749128E-2</v>
      </c>
      <c r="J5793">
        <v>-0.29676909189592965</v>
      </c>
    </row>
    <row r="5794" spans="1:10" x14ac:dyDescent="0.2">
      <c r="A5794">
        <v>35200796</v>
      </c>
      <c r="B5794">
        <v>458</v>
      </c>
      <c r="C5794">
        <v>5</v>
      </c>
      <c r="D5794">
        <v>1</v>
      </c>
      <c r="E5794">
        <v>2</v>
      </c>
      <c r="F5794">
        <v>2</v>
      </c>
      <c r="G5794">
        <v>1.0108344324645233</v>
      </c>
      <c r="H5794">
        <v>-1.2583880387896764</v>
      </c>
      <c r="I5794">
        <v>-0.3196447077373944</v>
      </c>
      <c r="J5794">
        <v>-0.44800866150446433</v>
      </c>
    </row>
    <row r="5795" spans="1:10" x14ac:dyDescent="0.2">
      <c r="A5795">
        <v>35200797</v>
      </c>
      <c r="B5795">
        <v>449</v>
      </c>
      <c r="C5795">
        <v>5</v>
      </c>
      <c r="D5795">
        <v>4</v>
      </c>
      <c r="E5795">
        <v>1</v>
      </c>
      <c r="F5795">
        <v>4</v>
      </c>
      <c r="G5795">
        <v>2.0327208229902221</v>
      </c>
      <c r="H5795">
        <v>-8.4099141069683969E-3</v>
      </c>
      <c r="I5795">
        <v>-1.1986735172596727</v>
      </c>
      <c r="J5795">
        <v>-1.7222327235355564E-2</v>
      </c>
    </row>
    <row r="5796" spans="1:10" x14ac:dyDescent="0.2">
      <c r="A5796">
        <v>35200798</v>
      </c>
      <c r="B5796">
        <v>440</v>
      </c>
      <c r="C5796">
        <v>5</v>
      </c>
      <c r="D5796">
        <v>4</v>
      </c>
      <c r="E5796">
        <v>5</v>
      </c>
      <c r="F5796">
        <v>4</v>
      </c>
      <c r="G5796">
        <v>1.9209030373623963</v>
      </c>
      <c r="H5796">
        <v>1.8901390433939957E-3</v>
      </c>
      <c r="I5796">
        <v>0.55776827529027651</v>
      </c>
      <c r="J5796">
        <v>0.3802075540954426</v>
      </c>
    </row>
    <row r="5797" spans="1:10" x14ac:dyDescent="0.2">
      <c r="A5797">
        <v>35200801</v>
      </c>
      <c r="B5797">
        <v>1231</v>
      </c>
      <c r="C5797">
        <v>5</v>
      </c>
      <c r="D5797">
        <v>5</v>
      </c>
      <c r="E5797">
        <v>2</v>
      </c>
      <c r="F5797">
        <v>5</v>
      </c>
      <c r="G5797">
        <v>1.8374256960826081</v>
      </c>
      <c r="H5797">
        <v>2.6150609942848604</v>
      </c>
      <c r="I5797">
        <v>-0.52772786199669675</v>
      </c>
      <c r="J5797">
        <v>1.7252547696613485</v>
      </c>
    </row>
    <row r="5798" spans="1:10" x14ac:dyDescent="0.2">
      <c r="A5798">
        <v>35200802</v>
      </c>
      <c r="B5798">
        <v>619</v>
      </c>
      <c r="C5798">
        <v>1</v>
      </c>
      <c r="D5798">
        <v>5</v>
      </c>
      <c r="E5798">
        <v>2</v>
      </c>
      <c r="F5798">
        <v>5</v>
      </c>
      <c r="G5798">
        <v>-0.97342073215142433</v>
      </c>
      <c r="H5798">
        <v>4.8618637209237905</v>
      </c>
      <c r="I5798">
        <v>-0.5718713690788445</v>
      </c>
      <c r="J5798">
        <v>1.9836548357346659</v>
      </c>
    </row>
    <row r="5799" spans="1:10" x14ac:dyDescent="0.2">
      <c r="A5799">
        <v>35200803</v>
      </c>
      <c r="B5799">
        <v>692</v>
      </c>
      <c r="C5799">
        <v>1</v>
      </c>
      <c r="D5799">
        <v>5</v>
      </c>
      <c r="E5799">
        <v>2</v>
      </c>
      <c r="F5799">
        <v>5</v>
      </c>
      <c r="G5799">
        <v>-0.8312510114960463</v>
      </c>
      <c r="H5799">
        <v>5.0926491481360419</v>
      </c>
      <c r="I5799">
        <v>-0.57898882792234185</v>
      </c>
      <c r="J5799">
        <v>1.7371454065457641</v>
      </c>
    </row>
    <row r="5800" spans="1:10" x14ac:dyDescent="0.2">
      <c r="A5800">
        <v>35200804</v>
      </c>
      <c r="B5800">
        <v>377</v>
      </c>
      <c r="C5800">
        <v>1</v>
      </c>
      <c r="D5800">
        <v>5</v>
      </c>
      <c r="E5800">
        <v>1</v>
      </c>
      <c r="F5800">
        <v>5</v>
      </c>
      <c r="G5800">
        <v>-1.4312694288960595</v>
      </c>
      <c r="H5800">
        <v>4.8761144518106985</v>
      </c>
      <c r="I5800">
        <v>-0.82921010870387246</v>
      </c>
      <c r="J5800">
        <v>2.324351077944268</v>
      </c>
    </row>
    <row r="5801" spans="1:10" x14ac:dyDescent="0.2">
      <c r="A5801">
        <v>35200805</v>
      </c>
      <c r="B5801">
        <v>1191</v>
      </c>
      <c r="C5801">
        <v>1</v>
      </c>
      <c r="D5801">
        <v>5</v>
      </c>
      <c r="E5801">
        <v>2</v>
      </c>
      <c r="F5801">
        <v>5</v>
      </c>
      <c r="G5801">
        <v>-1.7892576108263687</v>
      </c>
      <c r="H5801">
        <v>5.2590907698851739</v>
      </c>
      <c r="I5801">
        <v>-0.34983004370148707</v>
      </c>
      <c r="J5801">
        <v>1.1846165864872427</v>
      </c>
    </row>
    <row r="5802" spans="1:10" x14ac:dyDescent="0.2">
      <c r="A5802">
        <v>35200806</v>
      </c>
      <c r="B5802">
        <v>1075</v>
      </c>
    </row>
    <row r="5803" spans="1:10" x14ac:dyDescent="0.2">
      <c r="A5803">
        <v>35200807</v>
      </c>
      <c r="B5803">
        <v>242</v>
      </c>
      <c r="C5803">
        <v>5</v>
      </c>
      <c r="D5803">
        <v>4</v>
      </c>
      <c r="E5803">
        <v>1</v>
      </c>
      <c r="F5803">
        <v>4</v>
      </c>
      <c r="G5803">
        <v>1.4372943866848904</v>
      </c>
      <c r="H5803">
        <v>0.17473682067940896</v>
      </c>
      <c r="I5803">
        <v>-1.2317611464827665</v>
      </c>
      <c r="J5803">
        <v>0.13048226526444656</v>
      </c>
    </row>
    <row r="5804" spans="1:10" x14ac:dyDescent="0.2">
      <c r="A5804">
        <v>35200808</v>
      </c>
      <c r="B5804">
        <v>483</v>
      </c>
      <c r="C5804">
        <v>5</v>
      </c>
      <c r="D5804">
        <v>5</v>
      </c>
      <c r="E5804">
        <v>1</v>
      </c>
      <c r="F5804">
        <v>4</v>
      </c>
      <c r="G5804">
        <v>1.9828487808064172</v>
      </c>
      <c r="H5804">
        <v>0.62652939875810465</v>
      </c>
      <c r="I5804">
        <v>-0.77050822604818348</v>
      </c>
      <c r="J5804">
        <v>0.39655710199534755</v>
      </c>
    </row>
    <row r="5805" spans="1:10" x14ac:dyDescent="0.2">
      <c r="A5805">
        <v>35200809</v>
      </c>
      <c r="B5805">
        <v>256</v>
      </c>
      <c r="C5805">
        <v>5</v>
      </c>
      <c r="D5805">
        <v>5</v>
      </c>
      <c r="E5805">
        <v>2</v>
      </c>
      <c r="F5805">
        <v>5</v>
      </c>
      <c r="G5805">
        <v>2.2475857627874221</v>
      </c>
      <c r="H5805">
        <v>1.1148785653354762</v>
      </c>
      <c r="I5805">
        <v>-0.61583831373731046</v>
      </c>
      <c r="J5805">
        <v>0.94379522722863962</v>
      </c>
    </row>
    <row r="5806" spans="1:10" x14ac:dyDescent="0.2">
      <c r="A5806">
        <v>35200810</v>
      </c>
      <c r="B5806">
        <v>83</v>
      </c>
      <c r="C5806">
        <v>1</v>
      </c>
      <c r="D5806">
        <v>5</v>
      </c>
      <c r="E5806">
        <v>3</v>
      </c>
      <c r="F5806">
        <v>5</v>
      </c>
      <c r="G5806">
        <v>-3.0468469286088142</v>
      </c>
      <c r="H5806">
        <v>3.136246617416842</v>
      </c>
      <c r="I5806">
        <v>-0.18785603232010284</v>
      </c>
      <c r="J5806">
        <v>1.7335334118879335</v>
      </c>
    </row>
    <row r="5807" spans="1:10" x14ac:dyDescent="0.2">
      <c r="A5807">
        <v>35200811</v>
      </c>
      <c r="B5807">
        <v>501</v>
      </c>
      <c r="C5807">
        <v>4</v>
      </c>
      <c r="D5807">
        <v>5</v>
      </c>
      <c r="E5807">
        <v>1</v>
      </c>
      <c r="F5807">
        <v>4</v>
      </c>
      <c r="G5807">
        <v>0.2858253359126558</v>
      </c>
      <c r="H5807">
        <v>3.505149492624851</v>
      </c>
      <c r="I5807">
        <v>-1.0038608285416797</v>
      </c>
      <c r="J5807">
        <v>0.65074520017434667</v>
      </c>
    </row>
    <row r="5808" spans="1:10" x14ac:dyDescent="0.2">
      <c r="A5808">
        <v>35200812</v>
      </c>
      <c r="B5808">
        <v>556</v>
      </c>
      <c r="C5808">
        <v>5</v>
      </c>
      <c r="D5808">
        <v>4</v>
      </c>
      <c r="E5808">
        <v>2</v>
      </c>
      <c r="F5808">
        <v>4</v>
      </c>
      <c r="G5808">
        <v>1.6689326887249298</v>
      </c>
      <c r="H5808">
        <v>0.42403444633644272</v>
      </c>
      <c r="I5808">
        <v>-0.49078898998243625</v>
      </c>
      <c r="J5808">
        <v>0.23603317536841401</v>
      </c>
    </row>
    <row r="5809" spans="1:10" x14ac:dyDescent="0.2">
      <c r="A5809">
        <v>35200813</v>
      </c>
      <c r="B5809">
        <v>311</v>
      </c>
      <c r="C5809">
        <v>5</v>
      </c>
      <c r="D5809">
        <v>2</v>
      </c>
      <c r="E5809">
        <v>1</v>
      </c>
      <c r="F5809">
        <v>4</v>
      </c>
      <c r="G5809">
        <v>1.7134326685820789</v>
      </c>
      <c r="H5809">
        <v>-0.57290534345961563</v>
      </c>
      <c r="I5809">
        <v>-0.90604624373273535</v>
      </c>
      <c r="J5809">
        <v>0.24414491561250434</v>
      </c>
    </row>
    <row r="5810" spans="1:10" x14ac:dyDescent="0.2">
      <c r="A5810">
        <v>35200814</v>
      </c>
      <c r="B5810">
        <v>1096</v>
      </c>
      <c r="C5810">
        <v>5</v>
      </c>
      <c r="D5810">
        <v>5</v>
      </c>
      <c r="E5810">
        <v>1</v>
      </c>
      <c r="F5810">
        <v>5</v>
      </c>
      <c r="G5810">
        <v>2.8134910912309237</v>
      </c>
      <c r="H5810">
        <v>0.9470512123162762</v>
      </c>
      <c r="I5810">
        <v>-1.389399134330964</v>
      </c>
      <c r="J5810">
        <v>2.0700073686829232</v>
      </c>
    </row>
    <row r="5811" spans="1:10" x14ac:dyDescent="0.2">
      <c r="A5811">
        <v>35200815</v>
      </c>
      <c r="B5811">
        <v>630</v>
      </c>
      <c r="C5811">
        <v>5</v>
      </c>
      <c r="D5811">
        <v>5</v>
      </c>
      <c r="E5811">
        <v>1</v>
      </c>
      <c r="F5811">
        <v>5</v>
      </c>
      <c r="G5811">
        <v>2.2279123795411122</v>
      </c>
      <c r="H5811">
        <v>3.8702129133304459</v>
      </c>
      <c r="I5811">
        <v>-0.75476699441873574</v>
      </c>
      <c r="J5811">
        <v>1.0396416003897022</v>
      </c>
    </row>
    <row r="5812" spans="1:10" x14ac:dyDescent="0.2">
      <c r="A5812">
        <v>35200821</v>
      </c>
      <c r="B5812">
        <v>631</v>
      </c>
      <c r="C5812">
        <v>5</v>
      </c>
      <c r="D5812">
        <v>5</v>
      </c>
      <c r="E5812">
        <v>1</v>
      </c>
      <c r="F5812">
        <v>5</v>
      </c>
      <c r="G5812">
        <v>3.2087180327425981</v>
      </c>
      <c r="H5812">
        <v>0.90900160409352204</v>
      </c>
      <c r="I5812">
        <v>-1.7032924434116035</v>
      </c>
      <c r="J5812">
        <v>0.84139165921603531</v>
      </c>
    </row>
    <row r="5813" spans="1:10" x14ac:dyDescent="0.2">
      <c r="A5813">
        <v>35200822</v>
      </c>
      <c r="B5813">
        <v>730</v>
      </c>
      <c r="C5813">
        <v>5</v>
      </c>
      <c r="D5813">
        <v>1</v>
      </c>
      <c r="E5813">
        <v>3</v>
      </c>
      <c r="F5813">
        <v>4</v>
      </c>
      <c r="G5813">
        <v>2.9361151405229036</v>
      </c>
      <c r="H5813">
        <v>-0.95395591830995863</v>
      </c>
      <c r="I5813">
        <v>-8.9432982432936792E-3</v>
      </c>
      <c r="J5813">
        <v>0.13285994665273171</v>
      </c>
    </row>
    <row r="5814" spans="1:10" x14ac:dyDescent="0.2">
      <c r="A5814">
        <v>35200826</v>
      </c>
      <c r="B5814">
        <v>1095</v>
      </c>
      <c r="C5814">
        <v>5</v>
      </c>
      <c r="D5814">
        <v>5</v>
      </c>
      <c r="E5814">
        <v>1</v>
      </c>
      <c r="F5814">
        <v>4</v>
      </c>
      <c r="G5814">
        <v>2.3839059928494528</v>
      </c>
      <c r="H5814">
        <v>1.0004376322865669</v>
      </c>
      <c r="I5814">
        <v>-1.0307120539376522</v>
      </c>
      <c r="J5814">
        <v>0.63979669566684405</v>
      </c>
    </row>
    <row r="5815" spans="1:10" x14ac:dyDescent="0.2">
      <c r="A5815">
        <v>35200827</v>
      </c>
      <c r="B5815">
        <v>383</v>
      </c>
      <c r="C5815">
        <v>5</v>
      </c>
      <c r="D5815">
        <v>5</v>
      </c>
      <c r="E5815">
        <v>2</v>
      </c>
      <c r="F5815">
        <v>4</v>
      </c>
      <c r="G5815">
        <v>2.4425021768135813</v>
      </c>
      <c r="H5815">
        <v>0.92582114684777439</v>
      </c>
      <c r="I5815">
        <v>-0.44089111447296286</v>
      </c>
      <c r="J5815">
        <v>0.16673378944058531</v>
      </c>
    </row>
    <row r="5816" spans="1:10" x14ac:dyDescent="0.2">
      <c r="A5816">
        <v>35200828</v>
      </c>
      <c r="B5816">
        <v>567</v>
      </c>
      <c r="C5816">
        <v>5</v>
      </c>
      <c r="D5816">
        <v>5</v>
      </c>
      <c r="E5816">
        <v>1</v>
      </c>
      <c r="F5816">
        <v>5</v>
      </c>
      <c r="G5816">
        <v>2.046325150466664</v>
      </c>
      <c r="H5816">
        <v>2.6167332011159412</v>
      </c>
      <c r="I5816">
        <v>-1.1041364584964277</v>
      </c>
      <c r="J5816">
        <v>1.0639806615485403</v>
      </c>
    </row>
    <row r="5817" spans="1:10" x14ac:dyDescent="0.2">
      <c r="A5817">
        <v>35200829</v>
      </c>
      <c r="B5817">
        <v>16</v>
      </c>
    </row>
    <row r="5818" spans="1:10" x14ac:dyDescent="0.2">
      <c r="A5818">
        <v>35200830</v>
      </c>
      <c r="B5818">
        <v>1286</v>
      </c>
      <c r="C5818">
        <v>5</v>
      </c>
      <c r="D5818">
        <v>5</v>
      </c>
      <c r="E5818">
        <v>1</v>
      </c>
      <c r="F5818">
        <v>4</v>
      </c>
      <c r="G5818">
        <v>2.4518240442047605</v>
      </c>
      <c r="H5818">
        <v>1.1548077032540149</v>
      </c>
      <c r="I5818">
        <v>-0.89935787133704992</v>
      </c>
      <c r="J5818">
        <v>0.60638783285650433</v>
      </c>
    </row>
    <row r="5819" spans="1:10" x14ac:dyDescent="0.2">
      <c r="A5819">
        <v>35200831</v>
      </c>
      <c r="B5819">
        <v>561</v>
      </c>
      <c r="C5819">
        <v>5</v>
      </c>
      <c r="D5819">
        <v>1</v>
      </c>
      <c r="E5819">
        <v>2</v>
      </c>
      <c r="F5819">
        <v>3</v>
      </c>
      <c r="G5819">
        <v>1.5202077398581657</v>
      </c>
      <c r="H5819">
        <v>-1.0487823458745762</v>
      </c>
      <c r="I5819">
        <v>-0.41501792188105474</v>
      </c>
      <c r="J5819">
        <v>-0.34895361759584331</v>
      </c>
    </row>
    <row r="5820" spans="1:10" x14ac:dyDescent="0.2">
      <c r="A5820">
        <v>35200832</v>
      </c>
      <c r="B5820">
        <v>630</v>
      </c>
      <c r="C5820">
        <v>5</v>
      </c>
      <c r="D5820">
        <v>5</v>
      </c>
      <c r="E5820">
        <v>1</v>
      </c>
      <c r="F5820">
        <v>5</v>
      </c>
      <c r="G5820">
        <v>2.2950736335802491</v>
      </c>
      <c r="H5820">
        <v>1.2940665512913019</v>
      </c>
      <c r="I5820">
        <v>-1.342294316649145</v>
      </c>
      <c r="J5820">
        <v>1.0889776473814818</v>
      </c>
    </row>
    <row r="5821" spans="1:10" x14ac:dyDescent="0.2">
      <c r="A5821">
        <v>35200833</v>
      </c>
      <c r="B5821">
        <v>810</v>
      </c>
      <c r="C5821">
        <v>5</v>
      </c>
      <c r="D5821">
        <v>5</v>
      </c>
      <c r="E5821">
        <v>2</v>
      </c>
      <c r="F5821">
        <v>4</v>
      </c>
      <c r="G5821">
        <v>2.9311514470489204</v>
      </c>
      <c r="H5821">
        <v>1.1967472482874548</v>
      </c>
      <c r="I5821">
        <v>-0.53709984573453939</v>
      </c>
      <c r="J5821">
        <v>0.45316367925776951</v>
      </c>
    </row>
    <row r="5822" spans="1:10" x14ac:dyDescent="0.2">
      <c r="A5822">
        <v>35200855</v>
      </c>
      <c r="B5822">
        <v>644</v>
      </c>
      <c r="C5822">
        <v>5</v>
      </c>
      <c r="D5822">
        <v>3</v>
      </c>
      <c r="E5822">
        <v>2</v>
      </c>
      <c r="F5822">
        <v>5</v>
      </c>
      <c r="G5822">
        <v>2.7983350014275543</v>
      </c>
      <c r="H5822">
        <v>-0.10288865876910702</v>
      </c>
      <c r="I5822">
        <v>-0.35391472470065161</v>
      </c>
      <c r="J5822">
        <v>0.87075679887360158</v>
      </c>
    </row>
    <row r="5823" spans="1:10" x14ac:dyDescent="0.2">
      <c r="A5823">
        <v>35200859</v>
      </c>
      <c r="B5823">
        <v>346</v>
      </c>
      <c r="C5823">
        <v>5</v>
      </c>
      <c r="D5823">
        <v>5</v>
      </c>
      <c r="E5823">
        <v>3</v>
      </c>
      <c r="F5823">
        <v>4</v>
      </c>
      <c r="G5823">
        <v>2.1283110459776617</v>
      </c>
      <c r="H5823">
        <v>1.8622954787423769</v>
      </c>
      <c r="I5823">
        <v>-0.10861056994197518</v>
      </c>
      <c r="J5823">
        <v>0.57418575153329288</v>
      </c>
    </row>
    <row r="5824" spans="1:10" x14ac:dyDescent="0.2">
      <c r="A5824">
        <v>35200860</v>
      </c>
      <c r="B5824">
        <v>626</v>
      </c>
      <c r="C5824">
        <v>5</v>
      </c>
      <c r="D5824">
        <v>4</v>
      </c>
      <c r="E5824">
        <v>5</v>
      </c>
      <c r="F5824">
        <v>4</v>
      </c>
      <c r="G5824">
        <v>3.1886942988983975</v>
      </c>
      <c r="H5824">
        <v>0.22833344689931678</v>
      </c>
      <c r="I5824">
        <v>1.5135335385758502</v>
      </c>
      <c r="J5824">
        <v>0.6460824455413513</v>
      </c>
    </row>
    <row r="5825" spans="1:10" x14ac:dyDescent="0.2">
      <c r="A5825">
        <v>35200861</v>
      </c>
      <c r="B5825">
        <v>507</v>
      </c>
      <c r="C5825">
        <v>5</v>
      </c>
      <c r="D5825">
        <v>4</v>
      </c>
      <c r="E5825">
        <v>1</v>
      </c>
      <c r="F5825">
        <v>5</v>
      </c>
      <c r="G5825">
        <v>3.0884870366653736</v>
      </c>
      <c r="H5825">
        <v>-4.1764942684319344E-2</v>
      </c>
      <c r="I5825">
        <v>-1.7224450802281925</v>
      </c>
      <c r="J5825">
        <v>1.2127054422041232</v>
      </c>
    </row>
    <row r="5826" spans="1:10" x14ac:dyDescent="0.2">
      <c r="A5826">
        <v>35200862</v>
      </c>
      <c r="B5826">
        <v>447</v>
      </c>
      <c r="C5826">
        <v>5</v>
      </c>
      <c r="D5826">
        <v>4</v>
      </c>
      <c r="E5826">
        <v>2</v>
      </c>
      <c r="F5826">
        <v>5</v>
      </c>
      <c r="G5826">
        <v>1.045451628667603</v>
      </c>
      <c r="H5826">
        <v>0.53511444953174869</v>
      </c>
      <c r="I5826">
        <v>-0.45462623029855903</v>
      </c>
      <c r="J5826">
        <v>0.97452404628865319</v>
      </c>
    </row>
    <row r="5827" spans="1:10" x14ac:dyDescent="0.2">
      <c r="A5827">
        <v>35200863</v>
      </c>
      <c r="B5827">
        <v>444</v>
      </c>
      <c r="C5827">
        <v>5</v>
      </c>
      <c r="D5827">
        <v>5</v>
      </c>
      <c r="E5827">
        <v>3</v>
      </c>
      <c r="F5827">
        <v>5</v>
      </c>
      <c r="G5827">
        <v>1.4594447657397707</v>
      </c>
      <c r="H5827">
        <v>2.594426867400041</v>
      </c>
      <c r="I5827">
        <v>-5.2190371881660286E-2</v>
      </c>
      <c r="J5827">
        <v>2.0206097966124892</v>
      </c>
    </row>
    <row r="5828" spans="1:10" x14ac:dyDescent="0.2">
      <c r="A5828">
        <v>35200864</v>
      </c>
      <c r="B5828">
        <v>476</v>
      </c>
      <c r="C5828">
        <v>4</v>
      </c>
      <c r="D5828">
        <v>5</v>
      </c>
      <c r="E5828">
        <v>1</v>
      </c>
      <c r="F5828">
        <v>5</v>
      </c>
      <c r="G5828">
        <v>0.54342108619223062</v>
      </c>
      <c r="H5828">
        <v>2.3718221834384852</v>
      </c>
      <c r="I5828">
        <v>-0.71398733712064177</v>
      </c>
      <c r="J5828">
        <v>2.3849890713292075</v>
      </c>
    </row>
    <row r="5829" spans="1:10" x14ac:dyDescent="0.2">
      <c r="A5829">
        <v>35200865</v>
      </c>
      <c r="B5829">
        <v>760</v>
      </c>
      <c r="C5829">
        <v>4</v>
      </c>
      <c r="D5829">
        <v>5</v>
      </c>
      <c r="E5829">
        <v>1</v>
      </c>
      <c r="F5829">
        <v>5</v>
      </c>
      <c r="G5829">
        <v>0.59238112412411414</v>
      </c>
      <c r="H5829">
        <v>3.0477075505428548</v>
      </c>
      <c r="I5829">
        <v>-0.80143869253693634</v>
      </c>
      <c r="J5829">
        <v>3.6156784298720792</v>
      </c>
    </row>
    <row r="5830" spans="1:10" x14ac:dyDescent="0.2">
      <c r="A5830">
        <v>35200866</v>
      </c>
      <c r="B5830">
        <v>591</v>
      </c>
      <c r="C5830">
        <v>2</v>
      </c>
      <c r="D5830">
        <v>5</v>
      </c>
      <c r="E5830">
        <v>2</v>
      </c>
      <c r="F5830">
        <v>5</v>
      </c>
      <c r="G5830">
        <v>-0.71396815907920208</v>
      </c>
      <c r="H5830">
        <v>4.9117271062069818</v>
      </c>
      <c r="I5830">
        <v>-0.48278817533384843</v>
      </c>
      <c r="J5830">
        <v>1.0747878160573687</v>
      </c>
    </row>
    <row r="5831" spans="1:10" x14ac:dyDescent="0.2">
      <c r="A5831">
        <v>35200867</v>
      </c>
      <c r="B5831">
        <v>1063</v>
      </c>
      <c r="C5831">
        <v>5</v>
      </c>
      <c r="D5831">
        <v>5</v>
      </c>
      <c r="E5831">
        <v>5</v>
      </c>
      <c r="F5831">
        <v>5</v>
      </c>
      <c r="G5831">
        <v>1.4288884257862215</v>
      </c>
      <c r="H5831">
        <v>4.6469644211282786</v>
      </c>
      <c r="I5831">
        <v>2.098943789085344</v>
      </c>
      <c r="J5831">
        <v>1.0896106376748664</v>
      </c>
    </row>
    <row r="5832" spans="1:10" x14ac:dyDescent="0.2">
      <c r="A5832">
        <v>35200868</v>
      </c>
      <c r="B5832">
        <v>457</v>
      </c>
      <c r="C5832">
        <v>5</v>
      </c>
      <c r="D5832">
        <v>5</v>
      </c>
      <c r="E5832">
        <v>2</v>
      </c>
      <c r="F5832">
        <v>5</v>
      </c>
      <c r="G5832">
        <v>1.3041313017247411</v>
      </c>
      <c r="H5832">
        <v>2.4132123877496188</v>
      </c>
      <c r="I5832">
        <v>-0.61874774836014801</v>
      </c>
      <c r="J5832">
        <v>1.1654990290606193</v>
      </c>
    </row>
    <row r="5833" spans="1:10" x14ac:dyDescent="0.2">
      <c r="A5833">
        <v>35200869</v>
      </c>
      <c r="B5833">
        <v>673</v>
      </c>
      <c r="C5833">
        <v>5</v>
      </c>
      <c r="D5833">
        <v>5</v>
      </c>
      <c r="E5833">
        <v>2</v>
      </c>
      <c r="F5833">
        <v>5</v>
      </c>
      <c r="G5833">
        <v>0.78144828569541758</v>
      </c>
      <c r="H5833">
        <v>1.7896312656763258</v>
      </c>
      <c r="I5833">
        <v>-0.5337341080327479</v>
      </c>
      <c r="J5833">
        <v>2.2845130130116043</v>
      </c>
    </row>
    <row r="5834" spans="1:10" x14ac:dyDescent="0.2">
      <c r="A5834">
        <v>35200870</v>
      </c>
      <c r="B5834">
        <v>1569</v>
      </c>
      <c r="C5834">
        <v>5</v>
      </c>
      <c r="D5834">
        <v>3</v>
      </c>
      <c r="E5834">
        <v>1</v>
      </c>
      <c r="F5834">
        <v>4</v>
      </c>
      <c r="G5834">
        <v>3.1695688653886966</v>
      </c>
      <c r="H5834">
        <v>-0.17213766188783372</v>
      </c>
      <c r="I5834">
        <v>-1.5569340611967104</v>
      </c>
      <c r="J5834">
        <v>0.70593299762220063</v>
      </c>
    </row>
    <row r="5835" spans="1:10" x14ac:dyDescent="0.2">
      <c r="A5835">
        <v>35200876</v>
      </c>
      <c r="B5835">
        <v>429</v>
      </c>
      <c r="C5835">
        <v>5</v>
      </c>
      <c r="D5835">
        <v>5</v>
      </c>
      <c r="E5835">
        <v>3</v>
      </c>
      <c r="F5835">
        <v>4</v>
      </c>
      <c r="G5835">
        <v>1.0702055004177859</v>
      </c>
      <c r="H5835">
        <v>0.98802868009208</v>
      </c>
      <c r="I5835">
        <v>-0.23075672513225504</v>
      </c>
      <c r="J5835">
        <v>0.30749157212498074</v>
      </c>
    </row>
    <row r="5836" spans="1:10" x14ac:dyDescent="0.2">
      <c r="A5836">
        <v>35200877</v>
      </c>
      <c r="B5836">
        <v>403</v>
      </c>
      <c r="C5836">
        <v>5</v>
      </c>
      <c r="D5836">
        <v>3</v>
      </c>
      <c r="E5836">
        <v>3</v>
      </c>
      <c r="F5836">
        <v>4</v>
      </c>
      <c r="G5836">
        <v>1.2840811701097428</v>
      </c>
      <c r="H5836">
        <v>-0.19957396657088425</v>
      </c>
      <c r="I5836">
        <v>-0.13833844361879735</v>
      </c>
      <c r="J5836">
        <v>-6.3937089227840083E-2</v>
      </c>
    </row>
    <row r="5837" spans="1:10" x14ac:dyDescent="0.2">
      <c r="A5837">
        <v>35200878</v>
      </c>
      <c r="B5837">
        <v>657</v>
      </c>
      <c r="C5837">
        <v>5</v>
      </c>
      <c r="D5837">
        <v>4</v>
      </c>
      <c r="E5837">
        <v>1</v>
      </c>
      <c r="F5837">
        <v>5</v>
      </c>
      <c r="G5837">
        <v>4.1717139766300839</v>
      </c>
      <c r="H5837">
        <v>7.3691041908523686E-2</v>
      </c>
      <c r="I5837">
        <v>-1.7055852704096157</v>
      </c>
      <c r="J5837">
        <v>1.171200693834159</v>
      </c>
    </row>
    <row r="5838" spans="1:10" x14ac:dyDescent="0.2">
      <c r="A5838">
        <v>35200879</v>
      </c>
      <c r="B5838">
        <v>433</v>
      </c>
      <c r="C5838">
        <v>5</v>
      </c>
      <c r="D5838">
        <v>4</v>
      </c>
      <c r="E5838">
        <v>2</v>
      </c>
      <c r="F5838">
        <v>5</v>
      </c>
      <c r="G5838">
        <v>0.85837531536023792</v>
      </c>
      <c r="H5838">
        <v>2.4302532832793086E-2</v>
      </c>
      <c r="I5838">
        <v>-0.44079561211194396</v>
      </c>
      <c r="J5838">
        <v>0.84023282631060792</v>
      </c>
    </row>
    <row r="5839" spans="1:10" x14ac:dyDescent="0.2">
      <c r="A5839">
        <v>35200880</v>
      </c>
      <c r="B5839">
        <v>564</v>
      </c>
      <c r="C5839">
        <v>4</v>
      </c>
      <c r="D5839">
        <v>3</v>
      </c>
      <c r="E5839">
        <v>2</v>
      </c>
      <c r="F5839">
        <v>4</v>
      </c>
      <c r="G5839">
        <v>0.60745534431360571</v>
      </c>
      <c r="H5839">
        <v>-0.25371733867369539</v>
      </c>
      <c r="I5839">
        <v>-0.61808900004638989</v>
      </c>
      <c r="J5839">
        <v>0.6079293295999233</v>
      </c>
    </row>
    <row r="5840" spans="1:10" x14ac:dyDescent="0.2">
      <c r="A5840">
        <v>35200881</v>
      </c>
      <c r="B5840">
        <v>449</v>
      </c>
      <c r="C5840">
        <v>4</v>
      </c>
      <c r="D5840">
        <v>5</v>
      </c>
      <c r="E5840">
        <v>2</v>
      </c>
      <c r="F5840">
        <v>5</v>
      </c>
      <c r="G5840">
        <v>0.19702148342029457</v>
      </c>
      <c r="H5840">
        <v>1.220035103095142</v>
      </c>
      <c r="I5840">
        <v>-0.34562167883784267</v>
      </c>
      <c r="J5840">
        <v>1.4601396409611742</v>
      </c>
    </row>
    <row r="5841" spans="1:10" x14ac:dyDescent="0.2">
      <c r="A5841">
        <v>35200882</v>
      </c>
      <c r="B5841">
        <v>387</v>
      </c>
      <c r="C5841">
        <v>3</v>
      </c>
      <c r="D5841">
        <v>5</v>
      </c>
      <c r="E5841">
        <v>3</v>
      </c>
      <c r="F5841">
        <v>5</v>
      </c>
      <c r="G5841">
        <v>-5.793847604110651E-2</v>
      </c>
      <c r="H5841">
        <v>0.68547418286845163</v>
      </c>
      <c r="I5841">
        <v>-3.742322899251016E-2</v>
      </c>
      <c r="J5841">
        <v>0.87034728560799834</v>
      </c>
    </row>
    <row r="5842" spans="1:10" x14ac:dyDescent="0.2">
      <c r="A5842">
        <v>35200883</v>
      </c>
      <c r="B5842">
        <v>479</v>
      </c>
      <c r="C5842">
        <v>3</v>
      </c>
      <c r="D5842">
        <v>5</v>
      </c>
      <c r="E5842">
        <v>3</v>
      </c>
      <c r="F5842">
        <v>5</v>
      </c>
      <c r="G5842">
        <v>-0.16266946077954073</v>
      </c>
      <c r="H5842">
        <v>1.1841584903033124</v>
      </c>
      <c r="I5842">
        <v>-4.6030380474104043E-2</v>
      </c>
      <c r="J5842">
        <v>2.0001756852079122</v>
      </c>
    </row>
    <row r="5843" spans="1:10" x14ac:dyDescent="0.2">
      <c r="A5843">
        <v>35200884</v>
      </c>
      <c r="B5843">
        <v>611</v>
      </c>
      <c r="C5843">
        <v>4</v>
      </c>
      <c r="D5843">
        <v>5</v>
      </c>
      <c r="E5843">
        <v>3</v>
      </c>
      <c r="F5843">
        <v>5</v>
      </c>
      <c r="G5843">
        <v>0.10538443558878141</v>
      </c>
      <c r="H5843">
        <v>0.6308859143600698</v>
      </c>
      <c r="I5843">
        <v>1.4819571924233166E-2</v>
      </c>
      <c r="J5843">
        <v>1.3090414210201344</v>
      </c>
    </row>
    <row r="5844" spans="1:10" x14ac:dyDescent="0.2">
      <c r="A5844">
        <v>35200885</v>
      </c>
      <c r="B5844">
        <v>642</v>
      </c>
      <c r="C5844">
        <v>3</v>
      </c>
      <c r="D5844">
        <v>5</v>
      </c>
      <c r="E5844">
        <v>4</v>
      </c>
      <c r="F5844">
        <v>5</v>
      </c>
      <c r="G5844">
        <v>-0.22721587661695702</v>
      </c>
      <c r="H5844">
        <v>1.2832468396628589</v>
      </c>
      <c r="I5844">
        <v>0.54988358264219228</v>
      </c>
      <c r="J5844">
        <v>1.9655816161137172</v>
      </c>
    </row>
    <row r="5845" spans="1:10" x14ac:dyDescent="0.2">
      <c r="A5845">
        <v>35200886</v>
      </c>
      <c r="B5845">
        <v>775</v>
      </c>
      <c r="C5845">
        <v>3</v>
      </c>
      <c r="D5845">
        <v>5</v>
      </c>
      <c r="E5845">
        <v>4</v>
      </c>
      <c r="F5845">
        <v>5</v>
      </c>
      <c r="G5845">
        <v>-0.12737666389355931</v>
      </c>
      <c r="H5845">
        <v>1.7408761779281154</v>
      </c>
      <c r="I5845">
        <v>0.12703075768025818</v>
      </c>
      <c r="J5845">
        <v>2.6895822683566091</v>
      </c>
    </row>
    <row r="5846" spans="1:10" x14ac:dyDescent="0.2">
      <c r="A5846">
        <v>35200887</v>
      </c>
      <c r="B5846">
        <v>564</v>
      </c>
      <c r="C5846">
        <v>5</v>
      </c>
      <c r="D5846">
        <v>5</v>
      </c>
      <c r="E5846">
        <v>3</v>
      </c>
      <c r="F5846">
        <v>5</v>
      </c>
      <c r="G5846">
        <v>0.98670194719531645</v>
      </c>
      <c r="H5846">
        <v>1.5557415125135354</v>
      </c>
      <c r="I5846">
        <v>-0.18593392988830762</v>
      </c>
      <c r="J5846">
        <v>1.0114061364985742</v>
      </c>
    </row>
    <row r="5847" spans="1:10" x14ac:dyDescent="0.2">
      <c r="A5847">
        <v>35200888</v>
      </c>
      <c r="B5847">
        <v>769</v>
      </c>
      <c r="C5847">
        <v>5</v>
      </c>
      <c r="D5847">
        <v>5</v>
      </c>
      <c r="E5847">
        <v>1</v>
      </c>
      <c r="F5847">
        <v>5</v>
      </c>
      <c r="G5847">
        <v>1.7628203733317283</v>
      </c>
      <c r="H5847">
        <v>0.90136031222592106</v>
      </c>
      <c r="I5847">
        <v>-1.0937131850600006</v>
      </c>
      <c r="J5847">
        <v>2.0023185675643895</v>
      </c>
    </row>
    <row r="5848" spans="1:10" x14ac:dyDescent="0.2">
      <c r="A5848">
        <v>35200889</v>
      </c>
      <c r="B5848">
        <v>660</v>
      </c>
      <c r="C5848">
        <v>4</v>
      </c>
      <c r="D5848">
        <v>5</v>
      </c>
      <c r="E5848">
        <v>3</v>
      </c>
      <c r="F5848">
        <v>5</v>
      </c>
      <c r="G5848">
        <v>0.35396257506202572</v>
      </c>
      <c r="H5848">
        <v>2.5782864483951871</v>
      </c>
      <c r="I5848">
        <v>-2.1505842064786479E-2</v>
      </c>
      <c r="J5848">
        <v>2.4199846070295647</v>
      </c>
    </row>
    <row r="5849" spans="1:10" x14ac:dyDescent="0.2">
      <c r="A5849">
        <v>35200890</v>
      </c>
      <c r="B5849">
        <v>612</v>
      </c>
      <c r="C5849">
        <v>5</v>
      </c>
      <c r="D5849">
        <v>5</v>
      </c>
      <c r="E5849">
        <v>1</v>
      </c>
      <c r="F5849">
        <v>5</v>
      </c>
      <c r="G5849">
        <v>1.0270280558111475</v>
      </c>
      <c r="H5849">
        <v>1.9796298754575197</v>
      </c>
      <c r="I5849">
        <v>-0.75185120322984633</v>
      </c>
      <c r="J5849">
        <v>2.3408277707982883</v>
      </c>
    </row>
    <row r="5850" spans="1:10" x14ac:dyDescent="0.2">
      <c r="A5850">
        <v>35200891</v>
      </c>
      <c r="B5850">
        <v>365</v>
      </c>
      <c r="C5850">
        <v>4</v>
      </c>
      <c r="D5850">
        <v>5</v>
      </c>
      <c r="E5850">
        <v>2</v>
      </c>
      <c r="F5850">
        <v>5</v>
      </c>
      <c r="G5850">
        <v>0.22735844267511535</v>
      </c>
      <c r="H5850">
        <v>3.3483169918858713</v>
      </c>
      <c r="I5850">
        <v>-0.34106123868558202</v>
      </c>
      <c r="J5850">
        <v>2.1082854987610506</v>
      </c>
    </row>
    <row r="5851" spans="1:10" x14ac:dyDescent="0.2">
      <c r="A5851">
        <v>35200892</v>
      </c>
      <c r="B5851">
        <v>680</v>
      </c>
      <c r="C5851">
        <v>5</v>
      </c>
      <c r="D5851">
        <v>4</v>
      </c>
      <c r="E5851">
        <v>1</v>
      </c>
      <c r="F5851">
        <v>5</v>
      </c>
      <c r="G5851">
        <v>2.0477890729703083</v>
      </c>
      <c r="H5851">
        <v>0.25172244617086004</v>
      </c>
      <c r="I5851">
        <v>-0.88214095186658281</v>
      </c>
      <c r="J5851">
        <v>0.91319696505564185</v>
      </c>
    </row>
    <row r="5852" spans="1:10" x14ac:dyDescent="0.2">
      <c r="A5852">
        <v>35200893</v>
      </c>
      <c r="B5852">
        <v>382</v>
      </c>
      <c r="C5852">
        <v>5</v>
      </c>
      <c r="D5852">
        <v>5</v>
      </c>
      <c r="E5852">
        <v>4</v>
      </c>
      <c r="F5852">
        <v>5</v>
      </c>
      <c r="G5852">
        <v>0.92947215409442774</v>
      </c>
      <c r="H5852">
        <v>0.80215615384034122</v>
      </c>
      <c r="I5852">
        <v>0.14113040114889541</v>
      </c>
      <c r="J5852">
        <v>1.3297781390435184</v>
      </c>
    </row>
    <row r="5853" spans="1:10" x14ac:dyDescent="0.2">
      <c r="A5853">
        <v>35200894</v>
      </c>
      <c r="B5853">
        <v>565</v>
      </c>
      <c r="C5853">
        <v>5</v>
      </c>
      <c r="D5853">
        <v>5</v>
      </c>
      <c r="E5853">
        <v>5</v>
      </c>
      <c r="F5853">
        <v>4</v>
      </c>
      <c r="G5853">
        <v>2.27709659608613</v>
      </c>
      <c r="H5853">
        <v>2.558611661072475</v>
      </c>
      <c r="I5853">
        <v>3.458980551126241</v>
      </c>
      <c r="J5853">
        <v>0.37641477409810153</v>
      </c>
    </row>
    <row r="5854" spans="1:10" x14ac:dyDescent="0.2">
      <c r="A5854">
        <v>35200895</v>
      </c>
      <c r="B5854">
        <v>630</v>
      </c>
      <c r="C5854">
        <v>5</v>
      </c>
      <c r="D5854">
        <v>5</v>
      </c>
      <c r="E5854">
        <v>1</v>
      </c>
      <c r="F5854">
        <v>5</v>
      </c>
      <c r="G5854">
        <v>2.0689472964473805</v>
      </c>
      <c r="H5854">
        <v>1.2048704643638581</v>
      </c>
      <c r="I5854">
        <v>-0.8638811372175047</v>
      </c>
      <c r="J5854">
        <v>0.84119530145032695</v>
      </c>
    </row>
    <row r="5855" spans="1:10" x14ac:dyDescent="0.2">
      <c r="A5855">
        <v>35200896</v>
      </c>
      <c r="B5855">
        <v>389</v>
      </c>
      <c r="C5855">
        <v>5</v>
      </c>
      <c r="D5855">
        <v>5</v>
      </c>
      <c r="E5855">
        <v>1</v>
      </c>
      <c r="F5855">
        <v>4</v>
      </c>
      <c r="G5855">
        <v>2.40148877230948</v>
      </c>
      <c r="H5855">
        <v>1.0208738406529021</v>
      </c>
      <c r="I5855">
        <v>-0.99007257645155033</v>
      </c>
      <c r="J5855">
        <v>0.54159505428376442</v>
      </c>
    </row>
    <row r="5856" spans="1:10" x14ac:dyDescent="0.2">
      <c r="A5856">
        <v>35200897</v>
      </c>
      <c r="B5856">
        <v>666</v>
      </c>
      <c r="C5856">
        <v>5</v>
      </c>
      <c r="D5856">
        <v>5</v>
      </c>
      <c r="E5856">
        <v>3</v>
      </c>
      <c r="F5856">
        <v>5</v>
      </c>
      <c r="G5856">
        <v>1.0415323381107564</v>
      </c>
      <c r="H5856">
        <v>2.5385695532257007</v>
      </c>
      <c r="I5856">
        <v>-0.30271114685265588</v>
      </c>
      <c r="J5856">
        <v>1.8810063693470096</v>
      </c>
    </row>
    <row r="5857" spans="1:10" x14ac:dyDescent="0.2">
      <c r="A5857">
        <v>35200898</v>
      </c>
      <c r="B5857">
        <v>612</v>
      </c>
      <c r="C5857">
        <v>5</v>
      </c>
      <c r="D5857">
        <v>5</v>
      </c>
      <c r="E5857">
        <v>4</v>
      </c>
      <c r="F5857">
        <v>5</v>
      </c>
      <c r="G5857">
        <v>1.8534061226509499</v>
      </c>
      <c r="H5857">
        <v>2.3529500404591901</v>
      </c>
      <c r="I5857">
        <v>0.12929551848604059</v>
      </c>
      <c r="J5857">
        <v>1.0171273164267491</v>
      </c>
    </row>
    <row r="5858" spans="1:10" x14ac:dyDescent="0.2">
      <c r="A5858">
        <v>35200899</v>
      </c>
      <c r="B5858">
        <v>495</v>
      </c>
      <c r="C5858">
        <v>5</v>
      </c>
      <c r="D5858">
        <v>5</v>
      </c>
      <c r="E5858">
        <v>2</v>
      </c>
      <c r="F5858">
        <v>5</v>
      </c>
      <c r="G5858">
        <v>1.2608439764699295</v>
      </c>
      <c r="H5858">
        <v>2.2101231369404815</v>
      </c>
      <c r="I5858">
        <v>-0.34027197700383577</v>
      </c>
      <c r="J5858">
        <v>1.7776119266714359</v>
      </c>
    </row>
    <row r="5859" spans="1:10" x14ac:dyDescent="0.2">
      <c r="A5859">
        <v>35200900</v>
      </c>
      <c r="B5859">
        <v>473</v>
      </c>
      <c r="C5859">
        <v>5</v>
      </c>
      <c r="D5859">
        <v>4</v>
      </c>
      <c r="E5859">
        <v>4</v>
      </c>
      <c r="F5859">
        <v>5</v>
      </c>
      <c r="G5859">
        <v>1.39740990569384</v>
      </c>
      <c r="H5859">
        <v>4.1178010597719722E-2</v>
      </c>
      <c r="I5859">
        <v>0.17657878041600739</v>
      </c>
      <c r="J5859">
        <v>0.96093170998932664</v>
      </c>
    </row>
    <row r="5860" spans="1:10" x14ac:dyDescent="0.2">
      <c r="A5860">
        <v>35200901</v>
      </c>
      <c r="B5860">
        <v>427</v>
      </c>
      <c r="C5860">
        <v>5</v>
      </c>
      <c r="D5860">
        <v>4</v>
      </c>
      <c r="E5860">
        <v>4</v>
      </c>
      <c r="F5860">
        <v>5</v>
      </c>
      <c r="G5860">
        <v>2.1381041315230833</v>
      </c>
      <c r="H5860">
        <v>0.52075404647546075</v>
      </c>
      <c r="I5860">
        <v>0.4905711021459444</v>
      </c>
      <c r="J5860">
        <v>1.0813017636159528</v>
      </c>
    </row>
    <row r="5861" spans="1:10" x14ac:dyDescent="0.2">
      <c r="A5861">
        <v>35200902</v>
      </c>
      <c r="B5861">
        <v>704</v>
      </c>
      <c r="C5861">
        <v>5</v>
      </c>
      <c r="D5861">
        <v>5</v>
      </c>
      <c r="E5861">
        <v>1</v>
      </c>
      <c r="F5861">
        <v>5</v>
      </c>
      <c r="G5861">
        <v>2.5310819541076994</v>
      </c>
      <c r="H5861">
        <v>2.7587113101693759</v>
      </c>
      <c r="I5861">
        <v>-0.92344926273909544</v>
      </c>
      <c r="J5861">
        <v>3.1912408003884565</v>
      </c>
    </row>
    <row r="5862" spans="1:10" x14ac:dyDescent="0.2">
      <c r="A5862">
        <v>35200903</v>
      </c>
      <c r="B5862">
        <v>477</v>
      </c>
      <c r="C5862">
        <v>5</v>
      </c>
      <c r="D5862">
        <v>5</v>
      </c>
      <c r="E5862">
        <v>2</v>
      </c>
      <c r="F5862">
        <v>5</v>
      </c>
      <c r="G5862">
        <v>1.8664640179920275</v>
      </c>
      <c r="H5862">
        <v>0.66748935863200964</v>
      </c>
      <c r="I5862">
        <v>-0.6752015333986765</v>
      </c>
      <c r="J5862">
        <v>1.1899788028995064</v>
      </c>
    </row>
    <row r="5863" spans="1:10" x14ac:dyDescent="0.2">
      <c r="A5863">
        <v>35200905</v>
      </c>
      <c r="B5863">
        <v>524</v>
      </c>
      <c r="C5863">
        <v>5</v>
      </c>
      <c r="D5863">
        <v>4</v>
      </c>
      <c r="E5863">
        <v>2</v>
      </c>
      <c r="F5863">
        <v>4</v>
      </c>
      <c r="G5863">
        <v>1.6066415958034044</v>
      </c>
      <c r="H5863">
        <v>0.46323787979011743</v>
      </c>
      <c r="I5863">
        <v>-0.55074291779525542</v>
      </c>
      <c r="J5863">
        <v>0.56190681976337076</v>
      </c>
    </row>
    <row r="5864" spans="1:10" x14ac:dyDescent="0.2">
      <c r="A5864">
        <v>35200906</v>
      </c>
      <c r="B5864">
        <v>1227</v>
      </c>
      <c r="C5864">
        <v>5</v>
      </c>
      <c r="D5864">
        <v>3</v>
      </c>
      <c r="E5864">
        <v>5</v>
      </c>
      <c r="F5864">
        <v>4</v>
      </c>
      <c r="G5864">
        <v>1.3486635465615566</v>
      </c>
      <c r="H5864">
        <v>-0.33845802891464066</v>
      </c>
      <c r="I5864">
        <v>1.0450605571545544</v>
      </c>
      <c r="J5864">
        <v>0.10118395499571581</v>
      </c>
    </row>
    <row r="5865" spans="1:10" x14ac:dyDescent="0.2">
      <c r="A5865">
        <v>35200907</v>
      </c>
      <c r="B5865">
        <v>480</v>
      </c>
      <c r="C5865">
        <v>5</v>
      </c>
      <c r="D5865">
        <v>2</v>
      </c>
      <c r="E5865">
        <v>3</v>
      </c>
      <c r="F5865">
        <v>4</v>
      </c>
      <c r="G5865">
        <v>1.0022697152546738</v>
      </c>
      <c r="H5865">
        <v>-0.4972697460057045</v>
      </c>
      <c r="I5865">
        <v>-4.7321163848993542E-2</v>
      </c>
      <c r="J5865">
        <v>0.19189838020128175</v>
      </c>
    </row>
    <row r="5866" spans="1:10" x14ac:dyDescent="0.2">
      <c r="A5866">
        <v>35200908</v>
      </c>
      <c r="B5866">
        <v>537</v>
      </c>
      <c r="C5866">
        <v>5</v>
      </c>
      <c r="D5866">
        <v>3</v>
      </c>
      <c r="E5866">
        <v>2</v>
      </c>
      <c r="F5866">
        <v>4</v>
      </c>
      <c r="G5866">
        <v>1.1713102694786763</v>
      </c>
      <c r="H5866">
        <v>-0.11260734923656958</v>
      </c>
      <c r="I5866">
        <v>-0.49623076294157087</v>
      </c>
      <c r="J5866">
        <v>0.14899120028861162</v>
      </c>
    </row>
    <row r="5867" spans="1:10" x14ac:dyDescent="0.2">
      <c r="A5867">
        <v>35200909</v>
      </c>
      <c r="B5867">
        <v>665</v>
      </c>
      <c r="C5867">
        <v>5</v>
      </c>
      <c r="D5867">
        <v>4</v>
      </c>
      <c r="E5867">
        <v>1</v>
      </c>
      <c r="F5867">
        <v>5</v>
      </c>
      <c r="G5867">
        <v>1.1501954293398726</v>
      </c>
      <c r="H5867">
        <v>0.33005835506621717</v>
      </c>
      <c r="I5867">
        <v>-0.96041268476352826</v>
      </c>
      <c r="J5867">
        <v>4.2601696102211717</v>
      </c>
    </row>
    <row r="5868" spans="1:10" x14ac:dyDescent="0.2">
      <c r="A5868">
        <v>35200910</v>
      </c>
      <c r="B5868">
        <v>604</v>
      </c>
      <c r="C5868">
        <v>5</v>
      </c>
      <c r="D5868">
        <v>4</v>
      </c>
      <c r="E5868">
        <v>1</v>
      </c>
      <c r="F5868">
        <v>5</v>
      </c>
      <c r="G5868">
        <v>1.8874112645617476</v>
      </c>
      <c r="H5868">
        <v>8.5198002532442363E-2</v>
      </c>
      <c r="I5868">
        <v>-1.0374346610066958</v>
      </c>
      <c r="J5868">
        <v>0.79387674590807478</v>
      </c>
    </row>
    <row r="5869" spans="1:10" x14ac:dyDescent="0.2">
      <c r="A5869">
        <v>35200911</v>
      </c>
      <c r="B5869">
        <v>360</v>
      </c>
      <c r="C5869">
        <v>5</v>
      </c>
      <c r="D5869">
        <v>1</v>
      </c>
      <c r="E5869">
        <v>1</v>
      </c>
      <c r="F5869">
        <v>4</v>
      </c>
      <c r="G5869">
        <v>1.601970604928352</v>
      </c>
      <c r="H5869">
        <v>-0.76720051127415745</v>
      </c>
      <c r="I5869">
        <v>-1.2785144613697978</v>
      </c>
      <c r="J5869">
        <v>0.28301801641075353</v>
      </c>
    </row>
    <row r="5870" spans="1:10" x14ac:dyDescent="0.2">
      <c r="A5870">
        <v>35200912</v>
      </c>
      <c r="B5870">
        <v>313</v>
      </c>
      <c r="C5870">
        <v>5</v>
      </c>
      <c r="D5870">
        <v>2</v>
      </c>
      <c r="E5870">
        <v>2</v>
      </c>
      <c r="F5870">
        <v>3</v>
      </c>
      <c r="G5870">
        <v>1.7497842401017518</v>
      </c>
      <c r="H5870">
        <v>-0.54877959054900638</v>
      </c>
      <c r="I5870">
        <v>-0.64295383467655087</v>
      </c>
      <c r="J5870">
        <v>-0.14928919767184315</v>
      </c>
    </row>
    <row r="5871" spans="1:10" x14ac:dyDescent="0.2">
      <c r="A5871">
        <v>35200913</v>
      </c>
      <c r="B5871">
        <v>671</v>
      </c>
      <c r="C5871">
        <v>5</v>
      </c>
      <c r="D5871">
        <v>2</v>
      </c>
      <c r="E5871">
        <v>2</v>
      </c>
      <c r="F5871">
        <v>4</v>
      </c>
      <c r="G5871">
        <v>1.2675986364380496</v>
      </c>
      <c r="H5871">
        <v>-0.54035286030232288</v>
      </c>
      <c r="I5871">
        <v>-0.70068847693617431</v>
      </c>
      <c r="J5871">
        <v>-1.8375695908189327E-3</v>
      </c>
    </row>
    <row r="5872" spans="1:10" x14ac:dyDescent="0.2">
      <c r="A5872">
        <v>35200914</v>
      </c>
      <c r="B5872">
        <v>563</v>
      </c>
      <c r="C5872">
        <v>5</v>
      </c>
      <c r="D5872">
        <v>3</v>
      </c>
      <c r="E5872">
        <v>3</v>
      </c>
      <c r="F5872">
        <v>4</v>
      </c>
      <c r="G5872">
        <v>0.77445438227934793</v>
      </c>
      <c r="H5872">
        <v>-8.3804147711359189E-2</v>
      </c>
      <c r="I5872">
        <v>-0.1169202000189318</v>
      </c>
      <c r="J5872">
        <v>5.0341597229702356E-3</v>
      </c>
    </row>
    <row r="5873" spans="1:10" x14ac:dyDescent="0.2">
      <c r="A5873">
        <v>35200915</v>
      </c>
      <c r="B5873">
        <v>775</v>
      </c>
      <c r="C5873">
        <v>5</v>
      </c>
      <c r="D5873">
        <v>4</v>
      </c>
      <c r="E5873">
        <v>5</v>
      </c>
      <c r="F5873">
        <v>4</v>
      </c>
      <c r="G5873">
        <v>1.6465798917338694</v>
      </c>
      <c r="H5873">
        <v>0.1319971159574943</v>
      </c>
      <c r="I5873">
        <v>1.4928917115644462</v>
      </c>
      <c r="J5873">
        <v>0.17595531623933502</v>
      </c>
    </row>
    <row r="5874" spans="1:10" x14ac:dyDescent="0.2">
      <c r="A5874">
        <v>35200916</v>
      </c>
      <c r="B5874">
        <v>567</v>
      </c>
      <c r="C5874">
        <v>5</v>
      </c>
      <c r="D5874">
        <v>3</v>
      </c>
      <c r="E5874">
        <v>4</v>
      </c>
      <c r="F5874">
        <v>4</v>
      </c>
      <c r="G5874">
        <v>1.1105693964018966</v>
      </c>
      <c r="H5874">
        <v>-0.20717310461682598</v>
      </c>
      <c r="I5874">
        <v>9.2971201793873082E-2</v>
      </c>
      <c r="J5874">
        <v>0.18025862332552089</v>
      </c>
    </row>
    <row r="5875" spans="1:10" x14ac:dyDescent="0.2">
      <c r="A5875">
        <v>35200917</v>
      </c>
      <c r="B5875">
        <v>379</v>
      </c>
      <c r="C5875">
        <v>5</v>
      </c>
      <c r="D5875">
        <v>3</v>
      </c>
      <c r="E5875">
        <v>2</v>
      </c>
      <c r="F5875">
        <v>3</v>
      </c>
      <c r="G5875">
        <v>1.0853114296818762</v>
      </c>
      <c r="H5875">
        <v>-0.12815900829748911</v>
      </c>
      <c r="I5875">
        <v>-0.3545327032102733</v>
      </c>
      <c r="J5875">
        <v>-0.19792089889834896</v>
      </c>
    </row>
    <row r="5876" spans="1:10" x14ac:dyDescent="0.2">
      <c r="A5876">
        <v>35200918</v>
      </c>
      <c r="B5876">
        <v>254</v>
      </c>
      <c r="C5876">
        <v>4</v>
      </c>
      <c r="D5876">
        <v>2</v>
      </c>
      <c r="E5876">
        <v>4</v>
      </c>
      <c r="F5876">
        <v>4</v>
      </c>
      <c r="G5876">
        <v>0.48121018402850907</v>
      </c>
      <c r="H5876">
        <v>-0.43610994519142043</v>
      </c>
      <c r="I5876">
        <v>0.39777720340782158</v>
      </c>
      <c r="J5876">
        <v>-3.9054555173986469E-2</v>
      </c>
    </row>
    <row r="5877" spans="1:10" x14ac:dyDescent="0.2">
      <c r="A5877">
        <v>35200919</v>
      </c>
      <c r="B5877">
        <v>422</v>
      </c>
      <c r="C5877">
        <v>5</v>
      </c>
      <c r="D5877">
        <v>3</v>
      </c>
      <c r="E5877">
        <v>1</v>
      </c>
      <c r="F5877">
        <v>4</v>
      </c>
      <c r="G5877">
        <v>1.6270503259731952</v>
      </c>
      <c r="H5877">
        <v>-0.1047188120443163</v>
      </c>
      <c r="I5877">
        <v>-0.76635556202384991</v>
      </c>
      <c r="J5877">
        <v>9.5553657206790557E-2</v>
      </c>
    </row>
    <row r="5878" spans="1:10" x14ac:dyDescent="0.2">
      <c r="A5878">
        <v>35200920</v>
      </c>
      <c r="B5878">
        <v>601</v>
      </c>
      <c r="C5878">
        <v>5</v>
      </c>
      <c r="D5878">
        <v>3</v>
      </c>
      <c r="E5878">
        <v>2</v>
      </c>
      <c r="F5878">
        <v>4</v>
      </c>
      <c r="G5878">
        <v>0.68948440666340616</v>
      </c>
      <c r="H5878">
        <v>-9.1364344065847924E-2</v>
      </c>
      <c r="I5878">
        <v>-0.41449010299252409</v>
      </c>
      <c r="J5878">
        <v>0.25654140928208202</v>
      </c>
    </row>
    <row r="5879" spans="1:10" x14ac:dyDescent="0.2">
      <c r="A5879">
        <v>35200921</v>
      </c>
      <c r="B5879">
        <v>458</v>
      </c>
      <c r="C5879">
        <v>5</v>
      </c>
      <c r="D5879">
        <v>4</v>
      </c>
      <c r="E5879">
        <v>3</v>
      </c>
      <c r="F5879">
        <v>4</v>
      </c>
      <c r="G5879">
        <v>0.96187992571526348</v>
      </c>
      <c r="H5879">
        <v>0.10451556873535137</v>
      </c>
      <c r="I5879">
        <v>-5.1595363683976103E-3</v>
      </c>
      <c r="J5879">
        <v>0.12630827079557827</v>
      </c>
    </row>
    <row r="5880" spans="1:10" x14ac:dyDescent="0.2">
      <c r="A5880">
        <v>35200922</v>
      </c>
      <c r="B5880">
        <v>540</v>
      </c>
      <c r="C5880">
        <v>5</v>
      </c>
      <c r="D5880">
        <v>3</v>
      </c>
      <c r="E5880">
        <v>2</v>
      </c>
      <c r="F5880">
        <v>4</v>
      </c>
      <c r="G5880">
        <v>1.4836743014611098</v>
      </c>
      <c r="H5880">
        <v>-6.7954843701106493E-2</v>
      </c>
      <c r="I5880">
        <v>-0.63349966278433389</v>
      </c>
      <c r="J5880">
        <v>0.12923325565909144</v>
      </c>
    </row>
    <row r="5881" spans="1:10" x14ac:dyDescent="0.2">
      <c r="A5881">
        <v>35200923</v>
      </c>
      <c r="B5881">
        <v>351</v>
      </c>
      <c r="C5881">
        <v>5</v>
      </c>
      <c r="D5881">
        <v>4</v>
      </c>
      <c r="E5881">
        <v>1</v>
      </c>
      <c r="F5881">
        <v>4</v>
      </c>
      <c r="G5881">
        <v>1.7263082122533207</v>
      </c>
      <c r="H5881">
        <v>0.15515670282811148</v>
      </c>
      <c r="I5881">
        <v>-1.0299050789559703</v>
      </c>
      <c r="J5881">
        <v>0.21010647288995057</v>
      </c>
    </row>
    <row r="5882" spans="1:10" x14ac:dyDescent="0.2">
      <c r="A5882">
        <v>35200924</v>
      </c>
      <c r="B5882">
        <v>323</v>
      </c>
      <c r="C5882">
        <v>5</v>
      </c>
      <c r="D5882">
        <v>4</v>
      </c>
      <c r="E5882">
        <v>2</v>
      </c>
      <c r="F5882">
        <v>4</v>
      </c>
      <c r="G5882">
        <v>1.502378709300495</v>
      </c>
      <c r="H5882">
        <v>6.519138363970392E-2</v>
      </c>
      <c r="I5882">
        <v>-0.65302352648607287</v>
      </c>
      <c r="J5882">
        <v>0.48461884846501457</v>
      </c>
    </row>
    <row r="5883" spans="1:10" x14ac:dyDescent="0.2">
      <c r="A5883">
        <v>35200925</v>
      </c>
      <c r="B5883">
        <v>354</v>
      </c>
      <c r="C5883">
        <v>5</v>
      </c>
      <c r="D5883">
        <v>4</v>
      </c>
      <c r="E5883">
        <v>1</v>
      </c>
      <c r="F5883">
        <v>4</v>
      </c>
      <c r="G5883">
        <v>1.794778344997938</v>
      </c>
      <c r="H5883">
        <v>-3.7141342754483039E-2</v>
      </c>
      <c r="I5883">
        <v>-1.0800224694642326</v>
      </c>
      <c r="J5883">
        <v>0.42095857522812491</v>
      </c>
    </row>
    <row r="5884" spans="1:10" x14ac:dyDescent="0.2">
      <c r="A5884">
        <v>35200926</v>
      </c>
      <c r="B5884">
        <v>290</v>
      </c>
      <c r="C5884">
        <v>5</v>
      </c>
      <c r="D5884">
        <v>2</v>
      </c>
      <c r="E5884">
        <v>1</v>
      </c>
      <c r="F5884">
        <v>4</v>
      </c>
      <c r="G5884">
        <v>1.8520441063904864</v>
      </c>
      <c r="H5884">
        <v>-0.65076256948829814</v>
      </c>
      <c r="I5884">
        <v>-0.77267168605071879</v>
      </c>
      <c r="J5884">
        <v>0.26534841886956134</v>
      </c>
    </row>
    <row r="5885" spans="1:10" x14ac:dyDescent="0.2">
      <c r="A5885">
        <v>35200927</v>
      </c>
      <c r="B5885">
        <v>397</v>
      </c>
      <c r="C5885">
        <v>5</v>
      </c>
      <c r="D5885">
        <v>3</v>
      </c>
      <c r="E5885">
        <v>1</v>
      </c>
      <c r="F5885">
        <v>4</v>
      </c>
      <c r="G5885">
        <v>1.9829321770712454</v>
      </c>
      <c r="H5885">
        <v>-0.1201131046967806</v>
      </c>
      <c r="I5885">
        <v>-1.1235273021985475</v>
      </c>
      <c r="J5885">
        <v>0.24650011156268975</v>
      </c>
    </row>
    <row r="5886" spans="1:10" x14ac:dyDescent="0.2">
      <c r="A5886">
        <v>35200928</v>
      </c>
      <c r="B5886">
        <v>362</v>
      </c>
      <c r="C5886">
        <v>5</v>
      </c>
      <c r="D5886">
        <v>4</v>
      </c>
      <c r="E5886">
        <v>2</v>
      </c>
      <c r="F5886">
        <v>4</v>
      </c>
      <c r="G5886">
        <v>0.8264000768703359</v>
      </c>
      <c r="H5886">
        <v>0.19746656716183703</v>
      </c>
      <c r="I5886">
        <v>-0.32561957338414316</v>
      </c>
      <c r="J5886">
        <v>0.39319304297402319</v>
      </c>
    </row>
    <row r="5887" spans="1:10" x14ac:dyDescent="0.2">
      <c r="A5887">
        <v>35200929</v>
      </c>
      <c r="B5887">
        <v>416</v>
      </c>
      <c r="C5887">
        <v>4</v>
      </c>
      <c r="D5887">
        <v>5</v>
      </c>
      <c r="E5887">
        <v>3</v>
      </c>
      <c r="F5887">
        <v>4</v>
      </c>
      <c r="G5887">
        <v>0.61763523258470632</v>
      </c>
      <c r="H5887">
        <v>0.85374898641306685</v>
      </c>
      <c r="I5887">
        <v>-0.18222953157413932</v>
      </c>
      <c r="J5887">
        <v>0.57479910552785907</v>
      </c>
    </row>
    <row r="5888" spans="1:10" x14ac:dyDescent="0.2">
      <c r="A5888">
        <v>35200930</v>
      </c>
      <c r="B5888">
        <v>512</v>
      </c>
      <c r="C5888">
        <v>4</v>
      </c>
      <c r="D5888">
        <v>4</v>
      </c>
      <c r="E5888">
        <v>2</v>
      </c>
      <c r="F5888">
        <v>5</v>
      </c>
      <c r="G5888">
        <v>0.54545806903671801</v>
      </c>
      <c r="H5888">
        <v>0.4003345930659582</v>
      </c>
      <c r="I5888">
        <v>-0.44855495782085364</v>
      </c>
      <c r="J5888">
        <v>0.9371531606300294</v>
      </c>
    </row>
    <row r="5889" spans="1:10" x14ac:dyDescent="0.2">
      <c r="A5889">
        <v>35200931</v>
      </c>
      <c r="B5889">
        <v>406</v>
      </c>
      <c r="C5889">
        <v>5</v>
      </c>
      <c r="D5889">
        <v>4</v>
      </c>
      <c r="E5889">
        <v>3</v>
      </c>
      <c r="F5889">
        <v>5</v>
      </c>
      <c r="G5889">
        <v>0.95892104728951244</v>
      </c>
      <c r="H5889">
        <v>0.23771216990915592</v>
      </c>
      <c r="I5889">
        <v>-9.1925101446110324E-2</v>
      </c>
      <c r="J5889">
        <v>0.75639376244534251</v>
      </c>
    </row>
    <row r="5890" spans="1:10" x14ac:dyDescent="0.2">
      <c r="A5890">
        <v>35200932</v>
      </c>
      <c r="B5890">
        <v>429</v>
      </c>
      <c r="C5890">
        <v>5</v>
      </c>
      <c r="D5890">
        <v>5</v>
      </c>
      <c r="E5890">
        <v>4</v>
      </c>
      <c r="F5890">
        <v>4</v>
      </c>
      <c r="G5890">
        <v>2.4027251497253124</v>
      </c>
      <c r="H5890">
        <v>0.72604395089741192</v>
      </c>
      <c r="I5890">
        <v>0.43970988716061454</v>
      </c>
      <c r="J5890">
        <v>0.39105506966838277</v>
      </c>
    </row>
    <row r="5891" spans="1:10" x14ac:dyDescent="0.2">
      <c r="A5891">
        <v>35200933</v>
      </c>
      <c r="B5891">
        <v>380</v>
      </c>
      <c r="C5891">
        <v>4</v>
      </c>
      <c r="D5891">
        <v>4</v>
      </c>
      <c r="E5891">
        <v>3</v>
      </c>
      <c r="F5891">
        <v>4</v>
      </c>
      <c r="G5891">
        <v>0.62293048354786396</v>
      </c>
      <c r="H5891">
        <v>0.41617419255449417</v>
      </c>
      <c r="I5891">
        <v>-3.7356885236878218E-2</v>
      </c>
      <c r="J5891">
        <v>0.3259913100157536</v>
      </c>
    </row>
    <row r="5892" spans="1:10" x14ac:dyDescent="0.2">
      <c r="A5892">
        <v>35200934</v>
      </c>
      <c r="B5892">
        <v>551</v>
      </c>
      <c r="C5892">
        <v>5</v>
      </c>
      <c r="D5892">
        <v>5</v>
      </c>
      <c r="E5892">
        <v>3</v>
      </c>
      <c r="F5892">
        <v>4</v>
      </c>
      <c r="G5892">
        <v>0.6842505230091358</v>
      </c>
      <c r="H5892">
        <v>3.2916303994511424</v>
      </c>
      <c r="I5892">
        <v>-6.8902450293331113E-2</v>
      </c>
      <c r="J5892">
        <v>0.66854675576302169</v>
      </c>
    </row>
    <row r="5893" spans="1:10" x14ac:dyDescent="0.2">
      <c r="A5893">
        <v>35200935</v>
      </c>
      <c r="B5893">
        <v>394</v>
      </c>
      <c r="C5893">
        <v>3</v>
      </c>
      <c r="D5893">
        <v>4</v>
      </c>
      <c r="E5893">
        <v>4</v>
      </c>
      <c r="F5893">
        <v>4</v>
      </c>
      <c r="G5893">
        <v>-8.1008395999302998E-2</v>
      </c>
      <c r="H5893">
        <v>0.21258465081241679</v>
      </c>
      <c r="I5893">
        <v>0.54737217773508129</v>
      </c>
      <c r="J5893">
        <v>7.2213645636369464E-2</v>
      </c>
    </row>
    <row r="5894" spans="1:10" x14ac:dyDescent="0.2">
      <c r="A5894">
        <v>35200936</v>
      </c>
      <c r="B5894">
        <v>322</v>
      </c>
      <c r="C5894">
        <v>5</v>
      </c>
      <c r="D5894">
        <v>4</v>
      </c>
      <c r="E5894">
        <v>2</v>
      </c>
      <c r="F5894">
        <v>4</v>
      </c>
      <c r="G5894">
        <v>1.0450253782509678</v>
      </c>
      <c r="H5894">
        <v>0.55856735028884286</v>
      </c>
      <c r="I5894">
        <v>-0.64607889439111277</v>
      </c>
      <c r="J5894">
        <v>0.37759243660049097</v>
      </c>
    </row>
    <row r="5895" spans="1:10" x14ac:dyDescent="0.2">
      <c r="A5895">
        <v>35200937</v>
      </c>
      <c r="B5895">
        <v>412</v>
      </c>
      <c r="C5895">
        <v>2</v>
      </c>
      <c r="D5895">
        <v>4</v>
      </c>
      <c r="E5895">
        <v>3</v>
      </c>
      <c r="F5895">
        <v>4</v>
      </c>
      <c r="G5895">
        <v>-0.62614647226911435</v>
      </c>
      <c r="H5895">
        <v>0.5395924806525042</v>
      </c>
      <c r="I5895">
        <v>-7.2677451317240932E-2</v>
      </c>
      <c r="J5895">
        <v>0.21503438870402469</v>
      </c>
    </row>
    <row r="5896" spans="1:10" x14ac:dyDescent="0.2">
      <c r="A5896">
        <v>35200938</v>
      </c>
      <c r="B5896">
        <v>347</v>
      </c>
      <c r="C5896">
        <v>5</v>
      </c>
      <c r="D5896">
        <v>3</v>
      </c>
      <c r="E5896">
        <v>2</v>
      </c>
      <c r="F5896">
        <v>4</v>
      </c>
      <c r="G5896">
        <v>0.68476819362474839</v>
      </c>
      <c r="H5896">
        <v>-0.11164771166911412</v>
      </c>
      <c r="I5896">
        <v>-0.45933973580530252</v>
      </c>
      <c r="J5896">
        <v>0.47219677550797523</v>
      </c>
    </row>
    <row r="5897" spans="1:10" x14ac:dyDescent="0.2">
      <c r="A5897">
        <v>35200939</v>
      </c>
      <c r="B5897">
        <v>441</v>
      </c>
      <c r="C5897">
        <v>4</v>
      </c>
      <c r="D5897">
        <v>4</v>
      </c>
      <c r="E5897">
        <v>3</v>
      </c>
      <c r="F5897">
        <v>4</v>
      </c>
      <c r="G5897">
        <v>0.22867544993170999</v>
      </c>
      <c r="H5897">
        <v>0.48811162090691307</v>
      </c>
      <c r="I5897">
        <v>-8.0493033092255639E-2</v>
      </c>
      <c r="J5897">
        <v>0.10718734607308156</v>
      </c>
    </row>
    <row r="5898" spans="1:10" x14ac:dyDescent="0.2">
      <c r="A5898">
        <v>35200940</v>
      </c>
      <c r="B5898">
        <v>245</v>
      </c>
      <c r="C5898">
        <v>5</v>
      </c>
      <c r="D5898">
        <v>4</v>
      </c>
      <c r="E5898">
        <v>2</v>
      </c>
      <c r="F5898">
        <v>5</v>
      </c>
      <c r="G5898">
        <v>1.5179174720336275</v>
      </c>
      <c r="H5898">
        <v>0.15959104694551923</v>
      </c>
      <c r="I5898">
        <v>-0.58727769280804898</v>
      </c>
      <c r="J5898">
        <v>0.74871223201482451</v>
      </c>
    </row>
    <row r="5899" spans="1:10" x14ac:dyDescent="0.2">
      <c r="A5899">
        <v>35200941</v>
      </c>
      <c r="B5899">
        <v>329</v>
      </c>
      <c r="C5899">
        <v>3</v>
      </c>
      <c r="D5899">
        <v>4</v>
      </c>
      <c r="E5899">
        <v>4</v>
      </c>
      <c r="F5899">
        <v>4</v>
      </c>
      <c r="G5899">
        <v>-1.0341530635441007E-2</v>
      </c>
      <c r="H5899">
        <v>0.26841841528661481</v>
      </c>
      <c r="I5899">
        <v>0.22743779820125681</v>
      </c>
      <c r="J5899">
        <v>0.28663841406992863</v>
      </c>
    </row>
    <row r="5900" spans="1:10" x14ac:dyDescent="0.2">
      <c r="A5900">
        <v>35200942</v>
      </c>
      <c r="B5900">
        <v>611</v>
      </c>
      <c r="C5900">
        <v>5</v>
      </c>
      <c r="D5900">
        <v>5</v>
      </c>
      <c r="E5900">
        <v>4</v>
      </c>
      <c r="F5900">
        <v>4</v>
      </c>
      <c r="G5900">
        <v>1.3478109132460814</v>
      </c>
      <c r="H5900">
        <v>0.80240849136019954</v>
      </c>
      <c r="I5900">
        <v>0.40670716084435932</v>
      </c>
      <c r="J5900">
        <v>0.42966918136660059</v>
      </c>
    </row>
    <row r="5901" spans="1:10" x14ac:dyDescent="0.2">
      <c r="A5901">
        <v>35200943</v>
      </c>
      <c r="B5901">
        <v>230</v>
      </c>
      <c r="C5901">
        <v>4</v>
      </c>
      <c r="D5901">
        <v>3</v>
      </c>
      <c r="E5901">
        <v>3</v>
      </c>
      <c r="F5901">
        <v>4</v>
      </c>
      <c r="G5901">
        <v>0.38410791415330142</v>
      </c>
      <c r="H5901">
        <v>-0.36568038678101578</v>
      </c>
      <c r="I5901">
        <v>-0.17230021994778202</v>
      </c>
      <c r="J5901">
        <v>0.2798175066372971</v>
      </c>
    </row>
    <row r="5902" spans="1:10" x14ac:dyDescent="0.2">
      <c r="A5902">
        <v>35200944</v>
      </c>
      <c r="B5902">
        <v>469</v>
      </c>
      <c r="C5902">
        <v>4</v>
      </c>
      <c r="D5902">
        <v>4</v>
      </c>
      <c r="E5902">
        <v>4</v>
      </c>
      <c r="F5902">
        <v>4</v>
      </c>
      <c r="G5902">
        <v>0.14788049573935766</v>
      </c>
      <c r="H5902">
        <v>0.27988744490609324</v>
      </c>
      <c r="I5902">
        <v>0.37081855490920984</v>
      </c>
      <c r="J5902">
        <v>0.48189327591937475</v>
      </c>
    </row>
    <row r="5903" spans="1:10" x14ac:dyDescent="0.2">
      <c r="A5903">
        <v>35200945</v>
      </c>
      <c r="B5903">
        <v>472</v>
      </c>
      <c r="C5903">
        <v>4</v>
      </c>
      <c r="D5903">
        <v>4</v>
      </c>
      <c r="E5903">
        <v>4</v>
      </c>
      <c r="F5903">
        <v>5</v>
      </c>
      <c r="G5903">
        <v>0.12403983131575221</v>
      </c>
      <c r="H5903">
        <v>0.33051694384575714</v>
      </c>
      <c r="I5903">
        <v>0.15029851600990035</v>
      </c>
      <c r="J5903">
        <v>1.0063630528103507</v>
      </c>
    </row>
    <row r="5904" spans="1:10" x14ac:dyDescent="0.2">
      <c r="A5904">
        <v>35200946</v>
      </c>
      <c r="B5904">
        <v>412</v>
      </c>
      <c r="C5904">
        <v>4</v>
      </c>
      <c r="D5904">
        <v>4</v>
      </c>
      <c r="E5904">
        <v>2</v>
      </c>
      <c r="F5904">
        <v>4</v>
      </c>
      <c r="G5904">
        <v>0.212170078274456</v>
      </c>
      <c r="H5904">
        <v>-1.4090596931500513E-2</v>
      </c>
      <c r="I5904">
        <v>-0.6293368080676891</v>
      </c>
      <c r="J5904">
        <v>0.2306257707970458</v>
      </c>
    </row>
    <row r="5905" spans="1:10" x14ac:dyDescent="0.2">
      <c r="A5905">
        <v>35200949</v>
      </c>
      <c r="B5905">
        <v>531</v>
      </c>
      <c r="C5905">
        <v>4</v>
      </c>
      <c r="D5905">
        <v>4</v>
      </c>
      <c r="E5905">
        <v>2</v>
      </c>
      <c r="F5905">
        <v>4</v>
      </c>
      <c r="G5905">
        <v>0.60748046894773911</v>
      </c>
      <c r="H5905">
        <v>0.20559413195868301</v>
      </c>
      <c r="I5905">
        <v>-0.45071213326069903</v>
      </c>
      <c r="J5905">
        <v>0.71258481970244114</v>
      </c>
    </row>
    <row r="5906" spans="1:10" x14ac:dyDescent="0.2">
      <c r="A5906">
        <v>35200950</v>
      </c>
      <c r="B5906">
        <v>502</v>
      </c>
      <c r="C5906">
        <v>4</v>
      </c>
      <c r="D5906">
        <v>5</v>
      </c>
      <c r="E5906">
        <v>4</v>
      </c>
      <c r="F5906">
        <v>5</v>
      </c>
      <c r="G5906">
        <v>0.22056701798251818</v>
      </c>
      <c r="H5906">
        <v>0.73671441063401422</v>
      </c>
      <c r="I5906">
        <v>8.5949823224836505E-2</v>
      </c>
      <c r="J5906">
        <v>0.91890340766930756</v>
      </c>
    </row>
    <row r="5907" spans="1:10" x14ac:dyDescent="0.2">
      <c r="A5907">
        <v>35200951</v>
      </c>
      <c r="B5907">
        <v>608</v>
      </c>
      <c r="C5907">
        <v>4</v>
      </c>
      <c r="D5907">
        <v>4</v>
      </c>
      <c r="E5907">
        <v>4</v>
      </c>
      <c r="F5907">
        <v>5</v>
      </c>
      <c r="G5907">
        <v>0.45881581084348683</v>
      </c>
      <c r="H5907">
        <v>0.24701826162325857</v>
      </c>
      <c r="I5907">
        <v>0.21240736731395757</v>
      </c>
      <c r="J5907">
        <v>0.87161567890111824</v>
      </c>
    </row>
    <row r="5908" spans="1:10" x14ac:dyDescent="0.2">
      <c r="A5908">
        <v>35200952</v>
      </c>
      <c r="B5908">
        <v>1309</v>
      </c>
      <c r="C5908">
        <v>5</v>
      </c>
      <c r="D5908">
        <v>4</v>
      </c>
      <c r="E5908">
        <v>1</v>
      </c>
      <c r="F5908">
        <v>5</v>
      </c>
      <c r="G5908">
        <v>2.1723725343685234</v>
      </c>
      <c r="H5908">
        <v>4.7873138745252466E-2</v>
      </c>
      <c r="I5908">
        <v>-1.3164109302243621</v>
      </c>
      <c r="J5908">
        <v>0.77741064665961757</v>
      </c>
    </row>
    <row r="5909" spans="1:10" x14ac:dyDescent="0.2">
      <c r="A5909">
        <v>35200953</v>
      </c>
      <c r="B5909">
        <v>211</v>
      </c>
      <c r="C5909">
        <v>5</v>
      </c>
      <c r="D5909">
        <v>5</v>
      </c>
      <c r="E5909">
        <v>3</v>
      </c>
      <c r="F5909">
        <v>4</v>
      </c>
      <c r="G5909">
        <v>1.0434054067387799</v>
      </c>
      <c r="H5909">
        <v>0.99224867346119805</v>
      </c>
      <c r="I5909">
        <v>-0.27643532857269398</v>
      </c>
      <c r="J5909">
        <v>0.11308376097645281</v>
      </c>
    </row>
    <row r="5910" spans="1:10" x14ac:dyDescent="0.2">
      <c r="A5910">
        <v>35200954</v>
      </c>
      <c r="B5910">
        <v>362</v>
      </c>
      <c r="C5910">
        <v>5</v>
      </c>
      <c r="D5910">
        <v>4</v>
      </c>
      <c r="E5910">
        <v>2</v>
      </c>
      <c r="F5910">
        <v>4</v>
      </c>
      <c r="G5910">
        <v>0.83615223137684946</v>
      </c>
      <c r="H5910">
        <v>0.1182963339323599</v>
      </c>
      <c r="I5910">
        <v>-0.56501258962823464</v>
      </c>
      <c r="J5910">
        <v>0.63341224307756783</v>
      </c>
    </row>
    <row r="5911" spans="1:10" x14ac:dyDescent="0.2">
      <c r="A5911">
        <v>35200955</v>
      </c>
      <c r="B5911">
        <v>1370</v>
      </c>
      <c r="C5911">
        <v>5</v>
      </c>
      <c r="D5911">
        <v>4</v>
      </c>
      <c r="E5911">
        <v>4</v>
      </c>
      <c r="F5911">
        <v>4</v>
      </c>
      <c r="G5911">
        <v>1.5072488842867549</v>
      </c>
      <c r="H5911">
        <v>0.47545547845694092</v>
      </c>
      <c r="I5911">
        <v>0.34783922851387938</v>
      </c>
      <c r="J5911">
        <v>0.53973502464575684</v>
      </c>
    </row>
    <row r="5912" spans="1:10" x14ac:dyDescent="0.2">
      <c r="A5912">
        <v>35200956</v>
      </c>
      <c r="B5912">
        <v>437</v>
      </c>
      <c r="C5912">
        <v>3</v>
      </c>
      <c r="D5912">
        <v>4</v>
      </c>
      <c r="E5912">
        <v>2</v>
      </c>
      <c r="F5912">
        <v>5</v>
      </c>
      <c r="G5912">
        <v>-7.5858213016596496E-2</v>
      </c>
      <c r="H5912">
        <v>9.46100193351046E-2</v>
      </c>
      <c r="I5912">
        <v>-0.47675336013407604</v>
      </c>
      <c r="J5912">
        <v>0.76083776243598078</v>
      </c>
    </row>
    <row r="5913" spans="1:10" x14ac:dyDescent="0.2">
      <c r="A5913">
        <v>35200957</v>
      </c>
      <c r="B5913">
        <v>1075</v>
      </c>
      <c r="C5913">
        <v>5</v>
      </c>
      <c r="D5913">
        <v>5</v>
      </c>
      <c r="E5913">
        <v>1</v>
      </c>
      <c r="F5913">
        <v>5</v>
      </c>
      <c r="G5913">
        <v>0.97852839358789701</v>
      </c>
      <c r="H5913">
        <v>1.99385069425009</v>
      </c>
      <c r="I5913">
        <v>-1.3430483537749147</v>
      </c>
      <c r="J5913">
        <v>1.2855271260391676</v>
      </c>
    </row>
    <row r="5914" spans="1:10" x14ac:dyDescent="0.2">
      <c r="A5914">
        <v>35200958</v>
      </c>
      <c r="B5914">
        <v>412</v>
      </c>
      <c r="C5914">
        <v>4</v>
      </c>
      <c r="D5914">
        <v>4</v>
      </c>
      <c r="E5914">
        <v>3</v>
      </c>
      <c r="F5914">
        <v>4</v>
      </c>
      <c r="G5914">
        <v>0.41941008547787828</v>
      </c>
      <c r="H5914">
        <v>0.14880369673335414</v>
      </c>
      <c r="I5914">
        <v>-0.28765443886721614</v>
      </c>
      <c r="J5914">
        <v>0.23849131637945856</v>
      </c>
    </row>
    <row r="5915" spans="1:10" x14ac:dyDescent="0.2">
      <c r="A5915">
        <v>35200959</v>
      </c>
      <c r="B5915">
        <v>703</v>
      </c>
      <c r="C5915">
        <v>4</v>
      </c>
      <c r="D5915">
        <v>4</v>
      </c>
      <c r="E5915">
        <v>3</v>
      </c>
      <c r="F5915">
        <v>4</v>
      </c>
      <c r="G5915">
        <v>8.1983901551246352E-2</v>
      </c>
      <c r="H5915">
        <v>0.15646589516837034</v>
      </c>
      <c r="I5915">
        <v>-0.23688606716619251</v>
      </c>
      <c r="J5915">
        <v>0.53758576203509345</v>
      </c>
    </row>
    <row r="5916" spans="1:10" x14ac:dyDescent="0.2">
      <c r="A5916">
        <v>35200960</v>
      </c>
      <c r="B5916">
        <v>455</v>
      </c>
      <c r="C5916">
        <v>3</v>
      </c>
      <c r="D5916">
        <v>3</v>
      </c>
      <c r="E5916">
        <v>2</v>
      </c>
      <c r="F5916">
        <v>4</v>
      </c>
      <c r="G5916">
        <v>-0.13935923674686354</v>
      </c>
      <c r="H5916">
        <v>-0.31450466007263189</v>
      </c>
      <c r="I5916">
        <v>-0.42066397935674121</v>
      </c>
      <c r="J5916">
        <v>0.16683159889203991</v>
      </c>
    </row>
    <row r="5917" spans="1:10" x14ac:dyDescent="0.2">
      <c r="A5917">
        <v>35200961</v>
      </c>
      <c r="B5917">
        <v>432</v>
      </c>
      <c r="C5917">
        <v>4</v>
      </c>
      <c r="D5917">
        <v>4</v>
      </c>
      <c r="E5917">
        <v>4</v>
      </c>
      <c r="F5917">
        <v>4</v>
      </c>
      <c r="G5917">
        <v>0.18095343292481236</v>
      </c>
      <c r="H5917">
        <v>0.21715673549824765</v>
      </c>
      <c r="I5917">
        <v>0.14879212488501092</v>
      </c>
      <c r="J5917">
        <v>0.39445148332812313</v>
      </c>
    </row>
    <row r="5918" spans="1:10" x14ac:dyDescent="0.2">
      <c r="A5918">
        <v>35200962</v>
      </c>
      <c r="B5918">
        <v>549</v>
      </c>
      <c r="C5918">
        <v>4</v>
      </c>
      <c r="D5918">
        <v>4</v>
      </c>
      <c r="E5918">
        <v>2</v>
      </c>
      <c r="F5918">
        <v>4</v>
      </c>
      <c r="G5918">
        <v>3.9179495943854392E-2</v>
      </c>
      <c r="H5918">
        <v>0.58431954626304816</v>
      </c>
      <c r="I5918">
        <v>-0.61757212563761432</v>
      </c>
      <c r="J5918">
        <v>0.27999655444231702</v>
      </c>
    </row>
    <row r="5919" spans="1:10" x14ac:dyDescent="0.2">
      <c r="A5919">
        <v>35200963</v>
      </c>
      <c r="B5919">
        <v>397</v>
      </c>
      <c r="C5919">
        <v>4</v>
      </c>
      <c r="D5919">
        <v>5</v>
      </c>
      <c r="E5919">
        <v>2</v>
      </c>
      <c r="F5919">
        <v>4</v>
      </c>
      <c r="G5919">
        <v>0.21323001768082014</v>
      </c>
      <c r="H5919">
        <v>1.4898694265633123</v>
      </c>
      <c r="I5919">
        <v>-0.54088981004616021</v>
      </c>
      <c r="J5919">
        <v>0.46590491101417703</v>
      </c>
    </row>
    <row r="5920" spans="1:10" x14ac:dyDescent="0.2">
      <c r="A5920">
        <v>35200964</v>
      </c>
      <c r="B5920">
        <v>1193</v>
      </c>
      <c r="C5920">
        <v>5</v>
      </c>
      <c r="D5920">
        <v>4</v>
      </c>
      <c r="E5920">
        <v>1</v>
      </c>
      <c r="F5920">
        <v>5</v>
      </c>
      <c r="G5920">
        <v>1.7399941165851263</v>
      </c>
      <c r="H5920">
        <v>0.27548312594959395</v>
      </c>
      <c r="I5920">
        <v>-1.5174167783134664</v>
      </c>
      <c r="J5920">
        <v>1.100156298673344</v>
      </c>
    </row>
    <row r="5921" spans="1:10" x14ac:dyDescent="0.2">
      <c r="A5921">
        <v>35200965</v>
      </c>
      <c r="B5921">
        <v>401</v>
      </c>
      <c r="C5921">
        <v>3</v>
      </c>
      <c r="D5921">
        <v>5</v>
      </c>
      <c r="E5921">
        <v>5</v>
      </c>
      <c r="F5921">
        <v>4</v>
      </c>
      <c r="G5921">
        <v>-8.0358502736168319E-2</v>
      </c>
      <c r="H5921">
        <v>0.62086840966449031</v>
      </c>
      <c r="I5921">
        <v>0.74330889257146471</v>
      </c>
      <c r="J5921">
        <v>0.1250911293020881</v>
      </c>
    </row>
    <row r="5922" spans="1:10" x14ac:dyDescent="0.2">
      <c r="A5922">
        <v>35200966</v>
      </c>
      <c r="B5922">
        <v>413</v>
      </c>
      <c r="C5922">
        <v>3</v>
      </c>
      <c r="D5922">
        <v>4</v>
      </c>
      <c r="E5922">
        <v>2</v>
      </c>
      <c r="F5922">
        <v>4</v>
      </c>
      <c r="G5922">
        <v>-0.11666858944444204</v>
      </c>
      <c r="H5922">
        <v>2.299554002376053E-2</v>
      </c>
      <c r="I5922">
        <v>-0.49235637701679147</v>
      </c>
      <c r="J5922">
        <v>0.67456227120107071</v>
      </c>
    </row>
    <row r="5923" spans="1:10" x14ac:dyDescent="0.2">
      <c r="A5923">
        <v>35200967</v>
      </c>
      <c r="B5923">
        <v>639</v>
      </c>
      <c r="C5923">
        <v>5</v>
      </c>
      <c r="D5923">
        <v>4</v>
      </c>
      <c r="E5923">
        <v>1</v>
      </c>
      <c r="F5923">
        <v>5</v>
      </c>
      <c r="G5923">
        <v>0.82652068794997535</v>
      </c>
      <c r="H5923">
        <v>4.7268136446546059E-2</v>
      </c>
      <c r="I5923">
        <v>-0.91300720182151451</v>
      </c>
      <c r="J5923">
        <v>0.71998836688797863</v>
      </c>
    </row>
    <row r="5924" spans="1:10" x14ac:dyDescent="0.2">
      <c r="A5924">
        <v>35200968</v>
      </c>
      <c r="B5924">
        <v>595</v>
      </c>
      <c r="C5924">
        <v>5</v>
      </c>
      <c r="D5924">
        <v>5</v>
      </c>
      <c r="E5924">
        <v>2</v>
      </c>
      <c r="F5924">
        <v>5</v>
      </c>
      <c r="G5924">
        <v>2.9890631758873614</v>
      </c>
      <c r="H5924">
        <v>3.2024358044375099</v>
      </c>
      <c r="I5924">
        <v>-0.46577583678492351</v>
      </c>
      <c r="J5924">
        <v>1.5134294729260767</v>
      </c>
    </row>
    <row r="5925" spans="1:10" x14ac:dyDescent="0.2">
      <c r="A5925">
        <v>35200969</v>
      </c>
      <c r="B5925">
        <v>467</v>
      </c>
      <c r="C5925">
        <v>3</v>
      </c>
      <c r="D5925">
        <v>5</v>
      </c>
      <c r="E5925">
        <v>3</v>
      </c>
      <c r="F5925">
        <v>5</v>
      </c>
      <c r="G5925">
        <v>-0.37026896236372336</v>
      </c>
      <c r="H5925">
        <v>1.0722879095138986</v>
      </c>
      <c r="I5925">
        <v>-0.30582287493979277</v>
      </c>
      <c r="J5925">
        <v>0.97260328043869682</v>
      </c>
    </row>
    <row r="5926" spans="1:10" x14ac:dyDescent="0.2">
      <c r="A5926">
        <v>35200974</v>
      </c>
      <c r="B5926">
        <v>770</v>
      </c>
      <c r="C5926">
        <v>4</v>
      </c>
      <c r="D5926">
        <v>3</v>
      </c>
      <c r="E5926">
        <v>4</v>
      </c>
      <c r="F5926">
        <v>4</v>
      </c>
      <c r="G5926">
        <v>0.17513050957137932</v>
      </c>
      <c r="H5926">
        <v>-0.13154758539718525</v>
      </c>
      <c r="I5926">
        <v>3.9741654437016202E-2</v>
      </c>
      <c r="J5926">
        <v>0.1617197114603538</v>
      </c>
    </row>
    <row r="5927" spans="1:10" x14ac:dyDescent="0.2">
      <c r="A5927">
        <v>35200975</v>
      </c>
      <c r="B5927">
        <v>417</v>
      </c>
      <c r="C5927">
        <v>4</v>
      </c>
      <c r="D5927">
        <v>4</v>
      </c>
      <c r="E5927">
        <v>3</v>
      </c>
      <c r="F5927">
        <v>4</v>
      </c>
      <c r="G5927">
        <v>1.9194241330573028E-2</v>
      </c>
      <c r="H5927">
        <v>0.47160235286308588</v>
      </c>
      <c r="I5927">
        <v>-1.3352522544194778E-2</v>
      </c>
      <c r="J5927">
        <v>0.34263371400332687</v>
      </c>
    </row>
    <row r="5928" spans="1:10" x14ac:dyDescent="0.2">
      <c r="A5928">
        <v>35200976</v>
      </c>
      <c r="B5928">
        <v>883</v>
      </c>
      <c r="C5928">
        <v>3</v>
      </c>
      <c r="D5928">
        <v>4</v>
      </c>
      <c r="E5928">
        <v>3</v>
      </c>
      <c r="F5928">
        <v>4</v>
      </c>
      <c r="G5928">
        <v>-0.16057515772837211</v>
      </c>
      <c r="H5928">
        <v>-3.4437959515577293E-2</v>
      </c>
      <c r="I5928">
        <v>-9.8517252297286598E-2</v>
      </c>
      <c r="J5928">
        <v>0.27295267585483857</v>
      </c>
    </row>
    <row r="5929" spans="1:10" x14ac:dyDescent="0.2">
      <c r="A5929">
        <v>35200977</v>
      </c>
      <c r="B5929">
        <v>611</v>
      </c>
      <c r="C5929">
        <v>5</v>
      </c>
      <c r="D5929">
        <v>5</v>
      </c>
      <c r="E5929">
        <v>5</v>
      </c>
      <c r="F5929">
        <v>1</v>
      </c>
      <c r="G5929">
        <v>2.0464594215020298</v>
      </c>
      <c r="H5929">
        <v>1.9421698767700386</v>
      </c>
      <c r="I5929">
        <v>6.4757261432961482</v>
      </c>
      <c r="J5929">
        <v>-0.75788937670828649</v>
      </c>
    </row>
    <row r="5930" spans="1:10" x14ac:dyDescent="0.2">
      <c r="A5930">
        <v>35200979</v>
      </c>
      <c r="B5930">
        <v>503</v>
      </c>
      <c r="C5930">
        <v>3</v>
      </c>
      <c r="D5930">
        <v>1</v>
      </c>
      <c r="E5930">
        <v>4</v>
      </c>
      <c r="F5930">
        <v>3</v>
      </c>
      <c r="G5930">
        <v>-0.27709109702881113</v>
      </c>
      <c r="H5930">
        <v>-0.98710873444517255</v>
      </c>
      <c r="I5930">
        <v>0.36546432431394715</v>
      </c>
      <c r="J5930">
        <v>-0.30207595039275592</v>
      </c>
    </row>
    <row r="5931" spans="1:10" x14ac:dyDescent="0.2">
      <c r="A5931">
        <v>35200981</v>
      </c>
      <c r="B5931">
        <v>471</v>
      </c>
      <c r="C5931">
        <v>5</v>
      </c>
      <c r="D5931">
        <v>5</v>
      </c>
      <c r="E5931">
        <v>1</v>
      </c>
      <c r="F5931">
        <v>4</v>
      </c>
      <c r="G5931">
        <v>1.0195443171758081</v>
      </c>
      <c r="H5931">
        <v>2.3118745277576096</v>
      </c>
      <c r="I5931">
        <v>-1.1029081360487236</v>
      </c>
      <c r="J5931">
        <v>0.63064679780111288</v>
      </c>
    </row>
    <row r="5932" spans="1:10" x14ac:dyDescent="0.2">
      <c r="A5932">
        <v>35200983</v>
      </c>
      <c r="B5932">
        <v>346</v>
      </c>
      <c r="C5932">
        <v>4</v>
      </c>
      <c r="D5932">
        <v>4</v>
      </c>
      <c r="E5932">
        <v>2</v>
      </c>
      <c r="F5932">
        <v>4</v>
      </c>
      <c r="G5932">
        <v>0.54384166476015483</v>
      </c>
      <c r="H5932">
        <v>0.43879041723489187</v>
      </c>
      <c r="I5932">
        <v>-0.65724100376527783</v>
      </c>
      <c r="J5932">
        <v>0.30654106921715474</v>
      </c>
    </row>
    <row r="5933" spans="1:10" x14ac:dyDescent="0.2">
      <c r="A5933">
        <v>35200985</v>
      </c>
      <c r="B5933">
        <v>458</v>
      </c>
      <c r="C5933">
        <v>4</v>
      </c>
      <c r="D5933">
        <v>3</v>
      </c>
      <c r="E5933">
        <v>3</v>
      </c>
      <c r="F5933">
        <v>4</v>
      </c>
      <c r="G5933">
        <v>0.66861240675793454</v>
      </c>
      <c r="H5933">
        <v>-0.26191477713452715</v>
      </c>
      <c r="I5933">
        <v>-0.2245774223238069</v>
      </c>
      <c r="J5933">
        <v>0.23488276289600293</v>
      </c>
    </row>
    <row r="5934" spans="1:10" x14ac:dyDescent="0.2">
      <c r="A5934">
        <v>35200986</v>
      </c>
      <c r="B5934">
        <v>472</v>
      </c>
      <c r="C5934">
        <v>4</v>
      </c>
      <c r="D5934">
        <v>3</v>
      </c>
      <c r="E5934">
        <v>1</v>
      </c>
      <c r="F5934">
        <v>3</v>
      </c>
      <c r="G5934">
        <v>0.3256174963877812</v>
      </c>
      <c r="H5934">
        <v>-0.25273434520182658</v>
      </c>
      <c r="I5934">
        <v>-0.76762182300121329</v>
      </c>
      <c r="J5934">
        <v>-9.0329896487690894E-2</v>
      </c>
    </row>
    <row r="5935" spans="1:10" x14ac:dyDescent="0.2">
      <c r="A5935">
        <v>35200987</v>
      </c>
      <c r="B5935">
        <v>548</v>
      </c>
      <c r="C5935">
        <v>4</v>
      </c>
      <c r="D5935">
        <v>3</v>
      </c>
      <c r="E5935">
        <v>4</v>
      </c>
      <c r="F5935">
        <v>3</v>
      </c>
      <c r="G5935">
        <v>0.19273577611435111</v>
      </c>
      <c r="H5935">
        <v>-8.0284609125176987E-2</v>
      </c>
      <c r="I5935">
        <v>4.607225058812002E-2</v>
      </c>
      <c r="J5935">
        <v>-0.26556750769331178</v>
      </c>
    </row>
    <row r="5936" spans="1:10" x14ac:dyDescent="0.2">
      <c r="A5936">
        <v>35200988</v>
      </c>
      <c r="B5936">
        <v>601</v>
      </c>
      <c r="C5936">
        <v>4</v>
      </c>
      <c r="D5936">
        <v>4</v>
      </c>
      <c r="E5936">
        <v>2</v>
      </c>
      <c r="F5936">
        <v>4</v>
      </c>
      <c r="G5936">
        <v>0.64574957429001523</v>
      </c>
      <c r="H5936">
        <v>0.14520919889933984</v>
      </c>
      <c r="I5936">
        <v>-0.64939644133621943</v>
      </c>
      <c r="J5936">
        <v>0.33618946267582339</v>
      </c>
    </row>
    <row r="5937" spans="1:10" x14ac:dyDescent="0.2">
      <c r="A5937">
        <v>35200989</v>
      </c>
      <c r="B5937">
        <v>596</v>
      </c>
      <c r="C5937">
        <v>4</v>
      </c>
      <c r="D5937">
        <v>3</v>
      </c>
      <c r="E5937">
        <v>3</v>
      </c>
      <c r="F5937">
        <v>4</v>
      </c>
      <c r="G5937">
        <v>0.3284149326230843</v>
      </c>
      <c r="H5937">
        <v>-8.4743963817011617E-2</v>
      </c>
      <c r="I5937">
        <v>-0.27137527579031789</v>
      </c>
      <c r="J5937">
        <v>0.53230954122892371</v>
      </c>
    </row>
    <row r="5938" spans="1:10" x14ac:dyDescent="0.2">
      <c r="A5938">
        <v>35200990</v>
      </c>
      <c r="B5938">
        <v>549</v>
      </c>
      <c r="C5938">
        <v>4</v>
      </c>
      <c r="D5938">
        <v>5</v>
      </c>
      <c r="E5938">
        <v>3</v>
      </c>
      <c r="F5938">
        <v>4</v>
      </c>
      <c r="G5938">
        <v>0.323756848995575</v>
      </c>
      <c r="H5938">
        <v>1.4134250612775743</v>
      </c>
      <c r="I5938">
        <v>-6.2575592497332161E-3</v>
      </c>
      <c r="J5938">
        <v>0.50363315174857048</v>
      </c>
    </row>
    <row r="5939" spans="1:10" x14ac:dyDescent="0.2">
      <c r="A5939">
        <v>35200991</v>
      </c>
      <c r="B5939">
        <v>439</v>
      </c>
      <c r="C5939">
        <v>4</v>
      </c>
      <c r="D5939">
        <v>3</v>
      </c>
      <c r="E5939">
        <v>3</v>
      </c>
      <c r="F5939">
        <v>4</v>
      </c>
      <c r="G5939">
        <v>0.14827867022076757</v>
      </c>
      <c r="H5939">
        <v>-0.21549698044495269</v>
      </c>
      <c r="I5939">
        <v>-0.22379779106708</v>
      </c>
      <c r="J5939">
        <v>0.47529086881258936</v>
      </c>
    </row>
    <row r="5940" spans="1:10" x14ac:dyDescent="0.2">
      <c r="A5940">
        <v>35200992</v>
      </c>
      <c r="B5940">
        <v>432</v>
      </c>
      <c r="C5940">
        <v>3</v>
      </c>
      <c r="D5940">
        <v>3</v>
      </c>
      <c r="E5940">
        <v>4</v>
      </c>
      <c r="F5940">
        <v>4</v>
      </c>
      <c r="G5940">
        <v>-0.13192026162636625</v>
      </c>
      <c r="H5940">
        <v>-0.38866894318556106</v>
      </c>
      <c r="I5940">
        <v>0.15355561799803283</v>
      </c>
      <c r="J5940">
        <v>0.1862865708469576</v>
      </c>
    </row>
    <row r="5941" spans="1:10" x14ac:dyDescent="0.2">
      <c r="A5941">
        <v>35200993</v>
      </c>
      <c r="B5941">
        <v>312</v>
      </c>
      <c r="C5941">
        <v>4</v>
      </c>
      <c r="D5941">
        <v>4</v>
      </c>
      <c r="E5941">
        <v>3</v>
      </c>
      <c r="F5941">
        <v>4</v>
      </c>
      <c r="G5941">
        <v>0.35837398878618809</v>
      </c>
      <c r="H5941">
        <v>0.20804218981482347</v>
      </c>
      <c r="I5941">
        <v>1.1063160326899163E-2</v>
      </c>
      <c r="J5941">
        <v>0.15253153787148241</v>
      </c>
    </row>
    <row r="5942" spans="1:10" x14ac:dyDescent="0.2">
      <c r="A5942">
        <v>35200994</v>
      </c>
      <c r="B5942">
        <v>593</v>
      </c>
      <c r="C5942">
        <v>3</v>
      </c>
      <c r="D5942">
        <v>4</v>
      </c>
      <c r="E5942">
        <v>3</v>
      </c>
      <c r="F5942">
        <v>4</v>
      </c>
      <c r="G5942">
        <v>-1.7464959764418642E-2</v>
      </c>
      <c r="H5942">
        <v>0.56333813736367566</v>
      </c>
      <c r="I5942">
        <v>-0.26126873280938823</v>
      </c>
      <c r="J5942">
        <v>0.18990205046501049</v>
      </c>
    </row>
    <row r="5943" spans="1:10" x14ac:dyDescent="0.2">
      <c r="A5943">
        <v>35200995</v>
      </c>
      <c r="B5943">
        <v>344</v>
      </c>
      <c r="C5943">
        <v>4</v>
      </c>
      <c r="D5943">
        <v>3</v>
      </c>
      <c r="E5943">
        <v>2</v>
      </c>
      <c r="F5943">
        <v>4</v>
      </c>
      <c r="G5943">
        <v>6.9142197667195954E-2</v>
      </c>
      <c r="H5943">
        <v>-0.4079132356882893</v>
      </c>
      <c r="I5943">
        <v>-0.43019647021444596</v>
      </c>
      <c r="J5943">
        <v>0.3971815219374526</v>
      </c>
    </row>
    <row r="5944" spans="1:10" x14ac:dyDescent="0.2">
      <c r="A5944">
        <v>35200996</v>
      </c>
      <c r="B5944">
        <v>331</v>
      </c>
      <c r="C5944">
        <v>5</v>
      </c>
      <c r="D5944">
        <v>4</v>
      </c>
      <c r="E5944">
        <v>3</v>
      </c>
      <c r="F5944">
        <v>4</v>
      </c>
      <c r="G5944">
        <v>0.79087907984794947</v>
      </c>
      <c r="H5944">
        <v>3.0124262417772607E-2</v>
      </c>
      <c r="I5944">
        <v>-0.26849773730393894</v>
      </c>
      <c r="J5944">
        <v>0.26109738087614792</v>
      </c>
    </row>
    <row r="5945" spans="1:10" x14ac:dyDescent="0.2">
      <c r="A5945">
        <v>35200997</v>
      </c>
      <c r="B5945">
        <v>698</v>
      </c>
      <c r="C5945">
        <v>4</v>
      </c>
      <c r="D5945">
        <v>4</v>
      </c>
      <c r="E5945">
        <v>2</v>
      </c>
      <c r="F5945">
        <v>4</v>
      </c>
      <c r="G5945">
        <v>7.8805279279681964E-2</v>
      </c>
      <c r="H5945">
        <v>6.0697513218276475E-2</v>
      </c>
      <c r="I5945">
        <v>-0.52670399668481038</v>
      </c>
      <c r="J5945">
        <v>0.30559952163198911</v>
      </c>
    </row>
    <row r="5946" spans="1:10" x14ac:dyDescent="0.2">
      <c r="A5946">
        <v>35200998</v>
      </c>
      <c r="B5946">
        <v>428</v>
      </c>
      <c r="C5946">
        <v>4</v>
      </c>
      <c r="D5946">
        <v>3</v>
      </c>
      <c r="E5946">
        <v>3</v>
      </c>
      <c r="F5946">
        <v>4</v>
      </c>
      <c r="G5946">
        <v>3.280764647891829E-2</v>
      </c>
      <c r="H5946">
        <v>-0.18017098102147139</v>
      </c>
      <c r="I5946">
        <v>-0.16769726182789255</v>
      </c>
      <c r="J5946">
        <v>0.24541128094967624</v>
      </c>
    </row>
    <row r="5947" spans="1:10" x14ac:dyDescent="0.2">
      <c r="A5947">
        <v>35200999</v>
      </c>
      <c r="B5947">
        <v>534</v>
      </c>
      <c r="C5947">
        <v>4</v>
      </c>
      <c r="D5947">
        <v>4</v>
      </c>
      <c r="E5947">
        <v>3</v>
      </c>
      <c r="F5947">
        <v>5</v>
      </c>
      <c r="G5947">
        <v>0.19272285162351027</v>
      </c>
      <c r="H5947">
        <v>0.55869232508324496</v>
      </c>
      <c r="I5947">
        <v>-6.6718976196641452E-2</v>
      </c>
      <c r="J5947">
        <v>0.8206605726346301</v>
      </c>
    </row>
    <row r="5948" spans="1:10" x14ac:dyDescent="0.2">
      <c r="A5948">
        <v>35201000</v>
      </c>
      <c r="B5948">
        <v>727</v>
      </c>
      <c r="C5948">
        <v>4</v>
      </c>
      <c r="D5948">
        <v>4</v>
      </c>
      <c r="E5948">
        <v>3</v>
      </c>
      <c r="F5948">
        <v>5</v>
      </c>
      <c r="G5948">
        <v>7.9941657435184568E-2</v>
      </c>
      <c r="H5948">
        <v>0.43408071144882937</v>
      </c>
      <c r="I5948">
        <v>-0.29398325136828563</v>
      </c>
      <c r="J5948">
        <v>0.80001954547728726</v>
      </c>
    </row>
    <row r="5949" spans="1:10" x14ac:dyDescent="0.2">
      <c r="A5949">
        <v>35201001</v>
      </c>
      <c r="B5949">
        <v>589</v>
      </c>
      <c r="C5949">
        <v>3</v>
      </c>
      <c r="D5949">
        <v>4</v>
      </c>
      <c r="E5949">
        <v>3</v>
      </c>
      <c r="F5949">
        <v>4</v>
      </c>
      <c r="G5949">
        <v>-0.28579862111321708</v>
      </c>
      <c r="H5949">
        <v>0.5336630730540548</v>
      </c>
      <c r="I5949">
        <v>-0.18360367675488959</v>
      </c>
      <c r="J5949">
        <v>0.52847726044441834</v>
      </c>
    </row>
    <row r="5950" spans="1:10" x14ac:dyDescent="0.2">
      <c r="A5950">
        <v>35201002</v>
      </c>
      <c r="B5950">
        <v>601</v>
      </c>
      <c r="C5950">
        <v>4</v>
      </c>
      <c r="D5950">
        <v>3</v>
      </c>
      <c r="E5950">
        <v>3</v>
      </c>
      <c r="F5950">
        <v>4</v>
      </c>
      <c r="G5950">
        <v>0.12754421225514351</v>
      </c>
      <c r="H5950">
        <v>-0.25861980953792918</v>
      </c>
      <c r="I5950">
        <v>-0.12174088579286474</v>
      </c>
      <c r="J5950">
        <v>0.33694416432139018</v>
      </c>
    </row>
    <row r="5951" spans="1:10" x14ac:dyDescent="0.2">
      <c r="A5951">
        <v>35201003</v>
      </c>
      <c r="B5951">
        <v>514</v>
      </c>
      <c r="C5951">
        <v>4</v>
      </c>
      <c r="D5951">
        <v>4</v>
      </c>
      <c r="E5951">
        <v>3</v>
      </c>
      <c r="F5951">
        <v>5</v>
      </c>
      <c r="G5951">
        <v>0.31823883349985471</v>
      </c>
      <c r="H5951">
        <v>0.19526630543962645</v>
      </c>
      <c r="I5951">
        <v>-0.19141548908539305</v>
      </c>
      <c r="J5951">
        <v>0.75129126489163323</v>
      </c>
    </row>
    <row r="5952" spans="1:10" x14ac:dyDescent="0.2">
      <c r="A5952">
        <v>35201004</v>
      </c>
      <c r="B5952">
        <v>333</v>
      </c>
      <c r="C5952">
        <v>4</v>
      </c>
      <c r="D5952">
        <v>4</v>
      </c>
      <c r="E5952">
        <v>3</v>
      </c>
      <c r="F5952">
        <v>5</v>
      </c>
      <c r="G5952">
        <v>0.14627250106566969</v>
      </c>
      <c r="H5952">
        <v>0.49829825453435217</v>
      </c>
      <c r="I5952">
        <v>3.1422155446100518E-2</v>
      </c>
      <c r="J5952">
        <v>0.91615121104903152</v>
      </c>
    </row>
    <row r="5953" spans="1:10" x14ac:dyDescent="0.2">
      <c r="A5953">
        <v>35201005</v>
      </c>
      <c r="B5953">
        <v>526</v>
      </c>
      <c r="C5953">
        <v>4</v>
      </c>
      <c r="D5953">
        <v>4</v>
      </c>
      <c r="E5953">
        <v>3</v>
      </c>
      <c r="F5953">
        <v>4</v>
      </c>
      <c r="G5953">
        <v>0.4244378291893165</v>
      </c>
      <c r="H5953">
        <v>0.16297007201949215</v>
      </c>
      <c r="I5953">
        <v>-4.6454124241281231E-2</v>
      </c>
      <c r="J5953">
        <v>0.64820677564541518</v>
      </c>
    </row>
    <row r="5954" spans="1:10" x14ac:dyDescent="0.2">
      <c r="A5954">
        <v>35201006</v>
      </c>
      <c r="B5954">
        <v>585</v>
      </c>
      <c r="C5954">
        <v>5</v>
      </c>
      <c r="D5954">
        <v>5</v>
      </c>
      <c r="E5954">
        <v>5</v>
      </c>
      <c r="F5954">
        <v>5</v>
      </c>
      <c r="G5954">
        <v>0.85829236612123405</v>
      </c>
      <c r="H5954">
        <v>0.90275553784054652</v>
      </c>
      <c r="I5954">
        <v>1.2294956248649489</v>
      </c>
      <c r="J5954">
        <v>0.94447680049498495</v>
      </c>
    </row>
    <row r="5955" spans="1:10" x14ac:dyDescent="0.2">
      <c r="A5955">
        <v>35201007</v>
      </c>
      <c r="B5955">
        <v>410</v>
      </c>
      <c r="C5955">
        <v>4</v>
      </c>
      <c r="D5955">
        <v>5</v>
      </c>
      <c r="E5955">
        <v>3</v>
      </c>
      <c r="F5955">
        <v>5</v>
      </c>
      <c r="G5955">
        <v>0.38273786180503305</v>
      </c>
      <c r="H5955">
        <v>1.0070397883258795</v>
      </c>
      <c r="I5955">
        <v>-0.26808944638627796</v>
      </c>
      <c r="J5955">
        <v>1.0128280925097424</v>
      </c>
    </row>
    <row r="5956" spans="1:10" x14ac:dyDescent="0.2">
      <c r="A5956">
        <v>35201008</v>
      </c>
      <c r="B5956">
        <v>402</v>
      </c>
      <c r="C5956">
        <v>5</v>
      </c>
      <c r="D5956">
        <v>4</v>
      </c>
      <c r="E5956">
        <v>3</v>
      </c>
      <c r="F5956">
        <v>4</v>
      </c>
      <c r="G5956">
        <v>0.7515658065918992</v>
      </c>
      <c r="H5956">
        <v>7.5830337218264043E-2</v>
      </c>
      <c r="I5956">
        <v>-0.3132439972820239</v>
      </c>
      <c r="J5956">
        <v>0.45648454484644652</v>
      </c>
    </row>
    <row r="5957" spans="1:10" x14ac:dyDescent="0.2">
      <c r="A5957">
        <v>35201009</v>
      </c>
      <c r="B5957">
        <v>396</v>
      </c>
      <c r="C5957">
        <v>5</v>
      </c>
      <c r="D5957">
        <v>4</v>
      </c>
      <c r="E5957">
        <v>3</v>
      </c>
      <c r="F5957">
        <v>4</v>
      </c>
      <c r="G5957">
        <v>0.77927033987998628</v>
      </c>
      <c r="H5957">
        <v>-2.7419141549060638E-2</v>
      </c>
      <c r="I5957">
        <v>-0.1928026886869153</v>
      </c>
      <c r="J5957">
        <v>0.24531684041758361</v>
      </c>
    </row>
    <row r="5958" spans="1:10" x14ac:dyDescent="0.2">
      <c r="A5958">
        <v>35201010</v>
      </c>
      <c r="B5958">
        <v>675</v>
      </c>
      <c r="C5958">
        <v>5</v>
      </c>
      <c r="D5958">
        <v>4</v>
      </c>
      <c r="E5958">
        <v>2</v>
      </c>
      <c r="F5958">
        <v>4</v>
      </c>
      <c r="G5958">
        <v>0.74030432486074449</v>
      </c>
      <c r="H5958">
        <v>0.32802743723940381</v>
      </c>
      <c r="I5958">
        <v>-0.37016878210737175</v>
      </c>
      <c r="J5958">
        <v>0.41521241864220076</v>
      </c>
    </row>
    <row r="5959" spans="1:10" x14ac:dyDescent="0.2">
      <c r="A5959">
        <v>35201011</v>
      </c>
      <c r="B5959">
        <v>342</v>
      </c>
      <c r="C5959">
        <v>4</v>
      </c>
      <c r="D5959">
        <v>4</v>
      </c>
      <c r="E5959">
        <v>3</v>
      </c>
      <c r="F5959">
        <v>4</v>
      </c>
      <c r="G5959">
        <v>0.49462227292644195</v>
      </c>
      <c r="H5959">
        <v>0.14632543546280194</v>
      </c>
      <c r="I5959">
        <v>-8.7165764703229509E-3</v>
      </c>
      <c r="J5959">
        <v>2.504302168648681E-2</v>
      </c>
    </row>
    <row r="5960" spans="1:10" x14ac:dyDescent="0.2">
      <c r="A5960">
        <v>35201012</v>
      </c>
      <c r="B5960">
        <v>377</v>
      </c>
      <c r="C5960">
        <v>4</v>
      </c>
      <c r="D5960">
        <v>3</v>
      </c>
      <c r="E5960">
        <v>3</v>
      </c>
      <c r="F5960">
        <v>4</v>
      </c>
      <c r="G5960">
        <v>0.49529881619770921</v>
      </c>
      <c r="H5960">
        <v>-9.0043091194751401E-2</v>
      </c>
      <c r="I5960">
        <v>-0.23720124097564482</v>
      </c>
      <c r="J5960">
        <v>1.9841526151306223E-2</v>
      </c>
    </row>
    <row r="5961" spans="1:10" x14ac:dyDescent="0.2">
      <c r="A5961">
        <v>35201013</v>
      </c>
      <c r="B5961">
        <v>358</v>
      </c>
      <c r="C5961">
        <v>5</v>
      </c>
      <c r="D5961">
        <v>2</v>
      </c>
      <c r="E5961">
        <v>2</v>
      </c>
      <c r="F5961">
        <v>4</v>
      </c>
      <c r="G5961">
        <v>0.78331717466159612</v>
      </c>
      <c r="H5961">
        <v>-0.50258054888707426</v>
      </c>
      <c r="I5961">
        <v>-0.59940015783475975</v>
      </c>
      <c r="J5961">
        <v>0.41704324214499561</v>
      </c>
    </row>
    <row r="5962" spans="1:10" x14ac:dyDescent="0.2">
      <c r="A5962">
        <v>35201014</v>
      </c>
      <c r="B5962">
        <v>598</v>
      </c>
      <c r="C5962">
        <v>4</v>
      </c>
      <c r="D5962">
        <v>2</v>
      </c>
      <c r="E5962">
        <v>4</v>
      </c>
      <c r="F5962">
        <v>4</v>
      </c>
      <c r="G5962">
        <v>0.48254506391553065</v>
      </c>
      <c r="H5962">
        <v>-0.44609640454702137</v>
      </c>
      <c r="I5962">
        <v>0.35980904023175359</v>
      </c>
      <c r="J5962">
        <v>0.15794133191793472</v>
      </c>
    </row>
    <row r="5963" spans="1:10" x14ac:dyDescent="0.2">
      <c r="A5963">
        <v>35201015</v>
      </c>
      <c r="B5963">
        <v>670</v>
      </c>
      <c r="C5963">
        <v>4</v>
      </c>
      <c r="D5963">
        <v>4</v>
      </c>
      <c r="E5963">
        <v>4</v>
      </c>
      <c r="F5963">
        <v>4</v>
      </c>
      <c r="G5963">
        <v>0.40112318155161975</v>
      </c>
      <c r="H5963">
        <v>0.35457348484449147</v>
      </c>
      <c r="I5963">
        <v>0.20554686021664961</v>
      </c>
      <c r="J5963">
        <v>0.58151223950512454</v>
      </c>
    </row>
    <row r="5964" spans="1:10" x14ac:dyDescent="0.2">
      <c r="A5964">
        <v>35201016</v>
      </c>
      <c r="B5964">
        <v>517</v>
      </c>
      <c r="C5964">
        <v>5</v>
      </c>
      <c r="D5964">
        <v>4</v>
      </c>
      <c r="E5964">
        <v>1</v>
      </c>
      <c r="F5964">
        <v>4</v>
      </c>
      <c r="G5964">
        <v>1.8049305186971782</v>
      </c>
      <c r="H5964">
        <v>0.37648707595782716</v>
      </c>
      <c r="I5964">
        <v>-0.86823379649125243</v>
      </c>
      <c r="J5964">
        <v>0.37169343521198817</v>
      </c>
    </row>
    <row r="5965" spans="1:10" x14ac:dyDescent="0.2">
      <c r="A5965">
        <v>35201017</v>
      </c>
      <c r="B5965">
        <v>414</v>
      </c>
      <c r="C5965">
        <v>4</v>
      </c>
      <c r="D5965">
        <v>5</v>
      </c>
      <c r="E5965">
        <v>2</v>
      </c>
      <c r="F5965">
        <v>5</v>
      </c>
      <c r="G5965">
        <v>0.63561043645878479</v>
      </c>
      <c r="H5965">
        <v>0.95577514496764815</v>
      </c>
      <c r="I5965">
        <v>-0.67529081585609751</v>
      </c>
      <c r="J5965">
        <v>1.2013469977177236</v>
      </c>
    </row>
    <row r="5966" spans="1:10" x14ac:dyDescent="0.2">
      <c r="A5966">
        <v>35201018</v>
      </c>
      <c r="B5966">
        <v>459</v>
      </c>
      <c r="C5966">
        <v>4</v>
      </c>
      <c r="D5966">
        <v>4</v>
      </c>
      <c r="E5966">
        <v>4</v>
      </c>
      <c r="F5966">
        <v>4</v>
      </c>
      <c r="G5966">
        <v>0.45528965457186088</v>
      </c>
      <c r="H5966">
        <v>5.7548274231398293E-2</v>
      </c>
      <c r="I5966">
        <v>0.20186928703804008</v>
      </c>
      <c r="J5966">
        <v>0.54988304870207949</v>
      </c>
    </row>
    <row r="5967" spans="1:10" x14ac:dyDescent="0.2">
      <c r="A5967">
        <v>35201019</v>
      </c>
      <c r="B5967">
        <v>452</v>
      </c>
      <c r="C5967">
        <v>5</v>
      </c>
      <c r="D5967">
        <v>3</v>
      </c>
      <c r="E5967">
        <v>2</v>
      </c>
      <c r="F5967">
        <v>4</v>
      </c>
      <c r="G5967">
        <v>1.1191431384658452</v>
      </c>
      <c r="H5967">
        <v>-0.11564293350308094</v>
      </c>
      <c r="I5967">
        <v>-0.37673185931705089</v>
      </c>
      <c r="J5967">
        <v>-4.5672431821992057E-2</v>
      </c>
    </row>
    <row r="5968" spans="1:10" x14ac:dyDescent="0.2">
      <c r="A5968">
        <v>35201020</v>
      </c>
      <c r="B5968">
        <v>533</v>
      </c>
      <c r="C5968">
        <v>5</v>
      </c>
      <c r="D5968">
        <v>4</v>
      </c>
      <c r="E5968">
        <v>2</v>
      </c>
      <c r="F5968">
        <v>4</v>
      </c>
      <c r="G5968">
        <v>0.72014951666397053</v>
      </c>
      <c r="H5968">
        <v>-4.1899468450358482E-2</v>
      </c>
      <c r="I5968">
        <v>-0.3898867623540494</v>
      </c>
      <c r="J5968">
        <v>0.70392092408294804</v>
      </c>
    </row>
    <row r="5969" spans="1:10" x14ac:dyDescent="0.2">
      <c r="A5969">
        <v>35201023</v>
      </c>
      <c r="B5969">
        <v>675</v>
      </c>
      <c r="C5969">
        <v>5</v>
      </c>
      <c r="D5969">
        <v>4</v>
      </c>
      <c r="E5969">
        <v>2</v>
      </c>
      <c r="F5969">
        <v>4</v>
      </c>
      <c r="G5969">
        <v>1.2679966742523683</v>
      </c>
      <c r="H5969">
        <v>0.31911456988925141</v>
      </c>
      <c r="I5969">
        <v>-0.58750224690893083</v>
      </c>
      <c r="J5969">
        <v>0.42932628123784589</v>
      </c>
    </row>
    <row r="5970" spans="1:10" x14ac:dyDescent="0.2">
      <c r="A5970">
        <v>35201024</v>
      </c>
      <c r="B5970">
        <v>644</v>
      </c>
      <c r="C5970">
        <v>4</v>
      </c>
      <c r="D5970">
        <v>4</v>
      </c>
      <c r="E5970">
        <v>4</v>
      </c>
      <c r="F5970">
        <v>4</v>
      </c>
      <c r="G5970">
        <v>0.54902103008620096</v>
      </c>
      <c r="H5970">
        <v>0.12627536954316299</v>
      </c>
      <c r="I5970">
        <v>0.3079589666999849</v>
      </c>
      <c r="J5970">
        <v>2.8491971548180263E-2</v>
      </c>
    </row>
    <row r="5971" spans="1:10" x14ac:dyDescent="0.2">
      <c r="A5971">
        <v>35201025</v>
      </c>
      <c r="B5971">
        <v>587</v>
      </c>
      <c r="C5971">
        <v>5</v>
      </c>
      <c r="D5971">
        <v>2</v>
      </c>
      <c r="E5971">
        <v>1</v>
      </c>
      <c r="F5971">
        <v>4</v>
      </c>
      <c r="G5971">
        <v>1.7532397307750374</v>
      </c>
      <c r="H5971">
        <v>-0.73142925907649348</v>
      </c>
      <c r="I5971">
        <v>-0.87384850167418715</v>
      </c>
      <c r="J5971">
        <v>0.35046686601021171</v>
      </c>
    </row>
    <row r="5972" spans="1:10" x14ac:dyDescent="0.2">
      <c r="A5972">
        <v>35201026</v>
      </c>
      <c r="B5972">
        <v>500</v>
      </c>
      <c r="C5972">
        <v>5</v>
      </c>
      <c r="D5972">
        <v>4</v>
      </c>
      <c r="E5972">
        <v>1</v>
      </c>
      <c r="F5972">
        <v>4</v>
      </c>
      <c r="G5972">
        <v>2.2455331710867239</v>
      </c>
      <c r="H5972">
        <v>0.20420213235690327</v>
      </c>
      <c r="I5972">
        <v>-0.80008786695946199</v>
      </c>
      <c r="J5972">
        <v>0.1294591643679327</v>
      </c>
    </row>
    <row r="5973" spans="1:10" x14ac:dyDescent="0.2">
      <c r="A5973">
        <v>35201027</v>
      </c>
      <c r="B5973">
        <v>583</v>
      </c>
      <c r="C5973">
        <v>5</v>
      </c>
      <c r="D5973">
        <v>2</v>
      </c>
      <c r="E5973">
        <v>1</v>
      </c>
      <c r="F5973">
        <v>3</v>
      </c>
      <c r="G5973">
        <v>1.5729508627685687</v>
      </c>
      <c r="H5973">
        <v>-0.50771094967828945</v>
      </c>
      <c r="I5973">
        <v>-0.88656280454714098</v>
      </c>
      <c r="J5973">
        <v>-7.6653226338719987E-2</v>
      </c>
    </row>
    <row r="5974" spans="1:10" x14ac:dyDescent="0.2">
      <c r="A5974">
        <v>35201028</v>
      </c>
      <c r="B5974">
        <v>522</v>
      </c>
      <c r="C5974">
        <v>5</v>
      </c>
      <c r="D5974">
        <v>4</v>
      </c>
      <c r="E5974">
        <v>2</v>
      </c>
      <c r="F5974">
        <v>4</v>
      </c>
      <c r="G5974">
        <v>0.92151435954159511</v>
      </c>
      <c r="H5974">
        <v>4.7554977421936331E-2</v>
      </c>
      <c r="I5974">
        <v>-0.58430778526873772</v>
      </c>
      <c r="J5974">
        <v>0.36185988216080056</v>
      </c>
    </row>
    <row r="5975" spans="1:10" x14ac:dyDescent="0.2">
      <c r="A5975">
        <v>35201029</v>
      </c>
      <c r="B5975">
        <v>640</v>
      </c>
      <c r="C5975">
        <v>5</v>
      </c>
      <c r="D5975">
        <v>3</v>
      </c>
      <c r="E5975">
        <v>1</v>
      </c>
      <c r="F5975">
        <v>4</v>
      </c>
      <c r="G5975">
        <v>1.5263165612477625</v>
      </c>
      <c r="H5975">
        <v>-0.32882572560622003</v>
      </c>
      <c r="I5975">
        <v>-0.81751755810450477</v>
      </c>
      <c r="J5975">
        <v>0.46185233853207552</v>
      </c>
    </row>
    <row r="5976" spans="1:10" x14ac:dyDescent="0.2">
      <c r="A5976">
        <v>35201030</v>
      </c>
      <c r="B5976">
        <v>459</v>
      </c>
      <c r="C5976">
        <v>5</v>
      </c>
      <c r="D5976">
        <v>3</v>
      </c>
      <c r="E5976">
        <v>2</v>
      </c>
      <c r="F5976">
        <v>3</v>
      </c>
      <c r="G5976">
        <v>1.0831198230350929</v>
      </c>
      <c r="H5976">
        <v>-0.10077294261656991</v>
      </c>
      <c r="I5976">
        <v>-0.58049431275041663</v>
      </c>
      <c r="J5976">
        <v>-6.7811502080727615E-2</v>
      </c>
    </row>
    <row r="5977" spans="1:10" x14ac:dyDescent="0.2">
      <c r="A5977">
        <v>35201031</v>
      </c>
      <c r="B5977">
        <v>692</v>
      </c>
      <c r="C5977">
        <v>5</v>
      </c>
      <c r="D5977">
        <v>3</v>
      </c>
      <c r="E5977">
        <v>2</v>
      </c>
      <c r="F5977">
        <v>4</v>
      </c>
      <c r="G5977">
        <v>2.5412632341737398</v>
      </c>
      <c r="H5977">
        <v>-9.0026092469047997E-2</v>
      </c>
      <c r="I5977">
        <v>-0.68932111196509382</v>
      </c>
      <c r="J5977">
        <v>0.70133571908243608</v>
      </c>
    </row>
    <row r="5978" spans="1:10" x14ac:dyDescent="0.2">
      <c r="A5978">
        <v>35201032</v>
      </c>
      <c r="B5978">
        <v>609</v>
      </c>
      <c r="C5978">
        <v>5</v>
      </c>
      <c r="D5978">
        <v>5</v>
      </c>
      <c r="E5978">
        <v>1</v>
      </c>
      <c r="F5978">
        <v>5</v>
      </c>
      <c r="G5978">
        <v>2.6857234491203457</v>
      </c>
      <c r="H5978">
        <v>1.1321145908412105</v>
      </c>
      <c r="I5978">
        <v>-0.88063795745863471</v>
      </c>
      <c r="J5978">
        <v>1.717908214151636</v>
      </c>
    </row>
    <row r="5979" spans="1:10" x14ac:dyDescent="0.2">
      <c r="A5979">
        <v>35201033</v>
      </c>
      <c r="B5979">
        <v>703</v>
      </c>
      <c r="C5979">
        <v>5</v>
      </c>
      <c r="D5979">
        <v>5</v>
      </c>
      <c r="E5979">
        <v>4</v>
      </c>
      <c r="F5979">
        <v>5</v>
      </c>
      <c r="G5979">
        <v>3.1793834936334426</v>
      </c>
      <c r="H5979">
        <v>0.67597060843864454</v>
      </c>
      <c r="I5979">
        <v>0.11853234408290819</v>
      </c>
      <c r="J5979">
        <v>0.82472536367428861</v>
      </c>
    </row>
    <row r="5980" spans="1:10" x14ac:dyDescent="0.2">
      <c r="A5980">
        <v>35201034</v>
      </c>
      <c r="B5980">
        <v>406</v>
      </c>
      <c r="C5980">
        <v>5</v>
      </c>
      <c r="D5980">
        <v>5</v>
      </c>
      <c r="E5980">
        <v>1</v>
      </c>
      <c r="F5980">
        <v>5</v>
      </c>
      <c r="G5980">
        <v>3.1945160885061274</v>
      </c>
      <c r="H5980">
        <v>2.3526904131755462</v>
      </c>
      <c r="I5980">
        <v>-1.6324281591681078</v>
      </c>
      <c r="J5980">
        <v>1.407297079477615</v>
      </c>
    </row>
    <row r="5981" spans="1:10" x14ac:dyDescent="0.2">
      <c r="A5981">
        <v>35201035</v>
      </c>
      <c r="B5981">
        <v>679</v>
      </c>
      <c r="C5981">
        <v>5</v>
      </c>
      <c r="D5981">
        <v>2</v>
      </c>
      <c r="E5981">
        <v>5</v>
      </c>
      <c r="F5981">
        <v>4</v>
      </c>
      <c r="G5981">
        <v>3.1696933820274906</v>
      </c>
      <c r="H5981">
        <v>-0.43758407412869205</v>
      </c>
      <c r="I5981">
        <v>0.86477556459410254</v>
      </c>
      <c r="J5981">
        <v>0.23748767892527903</v>
      </c>
    </row>
    <row r="5982" spans="1:10" x14ac:dyDescent="0.2">
      <c r="A5982">
        <v>35201036</v>
      </c>
      <c r="B5982">
        <v>543</v>
      </c>
      <c r="C5982">
        <v>5</v>
      </c>
      <c r="D5982">
        <v>5</v>
      </c>
      <c r="E5982">
        <v>4</v>
      </c>
      <c r="F5982">
        <v>5</v>
      </c>
      <c r="G5982">
        <v>2.8050274566343312</v>
      </c>
      <c r="H5982">
        <v>2.1615947842615224</v>
      </c>
      <c r="I5982">
        <v>0.37078489582417129</v>
      </c>
      <c r="J5982">
        <v>1.5647740280029512</v>
      </c>
    </row>
    <row r="5983" spans="1:10" x14ac:dyDescent="0.2">
      <c r="A5983">
        <v>35201038</v>
      </c>
      <c r="B5983">
        <v>653</v>
      </c>
      <c r="C5983">
        <v>5</v>
      </c>
      <c r="D5983">
        <v>4</v>
      </c>
      <c r="E5983">
        <v>2</v>
      </c>
      <c r="F5983">
        <v>5</v>
      </c>
      <c r="G5983">
        <v>3.3952685832949303</v>
      </c>
      <c r="H5983">
        <v>3.0875734192097763E-2</v>
      </c>
      <c r="I5983">
        <v>-0.57162736163468941</v>
      </c>
      <c r="J5983">
        <v>0.84367286013816256</v>
      </c>
    </row>
    <row r="5984" spans="1:10" x14ac:dyDescent="0.2">
      <c r="A5984">
        <v>35201039</v>
      </c>
      <c r="B5984">
        <v>1172</v>
      </c>
      <c r="C5984">
        <v>5</v>
      </c>
      <c r="D5984">
        <v>2</v>
      </c>
      <c r="E5984">
        <v>5</v>
      </c>
      <c r="F5984">
        <v>4</v>
      </c>
      <c r="G5984">
        <v>2.3998876332228005</v>
      </c>
      <c r="H5984">
        <v>-0.61804356563698004</v>
      </c>
      <c r="I5984">
        <v>0.58586566123376216</v>
      </c>
      <c r="J5984">
        <v>0.43307998352916799</v>
      </c>
    </row>
    <row r="5985" spans="1:10" x14ac:dyDescent="0.2">
      <c r="A5985">
        <v>35201040</v>
      </c>
      <c r="B5985">
        <v>598</v>
      </c>
      <c r="C5985">
        <v>5</v>
      </c>
      <c r="D5985">
        <v>2</v>
      </c>
      <c r="E5985">
        <v>4</v>
      </c>
      <c r="F5985">
        <v>2</v>
      </c>
      <c r="G5985">
        <v>1.213402916470959</v>
      </c>
      <c r="H5985">
        <v>-0.66228835140596054</v>
      </c>
      <c r="I5985">
        <v>0.2217815153445481</v>
      </c>
      <c r="J5985">
        <v>-0.58409042919576071</v>
      </c>
    </row>
    <row r="5986" spans="1:10" x14ac:dyDescent="0.2">
      <c r="A5986">
        <v>35201041</v>
      </c>
      <c r="B5986">
        <v>862</v>
      </c>
      <c r="C5986">
        <v>5</v>
      </c>
      <c r="D5986">
        <v>2</v>
      </c>
      <c r="E5986">
        <v>5</v>
      </c>
      <c r="F5986">
        <v>4</v>
      </c>
      <c r="G5986">
        <v>3.0873818664650949</v>
      </c>
      <c r="H5986">
        <v>-0.47309885597091766</v>
      </c>
      <c r="I5986">
        <v>1.8474505864056658</v>
      </c>
      <c r="J5986">
        <v>-3.2812930587824862E-2</v>
      </c>
    </row>
    <row r="5987" spans="1:10" x14ac:dyDescent="0.2">
      <c r="A5987">
        <v>35201044</v>
      </c>
      <c r="B5987">
        <v>555</v>
      </c>
      <c r="C5987">
        <v>5</v>
      </c>
      <c r="D5987">
        <v>1</v>
      </c>
      <c r="E5987">
        <v>1</v>
      </c>
      <c r="F5987">
        <v>3</v>
      </c>
      <c r="G5987">
        <v>2.1558486593593189</v>
      </c>
      <c r="H5987">
        <v>-0.96495168993267788</v>
      </c>
      <c r="I5987">
        <v>-0.75237125792049742</v>
      </c>
      <c r="J5987">
        <v>-0.14212174038374562</v>
      </c>
    </row>
    <row r="5988" spans="1:10" x14ac:dyDescent="0.2">
      <c r="A5988">
        <v>35201045</v>
      </c>
      <c r="B5988">
        <v>420</v>
      </c>
      <c r="C5988">
        <v>5</v>
      </c>
      <c r="D5988">
        <v>3</v>
      </c>
      <c r="E5988">
        <v>1</v>
      </c>
      <c r="F5988">
        <v>5</v>
      </c>
      <c r="G5988">
        <v>3.2694507735801008</v>
      </c>
      <c r="H5988">
        <v>-9.7813417196377234E-2</v>
      </c>
      <c r="I5988">
        <v>-1.4564425076342609</v>
      </c>
      <c r="J5988">
        <v>0.91077229548102057</v>
      </c>
    </row>
    <row r="5989" spans="1:10" x14ac:dyDescent="0.2">
      <c r="A5989">
        <v>35201046</v>
      </c>
      <c r="B5989">
        <v>551</v>
      </c>
      <c r="C5989">
        <v>5</v>
      </c>
      <c r="D5989">
        <v>3</v>
      </c>
      <c r="E5989">
        <v>1</v>
      </c>
      <c r="F5989">
        <v>4</v>
      </c>
      <c r="G5989">
        <v>3.2310466714106791</v>
      </c>
      <c r="H5989">
        <v>-0.17990842927546569</v>
      </c>
      <c r="I5989">
        <v>-0.96422242404097636</v>
      </c>
      <c r="J5989">
        <v>0.26290563263477901</v>
      </c>
    </row>
    <row r="5990" spans="1:10" x14ac:dyDescent="0.2">
      <c r="A5990">
        <v>35201047</v>
      </c>
      <c r="B5990">
        <v>629</v>
      </c>
      <c r="C5990">
        <v>5</v>
      </c>
      <c r="D5990">
        <v>3</v>
      </c>
      <c r="E5990">
        <v>1</v>
      </c>
      <c r="F5990">
        <v>4</v>
      </c>
      <c r="G5990">
        <v>2.4675933944941626</v>
      </c>
      <c r="H5990">
        <v>-0.28259505803113688</v>
      </c>
      <c r="I5990">
        <v>-1.6617917908509514</v>
      </c>
      <c r="J5990">
        <v>0.42147942893135149</v>
      </c>
    </row>
    <row r="5991" spans="1:10" x14ac:dyDescent="0.2">
      <c r="A5991">
        <v>35201048</v>
      </c>
      <c r="B5991">
        <v>571</v>
      </c>
      <c r="C5991">
        <v>5</v>
      </c>
      <c r="D5991">
        <v>2</v>
      </c>
      <c r="E5991">
        <v>1</v>
      </c>
      <c r="F5991">
        <v>4</v>
      </c>
      <c r="G5991">
        <v>1.838844971857345</v>
      </c>
      <c r="H5991">
        <v>-0.67794671303965015</v>
      </c>
      <c r="I5991">
        <v>-1.1935554728081215</v>
      </c>
      <c r="J5991">
        <v>1.3101462312778464E-2</v>
      </c>
    </row>
    <row r="5992" spans="1:10" x14ac:dyDescent="0.2">
      <c r="A5992">
        <v>35201049</v>
      </c>
      <c r="B5992">
        <v>761</v>
      </c>
      <c r="C5992">
        <v>5</v>
      </c>
      <c r="D5992">
        <v>2</v>
      </c>
      <c r="E5992">
        <v>1</v>
      </c>
      <c r="F5992">
        <v>4</v>
      </c>
      <c r="G5992">
        <v>1.1802871839834885</v>
      </c>
      <c r="H5992">
        <v>-0.45103160577685653</v>
      </c>
      <c r="I5992">
        <v>-1.1630743812188049</v>
      </c>
      <c r="J5992">
        <v>6.5260148377418309E-2</v>
      </c>
    </row>
    <row r="5993" spans="1:10" x14ac:dyDescent="0.2">
      <c r="A5993">
        <v>35201050</v>
      </c>
      <c r="B5993">
        <v>306</v>
      </c>
      <c r="C5993">
        <v>5</v>
      </c>
      <c r="D5993">
        <v>2</v>
      </c>
      <c r="E5993">
        <v>1</v>
      </c>
      <c r="F5993">
        <v>4</v>
      </c>
      <c r="G5993">
        <v>1.9140241184989604</v>
      </c>
      <c r="H5993">
        <v>-0.69666654006926476</v>
      </c>
      <c r="I5993">
        <v>-1.0915163896176237</v>
      </c>
      <c r="J5993">
        <v>0.12799212719516051</v>
      </c>
    </row>
    <row r="5994" spans="1:10" x14ac:dyDescent="0.2">
      <c r="A5994">
        <v>35201051</v>
      </c>
      <c r="B5994">
        <v>632</v>
      </c>
      <c r="C5994">
        <v>5</v>
      </c>
      <c r="D5994">
        <v>3</v>
      </c>
      <c r="E5994">
        <v>1</v>
      </c>
      <c r="F5994">
        <v>5</v>
      </c>
      <c r="G5994">
        <v>3.540319936172176</v>
      </c>
      <c r="H5994">
        <v>-0.23301744124920543</v>
      </c>
      <c r="I5994">
        <v>-1.0269418843025253</v>
      </c>
      <c r="J5994">
        <v>0.72566595181316829</v>
      </c>
    </row>
    <row r="5995" spans="1:10" x14ac:dyDescent="0.2">
      <c r="A5995">
        <v>35201052</v>
      </c>
      <c r="B5995">
        <v>477</v>
      </c>
      <c r="C5995">
        <v>5</v>
      </c>
      <c r="D5995">
        <v>3</v>
      </c>
      <c r="E5995">
        <v>2</v>
      </c>
      <c r="F5995">
        <v>4</v>
      </c>
      <c r="G5995">
        <v>2.9016776475477877</v>
      </c>
      <c r="H5995">
        <v>-0.12041152731214565</v>
      </c>
      <c r="I5995">
        <v>-0.68073383508414076</v>
      </c>
      <c r="J5995">
        <v>0.4254136145517326</v>
      </c>
    </row>
    <row r="5996" spans="1:10" x14ac:dyDescent="0.2">
      <c r="A5996">
        <v>35201053</v>
      </c>
      <c r="B5996">
        <v>485</v>
      </c>
      <c r="C5996">
        <v>5</v>
      </c>
      <c r="D5996">
        <v>3</v>
      </c>
      <c r="E5996">
        <v>1</v>
      </c>
      <c r="F5996">
        <v>4</v>
      </c>
      <c r="G5996">
        <v>2.7631538596220833</v>
      </c>
      <c r="H5996">
        <v>-0.24765704863761595</v>
      </c>
      <c r="I5996">
        <v>-1.6436436083218662</v>
      </c>
      <c r="J5996">
        <v>0.3988340005120965</v>
      </c>
    </row>
    <row r="5997" spans="1:10" x14ac:dyDescent="0.2">
      <c r="A5997">
        <v>35201054</v>
      </c>
      <c r="B5997">
        <v>680</v>
      </c>
      <c r="C5997">
        <v>5</v>
      </c>
      <c r="D5997">
        <v>4</v>
      </c>
      <c r="E5997">
        <v>1</v>
      </c>
      <c r="F5997">
        <v>5</v>
      </c>
      <c r="G5997">
        <v>3.1655146237060072</v>
      </c>
      <c r="H5997">
        <v>0.46435294445194814</v>
      </c>
      <c r="I5997">
        <v>-1.2100026610291126</v>
      </c>
      <c r="J5997">
        <v>1.3236963707624656</v>
      </c>
    </row>
    <row r="5998" spans="1:10" x14ac:dyDescent="0.2">
      <c r="A5998">
        <v>35201055</v>
      </c>
      <c r="B5998">
        <v>915</v>
      </c>
      <c r="C5998">
        <v>5</v>
      </c>
      <c r="D5998">
        <v>4</v>
      </c>
      <c r="E5998">
        <v>2</v>
      </c>
      <c r="F5998">
        <v>5</v>
      </c>
      <c r="G5998">
        <v>3.1128924956444965</v>
      </c>
      <c r="H5998">
        <v>-1.1560363196091196E-2</v>
      </c>
      <c r="I5998">
        <v>-0.36140598864583928</v>
      </c>
      <c r="J5998">
        <v>1.0888537229359343</v>
      </c>
    </row>
    <row r="5999" spans="1:10" x14ac:dyDescent="0.2">
      <c r="A5999">
        <v>35201056</v>
      </c>
      <c r="B5999">
        <v>445</v>
      </c>
      <c r="C5999">
        <v>5</v>
      </c>
      <c r="D5999">
        <v>3</v>
      </c>
      <c r="E5999">
        <v>1</v>
      </c>
      <c r="F5999">
        <v>5</v>
      </c>
      <c r="G5999">
        <v>3.1272186423598836</v>
      </c>
      <c r="H5999">
        <v>-9.6937080806874104E-2</v>
      </c>
      <c r="I5999">
        <v>-1.3490267126246658</v>
      </c>
      <c r="J5999">
        <v>1.1406985988472602</v>
      </c>
    </row>
    <row r="6000" spans="1:10" x14ac:dyDescent="0.2">
      <c r="A6000">
        <v>35201057</v>
      </c>
      <c r="B6000">
        <v>665</v>
      </c>
      <c r="C6000">
        <v>5</v>
      </c>
      <c r="D6000">
        <v>2</v>
      </c>
      <c r="E6000">
        <v>1</v>
      </c>
      <c r="F6000">
        <v>4</v>
      </c>
      <c r="G6000">
        <v>2.7097265896047671</v>
      </c>
      <c r="H6000">
        <v>-0.48464392458230898</v>
      </c>
      <c r="I6000">
        <v>-1.320702912758652</v>
      </c>
      <c r="J6000">
        <v>0.36114035086641394</v>
      </c>
    </row>
    <row r="6001" spans="1:10" x14ac:dyDescent="0.2">
      <c r="A6001">
        <v>35201058</v>
      </c>
      <c r="B6001">
        <v>516</v>
      </c>
      <c r="C6001">
        <v>5</v>
      </c>
      <c r="D6001">
        <v>5</v>
      </c>
      <c r="E6001">
        <v>1</v>
      </c>
      <c r="F6001">
        <v>5</v>
      </c>
      <c r="G6001">
        <v>3.3362226664536241</v>
      </c>
      <c r="H6001">
        <v>0.86143976415778978</v>
      </c>
      <c r="I6001">
        <v>-0.78475562689460399</v>
      </c>
      <c r="J6001">
        <v>1.2983776243385299</v>
      </c>
    </row>
    <row r="6002" spans="1:10" x14ac:dyDescent="0.2">
      <c r="A6002">
        <v>35201059</v>
      </c>
      <c r="B6002">
        <v>507</v>
      </c>
      <c r="C6002">
        <v>5</v>
      </c>
      <c r="D6002">
        <v>2</v>
      </c>
      <c r="E6002">
        <v>1</v>
      </c>
      <c r="F6002">
        <v>4</v>
      </c>
      <c r="G6002">
        <v>1.6758435432743939</v>
      </c>
      <c r="H6002">
        <v>-0.66594308803452451</v>
      </c>
      <c r="I6002">
        <v>-0.85416328155822474</v>
      </c>
      <c r="J6002">
        <v>-1.3039881847678833E-2</v>
      </c>
    </row>
    <row r="6003" spans="1:10" x14ac:dyDescent="0.2">
      <c r="A6003">
        <v>35201060</v>
      </c>
      <c r="B6003">
        <v>413</v>
      </c>
      <c r="C6003">
        <v>5</v>
      </c>
      <c r="D6003">
        <v>2</v>
      </c>
      <c r="E6003">
        <v>1</v>
      </c>
      <c r="F6003">
        <v>4</v>
      </c>
      <c r="G6003">
        <v>1.9659230201537863</v>
      </c>
      <c r="H6003">
        <v>-0.57976359384553389</v>
      </c>
      <c r="I6003">
        <v>-0.84081937059122369</v>
      </c>
      <c r="J6003">
        <v>-4.4050391624251437E-2</v>
      </c>
    </row>
    <row r="6004" spans="1:10" x14ac:dyDescent="0.2">
      <c r="A6004">
        <v>35201061</v>
      </c>
      <c r="B6004">
        <v>570</v>
      </c>
      <c r="C6004">
        <v>5</v>
      </c>
      <c r="D6004">
        <v>2</v>
      </c>
      <c r="E6004">
        <v>1</v>
      </c>
      <c r="F6004">
        <v>3</v>
      </c>
      <c r="G6004">
        <v>1.5289316997816673</v>
      </c>
      <c r="H6004">
        <v>-0.46157902875537993</v>
      </c>
      <c r="I6004">
        <v>-1.1945251289592664</v>
      </c>
      <c r="J6004">
        <v>-0.31480072110717461</v>
      </c>
    </row>
    <row r="6005" spans="1:10" x14ac:dyDescent="0.2">
      <c r="A6005">
        <v>35201062</v>
      </c>
      <c r="B6005">
        <v>316</v>
      </c>
      <c r="C6005">
        <v>5</v>
      </c>
      <c r="D6005">
        <v>1</v>
      </c>
      <c r="E6005">
        <v>1</v>
      </c>
      <c r="F6005">
        <v>4</v>
      </c>
      <c r="G6005">
        <v>1.3832441505127582</v>
      </c>
      <c r="H6005">
        <v>-1.170259735395754</v>
      </c>
      <c r="I6005">
        <v>-0.92199768427792184</v>
      </c>
      <c r="J6005">
        <v>0.14505876956888447</v>
      </c>
    </row>
    <row r="6006" spans="1:10" x14ac:dyDescent="0.2">
      <c r="A6006">
        <v>35201063</v>
      </c>
      <c r="B6006">
        <v>746</v>
      </c>
      <c r="C6006">
        <v>5</v>
      </c>
      <c r="D6006">
        <v>2</v>
      </c>
      <c r="E6006">
        <v>2</v>
      </c>
      <c r="F6006">
        <v>4</v>
      </c>
      <c r="G6006">
        <v>1.0583786135868911</v>
      </c>
      <c r="H6006">
        <v>-0.46083203948736606</v>
      </c>
      <c r="I6006">
        <v>-0.65629733064046492</v>
      </c>
      <c r="J6006">
        <v>0.19057767240706763</v>
      </c>
    </row>
    <row r="6007" spans="1:10" x14ac:dyDescent="0.2">
      <c r="A6007">
        <v>35201064</v>
      </c>
      <c r="B6007">
        <v>617</v>
      </c>
      <c r="C6007">
        <v>5</v>
      </c>
      <c r="D6007">
        <v>3</v>
      </c>
      <c r="E6007">
        <v>1</v>
      </c>
      <c r="F6007">
        <v>4</v>
      </c>
      <c r="G6007">
        <v>1.2342574743281416</v>
      </c>
      <c r="H6007">
        <v>-0.40742632662340683</v>
      </c>
      <c r="I6007">
        <v>-0.72242222486645957</v>
      </c>
      <c r="J6007">
        <v>3.7654090923822131E-2</v>
      </c>
    </row>
    <row r="6008" spans="1:10" x14ac:dyDescent="0.2">
      <c r="A6008">
        <v>35201065</v>
      </c>
      <c r="B6008">
        <v>610</v>
      </c>
      <c r="C6008">
        <v>4</v>
      </c>
      <c r="D6008">
        <v>2</v>
      </c>
      <c r="E6008">
        <v>3</v>
      </c>
      <c r="F6008">
        <v>3</v>
      </c>
      <c r="G6008">
        <v>5.2800137179702847E-2</v>
      </c>
      <c r="H6008">
        <v>-0.57666220291745263</v>
      </c>
      <c r="I6008">
        <v>-0.17558865969368592</v>
      </c>
      <c r="J6008">
        <v>-0.31558469960204732</v>
      </c>
    </row>
    <row r="6009" spans="1:10" x14ac:dyDescent="0.2">
      <c r="A6009">
        <v>35201066</v>
      </c>
      <c r="B6009">
        <v>593</v>
      </c>
      <c r="C6009">
        <v>3</v>
      </c>
      <c r="D6009">
        <v>3</v>
      </c>
      <c r="E6009">
        <v>3</v>
      </c>
      <c r="F6009">
        <v>3</v>
      </c>
      <c r="G6009">
        <v>-0.10641451570156021</v>
      </c>
      <c r="H6009">
        <v>-0.18675868998105907</v>
      </c>
      <c r="I6009">
        <v>-5.4507908815409775E-2</v>
      </c>
      <c r="J6009">
        <v>-0.22793975123676463</v>
      </c>
    </row>
    <row r="6010" spans="1:10" x14ac:dyDescent="0.2">
      <c r="A6010">
        <v>35201067</v>
      </c>
      <c r="B6010">
        <v>408</v>
      </c>
      <c r="C6010">
        <v>4</v>
      </c>
      <c r="D6010">
        <v>2</v>
      </c>
      <c r="E6010">
        <v>3</v>
      </c>
      <c r="F6010">
        <v>4</v>
      </c>
      <c r="G6010">
        <v>0.63861901347347372</v>
      </c>
      <c r="H6010">
        <v>-0.68984620272378439</v>
      </c>
      <c r="I6010">
        <v>-0.12865868744667228</v>
      </c>
      <c r="J6010">
        <v>9.6556904758167139E-3</v>
      </c>
    </row>
    <row r="6011" spans="1:10" x14ac:dyDescent="0.2">
      <c r="A6011">
        <v>35201068</v>
      </c>
      <c r="B6011">
        <v>723</v>
      </c>
      <c r="C6011">
        <v>5</v>
      </c>
      <c r="D6011">
        <v>4</v>
      </c>
      <c r="E6011">
        <v>3</v>
      </c>
      <c r="F6011">
        <v>4</v>
      </c>
      <c r="G6011">
        <v>1.6510724328211612</v>
      </c>
      <c r="H6011">
        <v>0.214883022093528</v>
      </c>
      <c r="I6011">
        <v>-0.26847669507692662</v>
      </c>
      <c r="J6011">
        <v>-4.8783096319029065E-2</v>
      </c>
    </row>
    <row r="6012" spans="1:10" x14ac:dyDescent="0.2">
      <c r="A6012">
        <v>35201069</v>
      </c>
      <c r="B6012">
        <v>467</v>
      </c>
      <c r="C6012">
        <v>5</v>
      </c>
      <c r="D6012">
        <v>3</v>
      </c>
      <c r="E6012">
        <v>1</v>
      </c>
      <c r="F6012">
        <v>4</v>
      </c>
      <c r="G6012">
        <v>1.0466549569371195</v>
      </c>
      <c r="H6012">
        <v>-0.10790326678959887</v>
      </c>
      <c r="I6012">
        <v>-0.7190823225787295</v>
      </c>
      <c r="J6012">
        <v>0.3461423885453046</v>
      </c>
    </row>
    <row r="6013" spans="1:10" x14ac:dyDescent="0.2">
      <c r="A6013">
        <v>35201070</v>
      </c>
      <c r="B6013">
        <v>396</v>
      </c>
      <c r="C6013">
        <v>4</v>
      </c>
      <c r="D6013">
        <v>4</v>
      </c>
      <c r="E6013">
        <v>1</v>
      </c>
      <c r="F6013">
        <v>4</v>
      </c>
      <c r="G6013">
        <v>0.50186560558667237</v>
      </c>
      <c r="H6013">
        <v>0.56087418830865465</v>
      </c>
      <c r="I6013">
        <v>-0.76381154115081262</v>
      </c>
      <c r="J6013">
        <v>4.2765290728701055E-2</v>
      </c>
    </row>
    <row r="6014" spans="1:10" x14ac:dyDescent="0.2">
      <c r="A6014">
        <v>35201071</v>
      </c>
      <c r="B6014">
        <v>584</v>
      </c>
    </row>
    <row r="6015" spans="1:10" x14ac:dyDescent="0.2">
      <c r="A6015">
        <v>35201072</v>
      </c>
      <c r="B6015">
        <v>571</v>
      </c>
      <c r="C6015">
        <v>4</v>
      </c>
      <c r="D6015">
        <v>3</v>
      </c>
      <c r="E6015">
        <v>2</v>
      </c>
      <c r="F6015">
        <v>4</v>
      </c>
      <c r="G6015">
        <v>0.55002153774537133</v>
      </c>
      <c r="H6015">
        <v>-0.34334576584457299</v>
      </c>
      <c r="I6015">
        <v>-0.51380488009474379</v>
      </c>
      <c r="J6015">
        <v>0.18117049196210344</v>
      </c>
    </row>
    <row r="6016" spans="1:10" x14ac:dyDescent="0.2">
      <c r="A6016">
        <v>35201073</v>
      </c>
      <c r="B6016">
        <v>635</v>
      </c>
      <c r="C6016">
        <v>4</v>
      </c>
      <c r="D6016">
        <v>3</v>
      </c>
      <c r="E6016">
        <v>2</v>
      </c>
      <c r="F6016">
        <v>3</v>
      </c>
      <c r="G6016">
        <v>0.23916579171967889</v>
      </c>
      <c r="H6016">
        <v>-7.7056924690961731E-2</v>
      </c>
      <c r="I6016">
        <v>-0.68608711292024949</v>
      </c>
      <c r="J6016">
        <v>-0.11715590722172541</v>
      </c>
    </row>
    <row r="6017" spans="1:10" x14ac:dyDescent="0.2">
      <c r="A6017">
        <v>35201076</v>
      </c>
      <c r="B6017">
        <v>626</v>
      </c>
      <c r="C6017">
        <v>4</v>
      </c>
      <c r="D6017">
        <v>3</v>
      </c>
      <c r="E6017">
        <v>2</v>
      </c>
      <c r="F6017">
        <v>4</v>
      </c>
      <c r="G6017">
        <v>0.5586372076263324</v>
      </c>
      <c r="H6017">
        <v>-0.26571908705546349</v>
      </c>
      <c r="I6017">
        <v>-0.61091240600199448</v>
      </c>
      <c r="J6017">
        <v>0.12337607268727081</v>
      </c>
    </row>
    <row r="6018" spans="1:10" x14ac:dyDescent="0.2">
      <c r="A6018">
        <v>35201077</v>
      </c>
      <c r="B6018">
        <v>435</v>
      </c>
      <c r="C6018">
        <v>3</v>
      </c>
      <c r="D6018">
        <v>2</v>
      </c>
      <c r="E6018">
        <v>3</v>
      </c>
      <c r="F6018">
        <v>3</v>
      </c>
      <c r="G6018">
        <v>-0.21542175219651355</v>
      </c>
      <c r="H6018">
        <v>-0.7189904797085791</v>
      </c>
      <c r="I6018">
        <v>1.4923160910012619E-2</v>
      </c>
      <c r="J6018">
        <v>-0.20166985803273518</v>
      </c>
    </row>
    <row r="6019" spans="1:10" x14ac:dyDescent="0.2">
      <c r="A6019">
        <v>35201078</v>
      </c>
      <c r="B6019">
        <v>959</v>
      </c>
      <c r="C6019">
        <v>5</v>
      </c>
      <c r="D6019">
        <v>3</v>
      </c>
      <c r="E6019">
        <v>2</v>
      </c>
      <c r="F6019">
        <v>4</v>
      </c>
      <c r="G6019">
        <v>0.89207967979004721</v>
      </c>
      <c r="H6019">
        <v>-0.15626649672418461</v>
      </c>
      <c r="I6019">
        <v>-0.54970016394870935</v>
      </c>
      <c r="J6019">
        <v>2.0349448552305659E-2</v>
      </c>
    </row>
    <row r="6020" spans="1:10" x14ac:dyDescent="0.2">
      <c r="A6020">
        <v>35201079</v>
      </c>
      <c r="B6020">
        <v>558</v>
      </c>
      <c r="C6020">
        <v>4</v>
      </c>
      <c r="D6020">
        <v>1</v>
      </c>
      <c r="E6020">
        <v>2</v>
      </c>
      <c r="F6020">
        <v>4</v>
      </c>
      <c r="G6020">
        <v>0.28038001328835005</v>
      </c>
      <c r="H6020">
        <v>-0.77617495635314271</v>
      </c>
      <c r="I6020">
        <v>-0.49431993327396018</v>
      </c>
      <c r="J6020">
        <v>0.24239923141904529</v>
      </c>
    </row>
    <row r="6021" spans="1:10" x14ac:dyDescent="0.2">
      <c r="A6021">
        <v>35201080</v>
      </c>
      <c r="B6021">
        <v>448</v>
      </c>
      <c r="C6021">
        <v>4</v>
      </c>
      <c r="D6021">
        <v>4</v>
      </c>
      <c r="E6021">
        <v>1</v>
      </c>
      <c r="F6021">
        <v>4</v>
      </c>
      <c r="G6021">
        <v>0.1821870727755289</v>
      </c>
      <c r="H6021">
        <v>3.4076351198792071E-2</v>
      </c>
      <c r="I6021">
        <v>-0.79147674418276126</v>
      </c>
      <c r="J6021">
        <v>0.12634632822366532</v>
      </c>
    </row>
    <row r="6022" spans="1:10" x14ac:dyDescent="0.2">
      <c r="A6022">
        <v>35201081</v>
      </c>
      <c r="B6022">
        <v>308</v>
      </c>
      <c r="C6022">
        <v>4</v>
      </c>
      <c r="D6022">
        <v>2</v>
      </c>
      <c r="E6022">
        <v>2</v>
      </c>
      <c r="F6022">
        <v>3</v>
      </c>
      <c r="G6022">
        <v>0.61732819431708919</v>
      </c>
      <c r="H6022">
        <v>-0.47395728397823056</v>
      </c>
      <c r="I6022">
        <v>-0.45252930611809566</v>
      </c>
      <c r="J6022">
        <v>-0.1845439484869684</v>
      </c>
    </row>
    <row r="6023" spans="1:10" x14ac:dyDescent="0.2">
      <c r="A6023">
        <v>35201104</v>
      </c>
      <c r="B6023">
        <v>476</v>
      </c>
      <c r="C6023">
        <v>5</v>
      </c>
      <c r="D6023">
        <v>5</v>
      </c>
      <c r="E6023">
        <v>5</v>
      </c>
      <c r="F6023">
        <v>4</v>
      </c>
      <c r="G6023">
        <v>0.88003189713884333</v>
      </c>
      <c r="H6023">
        <v>1.5704470889620834</v>
      </c>
      <c r="I6023">
        <v>2.1098887978047158</v>
      </c>
      <c r="J6023">
        <v>0.58512445680199721</v>
      </c>
    </row>
    <row r="6024" spans="1:10" x14ac:dyDescent="0.2">
      <c r="A6024">
        <v>35201105</v>
      </c>
      <c r="B6024">
        <v>455</v>
      </c>
      <c r="C6024">
        <v>5</v>
      </c>
      <c r="D6024">
        <v>4</v>
      </c>
      <c r="E6024">
        <v>1</v>
      </c>
      <c r="F6024">
        <v>5</v>
      </c>
      <c r="G6024">
        <v>0.9987698779856371</v>
      </c>
      <c r="H6024">
        <v>0.24525033428951665</v>
      </c>
      <c r="I6024">
        <v>-0.74608679184189264</v>
      </c>
      <c r="J6024">
        <v>0.87128130175965657</v>
      </c>
    </row>
    <row r="6025" spans="1:10" x14ac:dyDescent="0.2">
      <c r="A6025">
        <v>35201106</v>
      </c>
      <c r="B6025">
        <v>534</v>
      </c>
      <c r="C6025">
        <v>5</v>
      </c>
      <c r="D6025">
        <v>4</v>
      </c>
      <c r="E6025">
        <v>1</v>
      </c>
      <c r="F6025">
        <v>4</v>
      </c>
      <c r="G6025">
        <v>1.5456454300220095</v>
      </c>
      <c r="H6025">
        <v>0.17439929220901237</v>
      </c>
      <c r="I6025">
        <v>-1.2559938260989496</v>
      </c>
      <c r="J6025">
        <v>0.60227068260402317</v>
      </c>
    </row>
    <row r="6026" spans="1:10" x14ac:dyDescent="0.2">
      <c r="A6026">
        <v>35201107</v>
      </c>
      <c r="B6026">
        <v>333</v>
      </c>
      <c r="C6026">
        <v>5</v>
      </c>
      <c r="D6026">
        <v>3</v>
      </c>
      <c r="E6026">
        <v>1</v>
      </c>
      <c r="F6026">
        <v>5</v>
      </c>
      <c r="G6026">
        <v>2.7214735428557777</v>
      </c>
      <c r="H6026">
        <v>-0.15240902338275808</v>
      </c>
      <c r="I6026">
        <v>-1.2409698123288599</v>
      </c>
      <c r="J6026">
        <v>1.5164667607166256</v>
      </c>
    </row>
    <row r="6027" spans="1:10" x14ac:dyDescent="0.2">
      <c r="A6027">
        <v>35201109</v>
      </c>
      <c r="B6027">
        <v>603</v>
      </c>
      <c r="C6027">
        <v>5</v>
      </c>
      <c r="D6027">
        <v>3</v>
      </c>
      <c r="E6027">
        <v>2</v>
      </c>
      <c r="F6027">
        <v>3</v>
      </c>
      <c r="G6027">
        <v>0.91408347503562148</v>
      </c>
      <c r="H6027">
        <v>-0.25334014338003241</v>
      </c>
      <c r="I6027">
        <v>-0.43567060191289397</v>
      </c>
      <c r="J6027">
        <v>-0.34059274087870239</v>
      </c>
    </row>
    <row r="6028" spans="1:10" x14ac:dyDescent="0.2">
      <c r="A6028">
        <v>35201110</v>
      </c>
      <c r="B6028">
        <v>784</v>
      </c>
      <c r="C6028">
        <v>5</v>
      </c>
      <c r="D6028">
        <v>3</v>
      </c>
      <c r="E6028">
        <v>4</v>
      </c>
      <c r="F6028">
        <v>4</v>
      </c>
      <c r="G6028">
        <v>1.6039683902380966</v>
      </c>
      <c r="H6028">
        <v>-8.6415501116614099E-2</v>
      </c>
      <c r="I6028">
        <v>0.27889271428898388</v>
      </c>
      <c r="J6028">
        <v>0.30002703168151656</v>
      </c>
    </row>
    <row r="6029" spans="1:10" x14ac:dyDescent="0.2">
      <c r="A6029">
        <v>35201111</v>
      </c>
      <c r="B6029">
        <v>575</v>
      </c>
      <c r="C6029">
        <v>4</v>
      </c>
      <c r="D6029">
        <v>4</v>
      </c>
      <c r="E6029">
        <v>2</v>
      </c>
      <c r="F6029">
        <v>4</v>
      </c>
      <c r="G6029">
        <v>0.34556318133887359</v>
      </c>
      <c r="H6029">
        <v>0.13113651390052039</v>
      </c>
      <c r="I6029">
        <v>-0.64306237680258083</v>
      </c>
      <c r="J6029">
        <v>0.33327351933755545</v>
      </c>
    </row>
    <row r="6030" spans="1:10" x14ac:dyDescent="0.2">
      <c r="A6030">
        <v>35201112</v>
      </c>
      <c r="B6030">
        <v>478</v>
      </c>
      <c r="C6030">
        <v>4</v>
      </c>
      <c r="D6030">
        <v>3</v>
      </c>
      <c r="E6030">
        <v>3</v>
      </c>
      <c r="F6030">
        <v>4</v>
      </c>
      <c r="G6030">
        <v>0.42508453793455331</v>
      </c>
      <c r="H6030">
        <v>-0.12784137444769972</v>
      </c>
      <c r="I6030">
        <v>-0.30630995666199079</v>
      </c>
      <c r="J6030">
        <v>0.114455133711234</v>
      </c>
    </row>
    <row r="6031" spans="1:10" x14ac:dyDescent="0.2">
      <c r="A6031">
        <v>35201113</v>
      </c>
      <c r="B6031">
        <v>462</v>
      </c>
      <c r="C6031">
        <v>5</v>
      </c>
      <c r="D6031">
        <v>4</v>
      </c>
      <c r="E6031">
        <v>1</v>
      </c>
      <c r="F6031">
        <v>5</v>
      </c>
      <c r="G6031">
        <v>1.9357016327123959</v>
      </c>
      <c r="H6031">
        <v>0.29767494364160529</v>
      </c>
      <c r="I6031">
        <v>-1.1473773185779055</v>
      </c>
      <c r="J6031">
        <v>0.76888586037052586</v>
      </c>
    </row>
    <row r="6032" spans="1:10" x14ac:dyDescent="0.2">
      <c r="A6032">
        <v>35201114</v>
      </c>
      <c r="B6032">
        <v>459</v>
      </c>
      <c r="C6032">
        <v>5</v>
      </c>
      <c r="D6032">
        <v>5</v>
      </c>
      <c r="E6032">
        <v>1</v>
      </c>
      <c r="F6032">
        <v>5</v>
      </c>
      <c r="G6032">
        <v>1.4897026708083694</v>
      </c>
      <c r="H6032">
        <v>0.97119738604754258</v>
      </c>
      <c r="I6032">
        <v>-0.72688151723733951</v>
      </c>
      <c r="J6032">
        <v>0.77003131713431194</v>
      </c>
    </row>
    <row r="6033" spans="1:10" x14ac:dyDescent="0.2">
      <c r="A6033">
        <v>35201122</v>
      </c>
      <c r="B6033">
        <v>292</v>
      </c>
      <c r="C6033">
        <v>4</v>
      </c>
      <c r="D6033">
        <v>4</v>
      </c>
      <c r="E6033">
        <v>4</v>
      </c>
      <c r="F6033">
        <v>4</v>
      </c>
      <c r="G6033">
        <v>0.11547264708867255</v>
      </c>
      <c r="H6033">
        <v>0.57724888021749476</v>
      </c>
      <c r="I6033">
        <v>0.18183781975380117</v>
      </c>
      <c r="J6033">
        <v>0.62471658803543506</v>
      </c>
    </row>
    <row r="6034" spans="1:10" x14ac:dyDescent="0.2">
      <c r="A6034">
        <v>35201123</v>
      </c>
      <c r="B6034">
        <v>360</v>
      </c>
      <c r="C6034">
        <v>2</v>
      </c>
      <c r="D6034">
        <v>4</v>
      </c>
      <c r="E6034">
        <v>4</v>
      </c>
      <c r="F6034">
        <v>4</v>
      </c>
      <c r="G6034">
        <v>-0.45351065470631391</v>
      </c>
      <c r="H6034">
        <v>0.58316500457023701</v>
      </c>
      <c r="I6034">
        <v>4.2131280492704815E-2</v>
      </c>
      <c r="J6034">
        <v>0.54603051296034022</v>
      </c>
    </row>
    <row r="6035" spans="1:10" x14ac:dyDescent="0.2">
      <c r="A6035">
        <v>35201124</v>
      </c>
      <c r="B6035">
        <v>404</v>
      </c>
      <c r="C6035">
        <v>2</v>
      </c>
      <c r="D6035">
        <v>4</v>
      </c>
      <c r="E6035">
        <v>3</v>
      </c>
      <c r="F6035">
        <v>4</v>
      </c>
      <c r="G6035">
        <v>-0.45336238214319724</v>
      </c>
      <c r="H6035">
        <v>0.43776008395398447</v>
      </c>
      <c r="I6035">
        <v>-0.10684750300516868</v>
      </c>
      <c r="J6035">
        <v>0.57428912526455655</v>
      </c>
    </row>
    <row r="6036" spans="1:10" x14ac:dyDescent="0.2">
      <c r="A6036">
        <v>35201125</v>
      </c>
      <c r="B6036">
        <v>416</v>
      </c>
      <c r="C6036">
        <v>2</v>
      </c>
      <c r="D6036">
        <v>4</v>
      </c>
      <c r="E6036">
        <v>3</v>
      </c>
      <c r="F6036">
        <v>4</v>
      </c>
      <c r="G6036">
        <v>-0.52893671965356193</v>
      </c>
      <c r="H6036">
        <v>-3.2546628722168597E-2</v>
      </c>
      <c r="I6036">
        <v>-0.25874789449379548</v>
      </c>
      <c r="J6036">
        <v>0.36649436940661051</v>
      </c>
    </row>
    <row r="6037" spans="1:10" x14ac:dyDescent="0.2">
      <c r="A6037">
        <v>35201126</v>
      </c>
      <c r="B6037">
        <v>328</v>
      </c>
      <c r="C6037">
        <v>3</v>
      </c>
      <c r="D6037">
        <v>3</v>
      </c>
      <c r="E6037">
        <v>4</v>
      </c>
      <c r="F6037">
        <v>4</v>
      </c>
      <c r="G6037">
        <v>-0.25098872339922329</v>
      </c>
      <c r="H6037">
        <v>-0.14172484186792514</v>
      </c>
      <c r="I6037">
        <v>0.35623710666124953</v>
      </c>
      <c r="J6037">
        <v>0.55464172396374334</v>
      </c>
    </row>
    <row r="6038" spans="1:10" x14ac:dyDescent="0.2">
      <c r="A6038">
        <v>35201127</v>
      </c>
      <c r="B6038">
        <v>451</v>
      </c>
      <c r="C6038">
        <v>3</v>
      </c>
      <c r="D6038">
        <v>5</v>
      </c>
      <c r="E6038">
        <v>2</v>
      </c>
      <c r="F6038">
        <v>5</v>
      </c>
      <c r="G6038">
        <v>-8.4945276860626445E-2</v>
      </c>
      <c r="H6038">
        <v>0.66155599570287849</v>
      </c>
      <c r="I6038">
        <v>-0.58108325862785082</v>
      </c>
      <c r="J6038">
        <v>0.96337610038362842</v>
      </c>
    </row>
    <row r="6039" spans="1:10" x14ac:dyDescent="0.2">
      <c r="A6039">
        <v>35201128</v>
      </c>
      <c r="B6039">
        <v>407</v>
      </c>
      <c r="C6039">
        <v>4</v>
      </c>
      <c r="D6039">
        <v>5</v>
      </c>
      <c r="E6039">
        <v>2</v>
      </c>
      <c r="F6039">
        <v>5</v>
      </c>
      <c r="G6039">
        <v>0.5450085139959574</v>
      </c>
      <c r="H6039">
        <v>0.65587720878977174</v>
      </c>
      <c r="I6039">
        <v>-0.45015020634200031</v>
      </c>
      <c r="J6039">
        <v>1.2402490623227509</v>
      </c>
    </row>
    <row r="6040" spans="1:10" x14ac:dyDescent="0.2">
      <c r="A6040">
        <v>35201129</v>
      </c>
      <c r="B6040">
        <v>533</v>
      </c>
      <c r="C6040">
        <v>3</v>
      </c>
      <c r="D6040">
        <v>3</v>
      </c>
      <c r="E6040">
        <v>4</v>
      </c>
      <c r="F6040">
        <v>5</v>
      </c>
      <c r="G6040">
        <v>-7.6099364538495126E-2</v>
      </c>
      <c r="H6040">
        <v>-0.19819188920977959</v>
      </c>
      <c r="I6040">
        <v>0.27954254470187107</v>
      </c>
      <c r="J6040">
        <v>0.83865357184376221</v>
      </c>
    </row>
    <row r="6041" spans="1:10" x14ac:dyDescent="0.2">
      <c r="A6041">
        <v>35201130</v>
      </c>
      <c r="B6041">
        <v>308</v>
      </c>
      <c r="C6041">
        <v>3</v>
      </c>
      <c r="D6041">
        <v>3</v>
      </c>
      <c r="E6041">
        <v>3</v>
      </c>
      <c r="F6041">
        <v>4</v>
      </c>
      <c r="G6041">
        <v>-0.22106023826569868</v>
      </c>
      <c r="H6041">
        <v>-0.18184302816970918</v>
      </c>
      <c r="I6041">
        <v>-0.1733591054667144</v>
      </c>
      <c r="J6041">
        <v>0.33861647982535881</v>
      </c>
    </row>
    <row r="6042" spans="1:10" x14ac:dyDescent="0.2">
      <c r="A6042">
        <v>35201131</v>
      </c>
      <c r="B6042">
        <v>683</v>
      </c>
      <c r="C6042">
        <v>2</v>
      </c>
      <c r="D6042">
        <v>4</v>
      </c>
      <c r="E6042">
        <v>3</v>
      </c>
      <c r="F6042">
        <v>4</v>
      </c>
      <c r="G6042">
        <v>-0.51278599006131009</v>
      </c>
      <c r="H6042">
        <v>0.18250430886964283</v>
      </c>
      <c r="I6042">
        <v>-4.6587537051098638E-2</v>
      </c>
      <c r="J6042">
        <v>0.44844482425889315</v>
      </c>
    </row>
    <row r="6043" spans="1:10" x14ac:dyDescent="0.2">
      <c r="A6043">
        <v>35201132</v>
      </c>
      <c r="B6043">
        <v>659</v>
      </c>
      <c r="C6043">
        <v>3</v>
      </c>
      <c r="D6043">
        <v>4</v>
      </c>
      <c r="E6043">
        <v>4</v>
      </c>
      <c r="F6043">
        <v>4</v>
      </c>
      <c r="G6043">
        <v>-2.4990581993110564E-2</v>
      </c>
      <c r="H6043">
        <v>0.41948603292846226</v>
      </c>
      <c r="I6043">
        <v>0.10222006986733172</v>
      </c>
      <c r="J6043">
        <v>0.66660765915632414</v>
      </c>
    </row>
    <row r="6044" spans="1:10" x14ac:dyDescent="0.2">
      <c r="A6044">
        <v>35201133</v>
      </c>
      <c r="B6044">
        <v>498</v>
      </c>
      <c r="C6044">
        <v>3</v>
      </c>
      <c r="D6044">
        <v>2</v>
      </c>
      <c r="E6044">
        <v>4</v>
      </c>
      <c r="F6044">
        <v>4</v>
      </c>
      <c r="G6044">
        <v>-0.2105164251389175</v>
      </c>
      <c r="H6044">
        <v>-0.54103334189490992</v>
      </c>
      <c r="I6044">
        <v>0.24361342673813147</v>
      </c>
      <c r="J6044">
        <v>7.398267297636732E-2</v>
      </c>
    </row>
    <row r="6045" spans="1:10" x14ac:dyDescent="0.2">
      <c r="A6045">
        <v>35201134</v>
      </c>
      <c r="B6045">
        <v>497</v>
      </c>
      <c r="C6045">
        <v>4</v>
      </c>
      <c r="D6045">
        <v>5</v>
      </c>
      <c r="E6045">
        <v>3</v>
      </c>
      <c r="F6045">
        <v>5</v>
      </c>
      <c r="G6045">
        <v>0.23261569795353665</v>
      </c>
      <c r="H6045">
        <v>1.2356180644932242</v>
      </c>
      <c r="I6045">
        <v>3.1821324161185854E-2</v>
      </c>
      <c r="J6045">
        <v>0.82840917573302808</v>
      </c>
    </row>
    <row r="6046" spans="1:10" x14ac:dyDescent="0.2">
      <c r="A6046">
        <v>35201139</v>
      </c>
      <c r="B6046">
        <v>428</v>
      </c>
      <c r="C6046">
        <v>5</v>
      </c>
      <c r="D6046">
        <v>5</v>
      </c>
      <c r="E6046">
        <v>2</v>
      </c>
      <c r="F6046">
        <v>5</v>
      </c>
      <c r="G6046">
        <v>0.84613311798593704</v>
      </c>
      <c r="H6046">
        <v>1.219097713882102</v>
      </c>
      <c r="I6046">
        <v>-0.46150738355716353</v>
      </c>
      <c r="J6046">
        <v>1.1814190220546692</v>
      </c>
    </row>
    <row r="6047" spans="1:10" x14ac:dyDescent="0.2">
      <c r="A6047">
        <v>35201140</v>
      </c>
      <c r="B6047">
        <v>453</v>
      </c>
      <c r="C6047">
        <v>2</v>
      </c>
      <c r="D6047">
        <v>4</v>
      </c>
      <c r="E6047">
        <v>2</v>
      </c>
      <c r="F6047">
        <v>4</v>
      </c>
      <c r="G6047">
        <v>-0.49717486547959322</v>
      </c>
      <c r="H6047">
        <v>0.25579820543902509</v>
      </c>
      <c r="I6047">
        <v>-0.35571228616030937</v>
      </c>
      <c r="J6047">
        <v>0.3083735726528507</v>
      </c>
    </row>
    <row r="6048" spans="1:10" x14ac:dyDescent="0.2">
      <c r="A6048">
        <v>35201141</v>
      </c>
      <c r="B6048">
        <v>574</v>
      </c>
      <c r="C6048">
        <v>3</v>
      </c>
      <c r="D6048">
        <v>3</v>
      </c>
      <c r="E6048">
        <v>3</v>
      </c>
      <c r="F6048">
        <v>4</v>
      </c>
      <c r="G6048">
        <v>-0.10050995637941429</v>
      </c>
      <c r="H6048">
        <v>-0.11068943622390345</v>
      </c>
      <c r="I6048">
        <v>-4.272766140251838E-2</v>
      </c>
      <c r="J6048">
        <v>0.36323229302388782</v>
      </c>
    </row>
    <row r="6049" spans="1:10" x14ac:dyDescent="0.2">
      <c r="A6049">
        <v>35201142</v>
      </c>
      <c r="B6049">
        <v>501</v>
      </c>
      <c r="C6049">
        <v>4</v>
      </c>
      <c r="D6049">
        <v>4</v>
      </c>
      <c r="E6049">
        <v>3</v>
      </c>
      <c r="F6049">
        <v>4</v>
      </c>
      <c r="G6049">
        <v>0.20395721604653538</v>
      </c>
      <c r="H6049">
        <v>0.46581790035417542</v>
      </c>
      <c r="I6049">
        <v>-3.097329655096924E-2</v>
      </c>
      <c r="J6049">
        <v>0.44747301563101899</v>
      </c>
    </row>
    <row r="6050" spans="1:10" x14ac:dyDescent="0.2">
      <c r="A6050">
        <v>35201143</v>
      </c>
      <c r="B6050">
        <v>595</v>
      </c>
      <c r="C6050">
        <v>4</v>
      </c>
      <c r="D6050">
        <v>5</v>
      </c>
      <c r="E6050">
        <v>3</v>
      </c>
      <c r="F6050">
        <v>4</v>
      </c>
      <c r="G6050">
        <v>0.11402684329423896</v>
      </c>
      <c r="H6050">
        <v>0.78685381957575118</v>
      </c>
      <c r="I6050">
        <v>-0.17292654923693923</v>
      </c>
      <c r="J6050">
        <v>0.70604199874293649</v>
      </c>
    </row>
    <row r="6051" spans="1:10" x14ac:dyDescent="0.2">
      <c r="A6051">
        <v>35201144</v>
      </c>
      <c r="B6051">
        <v>292</v>
      </c>
      <c r="C6051">
        <v>4</v>
      </c>
      <c r="D6051">
        <v>4</v>
      </c>
      <c r="E6051">
        <v>3</v>
      </c>
      <c r="F6051">
        <v>4</v>
      </c>
      <c r="G6051">
        <v>0.55159721156855668</v>
      </c>
      <c r="H6051">
        <v>-5.9651099113736603E-3</v>
      </c>
      <c r="I6051">
        <v>1.1219343041067309E-3</v>
      </c>
      <c r="J6051">
        <v>0.34826656215991658</v>
      </c>
    </row>
    <row r="6052" spans="1:10" x14ac:dyDescent="0.2">
      <c r="A6052">
        <v>35201145</v>
      </c>
      <c r="B6052">
        <v>615</v>
      </c>
      <c r="C6052">
        <v>4</v>
      </c>
      <c r="D6052">
        <v>4</v>
      </c>
      <c r="E6052">
        <v>4</v>
      </c>
      <c r="F6052">
        <v>5</v>
      </c>
      <c r="G6052">
        <v>0.46262794152240588</v>
      </c>
      <c r="H6052">
        <v>0.2975157334310275</v>
      </c>
      <c r="I6052">
        <v>0.22035917041217307</v>
      </c>
      <c r="J6052">
        <v>0.95916393287776047</v>
      </c>
    </row>
    <row r="6053" spans="1:10" x14ac:dyDescent="0.2">
      <c r="A6053">
        <v>35201146</v>
      </c>
      <c r="B6053">
        <v>329</v>
      </c>
      <c r="C6053">
        <v>4</v>
      </c>
      <c r="D6053">
        <v>3</v>
      </c>
      <c r="E6053">
        <v>4</v>
      </c>
      <c r="F6053">
        <v>4</v>
      </c>
      <c r="G6053">
        <v>0.37293439335598588</v>
      </c>
      <c r="H6053">
        <v>-0.13059701547291541</v>
      </c>
      <c r="I6053">
        <v>4.7019995880210663E-2</v>
      </c>
      <c r="J6053">
        <v>0.37471276162289158</v>
      </c>
    </row>
    <row r="6054" spans="1:10" x14ac:dyDescent="0.2">
      <c r="A6054">
        <v>35201147</v>
      </c>
      <c r="B6054">
        <v>386</v>
      </c>
      <c r="C6054">
        <v>4</v>
      </c>
      <c r="D6054">
        <v>4</v>
      </c>
      <c r="E6054">
        <v>2</v>
      </c>
      <c r="F6054">
        <v>4</v>
      </c>
      <c r="G6054">
        <v>2.0980787526239046E-2</v>
      </c>
      <c r="H6054">
        <v>-2.3711637419056159E-2</v>
      </c>
      <c r="I6054">
        <v>-0.50459181818313015</v>
      </c>
      <c r="J6054">
        <v>0.30968538719676503</v>
      </c>
    </row>
    <row r="6055" spans="1:10" x14ac:dyDescent="0.2">
      <c r="A6055">
        <v>35201148</v>
      </c>
      <c r="B6055">
        <v>451</v>
      </c>
      <c r="C6055">
        <v>4</v>
      </c>
      <c r="D6055">
        <v>4</v>
      </c>
      <c r="E6055">
        <v>3</v>
      </c>
      <c r="F6055">
        <v>5</v>
      </c>
      <c r="G6055">
        <v>0.13589418270188069</v>
      </c>
      <c r="H6055">
        <v>0.11527679154546835</v>
      </c>
      <c r="I6055">
        <v>-8.7018462455069029E-2</v>
      </c>
      <c r="J6055">
        <v>0.78536362708488305</v>
      </c>
    </row>
    <row r="6056" spans="1:10" x14ac:dyDescent="0.2">
      <c r="A6056">
        <v>35201149</v>
      </c>
      <c r="B6056">
        <v>270</v>
      </c>
      <c r="C6056">
        <v>4</v>
      </c>
      <c r="D6056">
        <v>4</v>
      </c>
      <c r="E6056">
        <v>2</v>
      </c>
      <c r="F6056">
        <v>4</v>
      </c>
      <c r="G6056">
        <v>0.43270678437086546</v>
      </c>
      <c r="H6056">
        <v>9.7160889700850128E-2</v>
      </c>
      <c r="I6056">
        <v>-0.47131351401634364</v>
      </c>
      <c r="J6056">
        <v>0.51190670042376041</v>
      </c>
    </row>
    <row r="6057" spans="1:10" x14ac:dyDescent="0.2">
      <c r="A6057">
        <v>35201150</v>
      </c>
      <c r="B6057">
        <v>362</v>
      </c>
      <c r="C6057">
        <v>5</v>
      </c>
      <c r="D6057">
        <v>4</v>
      </c>
      <c r="E6057">
        <v>1</v>
      </c>
      <c r="F6057">
        <v>5</v>
      </c>
      <c r="G6057">
        <v>0.73027707775380057</v>
      </c>
      <c r="H6057">
        <v>0.50221662644011222</v>
      </c>
      <c r="I6057">
        <v>-0.94095976814095439</v>
      </c>
      <c r="J6057">
        <v>1.0912811840665777</v>
      </c>
    </row>
    <row r="6058" spans="1:10" x14ac:dyDescent="0.2">
      <c r="A6058">
        <v>35201151</v>
      </c>
      <c r="B6058">
        <v>328</v>
      </c>
      <c r="C6058">
        <v>5</v>
      </c>
      <c r="D6058">
        <v>5</v>
      </c>
      <c r="E6058">
        <v>3</v>
      </c>
      <c r="F6058">
        <v>5</v>
      </c>
      <c r="G6058">
        <v>0.75203149570381689</v>
      </c>
      <c r="H6058">
        <v>1.2827661195323845</v>
      </c>
      <c r="I6058">
        <v>-0.17009454360281018</v>
      </c>
      <c r="J6058">
        <v>0.73426030843470746</v>
      </c>
    </row>
    <row r="6059" spans="1:10" x14ac:dyDescent="0.2">
      <c r="A6059">
        <v>35201152</v>
      </c>
      <c r="B6059">
        <v>365</v>
      </c>
      <c r="C6059">
        <v>5</v>
      </c>
      <c r="D6059">
        <v>4</v>
      </c>
      <c r="E6059">
        <v>1</v>
      </c>
      <c r="F6059">
        <v>4</v>
      </c>
      <c r="G6059">
        <v>1.1480351612518389</v>
      </c>
      <c r="H6059">
        <v>0.589727552311192</v>
      </c>
      <c r="I6059">
        <v>-0.97047875147917328</v>
      </c>
      <c r="J6059">
        <v>0.54561639888030133</v>
      </c>
    </row>
    <row r="6060" spans="1:10" x14ac:dyDescent="0.2">
      <c r="A6060">
        <v>35201153</v>
      </c>
      <c r="B6060">
        <v>494</v>
      </c>
      <c r="C6060">
        <v>3</v>
      </c>
      <c r="D6060">
        <v>1</v>
      </c>
      <c r="E6060">
        <v>2</v>
      </c>
      <c r="F6060">
        <v>4</v>
      </c>
      <c r="G6060">
        <v>-3.147187380143765E-2</v>
      </c>
      <c r="H6060">
        <v>-0.77546011464450093</v>
      </c>
      <c r="I6060">
        <v>-0.4643791528567508</v>
      </c>
      <c r="J6060">
        <v>0.13347772771945998</v>
      </c>
    </row>
    <row r="6061" spans="1:10" x14ac:dyDescent="0.2">
      <c r="A6061">
        <v>35201154</v>
      </c>
      <c r="B6061">
        <v>584</v>
      </c>
      <c r="C6061">
        <v>4</v>
      </c>
      <c r="D6061">
        <v>3</v>
      </c>
      <c r="E6061">
        <v>2</v>
      </c>
      <c r="F6061">
        <v>4</v>
      </c>
      <c r="G6061">
        <v>5.4897716277754728E-2</v>
      </c>
      <c r="H6061">
        <v>-0.23078720764285307</v>
      </c>
      <c r="I6061">
        <v>-0.63338964450037949</v>
      </c>
      <c r="J6061">
        <v>0.14251473503758291</v>
      </c>
    </row>
    <row r="6062" spans="1:10" x14ac:dyDescent="0.2">
      <c r="A6062">
        <v>35201155</v>
      </c>
      <c r="B6062">
        <v>432</v>
      </c>
      <c r="C6062">
        <v>4</v>
      </c>
      <c r="D6062">
        <v>2</v>
      </c>
      <c r="E6062">
        <v>2</v>
      </c>
      <c r="F6062">
        <v>4</v>
      </c>
      <c r="G6062">
        <v>0.65416598422410388</v>
      </c>
      <c r="H6062">
        <v>-0.56804139654272146</v>
      </c>
      <c r="I6062">
        <v>-0.50359921549646947</v>
      </c>
      <c r="J6062">
        <v>2.2291060179813471E-2</v>
      </c>
    </row>
    <row r="6063" spans="1:10" x14ac:dyDescent="0.2">
      <c r="A6063">
        <v>35201156</v>
      </c>
      <c r="B6063">
        <v>461</v>
      </c>
      <c r="C6063">
        <v>5</v>
      </c>
      <c r="D6063">
        <v>4</v>
      </c>
      <c r="E6063">
        <v>2</v>
      </c>
      <c r="F6063">
        <v>5</v>
      </c>
      <c r="G6063">
        <v>1.4994021404551297</v>
      </c>
      <c r="H6063">
        <v>0.36734496478065642</v>
      </c>
      <c r="I6063">
        <v>-0.53571356610716436</v>
      </c>
      <c r="J6063">
        <v>0.7358366253182459</v>
      </c>
    </row>
    <row r="6064" spans="1:10" x14ac:dyDescent="0.2">
      <c r="A6064">
        <v>35201157</v>
      </c>
      <c r="B6064">
        <v>365</v>
      </c>
      <c r="C6064">
        <v>4</v>
      </c>
      <c r="D6064">
        <v>2</v>
      </c>
      <c r="E6064">
        <v>3</v>
      </c>
      <c r="F6064">
        <v>4</v>
      </c>
      <c r="G6064">
        <v>0.48466047809064183</v>
      </c>
      <c r="H6064">
        <v>-0.75582617239803862</v>
      </c>
      <c r="I6064">
        <v>-0.20958644025172293</v>
      </c>
      <c r="J6064">
        <v>-1.2216578322121439E-2</v>
      </c>
    </row>
    <row r="6065" spans="1:10" x14ac:dyDescent="0.2">
      <c r="A6065">
        <v>35201158</v>
      </c>
      <c r="B6065">
        <v>722</v>
      </c>
      <c r="C6065">
        <v>4</v>
      </c>
      <c r="D6065">
        <v>5</v>
      </c>
      <c r="E6065">
        <v>3</v>
      </c>
      <c r="F6065">
        <v>5</v>
      </c>
      <c r="G6065">
        <v>0.200905240541044</v>
      </c>
      <c r="H6065">
        <v>0.61741770939427876</v>
      </c>
      <c r="I6065">
        <v>-8.4857097272062809E-2</v>
      </c>
      <c r="J6065">
        <v>0.75157181691773878</v>
      </c>
    </row>
    <row r="6066" spans="1:10" x14ac:dyDescent="0.2">
      <c r="A6066">
        <v>35201159</v>
      </c>
      <c r="B6066">
        <v>745</v>
      </c>
      <c r="C6066">
        <v>3</v>
      </c>
      <c r="D6066">
        <v>4</v>
      </c>
      <c r="E6066">
        <v>2</v>
      </c>
      <c r="F6066">
        <v>4</v>
      </c>
      <c r="G6066">
        <v>-0.11846886517390913</v>
      </c>
      <c r="H6066">
        <v>0.25197374227723357</v>
      </c>
      <c r="I6066">
        <v>-0.3971723618659958</v>
      </c>
      <c r="J6066">
        <v>0.39741590680805039</v>
      </c>
    </row>
    <row r="6067" spans="1:10" x14ac:dyDescent="0.2">
      <c r="A6067">
        <v>35201160</v>
      </c>
      <c r="B6067">
        <v>377</v>
      </c>
      <c r="C6067">
        <v>4</v>
      </c>
      <c r="D6067">
        <v>5</v>
      </c>
      <c r="E6067">
        <v>1</v>
      </c>
      <c r="F6067">
        <v>5</v>
      </c>
      <c r="G6067">
        <v>0.35327616716157556</v>
      </c>
      <c r="H6067">
        <v>2.9967516580602158</v>
      </c>
      <c r="I6067">
        <v>-0.84236910558482014</v>
      </c>
      <c r="J6067">
        <v>1.0750782024108814</v>
      </c>
    </row>
    <row r="6068" spans="1:10" x14ac:dyDescent="0.2">
      <c r="A6068">
        <v>35201161</v>
      </c>
      <c r="B6068">
        <v>255</v>
      </c>
      <c r="C6068">
        <v>5</v>
      </c>
      <c r="D6068">
        <v>5</v>
      </c>
      <c r="E6068">
        <v>4</v>
      </c>
      <c r="F6068">
        <v>5</v>
      </c>
      <c r="G6068">
        <v>2.7863035043906152</v>
      </c>
      <c r="H6068">
        <v>3.1587812325411218</v>
      </c>
      <c r="I6068">
        <v>0.19482931385526947</v>
      </c>
      <c r="J6068">
        <v>1.2985585820202037</v>
      </c>
    </row>
    <row r="6069" spans="1:10" x14ac:dyDescent="0.2">
      <c r="A6069">
        <v>35201162</v>
      </c>
      <c r="B6069">
        <v>618</v>
      </c>
      <c r="C6069">
        <v>3</v>
      </c>
      <c r="D6069">
        <v>4</v>
      </c>
      <c r="E6069">
        <v>2</v>
      </c>
      <c r="F6069">
        <v>4</v>
      </c>
      <c r="G6069">
        <v>-0.23912523975848823</v>
      </c>
      <c r="H6069">
        <v>0.35682405913542475</v>
      </c>
      <c r="I6069">
        <v>-0.42928905367017112</v>
      </c>
      <c r="J6069">
        <v>0.42436431160935123</v>
      </c>
    </row>
    <row r="6070" spans="1:10" x14ac:dyDescent="0.2">
      <c r="A6070">
        <v>35201163</v>
      </c>
      <c r="B6070">
        <v>274</v>
      </c>
      <c r="C6070">
        <v>4</v>
      </c>
      <c r="D6070">
        <v>3</v>
      </c>
      <c r="E6070">
        <v>3</v>
      </c>
      <c r="F6070">
        <v>4</v>
      </c>
      <c r="G6070">
        <v>4.0202647716947468E-2</v>
      </c>
      <c r="H6070">
        <v>-0.12679230960001281</v>
      </c>
      <c r="I6070">
        <v>-0.11180333220276917</v>
      </c>
      <c r="J6070">
        <v>0.235485981684045</v>
      </c>
    </row>
    <row r="6071" spans="1:10" x14ac:dyDescent="0.2">
      <c r="A6071">
        <v>35201164</v>
      </c>
      <c r="B6071">
        <v>405</v>
      </c>
      <c r="C6071">
        <v>4</v>
      </c>
      <c r="D6071">
        <v>4</v>
      </c>
      <c r="E6071">
        <v>3</v>
      </c>
      <c r="F6071">
        <v>4</v>
      </c>
      <c r="G6071">
        <v>0.1269085935759342</v>
      </c>
      <c r="H6071">
        <v>0.56661245107238856</v>
      </c>
      <c r="I6071">
        <v>-8.4876745256750319E-3</v>
      </c>
      <c r="J6071">
        <v>0.57680785868612983</v>
      </c>
    </row>
    <row r="6072" spans="1:10" x14ac:dyDescent="0.2">
      <c r="A6072">
        <v>35201165</v>
      </c>
      <c r="B6072">
        <v>593</v>
      </c>
      <c r="C6072">
        <v>4</v>
      </c>
      <c r="D6072">
        <v>3</v>
      </c>
      <c r="E6072">
        <v>2</v>
      </c>
      <c r="F6072">
        <v>4</v>
      </c>
      <c r="G6072">
        <v>0.19695009036282507</v>
      </c>
      <c r="H6072">
        <v>-0.13933653655456646</v>
      </c>
      <c r="I6072">
        <v>-0.54639567763579211</v>
      </c>
      <c r="J6072">
        <v>0.34498186904495942</v>
      </c>
    </row>
    <row r="6073" spans="1:10" x14ac:dyDescent="0.2">
      <c r="A6073">
        <v>35201166</v>
      </c>
      <c r="B6073">
        <v>580</v>
      </c>
      <c r="C6073">
        <v>3</v>
      </c>
      <c r="D6073">
        <v>5</v>
      </c>
      <c r="E6073">
        <v>1</v>
      </c>
      <c r="F6073">
        <v>5</v>
      </c>
      <c r="G6073">
        <v>-0.10391610747749355</v>
      </c>
      <c r="H6073">
        <v>3.2752713785258578</v>
      </c>
      <c r="I6073">
        <v>-0.72307463574746877</v>
      </c>
      <c r="J6073">
        <v>1.1709950847584971</v>
      </c>
    </row>
    <row r="6074" spans="1:10" x14ac:dyDescent="0.2">
      <c r="A6074">
        <v>35201167</v>
      </c>
      <c r="B6074">
        <v>755</v>
      </c>
      <c r="C6074">
        <v>5</v>
      </c>
      <c r="D6074">
        <v>5</v>
      </c>
      <c r="E6074">
        <v>4</v>
      </c>
      <c r="F6074">
        <v>5</v>
      </c>
      <c r="G6074">
        <v>1.543974423740774</v>
      </c>
      <c r="H6074">
        <v>3.6516488807837746</v>
      </c>
      <c r="I6074">
        <v>6.1816083890002968E-2</v>
      </c>
      <c r="J6074">
        <v>1.1262351299295459</v>
      </c>
    </row>
    <row r="6075" spans="1:10" x14ac:dyDescent="0.2">
      <c r="A6075">
        <v>35201168</v>
      </c>
      <c r="B6075">
        <v>519</v>
      </c>
      <c r="C6075">
        <v>3</v>
      </c>
      <c r="D6075">
        <v>4</v>
      </c>
      <c r="E6075">
        <v>3</v>
      </c>
      <c r="F6075">
        <v>4</v>
      </c>
      <c r="G6075">
        <v>-0.32256555581711693</v>
      </c>
      <c r="H6075">
        <v>0.54179848275810683</v>
      </c>
      <c r="I6075">
        <v>9.0649158319563716E-3</v>
      </c>
      <c r="J6075">
        <v>0.69103680433154602</v>
      </c>
    </row>
    <row r="6076" spans="1:10" x14ac:dyDescent="0.2">
      <c r="A6076">
        <v>35201169</v>
      </c>
      <c r="B6076">
        <v>490</v>
      </c>
      <c r="C6076">
        <v>4</v>
      </c>
      <c r="D6076">
        <v>4</v>
      </c>
      <c r="E6076">
        <v>3</v>
      </c>
      <c r="F6076">
        <v>5</v>
      </c>
      <c r="G6076">
        <v>0.1640457505715725</v>
      </c>
      <c r="H6076">
        <v>0.22819791285144503</v>
      </c>
      <c r="I6076">
        <v>-0.28700742674966695</v>
      </c>
      <c r="J6076">
        <v>0.72107428430743525</v>
      </c>
    </row>
    <row r="6077" spans="1:10" x14ac:dyDescent="0.2">
      <c r="A6077">
        <v>35201170</v>
      </c>
      <c r="B6077">
        <v>461</v>
      </c>
      <c r="C6077">
        <v>4</v>
      </c>
      <c r="D6077">
        <v>5</v>
      </c>
      <c r="E6077">
        <v>3</v>
      </c>
      <c r="F6077">
        <v>4</v>
      </c>
      <c r="G6077">
        <v>4.5463464843884971E-2</v>
      </c>
      <c r="H6077">
        <v>1.1126753295965639</v>
      </c>
      <c r="I6077">
        <v>-7.2649860019800339E-2</v>
      </c>
      <c r="J6077">
        <v>0.54605775990199024</v>
      </c>
    </row>
    <row r="6078" spans="1:10" x14ac:dyDescent="0.2">
      <c r="A6078">
        <v>35201171</v>
      </c>
      <c r="B6078">
        <v>386</v>
      </c>
      <c r="C6078">
        <v>3</v>
      </c>
      <c r="D6078">
        <v>5</v>
      </c>
      <c r="E6078">
        <v>3</v>
      </c>
      <c r="F6078">
        <v>5</v>
      </c>
      <c r="G6078">
        <v>-0.16942108460209543</v>
      </c>
      <c r="H6078">
        <v>0.88966903903452998</v>
      </c>
      <c r="I6078">
        <v>-0.14646581898066022</v>
      </c>
      <c r="J6078">
        <v>0.76818954796759342</v>
      </c>
    </row>
    <row r="6079" spans="1:10" x14ac:dyDescent="0.2">
      <c r="A6079">
        <v>35201172</v>
      </c>
      <c r="B6079">
        <v>572</v>
      </c>
      <c r="C6079">
        <v>3</v>
      </c>
      <c r="D6079">
        <v>5</v>
      </c>
      <c r="E6079">
        <v>3</v>
      </c>
      <c r="F6079">
        <v>5</v>
      </c>
      <c r="G6079">
        <v>-0.1370394835202596</v>
      </c>
      <c r="H6079">
        <v>1.3576071354288699</v>
      </c>
      <c r="I6079">
        <v>-0.28901641103361364</v>
      </c>
      <c r="J6079">
        <v>0.75662392822103819</v>
      </c>
    </row>
    <row r="6080" spans="1:10" x14ac:dyDescent="0.2">
      <c r="A6080">
        <v>35201173</v>
      </c>
      <c r="B6080">
        <v>438</v>
      </c>
      <c r="C6080">
        <v>3</v>
      </c>
      <c r="D6080">
        <v>5</v>
      </c>
      <c r="E6080">
        <v>2</v>
      </c>
      <c r="F6080">
        <v>5</v>
      </c>
      <c r="G6080">
        <v>-0.39669846750229021</v>
      </c>
      <c r="H6080">
        <v>1.21403919210442</v>
      </c>
      <c r="I6080">
        <v>-0.64512732468514156</v>
      </c>
      <c r="J6080">
        <v>0.7767699760440625</v>
      </c>
    </row>
    <row r="6081" spans="1:10" x14ac:dyDescent="0.2">
      <c r="A6081">
        <v>35201174</v>
      </c>
      <c r="B6081">
        <v>519</v>
      </c>
      <c r="C6081">
        <v>3</v>
      </c>
      <c r="D6081">
        <v>4</v>
      </c>
      <c r="E6081">
        <v>2</v>
      </c>
      <c r="F6081">
        <v>4</v>
      </c>
      <c r="G6081">
        <v>-0.26614300483571618</v>
      </c>
      <c r="H6081">
        <v>0.33181708748951466</v>
      </c>
      <c r="I6081">
        <v>-0.44561623874902451</v>
      </c>
      <c r="J6081">
        <v>0.68127775975245441</v>
      </c>
    </row>
    <row r="6082" spans="1:10" x14ac:dyDescent="0.2">
      <c r="A6082">
        <v>35201175</v>
      </c>
      <c r="B6082">
        <v>554</v>
      </c>
      <c r="C6082">
        <v>2</v>
      </c>
      <c r="D6082">
        <v>5</v>
      </c>
      <c r="E6082">
        <v>2</v>
      </c>
      <c r="F6082">
        <v>5</v>
      </c>
      <c r="G6082">
        <v>-0.75432739664434989</v>
      </c>
      <c r="H6082">
        <v>0.94502340295352794</v>
      </c>
      <c r="I6082">
        <v>-0.38586599175549718</v>
      </c>
      <c r="J6082">
        <v>0.81541014628979736</v>
      </c>
    </row>
    <row r="6083" spans="1:10" x14ac:dyDescent="0.2">
      <c r="A6083">
        <v>35201176</v>
      </c>
      <c r="B6083">
        <v>464</v>
      </c>
      <c r="C6083">
        <v>3</v>
      </c>
      <c r="D6083">
        <v>4</v>
      </c>
      <c r="E6083">
        <v>2</v>
      </c>
      <c r="F6083">
        <v>4</v>
      </c>
      <c r="G6083">
        <v>-0.34860265609144142</v>
      </c>
      <c r="H6083">
        <v>0.16556457100619565</v>
      </c>
      <c r="I6083">
        <v>-0.59627329349443881</v>
      </c>
      <c r="J6083">
        <v>6.1586160211630575E-2</v>
      </c>
    </row>
    <row r="6084" spans="1:10" x14ac:dyDescent="0.2">
      <c r="A6084">
        <v>35201177</v>
      </c>
      <c r="B6084">
        <v>450</v>
      </c>
      <c r="C6084">
        <v>3</v>
      </c>
      <c r="D6084">
        <v>4</v>
      </c>
      <c r="E6084">
        <v>2</v>
      </c>
      <c r="F6084">
        <v>4</v>
      </c>
      <c r="G6084">
        <v>-0.36106302190984274</v>
      </c>
      <c r="H6084">
        <v>0.47908858159232148</v>
      </c>
      <c r="I6084">
        <v>-0.56614965189658295</v>
      </c>
      <c r="J6084">
        <v>0.25764688882405828</v>
      </c>
    </row>
    <row r="6085" spans="1:10" x14ac:dyDescent="0.2">
      <c r="A6085">
        <v>35201178</v>
      </c>
      <c r="B6085">
        <v>497</v>
      </c>
      <c r="C6085">
        <v>2</v>
      </c>
      <c r="D6085">
        <v>4</v>
      </c>
      <c r="E6085">
        <v>2</v>
      </c>
      <c r="F6085">
        <v>4</v>
      </c>
      <c r="G6085">
        <v>-0.46303594688253757</v>
      </c>
      <c r="H6085">
        <v>0.43543033918685059</v>
      </c>
      <c r="I6085">
        <v>-0.59015041776391053</v>
      </c>
      <c r="J6085">
        <v>0.4373325047155886</v>
      </c>
    </row>
    <row r="6086" spans="1:10" x14ac:dyDescent="0.2">
      <c r="A6086">
        <v>35201179</v>
      </c>
      <c r="B6086">
        <v>524</v>
      </c>
      <c r="C6086">
        <v>3</v>
      </c>
      <c r="D6086">
        <v>3</v>
      </c>
      <c r="E6086">
        <v>3</v>
      </c>
      <c r="F6086">
        <v>4</v>
      </c>
      <c r="G6086">
        <v>-0.26798376963652193</v>
      </c>
      <c r="H6086">
        <v>-0.22762554581830893</v>
      </c>
      <c r="I6086">
        <v>-5.9100372104867946E-2</v>
      </c>
      <c r="J6086">
        <v>0.1392774769357713</v>
      </c>
    </row>
    <row r="6087" spans="1:10" x14ac:dyDescent="0.2">
      <c r="A6087">
        <v>35201180</v>
      </c>
      <c r="B6087">
        <v>567</v>
      </c>
      <c r="C6087">
        <v>3</v>
      </c>
      <c r="D6087">
        <v>4</v>
      </c>
      <c r="E6087">
        <v>3</v>
      </c>
      <c r="F6087">
        <v>4</v>
      </c>
      <c r="G6087">
        <v>-5.6132972731412489E-2</v>
      </c>
      <c r="H6087">
        <v>8.6584969139362478E-2</v>
      </c>
      <c r="I6087">
        <v>-0.13895242028912572</v>
      </c>
      <c r="J6087">
        <v>0.3767651166868029</v>
      </c>
    </row>
    <row r="6088" spans="1:10" x14ac:dyDescent="0.2">
      <c r="A6088">
        <v>35201181</v>
      </c>
      <c r="B6088">
        <v>405</v>
      </c>
      <c r="C6088">
        <v>2</v>
      </c>
      <c r="D6088">
        <v>3</v>
      </c>
      <c r="E6088">
        <v>3</v>
      </c>
      <c r="F6088">
        <v>4</v>
      </c>
      <c r="G6088">
        <v>-0.43953984171022042</v>
      </c>
      <c r="H6088">
        <v>-7.0783870135884219E-2</v>
      </c>
      <c r="I6088">
        <v>-0.26590470008509964</v>
      </c>
      <c r="J6088">
        <v>0.27182868496272083</v>
      </c>
    </row>
    <row r="6089" spans="1:10" x14ac:dyDescent="0.2">
      <c r="A6089">
        <v>35201182</v>
      </c>
      <c r="B6089">
        <v>755</v>
      </c>
      <c r="C6089">
        <v>2</v>
      </c>
      <c r="D6089">
        <v>4</v>
      </c>
      <c r="E6089">
        <v>4</v>
      </c>
      <c r="F6089">
        <v>4</v>
      </c>
      <c r="G6089">
        <v>-0.46025486183241915</v>
      </c>
      <c r="H6089">
        <v>0.41108184332967013</v>
      </c>
      <c r="I6089">
        <v>0.18759858372277938</v>
      </c>
      <c r="J6089">
        <v>0.39920180636035768</v>
      </c>
    </row>
    <row r="6090" spans="1:10" x14ac:dyDescent="0.2">
      <c r="A6090">
        <v>35201185</v>
      </c>
      <c r="B6090">
        <v>512</v>
      </c>
      <c r="C6090">
        <v>3</v>
      </c>
      <c r="D6090">
        <v>4</v>
      </c>
      <c r="E6090">
        <v>3</v>
      </c>
      <c r="F6090">
        <v>4</v>
      </c>
      <c r="G6090">
        <v>-0.18111490357041402</v>
      </c>
      <c r="H6090">
        <v>0.30816526544096751</v>
      </c>
      <c r="I6090">
        <v>-5.2949387775235543E-2</v>
      </c>
      <c r="J6090">
        <v>0.41727441273269156</v>
      </c>
    </row>
    <row r="6091" spans="1:10" x14ac:dyDescent="0.2">
      <c r="A6091">
        <v>35201186</v>
      </c>
      <c r="B6091">
        <v>629</v>
      </c>
      <c r="C6091">
        <v>3</v>
      </c>
      <c r="D6091">
        <v>3</v>
      </c>
      <c r="E6091">
        <v>3</v>
      </c>
      <c r="F6091">
        <v>4</v>
      </c>
      <c r="G6091">
        <v>-0.1595023680585092</v>
      </c>
      <c r="H6091">
        <v>-0.13333243586199423</v>
      </c>
      <c r="I6091">
        <v>-0.1529031473194363</v>
      </c>
      <c r="J6091">
        <v>0.50623942223817853</v>
      </c>
    </row>
    <row r="6092" spans="1:10" x14ac:dyDescent="0.2">
      <c r="A6092">
        <v>35201187</v>
      </c>
      <c r="B6092">
        <v>344</v>
      </c>
      <c r="C6092">
        <v>3</v>
      </c>
      <c r="D6092">
        <v>3</v>
      </c>
      <c r="E6092">
        <v>5</v>
      </c>
      <c r="F6092">
        <v>4</v>
      </c>
      <c r="G6092">
        <v>-6.0199695214282339E-2</v>
      </c>
      <c r="H6092">
        <v>-6.9524968937391102E-2</v>
      </c>
      <c r="I6092">
        <v>0.98599366273602862</v>
      </c>
      <c r="J6092">
        <v>0.23881773933982561</v>
      </c>
    </row>
    <row r="6093" spans="1:10" x14ac:dyDescent="0.2">
      <c r="A6093">
        <v>35201188</v>
      </c>
      <c r="B6093">
        <v>632</v>
      </c>
      <c r="C6093">
        <v>2</v>
      </c>
      <c r="D6093">
        <v>4</v>
      </c>
      <c r="E6093">
        <v>2</v>
      </c>
      <c r="F6093">
        <v>4</v>
      </c>
      <c r="G6093">
        <v>-0.4114696013289546</v>
      </c>
      <c r="H6093">
        <v>-2.4410243010926369E-2</v>
      </c>
      <c r="I6093">
        <v>-0.34588044291385689</v>
      </c>
      <c r="J6093">
        <v>0.12577493362875006</v>
      </c>
    </row>
    <row r="6094" spans="1:10" x14ac:dyDescent="0.2">
      <c r="A6094">
        <v>35201191</v>
      </c>
      <c r="B6094">
        <v>350</v>
      </c>
      <c r="C6094">
        <v>3</v>
      </c>
      <c r="D6094">
        <v>4</v>
      </c>
      <c r="E6094">
        <v>3</v>
      </c>
      <c r="F6094">
        <v>4</v>
      </c>
      <c r="G6094">
        <v>-0.37651840841163953</v>
      </c>
      <c r="H6094">
        <v>0.23009359408780383</v>
      </c>
      <c r="I6094">
        <v>-1.5411126728597957E-2</v>
      </c>
      <c r="J6094">
        <v>0.29968383118541858</v>
      </c>
    </row>
    <row r="6095" spans="1:10" x14ac:dyDescent="0.2">
      <c r="A6095">
        <v>35201192</v>
      </c>
      <c r="B6095">
        <v>439</v>
      </c>
      <c r="C6095">
        <v>3</v>
      </c>
      <c r="D6095">
        <v>3</v>
      </c>
      <c r="E6095">
        <v>2</v>
      </c>
      <c r="F6095">
        <v>4</v>
      </c>
      <c r="G6095">
        <v>-0.31129298454941023</v>
      </c>
      <c r="H6095">
        <v>-0.37928507911467968</v>
      </c>
      <c r="I6095">
        <v>-0.37681059411166129</v>
      </c>
      <c r="J6095">
        <v>0.68613385550654682</v>
      </c>
    </row>
    <row r="6096" spans="1:10" x14ac:dyDescent="0.2">
      <c r="A6096">
        <v>35201193</v>
      </c>
      <c r="B6096">
        <v>520</v>
      </c>
      <c r="C6096">
        <v>1</v>
      </c>
      <c r="D6096">
        <v>5</v>
      </c>
      <c r="E6096">
        <v>3</v>
      </c>
      <c r="F6096">
        <v>5</v>
      </c>
      <c r="G6096">
        <v>-0.80539952604918541</v>
      </c>
      <c r="H6096">
        <v>0.70080833612945015</v>
      </c>
      <c r="I6096">
        <v>-0.21942344421945612</v>
      </c>
      <c r="J6096">
        <v>0.99547693679671134</v>
      </c>
    </row>
    <row r="6097" spans="1:10" x14ac:dyDescent="0.2">
      <c r="A6097">
        <v>35201194</v>
      </c>
      <c r="B6097">
        <v>379</v>
      </c>
      <c r="C6097">
        <v>3</v>
      </c>
      <c r="D6097">
        <v>3</v>
      </c>
      <c r="E6097">
        <v>3</v>
      </c>
      <c r="F6097">
        <v>4</v>
      </c>
      <c r="G6097">
        <v>-0.20126247507054451</v>
      </c>
      <c r="H6097">
        <v>-0.13577657113280661</v>
      </c>
      <c r="I6097">
        <v>-0.16614904492537769</v>
      </c>
      <c r="J6097">
        <v>0.36261552286767634</v>
      </c>
    </row>
    <row r="6098" spans="1:10" x14ac:dyDescent="0.2">
      <c r="A6098">
        <v>35201195</v>
      </c>
      <c r="B6098">
        <v>364</v>
      </c>
      <c r="C6098">
        <v>3</v>
      </c>
      <c r="D6098">
        <v>4</v>
      </c>
      <c r="E6098">
        <v>2</v>
      </c>
      <c r="F6098">
        <v>4</v>
      </c>
      <c r="G6098">
        <v>-2.3330704845733484E-2</v>
      </c>
      <c r="H6098">
        <v>0.53295002995843299</v>
      </c>
      <c r="I6098">
        <v>-0.47667886703581952</v>
      </c>
      <c r="J6098">
        <v>0.47330812554668167</v>
      </c>
    </row>
    <row r="6099" spans="1:10" x14ac:dyDescent="0.2">
      <c r="A6099">
        <v>35201196</v>
      </c>
      <c r="B6099">
        <v>788</v>
      </c>
      <c r="C6099">
        <v>3</v>
      </c>
      <c r="D6099">
        <v>4</v>
      </c>
      <c r="E6099">
        <v>3</v>
      </c>
      <c r="F6099">
        <v>4</v>
      </c>
      <c r="G6099">
        <v>-0.18822845356571843</v>
      </c>
      <c r="H6099">
        <v>0.57838478086792044</v>
      </c>
      <c r="I6099">
        <v>-0.21384081351174988</v>
      </c>
      <c r="J6099">
        <v>0.66503291763754102</v>
      </c>
    </row>
    <row r="6100" spans="1:10" x14ac:dyDescent="0.2">
      <c r="A6100">
        <v>35201197</v>
      </c>
      <c r="B6100">
        <v>419</v>
      </c>
      <c r="C6100">
        <v>3</v>
      </c>
      <c r="D6100">
        <v>5</v>
      </c>
      <c r="E6100">
        <v>2</v>
      </c>
      <c r="F6100">
        <v>4</v>
      </c>
      <c r="G6100">
        <v>-0.35660709219559172</v>
      </c>
      <c r="H6100">
        <v>0.81370043592071062</v>
      </c>
      <c r="I6100">
        <v>-0.51589403264771749</v>
      </c>
      <c r="J6100">
        <v>0.24601953985788222</v>
      </c>
    </row>
    <row r="6101" spans="1:10" x14ac:dyDescent="0.2">
      <c r="A6101">
        <v>35201198</v>
      </c>
      <c r="B6101">
        <v>1436</v>
      </c>
      <c r="C6101">
        <v>2</v>
      </c>
      <c r="D6101">
        <v>5</v>
      </c>
      <c r="E6101">
        <v>2</v>
      </c>
      <c r="F6101">
        <v>5</v>
      </c>
      <c r="G6101">
        <v>-0.58800081299677887</v>
      </c>
      <c r="H6101">
        <v>0.71672921591763716</v>
      </c>
      <c r="I6101">
        <v>-0.54737882328078546</v>
      </c>
      <c r="J6101">
        <v>1.0188772551702416</v>
      </c>
    </row>
    <row r="6102" spans="1:10" x14ac:dyDescent="0.2">
      <c r="A6102">
        <v>35201199</v>
      </c>
      <c r="B6102">
        <v>882</v>
      </c>
      <c r="C6102">
        <v>4</v>
      </c>
      <c r="D6102">
        <v>4</v>
      </c>
      <c r="E6102">
        <v>3</v>
      </c>
      <c r="F6102">
        <v>4</v>
      </c>
      <c r="G6102">
        <v>0.34784100565216092</v>
      </c>
      <c r="H6102">
        <v>0.58653361268997473</v>
      </c>
      <c r="I6102">
        <v>-6.7349339525000121E-2</v>
      </c>
      <c r="J6102">
        <v>0.51510205691472932</v>
      </c>
    </row>
    <row r="6103" spans="1:10" x14ac:dyDescent="0.2">
      <c r="A6103">
        <v>35201200</v>
      </c>
      <c r="B6103">
        <v>604</v>
      </c>
      <c r="C6103">
        <v>4</v>
      </c>
      <c r="D6103">
        <v>4</v>
      </c>
      <c r="E6103">
        <v>2</v>
      </c>
      <c r="F6103">
        <v>5</v>
      </c>
      <c r="G6103">
        <v>2.9030423458865778E-2</v>
      </c>
      <c r="H6103">
        <v>0.20819615144522363</v>
      </c>
      <c r="I6103">
        <v>-0.60284471820112651</v>
      </c>
      <c r="J6103">
        <v>0.77310081596624147</v>
      </c>
    </row>
    <row r="6104" spans="1:10" x14ac:dyDescent="0.2">
      <c r="A6104">
        <v>35201201</v>
      </c>
      <c r="B6104">
        <v>482</v>
      </c>
      <c r="C6104">
        <v>2</v>
      </c>
      <c r="D6104">
        <v>5</v>
      </c>
      <c r="E6104">
        <v>3</v>
      </c>
      <c r="F6104">
        <v>5</v>
      </c>
      <c r="G6104">
        <v>-0.46233611195845731</v>
      </c>
      <c r="H6104">
        <v>0.79225447670442628</v>
      </c>
      <c r="I6104">
        <v>2.5456849853615557E-2</v>
      </c>
      <c r="J6104">
        <v>1.0591734909216357</v>
      </c>
    </row>
    <row r="6105" spans="1:10" x14ac:dyDescent="0.2">
      <c r="A6105">
        <v>35201202</v>
      </c>
      <c r="B6105">
        <v>478</v>
      </c>
      <c r="C6105">
        <v>3</v>
      </c>
      <c r="D6105">
        <v>4</v>
      </c>
      <c r="E6105">
        <v>4</v>
      </c>
      <c r="F6105">
        <v>4</v>
      </c>
      <c r="G6105">
        <v>-0.10980299642303055</v>
      </c>
      <c r="H6105">
        <v>9.3797771991326259E-2</v>
      </c>
      <c r="I6105">
        <v>0.48083560910069439</v>
      </c>
      <c r="J6105">
        <v>0.51386233004141779</v>
      </c>
    </row>
    <row r="6106" spans="1:10" x14ac:dyDescent="0.2">
      <c r="A6106">
        <v>35201203</v>
      </c>
      <c r="B6106">
        <v>703</v>
      </c>
      <c r="C6106">
        <v>2</v>
      </c>
      <c r="D6106">
        <v>5</v>
      </c>
      <c r="E6106">
        <v>2</v>
      </c>
      <c r="F6106">
        <v>5</v>
      </c>
      <c r="G6106">
        <v>-0.48234396172799998</v>
      </c>
      <c r="H6106">
        <v>0.96527876327669626</v>
      </c>
      <c r="I6106">
        <v>-0.63490862857128172</v>
      </c>
      <c r="J6106">
        <v>0.96555583673863621</v>
      </c>
    </row>
    <row r="6107" spans="1:10" x14ac:dyDescent="0.2">
      <c r="A6107">
        <v>35201204</v>
      </c>
      <c r="B6107">
        <v>472</v>
      </c>
      <c r="C6107">
        <v>3</v>
      </c>
      <c r="D6107">
        <v>4</v>
      </c>
      <c r="E6107">
        <v>3</v>
      </c>
      <c r="F6107">
        <v>5</v>
      </c>
      <c r="G6107">
        <v>-0.27212592145267589</v>
      </c>
      <c r="H6107">
        <v>0.39941792160641415</v>
      </c>
      <c r="I6107">
        <v>-0.2891544856041976</v>
      </c>
      <c r="J6107">
        <v>0.82114207646731563</v>
      </c>
    </row>
    <row r="6108" spans="1:10" x14ac:dyDescent="0.2">
      <c r="A6108">
        <v>35201205</v>
      </c>
      <c r="B6108">
        <v>688</v>
      </c>
      <c r="C6108">
        <v>4</v>
      </c>
      <c r="D6108">
        <v>5</v>
      </c>
      <c r="E6108">
        <v>3</v>
      </c>
      <c r="F6108">
        <v>5</v>
      </c>
      <c r="G6108">
        <v>0.4256158187303975</v>
      </c>
      <c r="H6108">
        <v>1.5055827910676089</v>
      </c>
      <c r="I6108">
        <v>-0.23163960047575383</v>
      </c>
      <c r="J6108">
        <v>1.3508465929148523</v>
      </c>
    </row>
    <row r="6109" spans="1:10" x14ac:dyDescent="0.2">
      <c r="A6109">
        <v>35201206</v>
      </c>
      <c r="B6109">
        <v>513</v>
      </c>
      <c r="C6109">
        <v>4</v>
      </c>
      <c r="D6109">
        <v>5</v>
      </c>
      <c r="E6109">
        <v>2</v>
      </c>
      <c r="F6109">
        <v>5</v>
      </c>
      <c r="G6109">
        <v>0.19172215269140724</v>
      </c>
      <c r="H6109">
        <v>0.89073558025489863</v>
      </c>
      <c r="I6109">
        <v>-0.42273327952589107</v>
      </c>
      <c r="J6109">
        <v>1.1249105575464571</v>
      </c>
    </row>
    <row r="6110" spans="1:10" x14ac:dyDescent="0.2">
      <c r="A6110">
        <v>35201209</v>
      </c>
      <c r="B6110">
        <v>306</v>
      </c>
      <c r="C6110">
        <v>5</v>
      </c>
      <c r="D6110">
        <v>5</v>
      </c>
      <c r="E6110">
        <v>2</v>
      </c>
      <c r="F6110">
        <v>5</v>
      </c>
      <c r="G6110">
        <v>1.1920047205806767</v>
      </c>
      <c r="H6110">
        <v>2.2160005764058406</v>
      </c>
      <c r="I6110">
        <v>-0.5156875167065309</v>
      </c>
      <c r="J6110">
        <v>1.2883818561903064</v>
      </c>
    </row>
    <row r="6111" spans="1:10" x14ac:dyDescent="0.2">
      <c r="A6111">
        <v>35201210</v>
      </c>
      <c r="B6111">
        <v>299</v>
      </c>
      <c r="C6111">
        <v>4</v>
      </c>
      <c r="D6111">
        <v>4</v>
      </c>
      <c r="E6111">
        <v>4</v>
      </c>
      <c r="F6111">
        <v>5</v>
      </c>
      <c r="G6111">
        <v>0.11376415006081753</v>
      </c>
      <c r="H6111">
        <v>8.8200628015985841E-2</v>
      </c>
      <c r="I6111">
        <v>0.12025569005006473</v>
      </c>
      <c r="J6111">
        <v>0.75619684061592596</v>
      </c>
    </row>
    <row r="6112" spans="1:10" x14ac:dyDescent="0.2">
      <c r="A6112">
        <v>35201211</v>
      </c>
      <c r="B6112">
        <v>465</v>
      </c>
      <c r="C6112">
        <v>5</v>
      </c>
      <c r="D6112">
        <v>5</v>
      </c>
      <c r="E6112">
        <v>1</v>
      </c>
      <c r="F6112">
        <v>5</v>
      </c>
      <c r="G6112">
        <v>0.85259274167378662</v>
      </c>
      <c r="H6112">
        <v>1.6372847900399368</v>
      </c>
      <c r="I6112">
        <v>-0.73055759089925543</v>
      </c>
      <c r="J6112">
        <v>1.4953324079681416</v>
      </c>
    </row>
    <row r="6113" spans="1:10" x14ac:dyDescent="0.2">
      <c r="A6113">
        <v>35201212</v>
      </c>
      <c r="B6113">
        <v>491</v>
      </c>
      <c r="C6113">
        <v>3</v>
      </c>
      <c r="D6113">
        <v>3</v>
      </c>
      <c r="E6113">
        <v>5</v>
      </c>
      <c r="F6113">
        <v>4</v>
      </c>
      <c r="G6113">
        <v>-0.11236566455009613</v>
      </c>
      <c r="H6113">
        <v>-0.20347000284401562</v>
      </c>
      <c r="I6113">
        <v>1.1599242179394533</v>
      </c>
      <c r="J6113">
        <v>0.32822645363409697</v>
      </c>
    </row>
    <row r="6114" spans="1:10" x14ac:dyDescent="0.2">
      <c r="A6114">
        <v>35201213</v>
      </c>
      <c r="B6114">
        <v>402</v>
      </c>
      <c r="C6114">
        <v>5</v>
      </c>
      <c r="D6114">
        <v>5</v>
      </c>
      <c r="E6114">
        <v>2</v>
      </c>
      <c r="F6114">
        <v>5</v>
      </c>
      <c r="G6114">
        <v>1.4119920148534453</v>
      </c>
      <c r="H6114">
        <v>0.83676170158479968</v>
      </c>
      <c r="I6114">
        <v>-0.68955482025820525</v>
      </c>
      <c r="J6114">
        <v>1.4405117458639036</v>
      </c>
    </row>
    <row r="6115" spans="1:10" x14ac:dyDescent="0.2">
      <c r="A6115">
        <v>35201214</v>
      </c>
      <c r="B6115">
        <v>320</v>
      </c>
      <c r="C6115">
        <v>3</v>
      </c>
      <c r="D6115">
        <v>3</v>
      </c>
      <c r="E6115">
        <v>4</v>
      </c>
      <c r="F6115">
        <v>4</v>
      </c>
      <c r="G6115">
        <v>-7.9138412866069874E-2</v>
      </c>
      <c r="H6115">
        <v>-0.30497589168352573</v>
      </c>
      <c r="I6115">
        <v>0.30524819511647749</v>
      </c>
      <c r="J6115">
        <v>0.16991543925673352</v>
      </c>
    </row>
    <row r="6116" spans="1:10" x14ac:dyDescent="0.2">
      <c r="A6116">
        <v>35201215</v>
      </c>
      <c r="B6116">
        <v>680</v>
      </c>
      <c r="C6116">
        <v>5</v>
      </c>
      <c r="D6116">
        <v>5</v>
      </c>
      <c r="E6116">
        <v>1</v>
      </c>
      <c r="F6116">
        <v>5</v>
      </c>
      <c r="G6116">
        <v>1.1397363986481079</v>
      </c>
      <c r="H6116">
        <v>2.9174561058282662</v>
      </c>
      <c r="I6116">
        <v>-1.2014364970719198</v>
      </c>
      <c r="J6116">
        <v>1.6661719976277978</v>
      </c>
    </row>
    <row r="6117" spans="1:10" x14ac:dyDescent="0.2">
      <c r="A6117">
        <v>35201216</v>
      </c>
      <c r="B6117">
        <v>538</v>
      </c>
      <c r="C6117">
        <v>4</v>
      </c>
      <c r="D6117">
        <v>4</v>
      </c>
      <c r="E6117">
        <v>2</v>
      </c>
      <c r="F6117">
        <v>5</v>
      </c>
      <c r="G6117">
        <v>0.2406587410779181</v>
      </c>
      <c r="H6117">
        <v>0.53010989970057809</v>
      </c>
      <c r="I6117">
        <v>-0.3229408744936198</v>
      </c>
      <c r="J6117">
        <v>1.1373013141902513</v>
      </c>
    </row>
    <row r="6118" spans="1:10" x14ac:dyDescent="0.2">
      <c r="A6118">
        <v>35201217</v>
      </c>
      <c r="B6118">
        <v>629</v>
      </c>
      <c r="C6118">
        <v>5</v>
      </c>
      <c r="D6118">
        <v>5</v>
      </c>
      <c r="E6118">
        <v>1</v>
      </c>
      <c r="F6118">
        <v>5</v>
      </c>
      <c r="G6118">
        <v>1.8715269378479151</v>
      </c>
      <c r="H6118">
        <v>3.7674638200749273</v>
      </c>
      <c r="I6118">
        <v>-1.0648882827016961</v>
      </c>
      <c r="J6118">
        <v>1.5611145467070195</v>
      </c>
    </row>
    <row r="6119" spans="1:10" x14ac:dyDescent="0.2">
      <c r="A6119">
        <v>35201219</v>
      </c>
      <c r="B6119">
        <v>1067</v>
      </c>
      <c r="C6119">
        <v>4</v>
      </c>
      <c r="D6119">
        <v>5</v>
      </c>
      <c r="E6119">
        <v>2</v>
      </c>
      <c r="F6119">
        <v>5</v>
      </c>
      <c r="G6119">
        <v>0.39124106421417948</v>
      </c>
      <c r="H6119">
        <v>2.1475166108301482</v>
      </c>
      <c r="I6119">
        <v>-0.6082921502713533</v>
      </c>
      <c r="J6119">
        <v>1.7287404824117818</v>
      </c>
    </row>
    <row r="6120" spans="1:10" x14ac:dyDescent="0.2">
      <c r="A6120">
        <v>35201222</v>
      </c>
      <c r="B6120">
        <v>367</v>
      </c>
      <c r="C6120">
        <v>3</v>
      </c>
      <c r="D6120">
        <v>2</v>
      </c>
      <c r="E6120">
        <v>3</v>
      </c>
      <c r="F6120">
        <v>4</v>
      </c>
      <c r="G6120">
        <v>-0.34687627045330394</v>
      </c>
      <c r="H6120">
        <v>-0.52899436147877354</v>
      </c>
      <c r="I6120">
        <v>-3.1827775263326655E-2</v>
      </c>
      <c r="J6120">
        <v>0.16340182958071225</v>
      </c>
    </row>
    <row r="6121" spans="1:10" x14ac:dyDescent="0.2">
      <c r="A6121">
        <v>35201228</v>
      </c>
      <c r="B6121">
        <v>369</v>
      </c>
      <c r="C6121">
        <v>4</v>
      </c>
      <c r="D6121">
        <v>5</v>
      </c>
      <c r="E6121">
        <v>1</v>
      </c>
      <c r="F6121">
        <v>5</v>
      </c>
      <c r="G6121">
        <v>0.55095308400238552</v>
      </c>
      <c r="H6121">
        <v>0.76948073803970896</v>
      </c>
      <c r="I6121">
        <v>-0.77697890639797851</v>
      </c>
      <c r="J6121">
        <v>1.5050873679799106</v>
      </c>
    </row>
    <row r="6122" spans="1:10" x14ac:dyDescent="0.2">
      <c r="A6122">
        <v>35201240</v>
      </c>
      <c r="B6122">
        <v>384</v>
      </c>
      <c r="C6122">
        <v>2</v>
      </c>
      <c r="D6122">
        <v>5</v>
      </c>
      <c r="E6122">
        <v>2</v>
      </c>
      <c r="F6122">
        <v>5</v>
      </c>
      <c r="G6122">
        <v>-0.42022346469967853</v>
      </c>
      <c r="H6122">
        <v>0.68144954165290006</v>
      </c>
      <c r="I6122">
        <v>-0.56851024967544739</v>
      </c>
      <c r="J6122">
        <v>0.82952869068986479</v>
      </c>
    </row>
    <row r="6123" spans="1:10" x14ac:dyDescent="0.2">
      <c r="A6123">
        <v>35201241</v>
      </c>
      <c r="B6123">
        <v>654</v>
      </c>
      <c r="C6123">
        <v>3</v>
      </c>
      <c r="D6123">
        <v>4</v>
      </c>
      <c r="E6123">
        <v>2</v>
      </c>
      <c r="F6123">
        <v>4</v>
      </c>
      <c r="G6123">
        <v>-6.3563860150119694E-3</v>
      </c>
      <c r="H6123">
        <v>0.57843944582527895</v>
      </c>
      <c r="I6123">
        <v>-0.34977274440481498</v>
      </c>
      <c r="J6123">
        <v>0.57281545954187241</v>
      </c>
    </row>
    <row r="6124" spans="1:10" x14ac:dyDescent="0.2">
      <c r="A6124">
        <v>35201242</v>
      </c>
      <c r="B6124">
        <v>676</v>
      </c>
      <c r="C6124">
        <v>5</v>
      </c>
      <c r="D6124">
        <v>5</v>
      </c>
      <c r="E6124">
        <v>5</v>
      </c>
      <c r="F6124">
        <v>4</v>
      </c>
      <c r="G6124">
        <v>1.9501808511112531</v>
      </c>
      <c r="H6124">
        <v>1.3999267476550079</v>
      </c>
      <c r="I6124">
        <v>3.677155204092351</v>
      </c>
      <c r="J6124">
        <v>-1.7493647944944346E-2</v>
      </c>
    </row>
    <row r="6125" spans="1:10" x14ac:dyDescent="0.2">
      <c r="A6125">
        <v>35201243</v>
      </c>
      <c r="B6125">
        <v>406</v>
      </c>
      <c r="C6125">
        <v>2</v>
      </c>
      <c r="D6125">
        <v>4</v>
      </c>
      <c r="E6125">
        <v>4</v>
      </c>
      <c r="F6125">
        <v>4</v>
      </c>
      <c r="G6125">
        <v>-0.55954105925695141</v>
      </c>
      <c r="H6125">
        <v>0.34678200733593401</v>
      </c>
      <c r="I6125">
        <v>0.33379892351230966</v>
      </c>
      <c r="J6125">
        <v>0.55903288747311575</v>
      </c>
    </row>
    <row r="6126" spans="1:10" x14ac:dyDescent="0.2">
      <c r="A6126">
        <v>35201244</v>
      </c>
      <c r="B6126">
        <v>291</v>
      </c>
      <c r="C6126">
        <v>2</v>
      </c>
      <c r="D6126">
        <v>5</v>
      </c>
      <c r="E6126">
        <v>5</v>
      </c>
      <c r="F6126">
        <v>4</v>
      </c>
      <c r="G6126">
        <v>-0.47893740157746734</v>
      </c>
      <c r="H6126">
        <v>0.68823026676534638</v>
      </c>
      <c r="I6126">
        <v>0.89641815071267961</v>
      </c>
      <c r="J6126">
        <v>0.58539211766411436</v>
      </c>
    </row>
    <row r="6127" spans="1:10" x14ac:dyDescent="0.2">
      <c r="A6127">
        <v>35201249</v>
      </c>
      <c r="B6127">
        <v>541</v>
      </c>
      <c r="C6127">
        <v>2</v>
      </c>
      <c r="D6127">
        <v>3</v>
      </c>
      <c r="E6127">
        <v>3</v>
      </c>
      <c r="F6127">
        <v>5</v>
      </c>
      <c r="G6127">
        <v>-0.46283113503483225</v>
      </c>
      <c r="H6127">
        <v>-8.1894613762494434E-2</v>
      </c>
      <c r="I6127">
        <v>-0.14134328443801941</v>
      </c>
      <c r="J6127">
        <v>0.74525094050016261</v>
      </c>
    </row>
    <row r="6128" spans="1:10" x14ac:dyDescent="0.2">
      <c r="A6128">
        <v>35201250</v>
      </c>
      <c r="B6128">
        <v>808</v>
      </c>
      <c r="C6128">
        <v>3</v>
      </c>
      <c r="D6128">
        <v>4</v>
      </c>
      <c r="E6128">
        <v>2</v>
      </c>
      <c r="F6128">
        <v>4</v>
      </c>
      <c r="G6128">
        <v>-0.14084344283943229</v>
      </c>
      <c r="H6128">
        <v>1.8622912403315373E-2</v>
      </c>
      <c r="I6128">
        <v>-0.41125401412209572</v>
      </c>
      <c r="J6128">
        <v>0.49997455140280356</v>
      </c>
    </row>
    <row r="6129" spans="1:10" x14ac:dyDescent="0.2">
      <c r="A6129">
        <v>35201251</v>
      </c>
      <c r="B6129">
        <v>985</v>
      </c>
      <c r="C6129">
        <v>3</v>
      </c>
      <c r="D6129">
        <v>5</v>
      </c>
      <c r="E6129">
        <v>3</v>
      </c>
      <c r="F6129">
        <v>5</v>
      </c>
      <c r="G6129">
        <v>-0.10890224181622542</v>
      </c>
      <c r="H6129">
        <v>1.5575702243622473</v>
      </c>
      <c r="I6129">
        <v>-0.24628207652210463</v>
      </c>
      <c r="J6129">
        <v>0.83376740399627414</v>
      </c>
    </row>
    <row r="6130" spans="1:10" x14ac:dyDescent="0.2">
      <c r="A6130">
        <v>35201252</v>
      </c>
      <c r="B6130">
        <v>373</v>
      </c>
      <c r="C6130">
        <v>4</v>
      </c>
      <c r="D6130">
        <v>4</v>
      </c>
      <c r="E6130">
        <v>3</v>
      </c>
      <c r="F6130">
        <v>4</v>
      </c>
      <c r="G6130">
        <v>2.2021576220908355E-2</v>
      </c>
      <c r="H6130">
        <v>0.11380587280146399</v>
      </c>
      <c r="I6130">
        <v>-1.5796358847274899E-2</v>
      </c>
      <c r="J6130">
        <v>0.52009965281435167</v>
      </c>
    </row>
    <row r="6131" spans="1:10" x14ac:dyDescent="0.2">
      <c r="A6131">
        <v>35201253</v>
      </c>
      <c r="B6131">
        <v>503</v>
      </c>
      <c r="C6131">
        <v>2</v>
      </c>
      <c r="D6131">
        <v>4</v>
      </c>
      <c r="E6131">
        <v>2</v>
      </c>
      <c r="F6131">
        <v>5</v>
      </c>
      <c r="G6131">
        <v>-0.47115572906041187</v>
      </c>
      <c r="H6131">
        <v>0.48086208497840854</v>
      </c>
      <c r="I6131">
        <v>-0.51658575850247346</v>
      </c>
      <c r="J6131">
        <v>0.81046589719520756</v>
      </c>
    </row>
    <row r="6132" spans="1:10" x14ac:dyDescent="0.2">
      <c r="A6132">
        <v>35201254</v>
      </c>
      <c r="B6132">
        <v>485</v>
      </c>
      <c r="C6132">
        <v>4</v>
      </c>
      <c r="D6132">
        <v>4</v>
      </c>
      <c r="E6132">
        <v>4</v>
      </c>
      <c r="F6132">
        <v>4</v>
      </c>
      <c r="G6132">
        <v>4.5930733538920028E-2</v>
      </c>
      <c r="H6132">
        <v>0.28961139759755467</v>
      </c>
      <c r="I6132">
        <v>0.10828547431455904</v>
      </c>
      <c r="J6132">
        <v>0.27731076234968766</v>
      </c>
    </row>
    <row r="6133" spans="1:10" x14ac:dyDescent="0.2">
      <c r="A6133">
        <v>35201255</v>
      </c>
      <c r="B6133">
        <v>403</v>
      </c>
      <c r="C6133">
        <v>3</v>
      </c>
      <c r="D6133">
        <v>3</v>
      </c>
      <c r="E6133">
        <v>1</v>
      </c>
      <c r="F6133">
        <v>5</v>
      </c>
      <c r="G6133">
        <v>-5.5895560682390114E-2</v>
      </c>
      <c r="H6133">
        <v>-0.2601139315897642</v>
      </c>
      <c r="I6133">
        <v>-0.89801996300146469</v>
      </c>
      <c r="J6133">
        <v>0.88997352861287804</v>
      </c>
    </row>
    <row r="6134" spans="1:10" x14ac:dyDescent="0.2">
      <c r="A6134">
        <v>35201256</v>
      </c>
      <c r="B6134">
        <v>375</v>
      </c>
      <c r="C6134">
        <v>3</v>
      </c>
      <c r="D6134">
        <v>3</v>
      </c>
      <c r="E6134">
        <v>1</v>
      </c>
      <c r="F6134">
        <v>4</v>
      </c>
      <c r="G6134">
        <v>-0.18899967851161475</v>
      </c>
      <c r="H6134">
        <v>-0.20912846207888949</v>
      </c>
      <c r="I6134">
        <v>-0.72936865406006623</v>
      </c>
      <c r="J6134">
        <v>0.53041981972780561</v>
      </c>
    </row>
    <row r="6135" spans="1:10" x14ac:dyDescent="0.2">
      <c r="A6135">
        <v>35201257</v>
      </c>
      <c r="B6135">
        <v>303</v>
      </c>
      <c r="C6135">
        <v>4</v>
      </c>
      <c r="D6135">
        <v>1</v>
      </c>
      <c r="E6135">
        <v>3</v>
      </c>
      <c r="F6135">
        <v>3</v>
      </c>
      <c r="G6135">
        <v>0.35166529227501431</v>
      </c>
      <c r="H6135">
        <v>-0.85802652990714678</v>
      </c>
      <c r="I6135">
        <v>2.7915661963198383E-2</v>
      </c>
      <c r="J6135">
        <v>-0.21701939752380872</v>
      </c>
    </row>
    <row r="6136" spans="1:10" x14ac:dyDescent="0.2">
      <c r="A6136">
        <v>35201259</v>
      </c>
      <c r="B6136">
        <v>426</v>
      </c>
      <c r="C6136">
        <v>3</v>
      </c>
      <c r="D6136">
        <v>5</v>
      </c>
      <c r="E6136">
        <v>4</v>
      </c>
      <c r="F6136">
        <v>4</v>
      </c>
      <c r="G6136">
        <v>-7.1814044644853692E-4</v>
      </c>
      <c r="H6136">
        <v>0.80056720470453369</v>
      </c>
      <c r="I6136">
        <v>0.1280127853118096</v>
      </c>
      <c r="J6136">
        <v>0.45464434726569319</v>
      </c>
    </row>
    <row r="6137" spans="1:10" x14ac:dyDescent="0.2">
      <c r="A6137">
        <v>35201263</v>
      </c>
      <c r="B6137">
        <v>357</v>
      </c>
      <c r="C6137">
        <v>3</v>
      </c>
      <c r="D6137">
        <v>4</v>
      </c>
      <c r="E6137">
        <v>3</v>
      </c>
      <c r="F6137">
        <v>4</v>
      </c>
      <c r="G6137">
        <v>-4.028959528708087E-2</v>
      </c>
      <c r="H6137">
        <v>0.35644610801558413</v>
      </c>
      <c r="I6137">
        <v>-0.14243723594699675</v>
      </c>
      <c r="J6137">
        <v>0.2731832708041162</v>
      </c>
    </row>
    <row r="6138" spans="1:10" x14ac:dyDescent="0.2">
      <c r="A6138">
        <v>35201264</v>
      </c>
      <c r="B6138">
        <v>737</v>
      </c>
      <c r="C6138">
        <v>4</v>
      </c>
      <c r="D6138">
        <v>3</v>
      </c>
      <c r="E6138">
        <v>3</v>
      </c>
      <c r="F6138">
        <v>4</v>
      </c>
      <c r="G6138">
        <v>0.20164379759702589</v>
      </c>
      <c r="H6138">
        <v>-0.14011660313970425</v>
      </c>
      <c r="I6138">
        <v>-0.14929720758776704</v>
      </c>
      <c r="J6138">
        <v>0.18627617762975868</v>
      </c>
    </row>
    <row r="6139" spans="1:10" x14ac:dyDescent="0.2">
      <c r="A6139">
        <v>35201267</v>
      </c>
      <c r="B6139">
        <v>504</v>
      </c>
      <c r="C6139">
        <v>3</v>
      </c>
      <c r="D6139">
        <v>4</v>
      </c>
      <c r="E6139">
        <v>2</v>
      </c>
      <c r="F6139">
        <v>4</v>
      </c>
      <c r="G6139">
        <v>-0.27134549286106052</v>
      </c>
      <c r="H6139">
        <v>0.11968571583280833</v>
      </c>
      <c r="I6139">
        <v>-0.33763610956286572</v>
      </c>
      <c r="J6139">
        <v>0.22192721017759728</v>
      </c>
    </row>
    <row r="6140" spans="1:10" x14ac:dyDescent="0.2">
      <c r="A6140">
        <v>35201278</v>
      </c>
      <c r="B6140">
        <v>426</v>
      </c>
      <c r="C6140">
        <v>3</v>
      </c>
      <c r="D6140">
        <v>1</v>
      </c>
      <c r="E6140">
        <v>2</v>
      </c>
      <c r="F6140">
        <v>3</v>
      </c>
      <c r="G6140">
        <v>-0.18797673835240225</v>
      </c>
      <c r="H6140">
        <v>-1.0456467431449914</v>
      </c>
      <c r="I6140">
        <v>-0.5380246883705474</v>
      </c>
      <c r="J6140">
        <v>-0.24013221469332441</v>
      </c>
    </row>
    <row r="6141" spans="1:10" x14ac:dyDescent="0.2">
      <c r="A6141">
        <v>35201279</v>
      </c>
      <c r="B6141">
        <v>509</v>
      </c>
      <c r="C6141">
        <v>4</v>
      </c>
      <c r="D6141">
        <v>2</v>
      </c>
      <c r="E6141">
        <v>1</v>
      </c>
      <c r="F6141">
        <v>3</v>
      </c>
      <c r="G6141">
        <v>9.6134540817048808E-2</v>
      </c>
      <c r="H6141">
        <v>-0.46765417989071861</v>
      </c>
      <c r="I6141">
        <v>-0.87869255578398731</v>
      </c>
      <c r="J6141">
        <v>-0.16507649766291832</v>
      </c>
    </row>
    <row r="6142" spans="1:10" x14ac:dyDescent="0.2">
      <c r="A6142">
        <v>35201280</v>
      </c>
      <c r="B6142">
        <v>392</v>
      </c>
      <c r="C6142">
        <v>5</v>
      </c>
      <c r="D6142">
        <v>2</v>
      </c>
      <c r="E6142">
        <v>1</v>
      </c>
      <c r="F6142">
        <v>3</v>
      </c>
      <c r="G6142">
        <v>0.8832972160689313</v>
      </c>
      <c r="H6142">
        <v>-0.63971139460994864</v>
      </c>
      <c r="I6142">
        <v>-0.71667533149668072</v>
      </c>
      <c r="J6142">
        <v>-0.11920514264718007</v>
      </c>
    </row>
    <row r="6143" spans="1:10" x14ac:dyDescent="0.2">
      <c r="A6143">
        <v>35201281</v>
      </c>
      <c r="B6143">
        <v>466</v>
      </c>
      <c r="C6143">
        <v>3</v>
      </c>
      <c r="D6143">
        <v>1</v>
      </c>
      <c r="E6143">
        <v>2</v>
      </c>
      <c r="F6143">
        <v>3</v>
      </c>
      <c r="G6143">
        <v>-9.9037468932604095E-2</v>
      </c>
      <c r="H6143">
        <v>-0.83505161613536094</v>
      </c>
      <c r="I6143">
        <v>-0.64588270145633231</v>
      </c>
      <c r="J6143">
        <v>-8.9973982324729973E-2</v>
      </c>
    </row>
    <row r="6144" spans="1:10" x14ac:dyDescent="0.2">
      <c r="A6144">
        <v>35201282</v>
      </c>
      <c r="B6144">
        <v>592</v>
      </c>
      <c r="C6144">
        <v>4</v>
      </c>
      <c r="D6144">
        <v>2</v>
      </c>
      <c r="E6144">
        <v>2</v>
      </c>
      <c r="F6144">
        <v>4</v>
      </c>
      <c r="G6144">
        <v>0.53016399035543493</v>
      </c>
      <c r="H6144">
        <v>-0.60285015474541459</v>
      </c>
      <c r="I6144">
        <v>-0.59454085316465299</v>
      </c>
      <c r="J6144">
        <v>-6.3786752196026142E-2</v>
      </c>
    </row>
    <row r="6145" spans="1:10" x14ac:dyDescent="0.2">
      <c r="A6145">
        <v>35201283</v>
      </c>
      <c r="B6145">
        <v>416</v>
      </c>
      <c r="C6145">
        <v>4</v>
      </c>
      <c r="D6145">
        <v>3</v>
      </c>
      <c r="E6145">
        <v>1</v>
      </c>
      <c r="F6145">
        <v>4</v>
      </c>
      <c r="G6145">
        <v>0.10596036372516743</v>
      </c>
      <c r="H6145">
        <v>-0.36066503728833971</v>
      </c>
      <c r="I6145">
        <v>-0.80921767521019305</v>
      </c>
      <c r="J6145">
        <v>2.9487324169778228E-3</v>
      </c>
    </row>
    <row r="6146" spans="1:10" x14ac:dyDescent="0.2">
      <c r="A6146">
        <v>35201284</v>
      </c>
      <c r="B6146">
        <v>385</v>
      </c>
      <c r="C6146">
        <v>3</v>
      </c>
      <c r="D6146">
        <v>2</v>
      </c>
      <c r="E6146">
        <v>2</v>
      </c>
      <c r="F6146">
        <v>3</v>
      </c>
      <c r="G6146">
        <v>-2.833274089876979E-2</v>
      </c>
      <c r="H6146">
        <v>-0.68181770169476086</v>
      </c>
      <c r="I6146">
        <v>-0.48536152472211053</v>
      </c>
      <c r="J6146">
        <v>-0.2236441405399506</v>
      </c>
    </row>
    <row r="6147" spans="1:10" x14ac:dyDescent="0.2">
      <c r="A6147">
        <v>35201285</v>
      </c>
      <c r="B6147">
        <v>497</v>
      </c>
      <c r="C6147">
        <v>5</v>
      </c>
      <c r="D6147">
        <v>3</v>
      </c>
      <c r="E6147">
        <v>4</v>
      </c>
      <c r="F6147">
        <v>4</v>
      </c>
      <c r="G6147">
        <v>1.2548249480360925</v>
      </c>
      <c r="H6147">
        <v>-9.7121664513612621E-2</v>
      </c>
      <c r="I6147">
        <v>0.44623727348770409</v>
      </c>
      <c r="J6147">
        <v>6.7860624346088708E-2</v>
      </c>
    </row>
    <row r="6148" spans="1:10" x14ac:dyDescent="0.2">
      <c r="A6148">
        <v>35201286</v>
      </c>
      <c r="B6148">
        <v>207</v>
      </c>
      <c r="C6148">
        <v>5</v>
      </c>
      <c r="D6148">
        <v>4</v>
      </c>
      <c r="E6148">
        <v>3</v>
      </c>
      <c r="F6148">
        <v>3</v>
      </c>
      <c r="G6148">
        <v>0.75606136218734399</v>
      </c>
      <c r="H6148">
        <v>0.56267400186752936</v>
      </c>
      <c r="I6148">
        <v>-0.31490515635386651</v>
      </c>
      <c r="J6148">
        <v>-0.29887302954966888</v>
      </c>
    </row>
    <row r="6149" spans="1:10" x14ac:dyDescent="0.2">
      <c r="A6149">
        <v>35201287</v>
      </c>
      <c r="B6149">
        <v>459</v>
      </c>
      <c r="C6149">
        <v>5</v>
      </c>
      <c r="D6149">
        <v>4</v>
      </c>
      <c r="E6149">
        <v>2</v>
      </c>
      <c r="F6149">
        <v>4</v>
      </c>
      <c r="G6149">
        <v>1.072259504205811</v>
      </c>
      <c r="H6149">
        <v>0.39067200449194162</v>
      </c>
      <c r="I6149">
        <v>-0.57732977338831626</v>
      </c>
      <c r="J6149">
        <v>0.60595460215447305</v>
      </c>
    </row>
    <row r="6150" spans="1:10" x14ac:dyDescent="0.2">
      <c r="A6150">
        <v>35201288</v>
      </c>
      <c r="B6150">
        <v>582</v>
      </c>
      <c r="C6150">
        <v>4</v>
      </c>
      <c r="D6150">
        <v>4</v>
      </c>
      <c r="E6150">
        <v>3</v>
      </c>
      <c r="F6150">
        <v>4</v>
      </c>
      <c r="G6150">
        <v>6.7434183289937055E-2</v>
      </c>
      <c r="H6150">
        <v>0.4681723438136306</v>
      </c>
      <c r="I6150">
        <v>-0.10488306864968575</v>
      </c>
      <c r="J6150">
        <v>0.13639888331888406</v>
      </c>
    </row>
    <row r="6151" spans="1:10" x14ac:dyDescent="0.2">
      <c r="A6151">
        <v>35201289</v>
      </c>
      <c r="B6151">
        <v>329</v>
      </c>
      <c r="C6151">
        <v>5</v>
      </c>
      <c r="D6151">
        <v>3</v>
      </c>
      <c r="E6151">
        <v>2</v>
      </c>
      <c r="F6151">
        <v>4</v>
      </c>
      <c r="G6151">
        <v>0.75589097163561769</v>
      </c>
      <c r="H6151">
        <v>-0.36282262201128318</v>
      </c>
      <c r="I6151">
        <v>-0.66181615292273821</v>
      </c>
      <c r="J6151">
        <v>0.26744531455673554</v>
      </c>
    </row>
    <row r="6152" spans="1:10" x14ac:dyDescent="0.2">
      <c r="A6152">
        <v>35201290</v>
      </c>
      <c r="B6152">
        <v>373</v>
      </c>
      <c r="C6152">
        <v>4</v>
      </c>
      <c r="D6152">
        <v>2</v>
      </c>
      <c r="E6152">
        <v>2</v>
      </c>
      <c r="F6152">
        <v>3</v>
      </c>
      <c r="G6152">
        <v>0.46885799888583901</v>
      </c>
      <c r="H6152">
        <v>-0.73585746163007348</v>
      </c>
      <c r="I6152">
        <v>-0.69997658399364637</v>
      </c>
      <c r="J6152">
        <v>-0.11997122579651424</v>
      </c>
    </row>
    <row r="6153" spans="1:10" x14ac:dyDescent="0.2">
      <c r="A6153">
        <v>35201291</v>
      </c>
      <c r="B6153">
        <v>697</v>
      </c>
      <c r="C6153">
        <v>4</v>
      </c>
      <c r="D6153">
        <v>2</v>
      </c>
      <c r="E6153">
        <v>2</v>
      </c>
      <c r="F6153">
        <v>3</v>
      </c>
      <c r="G6153">
        <v>3.7101203810812E-2</v>
      </c>
      <c r="H6153">
        <v>-0.67713845199862477</v>
      </c>
      <c r="I6153">
        <v>-0.61954665974539491</v>
      </c>
      <c r="J6153">
        <v>-0.20829336841297258</v>
      </c>
    </row>
    <row r="6154" spans="1:10" x14ac:dyDescent="0.2">
      <c r="A6154">
        <v>35201292</v>
      </c>
      <c r="B6154">
        <v>550</v>
      </c>
      <c r="C6154">
        <v>4</v>
      </c>
      <c r="D6154">
        <v>2</v>
      </c>
      <c r="E6154">
        <v>1</v>
      </c>
      <c r="F6154">
        <v>3</v>
      </c>
      <c r="G6154">
        <v>2.918473119154992E-2</v>
      </c>
      <c r="H6154">
        <v>-0.64282288635477514</v>
      </c>
      <c r="I6154">
        <v>-0.76356636877114925</v>
      </c>
      <c r="J6154">
        <v>-0.34682088202021533</v>
      </c>
    </row>
    <row r="6155" spans="1:10" x14ac:dyDescent="0.2">
      <c r="A6155">
        <v>35201293</v>
      </c>
      <c r="B6155">
        <v>498</v>
      </c>
      <c r="C6155">
        <v>4</v>
      </c>
      <c r="D6155">
        <v>1</v>
      </c>
      <c r="E6155">
        <v>1</v>
      </c>
      <c r="F6155">
        <v>3</v>
      </c>
      <c r="G6155">
        <v>0.30353062767542138</v>
      </c>
      <c r="H6155">
        <v>-1.0323719072081619</v>
      </c>
      <c r="I6155">
        <v>-0.83794172344466833</v>
      </c>
      <c r="J6155">
        <v>-0.27737285549597929</v>
      </c>
    </row>
    <row r="6156" spans="1:10" x14ac:dyDescent="0.2">
      <c r="A6156">
        <v>35201294</v>
      </c>
      <c r="B6156">
        <v>495</v>
      </c>
      <c r="C6156">
        <v>2</v>
      </c>
      <c r="D6156">
        <v>2</v>
      </c>
      <c r="E6156">
        <v>2</v>
      </c>
      <c r="F6156">
        <v>2</v>
      </c>
      <c r="G6156">
        <v>-0.49546944734482179</v>
      </c>
      <c r="H6156">
        <v>-0.73703025479027129</v>
      </c>
      <c r="I6156">
        <v>-0.37750964094362305</v>
      </c>
      <c r="J6156">
        <v>-0.55459224373047911</v>
      </c>
    </row>
    <row r="6157" spans="1:10" x14ac:dyDescent="0.2">
      <c r="A6157">
        <v>35201295</v>
      </c>
      <c r="B6157">
        <v>583</v>
      </c>
      <c r="C6157">
        <v>3</v>
      </c>
      <c r="D6157">
        <v>1</v>
      </c>
      <c r="E6157">
        <v>3</v>
      </c>
      <c r="F6157">
        <v>3</v>
      </c>
      <c r="G6157">
        <v>-0.32568861808856631</v>
      </c>
      <c r="H6157">
        <v>-0.986700078050461</v>
      </c>
      <c r="I6157">
        <v>-0.30227248790131411</v>
      </c>
      <c r="J6157">
        <v>-0.40562548870549886</v>
      </c>
    </row>
    <row r="6158" spans="1:10" x14ac:dyDescent="0.2">
      <c r="A6158">
        <v>35201297</v>
      </c>
      <c r="B6158">
        <v>865</v>
      </c>
      <c r="C6158">
        <v>5</v>
      </c>
      <c r="D6158">
        <v>1</v>
      </c>
      <c r="E6158">
        <v>1</v>
      </c>
      <c r="F6158">
        <v>3</v>
      </c>
      <c r="G6158">
        <v>1.45605947985604</v>
      </c>
      <c r="H6158">
        <v>-0.86156897940214627</v>
      </c>
      <c r="I6158">
        <v>-1.1022259955739768</v>
      </c>
      <c r="J6158">
        <v>-7.5652025729959521E-2</v>
      </c>
    </row>
    <row r="6159" spans="1:10" x14ac:dyDescent="0.2">
      <c r="A6159">
        <v>35201298</v>
      </c>
      <c r="B6159">
        <v>946</v>
      </c>
      <c r="C6159">
        <v>5</v>
      </c>
      <c r="D6159">
        <v>3</v>
      </c>
      <c r="E6159">
        <v>5</v>
      </c>
      <c r="F6159">
        <v>4</v>
      </c>
      <c r="G6159">
        <v>1.8568451001770305</v>
      </c>
      <c r="H6159">
        <v>-0.36540799434862303</v>
      </c>
      <c r="I6159">
        <v>2.1019531557141349</v>
      </c>
      <c r="J6159">
        <v>9.7668781236700697E-2</v>
      </c>
    </row>
    <row r="6160" spans="1:10" x14ac:dyDescent="0.2">
      <c r="A6160">
        <v>35201312</v>
      </c>
      <c r="B6160">
        <v>1108</v>
      </c>
      <c r="C6160">
        <v>5</v>
      </c>
      <c r="D6160">
        <v>1</v>
      </c>
      <c r="E6160">
        <v>2</v>
      </c>
      <c r="F6160">
        <v>4</v>
      </c>
      <c r="G6160">
        <v>1.5389680386113622</v>
      </c>
      <c r="H6160">
        <v>-0.9968617223537436</v>
      </c>
      <c r="I6160">
        <v>-0.45037963227426586</v>
      </c>
      <c r="J6160">
        <v>0.10538799549190553</v>
      </c>
    </row>
    <row r="6161" spans="1:10" x14ac:dyDescent="0.2">
      <c r="A6161">
        <v>35201313</v>
      </c>
      <c r="B6161">
        <v>462</v>
      </c>
      <c r="C6161">
        <v>5</v>
      </c>
      <c r="D6161">
        <v>2</v>
      </c>
      <c r="E6161">
        <v>1</v>
      </c>
      <c r="F6161">
        <v>4</v>
      </c>
      <c r="G6161">
        <v>1.1069937220151078</v>
      </c>
      <c r="H6161">
        <v>-0.52370237294826361</v>
      </c>
      <c r="I6161">
        <v>-0.75965072899230346</v>
      </c>
      <c r="J6161">
        <v>5.8469667181471757E-2</v>
      </c>
    </row>
    <row r="6162" spans="1:10" x14ac:dyDescent="0.2">
      <c r="A6162">
        <v>35201314</v>
      </c>
      <c r="B6162">
        <v>546</v>
      </c>
      <c r="C6162">
        <v>5</v>
      </c>
      <c r="D6162">
        <v>2</v>
      </c>
      <c r="E6162">
        <v>1</v>
      </c>
      <c r="F6162">
        <v>3</v>
      </c>
      <c r="G6162">
        <v>1.1870423421954879</v>
      </c>
      <c r="H6162">
        <v>-0.71167448004503164</v>
      </c>
      <c r="I6162">
        <v>-0.79198487567331222</v>
      </c>
      <c r="J6162">
        <v>-6.6625520427062657E-2</v>
      </c>
    </row>
    <row r="6163" spans="1:10" x14ac:dyDescent="0.2">
      <c r="A6163">
        <v>35201315</v>
      </c>
      <c r="B6163">
        <v>572</v>
      </c>
      <c r="C6163">
        <v>4</v>
      </c>
      <c r="D6163">
        <v>2</v>
      </c>
      <c r="E6163">
        <v>2</v>
      </c>
      <c r="F6163">
        <v>3</v>
      </c>
      <c r="G6163">
        <v>0.33201709938493174</v>
      </c>
      <c r="H6163">
        <v>-0.67050629706184739</v>
      </c>
      <c r="I6163">
        <v>-0.64471233327697386</v>
      </c>
      <c r="J6163">
        <v>-0.20468201238998376</v>
      </c>
    </row>
    <row r="6164" spans="1:10" x14ac:dyDescent="0.2">
      <c r="A6164">
        <v>35201316</v>
      </c>
      <c r="B6164">
        <v>604</v>
      </c>
      <c r="C6164">
        <v>4</v>
      </c>
      <c r="D6164">
        <v>3</v>
      </c>
      <c r="E6164">
        <v>1</v>
      </c>
      <c r="F6164">
        <v>3</v>
      </c>
      <c r="G6164">
        <v>0.56797683448351566</v>
      </c>
      <c r="H6164">
        <v>-0.18913678480130269</v>
      </c>
      <c r="I6164">
        <v>-1.0232702475736268</v>
      </c>
      <c r="J6164">
        <v>-0.12782509873305309</v>
      </c>
    </row>
    <row r="6165" spans="1:10" x14ac:dyDescent="0.2">
      <c r="A6165">
        <v>35201317</v>
      </c>
      <c r="B6165">
        <v>443</v>
      </c>
      <c r="C6165">
        <v>5</v>
      </c>
      <c r="D6165">
        <v>1</v>
      </c>
      <c r="E6165">
        <v>1</v>
      </c>
      <c r="F6165">
        <v>3</v>
      </c>
      <c r="G6165">
        <v>1.3812939225492262</v>
      </c>
      <c r="H6165">
        <v>-0.82335036206956214</v>
      </c>
      <c r="I6165">
        <v>-0.77774527250573411</v>
      </c>
      <c r="J6165">
        <v>-0.10480712714853808</v>
      </c>
    </row>
    <row r="6166" spans="1:10" x14ac:dyDescent="0.2">
      <c r="A6166">
        <v>35201318</v>
      </c>
      <c r="B6166">
        <v>518</v>
      </c>
      <c r="C6166">
        <v>4</v>
      </c>
      <c r="D6166">
        <v>2</v>
      </c>
      <c r="E6166">
        <v>2</v>
      </c>
      <c r="F6166">
        <v>3</v>
      </c>
      <c r="G6166">
        <v>0.56548673402904104</v>
      </c>
      <c r="H6166">
        <v>-0.70650381296060571</v>
      </c>
      <c r="I6166">
        <v>-0.56545564897848877</v>
      </c>
      <c r="J6166">
        <v>-0.154214645545109</v>
      </c>
    </row>
    <row r="6167" spans="1:10" x14ac:dyDescent="0.2">
      <c r="A6167">
        <v>35201319</v>
      </c>
      <c r="B6167">
        <v>556</v>
      </c>
      <c r="C6167">
        <v>5</v>
      </c>
      <c r="D6167">
        <v>2</v>
      </c>
      <c r="E6167">
        <v>1</v>
      </c>
      <c r="F6167">
        <v>3</v>
      </c>
      <c r="G6167">
        <v>1.3780544292107235</v>
      </c>
      <c r="H6167">
        <v>-0.61646140757625556</v>
      </c>
      <c r="I6167">
        <v>-0.81266062334794498</v>
      </c>
      <c r="J6167">
        <v>-9.873163000808291E-2</v>
      </c>
    </row>
    <row r="6168" spans="1:10" x14ac:dyDescent="0.2">
      <c r="A6168">
        <v>35201320</v>
      </c>
      <c r="B6168">
        <v>713</v>
      </c>
      <c r="C6168">
        <v>5</v>
      </c>
      <c r="D6168">
        <v>1</v>
      </c>
      <c r="E6168">
        <v>1</v>
      </c>
      <c r="F6168">
        <v>3</v>
      </c>
      <c r="G6168">
        <v>1.0671326697205408</v>
      </c>
      <c r="H6168">
        <v>-0.78495904299895547</v>
      </c>
      <c r="I6168">
        <v>-0.83223664664813501</v>
      </c>
      <c r="J6168">
        <v>-0.16627663731868803</v>
      </c>
    </row>
    <row r="6169" spans="1:10" x14ac:dyDescent="0.2">
      <c r="A6169">
        <v>35201321</v>
      </c>
      <c r="B6169">
        <v>504</v>
      </c>
      <c r="C6169">
        <v>5</v>
      </c>
      <c r="D6169">
        <v>3</v>
      </c>
      <c r="E6169">
        <v>2</v>
      </c>
      <c r="F6169">
        <v>3</v>
      </c>
      <c r="G6169">
        <v>0.89988707761533049</v>
      </c>
      <c r="H6169">
        <v>-0.38555562720088143</v>
      </c>
      <c r="I6169">
        <v>-0.60035507703834301</v>
      </c>
      <c r="J6169">
        <v>-0.23376135381939345</v>
      </c>
    </row>
    <row r="6170" spans="1:10" x14ac:dyDescent="0.2">
      <c r="A6170">
        <v>35201322</v>
      </c>
      <c r="B6170">
        <v>597</v>
      </c>
      <c r="C6170">
        <v>5</v>
      </c>
      <c r="D6170">
        <v>3</v>
      </c>
      <c r="E6170">
        <v>1</v>
      </c>
      <c r="F6170">
        <v>4</v>
      </c>
      <c r="G6170">
        <v>0.88446114843590329</v>
      </c>
      <c r="H6170">
        <v>-0.23736088060136076</v>
      </c>
      <c r="I6170">
        <v>-0.854101849101494</v>
      </c>
      <c r="J6170">
        <v>4.0169371073611709E-2</v>
      </c>
    </row>
    <row r="6171" spans="1:10" x14ac:dyDescent="0.2">
      <c r="A6171">
        <v>35201323</v>
      </c>
      <c r="B6171">
        <v>465</v>
      </c>
      <c r="C6171">
        <v>3</v>
      </c>
      <c r="D6171">
        <v>2</v>
      </c>
      <c r="E6171">
        <v>2</v>
      </c>
      <c r="F6171">
        <v>3</v>
      </c>
      <c r="G6171">
        <v>-6.7548313153107054E-2</v>
      </c>
      <c r="H6171">
        <v>-0.51103460413429935</v>
      </c>
      <c r="I6171">
        <v>-0.61102065676865913</v>
      </c>
      <c r="J6171">
        <v>-0.19845595652790696</v>
      </c>
    </row>
    <row r="6172" spans="1:10" x14ac:dyDescent="0.2">
      <c r="A6172">
        <v>35201324</v>
      </c>
      <c r="B6172">
        <v>340</v>
      </c>
      <c r="C6172">
        <v>4</v>
      </c>
      <c r="D6172">
        <v>1</v>
      </c>
      <c r="E6172">
        <v>1</v>
      </c>
      <c r="F6172">
        <v>3</v>
      </c>
      <c r="G6172">
        <v>0.56522683189822231</v>
      </c>
      <c r="H6172">
        <v>-0.78350381191088037</v>
      </c>
      <c r="I6172">
        <v>-0.71009390505206071</v>
      </c>
      <c r="J6172">
        <v>-0.20467524444596133</v>
      </c>
    </row>
    <row r="6173" spans="1:10" x14ac:dyDescent="0.2">
      <c r="A6173">
        <v>35201325</v>
      </c>
      <c r="B6173">
        <v>425</v>
      </c>
      <c r="C6173">
        <v>4</v>
      </c>
      <c r="D6173">
        <v>2</v>
      </c>
      <c r="E6173">
        <v>2</v>
      </c>
      <c r="F6173">
        <v>3</v>
      </c>
      <c r="G6173">
        <v>0.52108289207329939</v>
      </c>
      <c r="H6173">
        <v>-0.73043607084076445</v>
      </c>
      <c r="I6173">
        <v>-0.60507096489605383</v>
      </c>
      <c r="J6173">
        <v>-0.18544868450955468</v>
      </c>
    </row>
    <row r="6174" spans="1:10" x14ac:dyDescent="0.2">
      <c r="A6174">
        <v>35201326</v>
      </c>
      <c r="B6174">
        <v>624</v>
      </c>
      <c r="C6174">
        <v>5</v>
      </c>
      <c r="D6174">
        <v>3</v>
      </c>
      <c r="E6174">
        <v>1</v>
      </c>
      <c r="F6174">
        <v>4</v>
      </c>
      <c r="G6174">
        <v>1.603119394157543</v>
      </c>
      <c r="H6174">
        <v>-0.39694693268019143</v>
      </c>
      <c r="I6174">
        <v>-1.2999914041985468</v>
      </c>
      <c r="J6174">
        <v>0.12055553543684211</v>
      </c>
    </row>
    <row r="6175" spans="1:10" x14ac:dyDescent="0.2">
      <c r="A6175">
        <v>35201327</v>
      </c>
      <c r="B6175">
        <v>606</v>
      </c>
      <c r="C6175">
        <v>5</v>
      </c>
      <c r="D6175">
        <v>5</v>
      </c>
      <c r="E6175">
        <v>2</v>
      </c>
      <c r="F6175">
        <v>5</v>
      </c>
      <c r="G6175">
        <v>1.9630788694123629</v>
      </c>
      <c r="H6175">
        <v>1.4864577166918682</v>
      </c>
      <c r="I6175">
        <v>-0.3960294178050881</v>
      </c>
      <c r="J6175">
        <v>1.5032064595318619</v>
      </c>
    </row>
    <row r="6176" spans="1:10" x14ac:dyDescent="0.2">
      <c r="A6176">
        <v>35201328</v>
      </c>
      <c r="B6176">
        <v>326</v>
      </c>
      <c r="C6176">
        <v>5</v>
      </c>
      <c r="D6176">
        <v>3</v>
      </c>
      <c r="E6176">
        <v>1</v>
      </c>
      <c r="F6176">
        <v>4</v>
      </c>
      <c r="G6176">
        <v>1.5105858011537312</v>
      </c>
      <c r="H6176">
        <v>-9.9164701604385064E-2</v>
      </c>
      <c r="I6176">
        <v>-0.80440968219979014</v>
      </c>
      <c r="J6176">
        <v>0.25174288027424868</v>
      </c>
    </row>
    <row r="6177" spans="1:10" x14ac:dyDescent="0.2">
      <c r="A6177">
        <v>35201329</v>
      </c>
      <c r="B6177">
        <v>350</v>
      </c>
      <c r="C6177">
        <v>5</v>
      </c>
      <c r="D6177">
        <v>4</v>
      </c>
      <c r="E6177">
        <v>1</v>
      </c>
      <c r="F6177">
        <v>4</v>
      </c>
      <c r="G6177">
        <v>3.3362322584791926</v>
      </c>
      <c r="H6177">
        <v>0.33093985766845502</v>
      </c>
      <c r="I6177">
        <v>-1.6819293751405302</v>
      </c>
      <c r="J6177">
        <v>0.28840208831993974</v>
      </c>
    </row>
    <row r="6178" spans="1:10" x14ac:dyDescent="0.2">
      <c r="A6178">
        <v>35201331</v>
      </c>
      <c r="B6178">
        <v>424</v>
      </c>
      <c r="C6178">
        <v>5</v>
      </c>
      <c r="D6178">
        <v>4</v>
      </c>
      <c r="E6178">
        <v>1</v>
      </c>
      <c r="F6178">
        <v>4</v>
      </c>
      <c r="G6178">
        <v>2.3621672997233971</v>
      </c>
      <c r="H6178">
        <v>0.32594316892365593</v>
      </c>
      <c r="I6178">
        <v>-0.726241527844113</v>
      </c>
      <c r="J6178">
        <v>0.36376961993517054</v>
      </c>
    </row>
    <row r="6179" spans="1:10" x14ac:dyDescent="0.2">
      <c r="A6179">
        <v>35201332</v>
      </c>
      <c r="B6179">
        <v>810</v>
      </c>
      <c r="C6179">
        <v>5</v>
      </c>
      <c r="D6179">
        <v>5</v>
      </c>
      <c r="E6179">
        <v>2</v>
      </c>
      <c r="F6179">
        <v>5</v>
      </c>
      <c r="G6179">
        <v>2.4802756172389357</v>
      </c>
      <c r="H6179">
        <v>1.4535631797962865</v>
      </c>
      <c r="I6179">
        <v>-0.40173745838231023</v>
      </c>
      <c r="J6179">
        <v>1.3763016653890088</v>
      </c>
    </row>
    <row r="6180" spans="1:10" x14ac:dyDescent="0.2">
      <c r="A6180">
        <v>35201333</v>
      </c>
      <c r="B6180">
        <v>358</v>
      </c>
      <c r="C6180">
        <v>5</v>
      </c>
      <c r="D6180">
        <v>5</v>
      </c>
      <c r="E6180">
        <v>1</v>
      </c>
      <c r="F6180">
        <v>5</v>
      </c>
      <c r="G6180">
        <v>3.1199213871105438</v>
      </c>
      <c r="H6180">
        <v>1.4250822443235673</v>
      </c>
      <c r="I6180">
        <v>-0.87727883139425999</v>
      </c>
      <c r="J6180">
        <v>0.87059076212486453</v>
      </c>
    </row>
    <row r="6181" spans="1:10" x14ac:dyDescent="0.2">
      <c r="A6181">
        <v>35201334</v>
      </c>
      <c r="B6181">
        <v>1030</v>
      </c>
      <c r="C6181">
        <v>5</v>
      </c>
      <c r="D6181">
        <v>5</v>
      </c>
      <c r="E6181">
        <v>2</v>
      </c>
      <c r="F6181">
        <v>5</v>
      </c>
      <c r="G6181">
        <v>1.3410342334458034</v>
      </c>
      <c r="H6181">
        <v>2.6190838494026769</v>
      </c>
      <c r="I6181">
        <v>-0.53937091376455371</v>
      </c>
      <c r="J6181">
        <v>3.8144475900452779</v>
      </c>
    </row>
    <row r="6182" spans="1:10" x14ac:dyDescent="0.2">
      <c r="A6182">
        <v>35201337</v>
      </c>
      <c r="B6182">
        <v>655</v>
      </c>
      <c r="C6182">
        <v>5</v>
      </c>
      <c r="D6182">
        <v>5</v>
      </c>
      <c r="E6182">
        <v>5</v>
      </c>
      <c r="F6182">
        <v>5</v>
      </c>
      <c r="G6182">
        <v>1.2119312962988293</v>
      </c>
      <c r="H6182">
        <v>2.9697634505664006</v>
      </c>
      <c r="I6182">
        <v>0.5924850990384577</v>
      </c>
      <c r="J6182">
        <v>2.0175781242161337</v>
      </c>
    </row>
    <row r="6183" spans="1:10" x14ac:dyDescent="0.2">
      <c r="A6183">
        <v>35201338</v>
      </c>
      <c r="B6183">
        <v>493</v>
      </c>
      <c r="C6183">
        <v>5</v>
      </c>
      <c r="D6183">
        <v>5</v>
      </c>
      <c r="E6183">
        <v>1</v>
      </c>
      <c r="F6183">
        <v>5</v>
      </c>
      <c r="G6183">
        <v>1.8412968356347799</v>
      </c>
      <c r="H6183">
        <v>2.5134306240989428</v>
      </c>
      <c r="I6183">
        <v>-0.90265392518841525</v>
      </c>
      <c r="J6183">
        <v>2.1701625463572207</v>
      </c>
    </row>
    <row r="6184" spans="1:10" x14ac:dyDescent="0.2">
      <c r="A6184">
        <v>35201339</v>
      </c>
      <c r="B6184">
        <v>326</v>
      </c>
      <c r="C6184">
        <v>5</v>
      </c>
      <c r="D6184">
        <v>5</v>
      </c>
      <c r="E6184">
        <v>1</v>
      </c>
      <c r="F6184">
        <v>5</v>
      </c>
      <c r="G6184">
        <v>2.0100810699620433</v>
      </c>
      <c r="H6184">
        <v>1.0009907601791057</v>
      </c>
      <c r="I6184">
        <v>-0.76457491978144754</v>
      </c>
      <c r="J6184">
        <v>0.94321515884527973</v>
      </c>
    </row>
    <row r="6185" spans="1:10" x14ac:dyDescent="0.2">
      <c r="A6185">
        <v>35201347</v>
      </c>
      <c r="B6185">
        <v>535</v>
      </c>
      <c r="C6185">
        <v>4</v>
      </c>
      <c r="D6185">
        <v>4</v>
      </c>
      <c r="E6185">
        <v>2</v>
      </c>
      <c r="F6185">
        <v>4</v>
      </c>
      <c r="G6185">
        <v>0.20132308762751208</v>
      </c>
      <c r="H6185">
        <v>4.4526330415898471E-2</v>
      </c>
      <c r="I6185">
        <v>-0.47327775052951493</v>
      </c>
      <c r="J6185">
        <v>0.57253060323563942</v>
      </c>
    </row>
    <row r="6186" spans="1:10" x14ac:dyDescent="0.2">
      <c r="A6186">
        <v>35201348</v>
      </c>
      <c r="B6186">
        <v>554</v>
      </c>
      <c r="C6186">
        <v>3</v>
      </c>
      <c r="D6186">
        <v>2</v>
      </c>
      <c r="E6186">
        <v>1</v>
      </c>
      <c r="F6186">
        <v>3</v>
      </c>
      <c r="G6186">
        <v>-0.12078543066122809</v>
      </c>
      <c r="H6186">
        <v>-0.63477593218453077</v>
      </c>
      <c r="I6186">
        <v>-0.77264717249638448</v>
      </c>
      <c r="J6186">
        <v>-7.2327190122675383E-2</v>
      </c>
    </row>
    <row r="6187" spans="1:10" x14ac:dyDescent="0.2">
      <c r="A6187">
        <v>35201349</v>
      </c>
      <c r="B6187">
        <v>508</v>
      </c>
      <c r="C6187">
        <v>3</v>
      </c>
      <c r="D6187">
        <v>2</v>
      </c>
      <c r="E6187">
        <v>2</v>
      </c>
      <c r="F6187">
        <v>3</v>
      </c>
      <c r="G6187">
        <v>-0.2261361120375158</v>
      </c>
      <c r="H6187">
        <v>-0.75158062339887133</v>
      </c>
      <c r="I6187">
        <v>-0.64311418469273252</v>
      </c>
      <c r="J6187">
        <v>-9.5661889293757768E-2</v>
      </c>
    </row>
    <row r="6188" spans="1:10" x14ac:dyDescent="0.2">
      <c r="A6188">
        <v>35201350</v>
      </c>
      <c r="B6188">
        <v>730</v>
      </c>
      <c r="C6188">
        <v>4</v>
      </c>
      <c r="D6188">
        <v>1</v>
      </c>
      <c r="E6188">
        <v>2</v>
      </c>
      <c r="F6188">
        <v>3</v>
      </c>
      <c r="G6188">
        <v>0.53268700266974278</v>
      </c>
      <c r="H6188">
        <v>-0.82135275437567401</v>
      </c>
      <c r="I6188">
        <v>-0.34242271143475478</v>
      </c>
      <c r="J6188">
        <v>-0.20398993964297799</v>
      </c>
    </row>
    <row r="6189" spans="1:10" x14ac:dyDescent="0.2">
      <c r="A6189">
        <v>35201351</v>
      </c>
      <c r="B6189">
        <v>419</v>
      </c>
      <c r="C6189">
        <v>4</v>
      </c>
      <c r="D6189">
        <v>3</v>
      </c>
      <c r="E6189">
        <v>1</v>
      </c>
      <c r="F6189">
        <v>4</v>
      </c>
      <c r="G6189">
        <v>0.26013289264112505</v>
      </c>
      <c r="H6189">
        <v>-0.26927516163081366</v>
      </c>
      <c r="I6189">
        <v>-0.84293374780853092</v>
      </c>
      <c r="J6189">
        <v>6.8964445253801604E-2</v>
      </c>
    </row>
    <row r="6190" spans="1:10" x14ac:dyDescent="0.2">
      <c r="A6190">
        <v>35201352</v>
      </c>
      <c r="B6190">
        <v>379</v>
      </c>
      <c r="C6190">
        <v>5</v>
      </c>
      <c r="D6190">
        <v>1</v>
      </c>
      <c r="E6190">
        <v>2</v>
      </c>
      <c r="F6190">
        <v>3</v>
      </c>
      <c r="G6190">
        <v>1.007122326757663</v>
      </c>
      <c r="H6190">
        <v>-1.085566292357889</v>
      </c>
      <c r="I6190">
        <v>-0.63993988959364689</v>
      </c>
      <c r="J6190">
        <v>-0.2550084256125793</v>
      </c>
    </row>
    <row r="6191" spans="1:10" x14ac:dyDescent="0.2">
      <c r="A6191">
        <v>35201353</v>
      </c>
      <c r="B6191">
        <v>430</v>
      </c>
      <c r="C6191">
        <v>4</v>
      </c>
      <c r="D6191">
        <v>2</v>
      </c>
      <c r="E6191">
        <v>1</v>
      </c>
      <c r="F6191">
        <v>3</v>
      </c>
      <c r="G6191">
        <v>0.15186188992604416</v>
      </c>
      <c r="H6191">
        <v>-0.65750863333666132</v>
      </c>
      <c r="I6191">
        <v>-0.75019802732167318</v>
      </c>
      <c r="J6191">
        <v>-0.36763120806447641</v>
      </c>
    </row>
    <row r="6192" spans="1:10" x14ac:dyDescent="0.2">
      <c r="A6192">
        <v>35201354</v>
      </c>
      <c r="B6192">
        <v>428</v>
      </c>
      <c r="C6192">
        <v>3</v>
      </c>
      <c r="D6192">
        <v>2</v>
      </c>
      <c r="E6192">
        <v>2</v>
      </c>
      <c r="F6192">
        <v>4</v>
      </c>
      <c r="G6192">
        <v>-7.8783047450845328E-2</v>
      </c>
      <c r="H6192">
        <v>-0.56942275630087913</v>
      </c>
      <c r="I6192">
        <v>-0.60151851592338434</v>
      </c>
      <c r="J6192">
        <v>0.18050134157224745</v>
      </c>
    </row>
    <row r="6193" spans="1:10" x14ac:dyDescent="0.2">
      <c r="A6193">
        <v>35201355</v>
      </c>
      <c r="B6193">
        <v>439</v>
      </c>
      <c r="C6193">
        <v>5</v>
      </c>
      <c r="D6193">
        <v>4</v>
      </c>
      <c r="E6193">
        <v>2</v>
      </c>
      <c r="F6193">
        <v>4</v>
      </c>
      <c r="G6193">
        <v>0.74770765154739127</v>
      </c>
      <c r="H6193">
        <v>0.38370518246184293</v>
      </c>
      <c r="I6193">
        <v>-0.60290749623387074</v>
      </c>
      <c r="J6193">
        <v>7.9497444917224269E-2</v>
      </c>
    </row>
    <row r="6194" spans="1:10" x14ac:dyDescent="0.2">
      <c r="A6194">
        <v>35201356</v>
      </c>
      <c r="B6194">
        <v>387</v>
      </c>
      <c r="C6194">
        <v>5</v>
      </c>
      <c r="D6194">
        <v>3</v>
      </c>
      <c r="E6194">
        <v>2</v>
      </c>
      <c r="F6194">
        <v>4</v>
      </c>
      <c r="G6194">
        <v>0.87872054205387362</v>
      </c>
      <c r="H6194">
        <v>-0.23423142505099775</v>
      </c>
      <c r="I6194">
        <v>-0.62592139326693008</v>
      </c>
      <c r="J6194">
        <v>0.26935875123803399</v>
      </c>
    </row>
    <row r="6195" spans="1:10" x14ac:dyDescent="0.2">
      <c r="A6195">
        <v>35201357</v>
      </c>
      <c r="B6195">
        <v>786</v>
      </c>
      <c r="C6195">
        <v>5</v>
      </c>
      <c r="D6195">
        <v>3</v>
      </c>
      <c r="E6195">
        <v>1</v>
      </c>
      <c r="F6195">
        <v>4</v>
      </c>
      <c r="G6195">
        <v>2.1435728518001116</v>
      </c>
      <c r="H6195">
        <v>-4.8339298308057443E-2</v>
      </c>
      <c r="I6195">
        <v>-0.91674681072621367</v>
      </c>
      <c r="J6195">
        <v>0.41314826786716596</v>
      </c>
    </row>
    <row r="6196" spans="1:10" x14ac:dyDescent="0.2">
      <c r="A6196">
        <v>35201358</v>
      </c>
      <c r="B6196">
        <v>644</v>
      </c>
      <c r="C6196">
        <v>5</v>
      </c>
      <c r="D6196">
        <v>3</v>
      </c>
      <c r="E6196">
        <v>1</v>
      </c>
      <c r="F6196">
        <v>4</v>
      </c>
      <c r="G6196">
        <v>1.3376794128266936</v>
      </c>
      <c r="H6196">
        <v>-0.16574786554743992</v>
      </c>
      <c r="I6196">
        <v>-1.1489916626919927</v>
      </c>
      <c r="J6196">
        <v>0.13329398908349138</v>
      </c>
    </row>
    <row r="6197" spans="1:10" x14ac:dyDescent="0.2">
      <c r="A6197">
        <v>35201359</v>
      </c>
      <c r="B6197">
        <v>459</v>
      </c>
      <c r="C6197">
        <v>5</v>
      </c>
      <c r="D6197">
        <v>3</v>
      </c>
      <c r="E6197">
        <v>2</v>
      </c>
      <c r="F6197">
        <v>3</v>
      </c>
      <c r="G6197">
        <v>1.2355077738615519</v>
      </c>
      <c r="H6197">
        <v>-0.16867013645886536</v>
      </c>
      <c r="I6197">
        <v>-0.40176868733032289</v>
      </c>
      <c r="J6197">
        <v>-7.7632318322858343E-2</v>
      </c>
    </row>
    <row r="6198" spans="1:10" x14ac:dyDescent="0.2">
      <c r="A6198">
        <v>35201360</v>
      </c>
      <c r="B6198">
        <v>638</v>
      </c>
      <c r="C6198">
        <v>5</v>
      </c>
      <c r="D6198">
        <v>4</v>
      </c>
      <c r="E6198">
        <v>1</v>
      </c>
      <c r="F6198">
        <v>4</v>
      </c>
      <c r="G6198">
        <v>1.3866392487930002</v>
      </c>
      <c r="H6198">
        <v>0.20800994793788941</v>
      </c>
      <c r="I6198">
        <v>-1.099805361627173</v>
      </c>
      <c r="J6198">
        <v>0.19452037487587548</v>
      </c>
    </row>
    <row r="6199" spans="1:10" x14ac:dyDescent="0.2">
      <c r="A6199">
        <v>35201361</v>
      </c>
      <c r="B6199">
        <v>510</v>
      </c>
      <c r="C6199">
        <v>5</v>
      </c>
      <c r="D6199">
        <v>4</v>
      </c>
      <c r="E6199">
        <v>1</v>
      </c>
      <c r="F6199">
        <v>5</v>
      </c>
      <c r="G6199">
        <v>1.6028732286532494</v>
      </c>
      <c r="H6199">
        <v>0.4002298616638883</v>
      </c>
      <c r="I6199">
        <v>-1.1196350241219672</v>
      </c>
      <c r="J6199">
        <v>0.83031850401281093</v>
      </c>
    </row>
    <row r="6200" spans="1:10" x14ac:dyDescent="0.2">
      <c r="A6200">
        <v>35201362</v>
      </c>
      <c r="B6200">
        <v>1952</v>
      </c>
      <c r="C6200">
        <v>5</v>
      </c>
      <c r="D6200">
        <v>5</v>
      </c>
      <c r="E6200">
        <v>1</v>
      </c>
      <c r="F6200">
        <v>5</v>
      </c>
      <c r="G6200">
        <v>1.5942774152495693</v>
      </c>
      <c r="H6200">
        <v>1.1223049344449041</v>
      </c>
      <c r="I6200">
        <v>-0.8928245602283591</v>
      </c>
      <c r="J6200">
        <v>2.4465010841832626</v>
      </c>
    </row>
    <row r="6201" spans="1:10" x14ac:dyDescent="0.2">
      <c r="A6201">
        <v>35201363</v>
      </c>
      <c r="B6201">
        <v>348</v>
      </c>
      <c r="C6201">
        <v>5</v>
      </c>
      <c r="D6201">
        <v>2</v>
      </c>
      <c r="E6201">
        <v>1</v>
      </c>
      <c r="F6201">
        <v>4</v>
      </c>
      <c r="G6201">
        <v>0.92655581112708818</v>
      </c>
      <c r="H6201">
        <v>-0.64154241503382203</v>
      </c>
      <c r="I6201">
        <v>-0.85396975322011026</v>
      </c>
      <c r="J6201">
        <v>0.38721271206538238</v>
      </c>
    </row>
    <row r="6202" spans="1:10" x14ac:dyDescent="0.2">
      <c r="A6202">
        <v>35201364</v>
      </c>
      <c r="B6202">
        <v>483</v>
      </c>
      <c r="C6202">
        <v>5</v>
      </c>
      <c r="D6202">
        <v>2</v>
      </c>
      <c r="E6202">
        <v>2</v>
      </c>
      <c r="F6202">
        <v>3</v>
      </c>
      <c r="G6202">
        <v>0.72872823615306082</v>
      </c>
      <c r="H6202">
        <v>-0.7313346105440317</v>
      </c>
      <c r="I6202">
        <v>-0.70083471195088909</v>
      </c>
      <c r="J6202">
        <v>-8.5563385004877077E-2</v>
      </c>
    </row>
    <row r="6203" spans="1:10" x14ac:dyDescent="0.2">
      <c r="A6203">
        <v>35201365</v>
      </c>
      <c r="B6203">
        <v>758</v>
      </c>
      <c r="C6203">
        <v>5</v>
      </c>
      <c r="D6203">
        <v>2</v>
      </c>
      <c r="E6203">
        <v>2</v>
      </c>
      <c r="F6203">
        <v>3</v>
      </c>
      <c r="G6203">
        <v>1.2243188766896997</v>
      </c>
      <c r="H6203">
        <v>-0.72289672647534053</v>
      </c>
      <c r="I6203">
        <v>-0.62282442097931656</v>
      </c>
      <c r="J6203">
        <v>-0.13373151684909235</v>
      </c>
    </row>
    <row r="6204" spans="1:10" x14ac:dyDescent="0.2">
      <c r="A6204">
        <v>35201368</v>
      </c>
      <c r="B6204">
        <v>340</v>
      </c>
      <c r="C6204">
        <v>4</v>
      </c>
      <c r="D6204">
        <v>1</v>
      </c>
      <c r="E6204">
        <v>2</v>
      </c>
      <c r="F6204">
        <v>3</v>
      </c>
      <c r="G6204">
        <v>0.54840081545798913</v>
      </c>
      <c r="H6204">
        <v>-0.9785032440524396</v>
      </c>
      <c r="I6204">
        <v>-0.5895502150501104</v>
      </c>
      <c r="J6204">
        <v>-0.22772370442373868</v>
      </c>
    </row>
    <row r="6205" spans="1:10" x14ac:dyDescent="0.2">
      <c r="A6205">
        <v>35201369</v>
      </c>
      <c r="B6205">
        <v>606</v>
      </c>
      <c r="C6205">
        <v>5</v>
      </c>
      <c r="D6205">
        <v>3</v>
      </c>
      <c r="E6205">
        <v>1</v>
      </c>
      <c r="F6205">
        <v>4</v>
      </c>
      <c r="G6205">
        <v>0.94178414460714788</v>
      </c>
      <c r="H6205">
        <v>-0.32100920401737421</v>
      </c>
      <c r="I6205">
        <v>-0.7687206866298768</v>
      </c>
      <c r="J6205">
        <v>0.22524303487276442</v>
      </c>
    </row>
    <row r="6206" spans="1:10" x14ac:dyDescent="0.2">
      <c r="A6206">
        <v>35201370</v>
      </c>
      <c r="B6206">
        <v>346</v>
      </c>
      <c r="C6206">
        <v>4</v>
      </c>
      <c r="D6206">
        <v>2</v>
      </c>
      <c r="E6206">
        <v>1</v>
      </c>
      <c r="F6206">
        <v>3</v>
      </c>
      <c r="G6206">
        <v>0.3371653090786933</v>
      </c>
      <c r="H6206">
        <v>-0.63981392293450567</v>
      </c>
      <c r="I6206">
        <v>-1.229912530318215</v>
      </c>
      <c r="J6206">
        <v>-0.13270831053053297</v>
      </c>
    </row>
    <row r="6207" spans="1:10" x14ac:dyDescent="0.2">
      <c r="A6207">
        <v>35201371</v>
      </c>
      <c r="B6207">
        <v>379</v>
      </c>
      <c r="C6207">
        <v>5</v>
      </c>
      <c r="D6207">
        <v>3</v>
      </c>
      <c r="E6207">
        <v>2</v>
      </c>
      <c r="F6207">
        <v>4</v>
      </c>
      <c r="G6207">
        <v>1.1300762816298053</v>
      </c>
      <c r="H6207">
        <v>-0.2243867716030673</v>
      </c>
      <c r="I6207">
        <v>-0.68380709336131118</v>
      </c>
      <c r="J6207">
        <v>0.37613521269216643</v>
      </c>
    </row>
    <row r="6208" spans="1:10" x14ac:dyDescent="0.2">
      <c r="A6208">
        <v>35201372</v>
      </c>
      <c r="B6208">
        <v>424</v>
      </c>
      <c r="C6208">
        <v>5</v>
      </c>
      <c r="D6208">
        <v>2</v>
      </c>
      <c r="E6208">
        <v>1</v>
      </c>
      <c r="F6208">
        <v>4</v>
      </c>
      <c r="G6208">
        <v>1.2640642036391894</v>
      </c>
      <c r="H6208">
        <v>-0.45949383103451158</v>
      </c>
      <c r="I6208">
        <v>-0.86976865146187787</v>
      </c>
      <c r="J6208">
        <v>8.0226862126958551E-2</v>
      </c>
    </row>
    <row r="6209" spans="1:10" x14ac:dyDescent="0.2">
      <c r="A6209">
        <v>35201373</v>
      </c>
      <c r="B6209">
        <v>388</v>
      </c>
      <c r="C6209">
        <v>3</v>
      </c>
      <c r="D6209">
        <v>1</v>
      </c>
      <c r="E6209">
        <v>1</v>
      </c>
      <c r="F6209">
        <v>2</v>
      </c>
      <c r="G6209">
        <v>-0.1930188873360551</v>
      </c>
      <c r="H6209">
        <v>-0.86797083872827185</v>
      </c>
      <c r="I6209">
        <v>-0.72757481695890247</v>
      </c>
      <c r="J6209">
        <v>-0.47982203142212038</v>
      </c>
    </row>
    <row r="6210" spans="1:10" x14ac:dyDescent="0.2">
      <c r="A6210">
        <v>35201374</v>
      </c>
      <c r="B6210">
        <v>704</v>
      </c>
      <c r="C6210">
        <v>4</v>
      </c>
      <c r="D6210">
        <v>2</v>
      </c>
      <c r="E6210">
        <v>2</v>
      </c>
      <c r="F6210">
        <v>3</v>
      </c>
      <c r="G6210">
        <v>0.60764891597890647</v>
      </c>
      <c r="H6210">
        <v>-0.65710421098047145</v>
      </c>
      <c r="I6210">
        <v>-0.68627552497309074</v>
      </c>
      <c r="J6210">
        <v>-0.19903917879704369</v>
      </c>
    </row>
    <row r="6211" spans="1:10" x14ac:dyDescent="0.2">
      <c r="A6211">
        <v>35201375</v>
      </c>
      <c r="B6211">
        <v>606</v>
      </c>
      <c r="C6211">
        <v>5</v>
      </c>
      <c r="D6211">
        <v>2</v>
      </c>
      <c r="E6211">
        <v>1</v>
      </c>
      <c r="F6211">
        <v>4</v>
      </c>
      <c r="G6211">
        <v>0.87216341122449959</v>
      </c>
      <c r="H6211">
        <v>-0.52246013075511277</v>
      </c>
      <c r="I6211">
        <v>-0.77929015900480691</v>
      </c>
      <c r="J6211">
        <v>0.17286973043297485</v>
      </c>
    </row>
    <row r="6212" spans="1:10" x14ac:dyDescent="0.2">
      <c r="A6212">
        <v>35201376</v>
      </c>
      <c r="B6212">
        <v>702</v>
      </c>
      <c r="C6212">
        <v>5</v>
      </c>
      <c r="D6212">
        <v>2</v>
      </c>
      <c r="E6212">
        <v>1</v>
      </c>
      <c r="F6212">
        <v>4</v>
      </c>
      <c r="G6212">
        <v>1.1413009369283962</v>
      </c>
      <c r="H6212">
        <v>-0.50689258022232164</v>
      </c>
      <c r="I6212">
        <v>-0.98935480758774519</v>
      </c>
      <c r="J6212">
        <v>0.22985414175812938</v>
      </c>
    </row>
    <row r="6213" spans="1:10" x14ac:dyDescent="0.2">
      <c r="A6213">
        <v>35201377</v>
      </c>
      <c r="B6213">
        <v>367</v>
      </c>
      <c r="C6213">
        <v>5</v>
      </c>
      <c r="D6213">
        <v>4</v>
      </c>
      <c r="E6213">
        <v>1</v>
      </c>
      <c r="F6213">
        <v>4</v>
      </c>
      <c r="G6213">
        <v>2.0107928311603076</v>
      </c>
      <c r="H6213">
        <v>0.46150758162314887</v>
      </c>
      <c r="I6213">
        <v>-1.1972836192513054</v>
      </c>
      <c r="J6213">
        <v>0.5670733843248873</v>
      </c>
    </row>
    <row r="6214" spans="1:10" x14ac:dyDescent="0.2">
      <c r="A6214">
        <v>35201378</v>
      </c>
      <c r="B6214">
        <v>456</v>
      </c>
      <c r="C6214">
        <v>5</v>
      </c>
      <c r="D6214">
        <v>4</v>
      </c>
      <c r="E6214">
        <v>1</v>
      </c>
      <c r="F6214">
        <v>4</v>
      </c>
      <c r="G6214">
        <v>1.5820994554454839</v>
      </c>
      <c r="H6214">
        <v>2.6723554688109413E-2</v>
      </c>
      <c r="I6214">
        <v>-1.1386451642741193</v>
      </c>
      <c r="J6214">
        <v>0.2651222906192105</v>
      </c>
    </row>
    <row r="6215" spans="1:10" x14ac:dyDescent="0.2">
      <c r="A6215">
        <v>35201379</v>
      </c>
      <c r="B6215">
        <v>496</v>
      </c>
      <c r="C6215">
        <v>5</v>
      </c>
      <c r="D6215">
        <v>2</v>
      </c>
      <c r="E6215">
        <v>1</v>
      </c>
      <c r="F6215">
        <v>4</v>
      </c>
      <c r="G6215">
        <v>1.2845993098935353</v>
      </c>
      <c r="H6215">
        <v>-0.47779942016536947</v>
      </c>
      <c r="I6215">
        <v>-0.92415345611179811</v>
      </c>
      <c r="J6215">
        <v>0.17322720899399169</v>
      </c>
    </row>
    <row r="6216" spans="1:10" x14ac:dyDescent="0.2">
      <c r="A6216">
        <v>35201380</v>
      </c>
      <c r="B6216">
        <v>465</v>
      </c>
      <c r="C6216">
        <v>5</v>
      </c>
      <c r="D6216">
        <v>4</v>
      </c>
      <c r="E6216">
        <v>1</v>
      </c>
      <c r="F6216">
        <v>4</v>
      </c>
      <c r="G6216">
        <v>1.2448992289304519</v>
      </c>
      <c r="H6216">
        <v>0.39707807698237207</v>
      </c>
      <c r="I6216">
        <v>-1.135191841048905</v>
      </c>
      <c r="J6216">
        <v>0.33338880702228446</v>
      </c>
    </row>
    <row r="6217" spans="1:10" x14ac:dyDescent="0.2">
      <c r="A6217">
        <v>35201381</v>
      </c>
      <c r="B6217">
        <v>434</v>
      </c>
      <c r="C6217">
        <v>5</v>
      </c>
      <c r="D6217">
        <v>5</v>
      </c>
      <c r="E6217">
        <v>1</v>
      </c>
      <c r="F6217">
        <v>5</v>
      </c>
      <c r="G6217">
        <v>0.74637550515198536</v>
      </c>
      <c r="H6217">
        <v>0.94214406652160654</v>
      </c>
      <c r="I6217">
        <v>-0.92668464673105666</v>
      </c>
      <c r="J6217">
        <v>1.1442560741824781</v>
      </c>
    </row>
    <row r="6218" spans="1:10" x14ac:dyDescent="0.2">
      <c r="A6218">
        <v>35201383</v>
      </c>
      <c r="B6218">
        <v>454</v>
      </c>
      <c r="C6218">
        <v>2</v>
      </c>
      <c r="D6218">
        <v>4</v>
      </c>
      <c r="E6218">
        <v>4</v>
      </c>
      <c r="F6218">
        <v>5</v>
      </c>
      <c r="G6218">
        <v>-0.4870901472216963</v>
      </c>
      <c r="H6218">
        <v>0.40355579337566627</v>
      </c>
      <c r="I6218">
        <v>4.5045506754493161E-2</v>
      </c>
      <c r="J6218">
        <v>0.90862192580681067</v>
      </c>
    </row>
    <row r="6219" spans="1:10" x14ac:dyDescent="0.2">
      <c r="A6219">
        <v>35201384</v>
      </c>
      <c r="B6219">
        <v>401</v>
      </c>
      <c r="C6219">
        <v>2</v>
      </c>
      <c r="D6219">
        <v>3</v>
      </c>
      <c r="E6219">
        <v>2</v>
      </c>
      <c r="F6219">
        <v>4</v>
      </c>
      <c r="G6219">
        <v>-0.45430564977439092</v>
      </c>
      <c r="H6219">
        <v>-0.28537265121608713</v>
      </c>
      <c r="I6219">
        <v>-0.36302088352906225</v>
      </c>
      <c r="J6219">
        <v>0.43506516447505034</v>
      </c>
    </row>
    <row r="6220" spans="1:10" x14ac:dyDescent="0.2">
      <c r="A6220">
        <v>35201387</v>
      </c>
      <c r="B6220">
        <v>628</v>
      </c>
      <c r="C6220">
        <v>5</v>
      </c>
      <c r="D6220">
        <v>5</v>
      </c>
      <c r="E6220">
        <v>4</v>
      </c>
      <c r="F6220">
        <v>5</v>
      </c>
      <c r="G6220">
        <v>1.464650207034043</v>
      </c>
      <c r="H6220">
        <v>0.8942637466851211</v>
      </c>
      <c r="I6220">
        <v>0.20274870138540171</v>
      </c>
      <c r="J6220">
        <v>0.79128581983558832</v>
      </c>
    </row>
    <row r="6221" spans="1:10" x14ac:dyDescent="0.2">
      <c r="A6221">
        <v>35201388</v>
      </c>
      <c r="B6221">
        <v>593</v>
      </c>
      <c r="C6221">
        <v>3</v>
      </c>
      <c r="D6221">
        <v>5</v>
      </c>
      <c r="E6221">
        <v>3</v>
      </c>
      <c r="F6221">
        <v>4</v>
      </c>
      <c r="G6221">
        <v>-3.4571632919855932E-2</v>
      </c>
      <c r="H6221">
        <v>0.72643445165330511</v>
      </c>
      <c r="I6221">
        <v>-6.3387104003680653E-2</v>
      </c>
      <c r="J6221">
        <v>0.63987551949864507</v>
      </c>
    </row>
    <row r="6222" spans="1:10" x14ac:dyDescent="0.2">
      <c r="A6222">
        <v>35201389</v>
      </c>
      <c r="B6222">
        <v>1013</v>
      </c>
      <c r="C6222">
        <v>3</v>
      </c>
      <c r="D6222">
        <v>4</v>
      </c>
      <c r="E6222">
        <v>2</v>
      </c>
      <c r="F6222">
        <v>4</v>
      </c>
      <c r="G6222">
        <v>-0.17661543904396687</v>
      </c>
      <c r="H6222">
        <v>0.47167442581398927</v>
      </c>
      <c r="I6222">
        <v>-0.34966052856262708</v>
      </c>
      <c r="J6222">
        <v>0.54191616539701781</v>
      </c>
    </row>
    <row r="6223" spans="1:10" x14ac:dyDescent="0.2">
      <c r="A6223">
        <v>35201390</v>
      </c>
      <c r="B6223">
        <v>515</v>
      </c>
      <c r="C6223">
        <v>4</v>
      </c>
      <c r="D6223">
        <v>4</v>
      </c>
      <c r="E6223">
        <v>2</v>
      </c>
      <c r="F6223">
        <v>4</v>
      </c>
      <c r="G6223">
        <v>0.10112466022248648</v>
      </c>
      <c r="H6223">
        <v>8.1046957862192806E-2</v>
      </c>
      <c r="I6223">
        <v>-0.52096901309524435</v>
      </c>
      <c r="J6223">
        <v>0.54866516179634806</v>
      </c>
    </row>
    <row r="6224" spans="1:10" x14ac:dyDescent="0.2">
      <c r="A6224">
        <v>35201391</v>
      </c>
      <c r="B6224">
        <v>347</v>
      </c>
      <c r="C6224">
        <v>1</v>
      </c>
      <c r="D6224">
        <v>3</v>
      </c>
      <c r="E6224">
        <v>2</v>
      </c>
      <c r="F6224">
        <v>5</v>
      </c>
      <c r="G6224">
        <v>-0.97290447829220827</v>
      </c>
      <c r="H6224">
        <v>-0.2795670522838869</v>
      </c>
      <c r="I6224">
        <v>-0.59408173001682796</v>
      </c>
      <c r="J6224">
        <v>0.99886107128320201</v>
      </c>
    </row>
    <row r="6225" spans="1:10" x14ac:dyDescent="0.2">
      <c r="A6225">
        <v>35201393</v>
      </c>
      <c r="B6225">
        <v>554</v>
      </c>
      <c r="C6225">
        <v>3</v>
      </c>
      <c r="D6225">
        <v>4</v>
      </c>
      <c r="E6225">
        <v>3</v>
      </c>
      <c r="F6225">
        <v>5</v>
      </c>
      <c r="G6225">
        <v>-0.30497458564087832</v>
      </c>
      <c r="H6225">
        <v>0.49002312890494437</v>
      </c>
      <c r="I6225">
        <v>-0.20722273333026958</v>
      </c>
      <c r="J6225">
        <v>0.84273678027639387</v>
      </c>
    </row>
    <row r="6226" spans="1:10" x14ac:dyDescent="0.2">
      <c r="A6226">
        <v>35201394</v>
      </c>
      <c r="B6226">
        <v>537</v>
      </c>
      <c r="C6226">
        <v>4</v>
      </c>
      <c r="D6226">
        <v>4</v>
      </c>
      <c r="E6226">
        <v>3</v>
      </c>
      <c r="F6226">
        <v>5</v>
      </c>
      <c r="G6226">
        <v>0.1869883275531177</v>
      </c>
      <c r="H6226">
        <v>0.58364294233689074</v>
      </c>
      <c r="I6226">
        <v>-0.10193496567936229</v>
      </c>
      <c r="J6226">
        <v>1.1384427551293008</v>
      </c>
    </row>
    <row r="6227" spans="1:10" x14ac:dyDescent="0.2">
      <c r="A6227">
        <v>35201395</v>
      </c>
      <c r="B6227">
        <v>537</v>
      </c>
      <c r="C6227">
        <v>3</v>
      </c>
      <c r="D6227">
        <v>5</v>
      </c>
      <c r="E6227">
        <v>2</v>
      </c>
      <c r="F6227">
        <v>5</v>
      </c>
      <c r="G6227">
        <v>-4.6181757698976408E-3</v>
      </c>
      <c r="H6227">
        <v>1.4550527838451801</v>
      </c>
      <c r="I6227">
        <v>-0.68039154139647906</v>
      </c>
      <c r="J6227">
        <v>1.2234928165775636</v>
      </c>
    </row>
    <row r="6228" spans="1:10" x14ac:dyDescent="0.2">
      <c r="A6228">
        <v>35201396</v>
      </c>
      <c r="B6228">
        <v>612</v>
      </c>
      <c r="C6228">
        <v>5</v>
      </c>
      <c r="D6228">
        <v>5</v>
      </c>
      <c r="E6228">
        <v>5</v>
      </c>
      <c r="F6228">
        <v>4</v>
      </c>
      <c r="G6228">
        <v>2.3959002084443934</v>
      </c>
      <c r="H6228">
        <v>2.4882263552587816</v>
      </c>
      <c r="I6228">
        <v>2.8365656776979251</v>
      </c>
      <c r="J6228">
        <v>0.46651815159180243</v>
      </c>
    </row>
    <row r="6229" spans="1:10" x14ac:dyDescent="0.2">
      <c r="A6229">
        <v>35201397</v>
      </c>
      <c r="B6229">
        <v>530</v>
      </c>
      <c r="C6229">
        <v>4</v>
      </c>
      <c r="D6229">
        <v>5</v>
      </c>
      <c r="E6229">
        <v>2</v>
      </c>
      <c r="F6229">
        <v>5</v>
      </c>
      <c r="G6229">
        <v>0.11348216980817759</v>
      </c>
      <c r="H6229">
        <v>0.8597016021791466</v>
      </c>
      <c r="I6229">
        <v>-0.50239530231258767</v>
      </c>
      <c r="J6229">
        <v>0.72557117708497332</v>
      </c>
    </row>
    <row r="6230" spans="1:10" x14ac:dyDescent="0.2">
      <c r="A6230">
        <v>35201398</v>
      </c>
      <c r="B6230">
        <v>485</v>
      </c>
      <c r="C6230">
        <v>3</v>
      </c>
      <c r="D6230">
        <v>4</v>
      </c>
      <c r="E6230">
        <v>3</v>
      </c>
      <c r="F6230">
        <v>4</v>
      </c>
      <c r="G6230">
        <v>-0.32638814615101097</v>
      </c>
      <c r="H6230">
        <v>0.24199288274544201</v>
      </c>
      <c r="I6230">
        <v>-0.26456343981614089</v>
      </c>
      <c r="J6230">
        <v>0.60704500571242193</v>
      </c>
    </row>
    <row r="6231" spans="1:10" x14ac:dyDescent="0.2">
      <c r="A6231">
        <v>35201399</v>
      </c>
      <c r="B6231">
        <v>424</v>
      </c>
      <c r="C6231">
        <v>4</v>
      </c>
      <c r="D6231">
        <v>5</v>
      </c>
      <c r="E6231">
        <v>2</v>
      </c>
      <c r="F6231">
        <v>4</v>
      </c>
      <c r="G6231">
        <v>8.3092388576523901E-2</v>
      </c>
      <c r="H6231">
        <v>1.0655354307264839</v>
      </c>
      <c r="I6231">
        <v>-0.67217894455408356</v>
      </c>
      <c r="J6231">
        <v>0.63592570972390605</v>
      </c>
    </row>
    <row r="6232" spans="1:10" x14ac:dyDescent="0.2">
      <c r="A6232">
        <v>35201400</v>
      </c>
      <c r="B6232">
        <v>272</v>
      </c>
      <c r="C6232">
        <v>4</v>
      </c>
      <c r="D6232">
        <v>5</v>
      </c>
      <c r="E6232">
        <v>2</v>
      </c>
      <c r="F6232">
        <v>5</v>
      </c>
      <c r="G6232">
        <v>0.22023799114387735</v>
      </c>
      <c r="H6232">
        <v>0.76090108986766447</v>
      </c>
      <c r="I6232">
        <v>-0.54346414408518151</v>
      </c>
      <c r="J6232">
        <v>1.0686770964972803</v>
      </c>
    </row>
    <row r="6233" spans="1:10" x14ac:dyDescent="0.2">
      <c r="A6233">
        <v>35201401</v>
      </c>
      <c r="B6233">
        <v>1413</v>
      </c>
      <c r="C6233">
        <v>5</v>
      </c>
      <c r="D6233">
        <v>3</v>
      </c>
      <c r="E6233">
        <v>1</v>
      </c>
      <c r="F6233">
        <v>4</v>
      </c>
      <c r="G6233">
        <v>2.2550743211279545</v>
      </c>
      <c r="H6233">
        <v>-6.3284277717538112E-2</v>
      </c>
      <c r="I6233">
        <v>-1.482819068090141</v>
      </c>
      <c r="J6233">
        <v>0.61905921749386938</v>
      </c>
    </row>
    <row r="6234" spans="1:10" x14ac:dyDescent="0.2">
      <c r="A6234">
        <v>35201402</v>
      </c>
      <c r="B6234">
        <v>499</v>
      </c>
      <c r="C6234">
        <v>5</v>
      </c>
      <c r="D6234">
        <v>4</v>
      </c>
      <c r="E6234">
        <v>1</v>
      </c>
      <c r="F6234">
        <v>4</v>
      </c>
      <c r="G6234">
        <v>1.4294444952170811</v>
      </c>
      <c r="H6234">
        <v>-1.5307600227631696E-2</v>
      </c>
      <c r="I6234">
        <v>-0.90329089707084664</v>
      </c>
      <c r="J6234">
        <v>9.0982544250370528E-2</v>
      </c>
    </row>
    <row r="6235" spans="1:10" x14ac:dyDescent="0.2">
      <c r="A6235">
        <v>35201403</v>
      </c>
      <c r="B6235">
        <v>265</v>
      </c>
      <c r="C6235">
        <v>5</v>
      </c>
      <c r="D6235">
        <v>3</v>
      </c>
      <c r="E6235">
        <v>1</v>
      </c>
      <c r="F6235">
        <v>3</v>
      </c>
      <c r="G6235">
        <v>1.1097890894063576</v>
      </c>
      <c r="H6235">
        <v>-0.35240341845003204</v>
      </c>
      <c r="I6235">
        <v>-0.92745972053132175</v>
      </c>
      <c r="J6235">
        <v>-0.1918428602741909</v>
      </c>
    </row>
    <row r="6236" spans="1:10" x14ac:dyDescent="0.2">
      <c r="A6236">
        <v>35201404</v>
      </c>
      <c r="B6236">
        <v>264</v>
      </c>
      <c r="C6236">
        <v>5</v>
      </c>
      <c r="D6236">
        <v>4</v>
      </c>
      <c r="E6236">
        <v>3</v>
      </c>
      <c r="F6236">
        <v>3</v>
      </c>
      <c r="G6236">
        <v>1.485907305664961</v>
      </c>
      <c r="H6236">
        <v>0.13303085687090829</v>
      </c>
      <c r="I6236">
        <v>-1.953254768666729E-2</v>
      </c>
      <c r="J6236">
        <v>-0.11485692323246435</v>
      </c>
    </row>
    <row r="6237" spans="1:10" x14ac:dyDescent="0.2">
      <c r="A6237">
        <v>35201405</v>
      </c>
      <c r="B6237">
        <v>437</v>
      </c>
      <c r="C6237">
        <v>5</v>
      </c>
      <c r="D6237">
        <v>3</v>
      </c>
      <c r="E6237">
        <v>5</v>
      </c>
      <c r="F6237">
        <v>4</v>
      </c>
      <c r="G6237">
        <v>2.8408280004577255</v>
      </c>
      <c r="H6237">
        <v>-0.22026514638857661</v>
      </c>
      <c r="I6237">
        <v>2.3481566157905505</v>
      </c>
      <c r="J6237">
        <v>-9.8572005768828019E-3</v>
      </c>
    </row>
    <row r="6238" spans="1:10" x14ac:dyDescent="0.2">
      <c r="A6238">
        <v>35201406</v>
      </c>
      <c r="B6238">
        <v>618</v>
      </c>
      <c r="C6238">
        <v>5</v>
      </c>
      <c r="D6238">
        <v>4</v>
      </c>
      <c r="E6238">
        <v>1</v>
      </c>
      <c r="F6238">
        <v>4</v>
      </c>
      <c r="G6238">
        <v>0.96587240303586375</v>
      </c>
      <c r="H6238">
        <v>0.45794550220800045</v>
      </c>
      <c r="I6238">
        <v>-0.82100489623663919</v>
      </c>
      <c r="J6238">
        <v>0.15941708444541836</v>
      </c>
    </row>
    <row r="6239" spans="1:10" x14ac:dyDescent="0.2">
      <c r="A6239">
        <v>35201407</v>
      </c>
      <c r="B6239">
        <v>700</v>
      </c>
      <c r="C6239">
        <v>5</v>
      </c>
      <c r="D6239">
        <v>2</v>
      </c>
      <c r="E6239">
        <v>1</v>
      </c>
      <c r="F6239">
        <v>3</v>
      </c>
      <c r="G6239">
        <v>1.4531538495742233</v>
      </c>
      <c r="H6239">
        <v>-0.64383416003975369</v>
      </c>
      <c r="I6239">
        <v>-1.293478120038273</v>
      </c>
      <c r="J6239">
        <v>-0.18288955044329203</v>
      </c>
    </row>
    <row r="6240" spans="1:10" x14ac:dyDescent="0.2">
      <c r="A6240">
        <v>35201408</v>
      </c>
      <c r="B6240">
        <v>474</v>
      </c>
      <c r="C6240">
        <v>4</v>
      </c>
      <c r="D6240">
        <v>4</v>
      </c>
      <c r="E6240">
        <v>3</v>
      </c>
      <c r="F6240">
        <v>3</v>
      </c>
      <c r="G6240">
        <v>0.60834398935486633</v>
      </c>
      <c r="H6240">
        <v>-1.9247542904310688E-3</v>
      </c>
      <c r="I6240">
        <v>-0.23579188247889643</v>
      </c>
      <c r="J6240">
        <v>-9.8790533220562318E-2</v>
      </c>
    </row>
    <row r="6241" spans="1:10" x14ac:dyDescent="0.2">
      <c r="A6241">
        <v>35201409</v>
      </c>
      <c r="B6241">
        <v>362</v>
      </c>
      <c r="C6241">
        <v>5</v>
      </c>
      <c r="D6241">
        <v>3</v>
      </c>
      <c r="E6241">
        <v>2</v>
      </c>
      <c r="F6241">
        <v>3</v>
      </c>
      <c r="G6241">
        <v>0.77022097664586575</v>
      </c>
      <c r="H6241">
        <v>-0.16735213291024492</v>
      </c>
      <c r="I6241">
        <v>-0.51363609244957975</v>
      </c>
      <c r="J6241">
        <v>-7.367206763910783E-2</v>
      </c>
    </row>
    <row r="6242" spans="1:10" x14ac:dyDescent="0.2">
      <c r="A6242">
        <v>35201410</v>
      </c>
      <c r="B6242">
        <v>394</v>
      </c>
      <c r="C6242">
        <v>4</v>
      </c>
      <c r="D6242">
        <v>3</v>
      </c>
      <c r="E6242">
        <v>2</v>
      </c>
      <c r="F6242">
        <v>4</v>
      </c>
      <c r="G6242">
        <v>0.63448281387823957</v>
      </c>
      <c r="H6242">
        <v>-0.33826879632480999</v>
      </c>
      <c r="I6242">
        <v>-0.53540632188520265</v>
      </c>
      <c r="J6242">
        <v>7.3915689733205267E-2</v>
      </c>
    </row>
    <row r="6243" spans="1:10" x14ac:dyDescent="0.2">
      <c r="A6243">
        <v>35201411</v>
      </c>
      <c r="B6243">
        <v>519</v>
      </c>
      <c r="C6243">
        <v>4</v>
      </c>
      <c r="D6243">
        <v>4</v>
      </c>
      <c r="E6243">
        <v>3</v>
      </c>
      <c r="F6243">
        <v>4</v>
      </c>
      <c r="G6243">
        <v>0.29809763433158476</v>
      </c>
      <c r="H6243">
        <v>0.43979175516367686</v>
      </c>
      <c r="I6243">
        <v>1.8139544986437842E-2</v>
      </c>
      <c r="J6243">
        <v>0.24988314277874563</v>
      </c>
    </row>
    <row r="6244" spans="1:10" x14ac:dyDescent="0.2">
      <c r="A6244">
        <v>35201412</v>
      </c>
      <c r="B6244">
        <v>343</v>
      </c>
      <c r="C6244">
        <v>4</v>
      </c>
      <c r="D6244">
        <v>4</v>
      </c>
      <c r="E6244">
        <v>4</v>
      </c>
      <c r="F6244">
        <v>4</v>
      </c>
      <c r="G6244">
        <v>0.44977148965564573</v>
      </c>
      <c r="H6244">
        <v>0.38333784039022484</v>
      </c>
      <c r="I6244">
        <v>0.14777004751789657</v>
      </c>
      <c r="J6244">
        <v>0.22615148353636697</v>
      </c>
    </row>
    <row r="6245" spans="1:10" x14ac:dyDescent="0.2">
      <c r="A6245">
        <v>35201413</v>
      </c>
      <c r="B6245">
        <v>453</v>
      </c>
      <c r="C6245">
        <v>5</v>
      </c>
      <c r="D6245">
        <v>2</v>
      </c>
      <c r="E6245">
        <v>3</v>
      </c>
      <c r="F6245">
        <v>4</v>
      </c>
      <c r="G6245">
        <v>0.77211802659425488</v>
      </c>
      <c r="H6245">
        <v>-0.43805311360232935</v>
      </c>
      <c r="I6245">
        <v>-0.13182506949109032</v>
      </c>
      <c r="J6245">
        <v>-6.5603534030829573E-3</v>
      </c>
    </row>
    <row r="6246" spans="1:10" x14ac:dyDescent="0.2">
      <c r="A6246">
        <v>35201414</v>
      </c>
      <c r="B6246">
        <v>499</v>
      </c>
      <c r="C6246">
        <v>4</v>
      </c>
      <c r="D6246">
        <v>2</v>
      </c>
      <c r="E6246">
        <v>4</v>
      </c>
      <c r="F6246">
        <v>4</v>
      </c>
      <c r="G6246">
        <v>0.52307646669161034</v>
      </c>
      <c r="H6246">
        <v>-0.70008727741298094</v>
      </c>
      <c r="I6246">
        <v>9.7448643015055222E-2</v>
      </c>
      <c r="J6246">
        <v>3.1798661020749908E-3</v>
      </c>
    </row>
    <row r="6247" spans="1:10" x14ac:dyDescent="0.2">
      <c r="A6247">
        <v>35201415</v>
      </c>
      <c r="B6247">
        <v>426</v>
      </c>
      <c r="C6247">
        <v>4</v>
      </c>
      <c r="D6247">
        <v>3</v>
      </c>
      <c r="E6247">
        <v>2</v>
      </c>
      <c r="F6247">
        <v>4</v>
      </c>
      <c r="G6247">
        <v>0.53220876743322287</v>
      </c>
      <c r="H6247">
        <v>-0.37500230309210958</v>
      </c>
      <c r="I6247">
        <v>-0.50871081605909108</v>
      </c>
      <c r="J6247">
        <v>0.36083188073114691</v>
      </c>
    </row>
    <row r="6248" spans="1:10" x14ac:dyDescent="0.2">
      <c r="A6248">
        <v>35201416</v>
      </c>
      <c r="B6248">
        <v>468</v>
      </c>
      <c r="C6248">
        <v>5</v>
      </c>
      <c r="D6248">
        <v>5</v>
      </c>
      <c r="E6248">
        <v>5</v>
      </c>
      <c r="F6248">
        <v>3</v>
      </c>
      <c r="G6248">
        <v>2.5553193479980729</v>
      </c>
      <c r="H6248">
        <v>0.60900926819627776</v>
      </c>
      <c r="I6248">
        <v>2.6075919289902036</v>
      </c>
      <c r="J6248">
        <v>-0.16219017863860719</v>
      </c>
    </row>
    <row r="6249" spans="1:10" x14ac:dyDescent="0.2">
      <c r="A6249">
        <v>35201417</v>
      </c>
      <c r="B6249">
        <v>373</v>
      </c>
      <c r="C6249">
        <v>5</v>
      </c>
      <c r="D6249">
        <v>5</v>
      </c>
      <c r="E6249">
        <v>3</v>
      </c>
      <c r="F6249">
        <v>4</v>
      </c>
      <c r="G6249">
        <v>0.84377770507340566</v>
      </c>
      <c r="H6249">
        <v>0.61657452334858809</v>
      </c>
      <c r="I6249">
        <v>-0.27774861878624979</v>
      </c>
      <c r="J6249">
        <v>0.4865023562784252</v>
      </c>
    </row>
    <row r="6250" spans="1:10" x14ac:dyDescent="0.2">
      <c r="A6250">
        <v>35201418</v>
      </c>
      <c r="B6250">
        <v>431</v>
      </c>
      <c r="C6250">
        <v>5</v>
      </c>
      <c r="D6250">
        <v>3</v>
      </c>
      <c r="E6250">
        <v>4</v>
      </c>
      <c r="F6250">
        <v>4</v>
      </c>
      <c r="G6250">
        <v>1.1682234896112833</v>
      </c>
      <c r="H6250">
        <v>-0.25703477611824582</v>
      </c>
      <c r="I6250">
        <v>7.6761476856379351E-2</v>
      </c>
      <c r="J6250">
        <v>0.23414689004050665</v>
      </c>
    </row>
    <row r="6251" spans="1:10" x14ac:dyDescent="0.2">
      <c r="A6251">
        <v>35201419</v>
      </c>
      <c r="B6251">
        <v>509</v>
      </c>
      <c r="C6251">
        <v>5</v>
      </c>
      <c r="D6251">
        <v>3</v>
      </c>
      <c r="E6251">
        <v>5</v>
      </c>
      <c r="F6251">
        <v>4</v>
      </c>
      <c r="G6251">
        <v>1.1230143324935398</v>
      </c>
      <c r="H6251">
        <v>-0.20094628644362719</v>
      </c>
      <c r="I6251">
        <v>0.63602997144124085</v>
      </c>
      <c r="J6251">
        <v>0.17267493726946104</v>
      </c>
    </row>
    <row r="6252" spans="1:10" x14ac:dyDescent="0.2">
      <c r="A6252">
        <v>35201420</v>
      </c>
      <c r="B6252">
        <v>490</v>
      </c>
      <c r="C6252">
        <v>5</v>
      </c>
      <c r="D6252">
        <v>2</v>
      </c>
      <c r="E6252">
        <v>2</v>
      </c>
      <c r="F6252">
        <v>4</v>
      </c>
      <c r="G6252">
        <v>0.91735965544721787</v>
      </c>
      <c r="H6252">
        <v>-0.53191183066073577</v>
      </c>
      <c r="I6252">
        <v>-0.52185502457329824</v>
      </c>
      <c r="J6252">
        <v>8.4756559747422286E-2</v>
      </c>
    </row>
    <row r="6253" spans="1:10" x14ac:dyDescent="0.2">
      <c r="A6253">
        <v>35201421</v>
      </c>
      <c r="B6253">
        <v>385</v>
      </c>
      <c r="C6253">
        <v>5</v>
      </c>
      <c r="D6253">
        <v>4</v>
      </c>
      <c r="E6253">
        <v>1</v>
      </c>
      <c r="F6253">
        <v>4</v>
      </c>
      <c r="G6253">
        <v>1.8718639461446527</v>
      </c>
      <c r="H6253">
        <v>0.14215744798694913</v>
      </c>
      <c r="I6253">
        <v>-1.0056434615839849</v>
      </c>
      <c r="J6253">
        <v>0.37561716864188521</v>
      </c>
    </row>
    <row r="6254" spans="1:10" x14ac:dyDescent="0.2">
      <c r="A6254">
        <v>35201422</v>
      </c>
      <c r="B6254">
        <v>573</v>
      </c>
      <c r="C6254">
        <v>5</v>
      </c>
      <c r="D6254">
        <v>4</v>
      </c>
      <c r="E6254">
        <v>3</v>
      </c>
      <c r="F6254">
        <v>4</v>
      </c>
      <c r="G6254">
        <v>1.2606866562869388</v>
      </c>
      <c r="H6254">
        <v>0.15732712406118604</v>
      </c>
      <c r="I6254">
        <v>-0.26756990603203706</v>
      </c>
      <c r="J6254">
        <v>6.0937358799369429E-2</v>
      </c>
    </row>
    <row r="6255" spans="1:10" x14ac:dyDescent="0.2">
      <c r="A6255">
        <v>35201423</v>
      </c>
      <c r="B6255">
        <v>351</v>
      </c>
      <c r="C6255">
        <v>4</v>
      </c>
      <c r="D6255">
        <v>2</v>
      </c>
      <c r="E6255">
        <v>3</v>
      </c>
      <c r="F6255">
        <v>4</v>
      </c>
      <c r="G6255">
        <v>0.53560169213651332</v>
      </c>
      <c r="H6255">
        <v>-0.4619860080103893</v>
      </c>
      <c r="I6255">
        <v>-6.9442875443319646E-2</v>
      </c>
      <c r="J6255">
        <v>0.54200287153706661</v>
      </c>
    </row>
    <row r="6256" spans="1:10" x14ac:dyDescent="0.2">
      <c r="A6256">
        <v>35201426</v>
      </c>
      <c r="B6256">
        <v>437</v>
      </c>
      <c r="C6256">
        <v>5</v>
      </c>
      <c r="D6256">
        <v>2</v>
      </c>
      <c r="E6256">
        <v>3</v>
      </c>
      <c r="F6256">
        <v>4</v>
      </c>
      <c r="G6256">
        <v>1.2660017149875893</v>
      </c>
      <c r="H6256">
        <v>-0.72696565999456875</v>
      </c>
      <c r="I6256">
        <v>1.2045319325016068E-2</v>
      </c>
      <c r="J6256">
        <v>1.0978469605877894E-2</v>
      </c>
    </row>
    <row r="6257" spans="1:10" x14ac:dyDescent="0.2">
      <c r="A6257">
        <v>35201427</v>
      </c>
      <c r="B6257">
        <v>499</v>
      </c>
      <c r="C6257">
        <v>5</v>
      </c>
      <c r="D6257">
        <v>3</v>
      </c>
      <c r="E6257">
        <v>3</v>
      </c>
      <c r="F6257">
        <v>4</v>
      </c>
      <c r="G6257">
        <v>0.72504922419501328</v>
      </c>
      <c r="H6257">
        <v>-0.10798483237893147</v>
      </c>
      <c r="I6257">
        <v>-5.4435797505409611E-2</v>
      </c>
      <c r="J6257">
        <v>0.34737671326781705</v>
      </c>
    </row>
    <row r="6258" spans="1:10" x14ac:dyDescent="0.2">
      <c r="A6258">
        <v>35201428</v>
      </c>
      <c r="B6258">
        <v>613</v>
      </c>
      <c r="C6258">
        <v>5</v>
      </c>
      <c r="D6258">
        <v>4</v>
      </c>
      <c r="E6258">
        <v>5</v>
      </c>
      <c r="F6258">
        <v>3</v>
      </c>
      <c r="G6258">
        <v>1.1027634900038956</v>
      </c>
      <c r="H6258">
        <v>0.20650707242517932</v>
      </c>
      <c r="I6258">
        <v>0.72662037108723188</v>
      </c>
      <c r="J6258">
        <v>-7.6272110085480321E-2</v>
      </c>
    </row>
    <row r="6259" spans="1:10" x14ac:dyDescent="0.2">
      <c r="A6259">
        <v>35201429</v>
      </c>
      <c r="B6259">
        <v>556</v>
      </c>
      <c r="C6259">
        <v>4</v>
      </c>
      <c r="D6259">
        <v>3</v>
      </c>
      <c r="E6259">
        <v>4</v>
      </c>
      <c r="F6259">
        <v>4</v>
      </c>
      <c r="G6259">
        <v>0.64796161561157706</v>
      </c>
      <c r="H6259">
        <v>-0.25493737561172169</v>
      </c>
      <c r="I6259">
        <v>0.17460933808765888</v>
      </c>
      <c r="J6259">
        <v>6.7565366098593427E-2</v>
      </c>
    </row>
    <row r="6260" spans="1:10" x14ac:dyDescent="0.2">
      <c r="A6260">
        <v>35201430</v>
      </c>
      <c r="B6260">
        <v>424</v>
      </c>
      <c r="C6260">
        <v>4</v>
      </c>
      <c r="D6260">
        <v>4</v>
      </c>
      <c r="E6260">
        <v>3</v>
      </c>
      <c r="F6260">
        <v>5</v>
      </c>
      <c r="G6260">
        <v>0.44804179962544505</v>
      </c>
      <c r="H6260">
        <v>0.39585686943940762</v>
      </c>
      <c r="I6260">
        <v>-6.5946881771125759E-2</v>
      </c>
      <c r="J6260">
        <v>0.86066181814181353</v>
      </c>
    </row>
    <row r="6261" spans="1:10" x14ac:dyDescent="0.2">
      <c r="A6261">
        <v>35201431</v>
      </c>
      <c r="B6261">
        <v>342</v>
      </c>
      <c r="C6261">
        <v>5</v>
      </c>
      <c r="D6261">
        <v>4</v>
      </c>
      <c r="E6261">
        <v>2</v>
      </c>
      <c r="F6261">
        <v>4</v>
      </c>
      <c r="G6261">
        <v>1.1836824927188387</v>
      </c>
      <c r="H6261">
        <v>0.26812790991880581</v>
      </c>
      <c r="I6261">
        <v>-0.47350152811544582</v>
      </c>
      <c r="J6261">
        <v>0.6447990982371189</v>
      </c>
    </row>
    <row r="6262" spans="1:10" x14ac:dyDescent="0.2">
      <c r="A6262">
        <v>35201432</v>
      </c>
      <c r="B6262">
        <v>570</v>
      </c>
      <c r="C6262">
        <v>4</v>
      </c>
      <c r="D6262">
        <v>5</v>
      </c>
      <c r="E6262">
        <v>3</v>
      </c>
      <c r="F6262">
        <v>5</v>
      </c>
      <c r="G6262">
        <v>0.16868198879061558</v>
      </c>
      <c r="H6262">
        <v>0.69695406169748608</v>
      </c>
      <c r="I6262">
        <v>-0.11445397135607138</v>
      </c>
      <c r="J6262">
        <v>1.3910943917447898</v>
      </c>
    </row>
    <row r="6263" spans="1:10" x14ac:dyDescent="0.2">
      <c r="A6263">
        <v>35201433</v>
      </c>
      <c r="B6263">
        <v>680</v>
      </c>
      <c r="C6263">
        <v>5</v>
      </c>
      <c r="D6263">
        <v>4</v>
      </c>
      <c r="E6263">
        <v>3</v>
      </c>
      <c r="F6263">
        <v>4</v>
      </c>
      <c r="G6263">
        <v>1.4469318748871702</v>
      </c>
      <c r="H6263">
        <v>1.1316724099699315E-2</v>
      </c>
      <c r="I6263">
        <v>-9.90537348796795E-2</v>
      </c>
      <c r="J6263">
        <v>0.68950949927913951</v>
      </c>
    </row>
    <row r="6264" spans="1:10" x14ac:dyDescent="0.2">
      <c r="A6264">
        <v>35201434</v>
      </c>
      <c r="B6264">
        <v>584</v>
      </c>
      <c r="C6264">
        <v>4</v>
      </c>
      <c r="D6264">
        <v>5</v>
      </c>
      <c r="E6264">
        <v>2</v>
      </c>
      <c r="F6264">
        <v>5</v>
      </c>
      <c r="G6264">
        <v>0.47339339639557626</v>
      </c>
      <c r="H6264">
        <v>0.82837913494693716</v>
      </c>
      <c r="I6264">
        <v>-0.50702748048481339</v>
      </c>
      <c r="J6264">
        <v>1.7206356491157191</v>
      </c>
    </row>
    <row r="6265" spans="1:10" x14ac:dyDescent="0.2">
      <c r="A6265">
        <v>35201435</v>
      </c>
      <c r="B6265">
        <v>459</v>
      </c>
      <c r="C6265">
        <v>5</v>
      </c>
      <c r="D6265">
        <v>4</v>
      </c>
      <c r="E6265">
        <v>3</v>
      </c>
      <c r="F6265">
        <v>5</v>
      </c>
      <c r="G6265">
        <v>0.87734873933147717</v>
      </c>
      <c r="H6265">
        <v>0.1666797951227601</v>
      </c>
      <c r="I6265">
        <v>-4.1755464228782679E-2</v>
      </c>
      <c r="J6265">
        <v>1.2322101811184649</v>
      </c>
    </row>
    <row r="6266" spans="1:10" x14ac:dyDescent="0.2">
      <c r="A6266">
        <v>35201436</v>
      </c>
      <c r="B6266">
        <v>607</v>
      </c>
      <c r="C6266">
        <v>5</v>
      </c>
      <c r="D6266">
        <v>5</v>
      </c>
      <c r="E6266">
        <v>3</v>
      </c>
      <c r="F6266">
        <v>5</v>
      </c>
      <c r="G6266">
        <v>1.1680730790743499</v>
      </c>
      <c r="H6266">
        <v>1.5705384002199816</v>
      </c>
      <c r="I6266">
        <v>-0.24097309427963795</v>
      </c>
      <c r="J6266">
        <v>1.6340033501504021</v>
      </c>
    </row>
    <row r="6267" spans="1:10" x14ac:dyDescent="0.2">
      <c r="A6267">
        <v>35201437</v>
      </c>
      <c r="B6267">
        <v>523</v>
      </c>
      <c r="C6267">
        <v>5</v>
      </c>
      <c r="D6267">
        <v>5</v>
      </c>
      <c r="E6267">
        <v>2</v>
      </c>
      <c r="F6267">
        <v>5</v>
      </c>
      <c r="G6267">
        <v>0.98606080732189882</v>
      </c>
      <c r="H6267">
        <v>1.6369803869467079</v>
      </c>
      <c r="I6267">
        <v>-0.49895095321531296</v>
      </c>
      <c r="J6267">
        <v>2.0824642500399682</v>
      </c>
    </row>
    <row r="6268" spans="1:10" x14ac:dyDescent="0.2">
      <c r="A6268">
        <v>35201438</v>
      </c>
      <c r="B6268">
        <v>400</v>
      </c>
      <c r="C6268">
        <v>4</v>
      </c>
      <c r="D6268">
        <v>5</v>
      </c>
      <c r="E6268">
        <v>2</v>
      </c>
      <c r="F6268">
        <v>5</v>
      </c>
      <c r="G6268">
        <v>0.56381225349535391</v>
      </c>
      <c r="H6268">
        <v>1.0803311569902969</v>
      </c>
      <c r="I6268">
        <v>-0.43939680721765734</v>
      </c>
      <c r="J6268">
        <v>1.3115223568024441</v>
      </c>
    </row>
    <row r="6269" spans="1:10" x14ac:dyDescent="0.2">
      <c r="A6269">
        <v>35201439</v>
      </c>
      <c r="B6269">
        <v>502</v>
      </c>
      <c r="C6269">
        <v>5</v>
      </c>
      <c r="D6269">
        <v>4</v>
      </c>
      <c r="E6269">
        <v>4</v>
      </c>
      <c r="F6269">
        <v>3</v>
      </c>
      <c r="G6269">
        <v>1.0315358547931415</v>
      </c>
      <c r="H6269">
        <v>0.19767801257115594</v>
      </c>
      <c r="I6269">
        <v>6.886585916070595E-2</v>
      </c>
      <c r="J6269">
        <v>-8.081557812346836E-2</v>
      </c>
    </row>
    <row r="6270" spans="1:10" x14ac:dyDescent="0.2">
      <c r="A6270">
        <v>35201440</v>
      </c>
      <c r="B6270">
        <v>591</v>
      </c>
      <c r="C6270">
        <v>5</v>
      </c>
      <c r="D6270">
        <v>3</v>
      </c>
      <c r="E6270">
        <v>4</v>
      </c>
      <c r="F6270">
        <v>4</v>
      </c>
      <c r="G6270">
        <v>0.76809533689998077</v>
      </c>
      <c r="H6270">
        <v>-0.43422585709666028</v>
      </c>
      <c r="I6270">
        <v>0.46014337206202793</v>
      </c>
      <c r="J6270">
        <v>0.42407284924691679</v>
      </c>
    </row>
    <row r="6271" spans="1:10" x14ac:dyDescent="0.2">
      <c r="A6271">
        <v>35201441</v>
      </c>
      <c r="B6271">
        <v>394</v>
      </c>
      <c r="C6271">
        <v>5</v>
      </c>
      <c r="D6271">
        <v>2</v>
      </c>
      <c r="E6271">
        <v>1</v>
      </c>
      <c r="F6271">
        <v>4</v>
      </c>
      <c r="G6271">
        <v>1.1659785860182421</v>
      </c>
      <c r="H6271">
        <v>-0.65372551476037022</v>
      </c>
      <c r="I6271">
        <v>-0.72612399915810411</v>
      </c>
      <c r="J6271">
        <v>0.21109821020447311</v>
      </c>
    </row>
    <row r="6272" spans="1:10" x14ac:dyDescent="0.2">
      <c r="A6272">
        <v>35201442</v>
      </c>
      <c r="B6272">
        <v>750</v>
      </c>
      <c r="C6272">
        <v>5</v>
      </c>
      <c r="D6272">
        <v>3</v>
      </c>
      <c r="E6272">
        <v>2</v>
      </c>
      <c r="F6272">
        <v>4</v>
      </c>
      <c r="G6272">
        <v>0.89154897359478968</v>
      </c>
      <c r="H6272">
        <v>-0.35928644812533822</v>
      </c>
      <c r="I6272">
        <v>-0.32120330985145468</v>
      </c>
      <c r="J6272">
        <v>0.51835172744428415</v>
      </c>
    </row>
    <row r="6273" spans="1:10" x14ac:dyDescent="0.2">
      <c r="A6273">
        <v>35201443</v>
      </c>
      <c r="B6273">
        <v>437</v>
      </c>
      <c r="C6273">
        <v>5</v>
      </c>
      <c r="D6273">
        <v>4</v>
      </c>
      <c r="E6273">
        <v>3</v>
      </c>
      <c r="F6273">
        <v>4</v>
      </c>
      <c r="G6273">
        <v>0.7098995223246074</v>
      </c>
      <c r="H6273">
        <v>0.46482827895864931</v>
      </c>
      <c r="I6273">
        <v>-6.4653347138705977E-2</v>
      </c>
      <c r="J6273">
        <v>0.52417075443895733</v>
      </c>
    </row>
    <row r="6274" spans="1:10" x14ac:dyDescent="0.2">
      <c r="A6274">
        <v>35201444</v>
      </c>
      <c r="B6274">
        <v>399</v>
      </c>
      <c r="C6274">
        <v>5</v>
      </c>
      <c r="D6274">
        <v>4</v>
      </c>
      <c r="E6274">
        <v>4</v>
      </c>
      <c r="F6274">
        <v>5</v>
      </c>
      <c r="G6274">
        <v>0.70987465950043849</v>
      </c>
      <c r="H6274">
        <v>0.51494267076952172</v>
      </c>
      <c r="I6274">
        <v>9.9031143855241352E-2</v>
      </c>
      <c r="J6274">
        <v>0.75608645657512352</v>
      </c>
    </row>
    <row r="6275" spans="1:10" x14ac:dyDescent="0.2">
      <c r="A6275">
        <v>35201445</v>
      </c>
      <c r="B6275">
        <v>352</v>
      </c>
      <c r="C6275">
        <v>4</v>
      </c>
      <c r="D6275">
        <v>4</v>
      </c>
      <c r="E6275">
        <v>2</v>
      </c>
      <c r="F6275">
        <v>4</v>
      </c>
      <c r="G6275">
        <v>0.51633344830000705</v>
      </c>
      <c r="H6275">
        <v>0.18839338733130029</v>
      </c>
      <c r="I6275">
        <v>-0.4821226268733676</v>
      </c>
      <c r="J6275">
        <v>0.12554009894690535</v>
      </c>
    </row>
    <row r="6276" spans="1:10" x14ac:dyDescent="0.2">
      <c r="A6276">
        <v>35201446</v>
      </c>
      <c r="B6276">
        <v>276</v>
      </c>
      <c r="C6276">
        <v>5</v>
      </c>
      <c r="D6276">
        <v>4</v>
      </c>
      <c r="E6276">
        <v>1</v>
      </c>
      <c r="F6276">
        <v>4</v>
      </c>
      <c r="G6276">
        <v>0.96102205554497699</v>
      </c>
      <c r="H6276">
        <v>0.28747628043540241</v>
      </c>
      <c r="I6276">
        <v>-1.157202391781905</v>
      </c>
      <c r="J6276">
        <v>0.41231422281676511</v>
      </c>
    </row>
    <row r="6277" spans="1:10" x14ac:dyDescent="0.2">
      <c r="A6277">
        <v>35201447</v>
      </c>
      <c r="B6277">
        <v>391</v>
      </c>
      <c r="C6277">
        <v>4</v>
      </c>
      <c r="D6277">
        <v>4</v>
      </c>
      <c r="E6277">
        <v>4</v>
      </c>
      <c r="F6277">
        <v>4</v>
      </c>
      <c r="G6277">
        <v>0.58089382390690247</v>
      </c>
      <c r="H6277">
        <v>0.3252481620233032</v>
      </c>
      <c r="I6277">
        <v>0.20885211382179064</v>
      </c>
      <c r="J6277">
        <v>0.29806832282106771</v>
      </c>
    </row>
    <row r="6278" spans="1:10" x14ac:dyDescent="0.2">
      <c r="A6278">
        <v>35201448</v>
      </c>
      <c r="B6278">
        <v>384</v>
      </c>
      <c r="C6278">
        <v>5</v>
      </c>
      <c r="D6278">
        <v>5</v>
      </c>
      <c r="E6278">
        <v>4</v>
      </c>
      <c r="F6278">
        <v>4</v>
      </c>
      <c r="G6278">
        <v>1.445400823050532</v>
      </c>
      <c r="H6278">
        <v>0.92196930653177134</v>
      </c>
      <c r="I6278">
        <v>0.14214312624964198</v>
      </c>
      <c r="J6278">
        <v>0.4320713402146561</v>
      </c>
    </row>
    <row r="6279" spans="1:10" x14ac:dyDescent="0.2">
      <c r="A6279">
        <v>35201449</v>
      </c>
      <c r="B6279">
        <v>450</v>
      </c>
      <c r="C6279">
        <v>4</v>
      </c>
      <c r="D6279">
        <v>4</v>
      </c>
      <c r="E6279">
        <v>3</v>
      </c>
      <c r="F6279">
        <v>4</v>
      </c>
      <c r="G6279">
        <v>0.57650974454893611</v>
      </c>
      <c r="H6279">
        <v>2.8979762911248166E-2</v>
      </c>
      <c r="I6279">
        <v>-9.3013118242525492E-2</v>
      </c>
      <c r="J6279">
        <v>-3.9101359333319353E-2</v>
      </c>
    </row>
    <row r="6280" spans="1:10" x14ac:dyDescent="0.2">
      <c r="A6280">
        <v>35201450</v>
      </c>
      <c r="B6280">
        <v>568</v>
      </c>
      <c r="C6280">
        <v>5</v>
      </c>
      <c r="D6280">
        <v>3</v>
      </c>
      <c r="E6280">
        <v>4</v>
      </c>
      <c r="F6280">
        <v>3</v>
      </c>
      <c r="G6280">
        <v>0.70170041581030462</v>
      </c>
      <c r="H6280">
        <v>-0.32734375223196943</v>
      </c>
      <c r="I6280">
        <v>0.1116060352846461</v>
      </c>
      <c r="J6280">
        <v>-7.4558309860475361E-2</v>
      </c>
    </row>
    <row r="6281" spans="1:10" x14ac:dyDescent="0.2">
      <c r="A6281">
        <v>35201451</v>
      </c>
      <c r="B6281">
        <v>340</v>
      </c>
      <c r="C6281">
        <v>5</v>
      </c>
      <c r="D6281">
        <v>3</v>
      </c>
      <c r="E6281">
        <v>2</v>
      </c>
      <c r="F6281">
        <v>4</v>
      </c>
      <c r="G6281">
        <v>1.7011349312229649</v>
      </c>
      <c r="H6281">
        <v>-0.31162813688622792</v>
      </c>
      <c r="I6281">
        <v>-0.50150027123249308</v>
      </c>
      <c r="J6281">
        <v>-5.0530015899605332E-2</v>
      </c>
    </row>
    <row r="6282" spans="1:10" x14ac:dyDescent="0.2">
      <c r="A6282">
        <v>35201452</v>
      </c>
      <c r="B6282">
        <v>245</v>
      </c>
      <c r="C6282">
        <v>4</v>
      </c>
      <c r="D6282">
        <v>2</v>
      </c>
      <c r="E6282">
        <v>4</v>
      </c>
      <c r="F6282">
        <v>3</v>
      </c>
      <c r="G6282">
        <v>0.55726455962411026</v>
      </c>
      <c r="H6282">
        <v>-0.49361479747372961</v>
      </c>
      <c r="I6282">
        <v>0.42484185342222519</v>
      </c>
      <c r="J6282">
        <v>-8.9508768410990147E-2</v>
      </c>
    </row>
    <row r="6283" spans="1:10" x14ac:dyDescent="0.2">
      <c r="A6283">
        <v>35201453</v>
      </c>
      <c r="B6283">
        <v>802</v>
      </c>
      <c r="C6283">
        <v>5</v>
      </c>
      <c r="D6283">
        <v>2</v>
      </c>
      <c r="E6283">
        <v>1</v>
      </c>
      <c r="F6283">
        <v>4</v>
      </c>
      <c r="G6283">
        <v>3.5931267516422416</v>
      </c>
      <c r="H6283">
        <v>-0.51171137599196781</v>
      </c>
      <c r="I6283">
        <v>-1.8867427229825395</v>
      </c>
      <c r="J6283">
        <v>0.44868702096395019</v>
      </c>
    </row>
    <row r="6284" spans="1:10" x14ac:dyDescent="0.2">
      <c r="A6284">
        <v>35201459</v>
      </c>
      <c r="B6284">
        <v>386</v>
      </c>
      <c r="C6284">
        <v>5</v>
      </c>
      <c r="D6284">
        <v>4</v>
      </c>
      <c r="E6284">
        <v>1</v>
      </c>
      <c r="F6284">
        <v>5</v>
      </c>
      <c r="G6284">
        <v>3.2479897943983476</v>
      </c>
      <c r="H6284">
        <v>0.49209922285882712</v>
      </c>
      <c r="I6284">
        <v>-1.0536522702862672</v>
      </c>
      <c r="J6284">
        <v>1.9958679574978786</v>
      </c>
    </row>
    <row r="6285" spans="1:10" x14ac:dyDescent="0.2">
      <c r="A6285">
        <v>35201460</v>
      </c>
      <c r="B6285">
        <v>594</v>
      </c>
      <c r="C6285">
        <v>5</v>
      </c>
      <c r="D6285">
        <v>4</v>
      </c>
      <c r="E6285">
        <v>1</v>
      </c>
      <c r="F6285">
        <v>4</v>
      </c>
      <c r="G6285">
        <v>2.2791241259851698</v>
      </c>
      <c r="H6285">
        <v>6.9986009490168144E-2</v>
      </c>
      <c r="I6285">
        <v>-1.0238746037732658</v>
      </c>
      <c r="J6285">
        <v>0.25451421398576857</v>
      </c>
    </row>
    <row r="6286" spans="1:10" x14ac:dyDescent="0.2">
      <c r="A6286">
        <v>35201461</v>
      </c>
      <c r="B6286">
        <v>0</v>
      </c>
    </row>
    <row r="6287" spans="1:10" x14ac:dyDescent="0.2">
      <c r="A6287">
        <v>35201463</v>
      </c>
      <c r="B6287">
        <v>1270</v>
      </c>
      <c r="C6287">
        <v>5</v>
      </c>
      <c r="D6287">
        <v>5</v>
      </c>
      <c r="E6287">
        <v>2</v>
      </c>
      <c r="F6287">
        <v>5</v>
      </c>
      <c r="G6287">
        <v>1.738500440742337</v>
      </c>
      <c r="H6287">
        <v>1.5812874218211421</v>
      </c>
      <c r="I6287">
        <v>-0.6175762769212918</v>
      </c>
      <c r="J6287">
        <v>2.5235320441593192</v>
      </c>
    </row>
    <row r="6288" spans="1:10" x14ac:dyDescent="0.2">
      <c r="A6288">
        <v>35201464</v>
      </c>
      <c r="B6288">
        <v>793</v>
      </c>
      <c r="C6288">
        <v>5</v>
      </c>
      <c r="D6288">
        <v>5</v>
      </c>
      <c r="E6288">
        <v>4</v>
      </c>
      <c r="F6288">
        <v>5</v>
      </c>
      <c r="G6288">
        <v>2.055106031511345</v>
      </c>
      <c r="H6288">
        <v>2.3952220536597411</v>
      </c>
      <c r="I6288">
        <v>6.9885333227146879E-2</v>
      </c>
      <c r="J6288">
        <v>1.2675904474490394</v>
      </c>
    </row>
    <row r="6289" spans="1:10" x14ac:dyDescent="0.2">
      <c r="A6289">
        <v>35201466</v>
      </c>
      <c r="B6289">
        <v>673</v>
      </c>
      <c r="C6289">
        <v>5</v>
      </c>
      <c r="D6289">
        <v>3</v>
      </c>
      <c r="E6289">
        <v>1</v>
      </c>
      <c r="F6289">
        <v>5</v>
      </c>
      <c r="G6289">
        <v>3.663572100455232</v>
      </c>
      <c r="H6289">
        <v>-0.10390316355470047</v>
      </c>
      <c r="I6289">
        <v>-0.84267860012491436</v>
      </c>
      <c r="J6289">
        <v>1.9719420795813207</v>
      </c>
    </row>
    <row r="6290" spans="1:10" x14ac:dyDescent="0.2">
      <c r="A6290">
        <v>35201467</v>
      </c>
      <c r="B6290">
        <v>607</v>
      </c>
      <c r="C6290">
        <v>4</v>
      </c>
      <c r="D6290">
        <v>2</v>
      </c>
      <c r="E6290">
        <v>1</v>
      </c>
      <c r="F6290">
        <v>3</v>
      </c>
      <c r="G6290">
        <v>0.40719214976684576</v>
      </c>
      <c r="H6290">
        <v>-0.5220755017982861</v>
      </c>
      <c r="I6290">
        <v>-0.9847884177952313</v>
      </c>
      <c r="J6290">
        <v>-7.4697229183015856E-2</v>
      </c>
    </row>
    <row r="6291" spans="1:10" x14ac:dyDescent="0.2">
      <c r="A6291">
        <v>35201468</v>
      </c>
      <c r="B6291">
        <v>664</v>
      </c>
      <c r="C6291">
        <v>5</v>
      </c>
      <c r="D6291">
        <v>5</v>
      </c>
      <c r="E6291">
        <v>5</v>
      </c>
      <c r="F6291">
        <v>4</v>
      </c>
      <c r="G6291">
        <v>1.9282104992142992</v>
      </c>
      <c r="H6291">
        <v>0.78400364014461288</v>
      </c>
      <c r="I6291">
        <v>4.9090386521962328</v>
      </c>
      <c r="J6291">
        <v>7.3268474578698783E-2</v>
      </c>
    </row>
    <row r="6292" spans="1:10" x14ac:dyDescent="0.2">
      <c r="A6292">
        <v>35201469</v>
      </c>
      <c r="B6292">
        <v>1215</v>
      </c>
      <c r="C6292">
        <v>5</v>
      </c>
      <c r="D6292">
        <v>1</v>
      </c>
      <c r="E6292">
        <v>1</v>
      </c>
      <c r="F6292">
        <v>4</v>
      </c>
      <c r="G6292">
        <v>1.4444850709939321</v>
      </c>
      <c r="H6292">
        <v>-0.82909032130993876</v>
      </c>
      <c r="I6292">
        <v>-0.98050221171716689</v>
      </c>
      <c r="J6292">
        <v>0.33230949952620586</v>
      </c>
    </row>
    <row r="6293" spans="1:10" x14ac:dyDescent="0.2">
      <c r="A6293">
        <v>35201471</v>
      </c>
      <c r="B6293">
        <v>780</v>
      </c>
      <c r="C6293">
        <v>5</v>
      </c>
      <c r="D6293">
        <v>4</v>
      </c>
      <c r="E6293">
        <v>2</v>
      </c>
      <c r="F6293">
        <v>4</v>
      </c>
      <c r="G6293">
        <v>1.9914608206957727</v>
      </c>
      <c r="H6293">
        <v>7.2209359650852345E-2</v>
      </c>
      <c r="I6293">
        <v>-0.68324963328755195</v>
      </c>
      <c r="J6293">
        <v>0.39301995755675589</v>
      </c>
    </row>
    <row r="6294" spans="1:10" x14ac:dyDescent="0.2">
      <c r="A6294">
        <v>35201477</v>
      </c>
      <c r="B6294">
        <v>401</v>
      </c>
      <c r="C6294">
        <v>2</v>
      </c>
      <c r="D6294">
        <v>2</v>
      </c>
      <c r="E6294">
        <v>3</v>
      </c>
      <c r="F6294">
        <v>2</v>
      </c>
      <c r="G6294">
        <v>-0.42423898299925</v>
      </c>
      <c r="H6294">
        <v>-0.75745789924721185</v>
      </c>
      <c r="I6294">
        <v>-0.22226339460237762</v>
      </c>
      <c r="J6294">
        <v>-0.44695106584197786</v>
      </c>
    </row>
    <row r="6295" spans="1:10" x14ac:dyDescent="0.2">
      <c r="A6295">
        <v>35201478</v>
      </c>
      <c r="B6295">
        <v>390</v>
      </c>
      <c r="C6295">
        <v>4</v>
      </c>
      <c r="D6295">
        <v>1</v>
      </c>
      <c r="E6295">
        <v>3</v>
      </c>
      <c r="F6295">
        <v>2</v>
      </c>
      <c r="G6295">
        <v>0.26566465535659334</v>
      </c>
      <c r="H6295">
        <v>-1.0800617229748024</v>
      </c>
      <c r="I6295">
        <v>-4.3295722960812161E-2</v>
      </c>
      <c r="J6295">
        <v>-0.52364544738591468</v>
      </c>
    </row>
    <row r="6296" spans="1:10" x14ac:dyDescent="0.2">
      <c r="A6296">
        <v>35201479</v>
      </c>
      <c r="B6296">
        <v>414</v>
      </c>
      <c r="C6296">
        <v>5</v>
      </c>
      <c r="D6296">
        <v>2</v>
      </c>
      <c r="E6296">
        <v>5</v>
      </c>
      <c r="F6296">
        <v>3</v>
      </c>
      <c r="G6296">
        <v>1.2145709492452268</v>
      </c>
      <c r="H6296">
        <v>-0.52613722414130681</v>
      </c>
      <c r="I6296">
        <v>0.6788426186954255</v>
      </c>
      <c r="J6296">
        <v>-0.39011928773585125</v>
      </c>
    </row>
    <row r="6297" spans="1:10" x14ac:dyDescent="0.2">
      <c r="A6297">
        <v>35201480</v>
      </c>
      <c r="B6297">
        <v>404</v>
      </c>
      <c r="C6297">
        <v>3</v>
      </c>
      <c r="D6297">
        <v>1</v>
      </c>
      <c r="E6297">
        <v>2</v>
      </c>
      <c r="F6297">
        <v>3</v>
      </c>
      <c r="G6297">
        <v>-7.7352798471040235E-2</v>
      </c>
      <c r="H6297">
        <v>-0.84087657717062725</v>
      </c>
      <c r="I6297">
        <v>-0.43307027015376359</v>
      </c>
      <c r="J6297">
        <v>-0.18845081916272602</v>
      </c>
    </row>
    <row r="6298" spans="1:10" x14ac:dyDescent="0.2">
      <c r="A6298">
        <v>35201481</v>
      </c>
      <c r="B6298">
        <v>377</v>
      </c>
      <c r="C6298">
        <v>5</v>
      </c>
      <c r="D6298">
        <v>2</v>
      </c>
      <c r="E6298">
        <v>1</v>
      </c>
      <c r="F6298">
        <v>4</v>
      </c>
      <c r="G6298">
        <v>1.8126040855494678</v>
      </c>
      <c r="H6298">
        <v>-0.59493447086888196</v>
      </c>
      <c r="I6298">
        <v>-1.1735851077672692</v>
      </c>
      <c r="J6298">
        <v>3.7438961585809227E-3</v>
      </c>
    </row>
    <row r="6299" spans="1:10" x14ac:dyDescent="0.2">
      <c r="A6299">
        <v>35201482</v>
      </c>
      <c r="B6299">
        <v>534</v>
      </c>
      <c r="C6299">
        <v>4</v>
      </c>
      <c r="D6299">
        <v>2</v>
      </c>
      <c r="E6299">
        <v>3</v>
      </c>
      <c r="F6299">
        <v>3</v>
      </c>
      <c r="G6299">
        <v>0.13967809034375223</v>
      </c>
      <c r="H6299">
        <v>-0.47003310462223402</v>
      </c>
      <c r="I6299">
        <v>-0.20868689089635878</v>
      </c>
      <c r="J6299">
        <v>-0.33413210571453689</v>
      </c>
    </row>
    <row r="6300" spans="1:10" x14ac:dyDescent="0.2">
      <c r="A6300">
        <v>35201483</v>
      </c>
      <c r="B6300">
        <v>548</v>
      </c>
      <c r="C6300">
        <v>4</v>
      </c>
      <c r="D6300">
        <v>2</v>
      </c>
      <c r="E6300">
        <v>1</v>
      </c>
      <c r="F6300">
        <v>3</v>
      </c>
      <c r="G6300">
        <v>0.4561532455859223</v>
      </c>
      <c r="H6300">
        <v>-0.64594822428322574</v>
      </c>
      <c r="I6300">
        <v>-0.83941836279207749</v>
      </c>
      <c r="J6300">
        <v>-0.1643329313592492</v>
      </c>
    </row>
    <row r="6301" spans="1:10" x14ac:dyDescent="0.2">
      <c r="A6301">
        <v>35201485</v>
      </c>
      <c r="B6301">
        <v>549</v>
      </c>
      <c r="C6301">
        <v>5</v>
      </c>
      <c r="D6301">
        <v>1</v>
      </c>
      <c r="E6301">
        <v>2</v>
      </c>
      <c r="F6301">
        <v>3</v>
      </c>
      <c r="G6301">
        <v>0.68038033256392005</v>
      </c>
      <c r="H6301">
        <v>-1.0936700101313104</v>
      </c>
      <c r="I6301">
        <v>-0.44219218589923737</v>
      </c>
      <c r="J6301">
        <v>-0.1032049054025713</v>
      </c>
    </row>
    <row r="6302" spans="1:10" x14ac:dyDescent="0.2">
      <c r="A6302">
        <v>35201486</v>
      </c>
      <c r="B6302">
        <v>418</v>
      </c>
      <c r="C6302">
        <v>4</v>
      </c>
      <c r="D6302">
        <v>2</v>
      </c>
      <c r="E6302">
        <v>2</v>
      </c>
      <c r="F6302">
        <v>3</v>
      </c>
      <c r="G6302">
        <v>0.39060758406998619</v>
      </c>
      <c r="H6302">
        <v>-0.69388738145105033</v>
      </c>
      <c r="I6302">
        <v>-0.40704558955873005</v>
      </c>
      <c r="J6302">
        <v>-0.29379473245415871</v>
      </c>
    </row>
    <row r="6303" spans="1:10" x14ac:dyDescent="0.2">
      <c r="A6303">
        <v>35201487</v>
      </c>
      <c r="B6303">
        <v>740</v>
      </c>
      <c r="C6303">
        <v>2</v>
      </c>
      <c r="D6303">
        <v>1</v>
      </c>
      <c r="E6303">
        <v>3</v>
      </c>
      <c r="F6303">
        <v>3</v>
      </c>
      <c r="G6303">
        <v>-0.65817360044094619</v>
      </c>
      <c r="H6303">
        <v>-0.87192592520372414</v>
      </c>
      <c r="I6303">
        <v>-9.0773273937818783E-2</v>
      </c>
      <c r="J6303">
        <v>-0.23465817937747796</v>
      </c>
    </row>
    <row r="6304" spans="1:10" x14ac:dyDescent="0.2">
      <c r="A6304">
        <v>35201488</v>
      </c>
      <c r="B6304">
        <v>628</v>
      </c>
      <c r="C6304">
        <v>2</v>
      </c>
      <c r="D6304">
        <v>1</v>
      </c>
      <c r="E6304">
        <v>2</v>
      </c>
      <c r="F6304">
        <v>3</v>
      </c>
      <c r="G6304">
        <v>-0.47736036929888853</v>
      </c>
      <c r="H6304">
        <v>-0.79626168550593035</v>
      </c>
      <c r="I6304">
        <v>-0.45885253356649142</v>
      </c>
      <c r="J6304">
        <v>-0.28670704559516835</v>
      </c>
    </row>
    <row r="6305" spans="1:10" x14ac:dyDescent="0.2">
      <c r="A6305">
        <v>35201489</v>
      </c>
      <c r="B6305">
        <v>426</v>
      </c>
      <c r="C6305">
        <v>3</v>
      </c>
      <c r="D6305">
        <v>1</v>
      </c>
      <c r="E6305">
        <v>2</v>
      </c>
      <c r="F6305">
        <v>3</v>
      </c>
      <c r="G6305">
        <v>-0.24607930565651776</v>
      </c>
      <c r="H6305">
        <v>-1.1279767016725708</v>
      </c>
      <c r="I6305">
        <v>-0.38634567375633905</v>
      </c>
      <c r="J6305">
        <v>-0.14183512861340325</v>
      </c>
    </row>
    <row r="6306" spans="1:10" x14ac:dyDescent="0.2">
      <c r="A6306">
        <v>35201490</v>
      </c>
      <c r="B6306">
        <v>515</v>
      </c>
      <c r="C6306">
        <v>2</v>
      </c>
      <c r="D6306">
        <v>1</v>
      </c>
      <c r="E6306">
        <v>2</v>
      </c>
      <c r="F6306">
        <v>3</v>
      </c>
      <c r="G6306">
        <v>-0.55261944462154955</v>
      </c>
      <c r="H6306">
        <v>-1.0985120140728621</v>
      </c>
      <c r="I6306">
        <v>-0.39606163892699386</v>
      </c>
      <c r="J6306">
        <v>-0.26433316231757908</v>
      </c>
    </row>
    <row r="6307" spans="1:10" x14ac:dyDescent="0.2">
      <c r="A6307">
        <v>35201491</v>
      </c>
      <c r="B6307">
        <v>543</v>
      </c>
      <c r="C6307">
        <v>4</v>
      </c>
      <c r="D6307">
        <v>3</v>
      </c>
      <c r="E6307">
        <v>1</v>
      </c>
      <c r="F6307">
        <v>4</v>
      </c>
      <c r="G6307">
        <v>0.66155650695478807</v>
      </c>
      <c r="H6307">
        <v>-0.42893961514171364</v>
      </c>
      <c r="I6307">
        <v>-0.77900401695681154</v>
      </c>
      <c r="J6307">
        <v>1.9874787681800149E-2</v>
      </c>
    </row>
    <row r="6308" spans="1:10" x14ac:dyDescent="0.2">
      <c r="A6308">
        <v>35201492</v>
      </c>
      <c r="B6308">
        <v>506</v>
      </c>
      <c r="C6308">
        <v>4</v>
      </c>
      <c r="D6308">
        <v>1</v>
      </c>
      <c r="E6308">
        <v>2</v>
      </c>
      <c r="F6308">
        <v>3</v>
      </c>
      <c r="G6308">
        <v>4.2881158310747056E-2</v>
      </c>
      <c r="H6308">
        <v>-1.2988779526974892</v>
      </c>
      <c r="I6308">
        <v>-0.59860955656569959</v>
      </c>
      <c r="J6308">
        <v>-0.20761669046529496</v>
      </c>
    </row>
    <row r="6309" spans="1:10" x14ac:dyDescent="0.2">
      <c r="A6309">
        <v>35201493</v>
      </c>
      <c r="B6309">
        <v>672</v>
      </c>
      <c r="C6309">
        <v>3</v>
      </c>
      <c r="D6309">
        <v>1</v>
      </c>
      <c r="E6309">
        <v>2</v>
      </c>
      <c r="F6309">
        <v>3</v>
      </c>
      <c r="G6309">
        <v>-0.38826021149601775</v>
      </c>
      <c r="H6309">
        <v>-0.80517589654629451</v>
      </c>
      <c r="I6309">
        <v>-0.69328626981308417</v>
      </c>
      <c r="J6309">
        <v>-0.21151601406214571</v>
      </c>
    </row>
    <row r="6310" spans="1:10" x14ac:dyDescent="0.2">
      <c r="A6310">
        <v>35201494</v>
      </c>
      <c r="B6310">
        <v>669</v>
      </c>
      <c r="C6310">
        <v>4</v>
      </c>
      <c r="D6310">
        <v>1</v>
      </c>
      <c r="E6310">
        <v>2</v>
      </c>
      <c r="F6310">
        <v>4</v>
      </c>
      <c r="G6310">
        <v>0.26707579217918848</v>
      </c>
      <c r="H6310">
        <v>-0.81516058525594803</v>
      </c>
      <c r="I6310">
        <v>-0.51411538668870405</v>
      </c>
      <c r="J6310">
        <v>-2.8210715361104338E-2</v>
      </c>
    </row>
    <row r="6311" spans="1:10" x14ac:dyDescent="0.2">
      <c r="A6311">
        <v>35201495</v>
      </c>
      <c r="B6311">
        <v>905</v>
      </c>
      <c r="C6311">
        <v>1</v>
      </c>
      <c r="D6311">
        <v>1</v>
      </c>
      <c r="E6311">
        <v>4</v>
      </c>
      <c r="F6311">
        <v>3</v>
      </c>
      <c r="G6311">
        <v>-0.99772717309322778</v>
      </c>
      <c r="H6311">
        <v>-0.925416205325297</v>
      </c>
      <c r="I6311">
        <v>0.32168375148729778</v>
      </c>
      <c r="J6311">
        <v>-0.30136597214183192</v>
      </c>
    </row>
    <row r="6312" spans="1:10" x14ac:dyDescent="0.2">
      <c r="A6312">
        <v>35201496</v>
      </c>
      <c r="B6312">
        <v>1271</v>
      </c>
      <c r="C6312">
        <v>5</v>
      </c>
      <c r="D6312">
        <v>2</v>
      </c>
      <c r="E6312">
        <v>5</v>
      </c>
      <c r="F6312">
        <v>3</v>
      </c>
      <c r="G6312">
        <v>1.8027595793833149</v>
      </c>
      <c r="H6312">
        <v>-0.50898132627832748</v>
      </c>
      <c r="I6312">
        <v>1.7485623274144801</v>
      </c>
      <c r="J6312">
        <v>-0.14169778646296141</v>
      </c>
    </row>
    <row r="6313" spans="1:10" x14ac:dyDescent="0.2">
      <c r="A6313">
        <v>35201497</v>
      </c>
      <c r="B6313">
        <v>470</v>
      </c>
      <c r="C6313">
        <v>3</v>
      </c>
      <c r="D6313">
        <v>2</v>
      </c>
      <c r="E6313">
        <v>2</v>
      </c>
      <c r="F6313">
        <v>3</v>
      </c>
      <c r="G6313">
        <v>-0.2099677766107568</v>
      </c>
      <c r="H6313">
        <v>-0.50162126664102979</v>
      </c>
      <c r="I6313">
        <v>-0.39717698914216187</v>
      </c>
      <c r="J6313">
        <v>-0.14588004031430163</v>
      </c>
    </row>
    <row r="6314" spans="1:10" x14ac:dyDescent="0.2">
      <c r="A6314">
        <v>35201498</v>
      </c>
      <c r="B6314">
        <v>416</v>
      </c>
      <c r="C6314">
        <v>1</v>
      </c>
      <c r="D6314">
        <v>1</v>
      </c>
      <c r="E6314">
        <v>2</v>
      </c>
      <c r="F6314">
        <v>2</v>
      </c>
      <c r="G6314">
        <v>-1.1673075015395842</v>
      </c>
      <c r="H6314">
        <v>-0.76556991615549297</v>
      </c>
      <c r="I6314">
        <v>-0.45166729466564881</v>
      </c>
      <c r="J6314">
        <v>-0.4509500069261454</v>
      </c>
    </row>
    <row r="6315" spans="1:10" x14ac:dyDescent="0.2">
      <c r="A6315">
        <v>35201499</v>
      </c>
      <c r="B6315">
        <v>507</v>
      </c>
      <c r="C6315">
        <v>1</v>
      </c>
      <c r="D6315">
        <v>1</v>
      </c>
      <c r="E6315">
        <v>3</v>
      </c>
      <c r="F6315">
        <v>2</v>
      </c>
      <c r="G6315">
        <v>-1.0342859156942197</v>
      </c>
      <c r="H6315">
        <v>-1.0311261886193348</v>
      </c>
      <c r="I6315">
        <v>-4.6068637521157738E-2</v>
      </c>
      <c r="J6315">
        <v>-0.66713533235516043</v>
      </c>
    </row>
    <row r="6316" spans="1:10" x14ac:dyDescent="0.2">
      <c r="A6316">
        <v>35201500</v>
      </c>
      <c r="B6316">
        <v>569</v>
      </c>
      <c r="C6316">
        <v>1</v>
      </c>
      <c r="D6316">
        <v>1</v>
      </c>
      <c r="E6316">
        <v>4</v>
      </c>
      <c r="F6316">
        <v>3</v>
      </c>
      <c r="G6316">
        <v>-0.98998509576654126</v>
      </c>
      <c r="H6316">
        <v>-0.85160939172403005</v>
      </c>
      <c r="I6316">
        <v>0.35050370996112989</v>
      </c>
      <c r="J6316">
        <v>-0.24377149104337692</v>
      </c>
    </row>
    <row r="6317" spans="1:10" x14ac:dyDescent="0.2">
      <c r="A6317">
        <v>35201501</v>
      </c>
      <c r="B6317">
        <v>748</v>
      </c>
      <c r="C6317">
        <v>2</v>
      </c>
      <c r="D6317">
        <v>2</v>
      </c>
      <c r="E6317">
        <v>4</v>
      </c>
      <c r="F6317">
        <v>3</v>
      </c>
      <c r="G6317">
        <v>-0.46057921146570485</v>
      </c>
      <c r="H6317">
        <v>-0.6635976266119088</v>
      </c>
      <c r="I6317">
        <v>0.12490021783671729</v>
      </c>
      <c r="J6317">
        <v>-0.24753713871302774</v>
      </c>
    </row>
    <row r="6318" spans="1:10" x14ac:dyDescent="0.2">
      <c r="A6318">
        <v>35201502</v>
      </c>
      <c r="B6318">
        <v>585</v>
      </c>
      <c r="C6318">
        <v>3</v>
      </c>
      <c r="D6318">
        <v>1</v>
      </c>
      <c r="E6318">
        <v>4</v>
      </c>
      <c r="F6318">
        <v>3</v>
      </c>
      <c r="G6318">
        <v>-0.14781720828474537</v>
      </c>
      <c r="H6318">
        <v>-0.85337772562211445</v>
      </c>
      <c r="I6318">
        <v>0.14827815592716342</v>
      </c>
      <c r="J6318">
        <v>-0.29955538876716703</v>
      </c>
    </row>
    <row r="6319" spans="1:10" x14ac:dyDescent="0.2">
      <c r="A6319">
        <v>35201503</v>
      </c>
      <c r="B6319">
        <v>575</v>
      </c>
      <c r="C6319">
        <v>1</v>
      </c>
      <c r="D6319">
        <v>1</v>
      </c>
      <c r="E6319">
        <v>3</v>
      </c>
      <c r="F6319">
        <v>3</v>
      </c>
      <c r="G6319">
        <v>-0.79922947230656283</v>
      </c>
      <c r="H6319">
        <v>-1.0496436092175176</v>
      </c>
      <c r="I6319">
        <v>-8.2362519033643652E-2</v>
      </c>
      <c r="J6319">
        <v>-0.27263702034439802</v>
      </c>
    </row>
    <row r="6320" spans="1:10" x14ac:dyDescent="0.2">
      <c r="A6320">
        <v>35201504</v>
      </c>
      <c r="B6320">
        <v>505</v>
      </c>
      <c r="C6320">
        <v>1</v>
      </c>
      <c r="D6320">
        <v>1</v>
      </c>
      <c r="E6320">
        <v>3</v>
      </c>
      <c r="F6320">
        <v>3</v>
      </c>
      <c r="G6320">
        <v>-0.83972911403584838</v>
      </c>
      <c r="H6320">
        <v>-1.0595700763878684</v>
      </c>
      <c r="I6320">
        <v>-0.18664828007850404</v>
      </c>
      <c r="J6320">
        <v>-0.23100301792383859</v>
      </c>
    </row>
    <row r="6321" spans="1:10" x14ac:dyDescent="0.2">
      <c r="A6321">
        <v>35201505</v>
      </c>
      <c r="B6321">
        <v>538</v>
      </c>
      <c r="C6321">
        <v>3</v>
      </c>
      <c r="D6321">
        <v>1</v>
      </c>
      <c r="E6321">
        <v>3</v>
      </c>
      <c r="F6321">
        <v>3</v>
      </c>
      <c r="G6321">
        <v>-4.6821107790133341E-2</v>
      </c>
      <c r="H6321">
        <v>-0.89741756917377302</v>
      </c>
      <c r="I6321">
        <v>1.519913374434001E-2</v>
      </c>
      <c r="J6321">
        <v>-0.26620778845372006</v>
      </c>
    </row>
    <row r="6322" spans="1:10" x14ac:dyDescent="0.2">
      <c r="A6322">
        <v>35201506</v>
      </c>
      <c r="B6322">
        <v>709</v>
      </c>
      <c r="C6322">
        <v>2</v>
      </c>
      <c r="D6322">
        <v>1</v>
      </c>
      <c r="E6322">
        <v>3</v>
      </c>
      <c r="F6322">
        <v>3</v>
      </c>
      <c r="G6322">
        <v>-0.62953903432233171</v>
      </c>
      <c r="H6322">
        <v>-0.89621445471084216</v>
      </c>
      <c r="I6322">
        <v>-0.23718661477100883</v>
      </c>
      <c r="J6322">
        <v>-0.15177152748822903</v>
      </c>
    </row>
    <row r="6323" spans="1:10" x14ac:dyDescent="0.2">
      <c r="A6323">
        <v>35201507</v>
      </c>
      <c r="B6323">
        <v>814</v>
      </c>
      <c r="C6323">
        <v>4</v>
      </c>
      <c r="D6323">
        <v>1</v>
      </c>
      <c r="E6323">
        <v>5</v>
      </c>
      <c r="F6323">
        <v>3</v>
      </c>
      <c r="G6323">
        <v>0.38403996085105369</v>
      </c>
      <c r="H6323">
        <v>-0.92362700560136002</v>
      </c>
      <c r="I6323">
        <v>0.85601823814115729</v>
      </c>
      <c r="J6323">
        <v>-0.37580972503352505</v>
      </c>
    </row>
    <row r="6324" spans="1:10" x14ac:dyDescent="0.2">
      <c r="A6324">
        <v>35201508</v>
      </c>
      <c r="B6324">
        <v>750</v>
      </c>
      <c r="C6324">
        <v>3</v>
      </c>
      <c r="D6324">
        <v>1</v>
      </c>
      <c r="E6324">
        <v>3</v>
      </c>
      <c r="F6324">
        <v>3</v>
      </c>
      <c r="G6324">
        <v>-0.27868191180062618</v>
      </c>
      <c r="H6324">
        <v>-1.0583985406868941</v>
      </c>
      <c r="I6324">
        <v>-5.0436521777315085E-2</v>
      </c>
      <c r="J6324">
        <v>-0.20070486865952619</v>
      </c>
    </row>
    <row r="6325" spans="1:10" x14ac:dyDescent="0.2">
      <c r="A6325">
        <v>35201509</v>
      </c>
      <c r="B6325">
        <v>540</v>
      </c>
      <c r="C6325">
        <v>1</v>
      </c>
      <c r="D6325">
        <v>1</v>
      </c>
      <c r="E6325">
        <v>3</v>
      </c>
      <c r="F6325">
        <v>2</v>
      </c>
      <c r="G6325">
        <v>-0.85063642175204857</v>
      </c>
      <c r="H6325">
        <v>-1.3043639091663475</v>
      </c>
      <c r="I6325">
        <v>-0.14431623875712163</v>
      </c>
      <c r="J6325">
        <v>-0.45024444548160414</v>
      </c>
    </row>
    <row r="6326" spans="1:10" x14ac:dyDescent="0.2">
      <c r="A6326">
        <v>35201510</v>
      </c>
      <c r="B6326">
        <v>553</v>
      </c>
      <c r="C6326">
        <v>3</v>
      </c>
      <c r="D6326">
        <v>1</v>
      </c>
      <c r="E6326">
        <v>4</v>
      </c>
      <c r="F6326">
        <v>3</v>
      </c>
      <c r="G6326">
        <v>-0.37369280406343852</v>
      </c>
      <c r="H6326">
        <v>-1.04876605262829</v>
      </c>
      <c r="I6326">
        <v>0.22119373571017809</v>
      </c>
      <c r="J6326">
        <v>-0.33104205808478632</v>
      </c>
    </row>
    <row r="6327" spans="1:10" x14ac:dyDescent="0.2">
      <c r="A6327">
        <v>35201511</v>
      </c>
      <c r="B6327">
        <v>560</v>
      </c>
      <c r="C6327">
        <v>2</v>
      </c>
      <c r="D6327">
        <v>2</v>
      </c>
      <c r="E6327">
        <v>4</v>
      </c>
      <c r="F6327">
        <v>3</v>
      </c>
      <c r="G6327">
        <v>-0.58986083798383926</v>
      </c>
      <c r="H6327">
        <v>-0.63239150639373642</v>
      </c>
      <c r="I6327">
        <v>0.53946995922568175</v>
      </c>
      <c r="J6327">
        <v>-0.19221056746969617</v>
      </c>
    </row>
    <row r="6328" spans="1:10" x14ac:dyDescent="0.2">
      <c r="A6328">
        <v>35201512</v>
      </c>
      <c r="B6328">
        <v>564</v>
      </c>
      <c r="C6328">
        <v>2</v>
      </c>
      <c r="D6328">
        <v>1</v>
      </c>
      <c r="E6328">
        <v>5</v>
      </c>
      <c r="F6328">
        <v>3</v>
      </c>
      <c r="G6328">
        <v>-0.4718108327522319</v>
      </c>
      <c r="H6328">
        <v>-0.82931386070964508</v>
      </c>
      <c r="I6328">
        <v>0.77896607230311876</v>
      </c>
      <c r="J6328">
        <v>-0.2950798508167965</v>
      </c>
    </row>
    <row r="6329" spans="1:10" x14ac:dyDescent="0.2">
      <c r="A6329">
        <v>35201513</v>
      </c>
      <c r="B6329">
        <v>566</v>
      </c>
      <c r="C6329">
        <v>3</v>
      </c>
      <c r="D6329">
        <v>2</v>
      </c>
      <c r="E6329">
        <v>5</v>
      </c>
      <c r="F6329">
        <v>3</v>
      </c>
      <c r="G6329">
        <v>-0.33893449083752708</v>
      </c>
      <c r="H6329">
        <v>-0.69907425795633604</v>
      </c>
      <c r="I6329">
        <v>0.86790598105362216</v>
      </c>
      <c r="J6329">
        <v>-0.24009118148342412</v>
      </c>
    </row>
    <row r="6330" spans="1:10" x14ac:dyDescent="0.2">
      <c r="A6330">
        <v>35201514</v>
      </c>
      <c r="B6330">
        <v>688</v>
      </c>
      <c r="C6330">
        <v>4</v>
      </c>
      <c r="D6330">
        <v>3</v>
      </c>
      <c r="E6330">
        <v>4</v>
      </c>
      <c r="F6330">
        <v>3</v>
      </c>
      <c r="G6330">
        <v>0.62143663727815301</v>
      </c>
      <c r="H6330">
        <v>-0.32801715214617755</v>
      </c>
      <c r="I6330">
        <v>0.25698199837373975</v>
      </c>
      <c r="J6330">
        <v>-0.22363083420415308</v>
      </c>
    </row>
    <row r="6331" spans="1:10" x14ac:dyDescent="0.2">
      <c r="A6331">
        <v>35201515</v>
      </c>
      <c r="B6331">
        <v>579</v>
      </c>
      <c r="C6331">
        <v>4</v>
      </c>
      <c r="D6331">
        <v>2</v>
      </c>
      <c r="E6331">
        <v>5</v>
      </c>
      <c r="F6331">
        <v>3</v>
      </c>
      <c r="G6331">
        <v>2.4291187901849084E-2</v>
      </c>
      <c r="H6331">
        <v>-0.70527805173852187</v>
      </c>
      <c r="I6331">
        <v>0.86381603481930125</v>
      </c>
      <c r="J6331">
        <v>-0.11364603286457861</v>
      </c>
    </row>
    <row r="6332" spans="1:10" x14ac:dyDescent="0.2">
      <c r="A6332">
        <v>35201516</v>
      </c>
      <c r="B6332">
        <v>651</v>
      </c>
      <c r="C6332">
        <v>4</v>
      </c>
      <c r="D6332">
        <v>1</v>
      </c>
      <c r="E6332">
        <v>4</v>
      </c>
      <c r="F6332">
        <v>3</v>
      </c>
      <c r="G6332">
        <v>7.8547953266732279E-2</v>
      </c>
      <c r="H6332">
        <v>-0.79242875697273918</v>
      </c>
      <c r="I6332">
        <v>7.3948703675954297E-2</v>
      </c>
      <c r="J6332">
        <v>-0.21364843959034857</v>
      </c>
    </row>
    <row r="6333" spans="1:10" x14ac:dyDescent="0.2">
      <c r="A6333">
        <v>35201517</v>
      </c>
      <c r="B6333">
        <v>537</v>
      </c>
      <c r="C6333">
        <v>3</v>
      </c>
      <c r="D6333">
        <v>2</v>
      </c>
      <c r="E6333">
        <v>5</v>
      </c>
      <c r="F6333">
        <v>3</v>
      </c>
      <c r="G6333">
        <v>-0.18239753924805943</v>
      </c>
      <c r="H6333">
        <v>-0.45206898749804714</v>
      </c>
      <c r="I6333">
        <v>1.0770826501104924</v>
      </c>
      <c r="J6333">
        <v>-0.18546581377882432</v>
      </c>
    </row>
    <row r="6334" spans="1:10" x14ac:dyDescent="0.2">
      <c r="A6334">
        <v>35201518</v>
      </c>
      <c r="B6334">
        <v>465</v>
      </c>
      <c r="C6334">
        <v>3</v>
      </c>
      <c r="D6334">
        <v>2</v>
      </c>
      <c r="E6334">
        <v>5</v>
      </c>
      <c r="F6334">
        <v>3</v>
      </c>
      <c r="G6334">
        <v>-0.1421765878887829</v>
      </c>
      <c r="H6334">
        <v>-0.53336593077266126</v>
      </c>
      <c r="I6334">
        <v>0.60411913372738701</v>
      </c>
      <c r="J6334">
        <v>-0.16371205441603603</v>
      </c>
    </row>
    <row r="6335" spans="1:10" x14ac:dyDescent="0.2">
      <c r="A6335">
        <v>35201519</v>
      </c>
      <c r="B6335">
        <v>1021</v>
      </c>
      <c r="C6335">
        <v>5</v>
      </c>
      <c r="D6335">
        <v>2</v>
      </c>
      <c r="E6335">
        <v>3</v>
      </c>
      <c r="F6335">
        <v>4</v>
      </c>
      <c r="G6335">
        <v>1.5119524801821913</v>
      </c>
      <c r="H6335">
        <v>-0.45413984222245429</v>
      </c>
      <c r="I6335">
        <v>-7.8078055704804805E-2</v>
      </c>
      <c r="J6335">
        <v>0.46942434542054501</v>
      </c>
    </row>
    <row r="6336" spans="1:10" x14ac:dyDescent="0.2">
      <c r="A6336">
        <v>35201520</v>
      </c>
      <c r="B6336">
        <v>615</v>
      </c>
      <c r="C6336">
        <v>4</v>
      </c>
      <c r="D6336">
        <v>4</v>
      </c>
      <c r="E6336">
        <v>2</v>
      </c>
      <c r="F6336">
        <v>5</v>
      </c>
      <c r="G6336">
        <v>0.46537132722741081</v>
      </c>
      <c r="H6336">
        <v>0.17107679101454348</v>
      </c>
      <c r="I6336">
        <v>-0.41361694845698005</v>
      </c>
      <c r="J6336">
        <v>1.0292379982850037</v>
      </c>
    </row>
    <row r="6337" spans="1:10" x14ac:dyDescent="0.2">
      <c r="A6337">
        <v>35201521</v>
      </c>
      <c r="B6337">
        <v>469</v>
      </c>
      <c r="C6337">
        <v>4</v>
      </c>
      <c r="D6337">
        <v>2</v>
      </c>
      <c r="E6337">
        <v>3</v>
      </c>
      <c r="F6337">
        <v>4</v>
      </c>
      <c r="G6337">
        <v>0.29478125387942145</v>
      </c>
      <c r="H6337">
        <v>-0.48736771690179898</v>
      </c>
      <c r="I6337">
        <v>-0.20035645316993569</v>
      </c>
      <c r="J6337">
        <v>-4.1102237309866368E-2</v>
      </c>
    </row>
    <row r="6338" spans="1:10" x14ac:dyDescent="0.2">
      <c r="A6338">
        <v>35201522</v>
      </c>
      <c r="B6338">
        <v>537</v>
      </c>
      <c r="C6338">
        <v>5</v>
      </c>
      <c r="D6338">
        <v>4</v>
      </c>
      <c r="E6338">
        <v>5</v>
      </c>
      <c r="F6338">
        <v>4</v>
      </c>
      <c r="G6338">
        <v>1.945115881184601</v>
      </c>
      <c r="H6338">
        <v>0.10651900096874037</v>
      </c>
      <c r="I6338">
        <v>1.1202024557915256</v>
      </c>
      <c r="J6338">
        <v>0.55472638613044079</v>
      </c>
    </row>
    <row r="6339" spans="1:10" x14ac:dyDescent="0.2">
      <c r="A6339">
        <v>35201523</v>
      </c>
      <c r="B6339">
        <v>386</v>
      </c>
      <c r="C6339">
        <v>4</v>
      </c>
      <c r="D6339">
        <v>3</v>
      </c>
      <c r="E6339">
        <v>4</v>
      </c>
      <c r="F6339">
        <v>4</v>
      </c>
      <c r="G6339">
        <v>0.38697490060497214</v>
      </c>
      <c r="H6339">
        <v>-0.15244136427138727</v>
      </c>
      <c r="I6339">
        <v>0.32473399708037798</v>
      </c>
      <c r="J6339">
        <v>3.3679893344302769E-2</v>
      </c>
    </row>
    <row r="6340" spans="1:10" x14ac:dyDescent="0.2">
      <c r="A6340">
        <v>35201524</v>
      </c>
      <c r="B6340">
        <v>514</v>
      </c>
      <c r="C6340">
        <v>4</v>
      </c>
      <c r="D6340">
        <v>2</v>
      </c>
      <c r="E6340">
        <v>3</v>
      </c>
      <c r="F6340">
        <v>4</v>
      </c>
      <c r="G6340">
        <v>6.0973339535857853E-2</v>
      </c>
      <c r="H6340">
        <v>-0.60408084824474595</v>
      </c>
      <c r="I6340">
        <v>1.0726090741839188E-2</v>
      </c>
      <c r="J6340">
        <v>0.1517169690288796</v>
      </c>
    </row>
    <row r="6341" spans="1:10" x14ac:dyDescent="0.2">
      <c r="A6341">
        <v>35201525</v>
      </c>
      <c r="B6341">
        <v>452</v>
      </c>
      <c r="C6341">
        <v>4</v>
      </c>
      <c r="D6341">
        <v>3</v>
      </c>
      <c r="E6341">
        <v>3</v>
      </c>
      <c r="F6341">
        <v>4</v>
      </c>
      <c r="G6341">
        <v>0.15968523363291487</v>
      </c>
      <c r="H6341">
        <v>-0.19966516877748322</v>
      </c>
      <c r="I6341">
        <v>1.2989197510311676E-2</v>
      </c>
      <c r="J6341">
        <v>0.15354614847429152</v>
      </c>
    </row>
    <row r="6342" spans="1:10" x14ac:dyDescent="0.2">
      <c r="A6342">
        <v>35201526</v>
      </c>
      <c r="B6342">
        <v>1546</v>
      </c>
      <c r="C6342">
        <v>5</v>
      </c>
      <c r="D6342">
        <v>2</v>
      </c>
      <c r="E6342">
        <v>1</v>
      </c>
      <c r="F6342">
        <v>4</v>
      </c>
      <c r="G6342">
        <v>0.86591488861903954</v>
      </c>
      <c r="H6342">
        <v>-0.53332915096655609</v>
      </c>
      <c r="I6342">
        <v>-1.1465628143264945</v>
      </c>
      <c r="J6342">
        <v>0.36288352498995169</v>
      </c>
    </row>
    <row r="6343" spans="1:10" x14ac:dyDescent="0.2">
      <c r="A6343">
        <v>35201532</v>
      </c>
      <c r="B6343">
        <v>376</v>
      </c>
      <c r="C6343">
        <v>4</v>
      </c>
      <c r="D6343">
        <v>4</v>
      </c>
      <c r="E6343">
        <v>1</v>
      </c>
      <c r="F6343">
        <v>5</v>
      </c>
      <c r="G6343">
        <v>0.57154703542135787</v>
      </c>
      <c r="H6343">
        <v>0.51544181312830106</v>
      </c>
      <c r="I6343">
        <v>-0.82305754716810364</v>
      </c>
      <c r="J6343">
        <v>0.90900194637439757</v>
      </c>
    </row>
    <row r="6344" spans="1:10" x14ac:dyDescent="0.2">
      <c r="A6344">
        <v>35201541</v>
      </c>
      <c r="B6344">
        <v>625</v>
      </c>
      <c r="C6344">
        <v>4</v>
      </c>
      <c r="D6344">
        <v>2</v>
      </c>
      <c r="E6344">
        <v>2</v>
      </c>
      <c r="F6344">
        <v>4</v>
      </c>
      <c r="G6344">
        <v>0.20718655225304169</v>
      </c>
      <c r="H6344">
        <v>-0.4952534160158189</v>
      </c>
      <c r="I6344">
        <v>-0.668458021828362</v>
      </c>
      <c r="J6344">
        <v>6.2270285447779461E-2</v>
      </c>
    </row>
    <row r="6345" spans="1:10" x14ac:dyDescent="0.2">
      <c r="A6345">
        <v>35201542</v>
      </c>
      <c r="B6345">
        <v>562</v>
      </c>
      <c r="C6345">
        <v>3</v>
      </c>
      <c r="D6345">
        <v>1</v>
      </c>
      <c r="E6345">
        <v>3</v>
      </c>
      <c r="F6345">
        <v>4</v>
      </c>
      <c r="G6345">
        <v>-9.9647978561261917E-3</v>
      </c>
      <c r="H6345">
        <v>-0.77477884736724567</v>
      </c>
      <c r="I6345">
        <v>-0.25022951069080346</v>
      </c>
      <c r="J6345">
        <v>-4.4969608586742094E-3</v>
      </c>
    </row>
    <row r="6346" spans="1:10" x14ac:dyDescent="0.2">
      <c r="A6346">
        <v>35201543</v>
      </c>
      <c r="B6346">
        <v>503</v>
      </c>
      <c r="C6346">
        <v>4</v>
      </c>
      <c r="D6346">
        <v>2</v>
      </c>
      <c r="E6346">
        <v>2</v>
      </c>
      <c r="F6346">
        <v>4</v>
      </c>
      <c r="G6346">
        <v>0.2108085425153107</v>
      </c>
      <c r="H6346">
        <v>-0.47040206224078635</v>
      </c>
      <c r="I6346">
        <v>-0.46741797259564888</v>
      </c>
      <c r="J6346">
        <v>0.55485712803696119</v>
      </c>
    </row>
    <row r="6347" spans="1:10" x14ac:dyDescent="0.2">
      <c r="A6347">
        <v>35201544</v>
      </c>
      <c r="B6347">
        <v>448</v>
      </c>
      <c r="C6347">
        <v>4</v>
      </c>
      <c r="D6347">
        <v>2</v>
      </c>
      <c r="E6347">
        <v>2</v>
      </c>
      <c r="F6347">
        <v>4</v>
      </c>
      <c r="G6347">
        <v>0.48818862045683376</v>
      </c>
      <c r="H6347">
        <v>-0.58388647760638246</v>
      </c>
      <c r="I6347">
        <v>-0.5880984298537274</v>
      </c>
      <c r="J6347">
        <v>0.2338824093587919</v>
      </c>
    </row>
    <row r="6348" spans="1:10" x14ac:dyDescent="0.2">
      <c r="A6348">
        <v>35201545</v>
      </c>
      <c r="B6348">
        <v>565</v>
      </c>
      <c r="C6348">
        <v>5</v>
      </c>
      <c r="D6348">
        <v>2</v>
      </c>
      <c r="E6348">
        <v>2</v>
      </c>
      <c r="F6348">
        <v>4</v>
      </c>
      <c r="G6348">
        <v>1.4271023492957857</v>
      </c>
      <c r="H6348">
        <v>-0.47756321588276018</v>
      </c>
      <c r="I6348">
        <v>-0.41163693644870336</v>
      </c>
      <c r="J6348">
        <v>0.38681708279172478</v>
      </c>
    </row>
    <row r="6349" spans="1:10" x14ac:dyDescent="0.2">
      <c r="A6349">
        <v>35201547</v>
      </c>
      <c r="B6349">
        <v>633</v>
      </c>
      <c r="C6349">
        <v>4</v>
      </c>
      <c r="D6349">
        <v>3</v>
      </c>
      <c r="E6349">
        <v>2</v>
      </c>
      <c r="F6349">
        <v>4</v>
      </c>
      <c r="G6349">
        <v>0.48470042555952786</v>
      </c>
      <c r="H6349">
        <v>-0.39838340544200496</v>
      </c>
      <c r="I6349">
        <v>-0.47306761363990601</v>
      </c>
      <c r="J6349">
        <v>0.14977813127136308</v>
      </c>
    </row>
    <row r="6350" spans="1:10" x14ac:dyDescent="0.2">
      <c r="A6350">
        <v>35201548</v>
      </c>
      <c r="B6350">
        <v>453</v>
      </c>
      <c r="C6350">
        <v>5</v>
      </c>
      <c r="D6350">
        <v>3</v>
      </c>
      <c r="E6350">
        <v>1</v>
      </c>
      <c r="F6350">
        <v>5</v>
      </c>
      <c r="G6350">
        <v>0.6881445396274346</v>
      </c>
      <c r="H6350">
        <v>-0.12092080455385712</v>
      </c>
      <c r="I6350">
        <v>-0.89007568528904701</v>
      </c>
      <c r="J6350">
        <v>0.9135721408380989</v>
      </c>
    </row>
    <row r="6351" spans="1:10" x14ac:dyDescent="0.2">
      <c r="A6351">
        <v>35201552</v>
      </c>
      <c r="B6351">
        <v>512</v>
      </c>
      <c r="C6351">
        <v>5</v>
      </c>
      <c r="D6351">
        <v>4</v>
      </c>
      <c r="E6351">
        <v>2</v>
      </c>
      <c r="F6351">
        <v>4</v>
      </c>
      <c r="G6351">
        <v>0.68717167374810106</v>
      </c>
      <c r="H6351">
        <v>8.0674044876072326E-3</v>
      </c>
      <c r="I6351">
        <v>-0.43196722009816102</v>
      </c>
      <c r="J6351">
        <v>0.30575484002410414</v>
      </c>
    </row>
    <row r="6352" spans="1:10" x14ac:dyDescent="0.2">
      <c r="A6352">
        <v>35201553</v>
      </c>
      <c r="B6352">
        <v>534</v>
      </c>
      <c r="C6352">
        <v>5</v>
      </c>
      <c r="D6352">
        <v>5</v>
      </c>
      <c r="E6352">
        <v>2</v>
      </c>
      <c r="F6352">
        <v>5</v>
      </c>
      <c r="G6352">
        <v>1.4562438725413065</v>
      </c>
      <c r="H6352">
        <v>1.0588955414937016</v>
      </c>
      <c r="I6352">
        <v>-0.58197083833507868</v>
      </c>
      <c r="J6352">
        <v>0.73971865181398833</v>
      </c>
    </row>
    <row r="6353" spans="1:10" x14ac:dyDescent="0.2">
      <c r="A6353">
        <v>35201554</v>
      </c>
      <c r="B6353">
        <v>557</v>
      </c>
      <c r="C6353">
        <v>5</v>
      </c>
      <c r="D6353">
        <v>3</v>
      </c>
      <c r="E6353">
        <v>2</v>
      </c>
      <c r="F6353">
        <v>4</v>
      </c>
      <c r="G6353">
        <v>1.1202933451312069</v>
      </c>
      <c r="H6353">
        <v>-0.31697535708606872</v>
      </c>
      <c r="I6353">
        <v>-0.35226574746755379</v>
      </c>
      <c r="J6353">
        <v>-2.7243777495304836E-2</v>
      </c>
    </row>
    <row r="6354" spans="1:10" x14ac:dyDescent="0.2">
      <c r="A6354">
        <v>35201555</v>
      </c>
      <c r="B6354">
        <v>598</v>
      </c>
      <c r="C6354">
        <v>5</v>
      </c>
      <c r="D6354">
        <v>1</v>
      </c>
      <c r="E6354">
        <v>1</v>
      </c>
      <c r="F6354">
        <v>3</v>
      </c>
      <c r="G6354">
        <v>0.7347857624630707</v>
      </c>
      <c r="H6354">
        <v>-0.79480807939406362</v>
      </c>
      <c r="I6354">
        <v>-0.76677123781317758</v>
      </c>
      <c r="J6354">
        <v>-7.1918705186007709E-2</v>
      </c>
    </row>
    <row r="6355" spans="1:10" x14ac:dyDescent="0.2">
      <c r="A6355">
        <v>35201556</v>
      </c>
      <c r="B6355">
        <v>670</v>
      </c>
      <c r="C6355">
        <v>5</v>
      </c>
      <c r="D6355">
        <v>3</v>
      </c>
      <c r="E6355">
        <v>2</v>
      </c>
      <c r="F6355">
        <v>4</v>
      </c>
      <c r="G6355">
        <v>1.9812167190451297</v>
      </c>
      <c r="H6355">
        <v>-0.14712786420589896</v>
      </c>
      <c r="I6355">
        <v>-0.3213311685708008</v>
      </c>
      <c r="J6355">
        <v>-2.231166225281284E-2</v>
      </c>
    </row>
    <row r="6356" spans="1:10" x14ac:dyDescent="0.2">
      <c r="A6356">
        <v>35201557</v>
      </c>
      <c r="B6356">
        <v>492</v>
      </c>
      <c r="C6356">
        <v>5</v>
      </c>
      <c r="D6356">
        <v>4</v>
      </c>
      <c r="E6356">
        <v>3</v>
      </c>
      <c r="F6356">
        <v>5</v>
      </c>
      <c r="G6356">
        <v>3.3105877081502557</v>
      </c>
      <c r="H6356">
        <v>0.32530782206935582</v>
      </c>
      <c r="I6356">
        <v>-0.18878643147313842</v>
      </c>
      <c r="J6356">
        <v>0.79711545989280741</v>
      </c>
    </row>
    <row r="6357" spans="1:10" x14ac:dyDescent="0.2">
      <c r="A6357">
        <v>35201558</v>
      </c>
      <c r="B6357">
        <v>547</v>
      </c>
      <c r="C6357">
        <v>5</v>
      </c>
      <c r="D6357">
        <v>1</v>
      </c>
      <c r="E6357">
        <v>2</v>
      </c>
      <c r="F6357">
        <v>3</v>
      </c>
      <c r="G6357">
        <v>0.68969939181412687</v>
      </c>
      <c r="H6357">
        <v>-0.83611904179565255</v>
      </c>
      <c r="I6357">
        <v>-0.37415588047880227</v>
      </c>
      <c r="J6357">
        <v>-0.20745366551168853</v>
      </c>
    </row>
    <row r="6358" spans="1:10" x14ac:dyDescent="0.2">
      <c r="A6358">
        <v>35201559</v>
      </c>
      <c r="B6358">
        <v>565</v>
      </c>
      <c r="C6358">
        <v>5</v>
      </c>
      <c r="D6358">
        <v>4</v>
      </c>
      <c r="E6358">
        <v>5</v>
      </c>
      <c r="F6358">
        <v>4</v>
      </c>
      <c r="G6358">
        <v>2.2827069031080822</v>
      </c>
      <c r="H6358">
        <v>0.57450824429777503</v>
      </c>
      <c r="I6358">
        <v>1.1881292992271324</v>
      </c>
      <c r="J6358">
        <v>0.28154098516556081</v>
      </c>
    </row>
    <row r="6359" spans="1:10" x14ac:dyDescent="0.2">
      <c r="A6359">
        <v>35201560</v>
      </c>
      <c r="B6359">
        <v>397</v>
      </c>
      <c r="C6359">
        <v>5</v>
      </c>
      <c r="D6359">
        <v>4</v>
      </c>
      <c r="E6359">
        <v>1</v>
      </c>
      <c r="F6359">
        <v>4</v>
      </c>
      <c r="G6359">
        <v>1.7877369797812106</v>
      </c>
      <c r="H6359">
        <v>0.30745990194113992</v>
      </c>
      <c r="I6359">
        <v>-1.0194316217676103</v>
      </c>
      <c r="J6359">
        <v>0.24150183804888836</v>
      </c>
    </row>
    <row r="6360" spans="1:10" x14ac:dyDescent="0.2">
      <c r="A6360">
        <v>35201563</v>
      </c>
      <c r="B6360">
        <v>362</v>
      </c>
      <c r="C6360">
        <v>5</v>
      </c>
      <c r="D6360">
        <v>4</v>
      </c>
      <c r="E6360">
        <v>2</v>
      </c>
      <c r="F6360">
        <v>4</v>
      </c>
      <c r="G6360">
        <v>1.7661884511558654</v>
      </c>
      <c r="H6360">
        <v>0.54824704572424954</v>
      </c>
      <c r="I6360">
        <v>-0.66761745475266532</v>
      </c>
      <c r="J6360">
        <v>8.8398904907244419E-2</v>
      </c>
    </row>
    <row r="6361" spans="1:10" x14ac:dyDescent="0.2">
      <c r="A6361">
        <v>35201564</v>
      </c>
      <c r="B6361">
        <v>423</v>
      </c>
      <c r="C6361">
        <v>5</v>
      </c>
      <c r="D6361">
        <v>4</v>
      </c>
      <c r="E6361">
        <v>2</v>
      </c>
      <c r="F6361">
        <v>4</v>
      </c>
      <c r="G6361">
        <v>1.2302151378984272</v>
      </c>
      <c r="H6361">
        <v>0.40449190264491658</v>
      </c>
      <c r="I6361">
        <v>-0.46177314424380428</v>
      </c>
      <c r="J6361">
        <v>0.54098941553421453</v>
      </c>
    </row>
    <row r="6362" spans="1:10" x14ac:dyDescent="0.2">
      <c r="A6362">
        <v>35201565</v>
      </c>
      <c r="B6362">
        <v>487</v>
      </c>
      <c r="C6362">
        <v>5</v>
      </c>
      <c r="D6362">
        <v>5</v>
      </c>
      <c r="E6362">
        <v>1</v>
      </c>
      <c r="F6362">
        <v>4</v>
      </c>
      <c r="G6362">
        <v>1.1052373425111073</v>
      </c>
      <c r="H6362">
        <v>0.69048664921987357</v>
      </c>
      <c r="I6362">
        <v>-0.71580078208616915</v>
      </c>
      <c r="J6362">
        <v>0.70853661427728509</v>
      </c>
    </row>
    <row r="6363" spans="1:10" x14ac:dyDescent="0.2">
      <c r="A6363">
        <v>35201566</v>
      </c>
      <c r="B6363">
        <v>469</v>
      </c>
      <c r="C6363">
        <v>4</v>
      </c>
      <c r="D6363">
        <v>4</v>
      </c>
      <c r="E6363">
        <v>3</v>
      </c>
      <c r="F6363">
        <v>4</v>
      </c>
      <c r="G6363">
        <v>1.9169497317521905E-2</v>
      </c>
      <c r="H6363">
        <v>0.38481804162125754</v>
      </c>
      <c r="I6363">
        <v>-0.13233345396697693</v>
      </c>
      <c r="J6363">
        <v>0.49354938977332902</v>
      </c>
    </row>
    <row r="6364" spans="1:10" x14ac:dyDescent="0.2">
      <c r="A6364">
        <v>35201567</v>
      </c>
      <c r="B6364">
        <v>510</v>
      </c>
      <c r="C6364">
        <v>4</v>
      </c>
      <c r="D6364">
        <v>3</v>
      </c>
      <c r="E6364">
        <v>1</v>
      </c>
      <c r="F6364">
        <v>4</v>
      </c>
      <c r="G6364">
        <v>0.17432927572864479</v>
      </c>
      <c r="H6364">
        <v>-0.14720877352971287</v>
      </c>
      <c r="I6364">
        <v>-0.75857968215742366</v>
      </c>
      <c r="J6364">
        <v>0.38244819723577783</v>
      </c>
    </row>
    <row r="6365" spans="1:10" x14ac:dyDescent="0.2">
      <c r="A6365">
        <v>35201568</v>
      </c>
      <c r="B6365">
        <v>504</v>
      </c>
      <c r="C6365">
        <v>5</v>
      </c>
      <c r="D6365">
        <v>5</v>
      </c>
      <c r="E6365">
        <v>1</v>
      </c>
      <c r="F6365">
        <v>5</v>
      </c>
      <c r="G6365">
        <v>1.430484306548899</v>
      </c>
      <c r="H6365">
        <v>1.0567390784394084</v>
      </c>
      <c r="I6365">
        <v>-1.1571208189886175</v>
      </c>
      <c r="J6365">
        <v>0.84077069064841392</v>
      </c>
    </row>
    <row r="6366" spans="1:10" x14ac:dyDescent="0.2">
      <c r="A6366">
        <v>35201569</v>
      </c>
      <c r="B6366">
        <v>437</v>
      </c>
      <c r="C6366">
        <v>5</v>
      </c>
      <c r="D6366">
        <v>4</v>
      </c>
      <c r="E6366">
        <v>2</v>
      </c>
      <c r="F6366">
        <v>4</v>
      </c>
      <c r="G6366">
        <v>1.0976369807761603</v>
      </c>
      <c r="H6366">
        <v>6.4115697695278834E-2</v>
      </c>
      <c r="I6366">
        <v>-0.53727736305515927</v>
      </c>
      <c r="J6366">
        <v>0.12972880049289667</v>
      </c>
    </row>
    <row r="6367" spans="1:10" x14ac:dyDescent="0.2">
      <c r="A6367">
        <v>35201570</v>
      </c>
      <c r="B6367">
        <v>310</v>
      </c>
      <c r="C6367">
        <v>5</v>
      </c>
      <c r="D6367">
        <v>5</v>
      </c>
      <c r="E6367">
        <v>1</v>
      </c>
      <c r="F6367">
        <v>4</v>
      </c>
      <c r="G6367">
        <v>0.97728908767895639</v>
      </c>
      <c r="H6367">
        <v>0.81720706042043656</v>
      </c>
      <c r="I6367">
        <v>-1.0200971416803875</v>
      </c>
      <c r="J6367">
        <v>0.3543926049560962</v>
      </c>
    </row>
    <row r="6368" spans="1:10" x14ac:dyDescent="0.2">
      <c r="A6368">
        <v>35201571</v>
      </c>
      <c r="B6368">
        <v>486</v>
      </c>
      <c r="C6368">
        <v>3</v>
      </c>
      <c r="D6368">
        <v>1</v>
      </c>
      <c r="E6368">
        <v>3</v>
      </c>
      <c r="F6368">
        <v>3</v>
      </c>
      <c r="G6368">
        <v>-0.19339598586707843</v>
      </c>
      <c r="H6368">
        <v>-0.83603793715138619</v>
      </c>
      <c r="I6368">
        <v>-5.2407833113033563E-2</v>
      </c>
      <c r="J6368">
        <v>-0.28939777509162584</v>
      </c>
    </row>
    <row r="6369" spans="1:10" x14ac:dyDescent="0.2">
      <c r="A6369">
        <v>35201572</v>
      </c>
      <c r="B6369">
        <v>524</v>
      </c>
      <c r="C6369">
        <v>5</v>
      </c>
      <c r="D6369">
        <v>5</v>
      </c>
      <c r="E6369">
        <v>2</v>
      </c>
      <c r="F6369">
        <v>4</v>
      </c>
      <c r="G6369">
        <v>0.88720174201161839</v>
      </c>
      <c r="H6369">
        <v>0.99633032776845543</v>
      </c>
      <c r="I6369">
        <v>-0.43497207639951541</v>
      </c>
      <c r="J6369">
        <v>0.22886684523825143</v>
      </c>
    </row>
    <row r="6370" spans="1:10" x14ac:dyDescent="0.2">
      <c r="A6370">
        <v>35201573</v>
      </c>
      <c r="B6370">
        <v>1126</v>
      </c>
      <c r="C6370">
        <v>5</v>
      </c>
      <c r="D6370">
        <v>5</v>
      </c>
      <c r="E6370">
        <v>1</v>
      </c>
      <c r="F6370">
        <v>5</v>
      </c>
      <c r="G6370">
        <v>2.3083555165019911</v>
      </c>
      <c r="H6370">
        <v>0.67568167289414316</v>
      </c>
      <c r="I6370">
        <v>-0.91550632198927495</v>
      </c>
      <c r="J6370">
        <v>0.74455323260460204</v>
      </c>
    </row>
    <row r="6371" spans="1:10" x14ac:dyDescent="0.2">
      <c r="A6371">
        <v>35201574</v>
      </c>
      <c r="B6371">
        <v>467</v>
      </c>
      <c r="C6371">
        <v>5</v>
      </c>
      <c r="D6371">
        <v>3</v>
      </c>
      <c r="E6371">
        <v>2</v>
      </c>
      <c r="F6371">
        <v>4</v>
      </c>
      <c r="G6371">
        <v>1.2365888565963945</v>
      </c>
      <c r="H6371">
        <v>-0.24268723949838916</v>
      </c>
      <c r="I6371">
        <v>-0.61051708835411889</v>
      </c>
      <c r="J6371">
        <v>0.50655866308537345</v>
      </c>
    </row>
    <row r="6372" spans="1:10" x14ac:dyDescent="0.2">
      <c r="A6372">
        <v>35201575</v>
      </c>
      <c r="B6372">
        <v>445</v>
      </c>
      <c r="C6372">
        <v>5</v>
      </c>
      <c r="D6372">
        <v>4</v>
      </c>
      <c r="E6372">
        <v>1</v>
      </c>
      <c r="F6372">
        <v>4</v>
      </c>
      <c r="G6372">
        <v>1.7651535866805754</v>
      </c>
      <c r="H6372">
        <v>0.3147660195460647</v>
      </c>
      <c r="I6372">
        <v>-1.0654552399957693</v>
      </c>
      <c r="J6372">
        <v>0.6182559329365569</v>
      </c>
    </row>
    <row r="6373" spans="1:10" x14ac:dyDescent="0.2">
      <c r="A6373">
        <v>35201576</v>
      </c>
      <c r="B6373">
        <v>370</v>
      </c>
      <c r="C6373">
        <v>5</v>
      </c>
      <c r="D6373">
        <v>5</v>
      </c>
      <c r="E6373">
        <v>4</v>
      </c>
      <c r="F6373">
        <v>4</v>
      </c>
      <c r="G6373">
        <v>2.1682643527888015</v>
      </c>
      <c r="H6373">
        <v>0.73689910400962344</v>
      </c>
      <c r="I6373">
        <v>0.22600480040749002</v>
      </c>
      <c r="J6373">
        <v>0.43042159763907245</v>
      </c>
    </row>
    <row r="6374" spans="1:10" x14ac:dyDescent="0.2">
      <c r="A6374">
        <v>35201577</v>
      </c>
      <c r="B6374">
        <v>447</v>
      </c>
      <c r="C6374">
        <v>4</v>
      </c>
      <c r="D6374">
        <v>3</v>
      </c>
      <c r="E6374">
        <v>2</v>
      </c>
      <c r="F6374">
        <v>4</v>
      </c>
      <c r="G6374">
        <v>0.49867822858612521</v>
      </c>
      <c r="H6374">
        <v>-0.39103123726376066</v>
      </c>
      <c r="I6374">
        <v>-0.35512335390040622</v>
      </c>
      <c r="J6374">
        <v>-4.6140062491482864E-2</v>
      </c>
    </row>
    <row r="6375" spans="1:10" x14ac:dyDescent="0.2">
      <c r="A6375">
        <v>35201578</v>
      </c>
      <c r="B6375">
        <v>413</v>
      </c>
      <c r="C6375">
        <v>5</v>
      </c>
      <c r="D6375">
        <v>3</v>
      </c>
      <c r="E6375">
        <v>3</v>
      </c>
      <c r="F6375">
        <v>4</v>
      </c>
      <c r="G6375">
        <v>0.83898177390967388</v>
      </c>
      <c r="H6375">
        <v>-0.17930991315803183</v>
      </c>
      <c r="I6375">
        <v>8.7991752238697624E-3</v>
      </c>
      <c r="J6375">
        <v>7.3495173772755551E-2</v>
      </c>
    </row>
    <row r="6376" spans="1:10" x14ac:dyDescent="0.2">
      <c r="A6376">
        <v>35201579</v>
      </c>
      <c r="B6376">
        <v>1023</v>
      </c>
      <c r="C6376">
        <v>5</v>
      </c>
      <c r="D6376">
        <v>4</v>
      </c>
      <c r="E6376">
        <v>2</v>
      </c>
      <c r="F6376">
        <v>5</v>
      </c>
      <c r="G6376">
        <v>1.4124591843006491</v>
      </c>
      <c r="H6376">
        <v>0.41013158665371585</v>
      </c>
      <c r="I6376">
        <v>-0.60492539025238723</v>
      </c>
      <c r="J6376">
        <v>1.0916528749612995</v>
      </c>
    </row>
    <row r="6377" spans="1:10" x14ac:dyDescent="0.2">
      <c r="A6377">
        <v>35201580</v>
      </c>
      <c r="B6377">
        <v>356</v>
      </c>
      <c r="C6377">
        <v>5</v>
      </c>
      <c r="D6377">
        <v>3</v>
      </c>
      <c r="E6377">
        <v>3</v>
      </c>
      <c r="F6377">
        <v>4</v>
      </c>
      <c r="G6377">
        <v>1.6280577639142253</v>
      </c>
      <c r="H6377">
        <v>-0.17316559185737737</v>
      </c>
      <c r="I6377">
        <v>-0.12863173594253161</v>
      </c>
      <c r="J6377">
        <v>-1.1965665484269694E-2</v>
      </c>
    </row>
    <row r="6378" spans="1:10" x14ac:dyDescent="0.2">
      <c r="A6378">
        <v>35201581</v>
      </c>
      <c r="B6378">
        <v>481</v>
      </c>
      <c r="C6378">
        <v>5</v>
      </c>
      <c r="D6378">
        <v>5</v>
      </c>
      <c r="E6378">
        <v>1</v>
      </c>
      <c r="F6378">
        <v>5</v>
      </c>
      <c r="G6378">
        <v>1.6776568580228899</v>
      </c>
      <c r="H6378">
        <v>0.62153692643919245</v>
      </c>
      <c r="I6378">
        <v>-0.90980770955281587</v>
      </c>
      <c r="J6378">
        <v>0.87053527032746447</v>
      </c>
    </row>
    <row r="6379" spans="1:10" x14ac:dyDescent="0.2">
      <c r="A6379">
        <v>35201582</v>
      </c>
      <c r="B6379">
        <v>415</v>
      </c>
      <c r="C6379">
        <v>5</v>
      </c>
      <c r="D6379">
        <v>3</v>
      </c>
      <c r="E6379">
        <v>4</v>
      </c>
      <c r="F6379">
        <v>4</v>
      </c>
      <c r="G6379">
        <v>0.78782808477004984</v>
      </c>
      <c r="H6379">
        <v>-9.5714149196785919E-2</v>
      </c>
      <c r="I6379">
        <v>0.10291144794888799</v>
      </c>
      <c r="J6379">
        <v>9.0066700632938534E-2</v>
      </c>
    </row>
    <row r="6380" spans="1:10" x14ac:dyDescent="0.2">
      <c r="A6380">
        <v>35201583</v>
      </c>
      <c r="B6380">
        <v>717</v>
      </c>
      <c r="C6380">
        <v>4</v>
      </c>
      <c r="D6380">
        <v>1</v>
      </c>
      <c r="E6380">
        <v>3</v>
      </c>
      <c r="F6380">
        <v>3</v>
      </c>
      <c r="G6380">
        <v>0.13188986874766137</v>
      </c>
      <c r="H6380">
        <v>-0.85719476420439467</v>
      </c>
      <c r="I6380">
        <v>-0.10123980199620164</v>
      </c>
      <c r="J6380">
        <v>-0.17132097959305007</v>
      </c>
    </row>
    <row r="6381" spans="1:10" x14ac:dyDescent="0.2">
      <c r="A6381">
        <v>35201584</v>
      </c>
      <c r="B6381">
        <v>515</v>
      </c>
      <c r="C6381">
        <v>4</v>
      </c>
      <c r="D6381">
        <v>3</v>
      </c>
      <c r="E6381">
        <v>4</v>
      </c>
      <c r="F6381">
        <v>4</v>
      </c>
      <c r="G6381">
        <v>0.16232446968840131</v>
      </c>
      <c r="H6381">
        <v>-0.12260579927457896</v>
      </c>
      <c r="I6381">
        <v>0.27826751558026469</v>
      </c>
      <c r="J6381">
        <v>8.0059496090230858E-2</v>
      </c>
    </row>
    <row r="6382" spans="1:10" x14ac:dyDescent="0.2">
      <c r="A6382">
        <v>35201585</v>
      </c>
      <c r="B6382">
        <v>466</v>
      </c>
      <c r="C6382">
        <v>4</v>
      </c>
      <c r="D6382">
        <v>3</v>
      </c>
      <c r="E6382">
        <v>3</v>
      </c>
      <c r="F6382">
        <v>4</v>
      </c>
      <c r="G6382">
        <v>4.7917832914618555E-2</v>
      </c>
      <c r="H6382">
        <v>-0.31526602031556972</v>
      </c>
      <c r="I6382">
        <v>-0.18875611540518838</v>
      </c>
      <c r="J6382">
        <v>-2.7958834827449652E-2</v>
      </c>
    </row>
    <row r="6383" spans="1:10" x14ac:dyDescent="0.2">
      <c r="A6383">
        <v>35201586</v>
      </c>
      <c r="B6383">
        <v>426</v>
      </c>
      <c r="C6383">
        <v>4</v>
      </c>
      <c r="D6383">
        <v>4</v>
      </c>
      <c r="E6383">
        <v>3</v>
      </c>
      <c r="F6383">
        <v>4</v>
      </c>
      <c r="G6383">
        <v>0.43671990471797217</v>
      </c>
      <c r="H6383">
        <v>0.27478860870284882</v>
      </c>
      <c r="I6383">
        <v>-0.25280212031555305</v>
      </c>
      <c r="J6383">
        <v>0.50613722021774543</v>
      </c>
    </row>
    <row r="6384" spans="1:10" x14ac:dyDescent="0.2">
      <c r="A6384">
        <v>35201587</v>
      </c>
      <c r="B6384">
        <v>483</v>
      </c>
      <c r="C6384">
        <v>4</v>
      </c>
      <c r="D6384">
        <v>3</v>
      </c>
      <c r="E6384">
        <v>2</v>
      </c>
      <c r="F6384">
        <v>4</v>
      </c>
      <c r="G6384">
        <v>2.4841920880677909E-2</v>
      </c>
      <c r="H6384">
        <v>-0.19917785249014622</v>
      </c>
      <c r="I6384">
        <v>-0.42646126992945088</v>
      </c>
      <c r="J6384">
        <v>7.8535041798466654E-2</v>
      </c>
    </row>
    <row r="6385" spans="1:10" x14ac:dyDescent="0.2">
      <c r="A6385">
        <v>35201588</v>
      </c>
      <c r="B6385">
        <v>579</v>
      </c>
      <c r="C6385">
        <v>4</v>
      </c>
      <c r="D6385">
        <v>4</v>
      </c>
      <c r="E6385">
        <v>3</v>
      </c>
      <c r="F6385">
        <v>4</v>
      </c>
      <c r="G6385">
        <v>0.4890608123689788</v>
      </c>
      <c r="H6385">
        <v>0.35327394477252749</v>
      </c>
      <c r="I6385">
        <v>-5.3616639310918875E-2</v>
      </c>
      <c r="J6385">
        <v>0.58432213776821162</v>
      </c>
    </row>
    <row r="6386" spans="1:10" x14ac:dyDescent="0.2">
      <c r="A6386">
        <v>35201589</v>
      </c>
      <c r="B6386">
        <v>652</v>
      </c>
      <c r="C6386">
        <v>3</v>
      </c>
      <c r="D6386">
        <v>3</v>
      </c>
      <c r="E6386">
        <v>2</v>
      </c>
      <c r="F6386">
        <v>4</v>
      </c>
      <c r="G6386">
        <v>-0.21638798309269514</v>
      </c>
      <c r="H6386">
        <v>-0.27726087203464922</v>
      </c>
      <c r="I6386">
        <v>-0.3306488000693561</v>
      </c>
      <c r="J6386">
        <v>4.9368573746011085E-2</v>
      </c>
    </row>
    <row r="6387" spans="1:10" x14ac:dyDescent="0.2">
      <c r="A6387">
        <v>35201590</v>
      </c>
      <c r="B6387">
        <v>560</v>
      </c>
      <c r="C6387">
        <v>4</v>
      </c>
      <c r="D6387">
        <v>3</v>
      </c>
      <c r="E6387">
        <v>2</v>
      </c>
      <c r="F6387">
        <v>4</v>
      </c>
      <c r="G6387">
        <v>0.39681101925405227</v>
      </c>
      <c r="H6387">
        <v>-4.6802893812822904E-2</v>
      </c>
      <c r="I6387">
        <v>-0.61120221581814738</v>
      </c>
      <c r="J6387">
        <v>0.11318505792141764</v>
      </c>
    </row>
    <row r="6388" spans="1:10" x14ac:dyDescent="0.2">
      <c r="A6388">
        <v>35201591</v>
      </c>
      <c r="B6388">
        <v>620</v>
      </c>
      <c r="C6388">
        <v>4</v>
      </c>
      <c r="D6388">
        <v>2</v>
      </c>
      <c r="E6388">
        <v>3</v>
      </c>
      <c r="F6388">
        <v>4</v>
      </c>
      <c r="G6388">
        <v>0.58890043820982996</v>
      </c>
      <c r="H6388">
        <v>-0.44528346881115799</v>
      </c>
      <c r="I6388">
        <v>-1.3193048074689129E-2</v>
      </c>
      <c r="J6388">
        <v>1.2923610523762161E-2</v>
      </c>
    </row>
    <row r="6389" spans="1:10" x14ac:dyDescent="0.2">
      <c r="A6389">
        <v>35201592</v>
      </c>
      <c r="B6389">
        <v>439</v>
      </c>
      <c r="C6389">
        <v>4</v>
      </c>
      <c r="D6389">
        <v>3</v>
      </c>
      <c r="E6389">
        <v>4</v>
      </c>
      <c r="F6389">
        <v>3</v>
      </c>
      <c r="G6389">
        <v>0.40415330074549866</v>
      </c>
      <c r="H6389">
        <v>-0.42811667625629835</v>
      </c>
      <c r="I6389">
        <v>0.31434311368002965</v>
      </c>
      <c r="J6389">
        <v>-0.13073166803185166</v>
      </c>
    </row>
    <row r="6390" spans="1:10" x14ac:dyDescent="0.2">
      <c r="A6390">
        <v>35201593</v>
      </c>
      <c r="B6390">
        <v>377</v>
      </c>
      <c r="C6390">
        <v>4</v>
      </c>
      <c r="D6390">
        <v>4</v>
      </c>
      <c r="E6390">
        <v>3</v>
      </c>
      <c r="F6390">
        <v>4</v>
      </c>
      <c r="G6390">
        <v>0.18231359154011875</v>
      </c>
      <c r="H6390">
        <v>-2.264141388889418E-3</v>
      </c>
      <c r="I6390">
        <v>3.1660446039066564E-2</v>
      </c>
      <c r="J6390">
        <v>0.13722088701973473</v>
      </c>
    </row>
    <row r="6391" spans="1:10" x14ac:dyDescent="0.2">
      <c r="A6391">
        <v>35201594</v>
      </c>
      <c r="B6391">
        <v>417</v>
      </c>
      <c r="C6391">
        <v>3</v>
      </c>
      <c r="D6391">
        <v>2</v>
      </c>
      <c r="E6391">
        <v>4</v>
      </c>
      <c r="F6391">
        <v>4</v>
      </c>
      <c r="G6391">
        <v>-0.34786821508035037</v>
      </c>
      <c r="H6391">
        <v>-0.72046123780761451</v>
      </c>
      <c r="I6391">
        <v>0.18152090745228544</v>
      </c>
      <c r="J6391">
        <v>4.4710638173589973E-2</v>
      </c>
    </row>
    <row r="6392" spans="1:10" x14ac:dyDescent="0.2">
      <c r="A6392">
        <v>35201595</v>
      </c>
      <c r="B6392">
        <v>487</v>
      </c>
      <c r="C6392">
        <v>3</v>
      </c>
      <c r="D6392">
        <v>2</v>
      </c>
      <c r="E6392">
        <v>4</v>
      </c>
      <c r="F6392">
        <v>4</v>
      </c>
      <c r="G6392">
        <v>-0.10233079072934005</v>
      </c>
      <c r="H6392">
        <v>-0.44807128056925949</v>
      </c>
      <c r="I6392">
        <v>0.34409027335727554</v>
      </c>
      <c r="J6392">
        <v>-2.3266644014446225E-2</v>
      </c>
    </row>
    <row r="6393" spans="1:10" x14ac:dyDescent="0.2">
      <c r="A6393">
        <v>35201596</v>
      </c>
      <c r="B6393">
        <v>662</v>
      </c>
      <c r="C6393">
        <v>4</v>
      </c>
      <c r="D6393">
        <v>2</v>
      </c>
      <c r="E6393">
        <v>4</v>
      </c>
      <c r="F6393">
        <v>3</v>
      </c>
      <c r="G6393">
        <v>0.12990408987174701</v>
      </c>
      <c r="H6393">
        <v>-0.48037909661487199</v>
      </c>
      <c r="I6393">
        <v>0.2104971587997666</v>
      </c>
      <c r="J6393">
        <v>-0.23508781405911708</v>
      </c>
    </row>
    <row r="6394" spans="1:10" x14ac:dyDescent="0.2">
      <c r="A6394">
        <v>35201597</v>
      </c>
      <c r="B6394">
        <v>596</v>
      </c>
      <c r="C6394">
        <v>4</v>
      </c>
      <c r="D6394">
        <v>2</v>
      </c>
      <c r="E6394">
        <v>4</v>
      </c>
      <c r="F6394">
        <v>3</v>
      </c>
      <c r="G6394">
        <v>0.24881909017510906</v>
      </c>
      <c r="H6394">
        <v>-0.5423309713116693</v>
      </c>
      <c r="I6394">
        <v>0.29155808187832466</v>
      </c>
      <c r="J6394">
        <v>-0.18278514713896371</v>
      </c>
    </row>
    <row r="6395" spans="1:10" x14ac:dyDescent="0.2">
      <c r="A6395">
        <v>35201598</v>
      </c>
      <c r="B6395">
        <v>402</v>
      </c>
      <c r="C6395">
        <v>4</v>
      </c>
      <c r="D6395">
        <v>2</v>
      </c>
      <c r="E6395">
        <v>4</v>
      </c>
      <c r="F6395">
        <v>4</v>
      </c>
      <c r="G6395">
        <v>0.10897910280008433</v>
      </c>
      <c r="H6395">
        <v>-0.74279275719473903</v>
      </c>
      <c r="I6395">
        <v>0.23851537002045936</v>
      </c>
      <c r="J6395">
        <v>7.7751910618207548E-2</v>
      </c>
    </row>
    <row r="6396" spans="1:10" x14ac:dyDescent="0.2">
      <c r="A6396">
        <v>35201599</v>
      </c>
      <c r="B6396">
        <v>517</v>
      </c>
      <c r="C6396">
        <v>4</v>
      </c>
      <c r="D6396">
        <v>1</v>
      </c>
      <c r="E6396">
        <v>4</v>
      </c>
      <c r="F6396">
        <v>3</v>
      </c>
      <c r="G6396">
        <v>8.1119645772285323E-2</v>
      </c>
      <c r="H6396">
        <v>-0.7932847722437153</v>
      </c>
      <c r="I6396">
        <v>6.4571572279428238E-2</v>
      </c>
      <c r="J6396">
        <v>-0.13609194940794789</v>
      </c>
    </row>
    <row r="6397" spans="1:10" x14ac:dyDescent="0.2">
      <c r="A6397">
        <v>35201600</v>
      </c>
      <c r="B6397">
        <v>598</v>
      </c>
      <c r="C6397">
        <v>5</v>
      </c>
      <c r="D6397">
        <v>5</v>
      </c>
      <c r="E6397">
        <v>5</v>
      </c>
      <c r="F6397">
        <v>4</v>
      </c>
      <c r="G6397">
        <v>1.9087674207178233</v>
      </c>
      <c r="H6397">
        <v>0.83764262434604964</v>
      </c>
      <c r="I6397">
        <v>1.3788716106557919</v>
      </c>
      <c r="J6397">
        <v>6.4707728619082361E-2</v>
      </c>
    </row>
    <row r="6398" spans="1:10" x14ac:dyDescent="0.2">
      <c r="A6398">
        <v>35201601</v>
      </c>
      <c r="B6398">
        <v>673</v>
      </c>
      <c r="C6398">
        <v>5</v>
      </c>
      <c r="D6398">
        <v>4</v>
      </c>
      <c r="E6398">
        <v>2</v>
      </c>
      <c r="F6398">
        <v>5</v>
      </c>
      <c r="G6398">
        <v>1.1247903897592118</v>
      </c>
      <c r="H6398">
        <v>0.265985864248305</v>
      </c>
      <c r="I6398">
        <v>-0.62286134432440565</v>
      </c>
      <c r="J6398">
        <v>0.73277887548973886</v>
      </c>
    </row>
    <row r="6399" spans="1:10" x14ac:dyDescent="0.2">
      <c r="A6399">
        <v>35201602</v>
      </c>
      <c r="B6399">
        <v>405</v>
      </c>
      <c r="C6399">
        <v>4</v>
      </c>
      <c r="D6399">
        <v>2</v>
      </c>
      <c r="E6399">
        <v>4</v>
      </c>
      <c r="F6399">
        <v>3</v>
      </c>
      <c r="G6399">
        <v>0.10917305024165246</v>
      </c>
      <c r="H6399">
        <v>-0.55306037705516675</v>
      </c>
      <c r="I6399">
        <v>0.3476690154324496</v>
      </c>
      <c r="J6399">
        <v>-0.33864466963464979</v>
      </c>
    </row>
    <row r="6400" spans="1:10" x14ac:dyDescent="0.2">
      <c r="A6400">
        <v>35201603</v>
      </c>
      <c r="B6400">
        <v>452</v>
      </c>
      <c r="C6400">
        <v>3</v>
      </c>
      <c r="D6400">
        <v>1</v>
      </c>
      <c r="E6400">
        <v>4</v>
      </c>
      <c r="F6400">
        <v>3</v>
      </c>
      <c r="G6400">
        <v>-9.8528073054286014E-2</v>
      </c>
      <c r="H6400">
        <v>-1.0888647392414814</v>
      </c>
      <c r="I6400">
        <v>0.43051963241109553</v>
      </c>
      <c r="J6400">
        <v>-0.33200795677587264</v>
      </c>
    </row>
    <row r="6401" spans="1:10" x14ac:dyDescent="0.2">
      <c r="A6401">
        <v>35201604</v>
      </c>
      <c r="B6401">
        <v>464</v>
      </c>
      <c r="C6401">
        <v>3</v>
      </c>
      <c r="D6401">
        <v>1</v>
      </c>
      <c r="E6401">
        <v>3</v>
      </c>
      <c r="F6401">
        <v>3</v>
      </c>
      <c r="G6401">
        <v>-0.34720030131182877</v>
      </c>
      <c r="H6401">
        <v>-1.1322801929337409</v>
      </c>
      <c r="I6401">
        <v>-0.14207115368785939</v>
      </c>
      <c r="J6401">
        <v>-0.37942907516681046</v>
      </c>
    </row>
    <row r="6402" spans="1:10" x14ac:dyDescent="0.2">
      <c r="A6402">
        <v>35201605</v>
      </c>
      <c r="B6402">
        <v>397</v>
      </c>
      <c r="C6402">
        <v>2</v>
      </c>
      <c r="D6402">
        <v>3</v>
      </c>
      <c r="E6402">
        <v>4</v>
      </c>
      <c r="F6402">
        <v>3</v>
      </c>
      <c r="G6402">
        <v>-0.46207899426059551</v>
      </c>
      <c r="H6402">
        <v>-0.37216963878523651</v>
      </c>
      <c r="I6402">
        <v>0.12681568070435933</v>
      </c>
      <c r="J6402">
        <v>-0.33512101243535325</v>
      </c>
    </row>
    <row r="6403" spans="1:10" x14ac:dyDescent="0.2">
      <c r="A6403">
        <v>35201606</v>
      </c>
      <c r="B6403">
        <v>1453</v>
      </c>
      <c r="C6403">
        <v>5</v>
      </c>
      <c r="D6403">
        <v>2</v>
      </c>
      <c r="E6403">
        <v>3</v>
      </c>
      <c r="F6403">
        <v>4</v>
      </c>
      <c r="G6403">
        <v>1.7296482083215725</v>
      </c>
      <c r="H6403">
        <v>-0.44687755913117277</v>
      </c>
      <c r="I6403">
        <v>-9.7931089299975405E-2</v>
      </c>
      <c r="J6403">
        <v>0.47290806901201393</v>
      </c>
    </row>
    <row r="6404" spans="1:10" x14ac:dyDescent="0.2">
      <c r="A6404">
        <v>35201607</v>
      </c>
      <c r="B6404">
        <v>786</v>
      </c>
      <c r="C6404">
        <v>5</v>
      </c>
      <c r="D6404">
        <v>3</v>
      </c>
      <c r="E6404">
        <v>3</v>
      </c>
      <c r="F6404">
        <v>4</v>
      </c>
      <c r="G6404">
        <v>1.3226830407150805</v>
      </c>
      <c r="H6404">
        <v>-0.12219581348041612</v>
      </c>
      <c r="I6404">
        <v>-0.18584373163279788</v>
      </c>
      <c r="J6404">
        <v>0.31993293585978799</v>
      </c>
    </row>
    <row r="6405" spans="1:10" x14ac:dyDescent="0.2">
      <c r="A6405">
        <v>35201608</v>
      </c>
      <c r="B6405">
        <v>440</v>
      </c>
      <c r="C6405">
        <v>3</v>
      </c>
      <c r="D6405">
        <v>2</v>
      </c>
      <c r="E6405">
        <v>5</v>
      </c>
      <c r="F6405">
        <v>4</v>
      </c>
      <c r="G6405">
        <v>-0.34084259906913583</v>
      </c>
      <c r="H6405">
        <v>-0.7563337475754992</v>
      </c>
      <c r="I6405">
        <v>0.83924690597670715</v>
      </c>
      <c r="J6405">
        <v>8.3479684301505819E-2</v>
      </c>
    </row>
    <row r="6406" spans="1:10" x14ac:dyDescent="0.2">
      <c r="A6406">
        <v>35201609</v>
      </c>
      <c r="B6406">
        <v>324</v>
      </c>
      <c r="C6406">
        <v>3</v>
      </c>
      <c r="D6406">
        <v>2</v>
      </c>
      <c r="E6406">
        <v>5</v>
      </c>
      <c r="F6406">
        <v>3</v>
      </c>
      <c r="G6406">
        <v>-9.6092304829166128E-2</v>
      </c>
      <c r="H6406">
        <v>-0.73134589369662506</v>
      </c>
      <c r="I6406">
        <v>1.2208900792556452</v>
      </c>
      <c r="J6406">
        <v>-0.15731811730643791</v>
      </c>
    </row>
    <row r="6407" spans="1:10" x14ac:dyDescent="0.2">
      <c r="A6407">
        <v>35201610</v>
      </c>
      <c r="B6407">
        <v>1294</v>
      </c>
      <c r="C6407">
        <v>5</v>
      </c>
      <c r="D6407">
        <v>4</v>
      </c>
      <c r="E6407">
        <v>3</v>
      </c>
      <c r="F6407">
        <v>5</v>
      </c>
      <c r="G6407">
        <v>0.87293771262790076</v>
      </c>
      <c r="H6407">
        <v>0.22050394699762815</v>
      </c>
      <c r="I6407">
        <v>-0.17823946877466829</v>
      </c>
      <c r="J6407">
        <v>0.98495010252690207</v>
      </c>
    </row>
    <row r="6408" spans="1:10" x14ac:dyDescent="0.2">
      <c r="A6408">
        <v>35201611</v>
      </c>
      <c r="B6408">
        <v>466</v>
      </c>
      <c r="C6408">
        <v>1</v>
      </c>
      <c r="D6408">
        <v>1</v>
      </c>
      <c r="E6408">
        <v>4</v>
      </c>
      <c r="F6408">
        <v>3</v>
      </c>
      <c r="G6408">
        <v>-0.76554995562841743</v>
      </c>
      <c r="H6408">
        <v>-0.81998100304781529</v>
      </c>
      <c r="I6408">
        <v>0.24722716932042638</v>
      </c>
      <c r="J6408">
        <v>-0.31706128721471349</v>
      </c>
    </row>
    <row r="6409" spans="1:10" x14ac:dyDescent="0.2">
      <c r="A6409">
        <v>35201612</v>
      </c>
      <c r="B6409">
        <v>384</v>
      </c>
      <c r="C6409">
        <v>2</v>
      </c>
      <c r="D6409">
        <v>2</v>
      </c>
      <c r="E6409">
        <v>4</v>
      </c>
      <c r="F6409">
        <v>3</v>
      </c>
      <c r="G6409">
        <v>-0.75762643463805546</v>
      </c>
      <c r="H6409">
        <v>-0.60509252456646334</v>
      </c>
      <c r="I6409">
        <v>0.44086797187260851</v>
      </c>
      <c r="J6409">
        <v>-0.33599393334674643</v>
      </c>
    </row>
    <row r="6410" spans="1:10" x14ac:dyDescent="0.2">
      <c r="A6410">
        <v>35201613</v>
      </c>
      <c r="B6410">
        <v>375</v>
      </c>
      <c r="C6410">
        <v>5</v>
      </c>
      <c r="D6410">
        <v>4</v>
      </c>
      <c r="E6410">
        <v>3</v>
      </c>
      <c r="F6410">
        <v>4</v>
      </c>
      <c r="G6410">
        <v>1.9344245956480028</v>
      </c>
      <c r="H6410">
        <v>-1.9913242995499958E-2</v>
      </c>
      <c r="I6410">
        <v>-5.8383682911805498E-2</v>
      </c>
      <c r="J6410">
        <v>0.374600326021994</v>
      </c>
    </row>
    <row r="6411" spans="1:10" x14ac:dyDescent="0.2">
      <c r="A6411">
        <v>35201614</v>
      </c>
      <c r="B6411">
        <v>616</v>
      </c>
      <c r="C6411">
        <v>5</v>
      </c>
      <c r="D6411">
        <v>5</v>
      </c>
      <c r="E6411">
        <v>3</v>
      </c>
      <c r="F6411">
        <v>5</v>
      </c>
      <c r="G6411">
        <v>1.177940148376474</v>
      </c>
      <c r="H6411">
        <v>0.61619294489873111</v>
      </c>
      <c r="I6411">
        <v>-0.1946441852747979</v>
      </c>
      <c r="J6411">
        <v>0.80968075229496272</v>
      </c>
    </row>
    <row r="6412" spans="1:10" x14ac:dyDescent="0.2">
      <c r="A6412">
        <v>35201615</v>
      </c>
      <c r="B6412">
        <v>486</v>
      </c>
      <c r="C6412">
        <v>1</v>
      </c>
      <c r="D6412">
        <v>1</v>
      </c>
      <c r="E6412">
        <v>4</v>
      </c>
      <c r="F6412">
        <v>3</v>
      </c>
      <c r="G6412">
        <v>-0.84896901462920171</v>
      </c>
      <c r="H6412">
        <v>-1.3992182093559316</v>
      </c>
      <c r="I6412">
        <v>0.19447779956530253</v>
      </c>
      <c r="J6412">
        <v>-0.38739534883971516</v>
      </c>
    </row>
    <row r="6413" spans="1:10" x14ac:dyDescent="0.2">
      <c r="A6413">
        <v>35201616</v>
      </c>
      <c r="B6413">
        <v>516</v>
      </c>
      <c r="C6413">
        <v>1</v>
      </c>
      <c r="D6413">
        <v>1</v>
      </c>
      <c r="E6413">
        <v>4</v>
      </c>
      <c r="F6413">
        <v>3</v>
      </c>
      <c r="G6413">
        <v>-0.86192225537234768</v>
      </c>
      <c r="H6413">
        <v>-0.96160963504552721</v>
      </c>
      <c r="I6413">
        <v>0.35729747921580707</v>
      </c>
      <c r="J6413">
        <v>-0.26856861895190232</v>
      </c>
    </row>
    <row r="6414" spans="1:10" x14ac:dyDescent="0.2">
      <c r="A6414">
        <v>35201617</v>
      </c>
      <c r="B6414">
        <v>1050</v>
      </c>
      <c r="C6414">
        <v>5</v>
      </c>
      <c r="D6414">
        <v>1</v>
      </c>
      <c r="E6414">
        <v>5</v>
      </c>
      <c r="F6414">
        <v>2</v>
      </c>
      <c r="G6414">
        <v>0.90489435725714218</v>
      </c>
      <c r="H6414">
        <v>-0.77215985102788454</v>
      </c>
      <c r="I6414">
        <v>2.3232485798356719</v>
      </c>
      <c r="J6414">
        <v>-0.60825648515802599</v>
      </c>
    </row>
    <row r="6415" spans="1:10" x14ac:dyDescent="0.2">
      <c r="A6415">
        <v>35201620</v>
      </c>
      <c r="B6415">
        <v>821</v>
      </c>
      <c r="C6415">
        <v>5</v>
      </c>
      <c r="D6415">
        <v>4</v>
      </c>
      <c r="E6415">
        <v>2</v>
      </c>
      <c r="F6415">
        <v>5</v>
      </c>
      <c r="G6415">
        <v>1.054625595395986</v>
      </c>
      <c r="H6415">
        <v>0.16966219053680592</v>
      </c>
      <c r="I6415">
        <v>-0.46434645713746636</v>
      </c>
      <c r="J6415">
        <v>0.94353771108668494</v>
      </c>
    </row>
    <row r="6416" spans="1:10" x14ac:dyDescent="0.2">
      <c r="A6416">
        <v>35201621</v>
      </c>
      <c r="B6416">
        <v>282</v>
      </c>
      <c r="C6416">
        <v>5</v>
      </c>
      <c r="D6416">
        <v>3</v>
      </c>
      <c r="E6416">
        <v>5</v>
      </c>
      <c r="F6416">
        <v>5</v>
      </c>
      <c r="G6416">
        <v>1.0215412972864113</v>
      </c>
      <c r="H6416">
        <v>-7.804822983767494E-2</v>
      </c>
      <c r="I6416">
        <v>1.0113902185646029</v>
      </c>
      <c r="J6416">
        <v>0.83453039227425263</v>
      </c>
    </row>
    <row r="6417" spans="1:10" x14ac:dyDescent="0.2">
      <c r="A6417">
        <v>35201622</v>
      </c>
      <c r="B6417">
        <v>444</v>
      </c>
      <c r="C6417">
        <v>3</v>
      </c>
      <c r="D6417">
        <v>1</v>
      </c>
      <c r="E6417">
        <v>5</v>
      </c>
      <c r="F6417">
        <v>3</v>
      </c>
      <c r="G6417">
        <v>-0.32757876892956189</v>
      </c>
      <c r="H6417">
        <v>-0.85907630098631094</v>
      </c>
      <c r="I6417">
        <v>0.61852448374589653</v>
      </c>
      <c r="J6417">
        <v>-0.10199403617737998</v>
      </c>
    </row>
    <row r="6418" spans="1:10" x14ac:dyDescent="0.2">
      <c r="A6418">
        <v>35201623</v>
      </c>
      <c r="B6418">
        <v>1335</v>
      </c>
      <c r="C6418">
        <v>5</v>
      </c>
      <c r="D6418">
        <v>4</v>
      </c>
      <c r="E6418">
        <v>3</v>
      </c>
      <c r="F6418">
        <v>4</v>
      </c>
      <c r="G6418">
        <v>1.5829237455890879</v>
      </c>
      <c r="H6418">
        <v>0.27185999015237416</v>
      </c>
      <c r="I6418">
        <v>-1.9496122396440101E-2</v>
      </c>
      <c r="J6418">
        <v>0.54635031232361908</v>
      </c>
    </row>
    <row r="6419" spans="1:10" x14ac:dyDescent="0.2">
      <c r="A6419">
        <v>35201624</v>
      </c>
      <c r="B6419">
        <v>445</v>
      </c>
      <c r="C6419">
        <v>2</v>
      </c>
      <c r="D6419">
        <v>2</v>
      </c>
      <c r="E6419">
        <v>3</v>
      </c>
      <c r="F6419">
        <v>4</v>
      </c>
      <c r="G6419">
        <v>-0.64350445879641827</v>
      </c>
      <c r="H6419">
        <v>-0.57002641981132784</v>
      </c>
      <c r="I6419">
        <v>-3.478325995344464E-3</v>
      </c>
      <c r="J6419">
        <v>0.11274128312957843</v>
      </c>
    </row>
    <row r="6420" spans="1:10" x14ac:dyDescent="0.2">
      <c r="A6420">
        <v>35201625</v>
      </c>
      <c r="B6420">
        <v>592</v>
      </c>
      <c r="C6420">
        <v>2</v>
      </c>
      <c r="D6420">
        <v>2</v>
      </c>
      <c r="E6420">
        <v>5</v>
      </c>
      <c r="F6420">
        <v>3</v>
      </c>
      <c r="G6420">
        <v>-0.49966026870333541</v>
      </c>
      <c r="H6420">
        <v>-0.55216702992034827</v>
      </c>
      <c r="I6420">
        <v>1.5475454408959501</v>
      </c>
      <c r="J6420">
        <v>-0.29420948497508237</v>
      </c>
    </row>
    <row r="6421" spans="1:10" x14ac:dyDescent="0.2">
      <c r="A6421">
        <v>35201626</v>
      </c>
      <c r="B6421">
        <v>334</v>
      </c>
      <c r="C6421">
        <v>3</v>
      </c>
      <c r="D6421">
        <v>2</v>
      </c>
      <c r="E6421">
        <v>5</v>
      </c>
      <c r="F6421">
        <v>2</v>
      </c>
      <c r="G6421">
        <v>-0.2327493651227609</v>
      </c>
      <c r="H6421">
        <v>-0.5042730374291392</v>
      </c>
      <c r="I6421">
        <v>2.5289589949807127</v>
      </c>
      <c r="J6421">
        <v>-0.53720762479140183</v>
      </c>
    </row>
    <row r="6422" spans="1:10" x14ac:dyDescent="0.2">
      <c r="A6422">
        <v>35201627</v>
      </c>
      <c r="B6422">
        <v>410</v>
      </c>
      <c r="C6422">
        <v>3</v>
      </c>
      <c r="D6422">
        <v>4</v>
      </c>
      <c r="E6422">
        <v>4</v>
      </c>
      <c r="F6422">
        <v>4</v>
      </c>
      <c r="G6422">
        <v>-0.27944008193398545</v>
      </c>
      <c r="H6422">
        <v>0.18758576117851058</v>
      </c>
      <c r="I6422">
        <v>3.5374682238513311E-2</v>
      </c>
      <c r="J6422">
        <v>0.63029534430928169</v>
      </c>
    </row>
    <row r="6423" spans="1:10" x14ac:dyDescent="0.2">
      <c r="A6423">
        <v>35201629</v>
      </c>
      <c r="B6423">
        <v>284</v>
      </c>
      <c r="C6423">
        <v>3</v>
      </c>
      <c r="D6423">
        <v>2</v>
      </c>
      <c r="E6423">
        <v>5</v>
      </c>
      <c r="F6423">
        <v>3</v>
      </c>
      <c r="G6423">
        <v>-0.12614457061775661</v>
      </c>
      <c r="H6423">
        <v>-0.62177913954545794</v>
      </c>
      <c r="I6423">
        <v>0.95340977758484202</v>
      </c>
      <c r="J6423">
        <v>-0.11165260399747826</v>
      </c>
    </row>
    <row r="6424" spans="1:10" x14ac:dyDescent="0.2">
      <c r="A6424">
        <v>35201630</v>
      </c>
      <c r="B6424">
        <v>449</v>
      </c>
      <c r="C6424">
        <v>2</v>
      </c>
      <c r="D6424">
        <v>1</v>
      </c>
      <c r="E6424">
        <v>5</v>
      </c>
      <c r="F6424">
        <v>4</v>
      </c>
      <c r="G6424">
        <v>-0.51011058002989684</v>
      </c>
      <c r="H6424">
        <v>-0.80618709346172834</v>
      </c>
      <c r="I6424">
        <v>0.84863373358051919</v>
      </c>
      <c r="J6424">
        <v>0.11770062763046908</v>
      </c>
    </row>
    <row r="6425" spans="1:10" x14ac:dyDescent="0.2">
      <c r="A6425">
        <v>35201631</v>
      </c>
      <c r="B6425">
        <v>721</v>
      </c>
      <c r="C6425">
        <v>2</v>
      </c>
      <c r="D6425">
        <v>5</v>
      </c>
      <c r="E6425">
        <v>3</v>
      </c>
      <c r="F6425">
        <v>4</v>
      </c>
      <c r="G6425">
        <v>-0.72857812829503921</v>
      </c>
      <c r="H6425">
        <v>1.3800818781900532</v>
      </c>
      <c r="I6425">
        <v>-0.19042473772274487</v>
      </c>
      <c r="J6425">
        <v>0.30399056414212622</v>
      </c>
    </row>
    <row r="6426" spans="1:10" x14ac:dyDescent="0.2">
      <c r="A6426">
        <v>35201632</v>
      </c>
      <c r="B6426">
        <v>325</v>
      </c>
      <c r="C6426">
        <v>2</v>
      </c>
      <c r="D6426">
        <v>1</v>
      </c>
      <c r="E6426">
        <v>5</v>
      </c>
      <c r="F6426">
        <v>3</v>
      </c>
      <c r="G6426">
        <v>-0.5897279566499567</v>
      </c>
      <c r="H6426">
        <v>-0.7757840121822499</v>
      </c>
      <c r="I6426">
        <v>1.262980274059319</v>
      </c>
      <c r="J6426">
        <v>-0.23654811986526797</v>
      </c>
    </row>
    <row r="6427" spans="1:10" x14ac:dyDescent="0.2">
      <c r="A6427">
        <v>35201634</v>
      </c>
      <c r="B6427">
        <v>353</v>
      </c>
      <c r="C6427">
        <v>3</v>
      </c>
      <c r="D6427">
        <v>3</v>
      </c>
      <c r="E6427">
        <v>5</v>
      </c>
      <c r="F6427">
        <v>4</v>
      </c>
      <c r="G6427">
        <v>-0.27373204822587971</v>
      </c>
      <c r="H6427">
        <v>-0.39194356056216501</v>
      </c>
      <c r="I6427">
        <v>0.90458613490474393</v>
      </c>
      <c r="J6427">
        <v>0.26352637923178723</v>
      </c>
    </row>
    <row r="6428" spans="1:10" x14ac:dyDescent="0.2">
      <c r="A6428">
        <v>35201635</v>
      </c>
      <c r="B6428">
        <v>407</v>
      </c>
      <c r="C6428">
        <v>4</v>
      </c>
      <c r="D6428">
        <v>2</v>
      </c>
      <c r="E6428">
        <v>4</v>
      </c>
      <c r="F6428">
        <v>4</v>
      </c>
      <c r="G6428">
        <v>9.4269145131645554E-2</v>
      </c>
      <c r="H6428">
        <v>-0.61850265467188636</v>
      </c>
      <c r="I6428">
        <v>0.28786849230328149</v>
      </c>
      <c r="J6428">
        <v>0.36232003235191429</v>
      </c>
    </row>
    <row r="6429" spans="1:10" x14ac:dyDescent="0.2">
      <c r="A6429">
        <v>35201636</v>
      </c>
      <c r="B6429">
        <v>359</v>
      </c>
      <c r="C6429">
        <v>3</v>
      </c>
      <c r="D6429">
        <v>1</v>
      </c>
      <c r="E6429">
        <v>5</v>
      </c>
      <c r="F6429">
        <v>3</v>
      </c>
      <c r="G6429">
        <v>-3.7238742054654161E-2</v>
      </c>
      <c r="H6429">
        <v>-1.252118016066406</v>
      </c>
      <c r="I6429">
        <v>0.90579418748701956</v>
      </c>
      <c r="J6429">
        <v>-0.27115778394481538</v>
      </c>
    </row>
    <row r="6430" spans="1:10" x14ac:dyDescent="0.2">
      <c r="A6430">
        <v>35201641</v>
      </c>
      <c r="B6430">
        <v>829</v>
      </c>
      <c r="C6430">
        <v>4</v>
      </c>
      <c r="D6430">
        <v>5</v>
      </c>
      <c r="E6430">
        <v>1</v>
      </c>
      <c r="F6430">
        <v>5</v>
      </c>
      <c r="G6430">
        <v>0.23948647130070844</v>
      </c>
      <c r="H6430">
        <v>2.2501054077341958</v>
      </c>
      <c r="I6430">
        <v>-1.1001154077665143</v>
      </c>
      <c r="J6430">
        <v>2.8653011818350613</v>
      </c>
    </row>
    <row r="6431" spans="1:10" x14ac:dyDescent="0.2">
      <c r="A6431">
        <v>35201647</v>
      </c>
      <c r="B6431">
        <v>610</v>
      </c>
      <c r="C6431">
        <v>3</v>
      </c>
      <c r="D6431">
        <v>2</v>
      </c>
      <c r="E6431">
        <v>4</v>
      </c>
      <c r="F6431">
        <v>4</v>
      </c>
      <c r="G6431">
        <v>-0.12350634142515826</v>
      </c>
      <c r="H6431">
        <v>-0.62728314771785387</v>
      </c>
      <c r="I6431">
        <v>0.54738766123984295</v>
      </c>
      <c r="J6431">
        <v>0.31031669590484401</v>
      </c>
    </row>
    <row r="6432" spans="1:10" x14ac:dyDescent="0.2">
      <c r="A6432">
        <v>35201648</v>
      </c>
      <c r="B6432">
        <v>508</v>
      </c>
      <c r="C6432">
        <v>2</v>
      </c>
      <c r="D6432">
        <v>2</v>
      </c>
      <c r="E6432">
        <v>4</v>
      </c>
      <c r="F6432">
        <v>3</v>
      </c>
      <c r="G6432">
        <v>-0.41805574728914868</v>
      </c>
      <c r="H6432">
        <v>-0.72879899975575357</v>
      </c>
      <c r="I6432">
        <v>0.29035561795735765</v>
      </c>
      <c r="J6432">
        <v>-0.12778553248449548</v>
      </c>
    </row>
    <row r="6433" spans="1:10" x14ac:dyDescent="0.2">
      <c r="A6433">
        <v>35201649</v>
      </c>
      <c r="B6433">
        <v>500</v>
      </c>
      <c r="C6433">
        <v>3</v>
      </c>
      <c r="D6433">
        <v>2</v>
      </c>
      <c r="E6433">
        <v>4</v>
      </c>
      <c r="F6433">
        <v>4</v>
      </c>
      <c r="G6433">
        <v>-0.35705392060830965</v>
      </c>
      <c r="H6433">
        <v>-0.73097502358864952</v>
      </c>
      <c r="I6433">
        <v>0.30424823324377592</v>
      </c>
      <c r="J6433">
        <v>-5.9620872295951477E-2</v>
      </c>
    </row>
    <row r="6434" spans="1:10" x14ac:dyDescent="0.2">
      <c r="A6434">
        <v>35201650</v>
      </c>
      <c r="B6434">
        <v>369</v>
      </c>
      <c r="C6434">
        <v>2</v>
      </c>
      <c r="D6434">
        <v>1</v>
      </c>
      <c r="E6434">
        <v>4</v>
      </c>
      <c r="F6434">
        <v>4</v>
      </c>
      <c r="G6434">
        <v>-0.72578710000746582</v>
      </c>
      <c r="H6434">
        <v>-0.85478347950164379</v>
      </c>
      <c r="I6434">
        <v>7.1310486095852985E-2</v>
      </c>
      <c r="J6434">
        <v>-1.8128391693047863E-2</v>
      </c>
    </row>
    <row r="6435" spans="1:10" x14ac:dyDescent="0.2">
      <c r="A6435">
        <v>35201651</v>
      </c>
      <c r="B6435">
        <v>408</v>
      </c>
      <c r="C6435">
        <v>2</v>
      </c>
      <c r="D6435">
        <v>1</v>
      </c>
      <c r="E6435">
        <v>4</v>
      </c>
      <c r="F6435">
        <v>3</v>
      </c>
      <c r="G6435">
        <v>-0.48464738158350518</v>
      </c>
      <c r="H6435">
        <v>-0.89109631721518956</v>
      </c>
      <c r="I6435">
        <v>0.1884221798844759</v>
      </c>
      <c r="J6435">
        <v>-9.6760823084898723E-2</v>
      </c>
    </row>
    <row r="6436" spans="1:10" x14ac:dyDescent="0.2">
      <c r="A6436">
        <v>35201652</v>
      </c>
      <c r="B6436">
        <v>539</v>
      </c>
      <c r="C6436">
        <v>3</v>
      </c>
      <c r="D6436">
        <v>2</v>
      </c>
      <c r="E6436">
        <v>4</v>
      </c>
      <c r="F6436">
        <v>4</v>
      </c>
      <c r="G6436">
        <v>-7.7332532409693761E-2</v>
      </c>
      <c r="H6436">
        <v>-0.75492869857170142</v>
      </c>
      <c r="I6436">
        <v>7.9349542584205734E-2</v>
      </c>
      <c r="J6436">
        <v>2.8000823542923242E-2</v>
      </c>
    </row>
    <row r="6437" spans="1:10" x14ac:dyDescent="0.2">
      <c r="A6437">
        <v>35201653</v>
      </c>
      <c r="B6437">
        <v>442</v>
      </c>
      <c r="C6437">
        <v>2</v>
      </c>
      <c r="D6437">
        <v>1</v>
      </c>
      <c r="E6437">
        <v>4</v>
      </c>
      <c r="F6437">
        <v>3</v>
      </c>
      <c r="G6437">
        <v>-0.50127027949672698</v>
      </c>
      <c r="H6437">
        <v>-1.114366798751945</v>
      </c>
      <c r="I6437">
        <v>0.31569319809890456</v>
      </c>
      <c r="J6437">
        <v>-0.14727571522613728</v>
      </c>
    </row>
    <row r="6438" spans="1:10" x14ac:dyDescent="0.2">
      <c r="A6438">
        <v>35201654</v>
      </c>
      <c r="B6438">
        <v>488</v>
      </c>
      <c r="C6438">
        <v>2</v>
      </c>
      <c r="D6438">
        <v>1</v>
      </c>
      <c r="E6438">
        <v>3</v>
      </c>
      <c r="F6438">
        <v>4</v>
      </c>
      <c r="G6438">
        <v>-0.54264336170028793</v>
      </c>
      <c r="H6438">
        <v>-0.78874065844230723</v>
      </c>
      <c r="I6438">
        <v>-0.22130056639740414</v>
      </c>
      <c r="J6438">
        <v>-1.0013150520183284E-2</v>
      </c>
    </row>
    <row r="6439" spans="1:10" x14ac:dyDescent="0.2">
      <c r="A6439">
        <v>35201656</v>
      </c>
      <c r="B6439">
        <v>440</v>
      </c>
      <c r="C6439">
        <v>4</v>
      </c>
      <c r="D6439">
        <v>3</v>
      </c>
      <c r="E6439">
        <v>4</v>
      </c>
      <c r="F6439">
        <v>4</v>
      </c>
      <c r="G6439">
        <v>0.22407910180147492</v>
      </c>
      <c r="H6439">
        <v>-0.336882620721906</v>
      </c>
      <c r="I6439">
        <v>5.9807963527262066E-2</v>
      </c>
      <c r="J6439">
        <v>0.11959713659650578</v>
      </c>
    </row>
    <row r="6440" spans="1:10" x14ac:dyDescent="0.2">
      <c r="A6440">
        <v>35201657</v>
      </c>
      <c r="B6440">
        <v>478</v>
      </c>
      <c r="C6440">
        <v>5</v>
      </c>
      <c r="D6440">
        <v>3</v>
      </c>
      <c r="E6440">
        <v>3</v>
      </c>
      <c r="F6440">
        <v>4</v>
      </c>
      <c r="G6440">
        <v>0.76135077498472326</v>
      </c>
      <c r="H6440">
        <v>-0.30608763054063354</v>
      </c>
      <c r="I6440">
        <v>-0.22051701786477468</v>
      </c>
      <c r="J6440">
        <v>0.42461140887268234</v>
      </c>
    </row>
    <row r="6441" spans="1:10" x14ac:dyDescent="0.2">
      <c r="A6441">
        <v>35201658</v>
      </c>
      <c r="B6441">
        <v>458</v>
      </c>
      <c r="C6441">
        <v>3</v>
      </c>
      <c r="D6441">
        <v>2</v>
      </c>
      <c r="E6441">
        <v>3</v>
      </c>
      <c r="F6441">
        <v>4</v>
      </c>
      <c r="G6441">
        <v>-0.40061377003763898</v>
      </c>
      <c r="H6441">
        <v>-0.43517040447379207</v>
      </c>
      <c r="I6441">
        <v>-0.15538230979736117</v>
      </c>
      <c r="J6441">
        <v>0.17005830680945078</v>
      </c>
    </row>
    <row r="6442" spans="1:10" x14ac:dyDescent="0.2">
      <c r="A6442">
        <v>35201659</v>
      </c>
      <c r="B6442">
        <v>493</v>
      </c>
      <c r="C6442">
        <v>3</v>
      </c>
      <c r="D6442">
        <v>2</v>
      </c>
      <c r="E6442">
        <v>5</v>
      </c>
      <c r="F6442">
        <v>3</v>
      </c>
      <c r="G6442">
        <v>-0.12340950579730164</v>
      </c>
      <c r="H6442">
        <v>-0.67426613563741111</v>
      </c>
      <c r="I6442">
        <v>0.85561177745118866</v>
      </c>
      <c r="J6442">
        <v>-0.28778037999406486</v>
      </c>
    </row>
    <row r="6443" spans="1:10" x14ac:dyDescent="0.2">
      <c r="A6443">
        <v>35201660</v>
      </c>
      <c r="B6443">
        <v>512</v>
      </c>
      <c r="C6443">
        <v>2</v>
      </c>
      <c r="D6443">
        <v>2</v>
      </c>
      <c r="E6443">
        <v>4</v>
      </c>
      <c r="F6443">
        <v>4</v>
      </c>
      <c r="G6443">
        <v>-0.63175918880384518</v>
      </c>
      <c r="H6443">
        <v>-0.55579760955946489</v>
      </c>
      <c r="I6443">
        <v>0.50668848357186269</v>
      </c>
      <c r="J6443">
        <v>4.5261435355866519E-2</v>
      </c>
    </row>
    <row r="6444" spans="1:10" x14ac:dyDescent="0.2">
      <c r="A6444">
        <v>35201661</v>
      </c>
      <c r="B6444">
        <v>657</v>
      </c>
      <c r="C6444">
        <v>3</v>
      </c>
      <c r="D6444">
        <v>2</v>
      </c>
      <c r="E6444">
        <v>5</v>
      </c>
      <c r="F6444">
        <v>4</v>
      </c>
      <c r="G6444">
        <v>-0.16047163518217511</v>
      </c>
      <c r="H6444">
        <v>-0.50517572536331556</v>
      </c>
      <c r="I6444">
        <v>0.67130907874740264</v>
      </c>
      <c r="J6444">
        <v>0.19060825739582302</v>
      </c>
    </row>
    <row r="6445" spans="1:10" x14ac:dyDescent="0.2">
      <c r="A6445">
        <v>35201662</v>
      </c>
      <c r="B6445">
        <v>482</v>
      </c>
      <c r="C6445">
        <v>3</v>
      </c>
      <c r="D6445">
        <v>2</v>
      </c>
      <c r="E6445">
        <v>5</v>
      </c>
      <c r="F6445">
        <v>4</v>
      </c>
      <c r="G6445">
        <v>-0.20511378446554318</v>
      </c>
      <c r="H6445">
        <v>-0.74645351753945866</v>
      </c>
      <c r="I6445">
        <v>0.605428876728487</v>
      </c>
      <c r="J6445">
        <v>8.7002814607602119E-3</v>
      </c>
    </row>
    <row r="6446" spans="1:10" x14ac:dyDescent="0.2">
      <c r="A6446">
        <v>35201663</v>
      </c>
      <c r="B6446">
        <v>2771</v>
      </c>
      <c r="C6446">
        <v>5</v>
      </c>
      <c r="D6446">
        <v>3</v>
      </c>
      <c r="E6446">
        <v>1</v>
      </c>
      <c r="F6446">
        <v>5</v>
      </c>
      <c r="G6446">
        <v>2.1208339297590917</v>
      </c>
      <c r="H6446">
        <v>-0.19735152678990239</v>
      </c>
      <c r="I6446">
        <v>-1.0306180064914163</v>
      </c>
      <c r="J6446">
        <v>1.4524482297347583</v>
      </c>
    </row>
    <row r="6447" spans="1:10" x14ac:dyDescent="0.2">
      <c r="A6447">
        <v>35201664</v>
      </c>
      <c r="B6447">
        <v>1470</v>
      </c>
      <c r="C6447">
        <v>5</v>
      </c>
      <c r="D6447">
        <v>1</v>
      </c>
      <c r="E6447">
        <v>1</v>
      </c>
      <c r="F6447">
        <v>4</v>
      </c>
      <c r="G6447">
        <v>0.73951127725540899</v>
      </c>
      <c r="H6447">
        <v>-0.97287753798465681</v>
      </c>
      <c r="I6447">
        <v>-1.0003173966466292</v>
      </c>
      <c r="J6447">
        <v>9.6186138992654852E-2</v>
      </c>
    </row>
    <row r="6448" spans="1:10" x14ac:dyDescent="0.2">
      <c r="A6448">
        <v>35201665</v>
      </c>
      <c r="B6448">
        <v>685</v>
      </c>
      <c r="C6448">
        <v>3</v>
      </c>
      <c r="D6448">
        <v>3</v>
      </c>
      <c r="E6448">
        <v>5</v>
      </c>
      <c r="F6448">
        <v>3</v>
      </c>
      <c r="G6448">
        <v>-0.171281711050182</v>
      </c>
      <c r="H6448">
        <v>-0.38616224743122102</v>
      </c>
      <c r="I6448">
        <v>1.1786916324501009</v>
      </c>
      <c r="J6448">
        <v>-0.21147826915786888</v>
      </c>
    </row>
    <row r="6449" spans="1:10" x14ac:dyDescent="0.2">
      <c r="A6449">
        <v>35201666</v>
      </c>
      <c r="B6449">
        <v>469</v>
      </c>
      <c r="C6449">
        <v>3</v>
      </c>
      <c r="D6449">
        <v>2</v>
      </c>
      <c r="E6449">
        <v>5</v>
      </c>
      <c r="F6449">
        <v>3</v>
      </c>
      <c r="G6449">
        <v>-7.1656957835608007E-2</v>
      </c>
      <c r="H6449">
        <v>-0.56611206453883967</v>
      </c>
      <c r="I6449">
        <v>0.90005165254038044</v>
      </c>
      <c r="J6449">
        <v>-0.17958767192904621</v>
      </c>
    </row>
    <row r="6450" spans="1:10" x14ac:dyDescent="0.2">
      <c r="A6450">
        <v>35201667</v>
      </c>
      <c r="B6450">
        <v>434</v>
      </c>
      <c r="C6450">
        <v>4</v>
      </c>
      <c r="D6450">
        <v>4</v>
      </c>
      <c r="E6450">
        <v>5</v>
      </c>
      <c r="F6450">
        <v>4</v>
      </c>
      <c r="G6450">
        <v>0.62238378391546201</v>
      </c>
      <c r="H6450">
        <v>0.33976594821691686</v>
      </c>
      <c r="I6450">
        <v>0.92035996125714714</v>
      </c>
      <c r="J6450">
        <v>2.0123783223923261E-2</v>
      </c>
    </row>
    <row r="6451" spans="1:10" x14ac:dyDescent="0.2">
      <c r="A6451">
        <v>35201670</v>
      </c>
      <c r="B6451">
        <v>453</v>
      </c>
      <c r="C6451">
        <v>5</v>
      </c>
      <c r="D6451">
        <v>5</v>
      </c>
      <c r="E6451">
        <v>2</v>
      </c>
      <c r="F6451">
        <v>5</v>
      </c>
      <c r="G6451">
        <v>1.2105470930115652</v>
      </c>
      <c r="H6451">
        <v>1.7814381869968079</v>
      </c>
      <c r="I6451">
        <v>-0.70135703267114924</v>
      </c>
      <c r="J6451">
        <v>0.76594251969916627</v>
      </c>
    </row>
    <row r="6452" spans="1:10" x14ac:dyDescent="0.2">
      <c r="A6452">
        <v>35201672</v>
      </c>
      <c r="B6452">
        <v>508</v>
      </c>
      <c r="C6452">
        <v>5</v>
      </c>
      <c r="D6452">
        <v>4</v>
      </c>
      <c r="E6452">
        <v>1</v>
      </c>
      <c r="F6452">
        <v>4</v>
      </c>
      <c r="G6452">
        <v>1.1109045851405639</v>
      </c>
      <c r="H6452">
        <v>0.25797528012489523</v>
      </c>
      <c r="I6452">
        <v>-0.75018069998751957</v>
      </c>
      <c r="J6452">
        <v>0.43015195395332889</v>
      </c>
    </row>
    <row r="6453" spans="1:10" x14ac:dyDescent="0.2">
      <c r="A6453">
        <v>35201673</v>
      </c>
      <c r="B6453">
        <v>477</v>
      </c>
      <c r="C6453">
        <v>4</v>
      </c>
      <c r="D6453">
        <v>4</v>
      </c>
      <c r="E6453">
        <v>3</v>
      </c>
      <c r="F6453">
        <v>5</v>
      </c>
      <c r="G6453">
        <v>0.35061436861654843</v>
      </c>
      <c r="H6453">
        <v>0.37585348142770225</v>
      </c>
      <c r="I6453">
        <v>-3.4960007178273217E-2</v>
      </c>
      <c r="J6453">
        <v>0.79065365758241835</v>
      </c>
    </row>
    <row r="6454" spans="1:10" x14ac:dyDescent="0.2">
      <c r="A6454">
        <v>35201674</v>
      </c>
      <c r="B6454">
        <v>441</v>
      </c>
      <c r="C6454">
        <v>5</v>
      </c>
      <c r="D6454">
        <v>4</v>
      </c>
      <c r="E6454">
        <v>1</v>
      </c>
      <c r="F6454">
        <v>4</v>
      </c>
      <c r="G6454">
        <v>1.098763524831432</v>
      </c>
      <c r="H6454">
        <v>0.56973834506224463</v>
      </c>
      <c r="I6454">
        <v>-0.97365641648318191</v>
      </c>
      <c r="J6454">
        <v>0.62795896734331835</v>
      </c>
    </row>
    <row r="6455" spans="1:10" x14ac:dyDescent="0.2">
      <c r="A6455">
        <v>35201675</v>
      </c>
      <c r="B6455">
        <v>697</v>
      </c>
      <c r="C6455">
        <v>5</v>
      </c>
      <c r="D6455">
        <v>1</v>
      </c>
      <c r="E6455">
        <v>3</v>
      </c>
      <c r="F6455">
        <v>4</v>
      </c>
      <c r="G6455">
        <v>0.91319278356948907</v>
      </c>
      <c r="H6455">
        <v>-0.9008624501063468</v>
      </c>
      <c r="I6455">
        <v>-0.30180339015540042</v>
      </c>
      <c r="J6455">
        <v>0.22601446750201687</v>
      </c>
    </row>
    <row r="6456" spans="1:10" x14ac:dyDescent="0.2">
      <c r="A6456">
        <v>35201676</v>
      </c>
      <c r="B6456">
        <v>767</v>
      </c>
      <c r="C6456">
        <v>4</v>
      </c>
      <c r="D6456">
        <v>2</v>
      </c>
      <c r="E6456">
        <v>4</v>
      </c>
      <c r="F6456">
        <v>4</v>
      </c>
      <c r="G6456">
        <v>2.4158686453842143E-2</v>
      </c>
      <c r="H6456">
        <v>-0.52745356773397478</v>
      </c>
      <c r="I6456">
        <v>0.15927421437702394</v>
      </c>
      <c r="J6456">
        <v>0.30822076527047537</v>
      </c>
    </row>
    <row r="6457" spans="1:10" x14ac:dyDescent="0.2">
      <c r="A6457">
        <v>35201690</v>
      </c>
      <c r="B6457">
        <v>1013</v>
      </c>
      <c r="C6457">
        <v>4</v>
      </c>
      <c r="D6457">
        <v>1</v>
      </c>
      <c r="E6457">
        <v>5</v>
      </c>
      <c r="F6457">
        <v>3</v>
      </c>
      <c r="G6457">
        <v>0.31880576190665</v>
      </c>
      <c r="H6457">
        <v>-0.83910571992244432</v>
      </c>
      <c r="I6457">
        <v>1.1796579192149323</v>
      </c>
      <c r="J6457">
        <v>-0.22640965515686307</v>
      </c>
    </row>
    <row r="6458" spans="1:10" x14ac:dyDescent="0.2">
      <c r="A6458">
        <v>35201691</v>
      </c>
      <c r="B6458">
        <v>583</v>
      </c>
      <c r="C6458">
        <v>2</v>
      </c>
      <c r="D6458">
        <v>2</v>
      </c>
      <c r="E6458">
        <v>3</v>
      </c>
      <c r="F6458">
        <v>3</v>
      </c>
      <c r="G6458">
        <v>-0.55236641802412023</v>
      </c>
      <c r="H6458">
        <v>-0.75203898832395522</v>
      </c>
      <c r="I6458">
        <v>-0.14415777805004037</v>
      </c>
      <c r="J6458">
        <v>-0.19081053055099842</v>
      </c>
    </row>
    <row r="6459" spans="1:10" x14ac:dyDescent="0.2">
      <c r="A6459">
        <v>35201692</v>
      </c>
      <c r="B6459">
        <v>899</v>
      </c>
      <c r="C6459">
        <v>3</v>
      </c>
      <c r="D6459">
        <v>1</v>
      </c>
      <c r="E6459">
        <v>3</v>
      </c>
      <c r="F6459">
        <v>3</v>
      </c>
      <c r="G6459">
        <v>-0.38906072007558845</v>
      </c>
      <c r="H6459">
        <v>-0.89992269301399075</v>
      </c>
      <c r="I6459">
        <v>-0.11046304254737924</v>
      </c>
      <c r="J6459">
        <v>-0.11683673654432514</v>
      </c>
    </row>
    <row r="6460" spans="1:10" x14ac:dyDescent="0.2">
      <c r="A6460">
        <v>35201693</v>
      </c>
      <c r="B6460">
        <v>1037</v>
      </c>
      <c r="C6460">
        <v>1</v>
      </c>
      <c r="D6460">
        <v>1</v>
      </c>
      <c r="E6460">
        <v>4</v>
      </c>
      <c r="F6460">
        <v>3</v>
      </c>
      <c r="G6460">
        <v>-0.85658039840211786</v>
      </c>
      <c r="H6460">
        <v>-1.0428552138048754</v>
      </c>
      <c r="I6460">
        <v>5.2262011340220633E-2</v>
      </c>
      <c r="J6460">
        <v>-0.29299025497611819</v>
      </c>
    </row>
    <row r="6461" spans="1:10" x14ac:dyDescent="0.2">
      <c r="A6461">
        <v>35201694</v>
      </c>
      <c r="B6461">
        <v>672</v>
      </c>
      <c r="C6461">
        <v>5</v>
      </c>
      <c r="D6461">
        <v>2</v>
      </c>
      <c r="E6461">
        <v>1</v>
      </c>
      <c r="F6461">
        <v>4</v>
      </c>
      <c r="G6461">
        <v>1.3751096692821725</v>
      </c>
      <c r="H6461">
        <v>-0.4635453664904981</v>
      </c>
      <c r="I6461">
        <v>-0.71587184691102024</v>
      </c>
      <c r="J6461">
        <v>0.2373677775381326</v>
      </c>
    </row>
    <row r="6462" spans="1:10" x14ac:dyDescent="0.2">
      <c r="A6462">
        <v>35201695</v>
      </c>
      <c r="B6462">
        <v>497</v>
      </c>
      <c r="C6462">
        <v>5</v>
      </c>
      <c r="D6462">
        <v>4</v>
      </c>
      <c r="E6462">
        <v>1</v>
      </c>
      <c r="F6462">
        <v>5</v>
      </c>
      <c r="G6462">
        <v>2.8641773378618165</v>
      </c>
      <c r="H6462">
        <v>0.41731175403155918</v>
      </c>
      <c r="I6462">
        <v>-0.7253465612737291</v>
      </c>
      <c r="J6462">
        <v>0.87301238583448248</v>
      </c>
    </row>
    <row r="6463" spans="1:10" x14ac:dyDescent="0.2">
      <c r="A6463">
        <v>35201696</v>
      </c>
      <c r="B6463">
        <v>1214</v>
      </c>
      <c r="C6463">
        <v>5</v>
      </c>
      <c r="D6463">
        <v>3</v>
      </c>
      <c r="E6463">
        <v>3</v>
      </c>
      <c r="F6463">
        <v>4</v>
      </c>
      <c r="G6463">
        <v>2.1841850608501621</v>
      </c>
      <c r="H6463">
        <v>-0.18537646896372575</v>
      </c>
      <c r="I6463">
        <v>-0.17593519966590174</v>
      </c>
      <c r="J6463">
        <v>0.35925226847733327</v>
      </c>
    </row>
    <row r="6464" spans="1:10" x14ac:dyDescent="0.2">
      <c r="A6464">
        <v>35201697</v>
      </c>
      <c r="B6464">
        <v>464</v>
      </c>
      <c r="C6464">
        <v>2</v>
      </c>
      <c r="D6464">
        <v>1</v>
      </c>
      <c r="E6464">
        <v>3</v>
      </c>
      <c r="F6464">
        <v>3</v>
      </c>
      <c r="G6464">
        <v>-0.61818911950585653</v>
      </c>
      <c r="H6464">
        <v>-1.0217965700777945</v>
      </c>
      <c r="I6464">
        <v>-0.20024449508678632</v>
      </c>
      <c r="J6464">
        <v>-0.12889628641328663</v>
      </c>
    </row>
    <row r="6465" spans="1:10" x14ac:dyDescent="0.2">
      <c r="A6465">
        <v>35201698</v>
      </c>
      <c r="B6465">
        <v>591</v>
      </c>
      <c r="C6465">
        <v>5</v>
      </c>
      <c r="D6465">
        <v>4</v>
      </c>
      <c r="E6465">
        <v>1</v>
      </c>
      <c r="F6465">
        <v>5</v>
      </c>
      <c r="G6465">
        <v>2.194405647179555</v>
      </c>
      <c r="H6465">
        <v>6.9387462819197263E-2</v>
      </c>
      <c r="I6465">
        <v>-1.227643595569593</v>
      </c>
      <c r="J6465">
        <v>1.0311283102852333</v>
      </c>
    </row>
    <row r="6466" spans="1:10" x14ac:dyDescent="0.2">
      <c r="A6466">
        <v>35201699</v>
      </c>
      <c r="B6466">
        <v>528</v>
      </c>
      <c r="C6466">
        <v>2</v>
      </c>
      <c r="D6466">
        <v>1</v>
      </c>
      <c r="E6466">
        <v>3</v>
      </c>
      <c r="F6466">
        <v>2</v>
      </c>
      <c r="G6466">
        <v>-0.63562276301559562</v>
      </c>
      <c r="H6466">
        <v>-0.99821267666051261</v>
      </c>
      <c r="I6466">
        <v>2.238381187568321E-2</v>
      </c>
      <c r="J6466">
        <v>-0.478248875066</v>
      </c>
    </row>
    <row r="6467" spans="1:10" x14ac:dyDescent="0.2">
      <c r="A6467">
        <v>35201700</v>
      </c>
      <c r="B6467">
        <v>709</v>
      </c>
      <c r="C6467">
        <v>4</v>
      </c>
      <c r="D6467">
        <v>3</v>
      </c>
      <c r="E6467">
        <v>3</v>
      </c>
      <c r="F6467">
        <v>4</v>
      </c>
      <c r="G6467">
        <v>0.46478650549779249</v>
      </c>
      <c r="H6467">
        <v>-0.38077070438358784</v>
      </c>
      <c r="I6467">
        <v>-1.5356656389049213E-2</v>
      </c>
      <c r="J6467">
        <v>0.2234599839559151</v>
      </c>
    </row>
    <row r="6468" spans="1:10" x14ac:dyDescent="0.2">
      <c r="A6468">
        <v>35201701</v>
      </c>
      <c r="B6468">
        <v>567</v>
      </c>
      <c r="C6468">
        <v>2</v>
      </c>
      <c r="D6468">
        <v>1</v>
      </c>
      <c r="E6468">
        <v>4</v>
      </c>
      <c r="F6468">
        <v>3</v>
      </c>
      <c r="G6468">
        <v>-0.5671580579807699</v>
      </c>
      <c r="H6468">
        <v>-0.97672855133931857</v>
      </c>
      <c r="I6468">
        <v>0.39638616863171672</v>
      </c>
      <c r="J6468">
        <v>-0.28536525351177983</v>
      </c>
    </row>
    <row r="6469" spans="1:10" x14ac:dyDescent="0.2">
      <c r="A6469">
        <v>35201702</v>
      </c>
      <c r="B6469">
        <v>518</v>
      </c>
      <c r="C6469">
        <v>1</v>
      </c>
      <c r="D6469">
        <v>1</v>
      </c>
      <c r="E6469">
        <v>3</v>
      </c>
      <c r="F6469">
        <v>3</v>
      </c>
      <c r="G6469">
        <v>-0.77511291970143059</v>
      </c>
      <c r="H6469">
        <v>-0.85858191520782723</v>
      </c>
      <c r="I6469">
        <v>-0.22364309985969416</v>
      </c>
      <c r="J6469">
        <v>-6.8150600770272241E-2</v>
      </c>
    </row>
    <row r="6470" spans="1:10" x14ac:dyDescent="0.2">
      <c r="A6470">
        <v>35201703</v>
      </c>
      <c r="B6470">
        <v>642</v>
      </c>
      <c r="C6470">
        <v>1</v>
      </c>
      <c r="D6470">
        <v>1</v>
      </c>
      <c r="E6470">
        <v>3</v>
      </c>
      <c r="F6470">
        <v>3</v>
      </c>
      <c r="G6470">
        <v>-0.83211858319151211</v>
      </c>
      <c r="H6470">
        <v>-0.82358786590148658</v>
      </c>
      <c r="I6470">
        <v>-0.17147672278585874</v>
      </c>
      <c r="J6470">
        <v>-6.898823183221775E-2</v>
      </c>
    </row>
    <row r="6471" spans="1:10" x14ac:dyDescent="0.2">
      <c r="A6471">
        <v>35201704</v>
      </c>
      <c r="B6471">
        <v>464</v>
      </c>
      <c r="C6471">
        <v>2</v>
      </c>
      <c r="D6471">
        <v>1</v>
      </c>
      <c r="E6471">
        <v>3</v>
      </c>
      <c r="F6471">
        <v>3</v>
      </c>
      <c r="G6471">
        <v>-0.56983689990689967</v>
      </c>
      <c r="H6471">
        <v>-0.83546467997904172</v>
      </c>
      <c r="I6471">
        <v>-2.6133172009775905E-2</v>
      </c>
      <c r="J6471">
        <v>-0.10001624441945103</v>
      </c>
    </row>
    <row r="6472" spans="1:10" x14ac:dyDescent="0.2">
      <c r="A6472">
        <v>35201705</v>
      </c>
      <c r="B6472">
        <v>452</v>
      </c>
      <c r="C6472">
        <v>3</v>
      </c>
      <c r="D6472">
        <v>2</v>
      </c>
      <c r="E6472">
        <v>5</v>
      </c>
      <c r="F6472">
        <v>3</v>
      </c>
      <c r="G6472">
        <v>-6.9907268611757639E-2</v>
      </c>
      <c r="H6472">
        <v>-0.61119757885534221</v>
      </c>
      <c r="I6472">
        <v>0.60373828602878754</v>
      </c>
      <c r="J6472">
        <v>-0.19738797851469592</v>
      </c>
    </row>
    <row r="6473" spans="1:10" x14ac:dyDescent="0.2">
      <c r="A6473">
        <v>35201706</v>
      </c>
      <c r="B6473">
        <v>464</v>
      </c>
      <c r="C6473">
        <v>3</v>
      </c>
      <c r="D6473">
        <v>1</v>
      </c>
      <c r="E6473">
        <v>5</v>
      </c>
      <c r="F6473">
        <v>3</v>
      </c>
      <c r="G6473">
        <v>-8.4259455399188637E-2</v>
      </c>
      <c r="H6473">
        <v>-0.88334044423691349</v>
      </c>
      <c r="I6473">
        <v>0.66177744018677442</v>
      </c>
      <c r="J6473">
        <v>-0.26524110407888946</v>
      </c>
    </row>
    <row r="6474" spans="1:10" x14ac:dyDescent="0.2">
      <c r="A6474">
        <v>35201707</v>
      </c>
      <c r="B6474">
        <v>467</v>
      </c>
      <c r="C6474">
        <v>3</v>
      </c>
      <c r="D6474">
        <v>1</v>
      </c>
      <c r="E6474">
        <v>4</v>
      </c>
      <c r="F6474">
        <v>3</v>
      </c>
      <c r="G6474">
        <v>-0.36740948056836309</v>
      </c>
      <c r="H6474">
        <v>-1.0715837585414643</v>
      </c>
      <c r="I6474">
        <v>0.44156868412680728</v>
      </c>
      <c r="J6474">
        <v>-0.35185838706489964</v>
      </c>
    </row>
    <row r="6475" spans="1:10" x14ac:dyDescent="0.2">
      <c r="A6475">
        <v>35201708</v>
      </c>
      <c r="B6475">
        <v>486</v>
      </c>
      <c r="C6475">
        <v>3</v>
      </c>
      <c r="D6475">
        <v>1</v>
      </c>
      <c r="E6475">
        <v>5</v>
      </c>
      <c r="F6475">
        <v>3</v>
      </c>
      <c r="G6475">
        <v>-0.16975340403476813</v>
      </c>
      <c r="H6475">
        <v>-0.9869940639793231</v>
      </c>
      <c r="I6475">
        <v>0.85536413981824633</v>
      </c>
      <c r="J6475">
        <v>-0.33834756245049957</v>
      </c>
    </row>
    <row r="6476" spans="1:10" x14ac:dyDescent="0.2">
      <c r="A6476">
        <v>35201709</v>
      </c>
      <c r="B6476">
        <v>290</v>
      </c>
      <c r="C6476">
        <v>4</v>
      </c>
      <c r="D6476">
        <v>1</v>
      </c>
      <c r="E6476">
        <v>5</v>
      </c>
      <c r="F6476">
        <v>3</v>
      </c>
      <c r="G6476">
        <v>2.9461580760831441E-3</v>
      </c>
      <c r="H6476">
        <v>-1.1129504868180344</v>
      </c>
      <c r="I6476">
        <v>1.0353183426938459</v>
      </c>
      <c r="J6476">
        <v>-0.22758825957072859</v>
      </c>
    </row>
    <row r="6477" spans="1:10" x14ac:dyDescent="0.2">
      <c r="A6477">
        <v>35201710</v>
      </c>
      <c r="B6477">
        <v>444</v>
      </c>
      <c r="C6477">
        <v>3</v>
      </c>
      <c r="D6477">
        <v>1</v>
      </c>
      <c r="E6477">
        <v>4</v>
      </c>
      <c r="F6477">
        <v>4</v>
      </c>
      <c r="G6477">
        <v>-0.33730823816663247</v>
      </c>
      <c r="H6477">
        <v>-0.7724061830799549</v>
      </c>
      <c r="I6477">
        <v>0.23021619571032387</v>
      </c>
      <c r="J6477">
        <v>0.14691873770923786</v>
      </c>
    </row>
    <row r="6478" spans="1:10" x14ac:dyDescent="0.2">
      <c r="A6478">
        <v>35201711</v>
      </c>
      <c r="B6478">
        <v>461</v>
      </c>
      <c r="C6478">
        <v>3</v>
      </c>
      <c r="D6478">
        <v>1</v>
      </c>
      <c r="E6478">
        <v>3</v>
      </c>
      <c r="F6478">
        <v>4</v>
      </c>
      <c r="G6478">
        <v>-0.3086043472405523</v>
      </c>
      <c r="H6478">
        <v>-0.85275578355199977</v>
      </c>
      <c r="I6478">
        <v>-8.3024435845485717E-2</v>
      </c>
      <c r="J6478">
        <v>0.3309221683348742</v>
      </c>
    </row>
    <row r="6479" spans="1:10" x14ac:dyDescent="0.2">
      <c r="A6479">
        <v>35201712</v>
      </c>
      <c r="B6479">
        <v>370</v>
      </c>
      <c r="C6479">
        <v>2</v>
      </c>
      <c r="D6479">
        <v>1</v>
      </c>
      <c r="E6479">
        <v>4</v>
      </c>
      <c r="F6479">
        <v>3</v>
      </c>
      <c r="G6479">
        <v>-0.48962967333952068</v>
      </c>
      <c r="H6479">
        <v>-1.0789439715683578</v>
      </c>
      <c r="I6479">
        <v>0.55220607231298913</v>
      </c>
      <c r="J6479">
        <v>-0.24288240955550325</v>
      </c>
    </row>
    <row r="6480" spans="1:10" x14ac:dyDescent="0.2">
      <c r="A6480">
        <v>35201713</v>
      </c>
      <c r="B6480">
        <v>456</v>
      </c>
      <c r="C6480">
        <v>2</v>
      </c>
      <c r="D6480">
        <v>1</v>
      </c>
      <c r="E6480">
        <v>5</v>
      </c>
      <c r="F6480">
        <v>3</v>
      </c>
      <c r="G6480">
        <v>-0.54265546797466679</v>
      </c>
      <c r="H6480">
        <v>-1.1050879916277765</v>
      </c>
      <c r="I6480">
        <v>0.61202146802540036</v>
      </c>
      <c r="J6480">
        <v>-0.12124803390073016</v>
      </c>
    </row>
    <row r="6481" spans="1:10" x14ac:dyDescent="0.2">
      <c r="A6481">
        <v>35201714</v>
      </c>
      <c r="B6481">
        <v>1357</v>
      </c>
      <c r="C6481">
        <v>4</v>
      </c>
      <c r="D6481">
        <v>5</v>
      </c>
      <c r="E6481">
        <v>1</v>
      </c>
      <c r="F6481">
        <v>5</v>
      </c>
      <c r="G6481">
        <v>0.54618378824903702</v>
      </c>
      <c r="H6481">
        <v>1.53524024065983</v>
      </c>
      <c r="I6481">
        <v>-0.74850699346046556</v>
      </c>
      <c r="J6481">
        <v>2.8508423615589167</v>
      </c>
    </row>
    <row r="6482" spans="1:10" x14ac:dyDescent="0.2">
      <c r="A6482">
        <v>35201717</v>
      </c>
      <c r="B6482">
        <v>587</v>
      </c>
      <c r="C6482">
        <v>5</v>
      </c>
      <c r="D6482">
        <v>4</v>
      </c>
      <c r="E6482">
        <v>5</v>
      </c>
      <c r="F6482">
        <v>2</v>
      </c>
      <c r="G6482">
        <v>2.897968738467422</v>
      </c>
      <c r="H6482">
        <v>2.3276370889365905E-2</v>
      </c>
      <c r="I6482">
        <v>6.3703625254534186</v>
      </c>
      <c r="J6482">
        <v>-0.43435411257612744</v>
      </c>
    </row>
    <row r="6483" spans="1:10" x14ac:dyDescent="0.2">
      <c r="A6483">
        <v>35201718</v>
      </c>
      <c r="B6483">
        <v>482</v>
      </c>
      <c r="C6483">
        <v>3</v>
      </c>
      <c r="D6483">
        <v>1</v>
      </c>
      <c r="E6483">
        <v>5</v>
      </c>
      <c r="F6483">
        <v>3</v>
      </c>
      <c r="G6483">
        <v>-0.37388276648720592</v>
      </c>
      <c r="H6483">
        <v>-1.2171511532943817</v>
      </c>
      <c r="I6483">
        <v>0.77102328923190289</v>
      </c>
      <c r="J6483">
        <v>-0.38168933005435901</v>
      </c>
    </row>
    <row r="6484" spans="1:10" x14ac:dyDescent="0.2">
      <c r="A6484">
        <v>35201719</v>
      </c>
      <c r="B6484">
        <v>516</v>
      </c>
      <c r="C6484">
        <v>3</v>
      </c>
      <c r="D6484">
        <v>1</v>
      </c>
      <c r="E6484">
        <v>5</v>
      </c>
      <c r="F6484">
        <v>3</v>
      </c>
      <c r="G6484">
        <v>-0.1391945955669342</v>
      </c>
      <c r="H6484">
        <v>-0.95489166824713334</v>
      </c>
      <c r="I6484">
        <v>1.2755720316031822</v>
      </c>
      <c r="J6484">
        <v>-0.32664680284537562</v>
      </c>
    </row>
    <row r="6485" spans="1:10" x14ac:dyDescent="0.2">
      <c r="A6485">
        <v>35201720</v>
      </c>
      <c r="B6485">
        <v>521</v>
      </c>
      <c r="C6485">
        <v>3</v>
      </c>
      <c r="D6485">
        <v>3</v>
      </c>
      <c r="E6485">
        <v>5</v>
      </c>
      <c r="F6485">
        <v>3</v>
      </c>
      <c r="G6485">
        <v>-0.32468122522832576</v>
      </c>
      <c r="H6485">
        <v>-0.27792909328982118</v>
      </c>
      <c r="I6485">
        <v>1.3611690540288075</v>
      </c>
      <c r="J6485">
        <v>-0.16796209616919389</v>
      </c>
    </row>
    <row r="6486" spans="1:10" x14ac:dyDescent="0.2">
      <c r="A6486">
        <v>35201721</v>
      </c>
      <c r="B6486">
        <v>425</v>
      </c>
      <c r="C6486">
        <v>2</v>
      </c>
      <c r="D6486">
        <v>5</v>
      </c>
      <c r="E6486">
        <v>4</v>
      </c>
      <c r="F6486">
        <v>5</v>
      </c>
      <c r="G6486">
        <v>-0.60362000460305676</v>
      </c>
      <c r="H6486">
        <v>1.6706725364389441</v>
      </c>
      <c r="I6486">
        <v>0.26899407583227863</v>
      </c>
      <c r="J6486">
        <v>1.7067946351827215</v>
      </c>
    </row>
    <row r="6487" spans="1:10" x14ac:dyDescent="0.2">
      <c r="A6487">
        <v>35201722</v>
      </c>
      <c r="B6487">
        <v>1056</v>
      </c>
      <c r="C6487">
        <v>5</v>
      </c>
      <c r="D6487">
        <v>5</v>
      </c>
      <c r="E6487">
        <v>1</v>
      </c>
      <c r="F6487">
        <v>5</v>
      </c>
      <c r="G6487">
        <v>0.79837445741113244</v>
      </c>
      <c r="H6487">
        <v>1.9819048200365188</v>
      </c>
      <c r="I6487">
        <v>-0.76263776745990663</v>
      </c>
      <c r="J6487">
        <v>2.3169735203091317</v>
      </c>
    </row>
    <row r="6488" spans="1:10" x14ac:dyDescent="0.2">
      <c r="A6488">
        <v>35201723</v>
      </c>
      <c r="B6488">
        <v>440</v>
      </c>
      <c r="C6488">
        <v>3</v>
      </c>
      <c r="D6488">
        <v>5</v>
      </c>
      <c r="E6488">
        <v>1</v>
      </c>
      <c r="F6488">
        <v>5</v>
      </c>
      <c r="G6488">
        <v>-7.6478046583170423E-2</v>
      </c>
      <c r="H6488">
        <v>0.97159054361492114</v>
      </c>
      <c r="I6488">
        <v>-0.87906190740985357</v>
      </c>
      <c r="J6488">
        <v>0.82098040851438059</v>
      </c>
    </row>
    <row r="6489" spans="1:10" x14ac:dyDescent="0.2">
      <c r="A6489">
        <v>35201724</v>
      </c>
      <c r="B6489">
        <v>392</v>
      </c>
      <c r="C6489">
        <v>3</v>
      </c>
      <c r="D6489">
        <v>3</v>
      </c>
      <c r="E6489">
        <v>5</v>
      </c>
      <c r="F6489">
        <v>4</v>
      </c>
      <c r="G6489">
        <v>-9.0990917712686248E-2</v>
      </c>
      <c r="H6489">
        <v>-0.40269130057175306</v>
      </c>
      <c r="I6489">
        <v>1.3813767929774028</v>
      </c>
      <c r="J6489">
        <v>0.22997638426097594</v>
      </c>
    </row>
    <row r="6490" spans="1:10" x14ac:dyDescent="0.2">
      <c r="A6490">
        <v>35201725</v>
      </c>
      <c r="B6490">
        <v>632</v>
      </c>
      <c r="C6490">
        <v>5</v>
      </c>
      <c r="D6490">
        <v>4</v>
      </c>
      <c r="E6490">
        <v>4</v>
      </c>
      <c r="F6490">
        <v>4</v>
      </c>
      <c r="G6490">
        <v>1.5422764813996452</v>
      </c>
      <c r="H6490">
        <v>0.3593370254765067</v>
      </c>
      <c r="I6490">
        <v>0.51469278274636199</v>
      </c>
      <c r="J6490">
        <v>0.66534748699458968</v>
      </c>
    </row>
    <row r="6491" spans="1:10" x14ac:dyDescent="0.2">
      <c r="A6491">
        <v>35201726</v>
      </c>
      <c r="B6491">
        <v>411</v>
      </c>
      <c r="C6491">
        <v>3</v>
      </c>
      <c r="D6491">
        <v>2</v>
      </c>
      <c r="E6491">
        <v>5</v>
      </c>
      <c r="F6491">
        <v>4</v>
      </c>
      <c r="G6491">
        <v>-0.19778866387325739</v>
      </c>
      <c r="H6491">
        <v>-0.58159884340857104</v>
      </c>
      <c r="I6491">
        <v>1.2263434366005572</v>
      </c>
      <c r="J6491">
        <v>0.28659651448649975</v>
      </c>
    </row>
    <row r="6492" spans="1:10" x14ac:dyDescent="0.2">
      <c r="A6492">
        <v>35201728</v>
      </c>
      <c r="B6492">
        <v>873</v>
      </c>
      <c r="C6492">
        <v>4</v>
      </c>
      <c r="D6492">
        <v>5</v>
      </c>
      <c r="E6492">
        <v>1</v>
      </c>
      <c r="F6492">
        <v>5</v>
      </c>
      <c r="G6492">
        <v>0.64158173631851234</v>
      </c>
      <c r="H6492">
        <v>2.5139632224835688</v>
      </c>
      <c r="I6492">
        <v>-0.77334183280614455</v>
      </c>
      <c r="J6492">
        <v>2.6295756251442111</v>
      </c>
    </row>
    <row r="6493" spans="1:10" x14ac:dyDescent="0.2">
      <c r="A6493">
        <v>35201730</v>
      </c>
      <c r="B6493">
        <v>419</v>
      </c>
      <c r="C6493">
        <v>3</v>
      </c>
      <c r="D6493">
        <v>1</v>
      </c>
      <c r="E6493">
        <v>5</v>
      </c>
      <c r="F6493">
        <v>4</v>
      </c>
      <c r="G6493">
        <v>-0.12462169001500648</v>
      </c>
      <c r="H6493">
        <v>-0.85610938956243832</v>
      </c>
      <c r="I6493">
        <v>1.4016852218231943</v>
      </c>
      <c r="J6493">
        <v>-3.8830309329445686E-2</v>
      </c>
    </row>
    <row r="6494" spans="1:10" x14ac:dyDescent="0.2">
      <c r="A6494">
        <v>35201731</v>
      </c>
      <c r="B6494">
        <v>485</v>
      </c>
      <c r="C6494">
        <v>4</v>
      </c>
      <c r="D6494">
        <v>4</v>
      </c>
      <c r="E6494">
        <v>2</v>
      </c>
      <c r="F6494">
        <v>4</v>
      </c>
      <c r="G6494">
        <v>0.11550442703799677</v>
      </c>
      <c r="H6494">
        <v>9.8932193032111593E-3</v>
      </c>
      <c r="I6494">
        <v>-0.57554200576995607</v>
      </c>
      <c r="J6494">
        <v>0.3078160051064362</v>
      </c>
    </row>
    <row r="6495" spans="1:10" x14ac:dyDescent="0.2">
      <c r="A6495">
        <v>35201732</v>
      </c>
      <c r="B6495">
        <v>681</v>
      </c>
      <c r="C6495">
        <v>3</v>
      </c>
      <c r="D6495">
        <v>5</v>
      </c>
      <c r="E6495">
        <v>3</v>
      </c>
      <c r="F6495">
        <v>5</v>
      </c>
      <c r="G6495">
        <v>-0.27782787018236738</v>
      </c>
      <c r="H6495">
        <v>1.0224803208249802</v>
      </c>
      <c r="I6495">
        <v>-3.8687047298075046E-2</v>
      </c>
      <c r="J6495">
        <v>0.72565850527427</v>
      </c>
    </row>
    <row r="6496" spans="1:10" x14ac:dyDescent="0.2">
      <c r="A6496">
        <v>35201734</v>
      </c>
      <c r="B6496">
        <v>519</v>
      </c>
      <c r="C6496">
        <v>4</v>
      </c>
      <c r="D6496">
        <v>2</v>
      </c>
      <c r="E6496">
        <v>5</v>
      </c>
      <c r="F6496">
        <v>3</v>
      </c>
      <c r="G6496">
        <v>0.13860568629819978</v>
      </c>
      <c r="H6496">
        <v>-0.64623901973803188</v>
      </c>
      <c r="I6496">
        <v>1.0292551594805912</v>
      </c>
      <c r="J6496">
        <v>-7.4514471754519335E-2</v>
      </c>
    </row>
    <row r="6497" spans="1:10" x14ac:dyDescent="0.2">
      <c r="A6497">
        <v>35201735</v>
      </c>
      <c r="B6497">
        <v>499</v>
      </c>
      <c r="C6497">
        <v>1</v>
      </c>
      <c r="D6497">
        <v>5</v>
      </c>
      <c r="E6497">
        <v>1</v>
      </c>
      <c r="F6497">
        <v>5</v>
      </c>
      <c r="G6497">
        <v>-1.6188290829837761</v>
      </c>
      <c r="H6497">
        <v>3.0232664955502182</v>
      </c>
      <c r="I6497">
        <v>-1.2101611824935263</v>
      </c>
      <c r="J6497">
        <v>1.2667069723749664</v>
      </c>
    </row>
    <row r="6498" spans="1:10" x14ac:dyDescent="0.2">
      <c r="A6498">
        <v>35201736</v>
      </c>
      <c r="B6498">
        <v>1758</v>
      </c>
      <c r="C6498">
        <v>4</v>
      </c>
      <c r="D6498">
        <v>5</v>
      </c>
      <c r="E6498">
        <v>2</v>
      </c>
      <c r="F6498">
        <v>5</v>
      </c>
      <c r="G6498">
        <v>0.44026433525631908</v>
      </c>
      <c r="H6498">
        <v>3.591047426395761</v>
      </c>
      <c r="I6498">
        <v>-0.68313637364067725</v>
      </c>
      <c r="J6498">
        <v>2.1297090268245271</v>
      </c>
    </row>
    <row r="6499" spans="1:10" x14ac:dyDescent="0.2">
      <c r="A6499">
        <v>35201737</v>
      </c>
      <c r="B6499">
        <v>678</v>
      </c>
      <c r="C6499">
        <v>4</v>
      </c>
      <c r="D6499">
        <v>2</v>
      </c>
      <c r="E6499">
        <v>4</v>
      </c>
      <c r="F6499">
        <v>4</v>
      </c>
      <c r="G6499">
        <v>0.64420083417783924</v>
      </c>
      <c r="H6499">
        <v>-0.46172879940307443</v>
      </c>
      <c r="I6499">
        <v>0.10892669836134154</v>
      </c>
      <c r="J6499">
        <v>0.57483382244352232</v>
      </c>
    </row>
    <row r="6500" spans="1:10" x14ac:dyDescent="0.2">
      <c r="A6500">
        <v>35201738</v>
      </c>
      <c r="B6500">
        <v>481</v>
      </c>
      <c r="C6500">
        <v>1</v>
      </c>
      <c r="D6500">
        <v>2</v>
      </c>
      <c r="E6500">
        <v>5</v>
      </c>
      <c r="F6500">
        <v>3</v>
      </c>
      <c r="G6500">
        <v>-0.77567713232473556</v>
      </c>
      <c r="H6500">
        <v>-0.59167262961770806</v>
      </c>
      <c r="I6500">
        <v>0.85660495024604022</v>
      </c>
      <c r="J6500">
        <v>-0.23437618606301916</v>
      </c>
    </row>
    <row r="6501" spans="1:10" x14ac:dyDescent="0.2">
      <c r="A6501">
        <v>35201739</v>
      </c>
      <c r="B6501">
        <v>448</v>
      </c>
      <c r="C6501">
        <v>3</v>
      </c>
      <c r="D6501">
        <v>2</v>
      </c>
      <c r="E6501">
        <v>5</v>
      </c>
      <c r="F6501">
        <v>3</v>
      </c>
      <c r="G6501">
        <v>-0.23025684922131617</v>
      </c>
      <c r="H6501">
        <v>-0.66032138988242006</v>
      </c>
      <c r="I6501">
        <v>0.66789841273924866</v>
      </c>
      <c r="J6501">
        <v>-0.1652654010560467</v>
      </c>
    </row>
    <row r="6502" spans="1:10" x14ac:dyDescent="0.2">
      <c r="A6502">
        <v>35201740</v>
      </c>
      <c r="B6502">
        <v>555</v>
      </c>
      <c r="C6502">
        <v>2</v>
      </c>
      <c r="D6502">
        <v>1</v>
      </c>
      <c r="E6502">
        <v>4</v>
      </c>
      <c r="F6502">
        <v>4</v>
      </c>
      <c r="G6502">
        <v>-0.64119257980268052</v>
      </c>
      <c r="H6502">
        <v>-0.95333583518998388</v>
      </c>
      <c r="I6502">
        <v>0.1613519795151474</v>
      </c>
      <c r="J6502">
        <v>1.6052915352932295E-2</v>
      </c>
    </row>
    <row r="6503" spans="1:10" x14ac:dyDescent="0.2">
      <c r="A6503">
        <v>35201741</v>
      </c>
      <c r="B6503">
        <v>421</v>
      </c>
      <c r="C6503">
        <v>2</v>
      </c>
      <c r="D6503">
        <v>1</v>
      </c>
      <c r="E6503">
        <v>4</v>
      </c>
      <c r="F6503">
        <v>4</v>
      </c>
      <c r="G6503">
        <v>-0.6333229822120916</v>
      </c>
      <c r="H6503">
        <v>-1.0237912211225775</v>
      </c>
      <c r="I6503">
        <v>0.12335789718674668</v>
      </c>
      <c r="J6503">
        <v>9.3837581951278226E-4</v>
      </c>
    </row>
    <row r="6504" spans="1:10" x14ac:dyDescent="0.2">
      <c r="A6504">
        <v>35201744</v>
      </c>
      <c r="B6504">
        <v>1828</v>
      </c>
      <c r="C6504">
        <v>5</v>
      </c>
      <c r="D6504">
        <v>4</v>
      </c>
      <c r="E6504">
        <v>5</v>
      </c>
      <c r="F6504">
        <v>4</v>
      </c>
      <c r="G6504">
        <v>1.1352284180850516</v>
      </c>
      <c r="H6504">
        <v>0.33886740090912953</v>
      </c>
      <c r="I6504">
        <v>0.63143755423210179</v>
      </c>
      <c r="J6504">
        <v>0.60399796903594294</v>
      </c>
    </row>
    <row r="6505" spans="1:10" x14ac:dyDescent="0.2">
      <c r="A6505">
        <v>35201748</v>
      </c>
      <c r="B6505">
        <v>1377</v>
      </c>
      <c r="C6505">
        <v>5</v>
      </c>
      <c r="D6505">
        <v>5</v>
      </c>
      <c r="E6505">
        <v>3</v>
      </c>
      <c r="F6505">
        <v>5</v>
      </c>
      <c r="G6505">
        <v>0.89413274834066325</v>
      </c>
      <c r="H6505">
        <v>1.2647003076155829</v>
      </c>
      <c r="I6505">
        <v>1.2416695662769983E-2</v>
      </c>
      <c r="J6505">
        <v>1.1457793164045691</v>
      </c>
    </row>
    <row r="6506" spans="1:10" x14ac:dyDescent="0.2">
      <c r="A6506">
        <v>35201749</v>
      </c>
      <c r="B6506">
        <v>452</v>
      </c>
      <c r="C6506">
        <v>3</v>
      </c>
      <c r="D6506">
        <v>2</v>
      </c>
      <c r="E6506">
        <v>5</v>
      </c>
      <c r="F6506">
        <v>4</v>
      </c>
      <c r="G6506">
        <v>-0.39485491212508461</v>
      </c>
      <c r="H6506">
        <v>-0.74598611496969081</v>
      </c>
      <c r="I6506">
        <v>0.78335285056036663</v>
      </c>
      <c r="J6506">
        <v>0.17732920233574082</v>
      </c>
    </row>
    <row r="6507" spans="1:10" x14ac:dyDescent="0.2">
      <c r="A6507">
        <v>35201750</v>
      </c>
      <c r="B6507">
        <v>472</v>
      </c>
      <c r="C6507">
        <v>2</v>
      </c>
      <c r="D6507">
        <v>3</v>
      </c>
      <c r="E6507">
        <v>5</v>
      </c>
      <c r="F6507">
        <v>3</v>
      </c>
      <c r="G6507">
        <v>-0.47825185502197964</v>
      </c>
      <c r="H6507">
        <v>-0.39400258435181529</v>
      </c>
      <c r="I6507">
        <v>0.79386941860811522</v>
      </c>
      <c r="J6507">
        <v>-8.7010432265833021E-2</v>
      </c>
    </row>
    <row r="6508" spans="1:10" x14ac:dyDescent="0.2">
      <c r="A6508">
        <v>35201751</v>
      </c>
      <c r="B6508">
        <v>299</v>
      </c>
      <c r="C6508">
        <v>3</v>
      </c>
      <c r="D6508">
        <v>1</v>
      </c>
      <c r="E6508">
        <v>3</v>
      </c>
      <c r="F6508">
        <v>4</v>
      </c>
      <c r="G6508">
        <v>-0.3682518451527434</v>
      </c>
      <c r="H6508">
        <v>-1.0789497957553986</v>
      </c>
      <c r="I6508">
        <v>1.9484562626236275E-2</v>
      </c>
      <c r="J6508">
        <v>0.110641802070817</v>
      </c>
    </row>
    <row r="6509" spans="1:10" x14ac:dyDescent="0.2">
      <c r="A6509">
        <v>35201752</v>
      </c>
      <c r="B6509">
        <v>276</v>
      </c>
      <c r="C6509">
        <v>2</v>
      </c>
      <c r="D6509">
        <v>1</v>
      </c>
      <c r="E6509">
        <v>5</v>
      </c>
      <c r="F6509">
        <v>3</v>
      </c>
      <c r="G6509">
        <v>-0.45681570405986871</v>
      </c>
      <c r="H6509">
        <v>-0.77695205950028345</v>
      </c>
      <c r="I6509">
        <v>0.84957245189001085</v>
      </c>
      <c r="J6509">
        <v>-0.1594628397552382</v>
      </c>
    </row>
    <row r="6510" spans="1:10" x14ac:dyDescent="0.2">
      <c r="A6510">
        <v>35201753</v>
      </c>
      <c r="B6510">
        <v>278</v>
      </c>
      <c r="C6510">
        <v>2</v>
      </c>
      <c r="D6510">
        <v>1</v>
      </c>
      <c r="E6510">
        <v>5</v>
      </c>
      <c r="F6510">
        <v>3</v>
      </c>
      <c r="G6510">
        <v>-0.45135594241115573</v>
      </c>
      <c r="H6510">
        <v>-0.83947806137871805</v>
      </c>
      <c r="I6510">
        <v>1.324252441656768</v>
      </c>
      <c r="J6510">
        <v>-0.15074543113127481</v>
      </c>
    </row>
    <row r="6511" spans="1:10" x14ac:dyDescent="0.2">
      <c r="A6511">
        <v>35201754</v>
      </c>
      <c r="B6511">
        <v>293</v>
      </c>
      <c r="C6511">
        <v>2</v>
      </c>
      <c r="D6511">
        <v>2</v>
      </c>
      <c r="E6511">
        <v>5</v>
      </c>
      <c r="F6511">
        <v>4</v>
      </c>
      <c r="G6511">
        <v>-0.48125640628053939</v>
      </c>
      <c r="H6511">
        <v>-0.46037821028108311</v>
      </c>
      <c r="I6511">
        <v>0.5710580412013333</v>
      </c>
      <c r="J6511">
        <v>7.4025381920575506E-2</v>
      </c>
    </row>
    <row r="6512" spans="1:10" x14ac:dyDescent="0.2">
      <c r="A6512">
        <v>35201755</v>
      </c>
      <c r="B6512">
        <v>522</v>
      </c>
      <c r="C6512">
        <v>3</v>
      </c>
      <c r="D6512">
        <v>2</v>
      </c>
      <c r="E6512">
        <v>5</v>
      </c>
      <c r="F6512">
        <v>4</v>
      </c>
      <c r="G6512">
        <v>-0.32689701104826407</v>
      </c>
      <c r="H6512">
        <v>-0.60746879267193044</v>
      </c>
      <c r="I6512">
        <v>0.73574551555382139</v>
      </c>
      <c r="J6512">
        <v>0.20954885179389718</v>
      </c>
    </row>
    <row r="6513" spans="1:10" x14ac:dyDescent="0.2">
      <c r="A6513">
        <v>35201756</v>
      </c>
      <c r="B6513">
        <v>656</v>
      </c>
      <c r="C6513">
        <v>3</v>
      </c>
      <c r="D6513">
        <v>1</v>
      </c>
      <c r="E6513">
        <v>5</v>
      </c>
      <c r="F6513">
        <v>3</v>
      </c>
      <c r="G6513">
        <v>-0.39965061445645145</v>
      </c>
      <c r="H6513">
        <v>-0.78903124861491247</v>
      </c>
      <c r="I6513">
        <v>0.56267229275991126</v>
      </c>
      <c r="J6513">
        <v>-0.1545300164873824</v>
      </c>
    </row>
    <row r="6514" spans="1:10" x14ac:dyDescent="0.2">
      <c r="A6514">
        <v>35201757</v>
      </c>
      <c r="B6514">
        <v>410</v>
      </c>
      <c r="C6514">
        <v>3</v>
      </c>
      <c r="D6514">
        <v>1</v>
      </c>
      <c r="E6514">
        <v>5</v>
      </c>
      <c r="F6514">
        <v>3</v>
      </c>
      <c r="G6514">
        <v>-0.35123547375221104</v>
      </c>
      <c r="H6514">
        <v>-0.82043050846218113</v>
      </c>
      <c r="I6514">
        <v>0.76521279663468689</v>
      </c>
      <c r="J6514">
        <v>-0.24886836294658848</v>
      </c>
    </row>
    <row r="6515" spans="1:10" x14ac:dyDescent="0.2">
      <c r="A6515">
        <v>35201758</v>
      </c>
      <c r="B6515">
        <v>513</v>
      </c>
      <c r="C6515">
        <v>3</v>
      </c>
      <c r="D6515">
        <v>1</v>
      </c>
      <c r="E6515">
        <v>5</v>
      </c>
      <c r="F6515">
        <v>4</v>
      </c>
      <c r="G6515">
        <v>-0.27926977147593224</v>
      </c>
      <c r="H6515">
        <v>-0.7846432211848583</v>
      </c>
      <c r="I6515">
        <v>0.68181692451284337</v>
      </c>
      <c r="J6515">
        <v>3.8186024722941858E-2</v>
      </c>
    </row>
    <row r="6516" spans="1:10" x14ac:dyDescent="0.2">
      <c r="A6516">
        <v>35201759</v>
      </c>
      <c r="B6516">
        <v>711</v>
      </c>
      <c r="C6516">
        <v>3</v>
      </c>
      <c r="D6516">
        <v>2</v>
      </c>
      <c r="E6516">
        <v>3</v>
      </c>
      <c r="F6516">
        <v>4</v>
      </c>
      <c r="G6516">
        <v>-0.34114909453873965</v>
      </c>
      <c r="H6516">
        <v>-0.49676825689596582</v>
      </c>
      <c r="I6516">
        <v>-0.23331618574426749</v>
      </c>
      <c r="J6516">
        <v>0.31399020768472136</v>
      </c>
    </row>
    <row r="6517" spans="1:10" x14ac:dyDescent="0.2">
      <c r="A6517">
        <v>35201760</v>
      </c>
      <c r="B6517">
        <v>472</v>
      </c>
      <c r="C6517">
        <v>2</v>
      </c>
      <c r="D6517">
        <v>1</v>
      </c>
      <c r="E6517">
        <v>2</v>
      </c>
      <c r="F6517">
        <v>4</v>
      </c>
      <c r="G6517">
        <v>-0.55178084808003158</v>
      </c>
      <c r="H6517">
        <v>-0.82779988246734226</v>
      </c>
      <c r="I6517">
        <v>-0.43243771977112438</v>
      </c>
      <c r="J6517">
        <v>7.8408142753428778E-2</v>
      </c>
    </row>
    <row r="6518" spans="1:10" x14ac:dyDescent="0.2">
      <c r="A6518">
        <v>35201761</v>
      </c>
      <c r="B6518">
        <v>559</v>
      </c>
      <c r="C6518">
        <v>2</v>
      </c>
      <c r="D6518">
        <v>2</v>
      </c>
      <c r="E6518">
        <v>2</v>
      </c>
      <c r="F6518">
        <v>4</v>
      </c>
      <c r="G6518">
        <v>-0.58867175428704699</v>
      </c>
      <c r="H6518">
        <v>-0.72399027068831068</v>
      </c>
      <c r="I6518">
        <v>-0.53683943391318023</v>
      </c>
      <c r="J6518">
        <v>0.19773196011318839</v>
      </c>
    </row>
    <row r="6519" spans="1:10" x14ac:dyDescent="0.2">
      <c r="A6519">
        <v>35201762</v>
      </c>
      <c r="B6519">
        <v>825</v>
      </c>
      <c r="C6519">
        <v>3</v>
      </c>
      <c r="D6519">
        <v>1</v>
      </c>
      <c r="E6519">
        <v>3</v>
      </c>
      <c r="F6519">
        <v>4</v>
      </c>
      <c r="G6519">
        <v>-0.15789698506469435</v>
      </c>
      <c r="H6519">
        <v>-0.7686208112758266</v>
      </c>
      <c r="I6519">
        <v>-0.27321091916887685</v>
      </c>
      <c r="J6519">
        <v>0.14062599598959274</v>
      </c>
    </row>
    <row r="6520" spans="1:10" x14ac:dyDescent="0.2">
      <c r="A6520">
        <v>35201779</v>
      </c>
      <c r="B6520">
        <v>2563</v>
      </c>
      <c r="C6520">
        <v>3</v>
      </c>
      <c r="D6520">
        <v>5</v>
      </c>
      <c r="E6520">
        <v>2</v>
      </c>
      <c r="F6520">
        <v>5</v>
      </c>
      <c r="G6520">
        <v>-6.9756544502970474E-2</v>
      </c>
      <c r="H6520">
        <v>2.9805259620398692</v>
      </c>
      <c r="I6520">
        <v>-0.52203206225987209</v>
      </c>
      <c r="J6520">
        <v>2.0406782348840586</v>
      </c>
    </row>
    <row r="6521" spans="1:10" x14ac:dyDescent="0.2">
      <c r="A6521">
        <v>35201781</v>
      </c>
      <c r="B6521">
        <v>423</v>
      </c>
      <c r="C6521">
        <v>4</v>
      </c>
      <c r="D6521">
        <v>4</v>
      </c>
      <c r="E6521">
        <v>5</v>
      </c>
      <c r="F6521">
        <v>5</v>
      </c>
      <c r="G6521">
        <v>0.44458526295788103</v>
      </c>
      <c r="H6521">
        <v>0.37363761193610917</v>
      </c>
      <c r="I6521">
        <v>0.66495180554276756</v>
      </c>
      <c r="J6521">
        <v>0.91780655784739262</v>
      </c>
    </row>
    <row r="6522" spans="1:10" x14ac:dyDescent="0.2">
      <c r="A6522">
        <v>35201782</v>
      </c>
      <c r="B6522">
        <v>229</v>
      </c>
      <c r="C6522">
        <v>3</v>
      </c>
      <c r="D6522">
        <v>4</v>
      </c>
      <c r="E6522">
        <v>4</v>
      </c>
      <c r="F6522">
        <v>4</v>
      </c>
      <c r="G6522">
        <v>-0.16842973677328796</v>
      </c>
      <c r="H6522">
        <v>-3.8564355621461203E-2</v>
      </c>
      <c r="I6522">
        <v>4.6065596343739773E-2</v>
      </c>
      <c r="J6522">
        <v>0.6624025444220728</v>
      </c>
    </row>
    <row r="6523" spans="1:10" x14ac:dyDescent="0.2">
      <c r="A6523">
        <v>35201783</v>
      </c>
      <c r="B6523">
        <v>407</v>
      </c>
      <c r="C6523">
        <v>2</v>
      </c>
      <c r="D6523">
        <v>4</v>
      </c>
      <c r="E6523">
        <v>3</v>
      </c>
      <c r="F6523">
        <v>5</v>
      </c>
      <c r="G6523">
        <v>-0.66563794756775641</v>
      </c>
      <c r="H6523">
        <v>0.36886089090052737</v>
      </c>
      <c r="I6523">
        <v>2.1286662095811926E-2</v>
      </c>
      <c r="J6523">
        <v>1.214921166043089</v>
      </c>
    </row>
    <row r="6524" spans="1:10" x14ac:dyDescent="0.2">
      <c r="A6524">
        <v>35201784</v>
      </c>
      <c r="B6524">
        <v>859</v>
      </c>
      <c r="C6524">
        <v>2</v>
      </c>
      <c r="D6524">
        <v>5</v>
      </c>
      <c r="E6524">
        <v>2</v>
      </c>
      <c r="F6524">
        <v>5</v>
      </c>
      <c r="G6524">
        <v>-0.75225755065524436</v>
      </c>
      <c r="H6524">
        <v>1.2922424090974127</v>
      </c>
      <c r="I6524">
        <v>-0.49484632687048569</v>
      </c>
      <c r="J6524">
        <v>3.5170763890846422</v>
      </c>
    </row>
    <row r="6525" spans="1:10" x14ac:dyDescent="0.2">
      <c r="A6525">
        <v>35201785</v>
      </c>
      <c r="B6525">
        <v>595</v>
      </c>
      <c r="C6525">
        <v>4</v>
      </c>
      <c r="D6525">
        <v>4</v>
      </c>
      <c r="E6525">
        <v>2</v>
      </c>
      <c r="F6525">
        <v>5</v>
      </c>
      <c r="G6525">
        <v>0.14374834756505497</v>
      </c>
      <c r="H6525">
        <v>0.59398662645583622</v>
      </c>
      <c r="I6525">
        <v>-0.66103080940826642</v>
      </c>
      <c r="J6525">
        <v>1.4846589374793617</v>
      </c>
    </row>
    <row r="6526" spans="1:10" x14ac:dyDescent="0.2">
      <c r="A6526">
        <v>35201786</v>
      </c>
      <c r="B6526">
        <v>451</v>
      </c>
      <c r="C6526">
        <v>2</v>
      </c>
      <c r="D6526">
        <v>2</v>
      </c>
      <c r="E6526">
        <v>5</v>
      </c>
      <c r="F6526">
        <v>4</v>
      </c>
      <c r="G6526">
        <v>-0.50707493787166669</v>
      </c>
      <c r="H6526">
        <v>-0.71189387980262619</v>
      </c>
      <c r="I6526">
        <v>1.1643397145499295</v>
      </c>
      <c r="J6526">
        <v>5.2025098176727153E-3</v>
      </c>
    </row>
    <row r="6527" spans="1:10" x14ac:dyDescent="0.2">
      <c r="A6527">
        <v>35201787</v>
      </c>
      <c r="B6527">
        <v>477</v>
      </c>
      <c r="C6527">
        <v>3</v>
      </c>
      <c r="D6527">
        <v>2</v>
      </c>
      <c r="E6527">
        <v>5</v>
      </c>
      <c r="F6527">
        <v>4</v>
      </c>
      <c r="G6527">
        <v>-0.2692322612489077</v>
      </c>
      <c r="H6527">
        <v>-0.5828088178958668</v>
      </c>
      <c r="I6527">
        <v>1.253292076302716</v>
      </c>
      <c r="J6527">
        <v>9.4109930843323322E-2</v>
      </c>
    </row>
    <row r="6528" spans="1:10" x14ac:dyDescent="0.2">
      <c r="A6528">
        <v>35201788</v>
      </c>
      <c r="B6528">
        <v>401</v>
      </c>
      <c r="C6528">
        <v>3</v>
      </c>
      <c r="D6528">
        <v>4</v>
      </c>
      <c r="E6528">
        <v>5</v>
      </c>
      <c r="F6528">
        <v>4</v>
      </c>
      <c r="G6528">
        <v>-0.34306258924345007</v>
      </c>
      <c r="H6528">
        <v>0.1417137485763334</v>
      </c>
      <c r="I6528">
        <v>1.0149030026919812</v>
      </c>
      <c r="J6528">
        <v>0.1556325780398935</v>
      </c>
    </row>
    <row r="6529" spans="1:10" x14ac:dyDescent="0.2">
      <c r="A6529">
        <v>35201789</v>
      </c>
      <c r="B6529">
        <v>889</v>
      </c>
      <c r="C6529">
        <v>4</v>
      </c>
      <c r="D6529">
        <v>5</v>
      </c>
      <c r="E6529">
        <v>1</v>
      </c>
      <c r="F6529">
        <v>5</v>
      </c>
      <c r="G6529">
        <v>0.45465050360865966</v>
      </c>
      <c r="H6529">
        <v>2.6146093088026605</v>
      </c>
      <c r="I6529">
        <v>-0.72132625857249633</v>
      </c>
      <c r="J6529">
        <v>1.128539820603554</v>
      </c>
    </row>
    <row r="6530" spans="1:10" x14ac:dyDescent="0.2">
      <c r="A6530">
        <v>35201790</v>
      </c>
      <c r="B6530">
        <v>343</v>
      </c>
      <c r="C6530">
        <v>3</v>
      </c>
      <c r="D6530">
        <v>5</v>
      </c>
      <c r="E6530">
        <v>5</v>
      </c>
      <c r="F6530">
        <v>5</v>
      </c>
      <c r="G6530">
        <v>-8.324071189265761E-2</v>
      </c>
      <c r="H6530">
        <v>0.60715066444950505</v>
      </c>
      <c r="I6530">
        <v>1.0550731365938402</v>
      </c>
      <c r="J6530">
        <v>1.0694130581095016</v>
      </c>
    </row>
    <row r="6531" spans="1:10" x14ac:dyDescent="0.2">
      <c r="A6531">
        <v>35201791</v>
      </c>
      <c r="B6531">
        <v>697</v>
      </c>
      <c r="C6531">
        <v>5</v>
      </c>
      <c r="D6531">
        <v>5</v>
      </c>
      <c r="E6531">
        <v>2</v>
      </c>
      <c r="F6531">
        <v>5</v>
      </c>
      <c r="G6531">
        <v>0.76918843075494014</v>
      </c>
      <c r="H6531">
        <v>1.8669166888642748</v>
      </c>
      <c r="I6531">
        <v>-0.4569212943279633</v>
      </c>
      <c r="J6531">
        <v>1.1847703362414572</v>
      </c>
    </row>
    <row r="6532" spans="1:10" x14ac:dyDescent="0.2">
      <c r="A6532">
        <v>35201792</v>
      </c>
      <c r="B6532">
        <v>415</v>
      </c>
      <c r="C6532">
        <v>2</v>
      </c>
      <c r="D6532">
        <v>4</v>
      </c>
      <c r="E6532">
        <v>5</v>
      </c>
      <c r="F6532">
        <v>4</v>
      </c>
      <c r="G6532">
        <v>-0.64160385423972777</v>
      </c>
      <c r="H6532">
        <v>0.2815417975139764</v>
      </c>
      <c r="I6532">
        <v>1.4923955509019051</v>
      </c>
      <c r="J6532">
        <v>0.59982146468627484</v>
      </c>
    </row>
    <row r="6533" spans="1:10" x14ac:dyDescent="0.2">
      <c r="A6533">
        <v>35201793</v>
      </c>
      <c r="B6533">
        <v>299</v>
      </c>
      <c r="C6533">
        <v>2</v>
      </c>
      <c r="D6533">
        <v>3</v>
      </c>
      <c r="E6533">
        <v>5</v>
      </c>
      <c r="F6533">
        <v>3</v>
      </c>
      <c r="G6533">
        <v>-0.44323074028617454</v>
      </c>
      <c r="H6533">
        <v>-0.27177287660108551</v>
      </c>
      <c r="I6533">
        <v>1.931018757358185</v>
      </c>
      <c r="J6533">
        <v>-0.34002229141847062</v>
      </c>
    </row>
    <row r="6534" spans="1:10" x14ac:dyDescent="0.2">
      <c r="A6534">
        <v>35201802</v>
      </c>
      <c r="B6534">
        <v>416</v>
      </c>
      <c r="C6534">
        <v>2</v>
      </c>
      <c r="D6534">
        <v>3</v>
      </c>
      <c r="E6534">
        <v>5</v>
      </c>
      <c r="F6534">
        <v>4</v>
      </c>
      <c r="G6534">
        <v>-0.41589483998713761</v>
      </c>
      <c r="H6534">
        <v>-0.33559172676045007</v>
      </c>
      <c r="I6534">
        <v>1.113239667240133</v>
      </c>
      <c r="J6534">
        <v>3.8648185918827141E-2</v>
      </c>
    </row>
    <row r="6535" spans="1:10" x14ac:dyDescent="0.2">
      <c r="A6535">
        <v>35201803</v>
      </c>
      <c r="B6535">
        <v>320</v>
      </c>
      <c r="C6535">
        <v>3</v>
      </c>
      <c r="D6535">
        <v>2</v>
      </c>
      <c r="E6535">
        <v>5</v>
      </c>
      <c r="F6535">
        <v>4</v>
      </c>
      <c r="G6535">
        <v>-0.18193902692024666</v>
      </c>
      <c r="H6535">
        <v>-0.66203485625837688</v>
      </c>
      <c r="I6535">
        <v>0.9572846077713455</v>
      </c>
      <c r="J6535">
        <v>0.12826219987812737</v>
      </c>
    </row>
    <row r="6536" spans="1:10" x14ac:dyDescent="0.2">
      <c r="A6536">
        <v>35201804</v>
      </c>
      <c r="B6536">
        <v>453</v>
      </c>
      <c r="C6536">
        <v>2</v>
      </c>
      <c r="D6536">
        <v>1</v>
      </c>
      <c r="E6536">
        <v>5</v>
      </c>
      <c r="F6536">
        <v>3</v>
      </c>
      <c r="G6536">
        <v>-0.41343286347410324</v>
      </c>
      <c r="H6536">
        <v>-1.1907029404053209</v>
      </c>
      <c r="I6536">
        <v>0.93437695491375361</v>
      </c>
      <c r="J6536">
        <v>-0.40827414464366363</v>
      </c>
    </row>
    <row r="6537" spans="1:10" x14ac:dyDescent="0.2">
      <c r="A6537">
        <v>35201805</v>
      </c>
      <c r="B6537">
        <v>666</v>
      </c>
      <c r="C6537">
        <v>2</v>
      </c>
      <c r="D6537">
        <v>1</v>
      </c>
      <c r="E6537">
        <v>4</v>
      </c>
      <c r="F6537">
        <v>3</v>
      </c>
      <c r="G6537">
        <v>-0.52890291449014959</v>
      </c>
      <c r="H6537">
        <v>-1.1230897212196904</v>
      </c>
      <c r="I6537">
        <v>0.16538927637717471</v>
      </c>
      <c r="J6537">
        <v>-0.26522336785078909</v>
      </c>
    </row>
    <row r="6538" spans="1:10" x14ac:dyDescent="0.2">
      <c r="A6538">
        <v>35201806</v>
      </c>
      <c r="B6538">
        <v>531</v>
      </c>
      <c r="C6538">
        <v>3</v>
      </c>
      <c r="D6538">
        <v>1</v>
      </c>
      <c r="E6538">
        <v>5</v>
      </c>
      <c r="F6538">
        <v>3</v>
      </c>
      <c r="G6538">
        <v>-0.28780637534898412</v>
      </c>
      <c r="H6538">
        <v>-1.0205313022274245</v>
      </c>
      <c r="I6538">
        <v>0.58568524447210835</v>
      </c>
      <c r="J6538">
        <v>-0.11292827844168593</v>
      </c>
    </row>
    <row r="6539" spans="1:10" x14ac:dyDescent="0.2">
      <c r="A6539">
        <v>35201807</v>
      </c>
      <c r="B6539">
        <v>645</v>
      </c>
      <c r="C6539">
        <v>3</v>
      </c>
      <c r="D6539">
        <v>3</v>
      </c>
      <c r="E6539">
        <v>5</v>
      </c>
      <c r="F6539">
        <v>5</v>
      </c>
      <c r="G6539">
        <v>-0.37950031940078077</v>
      </c>
      <c r="H6539">
        <v>-0.17236486257993741</v>
      </c>
      <c r="I6539">
        <v>0.82741661567012159</v>
      </c>
      <c r="J6539">
        <v>0.91159147798466367</v>
      </c>
    </row>
    <row r="6540" spans="1:10" x14ac:dyDescent="0.2">
      <c r="A6540">
        <v>35201816</v>
      </c>
      <c r="B6540">
        <v>404</v>
      </c>
      <c r="C6540">
        <v>3</v>
      </c>
      <c r="D6540">
        <v>3</v>
      </c>
      <c r="E6540">
        <v>5</v>
      </c>
      <c r="F6540">
        <v>4</v>
      </c>
      <c r="G6540">
        <v>-0.22577289889814206</v>
      </c>
      <c r="H6540">
        <v>-0.12898959053602466</v>
      </c>
      <c r="I6540">
        <v>1.3297525822159344</v>
      </c>
      <c r="J6540">
        <v>0.25144233916866138</v>
      </c>
    </row>
    <row r="6541" spans="1:10" x14ac:dyDescent="0.2">
      <c r="A6541">
        <v>35201817</v>
      </c>
      <c r="B6541">
        <v>449</v>
      </c>
      <c r="C6541">
        <v>2</v>
      </c>
      <c r="D6541">
        <v>3</v>
      </c>
      <c r="E6541">
        <v>5</v>
      </c>
      <c r="F6541">
        <v>4</v>
      </c>
      <c r="G6541">
        <v>-0.58672313647299168</v>
      </c>
      <c r="H6541">
        <v>-0.19313948870829767</v>
      </c>
      <c r="I6541">
        <v>0.83234438665862842</v>
      </c>
      <c r="J6541">
        <v>0.57279410892176519</v>
      </c>
    </row>
    <row r="6542" spans="1:10" x14ac:dyDescent="0.2">
      <c r="A6542">
        <v>35201818</v>
      </c>
      <c r="B6542">
        <v>487</v>
      </c>
      <c r="C6542">
        <v>4</v>
      </c>
      <c r="D6542">
        <v>3</v>
      </c>
      <c r="E6542">
        <v>3</v>
      </c>
      <c r="F6542">
        <v>4</v>
      </c>
      <c r="G6542">
        <v>4.411549575064175E-3</v>
      </c>
      <c r="H6542">
        <v>-0.30020650960785877</v>
      </c>
      <c r="I6542">
        <v>-4.1370717025507923E-2</v>
      </c>
      <c r="J6542">
        <v>0.52148649195077867</v>
      </c>
    </row>
    <row r="6543" spans="1:10" x14ac:dyDescent="0.2">
      <c r="A6543">
        <v>35201819</v>
      </c>
      <c r="B6543">
        <v>394</v>
      </c>
      <c r="C6543">
        <v>3</v>
      </c>
      <c r="D6543">
        <v>3</v>
      </c>
      <c r="E6543">
        <v>3</v>
      </c>
      <c r="F6543">
        <v>4</v>
      </c>
      <c r="G6543">
        <v>-0.24934728489101024</v>
      </c>
      <c r="H6543">
        <v>-0.30890367631971483</v>
      </c>
      <c r="I6543">
        <v>-9.7506797094860931E-3</v>
      </c>
      <c r="J6543">
        <v>0.40726037644319629</v>
      </c>
    </row>
    <row r="6544" spans="1:10" x14ac:dyDescent="0.2">
      <c r="A6544">
        <v>35201820</v>
      </c>
      <c r="B6544">
        <v>523</v>
      </c>
      <c r="C6544">
        <v>3</v>
      </c>
      <c r="D6544">
        <v>3</v>
      </c>
      <c r="E6544">
        <v>3</v>
      </c>
      <c r="F6544">
        <v>4</v>
      </c>
      <c r="G6544">
        <v>-0.1599469923976875</v>
      </c>
      <c r="H6544">
        <v>-0.39448751022911455</v>
      </c>
      <c r="I6544">
        <v>-3.9749208111946197E-2</v>
      </c>
      <c r="J6544">
        <v>0.3546318028588934</v>
      </c>
    </row>
    <row r="6545" spans="1:10" x14ac:dyDescent="0.2">
      <c r="A6545">
        <v>35201821</v>
      </c>
      <c r="B6545">
        <v>3024</v>
      </c>
      <c r="C6545">
        <v>1</v>
      </c>
      <c r="D6545">
        <v>5</v>
      </c>
      <c r="E6545">
        <v>3</v>
      </c>
      <c r="F6545">
        <v>5</v>
      </c>
      <c r="G6545">
        <v>-0.94042270498297365</v>
      </c>
      <c r="H6545">
        <v>1.486945682828311</v>
      </c>
      <c r="I6545">
        <v>-1.2801081411693643E-2</v>
      </c>
      <c r="J6545">
        <v>1.2314810876130307</v>
      </c>
    </row>
    <row r="6546" spans="1:10" x14ac:dyDescent="0.2">
      <c r="A6546">
        <v>35201822</v>
      </c>
      <c r="B6546">
        <v>943</v>
      </c>
      <c r="C6546">
        <v>4</v>
      </c>
      <c r="D6546">
        <v>5</v>
      </c>
      <c r="E6546">
        <v>2</v>
      </c>
      <c r="F6546">
        <v>5</v>
      </c>
      <c r="G6546">
        <v>3.9774021928083561E-2</v>
      </c>
      <c r="H6546">
        <v>1.9243419509783639</v>
      </c>
      <c r="I6546">
        <v>-0.58950959726797281</v>
      </c>
      <c r="J6546">
        <v>1.3572322855705619</v>
      </c>
    </row>
    <row r="6547" spans="1:10" x14ac:dyDescent="0.2">
      <c r="A6547">
        <v>35201823</v>
      </c>
      <c r="B6547">
        <v>424</v>
      </c>
      <c r="C6547">
        <v>1</v>
      </c>
      <c r="D6547">
        <v>4</v>
      </c>
      <c r="E6547">
        <v>5</v>
      </c>
      <c r="F6547">
        <v>5</v>
      </c>
      <c r="G6547">
        <v>-0.85252401156294666</v>
      </c>
      <c r="H6547">
        <v>0.3414516389294831</v>
      </c>
      <c r="I6547">
        <v>0.67154752026893894</v>
      </c>
      <c r="J6547">
        <v>0.81035011607409579</v>
      </c>
    </row>
    <row r="6548" spans="1:10" x14ac:dyDescent="0.2">
      <c r="A6548">
        <v>35201824</v>
      </c>
      <c r="B6548">
        <v>464</v>
      </c>
      <c r="C6548">
        <v>2</v>
      </c>
      <c r="D6548">
        <v>4</v>
      </c>
      <c r="E6548">
        <v>4</v>
      </c>
      <c r="F6548">
        <v>4</v>
      </c>
      <c r="G6548">
        <v>-0.55599524007848244</v>
      </c>
      <c r="H6548">
        <v>0.34081041333897377</v>
      </c>
      <c r="I6548">
        <v>0.54913149708985121</v>
      </c>
      <c r="J6548">
        <v>0.18671436088739368</v>
      </c>
    </row>
    <row r="6549" spans="1:10" x14ac:dyDescent="0.2">
      <c r="A6549">
        <v>35201825</v>
      </c>
      <c r="B6549">
        <v>620</v>
      </c>
      <c r="C6549">
        <v>2</v>
      </c>
      <c r="D6549">
        <v>5</v>
      </c>
      <c r="E6549">
        <v>5</v>
      </c>
      <c r="F6549">
        <v>4</v>
      </c>
      <c r="G6549">
        <v>-0.66303214269960509</v>
      </c>
      <c r="H6549">
        <v>1.3372944504748827</v>
      </c>
      <c r="I6549">
        <v>1.0797701673078002</v>
      </c>
      <c r="J6549">
        <v>0.64232109688621519</v>
      </c>
    </row>
    <row r="6550" spans="1:10" x14ac:dyDescent="0.2">
      <c r="A6550">
        <v>35201826</v>
      </c>
      <c r="B6550">
        <v>329</v>
      </c>
      <c r="C6550">
        <v>4</v>
      </c>
      <c r="D6550">
        <v>5</v>
      </c>
      <c r="E6550">
        <v>1</v>
      </c>
      <c r="F6550">
        <v>5</v>
      </c>
      <c r="G6550">
        <v>0.6179517246916969</v>
      </c>
      <c r="H6550">
        <v>1.4448260185081758</v>
      </c>
      <c r="I6550">
        <v>-0.96028532325105553</v>
      </c>
      <c r="J6550">
        <v>1.2950536515433702</v>
      </c>
    </row>
    <row r="6551" spans="1:10" x14ac:dyDescent="0.2">
      <c r="A6551">
        <v>35201827</v>
      </c>
      <c r="B6551">
        <v>394</v>
      </c>
      <c r="C6551">
        <v>3</v>
      </c>
      <c r="D6551">
        <v>3</v>
      </c>
      <c r="E6551">
        <v>4</v>
      </c>
      <c r="F6551">
        <v>4</v>
      </c>
      <c r="G6551">
        <v>-0.32636221942307331</v>
      </c>
      <c r="H6551">
        <v>-0.132054329717226</v>
      </c>
      <c r="I6551">
        <v>0.41930231884631869</v>
      </c>
      <c r="J6551">
        <v>0.3591540665735784</v>
      </c>
    </row>
    <row r="6552" spans="1:10" x14ac:dyDescent="0.2">
      <c r="A6552">
        <v>35201828</v>
      </c>
      <c r="B6552">
        <v>412</v>
      </c>
      <c r="C6552">
        <v>2</v>
      </c>
      <c r="D6552">
        <v>3</v>
      </c>
      <c r="E6552">
        <v>4</v>
      </c>
      <c r="F6552">
        <v>5</v>
      </c>
      <c r="G6552">
        <v>-0.62216828488308551</v>
      </c>
      <c r="H6552">
        <v>-0.1145263798253589</v>
      </c>
      <c r="I6552">
        <v>0.10259281210444104</v>
      </c>
      <c r="J6552">
        <v>0.77405434122645311</v>
      </c>
    </row>
    <row r="6553" spans="1:10" x14ac:dyDescent="0.2">
      <c r="A6553">
        <v>35201829</v>
      </c>
      <c r="B6553">
        <v>464</v>
      </c>
      <c r="C6553">
        <v>2</v>
      </c>
      <c r="D6553">
        <v>3</v>
      </c>
      <c r="E6553">
        <v>3</v>
      </c>
      <c r="F6553">
        <v>4</v>
      </c>
      <c r="G6553">
        <v>-0.53406532886962432</v>
      </c>
      <c r="H6553">
        <v>-8.1578558956676359E-2</v>
      </c>
      <c r="I6553">
        <v>-6.0280920400398438E-2</v>
      </c>
      <c r="J6553">
        <v>0.21602199554911089</v>
      </c>
    </row>
    <row r="6554" spans="1:10" x14ac:dyDescent="0.2">
      <c r="A6554">
        <v>35201830</v>
      </c>
      <c r="B6554">
        <v>442</v>
      </c>
      <c r="C6554">
        <v>2</v>
      </c>
      <c r="D6554">
        <v>4</v>
      </c>
      <c r="E6554">
        <v>4</v>
      </c>
      <c r="F6554">
        <v>4</v>
      </c>
      <c r="G6554">
        <v>-0.47779011693096662</v>
      </c>
      <c r="H6554">
        <v>0.42479631483688146</v>
      </c>
      <c r="I6554">
        <v>8.9700739738883012E-2</v>
      </c>
      <c r="J6554">
        <v>0.67311860693235992</v>
      </c>
    </row>
    <row r="6555" spans="1:10" x14ac:dyDescent="0.2">
      <c r="A6555">
        <v>35201831</v>
      </c>
      <c r="B6555">
        <v>345</v>
      </c>
      <c r="C6555">
        <v>3</v>
      </c>
      <c r="D6555">
        <v>2</v>
      </c>
      <c r="E6555">
        <v>4</v>
      </c>
      <c r="F6555">
        <v>4</v>
      </c>
      <c r="G6555">
        <v>-5.7389086015763639E-2</v>
      </c>
      <c r="H6555">
        <v>-0.62216935220266056</v>
      </c>
      <c r="I6555">
        <v>0.32966667846362741</v>
      </c>
      <c r="J6555">
        <v>2.2410198204866776E-2</v>
      </c>
    </row>
    <row r="6556" spans="1:10" x14ac:dyDescent="0.2">
      <c r="A6556">
        <v>35201832</v>
      </c>
      <c r="B6556">
        <v>254</v>
      </c>
      <c r="C6556">
        <v>2</v>
      </c>
      <c r="D6556">
        <v>4</v>
      </c>
      <c r="E6556">
        <v>4</v>
      </c>
      <c r="F6556">
        <v>5</v>
      </c>
      <c r="G6556">
        <v>-0.59582293612637172</v>
      </c>
      <c r="H6556">
        <v>0.16383292103883254</v>
      </c>
      <c r="I6556">
        <v>0.14034727180986045</v>
      </c>
      <c r="J6556">
        <v>0.8077427734783108</v>
      </c>
    </row>
    <row r="6557" spans="1:10" x14ac:dyDescent="0.2">
      <c r="A6557">
        <v>35201833</v>
      </c>
      <c r="B6557">
        <v>462</v>
      </c>
      <c r="C6557">
        <v>2</v>
      </c>
      <c r="D6557">
        <v>4</v>
      </c>
      <c r="E6557">
        <v>3</v>
      </c>
      <c r="F6557">
        <v>4</v>
      </c>
      <c r="G6557">
        <v>-0.5127407629244779</v>
      </c>
      <c r="H6557">
        <v>8.3471491466316813E-2</v>
      </c>
      <c r="I6557">
        <v>-0.22705559590630631</v>
      </c>
      <c r="J6557">
        <v>0.71297641809658296</v>
      </c>
    </row>
    <row r="6558" spans="1:10" x14ac:dyDescent="0.2">
      <c r="A6558">
        <v>35201834</v>
      </c>
      <c r="B6558">
        <v>437</v>
      </c>
      <c r="C6558">
        <v>3</v>
      </c>
      <c r="D6558">
        <v>4</v>
      </c>
      <c r="E6558">
        <v>5</v>
      </c>
      <c r="F6558">
        <v>4</v>
      </c>
      <c r="G6558">
        <v>-0.10676134878744974</v>
      </c>
      <c r="H6558">
        <v>0.36003688846837079</v>
      </c>
      <c r="I6558">
        <v>1.1618877997685977</v>
      </c>
      <c r="J6558">
        <v>0.36372130035262551</v>
      </c>
    </row>
    <row r="6559" spans="1:10" x14ac:dyDescent="0.2">
      <c r="A6559">
        <v>35201835</v>
      </c>
      <c r="B6559">
        <v>1231</v>
      </c>
      <c r="C6559">
        <v>4</v>
      </c>
      <c r="D6559">
        <v>5</v>
      </c>
      <c r="E6559">
        <v>1</v>
      </c>
      <c r="F6559">
        <v>5</v>
      </c>
      <c r="G6559">
        <v>0.36895538451095772</v>
      </c>
      <c r="H6559">
        <v>2.7989742188361575</v>
      </c>
      <c r="I6559">
        <v>-0.80283414267691067</v>
      </c>
      <c r="J6559">
        <v>1.9797640860689192</v>
      </c>
    </row>
    <row r="6560" spans="1:10" x14ac:dyDescent="0.2">
      <c r="A6560">
        <v>35201838</v>
      </c>
      <c r="B6560">
        <v>557</v>
      </c>
      <c r="C6560">
        <v>5</v>
      </c>
      <c r="D6560">
        <v>5</v>
      </c>
      <c r="E6560">
        <v>2</v>
      </c>
      <c r="F6560">
        <v>5</v>
      </c>
      <c r="G6560">
        <v>1.5368083505663925</v>
      </c>
      <c r="H6560">
        <v>0.95734639710810721</v>
      </c>
      <c r="I6560">
        <v>-0.69536028784904136</v>
      </c>
      <c r="J6560">
        <v>0.81532081479311258</v>
      </c>
    </row>
    <row r="6561" spans="1:10" x14ac:dyDescent="0.2">
      <c r="A6561">
        <v>35201839</v>
      </c>
      <c r="B6561">
        <v>470</v>
      </c>
      <c r="C6561">
        <v>2</v>
      </c>
      <c r="D6561">
        <v>4</v>
      </c>
      <c r="E6561">
        <v>2</v>
      </c>
      <c r="F6561">
        <v>5</v>
      </c>
      <c r="G6561">
        <v>-0.55655733768178717</v>
      </c>
      <c r="H6561">
        <v>5.7810830563831024E-2</v>
      </c>
      <c r="I6561">
        <v>-0.44070245042885703</v>
      </c>
      <c r="J6561">
        <v>0.90639518817282283</v>
      </c>
    </row>
    <row r="6562" spans="1:10" x14ac:dyDescent="0.2">
      <c r="A6562">
        <v>35201840</v>
      </c>
      <c r="B6562">
        <v>542</v>
      </c>
      <c r="C6562">
        <v>1</v>
      </c>
      <c r="D6562">
        <v>4</v>
      </c>
      <c r="E6562">
        <v>4</v>
      </c>
      <c r="F6562">
        <v>5</v>
      </c>
      <c r="G6562">
        <v>-0.97784979498303459</v>
      </c>
      <c r="H6562">
        <v>0.49071649292476638</v>
      </c>
      <c r="I6562">
        <v>0.23145567227019423</v>
      </c>
      <c r="J6562">
        <v>1.1218329275856194</v>
      </c>
    </row>
    <row r="6563" spans="1:10" x14ac:dyDescent="0.2">
      <c r="A6563">
        <v>35201841</v>
      </c>
      <c r="B6563">
        <v>699</v>
      </c>
      <c r="C6563">
        <v>5</v>
      </c>
      <c r="D6563">
        <v>5</v>
      </c>
      <c r="E6563">
        <v>5</v>
      </c>
      <c r="F6563">
        <v>5</v>
      </c>
      <c r="G6563">
        <v>2.9033486648994713</v>
      </c>
      <c r="H6563">
        <v>0.9340012505288966</v>
      </c>
      <c r="I6563">
        <v>2.9190341477990502</v>
      </c>
      <c r="J6563">
        <v>0.81036863036709494</v>
      </c>
    </row>
    <row r="6564" spans="1:10" x14ac:dyDescent="0.2">
      <c r="A6564">
        <v>35201842</v>
      </c>
      <c r="B6564">
        <v>568</v>
      </c>
      <c r="C6564">
        <v>2</v>
      </c>
      <c r="D6564">
        <v>4</v>
      </c>
      <c r="E6564">
        <v>4</v>
      </c>
      <c r="F6564">
        <v>5</v>
      </c>
      <c r="G6564">
        <v>-0.59675024912269459</v>
      </c>
      <c r="H6564">
        <v>9.5840361632443014E-2</v>
      </c>
      <c r="I6564">
        <v>0.55122355505711018</v>
      </c>
      <c r="J6564">
        <v>1.473505041649763</v>
      </c>
    </row>
    <row r="6565" spans="1:10" x14ac:dyDescent="0.2">
      <c r="A6565">
        <v>35201843</v>
      </c>
      <c r="B6565">
        <v>463</v>
      </c>
      <c r="C6565">
        <v>3</v>
      </c>
      <c r="D6565">
        <v>5</v>
      </c>
      <c r="E6565">
        <v>4</v>
      </c>
      <c r="F6565">
        <v>5</v>
      </c>
      <c r="G6565">
        <v>-3.7593630193648545E-2</v>
      </c>
      <c r="H6565">
        <v>0.70321869184335806</v>
      </c>
      <c r="I6565">
        <v>0.19649224474190255</v>
      </c>
      <c r="J6565">
        <v>1.0415030151541127</v>
      </c>
    </row>
    <row r="6566" spans="1:10" x14ac:dyDescent="0.2">
      <c r="A6566">
        <v>35201844</v>
      </c>
      <c r="B6566">
        <v>498</v>
      </c>
      <c r="C6566">
        <v>3</v>
      </c>
      <c r="D6566">
        <v>4</v>
      </c>
      <c r="E6566">
        <v>2</v>
      </c>
      <c r="F6566">
        <v>4</v>
      </c>
      <c r="G6566">
        <v>-0.24880875790599263</v>
      </c>
      <c r="H6566">
        <v>5.2236599690740071E-3</v>
      </c>
      <c r="I6566">
        <v>-0.35659934370398694</v>
      </c>
      <c r="J6566">
        <v>0.48006765449875988</v>
      </c>
    </row>
    <row r="6567" spans="1:10" x14ac:dyDescent="0.2">
      <c r="A6567">
        <v>35201845</v>
      </c>
      <c r="B6567">
        <v>456</v>
      </c>
      <c r="C6567">
        <v>3</v>
      </c>
      <c r="D6567">
        <v>3</v>
      </c>
      <c r="E6567">
        <v>3</v>
      </c>
      <c r="F6567">
        <v>4</v>
      </c>
      <c r="G6567">
        <v>-0.33048217591074436</v>
      </c>
      <c r="H6567">
        <v>-0.24228378137407575</v>
      </c>
      <c r="I6567">
        <v>-9.3372494514329052E-2</v>
      </c>
      <c r="J6567">
        <v>0.44446439807695953</v>
      </c>
    </row>
    <row r="6568" spans="1:10" x14ac:dyDescent="0.2">
      <c r="A6568">
        <v>35201846</v>
      </c>
      <c r="B6568">
        <v>653</v>
      </c>
      <c r="C6568">
        <v>3</v>
      </c>
      <c r="D6568">
        <v>3</v>
      </c>
      <c r="E6568">
        <v>4</v>
      </c>
      <c r="F6568">
        <v>5</v>
      </c>
      <c r="G6568">
        <v>-0.19748063130933086</v>
      </c>
      <c r="H6568">
        <v>-0.20838322957584965</v>
      </c>
      <c r="I6568">
        <v>0.12596991101227398</v>
      </c>
      <c r="J6568">
        <v>1.1455288952778548</v>
      </c>
    </row>
    <row r="6569" spans="1:10" x14ac:dyDescent="0.2">
      <c r="A6569">
        <v>35201847</v>
      </c>
      <c r="B6569">
        <v>414</v>
      </c>
      <c r="C6569">
        <v>3</v>
      </c>
      <c r="D6569">
        <v>2</v>
      </c>
      <c r="E6569">
        <v>4</v>
      </c>
      <c r="F6569">
        <v>4</v>
      </c>
      <c r="G6569">
        <v>-0.24934937610982266</v>
      </c>
      <c r="H6569">
        <v>-0.6253057864372964</v>
      </c>
      <c r="I6569">
        <v>0.38772862956555448</v>
      </c>
      <c r="J6569">
        <v>0.43365775325630151</v>
      </c>
    </row>
    <row r="6570" spans="1:10" x14ac:dyDescent="0.2">
      <c r="A6570">
        <v>35201848</v>
      </c>
      <c r="B6570">
        <v>402</v>
      </c>
      <c r="C6570">
        <v>2</v>
      </c>
      <c r="D6570">
        <v>4</v>
      </c>
      <c r="E6570">
        <v>4</v>
      </c>
      <c r="F6570">
        <v>5</v>
      </c>
      <c r="G6570">
        <v>-0.54104919220404835</v>
      </c>
      <c r="H6570">
        <v>0.13621511450371257</v>
      </c>
      <c r="I6570">
        <v>0.22047646719690378</v>
      </c>
      <c r="J6570">
        <v>1.1882120692342171</v>
      </c>
    </row>
    <row r="6571" spans="1:10" x14ac:dyDescent="0.2">
      <c r="A6571">
        <v>35201849</v>
      </c>
      <c r="B6571">
        <v>780</v>
      </c>
      <c r="C6571">
        <v>2</v>
      </c>
      <c r="D6571">
        <v>5</v>
      </c>
      <c r="E6571">
        <v>1</v>
      </c>
      <c r="F6571">
        <v>5</v>
      </c>
      <c r="G6571">
        <v>-0.54291620851311317</v>
      </c>
      <c r="H6571">
        <v>1.1831285776635037</v>
      </c>
      <c r="I6571">
        <v>-1.0153740432092024</v>
      </c>
      <c r="J6571">
        <v>5.2146297275557494</v>
      </c>
    </row>
    <row r="6572" spans="1:10" x14ac:dyDescent="0.2">
      <c r="A6572">
        <v>35201850</v>
      </c>
      <c r="B6572">
        <v>486</v>
      </c>
      <c r="C6572">
        <v>2</v>
      </c>
      <c r="D6572">
        <v>4</v>
      </c>
      <c r="E6572">
        <v>5</v>
      </c>
      <c r="F6572">
        <v>5</v>
      </c>
      <c r="G6572">
        <v>-0.48337904990965802</v>
      </c>
      <c r="H6572">
        <v>-2.6331585909590144E-3</v>
      </c>
      <c r="I6572">
        <v>0.95487236315192547</v>
      </c>
      <c r="J6572">
        <v>1.4687961842900044</v>
      </c>
    </row>
    <row r="6573" spans="1:10" x14ac:dyDescent="0.2">
      <c r="A6573">
        <v>35201851</v>
      </c>
      <c r="B6573">
        <v>815</v>
      </c>
      <c r="C6573">
        <v>3</v>
      </c>
      <c r="D6573">
        <v>4</v>
      </c>
      <c r="E6573">
        <v>3</v>
      </c>
      <c r="F6573">
        <v>5</v>
      </c>
      <c r="G6573">
        <v>-8.7717326291379613E-2</v>
      </c>
      <c r="H6573">
        <v>0.25793583444354706</v>
      </c>
      <c r="I6573">
        <v>-8.9649299546821215E-3</v>
      </c>
      <c r="J6573">
        <v>1.7948502755117997</v>
      </c>
    </row>
    <row r="6574" spans="1:10" x14ac:dyDescent="0.2">
      <c r="A6574">
        <v>35201852</v>
      </c>
      <c r="B6574">
        <v>349</v>
      </c>
      <c r="C6574">
        <v>3</v>
      </c>
      <c r="D6574">
        <v>5</v>
      </c>
      <c r="E6574">
        <v>4</v>
      </c>
      <c r="F6574">
        <v>5</v>
      </c>
      <c r="G6574">
        <v>-0.18887297313033863</v>
      </c>
      <c r="H6574">
        <v>1.133785870024095</v>
      </c>
      <c r="I6574">
        <v>0.26068371930861156</v>
      </c>
      <c r="J6574">
        <v>0.81969692897886393</v>
      </c>
    </row>
    <row r="6575" spans="1:10" x14ac:dyDescent="0.2">
      <c r="A6575">
        <v>35201853</v>
      </c>
      <c r="B6575">
        <v>717</v>
      </c>
      <c r="C6575">
        <v>1</v>
      </c>
      <c r="D6575">
        <v>5</v>
      </c>
      <c r="E6575">
        <v>3</v>
      </c>
      <c r="F6575">
        <v>5</v>
      </c>
      <c r="G6575">
        <v>-2.3225605368038109</v>
      </c>
      <c r="H6575">
        <v>6.7033556908304952</v>
      </c>
      <c r="I6575">
        <v>-0.1869235703568124</v>
      </c>
      <c r="J6575">
        <v>1.0739752184810105</v>
      </c>
    </row>
    <row r="6576" spans="1:10" x14ac:dyDescent="0.2">
      <c r="A6576">
        <v>35201854</v>
      </c>
      <c r="B6576">
        <v>1757</v>
      </c>
      <c r="C6576">
        <v>1</v>
      </c>
      <c r="D6576">
        <v>5</v>
      </c>
      <c r="E6576">
        <v>1</v>
      </c>
      <c r="F6576">
        <v>5</v>
      </c>
      <c r="G6576">
        <v>-1.4565319175507065</v>
      </c>
      <c r="H6576">
        <v>4.4012172636798566</v>
      </c>
      <c r="I6576">
        <v>-0.86526951531850105</v>
      </c>
      <c r="J6576">
        <v>1.4931290131218824</v>
      </c>
    </row>
    <row r="6577" spans="1:10" x14ac:dyDescent="0.2">
      <c r="A6577">
        <v>35201855</v>
      </c>
      <c r="B6577">
        <v>400</v>
      </c>
      <c r="C6577">
        <v>1</v>
      </c>
      <c r="D6577">
        <v>5</v>
      </c>
      <c r="E6577">
        <v>3</v>
      </c>
      <c r="F6577">
        <v>5</v>
      </c>
      <c r="G6577">
        <v>-1.067731248193202</v>
      </c>
      <c r="H6577">
        <v>0.61834656155351042</v>
      </c>
      <c r="I6577">
        <v>-0.17801519503330299</v>
      </c>
      <c r="J6577">
        <v>1.5193738829174328</v>
      </c>
    </row>
    <row r="6578" spans="1:10" x14ac:dyDescent="0.2">
      <c r="A6578">
        <v>35201856</v>
      </c>
      <c r="B6578">
        <v>1245</v>
      </c>
      <c r="C6578">
        <v>5</v>
      </c>
      <c r="D6578">
        <v>5</v>
      </c>
      <c r="E6578">
        <v>5</v>
      </c>
      <c r="F6578">
        <v>5</v>
      </c>
      <c r="G6578">
        <v>2.1987649772054176</v>
      </c>
      <c r="H6578">
        <v>1.9339729608097915</v>
      </c>
      <c r="I6578">
        <v>0.83746070762941205</v>
      </c>
      <c r="J6578">
        <v>1.6455530556195168</v>
      </c>
    </row>
    <row r="6579" spans="1:10" x14ac:dyDescent="0.2">
      <c r="A6579">
        <v>35201857</v>
      </c>
      <c r="B6579">
        <v>1118</v>
      </c>
      <c r="C6579">
        <v>3</v>
      </c>
      <c r="D6579">
        <v>5</v>
      </c>
      <c r="E6579">
        <v>1</v>
      </c>
      <c r="F6579">
        <v>5</v>
      </c>
      <c r="G6579">
        <v>-0.29299380896651483</v>
      </c>
      <c r="H6579">
        <v>1.5859272056693006</v>
      </c>
      <c r="I6579">
        <v>-0.8187318897440462</v>
      </c>
      <c r="J6579">
        <v>3.7077272994774715</v>
      </c>
    </row>
    <row r="6580" spans="1:10" x14ac:dyDescent="0.2">
      <c r="A6580">
        <v>35201858</v>
      </c>
      <c r="B6580">
        <v>469</v>
      </c>
      <c r="C6580">
        <v>1</v>
      </c>
      <c r="D6580">
        <v>4</v>
      </c>
      <c r="E6580">
        <v>4</v>
      </c>
      <c r="F6580">
        <v>5</v>
      </c>
      <c r="G6580">
        <v>-1.1348586710835364</v>
      </c>
      <c r="H6580">
        <v>0.45899524586260154</v>
      </c>
      <c r="I6580">
        <v>0.21810332764612217</v>
      </c>
      <c r="J6580">
        <v>2.497813327294796</v>
      </c>
    </row>
    <row r="6581" spans="1:10" x14ac:dyDescent="0.2">
      <c r="A6581">
        <v>35201859</v>
      </c>
      <c r="B6581">
        <v>496</v>
      </c>
      <c r="C6581">
        <v>1</v>
      </c>
      <c r="D6581">
        <v>4</v>
      </c>
      <c r="E6581">
        <v>4</v>
      </c>
      <c r="F6581">
        <v>5</v>
      </c>
      <c r="G6581">
        <v>-0.93575305545659038</v>
      </c>
      <c r="H6581">
        <v>0.16466037203684852</v>
      </c>
      <c r="I6581">
        <v>7.9459318030064285E-2</v>
      </c>
      <c r="J6581">
        <v>1.8665529856283229</v>
      </c>
    </row>
    <row r="6582" spans="1:10" x14ac:dyDescent="0.2">
      <c r="A6582">
        <v>35201860</v>
      </c>
      <c r="B6582">
        <v>643</v>
      </c>
      <c r="C6582">
        <v>1</v>
      </c>
      <c r="D6582">
        <v>5</v>
      </c>
      <c r="E6582">
        <v>4</v>
      </c>
      <c r="F6582">
        <v>5</v>
      </c>
      <c r="G6582">
        <v>-1.1397832866198798</v>
      </c>
      <c r="H6582">
        <v>0.82814971650773839</v>
      </c>
      <c r="I6582">
        <v>0.12267799421481829</v>
      </c>
      <c r="J6582">
        <v>2.325086812783308</v>
      </c>
    </row>
    <row r="6583" spans="1:10" x14ac:dyDescent="0.2">
      <c r="A6583">
        <v>35201861</v>
      </c>
      <c r="B6583">
        <v>427</v>
      </c>
      <c r="C6583">
        <v>1</v>
      </c>
      <c r="D6583">
        <v>4</v>
      </c>
      <c r="E6583">
        <v>4</v>
      </c>
      <c r="F6583">
        <v>5</v>
      </c>
      <c r="G6583">
        <v>-0.89955954863966303</v>
      </c>
      <c r="H6583">
        <v>0.5913323819403552</v>
      </c>
      <c r="I6583">
        <v>0.20311768881978254</v>
      </c>
      <c r="J6583">
        <v>1.1943580172370922</v>
      </c>
    </row>
    <row r="6584" spans="1:10" x14ac:dyDescent="0.2">
      <c r="A6584">
        <v>35201862</v>
      </c>
      <c r="B6584">
        <v>619</v>
      </c>
      <c r="C6584">
        <v>3</v>
      </c>
      <c r="D6584">
        <v>5</v>
      </c>
      <c r="E6584">
        <v>4</v>
      </c>
      <c r="F6584">
        <v>5</v>
      </c>
      <c r="G6584">
        <v>-9.873218945020043E-2</v>
      </c>
      <c r="H6584">
        <v>0.80109260913484026</v>
      </c>
      <c r="I6584">
        <v>0.22499481283879222</v>
      </c>
      <c r="J6584">
        <v>1.4875996732294192</v>
      </c>
    </row>
    <row r="6585" spans="1:10" x14ac:dyDescent="0.2">
      <c r="A6585">
        <v>35201863</v>
      </c>
      <c r="B6585">
        <v>841</v>
      </c>
      <c r="C6585">
        <v>3</v>
      </c>
      <c r="D6585">
        <v>5</v>
      </c>
      <c r="E6585">
        <v>5</v>
      </c>
      <c r="F6585">
        <v>5</v>
      </c>
      <c r="G6585">
        <v>-0.35491990931006084</v>
      </c>
      <c r="H6585">
        <v>1.8752237872565485</v>
      </c>
      <c r="I6585">
        <v>1.330076620833454</v>
      </c>
      <c r="J6585">
        <v>0.84524341918960533</v>
      </c>
    </row>
    <row r="6586" spans="1:10" x14ac:dyDescent="0.2">
      <c r="A6586">
        <v>35201864</v>
      </c>
      <c r="B6586">
        <v>559</v>
      </c>
      <c r="C6586">
        <v>1</v>
      </c>
      <c r="D6586">
        <v>5</v>
      </c>
      <c r="E6586">
        <v>3</v>
      </c>
      <c r="F6586">
        <v>5</v>
      </c>
      <c r="G6586">
        <v>-0.86908716498651084</v>
      </c>
      <c r="H6586">
        <v>0.71754173583935843</v>
      </c>
      <c r="I6586">
        <v>-0.16427159717874681</v>
      </c>
      <c r="J6586">
        <v>2.0520666974946935</v>
      </c>
    </row>
    <row r="6587" spans="1:10" x14ac:dyDescent="0.2">
      <c r="A6587">
        <v>35201868</v>
      </c>
      <c r="B6587">
        <v>814</v>
      </c>
      <c r="C6587">
        <v>1</v>
      </c>
      <c r="D6587">
        <v>5</v>
      </c>
      <c r="E6587">
        <v>4</v>
      </c>
      <c r="F6587">
        <v>5</v>
      </c>
      <c r="G6587">
        <v>-0.92565868903270232</v>
      </c>
      <c r="H6587">
        <v>1.9813791995731336</v>
      </c>
      <c r="I6587">
        <v>8.2346717839095904E-2</v>
      </c>
      <c r="J6587">
        <v>1.123078933908104</v>
      </c>
    </row>
    <row r="6588" spans="1:10" x14ac:dyDescent="0.2">
      <c r="A6588">
        <v>35201869</v>
      </c>
      <c r="B6588">
        <v>498</v>
      </c>
      <c r="C6588">
        <v>1</v>
      </c>
      <c r="D6588">
        <v>5</v>
      </c>
      <c r="E6588">
        <v>5</v>
      </c>
      <c r="F6588">
        <v>5</v>
      </c>
      <c r="G6588">
        <v>-0.90440380940688891</v>
      </c>
      <c r="H6588">
        <v>1.2443060845778358</v>
      </c>
      <c r="I6588">
        <v>1.3838580118765154</v>
      </c>
      <c r="J6588">
        <v>1.6496042550863974</v>
      </c>
    </row>
    <row r="6589" spans="1:10" x14ac:dyDescent="0.2">
      <c r="A6589">
        <v>35201872</v>
      </c>
      <c r="B6589">
        <v>672</v>
      </c>
      <c r="C6589">
        <v>1</v>
      </c>
      <c r="D6589">
        <v>5</v>
      </c>
      <c r="E6589">
        <v>5</v>
      </c>
      <c r="F6589">
        <v>5</v>
      </c>
      <c r="G6589">
        <v>-1.1019365714636704</v>
      </c>
      <c r="H6589">
        <v>1.4227759219694702</v>
      </c>
      <c r="I6589">
        <v>1.0209931534518408</v>
      </c>
      <c r="J6589">
        <v>1.5809924327286919</v>
      </c>
    </row>
    <row r="6590" spans="1:10" x14ac:dyDescent="0.2">
      <c r="A6590">
        <v>35201874</v>
      </c>
      <c r="B6590">
        <v>1163</v>
      </c>
      <c r="C6590">
        <v>2</v>
      </c>
      <c r="D6590">
        <v>5</v>
      </c>
      <c r="E6590">
        <v>3</v>
      </c>
      <c r="F6590">
        <v>5</v>
      </c>
      <c r="G6590">
        <v>-0.72034738728405423</v>
      </c>
      <c r="H6590">
        <v>2.0372914868722378</v>
      </c>
      <c r="I6590">
        <v>-0.25234393268986599</v>
      </c>
      <c r="J6590">
        <v>3.3788103458584455</v>
      </c>
    </row>
    <row r="6591" spans="1:10" x14ac:dyDescent="0.2">
      <c r="A6591">
        <v>35201875</v>
      </c>
      <c r="B6591">
        <v>1402</v>
      </c>
      <c r="C6591">
        <v>1</v>
      </c>
      <c r="D6591">
        <v>5</v>
      </c>
      <c r="E6591">
        <v>4</v>
      </c>
      <c r="F6591">
        <v>5</v>
      </c>
      <c r="G6591">
        <v>-1.4409055819236483</v>
      </c>
      <c r="H6591">
        <v>1.7212330401869178</v>
      </c>
      <c r="I6591">
        <v>0.18079646507118202</v>
      </c>
      <c r="J6591">
        <v>2.6663468156032804</v>
      </c>
    </row>
    <row r="6592" spans="1:10" x14ac:dyDescent="0.2">
      <c r="A6592">
        <v>35201876</v>
      </c>
      <c r="B6592">
        <v>1795</v>
      </c>
      <c r="C6592">
        <v>4</v>
      </c>
      <c r="D6592">
        <v>5</v>
      </c>
      <c r="E6592">
        <v>1</v>
      </c>
      <c r="F6592">
        <v>5</v>
      </c>
      <c r="G6592">
        <v>0.26190081313080871</v>
      </c>
      <c r="H6592">
        <v>2.1419506384919171</v>
      </c>
      <c r="I6592">
        <v>-0.93817348222085284</v>
      </c>
      <c r="J6592">
        <v>2.6387682676532043</v>
      </c>
    </row>
    <row r="6593" spans="1:10" x14ac:dyDescent="0.2">
      <c r="A6593">
        <v>35201877</v>
      </c>
      <c r="B6593">
        <v>267</v>
      </c>
      <c r="C6593">
        <v>1</v>
      </c>
      <c r="D6593">
        <v>5</v>
      </c>
      <c r="E6593">
        <v>5</v>
      </c>
      <c r="F6593">
        <v>5</v>
      </c>
      <c r="G6593">
        <v>-0.93268018962798294</v>
      </c>
      <c r="H6593">
        <v>0.73730587966214445</v>
      </c>
      <c r="I6593">
        <v>1.3282145810913946</v>
      </c>
      <c r="J6593">
        <v>0.85243739332611135</v>
      </c>
    </row>
    <row r="6594" spans="1:10" x14ac:dyDescent="0.2">
      <c r="A6594">
        <v>35201879</v>
      </c>
      <c r="B6594">
        <v>370</v>
      </c>
      <c r="C6594">
        <v>3</v>
      </c>
      <c r="D6594">
        <v>4</v>
      </c>
      <c r="E6594">
        <v>4</v>
      </c>
      <c r="F6594">
        <v>5</v>
      </c>
      <c r="G6594">
        <v>-0.3720799047424474</v>
      </c>
      <c r="H6594">
        <v>0.28905630365776525</v>
      </c>
      <c r="I6594">
        <v>0.41557337070286343</v>
      </c>
      <c r="J6594">
        <v>0.95689384202199712</v>
      </c>
    </row>
    <row r="6595" spans="1:10" x14ac:dyDescent="0.2">
      <c r="A6595">
        <v>35201880</v>
      </c>
      <c r="B6595">
        <v>551</v>
      </c>
      <c r="C6595">
        <v>1</v>
      </c>
      <c r="D6595">
        <v>3</v>
      </c>
      <c r="E6595">
        <v>5</v>
      </c>
      <c r="F6595">
        <v>3</v>
      </c>
      <c r="G6595">
        <v>-0.82465528868449456</v>
      </c>
      <c r="H6595">
        <v>-0.16914554631222106</v>
      </c>
      <c r="I6595">
        <v>1.8075231055008176</v>
      </c>
      <c r="J6595">
        <v>-0.18537767931139651</v>
      </c>
    </row>
    <row r="6596" spans="1:10" x14ac:dyDescent="0.2">
      <c r="A6596">
        <v>35201881</v>
      </c>
      <c r="B6596">
        <v>584</v>
      </c>
      <c r="C6596">
        <v>2</v>
      </c>
      <c r="D6596">
        <v>4</v>
      </c>
      <c r="E6596">
        <v>5</v>
      </c>
      <c r="F6596">
        <v>4</v>
      </c>
      <c r="G6596">
        <v>-0.5848971424003625</v>
      </c>
      <c r="H6596">
        <v>0.1280064070173374</v>
      </c>
      <c r="I6596">
        <v>0.95686907604587534</v>
      </c>
      <c r="J6596">
        <v>0.30474503008719828</v>
      </c>
    </row>
    <row r="6597" spans="1:10" x14ac:dyDescent="0.2">
      <c r="A6597">
        <v>35201882</v>
      </c>
      <c r="B6597">
        <v>460</v>
      </c>
      <c r="C6597">
        <v>3</v>
      </c>
      <c r="D6597">
        <v>4</v>
      </c>
      <c r="E6597">
        <v>5</v>
      </c>
      <c r="F6597">
        <v>4</v>
      </c>
      <c r="G6597">
        <v>-0.35260297856890349</v>
      </c>
      <c r="H6597">
        <v>0.38982062817667795</v>
      </c>
      <c r="I6597">
        <v>1.6369132679729153</v>
      </c>
      <c r="J6597">
        <v>-3.8291728116777078E-2</v>
      </c>
    </row>
    <row r="6598" spans="1:10" x14ac:dyDescent="0.2">
      <c r="A6598">
        <v>35201883</v>
      </c>
      <c r="B6598">
        <v>703</v>
      </c>
      <c r="C6598">
        <v>1</v>
      </c>
      <c r="D6598">
        <v>5</v>
      </c>
      <c r="E6598">
        <v>3</v>
      </c>
      <c r="F6598">
        <v>5</v>
      </c>
      <c r="G6598">
        <v>-0.96124442246588937</v>
      </c>
      <c r="H6598">
        <v>2.3807691936103219</v>
      </c>
      <c r="I6598">
        <v>1.3904549745937883E-2</v>
      </c>
      <c r="J6598">
        <v>1.4786060818201512</v>
      </c>
    </row>
    <row r="6599" spans="1:10" x14ac:dyDescent="0.2">
      <c r="A6599">
        <v>35201884</v>
      </c>
      <c r="B6599">
        <v>458</v>
      </c>
      <c r="C6599">
        <v>1</v>
      </c>
      <c r="D6599">
        <v>4</v>
      </c>
      <c r="E6599">
        <v>4</v>
      </c>
      <c r="F6599">
        <v>5</v>
      </c>
      <c r="G6599">
        <v>-0.81534800897528981</v>
      </c>
      <c r="H6599">
        <v>0.11432864605841231</v>
      </c>
      <c r="I6599">
        <v>0.17821360791851343</v>
      </c>
      <c r="J6599">
        <v>1.0499012375851335</v>
      </c>
    </row>
    <row r="6600" spans="1:10" x14ac:dyDescent="0.2">
      <c r="A6600">
        <v>35201885</v>
      </c>
      <c r="B6600">
        <v>429</v>
      </c>
      <c r="C6600">
        <v>1</v>
      </c>
      <c r="D6600">
        <v>5</v>
      </c>
      <c r="E6600">
        <v>4</v>
      </c>
      <c r="F6600">
        <v>5</v>
      </c>
      <c r="G6600">
        <v>-1.1386608578218351</v>
      </c>
      <c r="H6600">
        <v>2.6254673403615536</v>
      </c>
      <c r="I6600">
        <v>0.3476079122955239</v>
      </c>
      <c r="J6600">
        <v>1.1207321946844915</v>
      </c>
    </row>
    <row r="6601" spans="1:10" x14ac:dyDescent="0.2">
      <c r="A6601">
        <v>35201886</v>
      </c>
      <c r="B6601">
        <v>572</v>
      </c>
      <c r="C6601">
        <v>1</v>
      </c>
      <c r="D6601">
        <v>4</v>
      </c>
      <c r="E6601">
        <v>4</v>
      </c>
      <c r="F6601">
        <v>5</v>
      </c>
      <c r="G6601">
        <v>-1.1496511476830833</v>
      </c>
      <c r="H6601">
        <v>0.5024928859977853</v>
      </c>
      <c r="I6601">
        <v>0.39949067948070405</v>
      </c>
      <c r="J6601">
        <v>1.9129115589163184</v>
      </c>
    </row>
    <row r="6602" spans="1:10" x14ac:dyDescent="0.2">
      <c r="A6602">
        <v>35201887</v>
      </c>
      <c r="B6602">
        <v>422</v>
      </c>
      <c r="C6602">
        <v>1</v>
      </c>
      <c r="D6602">
        <v>5</v>
      </c>
      <c r="E6602">
        <v>4</v>
      </c>
      <c r="F6602">
        <v>5</v>
      </c>
      <c r="G6602">
        <v>-1.0161044090003064</v>
      </c>
      <c r="H6602">
        <v>0.64522964381697401</v>
      </c>
      <c r="I6602">
        <v>0.21260561806319728</v>
      </c>
      <c r="J6602">
        <v>2.0433802954298583</v>
      </c>
    </row>
    <row r="6603" spans="1:10" x14ac:dyDescent="0.2">
      <c r="A6603">
        <v>35201888</v>
      </c>
      <c r="B6603">
        <v>931</v>
      </c>
      <c r="C6603">
        <v>2</v>
      </c>
      <c r="D6603">
        <v>5</v>
      </c>
      <c r="E6603">
        <v>2</v>
      </c>
      <c r="F6603">
        <v>5</v>
      </c>
      <c r="G6603">
        <v>-0.44627655438397862</v>
      </c>
      <c r="H6603">
        <v>2.4712416263784465</v>
      </c>
      <c r="I6603">
        <v>-0.46561809645561308</v>
      </c>
      <c r="J6603">
        <v>4.0120284102926096</v>
      </c>
    </row>
    <row r="6604" spans="1:10" x14ac:dyDescent="0.2">
      <c r="A6604">
        <v>35201889</v>
      </c>
      <c r="B6604">
        <v>637</v>
      </c>
      <c r="C6604">
        <v>1</v>
      </c>
      <c r="D6604">
        <v>5</v>
      </c>
      <c r="E6604">
        <v>4</v>
      </c>
      <c r="F6604">
        <v>5</v>
      </c>
      <c r="G6604">
        <v>-0.95013369320906271</v>
      </c>
      <c r="H6604">
        <v>0.74833103841715998</v>
      </c>
      <c r="I6604">
        <v>0.23219587923986296</v>
      </c>
      <c r="J6604">
        <v>1.3531998137371815</v>
      </c>
    </row>
    <row r="6605" spans="1:10" x14ac:dyDescent="0.2">
      <c r="A6605">
        <v>35201890</v>
      </c>
      <c r="B6605">
        <v>911</v>
      </c>
      <c r="C6605">
        <v>1</v>
      </c>
      <c r="D6605">
        <v>5</v>
      </c>
      <c r="E6605">
        <v>4</v>
      </c>
      <c r="F6605">
        <v>5</v>
      </c>
      <c r="G6605">
        <v>-0.89364018903098119</v>
      </c>
      <c r="H6605">
        <v>1.7332260332368463</v>
      </c>
      <c r="I6605">
        <v>0.44995254109467775</v>
      </c>
      <c r="J6605">
        <v>1.6297094329028643</v>
      </c>
    </row>
    <row r="6606" spans="1:10" x14ac:dyDescent="0.2">
      <c r="A6606">
        <v>35201892</v>
      </c>
      <c r="B6606">
        <v>982</v>
      </c>
      <c r="C6606">
        <v>4</v>
      </c>
      <c r="D6606">
        <v>5</v>
      </c>
      <c r="E6606">
        <v>1</v>
      </c>
      <c r="F6606">
        <v>5</v>
      </c>
      <c r="G6606">
        <v>0.34610604644008286</v>
      </c>
      <c r="H6606">
        <v>2.8883064986354325</v>
      </c>
      <c r="I6606">
        <v>-1.2655504921529035</v>
      </c>
      <c r="J6606">
        <v>3.432374717067217</v>
      </c>
    </row>
    <row r="6607" spans="1:10" x14ac:dyDescent="0.2">
      <c r="A6607">
        <v>35201893</v>
      </c>
      <c r="B6607">
        <v>463</v>
      </c>
      <c r="C6607">
        <v>1</v>
      </c>
      <c r="D6607">
        <v>5</v>
      </c>
      <c r="E6607">
        <v>4</v>
      </c>
      <c r="F6607">
        <v>5</v>
      </c>
      <c r="G6607">
        <v>-1.0260568478801531</v>
      </c>
      <c r="H6607">
        <v>0.69352658893504704</v>
      </c>
      <c r="I6607">
        <v>3.6659711887258889E-2</v>
      </c>
      <c r="J6607">
        <v>1.6508779670719651</v>
      </c>
    </row>
    <row r="6608" spans="1:10" x14ac:dyDescent="0.2">
      <c r="A6608">
        <v>35201894</v>
      </c>
      <c r="B6608">
        <v>733</v>
      </c>
      <c r="C6608">
        <v>1</v>
      </c>
      <c r="D6608">
        <v>5</v>
      </c>
      <c r="E6608">
        <v>4</v>
      </c>
      <c r="F6608">
        <v>5</v>
      </c>
      <c r="G6608">
        <v>-1.0402573741042074</v>
      </c>
      <c r="H6608">
        <v>0.90277848556794305</v>
      </c>
      <c r="I6608">
        <v>9.883332689523297E-2</v>
      </c>
      <c r="J6608">
        <v>1.7250080325494057</v>
      </c>
    </row>
    <row r="6609" spans="1:10" x14ac:dyDescent="0.2">
      <c r="A6609">
        <v>35201895</v>
      </c>
      <c r="B6609">
        <v>424</v>
      </c>
      <c r="C6609">
        <v>1</v>
      </c>
      <c r="D6609">
        <v>4</v>
      </c>
      <c r="E6609">
        <v>4</v>
      </c>
      <c r="F6609">
        <v>5</v>
      </c>
      <c r="G6609">
        <v>-1.0616742923536617</v>
      </c>
      <c r="H6609">
        <v>0.23209150629625888</v>
      </c>
      <c r="I6609">
        <v>0.16371033264366192</v>
      </c>
      <c r="J6609">
        <v>1.2654061864091717</v>
      </c>
    </row>
    <row r="6610" spans="1:10" x14ac:dyDescent="0.2">
      <c r="A6610">
        <v>35201896</v>
      </c>
      <c r="B6610">
        <v>392</v>
      </c>
      <c r="C6610">
        <v>2</v>
      </c>
      <c r="D6610">
        <v>4</v>
      </c>
      <c r="E6610">
        <v>4</v>
      </c>
      <c r="F6610">
        <v>5</v>
      </c>
      <c r="G6610">
        <v>-0.69223047125317372</v>
      </c>
      <c r="H6610">
        <v>0.23196255946395303</v>
      </c>
      <c r="I6610">
        <v>0.31852565386033094</v>
      </c>
      <c r="J6610">
        <v>1.0550908074802936</v>
      </c>
    </row>
    <row r="6611" spans="1:10" x14ac:dyDescent="0.2">
      <c r="A6611">
        <v>35201900</v>
      </c>
      <c r="B6611">
        <v>431</v>
      </c>
      <c r="C6611">
        <v>2</v>
      </c>
      <c r="D6611">
        <v>5</v>
      </c>
      <c r="E6611">
        <v>1</v>
      </c>
      <c r="F6611">
        <v>5</v>
      </c>
      <c r="G6611">
        <v>-0.6546919857567477</v>
      </c>
      <c r="H6611">
        <v>1.2399444252984364</v>
      </c>
      <c r="I6611">
        <v>-0.71620609889465625</v>
      </c>
      <c r="J6611">
        <v>1.5230839042457025</v>
      </c>
    </row>
    <row r="6612" spans="1:10" x14ac:dyDescent="0.2">
      <c r="A6612">
        <v>35201901</v>
      </c>
      <c r="B6612">
        <v>400</v>
      </c>
      <c r="C6612">
        <v>3</v>
      </c>
      <c r="D6612">
        <v>5</v>
      </c>
      <c r="E6612">
        <v>4</v>
      </c>
      <c r="F6612">
        <v>5</v>
      </c>
      <c r="G6612">
        <v>-8.2404355202979632E-2</v>
      </c>
      <c r="H6612">
        <v>0.79638455085769411</v>
      </c>
      <c r="I6612">
        <v>0.47066070407311089</v>
      </c>
      <c r="J6612">
        <v>0.75302202081999592</v>
      </c>
    </row>
    <row r="6613" spans="1:10" x14ac:dyDescent="0.2">
      <c r="A6613">
        <v>35201902</v>
      </c>
      <c r="B6613">
        <v>497</v>
      </c>
      <c r="C6613">
        <v>4</v>
      </c>
      <c r="D6613">
        <v>5</v>
      </c>
      <c r="E6613">
        <v>1</v>
      </c>
      <c r="F6613">
        <v>5</v>
      </c>
      <c r="G6613">
        <v>0.58823226332500966</v>
      </c>
      <c r="H6613">
        <v>1.5912421154317025</v>
      </c>
      <c r="I6613">
        <v>-0.84772956606727434</v>
      </c>
      <c r="J6613">
        <v>2.1608949596914933</v>
      </c>
    </row>
    <row r="6614" spans="1:10" x14ac:dyDescent="0.2">
      <c r="A6614">
        <v>35201903</v>
      </c>
      <c r="B6614">
        <v>1380</v>
      </c>
      <c r="C6614">
        <v>4</v>
      </c>
      <c r="D6614">
        <v>5</v>
      </c>
      <c r="E6614">
        <v>2</v>
      </c>
      <c r="F6614">
        <v>5</v>
      </c>
      <c r="G6614">
        <v>0.10720514691326197</v>
      </c>
      <c r="H6614">
        <v>1.7791214279295109</v>
      </c>
      <c r="I6614">
        <v>-0.60203469091854589</v>
      </c>
      <c r="J6614">
        <v>1.1585070140693572</v>
      </c>
    </row>
    <row r="6615" spans="1:10" x14ac:dyDescent="0.2">
      <c r="A6615">
        <v>35201904</v>
      </c>
      <c r="B6615">
        <v>630</v>
      </c>
      <c r="C6615">
        <v>1</v>
      </c>
      <c r="D6615">
        <v>4</v>
      </c>
      <c r="E6615">
        <v>3</v>
      </c>
      <c r="F6615">
        <v>5</v>
      </c>
      <c r="G6615">
        <v>-0.84602282955598485</v>
      </c>
      <c r="H6615">
        <v>0.42434816239125395</v>
      </c>
      <c r="I6615">
        <v>3.24618492045586E-2</v>
      </c>
      <c r="J6615">
        <v>0.84077730229735814</v>
      </c>
    </row>
    <row r="6616" spans="1:10" x14ac:dyDescent="0.2">
      <c r="A6616">
        <v>35201905</v>
      </c>
      <c r="B6616">
        <v>414</v>
      </c>
      <c r="C6616">
        <v>3</v>
      </c>
      <c r="D6616">
        <v>5</v>
      </c>
      <c r="E6616">
        <v>2</v>
      </c>
      <c r="F6616">
        <v>5</v>
      </c>
      <c r="G6616">
        <v>-2.3905732060219759E-2</v>
      </c>
      <c r="H6616">
        <v>1.2027364668750948</v>
      </c>
      <c r="I6616">
        <v>-0.70696240503457575</v>
      </c>
      <c r="J6616">
        <v>1.251980970730354</v>
      </c>
    </row>
    <row r="6617" spans="1:10" x14ac:dyDescent="0.2">
      <c r="A6617">
        <v>35201906</v>
      </c>
      <c r="B6617">
        <v>347</v>
      </c>
      <c r="C6617">
        <v>2</v>
      </c>
      <c r="D6617">
        <v>5</v>
      </c>
      <c r="E6617">
        <v>5</v>
      </c>
      <c r="F6617">
        <v>5</v>
      </c>
      <c r="G6617">
        <v>-0.64920136852572885</v>
      </c>
      <c r="H6617">
        <v>1.2029832097616959</v>
      </c>
      <c r="I6617">
        <v>1.1886176842388156</v>
      </c>
      <c r="J6617">
        <v>0.83190218238008318</v>
      </c>
    </row>
    <row r="6618" spans="1:10" x14ac:dyDescent="0.2">
      <c r="A6618">
        <v>35201907</v>
      </c>
      <c r="B6618">
        <v>497</v>
      </c>
      <c r="C6618">
        <v>2</v>
      </c>
      <c r="D6618">
        <v>5</v>
      </c>
      <c r="E6618">
        <v>4</v>
      </c>
      <c r="F6618">
        <v>5</v>
      </c>
      <c r="G6618">
        <v>-0.42015992703104899</v>
      </c>
      <c r="H6618">
        <v>0.82319768055356746</v>
      </c>
      <c r="I6618">
        <v>0.20854142099984524</v>
      </c>
      <c r="J6618">
        <v>0.88356133038375106</v>
      </c>
    </row>
    <row r="6619" spans="1:10" x14ac:dyDescent="0.2">
      <c r="A6619">
        <v>35201908</v>
      </c>
      <c r="B6619">
        <v>495</v>
      </c>
      <c r="C6619">
        <v>2</v>
      </c>
      <c r="D6619">
        <v>3</v>
      </c>
      <c r="E6619">
        <v>5</v>
      </c>
      <c r="F6619">
        <v>4</v>
      </c>
      <c r="G6619">
        <v>-0.58870834373602787</v>
      </c>
      <c r="H6619">
        <v>-0.1674604191588604</v>
      </c>
      <c r="I6619">
        <v>0.76434730599627032</v>
      </c>
      <c r="J6619">
        <v>0.23262203629444689</v>
      </c>
    </row>
    <row r="6620" spans="1:10" x14ac:dyDescent="0.2">
      <c r="A6620">
        <v>35201909</v>
      </c>
      <c r="B6620">
        <v>405</v>
      </c>
      <c r="C6620">
        <v>3</v>
      </c>
      <c r="D6620">
        <v>3</v>
      </c>
      <c r="E6620">
        <v>5</v>
      </c>
      <c r="F6620">
        <v>3</v>
      </c>
      <c r="G6620">
        <v>-0.3517118591816662</v>
      </c>
      <c r="H6620">
        <v>-0.2497969611609954</v>
      </c>
      <c r="I6620">
        <v>1.5889393032123309</v>
      </c>
      <c r="J6620">
        <v>-0.10986118493698113</v>
      </c>
    </row>
    <row r="6621" spans="1:10" x14ac:dyDescent="0.2">
      <c r="A6621">
        <v>35201912</v>
      </c>
      <c r="B6621">
        <v>529</v>
      </c>
      <c r="C6621">
        <v>4</v>
      </c>
      <c r="D6621">
        <v>5</v>
      </c>
      <c r="E6621">
        <v>3</v>
      </c>
      <c r="F6621">
        <v>5</v>
      </c>
      <c r="G6621">
        <v>0.18451557122754902</v>
      </c>
      <c r="H6621">
        <v>5.7388588992756047</v>
      </c>
      <c r="I6621">
        <v>-0.24748643189124231</v>
      </c>
      <c r="J6621">
        <v>1.1190532420895831</v>
      </c>
    </row>
    <row r="6622" spans="1:10" x14ac:dyDescent="0.2">
      <c r="A6622">
        <v>35201913</v>
      </c>
      <c r="B6622">
        <v>411</v>
      </c>
      <c r="C6622">
        <v>2</v>
      </c>
      <c r="D6622">
        <v>3</v>
      </c>
      <c r="E6622">
        <v>5</v>
      </c>
      <c r="F6622">
        <v>4</v>
      </c>
      <c r="G6622">
        <v>-0.47125127149939638</v>
      </c>
      <c r="H6622">
        <v>-0.18035953388718307</v>
      </c>
      <c r="I6622">
        <v>0.99900451015363867</v>
      </c>
      <c r="J6622">
        <v>0.37562022952225227</v>
      </c>
    </row>
    <row r="6623" spans="1:10" x14ac:dyDescent="0.2">
      <c r="A6623">
        <v>35201914</v>
      </c>
      <c r="B6623">
        <v>277</v>
      </c>
      <c r="C6623">
        <v>2</v>
      </c>
      <c r="D6623">
        <v>4</v>
      </c>
      <c r="E6623">
        <v>5</v>
      </c>
      <c r="F6623">
        <v>4</v>
      </c>
      <c r="G6623">
        <v>-0.53490899507405509</v>
      </c>
      <c r="H6623">
        <v>0.30490000620997637</v>
      </c>
      <c r="I6623">
        <v>0.66996647103023443</v>
      </c>
      <c r="J6623">
        <v>0.46416076906751735</v>
      </c>
    </row>
    <row r="6624" spans="1:10" x14ac:dyDescent="0.2">
      <c r="A6624">
        <v>35201915</v>
      </c>
      <c r="B6624">
        <v>408</v>
      </c>
      <c r="C6624">
        <v>2</v>
      </c>
      <c r="D6624">
        <v>4</v>
      </c>
      <c r="E6624">
        <v>4</v>
      </c>
      <c r="F6624">
        <v>4</v>
      </c>
      <c r="G6624">
        <v>-0.65054600701256726</v>
      </c>
      <c r="H6624">
        <v>0.43895854423232494</v>
      </c>
      <c r="I6624">
        <v>0.18659970021919386</v>
      </c>
      <c r="J6624">
        <v>0.57107614389285599</v>
      </c>
    </row>
    <row r="6625" spans="1:10" x14ac:dyDescent="0.2">
      <c r="A6625">
        <v>35201916</v>
      </c>
      <c r="B6625">
        <v>535</v>
      </c>
      <c r="C6625">
        <v>2</v>
      </c>
      <c r="D6625">
        <v>3</v>
      </c>
      <c r="E6625">
        <v>5</v>
      </c>
      <c r="F6625">
        <v>4</v>
      </c>
      <c r="G6625">
        <v>-0.45990234274141323</v>
      </c>
      <c r="H6625">
        <v>-0.26844931744913075</v>
      </c>
      <c r="I6625">
        <v>0.84365164379147284</v>
      </c>
      <c r="J6625">
        <v>-1.3765145529247264E-2</v>
      </c>
    </row>
    <row r="6626" spans="1:10" x14ac:dyDescent="0.2">
      <c r="A6626">
        <v>35201917</v>
      </c>
      <c r="B6626">
        <v>450</v>
      </c>
      <c r="C6626">
        <v>2</v>
      </c>
      <c r="D6626">
        <v>3</v>
      </c>
      <c r="E6626">
        <v>4</v>
      </c>
      <c r="F6626">
        <v>3</v>
      </c>
      <c r="G6626">
        <v>-0.48784587560200449</v>
      </c>
      <c r="H6626">
        <v>-0.3290225376248197</v>
      </c>
      <c r="I6626">
        <v>0.20087503017066766</v>
      </c>
      <c r="J6626">
        <v>-8.8642343265559781E-2</v>
      </c>
    </row>
    <row r="6627" spans="1:10" x14ac:dyDescent="0.2">
      <c r="A6627">
        <v>35201919</v>
      </c>
      <c r="B6627">
        <v>413</v>
      </c>
      <c r="C6627">
        <v>3</v>
      </c>
      <c r="D6627">
        <v>4</v>
      </c>
      <c r="E6627">
        <v>3</v>
      </c>
      <c r="F6627">
        <v>4</v>
      </c>
      <c r="G6627">
        <v>-0.21036260826469297</v>
      </c>
      <c r="H6627">
        <v>0.47871381366203414</v>
      </c>
      <c r="I6627">
        <v>3.2293800349213739E-2</v>
      </c>
      <c r="J6627">
        <v>0.71031006089803139</v>
      </c>
    </row>
    <row r="6628" spans="1:10" x14ac:dyDescent="0.2">
      <c r="A6628">
        <v>35201920</v>
      </c>
      <c r="B6628">
        <v>1129</v>
      </c>
      <c r="C6628">
        <v>2</v>
      </c>
      <c r="D6628">
        <v>4</v>
      </c>
      <c r="E6628">
        <v>3</v>
      </c>
      <c r="F6628">
        <v>4</v>
      </c>
      <c r="G6628">
        <v>-0.57163943108498116</v>
      </c>
      <c r="H6628">
        <v>0.13034983725224045</v>
      </c>
      <c r="I6628">
        <v>-0.17350800341299333</v>
      </c>
      <c r="J6628">
        <v>0.50268403510885862</v>
      </c>
    </row>
    <row r="6629" spans="1:10" x14ac:dyDescent="0.2">
      <c r="A6629">
        <v>35201935</v>
      </c>
      <c r="B6629">
        <v>438</v>
      </c>
      <c r="C6629">
        <v>4</v>
      </c>
      <c r="D6629">
        <v>2</v>
      </c>
      <c r="E6629">
        <v>4</v>
      </c>
      <c r="F6629">
        <v>3</v>
      </c>
      <c r="G6629">
        <v>0.1626559529743529</v>
      </c>
      <c r="H6629">
        <v>-0.65724154133161594</v>
      </c>
      <c r="I6629">
        <v>0.4982415286144829</v>
      </c>
      <c r="J6629">
        <v>-0.13085272539384052</v>
      </c>
    </row>
    <row r="6630" spans="1:10" x14ac:dyDescent="0.2">
      <c r="A6630">
        <v>35201936</v>
      </c>
      <c r="B6630">
        <v>458</v>
      </c>
      <c r="C6630">
        <v>2</v>
      </c>
      <c r="D6630">
        <v>2</v>
      </c>
      <c r="E6630">
        <v>4</v>
      </c>
      <c r="F6630">
        <v>4</v>
      </c>
      <c r="G6630">
        <v>-0.42181698272823809</v>
      </c>
      <c r="H6630">
        <v>-0.62218162889271722</v>
      </c>
      <c r="I6630">
        <v>0.22454147886413295</v>
      </c>
      <c r="J6630">
        <v>-2.7523915079055855E-2</v>
      </c>
    </row>
    <row r="6631" spans="1:10" x14ac:dyDescent="0.2">
      <c r="A6631">
        <v>35201937</v>
      </c>
      <c r="B6631">
        <v>488</v>
      </c>
      <c r="C6631">
        <v>2</v>
      </c>
      <c r="D6631">
        <v>3</v>
      </c>
      <c r="E6631">
        <v>5</v>
      </c>
      <c r="F6631">
        <v>4</v>
      </c>
      <c r="G6631">
        <v>-0.42216826475654001</v>
      </c>
      <c r="H6631">
        <v>-0.42768197167016697</v>
      </c>
      <c r="I6631">
        <v>0.75110960318719944</v>
      </c>
      <c r="J6631">
        <v>3.2044366524781681E-2</v>
      </c>
    </row>
    <row r="6632" spans="1:10" x14ac:dyDescent="0.2">
      <c r="A6632">
        <v>35201938</v>
      </c>
      <c r="B6632">
        <v>954</v>
      </c>
      <c r="C6632">
        <v>2</v>
      </c>
      <c r="D6632">
        <v>3</v>
      </c>
      <c r="E6632">
        <v>4</v>
      </c>
      <c r="F6632">
        <v>4</v>
      </c>
      <c r="G6632">
        <v>-0.64290669477580842</v>
      </c>
      <c r="H6632">
        <v>-0.34379674343096267</v>
      </c>
      <c r="I6632">
        <v>0.11659585630423594</v>
      </c>
      <c r="J6632">
        <v>0.34970209826981069</v>
      </c>
    </row>
    <row r="6633" spans="1:10" x14ac:dyDescent="0.2">
      <c r="A6633">
        <v>35201939</v>
      </c>
      <c r="B6633">
        <v>450</v>
      </c>
      <c r="C6633">
        <v>3</v>
      </c>
      <c r="D6633">
        <v>4</v>
      </c>
      <c r="E6633">
        <v>4</v>
      </c>
      <c r="F6633">
        <v>4</v>
      </c>
      <c r="G6633">
        <v>-0.30297867333300277</v>
      </c>
      <c r="H6633">
        <v>0.22761655155875987</v>
      </c>
      <c r="I6633">
        <v>0.53273143145758295</v>
      </c>
      <c r="J6633">
        <v>0.21944218223053336</v>
      </c>
    </row>
    <row r="6634" spans="1:10" x14ac:dyDescent="0.2">
      <c r="A6634">
        <v>35201940</v>
      </c>
      <c r="B6634">
        <v>489</v>
      </c>
      <c r="C6634">
        <v>3</v>
      </c>
      <c r="D6634">
        <v>4</v>
      </c>
      <c r="E6634">
        <v>4</v>
      </c>
      <c r="F6634">
        <v>4</v>
      </c>
      <c r="G6634">
        <v>-0.14720906274918666</v>
      </c>
      <c r="H6634">
        <v>6.9706720992599669E-2</v>
      </c>
      <c r="I6634">
        <v>0.1348090088596505</v>
      </c>
      <c r="J6634">
        <v>-3.1294679911065854E-2</v>
      </c>
    </row>
    <row r="6635" spans="1:10" x14ac:dyDescent="0.2">
      <c r="A6635">
        <v>35201950</v>
      </c>
      <c r="B6635">
        <v>513</v>
      </c>
      <c r="C6635">
        <v>2</v>
      </c>
      <c r="D6635">
        <v>4</v>
      </c>
      <c r="E6635">
        <v>5</v>
      </c>
      <c r="F6635">
        <v>3</v>
      </c>
      <c r="G6635">
        <v>-0.48812287824090717</v>
      </c>
      <c r="H6635">
        <v>1.9554318473371551E-2</v>
      </c>
      <c r="I6635">
        <v>2.016346445863741</v>
      </c>
      <c r="J6635">
        <v>-0.36311731626553589</v>
      </c>
    </row>
    <row r="6636" spans="1:10" x14ac:dyDescent="0.2">
      <c r="A6636">
        <v>35201951</v>
      </c>
      <c r="B6636">
        <v>625</v>
      </c>
      <c r="C6636">
        <v>2</v>
      </c>
      <c r="D6636">
        <v>3</v>
      </c>
      <c r="E6636">
        <v>5</v>
      </c>
      <c r="F6636">
        <v>2</v>
      </c>
      <c r="G6636">
        <v>-0.42890823926869603</v>
      </c>
      <c r="H6636">
        <v>-0.2759791965015943</v>
      </c>
      <c r="I6636">
        <v>1.9952453863713266</v>
      </c>
      <c r="J6636">
        <v>-0.46837475441332099</v>
      </c>
    </row>
    <row r="6637" spans="1:10" x14ac:dyDescent="0.2">
      <c r="A6637">
        <v>35201952</v>
      </c>
      <c r="B6637">
        <v>448</v>
      </c>
      <c r="C6637">
        <v>3</v>
      </c>
      <c r="D6637">
        <v>3</v>
      </c>
      <c r="E6637">
        <v>5</v>
      </c>
      <c r="F6637">
        <v>2</v>
      </c>
      <c r="G6637">
        <v>-4.5121101941785174E-2</v>
      </c>
      <c r="H6637">
        <v>-7.6630220414049155E-2</v>
      </c>
      <c r="I6637">
        <v>2.062993820301116</v>
      </c>
      <c r="J6637">
        <v>-0.43438370105432167</v>
      </c>
    </row>
    <row r="6638" spans="1:10" x14ac:dyDescent="0.2">
      <c r="A6638">
        <v>35201953</v>
      </c>
      <c r="B6638">
        <v>553</v>
      </c>
      <c r="C6638">
        <v>2</v>
      </c>
      <c r="D6638">
        <v>4</v>
      </c>
      <c r="E6638">
        <v>5</v>
      </c>
      <c r="F6638">
        <v>4</v>
      </c>
      <c r="G6638">
        <v>-0.50896273951894977</v>
      </c>
      <c r="H6638">
        <v>-1.2600137500379433E-2</v>
      </c>
      <c r="I6638">
        <v>0.89412948661807368</v>
      </c>
      <c r="J6638">
        <v>0.34569023660391368</v>
      </c>
    </row>
    <row r="6639" spans="1:10" x14ac:dyDescent="0.2">
      <c r="A6639">
        <v>35201955</v>
      </c>
      <c r="B6639">
        <v>515</v>
      </c>
      <c r="C6639">
        <v>5</v>
      </c>
      <c r="D6639">
        <v>5</v>
      </c>
      <c r="E6639">
        <v>5</v>
      </c>
      <c r="F6639">
        <v>4</v>
      </c>
      <c r="G6639">
        <v>1.3779161305632666</v>
      </c>
      <c r="H6639">
        <v>0.96482991821909803</v>
      </c>
      <c r="I6639">
        <v>3.399863346948746</v>
      </c>
      <c r="J6639">
        <v>0.22346793563284553</v>
      </c>
    </row>
    <row r="6640" spans="1:10" x14ac:dyDescent="0.2">
      <c r="A6640">
        <v>35201958</v>
      </c>
      <c r="B6640">
        <v>609</v>
      </c>
      <c r="C6640">
        <v>4</v>
      </c>
      <c r="D6640">
        <v>5</v>
      </c>
      <c r="E6640">
        <v>2</v>
      </c>
      <c r="F6640">
        <v>5</v>
      </c>
      <c r="G6640">
        <v>0.2113778576951772</v>
      </c>
      <c r="H6640">
        <v>0.98831920874031853</v>
      </c>
      <c r="I6640">
        <v>-0.6529575247271111</v>
      </c>
      <c r="J6640">
        <v>1.7456661649117438</v>
      </c>
    </row>
    <row r="6641" spans="1:10" x14ac:dyDescent="0.2">
      <c r="A6641">
        <v>35201959</v>
      </c>
      <c r="B6641">
        <v>688</v>
      </c>
      <c r="C6641">
        <v>4</v>
      </c>
      <c r="D6641">
        <v>5</v>
      </c>
      <c r="E6641">
        <v>4</v>
      </c>
      <c r="F6641">
        <v>5</v>
      </c>
      <c r="G6641">
        <v>0.64821363860171732</v>
      </c>
      <c r="H6641">
        <v>0.94544498081485462</v>
      </c>
      <c r="I6641">
        <v>5.7197681556476261E-2</v>
      </c>
      <c r="J6641">
        <v>1.4091971530741483</v>
      </c>
    </row>
    <row r="6642" spans="1:10" x14ac:dyDescent="0.2">
      <c r="A6642">
        <v>35201960</v>
      </c>
      <c r="B6642">
        <v>946</v>
      </c>
      <c r="C6642">
        <v>4</v>
      </c>
      <c r="D6642">
        <v>5</v>
      </c>
      <c r="E6642">
        <v>1</v>
      </c>
      <c r="F6642">
        <v>5</v>
      </c>
      <c r="G6642">
        <v>0.62464696401368036</v>
      </c>
      <c r="H6642">
        <v>2.0765193807393754</v>
      </c>
      <c r="I6642">
        <v>-0.93887282895176238</v>
      </c>
      <c r="J6642">
        <v>1.8149946588408032</v>
      </c>
    </row>
    <row r="6643" spans="1:10" x14ac:dyDescent="0.2">
      <c r="A6643">
        <v>35201961</v>
      </c>
      <c r="B6643">
        <v>865</v>
      </c>
      <c r="C6643">
        <v>4</v>
      </c>
      <c r="D6643">
        <v>5</v>
      </c>
      <c r="E6643">
        <v>5</v>
      </c>
      <c r="F6643">
        <v>4</v>
      </c>
      <c r="G6643">
        <v>0.55595879324291309</v>
      </c>
      <c r="H6643">
        <v>1.0393540783633723</v>
      </c>
      <c r="I6643">
        <v>1.0804166392739698</v>
      </c>
      <c r="J6643">
        <v>0.3962777913033938</v>
      </c>
    </row>
    <row r="6644" spans="1:10" x14ac:dyDescent="0.2">
      <c r="A6644">
        <v>35201962</v>
      </c>
      <c r="B6644">
        <v>533</v>
      </c>
      <c r="C6644">
        <v>3</v>
      </c>
      <c r="D6644">
        <v>5</v>
      </c>
      <c r="E6644">
        <v>5</v>
      </c>
      <c r="F6644">
        <v>4</v>
      </c>
      <c r="G6644">
        <v>-0.12809612527673717</v>
      </c>
      <c r="H6644">
        <v>0.60511703064938349</v>
      </c>
      <c r="I6644">
        <v>1.1851027593417705</v>
      </c>
      <c r="J6644">
        <v>0.63376424128791264</v>
      </c>
    </row>
    <row r="6645" spans="1:10" x14ac:dyDescent="0.2">
      <c r="A6645">
        <v>35201963</v>
      </c>
      <c r="B6645">
        <v>458</v>
      </c>
      <c r="C6645">
        <v>2</v>
      </c>
      <c r="D6645">
        <v>3</v>
      </c>
      <c r="E6645">
        <v>5</v>
      </c>
      <c r="F6645">
        <v>4</v>
      </c>
      <c r="G6645">
        <v>-0.42389645383397789</v>
      </c>
      <c r="H6645">
        <v>-8.2274252672906015E-2</v>
      </c>
      <c r="I6645">
        <v>1.0131713821494788</v>
      </c>
      <c r="J6645">
        <v>0.11570361351325575</v>
      </c>
    </row>
    <row r="6646" spans="1:10" x14ac:dyDescent="0.2">
      <c r="A6646">
        <v>35201964</v>
      </c>
      <c r="B6646">
        <v>465</v>
      </c>
      <c r="C6646">
        <v>3</v>
      </c>
      <c r="D6646">
        <v>4</v>
      </c>
      <c r="E6646">
        <v>4</v>
      </c>
      <c r="F6646">
        <v>4</v>
      </c>
      <c r="G6646">
        <v>-0.28653046996980391</v>
      </c>
      <c r="H6646">
        <v>8.3671248452754254E-2</v>
      </c>
      <c r="I6646">
        <v>0.54509163481419076</v>
      </c>
      <c r="J6646">
        <v>-2.4057978323852314E-3</v>
      </c>
    </row>
    <row r="6647" spans="1:10" x14ac:dyDescent="0.2">
      <c r="A6647">
        <v>35201965</v>
      </c>
      <c r="B6647">
        <v>571</v>
      </c>
      <c r="C6647">
        <v>2</v>
      </c>
      <c r="D6647">
        <v>3</v>
      </c>
      <c r="E6647">
        <v>5</v>
      </c>
      <c r="F6647">
        <v>4</v>
      </c>
      <c r="G6647">
        <v>-0.62604334535445338</v>
      </c>
      <c r="H6647">
        <v>-0.21053841751117738</v>
      </c>
      <c r="I6647">
        <v>1.0997825688672482</v>
      </c>
      <c r="J6647">
        <v>9.7150092437734217E-2</v>
      </c>
    </row>
    <row r="6648" spans="1:10" x14ac:dyDescent="0.2">
      <c r="A6648">
        <v>35201966</v>
      </c>
      <c r="B6648">
        <v>591</v>
      </c>
      <c r="C6648">
        <v>2</v>
      </c>
      <c r="D6648">
        <v>4</v>
      </c>
      <c r="E6648">
        <v>5</v>
      </c>
      <c r="F6648">
        <v>4</v>
      </c>
      <c r="G6648">
        <v>-0.63652839711682496</v>
      </c>
      <c r="H6648">
        <v>4.054568985020264E-2</v>
      </c>
      <c r="I6648">
        <v>2.0723671177685623</v>
      </c>
      <c r="J6648">
        <v>0.12159369782902456</v>
      </c>
    </row>
    <row r="6649" spans="1:10" x14ac:dyDescent="0.2">
      <c r="A6649">
        <v>35201967</v>
      </c>
      <c r="B6649">
        <v>271</v>
      </c>
      <c r="C6649">
        <v>2</v>
      </c>
      <c r="D6649">
        <v>3</v>
      </c>
      <c r="E6649">
        <v>5</v>
      </c>
      <c r="F6649">
        <v>4</v>
      </c>
      <c r="G6649">
        <v>-0.57043063823603912</v>
      </c>
      <c r="H6649">
        <v>-0.12314316206683723</v>
      </c>
      <c r="I6649">
        <v>1.5634322659516102</v>
      </c>
      <c r="J6649">
        <v>0.30998316004844251</v>
      </c>
    </row>
    <row r="6650" spans="1:10" x14ac:dyDescent="0.2">
      <c r="A6650">
        <v>35201968</v>
      </c>
      <c r="B6650">
        <v>412</v>
      </c>
      <c r="C6650">
        <v>2</v>
      </c>
      <c r="D6650">
        <v>5</v>
      </c>
      <c r="E6650">
        <v>4</v>
      </c>
      <c r="F6650">
        <v>5</v>
      </c>
      <c r="G6650">
        <v>-0.73572537157053608</v>
      </c>
      <c r="H6650">
        <v>1.836657469575562</v>
      </c>
      <c r="I6650">
        <v>0.11025021293006242</v>
      </c>
      <c r="J6650">
        <v>0.72603297862156424</v>
      </c>
    </row>
    <row r="6651" spans="1:10" x14ac:dyDescent="0.2">
      <c r="A6651">
        <v>35201969</v>
      </c>
      <c r="B6651">
        <v>344</v>
      </c>
      <c r="C6651">
        <v>3</v>
      </c>
      <c r="D6651">
        <v>4</v>
      </c>
      <c r="E6651">
        <v>5</v>
      </c>
      <c r="F6651">
        <v>4</v>
      </c>
      <c r="G6651">
        <v>-0.38548600366714703</v>
      </c>
      <c r="H6651">
        <v>0.32794443411882424</v>
      </c>
      <c r="I6651">
        <v>1.3475773893979044</v>
      </c>
      <c r="J6651">
        <v>0.5199753127364346</v>
      </c>
    </row>
    <row r="6652" spans="1:10" x14ac:dyDescent="0.2">
      <c r="A6652">
        <v>35201970</v>
      </c>
      <c r="B6652">
        <v>464</v>
      </c>
      <c r="C6652">
        <v>1</v>
      </c>
      <c r="D6652">
        <v>4</v>
      </c>
      <c r="E6652">
        <v>4</v>
      </c>
      <c r="F6652">
        <v>5</v>
      </c>
      <c r="G6652">
        <v>-0.89518060676559352</v>
      </c>
      <c r="H6652">
        <v>0.49249375066986645</v>
      </c>
      <c r="I6652">
        <v>0.38846723852382026</v>
      </c>
      <c r="J6652">
        <v>1.3672808151116631</v>
      </c>
    </row>
    <row r="6653" spans="1:10" x14ac:dyDescent="0.2">
      <c r="A6653">
        <v>35201971</v>
      </c>
      <c r="B6653">
        <v>388</v>
      </c>
      <c r="C6653">
        <v>1</v>
      </c>
      <c r="D6653">
        <v>5</v>
      </c>
      <c r="E6653">
        <v>5</v>
      </c>
      <c r="F6653">
        <v>4</v>
      </c>
      <c r="G6653">
        <v>-0.78035972185928615</v>
      </c>
      <c r="H6653">
        <v>0.89643792286001922</v>
      </c>
      <c r="I6653">
        <v>0.63461221325733663</v>
      </c>
      <c r="J6653">
        <v>0.68543840087210228</v>
      </c>
    </row>
    <row r="6654" spans="1:10" x14ac:dyDescent="0.2">
      <c r="A6654">
        <v>35201972</v>
      </c>
      <c r="B6654">
        <v>1543</v>
      </c>
      <c r="C6654">
        <v>1</v>
      </c>
      <c r="D6654">
        <v>5</v>
      </c>
      <c r="E6654">
        <v>3</v>
      </c>
      <c r="F6654">
        <v>5</v>
      </c>
      <c r="G6654">
        <v>-1.1477566974753239</v>
      </c>
      <c r="H6654">
        <v>2.1133448359965632</v>
      </c>
      <c r="I6654">
        <v>-7.6993287483256789E-2</v>
      </c>
      <c r="J6654">
        <v>0.92169542444386299</v>
      </c>
    </row>
    <row r="6655" spans="1:10" x14ac:dyDescent="0.2">
      <c r="A6655">
        <v>35201973</v>
      </c>
      <c r="B6655">
        <v>837</v>
      </c>
      <c r="C6655">
        <v>2</v>
      </c>
      <c r="D6655">
        <v>5</v>
      </c>
      <c r="E6655">
        <v>3</v>
      </c>
      <c r="F6655">
        <v>5</v>
      </c>
      <c r="G6655">
        <v>-0.64398430625412895</v>
      </c>
      <c r="H6655">
        <v>1.7572838839308278</v>
      </c>
      <c r="I6655">
        <v>-0.19107387161060291</v>
      </c>
      <c r="J6655">
        <v>1.2286588976938462</v>
      </c>
    </row>
    <row r="6656" spans="1:10" x14ac:dyDescent="0.2">
      <c r="A6656">
        <v>35201976</v>
      </c>
      <c r="B6656">
        <v>672</v>
      </c>
      <c r="C6656">
        <v>2</v>
      </c>
      <c r="D6656">
        <v>4</v>
      </c>
      <c r="E6656">
        <v>5</v>
      </c>
      <c r="F6656">
        <v>4</v>
      </c>
      <c r="G6656">
        <v>-0.5725451243396531</v>
      </c>
      <c r="H6656">
        <v>0.36490336346741775</v>
      </c>
      <c r="I6656">
        <v>1.1369320951123618</v>
      </c>
      <c r="J6656">
        <v>0.67571845397913266</v>
      </c>
    </row>
    <row r="6657" spans="1:10" x14ac:dyDescent="0.2">
      <c r="A6657">
        <v>35201977</v>
      </c>
      <c r="B6657">
        <v>1500</v>
      </c>
      <c r="C6657">
        <v>2</v>
      </c>
      <c r="D6657">
        <v>5</v>
      </c>
      <c r="E6657">
        <v>2</v>
      </c>
      <c r="F6657">
        <v>5</v>
      </c>
      <c r="G6657">
        <v>-0.69268479828050844</v>
      </c>
      <c r="H6657">
        <v>3.3996286648266452</v>
      </c>
      <c r="I6657">
        <v>-0.58900326867007091</v>
      </c>
      <c r="J6657">
        <v>2.2888351403616038</v>
      </c>
    </row>
    <row r="6658" spans="1:10" x14ac:dyDescent="0.2">
      <c r="A6658">
        <v>35201979</v>
      </c>
      <c r="B6658">
        <v>566</v>
      </c>
      <c r="C6658">
        <v>2</v>
      </c>
      <c r="D6658">
        <v>4</v>
      </c>
      <c r="E6658">
        <v>5</v>
      </c>
      <c r="F6658">
        <v>4</v>
      </c>
      <c r="G6658">
        <v>-0.6981813455964665</v>
      </c>
      <c r="H6658">
        <v>0.28725439443441403</v>
      </c>
      <c r="I6658">
        <v>1.6844311752663375</v>
      </c>
      <c r="J6658">
        <v>0.51843573313391367</v>
      </c>
    </row>
    <row r="6659" spans="1:10" x14ac:dyDescent="0.2">
      <c r="A6659">
        <v>35201983</v>
      </c>
      <c r="B6659">
        <v>331</v>
      </c>
      <c r="C6659">
        <v>2</v>
      </c>
      <c r="D6659">
        <v>5</v>
      </c>
      <c r="E6659">
        <v>5</v>
      </c>
      <c r="F6659">
        <v>5</v>
      </c>
      <c r="G6659">
        <v>-0.73922670752821706</v>
      </c>
      <c r="H6659">
        <v>0.68347966626838741</v>
      </c>
      <c r="I6659">
        <v>0.94290184567950863</v>
      </c>
      <c r="J6659">
        <v>0.75277661895272097</v>
      </c>
    </row>
    <row r="6660" spans="1:10" x14ac:dyDescent="0.2">
      <c r="A6660">
        <v>35201984</v>
      </c>
      <c r="B6660">
        <v>660</v>
      </c>
      <c r="C6660">
        <v>1</v>
      </c>
      <c r="D6660">
        <v>5</v>
      </c>
      <c r="E6660">
        <v>3</v>
      </c>
      <c r="F6660">
        <v>5</v>
      </c>
      <c r="G6660">
        <v>-1.5087799875379608</v>
      </c>
      <c r="H6660">
        <v>4.1100465365251662</v>
      </c>
      <c r="I6660">
        <v>-0.11634060722531314</v>
      </c>
      <c r="J6660">
        <v>0.79666885168353341</v>
      </c>
    </row>
    <row r="6661" spans="1:10" x14ac:dyDescent="0.2">
      <c r="A6661">
        <v>35201985</v>
      </c>
      <c r="B6661">
        <v>235</v>
      </c>
      <c r="C6661">
        <v>3</v>
      </c>
      <c r="D6661">
        <v>4</v>
      </c>
      <c r="E6661">
        <v>5</v>
      </c>
      <c r="F6661">
        <v>5</v>
      </c>
      <c r="G6661">
        <v>-0.31667671454628576</v>
      </c>
      <c r="H6661">
        <v>-4.0107325615841044E-2</v>
      </c>
      <c r="I6661">
        <v>0.64054272784286326</v>
      </c>
      <c r="J6661">
        <v>0.88382502899162696</v>
      </c>
    </row>
    <row r="6662" spans="1:10" x14ac:dyDescent="0.2">
      <c r="A6662">
        <v>35201986</v>
      </c>
      <c r="B6662">
        <v>387</v>
      </c>
      <c r="C6662">
        <v>2</v>
      </c>
      <c r="D6662">
        <v>5</v>
      </c>
      <c r="E6662">
        <v>4</v>
      </c>
      <c r="F6662">
        <v>5</v>
      </c>
      <c r="G6662">
        <v>-0.50730881825783214</v>
      </c>
      <c r="H6662">
        <v>0.64987540941573596</v>
      </c>
      <c r="I6662">
        <v>0.1893078175061855</v>
      </c>
      <c r="J6662">
        <v>0.87203936560626483</v>
      </c>
    </row>
    <row r="6663" spans="1:10" x14ac:dyDescent="0.2">
      <c r="A6663">
        <v>35201987</v>
      </c>
      <c r="B6663">
        <v>815</v>
      </c>
      <c r="C6663">
        <v>2</v>
      </c>
      <c r="D6663">
        <v>4</v>
      </c>
      <c r="E6663">
        <v>4</v>
      </c>
      <c r="F6663">
        <v>5</v>
      </c>
      <c r="G6663">
        <v>-0.61616950247341484</v>
      </c>
      <c r="H6663">
        <v>0.48347034904988501</v>
      </c>
      <c r="I6663">
        <v>0.48570601672340108</v>
      </c>
      <c r="J6663">
        <v>0.94550129690934626</v>
      </c>
    </row>
    <row r="6664" spans="1:10" x14ac:dyDescent="0.2">
      <c r="A6664">
        <v>35201988</v>
      </c>
      <c r="B6664">
        <v>310</v>
      </c>
      <c r="C6664">
        <v>2</v>
      </c>
      <c r="D6664">
        <v>4</v>
      </c>
      <c r="E6664">
        <v>4</v>
      </c>
      <c r="F6664">
        <v>5</v>
      </c>
      <c r="G6664">
        <v>-0.75027809983324723</v>
      </c>
      <c r="H6664">
        <v>0.29556696197387866</v>
      </c>
      <c r="I6664">
        <v>0.40443182488847407</v>
      </c>
      <c r="J6664">
        <v>1.3111776631360144</v>
      </c>
    </row>
    <row r="6665" spans="1:10" x14ac:dyDescent="0.2">
      <c r="A6665">
        <v>35201989</v>
      </c>
      <c r="B6665">
        <v>485</v>
      </c>
      <c r="C6665">
        <v>5</v>
      </c>
      <c r="D6665">
        <v>5</v>
      </c>
      <c r="E6665">
        <v>1</v>
      </c>
      <c r="F6665">
        <v>5</v>
      </c>
      <c r="G6665">
        <v>1.3090642497990548</v>
      </c>
      <c r="H6665">
        <v>1.3373142703797039</v>
      </c>
      <c r="I6665">
        <v>-0.97662197037074638</v>
      </c>
      <c r="J6665">
        <v>1.837511128567185</v>
      </c>
    </row>
    <row r="6666" spans="1:10" x14ac:dyDescent="0.2">
      <c r="A6666">
        <v>35201992</v>
      </c>
      <c r="B6666">
        <v>378</v>
      </c>
      <c r="C6666">
        <v>4</v>
      </c>
      <c r="D6666">
        <v>5</v>
      </c>
      <c r="E6666">
        <v>1</v>
      </c>
      <c r="F6666">
        <v>5</v>
      </c>
      <c r="G6666">
        <v>0.12462763334994981</v>
      </c>
      <c r="H6666">
        <v>1.0288266873779961</v>
      </c>
      <c r="I6666">
        <v>-0.7617284466936689</v>
      </c>
      <c r="J6666">
        <v>1.7503893036648872</v>
      </c>
    </row>
    <row r="6667" spans="1:10" x14ac:dyDescent="0.2">
      <c r="A6667">
        <v>35201993</v>
      </c>
      <c r="B6667">
        <v>838</v>
      </c>
      <c r="C6667">
        <v>3</v>
      </c>
      <c r="D6667">
        <v>4</v>
      </c>
      <c r="E6667">
        <v>1</v>
      </c>
      <c r="F6667">
        <v>5</v>
      </c>
      <c r="G6667">
        <v>-0.29795490614127967</v>
      </c>
      <c r="H6667">
        <v>0.57150662903001137</v>
      </c>
      <c r="I6667">
        <v>-0.78995369874205479</v>
      </c>
      <c r="J6667">
        <v>2.1609915641800623</v>
      </c>
    </row>
    <row r="6668" spans="1:10" x14ac:dyDescent="0.2">
      <c r="A6668">
        <v>35201996</v>
      </c>
      <c r="B6668">
        <v>484</v>
      </c>
      <c r="C6668">
        <v>2</v>
      </c>
      <c r="D6668">
        <v>4</v>
      </c>
      <c r="E6668">
        <v>5</v>
      </c>
      <c r="F6668">
        <v>4</v>
      </c>
      <c r="G6668">
        <v>-0.75059297674589653</v>
      </c>
      <c r="H6668">
        <v>0.51542341273333614</v>
      </c>
      <c r="I6668">
        <v>1.6919180399234872</v>
      </c>
      <c r="J6668">
        <v>0.61963567017244636</v>
      </c>
    </row>
    <row r="6669" spans="1:10" x14ac:dyDescent="0.2">
      <c r="A6669">
        <v>35201997</v>
      </c>
      <c r="B6669">
        <v>492</v>
      </c>
      <c r="C6669">
        <v>2</v>
      </c>
      <c r="D6669">
        <v>5</v>
      </c>
      <c r="E6669">
        <v>5</v>
      </c>
      <c r="F6669">
        <v>4</v>
      </c>
      <c r="G6669">
        <v>-0.70087018481475594</v>
      </c>
      <c r="H6669">
        <v>0.6084120660011153</v>
      </c>
      <c r="I6669">
        <v>1.5185615732577866</v>
      </c>
      <c r="J6669">
        <v>0.35372461402754557</v>
      </c>
    </row>
    <row r="6670" spans="1:10" x14ac:dyDescent="0.2">
      <c r="A6670">
        <v>35201998</v>
      </c>
      <c r="B6670">
        <v>517</v>
      </c>
      <c r="C6670">
        <v>1</v>
      </c>
      <c r="D6670">
        <v>4</v>
      </c>
      <c r="E6670">
        <v>4</v>
      </c>
      <c r="F6670">
        <v>5</v>
      </c>
      <c r="G6670">
        <v>-0.9703423342924602</v>
      </c>
      <c r="H6670">
        <v>1.8925352919787277E-2</v>
      </c>
      <c r="I6670">
        <v>0.37982743167283939</v>
      </c>
      <c r="J6670">
        <v>0.82674837313491856</v>
      </c>
    </row>
    <row r="6671" spans="1:10" x14ac:dyDescent="0.2">
      <c r="A6671">
        <v>35201999</v>
      </c>
      <c r="B6671">
        <v>893</v>
      </c>
      <c r="C6671">
        <v>4</v>
      </c>
      <c r="D6671">
        <v>5</v>
      </c>
      <c r="E6671">
        <v>4</v>
      </c>
      <c r="F6671">
        <v>5</v>
      </c>
      <c r="G6671">
        <v>0.62309730316926426</v>
      </c>
      <c r="H6671">
        <v>1.7144942904482003</v>
      </c>
      <c r="I6671">
        <v>0.48276304279432025</v>
      </c>
      <c r="J6671">
        <v>1.7263516225143758</v>
      </c>
    </row>
    <row r="6672" spans="1:10" x14ac:dyDescent="0.2">
      <c r="A6672">
        <v>35202000</v>
      </c>
      <c r="B6672">
        <v>626</v>
      </c>
      <c r="C6672">
        <v>2</v>
      </c>
      <c r="D6672">
        <v>4</v>
      </c>
      <c r="E6672">
        <v>5</v>
      </c>
      <c r="F6672">
        <v>5</v>
      </c>
      <c r="G6672">
        <v>-0.5785862120422085</v>
      </c>
      <c r="H6672">
        <v>0.41513982738422051</v>
      </c>
      <c r="I6672">
        <v>0.58176963619785416</v>
      </c>
      <c r="J6672">
        <v>1.09205689095855</v>
      </c>
    </row>
    <row r="6673" spans="1:10" x14ac:dyDescent="0.2">
      <c r="A6673">
        <v>35202001</v>
      </c>
      <c r="B6673">
        <v>1478</v>
      </c>
      <c r="C6673">
        <v>5</v>
      </c>
      <c r="D6673">
        <v>5</v>
      </c>
      <c r="E6673">
        <v>3</v>
      </c>
      <c r="F6673">
        <v>5</v>
      </c>
      <c r="G6673">
        <v>1.7107782325563254</v>
      </c>
      <c r="H6673">
        <v>1.8013003023247873</v>
      </c>
      <c r="I6673">
        <v>-0.26314910677526515</v>
      </c>
      <c r="J6673">
        <v>1.785662861127264</v>
      </c>
    </row>
    <row r="6674" spans="1:10" x14ac:dyDescent="0.2">
      <c r="A6674">
        <v>35202002</v>
      </c>
      <c r="B6674">
        <v>592</v>
      </c>
      <c r="C6674">
        <v>4</v>
      </c>
      <c r="D6674">
        <v>5</v>
      </c>
      <c r="E6674">
        <v>5</v>
      </c>
      <c r="F6674">
        <v>5</v>
      </c>
      <c r="G6674">
        <v>0.40239680469104283</v>
      </c>
      <c r="H6674">
        <v>0.87524860084545908</v>
      </c>
      <c r="I6674">
        <v>0.79072647979126831</v>
      </c>
      <c r="J6674">
        <v>1.186972630996588</v>
      </c>
    </row>
    <row r="6675" spans="1:10" x14ac:dyDescent="0.2">
      <c r="A6675">
        <v>35202003</v>
      </c>
      <c r="B6675">
        <v>1195</v>
      </c>
      <c r="C6675">
        <v>4</v>
      </c>
      <c r="D6675">
        <v>5</v>
      </c>
      <c r="E6675">
        <v>1</v>
      </c>
      <c r="F6675">
        <v>5</v>
      </c>
      <c r="G6675">
        <v>0.28258604899981143</v>
      </c>
      <c r="H6675">
        <v>2.1595623245738063</v>
      </c>
      <c r="I6675">
        <v>-1.0529649218384329</v>
      </c>
      <c r="J6675">
        <v>2.9800929563112168</v>
      </c>
    </row>
    <row r="6676" spans="1:10" x14ac:dyDescent="0.2">
      <c r="A6676">
        <v>35202004</v>
      </c>
      <c r="B6676">
        <v>690</v>
      </c>
      <c r="C6676">
        <v>2</v>
      </c>
      <c r="D6676">
        <v>4</v>
      </c>
      <c r="E6676">
        <v>5</v>
      </c>
      <c r="F6676">
        <v>5</v>
      </c>
      <c r="G6676">
        <v>-0.52093386583168744</v>
      </c>
      <c r="H6676">
        <v>0.45668576198587002</v>
      </c>
      <c r="I6676">
        <v>0.70906194919350563</v>
      </c>
      <c r="J6676">
        <v>0.81362455608609552</v>
      </c>
    </row>
    <row r="6677" spans="1:10" x14ac:dyDescent="0.2">
      <c r="A6677">
        <v>35202005</v>
      </c>
      <c r="B6677">
        <v>420</v>
      </c>
      <c r="C6677">
        <v>5</v>
      </c>
      <c r="D6677">
        <v>5</v>
      </c>
      <c r="E6677">
        <v>5</v>
      </c>
      <c r="F6677">
        <v>5</v>
      </c>
      <c r="G6677">
        <v>0.74587463701640011</v>
      </c>
      <c r="H6677">
        <v>0.76034745486016009</v>
      </c>
      <c r="I6677">
        <v>0.65113617888832542</v>
      </c>
      <c r="J6677">
        <v>0.98361044106301598</v>
      </c>
    </row>
    <row r="6678" spans="1:10" x14ac:dyDescent="0.2">
      <c r="A6678">
        <v>35202006</v>
      </c>
      <c r="B6678">
        <v>345</v>
      </c>
      <c r="C6678">
        <v>3</v>
      </c>
      <c r="D6678">
        <v>5</v>
      </c>
      <c r="E6678">
        <v>5</v>
      </c>
      <c r="F6678">
        <v>5</v>
      </c>
      <c r="G6678">
        <v>-0.22247502016331694</v>
      </c>
      <c r="H6678">
        <v>0.72223739721099012</v>
      </c>
      <c r="I6678">
        <v>1.2149565096684529</v>
      </c>
      <c r="J6678">
        <v>1.2805201662532197</v>
      </c>
    </row>
    <row r="6679" spans="1:10" x14ac:dyDescent="0.2">
      <c r="A6679">
        <v>35202007</v>
      </c>
      <c r="B6679">
        <v>584</v>
      </c>
      <c r="C6679">
        <v>2</v>
      </c>
      <c r="D6679">
        <v>5</v>
      </c>
      <c r="E6679">
        <v>3</v>
      </c>
      <c r="F6679">
        <v>5</v>
      </c>
      <c r="G6679">
        <v>-0.58793571323346983</v>
      </c>
      <c r="H6679">
        <v>1.2764109727941362</v>
      </c>
      <c r="I6679">
        <v>2.5689132957580258E-2</v>
      </c>
      <c r="J6679">
        <v>0.92841895374548811</v>
      </c>
    </row>
    <row r="6680" spans="1:10" x14ac:dyDescent="0.2">
      <c r="A6680">
        <v>35202013</v>
      </c>
      <c r="B6680">
        <v>1976</v>
      </c>
      <c r="C6680">
        <v>5</v>
      </c>
      <c r="D6680">
        <v>5</v>
      </c>
      <c r="E6680">
        <v>1</v>
      </c>
      <c r="F6680">
        <v>5</v>
      </c>
      <c r="G6680">
        <v>0.9667363702237074</v>
      </c>
      <c r="H6680">
        <v>1.4173233639229246</v>
      </c>
      <c r="I6680">
        <v>-1.5762975090275588</v>
      </c>
      <c r="J6680">
        <v>2.7181999945748263</v>
      </c>
    </row>
    <row r="6681" spans="1:10" x14ac:dyDescent="0.2">
      <c r="A6681">
        <v>35202016</v>
      </c>
      <c r="B6681">
        <v>917</v>
      </c>
      <c r="C6681">
        <v>5</v>
      </c>
      <c r="D6681">
        <v>5</v>
      </c>
      <c r="E6681">
        <v>1</v>
      </c>
      <c r="F6681">
        <v>5</v>
      </c>
      <c r="G6681">
        <v>0.92136378332379276</v>
      </c>
      <c r="H6681">
        <v>3.0281818738534327</v>
      </c>
      <c r="I6681">
        <v>-1.5642657071628128</v>
      </c>
      <c r="J6681">
        <v>2.5291256414585002</v>
      </c>
    </row>
    <row r="6682" spans="1:10" x14ac:dyDescent="0.2">
      <c r="A6682">
        <v>35202017</v>
      </c>
      <c r="B6682">
        <v>3258</v>
      </c>
      <c r="C6682">
        <v>5</v>
      </c>
      <c r="D6682">
        <v>5</v>
      </c>
      <c r="E6682">
        <v>1</v>
      </c>
      <c r="F6682">
        <v>5</v>
      </c>
      <c r="G6682">
        <v>1.3569909529258573</v>
      </c>
      <c r="H6682">
        <v>2.6214786816567974</v>
      </c>
      <c r="I6682">
        <v>-1.3916819656377917</v>
      </c>
      <c r="J6682">
        <v>3.3842935944851633</v>
      </c>
    </row>
    <row r="6683" spans="1:10" x14ac:dyDescent="0.2">
      <c r="A6683">
        <v>35202018</v>
      </c>
      <c r="B6683">
        <v>1375</v>
      </c>
      <c r="C6683">
        <v>3</v>
      </c>
      <c r="D6683">
        <v>5</v>
      </c>
      <c r="E6683">
        <v>2</v>
      </c>
      <c r="F6683">
        <v>5</v>
      </c>
      <c r="G6683">
        <v>-0.22936000316109095</v>
      </c>
      <c r="H6683">
        <v>5.4724309293770856</v>
      </c>
      <c r="I6683">
        <v>-0.42016306627711431</v>
      </c>
      <c r="J6683">
        <v>1.6985546281833468</v>
      </c>
    </row>
    <row r="6684" spans="1:10" x14ac:dyDescent="0.2">
      <c r="A6684">
        <v>35202019</v>
      </c>
      <c r="B6684">
        <v>487</v>
      </c>
      <c r="C6684">
        <v>3</v>
      </c>
      <c r="D6684">
        <v>5</v>
      </c>
      <c r="E6684">
        <v>2</v>
      </c>
      <c r="F6684">
        <v>5</v>
      </c>
      <c r="G6684">
        <v>-0.24328640062649962</v>
      </c>
      <c r="H6684">
        <v>1.6961687989381224</v>
      </c>
      <c r="I6684">
        <v>-0.66564816764502144</v>
      </c>
      <c r="J6684">
        <v>2.0889231040663643</v>
      </c>
    </row>
    <row r="6685" spans="1:10" x14ac:dyDescent="0.2">
      <c r="A6685">
        <v>35202020</v>
      </c>
      <c r="B6685">
        <v>393</v>
      </c>
      <c r="C6685">
        <v>3</v>
      </c>
      <c r="D6685">
        <v>5</v>
      </c>
      <c r="E6685">
        <v>2</v>
      </c>
      <c r="F6685">
        <v>5</v>
      </c>
      <c r="G6685">
        <v>-0.26709110768184002</v>
      </c>
      <c r="H6685">
        <v>1.8134793414363404</v>
      </c>
      <c r="I6685">
        <v>-0.47347730948985156</v>
      </c>
      <c r="J6685">
        <v>1.2043743587518514</v>
      </c>
    </row>
    <row r="6686" spans="1:10" x14ac:dyDescent="0.2">
      <c r="A6686">
        <v>35202021</v>
      </c>
      <c r="B6686">
        <v>807</v>
      </c>
      <c r="C6686">
        <v>3</v>
      </c>
      <c r="D6686">
        <v>5</v>
      </c>
      <c r="E6686">
        <v>2</v>
      </c>
      <c r="F6686">
        <v>5</v>
      </c>
      <c r="G6686">
        <v>-0.3670442101712113</v>
      </c>
      <c r="H6686">
        <v>3.5904939115660977</v>
      </c>
      <c r="I6686">
        <v>-0.54722439974683668</v>
      </c>
      <c r="J6686">
        <v>1.9828073301341185</v>
      </c>
    </row>
    <row r="6687" spans="1:10" x14ac:dyDescent="0.2">
      <c r="A6687">
        <v>35202022</v>
      </c>
      <c r="B6687">
        <v>412</v>
      </c>
      <c r="C6687">
        <v>2</v>
      </c>
      <c r="D6687">
        <v>5</v>
      </c>
      <c r="E6687">
        <v>4</v>
      </c>
      <c r="F6687">
        <v>5</v>
      </c>
      <c r="G6687">
        <v>-0.51685136983955815</v>
      </c>
      <c r="H6687">
        <v>0.72882919320258432</v>
      </c>
      <c r="I6687">
        <v>0.34460488166909692</v>
      </c>
      <c r="J6687">
        <v>1.2087406241809844</v>
      </c>
    </row>
    <row r="6688" spans="1:10" x14ac:dyDescent="0.2">
      <c r="A6688">
        <v>35202023</v>
      </c>
      <c r="B6688">
        <v>1447</v>
      </c>
      <c r="C6688">
        <v>2</v>
      </c>
      <c r="D6688">
        <v>5</v>
      </c>
      <c r="E6688">
        <v>2</v>
      </c>
      <c r="F6688">
        <v>5</v>
      </c>
      <c r="G6688">
        <v>-0.64833226183285197</v>
      </c>
      <c r="H6688">
        <v>1.3873292233798942</v>
      </c>
      <c r="I6688">
        <v>-0.52582815251939508</v>
      </c>
      <c r="J6688">
        <v>1.7716836818121973</v>
      </c>
    </row>
    <row r="6689" spans="1:10" x14ac:dyDescent="0.2">
      <c r="A6689">
        <v>35202024</v>
      </c>
      <c r="B6689">
        <v>820</v>
      </c>
      <c r="C6689">
        <v>3</v>
      </c>
      <c r="D6689">
        <v>4</v>
      </c>
      <c r="E6689">
        <v>5</v>
      </c>
      <c r="F6689">
        <v>5</v>
      </c>
      <c r="G6689">
        <v>-0.32898911712511375</v>
      </c>
      <c r="H6689">
        <v>0.25288885075012391</v>
      </c>
      <c r="I6689">
        <v>0.91418131160908844</v>
      </c>
      <c r="J6689">
        <v>1.0151234483927081</v>
      </c>
    </row>
    <row r="6690" spans="1:10" x14ac:dyDescent="0.2">
      <c r="A6690">
        <v>35202025</v>
      </c>
      <c r="B6690">
        <v>644</v>
      </c>
      <c r="C6690">
        <v>1</v>
      </c>
      <c r="D6690">
        <v>4</v>
      </c>
      <c r="E6690">
        <v>4</v>
      </c>
      <c r="F6690">
        <v>4</v>
      </c>
      <c r="G6690">
        <v>-0.81089958950602403</v>
      </c>
      <c r="H6690">
        <v>0.38271112553516395</v>
      </c>
      <c r="I6690">
        <v>0.34087468661596215</v>
      </c>
      <c r="J6690">
        <v>0.59751373847388334</v>
      </c>
    </row>
    <row r="6691" spans="1:10" x14ac:dyDescent="0.2">
      <c r="A6691">
        <v>35202026</v>
      </c>
      <c r="B6691">
        <v>528</v>
      </c>
      <c r="C6691">
        <v>3</v>
      </c>
      <c r="D6691">
        <v>5</v>
      </c>
      <c r="E6691">
        <v>3</v>
      </c>
      <c r="F6691">
        <v>5</v>
      </c>
      <c r="G6691">
        <v>-0.1561736659874241</v>
      </c>
      <c r="H6691">
        <v>2.397343291242755</v>
      </c>
      <c r="I6691">
        <v>1.9037773635643129E-2</v>
      </c>
      <c r="J6691">
        <v>1.005664027705947</v>
      </c>
    </row>
    <row r="6692" spans="1:10" x14ac:dyDescent="0.2">
      <c r="A6692">
        <v>35202027</v>
      </c>
      <c r="B6692">
        <v>385</v>
      </c>
      <c r="C6692">
        <v>1</v>
      </c>
      <c r="D6692">
        <v>4</v>
      </c>
      <c r="E6692">
        <v>5</v>
      </c>
      <c r="F6692">
        <v>5</v>
      </c>
      <c r="G6692">
        <v>-1.0437506517879185</v>
      </c>
      <c r="H6692">
        <v>0.17029920980872504</v>
      </c>
      <c r="I6692">
        <v>1.1944433736853437</v>
      </c>
      <c r="J6692">
        <v>1.0505529292988269</v>
      </c>
    </row>
    <row r="6693" spans="1:10" x14ac:dyDescent="0.2">
      <c r="A6693">
        <v>35202028</v>
      </c>
      <c r="B6693">
        <v>271</v>
      </c>
      <c r="C6693">
        <v>2</v>
      </c>
      <c r="D6693">
        <v>5</v>
      </c>
      <c r="E6693">
        <v>5</v>
      </c>
      <c r="F6693">
        <v>4</v>
      </c>
      <c r="G6693">
        <v>-0.65173574475803342</v>
      </c>
      <c r="H6693">
        <v>0.96217921602169754</v>
      </c>
      <c r="I6693">
        <v>2.5397137184372789</v>
      </c>
      <c r="J6693">
        <v>-2.7942307772119424E-3</v>
      </c>
    </row>
    <row r="6694" spans="1:10" x14ac:dyDescent="0.2">
      <c r="A6694">
        <v>35202029</v>
      </c>
      <c r="B6694">
        <v>1237</v>
      </c>
      <c r="C6694">
        <v>3</v>
      </c>
      <c r="D6694">
        <v>4</v>
      </c>
      <c r="E6694">
        <v>5</v>
      </c>
      <c r="F6694">
        <v>4</v>
      </c>
      <c r="G6694">
        <v>-0.39307672528643167</v>
      </c>
      <c r="H6694">
        <v>0.30693301724599609</v>
      </c>
      <c r="I6694">
        <v>0.7726836599990704</v>
      </c>
      <c r="J6694">
        <v>0.4964321720938939</v>
      </c>
    </row>
    <row r="6695" spans="1:10" x14ac:dyDescent="0.2">
      <c r="A6695">
        <v>35202030</v>
      </c>
      <c r="B6695">
        <v>1054</v>
      </c>
      <c r="C6695">
        <v>4</v>
      </c>
      <c r="D6695">
        <v>5</v>
      </c>
      <c r="E6695">
        <v>1</v>
      </c>
      <c r="F6695">
        <v>5</v>
      </c>
      <c r="G6695">
        <v>0.60588147746494792</v>
      </c>
      <c r="H6695">
        <v>2.2047930210013362</v>
      </c>
      <c r="I6695">
        <v>-1.5337060925605117</v>
      </c>
      <c r="J6695">
        <v>2.1938515919874004</v>
      </c>
    </row>
    <row r="6696" spans="1:10" x14ac:dyDescent="0.2">
      <c r="A6696">
        <v>35202031</v>
      </c>
      <c r="B6696">
        <v>958</v>
      </c>
      <c r="C6696">
        <v>3</v>
      </c>
      <c r="D6696">
        <v>5</v>
      </c>
      <c r="E6696">
        <v>3</v>
      </c>
      <c r="F6696">
        <v>5</v>
      </c>
      <c r="G6696">
        <v>-2.6077859651519097E-2</v>
      </c>
      <c r="H6696">
        <v>1.737772630416498</v>
      </c>
      <c r="I6696">
        <v>-0.16585034773486676</v>
      </c>
      <c r="J6696">
        <v>1.4792195401839774</v>
      </c>
    </row>
    <row r="6697" spans="1:10" x14ac:dyDescent="0.2">
      <c r="A6697">
        <v>35202035</v>
      </c>
      <c r="B6697">
        <v>611</v>
      </c>
      <c r="C6697">
        <v>4</v>
      </c>
      <c r="D6697">
        <v>5</v>
      </c>
      <c r="E6697">
        <v>2</v>
      </c>
      <c r="F6697">
        <v>5</v>
      </c>
      <c r="G6697">
        <v>0.41322766662582988</v>
      </c>
      <c r="H6697">
        <v>2.322640419731659</v>
      </c>
      <c r="I6697">
        <v>-0.45145217940616478</v>
      </c>
      <c r="J6697">
        <v>2.2884751274333617</v>
      </c>
    </row>
    <row r="6698" spans="1:10" x14ac:dyDescent="0.2">
      <c r="A6698">
        <v>35202036</v>
      </c>
      <c r="B6698">
        <v>1199</v>
      </c>
      <c r="C6698">
        <v>1</v>
      </c>
      <c r="D6698">
        <v>5</v>
      </c>
      <c r="E6698">
        <v>1</v>
      </c>
      <c r="F6698">
        <v>5</v>
      </c>
      <c r="G6698">
        <v>-1.1567607960170048</v>
      </c>
      <c r="H6698">
        <v>6.7172395003937471</v>
      </c>
      <c r="I6698">
        <v>-0.7292505976005943</v>
      </c>
      <c r="J6698">
        <v>1.6211009221580288</v>
      </c>
    </row>
    <row r="6699" spans="1:10" x14ac:dyDescent="0.2">
      <c r="A6699">
        <v>35202037</v>
      </c>
      <c r="B6699">
        <v>453</v>
      </c>
      <c r="C6699">
        <v>1</v>
      </c>
      <c r="D6699">
        <v>5</v>
      </c>
      <c r="E6699">
        <v>4</v>
      </c>
      <c r="F6699">
        <v>5</v>
      </c>
      <c r="G6699">
        <v>-0.94467540267307759</v>
      </c>
      <c r="H6699">
        <v>1.2957437850097588</v>
      </c>
      <c r="I6699">
        <v>0.48694853943071092</v>
      </c>
      <c r="J6699">
        <v>0.79967715991644894</v>
      </c>
    </row>
    <row r="6700" spans="1:10" x14ac:dyDescent="0.2">
      <c r="A6700">
        <v>35202040</v>
      </c>
      <c r="B6700">
        <v>545</v>
      </c>
      <c r="C6700">
        <v>3</v>
      </c>
      <c r="D6700">
        <v>5</v>
      </c>
      <c r="E6700">
        <v>2</v>
      </c>
      <c r="F6700">
        <v>5</v>
      </c>
      <c r="G6700">
        <v>-4.1149283865230951E-2</v>
      </c>
      <c r="H6700">
        <v>2.4221910802768356</v>
      </c>
      <c r="I6700">
        <v>-0.5839319561798314</v>
      </c>
      <c r="J6700">
        <v>2.3830346450308202</v>
      </c>
    </row>
    <row r="6701" spans="1:10" x14ac:dyDescent="0.2">
      <c r="A6701">
        <v>35202042</v>
      </c>
      <c r="B6701">
        <v>1149</v>
      </c>
      <c r="C6701">
        <v>4</v>
      </c>
      <c r="D6701">
        <v>5</v>
      </c>
      <c r="E6701">
        <v>1</v>
      </c>
      <c r="F6701">
        <v>5</v>
      </c>
      <c r="G6701">
        <v>0.11347634540530568</v>
      </c>
      <c r="H6701">
        <v>4.6343559356344208</v>
      </c>
      <c r="I6701">
        <v>-1.074922909879785</v>
      </c>
      <c r="J6701">
        <v>1.5851456006326186</v>
      </c>
    </row>
    <row r="6702" spans="1:10" x14ac:dyDescent="0.2">
      <c r="A6702">
        <v>35202045</v>
      </c>
      <c r="B6702">
        <v>480</v>
      </c>
      <c r="C6702">
        <v>4</v>
      </c>
      <c r="D6702">
        <v>5</v>
      </c>
      <c r="E6702">
        <v>1</v>
      </c>
      <c r="F6702">
        <v>5</v>
      </c>
      <c r="G6702">
        <v>0.13113210813363699</v>
      </c>
      <c r="H6702">
        <v>2.7148175511833195</v>
      </c>
      <c r="I6702">
        <v>-1.3547077107146395</v>
      </c>
      <c r="J6702">
        <v>2.7788078793088484</v>
      </c>
    </row>
    <row r="6703" spans="1:10" x14ac:dyDescent="0.2">
      <c r="A6703">
        <v>35202046</v>
      </c>
      <c r="B6703">
        <v>999</v>
      </c>
      <c r="C6703">
        <v>3</v>
      </c>
      <c r="D6703">
        <v>5</v>
      </c>
      <c r="E6703">
        <v>1</v>
      </c>
      <c r="F6703">
        <v>5</v>
      </c>
      <c r="G6703">
        <v>-1.832097150014117E-2</v>
      </c>
      <c r="H6703">
        <v>2.9972366194868192</v>
      </c>
      <c r="I6703">
        <v>-0.96391399316455983</v>
      </c>
      <c r="J6703">
        <v>1.5771441745467378</v>
      </c>
    </row>
    <row r="6704" spans="1:10" x14ac:dyDescent="0.2">
      <c r="A6704">
        <v>35202047</v>
      </c>
      <c r="B6704">
        <v>348</v>
      </c>
      <c r="C6704">
        <v>1</v>
      </c>
      <c r="D6704">
        <v>5</v>
      </c>
      <c r="E6704">
        <v>4</v>
      </c>
      <c r="F6704">
        <v>5</v>
      </c>
      <c r="G6704">
        <v>-0.78469486949442757</v>
      </c>
      <c r="H6704">
        <v>1.3803558727671716</v>
      </c>
      <c r="I6704">
        <v>0.44819969686136268</v>
      </c>
      <c r="J6704">
        <v>1.1491434137379253</v>
      </c>
    </row>
    <row r="6705" spans="1:10" x14ac:dyDescent="0.2">
      <c r="A6705">
        <v>35202048</v>
      </c>
      <c r="B6705">
        <v>367</v>
      </c>
      <c r="C6705">
        <v>2</v>
      </c>
      <c r="D6705">
        <v>4</v>
      </c>
      <c r="E6705">
        <v>5</v>
      </c>
      <c r="F6705">
        <v>5</v>
      </c>
      <c r="G6705">
        <v>-0.44826022306779384</v>
      </c>
      <c r="H6705">
        <v>0.54955833143523436</v>
      </c>
      <c r="I6705">
        <v>1.243385347161462</v>
      </c>
      <c r="J6705">
        <v>0.79710267103850085</v>
      </c>
    </row>
    <row r="6706" spans="1:10" x14ac:dyDescent="0.2">
      <c r="A6706">
        <v>35202049</v>
      </c>
      <c r="B6706">
        <v>495</v>
      </c>
      <c r="C6706">
        <v>1</v>
      </c>
      <c r="D6706">
        <v>5</v>
      </c>
      <c r="E6706">
        <v>4</v>
      </c>
      <c r="F6706">
        <v>5</v>
      </c>
      <c r="G6706">
        <v>-0.9279235441072049</v>
      </c>
      <c r="H6706">
        <v>1.0612002465822084</v>
      </c>
      <c r="I6706">
        <v>0.20061125564775803</v>
      </c>
      <c r="J6706">
        <v>1.6352680685096594</v>
      </c>
    </row>
    <row r="6707" spans="1:10" x14ac:dyDescent="0.2">
      <c r="A6707">
        <v>35202050</v>
      </c>
      <c r="B6707">
        <v>1353</v>
      </c>
      <c r="C6707">
        <v>1</v>
      </c>
      <c r="D6707">
        <v>5</v>
      </c>
      <c r="E6707">
        <v>2</v>
      </c>
      <c r="F6707">
        <v>5</v>
      </c>
      <c r="G6707">
        <v>-1.4597164394161568</v>
      </c>
      <c r="H6707">
        <v>2.6427463960775657</v>
      </c>
      <c r="I6707">
        <v>-0.48652408854342055</v>
      </c>
      <c r="J6707">
        <v>1.4386371157043771</v>
      </c>
    </row>
    <row r="6708" spans="1:10" x14ac:dyDescent="0.2">
      <c r="A6708">
        <v>35202051</v>
      </c>
      <c r="B6708">
        <v>768</v>
      </c>
      <c r="C6708">
        <v>5</v>
      </c>
      <c r="D6708">
        <v>5</v>
      </c>
      <c r="E6708">
        <v>1</v>
      </c>
      <c r="F6708">
        <v>5</v>
      </c>
      <c r="G6708">
        <v>0.86885786085192851</v>
      </c>
      <c r="H6708">
        <v>2.4937520873930197</v>
      </c>
      <c r="I6708">
        <v>-1.183943869573026</v>
      </c>
      <c r="J6708">
        <v>2.8614303509277872</v>
      </c>
    </row>
    <row r="6709" spans="1:10" x14ac:dyDescent="0.2">
      <c r="A6709">
        <v>35202055</v>
      </c>
      <c r="B6709">
        <v>1210</v>
      </c>
      <c r="C6709">
        <v>4</v>
      </c>
      <c r="D6709">
        <v>5</v>
      </c>
      <c r="E6709">
        <v>1</v>
      </c>
      <c r="F6709">
        <v>5</v>
      </c>
      <c r="G6709">
        <v>0.16454615719643742</v>
      </c>
      <c r="H6709">
        <v>3.716723793970103</v>
      </c>
      <c r="I6709">
        <v>-0.97293649436755714</v>
      </c>
      <c r="J6709">
        <v>1.5116271503085397</v>
      </c>
    </row>
    <row r="6710" spans="1:10" x14ac:dyDescent="0.2">
      <c r="A6710">
        <v>35202056</v>
      </c>
      <c r="B6710">
        <v>1046</v>
      </c>
      <c r="C6710">
        <v>2</v>
      </c>
      <c r="D6710">
        <v>4</v>
      </c>
      <c r="E6710">
        <v>4</v>
      </c>
      <c r="F6710">
        <v>5</v>
      </c>
      <c r="G6710">
        <v>-0.63001794775392006</v>
      </c>
      <c r="H6710">
        <v>0.48352571489525198</v>
      </c>
      <c r="I6710">
        <v>0.51365227363645627</v>
      </c>
      <c r="J6710">
        <v>0.73630558513351918</v>
      </c>
    </row>
    <row r="6711" spans="1:10" x14ac:dyDescent="0.2">
      <c r="A6711">
        <v>35202057</v>
      </c>
      <c r="B6711">
        <v>1114</v>
      </c>
      <c r="C6711">
        <v>2</v>
      </c>
      <c r="D6711">
        <v>5</v>
      </c>
      <c r="E6711">
        <v>4</v>
      </c>
      <c r="F6711">
        <v>5</v>
      </c>
      <c r="G6711">
        <v>-0.48654793915821498</v>
      </c>
      <c r="H6711">
        <v>0.7309299091291086</v>
      </c>
      <c r="I6711">
        <v>0.28994095217152116</v>
      </c>
      <c r="J6711">
        <v>1.1450670811097856</v>
      </c>
    </row>
    <row r="6712" spans="1:10" x14ac:dyDescent="0.2">
      <c r="A6712">
        <v>35202058</v>
      </c>
      <c r="B6712">
        <v>1046</v>
      </c>
      <c r="C6712">
        <v>2</v>
      </c>
      <c r="D6712">
        <v>5</v>
      </c>
      <c r="E6712">
        <v>5</v>
      </c>
      <c r="F6712">
        <v>5</v>
      </c>
      <c r="G6712">
        <v>-0.40600763867163281</v>
      </c>
      <c r="H6712">
        <v>0.8035751599377351</v>
      </c>
      <c r="I6712">
        <v>1.5535063734799792</v>
      </c>
      <c r="J6712">
        <v>0.814803366417999</v>
      </c>
    </row>
    <row r="6713" spans="1:10" x14ac:dyDescent="0.2">
      <c r="A6713">
        <v>35202059</v>
      </c>
      <c r="B6713">
        <v>817</v>
      </c>
      <c r="C6713">
        <v>3</v>
      </c>
      <c r="D6713">
        <v>5</v>
      </c>
      <c r="E6713">
        <v>5</v>
      </c>
      <c r="F6713">
        <v>4</v>
      </c>
      <c r="G6713">
        <v>-0.38152090011563022</v>
      </c>
      <c r="H6713">
        <v>0.86818073540779728</v>
      </c>
      <c r="I6713">
        <v>1.5295386760480141</v>
      </c>
      <c r="J6713">
        <v>0.30800750803652571</v>
      </c>
    </row>
    <row r="6714" spans="1:10" x14ac:dyDescent="0.2">
      <c r="A6714">
        <v>35202065</v>
      </c>
      <c r="B6714">
        <v>2069</v>
      </c>
      <c r="C6714">
        <v>4</v>
      </c>
      <c r="D6714">
        <v>5</v>
      </c>
      <c r="E6714">
        <v>1</v>
      </c>
      <c r="F6714">
        <v>5</v>
      </c>
      <c r="G6714">
        <v>0.29991570592705258</v>
      </c>
      <c r="H6714">
        <v>2.5101186164280254</v>
      </c>
      <c r="I6714">
        <v>-0.87996014885616591</v>
      </c>
      <c r="J6714">
        <v>4.698302622974702</v>
      </c>
    </row>
    <row r="6715" spans="1:10" x14ac:dyDescent="0.2">
      <c r="A6715">
        <v>35202066</v>
      </c>
      <c r="B6715">
        <v>993</v>
      </c>
      <c r="C6715">
        <v>1</v>
      </c>
      <c r="D6715">
        <v>5</v>
      </c>
      <c r="E6715">
        <v>3</v>
      </c>
      <c r="F6715">
        <v>5</v>
      </c>
      <c r="G6715">
        <v>-1.0698837416152973</v>
      </c>
      <c r="H6715">
        <v>1.3682185460218608</v>
      </c>
      <c r="I6715">
        <v>-4.7349698869224875E-2</v>
      </c>
      <c r="J6715">
        <v>1.3904335649128328</v>
      </c>
    </row>
    <row r="6716" spans="1:10" x14ac:dyDescent="0.2">
      <c r="A6716">
        <v>35202067</v>
      </c>
      <c r="B6716">
        <v>283</v>
      </c>
      <c r="C6716">
        <v>1</v>
      </c>
      <c r="D6716">
        <v>5</v>
      </c>
      <c r="E6716">
        <v>5</v>
      </c>
      <c r="F6716">
        <v>5</v>
      </c>
      <c r="G6716">
        <v>-1.1333064079221564</v>
      </c>
      <c r="H6716">
        <v>1.1536762372969809</v>
      </c>
      <c r="I6716">
        <v>0.59842827570927848</v>
      </c>
      <c r="J6716">
        <v>0.76268957138632731</v>
      </c>
    </row>
    <row r="6717" spans="1:10" x14ac:dyDescent="0.2">
      <c r="A6717">
        <v>35202071</v>
      </c>
      <c r="B6717">
        <v>1136</v>
      </c>
      <c r="C6717">
        <v>4</v>
      </c>
      <c r="D6717">
        <v>5</v>
      </c>
      <c r="E6717">
        <v>3</v>
      </c>
      <c r="F6717">
        <v>5</v>
      </c>
      <c r="G6717">
        <v>0.28665936010936344</v>
      </c>
      <c r="H6717">
        <v>1.5738735868435529</v>
      </c>
      <c r="I6717">
        <v>2.504805406350203E-2</v>
      </c>
      <c r="J6717">
        <v>1.1103486684655559</v>
      </c>
    </row>
    <row r="6718" spans="1:10" x14ac:dyDescent="0.2">
      <c r="A6718">
        <v>35202072</v>
      </c>
      <c r="B6718">
        <v>416</v>
      </c>
      <c r="C6718">
        <v>2</v>
      </c>
      <c r="D6718">
        <v>5</v>
      </c>
      <c r="E6718">
        <v>5</v>
      </c>
      <c r="F6718">
        <v>4</v>
      </c>
      <c r="G6718">
        <v>-0.41944749078648236</v>
      </c>
      <c r="H6718">
        <v>0.83397192696737177</v>
      </c>
      <c r="I6718">
        <v>1.025223356077227</v>
      </c>
      <c r="J6718">
        <v>0.61307417282549626</v>
      </c>
    </row>
    <row r="6719" spans="1:10" x14ac:dyDescent="0.2">
      <c r="A6719">
        <v>35202075</v>
      </c>
      <c r="B6719">
        <v>565</v>
      </c>
      <c r="C6719">
        <v>2</v>
      </c>
      <c r="D6719">
        <v>5</v>
      </c>
      <c r="E6719">
        <v>5</v>
      </c>
      <c r="F6719">
        <v>4</v>
      </c>
      <c r="G6719">
        <v>-0.71929737517784753</v>
      </c>
      <c r="H6719">
        <v>0.65844926744588639</v>
      </c>
      <c r="I6719">
        <v>1.1320709709830583</v>
      </c>
      <c r="J6719">
        <v>0.42784558770710046</v>
      </c>
    </row>
    <row r="6720" spans="1:10" x14ac:dyDescent="0.2">
      <c r="A6720">
        <v>35202078</v>
      </c>
      <c r="B6720">
        <v>248</v>
      </c>
      <c r="C6720">
        <v>2</v>
      </c>
      <c r="D6720">
        <v>5</v>
      </c>
      <c r="E6720">
        <v>4</v>
      </c>
      <c r="F6720">
        <v>5</v>
      </c>
      <c r="G6720">
        <v>-0.46263651878854262</v>
      </c>
      <c r="H6720">
        <v>1.3821867749982222</v>
      </c>
      <c r="I6720">
        <v>0.32505225890417366</v>
      </c>
      <c r="J6720">
        <v>0.96002104317130688</v>
      </c>
    </row>
    <row r="6721" spans="1:10" x14ac:dyDescent="0.2">
      <c r="A6721">
        <v>35202079</v>
      </c>
      <c r="B6721">
        <v>318</v>
      </c>
      <c r="C6721">
        <v>1</v>
      </c>
      <c r="D6721">
        <v>5</v>
      </c>
      <c r="E6721">
        <v>4</v>
      </c>
      <c r="F6721">
        <v>5</v>
      </c>
      <c r="G6721">
        <v>-0.9722311941781161</v>
      </c>
      <c r="H6721">
        <v>0.74224847797006155</v>
      </c>
      <c r="I6721">
        <v>0.37746114657300367</v>
      </c>
      <c r="J6721">
        <v>1.1198781243533775</v>
      </c>
    </row>
    <row r="6722" spans="1:10" x14ac:dyDescent="0.2">
      <c r="A6722">
        <v>35202080</v>
      </c>
      <c r="B6722">
        <v>478</v>
      </c>
      <c r="C6722">
        <v>2</v>
      </c>
      <c r="D6722">
        <v>5</v>
      </c>
      <c r="E6722">
        <v>5</v>
      </c>
      <c r="F6722">
        <v>5</v>
      </c>
      <c r="G6722">
        <v>-0.60983506248824759</v>
      </c>
      <c r="H6722">
        <v>1.3480742585534318</v>
      </c>
      <c r="I6722">
        <v>1.1108766125312906</v>
      </c>
      <c r="J6722">
        <v>0.77209229665129597</v>
      </c>
    </row>
    <row r="6723" spans="1:10" x14ac:dyDescent="0.2">
      <c r="A6723">
        <v>35202084</v>
      </c>
      <c r="B6723">
        <v>389</v>
      </c>
      <c r="C6723">
        <v>4</v>
      </c>
      <c r="D6723">
        <v>5</v>
      </c>
      <c r="E6723">
        <v>2</v>
      </c>
      <c r="F6723">
        <v>5</v>
      </c>
      <c r="G6723">
        <v>0.28466378658547259</v>
      </c>
      <c r="H6723">
        <v>1.0385230388257125</v>
      </c>
      <c r="I6723">
        <v>-0.39464667878283299</v>
      </c>
      <c r="J6723">
        <v>1.3857752601553743</v>
      </c>
    </row>
    <row r="6724" spans="1:10" x14ac:dyDescent="0.2">
      <c r="A6724">
        <v>35202085</v>
      </c>
      <c r="B6724">
        <v>1201</v>
      </c>
      <c r="C6724">
        <v>4</v>
      </c>
      <c r="D6724">
        <v>5</v>
      </c>
      <c r="E6724">
        <v>1</v>
      </c>
      <c r="F6724">
        <v>5</v>
      </c>
      <c r="G6724">
        <v>0.31364149901589311</v>
      </c>
      <c r="H6724">
        <v>2.7378328776854897</v>
      </c>
      <c r="I6724">
        <v>-1.0933127108017566</v>
      </c>
      <c r="J6724">
        <v>2.1793023638537337</v>
      </c>
    </row>
    <row r="6725" spans="1:10" x14ac:dyDescent="0.2">
      <c r="A6725">
        <v>35202086</v>
      </c>
      <c r="B6725">
        <v>1319</v>
      </c>
      <c r="C6725">
        <v>4</v>
      </c>
      <c r="D6725">
        <v>5</v>
      </c>
      <c r="E6725">
        <v>1</v>
      </c>
      <c r="F6725">
        <v>5</v>
      </c>
      <c r="G6725">
        <v>0.66071595075196077</v>
      </c>
      <c r="H6725">
        <v>2.8337351315888641</v>
      </c>
      <c r="I6725">
        <v>-1.1575784182547708</v>
      </c>
      <c r="J6725">
        <v>2.9452302255586793</v>
      </c>
    </row>
    <row r="6726" spans="1:10" x14ac:dyDescent="0.2">
      <c r="A6726">
        <v>35202087</v>
      </c>
      <c r="B6726">
        <v>750</v>
      </c>
      <c r="C6726">
        <v>5</v>
      </c>
      <c r="D6726">
        <v>5</v>
      </c>
      <c r="E6726">
        <v>5</v>
      </c>
      <c r="F6726">
        <v>5</v>
      </c>
      <c r="G6726">
        <v>2.2580053979361461</v>
      </c>
      <c r="H6726">
        <v>1.6780512134630254</v>
      </c>
      <c r="I6726">
        <v>1.6604383827686622</v>
      </c>
      <c r="J6726">
        <v>0.84947776347133153</v>
      </c>
    </row>
    <row r="6727" spans="1:10" x14ac:dyDescent="0.2">
      <c r="A6727">
        <v>35202088</v>
      </c>
      <c r="B6727">
        <v>738</v>
      </c>
      <c r="C6727">
        <v>5</v>
      </c>
      <c r="D6727">
        <v>5</v>
      </c>
      <c r="E6727">
        <v>2</v>
      </c>
      <c r="F6727">
        <v>5</v>
      </c>
      <c r="G6727">
        <v>1.7865511408811816</v>
      </c>
      <c r="H6727">
        <v>1.4655129509397971</v>
      </c>
      <c r="I6727">
        <v>-0.47370577528953239</v>
      </c>
      <c r="J6727">
        <v>1.6414192114256936</v>
      </c>
    </row>
    <row r="6728" spans="1:10" x14ac:dyDescent="0.2">
      <c r="A6728">
        <v>35202089</v>
      </c>
      <c r="B6728">
        <v>506</v>
      </c>
      <c r="C6728">
        <v>5</v>
      </c>
      <c r="D6728">
        <v>5</v>
      </c>
      <c r="E6728">
        <v>2</v>
      </c>
      <c r="F6728">
        <v>5</v>
      </c>
      <c r="G6728">
        <v>0.78935131696668792</v>
      </c>
      <c r="H6728">
        <v>1.4117754197809322</v>
      </c>
      <c r="I6728">
        <v>-0.55517451501345871</v>
      </c>
      <c r="J6728">
        <v>1.1954136594819915</v>
      </c>
    </row>
    <row r="6729" spans="1:10" x14ac:dyDescent="0.2">
      <c r="A6729">
        <v>35202090</v>
      </c>
      <c r="B6729">
        <v>443</v>
      </c>
      <c r="C6729">
        <v>5</v>
      </c>
      <c r="D6729">
        <v>5</v>
      </c>
      <c r="E6729">
        <v>1</v>
      </c>
      <c r="F6729">
        <v>5</v>
      </c>
      <c r="G6729">
        <v>1.1688848899817519</v>
      </c>
      <c r="H6729">
        <v>2.3582434476667</v>
      </c>
      <c r="I6729">
        <v>-0.89462983184532829</v>
      </c>
      <c r="J6729">
        <v>2.4481674510762272</v>
      </c>
    </row>
    <row r="6730" spans="1:10" x14ac:dyDescent="0.2">
      <c r="A6730">
        <v>35202091</v>
      </c>
      <c r="B6730">
        <v>536</v>
      </c>
      <c r="C6730">
        <v>2</v>
      </c>
      <c r="D6730">
        <v>4</v>
      </c>
      <c r="E6730">
        <v>4</v>
      </c>
      <c r="F6730">
        <v>5</v>
      </c>
      <c r="G6730">
        <v>-0.46196527354619399</v>
      </c>
      <c r="H6730">
        <v>0.2687546084121884</v>
      </c>
      <c r="I6730">
        <v>0.41815951493924536</v>
      </c>
      <c r="J6730">
        <v>0.89198641253031519</v>
      </c>
    </row>
    <row r="6731" spans="1:10" x14ac:dyDescent="0.2">
      <c r="A6731">
        <v>35202094</v>
      </c>
      <c r="B6731">
        <v>420</v>
      </c>
      <c r="C6731">
        <v>3</v>
      </c>
      <c r="D6731">
        <v>4</v>
      </c>
      <c r="E6731">
        <v>5</v>
      </c>
      <c r="F6731">
        <v>4</v>
      </c>
      <c r="G6731">
        <v>-0.16636956365216293</v>
      </c>
      <c r="H6731">
        <v>8.5999046034301113E-2</v>
      </c>
      <c r="I6731">
        <v>0.89567917339571901</v>
      </c>
      <c r="J6731">
        <v>4.7201997879874197E-2</v>
      </c>
    </row>
    <row r="6732" spans="1:10" x14ac:dyDescent="0.2">
      <c r="A6732">
        <v>35202096</v>
      </c>
      <c r="B6732">
        <v>1011</v>
      </c>
      <c r="C6732">
        <v>4</v>
      </c>
      <c r="D6732">
        <v>5</v>
      </c>
      <c r="E6732">
        <v>1</v>
      </c>
      <c r="F6732">
        <v>5</v>
      </c>
      <c r="G6732">
        <v>0.18233272007974971</v>
      </c>
      <c r="H6732">
        <v>2.6620019273105595</v>
      </c>
      <c r="I6732">
        <v>-0.83787270821711957</v>
      </c>
      <c r="J6732">
        <v>3.0276958877807303</v>
      </c>
    </row>
    <row r="6733" spans="1:10" x14ac:dyDescent="0.2">
      <c r="A6733">
        <v>35202097</v>
      </c>
      <c r="B6733">
        <v>448</v>
      </c>
      <c r="C6733">
        <v>4</v>
      </c>
      <c r="D6733">
        <v>5</v>
      </c>
      <c r="E6733">
        <v>1</v>
      </c>
      <c r="F6733">
        <v>5</v>
      </c>
      <c r="G6733">
        <v>0.19137056844104461</v>
      </c>
      <c r="H6733">
        <v>4.224102877098689</v>
      </c>
      <c r="I6733">
        <v>-1.2308348433509133</v>
      </c>
      <c r="J6733">
        <v>1.3249877325415165</v>
      </c>
    </row>
    <row r="6734" spans="1:10" x14ac:dyDescent="0.2">
      <c r="A6734">
        <v>35202098</v>
      </c>
      <c r="B6734">
        <v>1059</v>
      </c>
      <c r="C6734">
        <v>5</v>
      </c>
      <c r="D6734">
        <v>4</v>
      </c>
      <c r="E6734">
        <v>3</v>
      </c>
      <c r="F6734">
        <v>5</v>
      </c>
      <c r="G6734">
        <v>2.6562852730240616</v>
      </c>
      <c r="H6734">
        <v>0.16369379636897669</v>
      </c>
      <c r="I6734">
        <v>-3.5798558712351158E-2</v>
      </c>
      <c r="J6734">
        <v>0.93071314447301745</v>
      </c>
    </row>
    <row r="6735" spans="1:10" x14ac:dyDescent="0.2">
      <c r="A6735">
        <v>35202100</v>
      </c>
      <c r="B6735">
        <v>394</v>
      </c>
      <c r="C6735">
        <v>4</v>
      </c>
      <c r="D6735">
        <v>3</v>
      </c>
      <c r="E6735">
        <v>3</v>
      </c>
      <c r="F6735">
        <v>5</v>
      </c>
      <c r="G6735">
        <v>0.21153350750095962</v>
      </c>
      <c r="H6735">
        <v>-0.15242835063515892</v>
      </c>
      <c r="I6735">
        <v>-0.13069301919203377</v>
      </c>
      <c r="J6735">
        <v>0.76851487860119039</v>
      </c>
    </row>
    <row r="6736" spans="1:10" x14ac:dyDescent="0.2">
      <c r="A6736">
        <v>35202101</v>
      </c>
      <c r="B6736">
        <v>374</v>
      </c>
      <c r="C6736">
        <v>4</v>
      </c>
      <c r="D6736">
        <v>3</v>
      </c>
      <c r="E6736">
        <v>4</v>
      </c>
      <c r="F6736">
        <v>4</v>
      </c>
      <c r="G6736">
        <v>0.18391726964920585</v>
      </c>
      <c r="H6736">
        <v>-0.26353837696429444</v>
      </c>
      <c r="I6736">
        <v>0.16982386595981452</v>
      </c>
      <c r="J6736">
        <v>0.48066368644143898</v>
      </c>
    </row>
    <row r="6737" spans="1:10" x14ac:dyDescent="0.2">
      <c r="A6737">
        <v>35202102</v>
      </c>
      <c r="B6737">
        <v>599</v>
      </c>
      <c r="C6737">
        <v>4</v>
      </c>
      <c r="D6737">
        <v>4</v>
      </c>
      <c r="E6737">
        <v>3</v>
      </c>
      <c r="F6737">
        <v>5</v>
      </c>
      <c r="G6737">
        <v>0.19088706085124674</v>
      </c>
      <c r="H6737">
        <v>0.39845060055977333</v>
      </c>
      <c r="I6737">
        <v>-0.26656815763751618</v>
      </c>
      <c r="J6737">
        <v>1.4036209540548694</v>
      </c>
    </row>
    <row r="6738" spans="1:10" x14ac:dyDescent="0.2">
      <c r="A6738">
        <v>35202103</v>
      </c>
      <c r="B6738">
        <v>585</v>
      </c>
      <c r="C6738">
        <v>4</v>
      </c>
      <c r="D6738">
        <v>5</v>
      </c>
      <c r="E6738">
        <v>1</v>
      </c>
      <c r="F6738">
        <v>5</v>
      </c>
      <c r="G6738">
        <v>0.41645718222329076</v>
      </c>
      <c r="H6738">
        <v>1.3227873073050467</v>
      </c>
      <c r="I6738">
        <v>-0.96057529624704752</v>
      </c>
      <c r="J6738">
        <v>2.1933274223286152</v>
      </c>
    </row>
    <row r="6739" spans="1:10" x14ac:dyDescent="0.2">
      <c r="A6739">
        <v>35202104</v>
      </c>
      <c r="B6739">
        <v>539</v>
      </c>
      <c r="C6739">
        <v>5</v>
      </c>
      <c r="D6739">
        <v>5</v>
      </c>
      <c r="E6739">
        <v>3</v>
      </c>
      <c r="F6739">
        <v>5</v>
      </c>
      <c r="G6739">
        <v>1.2944671140917103</v>
      </c>
      <c r="H6739">
        <v>1.0570347615731881</v>
      </c>
      <c r="I6739">
        <v>-0.10498942897539465</v>
      </c>
      <c r="J6739">
        <v>1.2617784750038392</v>
      </c>
    </row>
    <row r="6740" spans="1:10" x14ac:dyDescent="0.2">
      <c r="A6740">
        <v>35202105</v>
      </c>
      <c r="B6740">
        <v>376</v>
      </c>
      <c r="C6740">
        <v>3</v>
      </c>
      <c r="D6740">
        <v>3</v>
      </c>
      <c r="E6740">
        <v>5</v>
      </c>
      <c r="F6740">
        <v>4</v>
      </c>
      <c r="G6740">
        <v>-7.2709251739818639E-2</v>
      </c>
      <c r="H6740">
        <v>-0.28159677720992282</v>
      </c>
      <c r="I6740">
        <v>0.95087923874562807</v>
      </c>
      <c r="J6740">
        <v>0.17485987794001079</v>
      </c>
    </row>
    <row r="6741" spans="1:10" x14ac:dyDescent="0.2">
      <c r="A6741">
        <v>35202106</v>
      </c>
      <c r="B6741">
        <v>561</v>
      </c>
      <c r="C6741">
        <v>3</v>
      </c>
      <c r="D6741">
        <v>4</v>
      </c>
      <c r="E6741">
        <v>4</v>
      </c>
      <c r="F6741">
        <v>4</v>
      </c>
      <c r="G6741">
        <v>-0.36276777118821801</v>
      </c>
      <c r="H6741">
        <v>7.1000473650604093E-2</v>
      </c>
      <c r="I6741">
        <v>0.27483864373778294</v>
      </c>
      <c r="J6741">
        <v>0.43375932031706538</v>
      </c>
    </row>
    <row r="6742" spans="1:10" x14ac:dyDescent="0.2">
      <c r="A6742">
        <v>35202107</v>
      </c>
      <c r="B6742">
        <v>378</v>
      </c>
      <c r="C6742">
        <v>4</v>
      </c>
      <c r="D6742">
        <v>3</v>
      </c>
      <c r="E6742">
        <v>5</v>
      </c>
      <c r="F6742">
        <v>4</v>
      </c>
      <c r="G6742">
        <v>5.7776163815817322E-2</v>
      </c>
      <c r="H6742">
        <v>-0.35858256108254444</v>
      </c>
      <c r="I6742">
        <v>1.1343888681079386</v>
      </c>
      <c r="J6742">
        <v>-4.8732066232194809E-2</v>
      </c>
    </row>
    <row r="6743" spans="1:10" x14ac:dyDescent="0.2">
      <c r="A6743">
        <v>35202108</v>
      </c>
      <c r="B6743">
        <v>1356</v>
      </c>
      <c r="C6743">
        <v>4</v>
      </c>
      <c r="D6743">
        <v>3</v>
      </c>
      <c r="E6743">
        <v>3</v>
      </c>
      <c r="F6743">
        <v>5</v>
      </c>
      <c r="G6743">
        <v>0.60663299099337475</v>
      </c>
      <c r="H6743">
        <v>-0.18113131096406282</v>
      </c>
      <c r="I6743">
        <v>-0.23344385858256866</v>
      </c>
      <c r="J6743">
        <v>0.83380211272627103</v>
      </c>
    </row>
    <row r="6744" spans="1:10" x14ac:dyDescent="0.2">
      <c r="A6744">
        <v>35202109</v>
      </c>
      <c r="B6744">
        <v>959</v>
      </c>
      <c r="C6744">
        <v>5</v>
      </c>
      <c r="D6744">
        <v>3</v>
      </c>
      <c r="E6744">
        <v>2</v>
      </c>
      <c r="F6744">
        <v>5</v>
      </c>
      <c r="G6744">
        <v>0.96676186147692733</v>
      </c>
      <c r="H6744">
        <v>-0.31579872469711556</v>
      </c>
      <c r="I6744">
        <v>-0.6472978661071751</v>
      </c>
      <c r="J6744">
        <v>1.2738000567476471</v>
      </c>
    </row>
    <row r="6745" spans="1:10" x14ac:dyDescent="0.2">
      <c r="A6745">
        <v>35202110</v>
      </c>
      <c r="B6745">
        <v>807</v>
      </c>
      <c r="C6745">
        <v>4</v>
      </c>
      <c r="D6745">
        <v>3</v>
      </c>
      <c r="E6745">
        <v>2</v>
      </c>
      <c r="F6745">
        <v>5</v>
      </c>
      <c r="G6745">
        <v>0.57910875607281009</v>
      </c>
      <c r="H6745">
        <v>-0.21843944465099474</v>
      </c>
      <c r="I6745">
        <v>-0.50967954078108513</v>
      </c>
      <c r="J6745">
        <v>0.8577660975103798</v>
      </c>
    </row>
    <row r="6746" spans="1:10" x14ac:dyDescent="0.2">
      <c r="A6746">
        <v>35202111</v>
      </c>
      <c r="B6746">
        <v>580</v>
      </c>
      <c r="C6746">
        <v>1</v>
      </c>
      <c r="D6746">
        <v>1</v>
      </c>
      <c r="E6746">
        <v>2</v>
      </c>
      <c r="F6746">
        <v>4</v>
      </c>
      <c r="G6746">
        <v>-1.0174045704205317</v>
      </c>
      <c r="H6746">
        <v>-0.87685724179074986</v>
      </c>
      <c r="I6746">
        <v>-0.5292251913676671</v>
      </c>
      <c r="J6746">
        <v>3.4813820552171137E-2</v>
      </c>
    </row>
    <row r="6747" spans="1:10" x14ac:dyDescent="0.2">
      <c r="A6747">
        <v>35202112</v>
      </c>
      <c r="B6747">
        <v>520</v>
      </c>
      <c r="C6747">
        <v>4</v>
      </c>
      <c r="D6747">
        <v>3</v>
      </c>
      <c r="E6747">
        <v>3</v>
      </c>
      <c r="F6747">
        <v>5</v>
      </c>
      <c r="G6747">
        <v>0.18849391175252625</v>
      </c>
      <c r="H6747">
        <v>-0.12859963175963798</v>
      </c>
      <c r="I6747">
        <v>-8.545252420363636E-3</v>
      </c>
      <c r="J6747">
        <v>0.86840114604282703</v>
      </c>
    </row>
    <row r="6748" spans="1:10" x14ac:dyDescent="0.2">
      <c r="A6748">
        <v>35202113</v>
      </c>
      <c r="B6748">
        <v>593</v>
      </c>
      <c r="C6748">
        <v>3</v>
      </c>
      <c r="D6748">
        <v>3</v>
      </c>
      <c r="E6748">
        <v>4</v>
      </c>
      <c r="F6748">
        <v>4</v>
      </c>
      <c r="G6748">
        <v>-0.22708742815106714</v>
      </c>
      <c r="H6748">
        <v>-0.21778476974004762</v>
      </c>
      <c r="I6748">
        <v>0.30374900385320569</v>
      </c>
      <c r="J6748">
        <v>0.30168702311465784</v>
      </c>
    </row>
    <row r="6749" spans="1:10" x14ac:dyDescent="0.2">
      <c r="A6749">
        <v>35202114</v>
      </c>
      <c r="B6749">
        <v>432</v>
      </c>
      <c r="C6749">
        <v>2</v>
      </c>
      <c r="D6749">
        <v>2</v>
      </c>
      <c r="E6749">
        <v>5</v>
      </c>
      <c r="F6749">
        <v>4</v>
      </c>
      <c r="G6749">
        <v>-0.48847943864553467</v>
      </c>
      <c r="H6749">
        <v>-0.43839526130682543</v>
      </c>
      <c r="I6749">
        <v>0.75153357015317834</v>
      </c>
      <c r="J6749">
        <v>0.29835393670679522</v>
      </c>
    </row>
    <row r="6750" spans="1:10" x14ac:dyDescent="0.2">
      <c r="A6750">
        <v>35202115</v>
      </c>
      <c r="B6750">
        <v>511</v>
      </c>
      <c r="C6750">
        <v>2</v>
      </c>
      <c r="D6750">
        <v>3</v>
      </c>
      <c r="E6750">
        <v>3</v>
      </c>
      <c r="F6750">
        <v>4</v>
      </c>
      <c r="G6750">
        <v>-0.65530109686782712</v>
      </c>
      <c r="H6750">
        <v>-0.40424973014994253</v>
      </c>
      <c r="I6750">
        <v>-2.6038227936171596E-2</v>
      </c>
      <c r="J6750">
        <v>0.21080876273710891</v>
      </c>
    </row>
    <row r="6751" spans="1:10" x14ac:dyDescent="0.2">
      <c r="A6751">
        <v>35202116</v>
      </c>
      <c r="B6751">
        <v>489</v>
      </c>
      <c r="C6751">
        <v>2</v>
      </c>
      <c r="D6751">
        <v>2</v>
      </c>
      <c r="E6751">
        <v>3</v>
      </c>
      <c r="F6751">
        <v>4</v>
      </c>
      <c r="G6751">
        <v>-0.73031015867338289</v>
      </c>
      <c r="H6751">
        <v>-0.57584553588043619</v>
      </c>
      <c r="I6751">
        <v>-8.5738546574899044E-2</v>
      </c>
      <c r="J6751">
        <v>2.053757951463514E-2</v>
      </c>
    </row>
    <row r="6752" spans="1:10" x14ac:dyDescent="0.2">
      <c r="A6752">
        <v>35202117</v>
      </c>
      <c r="B6752">
        <v>683</v>
      </c>
      <c r="C6752">
        <v>4</v>
      </c>
      <c r="D6752">
        <v>5</v>
      </c>
      <c r="E6752">
        <v>2</v>
      </c>
      <c r="F6752">
        <v>5</v>
      </c>
      <c r="G6752">
        <v>4.623784947960223E-3</v>
      </c>
      <c r="H6752">
        <v>0.68272451034589743</v>
      </c>
      <c r="I6752">
        <v>-0.60473664556512785</v>
      </c>
      <c r="J6752">
        <v>2.0990789364585254</v>
      </c>
    </row>
    <row r="6753" spans="1:10" x14ac:dyDescent="0.2">
      <c r="A6753">
        <v>35202118</v>
      </c>
      <c r="B6753">
        <v>523</v>
      </c>
      <c r="C6753">
        <v>4</v>
      </c>
      <c r="D6753">
        <v>4</v>
      </c>
      <c r="E6753">
        <v>1</v>
      </c>
      <c r="F6753">
        <v>5</v>
      </c>
      <c r="G6753">
        <v>0.40063489761739585</v>
      </c>
      <c r="H6753">
        <v>0.40851210924374648</v>
      </c>
      <c r="I6753">
        <v>-0.97274810508153409</v>
      </c>
      <c r="J6753">
        <v>2.4298026967932937</v>
      </c>
    </row>
    <row r="6754" spans="1:10" x14ac:dyDescent="0.2">
      <c r="A6754">
        <v>35202119</v>
      </c>
      <c r="B6754">
        <v>936</v>
      </c>
      <c r="C6754">
        <v>5</v>
      </c>
      <c r="D6754">
        <v>5</v>
      </c>
      <c r="E6754">
        <v>1</v>
      </c>
      <c r="F6754">
        <v>5</v>
      </c>
      <c r="G6754">
        <v>1.0741241621892661</v>
      </c>
      <c r="H6754">
        <v>1.3205931996925444</v>
      </c>
      <c r="I6754">
        <v>-1.6800578327309661</v>
      </c>
      <c r="J6754">
        <v>5.0156602420027827</v>
      </c>
    </row>
    <row r="6755" spans="1:10" x14ac:dyDescent="0.2">
      <c r="A6755">
        <v>35202120</v>
      </c>
      <c r="B6755">
        <v>1001</v>
      </c>
      <c r="C6755">
        <v>5</v>
      </c>
      <c r="D6755">
        <v>4</v>
      </c>
      <c r="E6755">
        <v>1</v>
      </c>
      <c r="F6755">
        <v>5</v>
      </c>
      <c r="G6755">
        <v>0.98592706620533488</v>
      </c>
      <c r="H6755">
        <v>0.13649612967063574</v>
      </c>
      <c r="I6755">
        <v>-0.73881955726563153</v>
      </c>
      <c r="J6755">
        <v>1.4542949655316648</v>
      </c>
    </row>
    <row r="6756" spans="1:10" x14ac:dyDescent="0.2">
      <c r="A6756">
        <v>35202121</v>
      </c>
      <c r="B6756">
        <v>527</v>
      </c>
      <c r="C6756">
        <v>3</v>
      </c>
      <c r="D6756">
        <v>4</v>
      </c>
      <c r="E6756">
        <v>1</v>
      </c>
      <c r="F6756">
        <v>5</v>
      </c>
      <c r="G6756">
        <v>-0.37201127061562195</v>
      </c>
      <c r="H6756">
        <v>0.31984672727309371</v>
      </c>
      <c r="I6756">
        <v>-1.0889158245028889</v>
      </c>
      <c r="J6756">
        <v>0.97333212890346643</v>
      </c>
    </row>
    <row r="6757" spans="1:10" x14ac:dyDescent="0.2">
      <c r="A6757">
        <v>35202122</v>
      </c>
      <c r="B6757">
        <v>591</v>
      </c>
      <c r="C6757">
        <v>1</v>
      </c>
      <c r="D6757">
        <v>2</v>
      </c>
      <c r="E6757">
        <v>2</v>
      </c>
      <c r="F6757">
        <v>4</v>
      </c>
      <c r="G6757">
        <v>-1.2428334871540327</v>
      </c>
      <c r="H6757">
        <v>-0.61372648089401394</v>
      </c>
      <c r="I6757">
        <v>-0.55381546458492725</v>
      </c>
      <c r="J6757">
        <v>0.12578203031731122</v>
      </c>
    </row>
    <row r="6758" spans="1:10" x14ac:dyDescent="0.2">
      <c r="A6758">
        <v>35202123</v>
      </c>
      <c r="B6758">
        <v>639</v>
      </c>
      <c r="C6758">
        <v>3</v>
      </c>
      <c r="D6758">
        <v>4</v>
      </c>
      <c r="E6758">
        <v>3</v>
      </c>
      <c r="F6758">
        <v>4</v>
      </c>
      <c r="G6758">
        <v>-8.3696549032041601E-2</v>
      </c>
      <c r="H6758">
        <v>9.767133218392246E-2</v>
      </c>
      <c r="I6758">
        <v>-0.11541725871124429</v>
      </c>
      <c r="J6758">
        <v>0.20950170593872314</v>
      </c>
    </row>
    <row r="6759" spans="1:10" x14ac:dyDescent="0.2">
      <c r="A6759">
        <v>35202124</v>
      </c>
      <c r="B6759">
        <v>514</v>
      </c>
      <c r="C6759">
        <v>2</v>
      </c>
      <c r="D6759">
        <v>2</v>
      </c>
      <c r="E6759">
        <v>3</v>
      </c>
      <c r="F6759">
        <v>3</v>
      </c>
      <c r="G6759">
        <v>-0.66969271401757469</v>
      </c>
      <c r="H6759">
        <v>-0.7642982458339036</v>
      </c>
      <c r="I6759">
        <v>-0.1032566663849052</v>
      </c>
      <c r="J6759">
        <v>-0.11358470791119085</v>
      </c>
    </row>
    <row r="6760" spans="1:10" x14ac:dyDescent="0.2">
      <c r="A6760">
        <v>35202125</v>
      </c>
      <c r="B6760">
        <v>728</v>
      </c>
      <c r="C6760">
        <v>4</v>
      </c>
      <c r="D6760">
        <v>3</v>
      </c>
      <c r="E6760">
        <v>2</v>
      </c>
      <c r="F6760">
        <v>5</v>
      </c>
      <c r="G6760">
        <v>0.28570487511274278</v>
      </c>
      <c r="H6760">
        <v>-9.4867229326504474E-2</v>
      </c>
      <c r="I6760">
        <v>-0.56097076300713899</v>
      </c>
      <c r="J6760">
        <v>1.0798373819244418</v>
      </c>
    </row>
    <row r="6761" spans="1:10" x14ac:dyDescent="0.2">
      <c r="A6761">
        <v>35202126</v>
      </c>
      <c r="B6761">
        <v>727</v>
      </c>
      <c r="C6761">
        <v>1</v>
      </c>
      <c r="D6761">
        <v>2</v>
      </c>
      <c r="E6761">
        <v>2</v>
      </c>
      <c r="F6761">
        <v>4</v>
      </c>
      <c r="G6761">
        <v>-1.4423305592327735</v>
      </c>
      <c r="H6761">
        <v>-0.73107781873460231</v>
      </c>
      <c r="I6761">
        <v>-0.66212894781851417</v>
      </c>
      <c r="J6761">
        <v>4.9177026972534621E-2</v>
      </c>
    </row>
    <row r="6762" spans="1:10" x14ac:dyDescent="0.2">
      <c r="A6762">
        <v>35202127</v>
      </c>
      <c r="B6762">
        <v>463</v>
      </c>
      <c r="C6762">
        <v>2</v>
      </c>
      <c r="D6762">
        <v>4</v>
      </c>
      <c r="E6762">
        <v>2</v>
      </c>
      <c r="F6762">
        <v>5</v>
      </c>
      <c r="G6762">
        <v>-0.60698596404196103</v>
      </c>
      <c r="H6762">
        <v>6.924739819623088E-2</v>
      </c>
      <c r="I6762">
        <v>-0.38001932588754261</v>
      </c>
      <c r="J6762">
        <v>0.87521143573018301</v>
      </c>
    </row>
    <row r="6763" spans="1:10" x14ac:dyDescent="0.2">
      <c r="A6763">
        <v>35202128</v>
      </c>
      <c r="B6763">
        <v>660</v>
      </c>
      <c r="C6763">
        <v>1</v>
      </c>
      <c r="D6763">
        <v>2</v>
      </c>
      <c r="E6763">
        <v>2</v>
      </c>
      <c r="F6763">
        <v>4</v>
      </c>
      <c r="G6763">
        <v>-0.96676604463446147</v>
      </c>
      <c r="H6763">
        <v>-0.63442796188089812</v>
      </c>
      <c r="I6763">
        <v>-0.48526652912170443</v>
      </c>
      <c r="J6763">
        <v>0.10410749410638581</v>
      </c>
    </row>
    <row r="6764" spans="1:10" x14ac:dyDescent="0.2">
      <c r="A6764">
        <v>35202129</v>
      </c>
      <c r="B6764">
        <v>518</v>
      </c>
      <c r="C6764">
        <v>4</v>
      </c>
      <c r="D6764">
        <v>4</v>
      </c>
      <c r="E6764">
        <v>1</v>
      </c>
      <c r="F6764">
        <v>5</v>
      </c>
      <c r="G6764">
        <v>0.45470427930111557</v>
      </c>
      <c r="H6764">
        <v>0.33114027929818513</v>
      </c>
      <c r="I6764">
        <v>-1.040169487866933</v>
      </c>
      <c r="J6764">
        <v>1.1367875237144149</v>
      </c>
    </row>
    <row r="6765" spans="1:10" x14ac:dyDescent="0.2">
      <c r="A6765">
        <v>35202130</v>
      </c>
      <c r="B6765">
        <v>493</v>
      </c>
      <c r="C6765">
        <v>5</v>
      </c>
      <c r="D6765">
        <v>3</v>
      </c>
      <c r="E6765">
        <v>1</v>
      </c>
      <c r="F6765">
        <v>5</v>
      </c>
      <c r="G6765">
        <v>0.74165581464077279</v>
      </c>
      <c r="H6765">
        <v>-0.33420087358805245</v>
      </c>
      <c r="I6765">
        <v>-0.95745582155524089</v>
      </c>
      <c r="J6765">
        <v>1.2260589805984246</v>
      </c>
    </row>
    <row r="6766" spans="1:10" x14ac:dyDescent="0.2">
      <c r="A6766">
        <v>35202131</v>
      </c>
      <c r="B6766">
        <v>784</v>
      </c>
      <c r="C6766">
        <v>5</v>
      </c>
      <c r="D6766">
        <v>5</v>
      </c>
      <c r="E6766">
        <v>2</v>
      </c>
      <c r="F6766">
        <v>5</v>
      </c>
      <c r="G6766">
        <v>1.6984559798315888</v>
      </c>
      <c r="H6766">
        <v>0.87225668592837635</v>
      </c>
      <c r="I6766">
        <v>-0.3345928697490449</v>
      </c>
      <c r="J6766">
        <v>2.5277249142319285</v>
      </c>
    </row>
    <row r="6767" spans="1:10" x14ac:dyDescent="0.2">
      <c r="A6767">
        <v>35202132</v>
      </c>
      <c r="B6767">
        <v>1086</v>
      </c>
      <c r="C6767">
        <v>5</v>
      </c>
      <c r="D6767">
        <v>5</v>
      </c>
      <c r="E6767">
        <v>5</v>
      </c>
      <c r="F6767">
        <v>5</v>
      </c>
      <c r="G6767">
        <v>2.9218398256308848</v>
      </c>
      <c r="H6767">
        <v>1.2439872698536769</v>
      </c>
      <c r="I6767">
        <v>2.153665592136393</v>
      </c>
      <c r="J6767">
        <v>1.0354756273129468</v>
      </c>
    </row>
    <row r="6768" spans="1:10" x14ac:dyDescent="0.2">
      <c r="A6768">
        <v>35202133</v>
      </c>
      <c r="B6768">
        <v>711</v>
      </c>
      <c r="C6768">
        <v>2</v>
      </c>
      <c r="D6768">
        <v>4</v>
      </c>
      <c r="E6768">
        <v>3</v>
      </c>
      <c r="F6768">
        <v>4</v>
      </c>
      <c r="G6768">
        <v>-0.55849293677593104</v>
      </c>
      <c r="H6768">
        <v>0.37909586567455195</v>
      </c>
      <c r="I6768">
        <v>-0.18898771620946259</v>
      </c>
      <c r="J6768">
        <v>0.10507917362258765</v>
      </c>
    </row>
    <row r="6769" spans="1:10" x14ac:dyDescent="0.2">
      <c r="A6769">
        <v>35202134</v>
      </c>
      <c r="B6769">
        <v>684</v>
      </c>
      <c r="C6769">
        <v>1</v>
      </c>
      <c r="D6769">
        <v>3</v>
      </c>
      <c r="E6769">
        <v>3</v>
      </c>
      <c r="F6769">
        <v>4</v>
      </c>
      <c r="G6769">
        <v>-0.99396273773416155</v>
      </c>
      <c r="H6769">
        <v>-0.34035853614417722</v>
      </c>
      <c r="I6769">
        <v>-0.14181784836794806</v>
      </c>
      <c r="J6769">
        <v>2.7492373672210801E-2</v>
      </c>
    </row>
    <row r="6770" spans="1:10" x14ac:dyDescent="0.2">
      <c r="A6770">
        <v>35202135</v>
      </c>
      <c r="B6770">
        <v>1161</v>
      </c>
      <c r="C6770">
        <v>1</v>
      </c>
      <c r="D6770">
        <v>5</v>
      </c>
      <c r="E6770">
        <v>2</v>
      </c>
      <c r="F6770">
        <v>5</v>
      </c>
      <c r="G6770">
        <v>-1.0439907328235041</v>
      </c>
      <c r="H6770">
        <v>3.4969841610482564</v>
      </c>
      <c r="I6770">
        <v>-0.6347495385050882</v>
      </c>
      <c r="J6770">
        <v>1.19805697412367</v>
      </c>
    </row>
    <row r="6771" spans="1:10" x14ac:dyDescent="0.2">
      <c r="A6771">
        <v>35202136</v>
      </c>
      <c r="B6771">
        <v>930</v>
      </c>
      <c r="C6771">
        <v>1</v>
      </c>
      <c r="D6771">
        <v>5</v>
      </c>
      <c r="E6771">
        <v>3</v>
      </c>
      <c r="F6771">
        <v>5</v>
      </c>
      <c r="G6771">
        <v>-0.8236965312418788</v>
      </c>
      <c r="H6771">
        <v>6.1151224152982824</v>
      </c>
      <c r="I6771">
        <v>-0.24116706841864233</v>
      </c>
      <c r="J6771">
        <v>0.77420916611781188</v>
      </c>
    </row>
    <row r="6772" spans="1:10" x14ac:dyDescent="0.2">
      <c r="A6772">
        <v>35202137</v>
      </c>
      <c r="B6772">
        <v>747</v>
      </c>
      <c r="C6772">
        <v>1</v>
      </c>
      <c r="D6772">
        <v>5</v>
      </c>
      <c r="E6772">
        <v>4</v>
      </c>
      <c r="F6772">
        <v>5</v>
      </c>
      <c r="G6772">
        <v>-0.96919801747769352</v>
      </c>
      <c r="H6772">
        <v>6.128322796202756</v>
      </c>
      <c r="I6772">
        <v>0.27658490874671982</v>
      </c>
      <c r="J6772">
        <v>0.89398101676820907</v>
      </c>
    </row>
    <row r="6773" spans="1:10" x14ac:dyDescent="0.2">
      <c r="A6773">
        <v>35202138</v>
      </c>
      <c r="B6773">
        <v>531</v>
      </c>
      <c r="C6773">
        <v>2</v>
      </c>
      <c r="D6773">
        <v>5</v>
      </c>
      <c r="E6773">
        <v>5</v>
      </c>
      <c r="F6773">
        <v>4</v>
      </c>
      <c r="G6773">
        <v>-0.70107886955875931</v>
      </c>
      <c r="H6773">
        <v>0.87784186682117393</v>
      </c>
      <c r="I6773">
        <v>0.6069573988769601</v>
      </c>
      <c r="J6773">
        <v>0.3030485617234982</v>
      </c>
    </row>
    <row r="6774" spans="1:10" x14ac:dyDescent="0.2">
      <c r="A6774">
        <v>35202139</v>
      </c>
      <c r="B6774">
        <v>531</v>
      </c>
      <c r="C6774">
        <v>3</v>
      </c>
      <c r="D6774">
        <v>5</v>
      </c>
      <c r="E6774">
        <v>5</v>
      </c>
      <c r="F6774">
        <v>4</v>
      </c>
      <c r="G6774">
        <v>-0.28128151010274743</v>
      </c>
      <c r="H6774">
        <v>1.6781293792315748</v>
      </c>
      <c r="I6774">
        <v>0.57859380835516749</v>
      </c>
      <c r="J6774">
        <v>0.40178620216686672</v>
      </c>
    </row>
    <row r="6775" spans="1:10" x14ac:dyDescent="0.2">
      <c r="A6775">
        <v>35202140</v>
      </c>
      <c r="B6775">
        <v>955</v>
      </c>
      <c r="C6775">
        <v>5</v>
      </c>
      <c r="D6775">
        <v>5</v>
      </c>
      <c r="E6775">
        <v>1</v>
      </c>
      <c r="F6775">
        <v>5</v>
      </c>
      <c r="G6775">
        <v>0.86665530269174673</v>
      </c>
      <c r="H6775">
        <v>0.87456364285130483</v>
      </c>
      <c r="I6775">
        <v>-0.7326720356167864</v>
      </c>
      <c r="J6775">
        <v>1.0168718388649705</v>
      </c>
    </row>
    <row r="6776" spans="1:10" x14ac:dyDescent="0.2">
      <c r="A6776">
        <v>35202141</v>
      </c>
      <c r="B6776">
        <v>413</v>
      </c>
      <c r="C6776">
        <v>4</v>
      </c>
      <c r="D6776">
        <v>3</v>
      </c>
      <c r="E6776">
        <v>5</v>
      </c>
      <c r="F6776">
        <v>3</v>
      </c>
      <c r="G6776">
        <v>0.19808635324422488</v>
      </c>
      <c r="H6776">
        <v>-0.17473558857294225</v>
      </c>
      <c r="I6776">
        <v>1.253603537476224</v>
      </c>
      <c r="J6776">
        <v>-7.2664235671422162E-2</v>
      </c>
    </row>
    <row r="6777" spans="1:10" x14ac:dyDescent="0.2">
      <c r="A6777">
        <v>35202145</v>
      </c>
      <c r="B6777">
        <v>743</v>
      </c>
      <c r="C6777">
        <v>5</v>
      </c>
      <c r="D6777">
        <v>5</v>
      </c>
      <c r="E6777">
        <v>1</v>
      </c>
      <c r="F6777">
        <v>5</v>
      </c>
      <c r="G6777">
        <v>0.99822244854884024</v>
      </c>
      <c r="H6777">
        <v>1.4053976082289725</v>
      </c>
      <c r="I6777">
        <v>-1.5235498608182985</v>
      </c>
      <c r="J6777">
        <v>3.920059244534992</v>
      </c>
    </row>
    <row r="6778" spans="1:10" x14ac:dyDescent="0.2">
      <c r="A6778">
        <v>35202147</v>
      </c>
      <c r="B6778">
        <v>691</v>
      </c>
      <c r="C6778">
        <v>5</v>
      </c>
      <c r="D6778">
        <v>5</v>
      </c>
      <c r="E6778">
        <v>5</v>
      </c>
      <c r="F6778">
        <v>5</v>
      </c>
      <c r="G6778">
        <v>2.2797189800151747</v>
      </c>
      <c r="H6778">
        <v>0.92938766177452825</v>
      </c>
      <c r="I6778">
        <v>1.7276210700863377</v>
      </c>
      <c r="J6778">
        <v>1.0906802103980364</v>
      </c>
    </row>
    <row r="6779" spans="1:10" x14ac:dyDescent="0.2">
      <c r="A6779">
        <v>35202149</v>
      </c>
      <c r="B6779">
        <v>592</v>
      </c>
      <c r="C6779">
        <v>2</v>
      </c>
      <c r="D6779">
        <v>5</v>
      </c>
      <c r="E6779">
        <v>3</v>
      </c>
      <c r="F6779">
        <v>5</v>
      </c>
      <c r="G6779">
        <v>-0.65210774910569058</v>
      </c>
      <c r="H6779">
        <v>0.71528362015253533</v>
      </c>
      <c r="I6779">
        <v>-0.30058260474321608</v>
      </c>
      <c r="J6779">
        <v>1.0914573710997904</v>
      </c>
    </row>
    <row r="6780" spans="1:10" x14ac:dyDescent="0.2">
      <c r="A6780">
        <v>35202150</v>
      </c>
      <c r="B6780">
        <v>454</v>
      </c>
      <c r="C6780">
        <v>3</v>
      </c>
      <c r="D6780">
        <v>3</v>
      </c>
      <c r="E6780">
        <v>3</v>
      </c>
      <c r="F6780">
        <v>5</v>
      </c>
      <c r="G6780">
        <v>-0.16264724043096052</v>
      </c>
      <c r="H6780">
        <v>-7.9353752955117346E-2</v>
      </c>
      <c r="I6780">
        <v>1.1247779550262692E-2</v>
      </c>
      <c r="J6780">
        <v>0.9668009890229633</v>
      </c>
    </row>
    <row r="6781" spans="1:10" x14ac:dyDescent="0.2">
      <c r="A6781">
        <v>35202151</v>
      </c>
      <c r="B6781">
        <v>536</v>
      </c>
      <c r="C6781">
        <v>1</v>
      </c>
      <c r="D6781">
        <v>4</v>
      </c>
      <c r="E6781">
        <v>5</v>
      </c>
      <c r="F6781">
        <v>4</v>
      </c>
      <c r="G6781">
        <v>-0.92409880911398568</v>
      </c>
      <c r="H6781">
        <v>0.28860916572346024</v>
      </c>
      <c r="I6781">
        <v>0.66963408547749992</v>
      </c>
      <c r="J6781">
        <v>0.68671564924311956</v>
      </c>
    </row>
    <row r="6782" spans="1:10" x14ac:dyDescent="0.2">
      <c r="A6782">
        <v>35202152</v>
      </c>
      <c r="B6782">
        <v>650</v>
      </c>
      <c r="C6782">
        <v>5</v>
      </c>
      <c r="D6782">
        <v>5</v>
      </c>
      <c r="E6782">
        <v>2</v>
      </c>
      <c r="F6782">
        <v>5</v>
      </c>
      <c r="G6782">
        <v>1.2295255308453745</v>
      </c>
      <c r="H6782">
        <v>1.633232830603202</v>
      </c>
      <c r="I6782">
        <v>-0.49039076553950633</v>
      </c>
      <c r="J6782">
        <v>1.5186747736882196</v>
      </c>
    </row>
    <row r="6783" spans="1:10" x14ac:dyDescent="0.2">
      <c r="A6783">
        <v>35202153</v>
      </c>
      <c r="B6783">
        <v>499</v>
      </c>
      <c r="C6783">
        <v>4</v>
      </c>
      <c r="D6783">
        <v>5</v>
      </c>
      <c r="E6783">
        <v>2</v>
      </c>
      <c r="F6783">
        <v>5</v>
      </c>
      <c r="G6783">
        <v>0.15066149075500057</v>
      </c>
      <c r="H6783">
        <v>0.6013799105312313</v>
      </c>
      <c r="I6783">
        <v>-0.6595219825369133</v>
      </c>
      <c r="J6783">
        <v>1.978539988212384</v>
      </c>
    </row>
    <row r="6784" spans="1:10" x14ac:dyDescent="0.2">
      <c r="A6784">
        <v>35202154</v>
      </c>
      <c r="B6784">
        <v>564</v>
      </c>
      <c r="C6784">
        <v>5</v>
      </c>
      <c r="D6784">
        <v>4</v>
      </c>
      <c r="E6784">
        <v>2</v>
      </c>
      <c r="F6784">
        <v>5</v>
      </c>
      <c r="G6784">
        <v>0.95480327918183094</v>
      </c>
      <c r="H6784">
        <v>0.39566664661315387</v>
      </c>
      <c r="I6784">
        <v>-0.38355781617574591</v>
      </c>
      <c r="J6784">
        <v>2.101324634753531</v>
      </c>
    </row>
    <row r="6785" spans="1:10" x14ac:dyDescent="0.2">
      <c r="A6785">
        <v>35202155</v>
      </c>
      <c r="B6785">
        <v>584</v>
      </c>
      <c r="C6785">
        <v>4</v>
      </c>
      <c r="D6785">
        <v>4</v>
      </c>
      <c r="E6785">
        <v>2</v>
      </c>
      <c r="F6785">
        <v>5</v>
      </c>
      <c r="G6785">
        <v>3.9951187865839399E-2</v>
      </c>
      <c r="H6785">
        <v>0.12323673727026616</v>
      </c>
      <c r="I6785">
        <v>-0.63482649139521174</v>
      </c>
      <c r="J6785">
        <v>0.81471791028442597</v>
      </c>
    </row>
    <row r="6786" spans="1:10" x14ac:dyDescent="0.2">
      <c r="A6786">
        <v>35202156</v>
      </c>
      <c r="B6786">
        <v>535</v>
      </c>
      <c r="C6786">
        <v>2</v>
      </c>
      <c r="D6786">
        <v>2</v>
      </c>
      <c r="E6786">
        <v>4</v>
      </c>
      <c r="F6786">
        <v>4</v>
      </c>
      <c r="G6786">
        <v>-0.47352332248869544</v>
      </c>
      <c r="H6786">
        <v>-0.55451754761604688</v>
      </c>
      <c r="I6786">
        <v>0.10865060964956129</v>
      </c>
      <c r="J6786">
        <v>0.1041180801451454</v>
      </c>
    </row>
    <row r="6787" spans="1:10" x14ac:dyDescent="0.2">
      <c r="A6787">
        <v>35202157</v>
      </c>
      <c r="B6787">
        <v>392</v>
      </c>
      <c r="C6787">
        <v>3</v>
      </c>
      <c r="D6787">
        <v>5</v>
      </c>
      <c r="E6787">
        <v>3</v>
      </c>
      <c r="F6787">
        <v>5</v>
      </c>
      <c r="G6787">
        <v>-0.24018042454620375</v>
      </c>
      <c r="H6787">
        <v>1.111535840744506</v>
      </c>
      <c r="I6787">
        <v>-0.10997965139142113</v>
      </c>
      <c r="J6787">
        <v>0.71596322224810249</v>
      </c>
    </row>
    <row r="6788" spans="1:10" x14ac:dyDescent="0.2">
      <c r="A6788">
        <v>35202158</v>
      </c>
      <c r="B6788">
        <v>465</v>
      </c>
      <c r="C6788">
        <v>1</v>
      </c>
      <c r="D6788">
        <v>1</v>
      </c>
      <c r="E6788">
        <v>4</v>
      </c>
      <c r="F6788">
        <v>4</v>
      </c>
      <c r="G6788">
        <v>-0.93764276021043869</v>
      </c>
      <c r="H6788">
        <v>-0.82662245960894043</v>
      </c>
      <c r="I6788">
        <v>0.13965563464860614</v>
      </c>
      <c r="J6788">
        <v>2.5490219800489655E-2</v>
      </c>
    </row>
    <row r="6789" spans="1:10" x14ac:dyDescent="0.2">
      <c r="A6789">
        <v>35202159</v>
      </c>
      <c r="B6789">
        <v>131</v>
      </c>
      <c r="C6789">
        <v>3</v>
      </c>
      <c r="D6789">
        <v>5</v>
      </c>
      <c r="E6789">
        <v>1</v>
      </c>
      <c r="F6789">
        <v>4</v>
      </c>
      <c r="G6789">
        <v>-4.1626804433305478E-2</v>
      </c>
      <c r="H6789">
        <v>0.85290587842025278</v>
      </c>
      <c r="I6789">
        <v>-0.91404691945400129</v>
      </c>
      <c r="J6789">
        <v>0.20133632032567744</v>
      </c>
    </row>
    <row r="6790" spans="1:10" x14ac:dyDescent="0.2">
      <c r="A6790">
        <v>35202160</v>
      </c>
      <c r="B6790">
        <v>491</v>
      </c>
      <c r="C6790">
        <v>2</v>
      </c>
      <c r="D6790">
        <v>3</v>
      </c>
      <c r="E6790">
        <v>5</v>
      </c>
      <c r="F6790">
        <v>2</v>
      </c>
      <c r="G6790">
        <v>-0.42916698788193564</v>
      </c>
      <c r="H6790">
        <v>-0.16814688216065765</v>
      </c>
      <c r="I6790">
        <v>2.0785549893148536</v>
      </c>
      <c r="J6790">
        <v>-0.47608820983869971</v>
      </c>
    </row>
    <row r="6791" spans="1:10" x14ac:dyDescent="0.2">
      <c r="A6791">
        <v>35202161</v>
      </c>
      <c r="B6791">
        <v>887</v>
      </c>
      <c r="C6791">
        <v>3</v>
      </c>
      <c r="D6791">
        <v>4</v>
      </c>
      <c r="E6791">
        <v>4</v>
      </c>
      <c r="F6791">
        <v>4</v>
      </c>
      <c r="G6791">
        <v>-0.11795597219662705</v>
      </c>
      <c r="H6791">
        <v>4.5370486794278048E-2</v>
      </c>
      <c r="I6791">
        <v>0.41230580823334528</v>
      </c>
      <c r="J6791">
        <v>0.37175695907738465</v>
      </c>
    </row>
    <row r="6792" spans="1:10" x14ac:dyDescent="0.2">
      <c r="A6792">
        <v>35202162</v>
      </c>
      <c r="B6792">
        <v>675</v>
      </c>
      <c r="C6792">
        <v>4</v>
      </c>
      <c r="D6792">
        <v>5</v>
      </c>
      <c r="E6792">
        <v>3</v>
      </c>
      <c r="F6792">
        <v>5</v>
      </c>
      <c r="G6792">
        <v>0.50311293250400912</v>
      </c>
      <c r="H6792">
        <v>1.2507471414314941</v>
      </c>
      <c r="I6792">
        <v>-0.16244342204333073</v>
      </c>
      <c r="J6792">
        <v>1.6024142576625655</v>
      </c>
    </row>
    <row r="6793" spans="1:10" x14ac:dyDescent="0.2">
      <c r="A6793">
        <v>35202163</v>
      </c>
      <c r="B6793">
        <v>628</v>
      </c>
      <c r="C6793">
        <v>5</v>
      </c>
      <c r="D6793">
        <v>4</v>
      </c>
      <c r="E6793">
        <v>3</v>
      </c>
      <c r="F6793">
        <v>5</v>
      </c>
      <c r="G6793">
        <v>0.74877741212445192</v>
      </c>
      <c r="H6793">
        <v>0.49011949932740284</v>
      </c>
      <c r="I6793">
        <v>-0.25555676870024241</v>
      </c>
      <c r="J6793">
        <v>0.98546243648330867</v>
      </c>
    </row>
    <row r="6794" spans="1:10" x14ac:dyDescent="0.2">
      <c r="A6794">
        <v>35202164</v>
      </c>
      <c r="B6794">
        <v>523</v>
      </c>
      <c r="C6794">
        <v>3</v>
      </c>
      <c r="D6794">
        <v>4</v>
      </c>
      <c r="E6794">
        <v>5</v>
      </c>
      <c r="F6794">
        <v>5</v>
      </c>
      <c r="G6794">
        <v>-3.2477055532158017E-2</v>
      </c>
      <c r="H6794">
        <v>0.45207446198644524</v>
      </c>
      <c r="I6794">
        <v>0.58127162007175981</v>
      </c>
      <c r="J6794">
        <v>0.87135807056598302</v>
      </c>
    </row>
    <row r="6795" spans="1:10" x14ac:dyDescent="0.2">
      <c r="A6795">
        <v>35202165</v>
      </c>
      <c r="B6795">
        <v>870</v>
      </c>
      <c r="C6795">
        <v>4</v>
      </c>
      <c r="D6795">
        <v>4</v>
      </c>
      <c r="E6795">
        <v>3</v>
      </c>
      <c r="F6795">
        <v>5</v>
      </c>
      <c r="G6795">
        <v>0.38104573861885749</v>
      </c>
      <c r="H6795">
        <v>0.50086323751780915</v>
      </c>
      <c r="I6795">
        <v>-0.27104667982128033</v>
      </c>
      <c r="J6795">
        <v>1.5106125710604856</v>
      </c>
    </row>
    <row r="6796" spans="1:10" x14ac:dyDescent="0.2">
      <c r="A6796">
        <v>35202166</v>
      </c>
      <c r="B6796">
        <v>458</v>
      </c>
      <c r="C6796">
        <v>4</v>
      </c>
      <c r="D6796">
        <v>4</v>
      </c>
      <c r="E6796">
        <v>5</v>
      </c>
      <c r="F6796">
        <v>4</v>
      </c>
      <c r="G6796">
        <v>0.40880544392969814</v>
      </c>
      <c r="H6796">
        <v>0.59543282896517136</v>
      </c>
      <c r="I6796">
        <v>1.3229920149375229</v>
      </c>
      <c r="J6796">
        <v>0.33353641542796608</v>
      </c>
    </row>
    <row r="6797" spans="1:10" x14ac:dyDescent="0.2">
      <c r="A6797">
        <v>35202167</v>
      </c>
      <c r="B6797">
        <v>479</v>
      </c>
      <c r="C6797">
        <v>3</v>
      </c>
      <c r="D6797">
        <v>4</v>
      </c>
      <c r="E6797">
        <v>5</v>
      </c>
      <c r="F6797">
        <v>4</v>
      </c>
      <c r="G6797">
        <v>-0.37188609070607792</v>
      </c>
      <c r="H6797">
        <v>0.42075874501049804</v>
      </c>
      <c r="I6797">
        <v>1.4492700722740968</v>
      </c>
      <c r="J6797">
        <v>0.39671353654160457</v>
      </c>
    </row>
    <row r="6798" spans="1:10" x14ac:dyDescent="0.2">
      <c r="A6798">
        <v>35202168</v>
      </c>
      <c r="B6798">
        <v>419</v>
      </c>
      <c r="C6798">
        <v>4</v>
      </c>
      <c r="D6798">
        <v>5</v>
      </c>
      <c r="E6798">
        <v>2</v>
      </c>
      <c r="F6798">
        <v>5</v>
      </c>
      <c r="G6798">
        <v>0.59916424937309021</v>
      </c>
      <c r="H6798">
        <v>1.2670317825190736</v>
      </c>
      <c r="I6798">
        <v>-0.67865870907416281</v>
      </c>
      <c r="J6798">
        <v>2.1262550188264129</v>
      </c>
    </row>
    <row r="6799" spans="1:10" x14ac:dyDescent="0.2">
      <c r="A6799">
        <v>35202169</v>
      </c>
      <c r="B6799">
        <v>487</v>
      </c>
      <c r="C6799">
        <v>4</v>
      </c>
      <c r="D6799">
        <v>5</v>
      </c>
      <c r="E6799">
        <v>2</v>
      </c>
      <c r="F6799">
        <v>5</v>
      </c>
      <c r="G6799">
        <v>0.47078288440711169</v>
      </c>
      <c r="H6799">
        <v>1.9975136832057818</v>
      </c>
      <c r="I6799">
        <v>-0.57961397048435204</v>
      </c>
      <c r="J6799">
        <v>2.1165635772316813</v>
      </c>
    </row>
    <row r="6800" spans="1:10" x14ac:dyDescent="0.2">
      <c r="A6800">
        <v>35202170</v>
      </c>
      <c r="B6800">
        <v>443</v>
      </c>
      <c r="C6800">
        <v>3</v>
      </c>
      <c r="D6800">
        <v>4</v>
      </c>
      <c r="E6800">
        <v>5</v>
      </c>
      <c r="F6800">
        <v>4</v>
      </c>
      <c r="G6800">
        <v>-7.9444718256378943E-2</v>
      </c>
      <c r="H6800">
        <v>0.52535076269254588</v>
      </c>
      <c r="I6800">
        <v>1.2654387105139553</v>
      </c>
      <c r="J6800">
        <v>0.40344509999483491</v>
      </c>
    </row>
    <row r="6801" spans="1:10" x14ac:dyDescent="0.2">
      <c r="A6801">
        <v>35202171</v>
      </c>
      <c r="B6801">
        <v>342</v>
      </c>
      <c r="C6801">
        <v>3</v>
      </c>
      <c r="D6801">
        <v>5</v>
      </c>
      <c r="E6801">
        <v>1</v>
      </c>
      <c r="F6801">
        <v>5</v>
      </c>
      <c r="G6801">
        <v>-0.13666576928110141</v>
      </c>
      <c r="H6801">
        <v>2.3556267330276346</v>
      </c>
      <c r="I6801">
        <v>-1.2851101792327357</v>
      </c>
      <c r="J6801">
        <v>1.9775747876468945</v>
      </c>
    </row>
    <row r="6802" spans="1:10" x14ac:dyDescent="0.2">
      <c r="A6802">
        <v>35202172</v>
      </c>
      <c r="B6802">
        <v>853</v>
      </c>
      <c r="C6802">
        <v>3</v>
      </c>
      <c r="D6802">
        <v>5</v>
      </c>
      <c r="E6802">
        <v>5</v>
      </c>
      <c r="F6802">
        <v>5</v>
      </c>
      <c r="G6802">
        <v>-4.9993911556294388E-2</v>
      </c>
      <c r="H6802">
        <v>1.334298728868224</v>
      </c>
      <c r="I6802">
        <v>0.66272755079829115</v>
      </c>
      <c r="J6802">
        <v>1.0026667188874385</v>
      </c>
    </row>
    <row r="6803" spans="1:10" x14ac:dyDescent="0.2">
      <c r="A6803">
        <v>35202173</v>
      </c>
      <c r="B6803">
        <v>871</v>
      </c>
      <c r="C6803">
        <v>4</v>
      </c>
      <c r="D6803">
        <v>5</v>
      </c>
      <c r="E6803">
        <v>2</v>
      </c>
      <c r="F6803">
        <v>4</v>
      </c>
      <c r="G6803">
        <v>0.55848782535542563</v>
      </c>
      <c r="H6803">
        <v>1.264750109550391</v>
      </c>
      <c r="I6803">
        <v>-0.42523447832617522</v>
      </c>
      <c r="J6803">
        <v>0.37005571082342309</v>
      </c>
    </row>
    <row r="6804" spans="1:10" x14ac:dyDescent="0.2">
      <c r="A6804">
        <v>35202174</v>
      </c>
      <c r="B6804">
        <v>275</v>
      </c>
      <c r="C6804">
        <v>3</v>
      </c>
      <c r="D6804">
        <v>2</v>
      </c>
      <c r="E6804">
        <v>5</v>
      </c>
      <c r="F6804">
        <v>3</v>
      </c>
      <c r="G6804">
        <v>-0.28773805874664321</v>
      </c>
      <c r="H6804">
        <v>-0.47871684999629083</v>
      </c>
      <c r="I6804">
        <v>1.7098936137851222</v>
      </c>
      <c r="J6804">
        <v>-0.16069375251416018</v>
      </c>
    </row>
    <row r="6805" spans="1:10" x14ac:dyDescent="0.2">
      <c r="A6805">
        <v>35202175</v>
      </c>
      <c r="B6805">
        <v>390</v>
      </c>
      <c r="C6805">
        <v>3</v>
      </c>
      <c r="D6805">
        <v>2</v>
      </c>
      <c r="E6805">
        <v>5</v>
      </c>
      <c r="F6805">
        <v>3</v>
      </c>
      <c r="G6805">
        <v>-0.10898437162519141</v>
      </c>
      <c r="H6805">
        <v>-0.55623508301412705</v>
      </c>
      <c r="I6805">
        <v>1.183080062384918</v>
      </c>
      <c r="J6805">
        <v>-0.12703169388309044</v>
      </c>
    </row>
    <row r="6806" spans="1:10" x14ac:dyDescent="0.2">
      <c r="A6806">
        <v>35202176</v>
      </c>
      <c r="B6806">
        <v>371</v>
      </c>
      <c r="C6806">
        <v>2</v>
      </c>
      <c r="D6806">
        <v>3</v>
      </c>
      <c r="E6806">
        <v>5</v>
      </c>
      <c r="F6806">
        <v>3</v>
      </c>
      <c r="G6806">
        <v>-0.45780349662519804</v>
      </c>
      <c r="H6806">
        <v>-0.33005246393414844</v>
      </c>
      <c r="I6806">
        <v>1.0041161120286182</v>
      </c>
      <c r="J6806">
        <v>-0.23379392091327292</v>
      </c>
    </row>
    <row r="6807" spans="1:10" x14ac:dyDescent="0.2">
      <c r="A6807">
        <v>35202177</v>
      </c>
      <c r="B6807">
        <v>604</v>
      </c>
      <c r="C6807">
        <v>3</v>
      </c>
      <c r="D6807">
        <v>4</v>
      </c>
      <c r="E6807">
        <v>5</v>
      </c>
      <c r="F6807">
        <v>4</v>
      </c>
      <c r="G6807">
        <v>-0.34960324638611129</v>
      </c>
      <c r="H6807">
        <v>-1.8976689700312133E-3</v>
      </c>
      <c r="I6807">
        <v>1.4814825371478437</v>
      </c>
      <c r="J6807">
        <v>-5.5904193235393557E-2</v>
      </c>
    </row>
    <row r="6808" spans="1:10" x14ac:dyDescent="0.2">
      <c r="A6808">
        <v>35202178</v>
      </c>
      <c r="B6808">
        <v>602</v>
      </c>
      <c r="C6808">
        <v>4</v>
      </c>
      <c r="D6808">
        <v>4</v>
      </c>
      <c r="E6808">
        <v>4</v>
      </c>
      <c r="F6808">
        <v>5</v>
      </c>
      <c r="G6808">
        <v>0.46335748317600089</v>
      </c>
      <c r="H6808">
        <v>0.56321276623255168</v>
      </c>
      <c r="I6808">
        <v>0.36176201685434994</v>
      </c>
      <c r="J6808">
        <v>0.73854520739694784</v>
      </c>
    </row>
    <row r="6809" spans="1:10" x14ac:dyDescent="0.2">
      <c r="A6809">
        <v>35202179</v>
      </c>
      <c r="B6809">
        <v>581</v>
      </c>
      <c r="C6809">
        <v>5</v>
      </c>
      <c r="D6809">
        <v>5</v>
      </c>
      <c r="E6809">
        <v>3</v>
      </c>
      <c r="F6809">
        <v>5</v>
      </c>
      <c r="G6809">
        <v>1.0849940016055495</v>
      </c>
      <c r="H6809">
        <v>1.7126273338094176</v>
      </c>
      <c r="I6809">
        <v>-0.16976568794581104</v>
      </c>
      <c r="J6809">
        <v>1.8455270381866768</v>
      </c>
    </row>
    <row r="6810" spans="1:10" x14ac:dyDescent="0.2">
      <c r="A6810">
        <v>35202180</v>
      </c>
      <c r="B6810">
        <v>1002</v>
      </c>
      <c r="C6810">
        <v>4</v>
      </c>
      <c r="D6810">
        <v>5</v>
      </c>
      <c r="E6810">
        <v>1</v>
      </c>
      <c r="F6810">
        <v>5</v>
      </c>
      <c r="G6810">
        <v>0.43720997883582891</v>
      </c>
      <c r="H6810">
        <v>1.6873069806807752</v>
      </c>
      <c r="I6810">
        <v>-0.76493574573079703</v>
      </c>
      <c r="J6810">
        <v>2.453507495480391</v>
      </c>
    </row>
    <row r="6811" spans="1:10" x14ac:dyDescent="0.2">
      <c r="A6811">
        <v>35202181</v>
      </c>
      <c r="B6811">
        <v>679</v>
      </c>
      <c r="C6811">
        <v>5</v>
      </c>
      <c r="D6811">
        <v>5</v>
      </c>
      <c r="E6811">
        <v>1</v>
      </c>
      <c r="F6811">
        <v>5</v>
      </c>
      <c r="G6811">
        <v>1.9382876411213579</v>
      </c>
      <c r="H6811">
        <v>1.087687525896142</v>
      </c>
      <c r="I6811">
        <v>-1.0718628017076575</v>
      </c>
      <c r="J6811">
        <v>2.0234100806431008</v>
      </c>
    </row>
    <row r="6812" spans="1:10" x14ac:dyDescent="0.2">
      <c r="A6812">
        <v>35202182</v>
      </c>
      <c r="B6812">
        <v>1204</v>
      </c>
      <c r="C6812">
        <v>5</v>
      </c>
      <c r="D6812">
        <v>4</v>
      </c>
      <c r="E6812">
        <v>1</v>
      </c>
      <c r="F6812">
        <v>5</v>
      </c>
      <c r="G6812">
        <v>1.0576576071565762</v>
      </c>
      <c r="H6812">
        <v>0.12213363136680923</v>
      </c>
      <c r="I6812">
        <v>-1.0361452153342252</v>
      </c>
      <c r="J6812">
        <v>1.3091422839254321</v>
      </c>
    </row>
    <row r="6813" spans="1:10" x14ac:dyDescent="0.2">
      <c r="A6813">
        <v>35202183</v>
      </c>
      <c r="B6813">
        <v>517</v>
      </c>
      <c r="C6813">
        <v>3</v>
      </c>
      <c r="D6813">
        <v>4</v>
      </c>
      <c r="E6813">
        <v>5</v>
      </c>
      <c r="F6813">
        <v>4</v>
      </c>
      <c r="G6813">
        <v>-0.2662528218197413</v>
      </c>
      <c r="H6813">
        <v>9.6460565266785328E-2</v>
      </c>
      <c r="I6813">
        <v>1.4953007945962797</v>
      </c>
      <c r="J6813">
        <v>2.1897740708882021E-2</v>
      </c>
    </row>
    <row r="6814" spans="1:10" x14ac:dyDescent="0.2">
      <c r="A6814">
        <v>35202184</v>
      </c>
      <c r="B6814">
        <v>856</v>
      </c>
      <c r="C6814">
        <v>5</v>
      </c>
      <c r="D6814">
        <v>5</v>
      </c>
      <c r="E6814">
        <v>3</v>
      </c>
      <c r="F6814">
        <v>5</v>
      </c>
      <c r="G6814">
        <v>0.74594114616307494</v>
      </c>
      <c r="H6814">
        <v>1.1232481065654727</v>
      </c>
      <c r="I6814">
        <v>-0.21889115875729187</v>
      </c>
      <c r="J6814">
        <v>1.2775596914052052</v>
      </c>
    </row>
    <row r="6815" spans="1:10" x14ac:dyDescent="0.2">
      <c r="A6815">
        <v>35202185</v>
      </c>
      <c r="B6815">
        <v>172</v>
      </c>
      <c r="C6815">
        <v>5</v>
      </c>
      <c r="D6815">
        <v>4</v>
      </c>
      <c r="E6815">
        <v>5</v>
      </c>
      <c r="F6815">
        <v>4</v>
      </c>
      <c r="G6815">
        <v>0.71565991600794288</v>
      </c>
      <c r="H6815">
        <v>0.15705350246073552</v>
      </c>
      <c r="I6815">
        <v>1.0604911221124191</v>
      </c>
      <c r="J6815">
        <v>0.49412183115265645</v>
      </c>
    </row>
    <row r="6816" spans="1:10" x14ac:dyDescent="0.2">
      <c r="A6816">
        <v>35202186</v>
      </c>
      <c r="B6816">
        <v>447</v>
      </c>
      <c r="C6816">
        <v>2</v>
      </c>
      <c r="D6816">
        <v>2</v>
      </c>
      <c r="E6816">
        <v>5</v>
      </c>
      <c r="F6816">
        <v>3</v>
      </c>
      <c r="G6816">
        <v>-0.40474626178362089</v>
      </c>
      <c r="H6816">
        <v>-0.57047649962444102</v>
      </c>
      <c r="I6816">
        <v>1.0414977196762458</v>
      </c>
      <c r="J6816">
        <v>-0.40089952517733951</v>
      </c>
    </row>
    <row r="6817" spans="1:10" x14ac:dyDescent="0.2">
      <c r="A6817">
        <v>35202187</v>
      </c>
      <c r="B6817">
        <v>514</v>
      </c>
      <c r="C6817">
        <v>3</v>
      </c>
      <c r="D6817">
        <v>3</v>
      </c>
      <c r="E6817">
        <v>5</v>
      </c>
      <c r="F6817">
        <v>4</v>
      </c>
      <c r="G6817">
        <v>-0.31073779165073556</v>
      </c>
      <c r="H6817">
        <v>-0.2763836240846137</v>
      </c>
      <c r="I6817">
        <v>0.7230256478435324</v>
      </c>
      <c r="J6817">
        <v>-5.1281791053656989E-3</v>
      </c>
    </row>
    <row r="6818" spans="1:10" x14ac:dyDescent="0.2">
      <c r="A6818">
        <v>35202188</v>
      </c>
      <c r="B6818">
        <v>303</v>
      </c>
      <c r="C6818">
        <v>3</v>
      </c>
      <c r="D6818">
        <v>4</v>
      </c>
      <c r="E6818">
        <v>5</v>
      </c>
      <c r="F6818">
        <v>4</v>
      </c>
      <c r="G6818">
        <v>-0.29394798765557228</v>
      </c>
      <c r="H6818">
        <v>8.1589934999862279E-2</v>
      </c>
      <c r="I6818">
        <v>0.75256187440112032</v>
      </c>
      <c r="J6818">
        <v>0.57356733008271532</v>
      </c>
    </row>
    <row r="6819" spans="1:10" x14ac:dyDescent="0.2">
      <c r="A6819">
        <v>35202189</v>
      </c>
      <c r="B6819">
        <v>474</v>
      </c>
      <c r="C6819">
        <v>3</v>
      </c>
      <c r="D6819">
        <v>5</v>
      </c>
      <c r="E6819">
        <v>2</v>
      </c>
      <c r="F6819">
        <v>5</v>
      </c>
      <c r="G6819">
        <v>-0.22803118149116264</v>
      </c>
      <c r="H6819">
        <v>0.88858822553820427</v>
      </c>
      <c r="I6819">
        <v>-0.36478044795876574</v>
      </c>
      <c r="J6819">
        <v>1.5849825363065593</v>
      </c>
    </row>
    <row r="6820" spans="1:10" x14ac:dyDescent="0.2">
      <c r="A6820">
        <v>35202210</v>
      </c>
      <c r="B6820">
        <v>161</v>
      </c>
      <c r="C6820">
        <v>4</v>
      </c>
      <c r="D6820">
        <v>3</v>
      </c>
      <c r="E6820">
        <v>5</v>
      </c>
      <c r="F6820">
        <v>4</v>
      </c>
      <c r="G6820">
        <v>0.34914436547009525</v>
      </c>
      <c r="H6820">
        <v>-7.5943387767426054E-2</v>
      </c>
      <c r="I6820">
        <v>0.84009378892201747</v>
      </c>
      <c r="J6820">
        <v>0.18349533183957847</v>
      </c>
    </row>
    <row r="6821" spans="1:10" x14ac:dyDescent="0.2">
      <c r="A6821">
        <v>35202211</v>
      </c>
      <c r="B6821">
        <v>271</v>
      </c>
      <c r="C6821">
        <v>4</v>
      </c>
      <c r="D6821">
        <v>3</v>
      </c>
      <c r="E6821">
        <v>4</v>
      </c>
      <c r="F6821">
        <v>4</v>
      </c>
      <c r="G6821">
        <v>0.16519426176750543</v>
      </c>
      <c r="H6821">
        <v>-0.22325796783820701</v>
      </c>
      <c r="I6821">
        <v>0.35540410754984419</v>
      </c>
      <c r="J6821">
        <v>0.47258197365936061</v>
      </c>
    </row>
    <row r="6822" spans="1:10" x14ac:dyDescent="0.2">
      <c r="A6822">
        <v>35202212</v>
      </c>
      <c r="B6822">
        <v>605</v>
      </c>
      <c r="C6822">
        <v>3</v>
      </c>
      <c r="D6822">
        <v>5</v>
      </c>
      <c r="E6822">
        <v>2</v>
      </c>
      <c r="F6822">
        <v>5</v>
      </c>
      <c r="G6822">
        <v>-0.14393106533955</v>
      </c>
      <c r="H6822">
        <v>0.82711830436984812</v>
      </c>
      <c r="I6822">
        <v>-0.31877040784714455</v>
      </c>
      <c r="J6822">
        <v>1.4665126576415632</v>
      </c>
    </row>
    <row r="6823" spans="1:10" x14ac:dyDescent="0.2">
      <c r="A6823">
        <v>35202213</v>
      </c>
      <c r="B6823">
        <v>572</v>
      </c>
      <c r="C6823">
        <v>3</v>
      </c>
      <c r="D6823">
        <v>5</v>
      </c>
      <c r="E6823">
        <v>4</v>
      </c>
      <c r="F6823">
        <v>5</v>
      </c>
      <c r="G6823">
        <v>-0.2135686186491271</v>
      </c>
      <c r="H6823">
        <v>0.66002142521199603</v>
      </c>
      <c r="I6823">
        <v>0.14604437157446229</v>
      </c>
      <c r="J6823">
        <v>0.86204045679350272</v>
      </c>
    </row>
    <row r="6824" spans="1:10" x14ac:dyDescent="0.2">
      <c r="A6824">
        <v>35202214</v>
      </c>
      <c r="B6824">
        <v>433</v>
      </c>
      <c r="C6824">
        <v>3</v>
      </c>
      <c r="D6824">
        <v>3</v>
      </c>
      <c r="E6824">
        <v>4</v>
      </c>
      <c r="F6824">
        <v>5</v>
      </c>
      <c r="G6824">
        <v>-0.10590816087675428</v>
      </c>
      <c r="H6824">
        <v>-0.20010507880952097</v>
      </c>
      <c r="I6824">
        <v>9.8145580264633381E-2</v>
      </c>
      <c r="J6824">
        <v>0.74798906907317597</v>
      </c>
    </row>
    <row r="6825" spans="1:10" x14ac:dyDescent="0.2">
      <c r="A6825">
        <v>35202215</v>
      </c>
      <c r="B6825">
        <v>511</v>
      </c>
      <c r="C6825">
        <v>4</v>
      </c>
      <c r="D6825">
        <v>5</v>
      </c>
      <c r="E6825">
        <v>3</v>
      </c>
      <c r="F6825">
        <v>5</v>
      </c>
      <c r="G6825">
        <v>0.19109168063275317</v>
      </c>
      <c r="H6825">
        <v>0.66256470245033616</v>
      </c>
      <c r="I6825">
        <v>-7.8537806647279315E-2</v>
      </c>
      <c r="J6825">
        <v>1.0180502191618741</v>
      </c>
    </row>
    <row r="6826" spans="1:10" x14ac:dyDescent="0.2">
      <c r="A6826">
        <v>35202216</v>
      </c>
      <c r="B6826">
        <v>457</v>
      </c>
      <c r="C6826">
        <v>4</v>
      </c>
      <c r="D6826">
        <v>4</v>
      </c>
      <c r="E6826">
        <v>2</v>
      </c>
      <c r="F6826">
        <v>5</v>
      </c>
      <c r="G6826">
        <v>5.121264137928485E-3</v>
      </c>
      <c r="H6826">
        <v>0.39869791697138479</v>
      </c>
      <c r="I6826">
        <v>-0.41279207026229259</v>
      </c>
      <c r="J6826">
        <v>1.664010861190113</v>
      </c>
    </row>
    <row r="6827" spans="1:10" x14ac:dyDescent="0.2">
      <c r="A6827">
        <v>35202217</v>
      </c>
      <c r="B6827">
        <v>418</v>
      </c>
      <c r="C6827">
        <v>4</v>
      </c>
      <c r="D6827">
        <v>5</v>
      </c>
      <c r="E6827">
        <v>3</v>
      </c>
      <c r="F6827">
        <v>5</v>
      </c>
      <c r="G6827">
        <v>0.41105066986744165</v>
      </c>
      <c r="H6827">
        <v>0.93546356395253061</v>
      </c>
      <c r="I6827">
        <v>-2.4978287804544627E-2</v>
      </c>
      <c r="J6827">
        <v>1.2738493128974862</v>
      </c>
    </row>
    <row r="6828" spans="1:10" x14ac:dyDescent="0.2">
      <c r="A6828">
        <v>35202218</v>
      </c>
      <c r="B6828">
        <v>449</v>
      </c>
      <c r="C6828">
        <v>3</v>
      </c>
      <c r="D6828">
        <v>4</v>
      </c>
      <c r="E6828">
        <v>3</v>
      </c>
      <c r="F6828">
        <v>4</v>
      </c>
      <c r="G6828">
        <v>-0.36109299081901586</v>
      </c>
      <c r="H6828">
        <v>7.8687302790750868E-2</v>
      </c>
      <c r="I6828">
        <v>-0.20289013795341887</v>
      </c>
      <c r="J6828">
        <v>0.37550694232077197</v>
      </c>
    </row>
    <row r="6829" spans="1:10" x14ac:dyDescent="0.2">
      <c r="A6829">
        <v>35202222</v>
      </c>
      <c r="B6829">
        <v>599</v>
      </c>
      <c r="C6829">
        <v>5</v>
      </c>
      <c r="D6829">
        <v>5</v>
      </c>
      <c r="E6829">
        <v>1</v>
      </c>
      <c r="F6829">
        <v>5</v>
      </c>
      <c r="G6829">
        <v>1.147700236653258</v>
      </c>
      <c r="H6829">
        <v>0.96271380421820818</v>
      </c>
      <c r="I6829">
        <v>-1.0171532202652076</v>
      </c>
      <c r="J6829">
        <v>2.9329934775364781</v>
      </c>
    </row>
    <row r="6830" spans="1:10" x14ac:dyDescent="0.2">
      <c r="A6830">
        <v>35202223</v>
      </c>
      <c r="B6830">
        <v>559</v>
      </c>
      <c r="C6830">
        <v>4</v>
      </c>
      <c r="D6830">
        <v>3</v>
      </c>
      <c r="E6830">
        <v>3</v>
      </c>
      <c r="F6830">
        <v>5</v>
      </c>
      <c r="G6830">
        <v>0.39567824870648849</v>
      </c>
      <c r="H6830">
        <v>-0.28347045688064298</v>
      </c>
      <c r="I6830">
        <v>-0.22586427287423161</v>
      </c>
      <c r="J6830">
        <v>0.89846929129788755</v>
      </c>
    </row>
    <row r="6831" spans="1:10" x14ac:dyDescent="0.2">
      <c r="A6831">
        <v>35202224</v>
      </c>
      <c r="B6831">
        <v>319</v>
      </c>
      <c r="C6831">
        <v>3</v>
      </c>
      <c r="D6831">
        <v>4</v>
      </c>
      <c r="E6831">
        <v>3</v>
      </c>
      <c r="F6831">
        <v>5</v>
      </c>
      <c r="G6831">
        <v>-0.16212894512351389</v>
      </c>
      <c r="H6831">
        <v>5.5528261426619097E-2</v>
      </c>
      <c r="I6831">
        <v>-3.1974897896448154E-2</v>
      </c>
      <c r="J6831">
        <v>1.0036307898573491</v>
      </c>
    </row>
    <row r="6832" spans="1:10" x14ac:dyDescent="0.2">
      <c r="A6832">
        <v>35202225</v>
      </c>
      <c r="B6832">
        <v>446</v>
      </c>
      <c r="C6832">
        <v>5</v>
      </c>
      <c r="D6832">
        <v>5</v>
      </c>
      <c r="E6832">
        <v>1</v>
      </c>
      <c r="F6832">
        <v>5</v>
      </c>
      <c r="G6832">
        <v>0.94680065055888363</v>
      </c>
      <c r="H6832">
        <v>1.2358108304252706</v>
      </c>
      <c r="I6832">
        <v>-0.95755043175306531</v>
      </c>
      <c r="J6832">
        <v>2.3546323407957592</v>
      </c>
    </row>
    <row r="6833" spans="1:10" x14ac:dyDescent="0.2">
      <c r="A6833">
        <v>35202226</v>
      </c>
      <c r="B6833">
        <v>478</v>
      </c>
      <c r="C6833">
        <v>4</v>
      </c>
      <c r="D6833">
        <v>5</v>
      </c>
      <c r="E6833">
        <v>3</v>
      </c>
      <c r="F6833">
        <v>5</v>
      </c>
      <c r="G6833">
        <v>0.39851816759109981</v>
      </c>
      <c r="H6833">
        <v>0.97159651399165181</v>
      </c>
      <c r="I6833">
        <v>-0.11405635933509969</v>
      </c>
      <c r="J6833">
        <v>1.5121278652946715</v>
      </c>
    </row>
    <row r="6834" spans="1:10" x14ac:dyDescent="0.2">
      <c r="A6834">
        <v>35202227</v>
      </c>
      <c r="B6834">
        <v>543</v>
      </c>
      <c r="C6834">
        <v>5</v>
      </c>
      <c r="D6834">
        <v>4</v>
      </c>
      <c r="E6834">
        <v>5</v>
      </c>
      <c r="F6834">
        <v>5</v>
      </c>
      <c r="G6834">
        <v>1.3803921498347154</v>
      </c>
      <c r="H6834">
        <v>0.52035979607445682</v>
      </c>
      <c r="I6834">
        <v>0.60807711816587351</v>
      </c>
      <c r="J6834">
        <v>1.0863024243174269</v>
      </c>
    </row>
    <row r="6835" spans="1:10" x14ac:dyDescent="0.2">
      <c r="A6835">
        <v>35202228</v>
      </c>
      <c r="B6835">
        <v>481</v>
      </c>
      <c r="C6835">
        <v>4</v>
      </c>
      <c r="D6835">
        <v>3</v>
      </c>
      <c r="E6835">
        <v>4</v>
      </c>
      <c r="F6835">
        <v>4</v>
      </c>
      <c r="G6835">
        <v>4.2493307068249546E-2</v>
      </c>
      <c r="H6835">
        <v>-0.34421432195011464</v>
      </c>
      <c r="I6835">
        <v>4.5143185265450754E-2</v>
      </c>
      <c r="J6835">
        <v>0.19122337515813181</v>
      </c>
    </row>
    <row r="6836" spans="1:10" x14ac:dyDescent="0.2">
      <c r="A6836">
        <v>35202229</v>
      </c>
      <c r="B6836">
        <v>429</v>
      </c>
      <c r="C6836">
        <v>3</v>
      </c>
      <c r="D6836">
        <v>3</v>
      </c>
      <c r="E6836">
        <v>4</v>
      </c>
      <c r="F6836">
        <v>4</v>
      </c>
      <c r="G6836">
        <v>-9.0627437533538746E-2</v>
      </c>
      <c r="H6836">
        <v>-9.9779262827634316E-2</v>
      </c>
      <c r="I6836">
        <v>7.4277612286020533E-2</v>
      </c>
      <c r="J6836">
        <v>0.43833224171463947</v>
      </c>
    </row>
    <row r="6837" spans="1:10" x14ac:dyDescent="0.2">
      <c r="A6837">
        <v>35202230</v>
      </c>
      <c r="B6837">
        <v>404</v>
      </c>
      <c r="C6837">
        <v>4</v>
      </c>
      <c r="D6837">
        <v>5</v>
      </c>
      <c r="E6837">
        <v>1</v>
      </c>
      <c r="F6837">
        <v>5</v>
      </c>
      <c r="G6837">
        <v>8.8841710943900989E-2</v>
      </c>
      <c r="H6837">
        <v>0.9216593112491881</v>
      </c>
      <c r="I6837">
        <v>-0.97056661524388976</v>
      </c>
      <c r="J6837">
        <v>1.2492833918943127</v>
      </c>
    </row>
    <row r="6838" spans="1:10" x14ac:dyDescent="0.2">
      <c r="A6838">
        <v>35202231</v>
      </c>
      <c r="B6838">
        <v>384</v>
      </c>
      <c r="C6838">
        <v>5</v>
      </c>
      <c r="D6838">
        <v>5</v>
      </c>
      <c r="E6838">
        <v>2</v>
      </c>
      <c r="F6838">
        <v>5</v>
      </c>
      <c r="G6838">
        <v>1.126476442022541</v>
      </c>
      <c r="H6838">
        <v>1.3312611673286359</v>
      </c>
      <c r="I6838">
        <v>-0.59300327874786207</v>
      </c>
      <c r="J6838">
        <v>1.3839715306692528</v>
      </c>
    </row>
    <row r="6839" spans="1:10" x14ac:dyDescent="0.2">
      <c r="A6839">
        <v>35202232</v>
      </c>
      <c r="B6839">
        <v>576</v>
      </c>
      <c r="C6839">
        <v>4</v>
      </c>
      <c r="D6839">
        <v>5</v>
      </c>
      <c r="E6839">
        <v>2</v>
      </c>
      <c r="F6839">
        <v>5</v>
      </c>
      <c r="G6839">
        <v>0.34845530080591547</v>
      </c>
      <c r="H6839">
        <v>1.1907010394525008</v>
      </c>
      <c r="I6839">
        <v>-0.43066655804344045</v>
      </c>
      <c r="J6839">
        <v>1.2845865755522401</v>
      </c>
    </row>
    <row r="6840" spans="1:10" x14ac:dyDescent="0.2">
      <c r="A6840">
        <v>35202233</v>
      </c>
      <c r="B6840">
        <v>488</v>
      </c>
      <c r="C6840">
        <v>2</v>
      </c>
      <c r="D6840">
        <v>4</v>
      </c>
      <c r="E6840">
        <v>4</v>
      </c>
      <c r="F6840">
        <v>4</v>
      </c>
      <c r="G6840">
        <v>-0.41949335432985746</v>
      </c>
      <c r="H6840">
        <v>0.57712503441918583</v>
      </c>
      <c r="I6840">
        <v>0.17033967118019894</v>
      </c>
      <c r="J6840">
        <v>0.63904332358998028</v>
      </c>
    </row>
    <row r="6841" spans="1:10" x14ac:dyDescent="0.2">
      <c r="A6841">
        <v>35202234</v>
      </c>
      <c r="B6841">
        <v>596</v>
      </c>
      <c r="C6841">
        <v>3</v>
      </c>
      <c r="D6841">
        <v>4</v>
      </c>
      <c r="E6841">
        <v>2</v>
      </c>
      <c r="F6841">
        <v>5</v>
      </c>
      <c r="G6841">
        <v>-7.2135779713543055E-2</v>
      </c>
      <c r="H6841">
        <v>0.17003764951579906</v>
      </c>
      <c r="I6841">
        <v>-0.38932288626898304</v>
      </c>
      <c r="J6841">
        <v>0.80983542547246845</v>
      </c>
    </row>
    <row r="6842" spans="1:10" x14ac:dyDescent="0.2">
      <c r="A6842">
        <v>35202235</v>
      </c>
      <c r="B6842">
        <v>521</v>
      </c>
      <c r="C6842">
        <v>5</v>
      </c>
      <c r="D6842">
        <v>5</v>
      </c>
      <c r="E6842">
        <v>2</v>
      </c>
      <c r="F6842">
        <v>5</v>
      </c>
      <c r="G6842">
        <v>0.70169428192408367</v>
      </c>
      <c r="H6842">
        <v>1.1414550149102993</v>
      </c>
      <c r="I6842">
        <v>-0.58516386091693573</v>
      </c>
      <c r="J6842">
        <v>1.6374275330318633</v>
      </c>
    </row>
    <row r="6843" spans="1:10" x14ac:dyDescent="0.2">
      <c r="A6843">
        <v>35202236</v>
      </c>
      <c r="B6843">
        <v>502</v>
      </c>
      <c r="C6843">
        <v>5</v>
      </c>
      <c r="D6843">
        <v>5</v>
      </c>
      <c r="E6843">
        <v>1</v>
      </c>
      <c r="F6843">
        <v>5</v>
      </c>
      <c r="G6843">
        <v>0.82458448034422582</v>
      </c>
      <c r="H6843">
        <v>1.6885958341945138</v>
      </c>
      <c r="I6843">
        <v>-0.86559775696126162</v>
      </c>
      <c r="J6843">
        <v>2.5201178493480487</v>
      </c>
    </row>
    <row r="6844" spans="1:10" x14ac:dyDescent="0.2">
      <c r="A6844">
        <v>35202237</v>
      </c>
      <c r="B6844">
        <v>547</v>
      </c>
      <c r="C6844">
        <v>4</v>
      </c>
      <c r="D6844">
        <v>5</v>
      </c>
      <c r="E6844">
        <v>4</v>
      </c>
      <c r="F6844">
        <v>5</v>
      </c>
      <c r="G6844">
        <v>0.46847572768288959</v>
      </c>
      <c r="H6844">
        <v>0.91848418585376612</v>
      </c>
      <c r="I6844">
        <v>0.28447915419097508</v>
      </c>
      <c r="J6844">
        <v>0.939355618361984</v>
      </c>
    </row>
    <row r="6845" spans="1:10" x14ac:dyDescent="0.2">
      <c r="A6845">
        <v>35202238</v>
      </c>
      <c r="B6845">
        <v>472</v>
      </c>
      <c r="C6845">
        <v>3</v>
      </c>
      <c r="D6845">
        <v>5</v>
      </c>
      <c r="E6845">
        <v>2</v>
      </c>
      <c r="F6845">
        <v>5</v>
      </c>
      <c r="G6845">
        <v>-0.13506114306274219</v>
      </c>
      <c r="H6845">
        <v>1.2156980229417771</v>
      </c>
      <c r="I6845">
        <v>-0.40529900651001777</v>
      </c>
      <c r="J6845">
        <v>1.7613969997755357</v>
      </c>
    </row>
    <row r="6846" spans="1:10" x14ac:dyDescent="0.2">
      <c r="A6846">
        <v>35202239</v>
      </c>
      <c r="B6846">
        <v>501</v>
      </c>
      <c r="C6846">
        <v>5</v>
      </c>
      <c r="D6846">
        <v>4</v>
      </c>
      <c r="E6846">
        <v>3</v>
      </c>
      <c r="F6846">
        <v>5</v>
      </c>
      <c r="G6846">
        <v>0.70954883818350845</v>
      </c>
      <c r="H6846">
        <v>0.44489238920584634</v>
      </c>
      <c r="I6846">
        <v>-0.19865088525586727</v>
      </c>
      <c r="J6846">
        <v>1.6671025034426039</v>
      </c>
    </row>
    <row r="6847" spans="1:10" x14ac:dyDescent="0.2">
      <c r="A6847">
        <v>35202240</v>
      </c>
      <c r="B6847">
        <v>537</v>
      </c>
      <c r="C6847">
        <v>4</v>
      </c>
      <c r="D6847">
        <v>4</v>
      </c>
      <c r="E6847">
        <v>3</v>
      </c>
      <c r="F6847">
        <v>5</v>
      </c>
      <c r="G6847">
        <v>4.7309301798307356E-2</v>
      </c>
      <c r="H6847">
        <v>4.7536448177022544E-2</v>
      </c>
      <c r="I6847">
        <v>-0.18359505756490352</v>
      </c>
      <c r="J6847">
        <v>1.0948799793457109</v>
      </c>
    </row>
    <row r="6848" spans="1:10" x14ac:dyDescent="0.2">
      <c r="A6848">
        <v>35202241</v>
      </c>
      <c r="B6848">
        <v>823</v>
      </c>
      <c r="C6848">
        <v>5</v>
      </c>
      <c r="D6848">
        <v>5</v>
      </c>
      <c r="E6848">
        <v>5</v>
      </c>
      <c r="F6848">
        <v>5</v>
      </c>
      <c r="G6848">
        <v>3.011558611166222</v>
      </c>
      <c r="H6848">
        <v>2.1827173202841683</v>
      </c>
      <c r="I6848">
        <v>1.6163983324493407</v>
      </c>
      <c r="J6848">
        <v>2.4467631322198975</v>
      </c>
    </row>
    <row r="6849" spans="1:10" x14ac:dyDescent="0.2">
      <c r="A6849">
        <v>35202242</v>
      </c>
      <c r="B6849">
        <v>536</v>
      </c>
      <c r="C6849">
        <v>5</v>
      </c>
      <c r="D6849">
        <v>5</v>
      </c>
      <c r="E6849">
        <v>5</v>
      </c>
      <c r="F6849">
        <v>5</v>
      </c>
      <c r="G6849">
        <v>2.780839405204329</v>
      </c>
      <c r="H6849">
        <v>1.7150127303615854</v>
      </c>
      <c r="I6849">
        <v>5.1061786906632918</v>
      </c>
      <c r="J6849">
        <v>1.031129122932789</v>
      </c>
    </row>
    <row r="6850" spans="1:10" x14ac:dyDescent="0.2">
      <c r="A6850">
        <v>35202243</v>
      </c>
      <c r="B6850">
        <v>590</v>
      </c>
      <c r="C6850">
        <v>3</v>
      </c>
      <c r="D6850">
        <v>5</v>
      </c>
      <c r="E6850">
        <v>3</v>
      </c>
      <c r="F6850">
        <v>5</v>
      </c>
      <c r="G6850">
        <v>-5.8248539322341392E-2</v>
      </c>
      <c r="H6850">
        <v>0.65165140902968799</v>
      </c>
      <c r="I6850">
        <v>-6.8648229179361545E-2</v>
      </c>
      <c r="J6850">
        <v>1.5810864150870054</v>
      </c>
    </row>
    <row r="6851" spans="1:10" x14ac:dyDescent="0.2">
      <c r="A6851">
        <v>35202244</v>
      </c>
      <c r="B6851">
        <v>543</v>
      </c>
      <c r="C6851">
        <v>3</v>
      </c>
      <c r="D6851">
        <v>4</v>
      </c>
      <c r="E6851">
        <v>3</v>
      </c>
      <c r="F6851">
        <v>5</v>
      </c>
      <c r="G6851">
        <v>-0.15448132092383512</v>
      </c>
      <c r="H6851">
        <v>0.34696709771910206</v>
      </c>
      <c r="I6851">
        <v>-0.10817481182005079</v>
      </c>
      <c r="J6851">
        <v>1.0722271816622544</v>
      </c>
    </row>
    <row r="6852" spans="1:10" x14ac:dyDescent="0.2">
      <c r="A6852">
        <v>35202245</v>
      </c>
      <c r="B6852">
        <v>631</v>
      </c>
      <c r="C6852">
        <v>4</v>
      </c>
      <c r="D6852">
        <v>5</v>
      </c>
      <c r="E6852">
        <v>2</v>
      </c>
      <c r="F6852">
        <v>5</v>
      </c>
      <c r="G6852">
        <v>0.59172489846115939</v>
      </c>
      <c r="H6852">
        <v>0.77390027866680977</v>
      </c>
      <c r="I6852">
        <v>-0.36961892124301521</v>
      </c>
      <c r="J6852">
        <v>1.6563318293436731</v>
      </c>
    </row>
    <row r="6853" spans="1:10" x14ac:dyDescent="0.2">
      <c r="A6853">
        <v>35202246</v>
      </c>
      <c r="B6853">
        <v>371</v>
      </c>
      <c r="C6853">
        <v>4</v>
      </c>
      <c r="D6853">
        <v>4</v>
      </c>
      <c r="E6853">
        <v>4</v>
      </c>
      <c r="F6853">
        <v>5</v>
      </c>
      <c r="G6853">
        <v>7.970803308480906E-2</v>
      </c>
      <c r="H6853">
        <v>0.43358864420107485</v>
      </c>
      <c r="I6853">
        <v>0.17361555308957513</v>
      </c>
      <c r="J6853">
        <v>0.72873079962323051</v>
      </c>
    </row>
    <row r="6854" spans="1:10" x14ac:dyDescent="0.2">
      <c r="A6854">
        <v>35202247</v>
      </c>
      <c r="B6854">
        <v>483</v>
      </c>
      <c r="C6854">
        <v>4</v>
      </c>
      <c r="D6854">
        <v>5</v>
      </c>
      <c r="E6854">
        <v>1</v>
      </c>
      <c r="F6854">
        <v>5</v>
      </c>
      <c r="G6854">
        <v>0.35430593943005917</v>
      </c>
      <c r="H6854">
        <v>1.2500825894120575</v>
      </c>
      <c r="I6854">
        <v>-1.037633663871127</v>
      </c>
      <c r="J6854">
        <v>1.6488232471328617</v>
      </c>
    </row>
    <row r="6855" spans="1:10" x14ac:dyDescent="0.2">
      <c r="A6855">
        <v>35202248</v>
      </c>
      <c r="B6855">
        <v>451</v>
      </c>
      <c r="C6855">
        <v>3</v>
      </c>
      <c r="D6855">
        <v>5</v>
      </c>
      <c r="E6855">
        <v>3</v>
      </c>
      <c r="F6855">
        <v>5</v>
      </c>
      <c r="G6855">
        <v>-0.11825494900308252</v>
      </c>
      <c r="H6855">
        <v>1.0848431483949188</v>
      </c>
      <c r="I6855">
        <v>-0.3012936049461703</v>
      </c>
      <c r="J6855">
        <v>1.2536514895270847</v>
      </c>
    </row>
    <row r="6856" spans="1:10" x14ac:dyDescent="0.2">
      <c r="A6856">
        <v>35202249</v>
      </c>
      <c r="B6856">
        <v>330</v>
      </c>
      <c r="C6856">
        <v>4</v>
      </c>
      <c r="D6856">
        <v>5</v>
      </c>
      <c r="E6856">
        <v>2</v>
      </c>
      <c r="F6856">
        <v>4</v>
      </c>
      <c r="G6856">
        <v>0.62211910319446906</v>
      </c>
      <c r="H6856">
        <v>2.1931225863612922</v>
      </c>
      <c r="I6856">
        <v>-0.4404699432378682</v>
      </c>
      <c r="J6856">
        <v>0.67843817310498711</v>
      </c>
    </row>
    <row r="6857" spans="1:10" x14ac:dyDescent="0.2">
      <c r="A6857">
        <v>35202251</v>
      </c>
      <c r="B6857">
        <v>491</v>
      </c>
      <c r="C6857">
        <v>5</v>
      </c>
      <c r="D6857">
        <v>5</v>
      </c>
      <c r="E6857">
        <v>1</v>
      </c>
      <c r="F6857">
        <v>5</v>
      </c>
      <c r="G6857">
        <v>0.84696617526543294</v>
      </c>
      <c r="H6857">
        <v>1.0098636866282087</v>
      </c>
      <c r="I6857">
        <v>-0.86004298102534182</v>
      </c>
      <c r="J6857">
        <v>2.0015627958910209</v>
      </c>
    </row>
    <row r="6858" spans="1:10" x14ac:dyDescent="0.2">
      <c r="A6858">
        <v>35202252</v>
      </c>
      <c r="B6858">
        <v>344</v>
      </c>
      <c r="C6858">
        <v>5</v>
      </c>
      <c r="D6858">
        <v>4</v>
      </c>
      <c r="E6858">
        <v>2</v>
      </c>
      <c r="F6858">
        <v>4</v>
      </c>
      <c r="G6858">
        <v>1.446268511349694</v>
      </c>
      <c r="H6858">
        <v>0.16239752144047001</v>
      </c>
      <c r="I6858">
        <v>-0.38636208360543772</v>
      </c>
      <c r="J6858">
        <v>0.57741679330525975</v>
      </c>
    </row>
    <row r="6859" spans="1:10" x14ac:dyDescent="0.2">
      <c r="A6859">
        <v>35202254</v>
      </c>
      <c r="B6859">
        <v>487</v>
      </c>
      <c r="C6859">
        <v>1</v>
      </c>
      <c r="D6859">
        <v>1</v>
      </c>
      <c r="E6859">
        <v>2</v>
      </c>
      <c r="F6859">
        <v>3</v>
      </c>
      <c r="G6859">
        <v>-1.066510446405835</v>
      </c>
      <c r="H6859">
        <v>-0.92593067548065555</v>
      </c>
      <c r="I6859">
        <v>-0.48526534407593552</v>
      </c>
      <c r="J6859">
        <v>-0.21163135613899864</v>
      </c>
    </row>
    <row r="6860" spans="1:10" x14ac:dyDescent="0.2">
      <c r="A6860">
        <v>35202255</v>
      </c>
      <c r="B6860">
        <v>521</v>
      </c>
      <c r="C6860">
        <v>5</v>
      </c>
      <c r="D6860">
        <v>1</v>
      </c>
      <c r="E6860">
        <v>3</v>
      </c>
      <c r="F6860">
        <v>4</v>
      </c>
      <c r="G6860">
        <v>0.85904490538670797</v>
      </c>
      <c r="H6860">
        <v>-1.056265638898884</v>
      </c>
      <c r="I6860">
        <v>-0.15964248051161917</v>
      </c>
      <c r="J6860">
        <v>0.23683693004757422</v>
      </c>
    </row>
    <row r="6861" spans="1:10" x14ac:dyDescent="0.2">
      <c r="A6861">
        <v>35202256</v>
      </c>
      <c r="B6861">
        <v>453</v>
      </c>
      <c r="C6861">
        <v>2</v>
      </c>
      <c r="D6861">
        <v>1</v>
      </c>
      <c r="E6861">
        <v>2</v>
      </c>
      <c r="F6861">
        <v>4</v>
      </c>
      <c r="G6861">
        <v>-0.64162453912985273</v>
      </c>
      <c r="H6861">
        <v>-0.94898931538241127</v>
      </c>
      <c r="I6861">
        <v>-0.55004156330864118</v>
      </c>
      <c r="J6861">
        <v>4.7436206675829373E-2</v>
      </c>
    </row>
    <row r="6862" spans="1:10" x14ac:dyDescent="0.2">
      <c r="A6862">
        <v>35202257</v>
      </c>
      <c r="B6862">
        <v>575</v>
      </c>
      <c r="C6862">
        <v>5</v>
      </c>
      <c r="D6862">
        <v>3</v>
      </c>
      <c r="E6862">
        <v>5</v>
      </c>
      <c r="F6862">
        <v>4</v>
      </c>
      <c r="G6862">
        <v>1.5044858879781817</v>
      </c>
      <c r="H6862">
        <v>-0.35278112482704782</v>
      </c>
      <c r="I6862">
        <v>0.76124075831834381</v>
      </c>
      <c r="J6862">
        <v>4.7667963857164125E-2</v>
      </c>
    </row>
    <row r="6863" spans="1:10" x14ac:dyDescent="0.2">
      <c r="A6863">
        <v>35202258</v>
      </c>
      <c r="B6863">
        <v>494</v>
      </c>
      <c r="C6863">
        <v>4</v>
      </c>
      <c r="D6863">
        <v>3</v>
      </c>
      <c r="E6863">
        <v>1</v>
      </c>
      <c r="F6863">
        <v>5</v>
      </c>
      <c r="G6863">
        <v>0.30711981392314791</v>
      </c>
      <c r="H6863">
        <v>-0.39390681459792376</v>
      </c>
      <c r="I6863">
        <v>-0.77399542390792364</v>
      </c>
      <c r="J6863">
        <v>1.7321128974934288</v>
      </c>
    </row>
    <row r="6864" spans="1:10" x14ac:dyDescent="0.2">
      <c r="A6864">
        <v>35202261</v>
      </c>
      <c r="B6864">
        <v>527</v>
      </c>
      <c r="C6864">
        <v>4</v>
      </c>
      <c r="D6864">
        <v>2</v>
      </c>
      <c r="E6864">
        <v>1</v>
      </c>
      <c r="F6864">
        <v>4</v>
      </c>
      <c r="G6864">
        <v>0.14155487301890818</v>
      </c>
      <c r="H6864">
        <v>-0.63584243683192243</v>
      </c>
      <c r="I6864">
        <v>-0.75526777104310572</v>
      </c>
      <c r="J6864">
        <v>0.47594568706922086</v>
      </c>
    </row>
    <row r="6865" spans="1:10" x14ac:dyDescent="0.2">
      <c r="A6865">
        <v>35202262</v>
      </c>
      <c r="B6865">
        <v>687</v>
      </c>
      <c r="C6865">
        <v>5</v>
      </c>
      <c r="D6865">
        <v>5</v>
      </c>
      <c r="E6865">
        <v>1</v>
      </c>
      <c r="F6865">
        <v>5</v>
      </c>
      <c r="G6865">
        <v>1.4327701213477899</v>
      </c>
      <c r="H6865">
        <v>1.4561474108629027</v>
      </c>
      <c r="I6865">
        <v>-1.0088047915905798</v>
      </c>
      <c r="J6865">
        <v>2.2409032641639444</v>
      </c>
    </row>
    <row r="6866" spans="1:10" x14ac:dyDescent="0.2">
      <c r="A6866">
        <v>35202263</v>
      </c>
      <c r="B6866">
        <v>616</v>
      </c>
      <c r="C6866">
        <v>5</v>
      </c>
      <c r="D6866">
        <v>4</v>
      </c>
      <c r="E6866">
        <v>4</v>
      </c>
      <c r="F6866">
        <v>5</v>
      </c>
      <c r="G6866">
        <v>2.7993083665901835</v>
      </c>
      <c r="H6866">
        <v>5.7350642422116058E-2</v>
      </c>
      <c r="I6866">
        <v>0.13885282903943905</v>
      </c>
      <c r="J6866">
        <v>0.83988529106057885</v>
      </c>
    </row>
    <row r="6867" spans="1:10" x14ac:dyDescent="0.2">
      <c r="A6867">
        <v>35202264</v>
      </c>
      <c r="B6867">
        <v>673</v>
      </c>
      <c r="C6867">
        <v>5</v>
      </c>
      <c r="D6867">
        <v>5</v>
      </c>
      <c r="E6867">
        <v>2</v>
      </c>
      <c r="F6867">
        <v>5</v>
      </c>
      <c r="G6867">
        <v>2.2329951010394664</v>
      </c>
      <c r="H6867">
        <v>0.60643111610523914</v>
      </c>
      <c r="I6867">
        <v>-0.34967928731760761</v>
      </c>
      <c r="J6867">
        <v>1.112776101536515</v>
      </c>
    </row>
    <row r="6868" spans="1:10" x14ac:dyDescent="0.2">
      <c r="A6868">
        <v>35202265</v>
      </c>
      <c r="B6868">
        <v>888</v>
      </c>
      <c r="C6868">
        <v>5</v>
      </c>
      <c r="D6868">
        <v>5</v>
      </c>
      <c r="E6868">
        <v>1</v>
      </c>
      <c r="F6868">
        <v>5</v>
      </c>
      <c r="G6868">
        <v>1.6553372441670855</v>
      </c>
      <c r="H6868">
        <v>1.2582523920243052</v>
      </c>
      <c r="I6868">
        <v>-1.6096854808657173</v>
      </c>
      <c r="J6868">
        <v>3.5347578693875117</v>
      </c>
    </row>
    <row r="6869" spans="1:10" x14ac:dyDescent="0.2">
      <c r="A6869">
        <v>35202266</v>
      </c>
      <c r="B6869">
        <v>649</v>
      </c>
      <c r="C6869">
        <v>5</v>
      </c>
      <c r="D6869">
        <v>5</v>
      </c>
      <c r="E6869">
        <v>5</v>
      </c>
      <c r="F6869">
        <v>5</v>
      </c>
      <c r="G6869">
        <v>2.4533757693763607</v>
      </c>
      <c r="H6869">
        <v>0.95015222217317852</v>
      </c>
      <c r="I6869">
        <v>2.4981575069934134</v>
      </c>
      <c r="J6869">
        <v>0.89862632744411752</v>
      </c>
    </row>
    <row r="6870" spans="1:10" x14ac:dyDescent="0.2">
      <c r="A6870">
        <v>35202267</v>
      </c>
      <c r="B6870">
        <v>698</v>
      </c>
      <c r="C6870">
        <v>5</v>
      </c>
      <c r="D6870">
        <v>4</v>
      </c>
      <c r="E6870">
        <v>1</v>
      </c>
      <c r="F6870">
        <v>5</v>
      </c>
      <c r="G6870">
        <v>1.4689560856828243</v>
      </c>
      <c r="H6870">
        <v>4.4563985819074114E-2</v>
      </c>
      <c r="I6870">
        <v>-1.085932808217255</v>
      </c>
      <c r="J6870">
        <v>1.6646561145828109</v>
      </c>
    </row>
    <row r="6871" spans="1:10" x14ac:dyDescent="0.2">
      <c r="A6871">
        <v>35202268</v>
      </c>
      <c r="B6871">
        <v>545</v>
      </c>
      <c r="C6871">
        <v>5</v>
      </c>
      <c r="D6871">
        <v>2</v>
      </c>
      <c r="E6871">
        <v>3</v>
      </c>
      <c r="F6871">
        <v>4</v>
      </c>
      <c r="G6871">
        <v>1.5545138869467283</v>
      </c>
      <c r="H6871">
        <v>-0.65314655606959893</v>
      </c>
      <c r="I6871">
        <v>2.7968186818064233E-2</v>
      </c>
      <c r="J6871">
        <v>0.35325761785367032</v>
      </c>
    </row>
    <row r="6872" spans="1:10" x14ac:dyDescent="0.2">
      <c r="A6872">
        <v>35202269</v>
      </c>
      <c r="B6872">
        <v>918</v>
      </c>
      <c r="C6872">
        <v>1</v>
      </c>
      <c r="D6872">
        <v>2</v>
      </c>
      <c r="E6872">
        <v>3</v>
      </c>
      <c r="F6872">
        <v>4</v>
      </c>
      <c r="G6872">
        <v>-1.0381303908916482</v>
      </c>
      <c r="H6872">
        <v>-0.67463706056476469</v>
      </c>
      <c r="I6872">
        <v>-0.24722466101531299</v>
      </c>
      <c r="J6872">
        <v>-2.6459647419066035E-2</v>
      </c>
    </row>
    <row r="6873" spans="1:10" x14ac:dyDescent="0.2">
      <c r="A6873">
        <v>35202270</v>
      </c>
      <c r="B6873">
        <v>503</v>
      </c>
      <c r="C6873">
        <v>5</v>
      </c>
      <c r="D6873">
        <v>4</v>
      </c>
      <c r="E6873">
        <v>3</v>
      </c>
      <c r="F6873">
        <v>5</v>
      </c>
      <c r="G6873">
        <v>1.2157574709364343</v>
      </c>
      <c r="H6873">
        <v>9.6475779824303068E-2</v>
      </c>
      <c r="I6873">
        <v>-0.19780017609102393</v>
      </c>
      <c r="J6873">
        <v>1.1189813255295684</v>
      </c>
    </row>
    <row r="6874" spans="1:10" x14ac:dyDescent="0.2">
      <c r="A6874">
        <v>35202271</v>
      </c>
      <c r="B6874">
        <v>462</v>
      </c>
      <c r="C6874">
        <v>1</v>
      </c>
      <c r="D6874">
        <v>3</v>
      </c>
      <c r="E6874">
        <v>4</v>
      </c>
      <c r="F6874">
        <v>4</v>
      </c>
      <c r="G6874">
        <v>-0.86981143798014027</v>
      </c>
      <c r="H6874">
        <v>-0.23758764422169104</v>
      </c>
      <c r="I6874">
        <v>0.23856776544729452</v>
      </c>
      <c r="J6874">
        <v>0.18065097497642246</v>
      </c>
    </row>
    <row r="6875" spans="1:10" x14ac:dyDescent="0.2">
      <c r="A6875">
        <v>35202272</v>
      </c>
      <c r="B6875">
        <v>627</v>
      </c>
      <c r="C6875">
        <v>1</v>
      </c>
      <c r="D6875">
        <v>3</v>
      </c>
      <c r="E6875">
        <v>3</v>
      </c>
      <c r="F6875">
        <v>4</v>
      </c>
      <c r="G6875">
        <v>-1.48827032426768</v>
      </c>
      <c r="H6875">
        <v>-0.14985710555363072</v>
      </c>
      <c r="I6875">
        <v>-0.22741497107244429</v>
      </c>
      <c r="J6875">
        <v>0.10090748297174212</v>
      </c>
    </row>
    <row r="6876" spans="1:10" x14ac:dyDescent="0.2">
      <c r="A6876">
        <v>35202273</v>
      </c>
      <c r="B6876">
        <v>680</v>
      </c>
      <c r="C6876">
        <v>5</v>
      </c>
      <c r="D6876">
        <v>4</v>
      </c>
      <c r="E6876">
        <v>2</v>
      </c>
      <c r="F6876">
        <v>5</v>
      </c>
      <c r="G6876">
        <v>0.88440814085929864</v>
      </c>
      <c r="H6876">
        <v>0.34808120193798087</v>
      </c>
      <c r="I6876">
        <v>-0.44394855607412292</v>
      </c>
      <c r="J6876">
        <v>1.5717079961820262</v>
      </c>
    </row>
    <row r="6877" spans="1:10" x14ac:dyDescent="0.2">
      <c r="A6877">
        <v>35202274</v>
      </c>
      <c r="B6877">
        <v>835</v>
      </c>
      <c r="C6877">
        <v>5</v>
      </c>
      <c r="D6877">
        <v>5</v>
      </c>
      <c r="E6877">
        <v>5</v>
      </c>
      <c r="F6877">
        <v>5</v>
      </c>
      <c r="G6877">
        <v>1.3020630377962379</v>
      </c>
      <c r="H6877">
        <v>0.96138065837677456</v>
      </c>
      <c r="I6877">
        <v>0.93757375290498002</v>
      </c>
      <c r="J6877">
        <v>0.83050699150586449</v>
      </c>
    </row>
    <row r="6878" spans="1:10" x14ac:dyDescent="0.2">
      <c r="A6878">
        <v>35202275</v>
      </c>
      <c r="B6878">
        <v>604</v>
      </c>
      <c r="C6878">
        <v>5</v>
      </c>
      <c r="D6878">
        <v>5</v>
      </c>
      <c r="E6878">
        <v>5</v>
      </c>
      <c r="F6878">
        <v>4</v>
      </c>
      <c r="G6878">
        <v>2.1924956394804775</v>
      </c>
      <c r="H6878">
        <v>1.7554101333093308</v>
      </c>
      <c r="I6878">
        <v>2.8406796748017982</v>
      </c>
      <c r="J6878">
        <v>-4.3328467023660777E-2</v>
      </c>
    </row>
    <row r="6879" spans="1:10" x14ac:dyDescent="0.2">
      <c r="A6879">
        <v>35202276</v>
      </c>
      <c r="B6879">
        <v>652</v>
      </c>
      <c r="C6879">
        <v>1</v>
      </c>
      <c r="D6879">
        <v>4</v>
      </c>
      <c r="E6879">
        <v>3</v>
      </c>
      <c r="F6879">
        <v>4</v>
      </c>
      <c r="G6879">
        <v>-1.3368476971254335</v>
      </c>
      <c r="H6879">
        <v>5.2049344649061635E-2</v>
      </c>
      <c r="I6879">
        <v>-7.9008138118775134E-2</v>
      </c>
      <c r="J6879">
        <v>0.21786428750931333</v>
      </c>
    </row>
    <row r="6880" spans="1:10" x14ac:dyDescent="0.2">
      <c r="A6880">
        <v>35202277</v>
      </c>
      <c r="B6880">
        <v>512</v>
      </c>
      <c r="C6880">
        <v>4</v>
      </c>
      <c r="D6880">
        <v>5</v>
      </c>
      <c r="E6880">
        <v>3</v>
      </c>
      <c r="F6880">
        <v>5</v>
      </c>
      <c r="G6880">
        <v>0.52905745315374164</v>
      </c>
      <c r="H6880">
        <v>1.2224283296327498</v>
      </c>
      <c r="I6880">
        <v>-0.2765881921856187</v>
      </c>
      <c r="J6880">
        <v>1.2920810486732921</v>
      </c>
    </row>
    <row r="6881" spans="1:10" x14ac:dyDescent="0.2">
      <c r="A6881">
        <v>35202278</v>
      </c>
      <c r="B6881">
        <v>631</v>
      </c>
      <c r="C6881">
        <v>1</v>
      </c>
      <c r="D6881">
        <v>5</v>
      </c>
      <c r="E6881">
        <v>2</v>
      </c>
      <c r="F6881">
        <v>5</v>
      </c>
      <c r="G6881">
        <v>-0.86382241603285692</v>
      </c>
      <c r="H6881">
        <v>0.80865859577120358</v>
      </c>
      <c r="I6881">
        <v>-0.32796790908900564</v>
      </c>
      <c r="J6881">
        <v>0.73554613571953575</v>
      </c>
    </row>
    <row r="6882" spans="1:10" x14ac:dyDescent="0.2">
      <c r="A6882">
        <v>35202279</v>
      </c>
      <c r="B6882">
        <v>1398</v>
      </c>
      <c r="C6882">
        <v>5</v>
      </c>
      <c r="D6882">
        <v>5</v>
      </c>
      <c r="E6882">
        <v>1</v>
      </c>
      <c r="F6882">
        <v>5</v>
      </c>
      <c r="G6882">
        <v>1.6444720284521321</v>
      </c>
      <c r="H6882">
        <v>2.6298717960913782</v>
      </c>
      <c r="I6882">
        <v>-1.0154039937759911</v>
      </c>
      <c r="J6882">
        <v>1.3415677685173799</v>
      </c>
    </row>
    <row r="6883" spans="1:10" x14ac:dyDescent="0.2">
      <c r="A6883">
        <v>35202280</v>
      </c>
      <c r="B6883">
        <v>234</v>
      </c>
      <c r="C6883">
        <v>3</v>
      </c>
      <c r="D6883">
        <v>5</v>
      </c>
      <c r="E6883">
        <v>1</v>
      </c>
      <c r="F6883">
        <v>5</v>
      </c>
      <c r="G6883">
        <v>-7.0438791986541627E-2</v>
      </c>
      <c r="H6883">
        <v>5.536563573925811</v>
      </c>
      <c r="I6883">
        <v>-0.98302739246138293</v>
      </c>
      <c r="J6883">
        <v>1.2023238961985252</v>
      </c>
    </row>
    <row r="6884" spans="1:10" x14ac:dyDescent="0.2">
      <c r="A6884">
        <v>35202281</v>
      </c>
      <c r="B6884">
        <v>577</v>
      </c>
      <c r="C6884">
        <v>4</v>
      </c>
      <c r="D6884">
        <v>5</v>
      </c>
      <c r="E6884">
        <v>1</v>
      </c>
      <c r="F6884">
        <v>5</v>
      </c>
      <c r="G6884">
        <v>0.48567290834773752</v>
      </c>
      <c r="H6884">
        <v>0.78750777241446568</v>
      </c>
      <c r="I6884">
        <v>-0.90445187604912702</v>
      </c>
      <c r="J6884">
        <v>1.1320867513825967</v>
      </c>
    </row>
    <row r="6885" spans="1:10" x14ac:dyDescent="0.2">
      <c r="A6885">
        <v>35202282</v>
      </c>
      <c r="B6885">
        <v>448</v>
      </c>
      <c r="C6885">
        <v>5</v>
      </c>
      <c r="D6885">
        <v>4</v>
      </c>
      <c r="E6885">
        <v>1</v>
      </c>
      <c r="F6885">
        <v>5</v>
      </c>
      <c r="G6885">
        <v>1.1650356387732936</v>
      </c>
      <c r="H6885">
        <v>0.25170101973344539</v>
      </c>
      <c r="I6885">
        <v>-0.90413234005683885</v>
      </c>
      <c r="J6885">
        <v>1.5230980700677565</v>
      </c>
    </row>
    <row r="6886" spans="1:10" x14ac:dyDescent="0.2">
      <c r="A6886">
        <v>35202283</v>
      </c>
      <c r="B6886">
        <v>556</v>
      </c>
      <c r="C6886">
        <v>4</v>
      </c>
      <c r="D6886">
        <v>4</v>
      </c>
      <c r="E6886">
        <v>4</v>
      </c>
      <c r="F6886">
        <v>5</v>
      </c>
      <c r="G6886">
        <v>0.10857537814075312</v>
      </c>
      <c r="H6886">
        <v>0.37770248852764926</v>
      </c>
      <c r="I6886">
        <v>0.38018610834852218</v>
      </c>
      <c r="J6886">
        <v>0.96758082653521149</v>
      </c>
    </row>
    <row r="6887" spans="1:10" x14ac:dyDescent="0.2">
      <c r="A6887">
        <v>35202284</v>
      </c>
      <c r="B6887">
        <v>569</v>
      </c>
      <c r="C6887">
        <v>4</v>
      </c>
      <c r="D6887">
        <v>3</v>
      </c>
      <c r="E6887">
        <v>5</v>
      </c>
      <c r="F6887">
        <v>4</v>
      </c>
      <c r="G6887">
        <v>0.57059243250732772</v>
      </c>
      <c r="H6887">
        <v>-0.23745100622202042</v>
      </c>
      <c r="I6887">
        <v>0.77915592246172483</v>
      </c>
      <c r="J6887">
        <v>0.22573910583674428</v>
      </c>
    </row>
    <row r="6888" spans="1:10" x14ac:dyDescent="0.2">
      <c r="A6888">
        <v>35202285</v>
      </c>
      <c r="B6888">
        <v>1800</v>
      </c>
      <c r="C6888">
        <v>5</v>
      </c>
      <c r="D6888">
        <v>5</v>
      </c>
      <c r="E6888">
        <v>5</v>
      </c>
      <c r="F6888">
        <v>4</v>
      </c>
      <c r="G6888">
        <v>2.7381024686049313</v>
      </c>
      <c r="H6888">
        <v>0.74749908299289214</v>
      </c>
      <c r="I6888">
        <v>4.5211867819686002</v>
      </c>
      <c r="J6888">
        <v>0.43057861538508158</v>
      </c>
    </row>
    <row r="6889" spans="1:10" x14ac:dyDescent="0.2">
      <c r="A6889">
        <v>35202286</v>
      </c>
      <c r="B6889">
        <v>317</v>
      </c>
      <c r="C6889">
        <v>3</v>
      </c>
      <c r="D6889">
        <v>4</v>
      </c>
      <c r="E6889">
        <v>5</v>
      </c>
      <c r="F6889">
        <v>4</v>
      </c>
      <c r="G6889">
        <v>-0.28899105619968246</v>
      </c>
      <c r="H6889">
        <v>0.32097485488560379</v>
      </c>
      <c r="I6889">
        <v>1.4378304223491734</v>
      </c>
      <c r="J6889">
        <v>0.24472798915405949</v>
      </c>
    </row>
    <row r="6890" spans="1:10" x14ac:dyDescent="0.2">
      <c r="A6890">
        <v>35202287</v>
      </c>
      <c r="B6890">
        <v>431</v>
      </c>
      <c r="C6890">
        <v>3</v>
      </c>
      <c r="D6890">
        <v>3</v>
      </c>
      <c r="E6890">
        <v>5</v>
      </c>
      <c r="F6890">
        <v>3</v>
      </c>
      <c r="G6890">
        <v>-0.24418262664549784</v>
      </c>
      <c r="H6890">
        <v>-0.25206578190894524</v>
      </c>
      <c r="I6890">
        <v>1.2459871483348968</v>
      </c>
      <c r="J6890">
        <v>-0.11549972714891267</v>
      </c>
    </row>
    <row r="6891" spans="1:10" x14ac:dyDescent="0.2">
      <c r="A6891">
        <v>35202288</v>
      </c>
      <c r="B6891">
        <v>342</v>
      </c>
      <c r="C6891">
        <v>2</v>
      </c>
      <c r="D6891">
        <v>4</v>
      </c>
      <c r="E6891">
        <v>5</v>
      </c>
      <c r="F6891">
        <v>4</v>
      </c>
      <c r="G6891">
        <v>-0.58022605849269038</v>
      </c>
      <c r="H6891">
        <v>0.24456090251773799</v>
      </c>
      <c r="I6891">
        <v>1.0851351982803876</v>
      </c>
      <c r="J6891">
        <v>0.10677111225476607</v>
      </c>
    </row>
    <row r="6892" spans="1:10" x14ac:dyDescent="0.2">
      <c r="A6892">
        <v>35202289</v>
      </c>
      <c r="B6892">
        <v>285</v>
      </c>
      <c r="C6892">
        <v>3</v>
      </c>
      <c r="D6892">
        <v>3</v>
      </c>
      <c r="E6892">
        <v>4</v>
      </c>
      <c r="F6892">
        <v>4</v>
      </c>
      <c r="G6892">
        <v>-4.5052776978250053E-2</v>
      </c>
      <c r="H6892">
        <v>-0.27436032793300164</v>
      </c>
      <c r="I6892">
        <v>0.35607405983395135</v>
      </c>
      <c r="J6892">
        <v>0.18637556501896793</v>
      </c>
    </row>
    <row r="6893" spans="1:10" x14ac:dyDescent="0.2">
      <c r="A6893">
        <v>35202290</v>
      </c>
      <c r="B6893">
        <v>1437</v>
      </c>
      <c r="C6893">
        <v>3</v>
      </c>
      <c r="D6893">
        <v>5</v>
      </c>
      <c r="E6893">
        <v>1</v>
      </c>
      <c r="F6893">
        <v>5</v>
      </c>
      <c r="G6893">
        <v>-0.10346725826123726</v>
      </c>
      <c r="H6893">
        <v>1.6071282544167611</v>
      </c>
      <c r="I6893">
        <v>-0.76014538292871969</v>
      </c>
      <c r="J6893">
        <v>2.1932364578984243</v>
      </c>
    </row>
    <row r="6894" spans="1:10" x14ac:dyDescent="0.2">
      <c r="A6894">
        <v>35202293</v>
      </c>
      <c r="B6894">
        <v>454</v>
      </c>
      <c r="C6894">
        <v>3</v>
      </c>
      <c r="D6894">
        <v>4</v>
      </c>
      <c r="E6894">
        <v>5</v>
      </c>
      <c r="F6894">
        <v>4</v>
      </c>
      <c r="G6894">
        <v>-0.15017003216992481</v>
      </c>
      <c r="H6894">
        <v>9.0976858627307644E-2</v>
      </c>
      <c r="I6894">
        <v>0.91073970634052959</v>
      </c>
      <c r="J6894">
        <v>0.39615442517747024</v>
      </c>
    </row>
    <row r="6895" spans="1:10" x14ac:dyDescent="0.2">
      <c r="A6895">
        <v>35202294</v>
      </c>
      <c r="B6895">
        <v>369</v>
      </c>
      <c r="C6895">
        <v>3</v>
      </c>
      <c r="D6895">
        <v>3</v>
      </c>
      <c r="E6895">
        <v>5</v>
      </c>
      <c r="F6895">
        <v>3</v>
      </c>
      <c r="G6895">
        <v>-7.9294702899776498E-2</v>
      </c>
      <c r="H6895">
        <v>-0.36469839042748065</v>
      </c>
      <c r="I6895">
        <v>1.5335085982667529</v>
      </c>
      <c r="J6895">
        <v>-0.27425507426142998</v>
      </c>
    </row>
    <row r="6896" spans="1:10" x14ac:dyDescent="0.2">
      <c r="A6896">
        <v>35202295</v>
      </c>
      <c r="B6896">
        <v>508</v>
      </c>
      <c r="C6896">
        <v>4</v>
      </c>
      <c r="D6896">
        <v>4</v>
      </c>
      <c r="E6896">
        <v>5</v>
      </c>
      <c r="F6896">
        <v>4</v>
      </c>
      <c r="G6896">
        <v>0.18684181224658752</v>
      </c>
      <c r="H6896">
        <v>0.11351247976833952</v>
      </c>
      <c r="I6896">
        <v>0.8061479619973011</v>
      </c>
      <c r="J6896">
        <v>0.22400051765965476</v>
      </c>
    </row>
    <row r="6897" spans="1:10" x14ac:dyDescent="0.2">
      <c r="A6897">
        <v>35202296</v>
      </c>
      <c r="B6897">
        <v>449</v>
      </c>
      <c r="C6897">
        <v>5</v>
      </c>
      <c r="D6897">
        <v>5</v>
      </c>
      <c r="E6897">
        <v>4</v>
      </c>
      <c r="F6897">
        <v>5</v>
      </c>
      <c r="G6897">
        <v>0.71643904469469699</v>
      </c>
      <c r="H6897">
        <v>1.0641153980097757</v>
      </c>
      <c r="I6897">
        <v>0.12447919191633922</v>
      </c>
      <c r="J6897">
        <v>0.96668931863819363</v>
      </c>
    </row>
    <row r="6898" spans="1:10" x14ac:dyDescent="0.2">
      <c r="A6898">
        <v>35202297</v>
      </c>
      <c r="B6898">
        <v>488</v>
      </c>
      <c r="C6898">
        <v>3</v>
      </c>
      <c r="D6898">
        <v>3</v>
      </c>
      <c r="E6898">
        <v>5</v>
      </c>
      <c r="F6898">
        <v>3</v>
      </c>
      <c r="G6898">
        <v>-7.6954614088802872E-2</v>
      </c>
      <c r="H6898">
        <v>-0.10137066135261084</v>
      </c>
      <c r="I6898">
        <v>0.6809707106704006</v>
      </c>
      <c r="J6898">
        <v>-8.572424851337393E-2</v>
      </c>
    </row>
    <row r="6899" spans="1:10" x14ac:dyDescent="0.2">
      <c r="A6899">
        <v>35202298</v>
      </c>
      <c r="B6899">
        <v>423</v>
      </c>
      <c r="C6899">
        <v>2</v>
      </c>
      <c r="D6899">
        <v>3</v>
      </c>
      <c r="E6899">
        <v>5</v>
      </c>
      <c r="F6899">
        <v>4</v>
      </c>
      <c r="G6899">
        <v>-0.51794032909147858</v>
      </c>
      <c r="H6899">
        <v>-0.42835253388529249</v>
      </c>
      <c r="I6899">
        <v>0.7240169904205167</v>
      </c>
      <c r="J6899">
        <v>-2.4597935631817613E-2</v>
      </c>
    </row>
    <row r="6900" spans="1:10" x14ac:dyDescent="0.2">
      <c r="A6900">
        <v>35202299</v>
      </c>
      <c r="B6900">
        <v>556</v>
      </c>
      <c r="C6900">
        <v>3</v>
      </c>
      <c r="D6900">
        <v>4</v>
      </c>
      <c r="E6900">
        <v>5</v>
      </c>
      <c r="F6900">
        <v>4</v>
      </c>
      <c r="G6900">
        <v>-0.15063167728574614</v>
      </c>
      <c r="H6900">
        <v>0.13880152600492995</v>
      </c>
      <c r="I6900">
        <v>1.41986330163629</v>
      </c>
      <c r="J6900">
        <v>0.25465083141936012</v>
      </c>
    </row>
    <row r="6901" spans="1:10" x14ac:dyDescent="0.2">
      <c r="A6901">
        <v>35202300</v>
      </c>
      <c r="B6901">
        <v>551</v>
      </c>
      <c r="C6901">
        <v>4</v>
      </c>
      <c r="D6901">
        <v>4</v>
      </c>
      <c r="E6901">
        <v>4</v>
      </c>
      <c r="F6901">
        <v>5</v>
      </c>
      <c r="G6901">
        <v>0.16618321966497265</v>
      </c>
      <c r="H6901">
        <v>6.0064190127995132E-2</v>
      </c>
      <c r="I6901">
        <v>0.17941190428697873</v>
      </c>
      <c r="J6901">
        <v>0.92863589709599736</v>
      </c>
    </row>
    <row r="6902" spans="1:10" x14ac:dyDescent="0.2">
      <c r="A6902">
        <v>35202301</v>
      </c>
      <c r="B6902">
        <v>588</v>
      </c>
      <c r="C6902">
        <v>4</v>
      </c>
      <c r="D6902">
        <v>4</v>
      </c>
      <c r="E6902">
        <v>2</v>
      </c>
      <c r="F6902">
        <v>5</v>
      </c>
      <c r="G6902">
        <v>0.55353892119101966</v>
      </c>
      <c r="H6902">
        <v>0.45967595263963784</v>
      </c>
      <c r="I6902">
        <v>-0.51767155216397176</v>
      </c>
      <c r="J6902">
        <v>2.0314062550615821</v>
      </c>
    </row>
    <row r="6903" spans="1:10" x14ac:dyDescent="0.2">
      <c r="A6903">
        <v>35202302</v>
      </c>
      <c r="B6903">
        <v>587</v>
      </c>
      <c r="C6903">
        <v>2</v>
      </c>
      <c r="D6903">
        <v>3</v>
      </c>
      <c r="E6903">
        <v>3</v>
      </c>
      <c r="F6903">
        <v>4</v>
      </c>
      <c r="G6903">
        <v>-0.72593619552190702</v>
      </c>
      <c r="H6903">
        <v>-0.33268252081513749</v>
      </c>
      <c r="I6903">
        <v>-2.567646683672728E-2</v>
      </c>
      <c r="J6903">
        <v>0.38720199253788784</v>
      </c>
    </row>
    <row r="6904" spans="1:10" x14ac:dyDescent="0.2">
      <c r="A6904">
        <v>35202303</v>
      </c>
      <c r="B6904">
        <v>502</v>
      </c>
      <c r="C6904">
        <v>1</v>
      </c>
      <c r="D6904">
        <v>4</v>
      </c>
      <c r="E6904">
        <v>4</v>
      </c>
      <c r="F6904">
        <v>4</v>
      </c>
      <c r="G6904">
        <v>-0.85546866804082689</v>
      </c>
      <c r="H6904">
        <v>0.31717646062361926</v>
      </c>
      <c r="I6904">
        <v>9.3288835060185704E-2</v>
      </c>
      <c r="J6904">
        <v>0.66872467180755313</v>
      </c>
    </row>
    <row r="6905" spans="1:10" x14ac:dyDescent="0.2">
      <c r="A6905">
        <v>35202304</v>
      </c>
      <c r="B6905">
        <v>598</v>
      </c>
      <c r="C6905">
        <v>1</v>
      </c>
      <c r="D6905">
        <v>2</v>
      </c>
      <c r="E6905">
        <v>3</v>
      </c>
      <c r="F6905">
        <v>4</v>
      </c>
      <c r="G6905">
        <v>-0.90662025121679557</v>
      </c>
      <c r="H6905">
        <v>-0.47925397486491278</v>
      </c>
      <c r="I6905">
        <v>-1.9694579138533192E-2</v>
      </c>
      <c r="J6905">
        <v>8.6082986600389544E-2</v>
      </c>
    </row>
    <row r="6906" spans="1:10" x14ac:dyDescent="0.2">
      <c r="A6906">
        <v>35202305</v>
      </c>
      <c r="B6906">
        <v>595</v>
      </c>
      <c r="C6906">
        <v>4</v>
      </c>
      <c r="D6906">
        <v>3</v>
      </c>
      <c r="E6906">
        <v>1</v>
      </c>
      <c r="F6906">
        <v>5</v>
      </c>
      <c r="G6906">
        <v>0.55626892655144511</v>
      </c>
      <c r="H6906">
        <v>-0.3452410770508777</v>
      </c>
      <c r="I6906">
        <v>-0.78766609206342242</v>
      </c>
      <c r="J6906">
        <v>0.72716274041848983</v>
      </c>
    </row>
    <row r="6907" spans="1:10" x14ac:dyDescent="0.2">
      <c r="A6907">
        <v>35202306</v>
      </c>
      <c r="B6907">
        <v>479</v>
      </c>
      <c r="C6907">
        <v>4</v>
      </c>
      <c r="D6907">
        <v>2</v>
      </c>
      <c r="E6907">
        <v>1</v>
      </c>
      <c r="F6907">
        <v>5</v>
      </c>
      <c r="G6907">
        <v>6.2942504857683768E-2</v>
      </c>
      <c r="H6907">
        <v>-0.44502070916059677</v>
      </c>
      <c r="I6907">
        <v>-1.1015353325108999</v>
      </c>
      <c r="J6907">
        <v>0.71621951571603071</v>
      </c>
    </row>
    <row r="6908" spans="1:10" x14ac:dyDescent="0.2">
      <c r="A6908">
        <v>35202307</v>
      </c>
      <c r="B6908">
        <v>460</v>
      </c>
      <c r="C6908">
        <v>5</v>
      </c>
      <c r="D6908">
        <v>2</v>
      </c>
      <c r="E6908">
        <v>3</v>
      </c>
      <c r="F6908">
        <v>4</v>
      </c>
      <c r="G6908">
        <v>1.1844050415163221</v>
      </c>
      <c r="H6908">
        <v>-0.68472414099371481</v>
      </c>
      <c r="I6908">
        <v>-7.9543762664338602E-3</v>
      </c>
      <c r="J6908">
        <v>0.23163405445141494</v>
      </c>
    </row>
    <row r="6909" spans="1:10" x14ac:dyDescent="0.2">
      <c r="A6909">
        <v>35202309</v>
      </c>
      <c r="B6909">
        <v>633</v>
      </c>
      <c r="C6909">
        <v>1</v>
      </c>
      <c r="D6909">
        <v>1</v>
      </c>
      <c r="E6909">
        <v>1</v>
      </c>
      <c r="F6909">
        <v>4</v>
      </c>
      <c r="G6909">
        <v>-0.76872761574966586</v>
      </c>
      <c r="H6909">
        <v>-0.82761908248479821</v>
      </c>
      <c r="I6909">
        <v>-0.71997256034070367</v>
      </c>
      <c r="J6909">
        <v>9.1113987236705163E-2</v>
      </c>
    </row>
    <row r="6910" spans="1:10" x14ac:dyDescent="0.2">
      <c r="A6910">
        <v>35202310</v>
      </c>
      <c r="B6910">
        <v>451</v>
      </c>
      <c r="C6910">
        <v>4</v>
      </c>
      <c r="D6910">
        <v>2</v>
      </c>
      <c r="E6910">
        <v>2</v>
      </c>
      <c r="F6910">
        <v>4</v>
      </c>
      <c r="G6910">
        <v>1.2363188737777475E-2</v>
      </c>
      <c r="H6910">
        <v>-0.74276980208139176</v>
      </c>
      <c r="I6910">
        <v>-0.33575860381927453</v>
      </c>
      <c r="J6910">
        <v>0.133478708261486</v>
      </c>
    </row>
    <row r="6911" spans="1:10" x14ac:dyDescent="0.2">
      <c r="A6911">
        <v>35202311</v>
      </c>
      <c r="B6911">
        <v>459</v>
      </c>
      <c r="C6911">
        <v>5</v>
      </c>
      <c r="D6911">
        <v>5</v>
      </c>
      <c r="E6911">
        <v>1</v>
      </c>
      <c r="F6911">
        <v>5</v>
      </c>
      <c r="G6911">
        <v>1.3610258338592693</v>
      </c>
      <c r="H6911">
        <v>1.0949268072513694</v>
      </c>
      <c r="I6911">
        <v>-1.0298427336379394</v>
      </c>
      <c r="J6911">
        <v>2.4304229558108665</v>
      </c>
    </row>
    <row r="6912" spans="1:10" x14ac:dyDescent="0.2">
      <c r="A6912">
        <v>35202316</v>
      </c>
      <c r="B6912">
        <v>988</v>
      </c>
      <c r="C6912">
        <v>5</v>
      </c>
      <c r="D6912">
        <v>5</v>
      </c>
      <c r="E6912">
        <v>1</v>
      </c>
      <c r="F6912">
        <v>5</v>
      </c>
      <c r="G6912">
        <v>0.82422930766373359</v>
      </c>
      <c r="H6912">
        <v>1.3404886817318238</v>
      </c>
      <c r="I6912">
        <v>-1.3803129688937372</v>
      </c>
      <c r="J6912">
        <v>3.0042023761031551</v>
      </c>
    </row>
    <row r="6913" spans="1:10" x14ac:dyDescent="0.2">
      <c r="A6913">
        <v>35202321</v>
      </c>
      <c r="B6913">
        <v>625</v>
      </c>
      <c r="C6913">
        <v>1</v>
      </c>
      <c r="D6913">
        <v>5</v>
      </c>
      <c r="E6913">
        <v>2</v>
      </c>
      <c r="F6913">
        <v>5</v>
      </c>
      <c r="G6913">
        <v>-1.0159019364294331</v>
      </c>
      <c r="H6913">
        <v>1.2444553931967712</v>
      </c>
      <c r="I6913">
        <v>-0.63727421109289406</v>
      </c>
      <c r="J6913">
        <v>1.352006724232397</v>
      </c>
    </row>
    <row r="6914" spans="1:10" x14ac:dyDescent="0.2">
      <c r="A6914">
        <v>35202322</v>
      </c>
      <c r="B6914">
        <v>510</v>
      </c>
      <c r="C6914">
        <v>3</v>
      </c>
      <c r="D6914">
        <v>5</v>
      </c>
      <c r="E6914">
        <v>2</v>
      </c>
      <c r="F6914">
        <v>5</v>
      </c>
      <c r="G6914">
        <v>-0.33767804783743366</v>
      </c>
      <c r="H6914">
        <v>0.62155445032008072</v>
      </c>
      <c r="I6914">
        <v>-0.6475900239276785</v>
      </c>
      <c r="J6914">
        <v>2.4031765751716083</v>
      </c>
    </row>
    <row r="6915" spans="1:10" x14ac:dyDescent="0.2">
      <c r="A6915">
        <v>35202323</v>
      </c>
      <c r="B6915">
        <v>433</v>
      </c>
      <c r="C6915">
        <v>1</v>
      </c>
      <c r="D6915">
        <v>3</v>
      </c>
      <c r="E6915">
        <v>4</v>
      </c>
      <c r="F6915">
        <v>4</v>
      </c>
      <c r="G6915">
        <v>-1.3173443515731851</v>
      </c>
      <c r="H6915">
        <v>-9.8181461265257119E-2</v>
      </c>
      <c r="I6915">
        <v>0.28728096160970906</v>
      </c>
      <c r="J6915">
        <v>2.4506233247256815E-2</v>
      </c>
    </row>
    <row r="6916" spans="1:10" x14ac:dyDescent="0.2">
      <c r="A6916">
        <v>35202324</v>
      </c>
      <c r="B6916">
        <v>419</v>
      </c>
      <c r="C6916">
        <v>2</v>
      </c>
      <c r="D6916">
        <v>3</v>
      </c>
      <c r="E6916">
        <v>2</v>
      </c>
      <c r="F6916">
        <v>4</v>
      </c>
      <c r="G6916">
        <v>-0.58803302519902778</v>
      </c>
      <c r="H6916">
        <v>-0.42397569461666551</v>
      </c>
      <c r="I6916">
        <v>-0.43253627229609576</v>
      </c>
      <c r="J6916">
        <v>0.46119144833402131</v>
      </c>
    </row>
    <row r="6917" spans="1:10" x14ac:dyDescent="0.2">
      <c r="A6917">
        <v>35202325</v>
      </c>
      <c r="B6917">
        <v>712</v>
      </c>
      <c r="C6917">
        <v>1</v>
      </c>
      <c r="D6917">
        <v>1</v>
      </c>
      <c r="E6917">
        <v>2</v>
      </c>
      <c r="F6917">
        <v>3</v>
      </c>
      <c r="G6917">
        <v>-1.3473461669080127</v>
      </c>
      <c r="H6917">
        <v>-1.1293072518414928</v>
      </c>
      <c r="I6917">
        <v>-0.54849215956107999</v>
      </c>
      <c r="J6917">
        <v>-0.14555137849730704</v>
      </c>
    </row>
    <row r="6918" spans="1:10" x14ac:dyDescent="0.2">
      <c r="A6918">
        <v>35202326</v>
      </c>
      <c r="B6918">
        <v>499</v>
      </c>
      <c r="C6918">
        <v>2</v>
      </c>
      <c r="D6918">
        <v>1</v>
      </c>
      <c r="E6918">
        <v>2</v>
      </c>
      <c r="F6918">
        <v>3</v>
      </c>
      <c r="G6918">
        <v>-0.40958154593627044</v>
      </c>
      <c r="H6918">
        <v>-0.98224666861295629</v>
      </c>
      <c r="I6918">
        <v>-0.56137428618566465</v>
      </c>
      <c r="J6918">
        <v>-0.30143110181852006</v>
      </c>
    </row>
    <row r="6919" spans="1:10" x14ac:dyDescent="0.2">
      <c r="A6919">
        <v>35202327</v>
      </c>
      <c r="B6919">
        <v>588</v>
      </c>
      <c r="C6919">
        <v>2</v>
      </c>
      <c r="D6919">
        <v>1</v>
      </c>
      <c r="E6919">
        <v>1</v>
      </c>
      <c r="F6919">
        <v>3</v>
      </c>
      <c r="G6919">
        <v>-0.73352232325157818</v>
      </c>
      <c r="H6919">
        <v>-0.84775125960869668</v>
      </c>
      <c r="I6919">
        <v>-0.80248180663933844</v>
      </c>
      <c r="J6919">
        <v>-0.11014104233507691</v>
      </c>
    </row>
    <row r="6920" spans="1:10" x14ac:dyDescent="0.2">
      <c r="A6920">
        <v>35202328</v>
      </c>
      <c r="B6920">
        <v>556</v>
      </c>
      <c r="C6920">
        <v>3</v>
      </c>
      <c r="D6920">
        <v>2</v>
      </c>
      <c r="E6920">
        <v>3</v>
      </c>
      <c r="F6920">
        <v>3</v>
      </c>
      <c r="G6920">
        <v>-0.39751213462921742</v>
      </c>
      <c r="H6920">
        <v>-0.64821636156808915</v>
      </c>
      <c r="I6920">
        <v>-8.1986299556791001E-2</v>
      </c>
      <c r="J6920">
        <v>-0.2384317432489724</v>
      </c>
    </row>
    <row r="6921" spans="1:10" x14ac:dyDescent="0.2">
      <c r="A6921">
        <v>35202336</v>
      </c>
      <c r="B6921">
        <v>511</v>
      </c>
      <c r="C6921">
        <v>1</v>
      </c>
      <c r="D6921">
        <v>1</v>
      </c>
      <c r="E6921">
        <v>3</v>
      </c>
      <c r="F6921">
        <v>2</v>
      </c>
      <c r="G6921">
        <v>-0.83278719439984084</v>
      </c>
      <c r="H6921">
        <v>-0.77965540935056277</v>
      </c>
      <c r="I6921">
        <v>-0.14771709674794875</v>
      </c>
      <c r="J6921">
        <v>-0.55959830563602497</v>
      </c>
    </row>
    <row r="6922" spans="1:10" x14ac:dyDescent="0.2">
      <c r="A6922">
        <v>35202337</v>
      </c>
      <c r="B6922">
        <v>441</v>
      </c>
      <c r="C6922">
        <v>4</v>
      </c>
      <c r="D6922">
        <v>2</v>
      </c>
      <c r="E6922">
        <v>1</v>
      </c>
      <c r="F6922">
        <v>4</v>
      </c>
      <c r="G6922">
        <v>0.53520666312315268</v>
      </c>
      <c r="H6922">
        <v>-0.48291378571506566</v>
      </c>
      <c r="I6922">
        <v>-0.86724021837815202</v>
      </c>
      <c r="J6922">
        <v>2.6622894302893899E-2</v>
      </c>
    </row>
    <row r="6923" spans="1:10" x14ac:dyDescent="0.2">
      <c r="A6923">
        <v>35202338</v>
      </c>
      <c r="B6923">
        <v>420</v>
      </c>
      <c r="C6923">
        <v>5</v>
      </c>
      <c r="D6923">
        <v>2</v>
      </c>
      <c r="E6923">
        <v>2</v>
      </c>
      <c r="F6923">
        <v>3</v>
      </c>
      <c r="G6923">
        <v>0.68019295006827063</v>
      </c>
      <c r="H6923">
        <v>-0.61605349965117551</v>
      </c>
      <c r="I6923">
        <v>-0.64292200400987842</v>
      </c>
      <c r="J6923">
        <v>-6.7310346923654396E-2</v>
      </c>
    </row>
    <row r="6924" spans="1:10" x14ac:dyDescent="0.2">
      <c r="A6924">
        <v>35202339</v>
      </c>
      <c r="B6924">
        <v>492</v>
      </c>
      <c r="C6924">
        <v>5</v>
      </c>
      <c r="D6924">
        <v>4</v>
      </c>
      <c r="E6924">
        <v>5</v>
      </c>
      <c r="F6924">
        <v>5</v>
      </c>
      <c r="G6924">
        <v>2.4148496690372765</v>
      </c>
      <c r="H6924">
        <v>0.51295509518570137</v>
      </c>
      <c r="I6924">
        <v>1.2576209772799967</v>
      </c>
      <c r="J6924">
        <v>0.93483873443431598</v>
      </c>
    </row>
    <row r="6925" spans="1:10" x14ac:dyDescent="0.2">
      <c r="A6925">
        <v>35202340</v>
      </c>
      <c r="B6925">
        <v>473</v>
      </c>
      <c r="C6925">
        <v>5</v>
      </c>
      <c r="D6925">
        <v>3</v>
      </c>
      <c r="E6925">
        <v>5</v>
      </c>
      <c r="F6925">
        <v>4</v>
      </c>
      <c r="G6925">
        <v>0.82762148241930356</v>
      </c>
      <c r="H6925">
        <v>-0.26264860451047889</v>
      </c>
      <c r="I6925">
        <v>0.74078084563591629</v>
      </c>
      <c r="J6925">
        <v>7.4467245155243694E-2</v>
      </c>
    </row>
    <row r="6926" spans="1:10" x14ac:dyDescent="0.2">
      <c r="A6926">
        <v>35202341</v>
      </c>
      <c r="B6926">
        <v>527</v>
      </c>
      <c r="C6926">
        <v>1</v>
      </c>
      <c r="D6926">
        <v>1</v>
      </c>
      <c r="E6926">
        <v>2</v>
      </c>
      <c r="F6926">
        <v>3</v>
      </c>
      <c r="G6926">
        <v>-1.3415946821653333</v>
      </c>
      <c r="H6926">
        <v>-0.78156141332777607</v>
      </c>
      <c r="I6926">
        <v>-0.58198234951229999</v>
      </c>
      <c r="J6926">
        <v>-7.9295792690667444E-2</v>
      </c>
    </row>
    <row r="6927" spans="1:10" x14ac:dyDescent="0.2">
      <c r="A6927">
        <v>35202342</v>
      </c>
      <c r="B6927">
        <v>1008</v>
      </c>
      <c r="C6927">
        <v>5</v>
      </c>
      <c r="D6927">
        <v>3</v>
      </c>
      <c r="E6927">
        <v>1</v>
      </c>
      <c r="F6927">
        <v>4</v>
      </c>
      <c r="G6927">
        <v>1.5952994027048657</v>
      </c>
      <c r="H6927">
        <v>-0.10283350770990368</v>
      </c>
      <c r="I6927">
        <v>-0.89946906260485027</v>
      </c>
      <c r="J6927">
        <v>0.51339111425427508</v>
      </c>
    </row>
    <row r="6928" spans="1:10" x14ac:dyDescent="0.2">
      <c r="A6928">
        <v>35202343</v>
      </c>
      <c r="B6928">
        <v>522</v>
      </c>
      <c r="C6928">
        <v>2</v>
      </c>
      <c r="D6928">
        <v>1</v>
      </c>
      <c r="E6928">
        <v>2</v>
      </c>
      <c r="F6928">
        <v>4</v>
      </c>
      <c r="G6928">
        <v>-0.65263328567507028</v>
      </c>
      <c r="H6928">
        <v>-0.93745165415754439</v>
      </c>
      <c r="I6928">
        <v>-0.63511339379936571</v>
      </c>
      <c r="J6928">
        <v>-1.5860588164053391E-2</v>
      </c>
    </row>
    <row r="6929" spans="1:10" x14ac:dyDescent="0.2">
      <c r="A6929">
        <v>35202344</v>
      </c>
      <c r="B6929">
        <v>515</v>
      </c>
      <c r="C6929">
        <v>3</v>
      </c>
      <c r="D6929">
        <v>2</v>
      </c>
      <c r="E6929">
        <v>2</v>
      </c>
      <c r="F6929">
        <v>3</v>
      </c>
      <c r="G6929">
        <v>-0.24884947225460141</v>
      </c>
      <c r="H6929">
        <v>-0.72910711402124928</v>
      </c>
      <c r="I6929">
        <v>-0.55607275849381499</v>
      </c>
      <c r="J6929">
        <v>-0.21976647037272271</v>
      </c>
    </row>
    <row r="6930" spans="1:10" x14ac:dyDescent="0.2">
      <c r="A6930">
        <v>35202345</v>
      </c>
      <c r="B6930">
        <v>733</v>
      </c>
      <c r="C6930">
        <v>5</v>
      </c>
      <c r="D6930">
        <v>3</v>
      </c>
      <c r="E6930">
        <v>2</v>
      </c>
      <c r="F6930">
        <v>4</v>
      </c>
      <c r="G6930">
        <v>1.5351726093639881</v>
      </c>
      <c r="H6930">
        <v>-0.16182285627930654</v>
      </c>
      <c r="I6930">
        <v>-0.49714733885082824</v>
      </c>
      <c r="J6930">
        <v>0.42257878076368227</v>
      </c>
    </row>
    <row r="6931" spans="1:10" x14ac:dyDescent="0.2">
      <c r="A6931">
        <v>35202346</v>
      </c>
      <c r="B6931">
        <v>581</v>
      </c>
      <c r="C6931">
        <v>5</v>
      </c>
      <c r="D6931">
        <v>3</v>
      </c>
      <c r="E6931">
        <v>1</v>
      </c>
      <c r="F6931">
        <v>5</v>
      </c>
      <c r="G6931">
        <v>2.2171889385167329</v>
      </c>
      <c r="H6931">
        <v>-8.233301557455712E-2</v>
      </c>
      <c r="I6931">
        <v>-1.1951725541035669</v>
      </c>
      <c r="J6931">
        <v>1.3529028553646603</v>
      </c>
    </row>
    <row r="6932" spans="1:10" x14ac:dyDescent="0.2">
      <c r="A6932">
        <v>35202347</v>
      </c>
      <c r="B6932">
        <v>419</v>
      </c>
      <c r="C6932">
        <v>5</v>
      </c>
      <c r="D6932">
        <v>2</v>
      </c>
      <c r="E6932">
        <v>1</v>
      </c>
      <c r="F6932">
        <v>5</v>
      </c>
      <c r="G6932">
        <v>2.1657419777179361</v>
      </c>
      <c r="H6932">
        <v>-0.48338446170835236</v>
      </c>
      <c r="I6932">
        <v>-1.0409067086661936</v>
      </c>
      <c r="J6932">
        <v>0.76492979785839754</v>
      </c>
    </row>
    <row r="6933" spans="1:10" x14ac:dyDescent="0.2">
      <c r="A6933">
        <v>35202348</v>
      </c>
      <c r="B6933">
        <v>517</v>
      </c>
      <c r="C6933">
        <v>2</v>
      </c>
      <c r="D6933">
        <v>2</v>
      </c>
      <c r="E6933">
        <v>3</v>
      </c>
      <c r="F6933">
        <v>3</v>
      </c>
      <c r="G6933">
        <v>-0.55286111163705209</v>
      </c>
      <c r="H6933">
        <v>-0.68555506458746363</v>
      </c>
      <c r="I6933">
        <v>-0.265230861329182</v>
      </c>
      <c r="J6933">
        <v>-0.119798021782758</v>
      </c>
    </row>
    <row r="6934" spans="1:10" x14ac:dyDescent="0.2">
      <c r="A6934">
        <v>35202349</v>
      </c>
      <c r="B6934">
        <v>467</v>
      </c>
      <c r="C6934">
        <v>1</v>
      </c>
      <c r="D6934">
        <v>1</v>
      </c>
      <c r="E6934">
        <v>3</v>
      </c>
      <c r="F6934">
        <v>3</v>
      </c>
      <c r="G6934">
        <v>-1.0758685212441346</v>
      </c>
      <c r="H6934">
        <v>-1.1760388215669488</v>
      </c>
      <c r="I6934">
        <v>-2.0925514807518919E-2</v>
      </c>
      <c r="J6934">
        <v>-0.16497187543379754</v>
      </c>
    </row>
    <row r="6935" spans="1:10" x14ac:dyDescent="0.2">
      <c r="A6935">
        <v>35202350</v>
      </c>
      <c r="B6935">
        <v>652</v>
      </c>
      <c r="C6935">
        <v>4</v>
      </c>
      <c r="D6935">
        <v>1</v>
      </c>
      <c r="E6935">
        <v>2</v>
      </c>
      <c r="F6935">
        <v>4</v>
      </c>
      <c r="G6935">
        <v>0.20822520839648984</v>
      </c>
      <c r="H6935">
        <v>-0.90336701167808764</v>
      </c>
      <c r="I6935">
        <v>-0.38985525738444626</v>
      </c>
      <c r="J6935">
        <v>-3.1066241638762843E-2</v>
      </c>
    </row>
    <row r="6936" spans="1:10" x14ac:dyDescent="0.2">
      <c r="A6936">
        <v>35202351</v>
      </c>
      <c r="B6936">
        <v>488</v>
      </c>
      <c r="C6936">
        <v>1</v>
      </c>
      <c r="D6936">
        <v>1</v>
      </c>
      <c r="E6936">
        <v>2</v>
      </c>
      <c r="F6936">
        <v>3</v>
      </c>
      <c r="G6936">
        <v>-1.1834718234593278</v>
      </c>
      <c r="H6936">
        <v>-1.0085021766387214</v>
      </c>
      <c r="I6936">
        <v>-0.35335331237258755</v>
      </c>
      <c r="J6936">
        <v>-0.22481149758712679</v>
      </c>
    </row>
    <row r="6937" spans="1:10" x14ac:dyDescent="0.2">
      <c r="A6937">
        <v>35202352</v>
      </c>
      <c r="B6937">
        <v>516</v>
      </c>
      <c r="C6937">
        <v>1</v>
      </c>
      <c r="D6937">
        <v>1</v>
      </c>
      <c r="E6937">
        <v>3</v>
      </c>
      <c r="F6937">
        <v>3</v>
      </c>
      <c r="G6937">
        <v>-0.94476326033378899</v>
      </c>
      <c r="H6937">
        <v>-0.9126800628102274</v>
      </c>
      <c r="I6937">
        <v>-0.22605206374511841</v>
      </c>
      <c r="J6937">
        <v>-0.21929688047060197</v>
      </c>
    </row>
    <row r="6938" spans="1:10" x14ac:dyDescent="0.2">
      <c r="A6938">
        <v>35202353</v>
      </c>
      <c r="B6938">
        <v>505</v>
      </c>
      <c r="C6938">
        <v>1</v>
      </c>
      <c r="D6938">
        <v>1</v>
      </c>
      <c r="E6938">
        <v>3</v>
      </c>
      <c r="F6938">
        <v>3</v>
      </c>
      <c r="G6938">
        <v>-1.1617164622959084</v>
      </c>
      <c r="H6938">
        <v>-0.87010487680445303</v>
      </c>
      <c r="I6938">
        <v>-0.24305877115843766</v>
      </c>
      <c r="J6938">
        <v>-0.33265088441760188</v>
      </c>
    </row>
    <row r="6939" spans="1:10" x14ac:dyDescent="0.2">
      <c r="A6939">
        <v>35202354</v>
      </c>
      <c r="B6939">
        <v>428</v>
      </c>
      <c r="C6939">
        <v>1</v>
      </c>
      <c r="D6939">
        <v>1</v>
      </c>
      <c r="E6939">
        <v>2</v>
      </c>
      <c r="F6939">
        <v>3</v>
      </c>
      <c r="G6939">
        <v>-1.4914709081033104</v>
      </c>
      <c r="H6939">
        <v>-0.80891442575587291</v>
      </c>
      <c r="I6939">
        <v>-0.36029913191007179</v>
      </c>
      <c r="J6939">
        <v>-0.40599209010239112</v>
      </c>
    </row>
    <row r="6940" spans="1:10" x14ac:dyDescent="0.2">
      <c r="A6940">
        <v>35202355</v>
      </c>
      <c r="B6940">
        <v>877</v>
      </c>
      <c r="C6940">
        <v>3</v>
      </c>
      <c r="D6940">
        <v>1</v>
      </c>
      <c r="E6940">
        <v>1</v>
      </c>
      <c r="F6940">
        <v>3</v>
      </c>
      <c r="G6940">
        <v>-0.21995533034957876</v>
      </c>
      <c r="H6940">
        <v>-0.8570468255154946</v>
      </c>
      <c r="I6940">
        <v>-0.73380988845287254</v>
      </c>
      <c r="J6940">
        <v>-0.23463994600260313</v>
      </c>
    </row>
    <row r="6941" spans="1:10" x14ac:dyDescent="0.2">
      <c r="A6941">
        <v>35202356</v>
      </c>
      <c r="B6941">
        <v>512</v>
      </c>
      <c r="C6941">
        <v>1</v>
      </c>
      <c r="D6941">
        <v>1</v>
      </c>
      <c r="E6941">
        <v>2</v>
      </c>
      <c r="F6941">
        <v>3</v>
      </c>
      <c r="G6941">
        <v>-0.79696636772561003</v>
      </c>
      <c r="H6941">
        <v>-0.92381044484770525</v>
      </c>
      <c r="I6941">
        <v>-0.47457158031804397</v>
      </c>
      <c r="J6941">
        <v>-8.1008176866550902E-2</v>
      </c>
    </row>
    <row r="6942" spans="1:10" x14ac:dyDescent="0.2">
      <c r="A6942">
        <v>35202357</v>
      </c>
      <c r="B6942">
        <v>597</v>
      </c>
      <c r="C6942">
        <v>2</v>
      </c>
      <c r="D6942">
        <v>1</v>
      </c>
      <c r="E6942">
        <v>2</v>
      </c>
      <c r="F6942">
        <v>3</v>
      </c>
      <c r="G6942">
        <v>-0.6705958502634799</v>
      </c>
      <c r="H6942">
        <v>-0.85863242867322853</v>
      </c>
      <c r="I6942">
        <v>-0.38514495930145715</v>
      </c>
      <c r="J6942">
        <v>-0.20367318224971195</v>
      </c>
    </row>
    <row r="6943" spans="1:10" x14ac:dyDescent="0.2">
      <c r="A6943">
        <v>35202358</v>
      </c>
      <c r="B6943">
        <v>465</v>
      </c>
      <c r="C6943">
        <v>1</v>
      </c>
      <c r="D6943">
        <v>1</v>
      </c>
      <c r="E6943">
        <v>2</v>
      </c>
      <c r="F6943">
        <v>3</v>
      </c>
      <c r="G6943">
        <v>-0.76161751678929979</v>
      </c>
      <c r="H6943">
        <v>-0.89360509472140492</v>
      </c>
      <c r="I6943">
        <v>-0.41196440790225386</v>
      </c>
      <c r="J6943">
        <v>-0.17164257262169608</v>
      </c>
    </row>
    <row r="6944" spans="1:10" x14ac:dyDescent="0.2">
      <c r="A6944">
        <v>35202359</v>
      </c>
      <c r="B6944">
        <v>558</v>
      </c>
      <c r="C6944">
        <v>5</v>
      </c>
      <c r="D6944">
        <v>2</v>
      </c>
      <c r="E6944">
        <v>3</v>
      </c>
      <c r="F6944">
        <v>3</v>
      </c>
      <c r="G6944">
        <v>0.74944974958067134</v>
      </c>
      <c r="H6944">
        <v>-0.66701783196191988</v>
      </c>
      <c r="I6944">
        <v>-5.9607991004521202E-2</v>
      </c>
      <c r="J6944">
        <v>-0.18229365256891714</v>
      </c>
    </row>
    <row r="6945" spans="1:10" x14ac:dyDescent="0.2">
      <c r="A6945">
        <v>35202360</v>
      </c>
      <c r="B6945">
        <v>544</v>
      </c>
      <c r="C6945">
        <v>3</v>
      </c>
      <c r="D6945">
        <v>2</v>
      </c>
      <c r="E6945">
        <v>3</v>
      </c>
      <c r="F6945">
        <v>3</v>
      </c>
      <c r="G6945">
        <v>-0.35198148499202253</v>
      </c>
      <c r="H6945">
        <v>-0.76401151597074479</v>
      </c>
      <c r="I6945">
        <v>-0.15292184776755541</v>
      </c>
      <c r="J6945">
        <v>-0.23663252153203287</v>
      </c>
    </row>
    <row r="6946" spans="1:10" x14ac:dyDescent="0.2">
      <c r="A6946">
        <v>35202361</v>
      </c>
      <c r="B6946">
        <v>499</v>
      </c>
      <c r="C6946">
        <v>2</v>
      </c>
      <c r="D6946">
        <v>2</v>
      </c>
      <c r="E6946">
        <v>1</v>
      </c>
      <c r="F6946">
        <v>4</v>
      </c>
      <c r="G6946">
        <v>-0.59281986306601331</v>
      </c>
      <c r="H6946">
        <v>-0.64039184413059325</v>
      </c>
      <c r="I6946">
        <v>-0.89069088390504136</v>
      </c>
      <c r="J6946">
        <v>-4.1801273314764492E-2</v>
      </c>
    </row>
    <row r="6947" spans="1:10" x14ac:dyDescent="0.2">
      <c r="A6947">
        <v>35202362</v>
      </c>
      <c r="B6947">
        <v>330</v>
      </c>
      <c r="C6947">
        <v>5</v>
      </c>
      <c r="D6947">
        <v>3</v>
      </c>
      <c r="E6947">
        <v>2</v>
      </c>
      <c r="F6947">
        <v>5</v>
      </c>
      <c r="G6947">
        <v>1.7030549228633234</v>
      </c>
      <c r="H6947">
        <v>-6.2841167731811018E-2</v>
      </c>
      <c r="I6947">
        <v>-0.49688802844578706</v>
      </c>
      <c r="J6947">
        <v>1.1449093119128564</v>
      </c>
    </row>
    <row r="6948" spans="1:10" x14ac:dyDescent="0.2">
      <c r="A6948">
        <v>35202363</v>
      </c>
      <c r="B6948">
        <v>949</v>
      </c>
      <c r="C6948">
        <v>3</v>
      </c>
      <c r="D6948">
        <v>1</v>
      </c>
      <c r="E6948">
        <v>5</v>
      </c>
      <c r="F6948">
        <v>2</v>
      </c>
      <c r="G6948">
        <v>-6.4354596958967072E-2</v>
      </c>
      <c r="H6948">
        <v>-1.0326441298007623</v>
      </c>
      <c r="I6948">
        <v>2.4695104441188418</v>
      </c>
      <c r="J6948">
        <v>-0.58676187353058595</v>
      </c>
    </row>
    <row r="6949" spans="1:10" x14ac:dyDescent="0.2">
      <c r="A6949">
        <v>35202364</v>
      </c>
      <c r="B6949">
        <v>441</v>
      </c>
      <c r="C6949">
        <v>1</v>
      </c>
      <c r="D6949">
        <v>1</v>
      </c>
      <c r="E6949">
        <v>2</v>
      </c>
      <c r="F6949">
        <v>3</v>
      </c>
      <c r="G6949">
        <v>-1.1259547093748634</v>
      </c>
      <c r="H6949">
        <v>-0.92643832216045485</v>
      </c>
      <c r="I6949">
        <v>-0.55387942906227994</v>
      </c>
      <c r="J6949">
        <v>-0.21691120960747667</v>
      </c>
    </row>
    <row r="6950" spans="1:10" x14ac:dyDescent="0.2">
      <c r="A6950">
        <v>35202365</v>
      </c>
      <c r="B6950">
        <v>380</v>
      </c>
      <c r="C6950">
        <v>1</v>
      </c>
      <c r="D6950">
        <v>1</v>
      </c>
      <c r="E6950">
        <v>4</v>
      </c>
      <c r="F6950">
        <v>2</v>
      </c>
      <c r="G6950">
        <v>-1.1428317794137652</v>
      </c>
      <c r="H6950">
        <v>-1.1169678531537488</v>
      </c>
      <c r="I6950">
        <v>4.9968192200695372E-2</v>
      </c>
      <c r="J6950">
        <v>-0.44763590800294389</v>
      </c>
    </row>
    <row r="6951" spans="1:10" x14ac:dyDescent="0.2">
      <c r="A6951">
        <v>35202366</v>
      </c>
      <c r="B6951">
        <v>412</v>
      </c>
      <c r="C6951">
        <v>1</v>
      </c>
      <c r="D6951">
        <v>2</v>
      </c>
      <c r="E6951">
        <v>2</v>
      </c>
      <c r="F6951">
        <v>3</v>
      </c>
      <c r="G6951">
        <v>-1.2864473815076223</v>
      </c>
      <c r="H6951">
        <v>-0.7593376665189191</v>
      </c>
      <c r="I6951">
        <v>-0.37211093940625717</v>
      </c>
      <c r="J6951">
        <v>-0.12310510499990807</v>
      </c>
    </row>
    <row r="6952" spans="1:10" x14ac:dyDescent="0.2">
      <c r="A6952">
        <v>35202367</v>
      </c>
      <c r="B6952">
        <v>725</v>
      </c>
      <c r="C6952">
        <v>1</v>
      </c>
      <c r="D6952">
        <v>1</v>
      </c>
      <c r="E6952">
        <v>3</v>
      </c>
      <c r="F6952">
        <v>3</v>
      </c>
      <c r="G6952">
        <v>-0.78112818757448643</v>
      </c>
      <c r="H6952">
        <v>-0.89722537111068745</v>
      </c>
      <c r="I6952">
        <v>-0.30087661844633917</v>
      </c>
      <c r="J6952">
        <v>-0.30427802385301189</v>
      </c>
    </row>
    <row r="6953" spans="1:10" x14ac:dyDescent="0.2">
      <c r="A6953">
        <v>35202368</v>
      </c>
      <c r="B6953">
        <v>524</v>
      </c>
      <c r="C6953">
        <v>1</v>
      </c>
      <c r="D6953">
        <v>2</v>
      </c>
      <c r="E6953">
        <v>2</v>
      </c>
      <c r="F6953">
        <v>2</v>
      </c>
      <c r="G6953">
        <v>-1.1983410256318447</v>
      </c>
      <c r="H6953">
        <v>-0.64458295590062697</v>
      </c>
      <c r="I6953">
        <v>-0.46371636645654768</v>
      </c>
      <c r="J6953">
        <v>-0.43494367494939101</v>
      </c>
    </row>
    <row r="6954" spans="1:10" x14ac:dyDescent="0.2">
      <c r="A6954">
        <v>35202369</v>
      </c>
      <c r="B6954">
        <v>574</v>
      </c>
      <c r="C6954">
        <v>1</v>
      </c>
      <c r="D6954">
        <v>1</v>
      </c>
      <c r="E6954">
        <v>3</v>
      </c>
      <c r="F6954">
        <v>3</v>
      </c>
      <c r="G6954">
        <v>-1.0088977908784451</v>
      </c>
      <c r="H6954">
        <v>-0.89585367605471022</v>
      </c>
      <c r="I6954">
        <v>-0.13178661385114623</v>
      </c>
      <c r="J6954">
        <v>-0.39808235056265062</v>
      </c>
    </row>
    <row r="6955" spans="1:10" x14ac:dyDescent="0.2">
      <c r="A6955">
        <v>35202370</v>
      </c>
      <c r="B6955">
        <v>566</v>
      </c>
      <c r="C6955">
        <v>1</v>
      </c>
      <c r="D6955">
        <v>1</v>
      </c>
      <c r="E6955">
        <v>2</v>
      </c>
      <c r="F6955">
        <v>3</v>
      </c>
      <c r="G6955">
        <v>-1.1163324421266922</v>
      </c>
      <c r="H6955">
        <v>-1.0380315757743919</v>
      </c>
      <c r="I6955">
        <v>-0.41659539526010747</v>
      </c>
      <c r="J6955">
        <v>-0.26770812384288784</v>
      </c>
    </row>
    <row r="6956" spans="1:10" x14ac:dyDescent="0.2">
      <c r="A6956">
        <v>35202371</v>
      </c>
      <c r="B6956">
        <v>704</v>
      </c>
      <c r="C6956">
        <v>2</v>
      </c>
      <c r="D6956">
        <v>1</v>
      </c>
      <c r="E6956">
        <v>3</v>
      </c>
      <c r="F6956">
        <v>3</v>
      </c>
      <c r="G6956">
        <v>-0.66020122065286357</v>
      </c>
      <c r="H6956">
        <v>-1.1775539291721957</v>
      </c>
      <c r="I6956">
        <v>-0.31454513508380189</v>
      </c>
      <c r="J6956">
        <v>-0.10837053907248931</v>
      </c>
    </row>
    <row r="6957" spans="1:10" x14ac:dyDescent="0.2">
      <c r="A6957">
        <v>35202372</v>
      </c>
      <c r="B6957">
        <v>469</v>
      </c>
      <c r="C6957">
        <v>3</v>
      </c>
      <c r="D6957">
        <v>1</v>
      </c>
      <c r="E6957">
        <v>1</v>
      </c>
      <c r="F6957">
        <v>3</v>
      </c>
      <c r="G6957">
        <v>-6.6084538579861934E-2</v>
      </c>
      <c r="H6957">
        <v>-0.89097785115660555</v>
      </c>
      <c r="I6957">
        <v>-0.86302060632598288</v>
      </c>
      <c r="J6957">
        <v>-0.14565691857184535</v>
      </c>
    </row>
    <row r="6958" spans="1:10" x14ac:dyDescent="0.2">
      <c r="A6958">
        <v>35202373</v>
      </c>
      <c r="B6958">
        <v>654</v>
      </c>
      <c r="C6958">
        <v>5</v>
      </c>
      <c r="D6958">
        <v>3</v>
      </c>
      <c r="E6958">
        <v>5</v>
      </c>
      <c r="F6958">
        <v>3</v>
      </c>
      <c r="G6958">
        <v>2.7333279441598659</v>
      </c>
      <c r="H6958">
        <v>-0.30728388914541821</v>
      </c>
      <c r="I6958">
        <v>1.2450085554697325</v>
      </c>
      <c r="J6958">
        <v>-7.5432295388486281E-2</v>
      </c>
    </row>
    <row r="6959" spans="1:10" x14ac:dyDescent="0.2">
      <c r="A6959">
        <v>35202374</v>
      </c>
      <c r="B6959">
        <v>604</v>
      </c>
      <c r="C6959">
        <v>5</v>
      </c>
      <c r="D6959">
        <v>2</v>
      </c>
      <c r="E6959">
        <v>1</v>
      </c>
      <c r="F6959">
        <v>4</v>
      </c>
      <c r="G6959">
        <v>0.94278540643040798</v>
      </c>
      <c r="H6959">
        <v>-0.7070210094120164</v>
      </c>
      <c r="I6959">
        <v>-0.78466641724143482</v>
      </c>
      <c r="J6959">
        <v>7.2795592409663656E-2</v>
      </c>
    </row>
    <row r="6960" spans="1:10" x14ac:dyDescent="0.2">
      <c r="A6960">
        <v>35202375</v>
      </c>
      <c r="B6960">
        <v>493</v>
      </c>
      <c r="C6960">
        <v>3</v>
      </c>
      <c r="D6960">
        <v>1</v>
      </c>
      <c r="E6960">
        <v>2</v>
      </c>
      <c r="F6960">
        <v>4</v>
      </c>
      <c r="G6960">
        <v>-1.0486522018433808E-2</v>
      </c>
      <c r="H6960">
        <v>-0.83044798845546475</v>
      </c>
      <c r="I6960">
        <v>-0.59661916885705912</v>
      </c>
      <c r="J6960">
        <v>-2.8282005585922657E-2</v>
      </c>
    </row>
    <row r="6961" spans="1:10" x14ac:dyDescent="0.2">
      <c r="A6961">
        <v>35202376</v>
      </c>
      <c r="B6961">
        <v>668</v>
      </c>
      <c r="C6961">
        <v>2</v>
      </c>
      <c r="D6961">
        <v>1</v>
      </c>
      <c r="E6961">
        <v>2</v>
      </c>
      <c r="F6961">
        <v>3</v>
      </c>
      <c r="G6961">
        <v>-0.73180205384688513</v>
      </c>
      <c r="H6961">
        <v>-0.84753438021779748</v>
      </c>
      <c r="I6961">
        <v>-0.69571244061306925</v>
      </c>
      <c r="J6961">
        <v>-0.26793253768106201</v>
      </c>
    </row>
    <row r="6962" spans="1:10" x14ac:dyDescent="0.2">
      <c r="A6962">
        <v>35202377</v>
      </c>
      <c r="B6962">
        <v>548</v>
      </c>
      <c r="C6962">
        <v>3</v>
      </c>
      <c r="D6962">
        <v>2</v>
      </c>
      <c r="E6962">
        <v>2</v>
      </c>
      <c r="F6962">
        <v>3</v>
      </c>
      <c r="G6962">
        <v>-0.24025987098765472</v>
      </c>
      <c r="H6962">
        <v>-0.55932873950585416</v>
      </c>
      <c r="I6962">
        <v>-0.61845409654037009</v>
      </c>
      <c r="J6962">
        <v>-0.33455661687617899</v>
      </c>
    </row>
    <row r="6963" spans="1:10" x14ac:dyDescent="0.2">
      <c r="A6963">
        <v>35202378</v>
      </c>
      <c r="B6963">
        <v>791</v>
      </c>
      <c r="C6963">
        <v>5</v>
      </c>
      <c r="D6963">
        <v>2</v>
      </c>
      <c r="E6963">
        <v>5</v>
      </c>
      <c r="F6963">
        <v>3</v>
      </c>
      <c r="G6963">
        <v>1.053904637529379</v>
      </c>
      <c r="H6963">
        <v>-0.70621195050566787</v>
      </c>
      <c r="I6963">
        <v>0.7086373797435439</v>
      </c>
      <c r="J6963">
        <v>-7.54204722505257E-2</v>
      </c>
    </row>
    <row r="6964" spans="1:10" x14ac:dyDescent="0.2">
      <c r="A6964">
        <v>35202379</v>
      </c>
      <c r="B6964">
        <v>433</v>
      </c>
      <c r="C6964">
        <v>5</v>
      </c>
      <c r="D6964">
        <v>3</v>
      </c>
      <c r="E6964">
        <v>1</v>
      </c>
      <c r="F6964">
        <v>4</v>
      </c>
      <c r="G6964">
        <v>0.74537422340418669</v>
      </c>
      <c r="H6964">
        <v>-0.34214241782381272</v>
      </c>
      <c r="I6964">
        <v>-1.1609217134578631</v>
      </c>
      <c r="J6964">
        <v>0.4420689950248064</v>
      </c>
    </row>
    <row r="6965" spans="1:10" x14ac:dyDescent="0.2">
      <c r="A6965">
        <v>35202380</v>
      </c>
      <c r="B6965">
        <v>503</v>
      </c>
      <c r="C6965">
        <v>1</v>
      </c>
      <c r="D6965">
        <v>2</v>
      </c>
      <c r="E6965">
        <v>3</v>
      </c>
      <c r="F6965">
        <v>4</v>
      </c>
      <c r="G6965">
        <v>-1.2667496189076459</v>
      </c>
      <c r="H6965">
        <v>-0.45561971390380551</v>
      </c>
      <c r="I6965">
        <v>-5.8873720257094642E-2</v>
      </c>
      <c r="J6965">
        <v>0.11709049017054568</v>
      </c>
    </row>
    <row r="6966" spans="1:10" x14ac:dyDescent="0.2">
      <c r="A6966">
        <v>35202381</v>
      </c>
      <c r="B6966">
        <v>453</v>
      </c>
      <c r="C6966">
        <v>1</v>
      </c>
      <c r="D6966">
        <v>2</v>
      </c>
      <c r="E6966">
        <v>3</v>
      </c>
      <c r="F6966">
        <v>4</v>
      </c>
      <c r="G6966">
        <v>-1.141923807570594</v>
      </c>
      <c r="H6966">
        <v>-0.5233740914927848</v>
      </c>
      <c r="I6966">
        <v>-0.24999518808863727</v>
      </c>
      <c r="J6966">
        <v>9.8950492971612625E-2</v>
      </c>
    </row>
    <row r="6967" spans="1:10" x14ac:dyDescent="0.2">
      <c r="A6967">
        <v>35202382</v>
      </c>
      <c r="B6967">
        <v>680</v>
      </c>
      <c r="C6967">
        <v>2</v>
      </c>
      <c r="D6967">
        <v>1</v>
      </c>
      <c r="E6967">
        <v>2</v>
      </c>
      <c r="F6967">
        <v>4</v>
      </c>
      <c r="G6967">
        <v>-0.54632551275564833</v>
      </c>
      <c r="H6967">
        <v>-0.81757981063670337</v>
      </c>
      <c r="I6967">
        <v>-0.55403367543542348</v>
      </c>
      <c r="J6967">
        <v>-4.2513288531300375E-2</v>
      </c>
    </row>
    <row r="6968" spans="1:10" x14ac:dyDescent="0.2">
      <c r="A6968">
        <v>35202383</v>
      </c>
      <c r="B6968">
        <v>615</v>
      </c>
      <c r="C6968">
        <v>1</v>
      </c>
      <c r="D6968">
        <v>2</v>
      </c>
      <c r="E6968">
        <v>2</v>
      </c>
      <c r="F6968">
        <v>3</v>
      </c>
      <c r="G6968">
        <v>-1.1425189566754366</v>
      </c>
      <c r="H6968">
        <v>-0.53117448131246836</v>
      </c>
      <c r="I6968">
        <v>-0.7019676815979814</v>
      </c>
      <c r="J6968">
        <v>-0.31168783478625073</v>
      </c>
    </row>
    <row r="6969" spans="1:10" x14ac:dyDescent="0.2">
      <c r="A6969">
        <v>35202384</v>
      </c>
      <c r="B6969">
        <v>598</v>
      </c>
      <c r="C6969">
        <v>1</v>
      </c>
      <c r="D6969">
        <v>1</v>
      </c>
      <c r="E6969">
        <v>3</v>
      </c>
      <c r="F6969">
        <v>3</v>
      </c>
      <c r="G6969">
        <v>-0.94666315329690076</v>
      </c>
      <c r="H6969">
        <v>-0.87669373621385893</v>
      </c>
      <c r="I6969">
        <v>-0.28494465694117205</v>
      </c>
      <c r="J6969">
        <v>-0.24882887013724769</v>
      </c>
    </row>
    <row r="6970" spans="1:10" x14ac:dyDescent="0.2">
      <c r="A6970">
        <v>35202385</v>
      </c>
      <c r="B6970">
        <v>630</v>
      </c>
      <c r="C6970">
        <v>1</v>
      </c>
      <c r="D6970">
        <v>1</v>
      </c>
      <c r="E6970">
        <v>2</v>
      </c>
      <c r="F6970">
        <v>4</v>
      </c>
      <c r="G6970">
        <v>-0.98134924004581126</v>
      </c>
      <c r="H6970">
        <v>-0.93515674360398782</v>
      </c>
      <c r="I6970">
        <v>-0.5954679097293577</v>
      </c>
      <c r="J6970">
        <v>-1.9246005924111964E-2</v>
      </c>
    </row>
    <row r="6971" spans="1:10" x14ac:dyDescent="0.2">
      <c r="A6971">
        <v>35202386</v>
      </c>
      <c r="B6971">
        <v>1235</v>
      </c>
      <c r="C6971">
        <v>2</v>
      </c>
      <c r="D6971">
        <v>4</v>
      </c>
      <c r="E6971">
        <v>1</v>
      </c>
      <c r="F6971">
        <v>5</v>
      </c>
      <c r="G6971">
        <v>-0.65613488889510763</v>
      </c>
      <c r="H6971">
        <v>-2.5325299205891549E-2</v>
      </c>
      <c r="I6971">
        <v>-0.71193692111002427</v>
      </c>
      <c r="J6971">
        <v>1.0000916701463423</v>
      </c>
    </row>
    <row r="6972" spans="1:10" x14ac:dyDescent="0.2">
      <c r="A6972">
        <v>35202387</v>
      </c>
      <c r="B6972">
        <v>576</v>
      </c>
      <c r="C6972">
        <v>1</v>
      </c>
      <c r="D6972">
        <v>1</v>
      </c>
      <c r="E6972">
        <v>2</v>
      </c>
      <c r="F6972">
        <v>4</v>
      </c>
      <c r="G6972">
        <v>-1.2197070877085467</v>
      </c>
      <c r="H6972">
        <v>-0.88525633835596396</v>
      </c>
      <c r="I6972">
        <v>-0.65050960094070343</v>
      </c>
      <c r="J6972">
        <v>0.21681783549903094</v>
      </c>
    </row>
    <row r="6973" spans="1:10" x14ac:dyDescent="0.2">
      <c r="A6973">
        <v>35202388</v>
      </c>
      <c r="B6973">
        <v>1108</v>
      </c>
      <c r="C6973">
        <v>3</v>
      </c>
      <c r="D6973">
        <v>2</v>
      </c>
      <c r="E6973">
        <v>1</v>
      </c>
      <c r="F6973">
        <v>4</v>
      </c>
      <c r="G6973">
        <v>-0.21826923582301078</v>
      </c>
      <c r="H6973">
        <v>-0.6585945232688537</v>
      </c>
      <c r="I6973">
        <v>-0.71923119055379459</v>
      </c>
      <c r="J6973">
        <v>-3.3350875369153932E-2</v>
      </c>
    </row>
    <row r="6974" spans="1:10" x14ac:dyDescent="0.2">
      <c r="A6974">
        <v>35202389</v>
      </c>
      <c r="B6974">
        <v>709</v>
      </c>
      <c r="C6974">
        <v>3</v>
      </c>
      <c r="D6974">
        <v>2</v>
      </c>
      <c r="E6974">
        <v>2</v>
      </c>
      <c r="F6974">
        <v>4</v>
      </c>
      <c r="G6974">
        <v>-0.27766771216315878</v>
      </c>
      <c r="H6974">
        <v>-0.53353395487532418</v>
      </c>
      <c r="I6974">
        <v>-0.34105997988696513</v>
      </c>
      <c r="J6974">
        <v>-4.8152121447633672E-2</v>
      </c>
    </row>
    <row r="6975" spans="1:10" x14ac:dyDescent="0.2">
      <c r="A6975">
        <v>35202390</v>
      </c>
      <c r="B6975">
        <v>425</v>
      </c>
      <c r="C6975">
        <v>1</v>
      </c>
      <c r="D6975">
        <v>1</v>
      </c>
      <c r="E6975">
        <v>2</v>
      </c>
      <c r="F6975">
        <v>3</v>
      </c>
      <c r="G6975">
        <v>-0.91321338146492215</v>
      </c>
      <c r="H6975">
        <v>-0.90459076495867685</v>
      </c>
      <c r="I6975">
        <v>-0.44882072500125997</v>
      </c>
      <c r="J6975">
        <v>-0.38122844812833595</v>
      </c>
    </row>
    <row r="6976" spans="1:10" x14ac:dyDescent="0.2">
      <c r="A6976">
        <v>35202391</v>
      </c>
      <c r="B6976">
        <v>612</v>
      </c>
      <c r="C6976">
        <v>1</v>
      </c>
      <c r="D6976">
        <v>1</v>
      </c>
      <c r="E6976">
        <v>2</v>
      </c>
      <c r="F6976">
        <v>4</v>
      </c>
      <c r="G6976">
        <v>-1.1141608237834149</v>
      </c>
      <c r="H6976">
        <v>-0.85457023348188443</v>
      </c>
      <c r="I6976">
        <v>-0.56182171197063546</v>
      </c>
      <c r="J6976">
        <v>0.17132086880714914</v>
      </c>
    </row>
    <row r="6977" spans="1:10" x14ac:dyDescent="0.2">
      <c r="A6977">
        <v>35202392</v>
      </c>
      <c r="B6977">
        <v>970</v>
      </c>
      <c r="C6977">
        <v>3</v>
      </c>
      <c r="D6977">
        <v>1</v>
      </c>
      <c r="E6977">
        <v>2</v>
      </c>
      <c r="F6977">
        <v>4</v>
      </c>
      <c r="G6977">
        <v>-8.4984702540174401E-2</v>
      </c>
      <c r="H6977">
        <v>-0.82912263279130083</v>
      </c>
      <c r="I6977">
        <v>-0.54534828669548752</v>
      </c>
      <c r="J6977">
        <v>0.12107787108766177</v>
      </c>
    </row>
    <row r="6978" spans="1:10" x14ac:dyDescent="0.2">
      <c r="A6978">
        <v>35202393</v>
      </c>
      <c r="B6978">
        <v>548</v>
      </c>
      <c r="C6978">
        <v>4</v>
      </c>
      <c r="D6978">
        <v>2</v>
      </c>
      <c r="E6978">
        <v>2</v>
      </c>
      <c r="F6978">
        <v>4</v>
      </c>
      <c r="G6978">
        <v>0.45254783344860294</v>
      </c>
      <c r="H6978">
        <v>-0.51293492530504725</v>
      </c>
      <c r="I6978">
        <v>-0.6682259141447271</v>
      </c>
      <c r="J6978">
        <v>5.2535102352866514E-2</v>
      </c>
    </row>
    <row r="6979" spans="1:10" x14ac:dyDescent="0.2">
      <c r="A6979">
        <v>35202394</v>
      </c>
      <c r="B6979">
        <v>449</v>
      </c>
      <c r="C6979">
        <v>1</v>
      </c>
      <c r="D6979">
        <v>2</v>
      </c>
      <c r="E6979">
        <v>3</v>
      </c>
      <c r="F6979">
        <v>2</v>
      </c>
      <c r="G6979">
        <v>-0.77827088132793487</v>
      </c>
      <c r="H6979">
        <v>-0.73417594896748217</v>
      </c>
      <c r="I6979">
        <v>-0.1542217496306601</v>
      </c>
      <c r="J6979">
        <v>-0.4589468350279895</v>
      </c>
    </row>
    <row r="6980" spans="1:10" x14ac:dyDescent="0.2">
      <c r="A6980">
        <v>35202395</v>
      </c>
      <c r="B6980">
        <v>533</v>
      </c>
      <c r="C6980">
        <v>5</v>
      </c>
      <c r="D6980">
        <v>4</v>
      </c>
      <c r="E6980">
        <v>2</v>
      </c>
      <c r="F6980">
        <v>5</v>
      </c>
      <c r="G6980">
        <v>2.0172185676013004</v>
      </c>
      <c r="H6980">
        <v>5.3687910547713158E-2</v>
      </c>
      <c r="I6980">
        <v>-0.69335783944639284</v>
      </c>
      <c r="J6980">
        <v>0.98099550769302835</v>
      </c>
    </row>
    <row r="6981" spans="1:10" x14ac:dyDescent="0.2">
      <c r="A6981">
        <v>35202396</v>
      </c>
      <c r="B6981">
        <v>459</v>
      </c>
      <c r="C6981">
        <v>1</v>
      </c>
      <c r="D6981">
        <v>1</v>
      </c>
      <c r="E6981">
        <v>2</v>
      </c>
      <c r="F6981">
        <v>3</v>
      </c>
      <c r="G6981">
        <v>-0.92401375907662042</v>
      </c>
      <c r="H6981">
        <v>-1.0891225156102695</v>
      </c>
      <c r="I6981">
        <v>-0.46518698536773639</v>
      </c>
      <c r="J6981">
        <v>-0.18478507438470837</v>
      </c>
    </row>
    <row r="6982" spans="1:10" x14ac:dyDescent="0.2">
      <c r="A6982">
        <v>35202398</v>
      </c>
      <c r="B6982">
        <v>1170</v>
      </c>
      <c r="C6982">
        <v>4</v>
      </c>
      <c r="D6982">
        <v>3</v>
      </c>
      <c r="E6982">
        <v>2</v>
      </c>
      <c r="F6982">
        <v>5</v>
      </c>
      <c r="G6982">
        <v>0.47482962470829559</v>
      </c>
      <c r="H6982">
        <v>-4.6045363711127385E-2</v>
      </c>
      <c r="I6982">
        <v>-0.56647543915545229</v>
      </c>
      <c r="J6982">
        <v>0.99867827588979563</v>
      </c>
    </row>
    <row r="6983" spans="1:10" x14ac:dyDescent="0.2">
      <c r="A6983">
        <v>35202399</v>
      </c>
      <c r="B6983">
        <v>453</v>
      </c>
      <c r="C6983">
        <v>1</v>
      </c>
      <c r="D6983">
        <v>1</v>
      </c>
      <c r="E6983">
        <v>2</v>
      </c>
      <c r="F6983">
        <v>4</v>
      </c>
      <c r="G6983">
        <v>-1.1450808590282753</v>
      </c>
      <c r="H6983">
        <v>-0.84081670738631886</v>
      </c>
      <c r="I6983">
        <v>-0.44372111255767616</v>
      </c>
      <c r="J6983">
        <v>-3.1497332414428536E-2</v>
      </c>
    </row>
    <row r="6984" spans="1:10" x14ac:dyDescent="0.2">
      <c r="A6984">
        <v>35202400</v>
      </c>
      <c r="B6984">
        <v>512</v>
      </c>
      <c r="C6984">
        <v>1</v>
      </c>
      <c r="D6984">
        <v>1</v>
      </c>
      <c r="E6984">
        <v>2</v>
      </c>
      <c r="F6984">
        <v>3</v>
      </c>
      <c r="G6984">
        <v>-1.3314925345935682</v>
      </c>
      <c r="H6984">
        <v>-0.97133387073282607</v>
      </c>
      <c r="I6984">
        <v>-0.31790157094287097</v>
      </c>
      <c r="J6984">
        <v>-7.2740168532209104E-2</v>
      </c>
    </row>
    <row r="6985" spans="1:10" x14ac:dyDescent="0.2">
      <c r="A6985">
        <v>35202401</v>
      </c>
      <c r="B6985">
        <v>619</v>
      </c>
      <c r="C6985">
        <v>2</v>
      </c>
      <c r="D6985">
        <v>3</v>
      </c>
      <c r="E6985">
        <v>1</v>
      </c>
      <c r="F6985">
        <v>4</v>
      </c>
      <c r="G6985">
        <v>-0.67715768512442587</v>
      </c>
      <c r="H6985">
        <v>-0.304326174890451</v>
      </c>
      <c r="I6985">
        <v>-1.0098088015276079</v>
      </c>
      <c r="J6985">
        <v>0.49309973035677568</v>
      </c>
    </row>
    <row r="6986" spans="1:10" x14ac:dyDescent="0.2">
      <c r="A6986">
        <v>35202402</v>
      </c>
      <c r="B6986">
        <v>501</v>
      </c>
      <c r="C6986">
        <v>3</v>
      </c>
      <c r="D6986">
        <v>4</v>
      </c>
      <c r="E6986">
        <v>1</v>
      </c>
      <c r="F6986">
        <v>5</v>
      </c>
      <c r="G6986">
        <v>-8.302161917063608E-2</v>
      </c>
      <c r="H6986">
        <v>-3.0658866222485703E-2</v>
      </c>
      <c r="I6986">
        <v>-0.93654677689241372</v>
      </c>
      <c r="J6986">
        <v>1.600543523732243</v>
      </c>
    </row>
    <row r="6987" spans="1:10" x14ac:dyDescent="0.2">
      <c r="A6987">
        <v>35202403</v>
      </c>
      <c r="B6987">
        <v>1279</v>
      </c>
      <c r="C6987">
        <v>5</v>
      </c>
      <c r="D6987">
        <v>4</v>
      </c>
      <c r="E6987">
        <v>3</v>
      </c>
      <c r="F6987">
        <v>5</v>
      </c>
      <c r="G6987">
        <v>1.2219360436808804</v>
      </c>
      <c r="H6987">
        <v>0.55136368565931959</v>
      </c>
      <c r="I6987">
        <v>-0.29229230241462084</v>
      </c>
      <c r="J6987">
        <v>1.9838570462441898</v>
      </c>
    </row>
    <row r="6988" spans="1:10" x14ac:dyDescent="0.2">
      <c r="A6988">
        <v>35202404</v>
      </c>
      <c r="B6988">
        <v>605</v>
      </c>
      <c r="C6988">
        <v>4</v>
      </c>
      <c r="D6988">
        <v>5</v>
      </c>
      <c r="E6988">
        <v>1</v>
      </c>
      <c r="F6988">
        <v>5</v>
      </c>
      <c r="G6988">
        <v>0.36043059662076737</v>
      </c>
      <c r="H6988">
        <v>0.89415494176614274</v>
      </c>
      <c r="I6988">
        <v>-0.94303057200148677</v>
      </c>
      <c r="J6988">
        <v>2.1999655083872955</v>
      </c>
    </row>
    <row r="6989" spans="1:10" x14ac:dyDescent="0.2">
      <c r="A6989">
        <v>35202405</v>
      </c>
      <c r="B6989">
        <v>664</v>
      </c>
      <c r="C6989">
        <v>5</v>
      </c>
      <c r="D6989">
        <v>4</v>
      </c>
      <c r="E6989">
        <v>1</v>
      </c>
      <c r="F6989">
        <v>5</v>
      </c>
      <c r="G6989">
        <v>0.81735465531408713</v>
      </c>
      <c r="H6989">
        <v>0.49655227689194598</v>
      </c>
      <c r="I6989">
        <v>-0.94381572780359568</v>
      </c>
      <c r="J6989">
        <v>2.2204868881977555</v>
      </c>
    </row>
    <row r="6990" spans="1:10" x14ac:dyDescent="0.2">
      <c r="A6990">
        <v>35202406</v>
      </c>
      <c r="B6990">
        <v>521</v>
      </c>
      <c r="C6990">
        <v>5</v>
      </c>
      <c r="D6990">
        <v>4</v>
      </c>
      <c r="E6990">
        <v>5</v>
      </c>
      <c r="F6990">
        <v>4</v>
      </c>
      <c r="G6990">
        <v>1.384183907113524</v>
      </c>
      <c r="H6990">
        <v>0.37156670014095511</v>
      </c>
      <c r="I6990">
        <v>2.4600954164651743</v>
      </c>
      <c r="J6990">
        <v>0.46482188390295714</v>
      </c>
    </row>
    <row r="6991" spans="1:10" x14ac:dyDescent="0.2">
      <c r="A6991">
        <v>35202407</v>
      </c>
      <c r="B6991">
        <v>473</v>
      </c>
      <c r="C6991">
        <v>5</v>
      </c>
      <c r="D6991">
        <v>5</v>
      </c>
      <c r="E6991">
        <v>5</v>
      </c>
      <c r="F6991">
        <v>5</v>
      </c>
      <c r="G6991">
        <v>2.1077463094175961</v>
      </c>
      <c r="H6991">
        <v>1.7552886759289057</v>
      </c>
      <c r="I6991">
        <v>3.0595846043566297</v>
      </c>
      <c r="J6991">
        <v>1.0898250942225873</v>
      </c>
    </row>
    <row r="6992" spans="1:10" x14ac:dyDescent="0.2">
      <c r="A6992">
        <v>35202408</v>
      </c>
      <c r="B6992">
        <v>573</v>
      </c>
      <c r="C6992">
        <v>4</v>
      </c>
      <c r="D6992">
        <v>2</v>
      </c>
      <c r="E6992">
        <v>4</v>
      </c>
      <c r="F6992">
        <v>4</v>
      </c>
      <c r="G6992">
        <v>0.20709464581943571</v>
      </c>
      <c r="H6992">
        <v>-0.50428783622500106</v>
      </c>
      <c r="I6992">
        <v>0.35961188948058859</v>
      </c>
      <c r="J6992">
        <v>0.64316698733097566</v>
      </c>
    </row>
    <row r="6993" spans="1:10" x14ac:dyDescent="0.2">
      <c r="A6993">
        <v>35202409</v>
      </c>
      <c r="B6993">
        <v>584</v>
      </c>
      <c r="C6993">
        <v>5</v>
      </c>
      <c r="D6993">
        <v>5</v>
      </c>
      <c r="E6993">
        <v>3</v>
      </c>
      <c r="F6993">
        <v>5</v>
      </c>
      <c r="G6993">
        <v>1.6840203982182254</v>
      </c>
      <c r="H6993">
        <v>0.93547322041706327</v>
      </c>
      <c r="I6993">
        <v>-0.26150892517908142</v>
      </c>
      <c r="J6993">
        <v>2.3420156100691898</v>
      </c>
    </row>
    <row r="6994" spans="1:10" x14ac:dyDescent="0.2">
      <c r="A6994">
        <v>35202413</v>
      </c>
      <c r="B6994">
        <v>430</v>
      </c>
      <c r="C6994">
        <v>1</v>
      </c>
      <c r="D6994">
        <v>1</v>
      </c>
      <c r="E6994">
        <v>4</v>
      </c>
      <c r="F6994">
        <v>3</v>
      </c>
      <c r="G6994">
        <v>-0.88044744777815431</v>
      </c>
      <c r="H6994">
        <v>-0.9637808378380911</v>
      </c>
      <c r="I6994">
        <v>8.4959805591623624E-2</v>
      </c>
      <c r="J6994">
        <v>-0.26588458422592909</v>
      </c>
    </row>
    <row r="6995" spans="1:10" x14ac:dyDescent="0.2">
      <c r="A6995">
        <v>35202414</v>
      </c>
      <c r="B6995">
        <v>244</v>
      </c>
      <c r="C6995">
        <v>5</v>
      </c>
      <c r="D6995">
        <v>2</v>
      </c>
      <c r="E6995">
        <v>5</v>
      </c>
      <c r="F6995">
        <v>4</v>
      </c>
      <c r="G6995">
        <v>0.93638774617056408</v>
      </c>
      <c r="H6995">
        <v>-0.48742425712745041</v>
      </c>
      <c r="I6995">
        <v>2.0790693264578382</v>
      </c>
      <c r="J6995">
        <v>0.40376315095388526</v>
      </c>
    </row>
    <row r="6996" spans="1:10" x14ac:dyDescent="0.2">
      <c r="A6996">
        <v>35202415</v>
      </c>
      <c r="B6996">
        <v>412</v>
      </c>
      <c r="C6996">
        <v>3</v>
      </c>
      <c r="D6996">
        <v>2</v>
      </c>
      <c r="E6996">
        <v>4</v>
      </c>
      <c r="F6996">
        <v>4</v>
      </c>
      <c r="G6996">
        <v>-0.25889358326178491</v>
      </c>
      <c r="H6996">
        <v>-0.71884912475396745</v>
      </c>
      <c r="I6996">
        <v>6.7682570642835352E-2</v>
      </c>
      <c r="J6996">
        <v>0.13425173077836755</v>
      </c>
    </row>
    <row r="6997" spans="1:10" x14ac:dyDescent="0.2">
      <c r="A6997">
        <v>35202416</v>
      </c>
      <c r="B6997">
        <v>398</v>
      </c>
      <c r="C6997">
        <v>3</v>
      </c>
      <c r="D6997">
        <v>5</v>
      </c>
      <c r="E6997">
        <v>2</v>
      </c>
      <c r="F6997">
        <v>5</v>
      </c>
      <c r="G6997">
        <v>-0.29009740411267371</v>
      </c>
      <c r="H6997">
        <v>1.8097664306782117</v>
      </c>
      <c r="I6997">
        <v>-0.45871823920032012</v>
      </c>
      <c r="J6997">
        <v>1.1913142306477209</v>
      </c>
    </row>
    <row r="6998" spans="1:10" x14ac:dyDescent="0.2">
      <c r="A6998">
        <v>35202417</v>
      </c>
      <c r="B6998">
        <v>389</v>
      </c>
      <c r="C6998">
        <v>3</v>
      </c>
      <c r="D6998">
        <v>2</v>
      </c>
      <c r="E6998">
        <v>3</v>
      </c>
      <c r="F6998">
        <v>4</v>
      </c>
      <c r="G6998">
        <v>-0.14111764128012702</v>
      </c>
      <c r="H6998">
        <v>-0.72953114008561948</v>
      </c>
      <c r="I6998">
        <v>-7.035821301750747E-2</v>
      </c>
      <c r="J6998">
        <v>0.3139740110105943</v>
      </c>
    </row>
    <row r="6999" spans="1:10" x14ac:dyDescent="0.2">
      <c r="A6999">
        <v>35202418</v>
      </c>
      <c r="B6999">
        <v>428</v>
      </c>
      <c r="C6999">
        <v>4</v>
      </c>
      <c r="D6999">
        <v>2</v>
      </c>
      <c r="E6999">
        <v>2</v>
      </c>
      <c r="F6999">
        <v>4</v>
      </c>
      <c r="G6999">
        <v>0.14571232056894412</v>
      </c>
      <c r="H6999">
        <v>-0.47161326269996146</v>
      </c>
      <c r="I6999">
        <v>-0.58279817725735117</v>
      </c>
      <c r="J6999">
        <v>0.3680803255583075</v>
      </c>
    </row>
    <row r="7000" spans="1:10" x14ac:dyDescent="0.2">
      <c r="A7000">
        <v>35202419</v>
      </c>
      <c r="B7000">
        <v>375</v>
      </c>
      <c r="C7000">
        <v>4</v>
      </c>
      <c r="D7000">
        <v>3</v>
      </c>
      <c r="E7000">
        <v>2</v>
      </c>
      <c r="F7000">
        <v>4</v>
      </c>
      <c r="G7000">
        <v>0.32608608729706717</v>
      </c>
      <c r="H7000">
        <v>-0.27960194795633853</v>
      </c>
      <c r="I7000">
        <v>-0.35669881483492399</v>
      </c>
      <c r="J7000">
        <v>0.67767729514203201</v>
      </c>
    </row>
    <row r="7001" spans="1:10" x14ac:dyDescent="0.2">
      <c r="A7001">
        <v>35202430</v>
      </c>
      <c r="B7001">
        <v>2355</v>
      </c>
      <c r="C7001">
        <v>4</v>
      </c>
      <c r="D7001">
        <v>5</v>
      </c>
      <c r="E7001">
        <v>1</v>
      </c>
      <c r="F7001">
        <v>5</v>
      </c>
      <c r="G7001">
        <v>0.53356239544950879</v>
      </c>
      <c r="H7001">
        <v>1.4739403219270875</v>
      </c>
      <c r="I7001">
        <v>-0.91881549442624333</v>
      </c>
      <c r="J7001">
        <v>3.8753407366312831</v>
      </c>
    </row>
    <row r="7002" spans="1:10" x14ac:dyDescent="0.2">
      <c r="A7002">
        <v>35202431</v>
      </c>
      <c r="B7002">
        <v>2990</v>
      </c>
      <c r="C7002">
        <v>5</v>
      </c>
      <c r="D7002">
        <v>5</v>
      </c>
      <c r="E7002">
        <v>1</v>
      </c>
      <c r="F7002">
        <v>5</v>
      </c>
      <c r="G7002">
        <v>1.0910146323346321</v>
      </c>
      <c r="H7002">
        <v>1.1701048180133291</v>
      </c>
      <c r="I7002">
        <v>-0.88283457590944692</v>
      </c>
      <c r="J7002">
        <v>3.4937734423475333</v>
      </c>
    </row>
    <row r="7003" spans="1:10" x14ac:dyDescent="0.2">
      <c r="A7003">
        <v>35202433</v>
      </c>
      <c r="B7003">
        <v>1535</v>
      </c>
      <c r="C7003">
        <v>5</v>
      </c>
      <c r="D7003">
        <v>5</v>
      </c>
      <c r="E7003">
        <v>2</v>
      </c>
      <c r="F7003">
        <v>5</v>
      </c>
      <c r="G7003">
        <v>0.69865143909629124</v>
      </c>
      <c r="H7003">
        <v>1.4025065525086724</v>
      </c>
      <c r="I7003">
        <v>-0.35714645652648735</v>
      </c>
      <c r="J7003">
        <v>1.8371703406858144</v>
      </c>
    </row>
    <row r="7004" spans="1:10" x14ac:dyDescent="0.2">
      <c r="A7004">
        <v>35202436</v>
      </c>
      <c r="B7004">
        <v>466</v>
      </c>
      <c r="C7004">
        <v>4</v>
      </c>
      <c r="D7004">
        <v>5</v>
      </c>
      <c r="E7004">
        <v>2</v>
      </c>
      <c r="F7004">
        <v>5</v>
      </c>
      <c r="G7004">
        <v>5.9586857949455674E-2</v>
      </c>
      <c r="H7004">
        <v>0.80140053925366084</v>
      </c>
      <c r="I7004">
        <v>-0.39698523290761456</v>
      </c>
      <c r="J7004">
        <v>2.3545244012723625</v>
      </c>
    </row>
    <row r="7005" spans="1:10" x14ac:dyDescent="0.2">
      <c r="A7005">
        <v>35202439</v>
      </c>
      <c r="B7005">
        <v>457</v>
      </c>
      <c r="C7005">
        <v>2</v>
      </c>
      <c r="D7005">
        <v>4</v>
      </c>
      <c r="E7005">
        <v>4</v>
      </c>
      <c r="F7005">
        <v>5</v>
      </c>
      <c r="G7005">
        <v>-0.59368351058236268</v>
      </c>
      <c r="H7005">
        <v>0.32122428491191457</v>
      </c>
      <c r="I7005">
        <v>0.23202037071910436</v>
      </c>
      <c r="J7005">
        <v>1.9477184040992617</v>
      </c>
    </row>
    <row r="7006" spans="1:10" x14ac:dyDescent="0.2">
      <c r="A7006">
        <v>35202440</v>
      </c>
      <c r="B7006">
        <v>476</v>
      </c>
      <c r="C7006">
        <v>2</v>
      </c>
      <c r="D7006">
        <v>4</v>
      </c>
      <c r="E7006">
        <v>3</v>
      </c>
      <c r="F7006">
        <v>5</v>
      </c>
      <c r="G7006">
        <v>-0.43223252410332502</v>
      </c>
      <c r="H7006">
        <v>7.2577555864674848E-2</v>
      </c>
      <c r="I7006">
        <v>2.516142881400707E-2</v>
      </c>
      <c r="J7006">
        <v>1.4839661985800543</v>
      </c>
    </row>
    <row r="7007" spans="1:10" x14ac:dyDescent="0.2">
      <c r="A7007">
        <v>35202441</v>
      </c>
      <c r="B7007">
        <v>647</v>
      </c>
      <c r="C7007">
        <v>2</v>
      </c>
      <c r="D7007">
        <v>4</v>
      </c>
      <c r="E7007">
        <v>3</v>
      </c>
      <c r="F7007">
        <v>5</v>
      </c>
      <c r="G7007">
        <v>-0.45187182969299977</v>
      </c>
      <c r="H7007">
        <v>0.2551603757017708</v>
      </c>
      <c r="I7007">
        <v>-1.8203727512003776E-2</v>
      </c>
      <c r="J7007">
        <v>2.0335093277861573</v>
      </c>
    </row>
    <row r="7008" spans="1:10" x14ac:dyDescent="0.2">
      <c r="A7008">
        <v>35202442</v>
      </c>
      <c r="B7008">
        <v>559</v>
      </c>
      <c r="C7008">
        <v>3</v>
      </c>
      <c r="D7008">
        <v>3</v>
      </c>
      <c r="E7008">
        <v>5</v>
      </c>
      <c r="F7008">
        <v>5</v>
      </c>
      <c r="G7008">
        <v>-0.28485007095925002</v>
      </c>
      <c r="H7008">
        <v>-0.17454499509039725</v>
      </c>
      <c r="I7008">
        <v>1.5812464709412426</v>
      </c>
      <c r="J7008">
        <v>1.5094334891555596</v>
      </c>
    </row>
    <row r="7009" spans="1:10" x14ac:dyDescent="0.2">
      <c r="A7009">
        <v>35202443</v>
      </c>
      <c r="B7009">
        <v>914</v>
      </c>
      <c r="C7009">
        <v>5</v>
      </c>
      <c r="D7009">
        <v>4</v>
      </c>
      <c r="E7009">
        <v>5</v>
      </c>
      <c r="F7009">
        <v>5</v>
      </c>
      <c r="G7009">
        <v>0.81293758831317109</v>
      </c>
      <c r="H7009">
        <v>0.40849083736718139</v>
      </c>
      <c r="I7009">
        <v>1.4861164804365878</v>
      </c>
      <c r="J7009">
        <v>1.3425662666425144</v>
      </c>
    </row>
    <row r="7010" spans="1:10" x14ac:dyDescent="0.2">
      <c r="A7010">
        <v>35202446</v>
      </c>
      <c r="B7010">
        <v>326</v>
      </c>
      <c r="C7010">
        <v>3</v>
      </c>
      <c r="D7010">
        <v>3</v>
      </c>
      <c r="E7010">
        <v>5</v>
      </c>
      <c r="F7010">
        <v>4</v>
      </c>
      <c r="G7010">
        <v>-0.22341131162740283</v>
      </c>
      <c r="H7010">
        <v>-0.43089448144525105</v>
      </c>
      <c r="I7010">
        <v>0.85430725837913957</v>
      </c>
      <c r="J7010">
        <v>0.66861937152349094</v>
      </c>
    </row>
    <row r="7011" spans="1:10" x14ac:dyDescent="0.2">
      <c r="A7011">
        <v>35202447</v>
      </c>
      <c r="B7011">
        <v>453</v>
      </c>
      <c r="C7011">
        <v>3</v>
      </c>
      <c r="D7011">
        <v>3</v>
      </c>
      <c r="E7011">
        <v>5</v>
      </c>
      <c r="F7011">
        <v>4</v>
      </c>
      <c r="G7011">
        <v>-2.3044186802157529E-2</v>
      </c>
      <c r="H7011">
        <v>-0.34810491828051615</v>
      </c>
      <c r="I7011">
        <v>2.3091556878319941</v>
      </c>
      <c r="J7011">
        <v>0.61311920534821951</v>
      </c>
    </row>
    <row r="7012" spans="1:10" x14ac:dyDescent="0.2">
      <c r="A7012">
        <v>35202448</v>
      </c>
      <c r="B7012">
        <v>284</v>
      </c>
      <c r="C7012">
        <v>2</v>
      </c>
      <c r="D7012">
        <v>3</v>
      </c>
      <c r="E7012">
        <v>4</v>
      </c>
      <c r="F7012">
        <v>5</v>
      </c>
      <c r="G7012">
        <v>-0.62829402382035937</v>
      </c>
      <c r="H7012">
        <v>-0.35874761958078788</v>
      </c>
      <c r="I7012">
        <v>0.36405284898756773</v>
      </c>
      <c r="J7012">
        <v>1.0035353136986958</v>
      </c>
    </row>
    <row r="7013" spans="1:10" x14ac:dyDescent="0.2">
      <c r="A7013">
        <v>35202449</v>
      </c>
      <c r="B7013">
        <v>440</v>
      </c>
      <c r="C7013">
        <v>2</v>
      </c>
      <c r="D7013">
        <v>3</v>
      </c>
      <c r="E7013">
        <v>4</v>
      </c>
      <c r="F7013">
        <v>5</v>
      </c>
      <c r="G7013">
        <v>-0.58274941112181966</v>
      </c>
      <c r="H7013">
        <v>-0.22418670498227355</v>
      </c>
      <c r="I7013">
        <v>0.5391353562643213</v>
      </c>
      <c r="J7013">
        <v>1.1265677219314725</v>
      </c>
    </row>
    <row r="7014" spans="1:10" x14ac:dyDescent="0.2">
      <c r="A7014">
        <v>35202450</v>
      </c>
      <c r="B7014">
        <v>301</v>
      </c>
      <c r="C7014">
        <v>3</v>
      </c>
      <c r="D7014">
        <v>2</v>
      </c>
      <c r="E7014">
        <v>5</v>
      </c>
      <c r="F7014">
        <v>5</v>
      </c>
      <c r="G7014">
        <v>-0.12503672433474142</v>
      </c>
      <c r="H7014">
        <v>-0.7483608220576724</v>
      </c>
      <c r="I7014">
        <v>0.93395563987939467</v>
      </c>
      <c r="J7014">
        <v>1.1316172815763297</v>
      </c>
    </row>
    <row r="7015" spans="1:10" x14ac:dyDescent="0.2">
      <c r="A7015">
        <v>35202451</v>
      </c>
      <c r="B7015">
        <v>647</v>
      </c>
      <c r="C7015">
        <v>2</v>
      </c>
      <c r="D7015">
        <v>3</v>
      </c>
      <c r="E7015">
        <v>5</v>
      </c>
      <c r="F7015">
        <v>5</v>
      </c>
      <c r="G7015">
        <v>-0.58142098546950849</v>
      </c>
      <c r="H7015">
        <v>-0.35346639736704166</v>
      </c>
      <c r="I7015">
        <v>0.66999346281350669</v>
      </c>
      <c r="J7015">
        <v>1.4686068493871089</v>
      </c>
    </row>
    <row r="7016" spans="1:10" x14ac:dyDescent="0.2">
      <c r="A7016">
        <v>35202452</v>
      </c>
      <c r="B7016">
        <v>315</v>
      </c>
      <c r="C7016">
        <v>2</v>
      </c>
      <c r="D7016">
        <v>2</v>
      </c>
      <c r="E7016">
        <v>5</v>
      </c>
      <c r="F7016">
        <v>5</v>
      </c>
      <c r="G7016">
        <v>-0.64628244668111579</v>
      </c>
      <c r="H7016">
        <v>-0.49537986707666359</v>
      </c>
      <c r="I7016">
        <v>1.3129201773600629</v>
      </c>
      <c r="J7016">
        <v>1.179793690866739</v>
      </c>
    </row>
    <row r="7017" spans="1:10" x14ac:dyDescent="0.2">
      <c r="A7017">
        <v>35202453</v>
      </c>
      <c r="B7017">
        <v>690</v>
      </c>
      <c r="C7017">
        <v>2</v>
      </c>
      <c r="D7017">
        <v>4</v>
      </c>
      <c r="E7017">
        <v>4</v>
      </c>
      <c r="F7017">
        <v>5</v>
      </c>
      <c r="G7017">
        <v>-0.75028453666366079</v>
      </c>
      <c r="H7017">
        <v>0.21102465442813767</v>
      </c>
      <c r="I7017">
        <v>0.15486320656682703</v>
      </c>
      <c r="J7017">
        <v>1.8539259869110938</v>
      </c>
    </row>
    <row r="7018" spans="1:10" x14ac:dyDescent="0.2">
      <c r="A7018">
        <v>35202454</v>
      </c>
      <c r="B7018">
        <v>928</v>
      </c>
      <c r="C7018">
        <v>2</v>
      </c>
      <c r="D7018">
        <v>4</v>
      </c>
      <c r="E7018">
        <v>4</v>
      </c>
      <c r="F7018">
        <v>5</v>
      </c>
      <c r="G7018">
        <v>-0.57475186321256744</v>
      </c>
      <c r="H7018">
        <v>0.24662643100699144</v>
      </c>
      <c r="I7018">
        <v>0.46445775550664442</v>
      </c>
      <c r="J7018">
        <v>2.056100339963796</v>
      </c>
    </row>
    <row r="7019" spans="1:10" x14ac:dyDescent="0.2">
      <c r="A7019">
        <v>35202455</v>
      </c>
      <c r="B7019">
        <v>492</v>
      </c>
      <c r="C7019">
        <v>2</v>
      </c>
      <c r="D7019">
        <v>3</v>
      </c>
      <c r="E7019">
        <v>4</v>
      </c>
      <c r="F7019">
        <v>5</v>
      </c>
      <c r="G7019">
        <v>-0.64471097290091972</v>
      </c>
      <c r="H7019">
        <v>-0.10285096511430161</v>
      </c>
      <c r="I7019">
        <v>0.4880693370537022</v>
      </c>
      <c r="J7019">
        <v>1.9098147025976391</v>
      </c>
    </row>
    <row r="7020" spans="1:10" x14ac:dyDescent="0.2">
      <c r="A7020">
        <v>35202456</v>
      </c>
      <c r="B7020">
        <v>387</v>
      </c>
      <c r="C7020">
        <v>2</v>
      </c>
      <c r="D7020">
        <v>4</v>
      </c>
      <c r="E7020">
        <v>5</v>
      </c>
      <c r="F7020">
        <v>5</v>
      </c>
      <c r="G7020">
        <v>-0.68359910213644837</v>
      </c>
      <c r="H7020">
        <v>0.12894726464331902</v>
      </c>
      <c r="I7020">
        <v>0.63219100707564657</v>
      </c>
      <c r="J7020">
        <v>1.6968710218294234</v>
      </c>
    </row>
    <row r="7021" spans="1:10" x14ac:dyDescent="0.2">
      <c r="A7021">
        <v>35202457</v>
      </c>
      <c r="B7021">
        <v>298</v>
      </c>
      <c r="C7021">
        <v>1</v>
      </c>
      <c r="D7021">
        <v>3</v>
      </c>
      <c r="E7021">
        <v>5</v>
      </c>
      <c r="F7021">
        <v>5</v>
      </c>
      <c r="G7021">
        <v>-0.82438860528885693</v>
      </c>
      <c r="H7021">
        <v>-0.31948099397314678</v>
      </c>
      <c r="I7021">
        <v>0.86396086021353358</v>
      </c>
      <c r="J7021">
        <v>0.88165452013879653</v>
      </c>
    </row>
    <row r="7022" spans="1:10" x14ac:dyDescent="0.2">
      <c r="A7022">
        <v>35202458</v>
      </c>
      <c r="B7022">
        <v>403</v>
      </c>
      <c r="C7022">
        <v>2</v>
      </c>
      <c r="D7022">
        <v>4</v>
      </c>
      <c r="E7022">
        <v>4</v>
      </c>
      <c r="F7022">
        <v>5</v>
      </c>
      <c r="G7022">
        <v>-0.69487530467952086</v>
      </c>
      <c r="H7022">
        <v>0.34249967980175655</v>
      </c>
      <c r="I7022">
        <v>0.44041861619943301</v>
      </c>
      <c r="J7022">
        <v>1.3597493168059032</v>
      </c>
    </row>
    <row r="7023" spans="1:10" x14ac:dyDescent="0.2">
      <c r="A7023">
        <v>35202459</v>
      </c>
      <c r="B7023">
        <v>464</v>
      </c>
      <c r="C7023">
        <v>1</v>
      </c>
      <c r="D7023">
        <v>4</v>
      </c>
      <c r="E7023">
        <v>5</v>
      </c>
      <c r="F7023">
        <v>5</v>
      </c>
      <c r="G7023">
        <v>-0.86565308791589357</v>
      </c>
      <c r="H7023">
        <v>0.17883812822675355</v>
      </c>
      <c r="I7023">
        <v>1.0397747405695998</v>
      </c>
      <c r="J7023">
        <v>1.8020706360013872</v>
      </c>
    </row>
    <row r="7024" spans="1:10" x14ac:dyDescent="0.2">
      <c r="A7024">
        <v>35202460</v>
      </c>
      <c r="B7024">
        <v>404</v>
      </c>
      <c r="C7024">
        <v>2</v>
      </c>
      <c r="D7024">
        <v>3</v>
      </c>
      <c r="E7024">
        <v>5</v>
      </c>
      <c r="F7024">
        <v>5</v>
      </c>
      <c r="G7024">
        <v>-0.47760156621802063</v>
      </c>
      <c r="H7024">
        <v>-0.13680886354744257</v>
      </c>
      <c r="I7024">
        <v>0.74951372199578059</v>
      </c>
      <c r="J7024">
        <v>1.9878518079752405</v>
      </c>
    </row>
    <row r="7025" spans="1:10" x14ac:dyDescent="0.2">
      <c r="A7025">
        <v>35202461</v>
      </c>
      <c r="B7025">
        <v>330</v>
      </c>
      <c r="C7025">
        <v>3</v>
      </c>
      <c r="D7025">
        <v>4</v>
      </c>
      <c r="E7025">
        <v>3</v>
      </c>
      <c r="F7025">
        <v>5</v>
      </c>
      <c r="G7025">
        <v>-0.36514239928869058</v>
      </c>
      <c r="H7025">
        <v>4.9850568843086446E-2</v>
      </c>
      <c r="I7025">
        <v>2.3931324339789284E-2</v>
      </c>
      <c r="J7025">
        <v>1.8657233858124953</v>
      </c>
    </row>
    <row r="7026" spans="1:10" x14ac:dyDescent="0.2">
      <c r="A7026">
        <v>35202462</v>
      </c>
      <c r="B7026">
        <v>1052</v>
      </c>
      <c r="C7026">
        <v>3</v>
      </c>
      <c r="D7026">
        <v>5</v>
      </c>
      <c r="E7026">
        <v>2</v>
      </c>
      <c r="F7026">
        <v>5</v>
      </c>
      <c r="G7026">
        <v>-0.27291983945257725</v>
      </c>
      <c r="H7026">
        <v>2.9942954483195603</v>
      </c>
      <c r="I7026">
        <v>-0.37314919162163795</v>
      </c>
      <c r="J7026">
        <v>2.0131252155206441</v>
      </c>
    </row>
    <row r="7027" spans="1:10" x14ac:dyDescent="0.2">
      <c r="A7027">
        <v>35202466</v>
      </c>
      <c r="B7027">
        <v>869</v>
      </c>
      <c r="C7027">
        <v>2</v>
      </c>
      <c r="D7027">
        <v>4</v>
      </c>
      <c r="E7027">
        <v>3</v>
      </c>
      <c r="F7027">
        <v>5</v>
      </c>
      <c r="G7027">
        <v>-0.41937865164307642</v>
      </c>
      <c r="H7027">
        <v>6.0157733740186889E-2</v>
      </c>
      <c r="I7027">
        <v>-0.16298876021150091</v>
      </c>
      <c r="J7027">
        <v>1.9037485779412315</v>
      </c>
    </row>
    <row r="7028" spans="1:10" x14ac:dyDescent="0.2">
      <c r="A7028">
        <v>35202467</v>
      </c>
      <c r="B7028">
        <v>626</v>
      </c>
      <c r="C7028">
        <v>1</v>
      </c>
      <c r="D7028">
        <v>4</v>
      </c>
      <c r="E7028">
        <v>3</v>
      </c>
      <c r="F7028">
        <v>5</v>
      </c>
      <c r="G7028">
        <v>-1.0622150417053484</v>
      </c>
      <c r="H7028">
        <v>0.27589335719164332</v>
      </c>
      <c r="I7028">
        <v>9.9660399721668916E-3</v>
      </c>
      <c r="J7028">
        <v>2.1315884037760391</v>
      </c>
    </row>
    <row r="7029" spans="1:10" x14ac:dyDescent="0.2">
      <c r="A7029">
        <v>35202468</v>
      </c>
      <c r="B7029">
        <v>827</v>
      </c>
      <c r="C7029">
        <v>2</v>
      </c>
      <c r="D7029">
        <v>3</v>
      </c>
      <c r="E7029">
        <v>3</v>
      </c>
      <c r="F7029">
        <v>5</v>
      </c>
      <c r="G7029">
        <v>-0.63957488480290769</v>
      </c>
      <c r="H7029">
        <v>-0.29068144641191229</v>
      </c>
      <c r="I7029">
        <v>3.0284438003950614E-2</v>
      </c>
      <c r="J7029">
        <v>1.4156000639389603</v>
      </c>
    </row>
    <row r="7030" spans="1:10" x14ac:dyDescent="0.2">
      <c r="A7030">
        <v>35202469</v>
      </c>
      <c r="B7030">
        <v>797</v>
      </c>
      <c r="C7030">
        <v>1</v>
      </c>
      <c r="D7030">
        <v>5</v>
      </c>
      <c r="E7030">
        <v>2</v>
      </c>
      <c r="F7030">
        <v>5</v>
      </c>
      <c r="G7030">
        <v>-0.89027369537259871</v>
      </c>
      <c r="H7030">
        <v>0.84494369136013625</v>
      </c>
      <c r="I7030">
        <v>-0.66164319971480667</v>
      </c>
      <c r="J7030">
        <v>2.5970531690255614</v>
      </c>
    </row>
    <row r="7031" spans="1:10" x14ac:dyDescent="0.2">
      <c r="A7031">
        <v>35202472</v>
      </c>
      <c r="B7031">
        <v>744</v>
      </c>
      <c r="C7031">
        <v>5</v>
      </c>
      <c r="D7031">
        <v>5</v>
      </c>
      <c r="E7031">
        <v>5</v>
      </c>
      <c r="F7031">
        <v>5</v>
      </c>
      <c r="G7031">
        <v>2.7536732069115271</v>
      </c>
      <c r="H7031">
        <v>1.258652104298611</v>
      </c>
      <c r="I7031">
        <v>5.4361143432890593</v>
      </c>
      <c r="J7031">
        <v>1.1699572173819477</v>
      </c>
    </row>
    <row r="7032" spans="1:10" x14ac:dyDescent="0.2">
      <c r="A7032">
        <v>35202475</v>
      </c>
      <c r="B7032">
        <v>601</v>
      </c>
      <c r="C7032">
        <v>3</v>
      </c>
      <c r="D7032">
        <v>4</v>
      </c>
      <c r="E7032">
        <v>2</v>
      </c>
      <c r="F7032">
        <v>5</v>
      </c>
      <c r="G7032">
        <v>-0.33027360515341098</v>
      </c>
      <c r="H7032">
        <v>0.24010069890549524</v>
      </c>
      <c r="I7032">
        <v>-0.48085275396359112</v>
      </c>
      <c r="J7032">
        <v>2.8165996166079568</v>
      </c>
    </row>
    <row r="7033" spans="1:10" x14ac:dyDescent="0.2">
      <c r="A7033">
        <v>35202476</v>
      </c>
      <c r="B7033">
        <v>649</v>
      </c>
      <c r="C7033">
        <v>2</v>
      </c>
      <c r="D7033">
        <v>4</v>
      </c>
      <c r="E7033">
        <v>3</v>
      </c>
      <c r="F7033">
        <v>5</v>
      </c>
      <c r="G7033">
        <v>-0.69373415773264635</v>
      </c>
      <c r="H7033">
        <v>2.1844103382771818E-2</v>
      </c>
      <c r="I7033">
        <v>-0.17448324881915772</v>
      </c>
      <c r="J7033">
        <v>2.0236522269807256</v>
      </c>
    </row>
    <row r="7034" spans="1:10" x14ac:dyDescent="0.2">
      <c r="A7034">
        <v>35202477</v>
      </c>
      <c r="B7034">
        <v>599</v>
      </c>
      <c r="C7034">
        <v>1</v>
      </c>
      <c r="D7034">
        <v>4</v>
      </c>
      <c r="E7034">
        <v>2</v>
      </c>
      <c r="F7034">
        <v>5</v>
      </c>
      <c r="G7034">
        <v>-0.97330974223603617</v>
      </c>
      <c r="H7034">
        <v>0.35064443473700052</v>
      </c>
      <c r="I7034">
        <v>-0.42219344018497773</v>
      </c>
      <c r="J7034">
        <v>1.7830151041173639</v>
      </c>
    </row>
    <row r="7035" spans="1:10" x14ac:dyDescent="0.2">
      <c r="A7035">
        <v>35202478</v>
      </c>
      <c r="B7035">
        <v>731</v>
      </c>
      <c r="C7035">
        <v>1</v>
      </c>
      <c r="D7035">
        <v>4</v>
      </c>
      <c r="E7035">
        <v>3</v>
      </c>
      <c r="F7035">
        <v>5</v>
      </c>
      <c r="G7035">
        <v>-0.76788405381779212</v>
      </c>
      <c r="H7035">
        <v>5.9738087993010558E-2</v>
      </c>
      <c r="I7035">
        <v>-0.1050289944245662</v>
      </c>
      <c r="J7035">
        <v>1.7884186398279589</v>
      </c>
    </row>
    <row r="7036" spans="1:10" x14ac:dyDescent="0.2">
      <c r="A7036">
        <v>35202479</v>
      </c>
      <c r="B7036">
        <v>526</v>
      </c>
      <c r="C7036">
        <v>3</v>
      </c>
      <c r="D7036">
        <v>3</v>
      </c>
      <c r="E7036">
        <v>3</v>
      </c>
      <c r="F7036">
        <v>5</v>
      </c>
      <c r="G7036">
        <v>-0.36294944531190765</v>
      </c>
      <c r="H7036">
        <v>-0.41166489319666588</v>
      </c>
      <c r="I7036">
        <v>-0.10361562525751786</v>
      </c>
      <c r="J7036">
        <v>1.3245073887684968</v>
      </c>
    </row>
    <row r="7037" spans="1:10" x14ac:dyDescent="0.2">
      <c r="A7037">
        <v>35202480</v>
      </c>
      <c r="B7037">
        <v>503</v>
      </c>
      <c r="C7037">
        <v>2</v>
      </c>
      <c r="D7037">
        <v>3</v>
      </c>
      <c r="E7037">
        <v>3</v>
      </c>
      <c r="F7037">
        <v>5</v>
      </c>
      <c r="G7037">
        <v>-0.54693409393933345</v>
      </c>
      <c r="H7037">
        <v>-6.9992414072406584E-2</v>
      </c>
      <c r="I7037">
        <v>-2.5356899842460034E-2</v>
      </c>
      <c r="J7037">
        <v>2.1383755261601598</v>
      </c>
    </row>
    <row r="7038" spans="1:10" x14ac:dyDescent="0.2">
      <c r="A7038">
        <v>35202481</v>
      </c>
      <c r="B7038">
        <v>476</v>
      </c>
      <c r="C7038">
        <v>2</v>
      </c>
      <c r="D7038">
        <v>3</v>
      </c>
      <c r="E7038">
        <v>3</v>
      </c>
      <c r="F7038">
        <v>5</v>
      </c>
      <c r="G7038">
        <v>-0.65276196484205606</v>
      </c>
      <c r="H7038">
        <v>-0.12305700017467908</v>
      </c>
      <c r="I7038">
        <v>-0.1097372459088875</v>
      </c>
      <c r="J7038">
        <v>1.25926821622916</v>
      </c>
    </row>
    <row r="7039" spans="1:10" x14ac:dyDescent="0.2">
      <c r="A7039">
        <v>35202482</v>
      </c>
      <c r="B7039">
        <v>510</v>
      </c>
      <c r="C7039">
        <v>2</v>
      </c>
      <c r="D7039">
        <v>3</v>
      </c>
      <c r="E7039">
        <v>5</v>
      </c>
      <c r="F7039">
        <v>5</v>
      </c>
      <c r="G7039">
        <v>-0.55568385870329895</v>
      </c>
      <c r="H7039">
        <v>-0.32797819212211904</v>
      </c>
      <c r="I7039">
        <v>0.69345582452793675</v>
      </c>
      <c r="J7039">
        <v>1.0754506198750526</v>
      </c>
    </row>
    <row r="7040" spans="1:10" x14ac:dyDescent="0.2">
      <c r="A7040">
        <v>35202483</v>
      </c>
      <c r="B7040">
        <v>1432</v>
      </c>
      <c r="C7040">
        <v>3</v>
      </c>
      <c r="D7040">
        <v>3</v>
      </c>
      <c r="E7040">
        <v>5</v>
      </c>
      <c r="F7040">
        <v>5</v>
      </c>
      <c r="G7040">
        <v>-0.26909997352882026</v>
      </c>
      <c r="H7040">
        <v>-0.20583756034156792</v>
      </c>
      <c r="I7040">
        <v>1.2241562323638455</v>
      </c>
      <c r="J7040">
        <v>1.2124597997275699</v>
      </c>
    </row>
    <row r="7041" spans="1:10" x14ac:dyDescent="0.2">
      <c r="A7041">
        <v>35202484</v>
      </c>
      <c r="B7041">
        <v>265</v>
      </c>
      <c r="C7041">
        <v>1</v>
      </c>
      <c r="D7041">
        <v>4</v>
      </c>
      <c r="E7041">
        <v>4</v>
      </c>
      <c r="F7041">
        <v>5</v>
      </c>
      <c r="G7041">
        <v>-0.8094792637828907</v>
      </c>
      <c r="H7041">
        <v>0.45008804391583518</v>
      </c>
      <c r="I7041">
        <v>0.3527121705426236</v>
      </c>
      <c r="J7041">
        <v>2.1670691196168228</v>
      </c>
    </row>
    <row r="7042" spans="1:10" x14ac:dyDescent="0.2">
      <c r="A7042">
        <v>35202485</v>
      </c>
      <c r="B7042">
        <v>284</v>
      </c>
      <c r="C7042">
        <v>2</v>
      </c>
      <c r="D7042">
        <v>4</v>
      </c>
      <c r="E7042">
        <v>4</v>
      </c>
      <c r="F7042">
        <v>5</v>
      </c>
      <c r="G7042">
        <v>-0.67425339630224934</v>
      </c>
      <c r="H7042">
        <v>0.24996144110821905</v>
      </c>
      <c r="I7042">
        <v>0.18496873037788633</v>
      </c>
      <c r="J7042">
        <v>1.6349005844528088</v>
      </c>
    </row>
    <row r="7043" spans="1:10" x14ac:dyDescent="0.2">
      <c r="A7043">
        <v>35202486</v>
      </c>
      <c r="B7043">
        <v>481</v>
      </c>
      <c r="C7043">
        <v>1</v>
      </c>
      <c r="D7043">
        <v>3</v>
      </c>
      <c r="E7043">
        <v>4</v>
      </c>
      <c r="F7043">
        <v>5</v>
      </c>
      <c r="G7043">
        <v>-0.7922370756405408</v>
      </c>
      <c r="H7043">
        <v>-0.25163892973169583</v>
      </c>
      <c r="I7043">
        <v>0.47526894437587386</v>
      </c>
      <c r="J7043">
        <v>1.7889409442257813</v>
      </c>
    </row>
    <row r="7044" spans="1:10" x14ac:dyDescent="0.2">
      <c r="A7044">
        <v>35202487</v>
      </c>
      <c r="B7044">
        <v>293</v>
      </c>
      <c r="C7044">
        <v>1</v>
      </c>
      <c r="D7044">
        <v>1</v>
      </c>
      <c r="E7044">
        <v>5</v>
      </c>
      <c r="F7044">
        <v>5</v>
      </c>
      <c r="G7044">
        <v>-0.76319840788512838</v>
      </c>
      <c r="H7044">
        <v>-0.8937932044734419</v>
      </c>
      <c r="I7044">
        <v>0.70259823933335563</v>
      </c>
      <c r="J7044">
        <v>0.74849823448844244</v>
      </c>
    </row>
    <row r="7045" spans="1:10" x14ac:dyDescent="0.2">
      <c r="A7045">
        <v>35202491</v>
      </c>
      <c r="B7045">
        <v>578</v>
      </c>
      <c r="C7045">
        <v>1</v>
      </c>
      <c r="D7045">
        <v>3</v>
      </c>
      <c r="E7045">
        <v>3</v>
      </c>
      <c r="F7045">
        <v>5</v>
      </c>
      <c r="G7045">
        <v>-0.89723223732842894</v>
      </c>
      <c r="H7045">
        <v>-0.33064140113620238</v>
      </c>
      <c r="I7045">
        <v>-0.14970096447235454</v>
      </c>
      <c r="J7045">
        <v>1.3918802794387766</v>
      </c>
    </row>
    <row r="7046" spans="1:10" x14ac:dyDescent="0.2">
      <c r="A7046">
        <v>35202492</v>
      </c>
      <c r="B7046">
        <v>391</v>
      </c>
      <c r="C7046">
        <v>2</v>
      </c>
      <c r="D7046">
        <v>3</v>
      </c>
      <c r="E7046">
        <v>5</v>
      </c>
      <c r="F7046">
        <v>5</v>
      </c>
      <c r="G7046">
        <v>-0.72898383228106256</v>
      </c>
      <c r="H7046">
        <v>-0.13919316036916035</v>
      </c>
      <c r="I7046">
        <v>0.59086729005286209</v>
      </c>
      <c r="J7046">
        <v>1.2266021134700358</v>
      </c>
    </row>
    <row r="7047" spans="1:10" x14ac:dyDescent="0.2">
      <c r="A7047">
        <v>35202493</v>
      </c>
      <c r="B7047">
        <v>348</v>
      </c>
      <c r="C7047">
        <v>2</v>
      </c>
      <c r="D7047">
        <v>2</v>
      </c>
      <c r="E7047">
        <v>5</v>
      </c>
      <c r="F7047">
        <v>4</v>
      </c>
      <c r="G7047">
        <v>-0.57052419226301421</v>
      </c>
      <c r="H7047">
        <v>-0.59004635151397689</v>
      </c>
      <c r="I7047">
        <v>0.66754621332023867</v>
      </c>
      <c r="J7047">
        <v>0.45355665084853647</v>
      </c>
    </row>
    <row r="7048" spans="1:10" x14ac:dyDescent="0.2">
      <c r="A7048">
        <v>35202494</v>
      </c>
      <c r="B7048">
        <v>421</v>
      </c>
      <c r="C7048">
        <v>2</v>
      </c>
      <c r="D7048">
        <v>2</v>
      </c>
      <c r="E7048">
        <v>5</v>
      </c>
      <c r="F7048">
        <v>5</v>
      </c>
      <c r="G7048">
        <v>-0.60681580944997293</v>
      </c>
      <c r="H7048">
        <v>-0.57458383182213768</v>
      </c>
      <c r="I7048">
        <v>0.70689433461309004</v>
      </c>
      <c r="J7048">
        <v>1.0832838329371621</v>
      </c>
    </row>
    <row r="7049" spans="1:10" x14ac:dyDescent="0.2">
      <c r="A7049">
        <v>35202495</v>
      </c>
      <c r="B7049">
        <v>405</v>
      </c>
      <c r="C7049">
        <v>2</v>
      </c>
      <c r="D7049">
        <v>4</v>
      </c>
      <c r="E7049">
        <v>4</v>
      </c>
      <c r="F7049">
        <v>5</v>
      </c>
      <c r="G7049">
        <v>-0.48542083109898299</v>
      </c>
      <c r="H7049">
        <v>0.18058735995718911</v>
      </c>
      <c r="I7049">
        <v>0.3212804273813431</v>
      </c>
      <c r="J7049">
        <v>1.8494482309921554</v>
      </c>
    </row>
    <row r="7050" spans="1:10" x14ac:dyDescent="0.2">
      <c r="A7050">
        <v>35202496</v>
      </c>
      <c r="B7050">
        <v>626</v>
      </c>
      <c r="C7050">
        <v>2</v>
      </c>
      <c r="D7050">
        <v>3</v>
      </c>
      <c r="E7050">
        <v>4</v>
      </c>
      <c r="F7050">
        <v>5</v>
      </c>
      <c r="G7050">
        <v>-0.53630153611805431</v>
      </c>
      <c r="H7050">
        <v>-0.15921104312134654</v>
      </c>
      <c r="I7050">
        <v>0.34305337659547974</v>
      </c>
      <c r="J7050">
        <v>1.592021273636687</v>
      </c>
    </row>
    <row r="7051" spans="1:10" x14ac:dyDescent="0.2">
      <c r="A7051">
        <v>35202497</v>
      </c>
      <c r="B7051">
        <v>475</v>
      </c>
      <c r="C7051">
        <v>3</v>
      </c>
      <c r="D7051">
        <v>4</v>
      </c>
      <c r="E7051">
        <v>4</v>
      </c>
      <c r="F7051">
        <v>5</v>
      </c>
      <c r="G7051">
        <v>-0.3757566646637378</v>
      </c>
      <c r="H7051">
        <v>6.2545095463226161E-2</v>
      </c>
      <c r="I7051">
        <v>0.24892372884022479</v>
      </c>
      <c r="J7051">
        <v>1.6879412152590183</v>
      </c>
    </row>
    <row r="7052" spans="1:10" x14ac:dyDescent="0.2">
      <c r="A7052">
        <v>35202498</v>
      </c>
      <c r="B7052">
        <v>565</v>
      </c>
      <c r="C7052">
        <v>3</v>
      </c>
      <c r="D7052">
        <v>5</v>
      </c>
      <c r="E7052">
        <v>4</v>
      </c>
      <c r="F7052">
        <v>5</v>
      </c>
      <c r="G7052">
        <v>-0.17834838010365917</v>
      </c>
      <c r="H7052">
        <v>0.63191158170674733</v>
      </c>
      <c r="I7052">
        <v>0.51753316323021337</v>
      </c>
      <c r="J7052">
        <v>2.4866828035597868</v>
      </c>
    </row>
    <row r="7053" spans="1:10" x14ac:dyDescent="0.2">
      <c r="A7053">
        <v>35202499</v>
      </c>
      <c r="B7053">
        <v>608</v>
      </c>
      <c r="C7053">
        <v>4</v>
      </c>
      <c r="D7053">
        <v>5</v>
      </c>
      <c r="E7053">
        <v>3</v>
      </c>
      <c r="F7053">
        <v>5</v>
      </c>
      <c r="G7053">
        <v>8.2255158449926188E-2</v>
      </c>
      <c r="H7053">
        <v>0.74681776658661803</v>
      </c>
      <c r="I7053">
        <v>-0.29649764983269772</v>
      </c>
      <c r="J7053">
        <v>2.6196368026091759</v>
      </c>
    </row>
    <row r="7054" spans="1:10" x14ac:dyDescent="0.2">
      <c r="A7054">
        <v>35202500</v>
      </c>
      <c r="B7054">
        <v>473</v>
      </c>
      <c r="C7054">
        <v>3</v>
      </c>
      <c r="D7054">
        <v>4</v>
      </c>
      <c r="E7054">
        <v>4</v>
      </c>
      <c r="F7054">
        <v>5</v>
      </c>
      <c r="G7054">
        <v>-0.27819496909132757</v>
      </c>
      <c r="H7054">
        <v>-2.332646072595651E-2</v>
      </c>
      <c r="I7054">
        <v>0.31282610935502697</v>
      </c>
      <c r="J7054">
        <v>1.1964166018632645</v>
      </c>
    </row>
    <row r="7055" spans="1:10" x14ac:dyDescent="0.2">
      <c r="A7055">
        <v>35202501</v>
      </c>
      <c r="B7055">
        <v>1043</v>
      </c>
      <c r="C7055">
        <v>5</v>
      </c>
      <c r="D7055">
        <v>5</v>
      </c>
      <c r="E7055">
        <v>2</v>
      </c>
      <c r="F7055">
        <v>5</v>
      </c>
      <c r="G7055">
        <v>0.73508721330253635</v>
      </c>
      <c r="H7055">
        <v>1.2037201126619048</v>
      </c>
      <c r="I7055">
        <v>-0.54492398453971969</v>
      </c>
      <c r="J7055">
        <v>3.3851786748608279</v>
      </c>
    </row>
    <row r="7056" spans="1:10" x14ac:dyDescent="0.2">
      <c r="A7056">
        <v>35202502</v>
      </c>
      <c r="B7056">
        <v>411</v>
      </c>
      <c r="C7056">
        <v>2</v>
      </c>
      <c r="D7056">
        <v>4</v>
      </c>
      <c r="E7056">
        <v>4</v>
      </c>
      <c r="F7056">
        <v>5</v>
      </c>
      <c r="G7056">
        <v>-0.41010115044436857</v>
      </c>
      <c r="H7056">
        <v>0.38594350139568301</v>
      </c>
      <c r="I7056">
        <v>0.38488105301508047</v>
      </c>
      <c r="J7056">
        <v>1.3635026162108845</v>
      </c>
    </row>
    <row r="7057" spans="1:10" x14ac:dyDescent="0.2">
      <c r="A7057">
        <v>35202503</v>
      </c>
      <c r="B7057">
        <v>519</v>
      </c>
      <c r="C7057">
        <v>5</v>
      </c>
      <c r="D7057">
        <v>4</v>
      </c>
      <c r="E7057">
        <v>2</v>
      </c>
      <c r="F7057">
        <v>5</v>
      </c>
      <c r="G7057">
        <v>0.8348367274768862</v>
      </c>
      <c r="H7057">
        <v>0.38374280400428284</v>
      </c>
      <c r="I7057">
        <v>-0.50169253173491457</v>
      </c>
      <c r="J7057">
        <v>1.7826295764267617</v>
      </c>
    </row>
    <row r="7058" spans="1:10" x14ac:dyDescent="0.2">
      <c r="A7058">
        <v>35202504</v>
      </c>
      <c r="B7058">
        <v>634</v>
      </c>
      <c r="C7058">
        <v>2</v>
      </c>
      <c r="D7058">
        <v>3</v>
      </c>
      <c r="E7058">
        <v>4</v>
      </c>
      <c r="F7058">
        <v>5</v>
      </c>
      <c r="G7058">
        <v>-0.72320375052295893</v>
      </c>
      <c r="H7058">
        <v>-0.11039652009411965</v>
      </c>
      <c r="I7058">
        <v>0.30318475689920543</v>
      </c>
      <c r="J7058">
        <v>1.4546513284970013</v>
      </c>
    </row>
    <row r="7059" spans="1:10" x14ac:dyDescent="0.2">
      <c r="A7059">
        <v>35202507</v>
      </c>
      <c r="B7059">
        <v>367</v>
      </c>
      <c r="C7059">
        <v>3</v>
      </c>
      <c r="D7059">
        <v>4</v>
      </c>
      <c r="E7059">
        <v>4</v>
      </c>
      <c r="F7059">
        <v>5</v>
      </c>
      <c r="G7059">
        <v>-0.21700957672726587</v>
      </c>
      <c r="H7059">
        <v>0.33212401451942664</v>
      </c>
      <c r="I7059">
        <v>0.20098098120586422</v>
      </c>
      <c r="J7059">
        <v>1.5063791699671696</v>
      </c>
    </row>
    <row r="7060" spans="1:10" x14ac:dyDescent="0.2">
      <c r="A7060">
        <v>35202508</v>
      </c>
      <c r="B7060">
        <v>464</v>
      </c>
      <c r="C7060">
        <v>2</v>
      </c>
      <c r="D7060">
        <v>3</v>
      </c>
      <c r="E7060">
        <v>5</v>
      </c>
      <c r="F7060">
        <v>5</v>
      </c>
      <c r="G7060">
        <v>-0.40837674561143766</v>
      </c>
      <c r="H7060">
        <v>-0.21138584673779681</v>
      </c>
      <c r="I7060">
        <v>0.57457570404058655</v>
      </c>
      <c r="J7060">
        <v>1.228044193021232</v>
      </c>
    </row>
    <row r="7061" spans="1:10" x14ac:dyDescent="0.2">
      <c r="A7061">
        <v>35202509</v>
      </c>
      <c r="B7061">
        <v>584</v>
      </c>
      <c r="C7061">
        <v>3</v>
      </c>
      <c r="D7061">
        <v>4</v>
      </c>
      <c r="E7061">
        <v>3</v>
      </c>
      <c r="F7061">
        <v>5</v>
      </c>
      <c r="G7061">
        <v>-0.28534556708408654</v>
      </c>
      <c r="H7061">
        <v>5.0032397179017474E-2</v>
      </c>
      <c r="I7061">
        <v>1.0335805779731921E-2</v>
      </c>
      <c r="J7061">
        <v>1.8414576557246649</v>
      </c>
    </row>
    <row r="7062" spans="1:10" x14ac:dyDescent="0.2">
      <c r="A7062">
        <v>35202510</v>
      </c>
      <c r="B7062">
        <v>913</v>
      </c>
      <c r="C7062">
        <v>5</v>
      </c>
      <c r="D7062">
        <v>5</v>
      </c>
      <c r="E7062">
        <v>2</v>
      </c>
      <c r="F7062">
        <v>5</v>
      </c>
      <c r="G7062">
        <v>1.1835559131020987</v>
      </c>
      <c r="H7062">
        <v>1.3984992231230979</v>
      </c>
      <c r="I7062">
        <v>-0.66451289958682136</v>
      </c>
      <c r="J7062">
        <v>3.0961723314256364</v>
      </c>
    </row>
    <row r="7063" spans="1:10" x14ac:dyDescent="0.2">
      <c r="A7063">
        <v>35202511</v>
      </c>
      <c r="B7063">
        <v>631</v>
      </c>
      <c r="C7063">
        <v>4</v>
      </c>
      <c r="D7063">
        <v>4</v>
      </c>
      <c r="E7063">
        <v>4</v>
      </c>
      <c r="F7063">
        <v>5</v>
      </c>
      <c r="G7063">
        <v>7.7555146988424431E-2</v>
      </c>
      <c r="H7063">
        <v>0.43455874641710335</v>
      </c>
      <c r="I7063">
        <v>0.47466596880603917</v>
      </c>
      <c r="J7063">
        <v>1.1260135478682818</v>
      </c>
    </row>
    <row r="7064" spans="1:10" x14ac:dyDescent="0.2">
      <c r="A7064">
        <v>35202512</v>
      </c>
      <c r="B7064">
        <v>542</v>
      </c>
      <c r="C7064">
        <v>3</v>
      </c>
      <c r="D7064">
        <v>4</v>
      </c>
      <c r="E7064">
        <v>4</v>
      </c>
      <c r="F7064">
        <v>5</v>
      </c>
      <c r="G7064">
        <v>-0.3054383449855006</v>
      </c>
      <c r="H7064">
        <v>0.33318696871200409</v>
      </c>
      <c r="I7064">
        <v>0.28094183437997666</v>
      </c>
      <c r="J7064">
        <v>1.1018880452050996</v>
      </c>
    </row>
    <row r="7065" spans="1:10" x14ac:dyDescent="0.2">
      <c r="A7065">
        <v>35202513</v>
      </c>
      <c r="B7065">
        <v>472</v>
      </c>
      <c r="C7065">
        <v>3</v>
      </c>
      <c r="D7065">
        <v>3</v>
      </c>
      <c r="E7065">
        <v>5</v>
      </c>
      <c r="F7065">
        <v>4</v>
      </c>
      <c r="G7065">
        <v>-0.34431936036161381</v>
      </c>
      <c r="H7065">
        <v>-0.37555369399647653</v>
      </c>
      <c r="I7065">
        <v>0.57991457097135102</v>
      </c>
      <c r="J7065">
        <v>0.67165878076771013</v>
      </c>
    </row>
    <row r="7066" spans="1:10" x14ac:dyDescent="0.2">
      <c r="A7066">
        <v>35202514</v>
      </c>
      <c r="B7066">
        <v>483</v>
      </c>
      <c r="C7066">
        <v>2</v>
      </c>
      <c r="D7066">
        <v>3</v>
      </c>
      <c r="E7066">
        <v>4</v>
      </c>
      <c r="F7066">
        <v>5</v>
      </c>
      <c r="G7066">
        <v>-0.48156055205811676</v>
      </c>
      <c r="H7066">
        <v>-0.31312178110757283</v>
      </c>
      <c r="I7066">
        <v>0.31923729601088136</v>
      </c>
      <c r="J7066">
        <v>1.1378732910302889</v>
      </c>
    </row>
    <row r="7067" spans="1:10" x14ac:dyDescent="0.2">
      <c r="A7067">
        <v>35202515</v>
      </c>
      <c r="B7067">
        <v>571</v>
      </c>
      <c r="C7067">
        <v>3</v>
      </c>
      <c r="D7067">
        <v>4</v>
      </c>
      <c r="E7067">
        <v>5</v>
      </c>
      <c r="F7067">
        <v>5</v>
      </c>
      <c r="G7067">
        <v>-0.35819332116925495</v>
      </c>
      <c r="H7067">
        <v>0.29201494235360526</v>
      </c>
      <c r="I7067">
        <v>0.68637599469768973</v>
      </c>
      <c r="J7067">
        <v>0.94927744991679441</v>
      </c>
    </row>
    <row r="7068" spans="1:10" x14ac:dyDescent="0.2">
      <c r="A7068">
        <v>35202516</v>
      </c>
      <c r="B7068">
        <v>490</v>
      </c>
      <c r="C7068">
        <v>3</v>
      </c>
      <c r="D7068">
        <v>3</v>
      </c>
      <c r="E7068">
        <v>4</v>
      </c>
      <c r="F7068">
        <v>5</v>
      </c>
      <c r="G7068">
        <v>-0.21899466596599035</v>
      </c>
      <c r="H7068">
        <v>-0.12346980217817505</v>
      </c>
      <c r="I7068">
        <v>0.34844699772433724</v>
      </c>
      <c r="J7068">
        <v>1.0883591519147762</v>
      </c>
    </row>
    <row r="7069" spans="1:10" x14ac:dyDescent="0.2">
      <c r="A7069">
        <v>35202517</v>
      </c>
      <c r="B7069">
        <v>509</v>
      </c>
      <c r="C7069">
        <v>3</v>
      </c>
      <c r="D7069">
        <v>4</v>
      </c>
      <c r="E7069">
        <v>3</v>
      </c>
      <c r="F7069">
        <v>5</v>
      </c>
      <c r="G7069">
        <v>-0.37655322829855498</v>
      </c>
      <c r="H7069">
        <v>0.3228343262850355</v>
      </c>
      <c r="I7069">
        <v>-0.28657228863034917</v>
      </c>
      <c r="J7069">
        <v>1.7899494147674282</v>
      </c>
    </row>
    <row r="7070" spans="1:10" x14ac:dyDescent="0.2">
      <c r="A7070">
        <v>35202522</v>
      </c>
      <c r="B7070">
        <v>492</v>
      </c>
      <c r="C7070">
        <v>3</v>
      </c>
      <c r="D7070">
        <v>5</v>
      </c>
      <c r="E7070">
        <v>2</v>
      </c>
      <c r="F7070">
        <v>5</v>
      </c>
      <c r="G7070">
        <v>-0.23649633273076487</v>
      </c>
      <c r="H7070">
        <v>0.80717557631128523</v>
      </c>
      <c r="I7070">
        <v>-0.70531256603720394</v>
      </c>
      <c r="J7070">
        <v>1.9974382766472063</v>
      </c>
    </row>
    <row r="7071" spans="1:10" x14ac:dyDescent="0.2">
      <c r="A7071">
        <v>35202523</v>
      </c>
      <c r="B7071">
        <v>498</v>
      </c>
      <c r="C7071">
        <v>3</v>
      </c>
      <c r="D7071">
        <v>4</v>
      </c>
      <c r="E7071">
        <v>4</v>
      </c>
      <c r="F7071">
        <v>5</v>
      </c>
      <c r="G7071">
        <v>-0.2757499783339652</v>
      </c>
      <c r="H7071">
        <v>0.24880834233769111</v>
      </c>
      <c r="I7071">
        <v>0.29529033083924638</v>
      </c>
      <c r="J7071">
        <v>1.4486758207860444</v>
      </c>
    </row>
    <row r="7072" spans="1:10" x14ac:dyDescent="0.2">
      <c r="A7072">
        <v>35202529</v>
      </c>
      <c r="B7072">
        <v>979</v>
      </c>
      <c r="C7072">
        <v>5</v>
      </c>
      <c r="D7072">
        <v>5</v>
      </c>
      <c r="E7072">
        <v>2</v>
      </c>
      <c r="F7072">
        <v>5</v>
      </c>
      <c r="G7072">
        <v>1.228238880702881</v>
      </c>
      <c r="H7072">
        <v>1.3570909810375964</v>
      </c>
      <c r="I7072">
        <v>-0.36485130698430962</v>
      </c>
      <c r="J7072">
        <v>3.0171487511975257</v>
      </c>
    </row>
    <row r="7073" spans="1:10" x14ac:dyDescent="0.2">
      <c r="A7073">
        <v>35202534</v>
      </c>
      <c r="B7073">
        <v>977</v>
      </c>
      <c r="C7073">
        <v>3</v>
      </c>
      <c r="D7073">
        <v>2</v>
      </c>
      <c r="E7073">
        <v>2</v>
      </c>
      <c r="F7073">
        <v>5</v>
      </c>
      <c r="G7073">
        <v>-0.10802012393955299</v>
      </c>
      <c r="H7073">
        <v>-0.48840442540888751</v>
      </c>
      <c r="I7073">
        <v>-0.4266921339367673</v>
      </c>
      <c r="J7073">
        <v>1.1285050905133422</v>
      </c>
    </row>
    <row r="7074" spans="1:10" x14ac:dyDescent="0.2">
      <c r="A7074">
        <v>35202535</v>
      </c>
      <c r="B7074">
        <v>500</v>
      </c>
      <c r="C7074">
        <v>2</v>
      </c>
      <c r="D7074">
        <v>3</v>
      </c>
      <c r="E7074">
        <v>4</v>
      </c>
      <c r="F7074">
        <v>4</v>
      </c>
      <c r="G7074">
        <v>-0.51741871693957264</v>
      </c>
      <c r="H7074">
        <v>-0.21044258621613349</v>
      </c>
      <c r="I7074">
        <v>0.33747259165449361</v>
      </c>
      <c r="J7074">
        <v>0.55053677794205924</v>
      </c>
    </row>
    <row r="7075" spans="1:10" x14ac:dyDescent="0.2">
      <c r="A7075">
        <v>35202547</v>
      </c>
      <c r="B7075">
        <v>801</v>
      </c>
      <c r="C7075">
        <v>5</v>
      </c>
      <c r="D7075">
        <v>5</v>
      </c>
      <c r="E7075">
        <v>4</v>
      </c>
      <c r="F7075">
        <v>5</v>
      </c>
      <c r="G7075">
        <v>0.7563251097570316</v>
      </c>
      <c r="H7075">
        <v>0.76458589187914705</v>
      </c>
      <c r="I7075">
        <v>7.0986962894405425E-2</v>
      </c>
      <c r="J7075">
        <v>2.3283746216734134</v>
      </c>
    </row>
    <row r="7076" spans="1:10" x14ac:dyDescent="0.2">
      <c r="A7076">
        <v>35202548</v>
      </c>
      <c r="B7076">
        <v>446</v>
      </c>
      <c r="C7076">
        <v>3</v>
      </c>
      <c r="D7076">
        <v>4</v>
      </c>
      <c r="E7076">
        <v>3</v>
      </c>
      <c r="F7076">
        <v>5</v>
      </c>
      <c r="G7076">
        <v>-0.11000427577366442</v>
      </c>
      <c r="H7076">
        <v>0.23291942242449717</v>
      </c>
      <c r="I7076">
        <v>-0.26629380192507457</v>
      </c>
      <c r="J7076">
        <v>1.5826106127017003</v>
      </c>
    </row>
    <row r="7077" spans="1:10" x14ac:dyDescent="0.2">
      <c r="A7077">
        <v>35202549</v>
      </c>
      <c r="B7077">
        <v>529</v>
      </c>
      <c r="C7077">
        <v>3</v>
      </c>
      <c r="D7077">
        <v>3</v>
      </c>
      <c r="E7077">
        <v>3</v>
      </c>
      <c r="F7077">
        <v>5</v>
      </c>
      <c r="G7077">
        <v>-0.26645776941400467</v>
      </c>
      <c r="H7077">
        <v>-0.16833560605742434</v>
      </c>
      <c r="I7077">
        <v>-8.3865400023459685E-2</v>
      </c>
      <c r="J7077">
        <v>1.4035685015708468</v>
      </c>
    </row>
    <row r="7078" spans="1:10" x14ac:dyDescent="0.2">
      <c r="A7078">
        <v>35202550</v>
      </c>
      <c r="B7078">
        <v>509</v>
      </c>
      <c r="C7078">
        <v>5</v>
      </c>
      <c r="D7078">
        <v>5</v>
      </c>
      <c r="E7078">
        <v>1</v>
      </c>
      <c r="F7078">
        <v>5</v>
      </c>
      <c r="G7078">
        <v>0.88235401294018956</v>
      </c>
      <c r="H7078">
        <v>1.5248919334244011</v>
      </c>
      <c r="I7078">
        <v>-1.409990507929062</v>
      </c>
      <c r="J7078">
        <v>3.8670621462103645</v>
      </c>
    </row>
    <row r="7079" spans="1:10" x14ac:dyDescent="0.2">
      <c r="A7079">
        <v>35202551</v>
      </c>
      <c r="B7079">
        <v>505</v>
      </c>
      <c r="C7079">
        <v>5</v>
      </c>
      <c r="D7079">
        <v>5</v>
      </c>
      <c r="E7079">
        <v>5</v>
      </c>
      <c r="F7079">
        <v>4</v>
      </c>
      <c r="G7079">
        <v>1.521521211539526</v>
      </c>
      <c r="H7079">
        <v>0.70394279167595775</v>
      </c>
      <c r="I7079">
        <v>1.9734453999729205</v>
      </c>
      <c r="J7079">
        <v>0.46549204252542697</v>
      </c>
    </row>
    <row r="7080" spans="1:10" x14ac:dyDescent="0.2">
      <c r="A7080">
        <v>35202553</v>
      </c>
      <c r="B7080">
        <v>1036</v>
      </c>
      <c r="C7080">
        <v>5</v>
      </c>
      <c r="D7080">
        <v>5</v>
      </c>
      <c r="E7080">
        <v>1</v>
      </c>
      <c r="F7080">
        <v>5</v>
      </c>
      <c r="G7080">
        <v>0.85530561547054851</v>
      </c>
      <c r="H7080">
        <v>1.6057537391505894</v>
      </c>
      <c r="I7080">
        <v>-1.0500870041424559</v>
      </c>
      <c r="J7080">
        <v>3.4624777251037751</v>
      </c>
    </row>
    <row r="7081" spans="1:10" x14ac:dyDescent="0.2">
      <c r="A7081">
        <v>35202554</v>
      </c>
      <c r="B7081">
        <v>973</v>
      </c>
      <c r="C7081">
        <v>5</v>
      </c>
      <c r="D7081">
        <v>5</v>
      </c>
      <c r="E7081">
        <v>1</v>
      </c>
      <c r="F7081">
        <v>5</v>
      </c>
      <c r="G7081">
        <v>1.0363142512404568</v>
      </c>
      <c r="H7081">
        <v>1.8583542629508165</v>
      </c>
      <c r="I7081">
        <v>-1.0021756033717326</v>
      </c>
      <c r="J7081">
        <v>3.161468044491321</v>
      </c>
    </row>
    <row r="7082" spans="1:10" x14ac:dyDescent="0.2">
      <c r="A7082">
        <v>35202555</v>
      </c>
      <c r="B7082">
        <v>853</v>
      </c>
      <c r="C7082">
        <v>5</v>
      </c>
      <c r="D7082">
        <v>5</v>
      </c>
      <c r="E7082">
        <v>3</v>
      </c>
      <c r="F7082">
        <v>5</v>
      </c>
      <c r="G7082">
        <v>0.89491611923408676</v>
      </c>
      <c r="H7082">
        <v>2.0032429996804213</v>
      </c>
      <c r="I7082">
        <v>-0.12108553880199416</v>
      </c>
      <c r="J7082">
        <v>3.7824131849977798</v>
      </c>
    </row>
    <row r="7083" spans="1:10" x14ac:dyDescent="0.2">
      <c r="A7083">
        <v>35202560</v>
      </c>
      <c r="B7083">
        <v>405</v>
      </c>
      <c r="C7083">
        <v>2</v>
      </c>
      <c r="D7083">
        <v>4</v>
      </c>
      <c r="E7083">
        <v>2</v>
      </c>
      <c r="F7083">
        <v>5</v>
      </c>
      <c r="G7083">
        <v>-0.69107182244034882</v>
      </c>
      <c r="H7083">
        <v>0.47910864953059529</v>
      </c>
      <c r="I7083">
        <v>-0.47328819792719046</v>
      </c>
      <c r="J7083">
        <v>2.0904620158461045</v>
      </c>
    </row>
    <row r="7084" spans="1:10" x14ac:dyDescent="0.2">
      <c r="A7084">
        <v>35202564</v>
      </c>
      <c r="B7084">
        <v>656</v>
      </c>
      <c r="C7084">
        <v>5</v>
      </c>
      <c r="D7084">
        <v>4</v>
      </c>
      <c r="E7084">
        <v>4</v>
      </c>
      <c r="F7084">
        <v>5</v>
      </c>
      <c r="G7084">
        <v>0.69289066105102037</v>
      </c>
      <c r="H7084">
        <v>-4.3148831368130913E-2</v>
      </c>
      <c r="I7084">
        <v>0.45612800614896132</v>
      </c>
      <c r="J7084">
        <v>1.14070955357362</v>
      </c>
    </row>
    <row r="7085" spans="1:10" x14ac:dyDescent="0.2">
      <c r="A7085">
        <v>35202565</v>
      </c>
      <c r="B7085">
        <v>672</v>
      </c>
      <c r="C7085">
        <v>4</v>
      </c>
      <c r="D7085">
        <v>2</v>
      </c>
      <c r="E7085">
        <v>4</v>
      </c>
      <c r="F7085">
        <v>4</v>
      </c>
      <c r="G7085">
        <v>0.12929523703341173</v>
      </c>
      <c r="H7085">
        <v>-0.65853377443066163</v>
      </c>
      <c r="I7085">
        <v>0.39243992307287812</v>
      </c>
      <c r="J7085">
        <v>0.33178225857606947</v>
      </c>
    </row>
    <row r="7086" spans="1:10" x14ac:dyDescent="0.2">
      <c r="A7086">
        <v>35202566</v>
      </c>
      <c r="B7086">
        <v>657</v>
      </c>
      <c r="C7086">
        <v>3</v>
      </c>
      <c r="D7086">
        <v>3</v>
      </c>
      <c r="E7086">
        <v>4</v>
      </c>
      <c r="F7086">
        <v>4</v>
      </c>
      <c r="G7086">
        <v>-0.26981218757022807</v>
      </c>
      <c r="H7086">
        <v>-0.23528366941496159</v>
      </c>
      <c r="I7086">
        <v>0.39358991988142689</v>
      </c>
      <c r="J7086">
        <v>0.4373813686420796</v>
      </c>
    </row>
    <row r="7087" spans="1:10" x14ac:dyDescent="0.2">
      <c r="A7087">
        <v>35202567</v>
      </c>
      <c r="B7087">
        <v>785</v>
      </c>
      <c r="C7087">
        <v>3</v>
      </c>
      <c r="D7087">
        <v>3</v>
      </c>
      <c r="E7087">
        <v>5</v>
      </c>
      <c r="F7087">
        <v>4</v>
      </c>
      <c r="G7087">
        <v>-0.20196224151418007</v>
      </c>
      <c r="H7087">
        <v>-0.42127703215910856</v>
      </c>
      <c r="I7087">
        <v>0.6202780117724439</v>
      </c>
      <c r="J7087">
        <v>0.21833001933883797</v>
      </c>
    </row>
    <row r="7088" spans="1:10" x14ac:dyDescent="0.2">
      <c r="A7088">
        <v>35202568</v>
      </c>
      <c r="B7088">
        <v>690</v>
      </c>
      <c r="C7088">
        <v>3</v>
      </c>
      <c r="D7088">
        <v>2</v>
      </c>
      <c r="E7088">
        <v>5</v>
      </c>
      <c r="F7088">
        <v>4</v>
      </c>
      <c r="G7088">
        <v>-0.23475416195810939</v>
      </c>
      <c r="H7088">
        <v>-0.43750373523256669</v>
      </c>
      <c r="I7088">
        <v>0.68088793150483407</v>
      </c>
      <c r="J7088">
        <v>0.36380525485493082</v>
      </c>
    </row>
    <row r="7089" spans="1:10" x14ac:dyDescent="0.2">
      <c r="A7089">
        <v>35202569</v>
      </c>
      <c r="B7089">
        <v>803</v>
      </c>
      <c r="C7089">
        <v>4</v>
      </c>
      <c r="D7089">
        <v>4</v>
      </c>
      <c r="E7089">
        <v>3</v>
      </c>
      <c r="F7089">
        <v>5</v>
      </c>
      <c r="G7089">
        <v>0.38663438010300744</v>
      </c>
      <c r="H7089">
        <v>0.16672164032813672</v>
      </c>
      <c r="I7089">
        <v>-0.260941254393245</v>
      </c>
      <c r="J7089">
        <v>1.292489646744668</v>
      </c>
    </row>
    <row r="7090" spans="1:10" x14ac:dyDescent="0.2">
      <c r="A7090">
        <v>35202570</v>
      </c>
      <c r="B7090">
        <v>597</v>
      </c>
      <c r="C7090">
        <v>2</v>
      </c>
      <c r="D7090">
        <v>1</v>
      </c>
      <c r="E7090">
        <v>4</v>
      </c>
      <c r="F7090">
        <v>3</v>
      </c>
      <c r="G7090">
        <v>-0.5273490059831959</v>
      </c>
      <c r="H7090">
        <v>-0.99126377006012656</v>
      </c>
      <c r="I7090">
        <v>0.47606128326584196</v>
      </c>
      <c r="J7090">
        <v>-0.14381496619098111</v>
      </c>
    </row>
    <row r="7091" spans="1:10" x14ac:dyDescent="0.2">
      <c r="A7091">
        <v>35202571</v>
      </c>
      <c r="B7091">
        <v>652</v>
      </c>
      <c r="C7091">
        <v>5</v>
      </c>
      <c r="D7091">
        <v>3</v>
      </c>
      <c r="E7091">
        <v>4</v>
      </c>
      <c r="F7091">
        <v>5</v>
      </c>
      <c r="G7091">
        <v>1.1740157850787258</v>
      </c>
      <c r="H7091">
        <v>-5.0270964805475403E-2</v>
      </c>
      <c r="I7091">
        <v>0.30734803396569332</v>
      </c>
      <c r="J7091">
        <v>1.1450134850104294</v>
      </c>
    </row>
    <row r="7092" spans="1:10" x14ac:dyDescent="0.2">
      <c r="A7092">
        <v>35202572</v>
      </c>
      <c r="B7092">
        <v>665</v>
      </c>
      <c r="C7092">
        <v>3</v>
      </c>
      <c r="D7092">
        <v>3</v>
      </c>
      <c r="E7092">
        <v>2</v>
      </c>
      <c r="F7092">
        <v>5</v>
      </c>
      <c r="G7092">
        <v>-0.14017079884024997</v>
      </c>
      <c r="H7092">
        <v>-5.0690788974557553E-2</v>
      </c>
      <c r="I7092">
        <v>-0.40089264656466811</v>
      </c>
      <c r="J7092">
        <v>1.4888523774580287</v>
      </c>
    </row>
    <row r="7093" spans="1:10" x14ac:dyDescent="0.2">
      <c r="A7093">
        <v>35202573</v>
      </c>
      <c r="B7093">
        <v>621</v>
      </c>
      <c r="C7093">
        <v>2</v>
      </c>
      <c r="D7093">
        <v>2</v>
      </c>
      <c r="E7093">
        <v>5</v>
      </c>
      <c r="F7093">
        <v>4</v>
      </c>
      <c r="G7093">
        <v>-0.52050033206406909</v>
      </c>
      <c r="H7093">
        <v>-0.63131544279184193</v>
      </c>
      <c r="I7093">
        <v>0.67224887896897678</v>
      </c>
      <c r="J7093">
        <v>0.17562957052204597</v>
      </c>
    </row>
    <row r="7094" spans="1:10" x14ac:dyDescent="0.2">
      <c r="A7094">
        <v>35202574</v>
      </c>
      <c r="B7094">
        <v>483</v>
      </c>
      <c r="C7094">
        <v>2</v>
      </c>
      <c r="D7094">
        <v>2</v>
      </c>
      <c r="E7094">
        <v>4</v>
      </c>
      <c r="F7094">
        <v>4</v>
      </c>
      <c r="G7094">
        <v>-0.51259842497330654</v>
      </c>
      <c r="H7094">
        <v>-0.65049984025060281</v>
      </c>
      <c r="I7094">
        <v>0.27478931822895014</v>
      </c>
      <c r="J7094">
        <v>0.45034299131030753</v>
      </c>
    </row>
    <row r="7095" spans="1:10" x14ac:dyDescent="0.2">
      <c r="A7095">
        <v>35202575</v>
      </c>
      <c r="B7095">
        <v>557</v>
      </c>
      <c r="C7095">
        <v>3</v>
      </c>
      <c r="D7095">
        <v>1</v>
      </c>
      <c r="E7095">
        <v>5</v>
      </c>
      <c r="F7095">
        <v>4</v>
      </c>
      <c r="G7095">
        <v>-0.13136433731109037</v>
      </c>
      <c r="H7095">
        <v>-0.77332217001326331</v>
      </c>
      <c r="I7095">
        <v>0.82624925823996431</v>
      </c>
      <c r="J7095">
        <v>-5.6301417628867312E-2</v>
      </c>
    </row>
    <row r="7096" spans="1:10" x14ac:dyDescent="0.2">
      <c r="A7096">
        <v>35202576</v>
      </c>
      <c r="B7096">
        <v>556</v>
      </c>
      <c r="C7096">
        <v>3</v>
      </c>
      <c r="D7096">
        <v>3</v>
      </c>
      <c r="E7096">
        <v>4</v>
      </c>
      <c r="F7096">
        <v>4</v>
      </c>
      <c r="G7096">
        <v>-0.38343055611087079</v>
      </c>
      <c r="H7096">
        <v>-0.15159206387929997</v>
      </c>
      <c r="I7096">
        <v>0.13629431754231974</v>
      </c>
      <c r="J7096">
        <v>0.41249370721604284</v>
      </c>
    </row>
    <row r="7097" spans="1:10" x14ac:dyDescent="0.2">
      <c r="A7097">
        <v>35202577</v>
      </c>
      <c r="B7097">
        <v>521</v>
      </c>
      <c r="C7097">
        <v>1</v>
      </c>
      <c r="D7097">
        <v>2</v>
      </c>
      <c r="E7097">
        <v>3</v>
      </c>
      <c r="F7097">
        <v>4</v>
      </c>
      <c r="G7097">
        <v>-0.88134437316552339</v>
      </c>
      <c r="H7097">
        <v>-0.59958595953088367</v>
      </c>
      <c r="I7097">
        <v>-0.19551232228221058</v>
      </c>
      <c r="J7097">
        <v>0.33970064404401679</v>
      </c>
    </row>
    <row r="7098" spans="1:10" x14ac:dyDescent="0.2">
      <c r="A7098">
        <v>35202583</v>
      </c>
      <c r="B7098">
        <v>704</v>
      </c>
      <c r="C7098">
        <v>4</v>
      </c>
      <c r="D7098">
        <v>3</v>
      </c>
      <c r="E7098">
        <v>3</v>
      </c>
      <c r="F7098">
        <v>5</v>
      </c>
      <c r="G7098">
        <v>8.4510898456398101E-2</v>
      </c>
      <c r="H7098">
        <v>-0.34086075058468362</v>
      </c>
      <c r="I7098">
        <v>-0.27294006745174226</v>
      </c>
      <c r="J7098">
        <v>1.1138063293748517</v>
      </c>
    </row>
    <row r="7099" spans="1:10" x14ac:dyDescent="0.2">
      <c r="A7099">
        <v>35202584</v>
      </c>
      <c r="B7099">
        <v>396</v>
      </c>
      <c r="C7099">
        <v>2</v>
      </c>
      <c r="D7099">
        <v>3</v>
      </c>
      <c r="E7099">
        <v>5</v>
      </c>
      <c r="F7099">
        <v>5</v>
      </c>
      <c r="G7099">
        <v>-0.46699881046348773</v>
      </c>
      <c r="H7099">
        <v>-8.1287065718959564E-2</v>
      </c>
      <c r="I7099">
        <v>0.574164817858696</v>
      </c>
      <c r="J7099">
        <v>0.89624121157293435</v>
      </c>
    </row>
    <row r="7100" spans="1:10" x14ac:dyDescent="0.2">
      <c r="A7100">
        <v>35202585</v>
      </c>
      <c r="B7100">
        <v>628</v>
      </c>
      <c r="C7100">
        <v>2</v>
      </c>
      <c r="D7100">
        <v>4</v>
      </c>
      <c r="E7100">
        <v>4</v>
      </c>
      <c r="F7100">
        <v>5</v>
      </c>
      <c r="G7100">
        <v>-0.40237529090082091</v>
      </c>
      <c r="H7100">
        <v>2.0401411996535626E-2</v>
      </c>
      <c r="I7100">
        <v>0.42368940661950871</v>
      </c>
      <c r="J7100">
        <v>1.1213984612572265</v>
      </c>
    </row>
    <row r="7101" spans="1:10" x14ac:dyDescent="0.2">
      <c r="A7101">
        <v>35202586</v>
      </c>
      <c r="B7101">
        <v>492</v>
      </c>
      <c r="C7101">
        <v>3</v>
      </c>
      <c r="D7101">
        <v>3</v>
      </c>
      <c r="E7101">
        <v>5</v>
      </c>
      <c r="F7101">
        <v>5</v>
      </c>
      <c r="G7101">
        <v>-0.24635841946860743</v>
      </c>
      <c r="H7101">
        <v>-0.10159629663554659</v>
      </c>
      <c r="I7101">
        <v>0.85466772253895085</v>
      </c>
      <c r="J7101">
        <v>0.95088687932357729</v>
      </c>
    </row>
    <row r="7102" spans="1:10" x14ac:dyDescent="0.2">
      <c r="A7102">
        <v>35202587</v>
      </c>
      <c r="B7102">
        <v>635</v>
      </c>
      <c r="C7102">
        <v>3</v>
      </c>
      <c r="D7102">
        <v>4</v>
      </c>
      <c r="E7102">
        <v>4</v>
      </c>
      <c r="F7102">
        <v>4</v>
      </c>
      <c r="G7102">
        <v>-0.33399161004343203</v>
      </c>
      <c r="H7102">
        <v>2.5622242919794719E-2</v>
      </c>
      <c r="I7102">
        <v>0.3821986458671644</v>
      </c>
      <c r="J7102">
        <v>0.56468449840873136</v>
      </c>
    </row>
    <row r="7103" spans="1:10" x14ac:dyDescent="0.2">
      <c r="A7103">
        <v>35202588</v>
      </c>
      <c r="B7103">
        <v>461</v>
      </c>
      <c r="C7103">
        <v>4</v>
      </c>
      <c r="D7103">
        <v>3</v>
      </c>
      <c r="E7103">
        <v>5</v>
      </c>
      <c r="F7103">
        <v>5</v>
      </c>
      <c r="G7103">
        <v>0.12879041285540618</v>
      </c>
      <c r="H7103">
        <v>-0.15201928768492273</v>
      </c>
      <c r="I7103">
        <v>2.3804259000413608</v>
      </c>
      <c r="J7103">
        <v>1.1014245955244346</v>
      </c>
    </row>
    <row r="7104" spans="1:10" x14ac:dyDescent="0.2">
      <c r="A7104">
        <v>35202589</v>
      </c>
      <c r="B7104">
        <v>573</v>
      </c>
      <c r="C7104">
        <v>3</v>
      </c>
      <c r="D7104">
        <v>4</v>
      </c>
      <c r="E7104">
        <v>5</v>
      </c>
      <c r="F7104">
        <v>4</v>
      </c>
      <c r="G7104">
        <v>-0.36001599828712094</v>
      </c>
      <c r="H7104">
        <v>0.56992039442924647</v>
      </c>
      <c r="I7104">
        <v>0.82442934992090666</v>
      </c>
      <c r="J7104">
        <v>0.64031987442302074</v>
      </c>
    </row>
    <row r="7105" spans="1:10" x14ac:dyDescent="0.2">
      <c r="A7105">
        <v>35202590</v>
      </c>
      <c r="B7105">
        <v>424</v>
      </c>
      <c r="C7105">
        <v>3</v>
      </c>
      <c r="D7105">
        <v>4</v>
      </c>
      <c r="E7105">
        <v>4</v>
      </c>
      <c r="F7105">
        <v>4</v>
      </c>
      <c r="G7105">
        <v>-0.30105073034200419</v>
      </c>
      <c r="H7105">
        <v>2.4764595089141639E-2</v>
      </c>
      <c r="I7105">
        <v>0.40343968411951775</v>
      </c>
      <c r="J7105">
        <v>0.6415925838168357</v>
      </c>
    </row>
    <row r="7106" spans="1:10" x14ac:dyDescent="0.2">
      <c r="A7106">
        <v>35202591</v>
      </c>
      <c r="B7106">
        <v>852</v>
      </c>
      <c r="C7106">
        <v>4</v>
      </c>
      <c r="D7106">
        <v>5</v>
      </c>
      <c r="E7106">
        <v>1</v>
      </c>
      <c r="F7106">
        <v>5</v>
      </c>
      <c r="G7106">
        <v>0.49095515524554267</v>
      </c>
      <c r="H7106">
        <v>1.6737744942533588</v>
      </c>
      <c r="I7106">
        <v>-1.1433717341903653</v>
      </c>
      <c r="J7106">
        <v>1.8520823892075042</v>
      </c>
    </row>
    <row r="7107" spans="1:10" x14ac:dyDescent="0.2">
      <c r="A7107">
        <v>35202592</v>
      </c>
      <c r="B7107">
        <v>489</v>
      </c>
      <c r="C7107">
        <v>3</v>
      </c>
      <c r="D7107">
        <v>1</v>
      </c>
      <c r="E7107">
        <v>3</v>
      </c>
      <c r="F7107">
        <v>4</v>
      </c>
      <c r="G7107">
        <v>-0.33491147567486995</v>
      </c>
      <c r="H7107">
        <v>-1.026419805570278</v>
      </c>
      <c r="I7107">
        <v>-0.22396932184116797</v>
      </c>
      <c r="J7107">
        <v>9.5807981500336759E-2</v>
      </c>
    </row>
    <row r="7108" spans="1:10" x14ac:dyDescent="0.2">
      <c r="A7108">
        <v>35202593</v>
      </c>
      <c r="B7108">
        <v>479</v>
      </c>
      <c r="C7108">
        <v>2</v>
      </c>
      <c r="D7108">
        <v>3</v>
      </c>
      <c r="E7108">
        <v>3</v>
      </c>
      <c r="F7108">
        <v>5</v>
      </c>
      <c r="G7108">
        <v>-0.46874836575340284</v>
      </c>
      <c r="H7108">
        <v>-0.23789521320379087</v>
      </c>
      <c r="I7108">
        <v>-0.11747002964682672</v>
      </c>
      <c r="J7108">
        <v>1.3172415112770937</v>
      </c>
    </row>
    <row r="7109" spans="1:10" x14ac:dyDescent="0.2">
      <c r="A7109">
        <v>35202594</v>
      </c>
      <c r="B7109">
        <v>368</v>
      </c>
      <c r="C7109">
        <v>3</v>
      </c>
      <c r="D7109">
        <v>1</v>
      </c>
      <c r="E7109">
        <v>3</v>
      </c>
      <c r="F7109">
        <v>4</v>
      </c>
      <c r="G7109">
        <v>-0.25006848354370581</v>
      </c>
      <c r="H7109">
        <v>-1.0274902593765842</v>
      </c>
      <c r="I7109">
        <v>2.972534335067667E-2</v>
      </c>
      <c r="J7109">
        <v>0.42679687515374082</v>
      </c>
    </row>
    <row r="7110" spans="1:10" x14ac:dyDescent="0.2">
      <c r="A7110">
        <v>35202597</v>
      </c>
      <c r="B7110">
        <v>483</v>
      </c>
      <c r="C7110">
        <v>2</v>
      </c>
      <c r="D7110">
        <v>3</v>
      </c>
      <c r="E7110">
        <v>2</v>
      </c>
      <c r="F7110">
        <v>4</v>
      </c>
      <c r="G7110">
        <v>-0.43261405365770333</v>
      </c>
      <c r="H7110">
        <v>-0.38770478597186153</v>
      </c>
      <c r="I7110">
        <v>-0.60387409026866179</v>
      </c>
      <c r="J7110">
        <v>0.37831252838420759</v>
      </c>
    </row>
    <row r="7111" spans="1:10" x14ac:dyDescent="0.2">
      <c r="A7111">
        <v>35202598</v>
      </c>
      <c r="B7111">
        <v>378</v>
      </c>
      <c r="C7111">
        <v>2</v>
      </c>
      <c r="D7111">
        <v>1</v>
      </c>
      <c r="E7111">
        <v>3</v>
      </c>
      <c r="F7111">
        <v>4</v>
      </c>
      <c r="G7111">
        <v>-0.52708510526893493</v>
      </c>
      <c r="H7111">
        <v>-0.92585567246611189</v>
      </c>
      <c r="I7111">
        <v>-0.17921713216345719</v>
      </c>
      <c r="J7111">
        <v>0.13258589829102585</v>
      </c>
    </row>
    <row r="7112" spans="1:10" x14ac:dyDescent="0.2">
      <c r="A7112">
        <v>35202599</v>
      </c>
      <c r="B7112">
        <v>576</v>
      </c>
      <c r="C7112">
        <v>3</v>
      </c>
      <c r="D7112">
        <v>2</v>
      </c>
      <c r="E7112">
        <v>2</v>
      </c>
      <c r="F7112">
        <v>4</v>
      </c>
      <c r="G7112">
        <v>-0.2445948825200478</v>
      </c>
      <c r="H7112">
        <v>-0.54010833073184583</v>
      </c>
      <c r="I7112">
        <v>-0.31856054005633072</v>
      </c>
      <c r="J7112">
        <v>0.48601163960312549</v>
      </c>
    </row>
    <row r="7113" spans="1:10" x14ac:dyDescent="0.2">
      <c r="A7113">
        <v>35202600</v>
      </c>
      <c r="B7113">
        <v>396</v>
      </c>
      <c r="C7113">
        <v>3</v>
      </c>
      <c r="D7113">
        <v>2</v>
      </c>
      <c r="E7113">
        <v>3</v>
      </c>
      <c r="F7113">
        <v>3</v>
      </c>
      <c r="G7113">
        <v>-0.38339343734900522</v>
      </c>
      <c r="H7113">
        <v>-0.73723974709673568</v>
      </c>
      <c r="I7113">
        <v>-0.11901037839088299</v>
      </c>
      <c r="J7113">
        <v>-8.1654951466793357E-2</v>
      </c>
    </row>
    <row r="7114" spans="1:10" x14ac:dyDescent="0.2">
      <c r="A7114">
        <v>35202605</v>
      </c>
      <c r="B7114">
        <v>551</v>
      </c>
      <c r="C7114">
        <v>5</v>
      </c>
      <c r="D7114">
        <v>4</v>
      </c>
      <c r="E7114">
        <v>5</v>
      </c>
      <c r="F7114">
        <v>5</v>
      </c>
      <c r="G7114">
        <v>2.514384305922774</v>
      </c>
      <c r="H7114">
        <v>-3.6254590453059322E-2</v>
      </c>
      <c r="I7114">
        <v>1.2871043241561013</v>
      </c>
      <c r="J7114">
        <v>0.9073307981481874</v>
      </c>
    </row>
    <row r="7115" spans="1:10" x14ac:dyDescent="0.2">
      <c r="A7115">
        <v>35202606</v>
      </c>
      <c r="B7115">
        <v>634</v>
      </c>
      <c r="C7115">
        <v>3</v>
      </c>
      <c r="D7115">
        <v>1</v>
      </c>
      <c r="E7115">
        <v>4</v>
      </c>
      <c r="F7115">
        <v>3</v>
      </c>
      <c r="G7115">
        <v>-0.21626620486025722</v>
      </c>
      <c r="H7115">
        <v>-0.83033720760686758</v>
      </c>
      <c r="I7115">
        <v>0.186684617818904</v>
      </c>
      <c r="J7115">
        <v>-9.8494687223505059E-2</v>
      </c>
    </row>
    <row r="7116" spans="1:10" x14ac:dyDescent="0.2">
      <c r="A7116">
        <v>35202608</v>
      </c>
      <c r="B7116">
        <v>808</v>
      </c>
      <c r="C7116">
        <v>3</v>
      </c>
      <c r="D7116">
        <v>2</v>
      </c>
      <c r="E7116">
        <v>3</v>
      </c>
      <c r="F7116">
        <v>4</v>
      </c>
      <c r="G7116">
        <v>-0.23550319658332169</v>
      </c>
      <c r="H7116">
        <v>-0.46130930564988071</v>
      </c>
      <c r="I7116">
        <v>-0.14544907284161193</v>
      </c>
      <c r="J7116">
        <v>0.16033692455625695</v>
      </c>
    </row>
    <row r="7117" spans="1:10" x14ac:dyDescent="0.2">
      <c r="A7117">
        <v>35202611</v>
      </c>
      <c r="B7117">
        <v>442</v>
      </c>
      <c r="C7117">
        <v>2</v>
      </c>
      <c r="D7117">
        <v>2</v>
      </c>
      <c r="E7117">
        <v>3</v>
      </c>
      <c r="F7117">
        <v>5</v>
      </c>
      <c r="G7117">
        <v>-0.5521193700900433</v>
      </c>
      <c r="H7117">
        <v>-0.57414178562099494</v>
      </c>
      <c r="I7117">
        <v>-0.22234594797044502</v>
      </c>
      <c r="J7117">
        <v>0.73090582880133725</v>
      </c>
    </row>
    <row r="7118" spans="1:10" x14ac:dyDescent="0.2">
      <c r="A7118">
        <v>35202612</v>
      </c>
      <c r="B7118">
        <v>635</v>
      </c>
      <c r="C7118">
        <v>1</v>
      </c>
      <c r="D7118">
        <v>3</v>
      </c>
      <c r="E7118">
        <v>4</v>
      </c>
      <c r="F7118">
        <v>5</v>
      </c>
      <c r="G7118">
        <v>-0.79710462397566417</v>
      </c>
      <c r="H7118">
        <v>-0.31824774500382091</v>
      </c>
      <c r="I7118">
        <v>0.34416372237984283</v>
      </c>
      <c r="J7118">
        <v>0.77419276848366148</v>
      </c>
    </row>
    <row r="7119" spans="1:10" x14ac:dyDescent="0.2">
      <c r="A7119">
        <v>35202613</v>
      </c>
      <c r="B7119">
        <v>667</v>
      </c>
      <c r="C7119">
        <v>1</v>
      </c>
      <c r="D7119">
        <v>1</v>
      </c>
      <c r="E7119">
        <v>3</v>
      </c>
      <c r="F7119">
        <v>4</v>
      </c>
      <c r="G7119">
        <v>-0.76682317921162402</v>
      </c>
      <c r="H7119">
        <v>-0.80546249959627492</v>
      </c>
      <c r="I7119">
        <v>-8.7885059717185868E-2</v>
      </c>
      <c r="J7119">
        <v>0.36670169303884381</v>
      </c>
    </row>
    <row r="7120" spans="1:10" x14ac:dyDescent="0.2">
      <c r="A7120">
        <v>35202614</v>
      </c>
      <c r="B7120">
        <v>518</v>
      </c>
      <c r="C7120">
        <v>1</v>
      </c>
      <c r="D7120">
        <v>2</v>
      </c>
      <c r="E7120">
        <v>3</v>
      </c>
      <c r="F7120">
        <v>4</v>
      </c>
      <c r="G7120">
        <v>-0.88855434022577917</v>
      </c>
      <c r="H7120">
        <v>-0.64852158849847874</v>
      </c>
      <c r="I7120">
        <v>-0.21185603527471231</v>
      </c>
      <c r="J7120">
        <v>0.4954976088676617</v>
      </c>
    </row>
    <row r="7121" spans="1:10" x14ac:dyDescent="0.2">
      <c r="A7121">
        <v>35202615</v>
      </c>
      <c r="B7121">
        <v>431</v>
      </c>
      <c r="C7121">
        <v>2</v>
      </c>
      <c r="D7121">
        <v>1</v>
      </c>
      <c r="E7121">
        <v>4</v>
      </c>
      <c r="F7121">
        <v>4</v>
      </c>
      <c r="G7121">
        <v>-0.71077979334696706</v>
      </c>
      <c r="H7121">
        <v>-0.77982851278749821</v>
      </c>
      <c r="I7121">
        <v>0.1733005167173946</v>
      </c>
      <c r="J7121">
        <v>3.9365365971892191E-2</v>
      </c>
    </row>
    <row r="7122" spans="1:10" x14ac:dyDescent="0.2">
      <c r="A7122">
        <v>35202616</v>
      </c>
      <c r="B7122">
        <v>607</v>
      </c>
      <c r="C7122">
        <v>1</v>
      </c>
      <c r="D7122">
        <v>1</v>
      </c>
      <c r="E7122">
        <v>3</v>
      </c>
      <c r="F7122">
        <v>4</v>
      </c>
      <c r="G7122">
        <v>-0.99572746627488717</v>
      </c>
      <c r="H7122">
        <v>-0.9698427800258308</v>
      </c>
      <c r="I7122">
        <v>-0.11711977339737405</v>
      </c>
      <c r="J7122">
        <v>0.63667419000552761</v>
      </c>
    </row>
    <row r="7123" spans="1:10" x14ac:dyDescent="0.2">
      <c r="A7123">
        <v>35202617</v>
      </c>
      <c r="B7123">
        <v>556</v>
      </c>
      <c r="C7123">
        <v>2</v>
      </c>
      <c r="D7123">
        <v>2</v>
      </c>
      <c r="E7123">
        <v>3</v>
      </c>
      <c r="F7123">
        <v>4</v>
      </c>
      <c r="G7123">
        <v>-0.63569201201648551</v>
      </c>
      <c r="H7123">
        <v>-0.70268986122631227</v>
      </c>
      <c r="I7123">
        <v>-3.5525699866251786E-2</v>
      </c>
      <c r="J7123">
        <v>0.34829027745067165</v>
      </c>
    </row>
    <row r="7124" spans="1:10" x14ac:dyDescent="0.2">
      <c r="A7124">
        <v>35202618</v>
      </c>
      <c r="B7124">
        <v>655</v>
      </c>
      <c r="C7124">
        <v>5</v>
      </c>
      <c r="D7124">
        <v>5</v>
      </c>
      <c r="E7124">
        <v>1</v>
      </c>
      <c r="F7124">
        <v>5</v>
      </c>
      <c r="G7124">
        <v>1.9641809426897801</v>
      </c>
      <c r="H7124">
        <v>0.76876470234800642</v>
      </c>
      <c r="I7124">
        <v>-1.2708333764333184</v>
      </c>
      <c r="J7124">
        <v>1.9152151271306306</v>
      </c>
    </row>
    <row r="7125" spans="1:10" x14ac:dyDescent="0.2">
      <c r="A7125">
        <v>35202619</v>
      </c>
      <c r="B7125">
        <v>601</v>
      </c>
      <c r="C7125">
        <v>3</v>
      </c>
      <c r="D7125">
        <v>3</v>
      </c>
      <c r="E7125">
        <v>2</v>
      </c>
      <c r="F7125">
        <v>4</v>
      </c>
      <c r="G7125">
        <v>-0.10414235126435532</v>
      </c>
      <c r="H7125">
        <v>-0.28194251698409611</v>
      </c>
      <c r="I7125">
        <v>-0.47875970686560454</v>
      </c>
      <c r="J7125">
        <v>0.70960810250297424</v>
      </c>
    </row>
    <row r="7126" spans="1:10" x14ac:dyDescent="0.2">
      <c r="A7126">
        <v>35202620</v>
      </c>
      <c r="B7126">
        <v>1851</v>
      </c>
      <c r="C7126">
        <v>5</v>
      </c>
      <c r="D7126">
        <v>4</v>
      </c>
      <c r="E7126">
        <v>3</v>
      </c>
      <c r="F7126">
        <v>5</v>
      </c>
      <c r="G7126">
        <v>1.5282318932416843</v>
      </c>
      <c r="H7126">
        <v>6.7353095018299752E-2</v>
      </c>
      <c r="I7126">
        <v>-0.1916223971286154</v>
      </c>
      <c r="J7126">
        <v>1.1933290419408422</v>
      </c>
    </row>
    <row r="7127" spans="1:10" x14ac:dyDescent="0.2">
      <c r="A7127">
        <v>35202621</v>
      </c>
      <c r="B7127">
        <v>464</v>
      </c>
      <c r="C7127">
        <v>2</v>
      </c>
      <c r="D7127">
        <v>1</v>
      </c>
      <c r="E7127">
        <v>4</v>
      </c>
      <c r="F7127">
        <v>5</v>
      </c>
      <c r="G7127">
        <v>-0.7545169219836998</v>
      </c>
      <c r="H7127">
        <v>-0.82410357208419827</v>
      </c>
      <c r="I7127">
        <v>0.12727587120690131</v>
      </c>
      <c r="J7127">
        <v>0.93495588925578654</v>
      </c>
    </row>
    <row r="7128" spans="1:10" x14ac:dyDescent="0.2">
      <c r="A7128">
        <v>35202622</v>
      </c>
      <c r="B7128">
        <v>422</v>
      </c>
      <c r="C7128">
        <v>1</v>
      </c>
      <c r="D7128">
        <v>2</v>
      </c>
      <c r="E7128">
        <v>5</v>
      </c>
      <c r="F7128">
        <v>4</v>
      </c>
      <c r="G7128">
        <v>-0.93802072182041207</v>
      </c>
      <c r="H7128">
        <v>-0.63694726233591326</v>
      </c>
      <c r="I7128">
        <v>0.87313963873981137</v>
      </c>
      <c r="J7128">
        <v>9.0980614777378177E-2</v>
      </c>
    </row>
    <row r="7129" spans="1:10" x14ac:dyDescent="0.2">
      <c r="A7129">
        <v>35202623</v>
      </c>
      <c r="B7129">
        <v>247</v>
      </c>
      <c r="C7129">
        <v>1</v>
      </c>
      <c r="D7129">
        <v>2</v>
      </c>
      <c r="E7129">
        <v>4</v>
      </c>
      <c r="F7129">
        <v>4</v>
      </c>
      <c r="G7129">
        <v>-0.93053057990548727</v>
      </c>
      <c r="H7129">
        <v>-0.7367965861558754</v>
      </c>
      <c r="I7129">
        <v>0.12029311421448187</v>
      </c>
      <c r="J7129">
        <v>0.64341868025107041</v>
      </c>
    </row>
    <row r="7130" spans="1:10" x14ac:dyDescent="0.2">
      <c r="A7130">
        <v>35202627</v>
      </c>
      <c r="B7130">
        <v>364</v>
      </c>
      <c r="C7130">
        <v>3</v>
      </c>
      <c r="D7130">
        <v>3</v>
      </c>
      <c r="E7130">
        <v>4</v>
      </c>
      <c r="F7130">
        <v>5</v>
      </c>
      <c r="G7130">
        <v>-3.1697637609609766E-2</v>
      </c>
      <c r="H7130">
        <v>-0.38032671041828808</v>
      </c>
      <c r="I7130">
        <v>0.42500941062718811</v>
      </c>
      <c r="J7130">
        <v>1.1435574315926513</v>
      </c>
    </row>
    <row r="7131" spans="1:10" x14ac:dyDescent="0.2">
      <c r="A7131">
        <v>35202628</v>
      </c>
      <c r="B7131">
        <v>1148</v>
      </c>
      <c r="C7131">
        <v>4</v>
      </c>
      <c r="D7131">
        <v>4</v>
      </c>
      <c r="E7131">
        <v>3</v>
      </c>
      <c r="F7131">
        <v>5</v>
      </c>
      <c r="G7131">
        <v>0.47465744683259498</v>
      </c>
      <c r="H7131">
        <v>5.9065031577600902E-2</v>
      </c>
      <c r="I7131">
        <v>1.9774795288956926E-2</v>
      </c>
      <c r="J7131">
        <v>1.4122359902286155</v>
      </c>
    </row>
    <row r="7132" spans="1:10" x14ac:dyDescent="0.2">
      <c r="A7132">
        <v>35202629</v>
      </c>
      <c r="B7132">
        <v>512</v>
      </c>
      <c r="C7132">
        <v>2</v>
      </c>
      <c r="D7132">
        <v>2</v>
      </c>
      <c r="E7132">
        <v>4</v>
      </c>
      <c r="F7132">
        <v>4</v>
      </c>
      <c r="G7132">
        <v>-0.52660315605488839</v>
      </c>
      <c r="H7132">
        <v>-0.69233876679873263</v>
      </c>
      <c r="I7132">
        <v>0.24883570721353107</v>
      </c>
      <c r="J7132">
        <v>0.65312499047223183</v>
      </c>
    </row>
    <row r="7133" spans="1:10" x14ac:dyDescent="0.2">
      <c r="A7133">
        <v>35202630</v>
      </c>
      <c r="B7133">
        <v>577</v>
      </c>
      <c r="C7133">
        <v>3</v>
      </c>
      <c r="D7133">
        <v>1</v>
      </c>
      <c r="E7133">
        <v>5</v>
      </c>
      <c r="F7133">
        <v>5</v>
      </c>
      <c r="G7133">
        <v>-0.34617970526348674</v>
      </c>
      <c r="H7133">
        <v>-0.8358424793460052</v>
      </c>
      <c r="I7133">
        <v>0.75638925359215747</v>
      </c>
      <c r="J7133">
        <v>0.83702214717269285</v>
      </c>
    </row>
    <row r="7134" spans="1:10" x14ac:dyDescent="0.2">
      <c r="A7134">
        <v>35202636</v>
      </c>
      <c r="B7134">
        <v>905</v>
      </c>
      <c r="C7134">
        <v>3</v>
      </c>
      <c r="D7134">
        <v>1</v>
      </c>
      <c r="E7134">
        <v>5</v>
      </c>
      <c r="F7134">
        <v>3</v>
      </c>
      <c r="G7134">
        <v>-0.23671606405918713</v>
      </c>
      <c r="H7134">
        <v>-1.5144691998200854</v>
      </c>
      <c r="I7134">
        <v>2.5509267831232654</v>
      </c>
      <c r="J7134">
        <v>-0.33673407140299561</v>
      </c>
    </row>
    <row r="7135" spans="1:10" x14ac:dyDescent="0.2">
      <c r="A7135">
        <v>35202637</v>
      </c>
      <c r="B7135">
        <v>521</v>
      </c>
      <c r="C7135">
        <v>1</v>
      </c>
      <c r="D7135">
        <v>2</v>
      </c>
      <c r="E7135">
        <v>2</v>
      </c>
      <c r="F7135">
        <v>3</v>
      </c>
      <c r="G7135">
        <v>-0.81608742821461311</v>
      </c>
      <c r="H7135">
        <v>-0.6839831353370448</v>
      </c>
      <c r="I7135">
        <v>-0.36355917998007636</v>
      </c>
      <c r="J7135">
        <v>-0.1688642939015986</v>
      </c>
    </row>
    <row r="7136" spans="1:10" x14ac:dyDescent="0.2">
      <c r="A7136">
        <v>35202638</v>
      </c>
      <c r="B7136">
        <v>516</v>
      </c>
      <c r="C7136">
        <v>2</v>
      </c>
      <c r="D7136">
        <v>1</v>
      </c>
      <c r="E7136">
        <v>1</v>
      </c>
      <c r="F7136">
        <v>3</v>
      </c>
      <c r="G7136">
        <v>-0.60740756422174691</v>
      </c>
      <c r="H7136">
        <v>-0.94445771978651427</v>
      </c>
      <c r="I7136">
        <v>-0.74641240817392152</v>
      </c>
      <c r="J7136">
        <v>-6.9154880655595857E-2</v>
      </c>
    </row>
    <row r="7137" spans="1:10" x14ac:dyDescent="0.2">
      <c r="A7137">
        <v>35202639</v>
      </c>
      <c r="B7137">
        <v>474</v>
      </c>
      <c r="C7137">
        <v>1</v>
      </c>
      <c r="D7137">
        <v>1</v>
      </c>
      <c r="E7137">
        <v>3</v>
      </c>
      <c r="F7137">
        <v>3</v>
      </c>
      <c r="G7137">
        <v>-0.89287248226599558</v>
      </c>
      <c r="H7137">
        <v>-0.9115178446738722</v>
      </c>
      <c r="I7137">
        <v>-0.23619690644627675</v>
      </c>
      <c r="J7137">
        <v>-0.31779644802154533</v>
      </c>
    </row>
    <row r="7138" spans="1:10" x14ac:dyDescent="0.2">
      <c r="A7138">
        <v>35202640</v>
      </c>
      <c r="B7138">
        <v>872</v>
      </c>
      <c r="C7138">
        <v>5</v>
      </c>
      <c r="D7138">
        <v>4</v>
      </c>
      <c r="E7138">
        <v>1</v>
      </c>
      <c r="F7138">
        <v>4</v>
      </c>
      <c r="G7138">
        <v>0.92791401501125903</v>
      </c>
      <c r="H7138">
        <v>-2.6977524596991792E-2</v>
      </c>
      <c r="I7138">
        <v>-0.91620355381055885</v>
      </c>
      <c r="J7138">
        <v>0.36469670170334301</v>
      </c>
    </row>
    <row r="7139" spans="1:10" x14ac:dyDescent="0.2">
      <c r="A7139">
        <v>35202641</v>
      </c>
      <c r="B7139">
        <v>676</v>
      </c>
      <c r="C7139">
        <v>4</v>
      </c>
      <c r="D7139">
        <v>3</v>
      </c>
      <c r="E7139">
        <v>5</v>
      </c>
      <c r="F7139">
        <v>4</v>
      </c>
      <c r="G7139">
        <v>0.15266995286749671</v>
      </c>
      <c r="H7139">
        <v>-0.31308775805360867</v>
      </c>
      <c r="I7139">
        <v>1.0432366475518369</v>
      </c>
      <c r="J7139">
        <v>2.5483414403895566E-2</v>
      </c>
    </row>
    <row r="7140" spans="1:10" x14ac:dyDescent="0.2">
      <c r="A7140">
        <v>35202642</v>
      </c>
      <c r="B7140">
        <v>498</v>
      </c>
      <c r="C7140">
        <v>1</v>
      </c>
      <c r="D7140">
        <v>1</v>
      </c>
      <c r="E7140">
        <v>2</v>
      </c>
      <c r="F7140">
        <v>3</v>
      </c>
      <c r="G7140">
        <v>-0.77717397825335643</v>
      </c>
      <c r="H7140">
        <v>-1.1111874441430944</v>
      </c>
      <c r="I7140">
        <v>-0.43153457601768341</v>
      </c>
      <c r="J7140">
        <v>-0.34763439677519264</v>
      </c>
    </row>
    <row r="7141" spans="1:10" x14ac:dyDescent="0.2">
      <c r="A7141">
        <v>35202643</v>
      </c>
      <c r="B7141">
        <v>492</v>
      </c>
      <c r="C7141">
        <v>1</v>
      </c>
      <c r="D7141">
        <v>1</v>
      </c>
      <c r="E7141">
        <v>2</v>
      </c>
      <c r="F7141">
        <v>2</v>
      </c>
      <c r="G7141">
        <v>-1.0934801363840045</v>
      </c>
      <c r="H7141">
        <v>-0.94105907784466702</v>
      </c>
      <c r="I7141">
        <v>-0.36692677295471066</v>
      </c>
      <c r="J7141">
        <v>-0.42589694895629659</v>
      </c>
    </row>
    <row r="7142" spans="1:10" x14ac:dyDescent="0.2">
      <c r="A7142">
        <v>35202644</v>
      </c>
      <c r="B7142">
        <v>533</v>
      </c>
      <c r="C7142">
        <v>2</v>
      </c>
      <c r="D7142">
        <v>1</v>
      </c>
      <c r="E7142">
        <v>3</v>
      </c>
      <c r="F7142">
        <v>3</v>
      </c>
      <c r="G7142">
        <v>-0.47703436925816062</v>
      </c>
      <c r="H7142">
        <v>-1.0149658261031931</v>
      </c>
      <c r="I7142">
        <v>-0.22142624025831298</v>
      </c>
      <c r="J7142">
        <v>-0.37904623852722807</v>
      </c>
    </row>
    <row r="7143" spans="1:10" x14ac:dyDescent="0.2">
      <c r="A7143">
        <v>35202645</v>
      </c>
      <c r="B7143">
        <v>452</v>
      </c>
      <c r="C7143">
        <v>4</v>
      </c>
      <c r="D7143">
        <v>1</v>
      </c>
      <c r="E7143">
        <v>3</v>
      </c>
      <c r="F7143">
        <v>3</v>
      </c>
      <c r="G7143">
        <v>0.39805884141767206</v>
      </c>
      <c r="H7143">
        <v>-0.88895259887390488</v>
      </c>
      <c r="I7143">
        <v>-0.18676077090243165</v>
      </c>
      <c r="J7143">
        <v>-0.33417947001563952</v>
      </c>
    </row>
    <row r="7144" spans="1:10" x14ac:dyDescent="0.2">
      <c r="A7144">
        <v>35202646</v>
      </c>
      <c r="B7144">
        <v>643</v>
      </c>
      <c r="C7144">
        <v>3</v>
      </c>
      <c r="D7144">
        <v>2</v>
      </c>
      <c r="E7144">
        <v>1</v>
      </c>
      <c r="F7144">
        <v>3</v>
      </c>
      <c r="G7144">
        <v>-2.4147986172519554E-2</v>
      </c>
      <c r="H7144">
        <v>-0.65387218537690839</v>
      </c>
      <c r="I7144">
        <v>-0.95360468719185709</v>
      </c>
      <c r="J7144">
        <v>-0.21118989478899339</v>
      </c>
    </row>
    <row r="7145" spans="1:10" x14ac:dyDescent="0.2">
      <c r="A7145">
        <v>35202647</v>
      </c>
      <c r="B7145">
        <v>711</v>
      </c>
      <c r="C7145">
        <v>5</v>
      </c>
      <c r="D7145">
        <v>2</v>
      </c>
      <c r="E7145">
        <v>2</v>
      </c>
      <c r="F7145">
        <v>4</v>
      </c>
      <c r="G7145">
        <v>0.80174292357829735</v>
      </c>
      <c r="H7145">
        <v>-0.46332798474954834</v>
      </c>
      <c r="I7145">
        <v>-0.38904925056239958</v>
      </c>
      <c r="J7145">
        <v>0.20046676372493863</v>
      </c>
    </row>
    <row r="7146" spans="1:10" x14ac:dyDescent="0.2">
      <c r="A7146">
        <v>35202648</v>
      </c>
      <c r="B7146">
        <v>550</v>
      </c>
      <c r="C7146">
        <v>5</v>
      </c>
      <c r="D7146">
        <v>3</v>
      </c>
      <c r="E7146">
        <v>2</v>
      </c>
      <c r="F7146">
        <v>4</v>
      </c>
      <c r="G7146">
        <v>1.497526130549768</v>
      </c>
      <c r="H7146">
        <v>-0.32114046760887788</v>
      </c>
      <c r="I7146">
        <v>-0.39842428773913258</v>
      </c>
      <c r="J7146">
        <v>0.38890144959827783</v>
      </c>
    </row>
    <row r="7147" spans="1:10" x14ac:dyDescent="0.2">
      <c r="A7147">
        <v>35202649</v>
      </c>
      <c r="B7147">
        <v>673</v>
      </c>
      <c r="C7147">
        <v>4</v>
      </c>
      <c r="D7147">
        <v>2</v>
      </c>
      <c r="E7147">
        <v>2</v>
      </c>
      <c r="F7147">
        <v>3</v>
      </c>
      <c r="G7147">
        <v>0.61256134929456263</v>
      </c>
      <c r="H7147">
        <v>-0.54863337352576691</v>
      </c>
      <c r="I7147">
        <v>-0.61825342748216616</v>
      </c>
      <c r="J7147">
        <v>-0.18681825327871956</v>
      </c>
    </row>
    <row r="7148" spans="1:10" x14ac:dyDescent="0.2">
      <c r="A7148">
        <v>35202650</v>
      </c>
      <c r="B7148">
        <v>776</v>
      </c>
      <c r="C7148">
        <v>5</v>
      </c>
      <c r="D7148">
        <v>3</v>
      </c>
      <c r="E7148">
        <v>1</v>
      </c>
      <c r="F7148">
        <v>4</v>
      </c>
      <c r="G7148">
        <v>1.2258984679051592</v>
      </c>
      <c r="H7148">
        <v>-0.37222428464838592</v>
      </c>
      <c r="I7148">
        <v>-0.91586698615099582</v>
      </c>
      <c r="J7148">
        <v>2.7682410759360614E-2</v>
      </c>
    </row>
    <row r="7149" spans="1:10" x14ac:dyDescent="0.2">
      <c r="A7149">
        <v>35202653</v>
      </c>
      <c r="B7149">
        <v>337</v>
      </c>
      <c r="C7149">
        <v>4</v>
      </c>
      <c r="D7149">
        <v>1</v>
      </c>
      <c r="E7149">
        <v>2</v>
      </c>
      <c r="F7149">
        <v>3</v>
      </c>
      <c r="G7149">
        <v>7.2272709895404991E-2</v>
      </c>
      <c r="H7149">
        <v>-1.1545904107248677</v>
      </c>
      <c r="I7149">
        <v>-0.48185368753770619</v>
      </c>
      <c r="J7149">
        <v>-0.18304540393600127</v>
      </c>
    </row>
    <row r="7150" spans="1:10" x14ac:dyDescent="0.2">
      <c r="A7150">
        <v>35202654</v>
      </c>
      <c r="B7150">
        <v>934</v>
      </c>
      <c r="C7150">
        <v>5</v>
      </c>
      <c r="D7150">
        <v>4</v>
      </c>
      <c r="E7150">
        <v>4</v>
      </c>
      <c r="F7150">
        <v>5</v>
      </c>
      <c r="G7150">
        <v>4.1299556425734485</v>
      </c>
      <c r="H7150">
        <v>6.493367096605307E-3</v>
      </c>
      <c r="I7150">
        <v>0.36247450696981431</v>
      </c>
      <c r="J7150">
        <v>0.86207009872903284</v>
      </c>
    </row>
    <row r="7151" spans="1:10" x14ac:dyDescent="0.2">
      <c r="A7151">
        <v>35202655</v>
      </c>
      <c r="B7151">
        <v>879</v>
      </c>
      <c r="C7151">
        <v>5</v>
      </c>
      <c r="D7151">
        <v>3</v>
      </c>
      <c r="E7151">
        <v>1</v>
      </c>
      <c r="F7151">
        <v>5</v>
      </c>
      <c r="G7151">
        <v>3.6650025160289568</v>
      </c>
      <c r="H7151">
        <v>-4.5307076011667127E-2</v>
      </c>
      <c r="I7151">
        <v>-1.5873085389105466</v>
      </c>
      <c r="J7151">
        <v>0.95460881627731076</v>
      </c>
    </row>
    <row r="7152" spans="1:10" x14ac:dyDescent="0.2">
      <c r="A7152">
        <v>35202656</v>
      </c>
      <c r="B7152">
        <v>746</v>
      </c>
      <c r="C7152">
        <v>5</v>
      </c>
      <c r="D7152">
        <v>4</v>
      </c>
      <c r="E7152">
        <v>1</v>
      </c>
      <c r="F7152">
        <v>5</v>
      </c>
      <c r="G7152">
        <v>3.2689209808059125</v>
      </c>
      <c r="H7152">
        <v>0.42676142164379138</v>
      </c>
      <c r="I7152">
        <v>-1.1667727766107214</v>
      </c>
      <c r="J7152">
        <v>1.5116639027218501</v>
      </c>
    </row>
    <row r="7153" spans="1:10" x14ac:dyDescent="0.2">
      <c r="A7153">
        <v>35202657</v>
      </c>
      <c r="B7153">
        <v>543</v>
      </c>
      <c r="C7153">
        <v>5</v>
      </c>
      <c r="D7153">
        <v>5</v>
      </c>
      <c r="E7153">
        <v>1</v>
      </c>
      <c r="F7153">
        <v>5</v>
      </c>
      <c r="G7153">
        <v>2.4356776465872301</v>
      </c>
      <c r="H7153">
        <v>1.5095119682630678</v>
      </c>
      <c r="I7153">
        <v>-1.657531004907252</v>
      </c>
      <c r="J7153">
        <v>2.1549003238175324</v>
      </c>
    </row>
    <row r="7154" spans="1:10" x14ac:dyDescent="0.2">
      <c r="A7154">
        <v>35202666</v>
      </c>
      <c r="B7154">
        <v>1976</v>
      </c>
      <c r="C7154">
        <v>5</v>
      </c>
      <c r="D7154">
        <v>4</v>
      </c>
      <c r="E7154">
        <v>1</v>
      </c>
      <c r="F7154">
        <v>5</v>
      </c>
      <c r="G7154">
        <v>3.067221875350294</v>
      </c>
      <c r="H7154">
        <v>5.6981116503255352E-2</v>
      </c>
      <c r="I7154">
        <v>-1.4133438701513268</v>
      </c>
      <c r="J7154">
        <v>1.2038952417426509</v>
      </c>
    </row>
    <row r="7155" spans="1:10" x14ac:dyDescent="0.2">
      <c r="A7155">
        <v>35202669</v>
      </c>
      <c r="B7155">
        <v>936</v>
      </c>
      <c r="C7155">
        <v>5</v>
      </c>
      <c r="D7155">
        <v>3</v>
      </c>
      <c r="E7155">
        <v>2</v>
      </c>
      <c r="F7155">
        <v>5</v>
      </c>
      <c r="G7155">
        <v>3.9236248749088589</v>
      </c>
      <c r="H7155">
        <v>-0.11822028637995388</v>
      </c>
      <c r="I7155">
        <v>-0.39914596811481912</v>
      </c>
      <c r="J7155">
        <v>1.5065730477845141</v>
      </c>
    </row>
    <row r="7156" spans="1:10" x14ac:dyDescent="0.2">
      <c r="A7156">
        <v>35202670</v>
      </c>
      <c r="B7156">
        <v>737</v>
      </c>
      <c r="C7156">
        <v>5</v>
      </c>
      <c r="D7156">
        <v>5</v>
      </c>
      <c r="E7156">
        <v>1</v>
      </c>
      <c r="F7156">
        <v>5</v>
      </c>
      <c r="G7156">
        <v>3.211770317392781</v>
      </c>
      <c r="H7156">
        <v>0.76943897726385313</v>
      </c>
      <c r="I7156">
        <v>-1.3171924080509161</v>
      </c>
      <c r="J7156">
        <v>1.593623672885677</v>
      </c>
    </row>
    <row r="7157" spans="1:10" x14ac:dyDescent="0.2">
      <c r="A7157">
        <v>35202671</v>
      </c>
      <c r="B7157">
        <v>2365</v>
      </c>
      <c r="C7157">
        <v>5</v>
      </c>
      <c r="D7157">
        <v>4</v>
      </c>
      <c r="E7157">
        <v>1</v>
      </c>
      <c r="F7157">
        <v>5</v>
      </c>
      <c r="G7157">
        <v>2.96578938245215</v>
      </c>
      <c r="H7157">
        <v>0.10694187378467114</v>
      </c>
      <c r="I7157">
        <v>-1.2720374198164326</v>
      </c>
      <c r="J7157">
        <v>1.6712320456687579</v>
      </c>
    </row>
    <row r="7158" spans="1:10" x14ac:dyDescent="0.2">
      <c r="A7158">
        <v>35202672</v>
      </c>
      <c r="B7158">
        <v>433</v>
      </c>
      <c r="C7158">
        <v>5</v>
      </c>
      <c r="D7158">
        <v>2</v>
      </c>
      <c r="E7158">
        <v>2</v>
      </c>
      <c r="F7158">
        <v>4</v>
      </c>
      <c r="G7158">
        <v>0.88474997695582558</v>
      </c>
      <c r="H7158">
        <v>-0.69498023255449981</v>
      </c>
      <c r="I7158">
        <v>-0.68249197777277015</v>
      </c>
      <c r="J7158">
        <v>0.61777032154545841</v>
      </c>
    </row>
    <row r="7159" spans="1:10" x14ac:dyDescent="0.2">
      <c r="A7159">
        <v>35202673</v>
      </c>
      <c r="B7159">
        <v>1089</v>
      </c>
      <c r="C7159">
        <v>5</v>
      </c>
      <c r="D7159">
        <v>2</v>
      </c>
      <c r="E7159">
        <v>1</v>
      </c>
      <c r="F7159">
        <v>5</v>
      </c>
      <c r="G7159">
        <v>3.0034926248584775</v>
      </c>
      <c r="H7159">
        <v>-0.68288689941870295</v>
      </c>
      <c r="I7159">
        <v>-0.85944446207892722</v>
      </c>
      <c r="J7159">
        <v>0.75205530262635667</v>
      </c>
    </row>
    <row r="7160" spans="1:10" x14ac:dyDescent="0.2">
      <c r="A7160">
        <v>35202674</v>
      </c>
      <c r="B7160">
        <v>1210</v>
      </c>
      <c r="C7160">
        <v>5</v>
      </c>
      <c r="D7160">
        <v>2</v>
      </c>
      <c r="E7160">
        <v>4</v>
      </c>
      <c r="F7160">
        <v>4</v>
      </c>
      <c r="G7160">
        <v>3.4478105509961203</v>
      </c>
      <c r="H7160">
        <v>-0.60198586135385446</v>
      </c>
      <c r="I7160">
        <v>0.13866045509833419</v>
      </c>
      <c r="J7160">
        <v>0.57203144562767805</v>
      </c>
    </row>
    <row r="7161" spans="1:10" x14ac:dyDescent="0.2">
      <c r="A7161">
        <v>35202675</v>
      </c>
      <c r="B7161">
        <v>562</v>
      </c>
      <c r="C7161">
        <v>4</v>
      </c>
      <c r="D7161">
        <v>1</v>
      </c>
      <c r="E7161">
        <v>1</v>
      </c>
      <c r="F7161">
        <v>4</v>
      </c>
      <c r="G7161">
        <v>0.11962575209942472</v>
      </c>
      <c r="H7161">
        <v>-0.8743979098097876</v>
      </c>
      <c r="I7161">
        <v>-0.94074323047300268</v>
      </c>
      <c r="J7161">
        <v>3.4498322187197838E-2</v>
      </c>
    </row>
    <row r="7162" spans="1:10" x14ac:dyDescent="0.2">
      <c r="A7162">
        <v>35202676</v>
      </c>
      <c r="B7162">
        <v>666</v>
      </c>
      <c r="C7162">
        <v>3</v>
      </c>
      <c r="D7162">
        <v>2</v>
      </c>
      <c r="E7162">
        <v>2</v>
      </c>
      <c r="F7162">
        <v>3</v>
      </c>
      <c r="G7162">
        <v>-0.3199306257164739</v>
      </c>
      <c r="H7162">
        <v>-0.76076604657919855</v>
      </c>
      <c r="I7162">
        <v>-0.61249958200813293</v>
      </c>
      <c r="J7162">
        <v>-0.12627260432238679</v>
      </c>
    </row>
    <row r="7163" spans="1:10" x14ac:dyDescent="0.2">
      <c r="A7163">
        <v>35202677</v>
      </c>
      <c r="B7163">
        <v>539</v>
      </c>
      <c r="C7163">
        <v>2</v>
      </c>
      <c r="D7163">
        <v>1</v>
      </c>
      <c r="E7163">
        <v>2</v>
      </c>
      <c r="F7163">
        <v>3</v>
      </c>
      <c r="G7163">
        <v>-0.59529858561810611</v>
      </c>
      <c r="H7163">
        <v>-1.1642786200640127</v>
      </c>
      <c r="I7163">
        <v>-0.55185323088910843</v>
      </c>
      <c r="J7163">
        <v>-0.35073120640958322</v>
      </c>
    </row>
    <row r="7164" spans="1:10" x14ac:dyDescent="0.2">
      <c r="A7164">
        <v>35202678</v>
      </c>
      <c r="B7164">
        <v>419</v>
      </c>
      <c r="C7164">
        <v>1</v>
      </c>
      <c r="D7164">
        <v>1</v>
      </c>
      <c r="E7164">
        <v>2</v>
      </c>
      <c r="F7164">
        <v>2</v>
      </c>
      <c r="G7164">
        <v>-0.78726672825487454</v>
      </c>
      <c r="H7164">
        <v>-0.9541572648120622</v>
      </c>
      <c r="I7164">
        <v>-0.38341474402012932</v>
      </c>
      <c r="J7164">
        <v>-0.43421610607627781</v>
      </c>
    </row>
    <row r="7165" spans="1:10" x14ac:dyDescent="0.2">
      <c r="A7165">
        <v>35202679</v>
      </c>
      <c r="B7165">
        <v>571</v>
      </c>
      <c r="C7165">
        <v>2</v>
      </c>
      <c r="D7165">
        <v>1</v>
      </c>
      <c r="E7165">
        <v>2</v>
      </c>
      <c r="F7165">
        <v>3</v>
      </c>
      <c r="G7165">
        <v>-0.6932154874472356</v>
      </c>
      <c r="H7165">
        <v>-0.85493565765290991</v>
      </c>
      <c r="I7165">
        <v>-0.51525489582489792</v>
      </c>
      <c r="J7165">
        <v>-0.37252067578911324</v>
      </c>
    </row>
    <row r="7166" spans="1:10" x14ac:dyDescent="0.2">
      <c r="A7166">
        <v>35202680</v>
      </c>
      <c r="B7166">
        <v>437</v>
      </c>
      <c r="C7166">
        <v>4</v>
      </c>
      <c r="D7166">
        <v>1</v>
      </c>
      <c r="E7166">
        <v>4</v>
      </c>
      <c r="F7166">
        <v>3</v>
      </c>
      <c r="G7166">
        <v>8.2646406029961164E-2</v>
      </c>
      <c r="H7166">
        <v>-0.7697872449758898</v>
      </c>
      <c r="I7166">
        <v>0.33613253722790559</v>
      </c>
      <c r="J7166">
        <v>-0.2498393585060133</v>
      </c>
    </row>
    <row r="7167" spans="1:10" x14ac:dyDescent="0.2">
      <c r="A7167">
        <v>35202681</v>
      </c>
      <c r="B7167">
        <v>471</v>
      </c>
      <c r="C7167">
        <v>3</v>
      </c>
      <c r="D7167">
        <v>2</v>
      </c>
      <c r="E7167">
        <v>1</v>
      </c>
      <c r="F7167">
        <v>3</v>
      </c>
      <c r="G7167">
        <v>-0.32228941255194687</v>
      </c>
      <c r="H7167">
        <v>-0.61534722222968896</v>
      </c>
      <c r="I7167">
        <v>-0.81728202809710904</v>
      </c>
      <c r="J7167">
        <v>-0.36630369181784428</v>
      </c>
    </row>
    <row r="7168" spans="1:10" x14ac:dyDescent="0.2">
      <c r="A7168">
        <v>35202682</v>
      </c>
      <c r="B7168">
        <v>689</v>
      </c>
      <c r="C7168">
        <v>5</v>
      </c>
      <c r="D7168">
        <v>2</v>
      </c>
      <c r="E7168">
        <v>2</v>
      </c>
      <c r="F7168">
        <v>4</v>
      </c>
      <c r="G7168">
        <v>1.052553566820271</v>
      </c>
      <c r="H7168">
        <v>-0.6548501836416063</v>
      </c>
      <c r="I7168">
        <v>-0.55754795353629727</v>
      </c>
      <c r="J7168">
        <v>-6.3710286293418378E-2</v>
      </c>
    </row>
    <row r="7169" spans="1:10" x14ac:dyDescent="0.2">
      <c r="A7169">
        <v>35202683</v>
      </c>
      <c r="B7169">
        <v>516</v>
      </c>
      <c r="C7169">
        <v>5</v>
      </c>
      <c r="D7169">
        <v>2</v>
      </c>
      <c r="E7169">
        <v>4</v>
      </c>
      <c r="F7169">
        <v>3</v>
      </c>
      <c r="G7169">
        <v>1.1015341068154241</v>
      </c>
      <c r="H7169">
        <v>-0.71977598612217064</v>
      </c>
      <c r="I7169">
        <v>0.40113801483298417</v>
      </c>
      <c r="J7169">
        <v>-0.21823860592949687</v>
      </c>
    </row>
    <row r="7170" spans="1:10" x14ac:dyDescent="0.2">
      <c r="A7170">
        <v>35202684</v>
      </c>
      <c r="B7170">
        <v>550</v>
      </c>
      <c r="C7170">
        <v>5</v>
      </c>
      <c r="D7170">
        <v>2</v>
      </c>
      <c r="E7170">
        <v>4</v>
      </c>
      <c r="F7170">
        <v>2</v>
      </c>
      <c r="G7170">
        <v>0.7284137898731089</v>
      </c>
      <c r="H7170">
        <v>-0.76152609649323943</v>
      </c>
      <c r="I7170">
        <v>4.1638933321082844E-2</v>
      </c>
      <c r="J7170">
        <v>-0.46909561250044929</v>
      </c>
    </row>
    <row r="7171" spans="1:10" x14ac:dyDescent="0.2">
      <c r="A7171">
        <v>35202685</v>
      </c>
      <c r="B7171">
        <v>535</v>
      </c>
      <c r="C7171">
        <v>1</v>
      </c>
      <c r="D7171">
        <v>1</v>
      </c>
      <c r="E7171">
        <v>2</v>
      </c>
      <c r="F7171">
        <v>3</v>
      </c>
      <c r="G7171">
        <v>-1.1719103364661505</v>
      </c>
      <c r="H7171">
        <v>-1.1995815273800912</v>
      </c>
      <c r="I7171">
        <v>-0.46526577430041893</v>
      </c>
      <c r="J7171">
        <v>-0.3923058409734943</v>
      </c>
    </row>
    <row r="7172" spans="1:10" x14ac:dyDescent="0.2">
      <c r="A7172">
        <v>35202686</v>
      </c>
      <c r="B7172">
        <v>471</v>
      </c>
      <c r="C7172">
        <v>1</v>
      </c>
      <c r="D7172">
        <v>1</v>
      </c>
      <c r="E7172">
        <v>3</v>
      </c>
      <c r="F7172">
        <v>3</v>
      </c>
      <c r="G7172">
        <v>-0.85375632847316052</v>
      </c>
      <c r="H7172">
        <v>-0.95702035746735192</v>
      </c>
      <c r="I7172">
        <v>-3.5994363494099763E-2</v>
      </c>
      <c r="J7172">
        <v>-0.36043363867790873</v>
      </c>
    </row>
    <row r="7173" spans="1:10" x14ac:dyDescent="0.2">
      <c r="A7173">
        <v>35202687</v>
      </c>
      <c r="B7173">
        <v>547</v>
      </c>
      <c r="C7173">
        <v>5</v>
      </c>
      <c r="D7173">
        <v>1</v>
      </c>
      <c r="E7173">
        <v>5</v>
      </c>
      <c r="F7173">
        <v>3</v>
      </c>
      <c r="G7173">
        <v>1.2366185943211168</v>
      </c>
      <c r="H7173">
        <v>-0.79260028501083313</v>
      </c>
      <c r="I7173">
        <v>1.8610732605577325</v>
      </c>
      <c r="J7173">
        <v>-0.34786844314304466</v>
      </c>
    </row>
    <row r="7174" spans="1:10" x14ac:dyDescent="0.2">
      <c r="A7174">
        <v>35202688</v>
      </c>
      <c r="B7174">
        <v>605</v>
      </c>
      <c r="C7174">
        <v>4</v>
      </c>
      <c r="D7174">
        <v>2</v>
      </c>
      <c r="E7174">
        <v>2</v>
      </c>
      <c r="F7174">
        <v>3</v>
      </c>
      <c r="G7174">
        <v>0.34522814068916019</v>
      </c>
      <c r="H7174">
        <v>-0.59425256803885007</v>
      </c>
      <c r="I7174">
        <v>-0.62288750378527136</v>
      </c>
      <c r="J7174">
        <v>-0.30107491410355186</v>
      </c>
    </row>
    <row r="7175" spans="1:10" x14ac:dyDescent="0.2">
      <c r="A7175">
        <v>35202689</v>
      </c>
      <c r="B7175">
        <v>556</v>
      </c>
      <c r="C7175">
        <v>2</v>
      </c>
      <c r="D7175">
        <v>2</v>
      </c>
      <c r="E7175">
        <v>2</v>
      </c>
      <c r="F7175">
        <v>4</v>
      </c>
      <c r="G7175">
        <v>-0.42321685391479019</v>
      </c>
      <c r="H7175">
        <v>-0.53729592970502527</v>
      </c>
      <c r="I7175">
        <v>-0.52260225159877305</v>
      </c>
      <c r="J7175">
        <v>-2.8625960196889927E-2</v>
      </c>
    </row>
    <row r="7176" spans="1:10" x14ac:dyDescent="0.2">
      <c r="A7176">
        <v>35202690</v>
      </c>
      <c r="B7176">
        <v>494</v>
      </c>
      <c r="C7176">
        <v>3</v>
      </c>
      <c r="D7176">
        <v>2</v>
      </c>
      <c r="E7176">
        <v>3</v>
      </c>
      <c r="F7176">
        <v>3</v>
      </c>
      <c r="G7176">
        <v>-0.13850022304753268</v>
      </c>
      <c r="H7176">
        <v>-0.49650840438565602</v>
      </c>
      <c r="I7176">
        <v>-0.25447260271703004</v>
      </c>
      <c r="J7176">
        <v>-0.14679819658876372</v>
      </c>
    </row>
    <row r="7177" spans="1:10" x14ac:dyDescent="0.2">
      <c r="A7177">
        <v>35202691</v>
      </c>
      <c r="B7177">
        <v>599</v>
      </c>
      <c r="C7177">
        <v>4</v>
      </c>
      <c r="D7177">
        <v>2</v>
      </c>
      <c r="E7177">
        <v>2</v>
      </c>
      <c r="F7177">
        <v>3</v>
      </c>
      <c r="G7177">
        <v>0.3700074078563923</v>
      </c>
      <c r="H7177">
        <v>-0.46743503208667225</v>
      </c>
      <c r="I7177">
        <v>-0.49625167352147709</v>
      </c>
      <c r="J7177">
        <v>-0.15833944706748299</v>
      </c>
    </row>
    <row r="7178" spans="1:10" x14ac:dyDescent="0.2">
      <c r="A7178">
        <v>35202694</v>
      </c>
      <c r="B7178">
        <v>858</v>
      </c>
      <c r="C7178">
        <v>4</v>
      </c>
      <c r="D7178">
        <v>3</v>
      </c>
      <c r="E7178">
        <v>1</v>
      </c>
      <c r="F7178">
        <v>4</v>
      </c>
      <c r="G7178">
        <v>0.18552651038806567</v>
      </c>
      <c r="H7178">
        <v>-0.22493371430364051</v>
      </c>
      <c r="I7178">
        <v>-0.90989516876041077</v>
      </c>
      <c r="J7178">
        <v>0.18364548849050374</v>
      </c>
    </row>
    <row r="7179" spans="1:10" x14ac:dyDescent="0.2">
      <c r="A7179">
        <v>35202695</v>
      </c>
      <c r="B7179">
        <v>417</v>
      </c>
      <c r="C7179">
        <v>1</v>
      </c>
      <c r="D7179">
        <v>2</v>
      </c>
      <c r="E7179">
        <v>2</v>
      </c>
      <c r="F7179">
        <v>3</v>
      </c>
      <c r="G7179">
        <v>-0.94645769075796116</v>
      </c>
      <c r="H7179">
        <v>-0.59234236975225618</v>
      </c>
      <c r="I7179">
        <v>-0.43519511270604055</v>
      </c>
      <c r="J7179">
        <v>-0.39621230412450087</v>
      </c>
    </row>
    <row r="7180" spans="1:10" x14ac:dyDescent="0.2">
      <c r="A7180">
        <v>35202699</v>
      </c>
      <c r="B7180">
        <v>358</v>
      </c>
      <c r="C7180">
        <v>3</v>
      </c>
      <c r="D7180">
        <v>1</v>
      </c>
      <c r="E7180">
        <v>4</v>
      </c>
      <c r="F7180">
        <v>4</v>
      </c>
      <c r="G7180">
        <v>-0.33074473323733949</v>
      </c>
      <c r="H7180">
        <v>-1.0107416417448818</v>
      </c>
      <c r="I7180">
        <v>0.34949555260792975</v>
      </c>
      <c r="J7180">
        <v>0.59023662760620432</v>
      </c>
    </row>
    <row r="7181" spans="1:10" x14ac:dyDescent="0.2">
      <c r="A7181">
        <v>35202700</v>
      </c>
      <c r="B7181">
        <v>638</v>
      </c>
      <c r="C7181">
        <v>3</v>
      </c>
      <c r="D7181">
        <v>3</v>
      </c>
      <c r="E7181">
        <v>4</v>
      </c>
      <c r="F7181">
        <v>4</v>
      </c>
      <c r="G7181">
        <v>-0.15831921858466902</v>
      </c>
      <c r="H7181">
        <v>-0.20173600006340761</v>
      </c>
      <c r="I7181">
        <v>0.29379885298833536</v>
      </c>
      <c r="J7181">
        <v>0.31845997394764375</v>
      </c>
    </row>
    <row r="7182" spans="1:10" x14ac:dyDescent="0.2">
      <c r="A7182">
        <v>35202701</v>
      </c>
      <c r="B7182">
        <v>498</v>
      </c>
      <c r="C7182">
        <v>3</v>
      </c>
      <c r="D7182">
        <v>3</v>
      </c>
      <c r="E7182">
        <v>3</v>
      </c>
      <c r="F7182">
        <v>2</v>
      </c>
      <c r="G7182">
        <v>-0.33349697051158306</v>
      </c>
      <c r="H7182">
        <v>-0.40743201759127079</v>
      </c>
      <c r="I7182">
        <v>-0.17848402559513082</v>
      </c>
      <c r="J7182">
        <v>-0.47018171131300979</v>
      </c>
    </row>
    <row r="7183" spans="1:10" x14ac:dyDescent="0.2">
      <c r="A7183">
        <v>35202702</v>
      </c>
      <c r="B7183">
        <v>2039</v>
      </c>
      <c r="C7183">
        <v>5</v>
      </c>
      <c r="D7183">
        <v>3</v>
      </c>
      <c r="E7183">
        <v>5</v>
      </c>
      <c r="F7183">
        <v>4</v>
      </c>
      <c r="G7183">
        <v>1.3178167548559632</v>
      </c>
      <c r="H7183">
        <v>-0.19737572771450765</v>
      </c>
      <c r="I7183">
        <v>0.819646700658898</v>
      </c>
      <c r="J7183">
        <v>0.52926265535624195</v>
      </c>
    </row>
    <row r="7184" spans="1:10" x14ac:dyDescent="0.2">
      <c r="A7184">
        <v>35202703</v>
      </c>
      <c r="B7184">
        <v>391</v>
      </c>
      <c r="C7184">
        <v>5</v>
      </c>
      <c r="D7184">
        <v>3</v>
      </c>
      <c r="E7184">
        <v>5</v>
      </c>
      <c r="F7184">
        <v>4</v>
      </c>
      <c r="G7184">
        <v>1.2259091625489482</v>
      </c>
      <c r="H7184">
        <v>-5.5183173767727238E-2</v>
      </c>
      <c r="I7184">
        <v>1.1877604021728034</v>
      </c>
      <c r="J7184">
        <v>0.31753329042109146</v>
      </c>
    </row>
    <row r="7185" spans="1:10" x14ac:dyDescent="0.2">
      <c r="A7185">
        <v>35202704</v>
      </c>
      <c r="B7185">
        <v>421</v>
      </c>
      <c r="C7185">
        <v>3</v>
      </c>
      <c r="D7185">
        <v>1</v>
      </c>
      <c r="E7185">
        <v>5</v>
      </c>
      <c r="F7185">
        <v>3</v>
      </c>
      <c r="G7185">
        <v>-0.29103023981509168</v>
      </c>
      <c r="H7185">
        <v>-0.76939288915333071</v>
      </c>
      <c r="I7185">
        <v>0.82015369723267584</v>
      </c>
      <c r="J7185">
        <v>-0.2668243062398043</v>
      </c>
    </row>
    <row r="7186" spans="1:10" x14ac:dyDescent="0.2">
      <c r="A7186">
        <v>35202705</v>
      </c>
      <c r="B7186">
        <v>1429</v>
      </c>
      <c r="C7186">
        <v>5</v>
      </c>
      <c r="D7186">
        <v>4</v>
      </c>
      <c r="E7186">
        <v>5</v>
      </c>
      <c r="F7186">
        <v>4</v>
      </c>
      <c r="G7186">
        <v>2.9065429290405858</v>
      </c>
      <c r="H7186">
        <v>0.56063732424311041</v>
      </c>
      <c r="I7186">
        <v>3.7116296073650092</v>
      </c>
      <c r="J7186">
        <v>8.1580471886715022E-2</v>
      </c>
    </row>
    <row r="7187" spans="1:10" x14ac:dyDescent="0.2">
      <c r="A7187">
        <v>35202706</v>
      </c>
      <c r="B7187">
        <v>520</v>
      </c>
      <c r="C7187">
        <v>5</v>
      </c>
      <c r="D7187">
        <v>5</v>
      </c>
      <c r="E7187">
        <v>1</v>
      </c>
      <c r="F7187">
        <v>5</v>
      </c>
      <c r="G7187">
        <v>1.8912951005229777</v>
      </c>
      <c r="H7187">
        <v>1.0119589937199733</v>
      </c>
      <c r="I7187">
        <v>-1.1302693374773012</v>
      </c>
      <c r="J7187">
        <v>1.9018221266354294</v>
      </c>
    </row>
    <row r="7188" spans="1:10" x14ac:dyDescent="0.2">
      <c r="A7188">
        <v>35202707</v>
      </c>
      <c r="B7188">
        <v>670</v>
      </c>
      <c r="C7188">
        <v>5</v>
      </c>
      <c r="D7188">
        <v>4</v>
      </c>
      <c r="E7188">
        <v>2</v>
      </c>
      <c r="F7188">
        <v>5</v>
      </c>
      <c r="G7188">
        <v>0.97781922322928116</v>
      </c>
      <c r="H7188">
        <v>0.57913086727295027</v>
      </c>
      <c r="I7188">
        <v>-0.31924614095947051</v>
      </c>
      <c r="J7188">
        <v>1.2779104468147007</v>
      </c>
    </row>
    <row r="7189" spans="1:10" x14ac:dyDescent="0.2">
      <c r="A7189">
        <v>35202712</v>
      </c>
      <c r="B7189">
        <v>883</v>
      </c>
      <c r="C7189">
        <v>4</v>
      </c>
      <c r="D7189">
        <v>5</v>
      </c>
      <c r="E7189">
        <v>2</v>
      </c>
      <c r="F7189">
        <v>5</v>
      </c>
      <c r="G7189">
        <v>0.51687429303638388</v>
      </c>
      <c r="H7189">
        <v>0.94164759045282409</v>
      </c>
      <c r="I7189">
        <v>-0.44871043051275517</v>
      </c>
      <c r="J7189">
        <v>1.4143556619280755</v>
      </c>
    </row>
    <row r="7190" spans="1:10" x14ac:dyDescent="0.2">
      <c r="A7190">
        <v>35202722</v>
      </c>
      <c r="B7190">
        <v>1346</v>
      </c>
      <c r="C7190">
        <v>3</v>
      </c>
      <c r="D7190">
        <v>4</v>
      </c>
      <c r="E7190">
        <v>5</v>
      </c>
      <c r="F7190">
        <v>5</v>
      </c>
      <c r="G7190">
        <v>-2.6155464727991573E-2</v>
      </c>
      <c r="H7190">
        <v>-2.6565607409405015E-2</v>
      </c>
      <c r="I7190">
        <v>0.94600322922180524</v>
      </c>
      <c r="J7190">
        <v>1.5136233375484747</v>
      </c>
    </row>
    <row r="7191" spans="1:10" x14ac:dyDescent="0.2">
      <c r="A7191">
        <v>35202727</v>
      </c>
      <c r="B7191">
        <v>590</v>
      </c>
      <c r="C7191">
        <v>3</v>
      </c>
      <c r="D7191">
        <v>5</v>
      </c>
      <c r="E7191">
        <v>2</v>
      </c>
      <c r="F7191">
        <v>5</v>
      </c>
      <c r="G7191">
        <v>-0.10676926944114637</v>
      </c>
      <c r="H7191">
        <v>3.4688706523601121</v>
      </c>
      <c r="I7191">
        <v>-0.70625123591582484</v>
      </c>
      <c r="J7191">
        <v>2.2694316864243742</v>
      </c>
    </row>
    <row r="7192" spans="1:10" x14ac:dyDescent="0.2">
      <c r="A7192">
        <v>35202733</v>
      </c>
      <c r="B7192">
        <v>1927</v>
      </c>
      <c r="C7192">
        <v>5</v>
      </c>
      <c r="D7192">
        <v>5</v>
      </c>
      <c r="E7192">
        <v>4</v>
      </c>
      <c r="F7192">
        <v>5</v>
      </c>
      <c r="G7192">
        <v>1.264450460036082</v>
      </c>
      <c r="H7192">
        <v>2.3387835354097266</v>
      </c>
      <c r="I7192">
        <v>0.26332655413590722</v>
      </c>
      <c r="J7192">
        <v>3.1821855696606054</v>
      </c>
    </row>
    <row r="7193" spans="1:10" x14ac:dyDescent="0.2">
      <c r="A7193">
        <v>35202735</v>
      </c>
      <c r="B7193">
        <v>1471</v>
      </c>
      <c r="C7193">
        <v>2</v>
      </c>
      <c r="D7193">
        <v>5</v>
      </c>
      <c r="E7193">
        <v>2</v>
      </c>
      <c r="F7193">
        <v>5</v>
      </c>
      <c r="G7193">
        <v>-0.40173275401699793</v>
      </c>
      <c r="H7193">
        <v>3.7165502075282588</v>
      </c>
      <c r="I7193">
        <v>-0.41923110138282726</v>
      </c>
      <c r="J7193">
        <v>3.0481887468451569</v>
      </c>
    </row>
    <row r="7194" spans="1:10" x14ac:dyDescent="0.2">
      <c r="A7194">
        <v>35202736</v>
      </c>
      <c r="B7194">
        <v>942</v>
      </c>
      <c r="C7194">
        <v>3</v>
      </c>
      <c r="D7194">
        <v>5</v>
      </c>
      <c r="E7194">
        <v>2</v>
      </c>
      <c r="F7194">
        <v>5</v>
      </c>
      <c r="G7194">
        <v>-0.30350936934070749</v>
      </c>
      <c r="H7194">
        <v>3.4763073282791943</v>
      </c>
      <c r="I7194">
        <v>-0.55971661452679955</v>
      </c>
      <c r="J7194">
        <v>4.0268833592536701</v>
      </c>
    </row>
    <row r="7195" spans="1:10" x14ac:dyDescent="0.2">
      <c r="A7195">
        <v>35202739</v>
      </c>
      <c r="B7195">
        <v>736</v>
      </c>
      <c r="C7195">
        <v>3</v>
      </c>
      <c r="D7195">
        <v>1</v>
      </c>
      <c r="E7195">
        <v>4</v>
      </c>
      <c r="F7195">
        <v>4</v>
      </c>
      <c r="G7195">
        <v>-0.36896929345680141</v>
      </c>
      <c r="H7195">
        <v>-1.0257641106047557</v>
      </c>
      <c r="I7195">
        <v>0.55080060997633318</v>
      </c>
      <c r="J7195">
        <v>0.1110812847587898</v>
      </c>
    </row>
    <row r="7196" spans="1:10" x14ac:dyDescent="0.2">
      <c r="A7196">
        <v>35202741</v>
      </c>
      <c r="B7196">
        <v>450</v>
      </c>
      <c r="C7196">
        <v>5</v>
      </c>
      <c r="D7196">
        <v>4</v>
      </c>
      <c r="E7196">
        <v>5</v>
      </c>
      <c r="F7196">
        <v>4</v>
      </c>
      <c r="G7196">
        <v>1.0585412633374269</v>
      </c>
      <c r="H7196">
        <v>9.1353266384042175E-6</v>
      </c>
      <c r="I7196">
        <v>0.65704752967821789</v>
      </c>
      <c r="J7196">
        <v>0.34877063461598556</v>
      </c>
    </row>
    <row r="7197" spans="1:10" x14ac:dyDescent="0.2">
      <c r="A7197">
        <v>35202742</v>
      </c>
      <c r="B7197">
        <v>386</v>
      </c>
      <c r="C7197">
        <v>3</v>
      </c>
      <c r="D7197">
        <v>3</v>
      </c>
      <c r="E7197">
        <v>4</v>
      </c>
      <c r="F7197">
        <v>4</v>
      </c>
      <c r="G7197">
        <v>-0.27448495565550807</v>
      </c>
      <c r="H7197">
        <v>-0.24269677648994137</v>
      </c>
      <c r="I7197">
        <v>0.25007846268672712</v>
      </c>
      <c r="J7197">
        <v>-1.5474459671614899E-2</v>
      </c>
    </row>
    <row r="7198" spans="1:10" x14ac:dyDescent="0.2">
      <c r="A7198">
        <v>35202743</v>
      </c>
      <c r="B7198">
        <v>886</v>
      </c>
      <c r="C7198">
        <v>5</v>
      </c>
      <c r="D7198">
        <v>5</v>
      </c>
      <c r="E7198">
        <v>2</v>
      </c>
      <c r="F7198">
        <v>4</v>
      </c>
      <c r="G7198">
        <v>0.79106054777468482</v>
      </c>
      <c r="H7198">
        <v>0.79524358350033286</v>
      </c>
      <c r="I7198">
        <v>-0.4932509315166777</v>
      </c>
      <c r="J7198">
        <v>0.60980097723900495</v>
      </c>
    </row>
    <row r="7199" spans="1:10" x14ac:dyDescent="0.2">
      <c r="A7199">
        <v>35202744</v>
      </c>
      <c r="B7199">
        <v>497</v>
      </c>
      <c r="C7199">
        <v>5</v>
      </c>
      <c r="D7199">
        <v>5</v>
      </c>
      <c r="E7199">
        <v>2</v>
      </c>
      <c r="F7199">
        <v>5</v>
      </c>
      <c r="G7199">
        <v>1.2788748013311915</v>
      </c>
      <c r="H7199">
        <v>2.7293859523512523</v>
      </c>
      <c r="I7199">
        <v>-0.6672716321099057</v>
      </c>
      <c r="J7199">
        <v>1.7582317902616909</v>
      </c>
    </row>
    <row r="7200" spans="1:10" x14ac:dyDescent="0.2">
      <c r="A7200">
        <v>35202745</v>
      </c>
      <c r="B7200">
        <v>524</v>
      </c>
      <c r="C7200">
        <v>2</v>
      </c>
      <c r="D7200">
        <v>1</v>
      </c>
      <c r="E7200">
        <v>5</v>
      </c>
      <c r="F7200">
        <v>4</v>
      </c>
      <c r="G7200">
        <v>-0.44894202088650342</v>
      </c>
      <c r="H7200">
        <v>-0.76941815423732485</v>
      </c>
      <c r="I7200">
        <v>0.70459113455172362</v>
      </c>
      <c r="J7200">
        <v>4.2790297326759236E-3</v>
      </c>
    </row>
    <row r="7201" spans="1:10" x14ac:dyDescent="0.2">
      <c r="A7201">
        <v>35202746</v>
      </c>
      <c r="B7201">
        <v>437</v>
      </c>
      <c r="C7201">
        <v>5</v>
      </c>
      <c r="D7201">
        <v>4</v>
      </c>
      <c r="E7201">
        <v>3</v>
      </c>
      <c r="F7201">
        <v>4</v>
      </c>
      <c r="G7201">
        <v>0.96191168458469356</v>
      </c>
      <c r="H7201">
        <v>0.27868575022163788</v>
      </c>
      <c r="I7201">
        <v>-0.25316828256480728</v>
      </c>
      <c r="J7201">
        <v>0.44911939849972271</v>
      </c>
    </row>
    <row r="7202" spans="1:10" x14ac:dyDescent="0.2">
      <c r="A7202">
        <v>35202747</v>
      </c>
      <c r="B7202">
        <v>651</v>
      </c>
      <c r="C7202">
        <v>2</v>
      </c>
      <c r="D7202">
        <v>1</v>
      </c>
      <c r="E7202">
        <v>5</v>
      </c>
      <c r="F7202">
        <v>3</v>
      </c>
      <c r="G7202">
        <v>-0.42283972723108398</v>
      </c>
      <c r="H7202">
        <v>-0.7737758566541062</v>
      </c>
      <c r="I7202">
        <v>0.682907336542941</v>
      </c>
      <c r="J7202">
        <v>-9.3735053641789468E-2</v>
      </c>
    </row>
    <row r="7203" spans="1:10" x14ac:dyDescent="0.2">
      <c r="A7203">
        <v>35202748</v>
      </c>
      <c r="B7203">
        <v>916</v>
      </c>
      <c r="C7203">
        <v>4</v>
      </c>
      <c r="D7203">
        <v>5</v>
      </c>
      <c r="E7203">
        <v>2</v>
      </c>
      <c r="F7203">
        <v>5</v>
      </c>
      <c r="G7203">
        <v>0.47058224348693639</v>
      </c>
      <c r="H7203">
        <v>2.3111683702271861</v>
      </c>
      <c r="I7203">
        <v>-0.46669085532881655</v>
      </c>
      <c r="J7203">
        <v>1.904741573267644</v>
      </c>
    </row>
    <row r="7204" spans="1:10" x14ac:dyDescent="0.2">
      <c r="A7204">
        <v>35202749</v>
      </c>
      <c r="B7204">
        <v>349</v>
      </c>
      <c r="C7204">
        <v>1</v>
      </c>
      <c r="D7204">
        <v>1</v>
      </c>
      <c r="E7204">
        <v>4</v>
      </c>
      <c r="F7204">
        <v>3</v>
      </c>
      <c r="G7204">
        <v>-1.0308511567463192</v>
      </c>
      <c r="H7204">
        <v>-1.2311694814855461</v>
      </c>
      <c r="I7204">
        <v>0.53117730282614217</v>
      </c>
      <c r="J7204">
        <v>-0.16184292751305152</v>
      </c>
    </row>
    <row r="7205" spans="1:10" x14ac:dyDescent="0.2">
      <c r="A7205">
        <v>35202750</v>
      </c>
      <c r="B7205">
        <v>819</v>
      </c>
      <c r="C7205">
        <v>3</v>
      </c>
      <c r="D7205">
        <v>5</v>
      </c>
      <c r="E7205">
        <v>1</v>
      </c>
      <c r="F7205">
        <v>5</v>
      </c>
      <c r="G7205">
        <v>-0.25024227903357332</v>
      </c>
      <c r="H7205">
        <v>0.72290659285759096</v>
      </c>
      <c r="I7205">
        <v>-0.7643138460992851</v>
      </c>
      <c r="J7205">
        <v>0.94493285036129615</v>
      </c>
    </row>
    <row r="7206" spans="1:10" x14ac:dyDescent="0.2">
      <c r="A7206">
        <v>35202751</v>
      </c>
      <c r="B7206">
        <v>380</v>
      </c>
      <c r="C7206">
        <v>1</v>
      </c>
      <c r="D7206">
        <v>2</v>
      </c>
      <c r="E7206">
        <v>5</v>
      </c>
      <c r="F7206">
        <v>3</v>
      </c>
      <c r="G7206">
        <v>-1.0238035036981687</v>
      </c>
      <c r="H7206">
        <v>-0.75117933697044814</v>
      </c>
      <c r="I7206">
        <v>0.82652176890019513</v>
      </c>
      <c r="J7206">
        <v>-0.11849643877631585</v>
      </c>
    </row>
    <row r="7207" spans="1:10" x14ac:dyDescent="0.2">
      <c r="A7207">
        <v>35202752</v>
      </c>
      <c r="B7207">
        <v>453</v>
      </c>
      <c r="C7207">
        <v>2</v>
      </c>
      <c r="D7207">
        <v>1</v>
      </c>
      <c r="E7207">
        <v>5</v>
      </c>
      <c r="F7207">
        <v>3</v>
      </c>
      <c r="G7207">
        <v>-0.53078786123884736</v>
      </c>
      <c r="H7207">
        <v>-0.80265246582901517</v>
      </c>
      <c r="I7207">
        <v>0.95260344239410366</v>
      </c>
      <c r="J7207">
        <v>-0.14644757937146768</v>
      </c>
    </row>
    <row r="7208" spans="1:10" x14ac:dyDescent="0.2">
      <c r="A7208">
        <v>35202753</v>
      </c>
      <c r="B7208">
        <v>464</v>
      </c>
      <c r="C7208">
        <v>2</v>
      </c>
      <c r="D7208">
        <v>1</v>
      </c>
      <c r="E7208">
        <v>5</v>
      </c>
      <c r="F7208">
        <v>3</v>
      </c>
      <c r="G7208">
        <v>-0.66860065728845108</v>
      </c>
      <c r="H7208">
        <v>-0.85222064526607699</v>
      </c>
      <c r="I7208">
        <v>0.61744479052732082</v>
      </c>
      <c r="J7208">
        <v>-0.15712398729620872</v>
      </c>
    </row>
    <row r="7209" spans="1:10" x14ac:dyDescent="0.2">
      <c r="A7209">
        <v>35202756</v>
      </c>
      <c r="B7209">
        <v>473</v>
      </c>
      <c r="C7209">
        <v>3</v>
      </c>
      <c r="D7209">
        <v>1</v>
      </c>
      <c r="E7209">
        <v>4</v>
      </c>
      <c r="F7209">
        <v>3</v>
      </c>
      <c r="G7209">
        <v>-0.36698624512608058</v>
      </c>
      <c r="H7209">
        <v>-1.2907405407059129</v>
      </c>
      <c r="I7209">
        <v>0.3660808243346107</v>
      </c>
      <c r="J7209">
        <v>-0.12263382715709245</v>
      </c>
    </row>
    <row r="7210" spans="1:10" x14ac:dyDescent="0.2">
      <c r="A7210">
        <v>35202757</v>
      </c>
      <c r="B7210">
        <v>420</v>
      </c>
      <c r="C7210">
        <v>2</v>
      </c>
      <c r="D7210">
        <v>1</v>
      </c>
      <c r="E7210">
        <v>4</v>
      </c>
      <c r="F7210">
        <v>4</v>
      </c>
      <c r="G7210">
        <v>-0.61662245713455532</v>
      </c>
      <c r="H7210">
        <v>-0.79607959844688014</v>
      </c>
      <c r="I7210">
        <v>0.2918832335200327</v>
      </c>
      <c r="J7210">
        <v>0.18351693808234623</v>
      </c>
    </row>
    <row r="7211" spans="1:10" x14ac:dyDescent="0.2">
      <c r="A7211">
        <v>35202758</v>
      </c>
      <c r="B7211">
        <v>463</v>
      </c>
      <c r="C7211">
        <v>3</v>
      </c>
      <c r="D7211">
        <v>2</v>
      </c>
      <c r="E7211">
        <v>4</v>
      </c>
      <c r="F7211">
        <v>4</v>
      </c>
      <c r="G7211">
        <v>-0.14628870597843582</v>
      </c>
      <c r="H7211">
        <v>-0.44819482574664771</v>
      </c>
      <c r="I7211">
        <v>0.48149101335413041</v>
      </c>
      <c r="J7211">
        <v>3.2982229748861808E-2</v>
      </c>
    </row>
    <row r="7212" spans="1:10" x14ac:dyDescent="0.2">
      <c r="A7212">
        <v>35202760</v>
      </c>
      <c r="B7212">
        <v>725</v>
      </c>
      <c r="C7212">
        <v>2</v>
      </c>
      <c r="D7212">
        <v>3</v>
      </c>
      <c r="E7212">
        <v>4</v>
      </c>
      <c r="F7212">
        <v>4</v>
      </c>
      <c r="G7212">
        <v>-0.74634486119441878</v>
      </c>
      <c r="H7212">
        <v>-0.19341162011038832</v>
      </c>
      <c r="I7212">
        <v>0.1749698948725798</v>
      </c>
      <c r="J7212">
        <v>0.68643331618152637</v>
      </c>
    </row>
    <row r="7213" spans="1:10" x14ac:dyDescent="0.2">
      <c r="A7213">
        <v>35202761</v>
      </c>
      <c r="B7213">
        <v>462</v>
      </c>
      <c r="C7213">
        <v>1</v>
      </c>
      <c r="D7213">
        <v>2</v>
      </c>
      <c r="E7213">
        <v>4</v>
      </c>
      <c r="F7213">
        <v>4</v>
      </c>
      <c r="G7213">
        <v>-0.98917995703629791</v>
      </c>
      <c r="H7213">
        <v>-0.48430934205976939</v>
      </c>
      <c r="I7213">
        <v>0.5340763475007283</v>
      </c>
      <c r="J7213">
        <v>0.31453666910039602</v>
      </c>
    </row>
    <row r="7214" spans="1:10" x14ac:dyDescent="0.2">
      <c r="A7214">
        <v>35202762</v>
      </c>
      <c r="B7214">
        <v>1017</v>
      </c>
      <c r="C7214">
        <v>1</v>
      </c>
      <c r="D7214">
        <v>2</v>
      </c>
      <c r="E7214">
        <v>4</v>
      </c>
      <c r="F7214">
        <v>4</v>
      </c>
      <c r="G7214">
        <v>-1.1633870002868778</v>
      </c>
      <c r="H7214">
        <v>-0.5353392675607983</v>
      </c>
      <c r="I7214">
        <v>9.9472897528875254E-2</v>
      </c>
      <c r="J7214">
        <v>0.51129859894206575</v>
      </c>
    </row>
    <row r="7215" spans="1:10" x14ac:dyDescent="0.2">
      <c r="A7215">
        <v>35202763</v>
      </c>
      <c r="B7215">
        <v>424</v>
      </c>
      <c r="C7215">
        <v>1</v>
      </c>
      <c r="D7215">
        <v>1</v>
      </c>
      <c r="E7215">
        <v>4</v>
      </c>
      <c r="F7215">
        <v>4</v>
      </c>
      <c r="G7215">
        <v>-1.2307968784295347</v>
      </c>
      <c r="H7215">
        <v>-0.94783831861745294</v>
      </c>
      <c r="I7215">
        <v>0.18551913884911919</v>
      </c>
      <c r="J7215">
        <v>0.34053179008984358</v>
      </c>
    </row>
    <row r="7216" spans="1:10" x14ac:dyDescent="0.2">
      <c r="A7216">
        <v>35202764</v>
      </c>
      <c r="B7216">
        <v>451</v>
      </c>
      <c r="C7216">
        <v>1</v>
      </c>
      <c r="D7216">
        <v>1</v>
      </c>
      <c r="E7216">
        <v>4</v>
      </c>
      <c r="F7216">
        <v>4</v>
      </c>
      <c r="G7216">
        <v>-1.0958626401627507</v>
      </c>
      <c r="H7216">
        <v>-0.89993013645065667</v>
      </c>
      <c r="I7216">
        <v>0.34684399269516536</v>
      </c>
      <c r="J7216">
        <v>0.56176237239715376</v>
      </c>
    </row>
    <row r="7217" spans="1:10" x14ac:dyDescent="0.2">
      <c r="A7217">
        <v>35202765</v>
      </c>
      <c r="B7217">
        <v>609</v>
      </c>
      <c r="C7217">
        <v>2</v>
      </c>
      <c r="D7217">
        <v>2</v>
      </c>
      <c r="E7217">
        <v>4</v>
      </c>
      <c r="F7217">
        <v>4</v>
      </c>
      <c r="G7217">
        <v>-0.62107828621406647</v>
      </c>
      <c r="H7217">
        <v>-0.64585781115901197</v>
      </c>
      <c r="I7217">
        <v>0.49677668372422867</v>
      </c>
      <c r="J7217">
        <v>0.55305558704113666</v>
      </c>
    </row>
    <row r="7218" spans="1:10" x14ac:dyDescent="0.2">
      <c r="A7218">
        <v>35202767</v>
      </c>
      <c r="B7218">
        <v>472</v>
      </c>
      <c r="C7218">
        <v>2</v>
      </c>
      <c r="D7218">
        <v>2</v>
      </c>
      <c r="E7218">
        <v>4</v>
      </c>
      <c r="F7218">
        <v>4</v>
      </c>
      <c r="G7218">
        <v>-0.54451670023640886</v>
      </c>
      <c r="H7218">
        <v>-0.54299962521540757</v>
      </c>
      <c r="I7218">
        <v>0.3160202374119549</v>
      </c>
      <c r="J7218">
        <v>0.34593762697076691</v>
      </c>
    </row>
    <row r="7219" spans="1:10" x14ac:dyDescent="0.2">
      <c r="A7219">
        <v>35202768</v>
      </c>
      <c r="B7219">
        <v>788</v>
      </c>
      <c r="C7219">
        <v>5</v>
      </c>
      <c r="D7219">
        <v>3</v>
      </c>
      <c r="E7219">
        <v>3</v>
      </c>
      <c r="F7219">
        <v>3</v>
      </c>
      <c r="G7219">
        <v>0.81586990949800697</v>
      </c>
      <c r="H7219">
        <v>-0.42930046661732923</v>
      </c>
      <c r="I7219">
        <v>-0.30448279942198625</v>
      </c>
      <c r="J7219">
        <v>-0.13686511634940751</v>
      </c>
    </row>
    <row r="7220" spans="1:10" x14ac:dyDescent="0.2">
      <c r="A7220">
        <v>35202769</v>
      </c>
      <c r="B7220">
        <v>515</v>
      </c>
      <c r="C7220">
        <v>5</v>
      </c>
      <c r="D7220">
        <v>1</v>
      </c>
      <c r="E7220">
        <v>1</v>
      </c>
      <c r="F7220">
        <v>4</v>
      </c>
      <c r="G7220">
        <v>1.7264240211003115</v>
      </c>
      <c r="H7220">
        <v>-0.7684718621763702</v>
      </c>
      <c r="I7220">
        <v>-1.1940760122673051</v>
      </c>
      <c r="J7220">
        <v>0.11240222798652691</v>
      </c>
    </row>
    <row r="7221" spans="1:10" x14ac:dyDescent="0.2">
      <c r="A7221">
        <v>35202770</v>
      </c>
      <c r="B7221">
        <v>607</v>
      </c>
      <c r="C7221">
        <v>5</v>
      </c>
      <c r="D7221">
        <v>3</v>
      </c>
      <c r="E7221">
        <v>1</v>
      </c>
      <c r="F7221">
        <v>4</v>
      </c>
      <c r="G7221">
        <v>1.3595316599159817</v>
      </c>
      <c r="H7221">
        <v>-0.29483280608582463</v>
      </c>
      <c r="I7221">
        <v>-0.86287396069648592</v>
      </c>
      <c r="J7221">
        <v>0.12173340570845309</v>
      </c>
    </row>
    <row r="7222" spans="1:10" x14ac:dyDescent="0.2">
      <c r="A7222">
        <v>35202771</v>
      </c>
      <c r="B7222">
        <v>560</v>
      </c>
      <c r="C7222">
        <v>3</v>
      </c>
      <c r="D7222">
        <v>2</v>
      </c>
      <c r="E7222">
        <v>4</v>
      </c>
      <c r="F7222">
        <v>2</v>
      </c>
      <c r="G7222">
        <v>-9.42862054599935E-2</v>
      </c>
      <c r="H7222">
        <v>-0.66209064296206876</v>
      </c>
      <c r="I7222">
        <v>3.6017497883756106E-2</v>
      </c>
      <c r="J7222">
        <v>-0.41372660112076903</v>
      </c>
    </row>
    <row r="7223" spans="1:10" x14ac:dyDescent="0.2">
      <c r="A7223">
        <v>35202772</v>
      </c>
      <c r="B7223">
        <v>591</v>
      </c>
      <c r="C7223">
        <v>2</v>
      </c>
      <c r="D7223">
        <v>1</v>
      </c>
      <c r="E7223">
        <v>2</v>
      </c>
      <c r="F7223">
        <v>3</v>
      </c>
      <c r="G7223">
        <v>-0.65097568883010293</v>
      </c>
      <c r="H7223">
        <v>-0.90445243521675134</v>
      </c>
      <c r="I7223">
        <v>-0.58352921867867025</v>
      </c>
      <c r="J7223">
        <v>-0.23474944532716355</v>
      </c>
    </row>
    <row r="7224" spans="1:10" x14ac:dyDescent="0.2">
      <c r="A7224">
        <v>35202773</v>
      </c>
      <c r="B7224">
        <v>588</v>
      </c>
      <c r="C7224">
        <v>3</v>
      </c>
      <c r="D7224">
        <v>1</v>
      </c>
      <c r="E7224">
        <v>3</v>
      </c>
      <c r="F7224">
        <v>3</v>
      </c>
      <c r="G7224">
        <v>-0.39498923394582802</v>
      </c>
      <c r="H7224">
        <v>-0.84619461887985059</v>
      </c>
      <c r="I7224">
        <v>-0.12091645749786788</v>
      </c>
      <c r="J7224">
        <v>-0.14720176237149743</v>
      </c>
    </row>
    <row r="7225" spans="1:10" x14ac:dyDescent="0.2">
      <c r="A7225">
        <v>35202774</v>
      </c>
      <c r="B7225">
        <v>537</v>
      </c>
      <c r="C7225">
        <v>3</v>
      </c>
      <c r="D7225">
        <v>2</v>
      </c>
      <c r="E7225">
        <v>1</v>
      </c>
      <c r="F7225">
        <v>3</v>
      </c>
      <c r="G7225">
        <v>-0.37386192997514034</v>
      </c>
      <c r="H7225">
        <v>-0.5719024746293031</v>
      </c>
      <c r="I7225">
        <v>-0.77465206035289791</v>
      </c>
      <c r="J7225">
        <v>-0.13608009028660858</v>
      </c>
    </row>
    <row r="7226" spans="1:10" x14ac:dyDescent="0.2">
      <c r="A7226">
        <v>35202775</v>
      </c>
      <c r="B7226">
        <v>523</v>
      </c>
      <c r="C7226">
        <v>1</v>
      </c>
      <c r="D7226">
        <v>1</v>
      </c>
      <c r="E7226">
        <v>2</v>
      </c>
      <c r="F7226">
        <v>2</v>
      </c>
      <c r="G7226">
        <v>-1.1869522393871272</v>
      </c>
      <c r="H7226">
        <v>-1.196719597451799</v>
      </c>
      <c r="I7226">
        <v>-0.425990000454328</v>
      </c>
      <c r="J7226">
        <v>-0.43356692097765553</v>
      </c>
    </row>
    <row r="7227" spans="1:10" x14ac:dyDescent="0.2">
      <c r="A7227">
        <v>35202776</v>
      </c>
      <c r="B7227">
        <v>631</v>
      </c>
      <c r="C7227">
        <v>1</v>
      </c>
      <c r="D7227">
        <v>1</v>
      </c>
      <c r="E7227">
        <v>2</v>
      </c>
      <c r="F7227">
        <v>3</v>
      </c>
      <c r="G7227">
        <v>-0.77374001456637287</v>
      </c>
      <c r="H7227">
        <v>-0.80857638904430118</v>
      </c>
      <c r="I7227">
        <v>-0.54078847433019372</v>
      </c>
      <c r="J7227">
        <v>-0.18330429562176628</v>
      </c>
    </row>
    <row r="7228" spans="1:10" x14ac:dyDescent="0.2">
      <c r="A7228">
        <v>35202777</v>
      </c>
      <c r="B7228">
        <v>589</v>
      </c>
      <c r="C7228">
        <v>1</v>
      </c>
      <c r="D7228">
        <v>1</v>
      </c>
      <c r="E7228">
        <v>3</v>
      </c>
      <c r="F7228">
        <v>3</v>
      </c>
      <c r="G7228">
        <v>-1.2932726673096071</v>
      </c>
      <c r="H7228">
        <v>-0.93341855846184529</v>
      </c>
      <c r="I7228">
        <v>-0.20104028781617972</v>
      </c>
      <c r="J7228">
        <v>-0.2591844381881328</v>
      </c>
    </row>
    <row r="7229" spans="1:10" x14ac:dyDescent="0.2">
      <c r="A7229">
        <v>35202778</v>
      </c>
      <c r="B7229">
        <v>640</v>
      </c>
      <c r="C7229">
        <v>4</v>
      </c>
      <c r="D7229">
        <v>1</v>
      </c>
      <c r="E7229">
        <v>3</v>
      </c>
      <c r="F7229">
        <v>4</v>
      </c>
      <c r="G7229">
        <v>0.63266289766660566</v>
      </c>
      <c r="H7229">
        <v>-0.83069603211043463</v>
      </c>
      <c r="I7229">
        <v>-0.27502698034687467</v>
      </c>
      <c r="J7229">
        <v>0.11776151809122934</v>
      </c>
    </row>
    <row r="7230" spans="1:10" x14ac:dyDescent="0.2">
      <c r="A7230">
        <v>35202779</v>
      </c>
      <c r="B7230">
        <v>409</v>
      </c>
      <c r="C7230">
        <v>2</v>
      </c>
      <c r="D7230">
        <v>1</v>
      </c>
      <c r="E7230">
        <v>4</v>
      </c>
      <c r="F7230">
        <v>2</v>
      </c>
      <c r="G7230">
        <v>-0.54961263594716225</v>
      </c>
      <c r="H7230">
        <v>-1.1997281787371437</v>
      </c>
      <c r="I7230">
        <v>0.14379824917435879</v>
      </c>
      <c r="J7230">
        <v>-0.60283160659156043</v>
      </c>
    </row>
    <row r="7231" spans="1:10" x14ac:dyDescent="0.2">
      <c r="A7231">
        <v>35202787</v>
      </c>
      <c r="B7231">
        <v>559</v>
      </c>
      <c r="C7231">
        <v>4</v>
      </c>
      <c r="D7231">
        <v>1</v>
      </c>
      <c r="E7231">
        <v>4</v>
      </c>
      <c r="F7231">
        <v>2</v>
      </c>
      <c r="G7231">
        <v>0.65654770359221903</v>
      </c>
      <c r="H7231">
        <v>-1.1429032867879232</v>
      </c>
      <c r="I7231">
        <v>0.27689717228913846</v>
      </c>
      <c r="J7231">
        <v>-0.45897047165864807</v>
      </c>
    </row>
    <row r="7232" spans="1:10" x14ac:dyDescent="0.2">
      <c r="A7232">
        <v>35202788</v>
      </c>
      <c r="B7232">
        <v>1060</v>
      </c>
      <c r="C7232">
        <v>5</v>
      </c>
      <c r="D7232">
        <v>1</v>
      </c>
      <c r="E7232">
        <v>5</v>
      </c>
      <c r="F7232">
        <v>3</v>
      </c>
      <c r="G7232">
        <v>1.3455602483011382</v>
      </c>
      <c r="H7232">
        <v>-1.0053262809186476</v>
      </c>
      <c r="I7232">
        <v>0.83249169552700431</v>
      </c>
      <c r="J7232">
        <v>-0.1287736910178616</v>
      </c>
    </row>
    <row r="7233" spans="1:10" x14ac:dyDescent="0.2">
      <c r="A7233">
        <v>35202789</v>
      </c>
      <c r="B7233">
        <v>493</v>
      </c>
      <c r="C7233">
        <v>5</v>
      </c>
      <c r="D7233">
        <v>1</v>
      </c>
      <c r="E7233">
        <v>4</v>
      </c>
      <c r="F7233">
        <v>3</v>
      </c>
      <c r="G7233">
        <v>1.6882529640676394</v>
      </c>
      <c r="H7233">
        <v>-1.1153574156436012</v>
      </c>
      <c r="I7233">
        <v>0.3143965089393726</v>
      </c>
      <c r="J7233">
        <v>-0.24275935747214067</v>
      </c>
    </row>
    <row r="7234" spans="1:10" x14ac:dyDescent="0.2">
      <c r="A7234">
        <v>35202790</v>
      </c>
      <c r="B7234">
        <v>657</v>
      </c>
      <c r="C7234">
        <v>5</v>
      </c>
      <c r="D7234">
        <v>3</v>
      </c>
      <c r="E7234">
        <v>5</v>
      </c>
      <c r="F7234">
        <v>3</v>
      </c>
      <c r="G7234">
        <v>3.3801326292853044</v>
      </c>
      <c r="H7234">
        <v>-0.43233053776587654</v>
      </c>
      <c r="I7234">
        <v>2.1115974417551824</v>
      </c>
      <c r="J7234">
        <v>-0.10271295839426578</v>
      </c>
    </row>
    <row r="7235" spans="1:10" x14ac:dyDescent="0.2">
      <c r="A7235">
        <v>35202791</v>
      </c>
      <c r="B7235">
        <v>574</v>
      </c>
      <c r="C7235">
        <v>5</v>
      </c>
      <c r="D7235">
        <v>3</v>
      </c>
      <c r="E7235">
        <v>2</v>
      </c>
      <c r="F7235">
        <v>5</v>
      </c>
      <c r="G7235">
        <v>3.2366550588593865</v>
      </c>
      <c r="H7235">
        <v>-0.25135689485220425</v>
      </c>
      <c r="I7235">
        <v>-0.36045239930531542</v>
      </c>
      <c r="J7235">
        <v>0.7526904641333545</v>
      </c>
    </row>
    <row r="7236" spans="1:10" x14ac:dyDescent="0.2">
      <c r="A7236">
        <v>35202792</v>
      </c>
      <c r="B7236">
        <v>373</v>
      </c>
      <c r="C7236">
        <v>5</v>
      </c>
      <c r="D7236">
        <v>2</v>
      </c>
      <c r="E7236">
        <v>2</v>
      </c>
      <c r="F7236">
        <v>4</v>
      </c>
      <c r="G7236">
        <v>2.4055617103085507</v>
      </c>
      <c r="H7236">
        <v>-0.68243508480482185</v>
      </c>
      <c r="I7236">
        <v>-0.57368490425322016</v>
      </c>
      <c r="J7236">
        <v>5.4182701562223642E-2</v>
      </c>
    </row>
    <row r="7237" spans="1:10" x14ac:dyDescent="0.2">
      <c r="A7237">
        <v>35202797</v>
      </c>
      <c r="B7237">
        <v>548</v>
      </c>
      <c r="C7237">
        <v>5</v>
      </c>
      <c r="D7237">
        <v>1</v>
      </c>
      <c r="E7237">
        <v>2</v>
      </c>
      <c r="F7237">
        <v>3</v>
      </c>
      <c r="G7237">
        <v>0.73927984561513382</v>
      </c>
      <c r="H7237">
        <v>-1.0203809819701182</v>
      </c>
      <c r="I7237">
        <v>-0.32105185931736413</v>
      </c>
      <c r="J7237">
        <v>-8.1945655359431185E-2</v>
      </c>
    </row>
    <row r="7238" spans="1:10" x14ac:dyDescent="0.2">
      <c r="A7238">
        <v>35202798</v>
      </c>
      <c r="B7238">
        <v>656</v>
      </c>
      <c r="C7238">
        <v>5</v>
      </c>
      <c r="D7238">
        <v>1</v>
      </c>
      <c r="E7238">
        <v>2</v>
      </c>
      <c r="F7238">
        <v>4</v>
      </c>
      <c r="G7238">
        <v>1.0031664263415572</v>
      </c>
      <c r="H7238">
        <v>-0.773345053552418</v>
      </c>
      <c r="I7238">
        <v>-0.45491566356698576</v>
      </c>
      <c r="J7238">
        <v>0.15171002624121385</v>
      </c>
    </row>
    <row r="7239" spans="1:10" x14ac:dyDescent="0.2">
      <c r="A7239">
        <v>35202799</v>
      </c>
      <c r="B7239">
        <v>403</v>
      </c>
      <c r="C7239">
        <v>5</v>
      </c>
      <c r="D7239">
        <v>2</v>
      </c>
      <c r="E7239">
        <v>5</v>
      </c>
      <c r="F7239">
        <v>4</v>
      </c>
      <c r="G7239">
        <v>2.6610172861922692</v>
      </c>
      <c r="H7239">
        <v>-0.59572625893848896</v>
      </c>
      <c r="I7239">
        <v>2.2722866361361342</v>
      </c>
      <c r="J7239">
        <v>0.42575575990461978</v>
      </c>
    </row>
    <row r="7240" spans="1:10" x14ac:dyDescent="0.2">
      <c r="A7240">
        <v>35202800</v>
      </c>
      <c r="B7240">
        <v>442</v>
      </c>
      <c r="C7240">
        <v>5</v>
      </c>
      <c r="D7240">
        <v>2</v>
      </c>
      <c r="E7240">
        <v>5</v>
      </c>
      <c r="F7240">
        <v>4</v>
      </c>
      <c r="G7240">
        <v>3.0485455073432073</v>
      </c>
      <c r="H7240">
        <v>-0.64297264048957525</v>
      </c>
      <c r="I7240">
        <v>0.90110586745123422</v>
      </c>
      <c r="J7240">
        <v>8.4208688795957609E-2</v>
      </c>
    </row>
    <row r="7241" spans="1:10" x14ac:dyDescent="0.2">
      <c r="A7241">
        <v>35202801</v>
      </c>
      <c r="B7241">
        <v>645</v>
      </c>
      <c r="C7241">
        <v>5</v>
      </c>
      <c r="D7241">
        <v>3</v>
      </c>
      <c r="E7241">
        <v>5</v>
      </c>
      <c r="F7241">
        <v>4</v>
      </c>
      <c r="G7241">
        <v>2.6999427879911915</v>
      </c>
      <c r="H7241">
        <v>-0.27077813920612648</v>
      </c>
      <c r="I7241">
        <v>0.80850085415875506</v>
      </c>
      <c r="J7241">
        <v>0.56458810445299468</v>
      </c>
    </row>
    <row r="7242" spans="1:10" x14ac:dyDescent="0.2">
      <c r="A7242">
        <v>35202802</v>
      </c>
      <c r="B7242">
        <v>513</v>
      </c>
      <c r="C7242">
        <v>5</v>
      </c>
      <c r="D7242">
        <v>3</v>
      </c>
      <c r="E7242">
        <v>4</v>
      </c>
      <c r="F7242">
        <v>3</v>
      </c>
      <c r="G7242">
        <v>0.92107109554018329</v>
      </c>
      <c r="H7242">
        <v>-0.33461231093091737</v>
      </c>
      <c r="I7242">
        <v>0.27764383309186308</v>
      </c>
      <c r="J7242">
        <v>-0.19966891666375192</v>
      </c>
    </row>
    <row r="7243" spans="1:10" x14ac:dyDescent="0.2">
      <c r="A7243">
        <v>35202803</v>
      </c>
      <c r="B7243">
        <v>566</v>
      </c>
      <c r="C7243">
        <v>5</v>
      </c>
      <c r="D7243">
        <v>1</v>
      </c>
      <c r="E7243">
        <v>2</v>
      </c>
      <c r="F7243">
        <v>4</v>
      </c>
      <c r="G7243">
        <v>1.7554267149642682</v>
      </c>
      <c r="H7243">
        <v>-0.77249295744048163</v>
      </c>
      <c r="I7243">
        <v>-0.44676141767468747</v>
      </c>
      <c r="J7243">
        <v>9.6229825341064418E-2</v>
      </c>
    </row>
    <row r="7244" spans="1:10" x14ac:dyDescent="0.2">
      <c r="A7244">
        <v>35202804</v>
      </c>
      <c r="B7244">
        <v>1004</v>
      </c>
      <c r="C7244">
        <v>5</v>
      </c>
      <c r="D7244">
        <v>3</v>
      </c>
      <c r="E7244">
        <v>3</v>
      </c>
      <c r="F7244">
        <v>4</v>
      </c>
      <c r="G7244">
        <v>2.3451800583968438</v>
      </c>
      <c r="H7244">
        <v>-0.40363029309707144</v>
      </c>
      <c r="I7244">
        <v>-0.1053965939817689</v>
      </c>
      <c r="J7244">
        <v>5.2591203609172327E-2</v>
      </c>
    </row>
    <row r="7245" spans="1:10" x14ac:dyDescent="0.2">
      <c r="A7245">
        <v>35202805</v>
      </c>
      <c r="B7245">
        <v>629</v>
      </c>
      <c r="C7245">
        <v>5</v>
      </c>
      <c r="D7245">
        <v>2</v>
      </c>
      <c r="E7245">
        <v>3</v>
      </c>
      <c r="F7245">
        <v>4</v>
      </c>
      <c r="G7245">
        <v>1.6155061376205879</v>
      </c>
      <c r="H7245">
        <v>-0.68103676085707621</v>
      </c>
      <c r="I7245">
        <v>-0.16365359183052092</v>
      </c>
      <c r="J7245">
        <v>0.48063072109028626</v>
      </c>
    </row>
    <row r="7246" spans="1:10" x14ac:dyDescent="0.2">
      <c r="A7246">
        <v>35202806</v>
      </c>
      <c r="B7246">
        <v>885</v>
      </c>
      <c r="C7246">
        <v>5</v>
      </c>
      <c r="D7246">
        <v>1</v>
      </c>
      <c r="E7246">
        <v>2</v>
      </c>
      <c r="F7246">
        <v>4</v>
      </c>
      <c r="G7246">
        <v>0.84982225456678528</v>
      </c>
      <c r="H7246">
        <v>-0.82847327166489582</v>
      </c>
      <c r="I7246">
        <v>-0.46394900182675125</v>
      </c>
      <c r="J7246">
        <v>7.0084874661837854E-2</v>
      </c>
    </row>
    <row r="7247" spans="1:10" x14ac:dyDescent="0.2">
      <c r="A7247">
        <v>35202807</v>
      </c>
      <c r="B7247">
        <v>729</v>
      </c>
      <c r="C7247">
        <v>5</v>
      </c>
      <c r="D7247">
        <v>1</v>
      </c>
      <c r="E7247">
        <v>2</v>
      </c>
      <c r="F7247">
        <v>4</v>
      </c>
      <c r="G7247">
        <v>2.4341559385971516</v>
      </c>
      <c r="H7247">
        <v>-0.94598298446834916</v>
      </c>
      <c r="I7247">
        <v>-0.3547257904579818</v>
      </c>
      <c r="J7247">
        <v>0.12049110250747122</v>
      </c>
    </row>
    <row r="7248" spans="1:10" x14ac:dyDescent="0.2">
      <c r="A7248">
        <v>35202808</v>
      </c>
      <c r="B7248">
        <v>487</v>
      </c>
      <c r="C7248">
        <v>5</v>
      </c>
      <c r="D7248">
        <v>4</v>
      </c>
      <c r="E7248">
        <v>1</v>
      </c>
      <c r="F7248">
        <v>4</v>
      </c>
      <c r="G7248">
        <v>1.2157756143585883</v>
      </c>
      <c r="H7248">
        <v>0.10612534812730867</v>
      </c>
      <c r="I7248">
        <v>-0.92732176859293047</v>
      </c>
      <c r="J7248">
        <v>0.1181785555516309</v>
      </c>
    </row>
    <row r="7249" spans="1:10" x14ac:dyDescent="0.2">
      <c r="A7249">
        <v>35202809</v>
      </c>
      <c r="B7249">
        <v>272</v>
      </c>
      <c r="C7249">
        <v>4</v>
      </c>
      <c r="D7249">
        <v>2</v>
      </c>
      <c r="E7249">
        <v>2</v>
      </c>
      <c r="F7249">
        <v>3</v>
      </c>
      <c r="G7249">
        <v>0.57783439887213461</v>
      </c>
      <c r="H7249">
        <v>-0.55048989843100626</v>
      </c>
      <c r="I7249">
        <v>-0.3836431662271842</v>
      </c>
      <c r="J7249">
        <v>-0.22212294847495706</v>
      </c>
    </row>
    <row r="7250" spans="1:10" x14ac:dyDescent="0.2">
      <c r="A7250">
        <v>35202810</v>
      </c>
      <c r="B7250">
        <v>377</v>
      </c>
      <c r="C7250">
        <v>4</v>
      </c>
      <c r="D7250">
        <v>1</v>
      </c>
      <c r="E7250">
        <v>2</v>
      </c>
      <c r="F7250">
        <v>3</v>
      </c>
      <c r="G7250">
        <v>0.62377089806086139</v>
      </c>
      <c r="H7250">
        <v>-0.82294879869315041</v>
      </c>
      <c r="I7250">
        <v>-0.70260988549249093</v>
      </c>
      <c r="J7250">
        <v>-0.20581552859273425</v>
      </c>
    </row>
    <row r="7251" spans="1:10" x14ac:dyDescent="0.2">
      <c r="A7251">
        <v>35202811</v>
      </c>
      <c r="B7251">
        <v>801</v>
      </c>
      <c r="C7251">
        <v>5</v>
      </c>
      <c r="D7251">
        <v>1</v>
      </c>
      <c r="E7251">
        <v>3</v>
      </c>
      <c r="F7251">
        <v>3</v>
      </c>
      <c r="G7251">
        <v>1.2000134380876761</v>
      </c>
      <c r="H7251">
        <v>-0.91863451707912536</v>
      </c>
      <c r="I7251">
        <v>-0.27679168959834111</v>
      </c>
      <c r="J7251">
        <v>-0.24219133988050284</v>
      </c>
    </row>
    <row r="7252" spans="1:10" x14ac:dyDescent="0.2">
      <c r="A7252">
        <v>35202812</v>
      </c>
      <c r="B7252">
        <v>546</v>
      </c>
      <c r="C7252">
        <v>5</v>
      </c>
      <c r="D7252">
        <v>1</v>
      </c>
      <c r="E7252">
        <v>2</v>
      </c>
      <c r="F7252">
        <v>3</v>
      </c>
      <c r="G7252">
        <v>1.3317710973246522</v>
      </c>
      <c r="H7252">
        <v>-0.86135629893727494</v>
      </c>
      <c r="I7252">
        <v>-0.32253603555688143</v>
      </c>
      <c r="J7252">
        <v>-0.27711140824097774</v>
      </c>
    </row>
    <row r="7253" spans="1:10" x14ac:dyDescent="0.2">
      <c r="A7253">
        <v>35202813</v>
      </c>
      <c r="B7253">
        <v>467</v>
      </c>
      <c r="C7253">
        <v>5</v>
      </c>
      <c r="D7253">
        <v>1</v>
      </c>
      <c r="E7253">
        <v>4</v>
      </c>
      <c r="F7253">
        <v>3</v>
      </c>
      <c r="G7253">
        <v>1.4183330724884675</v>
      </c>
      <c r="H7253">
        <v>-0.86446775018873923</v>
      </c>
      <c r="I7253">
        <v>0.2886868406191142</v>
      </c>
      <c r="J7253">
        <v>-7.4950917182159293E-2</v>
      </c>
    </row>
    <row r="7254" spans="1:10" x14ac:dyDescent="0.2">
      <c r="A7254">
        <v>35202814</v>
      </c>
      <c r="B7254">
        <v>359</v>
      </c>
      <c r="C7254">
        <v>5</v>
      </c>
      <c r="D7254">
        <v>1</v>
      </c>
      <c r="E7254">
        <v>4</v>
      </c>
      <c r="F7254">
        <v>4</v>
      </c>
      <c r="G7254">
        <v>0.93209184083989882</v>
      </c>
      <c r="H7254">
        <v>-0.97241744875955904</v>
      </c>
      <c r="I7254">
        <v>0.20674682799092994</v>
      </c>
      <c r="J7254">
        <v>-5.374875165527232E-3</v>
      </c>
    </row>
    <row r="7255" spans="1:10" x14ac:dyDescent="0.2">
      <c r="A7255">
        <v>35202817</v>
      </c>
      <c r="B7255">
        <v>1324</v>
      </c>
      <c r="C7255">
        <v>5</v>
      </c>
      <c r="D7255">
        <v>2</v>
      </c>
      <c r="E7255">
        <v>4</v>
      </c>
      <c r="F7255">
        <v>4</v>
      </c>
      <c r="G7255">
        <v>3.4069821661909332</v>
      </c>
      <c r="H7255">
        <v>-0.54336590744274638</v>
      </c>
      <c r="I7255">
        <v>0.49423282797706231</v>
      </c>
      <c r="J7255">
        <v>0.41114126686739016</v>
      </c>
    </row>
    <row r="7256" spans="1:10" x14ac:dyDescent="0.2">
      <c r="A7256">
        <v>35202818</v>
      </c>
      <c r="B7256">
        <v>1409</v>
      </c>
      <c r="C7256">
        <v>5</v>
      </c>
      <c r="D7256">
        <v>2</v>
      </c>
      <c r="E7256">
        <v>1</v>
      </c>
      <c r="F7256">
        <v>4</v>
      </c>
      <c r="G7256">
        <v>2.6202848390282831</v>
      </c>
      <c r="H7256">
        <v>-0.53927567374478835</v>
      </c>
      <c r="I7256">
        <v>-0.74178403165794271</v>
      </c>
      <c r="J7256">
        <v>0.39516585320357817</v>
      </c>
    </row>
    <row r="7257" spans="1:10" x14ac:dyDescent="0.2">
      <c r="A7257">
        <v>35202819</v>
      </c>
      <c r="B7257">
        <v>863</v>
      </c>
      <c r="C7257">
        <v>5</v>
      </c>
      <c r="D7257">
        <v>4</v>
      </c>
      <c r="E7257">
        <v>5</v>
      </c>
      <c r="F7257">
        <v>4</v>
      </c>
      <c r="G7257">
        <v>3.2849217526172434</v>
      </c>
      <c r="H7257">
        <v>0.4174139935013042</v>
      </c>
      <c r="I7257">
        <v>1.8323016386068289</v>
      </c>
      <c r="J7257">
        <v>0.42950778421006497</v>
      </c>
    </row>
    <row r="7258" spans="1:10" x14ac:dyDescent="0.2">
      <c r="A7258">
        <v>35202820</v>
      </c>
      <c r="B7258">
        <v>1017</v>
      </c>
      <c r="C7258">
        <v>5</v>
      </c>
      <c r="D7258">
        <v>3</v>
      </c>
      <c r="E7258">
        <v>4</v>
      </c>
      <c r="F7258">
        <v>4</v>
      </c>
      <c r="G7258">
        <v>2.8408689724273315</v>
      </c>
      <c r="H7258">
        <v>-0.31928098099300012</v>
      </c>
      <c r="I7258">
        <v>0.41597734312593471</v>
      </c>
      <c r="J7258">
        <v>0.60317023380369617</v>
      </c>
    </row>
    <row r="7259" spans="1:10" x14ac:dyDescent="0.2">
      <c r="A7259">
        <v>35202821</v>
      </c>
      <c r="B7259">
        <v>890</v>
      </c>
      <c r="C7259">
        <v>5</v>
      </c>
      <c r="D7259">
        <v>3</v>
      </c>
      <c r="E7259">
        <v>1</v>
      </c>
      <c r="F7259">
        <v>5</v>
      </c>
      <c r="G7259">
        <v>2.9207275568224773</v>
      </c>
      <c r="H7259">
        <v>-0.40072249877156446</v>
      </c>
      <c r="I7259">
        <v>-0.87522689747468452</v>
      </c>
      <c r="J7259">
        <v>1.2803345262680861</v>
      </c>
    </row>
    <row r="7260" spans="1:10" x14ac:dyDescent="0.2">
      <c r="A7260">
        <v>35202823</v>
      </c>
      <c r="B7260">
        <v>833</v>
      </c>
      <c r="C7260">
        <v>5</v>
      </c>
      <c r="D7260">
        <v>1</v>
      </c>
      <c r="E7260">
        <v>5</v>
      </c>
      <c r="F7260">
        <v>4</v>
      </c>
      <c r="G7260">
        <v>1.1637374342386051</v>
      </c>
      <c r="H7260">
        <v>-1.1122872667151007</v>
      </c>
      <c r="I7260">
        <v>0.91855864896043093</v>
      </c>
      <c r="J7260">
        <v>0.34056240639288793</v>
      </c>
    </row>
    <row r="7261" spans="1:10" x14ac:dyDescent="0.2">
      <c r="A7261">
        <v>35202840</v>
      </c>
      <c r="B7261">
        <v>319</v>
      </c>
    </row>
    <row r="7262" spans="1:10" x14ac:dyDescent="0.2">
      <c r="A7262">
        <v>35202842</v>
      </c>
      <c r="B7262">
        <v>339</v>
      </c>
      <c r="C7262">
        <v>5</v>
      </c>
      <c r="D7262">
        <v>5</v>
      </c>
      <c r="E7262">
        <v>1</v>
      </c>
      <c r="F7262">
        <v>4</v>
      </c>
      <c r="G7262">
        <v>1.725062520789781</v>
      </c>
      <c r="H7262">
        <v>0.73944942192892127</v>
      </c>
      <c r="I7262">
        <v>-1.3824228605796667</v>
      </c>
      <c r="J7262">
        <v>0.37900323791143975</v>
      </c>
    </row>
    <row r="7263" spans="1:10" x14ac:dyDescent="0.2">
      <c r="A7263">
        <v>35202843</v>
      </c>
      <c r="B7263">
        <v>380</v>
      </c>
      <c r="C7263">
        <v>5</v>
      </c>
      <c r="D7263">
        <v>5</v>
      </c>
      <c r="E7263">
        <v>1</v>
      </c>
      <c r="F7263">
        <v>4</v>
      </c>
      <c r="G7263">
        <v>2.4411741394324471</v>
      </c>
      <c r="H7263">
        <v>1.2656868990826351</v>
      </c>
      <c r="I7263">
        <v>-1.0188184655734078</v>
      </c>
      <c r="J7263">
        <v>-3.2994779813377395E-2</v>
      </c>
    </row>
    <row r="7264" spans="1:10" x14ac:dyDescent="0.2">
      <c r="A7264">
        <v>35202845</v>
      </c>
      <c r="B7264">
        <v>396</v>
      </c>
      <c r="C7264">
        <v>5</v>
      </c>
      <c r="D7264">
        <v>5</v>
      </c>
      <c r="E7264">
        <v>2</v>
      </c>
      <c r="F7264">
        <v>4</v>
      </c>
      <c r="G7264">
        <v>2.1260904299462564</v>
      </c>
      <c r="H7264">
        <v>0.68194773267925102</v>
      </c>
      <c r="I7264">
        <v>-0.69566128691285911</v>
      </c>
      <c r="J7264">
        <v>0.50186660846540765</v>
      </c>
    </row>
    <row r="7265" spans="1:10" x14ac:dyDescent="0.2">
      <c r="A7265">
        <v>35202846</v>
      </c>
      <c r="B7265">
        <v>277</v>
      </c>
      <c r="C7265">
        <v>5</v>
      </c>
      <c r="D7265">
        <v>1</v>
      </c>
      <c r="E7265">
        <v>1</v>
      </c>
      <c r="F7265">
        <v>3</v>
      </c>
      <c r="G7265">
        <v>1.0206861398269731</v>
      </c>
      <c r="H7265">
        <v>-0.8603285959210798</v>
      </c>
      <c r="I7265">
        <v>-0.85612701342097752</v>
      </c>
      <c r="J7265">
        <v>-7.5795928100549637E-2</v>
      </c>
    </row>
    <row r="7266" spans="1:10" x14ac:dyDescent="0.2">
      <c r="A7266">
        <v>35202847</v>
      </c>
      <c r="B7266">
        <v>940</v>
      </c>
      <c r="C7266">
        <v>5</v>
      </c>
      <c r="D7266">
        <v>5</v>
      </c>
      <c r="E7266">
        <v>5</v>
      </c>
      <c r="F7266">
        <v>4</v>
      </c>
      <c r="G7266">
        <v>3.3596814949452476</v>
      </c>
      <c r="H7266">
        <v>3.7532219877233679</v>
      </c>
      <c r="I7266">
        <v>1.2298584106709392</v>
      </c>
      <c r="J7266">
        <v>0.43825113495922613</v>
      </c>
    </row>
    <row r="7267" spans="1:10" x14ac:dyDescent="0.2">
      <c r="A7267">
        <v>35202848</v>
      </c>
      <c r="B7267">
        <v>662</v>
      </c>
      <c r="C7267">
        <v>5</v>
      </c>
      <c r="D7267">
        <v>5</v>
      </c>
      <c r="E7267">
        <v>1</v>
      </c>
      <c r="F7267">
        <v>5</v>
      </c>
      <c r="G7267">
        <v>4.5810753420864492</v>
      </c>
      <c r="H7267">
        <v>1.2886238452958079</v>
      </c>
      <c r="I7267">
        <v>-1.0060752664098263</v>
      </c>
      <c r="J7267">
        <v>1.2067953744575841</v>
      </c>
    </row>
    <row r="7268" spans="1:10" x14ac:dyDescent="0.2">
      <c r="A7268">
        <v>35202849</v>
      </c>
      <c r="B7268">
        <v>1131</v>
      </c>
    </row>
    <row r="7269" spans="1:10" x14ac:dyDescent="0.2">
      <c r="A7269">
        <v>35202850</v>
      </c>
      <c r="B7269">
        <v>820</v>
      </c>
      <c r="C7269">
        <v>5</v>
      </c>
      <c r="D7269">
        <v>5</v>
      </c>
      <c r="E7269">
        <v>1</v>
      </c>
      <c r="F7269">
        <v>5</v>
      </c>
      <c r="G7269">
        <v>1.5598333569902902</v>
      </c>
      <c r="H7269">
        <v>3.3171720081929159</v>
      </c>
      <c r="I7269">
        <v>-0.93729519826675767</v>
      </c>
      <c r="J7269">
        <v>1.2981872185852938</v>
      </c>
    </row>
    <row r="7270" spans="1:10" x14ac:dyDescent="0.2">
      <c r="A7270">
        <v>35202878</v>
      </c>
      <c r="B7270">
        <v>508</v>
      </c>
      <c r="C7270">
        <v>5</v>
      </c>
      <c r="D7270">
        <v>2</v>
      </c>
      <c r="E7270">
        <v>5</v>
      </c>
      <c r="F7270">
        <v>3</v>
      </c>
      <c r="G7270">
        <v>2.5428447506959824</v>
      </c>
      <c r="H7270">
        <v>-0.520475245345007</v>
      </c>
      <c r="I7270">
        <v>0.87643665927526249</v>
      </c>
      <c r="J7270">
        <v>-0.11224575255435948</v>
      </c>
    </row>
    <row r="7271" spans="1:10" x14ac:dyDescent="0.2">
      <c r="A7271">
        <v>35202879</v>
      </c>
      <c r="B7271">
        <v>1363</v>
      </c>
      <c r="C7271">
        <v>5</v>
      </c>
      <c r="D7271">
        <v>1</v>
      </c>
      <c r="E7271">
        <v>5</v>
      </c>
      <c r="F7271">
        <v>3</v>
      </c>
      <c r="G7271">
        <v>0.7910840317109431</v>
      </c>
      <c r="H7271">
        <v>-1.053421288658045</v>
      </c>
      <c r="I7271">
        <v>0.68751737960414405</v>
      </c>
      <c r="J7271">
        <v>-0.37395845119469379</v>
      </c>
    </row>
    <row r="7272" spans="1:10" x14ac:dyDescent="0.2">
      <c r="A7272">
        <v>35202880</v>
      </c>
      <c r="B7272">
        <v>649</v>
      </c>
      <c r="C7272">
        <v>5</v>
      </c>
      <c r="D7272">
        <v>3</v>
      </c>
      <c r="E7272">
        <v>3</v>
      </c>
      <c r="F7272">
        <v>4</v>
      </c>
      <c r="G7272">
        <v>2.0522031804194674</v>
      </c>
      <c r="H7272">
        <v>-0.29828957808429479</v>
      </c>
      <c r="I7272">
        <v>-7.5541152237429798E-2</v>
      </c>
      <c r="J7272">
        <v>0.32790560240036121</v>
      </c>
    </row>
    <row r="7273" spans="1:10" x14ac:dyDescent="0.2">
      <c r="A7273">
        <v>35202881</v>
      </c>
      <c r="B7273">
        <v>480</v>
      </c>
      <c r="C7273">
        <v>5</v>
      </c>
      <c r="D7273">
        <v>2</v>
      </c>
      <c r="E7273">
        <v>1</v>
      </c>
      <c r="F7273">
        <v>4</v>
      </c>
      <c r="G7273">
        <v>0.70106391427271098</v>
      </c>
      <c r="H7273">
        <v>-0.62716185446260886</v>
      </c>
      <c r="I7273">
        <v>-0.81737139014211857</v>
      </c>
      <c r="J7273">
        <v>0.15113327723405651</v>
      </c>
    </row>
    <row r="7274" spans="1:10" x14ac:dyDescent="0.2">
      <c r="A7274">
        <v>35202882</v>
      </c>
      <c r="B7274">
        <v>602</v>
      </c>
      <c r="C7274">
        <v>5</v>
      </c>
      <c r="D7274">
        <v>2</v>
      </c>
      <c r="E7274">
        <v>2</v>
      </c>
      <c r="F7274">
        <v>4</v>
      </c>
      <c r="G7274">
        <v>1.3807956902581493</v>
      </c>
      <c r="H7274">
        <v>-0.73085704847300814</v>
      </c>
      <c r="I7274">
        <v>-0.52973936640327723</v>
      </c>
      <c r="J7274">
        <v>0.22126865298688786</v>
      </c>
    </row>
    <row r="7275" spans="1:10" x14ac:dyDescent="0.2">
      <c r="A7275">
        <v>35202883</v>
      </c>
      <c r="B7275">
        <v>341</v>
      </c>
      <c r="C7275">
        <v>5</v>
      </c>
      <c r="D7275">
        <v>2</v>
      </c>
      <c r="E7275">
        <v>1</v>
      </c>
      <c r="F7275">
        <v>4</v>
      </c>
      <c r="G7275">
        <v>1.4954985513746171</v>
      </c>
      <c r="H7275">
        <v>-0.58520360025165097</v>
      </c>
      <c r="I7275">
        <v>-0.90410816998266341</v>
      </c>
      <c r="J7275">
        <v>-2.0711538274185787E-2</v>
      </c>
    </row>
    <row r="7276" spans="1:10" x14ac:dyDescent="0.2">
      <c r="A7276">
        <v>35202884</v>
      </c>
      <c r="B7276">
        <v>522</v>
      </c>
      <c r="C7276">
        <v>1</v>
      </c>
      <c r="D7276">
        <v>1</v>
      </c>
      <c r="E7276">
        <v>3</v>
      </c>
      <c r="F7276">
        <v>4</v>
      </c>
      <c r="G7276">
        <v>-0.87782182861039226</v>
      </c>
      <c r="H7276">
        <v>-1.135303657518935</v>
      </c>
      <c r="I7276">
        <v>-0.26596972502422417</v>
      </c>
      <c r="J7276">
        <v>-2.7585345355759711E-2</v>
      </c>
    </row>
    <row r="7277" spans="1:10" x14ac:dyDescent="0.2">
      <c r="A7277">
        <v>35202886</v>
      </c>
      <c r="B7277">
        <v>500</v>
      </c>
      <c r="C7277">
        <v>1</v>
      </c>
      <c r="D7277">
        <v>3</v>
      </c>
      <c r="E7277">
        <v>1</v>
      </c>
      <c r="F7277">
        <v>4</v>
      </c>
      <c r="G7277">
        <v>-0.80326101397580563</v>
      </c>
      <c r="H7277">
        <v>-0.4028270298468371</v>
      </c>
      <c r="I7277">
        <v>-0.72382944510630032</v>
      </c>
      <c r="J7277">
        <v>0.48070381583327054</v>
      </c>
    </row>
    <row r="7278" spans="1:10" x14ac:dyDescent="0.2">
      <c r="A7278">
        <v>35202887</v>
      </c>
      <c r="B7278">
        <v>448</v>
      </c>
      <c r="C7278">
        <v>5</v>
      </c>
      <c r="D7278">
        <v>2</v>
      </c>
      <c r="E7278">
        <v>1</v>
      </c>
      <c r="F7278">
        <v>5</v>
      </c>
      <c r="G7278">
        <v>0.95996718481686372</v>
      </c>
      <c r="H7278">
        <v>-0.7482772636949927</v>
      </c>
      <c r="I7278">
        <v>-0.87083156824876973</v>
      </c>
      <c r="J7278">
        <v>0.83794955722698905</v>
      </c>
    </row>
    <row r="7279" spans="1:10" x14ac:dyDescent="0.2">
      <c r="A7279">
        <v>35202888</v>
      </c>
      <c r="B7279">
        <v>490</v>
      </c>
      <c r="C7279">
        <v>3</v>
      </c>
      <c r="D7279">
        <v>1</v>
      </c>
      <c r="E7279">
        <v>2</v>
      </c>
      <c r="F7279">
        <v>4</v>
      </c>
      <c r="G7279">
        <v>-0.31287771466420983</v>
      </c>
      <c r="H7279">
        <v>-1.2013573904821122</v>
      </c>
      <c r="I7279">
        <v>-0.56792320359994708</v>
      </c>
      <c r="J7279">
        <v>0.13330971041746675</v>
      </c>
    </row>
    <row r="7280" spans="1:10" x14ac:dyDescent="0.2">
      <c r="A7280">
        <v>35202889</v>
      </c>
      <c r="B7280">
        <v>446</v>
      </c>
      <c r="C7280">
        <v>4</v>
      </c>
      <c r="D7280">
        <v>3</v>
      </c>
      <c r="E7280">
        <v>1</v>
      </c>
      <c r="F7280">
        <v>4</v>
      </c>
      <c r="G7280">
        <v>0.19286188836922721</v>
      </c>
      <c r="H7280">
        <v>-0.4037576685518165</v>
      </c>
      <c r="I7280">
        <v>-1.1043696958563525</v>
      </c>
      <c r="J7280">
        <v>0.66516786804701744</v>
      </c>
    </row>
    <row r="7281" spans="1:10" x14ac:dyDescent="0.2">
      <c r="A7281">
        <v>35202890</v>
      </c>
      <c r="B7281">
        <v>614</v>
      </c>
      <c r="C7281">
        <v>5</v>
      </c>
      <c r="D7281">
        <v>3</v>
      </c>
      <c r="E7281">
        <v>1</v>
      </c>
      <c r="F7281">
        <v>5</v>
      </c>
      <c r="G7281">
        <v>1.5910603570980206</v>
      </c>
      <c r="H7281">
        <v>-0.25253540572128397</v>
      </c>
      <c r="I7281">
        <v>-0.95154779962713487</v>
      </c>
      <c r="J7281">
        <v>1.1680582474971335</v>
      </c>
    </row>
    <row r="7282" spans="1:10" x14ac:dyDescent="0.2">
      <c r="A7282">
        <v>35202891</v>
      </c>
      <c r="B7282">
        <v>588</v>
      </c>
      <c r="C7282">
        <v>5</v>
      </c>
      <c r="D7282">
        <v>2</v>
      </c>
      <c r="E7282">
        <v>1</v>
      </c>
      <c r="F7282">
        <v>4</v>
      </c>
      <c r="G7282">
        <v>0.79700134022283509</v>
      </c>
      <c r="H7282">
        <v>-0.74529665082906571</v>
      </c>
      <c r="I7282">
        <v>-0.87774308840280735</v>
      </c>
      <c r="J7282">
        <v>0.34860752253828398</v>
      </c>
    </row>
    <row r="7283" spans="1:10" x14ac:dyDescent="0.2">
      <c r="A7283">
        <v>35202892</v>
      </c>
      <c r="B7283">
        <v>326</v>
      </c>
      <c r="C7283">
        <v>5</v>
      </c>
      <c r="D7283">
        <v>3</v>
      </c>
      <c r="E7283">
        <v>1</v>
      </c>
      <c r="F7283">
        <v>4</v>
      </c>
      <c r="G7283">
        <v>1.2672485860828657</v>
      </c>
      <c r="H7283">
        <v>-0.34452055026778949</v>
      </c>
      <c r="I7283">
        <v>-0.86640422248503146</v>
      </c>
      <c r="J7283">
        <v>0.63172040489651171</v>
      </c>
    </row>
    <row r="7284" spans="1:10" x14ac:dyDescent="0.2">
      <c r="A7284">
        <v>35202893</v>
      </c>
      <c r="B7284">
        <v>590</v>
      </c>
      <c r="C7284">
        <v>5</v>
      </c>
      <c r="D7284">
        <v>2</v>
      </c>
      <c r="E7284">
        <v>1</v>
      </c>
      <c r="F7284">
        <v>4</v>
      </c>
      <c r="G7284">
        <v>2.8171593912869586</v>
      </c>
      <c r="H7284">
        <v>-0.65963574662121904</v>
      </c>
      <c r="I7284">
        <v>-0.77197709248367441</v>
      </c>
      <c r="J7284">
        <v>0.5149542606846651</v>
      </c>
    </row>
    <row r="7285" spans="1:10" x14ac:dyDescent="0.2">
      <c r="A7285">
        <v>35202894</v>
      </c>
      <c r="B7285">
        <v>655</v>
      </c>
      <c r="C7285">
        <v>5</v>
      </c>
      <c r="D7285">
        <v>4</v>
      </c>
      <c r="E7285">
        <v>1</v>
      </c>
      <c r="F7285">
        <v>5</v>
      </c>
      <c r="G7285">
        <v>2.306975365606017</v>
      </c>
      <c r="H7285">
        <v>0.37890375550505728</v>
      </c>
      <c r="I7285">
        <v>-0.82786193103043271</v>
      </c>
      <c r="J7285">
        <v>1.334523089684311</v>
      </c>
    </row>
    <row r="7286" spans="1:10" x14ac:dyDescent="0.2">
      <c r="A7286">
        <v>35202895</v>
      </c>
      <c r="B7286">
        <v>540</v>
      </c>
      <c r="C7286">
        <v>4</v>
      </c>
      <c r="D7286">
        <v>3</v>
      </c>
      <c r="E7286">
        <v>2</v>
      </c>
      <c r="F7286">
        <v>4</v>
      </c>
      <c r="G7286">
        <v>0.34109655596765537</v>
      </c>
      <c r="H7286">
        <v>-0.41742412558120373</v>
      </c>
      <c r="I7286">
        <v>-0.46771085489486974</v>
      </c>
      <c r="J7286">
        <v>0.12877601785746287</v>
      </c>
    </row>
    <row r="7287" spans="1:10" x14ac:dyDescent="0.2">
      <c r="A7287">
        <v>35202896</v>
      </c>
      <c r="B7287">
        <v>469</v>
      </c>
      <c r="C7287">
        <v>1</v>
      </c>
      <c r="D7287">
        <v>1</v>
      </c>
      <c r="E7287">
        <v>3</v>
      </c>
      <c r="F7287">
        <v>3</v>
      </c>
      <c r="G7287">
        <v>-0.79374528274935741</v>
      </c>
      <c r="H7287">
        <v>-1.5351176357438483</v>
      </c>
      <c r="I7287">
        <v>8.8696345312226504E-3</v>
      </c>
      <c r="J7287">
        <v>-0.13403932852346487</v>
      </c>
    </row>
    <row r="7288" spans="1:10" x14ac:dyDescent="0.2">
      <c r="A7288">
        <v>35202897</v>
      </c>
      <c r="B7288">
        <v>492</v>
      </c>
      <c r="C7288">
        <v>1</v>
      </c>
      <c r="D7288">
        <v>1</v>
      </c>
      <c r="E7288">
        <v>3</v>
      </c>
      <c r="F7288">
        <v>4</v>
      </c>
      <c r="G7288">
        <v>-0.76569138148254923</v>
      </c>
      <c r="H7288">
        <v>-0.90447159347853545</v>
      </c>
      <c r="I7288">
        <v>-0.26292001399172749</v>
      </c>
      <c r="J7288">
        <v>-6.2556544115498491E-3</v>
      </c>
    </row>
    <row r="7289" spans="1:10" x14ac:dyDescent="0.2">
      <c r="A7289">
        <v>35202898</v>
      </c>
      <c r="B7289">
        <v>464</v>
      </c>
      <c r="C7289">
        <v>2</v>
      </c>
      <c r="D7289">
        <v>1</v>
      </c>
      <c r="E7289">
        <v>3</v>
      </c>
      <c r="F7289">
        <v>3</v>
      </c>
      <c r="G7289">
        <v>-0.72667169315311486</v>
      </c>
      <c r="H7289">
        <v>-0.92712585109806889</v>
      </c>
      <c r="I7289">
        <v>-8.2868392878256689E-2</v>
      </c>
      <c r="J7289">
        <v>-7.2981173621544021E-2</v>
      </c>
    </row>
    <row r="7290" spans="1:10" x14ac:dyDescent="0.2">
      <c r="A7290">
        <v>35202899</v>
      </c>
      <c r="B7290">
        <v>569</v>
      </c>
      <c r="C7290">
        <v>3</v>
      </c>
      <c r="D7290">
        <v>1</v>
      </c>
      <c r="E7290">
        <v>3</v>
      </c>
      <c r="F7290">
        <v>3</v>
      </c>
      <c r="G7290">
        <v>-0.34540910325807922</v>
      </c>
      <c r="H7290">
        <v>-0.81683248305749867</v>
      </c>
      <c r="I7290">
        <v>-0.15382575872806536</v>
      </c>
      <c r="J7290">
        <v>-0.17703962527952155</v>
      </c>
    </row>
    <row r="7291" spans="1:10" x14ac:dyDescent="0.2">
      <c r="A7291">
        <v>35202900</v>
      </c>
      <c r="B7291">
        <v>711</v>
      </c>
      <c r="C7291">
        <v>5</v>
      </c>
      <c r="D7291">
        <v>3</v>
      </c>
      <c r="E7291">
        <v>2</v>
      </c>
      <c r="F7291">
        <v>3</v>
      </c>
      <c r="G7291">
        <v>1.2967972698966534</v>
      </c>
      <c r="H7291">
        <v>-0.33816205899908652</v>
      </c>
      <c r="I7291">
        <v>-0.50334384762781537</v>
      </c>
      <c r="J7291">
        <v>-0.16166101802043964</v>
      </c>
    </row>
    <row r="7292" spans="1:10" x14ac:dyDescent="0.2">
      <c r="A7292">
        <v>35202901</v>
      </c>
      <c r="B7292">
        <v>484</v>
      </c>
      <c r="C7292">
        <v>5</v>
      </c>
      <c r="D7292">
        <v>1</v>
      </c>
      <c r="E7292">
        <v>2</v>
      </c>
      <c r="F7292">
        <v>4</v>
      </c>
      <c r="G7292">
        <v>0.73034980457759036</v>
      </c>
      <c r="H7292">
        <v>-0.835520316510457</v>
      </c>
      <c r="I7292">
        <v>-0.55141697376614496</v>
      </c>
      <c r="J7292">
        <v>0.12135341460342429</v>
      </c>
    </row>
    <row r="7293" spans="1:10" x14ac:dyDescent="0.2">
      <c r="A7293">
        <v>35202902</v>
      </c>
      <c r="B7293">
        <v>440</v>
      </c>
      <c r="C7293">
        <v>5</v>
      </c>
      <c r="D7293">
        <v>3</v>
      </c>
      <c r="E7293">
        <v>1</v>
      </c>
      <c r="F7293">
        <v>4</v>
      </c>
      <c r="G7293">
        <v>1.8097373144272826</v>
      </c>
      <c r="H7293">
        <v>-0.1099330257842657</v>
      </c>
      <c r="I7293">
        <v>-1.51036592231873</v>
      </c>
      <c r="J7293">
        <v>0.35503084098073567</v>
      </c>
    </row>
    <row r="7294" spans="1:10" x14ac:dyDescent="0.2">
      <c r="A7294">
        <v>35202903</v>
      </c>
      <c r="B7294">
        <v>588</v>
      </c>
      <c r="C7294">
        <v>5</v>
      </c>
      <c r="D7294">
        <v>3</v>
      </c>
      <c r="E7294">
        <v>1</v>
      </c>
      <c r="F7294">
        <v>4</v>
      </c>
      <c r="G7294">
        <v>2.149892653208648</v>
      </c>
      <c r="H7294">
        <v>-0.27593435702214553</v>
      </c>
      <c r="I7294">
        <v>-1.3983755076762827</v>
      </c>
      <c r="J7294">
        <v>0.69011559018025259</v>
      </c>
    </row>
    <row r="7295" spans="1:10" x14ac:dyDescent="0.2">
      <c r="A7295">
        <v>35202904</v>
      </c>
      <c r="B7295">
        <v>533</v>
      </c>
      <c r="C7295">
        <v>4</v>
      </c>
      <c r="D7295">
        <v>1</v>
      </c>
      <c r="E7295">
        <v>3</v>
      </c>
      <c r="F7295">
        <v>4</v>
      </c>
      <c r="G7295">
        <v>0.25717752090661161</v>
      </c>
      <c r="H7295">
        <v>-0.83001268743353496</v>
      </c>
      <c r="I7295">
        <v>-0.22480752763240711</v>
      </c>
      <c r="J7295">
        <v>-1.0583502476414333E-2</v>
      </c>
    </row>
    <row r="7296" spans="1:10" x14ac:dyDescent="0.2">
      <c r="A7296">
        <v>35202905</v>
      </c>
      <c r="B7296">
        <v>566</v>
      </c>
      <c r="C7296">
        <v>1</v>
      </c>
      <c r="D7296">
        <v>1</v>
      </c>
      <c r="E7296">
        <v>4</v>
      </c>
      <c r="F7296">
        <v>3</v>
      </c>
      <c r="G7296">
        <v>-0.99979609677917913</v>
      </c>
      <c r="H7296">
        <v>-1.0985296118770882</v>
      </c>
      <c r="I7296">
        <v>0.28455445994674289</v>
      </c>
      <c r="J7296">
        <v>-0.18191356555823421</v>
      </c>
    </row>
    <row r="7297" spans="1:10" x14ac:dyDescent="0.2">
      <c r="A7297">
        <v>35202906</v>
      </c>
      <c r="B7297">
        <v>503</v>
      </c>
      <c r="C7297">
        <v>4</v>
      </c>
      <c r="D7297">
        <v>1</v>
      </c>
      <c r="E7297">
        <v>2</v>
      </c>
      <c r="F7297">
        <v>3</v>
      </c>
      <c r="G7297">
        <v>0.22373047155484893</v>
      </c>
      <c r="H7297">
        <v>-1.2057020375345739</v>
      </c>
      <c r="I7297">
        <v>-0.38279785883480211</v>
      </c>
      <c r="J7297">
        <v>-0.20598426924989122</v>
      </c>
    </row>
    <row r="7298" spans="1:10" x14ac:dyDescent="0.2">
      <c r="A7298">
        <v>35202907</v>
      </c>
      <c r="B7298">
        <v>488</v>
      </c>
      <c r="C7298">
        <v>5</v>
      </c>
      <c r="D7298">
        <v>2</v>
      </c>
      <c r="E7298">
        <v>2</v>
      </c>
      <c r="F7298">
        <v>4</v>
      </c>
      <c r="G7298">
        <v>1.9299038275689973</v>
      </c>
      <c r="H7298">
        <v>-0.66449986683792539</v>
      </c>
      <c r="I7298">
        <v>-0.41341989509558408</v>
      </c>
      <c r="J7298">
        <v>0.17122388550216758</v>
      </c>
    </row>
    <row r="7299" spans="1:10" x14ac:dyDescent="0.2">
      <c r="A7299">
        <v>35202910</v>
      </c>
      <c r="B7299">
        <v>393</v>
      </c>
      <c r="C7299">
        <v>4</v>
      </c>
      <c r="D7299">
        <v>1</v>
      </c>
      <c r="E7299">
        <v>3</v>
      </c>
      <c r="F7299">
        <v>3</v>
      </c>
      <c r="G7299">
        <v>0.61422784745027637</v>
      </c>
      <c r="H7299">
        <v>-0.98868757546730879</v>
      </c>
      <c r="I7299">
        <v>-0.31610862243191762</v>
      </c>
      <c r="J7299">
        <v>-0.1369796805975208</v>
      </c>
    </row>
    <row r="7300" spans="1:10" x14ac:dyDescent="0.2">
      <c r="A7300">
        <v>35202911</v>
      </c>
      <c r="B7300">
        <v>577</v>
      </c>
      <c r="C7300">
        <v>4</v>
      </c>
      <c r="D7300">
        <v>2</v>
      </c>
      <c r="E7300">
        <v>2</v>
      </c>
      <c r="F7300">
        <v>3</v>
      </c>
      <c r="G7300">
        <v>0.31502015291839608</v>
      </c>
      <c r="H7300">
        <v>-0.6317613435434728</v>
      </c>
      <c r="I7300">
        <v>-0.44660518064617483</v>
      </c>
      <c r="J7300">
        <v>-0.19106804132784067</v>
      </c>
    </row>
    <row r="7301" spans="1:10" x14ac:dyDescent="0.2">
      <c r="A7301">
        <v>35202912</v>
      </c>
      <c r="B7301">
        <v>605</v>
      </c>
      <c r="C7301">
        <v>5</v>
      </c>
      <c r="D7301">
        <v>2</v>
      </c>
      <c r="E7301">
        <v>2</v>
      </c>
      <c r="F7301">
        <v>4</v>
      </c>
      <c r="G7301">
        <v>1.8582889785552359</v>
      </c>
      <c r="H7301">
        <v>-0.73997635275029228</v>
      </c>
      <c r="I7301">
        <v>-0.51685625016847903</v>
      </c>
      <c r="J7301">
        <v>0.14654607470984143</v>
      </c>
    </row>
    <row r="7302" spans="1:10" x14ac:dyDescent="0.2">
      <c r="A7302">
        <v>35202918</v>
      </c>
      <c r="B7302">
        <v>654</v>
      </c>
      <c r="C7302">
        <v>4</v>
      </c>
      <c r="D7302">
        <v>1</v>
      </c>
      <c r="E7302">
        <v>3</v>
      </c>
      <c r="F7302">
        <v>3</v>
      </c>
      <c r="G7302">
        <v>3.1611762366551457E-2</v>
      </c>
      <c r="H7302">
        <v>-1.3054684078695535</v>
      </c>
      <c r="I7302">
        <v>-0.3042113934704796</v>
      </c>
      <c r="J7302">
        <v>-0.17243457216706345</v>
      </c>
    </row>
    <row r="7303" spans="1:10" x14ac:dyDescent="0.2">
      <c r="A7303">
        <v>35202919</v>
      </c>
      <c r="B7303">
        <v>546</v>
      </c>
      <c r="C7303">
        <v>3</v>
      </c>
      <c r="D7303">
        <v>1</v>
      </c>
      <c r="E7303">
        <v>2</v>
      </c>
      <c r="F7303">
        <v>3</v>
      </c>
      <c r="G7303">
        <v>-7.2192993404466818E-2</v>
      </c>
      <c r="H7303">
        <v>-0.91093915502681866</v>
      </c>
      <c r="I7303">
        <v>-0.400265150003635</v>
      </c>
      <c r="J7303">
        <v>-0.24306266887840561</v>
      </c>
    </row>
    <row r="7304" spans="1:10" x14ac:dyDescent="0.2">
      <c r="A7304">
        <v>35202920</v>
      </c>
      <c r="B7304">
        <v>602</v>
      </c>
      <c r="C7304">
        <v>3</v>
      </c>
      <c r="D7304">
        <v>1</v>
      </c>
      <c r="E7304">
        <v>2</v>
      </c>
      <c r="F7304">
        <v>4</v>
      </c>
      <c r="G7304">
        <v>-6.0664704013930398E-2</v>
      </c>
      <c r="H7304">
        <v>-0.8288449262395321</v>
      </c>
      <c r="I7304">
        <v>-0.58201181785751788</v>
      </c>
      <c r="J7304">
        <v>-1.1609745972190361E-2</v>
      </c>
    </row>
    <row r="7305" spans="1:10" x14ac:dyDescent="0.2">
      <c r="A7305">
        <v>35202928</v>
      </c>
      <c r="B7305">
        <v>606</v>
      </c>
      <c r="C7305">
        <v>5</v>
      </c>
      <c r="D7305">
        <v>2</v>
      </c>
      <c r="E7305">
        <v>2</v>
      </c>
      <c r="F7305">
        <v>3</v>
      </c>
      <c r="G7305">
        <v>1.0136618350686735</v>
      </c>
      <c r="H7305">
        <v>-0.62938107606310223</v>
      </c>
      <c r="I7305">
        <v>-0.32391085412714171</v>
      </c>
      <c r="J7305">
        <v>-9.3492757943674037E-2</v>
      </c>
    </row>
    <row r="7306" spans="1:10" x14ac:dyDescent="0.2">
      <c r="A7306">
        <v>35202930</v>
      </c>
      <c r="B7306">
        <v>505</v>
      </c>
      <c r="C7306">
        <v>5</v>
      </c>
      <c r="D7306">
        <v>2</v>
      </c>
      <c r="E7306">
        <v>1</v>
      </c>
      <c r="F7306">
        <v>4</v>
      </c>
      <c r="G7306">
        <v>1.0998246612952922</v>
      </c>
      <c r="H7306">
        <v>-0.60595106925361719</v>
      </c>
      <c r="I7306">
        <v>-0.85091478744407878</v>
      </c>
      <c r="J7306">
        <v>0.20785599065267929</v>
      </c>
    </row>
    <row r="7307" spans="1:10" x14ac:dyDescent="0.2">
      <c r="A7307">
        <v>35202931</v>
      </c>
      <c r="B7307">
        <v>600</v>
      </c>
      <c r="C7307">
        <v>5</v>
      </c>
      <c r="D7307">
        <v>3</v>
      </c>
      <c r="E7307">
        <v>1</v>
      </c>
      <c r="F7307">
        <v>4</v>
      </c>
      <c r="G7307">
        <v>2.6196417095212139</v>
      </c>
      <c r="H7307">
        <v>-0.35187769317708373</v>
      </c>
      <c r="I7307">
        <v>-0.82371574690850902</v>
      </c>
      <c r="J7307">
        <v>0.36106174948971476</v>
      </c>
    </row>
    <row r="7308" spans="1:10" x14ac:dyDescent="0.2">
      <c r="A7308">
        <v>35202932</v>
      </c>
      <c r="B7308">
        <v>513</v>
      </c>
      <c r="C7308">
        <v>4</v>
      </c>
      <c r="D7308">
        <v>1</v>
      </c>
      <c r="E7308">
        <v>2</v>
      </c>
      <c r="F7308">
        <v>3</v>
      </c>
      <c r="G7308">
        <v>0.21117771909921712</v>
      </c>
      <c r="H7308">
        <v>-0.93402424608886614</v>
      </c>
      <c r="I7308">
        <v>-0.47270823551089897</v>
      </c>
      <c r="J7308">
        <v>-0.16055021933514005</v>
      </c>
    </row>
    <row r="7309" spans="1:10" x14ac:dyDescent="0.2">
      <c r="A7309">
        <v>35202933</v>
      </c>
      <c r="B7309">
        <v>569</v>
      </c>
      <c r="C7309">
        <v>2</v>
      </c>
      <c r="D7309">
        <v>3</v>
      </c>
      <c r="E7309">
        <v>2</v>
      </c>
      <c r="F7309">
        <v>4</v>
      </c>
      <c r="G7309">
        <v>-0.49571831763187746</v>
      </c>
      <c r="H7309">
        <v>-0.41774242173860915</v>
      </c>
      <c r="I7309">
        <v>-0.56627825463659631</v>
      </c>
      <c r="J7309">
        <v>0.19856163462775911</v>
      </c>
    </row>
    <row r="7310" spans="1:10" x14ac:dyDescent="0.2">
      <c r="A7310">
        <v>35202935</v>
      </c>
      <c r="B7310">
        <v>530</v>
      </c>
      <c r="C7310">
        <v>5</v>
      </c>
      <c r="D7310">
        <v>1</v>
      </c>
      <c r="E7310">
        <v>1</v>
      </c>
      <c r="F7310">
        <v>4</v>
      </c>
      <c r="G7310">
        <v>0.80577914201549827</v>
      </c>
      <c r="H7310">
        <v>-0.94534706764386944</v>
      </c>
      <c r="I7310">
        <v>-0.78776791199005058</v>
      </c>
      <c r="J7310">
        <v>-4.0839020515401045E-2</v>
      </c>
    </row>
    <row r="7311" spans="1:10" x14ac:dyDescent="0.2">
      <c r="A7311">
        <v>35202936</v>
      </c>
      <c r="B7311">
        <v>516</v>
      </c>
      <c r="C7311">
        <v>3</v>
      </c>
      <c r="D7311">
        <v>1</v>
      </c>
      <c r="E7311">
        <v>2</v>
      </c>
      <c r="F7311">
        <v>4</v>
      </c>
      <c r="G7311">
        <v>-7.5721210204951928E-2</v>
      </c>
      <c r="H7311">
        <v>-0.8002769096877751</v>
      </c>
      <c r="I7311">
        <v>-0.57942938999906601</v>
      </c>
      <c r="J7311">
        <v>-5.0693236482330317E-2</v>
      </c>
    </row>
    <row r="7312" spans="1:10" x14ac:dyDescent="0.2">
      <c r="A7312">
        <v>35202937</v>
      </c>
      <c r="B7312">
        <v>644</v>
      </c>
      <c r="C7312">
        <v>2</v>
      </c>
      <c r="D7312">
        <v>1</v>
      </c>
      <c r="E7312">
        <v>3</v>
      </c>
      <c r="F7312">
        <v>3</v>
      </c>
      <c r="G7312">
        <v>-0.68923645510474196</v>
      </c>
      <c r="H7312">
        <v>-0.99231493443402508</v>
      </c>
      <c r="I7312">
        <v>-0.28994222566113548</v>
      </c>
      <c r="J7312">
        <v>-0.26245336734196389</v>
      </c>
    </row>
    <row r="7313" spans="1:10" x14ac:dyDescent="0.2">
      <c r="A7313">
        <v>35202938</v>
      </c>
      <c r="B7313">
        <v>518</v>
      </c>
      <c r="C7313">
        <v>3</v>
      </c>
      <c r="D7313">
        <v>1</v>
      </c>
      <c r="E7313">
        <v>1</v>
      </c>
      <c r="F7313">
        <v>4</v>
      </c>
      <c r="G7313">
        <v>-0.29455565610061618</v>
      </c>
      <c r="H7313">
        <v>-0.79999398992520376</v>
      </c>
      <c r="I7313">
        <v>-0.78737570491804509</v>
      </c>
      <c r="J7313">
        <v>0.11153099699348834</v>
      </c>
    </row>
    <row r="7314" spans="1:10" x14ac:dyDescent="0.2">
      <c r="A7314">
        <v>35202939</v>
      </c>
      <c r="B7314">
        <v>666</v>
      </c>
      <c r="C7314">
        <v>4</v>
      </c>
      <c r="D7314">
        <v>3</v>
      </c>
      <c r="E7314">
        <v>1</v>
      </c>
      <c r="F7314">
        <v>4</v>
      </c>
      <c r="G7314">
        <v>0.16047651334529106</v>
      </c>
      <c r="H7314">
        <v>-0.39921920976896896</v>
      </c>
      <c r="I7314">
        <v>-0.91877147262646575</v>
      </c>
      <c r="J7314">
        <v>0.54611860986688476</v>
      </c>
    </row>
    <row r="7315" spans="1:10" x14ac:dyDescent="0.2">
      <c r="A7315">
        <v>35202940</v>
      </c>
      <c r="B7315">
        <v>423</v>
      </c>
      <c r="C7315">
        <v>4</v>
      </c>
      <c r="D7315">
        <v>3</v>
      </c>
      <c r="E7315">
        <v>3</v>
      </c>
      <c r="F7315">
        <v>5</v>
      </c>
      <c r="G7315">
        <v>0.56532096638235463</v>
      </c>
      <c r="H7315">
        <v>-0.26424263373298562</v>
      </c>
      <c r="I7315">
        <v>-0.16049602798044654</v>
      </c>
      <c r="J7315">
        <v>0.82807181393001128</v>
      </c>
    </row>
    <row r="7316" spans="1:10" x14ac:dyDescent="0.2">
      <c r="A7316">
        <v>35202941</v>
      </c>
      <c r="B7316">
        <v>501</v>
      </c>
      <c r="C7316">
        <v>1</v>
      </c>
      <c r="D7316">
        <v>1</v>
      </c>
      <c r="E7316">
        <v>3</v>
      </c>
      <c r="F7316">
        <v>3</v>
      </c>
      <c r="G7316">
        <v>-0.94320543468068552</v>
      </c>
      <c r="H7316">
        <v>-0.99548931678554164</v>
      </c>
      <c r="I7316">
        <v>-7.4876014610826977E-2</v>
      </c>
      <c r="J7316">
        <v>-0.11376822170724771</v>
      </c>
    </row>
    <row r="7317" spans="1:10" x14ac:dyDescent="0.2">
      <c r="A7317">
        <v>35202942</v>
      </c>
      <c r="B7317">
        <v>580</v>
      </c>
      <c r="C7317">
        <v>2</v>
      </c>
      <c r="D7317">
        <v>1</v>
      </c>
      <c r="E7317">
        <v>2</v>
      </c>
      <c r="F7317">
        <v>4</v>
      </c>
      <c r="G7317">
        <v>-0.6300365721035851</v>
      </c>
      <c r="H7317">
        <v>-1.0593298029241396</v>
      </c>
      <c r="I7317">
        <v>-0.35708248787117275</v>
      </c>
      <c r="J7317">
        <v>-1.6239687225762883E-2</v>
      </c>
    </row>
    <row r="7318" spans="1:10" x14ac:dyDescent="0.2">
      <c r="A7318">
        <v>35202943</v>
      </c>
      <c r="B7318">
        <v>752</v>
      </c>
      <c r="C7318">
        <v>5</v>
      </c>
      <c r="D7318">
        <v>3</v>
      </c>
      <c r="E7318">
        <v>1</v>
      </c>
      <c r="F7318">
        <v>5</v>
      </c>
      <c r="G7318">
        <v>1.476448259561181</v>
      </c>
      <c r="H7318">
        <v>-7.4861476083965747E-2</v>
      </c>
      <c r="I7318">
        <v>-1.2770157360396777</v>
      </c>
      <c r="J7318">
        <v>0.86638433969851181</v>
      </c>
    </row>
    <row r="7319" spans="1:10" x14ac:dyDescent="0.2">
      <c r="A7319">
        <v>35202944</v>
      </c>
      <c r="B7319">
        <v>809</v>
      </c>
      <c r="C7319">
        <v>5</v>
      </c>
      <c r="D7319">
        <v>2</v>
      </c>
      <c r="E7319">
        <v>5</v>
      </c>
      <c r="F7319">
        <v>3</v>
      </c>
      <c r="G7319">
        <v>1.1737065672567257</v>
      </c>
      <c r="H7319">
        <v>-0.52350445573341553</v>
      </c>
      <c r="I7319">
        <v>1.1739997544801639</v>
      </c>
      <c r="J7319">
        <v>-0.16986366581646384</v>
      </c>
    </row>
    <row r="7320" spans="1:10" x14ac:dyDescent="0.2">
      <c r="A7320">
        <v>35202945</v>
      </c>
      <c r="B7320">
        <v>482</v>
      </c>
      <c r="C7320">
        <v>2</v>
      </c>
      <c r="D7320">
        <v>1</v>
      </c>
      <c r="E7320">
        <v>4</v>
      </c>
      <c r="F7320">
        <v>3</v>
      </c>
      <c r="G7320">
        <v>-0.57749063401156064</v>
      </c>
      <c r="H7320">
        <v>-1.2104378742506305</v>
      </c>
      <c r="I7320">
        <v>0.21409635172343289</v>
      </c>
      <c r="J7320">
        <v>-0.31086610233868284</v>
      </c>
    </row>
    <row r="7321" spans="1:10" x14ac:dyDescent="0.2">
      <c r="A7321">
        <v>35202946</v>
      </c>
      <c r="B7321">
        <v>600</v>
      </c>
      <c r="C7321">
        <v>3</v>
      </c>
      <c r="D7321">
        <v>1</v>
      </c>
      <c r="E7321">
        <v>4</v>
      </c>
      <c r="F7321">
        <v>2</v>
      </c>
      <c r="G7321">
        <v>-8.3477851566346822E-2</v>
      </c>
      <c r="H7321">
        <v>-0.88324765303489605</v>
      </c>
      <c r="I7321">
        <v>9.3431793213773581E-2</v>
      </c>
      <c r="J7321">
        <v>-0.44816473023620379</v>
      </c>
    </row>
    <row r="7322" spans="1:10" x14ac:dyDescent="0.2">
      <c r="A7322">
        <v>35202947</v>
      </c>
      <c r="B7322">
        <v>859</v>
      </c>
      <c r="C7322">
        <v>4</v>
      </c>
      <c r="D7322">
        <v>1</v>
      </c>
      <c r="E7322">
        <v>2</v>
      </c>
      <c r="F7322">
        <v>4</v>
      </c>
      <c r="G7322">
        <v>0.62035562500739816</v>
      </c>
      <c r="H7322">
        <v>-0.92897217762811612</v>
      </c>
      <c r="I7322">
        <v>-0.373533339052327</v>
      </c>
      <c r="J7322">
        <v>-1.8984174589165501E-2</v>
      </c>
    </row>
    <row r="7323" spans="1:10" x14ac:dyDescent="0.2">
      <c r="A7323">
        <v>35202948</v>
      </c>
      <c r="B7323">
        <v>326</v>
      </c>
      <c r="C7323">
        <v>4</v>
      </c>
      <c r="D7323">
        <v>1</v>
      </c>
      <c r="E7323">
        <v>3</v>
      </c>
      <c r="F7323">
        <v>3</v>
      </c>
      <c r="G7323">
        <v>0.1142548499181173</v>
      </c>
      <c r="H7323">
        <v>-0.78295883768986008</v>
      </c>
      <c r="I7323">
        <v>-9.9206781304200103E-2</v>
      </c>
      <c r="J7323">
        <v>-0.26259251772513814</v>
      </c>
    </row>
    <row r="7324" spans="1:10" x14ac:dyDescent="0.2">
      <c r="A7324">
        <v>35202949</v>
      </c>
      <c r="B7324">
        <v>633</v>
      </c>
      <c r="C7324">
        <v>5</v>
      </c>
      <c r="D7324">
        <v>1</v>
      </c>
      <c r="E7324">
        <v>3</v>
      </c>
      <c r="F7324">
        <v>4</v>
      </c>
      <c r="G7324">
        <v>1.6380658555385996</v>
      </c>
      <c r="H7324">
        <v>-0.78056905070460147</v>
      </c>
      <c r="I7324">
        <v>-0.24800290185926688</v>
      </c>
      <c r="J7324">
        <v>-1.7184843717278006E-2</v>
      </c>
    </row>
    <row r="7325" spans="1:10" x14ac:dyDescent="0.2">
      <c r="A7325">
        <v>35202950</v>
      </c>
      <c r="B7325">
        <v>560</v>
      </c>
      <c r="C7325">
        <v>5</v>
      </c>
      <c r="D7325">
        <v>3</v>
      </c>
      <c r="E7325">
        <v>4</v>
      </c>
      <c r="F7325">
        <v>4</v>
      </c>
      <c r="G7325">
        <v>1.2450050742006193</v>
      </c>
      <c r="H7325">
        <v>-0.23806738853333836</v>
      </c>
      <c r="I7325">
        <v>0.27736500196231323</v>
      </c>
      <c r="J7325">
        <v>0.49406829403483743</v>
      </c>
    </row>
    <row r="7326" spans="1:10" x14ac:dyDescent="0.2">
      <c r="A7326">
        <v>35202951</v>
      </c>
      <c r="B7326">
        <v>418</v>
      </c>
      <c r="C7326">
        <v>4</v>
      </c>
      <c r="D7326">
        <v>2</v>
      </c>
      <c r="E7326">
        <v>2</v>
      </c>
      <c r="F7326">
        <v>3</v>
      </c>
      <c r="G7326">
        <v>0.50881857522725271</v>
      </c>
      <c r="H7326">
        <v>-0.69626134640023796</v>
      </c>
      <c r="I7326">
        <v>-0.39839421984081741</v>
      </c>
      <c r="J7326">
        <v>-0.26723718401960816</v>
      </c>
    </row>
    <row r="7327" spans="1:10" x14ac:dyDescent="0.2">
      <c r="A7327">
        <v>35202952</v>
      </c>
      <c r="B7327">
        <v>490</v>
      </c>
      <c r="C7327">
        <v>2</v>
      </c>
      <c r="D7327">
        <v>1</v>
      </c>
      <c r="E7327">
        <v>3</v>
      </c>
      <c r="F7327">
        <v>2</v>
      </c>
      <c r="G7327">
        <v>-0.69240353377283281</v>
      </c>
      <c r="H7327">
        <v>-1.1127812931487453</v>
      </c>
      <c r="I7327">
        <v>-0.28881120457335063</v>
      </c>
      <c r="J7327">
        <v>-0.48924915627165272</v>
      </c>
    </row>
    <row r="7328" spans="1:10" x14ac:dyDescent="0.2">
      <c r="A7328">
        <v>35202953</v>
      </c>
      <c r="B7328">
        <v>482</v>
      </c>
      <c r="C7328">
        <v>1</v>
      </c>
      <c r="D7328">
        <v>2</v>
      </c>
      <c r="E7328">
        <v>3</v>
      </c>
      <c r="F7328">
        <v>4</v>
      </c>
      <c r="G7328">
        <v>-0.76976879642965446</v>
      </c>
      <c r="H7328">
        <v>-0.48811514402138112</v>
      </c>
      <c r="I7328">
        <v>-0.13689905878261061</v>
      </c>
      <c r="J7328">
        <v>5.9302012201967846E-2</v>
      </c>
    </row>
    <row r="7329" spans="1:10" x14ac:dyDescent="0.2">
      <c r="A7329">
        <v>35202954</v>
      </c>
      <c r="B7329">
        <v>518</v>
      </c>
      <c r="C7329">
        <v>3</v>
      </c>
      <c r="D7329">
        <v>2</v>
      </c>
      <c r="E7329">
        <v>2</v>
      </c>
      <c r="F7329">
        <v>4</v>
      </c>
      <c r="G7329">
        <v>-0.26782963783929847</v>
      </c>
      <c r="H7329">
        <v>-0.56497801312921236</v>
      </c>
      <c r="I7329">
        <v>-0.48256838044543071</v>
      </c>
      <c r="J7329">
        <v>0.43674170241655924</v>
      </c>
    </row>
    <row r="7330" spans="1:10" x14ac:dyDescent="0.2">
      <c r="A7330">
        <v>35202955</v>
      </c>
      <c r="B7330">
        <v>585</v>
      </c>
      <c r="C7330">
        <v>4</v>
      </c>
      <c r="D7330">
        <v>5</v>
      </c>
      <c r="E7330">
        <v>1</v>
      </c>
      <c r="F7330">
        <v>5</v>
      </c>
      <c r="G7330">
        <v>0.58664513808827046</v>
      </c>
      <c r="H7330">
        <v>0.86864882041669367</v>
      </c>
      <c r="I7330">
        <v>-0.83254052516419497</v>
      </c>
      <c r="J7330">
        <v>2.3818928288504209</v>
      </c>
    </row>
    <row r="7331" spans="1:10" x14ac:dyDescent="0.2">
      <c r="A7331">
        <v>35202965</v>
      </c>
      <c r="B7331">
        <v>957</v>
      </c>
      <c r="C7331">
        <v>3</v>
      </c>
      <c r="D7331">
        <v>5</v>
      </c>
      <c r="E7331">
        <v>3</v>
      </c>
      <c r="F7331">
        <v>4</v>
      </c>
      <c r="G7331">
        <v>-0.10747695941353752</v>
      </c>
      <c r="H7331">
        <v>3.0370137872548089</v>
      </c>
      <c r="I7331">
        <v>-0.30564002585405964</v>
      </c>
      <c r="J7331">
        <v>0.69083963326313402</v>
      </c>
    </row>
    <row r="7332" spans="1:10" x14ac:dyDescent="0.2">
      <c r="A7332">
        <v>35202966</v>
      </c>
      <c r="B7332">
        <v>310</v>
      </c>
      <c r="C7332">
        <v>3</v>
      </c>
      <c r="D7332">
        <v>3</v>
      </c>
      <c r="E7332">
        <v>4</v>
      </c>
      <c r="F7332">
        <v>4</v>
      </c>
      <c r="G7332">
        <v>-0.21086490603927563</v>
      </c>
      <c r="H7332">
        <v>-0.27695978891011841</v>
      </c>
      <c r="I7332">
        <v>0.27297267175639578</v>
      </c>
      <c r="J7332">
        <v>0.44363908079821074</v>
      </c>
    </row>
    <row r="7333" spans="1:10" x14ac:dyDescent="0.2">
      <c r="A7333">
        <v>35202967</v>
      </c>
      <c r="B7333">
        <v>445</v>
      </c>
      <c r="C7333">
        <v>2</v>
      </c>
      <c r="D7333">
        <v>3</v>
      </c>
      <c r="E7333">
        <v>4</v>
      </c>
      <c r="F7333">
        <v>4</v>
      </c>
      <c r="G7333">
        <v>-0.4769170665105027</v>
      </c>
      <c r="H7333">
        <v>-0.11747898855278745</v>
      </c>
      <c r="I7333">
        <v>0.28402214564670802</v>
      </c>
      <c r="J7333">
        <v>0.25281532191067146</v>
      </c>
    </row>
    <row r="7334" spans="1:10" x14ac:dyDescent="0.2">
      <c r="A7334">
        <v>35202968</v>
      </c>
      <c r="B7334">
        <v>726</v>
      </c>
      <c r="C7334">
        <v>2</v>
      </c>
      <c r="D7334">
        <v>1</v>
      </c>
      <c r="E7334">
        <v>5</v>
      </c>
      <c r="F7334">
        <v>3</v>
      </c>
      <c r="G7334">
        <v>-0.43483040866396117</v>
      </c>
      <c r="H7334">
        <v>-0.84739322116336457</v>
      </c>
      <c r="I7334">
        <v>0.70288835423282825</v>
      </c>
      <c r="J7334">
        <v>-0.13147759857024494</v>
      </c>
    </row>
    <row r="7335" spans="1:10" x14ac:dyDescent="0.2">
      <c r="A7335">
        <v>35202969</v>
      </c>
      <c r="B7335">
        <v>847</v>
      </c>
      <c r="C7335">
        <v>4</v>
      </c>
      <c r="D7335">
        <v>3</v>
      </c>
      <c r="E7335">
        <v>5</v>
      </c>
      <c r="F7335">
        <v>4</v>
      </c>
      <c r="G7335">
        <v>0.3080045044080239</v>
      </c>
      <c r="H7335">
        <v>-0.24403316821373025</v>
      </c>
      <c r="I7335">
        <v>2.7053642792470236</v>
      </c>
      <c r="J7335">
        <v>1.3275323119032012E-2</v>
      </c>
    </row>
    <row r="7336" spans="1:10" x14ac:dyDescent="0.2">
      <c r="A7336">
        <v>35202970</v>
      </c>
      <c r="B7336">
        <v>474</v>
      </c>
      <c r="C7336">
        <v>3</v>
      </c>
      <c r="D7336">
        <v>5</v>
      </c>
      <c r="E7336">
        <v>2</v>
      </c>
      <c r="F7336">
        <v>5</v>
      </c>
      <c r="G7336">
        <v>-8.9337784374025772E-2</v>
      </c>
      <c r="H7336">
        <v>4.051645403002496</v>
      </c>
      <c r="I7336">
        <v>-0.57273306829788762</v>
      </c>
      <c r="J7336">
        <v>1.2398663809821053</v>
      </c>
    </row>
    <row r="7337" spans="1:10" x14ac:dyDescent="0.2">
      <c r="A7337">
        <v>35202971</v>
      </c>
      <c r="B7337">
        <v>635</v>
      </c>
      <c r="C7337">
        <v>4</v>
      </c>
      <c r="D7337">
        <v>2</v>
      </c>
      <c r="E7337">
        <v>3</v>
      </c>
      <c r="F7337">
        <v>4</v>
      </c>
      <c r="G7337">
        <v>4.1689277006635987E-2</v>
      </c>
      <c r="H7337">
        <v>-0.69299495987294168</v>
      </c>
      <c r="I7337">
        <v>-0.13527545436395919</v>
      </c>
      <c r="J7337">
        <v>8.8331446497205202E-2</v>
      </c>
    </row>
    <row r="7338" spans="1:10" x14ac:dyDescent="0.2">
      <c r="A7338">
        <v>35202972</v>
      </c>
      <c r="B7338">
        <v>474</v>
      </c>
      <c r="C7338">
        <v>3</v>
      </c>
      <c r="D7338">
        <v>2</v>
      </c>
      <c r="E7338">
        <v>4</v>
      </c>
      <c r="F7338">
        <v>3</v>
      </c>
      <c r="G7338">
        <v>-7.4257070923796756E-2</v>
      </c>
      <c r="H7338">
        <v>-0.53600880779796389</v>
      </c>
      <c r="I7338">
        <v>0.16039551681849132</v>
      </c>
      <c r="J7338">
        <v>-0.22686303013434914</v>
      </c>
    </row>
    <row r="7339" spans="1:10" x14ac:dyDescent="0.2">
      <c r="A7339">
        <v>35202973</v>
      </c>
      <c r="B7339">
        <v>435</v>
      </c>
      <c r="C7339">
        <v>2</v>
      </c>
      <c r="D7339">
        <v>2</v>
      </c>
      <c r="E7339">
        <v>5</v>
      </c>
      <c r="F7339">
        <v>3</v>
      </c>
      <c r="G7339">
        <v>-0.41203859913124352</v>
      </c>
      <c r="H7339">
        <v>-0.66161442175712748</v>
      </c>
      <c r="I7339">
        <v>0.84632907179074002</v>
      </c>
      <c r="J7339">
        <v>-0.1858293744783571</v>
      </c>
    </row>
    <row r="7340" spans="1:10" x14ac:dyDescent="0.2">
      <c r="A7340">
        <v>35202974</v>
      </c>
      <c r="B7340">
        <v>359</v>
      </c>
      <c r="C7340">
        <v>3</v>
      </c>
      <c r="D7340">
        <v>2</v>
      </c>
      <c r="E7340">
        <v>5</v>
      </c>
      <c r="F7340">
        <v>3</v>
      </c>
      <c r="G7340">
        <v>-0.14424588906190047</v>
      </c>
      <c r="H7340">
        <v>-0.47885622718092602</v>
      </c>
      <c r="I7340">
        <v>1.3712876457169274</v>
      </c>
      <c r="J7340">
        <v>-0.26542923234155519</v>
      </c>
    </row>
    <row r="7341" spans="1:10" x14ac:dyDescent="0.2">
      <c r="A7341">
        <v>35202975</v>
      </c>
      <c r="B7341">
        <v>366</v>
      </c>
      <c r="C7341">
        <v>3</v>
      </c>
      <c r="D7341">
        <v>3</v>
      </c>
      <c r="E7341">
        <v>5</v>
      </c>
      <c r="F7341">
        <v>3</v>
      </c>
      <c r="G7341">
        <v>-0.23824862822511733</v>
      </c>
      <c r="H7341">
        <v>-4.9156937670150266E-2</v>
      </c>
      <c r="I7341">
        <v>1.4277929137482637</v>
      </c>
      <c r="J7341">
        <v>-0.40276288615388312</v>
      </c>
    </row>
    <row r="7342" spans="1:10" x14ac:dyDescent="0.2">
      <c r="A7342">
        <v>35202976</v>
      </c>
      <c r="B7342">
        <v>361</v>
      </c>
      <c r="C7342">
        <v>3</v>
      </c>
      <c r="D7342">
        <v>1</v>
      </c>
      <c r="E7342">
        <v>5</v>
      </c>
      <c r="F7342">
        <v>2</v>
      </c>
      <c r="G7342">
        <v>-0.15438807442988262</v>
      </c>
      <c r="H7342">
        <v>-0.85816949583087265</v>
      </c>
      <c r="I7342">
        <v>1.8483622695012996</v>
      </c>
      <c r="J7342">
        <v>-0.43375141660717342</v>
      </c>
    </row>
    <row r="7343" spans="1:10" x14ac:dyDescent="0.2">
      <c r="A7343">
        <v>35202977</v>
      </c>
      <c r="B7343">
        <v>271</v>
      </c>
      <c r="C7343">
        <v>5</v>
      </c>
      <c r="D7343">
        <v>5</v>
      </c>
      <c r="E7343">
        <v>5</v>
      </c>
      <c r="F7343">
        <v>3</v>
      </c>
      <c r="G7343">
        <v>0.83409038347297737</v>
      </c>
      <c r="H7343">
        <v>0.78514273297947335</v>
      </c>
      <c r="I7343">
        <v>5.2021332535128071</v>
      </c>
      <c r="J7343">
        <v>-0.30529121433498718</v>
      </c>
    </row>
    <row r="7344" spans="1:10" x14ac:dyDescent="0.2">
      <c r="A7344">
        <v>35202982</v>
      </c>
      <c r="B7344">
        <v>307</v>
      </c>
      <c r="C7344">
        <v>3</v>
      </c>
      <c r="D7344">
        <v>3</v>
      </c>
      <c r="E7344">
        <v>5</v>
      </c>
      <c r="F7344">
        <v>3</v>
      </c>
      <c r="G7344">
        <v>-0.18805233585601908</v>
      </c>
      <c r="H7344">
        <v>-0.26567227050520992</v>
      </c>
      <c r="I7344">
        <v>1.0114923028839975</v>
      </c>
      <c r="J7344">
        <v>-0.18574414097792238</v>
      </c>
    </row>
    <row r="7345" spans="1:10" x14ac:dyDescent="0.2">
      <c r="A7345">
        <v>35202983</v>
      </c>
      <c r="B7345">
        <v>526</v>
      </c>
      <c r="C7345">
        <v>5</v>
      </c>
      <c r="D7345">
        <v>4</v>
      </c>
      <c r="E7345">
        <v>3</v>
      </c>
      <c r="F7345">
        <v>5</v>
      </c>
      <c r="G7345">
        <v>0.94060354840923188</v>
      </c>
      <c r="H7345">
        <v>0.54668907952294421</v>
      </c>
      <c r="I7345">
        <v>7.3093671726643383E-3</v>
      </c>
      <c r="J7345">
        <v>0.93152512963951861</v>
      </c>
    </row>
    <row r="7346" spans="1:10" x14ac:dyDescent="0.2">
      <c r="A7346">
        <v>35202984</v>
      </c>
      <c r="B7346">
        <v>1159</v>
      </c>
      <c r="C7346">
        <v>5</v>
      </c>
      <c r="D7346">
        <v>3</v>
      </c>
      <c r="E7346">
        <v>5</v>
      </c>
      <c r="F7346">
        <v>4</v>
      </c>
      <c r="G7346">
        <v>2.7389045503869545</v>
      </c>
      <c r="H7346">
        <v>-5.3418786641813022E-2</v>
      </c>
      <c r="I7346">
        <v>0.93022233919077535</v>
      </c>
      <c r="J7346">
        <v>0.54427885666374376</v>
      </c>
    </row>
    <row r="7347" spans="1:10" x14ac:dyDescent="0.2">
      <c r="A7347">
        <v>35202985</v>
      </c>
      <c r="B7347">
        <v>542</v>
      </c>
      <c r="C7347">
        <v>5</v>
      </c>
      <c r="D7347">
        <v>5</v>
      </c>
      <c r="E7347">
        <v>5</v>
      </c>
      <c r="F7347">
        <v>5</v>
      </c>
      <c r="G7347">
        <v>0.81284440492801646</v>
      </c>
      <c r="H7347">
        <v>0.78945988914119192</v>
      </c>
      <c r="I7347">
        <v>1.3611824219743012</v>
      </c>
      <c r="J7347">
        <v>0.83279111128471506</v>
      </c>
    </row>
    <row r="7348" spans="1:10" x14ac:dyDescent="0.2">
      <c r="A7348">
        <v>35202986</v>
      </c>
      <c r="B7348">
        <v>530</v>
      </c>
      <c r="C7348">
        <v>4</v>
      </c>
      <c r="D7348">
        <v>3</v>
      </c>
      <c r="E7348">
        <v>4</v>
      </c>
      <c r="F7348">
        <v>3</v>
      </c>
      <c r="G7348">
        <v>6.3732561284571568E-2</v>
      </c>
      <c r="H7348">
        <v>-0.29516318085202609</v>
      </c>
      <c r="I7348">
        <v>0.13682480678910738</v>
      </c>
      <c r="J7348">
        <v>-0.14573823398569574</v>
      </c>
    </row>
    <row r="7349" spans="1:10" x14ac:dyDescent="0.2">
      <c r="A7349">
        <v>35202987</v>
      </c>
      <c r="B7349">
        <v>493</v>
      </c>
      <c r="C7349">
        <v>2</v>
      </c>
      <c r="D7349">
        <v>1</v>
      </c>
      <c r="E7349">
        <v>5</v>
      </c>
      <c r="F7349">
        <v>3</v>
      </c>
      <c r="G7349">
        <v>-0.45452975064723455</v>
      </c>
      <c r="H7349">
        <v>-0.93489005182061979</v>
      </c>
      <c r="I7349">
        <v>0.63005258987061707</v>
      </c>
      <c r="J7349">
        <v>-0.11889215253875679</v>
      </c>
    </row>
    <row r="7350" spans="1:10" x14ac:dyDescent="0.2">
      <c r="A7350">
        <v>35202988</v>
      </c>
      <c r="B7350">
        <v>461</v>
      </c>
      <c r="C7350">
        <v>4</v>
      </c>
      <c r="D7350">
        <v>1</v>
      </c>
      <c r="E7350">
        <v>5</v>
      </c>
      <c r="F7350">
        <v>3</v>
      </c>
      <c r="G7350">
        <v>0.10540356039673876</v>
      </c>
      <c r="H7350">
        <v>-0.80890120123509213</v>
      </c>
      <c r="I7350">
        <v>1.7912583529388841</v>
      </c>
      <c r="J7350">
        <v>-0.3250081043055506</v>
      </c>
    </row>
    <row r="7351" spans="1:10" x14ac:dyDescent="0.2">
      <c r="A7351">
        <v>35202989</v>
      </c>
      <c r="B7351">
        <v>447</v>
      </c>
      <c r="C7351">
        <v>3</v>
      </c>
      <c r="D7351">
        <v>1</v>
      </c>
      <c r="E7351">
        <v>5</v>
      </c>
      <c r="F7351">
        <v>3</v>
      </c>
      <c r="G7351">
        <v>-0.39324181637995381</v>
      </c>
      <c r="H7351">
        <v>-0.92617513741995317</v>
      </c>
      <c r="I7351">
        <v>1.0747802449909809</v>
      </c>
      <c r="J7351">
        <v>-0.33489548091560051</v>
      </c>
    </row>
    <row r="7352" spans="1:10" x14ac:dyDescent="0.2">
      <c r="A7352">
        <v>35202990</v>
      </c>
      <c r="B7352">
        <v>920</v>
      </c>
      <c r="C7352">
        <v>5</v>
      </c>
      <c r="D7352">
        <v>5</v>
      </c>
      <c r="E7352">
        <v>3</v>
      </c>
      <c r="F7352">
        <v>5</v>
      </c>
      <c r="G7352">
        <v>2.0706754824115281</v>
      </c>
      <c r="H7352">
        <v>1.2654353054298926</v>
      </c>
      <c r="I7352">
        <v>-0.23765653540098222</v>
      </c>
      <c r="J7352">
        <v>0.99232736350767126</v>
      </c>
    </row>
    <row r="7353" spans="1:10" x14ac:dyDescent="0.2">
      <c r="A7353">
        <v>35202991</v>
      </c>
      <c r="B7353">
        <v>372</v>
      </c>
      <c r="C7353">
        <v>5</v>
      </c>
      <c r="D7353">
        <v>4</v>
      </c>
      <c r="E7353">
        <v>5</v>
      </c>
      <c r="F7353">
        <v>4</v>
      </c>
      <c r="G7353">
        <v>2.3663901534002236</v>
      </c>
      <c r="H7353">
        <v>0.31098318102415151</v>
      </c>
      <c r="I7353">
        <v>0.93778393974415808</v>
      </c>
      <c r="J7353">
        <v>0.16463417798508456</v>
      </c>
    </row>
    <row r="7354" spans="1:10" x14ac:dyDescent="0.2">
      <c r="A7354">
        <v>35202992</v>
      </c>
      <c r="B7354">
        <v>601</v>
      </c>
      <c r="C7354">
        <v>2</v>
      </c>
      <c r="D7354">
        <v>1</v>
      </c>
      <c r="E7354">
        <v>4</v>
      </c>
      <c r="F7354">
        <v>3</v>
      </c>
      <c r="G7354">
        <v>-0.56040356593579399</v>
      </c>
      <c r="H7354">
        <v>-1.1318481392218618</v>
      </c>
      <c r="I7354">
        <v>0.28720880757055245</v>
      </c>
      <c r="J7354">
        <v>-0.39937647199084325</v>
      </c>
    </row>
    <row r="7355" spans="1:10" x14ac:dyDescent="0.2">
      <c r="A7355">
        <v>35202993</v>
      </c>
      <c r="B7355">
        <v>868</v>
      </c>
      <c r="C7355">
        <v>2</v>
      </c>
      <c r="D7355">
        <v>1</v>
      </c>
      <c r="E7355">
        <v>4</v>
      </c>
      <c r="F7355">
        <v>3</v>
      </c>
      <c r="G7355">
        <v>-0.63239361962052176</v>
      </c>
      <c r="H7355">
        <v>-0.94209587607237522</v>
      </c>
      <c r="I7355">
        <v>0.47346657294198863</v>
      </c>
      <c r="J7355">
        <v>-0.2848995792575541</v>
      </c>
    </row>
    <row r="7356" spans="1:10" x14ac:dyDescent="0.2">
      <c r="A7356">
        <v>35202994</v>
      </c>
      <c r="B7356">
        <v>333</v>
      </c>
      <c r="C7356">
        <v>1</v>
      </c>
      <c r="D7356">
        <v>1</v>
      </c>
      <c r="E7356">
        <v>5</v>
      </c>
      <c r="F7356">
        <v>3</v>
      </c>
      <c r="G7356">
        <v>-0.92697021679531488</v>
      </c>
      <c r="H7356">
        <v>-1.028590357690772</v>
      </c>
      <c r="I7356">
        <v>1.1951628100651155</v>
      </c>
      <c r="J7356">
        <v>-9.9370771331011576E-2</v>
      </c>
    </row>
    <row r="7357" spans="1:10" x14ac:dyDescent="0.2">
      <c r="A7357">
        <v>35202995</v>
      </c>
      <c r="B7357">
        <v>354</v>
      </c>
      <c r="C7357">
        <v>2</v>
      </c>
      <c r="D7357">
        <v>1</v>
      </c>
      <c r="E7357">
        <v>5</v>
      </c>
      <c r="F7357">
        <v>4</v>
      </c>
      <c r="G7357">
        <v>-0.73367454394290998</v>
      </c>
      <c r="H7357">
        <v>-1.2862267522351409</v>
      </c>
      <c r="I7357">
        <v>0.88006369542256313</v>
      </c>
      <c r="J7357">
        <v>-3.1454604340353715E-2</v>
      </c>
    </row>
    <row r="7358" spans="1:10" x14ac:dyDescent="0.2">
      <c r="A7358">
        <v>35202996</v>
      </c>
      <c r="B7358">
        <v>599</v>
      </c>
      <c r="C7358">
        <v>2</v>
      </c>
      <c r="D7358">
        <v>2</v>
      </c>
      <c r="E7358">
        <v>5</v>
      </c>
      <c r="F7358">
        <v>2</v>
      </c>
      <c r="G7358">
        <v>-0.41546014597429443</v>
      </c>
      <c r="H7358">
        <v>-0.6253643967434479</v>
      </c>
      <c r="I7358">
        <v>1.8203548050051377</v>
      </c>
      <c r="J7358">
        <v>-0.4664263551330009</v>
      </c>
    </row>
    <row r="7359" spans="1:10" x14ac:dyDescent="0.2">
      <c r="A7359">
        <v>35202997</v>
      </c>
      <c r="B7359">
        <v>642</v>
      </c>
      <c r="C7359">
        <v>3</v>
      </c>
      <c r="D7359">
        <v>1</v>
      </c>
      <c r="E7359">
        <v>5</v>
      </c>
      <c r="F7359">
        <v>3</v>
      </c>
      <c r="G7359">
        <v>-7.4338716724237308E-2</v>
      </c>
      <c r="H7359">
        <v>-0.86387986901205194</v>
      </c>
      <c r="I7359">
        <v>0.98167304339775896</v>
      </c>
      <c r="J7359">
        <v>-0.10437685468946895</v>
      </c>
    </row>
    <row r="7360" spans="1:10" x14ac:dyDescent="0.2">
      <c r="A7360">
        <v>35202998</v>
      </c>
      <c r="B7360">
        <v>558</v>
      </c>
      <c r="C7360">
        <v>3</v>
      </c>
      <c r="D7360">
        <v>2</v>
      </c>
      <c r="E7360">
        <v>5</v>
      </c>
      <c r="F7360">
        <v>2</v>
      </c>
      <c r="G7360">
        <v>-0.32429725506660623</v>
      </c>
      <c r="H7360">
        <v>-0.45735635575657052</v>
      </c>
      <c r="I7360">
        <v>1.5047124641138401</v>
      </c>
      <c r="J7360">
        <v>-0.45517408651954466</v>
      </c>
    </row>
    <row r="7361" spans="1:10" x14ac:dyDescent="0.2">
      <c r="A7361">
        <v>35202999</v>
      </c>
      <c r="B7361">
        <v>478</v>
      </c>
      <c r="C7361">
        <v>3</v>
      </c>
      <c r="D7361">
        <v>2</v>
      </c>
      <c r="E7361">
        <v>5</v>
      </c>
      <c r="F7361">
        <v>2</v>
      </c>
      <c r="G7361">
        <v>-0.16010233431203075</v>
      </c>
      <c r="H7361">
        <v>-0.69283923184787133</v>
      </c>
      <c r="I7361">
        <v>1.6830593862721472</v>
      </c>
      <c r="J7361">
        <v>-0.55724010642615807</v>
      </c>
    </row>
    <row r="7362" spans="1:10" x14ac:dyDescent="0.2">
      <c r="A7362">
        <v>35203000</v>
      </c>
      <c r="B7362">
        <v>654</v>
      </c>
      <c r="C7362">
        <v>3</v>
      </c>
      <c r="D7362">
        <v>1</v>
      </c>
      <c r="E7362">
        <v>5</v>
      </c>
      <c r="F7362">
        <v>3</v>
      </c>
      <c r="G7362">
        <v>-7.9924801267332646E-2</v>
      </c>
      <c r="H7362">
        <v>-0.92388911595752632</v>
      </c>
      <c r="I7362">
        <v>1.0076794055826244</v>
      </c>
      <c r="J7362">
        <v>-0.21018620462826124</v>
      </c>
    </row>
    <row r="7363" spans="1:10" x14ac:dyDescent="0.2">
      <c r="A7363">
        <v>35203001</v>
      </c>
      <c r="B7363">
        <v>542</v>
      </c>
      <c r="C7363">
        <v>4</v>
      </c>
      <c r="D7363">
        <v>2</v>
      </c>
      <c r="E7363">
        <v>4</v>
      </c>
      <c r="F7363">
        <v>4</v>
      </c>
      <c r="G7363">
        <v>0.52632171146469409</v>
      </c>
      <c r="H7363">
        <v>-0.52155895702565469</v>
      </c>
      <c r="I7363">
        <v>0.47041738375073849</v>
      </c>
      <c r="J7363">
        <v>9.1452955088807852E-2</v>
      </c>
    </row>
    <row r="7364" spans="1:10" x14ac:dyDescent="0.2">
      <c r="A7364">
        <v>35203002</v>
      </c>
      <c r="B7364">
        <v>662</v>
      </c>
      <c r="C7364">
        <v>5</v>
      </c>
      <c r="D7364">
        <v>4</v>
      </c>
      <c r="E7364">
        <v>4</v>
      </c>
      <c r="F7364">
        <v>4</v>
      </c>
      <c r="G7364">
        <v>1.4603065094412422</v>
      </c>
      <c r="H7364">
        <v>0.36211038976362753</v>
      </c>
      <c r="I7364">
        <v>0.14296588653027303</v>
      </c>
      <c r="J7364">
        <v>0.44669255327088392</v>
      </c>
    </row>
    <row r="7365" spans="1:10" x14ac:dyDescent="0.2">
      <c r="A7365">
        <v>35203003</v>
      </c>
      <c r="B7365">
        <v>584</v>
      </c>
      <c r="C7365">
        <v>2</v>
      </c>
      <c r="D7365">
        <v>2</v>
      </c>
      <c r="E7365">
        <v>4</v>
      </c>
      <c r="F7365">
        <v>3</v>
      </c>
      <c r="G7365">
        <v>-0.53280067735751335</v>
      </c>
      <c r="H7365">
        <v>-0.58375830994424849</v>
      </c>
      <c r="I7365">
        <v>0.2267185865250182</v>
      </c>
      <c r="J7365">
        <v>-0.1012611488886378</v>
      </c>
    </row>
    <row r="7366" spans="1:10" x14ac:dyDescent="0.2">
      <c r="A7366">
        <v>35203004</v>
      </c>
      <c r="B7366">
        <v>646</v>
      </c>
      <c r="C7366">
        <v>3</v>
      </c>
      <c r="D7366">
        <v>1</v>
      </c>
      <c r="E7366">
        <v>3</v>
      </c>
      <c r="F7366">
        <v>3</v>
      </c>
      <c r="G7366">
        <v>-0.36695010677192202</v>
      </c>
      <c r="H7366">
        <v>-1.0617348472154606</v>
      </c>
      <c r="I7366">
        <v>2.1639541176221799E-2</v>
      </c>
      <c r="J7366">
        <v>-0.23890171326321297</v>
      </c>
    </row>
    <row r="7367" spans="1:10" x14ac:dyDescent="0.2">
      <c r="A7367">
        <v>35203005</v>
      </c>
      <c r="B7367">
        <v>609</v>
      </c>
      <c r="C7367">
        <v>2</v>
      </c>
      <c r="D7367">
        <v>1</v>
      </c>
      <c r="E7367">
        <v>3</v>
      </c>
      <c r="F7367">
        <v>3</v>
      </c>
      <c r="G7367">
        <v>-0.66619037371019163</v>
      </c>
      <c r="H7367">
        <v>-1.2020643700396065</v>
      </c>
      <c r="I7367">
        <v>-0.15616147130688754</v>
      </c>
      <c r="J7367">
        <v>-0.23934295553775733</v>
      </c>
    </row>
    <row r="7368" spans="1:10" x14ac:dyDescent="0.2">
      <c r="A7368">
        <v>35203006</v>
      </c>
      <c r="B7368">
        <v>484</v>
      </c>
      <c r="C7368">
        <v>2</v>
      </c>
      <c r="D7368">
        <v>1</v>
      </c>
      <c r="E7368">
        <v>4</v>
      </c>
      <c r="F7368">
        <v>3</v>
      </c>
      <c r="G7368">
        <v>-0.7404887168324823</v>
      </c>
      <c r="H7368">
        <v>-0.81371264973508817</v>
      </c>
      <c r="I7368">
        <v>0.16972978620213414</v>
      </c>
      <c r="J7368">
        <v>-0.32211465565704422</v>
      </c>
    </row>
    <row r="7369" spans="1:10" x14ac:dyDescent="0.2">
      <c r="A7369">
        <v>35203007</v>
      </c>
      <c r="B7369">
        <v>641</v>
      </c>
      <c r="C7369">
        <v>2</v>
      </c>
      <c r="D7369">
        <v>1</v>
      </c>
      <c r="E7369">
        <v>4</v>
      </c>
      <c r="F7369">
        <v>3</v>
      </c>
      <c r="G7369">
        <v>-0.57943306160348829</v>
      </c>
      <c r="H7369">
        <v>-1.1917082883116734</v>
      </c>
      <c r="I7369">
        <v>0.2497797869278911</v>
      </c>
      <c r="J7369">
        <v>-0.29781602410993002</v>
      </c>
    </row>
    <row r="7370" spans="1:10" x14ac:dyDescent="0.2">
      <c r="A7370">
        <v>35203008</v>
      </c>
      <c r="B7370">
        <v>513</v>
      </c>
      <c r="C7370">
        <v>2</v>
      </c>
      <c r="D7370">
        <v>1</v>
      </c>
      <c r="E7370">
        <v>5</v>
      </c>
      <c r="F7370">
        <v>3</v>
      </c>
      <c r="G7370">
        <v>-0.54895124814117491</v>
      </c>
      <c r="H7370">
        <v>-0.92663703423394495</v>
      </c>
      <c r="I7370">
        <v>0.61176819262529714</v>
      </c>
      <c r="J7370">
        <v>-0.34560682814687388</v>
      </c>
    </row>
    <row r="7371" spans="1:10" x14ac:dyDescent="0.2">
      <c r="A7371">
        <v>35203009</v>
      </c>
      <c r="B7371">
        <v>433</v>
      </c>
      <c r="C7371">
        <v>3</v>
      </c>
      <c r="D7371">
        <v>1</v>
      </c>
      <c r="E7371">
        <v>5</v>
      </c>
      <c r="F7371">
        <v>3</v>
      </c>
      <c r="G7371">
        <v>-0.12557113685479218</v>
      </c>
      <c r="H7371">
        <v>-1.4252229668939402</v>
      </c>
      <c r="I7371">
        <v>0.91307313390605083</v>
      </c>
      <c r="J7371">
        <v>-0.28388601728598462</v>
      </c>
    </row>
    <row r="7372" spans="1:10" x14ac:dyDescent="0.2">
      <c r="A7372">
        <v>35203015</v>
      </c>
      <c r="B7372">
        <v>289</v>
      </c>
      <c r="C7372">
        <v>2</v>
      </c>
      <c r="D7372">
        <v>4</v>
      </c>
      <c r="E7372">
        <v>5</v>
      </c>
      <c r="F7372">
        <v>5</v>
      </c>
      <c r="G7372">
        <v>-0.71444622010837844</v>
      </c>
      <c r="H7372">
        <v>0.26152484544386695</v>
      </c>
      <c r="I7372">
        <v>0.92218020456478378</v>
      </c>
      <c r="J7372">
        <v>0.87102456220542956</v>
      </c>
    </row>
    <row r="7373" spans="1:10" x14ac:dyDescent="0.2">
      <c r="A7373">
        <v>35203016</v>
      </c>
      <c r="B7373">
        <v>603</v>
      </c>
      <c r="C7373">
        <v>3</v>
      </c>
      <c r="D7373">
        <v>5</v>
      </c>
      <c r="E7373">
        <v>5</v>
      </c>
      <c r="F7373">
        <v>5</v>
      </c>
      <c r="G7373">
        <v>-0.23429820458360212</v>
      </c>
      <c r="H7373">
        <v>0.94299427439144801</v>
      </c>
      <c r="I7373">
        <v>1.5785354458285963</v>
      </c>
      <c r="J7373">
        <v>0.87297143990664261</v>
      </c>
    </row>
    <row r="7374" spans="1:10" x14ac:dyDescent="0.2">
      <c r="A7374">
        <v>35203018</v>
      </c>
      <c r="B7374">
        <v>225</v>
      </c>
      <c r="C7374">
        <v>2</v>
      </c>
      <c r="D7374">
        <v>4</v>
      </c>
      <c r="E7374">
        <v>4</v>
      </c>
      <c r="F7374">
        <v>5</v>
      </c>
      <c r="G7374">
        <v>-0.4601862339982572</v>
      </c>
      <c r="H7374">
        <v>0.2708421569951236</v>
      </c>
      <c r="I7374">
        <v>0.53756685373250257</v>
      </c>
      <c r="J7374">
        <v>0.72084662112656306</v>
      </c>
    </row>
    <row r="7375" spans="1:10" x14ac:dyDescent="0.2">
      <c r="A7375">
        <v>35203026</v>
      </c>
      <c r="B7375">
        <v>686</v>
      </c>
      <c r="C7375">
        <v>4</v>
      </c>
      <c r="D7375">
        <v>5</v>
      </c>
      <c r="E7375">
        <v>1</v>
      </c>
      <c r="F7375">
        <v>5</v>
      </c>
      <c r="G7375">
        <v>0.12460611884781875</v>
      </c>
      <c r="H7375">
        <v>1.3947268076203594</v>
      </c>
      <c r="I7375">
        <v>-1.0903017034531419</v>
      </c>
      <c r="J7375">
        <v>3.6200924186725425</v>
      </c>
    </row>
    <row r="7376" spans="1:10" x14ac:dyDescent="0.2">
      <c r="A7376">
        <v>35203027</v>
      </c>
      <c r="B7376">
        <v>765</v>
      </c>
      <c r="C7376">
        <v>1</v>
      </c>
      <c r="D7376">
        <v>4</v>
      </c>
      <c r="E7376">
        <v>2</v>
      </c>
      <c r="F7376">
        <v>5</v>
      </c>
      <c r="G7376">
        <v>-1.0150940385363678</v>
      </c>
      <c r="H7376">
        <v>0.32056756556289667</v>
      </c>
      <c r="I7376">
        <v>-0.5169139767496963</v>
      </c>
      <c r="J7376">
        <v>1.6272965436775126</v>
      </c>
    </row>
    <row r="7377" spans="1:10" x14ac:dyDescent="0.2">
      <c r="A7377">
        <v>35203028</v>
      </c>
      <c r="B7377">
        <v>501</v>
      </c>
      <c r="C7377">
        <v>1</v>
      </c>
      <c r="D7377">
        <v>3</v>
      </c>
      <c r="E7377">
        <v>2</v>
      </c>
      <c r="F7377">
        <v>5</v>
      </c>
      <c r="G7377">
        <v>-1.2234502827694098</v>
      </c>
      <c r="H7377">
        <v>-0.12586549346510678</v>
      </c>
      <c r="I7377">
        <v>-0.42525278411883854</v>
      </c>
      <c r="J7377">
        <v>1.8540253149353005</v>
      </c>
    </row>
    <row r="7378" spans="1:10" x14ac:dyDescent="0.2">
      <c r="A7378">
        <v>35203029</v>
      </c>
      <c r="B7378">
        <v>264</v>
      </c>
      <c r="C7378">
        <v>1</v>
      </c>
      <c r="D7378">
        <v>5</v>
      </c>
      <c r="E7378">
        <v>3</v>
      </c>
      <c r="F7378">
        <v>5</v>
      </c>
      <c r="G7378">
        <v>-1.3398112666982269</v>
      </c>
      <c r="H7378">
        <v>0.76746223815090264</v>
      </c>
      <c r="I7378">
        <v>-0.29868094997040823</v>
      </c>
      <c r="J7378">
        <v>1.3078152263480529</v>
      </c>
    </row>
    <row r="7379" spans="1:10" x14ac:dyDescent="0.2">
      <c r="A7379">
        <v>35203030</v>
      </c>
      <c r="B7379">
        <v>394</v>
      </c>
      <c r="C7379">
        <v>1</v>
      </c>
      <c r="D7379">
        <v>4</v>
      </c>
      <c r="E7379">
        <v>4</v>
      </c>
      <c r="F7379">
        <v>5</v>
      </c>
      <c r="G7379">
        <v>-0.76321794702447932</v>
      </c>
      <c r="H7379">
        <v>0.58271843932818923</v>
      </c>
      <c r="I7379">
        <v>6.5990628681704647E-2</v>
      </c>
      <c r="J7379">
        <v>1.2974994910475943</v>
      </c>
    </row>
    <row r="7380" spans="1:10" x14ac:dyDescent="0.2">
      <c r="A7380">
        <v>35203031</v>
      </c>
      <c r="B7380">
        <v>1084</v>
      </c>
      <c r="C7380">
        <v>1</v>
      </c>
      <c r="D7380">
        <v>4</v>
      </c>
      <c r="E7380">
        <v>3</v>
      </c>
      <c r="F7380">
        <v>5</v>
      </c>
      <c r="G7380">
        <v>-0.98269797465158593</v>
      </c>
      <c r="H7380">
        <v>0.47894286546068537</v>
      </c>
      <c r="I7380">
        <v>-6.0726586688305099E-3</v>
      </c>
      <c r="J7380">
        <v>1.4320298688339652</v>
      </c>
    </row>
    <row r="7381" spans="1:10" x14ac:dyDescent="0.2">
      <c r="A7381">
        <v>35203032</v>
      </c>
      <c r="B7381">
        <v>415</v>
      </c>
      <c r="C7381">
        <v>1</v>
      </c>
      <c r="D7381">
        <v>5</v>
      </c>
      <c r="E7381">
        <v>3</v>
      </c>
      <c r="F7381">
        <v>5</v>
      </c>
      <c r="G7381">
        <v>-1.2454248419327789</v>
      </c>
      <c r="H7381">
        <v>1.272360892239047</v>
      </c>
      <c r="I7381">
        <v>-4.0596739553981187E-2</v>
      </c>
      <c r="J7381">
        <v>2.0173368947135724</v>
      </c>
    </row>
    <row r="7382" spans="1:10" x14ac:dyDescent="0.2">
      <c r="A7382">
        <v>35203033</v>
      </c>
      <c r="B7382">
        <v>402</v>
      </c>
      <c r="C7382">
        <v>1</v>
      </c>
      <c r="D7382">
        <v>5</v>
      </c>
      <c r="E7382">
        <v>3</v>
      </c>
      <c r="F7382">
        <v>5</v>
      </c>
      <c r="G7382">
        <v>-1.5406561511483172</v>
      </c>
      <c r="H7382">
        <v>1.0335229426952575</v>
      </c>
      <c r="I7382">
        <v>-0.22336797940474623</v>
      </c>
      <c r="J7382">
        <v>2.5589792946726302</v>
      </c>
    </row>
    <row r="7383" spans="1:10" x14ac:dyDescent="0.2">
      <c r="A7383">
        <v>35203034</v>
      </c>
      <c r="B7383">
        <v>729</v>
      </c>
      <c r="C7383">
        <v>1</v>
      </c>
      <c r="D7383">
        <v>4</v>
      </c>
      <c r="E7383">
        <v>2</v>
      </c>
      <c r="F7383">
        <v>5</v>
      </c>
      <c r="G7383">
        <v>-2.1551301461678665</v>
      </c>
      <c r="H7383">
        <v>0.54126338449959677</v>
      </c>
      <c r="I7383">
        <v>-0.33594270511988711</v>
      </c>
      <c r="J7383">
        <v>1.7307931262866658</v>
      </c>
    </row>
    <row r="7384" spans="1:10" x14ac:dyDescent="0.2">
      <c r="A7384">
        <v>35203035</v>
      </c>
      <c r="B7384">
        <v>638</v>
      </c>
      <c r="C7384">
        <v>2</v>
      </c>
      <c r="D7384">
        <v>5</v>
      </c>
      <c r="E7384">
        <v>1</v>
      </c>
      <c r="F7384">
        <v>5</v>
      </c>
      <c r="G7384">
        <v>-0.47820398011208975</v>
      </c>
      <c r="H7384">
        <v>1.6869240345880321</v>
      </c>
      <c r="I7384">
        <v>-1.1405044747027986</v>
      </c>
      <c r="J7384">
        <v>1.4535976595361471</v>
      </c>
    </row>
    <row r="7385" spans="1:10" x14ac:dyDescent="0.2">
      <c r="A7385">
        <v>35203036</v>
      </c>
      <c r="B7385">
        <v>491</v>
      </c>
      <c r="C7385">
        <v>1</v>
      </c>
      <c r="D7385">
        <v>5</v>
      </c>
      <c r="E7385">
        <v>3</v>
      </c>
      <c r="F7385">
        <v>5</v>
      </c>
      <c r="G7385">
        <v>-1.1830871613983014</v>
      </c>
      <c r="H7385">
        <v>0.83059242493647978</v>
      </c>
      <c r="I7385">
        <v>-0.15796389163560334</v>
      </c>
      <c r="J7385">
        <v>2.627759849422123</v>
      </c>
    </row>
    <row r="7386" spans="1:10" x14ac:dyDescent="0.2">
      <c r="A7386">
        <v>35203037</v>
      </c>
      <c r="B7386">
        <v>501</v>
      </c>
      <c r="C7386">
        <v>1</v>
      </c>
      <c r="D7386">
        <v>4</v>
      </c>
      <c r="E7386">
        <v>3</v>
      </c>
      <c r="F7386">
        <v>5</v>
      </c>
      <c r="G7386">
        <v>-1.1854342279200711</v>
      </c>
      <c r="H7386">
        <v>0.50584219489328819</v>
      </c>
      <c r="I7386">
        <v>-0.25811784203879723</v>
      </c>
      <c r="J7386">
        <v>1.9564800045155817</v>
      </c>
    </row>
    <row r="7387" spans="1:10" x14ac:dyDescent="0.2">
      <c r="A7387">
        <v>35203038</v>
      </c>
      <c r="B7387">
        <v>1068</v>
      </c>
      <c r="C7387">
        <v>1</v>
      </c>
      <c r="D7387">
        <v>5</v>
      </c>
      <c r="E7387">
        <v>3</v>
      </c>
      <c r="F7387">
        <v>5</v>
      </c>
      <c r="G7387">
        <v>-1.0324211634605984</v>
      </c>
      <c r="H7387">
        <v>0.98987709184431405</v>
      </c>
      <c r="I7387">
        <v>-0.21209847919341179</v>
      </c>
      <c r="J7387">
        <v>2.409045704916065</v>
      </c>
    </row>
    <row r="7388" spans="1:10" x14ac:dyDescent="0.2">
      <c r="A7388">
        <v>35203039</v>
      </c>
      <c r="B7388">
        <v>496</v>
      </c>
      <c r="C7388">
        <v>1</v>
      </c>
      <c r="D7388">
        <v>4</v>
      </c>
      <c r="E7388">
        <v>3</v>
      </c>
      <c r="F7388">
        <v>5</v>
      </c>
      <c r="G7388">
        <v>-1.5054217695787924</v>
      </c>
      <c r="H7388">
        <v>0.4156999159057766</v>
      </c>
      <c r="I7388">
        <v>-0.3154036107085646</v>
      </c>
      <c r="J7388">
        <v>1.6899124672216741</v>
      </c>
    </row>
    <row r="7389" spans="1:10" x14ac:dyDescent="0.2">
      <c r="A7389">
        <v>35203040</v>
      </c>
      <c r="B7389">
        <v>401</v>
      </c>
      <c r="C7389">
        <v>1</v>
      </c>
      <c r="D7389">
        <v>5</v>
      </c>
      <c r="E7389">
        <v>3</v>
      </c>
      <c r="F7389">
        <v>5</v>
      </c>
      <c r="G7389">
        <v>-1.3686743496405023</v>
      </c>
      <c r="H7389">
        <v>0.69687012809621773</v>
      </c>
      <c r="I7389">
        <v>-9.9122865342990807E-2</v>
      </c>
      <c r="J7389">
        <v>2.2307421629758721</v>
      </c>
    </row>
    <row r="7390" spans="1:10" x14ac:dyDescent="0.2">
      <c r="A7390">
        <v>35203041</v>
      </c>
      <c r="B7390">
        <v>950</v>
      </c>
      <c r="C7390">
        <v>1</v>
      </c>
      <c r="D7390">
        <v>4</v>
      </c>
      <c r="E7390">
        <v>2</v>
      </c>
      <c r="F7390">
        <v>5</v>
      </c>
      <c r="G7390">
        <v>-1.3704991164120517</v>
      </c>
      <c r="H7390">
        <v>2.3443395797698219E-2</v>
      </c>
      <c r="I7390">
        <v>-0.63217071197028352</v>
      </c>
      <c r="J7390">
        <v>1.94020336177954</v>
      </c>
    </row>
    <row r="7391" spans="1:10" x14ac:dyDescent="0.2">
      <c r="A7391">
        <v>35203042</v>
      </c>
      <c r="B7391">
        <v>648</v>
      </c>
      <c r="C7391">
        <v>1</v>
      </c>
      <c r="D7391">
        <v>5</v>
      </c>
      <c r="E7391">
        <v>1</v>
      </c>
      <c r="F7391">
        <v>5</v>
      </c>
      <c r="G7391">
        <v>-0.92794874444008291</v>
      </c>
      <c r="H7391">
        <v>0.8241150929432457</v>
      </c>
      <c r="I7391">
        <v>-0.71809369646918686</v>
      </c>
      <c r="J7391">
        <v>1.9064752299452292</v>
      </c>
    </row>
    <row r="7392" spans="1:10" x14ac:dyDescent="0.2">
      <c r="A7392">
        <v>35203043</v>
      </c>
      <c r="B7392">
        <v>417</v>
      </c>
      <c r="C7392">
        <v>1</v>
      </c>
      <c r="D7392">
        <v>4</v>
      </c>
      <c r="E7392">
        <v>4</v>
      </c>
      <c r="F7392">
        <v>5</v>
      </c>
      <c r="G7392">
        <v>-1.1600240202542502</v>
      </c>
      <c r="H7392">
        <v>0.16995708033524173</v>
      </c>
      <c r="I7392">
        <v>0.17274613401749889</v>
      </c>
      <c r="J7392">
        <v>2.0552865258571189</v>
      </c>
    </row>
    <row r="7393" spans="1:10" x14ac:dyDescent="0.2">
      <c r="A7393">
        <v>35203044</v>
      </c>
      <c r="B7393">
        <v>367</v>
      </c>
      <c r="C7393">
        <v>1</v>
      </c>
      <c r="D7393">
        <v>4</v>
      </c>
      <c r="E7393">
        <v>4</v>
      </c>
      <c r="F7393">
        <v>5</v>
      </c>
      <c r="G7393">
        <v>-1.3622053218964347</v>
      </c>
      <c r="H7393">
        <v>0.51794739035599702</v>
      </c>
      <c r="I7393">
        <v>0.47933199451896941</v>
      </c>
      <c r="J7393">
        <v>1.7664052321731099</v>
      </c>
    </row>
    <row r="7394" spans="1:10" x14ac:dyDescent="0.2">
      <c r="A7394">
        <v>35203045</v>
      </c>
      <c r="B7394">
        <v>607</v>
      </c>
      <c r="C7394">
        <v>1</v>
      </c>
      <c r="D7394">
        <v>3</v>
      </c>
      <c r="E7394">
        <v>4</v>
      </c>
      <c r="F7394">
        <v>5</v>
      </c>
      <c r="G7394">
        <v>-1.2642599304188007</v>
      </c>
      <c r="H7394">
        <v>-0.11237795179572288</v>
      </c>
      <c r="I7394">
        <v>0.54850923525365958</v>
      </c>
      <c r="J7394">
        <v>1.3640209685884259</v>
      </c>
    </row>
    <row r="7395" spans="1:10" x14ac:dyDescent="0.2">
      <c r="A7395">
        <v>35203046</v>
      </c>
      <c r="B7395">
        <v>413</v>
      </c>
      <c r="C7395">
        <v>1</v>
      </c>
      <c r="D7395">
        <v>4</v>
      </c>
      <c r="E7395">
        <v>4</v>
      </c>
      <c r="F7395">
        <v>5</v>
      </c>
      <c r="G7395">
        <v>-1.4748052755709335</v>
      </c>
      <c r="H7395">
        <v>0.23478642247612885</v>
      </c>
      <c r="I7395">
        <v>0.28740931665921587</v>
      </c>
      <c r="J7395">
        <v>2.1405729635977444</v>
      </c>
    </row>
    <row r="7396" spans="1:10" x14ac:dyDescent="0.2">
      <c r="A7396">
        <v>35203047</v>
      </c>
      <c r="B7396">
        <v>609</v>
      </c>
      <c r="C7396">
        <v>2</v>
      </c>
      <c r="D7396">
        <v>5</v>
      </c>
      <c r="E7396">
        <v>3</v>
      </c>
      <c r="F7396">
        <v>5</v>
      </c>
      <c r="G7396">
        <v>-0.72499096083259096</v>
      </c>
      <c r="H7396">
        <v>1.0631200360519171</v>
      </c>
      <c r="I7396">
        <v>-0.10635670262004349</v>
      </c>
      <c r="J7396">
        <v>2.1414064968782363</v>
      </c>
    </row>
    <row r="7397" spans="1:10" x14ac:dyDescent="0.2">
      <c r="A7397">
        <v>35203048</v>
      </c>
      <c r="B7397">
        <v>570</v>
      </c>
      <c r="C7397">
        <v>1</v>
      </c>
      <c r="D7397">
        <v>4</v>
      </c>
      <c r="E7397">
        <v>2</v>
      </c>
      <c r="F7397">
        <v>5</v>
      </c>
      <c r="G7397">
        <v>-0.82360699812992799</v>
      </c>
      <c r="H7397">
        <v>0.59679378703183661</v>
      </c>
      <c r="I7397">
        <v>-0.50240917675166308</v>
      </c>
      <c r="J7397">
        <v>1.8799906896067315</v>
      </c>
    </row>
    <row r="7398" spans="1:10" x14ac:dyDescent="0.2">
      <c r="A7398">
        <v>35203049</v>
      </c>
      <c r="B7398">
        <v>272</v>
      </c>
      <c r="C7398">
        <v>1</v>
      </c>
      <c r="D7398">
        <v>4</v>
      </c>
      <c r="E7398">
        <v>2</v>
      </c>
      <c r="F7398">
        <v>5</v>
      </c>
      <c r="G7398">
        <v>-1.1015738813375657</v>
      </c>
      <c r="H7398">
        <v>8.3195758296943159E-2</v>
      </c>
      <c r="I7398">
        <v>-0.53337050544659537</v>
      </c>
      <c r="J7398">
        <v>1.6948576759743781</v>
      </c>
    </row>
    <row r="7399" spans="1:10" x14ac:dyDescent="0.2">
      <c r="A7399">
        <v>35203050</v>
      </c>
      <c r="B7399">
        <v>412</v>
      </c>
      <c r="C7399">
        <v>1</v>
      </c>
      <c r="D7399">
        <v>5</v>
      </c>
      <c r="E7399">
        <v>3</v>
      </c>
      <c r="F7399">
        <v>5</v>
      </c>
      <c r="G7399">
        <v>-1.4407702186549245</v>
      </c>
      <c r="H7399">
        <v>0.75031149286463161</v>
      </c>
      <c r="I7399">
        <v>-0.19108401957017102</v>
      </c>
      <c r="J7399">
        <v>2.4796083830543552</v>
      </c>
    </row>
    <row r="7400" spans="1:10" x14ac:dyDescent="0.2">
      <c r="A7400">
        <v>35203051</v>
      </c>
      <c r="B7400">
        <v>831</v>
      </c>
      <c r="C7400">
        <v>1</v>
      </c>
      <c r="D7400">
        <v>5</v>
      </c>
      <c r="E7400">
        <v>1</v>
      </c>
      <c r="F7400">
        <v>5</v>
      </c>
      <c r="G7400">
        <v>-1.0194700434187265</v>
      </c>
      <c r="H7400">
        <v>1.3224981622167666</v>
      </c>
      <c r="I7400">
        <v>-0.78116937467761893</v>
      </c>
      <c r="J7400">
        <v>2.2455327944614769</v>
      </c>
    </row>
    <row r="7401" spans="1:10" x14ac:dyDescent="0.2">
      <c r="A7401">
        <v>35203052</v>
      </c>
      <c r="B7401">
        <v>160</v>
      </c>
      <c r="C7401">
        <v>1</v>
      </c>
      <c r="D7401">
        <v>5</v>
      </c>
      <c r="E7401">
        <v>1</v>
      </c>
      <c r="F7401">
        <v>5</v>
      </c>
      <c r="G7401">
        <v>-1.3118432029286948</v>
      </c>
      <c r="H7401">
        <v>1.1281592767277286</v>
      </c>
      <c r="I7401">
        <v>-1.1202736717108879</v>
      </c>
      <c r="J7401">
        <v>2.4721218143595673</v>
      </c>
    </row>
    <row r="7402" spans="1:10" x14ac:dyDescent="0.2">
      <c r="A7402">
        <v>35203053</v>
      </c>
      <c r="B7402">
        <v>1256</v>
      </c>
      <c r="C7402">
        <v>1</v>
      </c>
      <c r="D7402">
        <v>5</v>
      </c>
      <c r="E7402">
        <v>1</v>
      </c>
      <c r="F7402">
        <v>5</v>
      </c>
      <c r="G7402">
        <v>-1.3512519294516929</v>
      </c>
      <c r="H7402">
        <v>2.8394129755132589</v>
      </c>
      <c r="I7402">
        <v>-1.0672744192602883</v>
      </c>
      <c r="J7402">
        <v>2.2422358962820574</v>
      </c>
    </row>
    <row r="7403" spans="1:10" x14ac:dyDescent="0.2">
      <c r="A7403">
        <v>35203054</v>
      </c>
      <c r="B7403">
        <v>1178</v>
      </c>
      <c r="C7403">
        <v>1</v>
      </c>
      <c r="D7403">
        <v>5</v>
      </c>
      <c r="E7403">
        <v>2</v>
      </c>
      <c r="F7403">
        <v>5</v>
      </c>
      <c r="G7403">
        <v>-1.1969983657809349</v>
      </c>
      <c r="H7403">
        <v>1.0160544910389659</v>
      </c>
      <c r="I7403">
        <v>-0.64236015658051238</v>
      </c>
      <c r="J7403">
        <v>2.2344914763356205</v>
      </c>
    </row>
    <row r="7404" spans="1:10" x14ac:dyDescent="0.2">
      <c r="A7404">
        <v>35203055</v>
      </c>
      <c r="B7404">
        <v>578</v>
      </c>
      <c r="C7404">
        <v>1</v>
      </c>
      <c r="D7404">
        <v>5</v>
      </c>
      <c r="E7404">
        <v>1</v>
      </c>
      <c r="F7404">
        <v>5</v>
      </c>
      <c r="G7404">
        <v>-0.85166811574079748</v>
      </c>
      <c r="H7404">
        <v>2.4894009658376453</v>
      </c>
      <c r="I7404">
        <v>-0.90667054609398612</v>
      </c>
      <c r="J7404">
        <v>1.8119553669733364</v>
      </c>
    </row>
    <row r="7405" spans="1:10" x14ac:dyDescent="0.2">
      <c r="A7405">
        <v>35203056</v>
      </c>
      <c r="B7405">
        <v>1061</v>
      </c>
      <c r="C7405">
        <v>2</v>
      </c>
      <c r="D7405">
        <v>5</v>
      </c>
      <c r="E7405">
        <v>1</v>
      </c>
      <c r="F7405">
        <v>5</v>
      </c>
      <c r="G7405">
        <v>-0.55949758194060584</v>
      </c>
      <c r="H7405">
        <v>2.4893359699777098</v>
      </c>
      <c r="I7405">
        <v>-1.0045880505580256</v>
      </c>
      <c r="J7405">
        <v>5.7646202726422366</v>
      </c>
    </row>
    <row r="7406" spans="1:10" x14ac:dyDescent="0.2">
      <c r="A7406">
        <v>35203057</v>
      </c>
      <c r="B7406">
        <v>1127</v>
      </c>
      <c r="C7406">
        <v>1</v>
      </c>
      <c r="D7406">
        <v>5</v>
      </c>
      <c r="E7406">
        <v>1</v>
      </c>
      <c r="F7406">
        <v>5</v>
      </c>
      <c r="G7406">
        <v>-0.87388510950331</v>
      </c>
      <c r="H7406">
        <v>1.704169157807897</v>
      </c>
      <c r="I7406">
        <v>-1.2793189293446374</v>
      </c>
      <c r="J7406">
        <v>5.9415987827651477</v>
      </c>
    </row>
    <row r="7407" spans="1:10" x14ac:dyDescent="0.2">
      <c r="A7407">
        <v>35203058</v>
      </c>
      <c r="B7407">
        <v>554</v>
      </c>
      <c r="C7407">
        <v>1</v>
      </c>
      <c r="D7407">
        <v>5</v>
      </c>
      <c r="E7407">
        <v>3</v>
      </c>
      <c r="F7407">
        <v>5</v>
      </c>
      <c r="G7407">
        <v>-0.96560821830074695</v>
      </c>
      <c r="H7407">
        <v>0.7017058112034239</v>
      </c>
      <c r="I7407">
        <v>-0.21754377629594301</v>
      </c>
      <c r="J7407">
        <v>2.3877599655311723</v>
      </c>
    </row>
    <row r="7408" spans="1:10" x14ac:dyDescent="0.2">
      <c r="A7408">
        <v>35203059</v>
      </c>
      <c r="B7408">
        <v>303</v>
      </c>
      <c r="C7408">
        <v>1</v>
      </c>
      <c r="D7408">
        <v>4</v>
      </c>
      <c r="E7408">
        <v>3</v>
      </c>
      <c r="F7408">
        <v>5</v>
      </c>
      <c r="G7408">
        <v>-0.82008909835572119</v>
      </c>
      <c r="H7408">
        <v>0.15378739572694583</v>
      </c>
      <c r="I7408">
        <v>-3.4816269970438338E-2</v>
      </c>
      <c r="J7408">
        <v>1.9622886788368157</v>
      </c>
    </row>
    <row r="7409" spans="1:10" x14ac:dyDescent="0.2">
      <c r="A7409">
        <v>35203060</v>
      </c>
      <c r="B7409">
        <v>294</v>
      </c>
      <c r="C7409">
        <v>1</v>
      </c>
      <c r="D7409">
        <v>5</v>
      </c>
      <c r="E7409">
        <v>3</v>
      </c>
      <c r="F7409">
        <v>5</v>
      </c>
      <c r="G7409">
        <v>-1.4080653009567621</v>
      </c>
      <c r="H7409">
        <v>0.84298330018759615</v>
      </c>
      <c r="I7409">
        <v>-0.19119823049814993</v>
      </c>
      <c r="J7409">
        <v>2.1459449170414815</v>
      </c>
    </row>
    <row r="7410" spans="1:10" x14ac:dyDescent="0.2">
      <c r="A7410">
        <v>35203061</v>
      </c>
      <c r="B7410">
        <v>586</v>
      </c>
      <c r="C7410">
        <v>1</v>
      </c>
      <c r="D7410">
        <v>4</v>
      </c>
      <c r="E7410">
        <v>5</v>
      </c>
      <c r="F7410">
        <v>5</v>
      </c>
      <c r="G7410">
        <v>-0.89465280824467985</v>
      </c>
      <c r="H7410">
        <v>0.547762328270332</v>
      </c>
      <c r="I7410">
        <v>1.2447129817121034</v>
      </c>
      <c r="J7410">
        <v>1.5335234742895461</v>
      </c>
    </row>
    <row r="7411" spans="1:10" x14ac:dyDescent="0.2">
      <c r="A7411">
        <v>35203064</v>
      </c>
      <c r="B7411">
        <v>482</v>
      </c>
      <c r="C7411">
        <v>1</v>
      </c>
      <c r="D7411">
        <v>5</v>
      </c>
      <c r="E7411">
        <v>3</v>
      </c>
      <c r="F7411">
        <v>5</v>
      </c>
      <c r="G7411">
        <v>-0.94062785162610141</v>
      </c>
      <c r="H7411">
        <v>0.87908897342425885</v>
      </c>
      <c r="I7411">
        <v>-7.5387932475556169E-2</v>
      </c>
      <c r="J7411">
        <v>2.3120607482578137</v>
      </c>
    </row>
    <row r="7412" spans="1:10" x14ac:dyDescent="0.2">
      <c r="A7412">
        <v>35203071</v>
      </c>
      <c r="B7412">
        <v>423</v>
      </c>
      <c r="C7412">
        <v>1</v>
      </c>
      <c r="D7412">
        <v>5</v>
      </c>
      <c r="E7412">
        <v>2</v>
      </c>
      <c r="F7412">
        <v>5</v>
      </c>
      <c r="G7412">
        <v>-1.037863257575552</v>
      </c>
      <c r="H7412">
        <v>0.67516446046953349</v>
      </c>
      <c r="I7412">
        <v>-0.61215174453566856</v>
      </c>
      <c r="J7412">
        <v>1.3978176759636778</v>
      </c>
    </row>
    <row r="7413" spans="1:10" x14ac:dyDescent="0.2">
      <c r="A7413">
        <v>35203072</v>
      </c>
      <c r="B7413">
        <v>405</v>
      </c>
      <c r="C7413">
        <v>1</v>
      </c>
      <c r="D7413">
        <v>5</v>
      </c>
      <c r="E7413">
        <v>4</v>
      </c>
      <c r="F7413">
        <v>5</v>
      </c>
      <c r="G7413">
        <v>-1.1114703358565174</v>
      </c>
      <c r="H7413">
        <v>0.88050619263863505</v>
      </c>
      <c r="I7413">
        <v>0.22635046216097207</v>
      </c>
      <c r="J7413">
        <v>1.4276359521932473</v>
      </c>
    </row>
    <row r="7414" spans="1:10" x14ac:dyDescent="0.2">
      <c r="A7414">
        <v>35203073</v>
      </c>
      <c r="B7414">
        <v>346</v>
      </c>
      <c r="C7414">
        <v>2</v>
      </c>
      <c r="D7414">
        <v>4</v>
      </c>
      <c r="E7414">
        <v>5</v>
      </c>
      <c r="F7414">
        <v>5</v>
      </c>
      <c r="G7414">
        <v>-0.72272841255152687</v>
      </c>
      <c r="H7414">
        <v>0.48364677919162574</v>
      </c>
      <c r="I7414">
        <v>0.67389793977462675</v>
      </c>
      <c r="J7414">
        <v>1.2148255604752798</v>
      </c>
    </row>
    <row r="7415" spans="1:10" x14ac:dyDescent="0.2">
      <c r="A7415">
        <v>35203074</v>
      </c>
      <c r="B7415">
        <v>521</v>
      </c>
      <c r="C7415">
        <v>3</v>
      </c>
      <c r="D7415">
        <v>4</v>
      </c>
      <c r="E7415">
        <v>5</v>
      </c>
      <c r="F7415">
        <v>5</v>
      </c>
      <c r="G7415">
        <v>-3.1364639907693476E-2</v>
      </c>
      <c r="H7415">
        <v>0.31456963511643965</v>
      </c>
      <c r="I7415">
        <v>1.7498981360770913</v>
      </c>
      <c r="J7415">
        <v>1.009234084924953</v>
      </c>
    </row>
    <row r="7416" spans="1:10" x14ac:dyDescent="0.2">
      <c r="A7416">
        <v>35203075</v>
      </c>
      <c r="B7416">
        <v>690</v>
      </c>
      <c r="C7416">
        <v>4</v>
      </c>
      <c r="D7416">
        <v>5</v>
      </c>
      <c r="E7416">
        <v>5</v>
      </c>
      <c r="F7416">
        <v>5</v>
      </c>
      <c r="G7416">
        <v>0.30750584281294474</v>
      </c>
      <c r="H7416">
        <v>1.2802249898019853</v>
      </c>
      <c r="I7416">
        <v>1.5679863263016358</v>
      </c>
      <c r="J7416">
        <v>1.4636768517592222</v>
      </c>
    </row>
    <row r="7417" spans="1:10" x14ac:dyDescent="0.2">
      <c r="A7417">
        <v>35203077</v>
      </c>
      <c r="B7417">
        <v>402</v>
      </c>
      <c r="C7417">
        <v>1</v>
      </c>
      <c r="D7417">
        <v>3</v>
      </c>
      <c r="E7417">
        <v>2</v>
      </c>
      <c r="F7417">
        <v>5</v>
      </c>
      <c r="G7417">
        <v>-1.0395674502602055</v>
      </c>
      <c r="H7417">
        <v>-0.1889707489090825</v>
      </c>
      <c r="I7417">
        <v>-0.52704762624448809</v>
      </c>
      <c r="J7417">
        <v>1.4628094084158505</v>
      </c>
    </row>
    <row r="7418" spans="1:10" x14ac:dyDescent="0.2">
      <c r="A7418">
        <v>35203079</v>
      </c>
      <c r="B7418">
        <v>282</v>
      </c>
      <c r="C7418">
        <v>2</v>
      </c>
      <c r="D7418">
        <v>4</v>
      </c>
      <c r="E7418">
        <v>2</v>
      </c>
      <c r="F7418">
        <v>5</v>
      </c>
      <c r="G7418">
        <v>-0.4363236947715502</v>
      </c>
      <c r="H7418">
        <v>0.16208342060284714</v>
      </c>
      <c r="I7418">
        <v>-0.65829771645550772</v>
      </c>
      <c r="J7418">
        <v>1.54323517159097</v>
      </c>
    </row>
    <row r="7419" spans="1:10" x14ac:dyDescent="0.2">
      <c r="A7419">
        <v>35203080</v>
      </c>
      <c r="B7419">
        <v>345</v>
      </c>
      <c r="C7419">
        <v>2</v>
      </c>
      <c r="D7419">
        <v>4</v>
      </c>
      <c r="E7419">
        <v>2</v>
      </c>
      <c r="F7419">
        <v>5</v>
      </c>
      <c r="G7419">
        <v>-0.60155460732053301</v>
      </c>
      <c r="H7419">
        <v>0.48360339512318368</v>
      </c>
      <c r="I7419">
        <v>-0.59621087590788213</v>
      </c>
      <c r="J7419">
        <v>1.2223191762532954</v>
      </c>
    </row>
    <row r="7420" spans="1:10" x14ac:dyDescent="0.2">
      <c r="A7420">
        <v>35203081</v>
      </c>
      <c r="B7420">
        <v>390</v>
      </c>
      <c r="C7420">
        <v>1</v>
      </c>
      <c r="D7420">
        <v>4</v>
      </c>
      <c r="E7420">
        <v>2</v>
      </c>
      <c r="F7420">
        <v>5</v>
      </c>
      <c r="G7420">
        <v>-0.94385956649378244</v>
      </c>
      <c r="H7420">
        <v>3.6900149058160567E-2</v>
      </c>
      <c r="I7420">
        <v>-0.34088669043963449</v>
      </c>
      <c r="J7420">
        <v>1.6076393360235497</v>
      </c>
    </row>
    <row r="7421" spans="1:10" x14ac:dyDescent="0.2">
      <c r="A7421">
        <v>35203082</v>
      </c>
      <c r="B7421">
        <v>411</v>
      </c>
      <c r="C7421">
        <v>1</v>
      </c>
      <c r="D7421">
        <v>4</v>
      </c>
      <c r="E7421">
        <v>3</v>
      </c>
      <c r="F7421">
        <v>5</v>
      </c>
      <c r="G7421">
        <v>-1.1317397046774191</v>
      </c>
      <c r="H7421">
        <v>0.14921028534643804</v>
      </c>
      <c r="I7421">
        <v>-0.18208436503007291</v>
      </c>
      <c r="J7421">
        <v>2.2311127042852004</v>
      </c>
    </row>
    <row r="7422" spans="1:10" x14ac:dyDescent="0.2">
      <c r="A7422">
        <v>35203086</v>
      </c>
      <c r="B7422">
        <v>1066</v>
      </c>
      <c r="C7422">
        <v>1</v>
      </c>
      <c r="D7422">
        <v>4</v>
      </c>
      <c r="E7422">
        <v>3</v>
      </c>
      <c r="F7422">
        <v>5</v>
      </c>
      <c r="G7422">
        <v>-1.0923753194464392</v>
      </c>
      <c r="H7422">
        <v>0.19649480196754046</v>
      </c>
      <c r="I7422">
        <v>-7.596129023275458E-2</v>
      </c>
      <c r="J7422">
        <v>1.4208063648022078</v>
      </c>
    </row>
    <row r="7423" spans="1:10" x14ac:dyDescent="0.2">
      <c r="A7423">
        <v>35203087</v>
      </c>
      <c r="B7423">
        <v>693</v>
      </c>
      <c r="C7423">
        <v>1</v>
      </c>
      <c r="D7423">
        <v>4</v>
      </c>
      <c r="E7423">
        <v>4</v>
      </c>
      <c r="F7423">
        <v>5</v>
      </c>
      <c r="G7423">
        <v>-1.327665134470855</v>
      </c>
      <c r="H7423">
        <v>0.26730922773114363</v>
      </c>
      <c r="I7423">
        <v>0.13751490877281142</v>
      </c>
      <c r="J7423">
        <v>1.240225533395755</v>
      </c>
    </row>
    <row r="7424" spans="1:10" x14ac:dyDescent="0.2">
      <c r="A7424">
        <v>35203093</v>
      </c>
      <c r="B7424">
        <v>692</v>
      </c>
      <c r="C7424">
        <v>2</v>
      </c>
      <c r="D7424">
        <v>3</v>
      </c>
      <c r="E7424">
        <v>4</v>
      </c>
      <c r="F7424">
        <v>4</v>
      </c>
      <c r="G7424">
        <v>-0.75051971605949408</v>
      </c>
      <c r="H7424">
        <v>-9.3852329831304149E-2</v>
      </c>
      <c r="I7424">
        <v>0.45196882914549663</v>
      </c>
      <c r="J7424">
        <v>0.43861264339985506</v>
      </c>
    </row>
    <row r="7425" spans="1:10" x14ac:dyDescent="0.2">
      <c r="A7425">
        <v>35203094</v>
      </c>
      <c r="B7425">
        <v>557</v>
      </c>
      <c r="C7425">
        <v>3</v>
      </c>
      <c r="D7425">
        <v>3</v>
      </c>
      <c r="E7425">
        <v>4</v>
      </c>
      <c r="F7425">
        <v>5</v>
      </c>
      <c r="G7425">
        <v>-0.37917450336782837</v>
      </c>
      <c r="H7425">
        <v>-0.42183686450353008</v>
      </c>
      <c r="I7425">
        <v>0.53800853621719535</v>
      </c>
      <c r="J7425">
        <v>0.88522572927747889</v>
      </c>
    </row>
    <row r="7426" spans="1:10" x14ac:dyDescent="0.2">
      <c r="A7426">
        <v>35203095</v>
      </c>
      <c r="B7426">
        <v>636</v>
      </c>
      <c r="C7426">
        <v>2</v>
      </c>
      <c r="D7426">
        <v>3</v>
      </c>
      <c r="E7426">
        <v>5</v>
      </c>
      <c r="F7426">
        <v>4</v>
      </c>
      <c r="G7426">
        <v>-0.52483400265587121</v>
      </c>
      <c r="H7426">
        <v>-0.3467132236286482</v>
      </c>
      <c r="I7426">
        <v>0.66216942347311536</v>
      </c>
      <c r="J7426">
        <v>0.51523070603605992</v>
      </c>
    </row>
    <row r="7427" spans="1:10" x14ac:dyDescent="0.2">
      <c r="A7427">
        <v>35203096</v>
      </c>
      <c r="B7427">
        <v>732</v>
      </c>
      <c r="C7427">
        <v>2</v>
      </c>
      <c r="D7427">
        <v>3</v>
      </c>
      <c r="E7427">
        <v>4</v>
      </c>
      <c r="F7427">
        <v>5</v>
      </c>
      <c r="G7427">
        <v>-0.69453058683193492</v>
      </c>
      <c r="H7427">
        <v>-5.6819927877360898E-2</v>
      </c>
      <c r="I7427">
        <v>0.41156381298575356</v>
      </c>
      <c r="J7427">
        <v>1.2123921974589646</v>
      </c>
    </row>
    <row r="7428" spans="1:10" x14ac:dyDescent="0.2">
      <c r="A7428">
        <v>35203097</v>
      </c>
      <c r="B7428">
        <v>536</v>
      </c>
      <c r="C7428">
        <v>1</v>
      </c>
      <c r="D7428">
        <v>4</v>
      </c>
      <c r="E7428">
        <v>4</v>
      </c>
      <c r="F7428">
        <v>5</v>
      </c>
      <c r="G7428">
        <v>-0.89811630074429449</v>
      </c>
      <c r="H7428">
        <v>0.22226837056932597</v>
      </c>
      <c r="I7428">
        <v>0.17652825203426045</v>
      </c>
      <c r="J7428">
        <v>1.3780741194804287</v>
      </c>
    </row>
    <row r="7429" spans="1:10" x14ac:dyDescent="0.2">
      <c r="A7429">
        <v>35203098</v>
      </c>
      <c r="B7429">
        <v>520</v>
      </c>
      <c r="C7429">
        <v>2</v>
      </c>
      <c r="D7429">
        <v>4</v>
      </c>
      <c r="E7429">
        <v>5</v>
      </c>
      <c r="F7429">
        <v>5</v>
      </c>
      <c r="G7429">
        <v>-0.74217777142574537</v>
      </c>
      <c r="H7429">
        <v>0.15885511198425645</v>
      </c>
      <c r="I7429">
        <v>0.77388355139070641</v>
      </c>
      <c r="J7429">
        <v>0.84254667606227673</v>
      </c>
    </row>
    <row r="7430" spans="1:10" x14ac:dyDescent="0.2">
      <c r="A7430">
        <v>35203102</v>
      </c>
      <c r="B7430">
        <v>370</v>
      </c>
      <c r="C7430">
        <v>3</v>
      </c>
      <c r="D7430">
        <v>1</v>
      </c>
      <c r="E7430">
        <v>5</v>
      </c>
      <c r="F7430">
        <v>4</v>
      </c>
      <c r="G7430">
        <v>-7.488045776468083E-2</v>
      </c>
      <c r="H7430">
        <v>-0.87351714483228593</v>
      </c>
      <c r="I7430">
        <v>0.73330793236917513</v>
      </c>
      <c r="J7430">
        <v>8.1973727303151805E-2</v>
      </c>
    </row>
    <row r="7431" spans="1:10" x14ac:dyDescent="0.2">
      <c r="A7431">
        <v>35203105</v>
      </c>
      <c r="B7431">
        <v>380</v>
      </c>
      <c r="C7431">
        <v>3</v>
      </c>
      <c r="D7431">
        <v>2</v>
      </c>
      <c r="E7431">
        <v>4</v>
      </c>
      <c r="F7431">
        <v>3</v>
      </c>
      <c r="G7431">
        <v>-0.22349975332114769</v>
      </c>
      <c r="H7431">
        <v>-0.53677638609714085</v>
      </c>
      <c r="I7431">
        <v>0.4615014404241039</v>
      </c>
      <c r="J7431">
        <v>-0.13811302731000658</v>
      </c>
    </row>
    <row r="7432" spans="1:10" x14ac:dyDescent="0.2">
      <c r="A7432">
        <v>35203107</v>
      </c>
      <c r="B7432">
        <v>707</v>
      </c>
      <c r="C7432">
        <v>2</v>
      </c>
      <c r="D7432">
        <v>2</v>
      </c>
      <c r="E7432">
        <v>5</v>
      </c>
      <c r="F7432">
        <v>4</v>
      </c>
      <c r="G7432">
        <v>-0.48963151477463762</v>
      </c>
      <c r="H7432">
        <v>-0.71626325002009228</v>
      </c>
      <c r="I7432">
        <v>0.56770228989196292</v>
      </c>
      <c r="J7432">
        <v>-2.898049638473757E-2</v>
      </c>
    </row>
    <row r="7433" spans="1:10" x14ac:dyDescent="0.2">
      <c r="A7433">
        <v>35203108</v>
      </c>
      <c r="B7433">
        <v>617</v>
      </c>
      <c r="C7433">
        <v>2</v>
      </c>
      <c r="D7433">
        <v>1</v>
      </c>
      <c r="E7433">
        <v>4</v>
      </c>
      <c r="F7433">
        <v>3</v>
      </c>
      <c r="G7433">
        <v>-0.44205763688068456</v>
      </c>
      <c r="H7433">
        <v>-0.82730618283775226</v>
      </c>
      <c r="I7433">
        <v>0.26215426443629852</v>
      </c>
      <c r="J7433">
        <v>-0.11197425639837405</v>
      </c>
    </row>
    <row r="7434" spans="1:10" x14ac:dyDescent="0.2">
      <c r="A7434">
        <v>35203109</v>
      </c>
      <c r="B7434">
        <v>736</v>
      </c>
      <c r="C7434">
        <v>3</v>
      </c>
      <c r="D7434">
        <v>2</v>
      </c>
      <c r="E7434">
        <v>2</v>
      </c>
      <c r="F7434">
        <v>3</v>
      </c>
      <c r="G7434">
        <v>-9.2738409882232392E-2</v>
      </c>
      <c r="H7434">
        <v>-0.66295784953584724</v>
      </c>
      <c r="I7434">
        <v>-0.39568578940967097</v>
      </c>
      <c r="J7434">
        <v>-9.4760381951928624E-2</v>
      </c>
    </row>
    <row r="7435" spans="1:10" x14ac:dyDescent="0.2">
      <c r="A7435">
        <v>35203110</v>
      </c>
      <c r="B7435">
        <v>528</v>
      </c>
      <c r="C7435">
        <v>1</v>
      </c>
      <c r="D7435">
        <v>2</v>
      </c>
      <c r="E7435">
        <v>2</v>
      </c>
      <c r="F7435">
        <v>2</v>
      </c>
      <c r="G7435">
        <v>-1.2605469031643883</v>
      </c>
      <c r="H7435">
        <v>-0.72274202019924316</v>
      </c>
      <c r="I7435">
        <v>-0.46906402319938545</v>
      </c>
      <c r="J7435">
        <v>-0.41074466297856638</v>
      </c>
    </row>
    <row r="7436" spans="1:10" x14ac:dyDescent="0.2">
      <c r="A7436">
        <v>35203111</v>
      </c>
      <c r="B7436">
        <v>561</v>
      </c>
      <c r="C7436">
        <v>3</v>
      </c>
      <c r="D7436">
        <v>2</v>
      </c>
      <c r="E7436">
        <v>5</v>
      </c>
      <c r="F7436">
        <v>4</v>
      </c>
      <c r="G7436">
        <v>-0.36340491980621015</v>
      </c>
      <c r="H7436">
        <v>-0.7047134037132059</v>
      </c>
      <c r="I7436">
        <v>0.68946483682142368</v>
      </c>
      <c r="J7436">
        <v>-2.26578060134075E-3</v>
      </c>
    </row>
    <row r="7437" spans="1:10" x14ac:dyDescent="0.2">
      <c r="A7437">
        <v>35203112</v>
      </c>
      <c r="B7437">
        <v>459</v>
      </c>
      <c r="C7437">
        <v>2</v>
      </c>
      <c r="D7437">
        <v>1</v>
      </c>
      <c r="E7437">
        <v>4</v>
      </c>
      <c r="F7437">
        <v>2</v>
      </c>
      <c r="G7437">
        <v>-0.59965933421052398</v>
      </c>
      <c r="H7437">
        <v>-1.3693805521530009</v>
      </c>
      <c r="I7437">
        <v>0.43383708014617295</v>
      </c>
      <c r="J7437">
        <v>-0.45630760070468046</v>
      </c>
    </row>
    <row r="7438" spans="1:10" x14ac:dyDescent="0.2">
      <c r="A7438">
        <v>35203113</v>
      </c>
      <c r="B7438">
        <v>279</v>
      </c>
      <c r="C7438">
        <v>3</v>
      </c>
      <c r="D7438">
        <v>1</v>
      </c>
      <c r="E7438">
        <v>4</v>
      </c>
      <c r="F7438">
        <v>3</v>
      </c>
      <c r="G7438">
        <v>-0.37903424507648747</v>
      </c>
      <c r="H7438">
        <v>-1.0659716427006698</v>
      </c>
      <c r="I7438">
        <v>0.38098712918058147</v>
      </c>
      <c r="J7438">
        <v>-0.1521080050077171</v>
      </c>
    </row>
    <row r="7439" spans="1:10" x14ac:dyDescent="0.2">
      <c r="A7439">
        <v>35203126</v>
      </c>
      <c r="B7439">
        <v>627</v>
      </c>
      <c r="C7439">
        <v>4</v>
      </c>
      <c r="D7439">
        <v>1</v>
      </c>
      <c r="E7439">
        <v>4</v>
      </c>
      <c r="F7439">
        <v>3</v>
      </c>
      <c r="G7439">
        <v>0.23629536417517746</v>
      </c>
      <c r="H7439">
        <v>-0.84758310718563068</v>
      </c>
      <c r="I7439">
        <v>7.3457309983585656E-2</v>
      </c>
      <c r="J7439">
        <v>-9.1294730883284853E-2</v>
      </c>
    </row>
    <row r="7440" spans="1:10" x14ac:dyDescent="0.2">
      <c r="A7440">
        <v>35203127</v>
      </c>
      <c r="B7440">
        <v>975</v>
      </c>
      <c r="C7440">
        <v>5</v>
      </c>
      <c r="D7440">
        <v>4</v>
      </c>
      <c r="E7440">
        <v>2</v>
      </c>
      <c r="F7440">
        <v>5</v>
      </c>
      <c r="G7440">
        <v>1.4603583563410161</v>
      </c>
      <c r="H7440">
        <v>0.26729803001185248</v>
      </c>
      <c r="I7440">
        <v>-0.46535035947416709</v>
      </c>
      <c r="J7440">
        <v>0.91251756420522634</v>
      </c>
    </row>
    <row r="7441" spans="1:10" x14ac:dyDescent="0.2">
      <c r="A7441">
        <v>35203128</v>
      </c>
      <c r="B7441">
        <v>371</v>
      </c>
      <c r="C7441">
        <v>4</v>
      </c>
      <c r="D7441">
        <v>3</v>
      </c>
      <c r="E7441">
        <v>3</v>
      </c>
      <c r="F7441">
        <v>4</v>
      </c>
      <c r="G7441">
        <v>0.61310301570077841</v>
      </c>
      <c r="H7441">
        <v>-0.17123530530753922</v>
      </c>
      <c r="I7441">
        <v>-9.4301242505036326E-2</v>
      </c>
      <c r="J7441">
        <v>0.42925193859626948</v>
      </c>
    </row>
    <row r="7442" spans="1:10" x14ac:dyDescent="0.2">
      <c r="A7442">
        <v>35203129</v>
      </c>
      <c r="B7442">
        <v>405</v>
      </c>
      <c r="C7442">
        <v>5</v>
      </c>
      <c r="D7442">
        <v>5</v>
      </c>
      <c r="E7442">
        <v>2</v>
      </c>
      <c r="F7442">
        <v>5</v>
      </c>
      <c r="G7442">
        <v>1.4694761053421852</v>
      </c>
      <c r="H7442">
        <v>0.73083823040007634</v>
      </c>
      <c r="I7442">
        <v>-0.65077086876215551</v>
      </c>
      <c r="J7442">
        <v>1.0345796679749275</v>
      </c>
    </row>
    <row r="7443" spans="1:10" x14ac:dyDescent="0.2">
      <c r="A7443">
        <v>35203130</v>
      </c>
      <c r="B7443">
        <v>466</v>
      </c>
      <c r="C7443">
        <v>5</v>
      </c>
      <c r="D7443">
        <v>5</v>
      </c>
      <c r="E7443">
        <v>1</v>
      </c>
      <c r="F7443">
        <v>5</v>
      </c>
      <c r="G7443">
        <v>1.5316792815107618</v>
      </c>
      <c r="H7443">
        <v>0.95230546415456607</v>
      </c>
      <c r="I7443">
        <v>-1.0195909836303034</v>
      </c>
      <c r="J7443">
        <v>1.3850453235591722</v>
      </c>
    </row>
    <row r="7444" spans="1:10" x14ac:dyDescent="0.2">
      <c r="A7444">
        <v>35203131</v>
      </c>
      <c r="B7444">
        <v>1295</v>
      </c>
      <c r="C7444">
        <v>5</v>
      </c>
      <c r="D7444">
        <v>5</v>
      </c>
      <c r="E7444">
        <v>1</v>
      </c>
      <c r="F7444">
        <v>5</v>
      </c>
      <c r="G7444">
        <v>1.2874073114389362</v>
      </c>
      <c r="H7444">
        <v>1.4924573585484975</v>
      </c>
      <c r="I7444">
        <v>-1.2724112657989346</v>
      </c>
      <c r="J7444">
        <v>1.4896220769171404</v>
      </c>
    </row>
    <row r="7445" spans="1:10" x14ac:dyDescent="0.2">
      <c r="A7445">
        <v>35203132</v>
      </c>
      <c r="B7445">
        <v>458</v>
      </c>
      <c r="C7445">
        <v>5</v>
      </c>
      <c r="D7445">
        <v>5</v>
      </c>
      <c r="E7445">
        <v>1</v>
      </c>
      <c r="F7445">
        <v>5</v>
      </c>
      <c r="G7445">
        <v>1.9199561112182266</v>
      </c>
      <c r="H7445">
        <v>1.2856696879995373</v>
      </c>
      <c r="I7445">
        <v>-1.2031181176420027</v>
      </c>
      <c r="J7445">
        <v>1.241990763330123</v>
      </c>
    </row>
    <row r="7446" spans="1:10" x14ac:dyDescent="0.2">
      <c r="A7446">
        <v>35203133</v>
      </c>
      <c r="B7446">
        <v>340</v>
      </c>
      <c r="C7446">
        <v>5</v>
      </c>
      <c r="D7446">
        <v>5</v>
      </c>
      <c r="E7446">
        <v>1</v>
      </c>
      <c r="F7446">
        <v>5</v>
      </c>
      <c r="G7446">
        <v>1.5968497846044341</v>
      </c>
      <c r="H7446">
        <v>0.97428205773549914</v>
      </c>
      <c r="I7446">
        <v>-0.95262238913957886</v>
      </c>
      <c r="J7446">
        <v>1.7893770134773748</v>
      </c>
    </row>
    <row r="7447" spans="1:10" x14ac:dyDescent="0.2">
      <c r="A7447">
        <v>35203134</v>
      </c>
      <c r="B7447">
        <v>383</v>
      </c>
      <c r="C7447">
        <v>5</v>
      </c>
      <c r="D7447">
        <v>4</v>
      </c>
      <c r="E7447">
        <v>2</v>
      </c>
      <c r="F7447">
        <v>5</v>
      </c>
      <c r="G7447">
        <v>1.7624272324037453</v>
      </c>
      <c r="H7447">
        <v>0.5764287230149775</v>
      </c>
      <c r="I7447">
        <v>-0.59915147573662253</v>
      </c>
      <c r="J7447">
        <v>1.532251309314778</v>
      </c>
    </row>
    <row r="7448" spans="1:10" x14ac:dyDescent="0.2">
      <c r="A7448">
        <v>35203135</v>
      </c>
      <c r="B7448">
        <v>490</v>
      </c>
      <c r="C7448">
        <v>3</v>
      </c>
      <c r="D7448">
        <v>2</v>
      </c>
      <c r="E7448">
        <v>4</v>
      </c>
      <c r="F7448">
        <v>3</v>
      </c>
      <c r="G7448">
        <v>-3.1864778563299639E-2</v>
      </c>
      <c r="H7448">
        <v>-0.70941153937831791</v>
      </c>
      <c r="I7448">
        <v>0.38812345839677959</v>
      </c>
      <c r="J7448">
        <v>-0.24663452804892499</v>
      </c>
    </row>
    <row r="7449" spans="1:10" x14ac:dyDescent="0.2">
      <c r="A7449">
        <v>35203136</v>
      </c>
      <c r="B7449">
        <v>474</v>
      </c>
      <c r="C7449">
        <v>4</v>
      </c>
      <c r="D7449">
        <v>2</v>
      </c>
      <c r="E7449">
        <v>4</v>
      </c>
      <c r="F7449">
        <v>4</v>
      </c>
      <c r="G7449">
        <v>3.0651653324601829E-2</v>
      </c>
      <c r="H7449">
        <v>-0.69768399283531535</v>
      </c>
      <c r="I7449">
        <v>0.2417224853895153</v>
      </c>
      <c r="J7449">
        <v>0.10867170767246204</v>
      </c>
    </row>
    <row r="7450" spans="1:10" x14ac:dyDescent="0.2">
      <c r="A7450">
        <v>35203137</v>
      </c>
      <c r="B7450">
        <v>783</v>
      </c>
      <c r="C7450">
        <v>4</v>
      </c>
      <c r="D7450">
        <v>1</v>
      </c>
      <c r="E7450">
        <v>5</v>
      </c>
      <c r="F7450">
        <v>3</v>
      </c>
      <c r="G7450">
        <v>7.6209190083878844E-2</v>
      </c>
      <c r="H7450">
        <v>-1.1929121547011705</v>
      </c>
      <c r="I7450">
        <v>1.0335431423742734</v>
      </c>
      <c r="J7450">
        <v>-0.36859119560615605</v>
      </c>
    </row>
    <row r="7451" spans="1:10" x14ac:dyDescent="0.2">
      <c r="A7451">
        <v>35203138</v>
      </c>
      <c r="B7451">
        <v>393</v>
      </c>
      <c r="C7451">
        <v>4</v>
      </c>
      <c r="D7451">
        <v>2</v>
      </c>
      <c r="E7451">
        <v>4</v>
      </c>
      <c r="F7451">
        <v>3</v>
      </c>
      <c r="G7451">
        <v>2.8093022489769692E-2</v>
      </c>
      <c r="H7451">
        <v>-0.7219474071040044</v>
      </c>
      <c r="I7451">
        <v>0.32715804602196996</v>
      </c>
      <c r="J7451">
        <v>-0.20639129679213064</v>
      </c>
    </row>
    <row r="7452" spans="1:10" x14ac:dyDescent="0.2">
      <c r="A7452">
        <v>35203139</v>
      </c>
      <c r="B7452">
        <v>518</v>
      </c>
      <c r="C7452">
        <v>2</v>
      </c>
      <c r="D7452">
        <v>1</v>
      </c>
      <c r="E7452">
        <v>4</v>
      </c>
      <c r="F7452">
        <v>2</v>
      </c>
      <c r="G7452">
        <v>-0.45421834148562679</v>
      </c>
      <c r="H7452">
        <v>-1.0530691686909819</v>
      </c>
      <c r="I7452">
        <v>0.18362530765270349</v>
      </c>
      <c r="J7452">
        <v>-0.42550516303904784</v>
      </c>
    </row>
    <row r="7453" spans="1:10" x14ac:dyDescent="0.2">
      <c r="A7453">
        <v>35203140</v>
      </c>
      <c r="B7453">
        <v>735</v>
      </c>
      <c r="C7453">
        <v>2</v>
      </c>
      <c r="D7453">
        <v>1</v>
      </c>
      <c r="E7453">
        <v>2</v>
      </c>
      <c r="F7453">
        <v>3</v>
      </c>
      <c r="G7453">
        <v>-0.6189710418435892</v>
      </c>
      <c r="H7453">
        <v>-1.3068324933416346</v>
      </c>
      <c r="I7453">
        <v>-0.33394369211453417</v>
      </c>
      <c r="J7453">
        <v>-0.30684751130102017</v>
      </c>
    </row>
    <row r="7454" spans="1:10" x14ac:dyDescent="0.2">
      <c r="A7454">
        <v>35203141</v>
      </c>
      <c r="B7454">
        <v>428</v>
      </c>
      <c r="C7454">
        <v>3</v>
      </c>
      <c r="D7454">
        <v>1</v>
      </c>
      <c r="E7454">
        <v>4</v>
      </c>
      <c r="F7454">
        <v>2</v>
      </c>
      <c r="G7454">
        <v>-0.11532242008845869</v>
      </c>
      <c r="H7454">
        <v>-1.0258175703260051</v>
      </c>
      <c r="I7454">
        <v>0.32230804534037205</v>
      </c>
      <c r="J7454">
        <v>-0.4350513270170796</v>
      </c>
    </row>
    <row r="7455" spans="1:10" x14ac:dyDescent="0.2">
      <c r="A7455">
        <v>35203142</v>
      </c>
      <c r="B7455">
        <v>482</v>
      </c>
      <c r="C7455">
        <v>2</v>
      </c>
      <c r="D7455">
        <v>1</v>
      </c>
      <c r="E7455">
        <v>5</v>
      </c>
      <c r="F7455">
        <v>2</v>
      </c>
      <c r="G7455">
        <v>-0.40713150563430667</v>
      </c>
      <c r="H7455">
        <v>-1.2166481406897049</v>
      </c>
      <c r="I7455">
        <v>0.58781856668008858</v>
      </c>
      <c r="J7455">
        <v>-0.42684672010152097</v>
      </c>
    </row>
    <row r="7456" spans="1:10" x14ac:dyDescent="0.2">
      <c r="A7456">
        <v>35203143</v>
      </c>
      <c r="B7456">
        <v>544</v>
      </c>
      <c r="C7456">
        <v>5</v>
      </c>
      <c r="D7456">
        <v>5</v>
      </c>
      <c r="E7456">
        <v>1</v>
      </c>
      <c r="F7456">
        <v>5</v>
      </c>
      <c r="G7456">
        <v>1.3687087366498547</v>
      </c>
      <c r="H7456">
        <v>0.78853298914990111</v>
      </c>
      <c r="I7456">
        <v>-0.94014451686403455</v>
      </c>
      <c r="J7456">
        <v>0.8817002993580324</v>
      </c>
    </row>
    <row r="7457" spans="1:10" x14ac:dyDescent="0.2">
      <c r="A7457">
        <v>35203144</v>
      </c>
      <c r="B7457">
        <v>545</v>
      </c>
      <c r="C7457">
        <v>5</v>
      </c>
      <c r="D7457">
        <v>5</v>
      </c>
      <c r="E7457">
        <v>1</v>
      </c>
      <c r="F7457">
        <v>5</v>
      </c>
      <c r="G7457">
        <v>1.8673927069603296</v>
      </c>
      <c r="H7457">
        <v>1.9674437084579588</v>
      </c>
      <c r="I7457">
        <v>-1.6733386894966729</v>
      </c>
      <c r="J7457">
        <v>1.9322875296025139</v>
      </c>
    </row>
    <row r="7458" spans="1:10" x14ac:dyDescent="0.2">
      <c r="A7458">
        <v>35203146</v>
      </c>
      <c r="B7458">
        <v>957</v>
      </c>
      <c r="C7458">
        <v>5</v>
      </c>
      <c r="D7458">
        <v>2</v>
      </c>
      <c r="E7458">
        <v>2</v>
      </c>
      <c r="F7458">
        <v>4</v>
      </c>
      <c r="G7458">
        <v>1.8912479145486967</v>
      </c>
      <c r="H7458">
        <v>-0.76420728739621835</v>
      </c>
      <c r="I7458">
        <v>-0.32926874023338909</v>
      </c>
      <c r="J7458">
        <v>3.3790370862829905E-2</v>
      </c>
    </row>
    <row r="7459" spans="1:10" x14ac:dyDescent="0.2">
      <c r="A7459">
        <v>35203147</v>
      </c>
      <c r="B7459">
        <v>964</v>
      </c>
      <c r="C7459">
        <v>5</v>
      </c>
      <c r="D7459">
        <v>1</v>
      </c>
      <c r="E7459">
        <v>3</v>
      </c>
      <c r="F7459">
        <v>3</v>
      </c>
      <c r="G7459">
        <v>0.96647795447513851</v>
      </c>
      <c r="H7459">
        <v>-0.87010591832211903</v>
      </c>
      <c r="I7459">
        <v>-0.26062550188888467</v>
      </c>
      <c r="J7459">
        <v>-0.10033119730642004</v>
      </c>
    </row>
    <row r="7460" spans="1:10" x14ac:dyDescent="0.2">
      <c r="A7460">
        <v>35203148</v>
      </c>
      <c r="B7460">
        <v>489</v>
      </c>
      <c r="C7460">
        <v>5</v>
      </c>
      <c r="D7460">
        <v>1</v>
      </c>
      <c r="E7460">
        <v>3</v>
      </c>
      <c r="F7460">
        <v>4</v>
      </c>
      <c r="G7460">
        <v>1.3099548442236331</v>
      </c>
      <c r="H7460">
        <v>-1.1002496640036394</v>
      </c>
      <c r="I7460">
        <v>-8.6485519613696688E-2</v>
      </c>
      <c r="J7460">
        <v>7.3506854691137768E-2</v>
      </c>
    </row>
    <row r="7461" spans="1:10" x14ac:dyDescent="0.2">
      <c r="A7461">
        <v>35203149</v>
      </c>
      <c r="B7461">
        <v>314</v>
      </c>
      <c r="C7461">
        <v>4</v>
      </c>
      <c r="D7461">
        <v>1</v>
      </c>
      <c r="E7461">
        <v>3</v>
      </c>
      <c r="F7461">
        <v>3</v>
      </c>
      <c r="G7461">
        <v>0.57763304510651481</v>
      </c>
      <c r="H7461">
        <v>-1.1404334505423028</v>
      </c>
      <c r="I7461">
        <v>-5.8227372846265946E-3</v>
      </c>
      <c r="J7461">
        <v>-0.25752763423446029</v>
      </c>
    </row>
    <row r="7462" spans="1:10" x14ac:dyDescent="0.2">
      <c r="A7462">
        <v>35203150</v>
      </c>
      <c r="B7462">
        <v>484</v>
      </c>
      <c r="C7462">
        <v>3</v>
      </c>
      <c r="D7462">
        <v>1</v>
      </c>
      <c r="E7462">
        <v>3</v>
      </c>
      <c r="F7462">
        <v>3</v>
      </c>
      <c r="G7462">
        <v>-0.30794122362384813</v>
      </c>
      <c r="H7462">
        <v>-1.107971814915421</v>
      </c>
      <c r="I7462">
        <v>7.2413286043947547E-3</v>
      </c>
      <c r="J7462">
        <v>-0.29022616882464269</v>
      </c>
    </row>
    <row r="7463" spans="1:10" x14ac:dyDescent="0.2">
      <c r="A7463">
        <v>35203151</v>
      </c>
      <c r="B7463">
        <v>466</v>
      </c>
      <c r="C7463">
        <v>1</v>
      </c>
      <c r="D7463">
        <v>2</v>
      </c>
      <c r="E7463">
        <v>3</v>
      </c>
      <c r="F7463">
        <v>2</v>
      </c>
      <c r="G7463">
        <v>-0.77169106589040626</v>
      </c>
      <c r="H7463">
        <v>-0.49960252874184136</v>
      </c>
      <c r="I7463">
        <v>-0.14782335275305031</v>
      </c>
      <c r="J7463">
        <v>-0.43433769877879247</v>
      </c>
    </row>
    <row r="7464" spans="1:10" x14ac:dyDescent="0.2">
      <c r="A7464">
        <v>35203152</v>
      </c>
      <c r="B7464">
        <v>589</v>
      </c>
      <c r="C7464">
        <v>4</v>
      </c>
      <c r="D7464">
        <v>1</v>
      </c>
      <c r="E7464">
        <v>2</v>
      </c>
      <c r="F7464">
        <v>3</v>
      </c>
      <c r="G7464">
        <v>0.46618248040843996</v>
      </c>
      <c r="H7464">
        <v>-0.79172772439656836</v>
      </c>
      <c r="I7464">
        <v>-0.52990289250391709</v>
      </c>
      <c r="J7464">
        <v>-0.345734294819937</v>
      </c>
    </row>
    <row r="7465" spans="1:10" x14ac:dyDescent="0.2">
      <c r="A7465">
        <v>35203153</v>
      </c>
      <c r="B7465">
        <v>601</v>
      </c>
      <c r="C7465">
        <v>4</v>
      </c>
      <c r="D7465">
        <v>1</v>
      </c>
      <c r="E7465">
        <v>2</v>
      </c>
      <c r="F7465">
        <v>3</v>
      </c>
      <c r="G7465">
        <v>0.45650754231175111</v>
      </c>
      <c r="H7465">
        <v>-0.92093289011621926</v>
      </c>
      <c r="I7465">
        <v>-0.45219670475044915</v>
      </c>
      <c r="J7465">
        <v>-0.30999176100844433</v>
      </c>
    </row>
    <row r="7466" spans="1:10" x14ac:dyDescent="0.2">
      <c r="A7466">
        <v>35203154</v>
      </c>
      <c r="B7466">
        <v>474</v>
      </c>
      <c r="C7466">
        <v>4</v>
      </c>
      <c r="D7466">
        <v>1</v>
      </c>
      <c r="E7466">
        <v>3</v>
      </c>
      <c r="F7466">
        <v>2</v>
      </c>
      <c r="G7466">
        <v>0.35417746776648384</v>
      </c>
      <c r="H7466">
        <v>-0.86945786862057872</v>
      </c>
      <c r="I7466">
        <v>-0.23860631728028089</v>
      </c>
      <c r="J7466">
        <v>-0.4316456622587988</v>
      </c>
    </row>
    <row r="7467" spans="1:10" x14ac:dyDescent="0.2">
      <c r="A7467">
        <v>35203156</v>
      </c>
      <c r="B7467">
        <v>386</v>
      </c>
      <c r="C7467">
        <v>5</v>
      </c>
      <c r="D7467">
        <v>5</v>
      </c>
      <c r="E7467">
        <v>1</v>
      </c>
      <c r="F7467">
        <v>4</v>
      </c>
      <c r="G7467">
        <v>2.1317676340981349</v>
      </c>
      <c r="H7467">
        <v>2.051292695022656</v>
      </c>
      <c r="I7467">
        <v>-0.92620510400973</v>
      </c>
      <c r="J7467">
        <v>0.69454892009774605</v>
      </c>
    </row>
    <row r="7468" spans="1:10" x14ac:dyDescent="0.2">
      <c r="A7468">
        <v>35203157</v>
      </c>
      <c r="B7468">
        <v>4733</v>
      </c>
      <c r="C7468">
        <v>5</v>
      </c>
      <c r="D7468">
        <v>4</v>
      </c>
      <c r="E7468">
        <v>1</v>
      </c>
      <c r="F7468">
        <v>5</v>
      </c>
      <c r="G7468">
        <v>3.3921008200692695</v>
      </c>
      <c r="H7468">
        <v>0.16740529244896277</v>
      </c>
      <c r="I7468">
        <v>-2.0193498907906604</v>
      </c>
      <c r="J7468">
        <v>1.3381708148017422</v>
      </c>
    </row>
    <row r="7469" spans="1:10" x14ac:dyDescent="0.2">
      <c r="A7469">
        <v>35203159</v>
      </c>
      <c r="B7469">
        <v>2380</v>
      </c>
      <c r="C7469">
        <v>5</v>
      </c>
      <c r="D7469">
        <v>1</v>
      </c>
      <c r="E7469">
        <v>1</v>
      </c>
      <c r="F7469">
        <v>4</v>
      </c>
      <c r="G7469">
        <v>3.8304380116694099</v>
      </c>
      <c r="H7469">
        <v>-1.0582188392026097</v>
      </c>
      <c r="I7469">
        <v>-1.9936858564443203</v>
      </c>
      <c r="J7469">
        <v>0.38087186572824455</v>
      </c>
    </row>
    <row r="7470" spans="1:10" x14ac:dyDescent="0.2">
      <c r="A7470">
        <v>35203160</v>
      </c>
      <c r="B7470">
        <v>1640</v>
      </c>
      <c r="C7470">
        <v>5</v>
      </c>
      <c r="D7470">
        <v>5</v>
      </c>
      <c r="E7470">
        <v>1</v>
      </c>
      <c r="F7470">
        <v>5</v>
      </c>
      <c r="G7470">
        <v>1.839286789061868</v>
      </c>
      <c r="H7470">
        <v>1.2814536965898684</v>
      </c>
      <c r="I7470">
        <v>-1.1248234387493161</v>
      </c>
      <c r="J7470">
        <v>0.82463430715977493</v>
      </c>
    </row>
    <row r="7471" spans="1:10" x14ac:dyDescent="0.2">
      <c r="A7471">
        <v>35203161</v>
      </c>
      <c r="B7471">
        <v>271</v>
      </c>
    </row>
    <row r="7472" spans="1:10" x14ac:dyDescent="0.2">
      <c r="A7472">
        <v>35203162</v>
      </c>
      <c r="B7472">
        <v>973</v>
      </c>
      <c r="C7472">
        <v>5</v>
      </c>
      <c r="D7472">
        <v>1</v>
      </c>
      <c r="E7472">
        <v>1</v>
      </c>
      <c r="F7472">
        <v>4</v>
      </c>
      <c r="G7472">
        <v>1.4176353679390801</v>
      </c>
      <c r="H7472">
        <v>-1.1092917128161242</v>
      </c>
      <c r="I7472">
        <v>-1.0700370590527777</v>
      </c>
      <c r="J7472">
        <v>-5.3449421941930322E-2</v>
      </c>
    </row>
    <row r="7473" spans="1:10" x14ac:dyDescent="0.2">
      <c r="A7473">
        <v>35203163</v>
      </c>
      <c r="B7473">
        <v>600</v>
      </c>
      <c r="C7473">
        <v>5</v>
      </c>
      <c r="D7473">
        <v>1</v>
      </c>
      <c r="E7473">
        <v>2</v>
      </c>
      <c r="F7473">
        <v>4</v>
      </c>
      <c r="G7473">
        <v>1.7755984425613387</v>
      </c>
      <c r="H7473">
        <v>-0.84353888734346816</v>
      </c>
      <c r="I7473">
        <v>-0.60999834211590032</v>
      </c>
      <c r="J7473">
        <v>-4.5172382451850179E-3</v>
      </c>
    </row>
    <row r="7474" spans="1:10" x14ac:dyDescent="0.2">
      <c r="A7474">
        <v>35203167</v>
      </c>
      <c r="B7474">
        <v>255</v>
      </c>
      <c r="C7474">
        <v>5</v>
      </c>
      <c r="D7474">
        <v>5</v>
      </c>
      <c r="E7474">
        <v>1</v>
      </c>
      <c r="F7474">
        <v>3</v>
      </c>
      <c r="G7474">
        <v>2.6215580157504226</v>
      </c>
      <c r="H7474">
        <v>1.0102441011884236</v>
      </c>
      <c r="I7474">
        <v>-1.1687242653052285</v>
      </c>
      <c r="J7474">
        <v>-7.2534565562777931E-2</v>
      </c>
    </row>
    <row r="7475" spans="1:10" x14ac:dyDescent="0.2">
      <c r="A7475">
        <v>35203170</v>
      </c>
      <c r="B7475">
        <v>578</v>
      </c>
      <c r="C7475">
        <v>5</v>
      </c>
      <c r="D7475">
        <v>3</v>
      </c>
      <c r="E7475">
        <v>1</v>
      </c>
      <c r="F7475">
        <v>4</v>
      </c>
      <c r="G7475">
        <v>1.6701025584153344</v>
      </c>
      <c r="H7475">
        <v>-0.34419211025959229</v>
      </c>
      <c r="I7475">
        <v>-1.0493649351011765</v>
      </c>
      <c r="J7475">
        <v>0.26542500713401951</v>
      </c>
    </row>
    <row r="7476" spans="1:10" x14ac:dyDescent="0.2">
      <c r="A7476">
        <v>35203174</v>
      </c>
      <c r="B7476">
        <v>657</v>
      </c>
      <c r="C7476">
        <v>4</v>
      </c>
      <c r="D7476">
        <v>1</v>
      </c>
      <c r="E7476">
        <v>4</v>
      </c>
      <c r="F7476">
        <v>2</v>
      </c>
      <c r="G7476">
        <v>0.382918869128126</v>
      </c>
      <c r="H7476">
        <v>-0.85789856793493879</v>
      </c>
      <c r="I7476">
        <v>0.11170034651974932</v>
      </c>
      <c r="J7476">
        <v>-0.41876359253053758</v>
      </c>
    </row>
    <row r="7477" spans="1:10" x14ac:dyDescent="0.2">
      <c r="A7477">
        <v>35203175</v>
      </c>
      <c r="B7477">
        <v>1535</v>
      </c>
      <c r="C7477">
        <v>5</v>
      </c>
      <c r="D7477">
        <v>3</v>
      </c>
      <c r="E7477">
        <v>2</v>
      </c>
      <c r="F7477">
        <v>4</v>
      </c>
      <c r="G7477">
        <v>3.3863712556380143</v>
      </c>
      <c r="H7477">
        <v>-0.24165456260083709</v>
      </c>
      <c r="I7477">
        <v>-0.66248662810976611</v>
      </c>
      <c r="J7477">
        <v>0.36855010207951994</v>
      </c>
    </row>
    <row r="7478" spans="1:10" x14ac:dyDescent="0.2">
      <c r="A7478">
        <v>35203176</v>
      </c>
      <c r="B7478">
        <v>994</v>
      </c>
      <c r="C7478">
        <v>5</v>
      </c>
      <c r="D7478">
        <v>2</v>
      </c>
      <c r="E7478">
        <v>1</v>
      </c>
      <c r="F7478">
        <v>4</v>
      </c>
      <c r="G7478">
        <v>2.4020015704528692</v>
      </c>
      <c r="H7478">
        <v>-0.65542345560346527</v>
      </c>
      <c r="I7478">
        <v>-1.3511804143703441</v>
      </c>
      <c r="J7478">
        <v>5.0491360142304854E-2</v>
      </c>
    </row>
    <row r="7479" spans="1:10" x14ac:dyDescent="0.2">
      <c r="A7479">
        <v>35203177</v>
      </c>
      <c r="B7479">
        <v>880</v>
      </c>
      <c r="C7479">
        <v>5</v>
      </c>
      <c r="D7479">
        <v>2</v>
      </c>
      <c r="E7479">
        <v>1</v>
      </c>
      <c r="F7479">
        <v>4</v>
      </c>
      <c r="G7479">
        <v>2.3717043760551086</v>
      </c>
      <c r="H7479">
        <v>-0.54837805532827089</v>
      </c>
      <c r="I7479">
        <v>-1.4113463683068339</v>
      </c>
      <c r="J7479">
        <v>0.30573231431755443</v>
      </c>
    </row>
    <row r="7480" spans="1:10" x14ac:dyDescent="0.2">
      <c r="A7480">
        <v>35203183</v>
      </c>
      <c r="B7480">
        <v>540</v>
      </c>
      <c r="C7480">
        <v>5</v>
      </c>
      <c r="D7480">
        <v>4</v>
      </c>
      <c r="E7480">
        <v>3</v>
      </c>
      <c r="F7480">
        <v>3</v>
      </c>
      <c r="G7480">
        <v>1.1038821516330479</v>
      </c>
      <c r="H7480">
        <v>0.21365029174279826</v>
      </c>
      <c r="I7480">
        <v>-0.25140179666666135</v>
      </c>
      <c r="J7480">
        <v>-0.2428029242630376</v>
      </c>
    </row>
    <row r="7481" spans="1:10" x14ac:dyDescent="0.2">
      <c r="A7481">
        <v>35203184</v>
      </c>
      <c r="B7481">
        <v>457</v>
      </c>
      <c r="C7481">
        <v>5</v>
      </c>
      <c r="D7481">
        <v>1</v>
      </c>
      <c r="E7481">
        <v>3</v>
      </c>
      <c r="F7481">
        <v>3</v>
      </c>
      <c r="G7481">
        <v>1.5787612501827406</v>
      </c>
      <c r="H7481">
        <v>-0.93539750623398343</v>
      </c>
      <c r="I7481">
        <v>-7.4750788060944318E-2</v>
      </c>
      <c r="J7481">
        <v>-0.22022163691203939</v>
      </c>
    </row>
    <row r="7482" spans="1:10" x14ac:dyDescent="0.2">
      <c r="A7482">
        <v>35203185</v>
      </c>
      <c r="B7482">
        <v>0</v>
      </c>
    </row>
    <row r="7483" spans="1:10" x14ac:dyDescent="0.2">
      <c r="A7483">
        <v>35203190</v>
      </c>
      <c r="B7483">
        <v>988</v>
      </c>
      <c r="C7483">
        <v>5</v>
      </c>
      <c r="D7483">
        <v>1</v>
      </c>
      <c r="E7483">
        <v>1</v>
      </c>
      <c r="F7483">
        <v>4</v>
      </c>
      <c r="G7483">
        <v>1.0947733167529821</v>
      </c>
      <c r="H7483">
        <v>-0.76966439738173065</v>
      </c>
      <c r="I7483">
        <v>-1.1624841908088865</v>
      </c>
      <c r="J7483">
        <v>0.14434001728235393</v>
      </c>
    </row>
    <row r="7484" spans="1:10" x14ac:dyDescent="0.2">
      <c r="A7484">
        <v>35203191</v>
      </c>
      <c r="B7484">
        <v>270</v>
      </c>
      <c r="C7484">
        <v>4</v>
      </c>
      <c r="D7484">
        <v>1</v>
      </c>
      <c r="E7484">
        <v>1</v>
      </c>
      <c r="F7484">
        <v>4</v>
      </c>
      <c r="G7484">
        <v>0.60921580925545937</v>
      </c>
      <c r="H7484">
        <v>-0.80605804211177778</v>
      </c>
      <c r="I7484">
        <v>-1.0409561951484929</v>
      </c>
      <c r="J7484">
        <v>2.5081858942645585E-2</v>
      </c>
    </row>
    <row r="7485" spans="1:10" x14ac:dyDescent="0.2">
      <c r="A7485">
        <v>35203192</v>
      </c>
      <c r="B7485">
        <v>544</v>
      </c>
      <c r="C7485">
        <v>4</v>
      </c>
      <c r="D7485">
        <v>5</v>
      </c>
      <c r="E7485">
        <v>2</v>
      </c>
      <c r="F7485">
        <v>2</v>
      </c>
      <c r="G7485">
        <v>0.50684839872051457</v>
      </c>
      <c r="H7485">
        <v>0.65908141717194113</v>
      </c>
      <c r="I7485">
        <v>-0.68262537127843403</v>
      </c>
      <c r="J7485">
        <v>-0.52609879859434105</v>
      </c>
    </row>
    <row r="7486" spans="1:10" x14ac:dyDescent="0.2">
      <c r="A7486">
        <v>35203193</v>
      </c>
      <c r="B7486">
        <v>394</v>
      </c>
      <c r="C7486">
        <v>5</v>
      </c>
      <c r="D7486">
        <v>3</v>
      </c>
      <c r="E7486">
        <v>2</v>
      </c>
      <c r="F7486">
        <v>3</v>
      </c>
      <c r="G7486">
        <v>1.5019205614084528</v>
      </c>
      <c r="H7486">
        <v>-4.7495768395015528E-2</v>
      </c>
      <c r="I7486">
        <v>-0.618490611891645</v>
      </c>
      <c r="J7486">
        <v>-9.6652664957212309E-2</v>
      </c>
    </row>
    <row r="7487" spans="1:10" x14ac:dyDescent="0.2">
      <c r="A7487">
        <v>35203194</v>
      </c>
      <c r="B7487">
        <v>563</v>
      </c>
      <c r="C7487">
        <v>4</v>
      </c>
      <c r="D7487">
        <v>3</v>
      </c>
      <c r="E7487">
        <v>2</v>
      </c>
      <c r="F7487">
        <v>4</v>
      </c>
      <c r="G7487">
        <v>0.37872031728225564</v>
      </c>
      <c r="H7487">
        <v>-0.18356554457528804</v>
      </c>
      <c r="I7487">
        <v>-0.57153103472898792</v>
      </c>
      <c r="J7487">
        <v>0.27077436999532883</v>
      </c>
    </row>
    <row r="7488" spans="1:10" x14ac:dyDescent="0.2">
      <c r="A7488">
        <v>35203195</v>
      </c>
      <c r="B7488">
        <v>626</v>
      </c>
      <c r="C7488">
        <v>5</v>
      </c>
      <c r="D7488">
        <v>5</v>
      </c>
      <c r="E7488">
        <v>2</v>
      </c>
      <c r="F7488">
        <v>4</v>
      </c>
      <c r="G7488">
        <v>1.5142059980771121</v>
      </c>
      <c r="H7488">
        <v>3.768948144975468</v>
      </c>
      <c r="I7488">
        <v>-0.48057191383116299</v>
      </c>
      <c r="J7488">
        <v>0.41041780903266656</v>
      </c>
    </row>
    <row r="7489" spans="1:10" x14ac:dyDescent="0.2">
      <c r="A7489">
        <v>35203196</v>
      </c>
      <c r="B7489">
        <v>301</v>
      </c>
      <c r="C7489">
        <v>5</v>
      </c>
      <c r="D7489">
        <v>2</v>
      </c>
      <c r="E7489">
        <v>1</v>
      </c>
      <c r="F7489">
        <v>4</v>
      </c>
      <c r="G7489">
        <v>0.86556278914452811</v>
      </c>
      <c r="H7489">
        <v>-0.57583767645433981</v>
      </c>
      <c r="I7489">
        <v>-0.74133639038006227</v>
      </c>
      <c r="J7489">
        <v>-3.8137159224410869E-2</v>
      </c>
    </row>
    <row r="7490" spans="1:10" x14ac:dyDescent="0.2">
      <c r="A7490">
        <v>35203197</v>
      </c>
      <c r="B7490">
        <v>444</v>
      </c>
      <c r="C7490">
        <v>5</v>
      </c>
      <c r="D7490">
        <v>2</v>
      </c>
      <c r="E7490">
        <v>3</v>
      </c>
      <c r="F7490">
        <v>4</v>
      </c>
      <c r="G7490">
        <v>0.86749514924308724</v>
      </c>
      <c r="H7490">
        <v>-0.63719866145796866</v>
      </c>
      <c r="I7490">
        <v>-0.23386382392719321</v>
      </c>
      <c r="J7490">
        <v>0.12892966138297962</v>
      </c>
    </row>
    <row r="7491" spans="1:10" x14ac:dyDescent="0.2">
      <c r="A7491">
        <v>35203198</v>
      </c>
      <c r="B7491">
        <v>339</v>
      </c>
      <c r="C7491">
        <v>5</v>
      </c>
      <c r="D7491">
        <v>4</v>
      </c>
      <c r="E7491">
        <v>2</v>
      </c>
      <c r="F7491">
        <v>4</v>
      </c>
      <c r="G7491">
        <v>1.068844593928872</v>
      </c>
      <c r="H7491">
        <v>0.35238184080041979</v>
      </c>
      <c r="I7491">
        <v>-0.53851116675134225</v>
      </c>
      <c r="J7491">
        <v>0.57461247033354579</v>
      </c>
    </row>
    <row r="7492" spans="1:10" x14ac:dyDescent="0.2">
      <c r="A7492">
        <v>35203199</v>
      </c>
      <c r="B7492">
        <v>854</v>
      </c>
      <c r="C7492">
        <v>5</v>
      </c>
      <c r="D7492">
        <v>5</v>
      </c>
      <c r="E7492">
        <v>5</v>
      </c>
      <c r="F7492">
        <v>4</v>
      </c>
      <c r="G7492">
        <v>0.93427520560769961</v>
      </c>
      <c r="H7492">
        <v>0.86900409587283578</v>
      </c>
      <c r="I7492">
        <v>1.0543638955198849</v>
      </c>
      <c r="J7492">
        <v>0.32565827209933051</v>
      </c>
    </row>
    <row r="7493" spans="1:10" x14ac:dyDescent="0.2">
      <c r="A7493">
        <v>35203200</v>
      </c>
      <c r="B7493">
        <v>766</v>
      </c>
      <c r="C7493">
        <v>5</v>
      </c>
      <c r="D7493">
        <v>4</v>
      </c>
      <c r="E7493">
        <v>5</v>
      </c>
      <c r="F7493">
        <v>4</v>
      </c>
      <c r="G7493">
        <v>1.15693446654823</v>
      </c>
      <c r="H7493">
        <v>2.6883976426386624E-2</v>
      </c>
      <c r="I7493">
        <v>0.98518322008534787</v>
      </c>
      <c r="J7493">
        <v>0.26459673878136436</v>
      </c>
    </row>
    <row r="7494" spans="1:10" x14ac:dyDescent="0.2">
      <c r="A7494">
        <v>35203201</v>
      </c>
      <c r="B7494">
        <v>554</v>
      </c>
      <c r="C7494">
        <v>4</v>
      </c>
      <c r="D7494">
        <v>5</v>
      </c>
      <c r="E7494">
        <v>2</v>
      </c>
      <c r="F7494">
        <v>5</v>
      </c>
      <c r="G7494">
        <v>0.38092234731021418</v>
      </c>
      <c r="H7494">
        <v>1.1322885059510344</v>
      </c>
      <c r="I7494">
        <v>-0.70770185631996418</v>
      </c>
      <c r="J7494">
        <v>0.88077255370677121</v>
      </c>
    </row>
    <row r="7495" spans="1:10" x14ac:dyDescent="0.2">
      <c r="A7495">
        <v>35203202</v>
      </c>
      <c r="B7495">
        <v>478</v>
      </c>
      <c r="C7495">
        <v>4</v>
      </c>
      <c r="D7495">
        <v>4</v>
      </c>
      <c r="E7495">
        <v>1</v>
      </c>
      <c r="F7495">
        <v>4</v>
      </c>
      <c r="G7495">
        <v>0.48621427342650209</v>
      </c>
      <c r="H7495">
        <v>0.56812335714624518</v>
      </c>
      <c r="I7495">
        <v>-0.77748947902703547</v>
      </c>
      <c r="J7495">
        <v>0.59304359953354879</v>
      </c>
    </row>
    <row r="7496" spans="1:10" x14ac:dyDescent="0.2">
      <c r="A7496">
        <v>35203203</v>
      </c>
      <c r="B7496">
        <v>332</v>
      </c>
      <c r="C7496">
        <v>4</v>
      </c>
      <c r="D7496">
        <v>2</v>
      </c>
      <c r="E7496">
        <v>1</v>
      </c>
      <c r="F7496">
        <v>4</v>
      </c>
      <c r="G7496">
        <v>0.14067443218627967</v>
      </c>
      <c r="H7496">
        <v>-0.59045090701889402</v>
      </c>
      <c r="I7496">
        <v>-0.84310864566287869</v>
      </c>
      <c r="J7496">
        <v>0.14051835584481423</v>
      </c>
    </row>
    <row r="7497" spans="1:10" x14ac:dyDescent="0.2">
      <c r="A7497">
        <v>35203204</v>
      </c>
      <c r="B7497">
        <v>347</v>
      </c>
      <c r="C7497">
        <v>4</v>
      </c>
      <c r="D7497">
        <v>1</v>
      </c>
      <c r="E7497">
        <v>1</v>
      </c>
      <c r="F7497">
        <v>2</v>
      </c>
      <c r="G7497">
        <v>0.36456879924466623</v>
      </c>
      <c r="H7497">
        <v>-0.78102731572457151</v>
      </c>
      <c r="I7497">
        <v>-0.7657322758272892</v>
      </c>
      <c r="J7497">
        <v>-0.66532723649058556</v>
      </c>
    </row>
    <row r="7498" spans="1:10" x14ac:dyDescent="0.2">
      <c r="A7498">
        <v>35203206</v>
      </c>
      <c r="B7498">
        <v>1285</v>
      </c>
      <c r="C7498">
        <v>5</v>
      </c>
      <c r="D7498">
        <v>1</v>
      </c>
      <c r="E7498">
        <v>1</v>
      </c>
      <c r="F7498">
        <v>4</v>
      </c>
      <c r="G7498">
        <v>1.9184709767926864</v>
      </c>
      <c r="H7498">
        <v>-1.0025502416751417</v>
      </c>
      <c r="I7498">
        <v>-1.3126457855085061</v>
      </c>
      <c r="J7498">
        <v>0.38595002210174684</v>
      </c>
    </row>
    <row r="7499" spans="1:10" x14ac:dyDescent="0.2">
      <c r="A7499">
        <v>35203208</v>
      </c>
      <c r="B7499">
        <v>406</v>
      </c>
      <c r="C7499">
        <v>3</v>
      </c>
      <c r="D7499">
        <v>2</v>
      </c>
      <c r="E7499">
        <v>3</v>
      </c>
      <c r="F7499">
        <v>3</v>
      </c>
      <c r="G7499">
        <v>-2.9632909693297557E-3</v>
      </c>
      <c r="H7499">
        <v>-0.66773076602265991</v>
      </c>
      <c r="I7499">
        <v>-0.10654386614425036</v>
      </c>
      <c r="J7499">
        <v>-9.6523631978754271E-2</v>
      </c>
    </row>
    <row r="7500" spans="1:10" x14ac:dyDescent="0.2">
      <c r="A7500">
        <v>35203209</v>
      </c>
      <c r="B7500">
        <v>621</v>
      </c>
      <c r="C7500">
        <v>4</v>
      </c>
      <c r="D7500">
        <v>5</v>
      </c>
      <c r="E7500">
        <v>3</v>
      </c>
      <c r="F7500">
        <v>4</v>
      </c>
      <c r="G7500">
        <v>0.47961008377852998</v>
      </c>
      <c r="H7500">
        <v>1.9855075713425534</v>
      </c>
      <c r="I7500">
        <v>-0.18033428674064669</v>
      </c>
      <c r="J7500">
        <v>8.9693373831383927E-2</v>
      </c>
    </row>
    <row r="7501" spans="1:10" x14ac:dyDescent="0.2">
      <c r="A7501">
        <v>35203210</v>
      </c>
      <c r="B7501">
        <v>298</v>
      </c>
      <c r="C7501">
        <v>4</v>
      </c>
      <c r="D7501">
        <v>3</v>
      </c>
      <c r="E7501">
        <v>2</v>
      </c>
      <c r="F7501">
        <v>4</v>
      </c>
      <c r="G7501">
        <v>0.60328186951002138</v>
      </c>
      <c r="H7501">
        <v>-0.29502696013675606</v>
      </c>
      <c r="I7501">
        <v>-0.40002335128318212</v>
      </c>
      <c r="J7501">
        <v>0.10334688965319139</v>
      </c>
    </row>
    <row r="7502" spans="1:10" x14ac:dyDescent="0.2">
      <c r="A7502">
        <v>35203211</v>
      </c>
      <c r="B7502">
        <v>326</v>
      </c>
      <c r="C7502">
        <v>4</v>
      </c>
      <c r="D7502">
        <v>2</v>
      </c>
      <c r="E7502">
        <v>3</v>
      </c>
      <c r="F7502">
        <v>4</v>
      </c>
      <c r="G7502">
        <v>0.1112234267028869</v>
      </c>
      <c r="H7502">
        <v>-0.46839353205320178</v>
      </c>
      <c r="I7502">
        <v>-0.14258809477712397</v>
      </c>
      <c r="J7502">
        <v>0.42709973677841656</v>
      </c>
    </row>
    <row r="7503" spans="1:10" x14ac:dyDescent="0.2">
      <c r="A7503">
        <v>35203212</v>
      </c>
      <c r="B7503">
        <v>411</v>
      </c>
      <c r="C7503">
        <v>5</v>
      </c>
      <c r="D7503">
        <v>4</v>
      </c>
      <c r="E7503">
        <v>1</v>
      </c>
      <c r="F7503">
        <v>4</v>
      </c>
      <c r="G7503">
        <v>0.80950237793276592</v>
      </c>
      <c r="H7503">
        <v>0.20563690324833211</v>
      </c>
      <c r="I7503">
        <v>-0.76076894335625855</v>
      </c>
      <c r="J7503">
        <v>0.33292247902500272</v>
      </c>
    </row>
    <row r="7504" spans="1:10" x14ac:dyDescent="0.2">
      <c r="A7504">
        <v>35203213</v>
      </c>
      <c r="B7504">
        <v>515</v>
      </c>
      <c r="C7504">
        <v>5</v>
      </c>
      <c r="D7504">
        <v>4</v>
      </c>
      <c r="E7504">
        <v>1</v>
      </c>
      <c r="F7504">
        <v>4</v>
      </c>
      <c r="G7504">
        <v>1.1146875076477023</v>
      </c>
      <c r="H7504">
        <v>0.39910247526051867</v>
      </c>
      <c r="I7504">
        <v>-0.89606233558018267</v>
      </c>
      <c r="J7504">
        <v>0.17462696097366803</v>
      </c>
    </row>
    <row r="7505" spans="1:10" x14ac:dyDescent="0.2">
      <c r="A7505">
        <v>35203214</v>
      </c>
      <c r="B7505">
        <v>403</v>
      </c>
      <c r="C7505">
        <v>5</v>
      </c>
      <c r="D7505">
        <v>4</v>
      </c>
      <c r="E7505">
        <v>1</v>
      </c>
      <c r="F7505">
        <v>3</v>
      </c>
      <c r="G7505">
        <v>1.4065974366337817</v>
      </c>
      <c r="H7505">
        <v>0.19225551764449608</v>
      </c>
      <c r="I7505">
        <v>-0.88252568050747104</v>
      </c>
      <c r="J7505">
        <v>-0.18956358675927856</v>
      </c>
    </row>
    <row r="7506" spans="1:10" x14ac:dyDescent="0.2">
      <c r="A7506">
        <v>35203216</v>
      </c>
      <c r="B7506">
        <v>421</v>
      </c>
      <c r="C7506">
        <v>5</v>
      </c>
      <c r="D7506">
        <v>5</v>
      </c>
      <c r="E7506">
        <v>3</v>
      </c>
      <c r="F7506">
        <v>4</v>
      </c>
      <c r="G7506">
        <v>0.8759610325513576</v>
      </c>
      <c r="H7506">
        <v>4.3511446776611686</v>
      </c>
      <c r="I7506">
        <v>-0.21222225719645488</v>
      </c>
      <c r="J7506">
        <v>0.19331970758757488</v>
      </c>
    </row>
    <row r="7507" spans="1:10" x14ac:dyDescent="0.2">
      <c r="A7507">
        <v>35203217</v>
      </c>
      <c r="B7507">
        <v>548</v>
      </c>
      <c r="C7507">
        <v>5</v>
      </c>
      <c r="D7507">
        <v>3</v>
      </c>
      <c r="E7507">
        <v>1</v>
      </c>
      <c r="F7507">
        <v>4</v>
      </c>
      <c r="G7507">
        <v>0.84521222154510656</v>
      </c>
      <c r="H7507">
        <v>-0.27711301560551937</v>
      </c>
      <c r="I7507">
        <v>-1.1054755984759239</v>
      </c>
      <c r="J7507">
        <v>8.5635937858002831E-2</v>
      </c>
    </row>
    <row r="7508" spans="1:10" x14ac:dyDescent="0.2">
      <c r="A7508">
        <v>35203218</v>
      </c>
      <c r="B7508">
        <v>596</v>
      </c>
      <c r="C7508">
        <v>5</v>
      </c>
      <c r="D7508">
        <v>3</v>
      </c>
      <c r="E7508">
        <v>1</v>
      </c>
      <c r="F7508">
        <v>4</v>
      </c>
      <c r="G7508">
        <v>0.72310142755424445</v>
      </c>
      <c r="H7508">
        <v>-0.24572324604323278</v>
      </c>
      <c r="I7508">
        <v>-0.98534359674614347</v>
      </c>
      <c r="J7508">
        <v>3.4932230894046519E-2</v>
      </c>
    </row>
    <row r="7509" spans="1:10" x14ac:dyDescent="0.2">
      <c r="A7509">
        <v>35203219</v>
      </c>
      <c r="B7509">
        <v>362</v>
      </c>
      <c r="C7509">
        <v>5</v>
      </c>
      <c r="D7509">
        <v>3</v>
      </c>
      <c r="E7509">
        <v>2</v>
      </c>
      <c r="F7509">
        <v>4</v>
      </c>
      <c r="G7509">
        <v>0.71597835341901261</v>
      </c>
      <c r="H7509">
        <v>-7.077983737422705E-2</v>
      </c>
      <c r="I7509">
        <v>-0.56122333267774982</v>
      </c>
      <c r="J7509">
        <v>0.47046485270854188</v>
      </c>
    </row>
    <row r="7510" spans="1:10" x14ac:dyDescent="0.2">
      <c r="A7510">
        <v>35203220</v>
      </c>
      <c r="B7510">
        <v>397</v>
      </c>
      <c r="C7510">
        <v>5</v>
      </c>
      <c r="D7510">
        <v>4</v>
      </c>
      <c r="E7510">
        <v>3</v>
      </c>
      <c r="F7510">
        <v>4</v>
      </c>
      <c r="G7510">
        <v>0.81188337312630809</v>
      </c>
      <c r="H7510">
        <v>0.24135466189287869</v>
      </c>
      <c r="I7510">
        <v>-0.15246157660096055</v>
      </c>
      <c r="J7510">
        <v>0.34523286840126866</v>
      </c>
    </row>
    <row r="7511" spans="1:10" x14ac:dyDescent="0.2">
      <c r="A7511">
        <v>35203221</v>
      </c>
      <c r="B7511">
        <v>538</v>
      </c>
      <c r="C7511">
        <v>3</v>
      </c>
      <c r="D7511">
        <v>2</v>
      </c>
      <c r="E7511">
        <v>2</v>
      </c>
      <c r="F7511">
        <v>4</v>
      </c>
      <c r="G7511">
        <v>-0.31492205337256041</v>
      </c>
      <c r="H7511">
        <v>-0.44044336173392423</v>
      </c>
      <c r="I7511">
        <v>-0.360826383082122</v>
      </c>
      <c r="J7511">
        <v>0.15513758442800335</v>
      </c>
    </row>
    <row r="7512" spans="1:10" x14ac:dyDescent="0.2">
      <c r="A7512">
        <v>35203222</v>
      </c>
      <c r="B7512">
        <v>605</v>
      </c>
      <c r="C7512">
        <v>3</v>
      </c>
      <c r="D7512">
        <v>5</v>
      </c>
      <c r="E7512">
        <v>3</v>
      </c>
      <c r="F7512">
        <v>5</v>
      </c>
      <c r="G7512">
        <v>-0.15689537504367271</v>
      </c>
      <c r="H7512">
        <v>0.78725345436502414</v>
      </c>
      <c r="I7512">
        <v>-0.18655917643579345</v>
      </c>
      <c r="J7512">
        <v>1.1709100801322818</v>
      </c>
    </row>
    <row r="7513" spans="1:10" x14ac:dyDescent="0.2">
      <c r="A7513">
        <v>35203223</v>
      </c>
      <c r="B7513">
        <v>232</v>
      </c>
      <c r="C7513">
        <v>4</v>
      </c>
      <c r="D7513">
        <v>4</v>
      </c>
      <c r="E7513">
        <v>1</v>
      </c>
      <c r="F7513">
        <v>4</v>
      </c>
      <c r="G7513">
        <v>0.50982460767447313</v>
      </c>
      <c r="H7513">
        <v>2.3265130715535598E-2</v>
      </c>
      <c r="I7513">
        <v>-0.74907653207159619</v>
      </c>
      <c r="J7513">
        <v>0.46321721382006054</v>
      </c>
    </row>
    <row r="7514" spans="1:10" x14ac:dyDescent="0.2">
      <c r="A7514">
        <v>35203224</v>
      </c>
      <c r="B7514">
        <v>469</v>
      </c>
      <c r="C7514">
        <v>3</v>
      </c>
      <c r="D7514">
        <v>4</v>
      </c>
      <c r="E7514">
        <v>2</v>
      </c>
      <c r="F7514">
        <v>5</v>
      </c>
      <c r="G7514">
        <v>-8.7801005610945421E-2</v>
      </c>
      <c r="H7514">
        <v>0.40837694499945787</v>
      </c>
      <c r="I7514">
        <v>-0.52189559679745301</v>
      </c>
      <c r="J7514">
        <v>1.2483860097020141</v>
      </c>
    </row>
    <row r="7515" spans="1:10" x14ac:dyDescent="0.2">
      <c r="A7515">
        <v>35203225</v>
      </c>
      <c r="B7515">
        <v>467</v>
      </c>
      <c r="C7515">
        <v>4</v>
      </c>
      <c r="D7515">
        <v>4</v>
      </c>
      <c r="E7515">
        <v>3</v>
      </c>
      <c r="F7515">
        <v>4</v>
      </c>
      <c r="G7515">
        <v>9.1665939505875899E-2</v>
      </c>
      <c r="H7515">
        <v>0.23906733732521424</v>
      </c>
      <c r="I7515">
        <v>-0.17619842191306212</v>
      </c>
      <c r="J7515">
        <v>0.43294034425334815</v>
      </c>
    </row>
    <row r="7516" spans="1:10" x14ac:dyDescent="0.2">
      <c r="A7516">
        <v>35203226</v>
      </c>
      <c r="B7516">
        <v>500</v>
      </c>
      <c r="C7516">
        <v>4</v>
      </c>
      <c r="D7516">
        <v>4</v>
      </c>
      <c r="E7516">
        <v>1</v>
      </c>
      <c r="F7516">
        <v>4</v>
      </c>
      <c r="G7516">
        <v>0.55728898643704883</v>
      </c>
      <c r="H7516">
        <v>0.3985584858394447</v>
      </c>
      <c r="I7516">
        <v>-0.92463860419115251</v>
      </c>
      <c r="J7516">
        <v>-3.7472247416632631E-2</v>
      </c>
    </row>
    <row r="7517" spans="1:10" x14ac:dyDescent="0.2">
      <c r="A7517">
        <v>35203227</v>
      </c>
      <c r="B7517">
        <v>540</v>
      </c>
      <c r="C7517">
        <v>4</v>
      </c>
      <c r="D7517">
        <v>5</v>
      </c>
      <c r="E7517">
        <v>3</v>
      </c>
      <c r="F7517">
        <v>5</v>
      </c>
      <c r="G7517">
        <v>0.17163480596202479</v>
      </c>
      <c r="H7517">
        <v>1.6260960080413169</v>
      </c>
      <c r="I7517">
        <v>-0.25511326970213988</v>
      </c>
      <c r="J7517">
        <v>0.89526419273463587</v>
      </c>
    </row>
    <row r="7518" spans="1:10" x14ac:dyDescent="0.2">
      <c r="A7518">
        <v>35203228</v>
      </c>
      <c r="B7518">
        <v>532</v>
      </c>
      <c r="C7518">
        <v>5</v>
      </c>
      <c r="D7518">
        <v>3</v>
      </c>
      <c r="E7518">
        <v>1</v>
      </c>
      <c r="F7518">
        <v>3</v>
      </c>
      <c r="G7518">
        <v>2.3974099252178904</v>
      </c>
      <c r="H7518">
        <v>-0.41812668691870747</v>
      </c>
      <c r="I7518">
        <v>-0.72969171651743858</v>
      </c>
      <c r="J7518">
        <v>-0.14311141515002726</v>
      </c>
    </row>
    <row r="7519" spans="1:10" x14ac:dyDescent="0.2">
      <c r="A7519">
        <v>35203229</v>
      </c>
      <c r="B7519">
        <v>455</v>
      </c>
      <c r="C7519">
        <v>4</v>
      </c>
      <c r="D7519">
        <v>3</v>
      </c>
      <c r="E7519">
        <v>2</v>
      </c>
      <c r="F7519">
        <v>3</v>
      </c>
      <c r="G7519">
        <v>0.61435641198896029</v>
      </c>
      <c r="H7519">
        <v>-0.41395022276237936</v>
      </c>
      <c r="I7519">
        <v>-0.40578757569755852</v>
      </c>
      <c r="J7519">
        <v>-0.39505978584819434</v>
      </c>
    </row>
    <row r="7520" spans="1:10" x14ac:dyDescent="0.2">
      <c r="A7520">
        <v>35203230</v>
      </c>
      <c r="B7520">
        <v>651</v>
      </c>
      <c r="C7520">
        <v>5</v>
      </c>
      <c r="D7520">
        <v>3</v>
      </c>
      <c r="E7520">
        <v>2</v>
      </c>
      <c r="F7520">
        <v>3</v>
      </c>
      <c r="G7520">
        <v>1.4455056428936746</v>
      </c>
      <c r="H7520">
        <v>-0.11904765953278316</v>
      </c>
      <c r="I7520">
        <v>-0.41598759262345752</v>
      </c>
      <c r="J7520">
        <v>-0.13040546588847457</v>
      </c>
    </row>
    <row r="7521" spans="1:10" x14ac:dyDescent="0.2">
      <c r="A7521">
        <v>35203231</v>
      </c>
      <c r="B7521">
        <v>725</v>
      </c>
      <c r="C7521">
        <v>5</v>
      </c>
      <c r="D7521">
        <v>3</v>
      </c>
      <c r="E7521">
        <v>1</v>
      </c>
      <c r="F7521">
        <v>3</v>
      </c>
      <c r="G7521">
        <v>1.2830882707539437</v>
      </c>
      <c r="H7521">
        <v>-0.25710035850601171</v>
      </c>
      <c r="I7521">
        <v>-0.79670080852636327</v>
      </c>
      <c r="J7521">
        <v>-7.251219024347183E-2</v>
      </c>
    </row>
    <row r="7522" spans="1:10" x14ac:dyDescent="0.2">
      <c r="A7522">
        <v>35203232</v>
      </c>
      <c r="B7522">
        <v>664</v>
      </c>
      <c r="C7522">
        <v>5</v>
      </c>
      <c r="D7522">
        <v>3</v>
      </c>
      <c r="E7522">
        <v>1</v>
      </c>
      <c r="F7522">
        <v>4</v>
      </c>
      <c r="G7522">
        <v>1.7502511148052231</v>
      </c>
      <c r="H7522">
        <v>-0.23737893414812478</v>
      </c>
      <c r="I7522">
        <v>-1.0319857906576213</v>
      </c>
      <c r="J7522">
        <v>0.11667655709100128</v>
      </c>
    </row>
    <row r="7523" spans="1:10" x14ac:dyDescent="0.2">
      <c r="A7523">
        <v>35203233</v>
      </c>
      <c r="B7523">
        <v>649</v>
      </c>
      <c r="C7523">
        <v>5</v>
      </c>
      <c r="D7523">
        <v>3</v>
      </c>
      <c r="E7523">
        <v>2</v>
      </c>
      <c r="F7523">
        <v>2</v>
      </c>
      <c r="G7523">
        <v>1.1643384096270144</v>
      </c>
      <c r="H7523">
        <v>-6.4148628779626321E-2</v>
      </c>
      <c r="I7523">
        <v>-0.6039933107275266</v>
      </c>
      <c r="J7523">
        <v>-0.59776026292644491</v>
      </c>
    </row>
    <row r="7524" spans="1:10" x14ac:dyDescent="0.2">
      <c r="A7524">
        <v>35203234</v>
      </c>
      <c r="B7524">
        <v>685</v>
      </c>
      <c r="C7524">
        <v>5</v>
      </c>
      <c r="D7524">
        <v>4</v>
      </c>
      <c r="E7524">
        <v>1</v>
      </c>
      <c r="F7524">
        <v>3</v>
      </c>
      <c r="G7524">
        <v>1.958615055540446</v>
      </c>
      <c r="H7524">
        <v>0.10034971930983877</v>
      </c>
      <c r="I7524">
        <v>-0.95877418608309339</v>
      </c>
      <c r="J7524">
        <v>-0.26942754144744258</v>
      </c>
    </row>
    <row r="7525" spans="1:10" x14ac:dyDescent="0.2">
      <c r="A7525">
        <v>35203235</v>
      </c>
      <c r="B7525">
        <v>550</v>
      </c>
      <c r="C7525">
        <v>4</v>
      </c>
      <c r="D7525">
        <v>3</v>
      </c>
      <c r="E7525">
        <v>1</v>
      </c>
      <c r="F7525">
        <v>2</v>
      </c>
      <c r="G7525">
        <v>0.30734200917300197</v>
      </c>
      <c r="H7525">
        <v>-0.40206716705755841</v>
      </c>
      <c r="I7525">
        <v>-0.76157452687013616</v>
      </c>
      <c r="J7525">
        <v>-0.50328994981325703</v>
      </c>
    </row>
    <row r="7526" spans="1:10" x14ac:dyDescent="0.2">
      <c r="A7526">
        <v>35203236</v>
      </c>
      <c r="B7526">
        <v>634</v>
      </c>
      <c r="C7526">
        <v>5</v>
      </c>
      <c r="D7526">
        <v>3</v>
      </c>
      <c r="E7526">
        <v>2</v>
      </c>
      <c r="F7526">
        <v>2</v>
      </c>
      <c r="G7526">
        <v>0.7045699884026011</v>
      </c>
      <c r="H7526">
        <v>-0.40176570227487363</v>
      </c>
      <c r="I7526">
        <v>-0.56893687818689354</v>
      </c>
      <c r="J7526">
        <v>-0.48192706662702589</v>
      </c>
    </row>
    <row r="7527" spans="1:10" x14ac:dyDescent="0.2">
      <c r="A7527">
        <v>35203237</v>
      </c>
      <c r="B7527">
        <v>583</v>
      </c>
      <c r="C7527">
        <v>3</v>
      </c>
      <c r="D7527">
        <v>2</v>
      </c>
      <c r="E7527">
        <v>2</v>
      </c>
      <c r="F7527">
        <v>3</v>
      </c>
      <c r="G7527">
        <v>-0.14907003310534001</v>
      </c>
      <c r="H7527">
        <v>-0.51385461118579878</v>
      </c>
      <c r="I7527">
        <v>-0.65578736674793059</v>
      </c>
      <c r="J7527">
        <v>-0.4048589171707857</v>
      </c>
    </row>
    <row r="7528" spans="1:10" x14ac:dyDescent="0.2">
      <c r="A7528">
        <v>35203238</v>
      </c>
      <c r="B7528">
        <v>460</v>
      </c>
      <c r="C7528">
        <v>4</v>
      </c>
      <c r="D7528">
        <v>2</v>
      </c>
      <c r="E7528">
        <v>1</v>
      </c>
      <c r="F7528">
        <v>3</v>
      </c>
      <c r="G7528">
        <v>0.22076149765781955</v>
      </c>
      <c r="H7528">
        <v>-0.76024417797729371</v>
      </c>
      <c r="I7528">
        <v>-0.73041143077512993</v>
      </c>
      <c r="J7528">
        <v>-0.18935014511243248</v>
      </c>
    </row>
    <row r="7529" spans="1:10" x14ac:dyDescent="0.2">
      <c r="A7529">
        <v>35203239</v>
      </c>
      <c r="B7529">
        <v>720</v>
      </c>
      <c r="C7529">
        <v>5</v>
      </c>
      <c r="D7529">
        <v>3</v>
      </c>
      <c r="E7529">
        <v>2</v>
      </c>
      <c r="F7529">
        <v>3</v>
      </c>
      <c r="G7529">
        <v>1.26149421226601</v>
      </c>
      <c r="H7529">
        <v>-0.15170714610547037</v>
      </c>
      <c r="I7529">
        <v>-0.58288722090954248</v>
      </c>
      <c r="J7529">
        <v>-0.34633847856048622</v>
      </c>
    </row>
    <row r="7530" spans="1:10" x14ac:dyDescent="0.2">
      <c r="A7530">
        <v>35203240</v>
      </c>
      <c r="B7530">
        <v>821</v>
      </c>
      <c r="C7530">
        <v>5</v>
      </c>
      <c r="D7530">
        <v>3</v>
      </c>
      <c r="E7530">
        <v>5</v>
      </c>
      <c r="F7530">
        <v>2</v>
      </c>
      <c r="G7530">
        <v>1.3883579348569426</v>
      </c>
      <c r="H7530">
        <v>-0.33187835235587504</v>
      </c>
      <c r="I7530">
        <v>0.76094437346981281</v>
      </c>
      <c r="J7530">
        <v>-0.65946515717599274</v>
      </c>
    </row>
    <row r="7531" spans="1:10" x14ac:dyDescent="0.2">
      <c r="A7531">
        <v>35203241</v>
      </c>
      <c r="B7531">
        <v>553</v>
      </c>
      <c r="C7531">
        <v>5</v>
      </c>
      <c r="D7531">
        <v>2</v>
      </c>
      <c r="E7531">
        <v>2</v>
      </c>
      <c r="F7531">
        <v>4</v>
      </c>
      <c r="G7531">
        <v>1.5652885566488102</v>
      </c>
      <c r="H7531">
        <v>-0.52373431718813557</v>
      </c>
      <c r="I7531">
        <v>-0.6651172431990271</v>
      </c>
      <c r="J7531">
        <v>-7.2017073957289859E-3</v>
      </c>
    </row>
    <row r="7532" spans="1:10" x14ac:dyDescent="0.2">
      <c r="A7532">
        <v>35203242</v>
      </c>
      <c r="B7532">
        <v>590</v>
      </c>
      <c r="C7532">
        <v>3</v>
      </c>
      <c r="D7532">
        <v>2</v>
      </c>
      <c r="E7532">
        <v>2</v>
      </c>
      <c r="F7532">
        <v>3</v>
      </c>
      <c r="G7532">
        <v>-0.35645408608891838</v>
      </c>
      <c r="H7532">
        <v>-0.69820376164809039</v>
      </c>
      <c r="I7532">
        <v>-0.67661397822350544</v>
      </c>
      <c r="J7532">
        <v>-0.33613141018357096</v>
      </c>
    </row>
    <row r="7533" spans="1:10" x14ac:dyDescent="0.2">
      <c r="A7533">
        <v>35203243</v>
      </c>
      <c r="B7533">
        <v>459</v>
      </c>
      <c r="C7533">
        <v>3</v>
      </c>
      <c r="D7533">
        <v>2</v>
      </c>
      <c r="E7533">
        <v>3</v>
      </c>
      <c r="F7533">
        <v>3</v>
      </c>
      <c r="G7533">
        <v>-0.20616198141777858</v>
      </c>
      <c r="H7533">
        <v>-0.64365157167739873</v>
      </c>
      <c r="I7533">
        <v>-0.14112843289281413</v>
      </c>
      <c r="J7533">
        <v>-0.12573425189356641</v>
      </c>
    </row>
    <row r="7534" spans="1:10" x14ac:dyDescent="0.2">
      <c r="A7534">
        <v>35203244</v>
      </c>
      <c r="B7534">
        <v>480</v>
      </c>
      <c r="C7534">
        <v>5</v>
      </c>
      <c r="D7534">
        <v>4</v>
      </c>
      <c r="E7534">
        <v>1</v>
      </c>
      <c r="F7534">
        <v>4</v>
      </c>
      <c r="G7534">
        <v>0.82029558936489244</v>
      </c>
      <c r="H7534">
        <v>0.12253109859400121</v>
      </c>
      <c r="I7534">
        <v>-0.71720217430958932</v>
      </c>
      <c r="J7534">
        <v>7.9907444229082275E-2</v>
      </c>
    </row>
    <row r="7535" spans="1:10" x14ac:dyDescent="0.2">
      <c r="A7535">
        <v>35203245</v>
      </c>
      <c r="B7535">
        <v>450</v>
      </c>
      <c r="C7535">
        <v>4</v>
      </c>
      <c r="D7535">
        <v>3</v>
      </c>
      <c r="E7535">
        <v>3</v>
      </c>
      <c r="F7535">
        <v>2</v>
      </c>
      <c r="G7535">
        <v>0.10774053068782838</v>
      </c>
      <c r="H7535">
        <v>-0.37605346063061951</v>
      </c>
      <c r="I7535">
        <v>-5.5493104973521695E-2</v>
      </c>
      <c r="J7535">
        <v>-0.47870261663298208</v>
      </c>
    </row>
    <row r="7536" spans="1:10" x14ac:dyDescent="0.2">
      <c r="A7536">
        <v>35203246</v>
      </c>
      <c r="B7536">
        <v>385</v>
      </c>
      <c r="C7536">
        <v>4</v>
      </c>
      <c r="D7536">
        <v>1</v>
      </c>
      <c r="E7536">
        <v>5</v>
      </c>
      <c r="F7536">
        <v>2</v>
      </c>
      <c r="G7536">
        <v>4.2274936587329545E-2</v>
      </c>
      <c r="H7536">
        <v>-0.78249735470596415</v>
      </c>
      <c r="I7536">
        <v>0.59182401951183405</v>
      </c>
      <c r="J7536">
        <v>-0.51175824872958064</v>
      </c>
    </row>
    <row r="7537" spans="1:10" x14ac:dyDescent="0.2">
      <c r="A7537">
        <v>35203247</v>
      </c>
      <c r="B7537">
        <v>568</v>
      </c>
      <c r="C7537">
        <v>5</v>
      </c>
      <c r="D7537">
        <v>2</v>
      </c>
      <c r="E7537">
        <v>4</v>
      </c>
      <c r="F7537">
        <v>3</v>
      </c>
      <c r="G7537">
        <v>0.72704904035719675</v>
      </c>
      <c r="H7537">
        <v>-0.71895857472012259</v>
      </c>
      <c r="I7537">
        <v>0.19427903593629756</v>
      </c>
      <c r="J7537">
        <v>-9.9498564967247391E-2</v>
      </c>
    </row>
    <row r="7538" spans="1:10" x14ac:dyDescent="0.2">
      <c r="A7538">
        <v>35203248</v>
      </c>
      <c r="B7538">
        <v>496</v>
      </c>
      <c r="C7538">
        <v>4</v>
      </c>
      <c r="D7538">
        <v>2</v>
      </c>
      <c r="E7538">
        <v>2</v>
      </c>
      <c r="F7538">
        <v>3</v>
      </c>
      <c r="G7538">
        <v>0.16644442543992027</v>
      </c>
      <c r="H7538">
        <v>-0.59964496074296747</v>
      </c>
      <c r="I7538">
        <v>-0.49353538467520719</v>
      </c>
      <c r="J7538">
        <v>-0.29015346926924818</v>
      </c>
    </row>
    <row r="7539" spans="1:10" x14ac:dyDescent="0.2">
      <c r="A7539">
        <v>35203249</v>
      </c>
      <c r="B7539">
        <v>508</v>
      </c>
      <c r="C7539">
        <v>4</v>
      </c>
      <c r="D7539">
        <v>2</v>
      </c>
      <c r="E7539">
        <v>3</v>
      </c>
      <c r="F7539">
        <v>3</v>
      </c>
      <c r="G7539">
        <v>0.18670266828887333</v>
      </c>
      <c r="H7539">
        <v>-0.75765260782842025</v>
      </c>
      <c r="I7539">
        <v>-0.18695729353414592</v>
      </c>
      <c r="J7539">
        <v>-0.32417014892381202</v>
      </c>
    </row>
    <row r="7540" spans="1:10" x14ac:dyDescent="0.2">
      <c r="A7540">
        <v>35203250</v>
      </c>
      <c r="B7540">
        <v>552</v>
      </c>
      <c r="C7540">
        <v>5</v>
      </c>
      <c r="D7540">
        <v>2</v>
      </c>
      <c r="E7540">
        <v>2</v>
      </c>
      <c r="F7540">
        <v>3</v>
      </c>
      <c r="G7540">
        <v>0.94700075462376732</v>
      </c>
      <c r="H7540">
        <v>-0.44174250735943338</v>
      </c>
      <c r="I7540">
        <v>-0.50807098444212806</v>
      </c>
      <c r="J7540">
        <v>-0.34980559314344728</v>
      </c>
    </row>
    <row r="7541" spans="1:10" x14ac:dyDescent="0.2">
      <c r="A7541">
        <v>35203251</v>
      </c>
      <c r="B7541">
        <v>455</v>
      </c>
      <c r="C7541">
        <v>5</v>
      </c>
      <c r="D7541">
        <v>5</v>
      </c>
      <c r="E7541">
        <v>2</v>
      </c>
      <c r="F7541">
        <v>5</v>
      </c>
      <c r="G7541">
        <v>1.247701618285685</v>
      </c>
      <c r="H7541">
        <v>1.2627434091236003</v>
      </c>
      <c r="I7541">
        <v>-0.65696934353356951</v>
      </c>
      <c r="J7541">
        <v>0.7446663829047302</v>
      </c>
    </row>
    <row r="7542" spans="1:10" x14ac:dyDescent="0.2">
      <c r="A7542">
        <v>35203252</v>
      </c>
      <c r="B7542">
        <v>557</v>
      </c>
      <c r="C7542">
        <v>4</v>
      </c>
      <c r="D7542">
        <v>2</v>
      </c>
      <c r="E7542">
        <v>4</v>
      </c>
      <c r="F7542">
        <v>2</v>
      </c>
      <c r="G7542">
        <v>0.25246010971990146</v>
      </c>
      <c r="H7542">
        <v>-0.72670763627120749</v>
      </c>
      <c r="I7542">
        <v>0.11575844452326411</v>
      </c>
      <c r="J7542">
        <v>-0.4103608873302057</v>
      </c>
    </row>
    <row r="7543" spans="1:10" x14ac:dyDescent="0.2">
      <c r="A7543">
        <v>35203253</v>
      </c>
      <c r="B7543">
        <v>437</v>
      </c>
      <c r="C7543">
        <v>4</v>
      </c>
      <c r="D7543">
        <v>5</v>
      </c>
      <c r="E7543">
        <v>3</v>
      </c>
      <c r="F7543">
        <v>1</v>
      </c>
      <c r="G7543">
        <v>6.2177318891746186E-2</v>
      </c>
      <c r="H7543">
        <v>1.2104784774398016</v>
      </c>
      <c r="I7543">
        <v>-0.29292039049936647</v>
      </c>
      <c r="J7543">
        <v>-2.3116682229656664</v>
      </c>
    </row>
    <row r="7544" spans="1:10" x14ac:dyDescent="0.2">
      <c r="A7544">
        <v>35203254</v>
      </c>
      <c r="B7544">
        <v>441</v>
      </c>
      <c r="C7544">
        <v>5</v>
      </c>
      <c r="D7544">
        <v>4</v>
      </c>
      <c r="E7544">
        <v>3</v>
      </c>
      <c r="F7544">
        <v>3</v>
      </c>
      <c r="G7544">
        <v>1.5114352742777735</v>
      </c>
      <c r="H7544">
        <v>0.17262484741173426</v>
      </c>
      <c r="I7544">
        <v>-0.17633170192558306</v>
      </c>
      <c r="J7544">
        <v>-0.1032473076523255</v>
      </c>
    </row>
    <row r="7545" spans="1:10" x14ac:dyDescent="0.2">
      <c r="A7545">
        <v>35203255</v>
      </c>
      <c r="B7545">
        <v>518</v>
      </c>
      <c r="C7545">
        <v>4</v>
      </c>
      <c r="D7545">
        <v>3</v>
      </c>
      <c r="E7545">
        <v>2</v>
      </c>
      <c r="F7545">
        <v>3</v>
      </c>
      <c r="G7545">
        <v>0.64401338520304474</v>
      </c>
      <c r="H7545">
        <v>-8.6802028826866828E-2</v>
      </c>
      <c r="I7545">
        <v>-0.69781552520429624</v>
      </c>
      <c r="J7545">
        <v>-0.26237269432316557</v>
      </c>
    </row>
    <row r="7546" spans="1:10" x14ac:dyDescent="0.2">
      <c r="A7546">
        <v>35203256</v>
      </c>
      <c r="B7546">
        <v>513</v>
      </c>
      <c r="C7546">
        <v>4</v>
      </c>
      <c r="D7546">
        <v>3</v>
      </c>
      <c r="E7546">
        <v>2</v>
      </c>
      <c r="F7546">
        <v>3</v>
      </c>
      <c r="G7546">
        <v>7.3330699114604325E-3</v>
      </c>
      <c r="H7546">
        <v>-0.29123429342487539</v>
      </c>
      <c r="I7546">
        <v>-0.54875575196068438</v>
      </c>
      <c r="J7546">
        <v>-0.19082364009533659</v>
      </c>
    </row>
    <row r="7547" spans="1:10" x14ac:dyDescent="0.2">
      <c r="A7547">
        <v>35203257</v>
      </c>
      <c r="B7547">
        <v>605</v>
      </c>
      <c r="C7547">
        <v>5</v>
      </c>
      <c r="D7547">
        <v>5</v>
      </c>
      <c r="E7547">
        <v>4</v>
      </c>
      <c r="F7547">
        <v>4</v>
      </c>
      <c r="G7547">
        <v>3.3215719993917623</v>
      </c>
      <c r="H7547">
        <v>1.1774427216323757</v>
      </c>
      <c r="I7547">
        <v>0.17424717172181964</v>
      </c>
      <c r="J7547">
        <v>0.51631279565983768</v>
      </c>
    </row>
    <row r="7548" spans="1:10" x14ac:dyDescent="0.2">
      <c r="A7548">
        <v>35203258</v>
      </c>
      <c r="B7548">
        <v>508</v>
      </c>
      <c r="C7548">
        <v>3</v>
      </c>
      <c r="D7548">
        <v>3</v>
      </c>
      <c r="E7548">
        <v>2</v>
      </c>
      <c r="F7548">
        <v>4</v>
      </c>
      <c r="G7548">
        <v>-3.8309286940443998E-2</v>
      </c>
      <c r="H7548">
        <v>-0.12900944980309526</v>
      </c>
      <c r="I7548">
        <v>-0.40548779087578868</v>
      </c>
      <c r="J7548">
        <v>0.23458197722150859</v>
      </c>
    </row>
    <row r="7549" spans="1:10" x14ac:dyDescent="0.2">
      <c r="A7549">
        <v>35203259</v>
      </c>
      <c r="B7549">
        <v>584</v>
      </c>
      <c r="C7549">
        <v>3</v>
      </c>
      <c r="D7549">
        <v>4</v>
      </c>
      <c r="E7549">
        <v>3</v>
      </c>
      <c r="F7549">
        <v>4</v>
      </c>
      <c r="G7549">
        <v>-0.170583293679864</v>
      </c>
      <c r="H7549">
        <v>0.22442632833961604</v>
      </c>
      <c r="I7549">
        <v>-0.26820932091889443</v>
      </c>
      <c r="J7549">
        <v>0.54846349947256323</v>
      </c>
    </row>
    <row r="7550" spans="1:10" x14ac:dyDescent="0.2">
      <c r="A7550">
        <v>35203260</v>
      </c>
      <c r="B7550">
        <v>419</v>
      </c>
      <c r="C7550">
        <v>3</v>
      </c>
      <c r="D7550">
        <v>3</v>
      </c>
      <c r="E7550">
        <v>3</v>
      </c>
      <c r="F7550">
        <v>4</v>
      </c>
      <c r="G7550">
        <v>-0.31680054025374882</v>
      </c>
      <c r="H7550">
        <v>-0.10661464871126927</v>
      </c>
      <c r="I7550">
        <v>6.8517765399123166E-3</v>
      </c>
      <c r="J7550">
        <v>0.38196703981087393</v>
      </c>
    </row>
    <row r="7551" spans="1:10" x14ac:dyDescent="0.2">
      <c r="A7551">
        <v>35203261</v>
      </c>
      <c r="B7551">
        <v>733</v>
      </c>
      <c r="C7551">
        <v>3</v>
      </c>
      <c r="D7551">
        <v>4</v>
      </c>
      <c r="E7551">
        <v>3</v>
      </c>
      <c r="F7551">
        <v>4</v>
      </c>
      <c r="G7551">
        <v>-0.36420469161750224</v>
      </c>
      <c r="H7551">
        <v>0.22257946582283533</v>
      </c>
      <c r="I7551">
        <v>-5.953664929682749E-2</v>
      </c>
      <c r="J7551">
        <v>0.42927481610707791</v>
      </c>
    </row>
    <row r="7552" spans="1:10" x14ac:dyDescent="0.2">
      <c r="A7552">
        <v>35203263</v>
      </c>
      <c r="B7552">
        <v>414</v>
      </c>
      <c r="C7552">
        <v>3</v>
      </c>
      <c r="D7552">
        <v>3</v>
      </c>
      <c r="E7552">
        <v>4</v>
      </c>
      <c r="F7552">
        <v>4</v>
      </c>
      <c r="G7552">
        <v>1.0645159610956356E-3</v>
      </c>
      <c r="H7552">
        <v>-0.28483174815746504</v>
      </c>
      <c r="I7552">
        <v>4.3691794641469731E-2</v>
      </c>
      <c r="J7552">
        <v>0.13293003142994628</v>
      </c>
    </row>
    <row r="7553" spans="1:10" x14ac:dyDescent="0.2">
      <c r="A7553">
        <v>35203264</v>
      </c>
      <c r="B7553">
        <v>538</v>
      </c>
      <c r="C7553">
        <v>4</v>
      </c>
      <c r="D7553">
        <v>4</v>
      </c>
      <c r="E7553">
        <v>5</v>
      </c>
      <c r="F7553">
        <v>4</v>
      </c>
      <c r="G7553">
        <v>0.48557628421794541</v>
      </c>
      <c r="H7553">
        <v>6.0704029458579951E-2</v>
      </c>
      <c r="I7553">
        <v>0.71614483781342408</v>
      </c>
      <c r="J7553">
        <v>0.60464460274820753</v>
      </c>
    </row>
    <row r="7554" spans="1:10" x14ac:dyDescent="0.2">
      <c r="A7554">
        <v>35203265</v>
      </c>
      <c r="B7554">
        <v>525</v>
      </c>
      <c r="C7554">
        <v>3</v>
      </c>
      <c r="D7554">
        <v>3</v>
      </c>
      <c r="E7554">
        <v>3</v>
      </c>
      <c r="F7554">
        <v>3</v>
      </c>
      <c r="G7554">
        <v>-0.114495358178618</v>
      </c>
      <c r="H7554">
        <v>-0.39776281808588343</v>
      </c>
      <c r="I7554">
        <v>-8.5337760370205795E-2</v>
      </c>
      <c r="J7554">
        <v>-0.10645083653735</v>
      </c>
    </row>
    <row r="7555" spans="1:10" x14ac:dyDescent="0.2">
      <c r="A7555">
        <v>35203266</v>
      </c>
      <c r="B7555">
        <v>425</v>
      </c>
      <c r="C7555">
        <v>4</v>
      </c>
      <c r="D7555">
        <v>3</v>
      </c>
      <c r="E7555">
        <v>1</v>
      </c>
      <c r="F7555">
        <v>4</v>
      </c>
      <c r="G7555">
        <v>0.2163979509610264</v>
      </c>
      <c r="H7555">
        <v>-0.28446655571819257</v>
      </c>
      <c r="I7555">
        <v>-0.76357414388098666</v>
      </c>
      <c r="J7555">
        <v>0.14135576719901741</v>
      </c>
    </row>
    <row r="7556" spans="1:10" x14ac:dyDescent="0.2">
      <c r="A7556">
        <v>35203267</v>
      </c>
      <c r="B7556">
        <v>447</v>
      </c>
      <c r="C7556">
        <v>4</v>
      </c>
      <c r="D7556">
        <v>3</v>
      </c>
      <c r="E7556">
        <v>3</v>
      </c>
      <c r="F7556">
        <v>4</v>
      </c>
      <c r="G7556">
        <v>0.10451168347000393</v>
      </c>
      <c r="H7556">
        <v>-0.23701747926055505</v>
      </c>
      <c r="I7556">
        <v>-5.7049234169832437E-2</v>
      </c>
      <c r="J7556">
        <v>0.20718384563517225</v>
      </c>
    </row>
    <row r="7557" spans="1:10" x14ac:dyDescent="0.2">
      <c r="A7557">
        <v>35203268</v>
      </c>
      <c r="B7557">
        <v>778</v>
      </c>
      <c r="C7557">
        <v>2</v>
      </c>
      <c r="D7557">
        <v>3</v>
      </c>
      <c r="E7557">
        <v>2</v>
      </c>
      <c r="F7557">
        <v>5</v>
      </c>
      <c r="G7557">
        <v>-0.60441310453612285</v>
      </c>
      <c r="H7557">
        <v>-0.208489083486121</v>
      </c>
      <c r="I7557">
        <v>-0.48200927250695669</v>
      </c>
      <c r="J7557">
        <v>0.77696598915853232</v>
      </c>
    </row>
    <row r="7558" spans="1:10" x14ac:dyDescent="0.2">
      <c r="A7558">
        <v>35203269</v>
      </c>
      <c r="B7558">
        <v>539</v>
      </c>
      <c r="C7558">
        <v>3</v>
      </c>
      <c r="D7558">
        <v>4</v>
      </c>
      <c r="E7558">
        <v>2</v>
      </c>
      <c r="F7558">
        <v>4</v>
      </c>
      <c r="G7558">
        <v>-0.14313898536060027</v>
      </c>
      <c r="H7558">
        <v>0.34512530409149278</v>
      </c>
      <c r="I7558">
        <v>-0.52390160719292778</v>
      </c>
      <c r="J7558">
        <v>0.68647411875661213</v>
      </c>
    </row>
    <row r="7559" spans="1:10" x14ac:dyDescent="0.2">
      <c r="A7559">
        <v>35203270</v>
      </c>
      <c r="B7559">
        <v>99</v>
      </c>
      <c r="C7559">
        <v>5</v>
      </c>
      <c r="D7559">
        <v>5</v>
      </c>
      <c r="E7559">
        <v>2</v>
      </c>
      <c r="F7559">
        <v>4</v>
      </c>
      <c r="G7559">
        <v>0.87801839563155182</v>
      </c>
      <c r="H7559">
        <v>1.9886073269851312</v>
      </c>
      <c r="I7559">
        <v>-0.36356957856791294</v>
      </c>
      <c r="J7559">
        <v>0.34857739289252343</v>
      </c>
    </row>
    <row r="7560" spans="1:10" x14ac:dyDescent="0.2">
      <c r="A7560">
        <v>35203271</v>
      </c>
      <c r="B7560">
        <v>528</v>
      </c>
      <c r="C7560">
        <v>2</v>
      </c>
      <c r="D7560">
        <v>4</v>
      </c>
      <c r="E7560">
        <v>4</v>
      </c>
      <c r="F7560">
        <v>4</v>
      </c>
      <c r="G7560">
        <v>-0.51553485155316181</v>
      </c>
      <c r="H7560">
        <v>0.13793548440043676</v>
      </c>
      <c r="I7560">
        <v>0.48242760642405758</v>
      </c>
      <c r="J7560">
        <v>0.40654264526141659</v>
      </c>
    </row>
    <row r="7561" spans="1:10" x14ac:dyDescent="0.2">
      <c r="A7561">
        <v>35203273</v>
      </c>
      <c r="B7561">
        <v>1157</v>
      </c>
      <c r="C7561">
        <v>2</v>
      </c>
      <c r="D7561">
        <v>4</v>
      </c>
      <c r="E7561">
        <v>1</v>
      </c>
      <c r="F7561">
        <v>5</v>
      </c>
      <c r="G7561">
        <v>-0.40949455082215869</v>
      </c>
      <c r="H7561">
        <v>-2.4815211716386149E-2</v>
      </c>
      <c r="I7561">
        <v>-1.1102496425329571</v>
      </c>
      <c r="J7561">
        <v>1.7646363067499486</v>
      </c>
    </row>
    <row r="7562" spans="1:10" x14ac:dyDescent="0.2">
      <c r="A7562">
        <v>35203274</v>
      </c>
      <c r="B7562">
        <v>753</v>
      </c>
      <c r="C7562">
        <v>5</v>
      </c>
      <c r="D7562">
        <v>5</v>
      </c>
      <c r="E7562">
        <v>3</v>
      </c>
      <c r="F7562">
        <v>5</v>
      </c>
      <c r="G7562">
        <v>1.6864701437510734</v>
      </c>
      <c r="H7562">
        <v>1.9622086070147358</v>
      </c>
      <c r="I7562">
        <v>-0.22491215333500428</v>
      </c>
      <c r="J7562">
        <v>1.636232359892078</v>
      </c>
    </row>
    <row r="7563" spans="1:10" x14ac:dyDescent="0.2">
      <c r="A7563">
        <v>35203275</v>
      </c>
      <c r="B7563">
        <v>906</v>
      </c>
      <c r="C7563">
        <v>5</v>
      </c>
      <c r="D7563">
        <v>5</v>
      </c>
      <c r="E7563">
        <v>5</v>
      </c>
      <c r="F7563">
        <v>5</v>
      </c>
      <c r="G7563">
        <v>2.0523491822684821</v>
      </c>
      <c r="H7563">
        <v>2.9569627519014645</v>
      </c>
      <c r="I7563">
        <v>2.374036752810766</v>
      </c>
      <c r="J7563">
        <v>1.3631427775933596</v>
      </c>
    </row>
    <row r="7564" spans="1:10" x14ac:dyDescent="0.2">
      <c r="A7564">
        <v>35203276</v>
      </c>
      <c r="B7564">
        <v>574</v>
      </c>
      <c r="C7564">
        <v>3</v>
      </c>
      <c r="D7564">
        <v>3</v>
      </c>
      <c r="E7564">
        <v>3</v>
      </c>
      <c r="F7564">
        <v>4</v>
      </c>
      <c r="G7564">
        <v>-9.8086842464934446E-2</v>
      </c>
      <c r="H7564">
        <v>-0.1499849425223847</v>
      </c>
      <c r="I7564">
        <v>-0.16659952095791158</v>
      </c>
      <c r="J7564">
        <v>0.19391850851043968</v>
      </c>
    </row>
    <row r="7565" spans="1:10" x14ac:dyDescent="0.2">
      <c r="A7565">
        <v>35203277</v>
      </c>
      <c r="B7565">
        <v>485</v>
      </c>
      <c r="C7565">
        <v>3</v>
      </c>
      <c r="D7565">
        <v>2</v>
      </c>
      <c r="E7565">
        <v>3</v>
      </c>
      <c r="F7565">
        <v>3</v>
      </c>
      <c r="G7565">
        <v>-0.20220294578834766</v>
      </c>
      <c r="H7565">
        <v>-0.53931863747413056</v>
      </c>
      <c r="I7565">
        <v>-0.20755914198830414</v>
      </c>
      <c r="J7565">
        <v>-0.17273757087165931</v>
      </c>
    </row>
    <row r="7566" spans="1:10" x14ac:dyDescent="0.2">
      <c r="A7566">
        <v>35203278</v>
      </c>
      <c r="B7566">
        <v>486</v>
      </c>
      <c r="C7566">
        <v>2</v>
      </c>
      <c r="D7566">
        <v>3</v>
      </c>
      <c r="E7566">
        <v>2</v>
      </c>
      <c r="F7566">
        <v>4</v>
      </c>
      <c r="G7566">
        <v>-0.43697988445583014</v>
      </c>
      <c r="H7566">
        <v>-0.2877787610788527</v>
      </c>
      <c r="I7566">
        <v>-0.44063644484291131</v>
      </c>
      <c r="J7566">
        <v>5.3271158276339478E-2</v>
      </c>
    </row>
    <row r="7567" spans="1:10" x14ac:dyDescent="0.2">
      <c r="A7567">
        <v>35203279</v>
      </c>
      <c r="B7567">
        <v>646</v>
      </c>
      <c r="C7567">
        <v>3</v>
      </c>
      <c r="D7567">
        <v>2</v>
      </c>
      <c r="E7567">
        <v>4</v>
      </c>
      <c r="F7567">
        <v>2</v>
      </c>
      <c r="G7567">
        <v>-0.12872694405644611</v>
      </c>
      <c r="H7567">
        <v>-0.64670964823998112</v>
      </c>
      <c r="I7567">
        <v>0.29077499923851724</v>
      </c>
      <c r="J7567">
        <v>-0.4760379368776716</v>
      </c>
    </row>
    <row r="7568" spans="1:10" x14ac:dyDescent="0.2">
      <c r="A7568">
        <v>35203280</v>
      </c>
      <c r="B7568">
        <v>450</v>
      </c>
      <c r="C7568">
        <v>3</v>
      </c>
      <c r="D7568">
        <v>4</v>
      </c>
      <c r="E7568">
        <v>4</v>
      </c>
      <c r="F7568">
        <v>4</v>
      </c>
      <c r="G7568">
        <v>-0.23362564546747094</v>
      </c>
      <c r="H7568">
        <v>7.8955873579252239E-2</v>
      </c>
      <c r="I7568">
        <v>0.3393592291018922</v>
      </c>
      <c r="J7568">
        <v>0.14121289404299592</v>
      </c>
    </row>
    <row r="7569" spans="1:10" x14ac:dyDescent="0.2">
      <c r="A7569">
        <v>35203281</v>
      </c>
      <c r="B7569">
        <v>421</v>
      </c>
      <c r="C7569">
        <v>2</v>
      </c>
      <c r="D7569">
        <v>4</v>
      </c>
      <c r="E7569">
        <v>3</v>
      </c>
      <c r="F7569">
        <v>4</v>
      </c>
      <c r="G7569">
        <v>-0.53614038927277985</v>
      </c>
      <c r="H7569">
        <v>-2.6321815161456704E-2</v>
      </c>
      <c r="I7569">
        <v>-8.4005858857038845E-2</v>
      </c>
      <c r="J7569">
        <v>0.55838118408909732</v>
      </c>
    </row>
    <row r="7570" spans="1:10" x14ac:dyDescent="0.2">
      <c r="A7570">
        <v>35203282</v>
      </c>
      <c r="B7570">
        <v>397</v>
      </c>
      <c r="C7570">
        <v>2</v>
      </c>
      <c r="D7570">
        <v>2</v>
      </c>
      <c r="E7570">
        <v>4</v>
      </c>
      <c r="F7570">
        <v>4</v>
      </c>
      <c r="G7570">
        <v>-0.59005689461613442</v>
      </c>
      <c r="H7570">
        <v>-0.49674484091585897</v>
      </c>
      <c r="I7570">
        <v>0.10076734479424268</v>
      </c>
      <c r="J7570">
        <v>0.41085694736508155</v>
      </c>
    </row>
    <row r="7571" spans="1:10" x14ac:dyDescent="0.2">
      <c r="A7571">
        <v>35203283</v>
      </c>
      <c r="B7571">
        <v>531</v>
      </c>
      <c r="C7571">
        <v>2</v>
      </c>
      <c r="D7571">
        <v>4</v>
      </c>
      <c r="E7571">
        <v>4</v>
      </c>
      <c r="F7571">
        <v>5</v>
      </c>
      <c r="G7571">
        <v>-0.57463093426300027</v>
      </c>
      <c r="H7571">
        <v>4.4585615475609353E-2</v>
      </c>
      <c r="I7571">
        <v>0.15377801662800838</v>
      </c>
      <c r="J7571">
        <v>1.1027678878732474</v>
      </c>
    </row>
    <row r="7572" spans="1:10" x14ac:dyDescent="0.2">
      <c r="A7572">
        <v>35203284</v>
      </c>
      <c r="B7572">
        <v>424</v>
      </c>
      <c r="C7572">
        <v>2</v>
      </c>
      <c r="D7572">
        <v>2</v>
      </c>
      <c r="E7572">
        <v>5</v>
      </c>
      <c r="F7572">
        <v>4</v>
      </c>
      <c r="G7572">
        <v>-0.58300102435827783</v>
      </c>
      <c r="H7572">
        <v>-0.43443632595980641</v>
      </c>
      <c r="I7572">
        <v>0.59848065205098466</v>
      </c>
      <c r="J7572">
        <v>0.21152470960332262</v>
      </c>
    </row>
    <row r="7573" spans="1:10" x14ac:dyDescent="0.2">
      <c r="A7573">
        <v>35203285</v>
      </c>
      <c r="B7573">
        <v>529</v>
      </c>
      <c r="C7573">
        <v>3</v>
      </c>
      <c r="D7573">
        <v>3</v>
      </c>
      <c r="E7573">
        <v>3</v>
      </c>
      <c r="F7573">
        <v>4</v>
      </c>
      <c r="G7573">
        <v>-8.4884855858763347E-2</v>
      </c>
      <c r="H7573">
        <v>-0.41967202963849626</v>
      </c>
      <c r="I7573">
        <v>-0.15782695212276454</v>
      </c>
      <c r="J7573">
        <v>3.6401526484236169E-2</v>
      </c>
    </row>
    <row r="7574" spans="1:10" x14ac:dyDescent="0.2">
      <c r="A7574">
        <v>35203286</v>
      </c>
      <c r="B7574">
        <v>672</v>
      </c>
      <c r="C7574">
        <v>1</v>
      </c>
      <c r="D7574">
        <v>5</v>
      </c>
      <c r="E7574">
        <v>2</v>
      </c>
      <c r="F7574">
        <v>4</v>
      </c>
      <c r="G7574">
        <v>-0.93326980575909424</v>
      </c>
      <c r="H7574">
        <v>2.6264150363374639</v>
      </c>
      <c r="I7574">
        <v>-0.55642218499760254</v>
      </c>
      <c r="J7574">
        <v>0.42348655911553978</v>
      </c>
    </row>
    <row r="7575" spans="1:10" x14ac:dyDescent="0.2">
      <c r="A7575">
        <v>35203287</v>
      </c>
      <c r="B7575">
        <v>460</v>
      </c>
      <c r="C7575">
        <v>3</v>
      </c>
      <c r="D7575">
        <v>2</v>
      </c>
      <c r="E7575">
        <v>4</v>
      </c>
      <c r="F7575">
        <v>3</v>
      </c>
      <c r="G7575">
        <v>-0.15551684334739449</v>
      </c>
      <c r="H7575">
        <v>-0.54464535151910565</v>
      </c>
      <c r="I7575">
        <v>0.22517137567077203</v>
      </c>
      <c r="J7575">
        <v>-0.20657974713218397</v>
      </c>
    </row>
    <row r="7576" spans="1:10" x14ac:dyDescent="0.2">
      <c r="A7576">
        <v>35203288</v>
      </c>
      <c r="B7576">
        <v>1077</v>
      </c>
      <c r="C7576">
        <v>1</v>
      </c>
      <c r="D7576">
        <v>4</v>
      </c>
      <c r="E7576">
        <v>2</v>
      </c>
      <c r="F7576">
        <v>5</v>
      </c>
      <c r="G7576">
        <v>-0.81405216832111105</v>
      </c>
      <c r="H7576">
        <v>-1.7977208463963876E-2</v>
      </c>
      <c r="I7576">
        <v>-0.48952590070943097</v>
      </c>
      <c r="J7576">
        <v>1.4707100322011326</v>
      </c>
    </row>
    <row r="7577" spans="1:10" x14ac:dyDescent="0.2">
      <c r="A7577">
        <v>35203289</v>
      </c>
      <c r="B7577">
        <v>707</v>
      </c>
      <c r="C7577">
        <v>4</v>
      </c>
      <c r="D7577">
        <v>5</v>
      </c>
      <c r="E7577">
        <v>3</v>
      </c>
      <c r="F7577">
        <v>5</v>
      </c>
      <c r="G7577">
        <v>0.65102804138912862</v>
      </c>
      <c r="H7577">
        <v>1.0026411431701641</v>
      </c>
      <c r="I7577">
        <v>-9.0268043944241982E-2</v>
      </c>
      <c r="J7577">
        <v>1.4327744908766682</v>
      </c>
    </row>
    <row r="7578" spans="1:10" x14ac:dyDescent="0.2">
      <c r="A7578">
        <v>35203290</v>
      </c>
      <c r="B7578">
        <v>580</v>
      </c>
      <c r="C7578">
        <v>5</v>
      </c>
      <c r="D7578">
        <v>5</v>
      </c>
      <c r="E7578">
        <v>2</v>
      </c>
      <c r="F7578">
        <v>5</v>
      </c>
      <c r="G7578">
        <v>1.0793005818811581</v>
      </c>
      <c r="H7578">
        <v>2.2430299736743922</v>
      </c>
      <c r="I7578">
        <v>-0.54367728459034481</v>
      </c>
      <c r="J7578">
        <v>2.34396258135925</v>
      </c>
    </row>
    <row r="7579" spans="1:10" x14ac:dyDescent="0.2">
      <c r="A7579">
        <v>35203291</v>
      </c>
      <c r="B7579">
        <v>954</v>
      </c>
      <c r="C7579">
        <v>4</v>
      </c>
      <c r="D7579">
        <v>5</v>
      </c>
      <c r="E7579">
        <v>3</v>
      </c>
      <c r="F7579">
        <v>5</v>
      </c>
      <c r="G7579">
        <v>0.47319774490275257</v>
      </c>
      <c r="H7579">
        <v>4.2824238403082147</v>
      </c>
      <c r="I7579">
        <v>-0.30223204303684303</v>
      </c>
      <c r="J7579">
        <v>1.3567419934049409</v>
      </c>
    </row>
    <row r="7580" spans="1:10" x14ac:dyDescent="0.2">
      <c r="A7580">
        <v>35203292</v>
      </c>
      <c r="B7580">
        <v>413</v>
      </c>
      <c r="C7580">
        <v>2</v>
      </c>
      <c r="D7580">
        <v>2</v>
      </c>
      <c r="E7580">
        <v>3</v>
      </c>
      <c r="F7580">
        <v>5</v>
      </c>
      <c r="G7580">
        <v>-0.70644594249259263</v>
      </c>
      <c r="H7580">
        <v>-0.44426833110453434</v>
      </c>
      <c r="I7580">
        <v>-0.12456131128376556</v>
      </c>
      <c r="J7580">
        <v>1.0776842165708782</v>
      </c>
    </row>
    <row r="7581" spans="1:10" x14ac:dyDescent="0.2">
      <c r="A7581">
        <v>35203293</v>
      </c>
      <c r="B7581">
        <v>208</v>
      </c>
      <c r="C7581">
        <v>2</v>
      </c>
      <c r="D7581">
        <v>2</v>
      </c>
      <c r="E7581">
        <v>4</v>
      </c>
      <c r="F7581">
        <v>4</v>
      </c>
      <c r="G7581">
        <v>-0.54384805562522853</v>
      </c>
      <c r="H7581">
        <v>-0.57054061021569114</v>
      </c>
      <c r="I7581">
        <v>0.42012484080810097</v>
      </c>
      <c r="J7581">
        <v>0.62533498878927163</v>
      </c>
    </row>
    <row r="7582" spans="1:10" x14ac:dyDescent="0.2">
      <c r="A7582">
        <v>35203294</v>
      </c>
      <c r="B7582">
        <v>600</v>
      </c>
      <c r="C7582">
        <v>2</v>
      </c>
      <c r="D7582">
        <v>4</v>
      </c>
      <c r="E7582">
        <v>5</v>
      </c>
      <c r="F7582">
        <v>5</v>
      </c>
      <c r="G7582">
        <v>-0.50242527429168138</v>
      </c>
      <c r="H7582">
        <v>0.52277353961268547</v>
      </c>
      <c r="I7582">
        <v>0.89819398619172286</v>
      </c>
      <c r="J7582">
        <v>1.1649638795873165</v>
      </c>
    </row>
    <row r="7583" spans="1:10" x14ac:dyDescent="0.2">
      <c r="A7583">
        <v>35203296</v>
      </c>
      <c r="B7583">
        <v>293</v>
      </c>
      <c r="C7583">
        <v>3</v>
      </c>
      <c r="D7583">
        <v>3</v>
      </c>
      <c r="E7583">
        <v>5</v>
      </c>
      <c r="F7583">
        <v>4</v>
      </c>
      <c r="G7583">
        <v>-0.37416256897936184</v>
      </c>
      <c r="H7583">
        <v>-4.977400339669466E-2</v>
      </c>
      <c r="I7583">
        <v>1.4427954601442763</v>
      </c>
      <c r="J7583">
        <v>6.8482734518534871E-3</v>
      </c>
    </row>
    <row r="7584" spans="1:10" x14ac:dyDescent="0.2">
      <c r="A7584">
        <v>35203297</v>
      </c>
      <c r="B7584">
        <v>494</v>
      </c>
      <c r="C7584">
        <v>1</v>
      </c>
      <c r="D7584">
        <v>3</v>
      </c>
      <c r="E7584">
        <v>3</v>
      </c>
      <c r="F7584">
        <v>5</v>
      </c>
      <c r="G7584">
        <v>-0.85351834158026496</v>
      </c>
      <c r="H7584">
        <v>-0.134708313084273</v>
      </c>
      <c r="I7584">
        <v>-5.909514633440794E-3</v>
      </c>
      <c r="J7584">
        <v>1.4321494220437896</v>
      </c>
    </row>
    <row r="7585" spans="1:10" x14ac:dyDescent="0.2">
      <c r="A7585">
        <v>35203298</v>
      </c>
      <c r="B7585">
        <v>482</v>
      </c>
      <c r="C7585">
        <v>2</v>
      </c>
      <c r="D7585">
        <v>4</v>
      </c>
      <c r="E7585">
        <v>4</v>
      </c>
      <c r="F7585">
        <v>5</v>
      </c>
      <c r="G7585">
        <v>-0.57044856245132103</v>
      </c>
      <c r="H7585">
        <v>0.34364095420377655</v>
      </c>
      <c r="I7585">
        <v>8.554320332778878E-2</v>
      </c>
      <c r="J7585">
        <v>1.0279878129259687</v>
      </c>
    </row>
    <row r="7586" spans="1:10" x14ac:dyDescent="0.2">
      <c r="A7586">
        <v>35203299</v>
      </c>
      <c r="B7586">
        <v>453</v>
      </c>
      <c r="C7586">
        <v>2</v>
      </c>
      <c r="D7586">
        <v>5</v>
      </c>
      <c r="E7586">
        <v>4</v>
      </c>
      <c r="F7586">
        <v>5</v>
      </c>
      <c r="G7586">
        <v>-0.4882124607380669</v>
      </c>
      <c r="H7586">
        <v>0.68694286383437331</v>
      </c>
      <c r="I7586">
        <v>0.10878694809112723</v>
      </c>
      <c r="J7586">
        <v>1.0800614911856443</v>
      </c>
    </row>
    <row r="7587" spans="1:10" x14ac:dyDescent="0.2">
      <c r="A7587">
        <v>35203300</v>
      </c>
      <c r="B7587">
        <v>385</v>
      </c>
      <c r="C7587">
        <v>1</v>
      </c>
      <c r="D7587">
        <v>5</v>
      </c>
      <c r="E7587">
        <v>3</v>
      </c>
      <c r="F7587">
        <v>5</v>
      </c>
      <c r="G7587">
        <v>-0.86509766354374218</v>
      </c>
      <c r="H7587">
        <v>1.0454210325418953</v>
      </c>
      <c r="I7587">
        <v>-0.15580835502076798</v>
      </c>
      <c r="J7587">
        <v>1.3123553341957828</v>
      </c>
    </row>
    <row r="7588" spans="1:10" x14ac:dyDescent="0.2">
      <c r="A7588">
        <v>35203301</v>
      </c>
      <c r="B7588">
        <v>458</v>
      </c>
      <c r="C7588">
        <v>2</v>
      </c>
      <c r="D7588">
        <v>4</v>
      </c>
      <c r="E7588">
        <v>4</v>
      </c>
      <c r="F7588">
        <v>5</v>
      </c>
      <c r="G7588">
        <v>-0.41157681466586826</v>
      </c>
      <c r="H7588">
        <v>2.3512331806500336E-2</v>
      </c>
      <c r="I7588">
        <v>0.23162954081479403</v>
      </c>
      <c r="J7588">
        <v>1.3642782179000483</v>
      </c>
    </row>
    <row r="7589" spans="1:10" x14ac:dyDescent="0.2">
      <c r="A7589">
        <v>35203314</v>
      </c>
      <c r="B7589">
        <v>542</v>
      </c>
      <c r="C7589">
        <v>3</v>
      </c>
      <c r="D7589">
        <v>4</v>
      </c>
      <c r="E7589">
        <v>5</v>
      </c>
      <c r="F7589">
        <v>4</v>
      </c>
      <c r="G7589">
        <v>-0.32129204621275709</v>
      </c>
      <c r="H7589">
        <v>-2.6432744414870667E-2</v>
      </c>
      <c r="I7589">
        <v>0.69323371973341907</v>
      </c>
      <c r="J7589">
        <v>-1.0818791938802294E-2</v>
      </c>
    </row>
    <row r="7590" spans="1:10" x14ac:dyDescent="0.2">
      <c r="A7590">
        <v>35203315</v>
      </c>
      <c r="B7590">
        <v>401</v>
      </c>
      <c r="C7590">
        <v>5</v>
      </c>
      <c r="D7590">
        <v>3</v>
      </c>
      <c r="E7590">
        <v>5</v>
      </c>
      <c r="F7590">
        <v>3</v>
      </c>
      <c r="G7590">
        <v>0.86106115901913172</v>
      </c>
      <c r="H7590">
        <v>-0.28296235100725076</v>
      </c>
      <c r="I7590">
        <v>1.2473955003526398</v>
      </c>
      <c r="J7590">
        <v>-0.17689351912426721</v>
      </c>
    </row>
    <row r="7591" spans="1:10" x14ac:dyDescent="0.2">
      <c r="A7591">
        <v>35203316</v>
      </c>
      <c r="B7591">
        <v>428</v>
      </c>
      <c r="C7591">
        <v>2</v>
      </c>
      <c r="D7591">
        <v>1</v>
      </c>
      <c r="E7591">
        <v>4</v>
      </c>
      <c r="F7591">
        <v>3</v>
      </c>
      <c r="G7591">
        <v>-0.60024024389447361</v>
      </c>
      <c r="H7591">
        <v>-0.9003428960233999</v>
      </c>
      <c r="I7591">
        <v>0.17169693607576045</v>
      </c>
      <c r="J7591">
        <v>-0.20502562557733658</v>
      </c>
    </row>
    <row r="7592" spans="1:10" x14ac:dyDescent="0.2">
      <c r="A7592">
        <v>35203317</v>
      </c>
      <c r="B7592">
        <v>531</v>
      </c>
      <c r="C7592">
        <v>2</v>
      </c>
      <c r="D7592">
        <v>1</v>
      </c>
      <c r="E7592">
        <v>4</v>
      </c>
      <c r="F7592">
        <v>3</v>
      </c>
      <c r="G7592">
        <v>-0.52845850317930942</v>
      </c>
      <c r="H7592">
        <v>-1.1263174569006011</v>
      </c>
      <c r="I7592">
        <v>0.43531178458761632</v>
      </c>
      <c r="J7592">
        <v>-0.26620594393104419</v>
      </c>
    </row>
    <row r="7593" spans="1:10" x14ac:dyDescent="0.2">
      <c r="A7593">
        <v>35203318</v>
      </c>
      <c r="B7593">
        <v>683</v>
      </c>
      <c r="C7593">
        <v>3</v>
      </c>
      <c r="D7593">
        <v>2</v>
      </c>
      <c r="E7593">
        <v>3</v>
      </c>
      <c r="F7593">
        <v>4</v>
      </c>
      <c r="G7593">
        <v>-0.32417670044240565</v>
      </c>
      <c r="H7593">
        <v>-0.53433460697556923</v>
      </c>
      <c r="I7593">
        <v>-0.27088410213073766</v>
      </c>
      <c r="J7593">
        <v>8.2233712957313271E-2</v>
      </c>
    </row>
    <row r="7594" spans="1:10" x14ac:dyDescent="0.2">
      <c r="A7594">
        <v>35203321</v>
      </c>
      <c r="B7594">
        <v>378</v>
      </c>
      <c r="C7594">
        <v>3</v>
      </c>
      <c r="D7594">
        <v>1</v>
      </c>
      <c r="E7594">
        <v>5</v>
      </c>
      <c r="F7594">
        <v>3</v>
      </c>
      <c r="G7594">
        <v>-0.31846539439642968</v>
      </c>
      <c r="H7594">
        <v>-0.80114323517697605</v>
      </c>
      <c r="I7594">
        <v>1.127343405982741</v>
      </c>
      <c r="J7594">
        <v>-0.14294821396478313</v>
      </c>
    </row>
    <row r="7595" spans="1:10" x14ac:dyDescent="0.2">
      <c r="A7595">
        <v>35203322</v>
      </c>
      <c r="B7595">
        <v>587</v>
      </c>
      <c r="C7595">
        <v>3</v>
      </c>
      <c r="D7595">
        <v>1</v>
      </c>
      <c r="E7595">
        <v>5</v>
      </c>
      <c r="F7595">
        <v>3</v>
      </c>
      <c r="G7595">
        <v>-0.20576780719216081</v>
      </c>
      <c r="H7595">
        <v>-1.1497277017184795</v>
      </c>
      <c r="I7595">
        <v>0.71332071432695199</v>
      </c>
      <c r="J7595">
        <v>-0.3771671446267848</v>
      </c>
    </row>
    <row r="7596" spans="1:10" x14ac:dyDescent="0.2">
      <c r="A7596">
        <v>35203323</v>
      </c>
      <c r="B7596">
        <v>398</v>
      </c>
      <c r="C7596">
        <v>2</v>
      </c>
      <c r="D7596">
        <v>2</v>
      </c>
      <c r="E7596">
        <v>4</v>
      </c>
      <c r="F7596">
        <v>3</v>
      </c>
      <c r="G7596">
        <v>-0.58928789564830319</v>
      </c>
      <c r="H7596">
        <v>-0.72580434425100426</v>
      </c>
      <c r="I7596">
        <v>0.54475623157761599</v>
      </c>
      <c r="J7596">
        <v>-0.14886101181296293</v>
      </c>
    </row>
    <row r="7597" spans="1:10" x14ac:dyDescent="0.2">
      <c r="A7597">
        <v>35203324</v>
      </c>
      <c r="B7597">
        <v>601</v>
      </c>
      <c r="C7597">
        <v>1</v>
      </c>
      <c r="D7597">
        <v>5</v>
      </c>
      <c r="E7597">
        <v>2</v>
      </c>
      <c r="F7597">
        <v>4</v>
      </c>
      <c r="G7597">
        <v>-0.94780909061891172</v>
      </c>
      <c r="H7597">
        <v>2.7088775233303277</v>
      </c>
      <c r="I7597">
        <v>-0.37328467751110106</v>
      </c>
      <c r="J7597">
        <v>0.57744116458207362</v>
      </c>
    </row>
    <row r="7598" spans="1:10" x14ac:dyDescent="0.2">
      <c r="A7598">
        <v>35203330</v>
      </c>
      <c r="B7598">
        <v>968</v>
      </c>
    </row>
    <row r="7599" spans="1:10" x14ac:dyDescent="0.2">
      <c r="A7599">
        <v>35203331</v>
      </c>
      <c r="B7599">
        <v>857</v>
      </c>
      <c r="C7599">
        <v>4</v>
      </c>
      <c r="D7599">
        <v>5</v>
      </c>
      <c r="E7599">
        <v>1</v>
      </c>
      <c r="F7599">
        <v>5</v>
      </c>
      <c r="G7599">
        <v>0.30170250783567448</v>
      </c>
      <c r="H7599">
        <v>3.7836358507220238</v>
      </c>
      <c r="I7599">
        <v>-0.76765309499602608</v>
      </c>
      <c r="J7599">
        <v>2.0718905013240585</v>
      </c>
    </row>
    <row r="7600" spans="1:10" x14ac:dyDescent="0.2">
      <c r="A7600">
        <v>35203332</v>
      </c>
      <c r="B7600">
        <v>397</v>
      </c>
      <c r="C7600">
        <v>2</v>
      </c>
      <c r="D7600">
        <v>3</v>
      </c>
      <c r="E7600">
        <v>3</v>
      </c>
      <c r="F7600">
        <v>5</v>
      </c>
      <c r="G7600">
        <v>-0.49655672226406528</v>
      </c>
      <c r="H7600">
        <v>-0.36847865114369027</v>
      </c>
      <c r="I7600">
        <v>-0.20997180214178235</v>
      </c>
      <c r="J7600">
        <v>0.90600974385511646</v>
      </c>
    </row>
    <row r="7601" spans="1:10" x14ac:dyDescent="0.2">
      <c r="A7601">
        <v>35203333</v>
      </c>
      <c r="B7601">
        <v>635</v>
      </c>
      <c r="C7601">
        <v>4</v>
      </c>
      <c r="D7601">
        <v>3</v>
      </c>
      <c r="E7601">
        <v>5</v>
      </c>
      <c r="F7601">
        <v>4</v>
      </c>
      <c r="G7601">
        <v>1.9841073875299944E-2</v>
      </c>
      <c r="H7601">
        <v>-0.26880145849694709</v>
      </c>
      <c r="I7601">
        <v>0.98053918421607023</v>
      </c>
      <c r="J7601">
        <v>0.50253798217634904</v>
      </c>
    </row>
    <row r="7602" spans="1:10" x14ac:dyDescent="0.2">
      <c r="A7602">
        <v>35203334</v>
      </c>
      <c r="B7602">
        <v>437</v>
      </c>
      <c r="C7602">
        <v>1</v>
      </c>
      <c r="D7602">
        <v>4</v>
      </c>
      <c r="E7602">
        <v>4</v>
      </c>
      <c r="F7602">
        <v>5</v>
      </c>
      <c r="G7602">
        <v>-0.7589990739921868</v>
      </c>
      <c r="H7602">
        <v>0.33803685885929308</v>
      </c>
      <c r="I7602">
        <v>8.1710099585862311E-2</v>
      </c>
      <c r="J7602">
        <v>1.7898390395901618</v>
      </c>
    </row>
    <row r="7603" spans="1:10" x14ac:dyDescent="0.2">
      <c r="A7603">
        <v>35203337</v>
      </c>
      <c r="B7603">
        <v>323</v>
      </c>
      <c r="C7603">
        <v>1</v>
      </c>
      <c r="D7603">
        <v>5</v>
      </c>
      <c r="E7603">
        <v>2</v>
      </c>
      <c r="F7603">
        <v>5</v>
      </c>
      <c r="G7603">
        <v>-0.95295728913064859</v>
      </c>
      <c r="H7603">
        <v>0.70566008680812886</v>
      </c>
      <c r="I7603">
        <v>-0.55050665453265102</v>
      </c>
      <c r="J7603">
        <v>0.91098190749268837</v>
      </c>
    </row>
    <row r="7604" spans="1:10" x14ac:dyDescent="0.2">
      <c r="A7604">
        <v>35203338</v>
      </c>
      <c r="B7604">
        <v>349</v>
      </c>
      <c r="C7604">
        <v>1</v>
      </c>
      <c r="D7604">
        <v>4</v>
      </c>
      <c r="E7604">
        <v>5</v>
      </c>
      <c r="F7604">
        <v>5</v>
      </c>
      <c r="G7604">
        <v>-0.82293363853746504</v>
      </c>
      <c r="H7604">
        <v>0.51926016131872688</v>
      </c>
      <c r="I7604">
        <v>1.3781834130262993</v>
      </c>
      <c r="J7604">
        <v>1.0290171457169248</v>
      </c>
    </row>
    <row r="7605" spans="1:10" x14ac:dyDescent="0.2">
      <c r="A7605">
        <v>35203339</v>
      </c>
      <c r="B7605">
        <v>426</v>
      </c>
      <c r="C7605">
        <v>2</v>
      </c>
      <c r="D7605">
        <v>4</v>
      </c>
      <c r="E7605">
        <v>5</v>
      </c>
      <c r="F7605">
        <v>5</v>
      </c>
      <c r="G7605">
        <v>-0.5886999928604979</v>
      </c>
      <c r="H7605">
        <v>0.39146768099295848</v>
      </c>
      <c r="I7605">
        <v>0.66282703223695594</v>
      </c>
      <c r="J7605">
        <v>0.79406931777787326</v>
      </c>
    </row>
    <row r="7606" spans="1:10" x14ac:dyDescent="0.2">
      <c r="A7606">
        <v>35203340</v>
      </c>
      <c r="B7606">
        <v>1857</v>
      </c>
      <c r="C7606">
        <v>3</v>
      </c>
      <c r="D7606">
        <v>5</v>
      </c>
      <c r="E7606">
        <v>3</v>
      </c>
      <c r="F7606">
        <v>5</v>
      </c>
      <c r="G7606">
        <v>-0.11172584775008258</v>
      </c>
      <c r="H7606">
        <v>3.8445057912492517</v>
      </c>
      <c r="I7606">
        <v>-0.2557364341721321</v>
      </c>
      <c r="J7606">
        <v>1.5178690991966444</v>
      </c>
    </row>
    <row r="7607" spans="1:10" x14ac:dyDescent="0.2">
      <c r="A7607">
        <v>35203342</v>
      </c>
      <c r="B7607">
        <v>1407</v>
      </c>
      <c r="C7607">
        <v>5</v>
      </c>
      <c r="D7607">
        <v>5</v>
      </c>
      <c r="E7607">
        <v>5</v>
      </c>
      <c r="F7607">
        <v>4</v>
      </c>
      <c r="G7607">
        <v>1.5472578732270275</v>
      </c>
      <c r="H7607">
        <v>0.73028713174827975</v>
      </c>
      <c r="I7607">
        <v>2.9850294991810671</v>
      </c>
      <c r="J7607">
        <v>0.14370449567414745</v>
      </c>
    </row>
    <row r="7608" spans="1:10" x14ac:dyDescent="0.2">
      <c r="A7608">
        <v>35203344</v>
      </c>
      <c r="B7608">
        <v>318</v>
      </c>
      <c r="C7608">
        <v>4</v>
      </c>
      <c r="D7608">
        <v>3</v>
      </c>
      <c r="E7608">
        <v>4</v>
      </c>
      <c r="F7608">
        <v>4</v>
      </c>
      <c r="G7608">
        <v>0.20368719513226738</v>
      </c>
      <c r="H7608">
        <v>-0.26534656589072086</v>
      </c>
      <c r="I7608">
        <v>0.12957691672745153</v>
      </c>
      <c r="J7608">
        <v>0.41150839881884083</v>
      </c>
    </row>
    <row r="7609" spans="1:10" x14ac:dyDescent="0.2">
      <c r="A7609">
        <v>35203345</v>
      </c>
      <c r="B7609">
        <v>567</v>
      </c>
      <c r="C7609">
        <v>1</v>
      </c>
      <c r="D7609">
        <v>5</v>
      </c>
      <c r="E7609">
        <v>3</v>
      </c>
      <c r="F7609">
        <v>5</v>
      </c>
      <c r="G7609">
        <v>-1.6902245949626784</v>
      </c>
      <c r="H7609">
        <v>1.0682515024240982</v>
      </c>
      <c r="I7609">
        <v>-0.13620935326831857</v>
      </c>
      <c r="J7609">
        <v>1.8920440606465454</v>
      </c>
    </row>
    <row r="7610" spans="1:10" x14ac:dyDescent="0.2">
      <c r="A7610">
        <v>35203346</v>
      </c>
      <c r="B7610">
        <v>406</v>
      </c>
      <c r="C7610">
        <v>1</v>
      </c>
      <c r="D7610">
        <v>5</v>
      </c>
      <c r="E7610">
        <v>4</v>
      </c>
      <c r="F7610">
        <v>5</v>
      </c>
      <c r="G7610">
        <v>-1.6494551795137804</v>
      </c>
      <c r="H7610">
        <v>0.74491038764758133</v>
      </c>
      <c r="I7610">
        <v>0.25191039164201279</v>
      </c>
      <c r="J7610">
        <v>2.4411145004346837</v>
      </c>
    </row>
    <row r="7611" spans="1:10" x14ac:dyDescent="0.2">
      <c r="A7611">
        <v>35203347</v>
      </c>
      <c r="B7611">
        <v>368</v>
      </c>
      <c r="C7611">
        <v>1</v>
      </c>
      <c r="D7611">
        <v>5</v>
      </c>
      <c r="E7611">
        <v>4</v>
      </c>
      <c r="F7611">
        <v>5</v>
      </c>
      <c r="G7611">
        <v>-1.7039701069239253</v>
      </c>
      <c r="H7611">
        <v>0.9708133422331231</v>
      </c>
      <c r="I7611">
        <v>0.18145155704040666</v>
      </c>
      <c r="J7611">
        <v>1.9040450833775329</v>
      </c>
    </row>
    <row r="7612" spans="1:10" x14ac:dyDescent="0.2">
      <c r="A7612">
        <v>35203348</v>
      </c>
      <c r="B7612">
        <v>937</v>
      </c>
      <c r="C7612">
        <v>2</v>
      </c>
      <c r="D7612">
        <v>5</v>
      </c>
      <c r="E7612">
        <v>2</v>
      </c>
      <c r="F7612">
        <v>5</v>
      </c>
      <c r="G7612">
        <v>-0.4742602744620078</v>
      </c>
      <c r="H7612">
        <v>3.2836550064160495</v>
      </c>
      <c r="I7612">
        <v>-0.67171272840075458</v>
      </c>
      <c r="J7612">
        <v>3.7079255739729033</v>
      </c>
    </row>
    <row r="7613" spans="1:10" x14ac:dyDescent="0.2">
      <c r="A7613">
        <v>35203350</v>
      </c>
      <c r="B7613">
        <v>968</v>
      </c>
      <c r="C7613">
        <v>5</v>
      </c>
      <c r="D7613">
        <v>5</v>
      </c>
      <c r="E7613">
        <v>5</v>
      </c>
      <c r="F7613">
        <v>5</v>
      </c>
      <c r="G7613">
        <v>1.8696173384099799</v>
      </c>
      <c r="H7613">
        <v>2.9945405658276658</v>
      </c>
      <c r="I7613">
        <v>4.502061991143302</v>
      </c>
      <c r="J7613">
        <v>1.7254585289733535</v>
      </c>
    </row>
    <row r="7614" spans="1:10" x14ac:dyDescent="0.2">
      <c r="A7614">
        <v>35203351</v>
      </c>
      <c r="B7614">
        <v>594</v>
      </c>
      <c r="C7614">
        <v>1</v>
      </c>
      <c r="D7614">
        <v>4</v>
      </c>
      <c r="E7614">
        <v>4</v>
      </c>
      <c r="F7614">
        <v>5</v>
      </c>
      <c r="G7614">
        <v>-0.99675009745156451</v>
      </c>
      <c r="H7614">
        <v>0.55869426190114269</v>
      </c>
      <c r="I7614">
        <v>0.1940524941931823</v>
      </c>
      <c r="J7614">
        <v>1.6886385489269842</v>
      </c>
    </row>
    <row r="7615" spans="1:10" x14ac:dyDescent="0.2">
      <c r="A7615">
        <v>35203352</v>
      </c>
      <c r="B7615">
        <v>457</v>
      </c>
      <c r="C7615">
        <v>3</v>
      </c>
      <c r="D7615">
        <v>5</v>
      </c>
      <c r="E7615">
        <v>2</v>
      </c>
      <c r="F7615">
        <v>5</v>
      </c>
      <c r="G7615">
        <v>-0.18500315026830547</v>
      </c>
      <c r="H7615">
        <v>1.9925113574602578</v>
      </c>
      <c r="I7615">
        <v>-0.44734896123539958</v>
      </c>
      <c r="J7615">
        <v>2.2784803012384529</v>
      </c>
    </row>
    <row r="7616" spans="1:10" x14ac:dyDescent="0.2">
      <c r="A7616">
        <v>35203353</v>
      </c>
      <c r="B7616">
        <v>465</v>
      </c>
      <c r="C7616">
        <v>1</v>
      </c>
      <c r="D7616">
        <v>5</v>
      </c>
      <c r="E7616">
        <v>3</v>
      </c>
      <c r="F7616">
        <v>5</v>
      </c>
      <c r="G7616">
        <v>-0.88148404842781747</v>
      </c>
      <c r="H7616">
        <v>1.0267976715341467</v>
      </c>
      <c r="I7616">
        <v>-0.19259773572300973</v>
      </c>
      <c r="J7616">
        <v>1.9468413503942761</v>
      </c>
    </row>
    <row r="7617" spans="1:10" x14ac:dyDescent="0.2">
      <c r="A7617">
        <v>35203354</v>
      </c>
      <c r="B7617">
        <v>543</v>
      </c>
      <c r="C7617">
        <v>2</v>
      </c>
      <c r="D7617">
        <v>4</v>
      </c>
      <c r="E7617">
        <v>3</v>
      </c>
      <c r="F7617">
        <v>5</v>
      </c>
      <c r="G7617">
        <v>-0.68395526810731444</v>
      </c>
      <c r="H7617">
        <v>0.57846550887472437</v>
      </c>
      <c r="I7617">
        <v>-0.14991538289078316</v>
      </c>
      <c r="J7617">
        <v>1.510489963067315</v>
      </c>
    </row>
    <row r="7618" spans="1:10" x14ac:dyDescent="0.2">
      <c r="A7618">
        <v>35203355</v>
      </c>
      <c r="B7618">
        <v>469</v>
      </c>
      <c r="C7618">
        <v>1</v>
      </c>
      <c r="D7618">
        <v>5</v>
      </c>
      <c r="E7618">
        <v>3</v>
      </c>
      <c r="F7618">
        <v>5</v>
      </c>
      <c r="G7618">
        <v>-1.1665169846055785</v>
      </c>
      <c r="H7618">
        <v>1.0795032103856792</v>
      </c>
      <c r="I7618">
        <v>-0.26707822427025862</v>
      </c>
      <c r="J7618">
        <v>1.4823276220155117</v>
      </c>
    </row>
    <row r="7619" spans="1:10" x14ac:dyDescent="0.2">
      <c r="A7619">
        <v>35203356</v>
      </c>
      <c r="B7619">
        <v>532</v>
      </c>
      <c r="C7619">
        <v>1</v>
      </c>
      <c r="D7619">
        <v>4</v>
      </c>
      <c r="E7619">
        <v>4</v>
      </c>
      <c r="F7619">
        <v>5</v>
      </c>
      <c r="G7619">
        <v>-0.9846695378611825</v>
      </c>
      <c r="H7619">
        <v>0.52587038010901965</v>
      </c>
      <c r="I7619">
        <v>0.25464881084484003</v>
      </c>
      <c r="J7619">
        <v>1.7276467560334741</v>
      </c>
    </row>
    <row r="7620" spans="1:10" x14ac:dyDescent="0.2">
      <c r="A7620">
        <v>35203357</v>
      </c>
      <c r="B7620">
        <v>319</v>
      </c>
      <c r="C7620">
        <v>2</v>
      </c>
      <c r="D7620">
        <v>4</v>
      </c>
      <c r="E7620">
        <v>4</v>
      </c>
      <c r="F7620">
        <v>5</v>
      </c>
      <c r="G7620">
        <v>-0.73028321108702998</v>
      </c>
      <c r="H7620">
        <v>0.10440294774604715</v>
      </c>
      <c r="I7620">
        <v>0.23638419364873114</v>
      </c>
      <c r="J7620">
        <v>0.72777983261391643</v>
      </c>
    </row>
    <row r="7621" spans="1:10" x14ac:dyDescent="0.2">
      <c r="A7621">
        <v>35203358</v>
      </c>
      <c r="B7621">
        <v>482</v>
      </c>
      <c r="C7621">
        <v>2</v>
      </c>
      <c r="D7621">
        <v>4</v>
      </c>
      <c r="E7621">
        <v>4</v>
      </c>
      <c r="F7621">
        <v>5</v>
      </c>
      <c r="G7621">
        <v>-0.66554108326709671</v>
      </c>
      <c r="H7621">
        <v>0.33308033003750792</v>
      </c>
      <c r="I7621">
        <v>0.16435488751794178</v>
      </c>
      <c r="J7621">
        <v>1.2890648776194551</v>
      </c>
    </row>
    <row r="7622" spans="1:10" x14ac:dyDescent="0.2">
      <c r="A7622">
        <v>35203359</v>
      </c>
      <c r="B7622">
        <v>430</v>
      </c>
      <c r="C7622">
        <v>2</v>
      </c>
      <c r="D7622">
        <v>5</v>
      </c>
      <c r="E7622">
        <v>4</v>
      </c>
      <c r="F7622">
        <v>5</v>
      </c>
      <c r="G7622">
        <v>-0.60748417463842541</v>
      </c>
      <c r="H7622">
        <v>0.60592707549415192</v>
      </c>
      <c r="I7622">
        <v>0.15275493295361298</v>
      </c>
      <c r="J7622">
        <v>1.4784162848702214</v>
      </c>
    </row>
    <row r="7623" spans="1:10" x14ac:dyDescent="0.2">
      <c r="A7623">
        <v>35203360</v>
      </c>
      <c r="B7623">
        <v>283</v>
      </c>
      <c r="C7623">
        <v>3</v>
      </c>
      <c r="D7623">
        <v>4</v>
      </c>
      <c r="E7623">
        <v>3</v>
      </c>
      <c r="F7623">
        <v>5</v>
      </c>
      <c r="G7623">
        <v>-0.27611205695462449</v>
      </c>
      <c r="H7623">
        <v>0.34058704140961737</v>
      </c>
      <c r="I7623">
        <v>-0.27129534858268989</v>
      </c>
      <c r="J7623">
        <v>1.4587110970563653</v>
      </c>
    </row>
    <row r="7624" spans="1:10" x14ac:dyDescent="0.2">
      <c r="A7624">
        <v>35203361</v>
      </c>
      <c r="B7624">
        <v>506</v>
      </c>
      <c r="C7624">
        <v>1</v>
      </c>
      <c r="D7624">
        <v>4</v>
      </c>
      <c r="E7624">
        <v>4</v>
      </c>
      <c r="F7624">
        <v>5</v>
      </c>
      <c r="G7624">
        <v>-0.78606948425223355</v>
      </c>
      <c r="H7624">
        <v>0.18745937761625703</v>
      </c>
      <c r="I7624">
        <v>9.8637691902718289E-2</v>
      </c>
      <c r="J7624">
        <v>1.5603718635734305</v>
      </c>
    </row>
    <row r="7625" spans="1:10" x14ac:dyDescent="0.2">
      <c r="A7625">
        <v>35203362</v>
      </c>
      <c r="B7625">
        <v>300</v>
      </c>
      <c r="C7625">
        <v>2</v>
      </c>
      <c r="D7625">
        <v>3</v>
      </c>
      <c r="E7625">
        <v>5</v>
      </c>
      <c r="F7625">
        <v>5</v>
      </c>
      <c r="G7625">
        <v>-0.55567954708392442</v>
      </c>
      <c r="H7625">
        <v>-0.35062661370728376</v>
      </c>
      <c r="I7625">
        <v>1.2444704817087215</v>
      </c>
      <c r="J7625">
        <v>0.82734285284982345</v>
      </c>
    </row>
    <row r="7626" spans="1:10" x14ac:dyDescent="0.2">
      <c r="A7626">
        <v>35203363</v>
      </c>
      <c r="B7626">
        <v>354</v>
      </c>
      <c r="C7626">
        <v>3</v>
      </c>
      <c r="D7626">
        <v>3</v>
      </c>
      <c r="E7626">
        <v>5</v>
      </c>
      <c r="F7626">
        <v>4</v>
      </c>
      <c r="G7626">
        <v>-0.36013689227876633</v>
      </c>
      <c r="H7626">
        <v>-0.42757707602764039</v>
      </c>
      <c r="I7626">
        <v>1.1396380960558865</v>
      </c>
      <c r="J7626">
        <v>0.67743697315998097</v>
      </c>
    </row>
    <row r="7627" spans="1:10" x14ac:dyDescent="0.2">
      <c r="A7627">
        <v>35203370</v>
      </c>
      <c r="B7627">
        <v>950</v>
      </c>
      <c r="C7627">
        <v>2</v>
      </c>
      <c r="D7627">
        <v>5</v>
      </c>
      <c r="E7627">
        <v>1</v>
      </c>
      <c r="F7627">
        <v>5</v>
      </c>
      <c r="G7627">
        <v>-0.65472641371969331</v>
      </c>
      <c r="H7627">
        <v>1.9381892996674397</v>
      </c>
      <c r="I7627">
        <v>-0.84654277966040803</v>
      </c>
      <c r="J7627">
        <v>4.2981801066382106</v>
      </c>
    </row>
    <row r="7628" spans="1:10" x14ac:dyDescent="0.2">
      <c r="A7628">
        <v>35203371</v>
      </c>
      <c r="B7628">
        <v>1765</v>
      </c>
      <c r="C7628">
        <v>2</v>
      </c>
      <c r="D7628">
        <v>5</v>
      </c>
      <c r="E7628">
        <v>1</v>
      </c>
      <c r="F7628">
        <v>5</v>
      </c>
      <c r="G7628">
        <v>-0.53376196198408643</v>
      </c>
      <c r="H7628">
        <v>3.0361180698368986</v>
      </c>
      <c r="I7628">
        <v>-1.0587111022064186</v>
      </c>
      <c r="J7628">
        <v>4.2729117148128255</v>
      </c>
    </row>
    <row r="7629" spans="1:10" x14ac:dyDescent="0.2">
      <c r="A7629">
        <v>35203372</v>
      </c>
      <c r="B7629">
        <v>1618</v>
      </c>
      <c r="C7629">
        <v>2</v>
      </c>
      <c r="D7629">
        <v>5</v>
      </c>
      <c r="E7629">
        <v>1</v>
      </c>
      <c r="F7629">
        <v>5</v>
      </c>
      <c r="G7629">
        <v>-0.59858582460625243</v>
      </c>
      <c r="H7629">
        <v>1.4116130475312176</v>
      </c>
      <c r="I7629">
        <v>-1.1637491206029402</v>
      </c>
      <c r="J7629">
        <v>5.7782646998500153</v>
      </c>
    </row>
    <row r="7630" spans="1:10" x14ac:dyDescent="0.2">
      <c r="A7630">
        <v>35203373</v>
      </c>
      <c r="B7630">
        <v>332</v>
      </c>
      <c r="C7630">
        <v>1</v>
      </c>
      <c r="D7630">
        <v>4</v>
      </c>
      <c r="E7630">
        <v>4</v>
      </c>
      <c r="F7630">
        <v>5</v>
      </c>
      <c r="G7630">
        <v>-0.81726398603165995</v>
      </c>
      <c r="H7630">
        <v>0.50861834348048607</v>
      </c>
      <c r="I7630">
        <v>0.46491311540787655</v>
      </c>
      <c r="J7630">
        <v>1.6946404654032736</v>
      </c>
    </row>
    <row r="7631" spans="1:10" x14ac:dyDescent="0.2">
      <c r="A7631">
        <v>35203374</v>
      </c>
      <c r="B7631">
        <v>596</v>
      </c>
      <c r="C7631">
        <v>1</v>
      </c>
      <c r="D7631">
        <v>4</v>
      </c>
      <c r="E7631">
        <v>5</v>
      </c>
      <c r="F7631">
        <v>5</v>
      </c>
      <c r="G7631">
        <v>-0.9396242006501474</v>
      </c>
      <c r="H7631">
        <v>0.18828304965289486</v>
      </c>
      <c r="I7631">
        <v>1.0441786439313823</v>
      </c>
      <c r="J7631">
        <v>0.90040278794045425</v>
      </c>
    </row>
    <row r="7632" spans="1:10" x14ac:dyDescent="0.2">
      <c r="A7632">
        <v>35203375</v>
      </c>
      <c r="B7632">
        <v>313</v>
      </c>
      <c r="C7632">
        <v>2</v>
      </c>
      <c r="D7632">
        <v>3</v>
      </c>
      <c r="E7632">
        <v>4</v>
      </c>
      <c r="F7632">
        <v>5</v>
      </c>
      <c r="G7632">
        <v>-0.75229356407483872</v>
      </c>
      <c r="H7632">
        <v>-0.39651521218187746</v>
      </c>
      <c r="I7632">
        <v>0.15757215001639344</v>
      </c>
      <c r="J7632">
        <v>1.0345407930174699</v>
      </c>
    </row>
    <row r="7633" spans="1:10" x14ac:dyDescent="0.2">
      <c r="A7633">
        <v>35203376</v>
      </c>
      <c r="B7633">
        <v>272</v>
      </c>
      <c r="C7633">
        <v>1</v>
      </c>
      <c r="D7633">
        <v>4</v>
      </c>
      <c r="E7633">
        <v>4</v>
      </c>
      <c r="F7633">
        <v>5</v>
      </c>
      <c r="G7633">
        <v>-0.80561895278212947</v>
      </c>
      <c r="H7633">
        <v>8.1657683035393724E-2</v>
      </c>
      <c r="I7633">
        <v>0.51928882634334872</v>
      </c>
      <c r="J7633">
        <v>1.7144116143873425</v>
      </c>
    </row>
    <row r="7634" spans="1:10" x14ac:dyDescent="0.2">
      <c r="A7634">
        <v>35203377</v>
      </c>
      <c r="B7634">
        <v>545</v>
      </c>
      <c r="C7634">
        <v>2</v>
      </c>
      <c r="D7634">
        <v>4</v>
      </c>
      <c r="E7634">
        <v>5</v>
      </c>
      <c r="F7634">
        <v>5</v>
      </c>
      <c r="G7634">
        <v>-0.71991704440092175</v>
      </c>
      <c r="H7634">
        <v>7.2286980898885661E-2</v>
      </c>
      <c r="I7634">
        <v>0.60998999588403147</v>
      </c>
      <c r="J7634">
        <v>1.4209683367916335</v>
      </c>
    </row>
    <row r="7635" spans="1:10" x14ac:dyDescent="0.2">
      <c r="A7635">
        <v>35203378</v>
      </c>
      <c r="B7635">
        <v>682</v>
      </c>
      <c r="C7635">
        <v>2</v>
      </c>
      <c r="D7635">
        <v>4</v>
      </c>
      <c r="E7635">
        <v>5</v>
      </c>
      <c r="F7635">
        <v>4</v>
      </c>
      <c r="G7635">
        <v>-0.61805175431973947</v>
      </c>
      <c r="H7635">
        <v>-4.126401004926894E-4</v>
      </c>
      <c r="I7635">
        <v>0.79848850559473505</v>
      </c>
      <c r="J7635">
        <v>0.46976345432351446</v>
      </c>
    </row>
    <row r="7636" spans="1:10" x14ac:dyDescent="0.2">
      <c r="A7636">
        <v>35203379</v>
      </c>
      <c r="B7636">
        <v>579</v>
      </c>
      <c r="C7636">
        <v>2</v>
      </c>
      <c r="D7636">
        <v>4</v>
      </c>
      <c r="E7636">
        <v>5</v>
      </c>
      <c r="F7636">
        <v>5</v>
      </c>
      <c r="G7636">
        <v>-0.72561272758285655</v>
      </c>
      <c r="H7636">
        <v>0.38223145734561847</v>
      </c>
      <c r="I7636">
        <v>0.63967898272876023</v>
      </c>
      <c r="J7636">
        <v>1.1176204437864565</v>
      </c>
    </row>
    <row r="7637" spans="1:10" x14ac:dyDescent="0.2">
      <c r="A7637">
        <v>35203380</v>
      </c>
      <c r="B7637">
        <v>491</v>
      </c>
      <c r="C7637">
        <v>3</v>
      </c>
      <c r="D7637">
        <v>4</v>
      </c>
      <c r="E7637">
        <v>5</v>
      </c>
      <c r="F7637">
        <v>5</v>
      </c>
      <c r="G7637">
        <v>-0.36672976698912096</v>
      </c>
      <c r="H7637">
        <v>0.55591620359440008</v>
      </c>
      <c r="I7637">
        <v>0.70001840932205361</v>
      </c>
      <c r="J7637">
        <v>0.89639216361404483</v>
      </c>
    </row>
    <row r="7638" spans="1:10" x14ac:dyDescent="0.2">
      <c r="A7638">
        <v>35203381</v>
      </c>
      <c r="B7638">
        <v>479</v>
      </c>
      <c r="C7638">
        <v>2</v>
      </c>
      <c r="D7638">
        <v>3</v>
      </c>
      <c r="E7638">
        <v>5</v>
      </c>
      <c r="F7638">
        <v>4</v>
      </c>
      <c r="G7638">
        <v>-0.42267812839297936</v>
      </c>
      <c r="H7638">
        <v>-0.23262354984764605</v>
      </c>
      <c r="I7638">
        <v>0.73371166609331961</v>
      </c>
      <c r="J7638">
        <v>0.58426626784363422</v>
      </c>
    </row>
    <row r="7639" spans="1:10" x14ac:dyDescent="0.2">
      <c r="A7639">
        <v>35203382</v>
      </c>
      <c r="B7639">
        <v>461</v>
      </c>
      <c r="C7639">
        <v>2</v>
      </c>
      <c r="D7639">
        <v>4</v>
      </c>
      <c r="E7639">
        <v>4</v>
      </c>
      <c r="F7639">
        <v>5</v>
      </c>
      <c r="G7639">
        <v>-0.66000529703309385</v>
      </c>
      <c r="H7639">
        <v>0.30673824891197143</v>
      </c>
      <c r="I7639">
        <v>0.27883268269634381</v>
      </c>
      <c r="J7639">
        <v>1.1548580023158368</v>
      </c>
    </row>
    <row r="7640" spans="1:10" x14ac:dyDescent="0.2">
      <c r="A7640">
        <v>35203383</v>
      </c>
      <c r="B7640">
        <v>383</v>
      </c>
      <c r="C7640">
        <v>2</v>
      </c>
      <c r="D7640">
        <v>4</v>
      </c>
      <c r="E7640">
        <v>5</v>
      </c>
      <c r="F7640">
        <v>4</v>
      </c>
      <c r="G7640">
        <v>-0.6060407279058444</v>
      </c>
      <c r="H7640">
        <v>6.4668985975806607E-3</v>
      </c>
      <c r="I7640">
        <v>1.2182593634001651</v>
      </c>
      <c r="J7640">
        <v>0.31991849526145111</v>
      </c>
    </row>
    <row r="7641" spans="1:10" x14ac:dyDescent="0.2">
      <c r="A7641">
        <v>35203384</v>
      </c>
      <c r="B7641">
        <v>548</v>
      </c>
      <c r="C7641">
        <v>2</v>
      </c>
      <c r="D7641">
        <v>3</v>
      </c>
      <c r="E7641">
        <v>4</v>
      </c>
      <c r="F7641">
        <v>5</v>
      </c>
      <c r="G7641">
        <v>-0.45781435467672282</v>
      </c>
      <c r="H7641">
        <v>-0.14035772381494949</v>
      </c>
      <c r="I7641">
        <v>0.39716267424690288</v>
      </c>
      <c r="J7641">
        <v>1.3003197144237109</v>
      </c>
    </row>
    <row r="7642" spans="1:10" x14ac:dyDescent="0.2">
      <c r="A7642">
        <v>35203385</v>
      </c>
      <c r="B7642">
        <v>439</v>
      </c>
      <c r="C7642">
        <v>2</v>
      </c>
      <c r="D7642">
        <v>4</v>
      </c>
      <c r="E7642">
        <v>5</v>
      </c>
      <c r="F7642">
        <v>4</v>
      </c>
      <c r="G7642">
        <v>-0.73288869521485989</v>
      </c>
      <c r="H7642">
        <v>9.9032695232587203E-3</v>
      </c>
      <c r="I7642">
        <v>0.98980959680980729</v>
      </c>
      <c r="J7642">
        <v>0.63652343479030782</v>
      </c>
    </row>
    <row r="7643" spans="1:10" x14ac:dyDescent="0.2">
      <c r="A7643">
        <v>35203386</v>
      </c>
      <c r="B7643">
        <v>635</v>
      </c>
      <c r="C7643">
        <v>2</v>
      </c>
      <c r="D7643">
        <v>3</v>
      </c>
      <c r="E7643">
        <v>4</v>
      </c>
      <c r="F7643">
        <v>5</v>
      </c>
      <c r="G7643">
        <v>-0.45656215682836726</v>
      </c>
      <c r="H7643">
        <v>-0.34983474626987776</v>
      </c>
      <c r="I7643">
        <v>0.38867714546839466</v>
      </c>
      <c r="J7643">
        <v>0.77274403437986527</v>
      </c>
    </row>
    <row r="7644" spans="1:10" x14ac:dyDescent="0.2">
      <c r="A7644">
        <v>35203387</v>
      </c>
      <c r="B7644">
        <v>456</v>
      </c>
      <c r="C7644">
        <v>2</v>
      </c>
      <c r="D7644">
        <v>4</v>
      </c>
      <c r="E7644">
        <v>5</v>
      </c>
      <c r="F7644">
        <v>5</v>
      </c>
      <c r="G7644">
        <v>-0.496331845002908</v>
      </c>
      <c r="H7644">
        <v>0.45211610318691403</v>
      </c>
      <c r="I7644">
        <v>0.87168012706004383</v>
      </c>
      <c r="J7644">
        <v>1.0478504520848348</v>
      </c>
    </row>
    <row r="7645" spans="1:10" x14ac:dyDescent="0.2">
      <c r="A7645">
        <v>35203388</v>
      </c>
      <c r="B7645">
        <v>470</v>
      </c>
      <c r="C7645">
        <v>3</v>
      </c>
      <c r="D7645">
        <v>4</v>
      </c>
      <c r="E7645">
        <v>5</v>
      </c>
      <c r="F7645">
        <v>4</v>
      </c>
      <c r="G7645">
        <v>-0.28900386052475513</v>
      </c>
      <c r="H7645">
        <v>0.15211533044042874</v>
      </c>
      <c r="I7645">
        <v>1.1535425952851703</v>
      </c>
      <c r="J7645">
        <v>0.59770923177657642</v>
      </c>
    </row>
    <row r="7646" spans="1:10" x14ac:dyDescent="0.2">
      <c r="A7646">
        <v>35203389</v>
      </c>
      <c r="B7646">
        <v>465</v>
      </c>
      <c r="C7646">
        <v>2</v>
      </c>
      <c r="D7646">
        <v>4</v>
      </c>
      <c r="E7646">
        <v>4</v>
      </c>
      <c r="F7646">
        <v>5</v>
      </c>
      <c r="G7646">
        <v>-0.56399793470836002</v>
      </c>
      <c r="H7646">
        <v>0.12606543013166657</v>
      </c>
      <c r="I7646">
        <v>0.30574487321828886</v>
      </c>
      <c r="J7646">
        <v>1.1206604843607886</v>
      </c>
    </row>
    <row r="7647" spans="1:10" x14ac:dyDescent="0.2">
      <c r="A7647">
        <v>35203391</v>
      </c>
      <c r="B7647">
        <v>442</v>
      </c>
      <c r="C7647">
        <v>2</v>
      </c>
      <c r="D7647">
        <v>4</v>
      </c>
      <c r="E7647">
        <v>5</v>
      </c>
      <c r="F7647">
        <v>4</v>
      </c>
      <c r="G7647">
        <v>-0.47006237716193411</v>
      </c>
      <c r="H7647">
        <v>0.58287485643312531</v>
      </c>
      <c r="I7647">
        <v>0.85033530579526673</v>
      </c>
      <c r="J7647">
        <v>0.67617972792399184</v>
      </c>
    </row>
    <row r="7648" spans="1:10" x14ac:dyDescent="0.2">
      <c r="A7648">
        <v>35203392</v>
      </c>
      <c r="B7648">
        <v>250</v>
      </c>
      <c r="C7648">
        <v>1</v>
      </c>
      <c r="D7648">
        <v>5</v>
      </c>
      <c r="E7648">
        <v>2</v>
      </c>
      <c r="F7648">
        <v>5</v>
      </c>
      <c r="G7648">
        <v>-0.77543366520315726</v>
      </c>
      <c r="H7648">
        <v>0.82807389404450416</v>
      </c>
      <c r="I7648">
        <v>-0.59483320428976727</v>
      </c>
      <c r="J7648">
        <v>1.4035415950522943</v>
      </c>
    </row>
    <row r="7649" spans="1:10" x14ac:dyDescent="0.2">
      <c r="A7649">
        <v>35203393</v>
      </c>
      <c r="B7649">
        <v>947</v>
      </c>
      <c r="C7649">
        <v>3</v>
      </c>
      <c r="D7649">
        <v>5</v>
      </c>
      <c r="E7649">
        <v>3</v>
      </c>
      <c r="F7649">
        <v>4</v>
      </c>
      <c r="G7649">
        <v>-0.28165466533329575</v>
      </c>
      <c r="H7649">
        <v>0.6999373093347746</v>
      </c>
      <c r="I7649">
        <v>3.1127415539762684E-2</v>
      </c>
      <c r="J7649">
        <v>0.63244708633362423</v>
      </c>
    </row>
    <row r="7650" spans="1:10" x14ac:dyDescent="0.2">
      <c r="A7650">
        <v>35203394</v>
      </c>
      <c r="B7650">
        <v>833</v>
      </c>
      <c r="C7650">
        <v>5</v>
      </c>
      <c r="D7650">
        <v>5</v>
      </c>
      <c r="E7650">
        <v>5</v>
      </c>
      <c r="F7650">
        <v>3</v>
      </c>
      <c r="G7650">
        <v>2.5653189965532048</v>
      </c>
      <c r="H7650">
        <v>2.5767066123181408</v>
      </c>
      <c r="I7650">
        <v>8.84695199795053</v>
      </c>
      <c r="J7650">
        <v>-0.22701742113195689</v>
      </c>
    </row>
    <row r="7651" spans="1:10" x14ac:dyDescent="0.2">
      <c r="A7651">
        <v>35203395</v>
      </c>
      <c r="B7651">
        <v>457</v>
      </c>
      <c r="C7651">
        <v>3</v>
      </c>
      <c r="D7651">
        <v>4</v>
      </c>
      <c r="E7651">
        <v>5</v>
      </c>
      <c r="F7651">
        <v>4</v>
      </c>
      <c r="G7651">
        <v>-0.39584202357837495</v>
      </c>
      <c r="H7651">
        <v>0.23996997747310872</v>
      </c>
      <c r="I7651">
        <v>1.0009158300032892</v>
      </c>
      <c r="J7651">
        <v>0.70571189921887612</v>
      </c>
    </row>
    <row r="7652" spans="1:10" x14ac:dyDescent="0.2">
      <c r="A7652">
        <v>35203396</v>
      </c>
      <c r="B7652">
        <v>429</v>
      </c>
      <c r="C7652">
        <v>1</v>
      </c>
      <c r="D7652">
        <v>5</v>
      </c>
      <c r="E7652">
        <v>4</v>
      </c>
      <c r="F7652">
        <v>5</v>
      </c>
      <c r="G7652">
        <v>-1.3111062787983818</v>
      </c>
      <c r="H7652">
        <v>1.3651519382965671</v>
      </c>
      <c r="I7652">
        <v>0.20662330859206718</v>
      </c>
      <c r="J7652">
        <v>1.9865597194448461</v>
      </c>
    </row>
    <row r="7653" spans="1:10" x14ac:dyDescent="0.2">
      <c r="A7653">
        <v>35203399</v>
      </c>
      <c r="B7653">
        <v>513</v>
      </c>
      <c r="C7653">
        <v>2</v>
      </c>
      <c r="D7653">
        <v>3</v>
      </c>
      <c r="E7653">
        <v>4</v>
      </c>
      <c r="F7653">
        <v>4</v>
      </c>
      <c r="G7653">
        <v>-0.60475800689887715</v>
      </c>
      <c r="H7653">
        <v>-0.20294534134221226</v>
      </c>
      <c r="I7653">
        <v>0.42649691653701227</v>
      </c>
      <c r="J7653">
        <v>0.55767992821385859</v>
      </c>
    </row>
    <row r="7654" spans="1:10" x14ac:dyDescent="0.2">
      <c r="A7654">
        <v>35203400</v>
      </c>
      <c r="B7654">
        <v>390</v>
      </c>
      <c r="C7654">
        <v>3</v>
      </c>
      <c r="D7654">
        <v>1</v>
      </c>
      <c r="E7654">
        <v>4</v>
      </c>
      <c r="F7654">
        <v>4</v>
      </c>
      <c r="G7654">
        <v>-0.17525523003372179</v>
      </c>
      <c r="H7654">
        <v>-0.80389007462562101</v>
      </c>
      <c r="I7654">
        <v>0.44992936862447352</v>
      </c>
      <c r="J7654">
        <v>0.28683270397175764</v>
      </c>
    </row>
    <row r="7655" spans="1:10" x14ac:dyDescent="0.2">
      <c r="A7655">
        <v>35203401</v>
      </c>
      <c r="B7655">
        <v>266</v>
      </c>
      <c r="C7655">
        <v>3</v>
      </c>
      <c r="D7655">
        <v>4</v>
      </c>
      <c r="E7655">
        <v>4</v>
      </c>
      <c r="F7655">
        <v>5</v>
      </c>
      <c r="G7655">
        <v>-0.25640534401968224</v>
      </c>
      <c r="H7655">
        <v>5.5239201234331861E-2</v>
      </c>
      <c r="I7655">
        <v>7.934336122087432E-2</v>
      </c>
      <c r="J7655">
        <v>1.2857563587527878</v>
      </c>
    </row>
    <row r="7656" spans="1:10" x14ac:dyDescent="0.2">
      <c r="A7656">
        <v>35203402</v>
      </c>
      <c r="B7656">
        <v>357</v>
      </c>
      <c r="C7656">
        <v>5</v>
      </c>
      <c r="D7656">
        <v>5</v>
      </c>
      <c r="E7656">
        <v>2</v>
      </c>
      <c r="F7656">
        <v>5</v>
      </c>
      <c r="G7656">
        <v>0.90464048538819997</v>
      </c>
      <c r="H7656">
        <v>1.7009104326537077</v>
      </c>
      <c r="I7656">
        <v>-0.60195564073230867</v>
      </c>
      <c r="J7656">
        <v>2.1831922192194599</v>
      </c>
    </row>
    <row r="7657" spans="1:10" x14ac:dyDescent="0.2">
      <c r="A7657">
        <v>35203403</v>
      </c>
      <c r="B7657">
        <v>1873</v>
      </c>
      <c r="C7657">
        <v>4</v>
      </c>
      <c r="D7657">
        <v>5</v>
      </c>
      <c r="E7657">
        <v>1</v>
      </c>
      <c r="F7657">
        <v>5</v>
      </c>
      <c r="G7657">
        <v>0.13553327453840511</v>
      </c>
      <c r="H7657">
        <v>0.9011715173281557</v>
      </c>
      <c r="I7657">
        <v>-0.71675864761428021</v>
      </c>
      <c r="J7657">
        <v>2.477464946055707</v>
      </c>
    </row>
    <row r="7658" spans="1:10" x14ac:dyDescent="0.2">
      <c r="A7658">
        <v>35203404</v>
      </c>
      <c r="B7658">
        <v>2010</v>
      </c>
      <c r="C7658">
        <v>2</v>
      </c>
      <c r="D7658">
        <v>5</v>
      </c>
      <c r="E7658">
        <v>2</v>
      </c>
      <c r="F7658">
        <v>5</v>
      </c>
      <c r="G7658">
        <v>-0.67120564123422732</v>
      </c>
      <c r="H7658">
        <v>2.5827388511365368</v>
      </c>
      <c r="I7658">
        <v>-0.4764859642955116</v>
      </c>
      <c r="J7658">
        <v>3.549160331508256</v>
      </c>
    </row>
    <row r="7659" spans="1:10" x14ac:dyDescent="0.2">
      <c r="A7659">
        <v>35203405</v>
      </c>
      <c r="B7659">
        <v>1045</v>
      </c>
      <c r="C7659">
        <v>1</v>
      </c>
      <c r="D7659">
        <v>5</v>
      </c>
      <c r="E7659">
        <v>2</v>
      </c>
      <c r="F7659">
        <v>5</v>
      </c>
      <c r="G7659">
        <v>-1.2541429051704083</v>
      </c>
      <c r="H7659">
        <v>3.3879155419699156</v>
      </c>
      <c r="I7659">
        <v>-0.35652603192191701</v>
      </c>
      <c r="J7659">
        <v>3.5780208078243314</v>
      </c>
    </row>
    <row r="7660" spans="1:10" x14ac:dyDescent="0.2">
      <c r="A7660">
        <v>35203406</v>
      </c>
      <c r="B7660">
        <v>1507</v>
      </c>
      <c r="C7660">
        <v>2</v>
      </c>
      <c r="D7660">
        <v>5</v>
      </c>
      <c r="E7660">
        <v>3</v>
      </c>
      <c r="F7660">
        <v>5</v>
      </c>
      <c r="G7660">
        <v>-0.48733803695642985</v>
      </c>
      <c r="H7660">
        <v>2.5009740965395815</v>
      </c>
      <c r="I7660">
        <v>-0.11781918792513979</v>
      </c>
      <c r="J7660">
        <v>2.3797267168584915</v>
      </c>
    </row>
    <row r="7661" spans="1:10" x14ac:dyDescent="0.2">
      <c r="A7661">
        <v>35203407</v>
      </c>
      <c r="B7661">
        <v>618</v>
      </c>
      <c r="C7661">
        <v>4</v>
      </c>
      <c r="D7661">
        <v>5</v>
      </c>
      <c r="E7661">
        <v>2</v>
      </c>
      <c r="F7661">
        <v>5</v>
      </c>
      <c r="G7661">
        <v>8.4881092097089439E-2</v>
      </c>
      <c r="H7661">
        <v>1.5874447470109188</v>
      </c>
      <c r="I7661">
        <v>-0.47235799924194982</v>
      </c>
      <c r="J7661">
        <v>2.5238658071771125</v>
      </c>
    </row>
    <row r="7662" spans="1:10" x14ac:dyDescent="0.2">
      <c r="A7662">
        <v>35203408</v>
      </c>
      <c r="B7662">
        <v>1977</v>
      </c>
      <c r="C7662">
        <v>2</v>
      </c>
      <c r="D7662">
        <v>4</v>
      </c>
      <c r="E7662">
        <v>2</v>
      </c>
      <c r="F7662">
        <v>5</v>
      </c>
      <c r="G7662">
        <v>-0.46925511788891922</v>
      </c>
      <c r="H7662">
        <v>0.52477935678001897</v>
      </c>
      <c r="I7662">
        <v>-0.34326931212125361</v>
      </c>
      <c r="J7662">
        <v>2.194002186699417</v>
      </c>
    </row>
    <row r="7663" spans="1:10" x14ac:dyDescent="0.2">
      <c r="A7663">
        <v>35203409</v>
      </c>
      <c r="B7663">
        <v>541</v>
      </c>
      <c r="C7663">
        <v>3</v>
      </c>
      <c r="D7663">
        <v>4</v>
      </c>
      <c r="E7663">
        <v>5</v>
      </c>
      <c r="F7663">
        <v>5</v>
      </c>
      <c r="G7663">
        <v>-7.3645384442122389E-2</v>
      </c>
      <c r="H7663">
        <v>1.9748810695696603E-2</v>
      </c>
      <c r="I7663">
        <v>1.45468813528865</v>
      </c>
      <c r="J7663">
        <v>1.0721759292034274</v>
      </c>
    </row>
    <row r="7664" spans="1:10" x14ac:dyDescent="0.2">
      <c r="A7664">
        <v>35203410</v>
      </c>
      <c r="B7664">
        <v>365</v>
      </c>
      <c r="C7664">
        <v>1</v>
      </c>
      <c r="D7664">
        <v>4</v>
      </c>
      <c r="E7664">
        <v>5</v>
      </c>
      <c r="F7664">
        <v>5</v>
      </c>
      <c r="G7664">
        <v>-0.86613572081302248</v>
      </c>
      <c r="H7664">
        <v>0.24307283511114941</v>
      </c>
      <c r="I7664">
        <v>1.2807429188312975</v>
      </c>
      <c r="J7664">
        <v>0.89058118305162859</v>
      </c>
    </row>
    <row r="7665" spans="1:10" x14ac:dyDescent="0.2">
      <c r="A7665">
        <v>35203411</v>
      </c>
      <c r="B7665">
        <v>1380</v>
      </c>
      <c r="C7665">
        <v>3</v>
      </c>
      <c r="D7665">
        <v>4</v>
      </c>
      <c r="E7665">
        <v>3</v>
      </c>
      <c r="F7665">
        <v>5</v>
      </c>
      <c r="G7665">
        <v>-0.16099862257601666</v>
      </c>
      <c r="H7665">
        <v>0.57607539518794804</v>
      </c>
      <c r="I7665">
        <v>-0.28616374638717657</v>
      </c>
      <c r="J7665">
        <v>1.2539683351475834</v>
      </c>
    </row>
    <row r="7666" spans="1:10" x14ac:dyDescent="0.2">
      <c r="A7666">
        <v>35203412</v>
      </c>
      <c r="B7666">
        <v>584</v>
      </c>
      <c r="C7666">
        <v>1</v>
      </c>
      <c r="D7666">
        <v>4</v>
      </c>
      <c r="E7666">
        <v>4</v>
      </c>
      <c r="F7666">
        <v>5</v>
      </c>
      <c r="G7666">
        <v>-0.84006305335728326</v>
      </c>
      <c r="H7666">
        <v>0.14810031250029818</v>
      </c>
      <c r="I7666">
        <v>9.5234948218891002E-2</v>
      </c>
      <c r="J7666">
        <v>1.0629796656057673</v>
      </c>
    </row>
    <row r="7667" spans="1:10" x14ac:dyDescent="0.2">
      <c r="A7667">
        <v>35203413</v>
      </c>
      <c r="B7667">
        <v>405</v>
      </c>
      <c r="C7667">
        <v>1</v>
      </c>
      <c r="D7667">
        <v>4</v>
      </c>
      <c r="E7667">
        <v>3</v>
      </c>
      <c r="F7667">
        <v>5</v>
      </c>
      <c r="G7667">
        <v>-0.87438687985403452</v>
      </c>
      <c r="H7667">
        <v>0.21169771727610526</v>
      </c>
      <c r="I7667">
        <v>-1.7320637092135556E-2</v>
      </c>
      <c r="J7667">
        <v>1.32089983053517</v>
      </c>
    </row>
    <row r="7668" spans="1:10" x14ac:dyDescent="0.2">
      <c r="A7668">
        <v>35203414</v>
      </c>
      <c r="B7668">
        <v>481</v>
      </c>
      <c r="C7668">
        <v>2</v>
      </c>
      <c r="D7668">
        <v>4</v>
      </c>
      <c r="E7668">
        <v>3</v>
      </c>
      <c r="F7668">
        <v>5</v>
      </c>
      <c r="G7668">
        <v>-0.53138430247456281</v>
      </c>
      <c r="H7668">
        <v>0.21276305771190474</v>
      </c>
      <c r="I7668">
        <v>-0.15462316768384299</v>
      </c>
      <c r="J7668">
        <v>1.4331058039215128</v>
      </c>
    </row>
    <row r="7669" spans="1:10" x14ac:dyDescent="0.2">
      <c r="A7669">
        <v>35203415</v>
      </c>
      <c r="B7669">
        <v>398</v>
      </c>
      <c r="C7669">
        <v>2</v>
      </c>
      <c r="D7669">
        <v>4</v>
      </c>
      <c r="E7669">
        <v>4</v>
      </c>
      <c r="F7669">
        <v>5</v>
      </c>
      <c r="G7669">
        <v>-0.58314352700491545</v>
      </c>
      <c r="H7669">
        <v>0.10833680479828475</v>
      </c>
      <c r="I7669">
        <v>0.1781886987034369</v>
      </c>
      <c r="J7669">
        <v>0.96485662554978924</v>
      </c>
    </row>
    <row r="7670" spans="1:10" x14ac:dyDescent="0.2">
      <c r="A7670">
        <v>35203416</v>
      </c>
      <c r="B7670">
        <v>583</v>
      </c>
      <c r="C7670">
        <v>1</v>
      </c>
      <c r="D7670">
        <v>5</v>
      </c>
      <c r="E7670">
        <v>4</v>
      </c>
      <c r="F7670">
        <v>5</v>
      </c>
      <c r="G7670">
        <v>-0.84679500902273797</v>
      </c>
      <c r="H7670">
        <v>0.68601033439341919</v>
      </c>
      <c r="I7670">
        <v>0.31147172842526893</v>
      </c>
      <c r="J7670">
        <v>1.3157785306905092</v>
      </c>
    </row>
    <row r="7671" spans="1:10" x14ac:dyDescent="0.2">
      <c r="A7671">
        <v>35203417</v>
      </c>
      <c r="B7671">
        <v>518</v>
      </c>
      <c r="C7671">
        <v>2</v>
      </c>
      <c r="D7671">
        <v>4</v>
      </c>
      <c r="E7671">
        <v>4</v>
      </c>
      <c r="F7671">
        <v>5</v>
      </c>
      <c r="G7671">
        <v>-0.48703183203152112</v>
      </c>
      <c r="H7671">
        <v>9.2202136581943997E-3</v>
      </c>
      <c r="I7671">
        <v>0.18593337680356317</v>
      </c>
      <c r="J7671">
        <v>1.0498913890220118</v>
      </c>
    </row>
    <row r="7672" spans="1:10" x14ac:dyDescent="0.2">
      <c r="A7672">
        <v>35203418</v>
      </c>
      <c r="B7672">
        <v>585</v>
      </c>
      <c r="C7672">
        <v>2</v>
      </c>
      <c r="D7672">
        <v>4</v>
      </c>
      <c r="E7672">
        <v>4</v>
      </c>
      <c r="F7672">
        <v>5</v>
      </c>
      <c r="G7672">
        <v>-0.71361682444010655</v>
      </c>
      <c r="H7672">
        <v>0.45589774807324634</v>
      </c>
      <c r="I7672">
        <v>0.12466333540319394</v>
      </c>
      <c r="J7672">
        <v>1.4750912587789298</v>
      </c>
    </row>
    <row r="7673" spans="1:10" x14ac:dyDescent="0.2">
      <c r="A7673">
        <v>35203419</v>
      </c>
      <c r="B7673">
        <v>631</v>
      </c>
      <c r="C7673">
        <v>4</v>
      </c>
      <c r="D7673">
        <v>5</v>
      </c>
      <c r="E7673">
        <v>5</v>
      </c>
      <c r="F7673">
        <v>5</v>
      </c>
      <c r="G7673">
        <v>0.58300543179825592</v>
      </c>
      <c r="H7673">
        <v>0.66415873775741141</v>
      </c>
      <c r="I7673">
        <v>1.5604579471570932</v>
      </c>
      <c r="J7673">
        <v>1.3253414745187058</v>
      </c>
    </row>
    <row r="7674" spans="1:10" x14ac:dyDescent="0.2">
      <c r="A7674">
        <v>35203420</v>
      </c>
      <c r="B7674">
        <v>674</v>
      </c>
      <c r="C7674">
        <v>2</v>
      </c>
      <c r="D7674">
        <v>3</v>
      </c>
      <c r="E7674">
        <v>4</v>
      </c>
      <c r="F7674">
        <v>5</v>
      </c>
      <c r="G7674">
        <v>-0.45979906925634723</v>
      </c>
      <c r="H7674">
        <v>-0.13558999202238853</v>
      </c>
      <c r="I7674">
        <v>0.14661747641711892</v>
      </c>
      <c r="J7674">
        <v>1.3229080865299077</v>
      </c>
    </row>
    <row r="7675" spans="1:10" x14ac:dyDescent="0.2">
      <c r="A7675">
        <v>35203421</v>
      </c>
      <c r="B7675">
        <v>711</v>
      </c>
      <c r="C7675">
        <v>4</v>
      </c>
      <c r="D7675">
        <v>5</v>
      </c>
      <c r="E7675">
        <v>3</v>
      </c>
      <c r="F7675">
        <v>5</v>
      </c>
      <c r="G7675">
        <v>0.26653240568745062</v>
      </c>
      <c r="H7675">
        <v>0.63520080427563297</v>
      </c>
      <c r="I7675">
        <v>-0.13909171567034018</v>
      </c>
      <c r="J7675">
        <v>1.1697154136676688</v>
      </c>
    </row>
    <row r="7676" spans="1:10" x14ac:dyDescent="0.2">
      <c r="A7676">
        <v>35203422</v>
      </c>
      <c r="B7676">
        <v>478</v>
      </c>
      <c r="C7676">
        <v>3</v>
      </c>
      <c r="D7676">
        <v>3</v>
      </c>
      <c r="E7676">
        <v>2</v>
      </c>
      <c r="F7676">
        <v>5</v>
      </c>
      <c r="G7676">
        <v>-0.20494556446335177</v>
      </c>
      <c r="H7676">
        <v>-5.0074278143063158E-2</v>
      </c>
      <c r="I7676">
        <v>-0.38232210931822852</v>
      </c>
      <c r="J7676">
        <v>1.3552935351341369</v>
      </c>
    </row>
    <row r="7677" spans="1:10" x14ac:dyDescent="0.2">
      <c r="A7677">
        <v>35203423</v>
      </c>
      <c r="B7677">
        <v>508</v>
      </c>
      <c r="C7677">
        <v>3</v>
      </c>
      <c r="D7677">
        <v>4</v>
      </c>
      <c r="E7677">
        <v>4</v>
      </c>
      <c r="F7677">
        <v>5</v>
      </c>
      <c r="G7677">
        <v>-0.21394161577249407</v>
      </c>
      <c r="H7677">
        <v>-1.987966823539293E-2</v>
      </c>
      <c r="I7677">
        <v>0.19654719311065233</v>
      </c>
      <c r="J7677">
        <v>1.112372397109479</v>
      </c>
    </row>
    <row r="7678" spans="1:10" x14ac:dyDescent="0.2">
      <c r="A7678">
        <v>35203427</v>
      </c>
      <c r="B7678">
        <v>393</v>
      </c>
      <c r="C7678">
        <v>4</v>
      </c>
      <c r="D7678">
        <v>5</v>
      </c>
      <c r="E7678">
        <v>3</v>
      </c>
      <c r="F7678">
        <v>5</v>
      </c>
      <c r="G7678">
        <v>3.0227965411651458E-2</v>
      </c>
      <c r="H7678">
        <v>0.74481151437364934</v>
      </c>
      <c r="I7678">
        <v>-0.17814580098686852</v>
      </c>
      <c r="J7678">
        <v>1.7222500294266245</v>
      </c>
    </row>
    <row r="7679" spans="1:10" x14ac:dyDescent="0.2">
      <c r="A7679">
        <v>35203433</v>
      </c>
      <c r="B7679">
        <v>1077</v>
      </c>
      <c r="C7679">
        <v>1</v>
      </c>
      <c r="D7679">
        <v>5</v>
      </c>
      <c r="E7679">
        <v>2</v>
      </c>
      <c r="F7679">
        <v>5</v>
      </c>
      <c r="G7679">
        <v>-1.2988037352361368</v>
      </c>
      <c r="H7679">
        <v>4.5887922623959279</v>
      </c>
      <c r="I7679">
        <v>-0.37793321030482574</v>
      </c>
      <c r="J7679">
        <v>1.4403888235848781</v>
      </c>
    </row>
    <row r="7680" spans="1:10" x14ac:dyDescent="0.2">
      <c r="A7680">
        <v>35203435</v>
      </c>
      <c r="B7680">
        <v>808</v>
      </c>
      <c r="C7680">
        <v>5</v>
      </c>
      <c r="D7680">
        <v>5</v>
      </c>
      <c r="E7680">
        <v>2</v>
      </c>
      <c r="F7680">
        <v>5</v>
      </c>
      <c r="G7680">
        <v>0.67955840727371619</v>
      </c>
      <c r="H7680">
        <v>0.80012120784118868</v>
      </c>
      <c r="I7680">
        <v>-0.45464716060170041</v>
      </c>
      <c r="J7680">
        <v>2.0286426398419364</v>
      </c>
    </row>
    <row r="7681" spans="1:10" x14ac:dyDescent="0.2">
      <c r="A7681">
        <v>35203439</v>
      </c>
      <c r="B7681">
        <v>596</v>
      </c>
      <c r="C7681">
        <v>4</v>
      </c>
      <c r="D7681">
        <v>5</v>
      </c>
      <c r="E7681">
        <v>4</v>
      </c>
      <c r="F7681">
        <v>5</v>
      </c>
      <c r="G7681">
        <v>0.41012836388729967</v>
      </c>
      <c r="H7681">
        <v>0.79912865596989624</v>
      </c>
      <c r="I7681">
        <v>0.31158547211561022</v>
      </c>
      <c r="J7681">
        <v>1.9495821008662482</v>
      </c>
    </row>
    <row r="7682" spans="1:10" x14ac:dyDescent="0.2">
      <c r="A7682">
        <v>35203440</v>
      </c>
      <c r="B7682">
        <v>537</v>
      </c>
      <c r="C7682">
        <v>2</v>
      </c>
      <c r="D7682">
        <v>4</v>
      </c>
      <c r="E7682">
        <v>2</v>
      </c>
      <c r="F7682">
        <v>5</v>
      </c>
      <c r="G7682">
        <v>-0.49631707220419247</v>
      </c>
      <c r="H7682">
        <v>0.30930045098222625</v>
      </c>
      <c r="I7682">
        <v>-0.46448650790711721</v>
      </c>
      <c r="J7682">
        <v>1.6598538798211262</v>
      </c>
    </row>
    <row r="7683" spans="1:10" x14ac:dyDescent="0.2">
      <c r="A7683">
        <v>35203441</v>
      </c>
      <c r="B7683">
        <v>444</v>
      </c>
      <c r="C7683">
        <v>3</v>
      </c>
      <c r="D7683">
        <v>4</v>
      </c>
      <c r="E7683">
        <v>4</v>
      </c>
      <c r="F7683">
        <v>5</v>
      </c>
      <c r="G7683">
        <v>-0.1636278576226628</v>
      </c>
      <c r="H7683">
        <v>0.25323458480668171</v>
      </c>
      <c r="I7683">
        <v>6.1824180208460727E-2</v>
      </c>
      <c r="J7683">
        <v>1.1932740075955848</v>
      </c>
    </row>
    <row r="7684" spans="1:10" x14ac:dyDescent="0.2">
      <c r="A7684">
        <v>35203442</v>
      </c>
      <c r="B7684">
        <v>268</v>
      </c>
      <c r="C7684">
        <v>3</v>
      </c>
      <c r="D7684">
        <v>4</v>
      </c>
      <c r="E7684">
        <v>3</v>
      </c>
      <c r="F7684">
        <v>5</v>
      </c>
      <c r="G7684">
        <v>-7.1817559832665787E-2</v>
      </c>
      <c r="H7684">
        <v>0.36704151463093337</v>
      </c>
      <c r="I7684">
        <v>-0.30121627565792874</v>
      </c>
      <c r="J7684">
        <v>1.0789537788428563</v>
      </c>
    </row>
    <row r="7685" spans="1:10" x14ac:dyDescent="0.2">
      <c r="A7685">
        <v>35203443</v>
      </c>
      <c r="B7685">
        <v>468</v>
      </c>
      <c r="C7685">
        <v>3</v>
      </c>
      <c r="D7685">
        <v>5</v>
      </c>
      <c r="E7685">
        <v>4</v>
      </c>
      <c r="F7685">
        <v>5</v>
      </c>
      <c r="G7685">
        <v>-0.38262859582461556</v>
      </c>
      <c r="H7685">
        <v>0.65945655750692511</v>
      </c>
      <c r="I7685">
        <v>0.1581200101799804</v>
      </c>
      <c r="J7685">
        <v>1.3182827564834523</v>
      </c>
    </row>
    <row r="7686" spans="1:10" x14ac:dyDescent="0.2">
      <c r="A7686">
        <v>35203444</v>
      </c>
      <c r="B7686">
        <v>653</v>
      </c>
      <c r="C7686">
        <v>5</v>
      </c>
      <c r="D7686">
        <v>5</v>
      </c>
      <c r="E7686">
        <v>3</v>
      </c>
      <c r="F7686">
        <v>5</v>
      </c>
      <c r="G7686">
        <v>0.73080911444545715</v>
      </c>
      <c r="H7686">
        <v>2.3659848555060314</v>
      </c>
      <c r="I7686">
        <v>-0.30541194443508513</v>
      </c>
      <c r="J7686">
        <v>1.5410375056471142</v>
      </c>
    </row>
    <row r="7687" spans="1:10" x14ac:dyDescent="0.2">
      <c r="A7687">
        <v>35203445</v>
      </c>
      <c r="B7687">
        <v>574</v>
      </c>
      <c r="C7687">
        <v>2</v>
      </c>
      <c r="D7687">
        <v>4</v>
      </c>
      <c r="E7687">
        <v>3</v>
      </c>
      <c r="F7687">
        <v>5</v>
      </c>
      <c r="G7687">
        <v>-0.52002486403641868</v>
      </c>
      <c r="H7687">
        <v>0.42632645014550646</v>
      </c>
      <c r="I7687">
        <v>-0.12745385514857646</v>
      </c>
      <c r="J7687">
        <v>1.2738295105724236</v>
      </c>
    </row>
    <row r="7688" spans="1:10" x14ac:dyDescent="0.2">
      <c r="A7688">
        <v>35203446</v>
      </c>
      <c r="B7688">
        <v>573</v>
      </c>
      <c r="C7688">
        <v>2</v>
      </c>
      <c r="D7688">
        <v>5</v>
      </c>
      <c r="E7688">
        <v>3</v>
      </c>
      <c r="F7688">
        <v>5</v>
      </c>
      <c r="G7688">
        <v>-0.6702357036105957</v>
      </c>
      <c r="H7688">
        <v>0.63028616667518844</v>
      </c>
      <c r="I7688">
        <v>-2.7758420085078606E-2</v>
      </c>
      <c r="J7688">
        <v>1.1123343211669159</v>
      </c>
    </row>
    <row r="7689" spans="1:10" x14ac:dyDescent="0.2">
      <c r="A7689">
        <v>35203447</v>
      </c>
      <c r="B7689">
        <v>595</v>
      </c>
      <c r="C7689">
        <v>3</v>
      </c>
      <c r="D7689">
        <v>4</v>
      </c>
      <c r="E7689">
        <v>3</v>
      </c>
      <c r="F7689">
        <v>5</v>
      </c>
      <c r="G7689">
        <v>-0.3456739446078157</v>
      </c>
      <c r="H7689">
        <v>0.29814944501430241</v>
      </c>
      <c r="I7689">
        <v>-0.12025197770987141</v>
      </c>
      <c r="J7689">
        <v>1.3029174359275153</v>
      </c>
    </row>
    <row r="7690" spans="1:10" x14ac:dyDescent="0.2">
      <c r="A7690">
        <v>35203448</v>
      </c>
      <c r="B7690">
        <v>1128</v>
      </c>
      <c r="C7690">
        <v>3</v>
      </c>
      <c r="D7690">
        <v>5</v>
      </c>
      <c r="E7690">
        <v>1</v>
      </c>
      <c r="F7690">
        <v>5</v>
      </c>
      <c r="G7690">
        <v>-0.15645662550037334</v>
      </c>
      <c r="H7690">
        <v>4.7431400661770473</v>
      </c>
      <c r="I7690">
        <v>-0.92289905390409799</v>
      </c>
      <c r="J7690">
        <v>1.6710687535491984</v>
      </c>
    </row>
    <row r="7691" spans="1:10" x14ac:dyDescent="0.2">
      <c r="A7691">
        <v>35203449</v>
      </c>
      <c r="B7691">
        <v>1251</v>
      </c>
      <c r="C7691">
        <v>4</v>
      </c>
      <c r="D7691">
        <v>5</v>
      </c>
      <c r="E7691">
        <v>1</v>
      </c>
      <c r="F7691">
        <v>5</v>
      </c>
      <c r="G7691">
        <v>0.29918871351076964</v>
      </c>
      <c r="H7691">
        <v>2.4227033333773473</v>
      </c>
      <c r="I7691">
        <v>-0.99085409115699297</v>
      </c>
      <c r="J7691">
        <v>4.3827504400157888</v>
      </c>
    </row>
    <row r="7692" spans="1:10" x14ac:dyDescent="0.2">
      <c r="A7692">
        <v>35203450</v>
      </c>
      <c r="B7692">
        <v>658</v>
      </c>
      <c r="C7692">
        <v>3</v>
      </c>
      <c r="D7692">
        <v>5</v>
      </c>
      <c r="E7692">
        <v>1</v>
      </c>
      <c r="F7692">
        <v>5</v>
      </c>
      <c r="G7692">
        <v>-0.27646072266377181</v>
      </c>
      <c r="H7692">
        <v>1.6672070187472814</v>
      </c>
      <c r="I7692">
        <v>-1.0532853071136579</v>
      </c>
      <c r="J7692">
        <v>3.5793064759554856</v>
      </c>
    </row>
    <row r="7693" spans="1:10" x14ac:dyDescent="0.2">
      <c r="A7693">
        <v>35203451</v>
      </c>
      <c r="B7693">
        <v>575</v>
      </c>
      <c r="C7693">
        <v>2</v>
      </c>
      <c r="D7693">
        <v>5</v>
      </c>
      <c r="E7693">
        <v>2</v>
      </c>
      <c r="F7693">
        <v>5</v>
      </c>
      <c r="G7693">
        <v>-0.72023944646233495</v>
      </c>
      <c r="H7693">
        <v>0.64993192859986637</v>
      </c>
      <c r="I7693">
        <v>-0.43436530006727775</v>
      </c>
      <c r="J7693">
        <v>1.5280887975523116</v>
      </c>
    </row>
    <row r="7694" spans="1:10" x14ac:dyDescent="0.2">
      <c r="A7694">
        <v>35203452</v>
      </c>
      <c r="B7694">
        <v>952</v>
      </c>
      <c r="C7694">
        <v>4</v>
      </c>
      <c r="D7694">
        <v>5</v>
      </c>
      <c r="E7694">
        <v>5</v>
      </c>
      <c r="F7694">
        <v>4</v>
      </c>
      <c r="G7694">
        <v>0.55888369701812124</v>
      </c>
      <c r="H7694">
        <v>2.2017525675162113</v>
      </c>
      <c r="I7694">
        <v>1.9246203596976779</v>
      </c>
      <c r="J7694">
        <v>0.55606763929951275</v>
      </c>
    </row>
    <row r="7695" spans="1:10" x14ac:dyDescent="0.2">
      <c r="A7695">
        <v>35203458</v>
      </c>
      <c r="B7695">
        <v>531</v>
      </c>
      <c r="C7695">
        <v>3</v>
      </c>
      <c r="D7695">
        <v>5</v>
      </c>
      <c r="E7695">
        <v>2</v>
      </c>
      <c r="F7695">
        <v>5</v>
      </c>
      <c r="G7695">
        <v>-0.18572878404605869</v>
      </c>
      <c r="H7695">
        <v>0.90594956012211703</v>
      </c>
      <c r="I7695">
        <v>-0.45608420033342523</v>
      </c>
      <c r="J7695">
        <v>1.6971774817576315</v>
      </c>
    </row>
    <row r="7696" spans="1:10" x14ac:dyDescent="0.2">
      <c r="A7696">
        <v>35203461</v>
      </c>
      <c r="B7696">
        <v>613</v>
      </c>
      <c r="C7696">
        <v>2</v>
      </c>
      <c r="D7696">
        <v>4</v>
      </c>
      <c r="E7696">
        <v>5</v>
      </c>
      <c r="F7696">
        <v>5</v>
      </c>
      <c r="G7696">
        <v>-0.65311439125118098</v>
      </c>
      <c r="H7696">
        <v>-2.8690781763930702E-2</v>
      </c>
      <c r="I7696">
        <v>0.60772936177651293</v>
      </c>
      <c r="J7696">
        <v>1.3744665728387533</v>
      </c>
    </row>
    <row r="7697" spans="1:10" x14ac:dyDescent="0.2">
      <c r="A7697">
        <v>35203462</v>
      </c>
      <c r="B7697">
        <v>521</v>
      </c>
      <c r="C7697">
        <v>3</v>
      </c>
      <c r="D7697">
        <v>4</v>
      </c>
      <c r="E7697">
        <v>4</v>
      </c>
      <c r="F7697">
        <v>5</v>
      </c>
      <c r="G7697">
        <v>-0.34438304906228179</v>
      </c>
      <c r="H7697">
        <v>0.18231184069255529</v>
      </c>
      <c r="I7697">
        <v>0.3736298954437125</v>
      </c>
      <c r="J7697">
        <v>1.6133340617801766</v>
      </c>
    </row>
    <row r="7698" spans="1:10" x14ac:dyDescent="0.2">
      <c r="A7698">
        <v>35203463</v>
      </c>
      <c r="B7698">
        <v>471</v>
      </c>
      <c r="C7698">
        <v>3</v>
      </c>
      <c r="D7698">
        <v>5</v>
      </c>
      <c r="E7698">
        <v>5</v>
      </c>
      <c r="F7698">
        <v>5</v>
      </c>
      <c r="G7698">
        <v>-0.2024907055937788</v>
      </c>
      <c r="H7698">
        <v>0.84878907803019055</v>
      </c>
      <c r="I7698">
        <v>0.89639761535163487</v>
      </c>
      <c r="J7698">
        <v>0.85878723815551083</v>
      </c>
    </row>
    <row r="7699" spans="1:10" x14ac:dyDescent="0.2">
      <c r="A7699">
        <v>35203465</v>
      </c>
      <c r="B7699">
        <v>1370</v>
      </c>
      <c r="C7699">
        <v>4</v>
      </c>
      <c r="D7699">
        <v>5</v>
      </c>
      <c r="E7699">
        <v>2</v>
      </c>
      <c r="F7699">
        <v>5</v>
      </c>
      <c r="G7699">
        <v>0.53514525761107312</v>
      </c>
      <c r="H7699">
        <v>0.8686115190963366</v>
      </c>
      <c r="I7699">
        <v>-0.56978416775957996</v>
      </c>
      <c r="J7699">
        <v>2.0931490388101683</v>
      </c>
    </row>
    <row r="7700" spans="1:10" x14ac:dyDescent="0.2">
      <c r="A7700">
        <v>35203466</v>
      </c>
      <c r="B7700">
        <v>1342</v>
      </c>
      <c r="C7700">
        <v>4</v>
      </c>
      <c r="D7700">
        <v>5</v>
      </c>
      <c r="E7700">
        <v>2</v>
      </c>
      <c r="F7700">
        <v>5</v>
      </c>
      <c r="G7700">
        <v>0.54911074366149437</v>
      </c>
      <c r="H7700">
        <v>1.3084514929184645</v>
      </c>
      <c r="I7700">
        <v>-0.34252736447824128</v>
      </c>
      <c r="J7700">
        <v>2.0090427482174213</v>
      </c>
    </row>
    <row r="7701" spans="1:10" x14ac:dyDescent="0.2">
      <c r="A7701">
        <v>35203467</v>
      </c>
      <c r="B7701">
        <v>469</v>
      </c>
      <c r="C7701">
        <v>3</v>
      </c>
      <c r="D7701">
        <v>4</v>
      </c>
      <c r="E7701">
        <v>4</v>
      </c>
      <c r="F7701">
        <v>5</v>
      </c>
      <c r="G7701">
        <v>-0.32630499400568924</v>
      </c>
      <c r="H7701">
        <v>0.17042838727830567</v>
      </c>
      <c r="I7701">
        <v>0.31014671025110468</v>
      </c>
      <c r="J7701">
        <v>1.0603489313217116</v>
      </c>
    </row>
    <row r="7702" spans="1:10" x14ac:dyDescent="0.2">
      <c r="A7702">
        <v>35203468</v>
      </c>
      <c r="B7702">
        <v>545</v>
      </c>
      <c r="C7702">
        <v>1</v>
      </c>
      <c r="D7702">
        <v>5</v>
      </c>
      <c r="E7702">
        <v>3</v>
      </c>
      <c r="F7702">
        <v>5</v>
      </c>
      <c r="G7702">
        <v>-0.86659243815827347</v>
      </c>
      <c r="H7702">
        <v>0.70198486601947629</v>
      </c>
      <c r="I7702">
        <v>-0.18243014942827096</v>
      </c>
      <c r="J7702">
        <v>2.0519557256348953</v>
      </c>
    </row>
    <row r="7703" spans="1:10" x14ac:dyDescent="0.2">
      <c r="A7703">
        <v>35203469</v>
      </c>
      <c r="B7703">
        <v>463</v>
      </c>
      <c r="C7703">
        <v>5</v>
      </c>
      <c r="D7703">
        <v>5</v>
      </c>
      <c r="E7703">
        <v>5</v>
      </c>
      <c r="F7703">
        <v>5</v>
      </c>
      <c r="G7703">
        <v>1.1586805149114823</v>
      </c>
      <c r="H7703">
        <v>0.90179007638563724</v>
      </c>
      <c r="I7703">
        <v>0.7516309584997557</v>
      </c>
      <c r="J7703">
        <v>1.4718946501919699</v>
      </c>
    </row>
    <row r="7704" spans="1:10" x14ac:dyDescent="0.2">
      <c r="A7704">
        <v>35203470</v>
      </c>
      <c r="B7704">
        <v>772</v>
      </c>
      <c r="C7704">
        <v>5</v>
      </c>
      <c r="D7704">
        <v>5</v>
      </c>
      <c r="E7704">
        <v>1</v>
      </c>
      <c r="F7704">
        <v>5</v>
      </c>
      <c r="G7704">
        <v>1.2531690938319398</v>
      </c>
      <c r="H7704">
        <v>1.3079931021598923</v>
      </c>
      <c r="I7704">
        <v>-1.0560539710916885</v>
      </c>
      <c r="J7704">
        <v>3.3412533094390278</v>
      </c>
    </row>
    <row r="7705" spans="1:10" x14ac:dyDescent="0.2">
      <c r="A7705">
        <v>35203471</v>
      </c>
      <c r="B7705">
        <v>560</v>
      </c>
      <c r="C7705">
        <v>5</v>
      </c>
      <c r="D7705">
        <v>5</v>
      </c>
      <c r="E7705">
        <v>2</v>
      </c>
      <c r="F7705">
        <v>5</v>
      </c>
      <c r="G7705">
        <v>1.5141350200283621</v>
      </c>
      <c r="H7705">
        <v>1.2914562786389427</v>
      </c>
      <c r="I7705">
        <v>-0.58574391440729656</v>
      </c>
      <c r="J7705">
        <v>2.5778764861626655</v>
      </c>
    </row>
    <row r="7706" spans="1:10" x14ac:dyDescent="0.2">
      <c r="A7706">
        <v>35203472</v>
      </c>
      <c r="B7706">
        <v>697</v>
      </c>
      <c r="C7706">
        <v>4</v>
      </c>
      <c r="D7706">
        <v>5</v>
      </c>
      <c r="E7706">
        <v>4</v>
      </c>
      <c r="F7706">
        <v>5</v>
      </c>
      <c r="G7706">
        <v>0.45082570930908733</v>
      </c>
      <c r="H7706">
        <v>4.1362369398132728</v>
      </c>
      <c r="I7706">
        <v>4.1768320860808672E-2</v>
      </c>
      <c r="J7706">
        <v>1.2994121287586453</v>
      </c>
    </row>
    <row r="7707" spans="1:10" x14ac:dyDescent="0.2">
      <c r="A7707">
        <v>35203479</v>
      </c>
      <c r="B7707">
        <v>415</v>
      </c>
      <c r="C7707">
        <v>1</v>
      </c>
      <c r="D7707">
        <v>4</v>
      </c>
      <c r="E7707">
        <v>2</v>
      </c>
      <c r="F7707">
        <v>5</v>
      </c>
      <c r="G7707">
        <v>-0.84333941476513263</v>
      </c>
      <c r="H7707">
        <v>-3.8930934489054173E-2</v>
      </c>
      <c r="I7707">
        <v>-0.54725139716395921</v>
      </c>
      <c r="J7707">
        <v>1.3105996736779497</v>
      </c>
    </row>
    <row r="7708" spans="1:10" x14ac:dyDescent="0.2">
      <c r="A7708">
        <v>35203480</v>
      </c>
      <c r="B7708">
        <v>454</v>
      </c>
      <c r="C7708">
        <v>3</v>
      </c>
      <c r="D7708">
        <v>4</v>
      </c>
      <c r="E7708">
        <v>2</v>
      </c>
      <c r="F7708">
        <v>5</v>
      </c>
      <c r="G7708">
        <v>-0.38946668623079889</v>
      </c>
      <c r="H7708">
        <v>0.26351428051419679</v>
      </c>
      <c r="I7708">
        <v>-0.41003204621148626</v>
      </c>
      <c r="J7708">
        <v>1.3141758575342468</v>
      </c>
    </row>
    <row r="7709" spans="1:10" x14ac:dyDescent="0.2">
      <c r="A7709">
        <v>35203482</v>
      </c>
      <c r="B7709">
        <v>2180</v>
      </c>
      <c r="C7709">
        <v>4</v>
      </c>
      <c r="D7709">
        <v>4</v>
      </c>
      <c r="E7709">
        <v>1</v>
      </c>
      <c r="F7709">
        <v>5</v>
      </c>
      <c r="G7709">
        <v>0.33829473124703296</v>
      </c>
      <c r="H7709">
        <v>2.6650475718431099E-2</v>
      </c>
      <c r="I7709">
        <v>-1.3653451670018202</v>
      </c>
      <c r="J7709">
        <v>1.7281537251984098</v>
      </c>
    </row>
    <row r="7710" spans="1:10" x14ac:dyDescent="0.2">
      <c r="A7710">
        <v>35203483</v>
      </c>
      <c r="B7710">
        <v>641</v>
      </c>
      <c r="C7710">
        <v>4</v>
      </c>
      <c r="D7710">
        <v>4</v>
      </c>
      <c r="E7710">
        <v>4</v>
      </c>
      <c r="F7710">
        <v>4</v>
      </c>
      <c r="G7710">
        <v>0.11940703214867979</v>
      </c>
      <c r="H7710">
        <v>0.31954454870390953</v>
      </c>
      <c r="I7710">
        <v>0.24800673043242799</v>
      </c>
      <c r="J7710">
        <v>0.59821011481782382</v>
      </c>
    </row>
    <row r="7711" spans="1:10" x14ac:dyDescent="0.2">
      <c r="A7711">
        <v>35203484</v>
      </c>
      <c r="B7711">
        <v>635</v>
      </c>
      <c r="C7711">
        <v>3</v>
      </c>
      <c r="D7711">
        <v>4</v>
      </c>
      <c r="E7711">
        <v>2</v>
      </c>
      <c r="F7711">
        <v>5</v>
      </c>
      <c r="G7711">
        <v>-0.2674963131680837</v>
      </c>
      <c r="H7711">
        <v>0.17515581379989953</v>
      </c>
      <c r="I7711">
        <v>-0.31988763462787034</v>
      </c>
      <c r="J7711">
        <v>0.89869583436002098</v>
      </c>
    </row>
    <row r="7712" spans="1:10" x14ac:dyDescent="0.2">
      <c r="A7712">
        <v>35203485</v>
      </c>
      <c r="B7712">
        <v>430</v>
      </c>
      <c r="C7712">
        <v>2</v>
      </c>
      <c r="D7712">
        <v>3</v>
      </c>
      <c r="E7712">
        <v>1</v>
      </c>
      <c r="F7712">
        <v>5</v>
      </c>
      <c r="G7712">
        <v>-0.60510650516101827</v>
      </c>
      <c r="H7712">
        <v>-0.13553391290619893</v>
      </c>
      <c r="I7712">
        <v>-0.92390677652209563</v>
      </c>
      <c r="J7712">
        <v>1.3419777511490856</v>
      </c>
    </row>
    <row r="7713" spans="1:10" x14ac:dyDescent="0.2">
      <c r="A7713">
        <v>35203486</v>
      </c>
      <c r="B7713">
        <v>767</v>
      </c>
      <c r="C7713">
        <v>4</v>
      </c>
      <c r="D7713">
        <v>5</v>
      </c>
      <c r="E7713">
        <v>3</v>
      </c>
      <c r="F7713">
        <v>5</v>
      </c>
      <c r="G7713">
        <v>0.47997182551064277</v>
      </c>
      <c r="H7713">
        <v>3.6626273516472576</v>
      </c>
      <c r="I7713">
        <v>1.4351657212491653E-2</v>
      </c>
      <c r="J7713">
        <v>1.1431221637571309</v>
      </c>
    </row>
    <row r="7714" spans="1:10" x14ac:dyDescent="0.2">
      <c r="A7714">
        <v>35203489</v>
      </c>
      <c r="B7714">
        <v>617</v>
      </c>
      <c r="C7714">
        <v>4</v>
      </c>
      <c r="D7714">
        <v>4</v>
      </c>
      <c r="E7714">
        <v>5</v>
      </c>
      <c r="F7714">
        <v>4</v>
      </c>
      <c r="G7714">
        <v>0.19501406454780243</v>
      </c>
      <c r="H7714">
        <v>0.30382382743893654</v>
      </c>
      <c r="I7714">
        <v>0.86150304891210661</v>
      </c>
      <c r="J7714">
        <v>0.61761525017996333</v>
      </c>
    </row>
    <row r="7715" spans="1:10" x14ac:dyDescent="0.2">
      <c r="A7715">
        <v>35203490</v>
      </c>
      <c r="B7715">
        <v>549</v>
      </c>
      <c r="C7715">
        <v>3</v>
      </c>
      <c r="D7715">
        <v>4</v>
      </c>
      <c r="E7715">
        <v>4</v>
      </c>
      <c r="F7715">
        <v>4</v>
      </c>
      <c r="G7715">
        <v>-3.2385083719187191E-5</v>
      </c>
      <c r="H7715">
        <v>0.16195484505127822</v>
      </c>
      <c r="I7715">
        <v>0.34134641530503901</v>
      </c>
      <c r="J7715">
        <v>0.49751413761524066</v>
      </c>
    </row>
    <row r="7716" spans="1:10" x14ac:dyDescent="0.2">
      <c r="A7716">
        <v>35203491</v>
      </c>
      <c r="B7716">
        <v>613</v>
      </c>
      <c r="C7716">
        <v>3</v>
      </c>
      <c r="D7716">
        <v>5</v>
      </c>
      <c r="E7716">
        <v>4</v>
      </c>
      <c r="F7716">
        <v>5</v>
      </c>
      <c r="G7716">
        <v>-0.17019311481884253</v>
      </c>
      <c r="H7716">
        <v>0.89503666203292509</v>
      </c>
      <c r="I7716">
        <v>5.6240892866310635E-2</v>
      </c>
      <c r="J7716">
        <v>0.91669093260269152</v>
      </c>
    </row>
    <row r="7717" spans="1:10" x14ac:dyDescent="0.2">
      <c r="A7717">
        <v>35203492</v>
      </c>
      <c r="B7717">
        <v>483</v>
      </c>
      <c r="C7717">
        <v>4</v>
      </c>
      <c r="D7717">
        <v>5</v>
      </c>
      <c r="E7717">
        <v>3</v>
      </c>
      <c r="F7717">
        <v>4</v>
      </c>
      <c r="G7717">
        <v>0.57874599997940024</v>
      </c>
      <c r="H7717">
        <v>0.65742280785510809</v>
      </c>
      <c r="I7717">
        <v>-7.6127535554039144E-2</v>
      </c>
      <c r="J7717">
        <v>0.64887561745429856</v>
      </c>
    </row>
    <row r="7718" spans="1:10" x14ac:dyDescent="0.2">
      <c r="A7718">
        <v>35203493</v>
      </c>
      <c r="B7718">
        <v>505</v>
      </c>
      <c r="C7718">
        <v>3</v>
      </c>
      <c r="D7718">
        <v>5</v>
      </c>
      <c r="E7718">
        <v>2</v>
      </c>
      <c r="F7718">
        <v>5</v>
      </c>
      <c r="G7718">
        <v>-0.33632050575947331</v>
      </c>
      <c r="H7718">
        <v>0.83191883724714266</v>
      </c>
      <c r="I7718">
        <v>-0.66481608210793675</v>
      </c>
      <c r="J7718">
        <v>1.2902444308074985</v>
      </c>
    </row>
    <row r="7719" spans="1:10" x14ac:dyDescent="0.2">
      <c r="A7719">
        <v>35203494</v>
      </c>
      <c r="B7719">
        <v>503</v>
      </c>
      <c r="C7719">
        <v>3</v>
      </c>
      <c r="D7719">
        <v>4</v>
      </c>
      <c r="E7719">
        <v>4</v>
      </c>
      <c r="F7719">
        <v>4</v>
      </c>
      <c r="G7719">
        <v>-0.20360264381397028</v>
      </c>
      <c r="H7719">
        <v>0.45300910185055843</v>
      </c>
      <c r="I7719">
        <v>0.17015900967040912</v>
      </c>
      <c r="J7719">
        <v>0.6112714059965344</v>
      </c>
    </row>
    <row r="7720" spans="1:10" x14ac:dyDescent="0.2">
      <c r="A7720">
        <v>35203495</v>
      </c>
      <c r="B7720">
        <v>430</v>
      </c>
      <c r="C7720">
        <v>4</v>
      </c>
      <c r="D7720">
        <v>4</v>
      </c>
      <c r="E7720">
        <v>4</v>
      </c>
      <c r="F7720">
        <v>5</v>
      </c>
      <c r="G7720">
        <v>0.12257911005193173</v>
      </c>
      <c r="H7720">
        <v>0.49629678245548919</v>
      </c>
      <c r="I7720">
        <v>0.1247097177410636</v>
      </c>
      <c r="J7720">
        <v>1.2860794535865918</v>
      </c>
    </row>
    <row r="7721" spans="1:10" x14ac:dyDescent="0.2">
      <c r="A7721">
        <v>35203496</v>
      </c>
      <c r="B7721">
        <v>500</v>
      </c>
      <c r="C7721">
        <v>2</v>
      </c>
      <c r="D7721">
        <v>4</v>
      </c>
      <c r="E7721">
        <v>3</v>
      </c>
      <c r="F7721">
        <v>5</v>
      </c>
      <c r="G7721">
        <v>-0.57747355092122532</v>
      </c>
      <c r="H7721">
        <v>0.5197371691630881</v>
      </c>
      <c r="I7721">
        <v>-0.2378366410155742</v>
      </c>
      <c r="J7721">
        <v>1.168159718390307</v>
      </c>
    </row>
    <row r="7722" spans="1:10" x14ac:dyDescent="0.2">
      <c r="A7722">
        <v>35203498</v>
      </c>
      <c r="B7722">
        <v>589</v>
      </c>
      <c r="C7722">
        <v>2</v>
      </c>
      <c r="D7722">
        <v>4</v>
      </c>
      <c r="E7722">
        <v>2</v>
      </c>
      <c r="F7722">
        <v>5</v>
      </c>
      <c r="G7722">
        <v>-0.54591050724902612</v>
      </c>
      <c r="H7722">
        <v>0.42051489354152333</v>
      </c>
      <c r="I7722">
        <v>-0.48512268430716338</v>
      </c>
      <c r="J7722">
        <v>1.517411496687086</v>
      </c>
    </row>
    <row r="7723" spans="1:10" x14ac:dyDescent="0.2">
      <c r="A7723">
        <v>35203501</v>
      </c>
      <c r="B7723">
        <v>495</v>
      </c>
      <c r="C7723">
        <v>1</v>
      </c>
      <c r="D7723">
        <v>4</v>
      </c>
      <c r="E7723">
        <v>4</v>
      </c>
      <c r="F7723">
        <v>5</v>
      </c>
      <c r="G7723">
        <v>-0.77729695410063537</v>
      </c>
      <c r="H7723">
        <v>0.34042752169622464</v>
      </c>
      <c r="I7723">
        <v>0.22210945452016684</v>
      </c>
      <c r="J7723">
        <v>1.27613219673647</v>
      </c>
    </row>
    <row r="7724" spans="1:10" x14ac:dyDescent="0.2">
      <c r="A7724">
        <v>35203502</v>
      </c>
      <c r="B7724">
        <v>551</v>
      </c>
      <c r="C7724">
        <v>2</v>
      </c>
      <c r="D7724">
        <v>4</v>
      </c>
      <c r="E7724">
        <v>2</v>
      </c>
      <c r="F7724">
        <v>5</v>
      </c>
      <c r="G7724">
        <v>-0.44439428858620289</v>
      </c>
      <c r="H7724">
        <v>0.59485428976011923</v>
      </c>
      <c r="I7724">
        <v>-0.63031227251894162</v>
      </c>
      <c r="J7724">
        <v>0.97452979513496674</v>
      </c>
    </row>
    <row r="7725" spans="1:10" x14ac:dyDescent="0.2">
      <c r="A7725">
        <v>35203503</v>
      </c>
      <c r="B7725">
        <v>3473</v>
      </c>
      <c r="C7725">
        <v>2</v>
      </c>
      <c r="D7725">
        <v>4</v>
      </c>
      <c r="E7725">
        <v>1</v>
      </c>
      <c r="F7725">
        <v>5</v>
      </c>
      <c r="G7725">
        <v>-0.5840366812114639</v>
      </c>
      <c r="H7725">
        <v>0.38918041484068877</v>
      </c>
      <c r="I7725">
        <v>-1.2167292113154109</v>
      </c>
      <c r="J7725">
        <v>2.2951027518059028</v>
      </c>
    </row>
    <row r="7726" spans="1:10" x14ac:dyDescent="0.2">
      <c r="A7726">
        <v>35203504</v>
      </c>
      <c r="B7726">
        <v>233</v>
      </c>
      <c r="C7726">
        <v>3</v>
      </c>
      <c r="D7726">
        <v>4</v>
      </c>
      <c r="E7726">
        <v>4</v>
      </c>
      <c r="F7726">
        <v>5</v>
      </c>
      <c r="G7726">
        <v>-0.14112211928038218</v>
      </c>
      <c r="H7726">
        <v>0.21075381900334281</v>
      </c>
      <c r="I7726">
        <v>0.3824581257011368</v>
      </c>
      <c r="J7726">
        <v>0.97855594557574421</v>
      </c>
    </row>
    <row r="7727" spans="1:10" x14ac:dyDescent="0.2">
      <c r="A7727">
        <v>35203505</v>
      </c>
      <c r="B7727">
        <v>455</v>
      </c>
      <c r="C7727">
        <v>3</v>
      </c>
      <c r="D7727">
        <v>4</v>
      </c>
      <c r="E7727">
        <v>2</v>
      </c>
      <c r="F7727">
        <v>5</v>
      </c>
      <c r="G7727">
        <v>-2.9466892620057222E-2</v>
      </c>
      <c r="H7727">
        <v>0.49142540239588306</v>
      </c>
      <c r="I7727">
        <v>-0.49567452947568108</v>
      </c>
      <c r="J7727">
        <v>1.3263982180429474</v>
      </c>
    </row>
    <row r="7728" spans="1:10" x14ac:dyDescent="0.2">
      <c r="A7728">
        <v>35203506</v>
      </c>
      <c r="B7728">
        <v>350</v>
      </c>
      <c r="C7728">
        <v>4</v>
      </c>
      <c r="D7728">
        <v>4</v>
      </c>
      <c r="E7728">
        <v>2</v>
      </c>
      <c r="F7728">
        <v>5</v>
      </c>
      <c r="G7728">
        <v>0.4022655248498706</v>
      </c>
      <c r="H7728">
        <v>0.1780883063642934</v>
      </c>
      <c r="I7728">
        <v>-0.34597645704460583</v>
      </c>
      <c r="J7728">
        <v>0.96848326572465127</v>
      </c>
    </row>
    <row r="7729" spans="1:10" x14ac:dyDescent="0.2">
      <c r="A7729">
        <v>35203507</v>
      </c>
      <c r="B7729">
        <v>383</v>
      </c>
      <c r="C7729">
        <v>3</v>
      </c>
      <c r="D7729">
        <v>3</v>
      </c>
      <c r="E7729">
        <v>4</v>
      </c>
      <c r="F7729">
        <v>4</v>
      </c>
      <c r="G7729">
        <v>-0.20891156983627734</v>
      </c>
      <c r="H7729">
        <v>-0.34615950443074539</v>
      </c>
      <c r="I7729">
        <v>6.3403023811235443E-2</v>
      </c>
      <c r="J7729">
        <v>0.35447817056589992</v>
      </c>
    </row>
    <row r="7730" spans="1:10" x14ac:dyDescent="0.2">
      <c r="A7730">
        <v>35203508</v>
      </c>
      <c r="B7730">
        <v>557</v>
      </c>
      <c r="C7730">
        <v>4</v>
      </c>
      <c r="D7730">
        <v>3</v>
      </c>
      <c r="E7730">
        <v>1</v>
      </c>
      <c r="F7730">
        <v>4</v>
      </c>
      <c r="G7730">
        <v>1.8110188562045548E-2</v>
      </c>
      <c r="H7730">
        <v>-0.28904319678600798</v>
      </c>
      <c r="I7730">
        <v>-0.71159793764954815</v>
      </c>
      <c r="J7730">
        <v>-3.1892734533675693E-2</v>
      </c>
    </row>
    <row r="7731" spans="1:10" x14ac:dyDescent="0.2">
      <c r="A7731">
        <v>35203509</v>
      </c>
      <c r="B7731">
        <v>738</v>
      </c>
      <c r="C7731">
        <v>4</v>
      </c>
      <c r="D7731">
        <v>5</v>
      </c>
      <c r="E7731">
        <v>5</v>
      </c>
      <c r="F7731">
        <v>5</v>
      </c>
      <c r="G7731">
        <v>0.6139461849543878</v>
      </c>
      <c r="H7731">
        <v>1.0729181435298014</v>
      </c>
      <c r="I7731">
        <v>1.4219144359839029</v>
      </c>
      <c r="J7731">
        <v>0.95221023925101123</v>
      </c>
    </row>
    <row r="7732" spans="1:10" x14ac:dyDescent="0.2">
      <c r="A7732">
        <v>35203510</v>
      </c>
      <c r="B7732">
        <v>406</v>
      </c>
      <c r="C7732">
        <v>5</v>
      </c>
      <c r="D7732">
        <v>5</v>
      </c>
      <c r="E7732">
        <v>5</v>
      </c>
      <c r="F7732">
        <v>5</v>
      </c>
      <c r="G7732">
        <v>2.8559741609563436</v>
      </c>
      <c r="H7732">
        <v>1.3971508251739813</v>
      </c>
      <c r="I7732">
        <v>3.2341035402025105</v>
      </c>
      <c r="J7732">
        <v>1.2705804701051802</v>
      </c>
    </row>
    <row r="7733" spans="1:10" x14ac:dyDescent="0.2">
      <c r="A7733">
        <v>35203511</v>
      </c>
      <c r="B7733">
        <v>567</v>
      </c>
      <c r="C7733">
        <v>2</v>
      </c>
      <c r="D7733">
        <v>4</v>
      </c>
      <c r="E7733">
        <v>3</v>
      </c>
      <c r="F7733">
        <v>5</v>
      </c>
      <c r="G7733">
        <v>-0.45344482890408677</v>
      </c>
      <c r="H7733">
        <v>0.34102380929867615</v>
      </c>
      <c r="I7733">
        <v>-4.7419593217715467E-2</v>
      </c>
      <c r="J7733">
        <v>1.6704296991056133</v>
      </c>
    </row>
    <row r="7734" spans="1:10" x14ac:dyDescent="0.2">
      <c r="A7734">
        <v>35203512</v>
      </c>
      <c r="B7734">
        <v>514</v>
      </c>
      <c r="C7734">
        <v>2</v>
      </c>
      <c r="D7734">
        <v>5</v>
      </c>
      <c r="E7734">
        <v>3</v>
      </c>
      <c r="F7734">
        <v>5</v>
      </c>
      <c r="G7734">
        <v>-0.57716456967679153</v>
      </c>
      <c r="H7734">
        <v>1.3334821881974228</v>
      </c>
      <c r="I7734">
        <v>-3.2907341051392418E-2</v>
      </c>
      <c r="J7734">
        <v>1.378501662641018</v>
      </c>
    </row>
    <row r="7735" spans="1:10" x14ac:dyDescent="0.2">
      <c r="A7735">
        <v>35203513</v>
      </c>
      <c r="B7735">
        <v>555</v>
      </c>
      <c r="C7735">
        <v>1</v>
      </c>
      <c r="D7735">
        <v>5</v>
      </c>
      <c r="E7735">
        <v>3</v>
      </c>
      <c r="F7735">
        <v>5</v>
      </c>
      <c r="G7735">
        <v>-1.3397528354847941</v>
      </c>
      <c r="H7735">
        <v>2.3108741246895428</v>
      </c>
      <c r="I7735">
        <v>-0.21020522294328189</v>
      </c>
      <c r="J7735">
        <v>1.2409839278166541</v>
      </c>
    </row>
    <row r="7736" spans="1:10" x14ac:dyDescent="0.2">
      <c r="A7736">
        <v>35203519</v>
      </c>
      <c r="B7736">
        <v>965</v>
      </c>
      <c r="C7736">
        <v>2</v>
      </c>
      <c r="D7736">
        <v>3</v>
      </c>
      <c r="E7736">
        <v>2</v>
      </c>
      <c r="F7736">
        <v>4</v>
      </c>
      <c r="G7736">
        <v>-0.50949897215813666</v>
      </c>
      <c r="H7736">
        <v>-0.43274969909198674</v>
      </c>
      <c r="I7736">
        <v>-0.51877348940316248</v>
      </c>
      <c r="J7736">
        <v>0.45014822331127868</v>
      </c>
    </row>
    <row r="7737" spans="1:10" x14ac:dyDescent="0.2">
      <c r="A7737">
        <v>35203520</v>
      </c>
      <c r="B7737">
        <v>2678</v>
      </c>
      <c r="C7737">
        <v>4</v>
      </c>
      <c r="D7737">
        <v>5</v>
      </c>
      <c r="E7737">
        <v>2</v>
      </c>
      <c r="F7737">
        <v>5</v>
      </c>
      <c r="G7737">
        <v>0.18276348631596984</v>
      </c>
      <c r="H7737">
        <v>2.5851338569446582</v>
      </c>
      <c r="I7737">
        <v>-0.63517184192745213</v>
      </c>
      <c r="J7737">
        <v>3.6467106456078175</v>
      </c>
    </row>
    <row r="7738" spans="1:10" x14ac:dyDescent="0.2">
      <c r="A7738">
        <v>35203521</v>
      </c>
      <c r="B7738">
        <v>1464</v>
      </c>
      <c r="C7738">
        <v>4</v>
      </c>
      <c r="D7738">
        <v>2</v>
      </c>
      <c r="E7738">
        <v>5</v>
      </c>
      <c r="F7738">
        <v>4</v>
      </c>
      <c r="G7738">
        <v>0.42249225433443977</v>
      </c>
      <c r="H7738">
        <v>-0.48255818359068908</v>
      </c>
      <c r="I7738">
        <v>0.90419317841819336</v>
      </c>
      <c r="J7738">
        <v>0.65310227009461552</v>
      </c>
    </row>
    <row r="7739" spans="1:10" x14ac:dyDescent="0.2">
      <c r="A7739">
        <v>35203522</v>
      </c>
      <c r="B7739">
        <v>595</v>
      </c>
      <c r="C7739">
        <v>4</v>
      </c>
      <c r="D7739">
        <v>4</v>
      </c>
      <c r="E7739">
        <v>1</v>
      </c>
      <c r="F7739">
        <v>5</v>
      </c>
      <c r="G7739">
        <v>0.57943872242876338</v>
      </c>
      <c r="H7739">
        <v>0.53755728148333881</v>
      </c>
      <c r="I7739">
        <v>-0.74614411210430553</v>
      </c>
      <c r="J7739">
        <v>1.7280945768134135</v>
      </c>
    </row>
    <row r="7740" spans="1:10" x14ac:dyDescent="0.2">
      <c r="A7740">
        <v>35203523</v>
      </c>
      <c r="B7740">
        <v>335</v>
      </c>
      <c r="C7740">
        <v>5</v>
      </c>
      <c r="D7740">
        <v>5</v>
      </c>
      <c r="E7740">
        <v>3</v>
      </c>
      <c r="F7740">
        <v>5</v>
      </c>
      <c r="G7740">
        <v>0.72109199873906937</v>
      </c>
      <c r="H7740">
        <v>0.75337922915645572</v>
      </c>
      <c r="I7740">
        <v>-0.16324661820950931</v>
      </c>
      <c r="J7740">
        <v>0.76263043739762959</v>
      </c>
    </row>
    <row r="7741" spans="1:10" x14ac:dyDescent="0.2">
      <c r="A7741">
        <v>35203524</v>
      </c>
      <c r="B7741">
        <v>431</v>
      </c>
      <c r="C7741">
        <v>2</v>
      </c>
      <c r="D7741">
        <v>2</v>
      </c>
      <c r="E7741">
        <v>4</v>
      </c>
      <c r="F7741">
        <v>4</v>
      </c>
      <c r="G7741">
        <v>-0.53060248509207364</v>
      </c>
      <c r="H7741">
        <v>-0.45000708330096795</v>
      </c>
      <c r="I7741">
        <v>0.10785739934633332</v>
      </c>
      <c r="J7741">
        <v>0.49748020142317562</v>
      </c>
    </row>
    <row r="7742" spans="1:10" x14ac:dyDescent="0.2">
      <c r="A7742">
        <v>35203525</v>
      </c>
      <c r="B7742">
        <v>473</v>
      </c>
      <c r="C7742">
        <v>2</v>
      </c>
      <c r="D7742">
        <v>3</v>
      </c>
      <c r="E7742">
        <v>3</v>
      </c>
      <c r="F7742">
        <v>4</v>
      </c>
      <c r="G7742">
        <v>-0.41167005735061502</v>
      </c>
      <c r="H7742">
        <v>-0.2718964313383877</v>
      </c>
      <c r="I7742">
        <v>-0.30708083817480891</v>
      </c>
      <c r="J7742">
        <v>0.45930850555851999</v>
      </c>
    </row>
    <row r="7743" spans="1:10" x14ac:dyDescent="0.2">
      <c r="A7743">
        <v>35203526</v>
      </c>
      <c r="B7743">
        <v>451</v>
      </c>
      <c r="C7743">
        <v>3</v>
      </c>
      <c r="D7743">
        <v>3</v>
      </c>
      <c r="E7743">
        <v>5</v>
      </c>
      <c r="F7743">
        <v>4</v>
      </c>
      <c r="G7743">
        <v>-6.3390594061030966E-2</v>
      </c>
      <c r="H7743">
        <v>-0.36494578957578594</v>
      </c>
      <c r="I7743">
        <v>0.80052116219218861</v>
      </c>
      <c r="J7743">
        <v>0.19187918251162839</v>
      </c>
    </row>
    <row r="7744" spans="1:10" x14ac:dyDescent="0.2">
      <c r="A7744">
        <v>35203527</v>
      </c>
      <c r="B7744">
        <v>731</v>
      </c>
      <c r="C7744">
        <v>4</v>
      </c>
      <c r="D7744">
        <v>3</v>
      </c>
      <c r="E7744">
        <v>3</v>
      </c>
      <c r="F7744">
        <v>4</v>
      </c>
      <c r="G7744">
        <v>0.45919600454859028</v>
      </c>
      <c r="H7744">
        <v>-0.33042929075447114</v>
      </c>
      <c r="I7744">
        <v>-0.23740552430662704</v>
      </c>
      <c r="J7744">
        <v>0.55990446612383971</v>
      </c>
    </row>
    <row r="7745" spans="1:10" x14ac:dyDescent="0.2">
      <c r="A7745">
        <v>35203528</v>
      </c>
      <c r="B7745">
        <v>512</v>
      </c>
      <c r="C7745">
        <v>2</v>
      </c>
      <c r="D7745">
        <v>3</v>
      </c>
      <c r="E7745">
        <v>5</v>
      </c>
      <c r="F7745">
        <v>5</v>
      </c>
      <c r="G7745">
        <v>-0.5216770373553401</v>
      </c>
      <c r="H7745">
        <v>-0.34567789564029983</v>
      </c>
      <c r="I7745">
        <v>0.55719587124679537</v>
      </c>
      <c r="J7745">
        <v>0.78292609708599747</v>
      </c>
    </row>
    <row r="7746" spans="1:10" x14ac:dyDescent="0.2">
      <c r="A7746">
        <v>35203529</v>
      </c>
      <c r="B7746">
        <v>500</v>
      </c>
      <c r="C7746">
        <v>2</v>
      </c>
      <c r="D7746">
        <v>4</v>
      </c>
      <c r="E7746">
        <v>2</v>
      </c>
      <c r="F7746">
        <v>5</v>
      </c>
      <c r="G7746">
        <v>-0.58906069316871479</v>
      </c>
      <c r="H7746">
        <v>0.59660453709159211</v>
      </c>
      <c r="I7746">
        <v>-0.46640394264338986</v>
      </c>
      <c r="J7746">
        <v>1.4993790079969131</v>
      </c>
    </row>
    <row r="7747" spans="1:10" x14ac:dyDescent="0.2">
      <c r="A7747">
        <v>35203530</v>
      </c>
      <c r="B7747">
        <v>490</v>
      </c>
      <c r="C7747">
        <v>1</v>
      </c>
      <c r="D7747">
        <v>4</v>
      </c>
      <c r="E7747">
        <v>3</v>
      </c>
      <c r="F7747">
        <v>5</v>
      </c>
      <c r="G7747">
        <v>-0.84814616759671735</v>
      </c>
      <c r="H7747">
        <v>0.25154483516892673</v>
      </c>
      <c r="I7747">
        <v>-0.22779884883528212</v>
      </c>
      <c r="J7747">
        <v>0.80223272805488088</v>
      </c>
    </row>
    <row r="7748" spans="1:10" x14ac:dyDescent="0.2">
      <c r="A7748">
        <v>35203531</v>
      </c>
      <c r="B7748">
        <v>467</v>
      </c>
      <c r="C7748">
        <v>3</v>
      </c>
      <c r="D7748">
        <v>4</v>
      </c>
      <c r="E7748">
        <v>4</v>
      </c>
      <c r="F7748">
        <v>5</v>
      </c>
      <c r="G7748">
        <v>-2.9456745844732429E-3</v>
      </c>
      <c r="H7748">
        <v>-1.9611558251473593E-3</v>
      </c>
      <c r="I7748">
        <v>0.50502743693037466</v>
      </c>
      <c r="J7748">
        <v>0.89432703007827441</v>
      </c>
    </row>
    <row r="7749" spans="1:10" x14ac:dyDescent="0.2">
      <c r="A7749">
        <v>35203532</v>
      </c>
      <c r="B7749">
        <v>579</v>
      </c>
      <c r="C7749">
        <v>2</v>
      </c>
      <c r="D7749">
        <v>4</v>
      </c>
      <c r="E7749">
        <v>4</v>
      </c>
      <c r="F7749">
        <v>5</v>
      </c>
      <c r="G7749">
        <v>-0.4636748102767782</v>
      </c>
      <c r="H7749">
        <v>0.23157274065424285</v>
      </c>
      <c r="I7749">
        <v>0.32207337338481157</v>
      </c>
      <c r="J7749">
        <v>0.74766338955109102</v>
      </c>
    </row>
    <row r="7750" spans="1:10" x14ac:dyDescent="0.2">
      <c r="A7750">
        <v>35203533</v>
      </c>
      <c r="B7750">
        <v>404</v>
      </c>
      <c r="C7750">
        <v>2</v>
      </c>
      <c r="D7750">
        <v>4</v>
      </c>
      <c r="E7750">
        <v>4</v>
      </c>
      <c r="F7750">
        <v>5</v>
      </c>
      <c r="G7750">
        <v>-0.40721490507927804</v>
      </c>
      <c r="H7750">
        <v>0.46713241722042337</v>
      </c>
      <c r="I7750">
        <v>0.43036066359562114</v>
      </c>
      <c r="J7750">
        <v>0.92253336863002666</v>
      </c>
    </row>
    <row r="7751" spans="1:10" x14ac:dyDescent="0.2">
      <c r="A7751">
        <v>35203534</v>
      </c>
      <c r="B7751">
        <v>484</v>
      </c>
      <c r="C7751">
        <v>2</v>
      </c>
      <c r="D7751">
        <v>4</v>
      </c>
      <c r="E7751">
        <v>5</v>
      </c>
      <c r="F7751">
        <v>5</v>
      </c>
      <c r="G7751">
        <v>-0.59026313428630095</v>
      </c>
      <c r="H7751">
        <v>9.3229041706963126E-2</v>
      </c>
      <c r="I7751">
        <v>0.69167295636254411</v>
      </c>
      <c r="J7751">
        <v>0.80815103107963482</v>
      </c>
    </row>
    <row r="7752" spans="1:10" x14ac:dyDescent="0.2">
      <c r="A7752">
        <v>35203535</v>
      </c>
      <c r="B7752">
        <v>484</v>
      </c>
      <c r="C7752">
        <v>2</v>
      </c>
      <c r="D7752">
        <v>5</v>
      </c>
      <c r="E7752">
        <v>4</v>
      </c>
      <c r="F7752">
        <v>5</v>
      </c>
      <c r="G7752">
        <v>-0.52166453180614714</v>
      </c>
      <c r="H7752">
        <v>0.67737851083076595</v>
      </c>
      <c r="I7752">
        <v>0.23933411713146202</v>
      </c>
      <c r="J7752">
        <v>1.5125029596806163</v>
      </c>
    </row>
    <row r="7753" spans="1:10" x14ac:dyDescent="0.2">
      <c r="A7753">
        <v>35203536</v>
      </c>
      <c r="B7753">
        <v>406</v>
      </c>
      <c r="C7753">
        <v>2</v>
      </c>
      <c r="D7753">
        <v>4</v>
      </c>
      <c r="E7753">
        <v>4</v>
      </c>
      <c r="F7753">
        <v>5</v>
      </c>
      <c r="G7753">
        <v>-0.56173245243135805</v>
      </c>
      <c r="H7753">
        <v>0.43997165697984342</v>
      </c>
      <c r="I7753">
        <v>0.54739951485773475</v>
      </c>
      <c r="J7753">
        <v>1.3817370874083656</v>
      </c>
    </row>
    <row r="7754" spans="1:10" x14ac:dyDescent="0.2">
      <c r="A7754">
        <v>35203537</v>
      </c>
      <c r="B7754">
        <v>562</v>
      </c>
      <c r="C7754">
        <v>2</v>
      </c>
      <c r="D7754">
        <v>5</v>
      </c>
      <c r="E7754">
        <v>2</v>
      </c>
      <c r="F7754">
        <v>5</v>
      </c>
      <c r="G7754">
        <v>-0.62616436160498856</v>
      </c>
      <c r="H7754">
        <v>0.6875283969434649</v>
      </c>
      <c r="I7754">
        <v>-0.4789080961279189</v>
      </c>
      <c r="J7754">
        <v>1.8320307560153757</v>
      </c>
    </row>
    <row r="7755" spans="1:10" x14ac:dyDescent="0.2">
      <c r="A7755">
        <v>35203538</v>
      </c>
      <c r="B7755">
        <v>473</v>
      </c>
      <c r="C7755">
        <v>1</v>
      </c>
      <c r="D7755">
        <v>5</v>
      </c>
      <c r="E7755">
        <v>3</v>
      </c>
      <c r="F7755">
        <v>5</v>
      </c>
      <c r="G7755">
        <v>-0.92398963752661489</v>
      </c>
      <c r="H7755">
        <v>0.84841927977517118</v>
      </c>
      <c r="I7755">
        <v>-0.14544824835657952</v>
      </c>
      <c r="J7755">
        <v>1.3314713417912949</v>
      </c>
    </row>
    <row r="7756" spans="1:10" x14ac:dyDescent="0.2">
      <c r="A7756">
        <v>35203539</v>
      </c>
      <c r="B7756">
        <v>445</v>
      </c>
      <c r="C7756">
        <v>4</v>
      </c>
      <c r="D7756">
        <v>5</v>
      </c>
      <c r="E7756">
        <v>3</v>
      </c>
      <c r="F7756">
        <v>5</v>
      </c>
      <c r="G7756">
        <v>0.17143172356622871</v>
      </c>
      <c r="H7756">
        <v>0.791403839030417</v>
      </c>
      <c r="I7756">
        <v>-0.1986203022284119</v>
      </c>
      <c r="J7756">
        <v>0.79122835644844036</v>
      </c>
    </row>
    <row r="7757" spans="1:10" x14ac:dyDescent="0.2">
      <c r="A7757">
        <v>35203540</v>
      </c>
      <c r="B7757">
        <v>512</v>
      </c>
      <c r="C7757">
        <v>2</v>
      </c>
      <c r="D7757">
        <v>4</v>
      </c>
      <c r="E7757">
        <v>3</v>
      </c>
      <c r="F7757">
        <v>5</v>
      </c>
      <c r="G7757">
        <v>-0.41808476483639673</v>
      </c>
      <c r="H7757">
        <v>0.17512212092862017</v>
      </c>
      <c r="I7757">
        <v>-0.12366850883844585</v>
      </c>
      <c r="J7757">
        <v>1.6504569166144001</v>
      </c>
    </row>
    <row r="7758" spans="1:10" x14ac:dyDescent="0.2">
      <c r="A7758">
        <v>35203541</v>
      </c>
      <c r="B7758">
        <v>800</v>
      </c>
      <c r="C7758">
        <v>5</v>
      </c>
      <c r="D7758">
        <v>5</v>
      </c>
      <c r="E7758">
        <v>4</v>
      </c>
      <c r="F7758">
        <v>5</v>
      </c>
      <c r="G7758">
        <v>1.0526543635107783</v>
      </c>
      <c r="H7758">
        <v>1.082193238008643</v>
      </c>
      <c r="I7758">
        <v>0.10208768548091553</v>
      </c>
      <c r="J7758">
        <v>1.1202239598272064</v>
      </c>
    </row>
    <row r="7759" spans="1:10" x14ac:dyDescent="0.2">
      <c r="A7759">
        <v>35203542</v>
      </c>
      <c r="B7759">
        <v>407</v>
      </c>
      <c r="C7759">
        <v>4</v>
      </c>
      <c r="D7759">
        <v>5</v>
      </c>
      <c r="E7759">
        <v>1</v>
      </c>
      <c r="F7759">
        <v>5</v>
      </c>
      <c r="G7759">
        <v>0.10457519548143021</v>
      </c>
      <c r="H7759">
        <v>2.8878842127644999</v>
      </c>
      <c r="I7759">
        <v>-1.0035134950341138</v>
      </c>
      <c r="J7759">
        <v>2.7229021731067604</v>
      </c>
    </row>
    <row r="7760" spans="1:10" x14ac:dyDescent="0.2">
      <c r="A7760">
        <v>35203543</v>
      </c>
      <c r="B7760">
        <v>558</v>
      </c>
      <c r="C7760">
        <v>3</v>
      </c>
      <c r="D7760">
        <v>4</v>
      </c>
      <c r="E7760">
        <v>4</v>
      </c>
      <c r="F7760">
        <v>5</v>
      </c>
      <c r="G7760">
        <v>-0.39266983814941303</v>
      </c>
      <c r="H7760">
        <v>0.12616289609559875</v>
      </c>
      <c r="I7760">
        <v>0.31960541108195983</v>
      </c>
      <c r="J7760">
        <v>1.0535488715203092</v>
      </c>
    </row>
    <row r="7761" spans="1:10" x14ac:dyDescent="0.2">
      <c r="A7761">
        <v>35203544</v>
      </c>
      <c r="B7761">
        <v>521</v>
      </c>
      <c r="C7761">
        <v>2</v>
      </c>
      <c r="D7761">
        <v>4</v>
      </c>
      <c r="E7761">
        <v>5</v>
      </c>
      <c r="F7761">
        <v>5</v>
      </c>
      <c r="G7761">
        <v>-0.41778259425134784</v>
      </c>
      <c r="H7761">
        <v>0.10204499923887382</v>
      </c>
      <c r="I7761">
        <v>0.64427137059140682</v>
      </c>
      <c r="J7761">
        <v>1.1437738370723438</v>
      </c>
    </row>
    <row r="7762" spans="1:10" x14ac:dyDescent="0.2">
      <c r="A7762">
        <v>35203545</v>
      </c>
      <c r="B7762">
        <v>557</v>
      </c>
      <c r="C7762">
        <v>2</v>
      </c>
      <c r="D7762">
        <v>4</v>
      </c>
      <c r="E7762">
        <v>3</v>
      </c>
      <c r="F7762">
        <v>5</v>
      </c>
      <c r="G7762">
        <v>-0.55171180058047642</v>
      </c>
      <c r="H7762">
        <v>0.54016544924327681</v>
      </c>
      <c r="I7762">
        <v>-4.1624166997177241E-2</v>
      </c>
      <c r="J7762">
        <v>1.1966161694898312</v>
      </c>
    </row>
    <row r="7763" spans="1:10" x14ac:dyDescent="0.2">
      <c r="A7763">
        <v>35203546</v>
      </c>
      <c r="B7763">
        <v>567</v>
      </c>
      <c r="C7763">
        <v>2</v>
      </c>
      <c r="D7763">
        <v>4</v>
      </c>
      <c r="E7763">
        <v>4</v>
      </c>
      <c r="F7763">
        <v>5</v>
      </c>
      <c r="G7763">
        <v>-0.5769887330295449</v>
      </c>
      <c r="H7763">
        <v>0.1237736453469382</v>
      </c>
      <c r="I7763">
        <v>5.1785678144836041E-2</v>
      </c>
      <c r="J7763">
        <v>0.99988720548568599</v>
      </c>
    </row>
    <row r="7764" spans="1:10" x14ac:dyDescent="0.2">
      <c r="A7764">
        <v>35203547</v>
      </c>
      <c r="B7764">
        <v>516</v>
      </c>
      <c r="C7764">
        <v>3</v>
      </c>
      <c r="D7764">
        <v>4</v>
      </c>
      <c r="E7764">
        <v>2</v>
      </c>
      <c r="F7764">
        <v>5</v>
      </c>
      <c r="G7764">
        <v>-9.9829677759371849E-3</v>
      </c>
      <c r="H7764">
        <v>0.573544848602345</v>
      </c>
      <c r="I7764">
        <v>-0.47607184538528402</v>
      </c>
      <c r="J7764">
        <v>1.4308000249318291</v>
      </c>
    </row>
    <row r="7765" spans="1:10" x14ac:dyDescent="0.2">
      <c r="A7765">
        <v>35203548</v>
      </c>
      <c r="B7765">
        <v>750</v>
      </c>
      <c r="C7765">
        <v>4</v>
      </c>
      <c r="D7765">
        <v>5</v>
      </c>
      <c r="E7765">
        <v>2</v>
      </c>
      <c r="F7765">
        <v>5</v>
      </c>
      <c r="G7765">
        <v>0.41583591904853456</v>
      </c>
      <c r="H7765">
        <v>1.2905736270404435</v>
      </c>
      <c r="I7765">
        <v>-0.62276213705484262</v>
      </c>
      <c r="J7765">
        <v>1.9941561560460763</v>
      </c>
    </row>
    <row r="7766" spans="1:10" x14ac:dyDescent="0.2">
      <c r="A7766">
        <v>35203552</v>
      </c>
      <c r="B7766">
        <v>628</v>
      </c>
      <c r="C7766">
        <v>2</v>
      </c>
      <c r="D7766">
        <v>5</v>
      </c>
      <c r="E7766">
        <v>2</v>
      </c>
      <c r="F7766">
        <v>5</v>
      </c>
      <c r="G7766">
        <v>-0.59088946046148672</v>
      </c>
      <c r="H7766">
        <v>0.90711268747613749</v>
      </c>
      <c r="I7766">
        <v>-0.57204867078962474</v>
      </c>
      <c r="J7766">
        <v>1.6681727530200199</v>
      </c>
    </row>
    <row r="7767" spans="1:10" x14ac:dyDescent="0.2">
      <c r="A7767">
        <v>35203554</v>
      </c>
      <c r="B7767">
        <v>464</v>
      </c>
      <c r="C7767">
        <v>3</v>
      </c>
      <c r="D7767">
        <v>4</v>
      </c>
      <c r="E7767">
        <v>4</v>
      </c>
      <c r="F7767">
        <v>5</v>
      </c>
      <c r="G7767">
        <v>-0.33900753231669334</v>
      </c>
      <c r="H7767">
        <v>0.16493558019112631</v>
      </c>
      <c r="I7767">
        <v>7.0954638868289649E-2</v>
      </c>
      <c r="J7767">
        <v>1.3364429414809949</v>
      </c>
    </row>
    <row r="7768" spans="1:10" x14ac:dyDescent="0.2">
      <c r="A7768">
        <v>35203561</v>
      </c>
      <c r="B7768">
        <v>1123</v>
      </c>
      <c r="C7768">
        <v>4</v>
      </c>
      <c r="D7768">
        <v>5</v>
      </c>
      <c r="E7768">
        <v>2</v>
      </c>
      <c r="F7768">
        <v>5</v>
      </c>
      <c r="G7768">
        <v>0.54469748639393722</v>
      </c>
      <c r="H7768">
        <v>1.4489312465755826</v>
      </c>
      <c r="I7768">
        <v>-0.64260581504203707</v>
      </c>
      <c r="J7768">
        <v>3.1372233251876178</v>
      </c>
    </row>
    <row r="7769" spans="1:10" x14ac:dyDescent="0.2">
      <c r="A7769">
        <v>35203566</v>
      </c>
      <c r="B7769">
        <v>602</v>
      </c>
      <c r="C7769">
        <v>3</v>
      </c>
      <c r="D7769">
        <v>4</v>
      </c>
      <c r="E7769">
        <v>4</v>
      </c>
      <c r="F7769">
        <v>5</v>
      </c>
      <c r="G7769">
        <v>-0.24556980808567841</v>
      </c>
      <c r="H7769">
        <v>-3.9630117626626049E-2</v>
      </c>
      <c r="I7769">
        <v>0.22032211501672996</v>
      </c>
      <c r="J7769">
        <v>0.95263076681071879</v>
      </c>
    </row>
    <row r="7770" spans="1:10" x14ac:dyDescent="0.2">
      <c r="A7770">
        <v>35203567</v>
      </c>
      <c r="B7770">
        <v>670</v>
      </c>
      <c r="C7770">
        <v>2</v>
      </c>
      <c r="D7770">
        <v>5</v>
      </c>
      <c r="E7770">
        <v>4</v>
      </c>
      <c r="F7770">
        <v>5</v>
      </c>
      <c r="G7770">
        <v>-0.50945373401846394</v>
      </c>
      <c r="H7770">
        <v>1.1911706628596801</v>
      </c>
      <c r="I7770">
        <v>0.11201674989322657</v>
      </c>
      <c r="J7770">
        <v>1.0212972078552163</v>
      </c>
    </row>
    <row r="7771" spans="1:10" x14ac:dyDescent="0.2">
      <c r="A7771">
        <v>35203568</v>
      </c>
      <c r="B7771">
        <v>1043</v>
      </c>
      <c r="C7771">
        <v>2</v>
      </c>
      <c r="D7771">
        <v>5</v>
      </c>
      <c r="E7771">
        <v>3</v>
      </c>
      <c r="F7771">
        <v>5</v>
      </c>
      <c r="G7771">
        <v>-0.48132387279512368</v>
      </c>
      <c r="H7771">
        <v>1.8689155715620493</v>
      </c>
      <c r="I7771">
        <v>1.5543628293308326E-2</v>
      </c>
      <c r="J7771">
        <v>0.83436256684787613</v>
      </c>
    </row>
    <row r="7772" spans="1:10" x14ac:dyDescent="0.2">
      <c r="A7772">
        <v>35203569</v>
      </c>
      <c r="B7772">
        <v>474</v>
      </c>
      <c r="C7772">
        <v>3</v>
      </c>
      <c r="D7772">
        <v>3</v>
      </c>
      <c r="E7772">
        <v>3</v>
      </c>
      <c r="F7772">
        <v>5</v>
      </c>
      <c r="G7772">
        <v>-0.12468503755344117</v>
      </c>
      <c r="H7772">
        <v>-0.16171624021158731</v>
      </c>
      <c r="I7772">
        <v>-2.2570198523143015E-3</v>
      </c>
      <c r="J7772">
        <v>0.80278699182894731</v>
      </c>
    </row>
    <row r="7773" spans="1:10" x14ac:dyDescent="0.2">
      <c r="A7773">
        <v>35203570</v>
      </c>
      <c r="B7773">
        <v>636</v>
      </c>
      <c r="C7773">
        <v>2</v>
      </c>
      <c r="D7773">
        <v>4</v>
      </c>
      <c r="E7773">
        <v>3</v>
      </c>
      <c r="F7773">
        <v>5</v>
      </c>
      <c r="G7773">
        <v>-0.50950016854514579</v>
      </c>
      <c r="H7773">
        <v>0.20390153818478912</v>
      </c>
      <c r="I7773">
        <v>-0.10932961201071173</v>
      </c>
      <c r="J7773">
        <v>0.71957267669557412</v>
      </c>
    </row>
    <row r="7774" spans="1:10" x14ac:dyDescent="0.2">
      <c r="A7774">
        <v>35203571</v>
      </c>
      <c r="B7774">
        <v>412</v>
      </c>
      <c r="C7774">
        <v>3</v>
      </c>
      <c r="D7774">
        <v>4</v>
      </c>
      <c r="E7774">
        <v>4</v>
      </c>
      <c r="F7774">
        <v>5</v>
      </c>
      <c r="G7774">
        <v>-0.31171993728430836</v>
      </c>
      <c r="H7774">
        <v>0.34593266148824076</v>
      </c>
      <c r="I7774">
        <v>0.38823602045029038</v>
      </c>
      <c r="J7774">
        <v>0.88196537609319503</v>
      </c>
    </row>
    <row r="7775" spans="1:10" x14ac:dyDescent="0.2">
      <c r="A7775">
        <v>35203572</v>
      </c>
      <c r="B7775">
        <v>406</v>
      </c>
      <c r="C7775">
        <v>3</v>
      </c>
      <c r="D7775">
        <v>3</v>
      </c>
      <c r="E7775">
        <v>4</v>
      </c>
      <c r="F7775">
        <v>4</v>
      </c>
      <c r="G7775">
        <v>-0.21452962985265692</v>
      </c>
      <c r="H7775">
        <v>-0.21060098177439951</v>
      </c>
      <c r="I7775">
        <v>0.11597324981286096</v>
      </c>
      <c r="J7775">
        <v>0.38920352152998255</v>
      </c>
    </row>
    <row r="7776" spans="1:10" x14ac:dyDescent="0.2">
      <c r="A7776">
        <v>35203573</v>
      </c>
      <c r="B7776">
        <v>640</v>
      </c>
      <c r="C7776">
        <v>2</v>
      </c>
      <c r="D7776">
        <v>5</v>
      </c>
      <c r="E7776">
        <v>3</v>
      </c>
      <c r="F7776">
        <v>4</v>
      </c>
      <c r="G7776">
        <v>-0.44275377563033158</v>
      </c>
      <c r="H7776">
        <v>0.76811869830096002</v>
      </c>
      <c r="I7776">
        <v>-0.13932355066468743</v>
      </c>
      <c r="J7776">
        <v>0.57049801044602422</v>
      </c>
    </row>
    <row r="7777" spans="1:10" x14ac:dyDescent="0.2">
      <c r="A7777">
        <v>35203574</v>
      </c>
      <c r="B7777">
        <v>670</v>
      </c>
      <c r="C7777">
        <v>2</v>
      </c>
      <c r="D7777">
        <v>4</v>
      </c>
      <c r="E7777">
        <v>3</v>
      </c>
      <c r="F7777">
        <v>5</v>
      </c>
      <c r="G7777">
        <v>-0.73628378961492413</v>
      </c>
      <c r="H7777">
        <v>0.34596677393737202</v>
      </c>
      <c r="I7777">
        <v>-0.12880866891785414</v>
      </c>
      <c r="J7777">
        <v>0.87281465417561999</v>
      </c>
    </row>
    <row r="7778" spans="1:10" x14ac:dyDescent="0.2">
      <c r="A7778">
        <v>35203575</v>
      </c>
      <c r="B7778">
        <v>590</v>
      </c>
      <c r="C7778">
        <v>3</v>
      </c>
      <c r="D7778">
        <v>2</v>
      </c>
      <c r="E7778">
        <v>4</v>
      </c>
      <c r="F7778">
        <v>4</v>
      </c>
      <c r="G7778">
        <v>-0.26034097094279218</v>
      </c>
      <c r="H7778">
        <v>-0.53362986267244394</v>
      </c>
      <c r="I7778">
        <v>0.18903883828858259</v>
      </c>
      <c r="J7778">
        <v>0.68160889321708074</v>
      </c>
    </row>
    <row r="7779" spans="1:10" x14ac:dyDescent="0.2">
      <c r="A7779">
        <v>35203576</v>
      </c>
      <c r="B7779">
        <v>467</v>
      </c>
      <c r="C7779">
        <v>3</v>
      </c>
      <c r="D7779">
        <v>3</v>
      </c>
      <c r="E7779">
        <v>5</v>
      </c>
      <c r="F7779">
        <v>5</v>
      </c>
      <c r="G7779">
        <v>-0.27680061933616973</v>
      </c>
      <c r="H7779">
        <v>-0.18939023978712771</v>
      </c>
      <c r="I7779">
        <v>0.68676393462812091</v>
      </c>
      <c r="J7779">
        <v>1.1586294204005623</v>
      </c>
    </row>
    <row r="7780" spans="1:10" x14ac:dyDescent="0.2">
      <c r="A7780">
        <v>35203577</v>
      </c>
      <c r="B7780">
        <v>425</v>
      </c>
      <c r="C7780">
        <v>3</v>
      </c>
      <c r="D7780">
        <v>4</v>
      </c>
      <c r="E7780">
        <v>4</v>
      </c>
      <c r="F7780">
        <v>4</v>
      </c>
      <c r="G7780">
        <v>-0.22708260977988612</v>
      </c>
      <c r="H7780">
        <v>0.17814814481612323</v>
      </c>
      <c r="I7780">
        <v>0.44566402653709297</v>
      </c>
      <c r="J7780">
        <v>0.6142285690418201</v>
      </c>
    </row>
    <row r="7781" spans="1:10" x14ac:dyDescent="0.2">
      <c r="A7781">
        <v>35203578</v>
      </c>
      <c r="B7781">
        <v>520</v>
      </c>
      <c r="C7781">
        <v>3</v>
      </c>
      <c r="D7781">
        <v>3</v>
      </c>
      <c r="E7781">
        <v>4</v>
      </c>
      <c r="F7781">
        <v>5</v>
      </c>
      <c r="G7781">
        <v>-0.20264572721805812</v>
      </c>
      <c r="H7781">
        <v>-0.17553078557619994</v>
      </c>
      <c r="I7781">
        <v>0.50657454488019749</v>
      </c>
      <c r="J7781">
        <v>0.83152504027082408</v>
      </c>
    </row>
    <row r="7782" spans="1:10" x14ac:dyDescent="0.2">
      <c r="A7782">
        <v>35203579</v>
      </c>
      <c r="B7782">
        <v>464</v>
      </c>
      <c r="C7782">
        <v>3</v>
      </c>
      <c r="D7782">
        <v>4</v>
      </c>
      <c r="E7782">
        <v>5</v>
      </c>
      <c r="F7782">
        <v>4</v>
      </c>
      <c r="G7782">
        <v>-0.15267007293792326</v>
      </c>
      <c r="H7782">
        <v>0.12867241212882125</v>
      </c>
      <c r="I7782">
        <v>0.57524344117626469</v>
      </c>
      <c r="J7782">
        <v>0.69001502666861492</v>
      </c>
    </row>
    <row r="7783" spans="1:10" x14ac:dyDescent="0.2">
      <c r="A7783">
        <v>35203580</v>
      </c>
      <c r="B7783">
        <v>963</v>
      </c>
      <c r="C7783">
        <v>5</v>
      </c>
      <c r="D7783">
        <v>5</v>
      </c>
      <c r="E7783">
        <v>1</v>
      </c>
      <c r="F7783">
        <v>5</v>
      </c>
      <c r="G7783">
        <v>1.610541146530029</v>
      </c>
      <c r="H7783">
        <v>1.3907745220746897</v>
      </c>
      <c r="I7783">
        <v>-0.84988159043838996</v>
      </c>
      <c r="J7783">
        <v>2.7266053486427628</v>
      </c>
    </row>
    <row r="7784" spans="1:10" x14ac:dyDescent="0.2">
      <c r="A7784">
        <v>35203581</v>
      </c>
      <c r="B7784">
        <v>317</v>
      </c>
      <c r="C7784">
        <v>3</v>
      </c>
      <c r="D7784">
        <v>4</v>
      </c>
      <c r="E7784">
        <v>5</v>
      </c>
      <c r="F7784">
        <v>5</v>
      </c>
      <c r="G7784">
        <v>-0.23518871558165205</v>
      </c>
      <c r="H7784">
        <v>0.1957460245707297</v>
      </c>
      <c r="I7784">
        <v>1.3309961180847871</v>
      </c>
      <c r="J7784">
        <v>0.77023717866164709</v>
      </c>
    </row>
    <row r="7785" spans="1:10" x14ac:dyDescent="0.2">
      <c r="A7785">
        <v>35203584</v>
      </c>
      <c r="B7785">
        <v>667</v>
      </c>
      <c r="C7785">
        <v>5</v>
      </c>
      <c r="D7785">
        <v>5</v>
      </c>
      <c r="E7785">
        <v>1</v>
      </c>
      <c r="F7785">
        <v>5</v>
      </c>
      <c r="G7785">
        <v>0.93556563473150156</v>
      </c>
      <c r="H7785">
        <v>1.9349952809090376</v>
      </c>
      <c r="I7785">
        <v>-1.2796578494535225</v>
      </c>
      <c r="J7785">
        <v>2.6593630433722337</v>
      </c>
    </row>
    <row r="7786" spans="1:10" x14ac:dyDescent="0.2">
      <c r="A7786">
        <v>35203585</v>
      </c>
      <c r="B7786">
        <v>439</v>
      </c>
      <c r="C7786">
        <v>3</v>
      </c>
      <c r="D7786">
        <v>3</v>
      </c>
      <c r="E7786">
        <v>4</v>
      </c>
      <c r="F7786">
        <v>5</v>
      </c>
      <c r="G7786">
        <v>-0.17601600669748105</v>
      </c>
      <c r="H7786">
        <v>-0.15205965435072061</v>
      </c>
      <c r="I7786">
        <v>0.43710712834384913</v>
      </c>
      <c r="J7786">
        <v>1.0228965213692043</v>
      </c>
    </row>
    <row r="7787" spans="1:10" x14ac:dyDescent="0.2">
      <c r="A7787">
        <v>35203586</v>
      </c>
      <c r="B7787">
        <v>435</v>
      </c>
      <c r="C7787">
        <v>2</v>
      </c>
      <c r="D7787">
        <v>3</v>
      </c>
      <c r="E7787">
        <v>3</v>
      </c>
      <c r="F7787">
        <v>5</v>
      </c>
      <c r="G7787">
        <v>-0.49519775820622158</v>
      </c>
      <c r="H7787">
        <v>-0.37715380072205318</v>
      </c>
      <c r="I7787">
        <v>-0.20105911122209649</v>
      </c>
      <c r="J7787">
        <v>1.0344587346003884</v>
      </c>
    </row>
    <row r="7788" spans="1:10" x14ac:dyDescent="0.2">
      <c r="A7788">
        <v>35203587</v>
      </c>
      <c r="B7788">
        <v>547</v>
      </c>
      <c r="C7788">
        <v>2</v>
      </c>
      <c r="D7788">
        <v>4</v>
      </c>
      <c r="E7788">
        <v>3</v>
      </c>
      <c r="F7788">
        <v>5</v>
      </c>
      <c r="G7788">
        <v>-0.55932832265012511</v>
      </c>
      <c r="H7788">
        <v>-3.2255821568427788E-2</v>
      </c>
      <c r="I7788">
        <v>-9.6536637077466597E-2</v>
      </c>
      <c r="J7788">
        <v>1.133327732376646</v>
      </c>
    </row>
    <row r="7789" spans="1:10" x14ac:dyDescent="0.2">
      <c r="A7789">
        <v>35203588</v>
      </c>
      <c r="B7789">
        <v>540</v>
      </c>
      <c r="C7789">
        <v>3</v>
      </c>
      <c r="D7789">
        <v>3</v>
      </c>
      <c r="E7789">
        <v>4</v>
      </c>
      <c r="F7789">
        <v>4</v>
      </c>
      <c r="G7789">
        <v>-0.29296072024496861</v>
      </c>
      <c r="H7789">
        <v>-0.16682577666868842</v>
      </c>
      <c r="I7789">
        <v>0.33985043125686748</v>
      </c>
      <c r="J7789">
        <v>0.63182280467937635</v>
      </c>
    </row>
    <row r="7790" spans="1:10" x14ac:dyDescent="0.2">
      <c r="A7790">
        <v>35203589</v>
      </c>
      <c r="B7790">
        <v>690</v>
      </c>
      <c r="C7790">
        <v>2</v>
      </c>
      <c r="D7790">
        <v>4</v>
      </c>
      <c r="E7790">
        <v>4</v>
      </c>
      <c r="F7790">
        <v>5</v>
      </c>
      <c r="G7790">
        <v>-0.50688443263404659</v>
      </c>
      <c r="H7790">
        <v>-2.5959075199639553E-2</v>
      </c>
      <c r="I7790">
        <v>0.21415866991420918</v>
      </c>
      <c r="J7790">
        <v>1.2962176871522613</v>
      </c>
    </row>
    <row r="7791" spans="1:10" x14ac:dyDescent="0.2">
      <c r="A7791">
        <v>35203590</v>
      </c>
      <c r="B7791">
        <v>1458</v>
      </c>
      <c r="C7791">
        <v>2</v>
      </c>
      <c r="D7791">
        <v>4</v>
      </c>
      <c r="E7791">
        <v>3</v>
      </c>
      <c r="F7791">
        <v>5</v>
      </c>
      <c r="G7791">
        <v>-0.53582410919914136</v>
      </c>
      <c r="H7791">
        <v>0.25779219779968698</v>
      </c>
      <c r="I7791">
        <v>-0.13947431805950322</v>
      </c>
      <c r="J7791">
        <v>1.5483102858459428</v>
      </c>
    </row>
    <row r="7792" spans="1:10" x14ac:dyDescent="0.2">
      <c r="A7792">
        <v>35203591</v>
      </c>
      <c r="B7792">
        <v>900</v>
      </c>
      <c r="C7792">
        <v>4</v>
      </c>
      <c r="D7792">
        <v>5</v>
      </c>
      <c r="E7792">
        <v>1</v>
      </c>
      <c r="F7792">
        <v>5</v>
      </c>
      <c r="G7792">
        <v>0.45482526251572108</v>
      </c>
      <c r="H7792">
        <v>1.8475261489343737</v>
      </c>
      <c r="I7792">
        <v>-1.2060029438728035</v>
      </c>
      <c r="J7792">
        <v>3.5592890717851606</v>
      </c>
    </row>
    <row r="7793" spans="1:10" x14ac:dyDescent="0.2">
      <c r="A7793">
        <v>35203592</v>
      </c>
      <c r="B7793">
        <v>389</v>
      </c>
      <c r="C7793">
        <v>3</v>
      </c>
      <c r="D7793">
        <v>4</v>
      </c>
      <c r="E7793">
        <v>4</v>
      </c>
      <c r="F7793">
        <v>5</v>
      </c>
      <c r="G7793">
        <v>-0.19849760213236406</v>
      </c>
      <c r="H7793">
        <v>0.14940936995536944</v>
      </c>
      <c r="I7793">
        <v>0.24239141782092113</v>
      </c>
      <c r="J7793">
        <v>1.3259383574266252</v>
      </c>
    </row>
    <row r="7794" spans="1:10" x14ac:dyDescent="0.2">
      <c r="A7794">
        <v>35203593</v>
      </c>
      <c r="B7794">
        <v>320</v>
      </c>
      <c r="C7794">
        <v>3</v>
      </c>
      <c r="D7794">
        <v>4</v>
      </c>
      <c r="E7794">
        <v>5</v>
      </c>
      <c r="F7794">
        <v>4</v>
      </c>
      <c r="G7794">
        <v>-0.31559290941850682</v>
      </c>
      <c r="H7794">
        <v>4.6122276290387343E-2</v>
      </c>
      <c r="I7794">
        <v>0.89578031635177169</v>
      </c>
      <c r="J7794">
        <v>0.36855510624224397</v>
      </c>
    </row>
    <row r="7795" spans="1:10" x14ac:dyDescent="0.2">
      <c r="A7795">
        <v>35203594</v>
      </c>
      <c r="B7795">
        <v>834</v>
      </c>
      <c r="C7795">
        <v>2</v>
      </c>
      <c r="D7795">
        <v>4</v>
      </c>
      <c r="E7795">
        <v>3</v>
      </c>
      <c r="F7795">
        <v>5</v>
      </c>
      <c r="G7795">
        <v>-0.65839053368691836</v>
      </c>
      <c r="H7795">
        <v>-8.9855167773368327E-3</v>
      </c>
      <c r="I7795">
        <v>-6.0473007924162513E-2</v>
      </c>
      <c r="J7795">
        <v>1.0446783977816483</v>
      </c>
    </row>
    <row r="7796" spans="1:10" x14ac:dyDescent="0.2">
      <c r="A7796">
        <v>35203595</v>
      </c>
      <c r="B7796">
        <v>578</v>
      </c>
      <c r="C7796">
        <v>3</v>
      </c>
      <c r="D7796">
        <v>4</v>
      </c>
      <c r="E7796">
        <v>3</v>
      </c>
      <c r="F7796">
        <v>5</v>
      </c>
      <c r="G7796">
        <v>-0.39826786252486923</v>
      </c>
      <c r="H7796">
        <v>3.8026439040889572E-2</v>
      </c>
      <c r="I7796">
        <v>-8.7607067965161572E-2</v>
      </c>
      <c r="J7796">
        <v>1.1167701335614204</v>
      </c>
    </row>
    <row r="7797" spans="1:10" x14ac:dyDescent="0.2">
      <c r="A7797">
        <v>35203596</v>
      </c>
      <c r="B7797">
        <v>346</v>
      </c>
      <c r="C7797">
        <v>2</v>
      </c>
      <c r="D7797">
        <v>4</v>
      </c>
      <c r="E7797">
        <v>4</v>
      </c>
      <c r="F7797">
        <v>5</v>
      </c>
      <c r="G7797">
        <v>-0.71450302731299797</v>
      </c>
      <c r="H7797">
        <v>0.26777418145269116</v>
      </c>
      <c r="I7797">
        <v>0.27231027518747114</v>
      </c>
      <c r="J7797">
        <v>1.1921622058977648</v>
      </c>
    </row>
    <row r="7798" spans="1:10" x14ac:dyDescent="0.2">
      <c r="A7798">
        <v>35203597</v>
      </c>
      <c r="B7798">
        <v>454</v>
      </c>
      <c r="C7798">
        <v>2</v>
      </c>
      <c r="D7798">
        <v>4</v>
      </c>
      <c r="E7798">
        <v>4</v>
      </c>
      <c r="F7798">
        <v>5</v>
      </c>
      <c r="G7798">
        <v>-0.63556811041023775</v>
      </c>
      <c r="H7798">
        <v>9.547853363671327E-2</v>
      </c>
      <c r="I7798">
        <v>0.41169485321280197</v>
      </c>
      <c r="J7798">
        <v>1.1268330382094811</v>
      </c>
    </row>
    <row r="7799" spans="1:10" x14ac:dyDescent="0.2">
      <c r="A7799">
        <v>35203599</v>
      </c>
      <c r="B7799">
        <v>782</v>
      </c>
      <c r="C7799">
        <v>4</v>
      </c>
      <c r="D7799">
        <v>4</v>
      </c>
      <c r="E7799">
        <v>3</v>
      </c>
      <c r="F7799">
        <v>5</v>
      </c>
      <c r="G7799">
        <v>0.38894382710360342</v>
      </c>
      <c r="H7799">
        <v>0.59518789052118548</v>
      </c>
      <c r="I7799">
        <v>-0.26299357581160476</v>
      </c>
      <c r="J7799">
        <v>1.3392789031025258</v>
      </c>
    </row>
    <row r="7800" spans="1:10" x14ac:dyDescent="0.2">
      <c r="A7800">
        <v>35203600</v>
      </c>
      <c r="B7800">
        <v>385</v>
      </c>
      <c r="C7800">
        <v>4</v>
      </c>
      <c r="D7800">
        <v>5</v>
      </c>
      <c r="E7800">
        <v>4</v>
      </c>
      <c r="F7800">
        <v>5</v>
      </c>
      <c r="G7800">
        <v>0.34340695539411681</v>
      </c>
      <c r="H7800">
        <v>0.73101951712932323</v>
      </c>
      <c r="I7800">
        <v>0.51676107365612389</v>
      </c>
      <c r="J7800">
        <v>1.117110599859251</v>
      </c>
    </row>
    <row r="7801" spans="1:10" x14ac:dyDescent="0.2">
      <c r="A7801">
        <v>35203604</v>
      </c>
      <c r="B7801">
        <v>754</v>
      </c>
      <c r="C7801">
        <v>1</v>
      </c>
      <c r="D7801">
        <v>4</v>
      </c>
      <c r="E7801">
        <v>4</v>
      </c>
      <c r="F7801">
        <v>5</v>
      </c>
      <c r="G7801">
        <v>-0.96037760435408703</v>
      </c>
      <c r="H7801">
        <v>0.40916808706448082</v>
      </c>
      <c r="I7801">
        <v>0.22593110968624136</v>
      </c>
      <c r="J7801">
        <v>1.7099997012822299</v>
      </c>
    </row>
    <row r="7802" spans="1:10" x14ac:dyDescent="0.2">
      <c r="A7802">
        <v>35203605</v>
      </c>
      <c r="B7802">
        <v>638</v>
      </c>
      <c r="C7802">
        <v>2</v>
      </c>
      <c r="D7802">
        <v>4</v>
      </c>
      <c r="E7802">
        <v>4</v>
      </c>
      <c r="F7802">
        <v>5</v>
      </c>
      <c r="G7802">
        <v>-0.74594888256404202</v>
      </c>
      <c r="H7802">
        <v>0.39851672347262085</v>
      </c>
      <c r="I7802">
        <v>0.26080020897896822</v>
      </c>
      <c r="J7802">
        <v>1.5323973470172341</v>
      </c>
    </row>
    <row r="7803" spans="1:10" x14ac:dyDescent="0.2">
      <c r="A7803">
        <v>35203606</v>
      </c>
      <c r="B7803">
        <v>511</v>
      </c>
      <c r="C7803">
        <v>1</v>
      </c>
      <c r="D7803">
        <v>4</v>
      </c>
      <c r="E7803">
        <v>3</v>
      </c>
      <c r="F7803">
        <v>5</v>
      </c>
      <c r="G7803">
        <v>-0.77755323560406253</v>
      </c>
      <c r="H7803">
        <v>0.29996680850344587</v>
      </c>
      <c r="I7803">
        <v>-0.19726633247735798</v>
      </c>
      <c r="J7803">
        <v>1.8669205544262462</v>
      </c>
    </row>
    <row r="7804" spans="1:10" x14ac:dyDescent="0.2">
      <c r="A7804">
        <v>35203607</v>
      </c>
      <c r="B7804">
        <v>759</v>
      </c>
      <c r="C7804">
        <v>1</v>
      </c>
      <c r="D7804">
        <v>4</v>
      </c>
      <c r="E7804">
        <v>4</v>
      </c>
      <c r="F7804">
        <v>5</v>
      </c>
      <c r="G7804">
        <v>-0.82902600176080998</v>
      </c>
      <c r="H7804">
        <v>0.47921680465637673</v>
      </c>
      <c r="I7804">
        <v>9.7254751338487599E-2</v>
      </c>
      <c r="J7804">
        <v>1.7593885848115454</v>
      </c>
    </row>
    <row r="7805" spans="1:10" x14ac:dyDescent="0.2">
      <c r="A7805">
        <v>35203608</v>
      </c>
      <c r="B7805">
        <v>643</v>
      </c>
      <c r="C7805">
        <v>1</v>
      </c>
      <c r="D7805">
        <v>5</v>
      </c>
      <c r="E7805">
        <v>4</v>
      </c>
      <c r="F7805">
        <v>5</v>
      </c>
      <c r="G7805">
        <v>-1.0327195753364078</v>
      </c>
      <c r="H7805">
        <v>1.1026225948060333</v>
      </c>
      <c r="I7805">
        <v>0.16250586403394038</v>
      </c>
      <c r="J7805">
        <v>1.6291514400144596</v>
      </c>
    </row>
    <row r="7806" spans="1:10" x14ac:dyDescent="0.2">
      <c r="A7806">
        <v>35203610</v>
      </c>
      <c r="B7806">
        <v>773</v>
      </c>
      <c r="C7806">
        <v>3</v>
      </c>
      <c r="D7806">
        <v>3</v>
      </c>
      <c r="E7806">
        <v>5</v>
      </c>
      <c r="F7806">
        <v>4</v>
      </c>
      <c r="G7806">
        <v>-0.10164281865392359</v>
      </c>
      <c r="H7806">
        <v>-0.27605779733892211</v>
      </c>
      <c r="I7806">
        <v>2.2212986993746986</v>
      </c>
      <c r="J7806">
        <v>0.163990122430001</v>
      </c>
    </row>
    <row r="7807" spans="1:10" x14ac:dyDescent="0.2">
      <c r="A7807">
        <v>35203611</v>
      </c>
      <c r="B7807">
        <v>398</v>
      </c>
      <c r="C7807">
        <v>3</v>
      </c>
      <c r="D7807">
        <v>2</v>
      </c>
      <c r="E7807">
        <v>5</v>
      </c>
      <c r="F7807">
        <v>4</v>
      </c>
      <c r="G7807">
        <v>-0.33477982825750324</v>
      </c>
      <c r="H7807">
        <v>-0.44501359701545495</v>
      </c>
      <c r="I7807">
        <v>0.61921650681417073</v>
      </c>
      <c r="J7807">
        <v>0.17693768029778656</v>
      </c>
    </row>
    <row r="7808" spans="1:10" x14ac:dyDescent="0.2">
      <c r="A7808">
        <v>35203612</v>
      </c>
      <c r="B7808">
        <v>540</v>
      </c>
      <c r="C7808">
        <v>1</v>
      </c>
      <c r="D7808">
        <v>4</v>
      </c>
      <c r="E7808">
        <v>5</v>
      </c>
      <c r="F7808">
        <v>5</v>
      </c>
      <c r="G7808">
        <v>-0.96980030828167996</v>
      </c>
      <c r="H7808">
        <v>0.45298929762393858</v>
      </c>
      <c r="I7808">
        <v>0.62353510088519093</v>
      </c>
      <c r="J7808">
        <v>1.5335846624329652</v>
      </c>
    </row>
    <row r="7809" spans="1:10" x14ac:dyDescent="0.2">
      <c r="A7809">
        <v>35203613</v>
      </c>
      <c r="B7809">
        <v>928</v>
      </c>
      <c r="C7809">
        <v>1</v>
      </c>
      <c r="D7809">
        <v>5</v>
      </c>
      <c r="E7809">
        <v>4</v>
      </c>
      <c r="F7809">
        <v>5</v>
      </c>
      <c r="G7809">
        <v>-1.1509553709357008</v>
      </c>
      <c r="H7809">
        <v>0.63789175447572044</v>
      </c>
      <c r="I7809">
        <v>0.15017248704227898</v>
      </c>
      <c r="J7809">
        <v>2.2050567906664722</v>
      </c>
    </row>
    <row r="7810" spans="1:10" x14ac:dyDescent="0.2">
      <c r="A7810">
        <v>35203614</v>
      </c>
      <c r="B7810">
        <v>400</v>
      </c>
      <c r="C7810">
        <v>1</v>
      </c>
      <c r="D7810">
        <v>4</v>
      </c>
      <c r="E7810">
        <v>5</v>
      </c>
      <c r="F7810">
        <v>5</v>
      </c>
      <c r="G7810">
        <v>-0.86278965511901062</v>
      </c>
      <c r="H7810">
        <v>0.44553070912082571</v>
      </c>
      <c r="I7810">
        <v>1.0829395172637257</v>
      </c>
      <c r="J7810">
        <v>1.7439479093918471</v>
      </c>
    </row>
    <row r="7811" spans="1:10" x14ac:dyDescent="0.2">
      <c r="A7811">
        <v>35203615</v>
      </c>
      <c r="B7811">
        <v>459</v>
      </c>
      <c r="C7811">
        <v>1</v>
      </c>
      <c r="D7811">
        <v>5</v>
      </c>
      <c r="E7811">
        <v>4</v>
      </c>
      <c r="F7811">
        <v>5</v>
      </c>
      <c r="G7811">
        <v>-1.2790006644575727</v>
      </c>
      <c r="H7811">
        <v>1.1562905725975299</v>
      </c>
      <c r="I7811">
        <v>0.1820958632287315</v>
      </c>
      <c r="J7811">
        <v>2.7218452462809273</v>
      </c>
    </row>
    <row r="7812" spans="1:10" x14ac:dyDescent="0.2">
      <c r="A7812">
        <v>35203616</v>
      </c>
      <c r="B7812">
        <v>628</v>
      </c>
      <c r="C7812">
        <v>1</v>
      </c>
      <c r="D7812">
        <v>5</v>
      </c>
      <c r="E7812">
        <v>5</v>
      </c>
      <c r="F7812">
        <v>5</v>
      </c>
      <c r="G7812">
        <v>-1.2095563719757296</v>
      </c>
      <c r="H7812">
        <v>1.3098947208178731</v>
      </c>
      <c r="I7812">
        <v>0.59288528892032433</v>
      </c>
      <c r="J7812">
        <v>1.7786285248368388</v>
      </c>
    </row>
    <row r="7813" spans="1:10" x14ac:dyDescent="0.2">
      <c r="A7813">
        <v>35203617</v>
      </c>
      <c r="B7813">
        <v>959</v>
      </c>
      <c r="C7813">
        <v>3</v>
      </c>
      <c r="D7813">
        <v>5</v>
      </c>
      <c r="E7813">
        <v>1</v>
      </c>
      <c r="F7813">
        <v>5</v>
      </c>
      <c r="G7813">
        <v>-0.25706314626343618</v>
      </c>
      <c r="H7813">
        <v>1.8477820138126004</v>
      </c>
      <c r="I7813">
        <v>-0.77688543014251321</v>
      </c>
      <c r="J7813">
        <v>4.2627074950129398</v>
      </c>
    </row>
    <row r="7814" spans="1:10" x14ac:dyDescent="0.2">
      <c r="A7814">
        <v>35203618</v>
      </c>
      <c r="B7814">
        <v>2564</v>
      </c>
      <c r="C7814">
        <v>4</v>
      </c>
      <c r="D7814">
        <v>5</v>
      </c>
      <c r="E7814">
        <v>3</v>
      </c>
      <c r="F7814">
        <v>5</v>
      </c>
      <c r="G7814">
        <v>0.36830734045309843</v>
      </c>
      <c r="H7814">
        <v>1.1856032019710916</v>
      </c>
      <c r="I7814">
        <v>-0.23640935618427034</v>
      </c>
      <c r="J7814">
        <v>2.0654085522899752</v>
      </c>
    </row>
    <row r="7815" spans="1:10" x14ac:dyDescent="0.2">
      <c r="A7815">
        <v>35203619</v>
      </c>
      <c r="B7815">
        <v>583</v>
      </c>
      <c r="C7815">
        <v>2</v>
      </c>
      <c r="D7815">
        <v>4</v>
      </c>
      <c r="E7815">
        <v>4</v>
      </c>
      <c r="F7815">
        <v>5</v>
      </c>
      <c r="G7815">
        <v>-0.58402084964719658</v>
      </c>
      <c r="H7815">
        <v>0.22714626963860632</v>
      </c>
      <c r="I7815">
        <v>0.17022434541326983</v>
      </c>
      <c r="J7815">
        <v>1.6338838609720137</v>
      </c>
    </row>
    <row r="7816" spans="1:10" x14ac:dyDescent="0.2">
      <c r="A7816">
        <v>35203620</v>
      </c>
      <c r="B7816">
        <v>985</v>
      </c>
      <c r="C7816">
        <v>3</v>
      </c>
      <c r="D7816">
        <v>5</v>
      </c>
      <c r="E7816">
        <v>5</v>
      </c>
      <c r="F7816">
        <v>5</v>
      </c>
      <c r="G7816">
        <v>-0.16275754831814887</v>
      </c>
      <c r="H7816">
        <v>1.1049587796964055</v>
      </c>
      <c r="I7816">
        <v>1.5446471714333854</v>
      </c>
      <c r="J7816">
        <v>1.9250827641172266</v>
      </c>
    </row>
    <row r="7817" spans="1:10" x14ac:dyDescent="0.2">
      <c r="A7817">
        <v>35203621</v>
      </c>
      <c r="B7817">
        <v>1110</v>
      </c>
      <c r="C7817">
        <v>1</v>
      </c>
      <c r="D7817">
        <v>4</v>
      </c>
      <c r="E7817">
        <v>3</v>
      </c>
      <c r="F7817">
        <v>5</v>
      </c>
      <c r="G7817">
        <v>-0.96895651923651815</v>
      </c>
      <c r="H7817">
        <v>0.48781672051617875</v>
      </c>
      <c r="I7817">
        <v>-0.20952350924502661</v>
      </c>
      <c r="J7817">
        <v>1.6891782791320651</v>
      </c>
    </row>
    <row r="7818" spans="1:10" x14ac:dyDescent="0.2">
      <c r="A7818">
        <v>35203622</v>
      </c>
      <c r="B7818">
        <v>1064</v>
      </c>
      <c r="C7818">
        <v>3</v>
      </c>
      <c r="D7818">
        <v>5</v>
      </c>
      <c r="E7818">
        <v>2</v>
      </c>
      <c r="F7818">
        <v>5</v>
      </c>
      <c r="G7818">
        <v>-0.30146107408327649</v>
      </c>
      <c r="H7818">
        <v>1.5581507347909989</v>
      </c>
      <c r="I7818">
        <v>-0.62582009826261598</v>
      </c>
      <c r="J7818">
        <v>2.3765514905045828</v>
      </c>
    </row>
    <row r="7819" spans="1:10" x14ac:dyDescent="0.2">
      <c r="A7819">
        <v>35203623</v>
      </c>
      <c r="B7819">
        <v>975</v>
      </c>
      <c r="C7819">
        <v>1</v>
      </c>
      <c r="D7819">
        <v>4</v>
      </c>
      <c r="E7819">
        <v>2</v>
      </c>
      <c r="F7819">
        <v>5</v>
      </c>
      <c r="G7819">
        <v>-1.0023488270646563</v>
      </c>
      <c r="H7819">
        <v>0.54621123343013256</v>
      </c>
      <c r="I7819">
        <v>-0.49979459395653347</v>
      </c>
      <c r="J7819">
        <v>2.3580611435852985</v>
      </c>
    </row>
    <row r="7820" spans="1:10" x14ac:dyDescent="0.2">
      <c r="A7820">
        <v>35203626</v>
      </c>
      <c r="B7820">
        <v>536</v>
      </c>
      <c r="C7820">
        <v>2</v>
      </c>
      <c r="D7820">
        <v>5</v>
      </c>
      <c r="E7820">
        <v>4</v>
      </c>
      <c r="F7820">
        <v>5</v>
      </c>
      <c r="G7820">
        <v>-0.72472994411684377</v>
      </c>
      <c r="H7820">
        <v>0.69031542281924785</v>
      </c>
      <c r="I7820">
        <v>0.23103736673643921</v>
      </c>
      <c r="J7820">
        <v>1.5442297345399152</v>
      </c>
    </row>
    <row r="7821" spans="1:10" x14ac:dyDescent="0.2">
      <c r="A7821">
        <v>35203627</v>
      </c>
      <c r="B7821">
        <v>753</v>
      </c>
      <c r="C7821">
        <v>2</v>
      </c>
      <c r="D7821">
        <v>5</v>
      </c>
      <c r="E7821">
        <v>4</v>
      </c>
      <c r="F7821">
        <v>5</v>
      </c>
      <c r="G7821">
        <v>-0.74659812167442474</v>
      </c>
      <c r="H7821">
        <v>0.70584864490825028</v>
      </c>
      <c r="I7821">
        <v>0.48899910458749035</v>
      </c>
      <c r="J7821">
        <v>1.5983462803694533</v>
      </c>
    </row>
    <row r="7822" spans="1:10" x14ac:dyDescent="0.2">
      <c r="A7822">
        <v>35203628</v>
      </c>
      <c r="B7822">
        <v>385</v>
      </c>
      <c r="C7822">
        <v>2</v>
      </c>
      <c r="D7822">
        <v>5</v>
      </c>
      <c r="E7822">
        <v>4</v>
      </c>
      <c r="F7822">
        <v>5</v>
      </c>
      <c r="G7822">
        <v>-0.61659289844933496</v>
      </c>
      <c r="H7822">
        <v>0.76154995578326079</v>
      </c>
      <c r="I7822">
        <v>0.3478739580460255</v>
      </c>
      <c r="J7822">
        <v>1.7633271638320536</v>
      </c>
    </row>
    <row r="7823" spans="1:10" x14ac:dyDescent="0.2">
      <c r="A7823">
        <v>35203629</v>
      </c>
      <c r="B7823">
        <v>266</v>
      </c>
      <c r="C7823">
        <v>3</v>
      </c>
      <c r="D7823">
        <v>4</v>
      </c>
      <c r="E7823">
        <v>4</v>
      </c>
      <c r="F7823">
        <v>5</v>
      </c>
      <c r="G7823">
        <v>-0.31128196978567707</v>
      </c>
      <c r="H7823">
        <v>0.14818295563490305</v>
      </c>
      <c r="I7823">
        <v>0.39691794518100471</v>
      </c>
      <c r="J7823">
        <v>2.0101301979573409</v>
      </c>
    </row>
    <row r="7824" spans="1:10" x14ac:dyDescent="0.2">
      <c r="A7824">
        <v>35203630</v>
      </c>
      <c r="B7824">
        <v>313</v>
      </c>
      <c r="C7824">
        <v>2</v>
      </c>
      <c r="D7824">
        <v>5</v>
      </c>
      <c r="E7824">
        <v>3</v>
      </c>
      <c r="F7824">
        <v>5</v>
      </c>
      <c r="G7824">
        <v>-0.68541184798079569</v>
      </c>
      <c r="H7824">
        <v>0.65055093222644222</v>
      </c>
      <c r="I7824">
        <v>-0.25310001760982054</v>
      </c>
      <c r="J7824">
        <v>1.9311584908780404</v>
      </c>
    </row>
    <row r="7825" spans="1:10" x14ac:dyDescent="0.2">
      <c r="A7825">
        <v>35203631</v>
      </c>
      <c r="B7825">
        <v>445</v>
      </c>
      <c r="C7825">
        <v>2</v>
      </c>
      <c r="D7825">
        <v>3</v>
      </c>
      <c r="E7825">
        <v>5</v>
      </c>
      <c r="F7825">
        <v>5</v>
      </c>
      <c r="G7825">
        <v>-0.66652618012745002</v>
      </c>
      <c r="H7825">
        <v>-0.24267119085288508</v>
      </c>
      <c r="I7825">
        <v>0.59716695865733782</v>
      </c>
      <c r="J7825">
        <v>1.3621831293218438</v>
      </c>
    </row>
    <row r="7826" spans="1:10" x14ac:dyDescent="0.2">
      <c r="A7826">
        <v>35203632</v>
      </c>
      <c r="B7826">
        <v>556</v>
      </c>
      <c r="C7826">
        <v>3</v>
      </c>
      <c r="D7826">
        <v>2</v>
      </c>
      <c r="E7826">
        <v>5</v>
      </c>
      <c r="F7826">
        <v>4</v>
      </c>
      <c r="G7826">
        <v>-0.28941366856628126</v>
      </c>
      <c r="H7826">
        <v>-0.50024563866699845</v>
      </c>
      <c r="I7826">
        <v>0.87266286571103713</v>
      </c>
      <c r="J7826">
        <v>3.5860661426568657E-2</v>
      </c>
    </row>
    <row r="7827" spans="1:10" x14ac:dyDescent="0.2">
      <c r="A7827">
        <v>35203633</v>
      </c>
      <c r="B7827">
        <v>416</v>
      </c>
      <c r="C7827">
        <v>3</v>
      </c>
      <c r="D7827">
        <v>2</v>
      </c>
      <c r="E7827">
        <v>5</v>
      </c>
      <c r="F7827">
        <v>4</v>
      </c>
      <c r="G7827">
        <v>-0.28242103850205558</v>
      </c>
      <c r="H7827">
        <v>-0.5450290360739608</v>
      </c>
      <c r="I7827">
        <v>1.2621350094895896</v>
      </c>
      <c r="J7827">
        <v>0.21551529849966761</v>
      </c>
    </row>
    <row r="7828" spans="1:10" x14ac:dyDescent="0.2">
      <c r="A7828">
        <v>35203634</v>
      </c>
      <c r="B7828">
        <v>528</v>
      </c>
      <c r="C7828">
        <v>2</v>
      </c>
      <c r="D7828">
        <v>3</v>
      </c>
      <c r="E7828">
        <v>4</v>
      </c>
      <c r="F7828">
        <v>4</v>
      </c>
      <c r="G7828">
        <v>-0.64865986430492828</v>
      </c>
      <c r="H7828">
        <v>-0.20081480015396996</v>
      </c>
      <c r="I7828">
        <v>6.3249128380806777E-2</v>
      </c>
      <c r="J7828">
        <v>0.67360783832217863</v>
      </c>
    </row>
    <row r="7829" spans="1:10" x14ac:dyDescent="0.2">
      <c r="A7829">
        <v>35203635</v>
      </c>
      <c r="B7829">
        <v>600</v>
      </c>
      <c r="C7829">
        <v>4</v>
      </c>
      <c r="D7829">
        <v>4</v>
      </c>
      <c r="E7829">
        <v>1</v>
      </c>
      <c r="F7829">
        <v>5</v>
      </c>
      <c r="G7829">
        <v>0.24717985757453198</v>
      </c>
      <c r="H7829">
        <v>0.43816400085235374</v>
      </c>
      <c r="I7829">
        <v>-0.75772135968047416</v>
      </c>
      <c r="J7829">
        <v>1.8154007693798655</v>
      </c>
    </row>
    <row r="7830" spans="1:10" x14ac:dyDescent="0.2">
      <c r="A7830">
        <v>35203636</v>
      </c>
      <c r="B7830">
        <v>718</v>
      </c>
      <c r="C7830">
        <v>5</v>
      </c>
      <c r="D7830">
        <v>5</v>
      </c>
      <c r="E7830">
        <v>2</v>
      </c>
      <c r="F7830">
        <v>5</v>
      </c>
      <c r="G7830">
        <v>0.76799684093664933</v>
      </c>
      <c r="H7830">
        <v>1.5263004226806551</v>
      </c>
      <c r="I7830">
        <v>-0.56367283306881077</v>
      </c>
      <c r="J7830">
        <v>1.8561964581384007</v>
      </c>
    </row>
    <row r="7831" spans="1:10" x14ac:dyDescent="0.2">
      <c r="A7831">
        <v>35203637</v>
      </c>
      <c r="B7831">
        <v>415</v>
      </c>
      <c r="C7831">
        <v>2</v>
      </c>
      <c r="D7831">
        <v>4</v>
      </c>
      <c r="E7831">
        <v>2</v>
      </c>
      <c r="F7831">
        <v>5</v>
      </c>
      <c r="G7831">
        <v>-0.62995222458581168</v>
      </c>
      <c r="H7831">
        <v>0.5020725467545244</v>
      </c>
      <c r="I7831">
        <v>-0.51338566371786254</v>
      </c>
      <c r="J7831">
        <v>1.8475850786005095</v>
      </c>
    </row>
    <row r="7832" spans="1:10" x14ac:dyDescent="0.2">
      <c r="A7832">
        <v>35203640</v>
      </c>
      <c r="B7832">
        <v>373</v>
      </c>
      <c r="C7832">
        <v>2</v>
      </c>
      <c r="D7832">
        <v>3</v>
      </c>
      <c r="E7832">
        <v>4</v>
      </c>
      <c r="F7832">
        <v>4</v>
      </c>
      <c r="G7832">
        <v>-0.75750548048864985</v>
      </c>
      <c r="H7832">
        <v>-0.35915123567156654</v>
      </c>
      <c r="I7832">
        <v>7.8844187327639925E-2</v>
      </c>
      <c r="J7832">
        <v>0.53092438858551005</v>
      </c>
    </row>
    <row r="7833" spans="1:10" x14ac:dyDescent="0.2">
      <c r="A7833">
        <v>35203641</v>
      </c>
      <c r="B7833">
        <v>344</v>
      </c>
      <c r="C7833">
        <v>3</v>
      </c>
      <c r="D7833">
        <v>3</v>
      </c>
      <c r="E7833">
        <v>4</v>
      </c>
      <c r="F7833">
        <v>4</v>
      </c>
      <c r="G7833">
        <v>-0.27157961602652819</v>
      </c>
      <c r="H7833">
        <v>-0.18810846894108502</v>
      </c>
      <c r="I7833">
        <v>0.45685173213932567</v>
      </c>
      <c r="J7833">
        <v>0.35390451726899541</v>
      </c>
    </row>
    <row r="7834" spans="1:10" x14ac:dyDescent="0.2">
      <c r="A7834">
        <v>35203649</v>
      </c>
      <c r="B7834">
        <v>0</v>
      </c>
    </row>
    <row r="7835" spans="1:10" x14ac:dyDescent="0.2">
      <c r="A7835">
        <v>35203650</v>
      </c>
      <c r="B7835">
        <v>1531</v>
      </c>
      <c r="C7835">
        <v>5</v>
      </c>
      <c r="D7835">
        <v>4</v>
      </c>
      <c r="E7835">
        <v>5</v>
      </c>
      <c r="F7835">
        <v>5</v>
      </c>
      <c r="G7835">
        <v>0.68493798511226012</v>
      </c>
      <c r="H7835">
        <v>0.12124798572500584</v>
      </c>
      <c r="I7835">
        <v>1.2116134100379208</v>
      </c>
      <c r="J7835">
        <v>0.76823474423160809</v>
      </c>
    </row>
    <row r="7836" spans="1:10" x14ac:dyDescent="0.2">
      <c r="A7836">
        <v>35203651</v>
      </c>
      <c r="B7836">
        <v>485</v>
      </c>
      <c r="C7836">
        <v>4</v>
      </c>
      <c r="D7836">
        <v>2</v>
      </c>
      <c r="E7836">
        <v>4</v>
      </c>
      <c r="F7836">
        <v>4</v>
      </c>
      <c r="G7836">
        <v>2.2970976644155969E-2</v>
      </c>
      <c r="H7836">
        <v>-0.6849700772691466</v>
      </c>
      <c r="I7836">
        <v>0.52453708699749968</v>
      </c>
      <c r="J7836">
        <v>0.40406829256040355</v>
      </c>
    </row>
    <row r="7837" spans="1:10" x14ac:dyDescent="0.2">
      <c r="A7837">
        <v>35203652</v>
      </c>
      <c r="B7837">
        <v>420</v>
      </c>
      <c r="C7837">
        <v>1</v>
      </c>
      <c r="D7837">
        <v>5</v>
      </c>
      <c r="E7837">
        <v>4</v>
      </c>
      <c r="F7837">
        <v>5</v>
      </c>
      <c r="G7837">
        <v>-1.0859900276249248</v>
      </c>
      <c r="H7837">
        <v>0.67590807087013893</v>
      </c>
      <c r="I7837">
        <v>7.1797973336814022E-2</v>
      </c>
      <c r="J7837">
        <v>1.7127430335991172</v>
      </c>
    </row>
    <row r="7838" spans="1:10" x14ac:dyDescent="0.2">
      <c r="A7838">
        <v>35203653</v>
      </c>
      <c r="B7838">
        <v>696</v>
      </c>
      <c r="C7838">
        <v>2</v>
      </c>
      <c r="D7838">
        <v>4</v>
      </c>
      <c r="E7838">
        <v>3</v>
      </c>
      <c r="F7838">
        <v>5</v>
      </c>
      <c r="G7838">
        <v>-0.71764059913118772</v>
      </c>
      <c r="H7838">
        <v>0.25547520130567286</v>
      </c>
      <c r="I7838">
        <v>-0.14223650960926371</v>
      </c>
      <c r="J7838">
        <v>1.704874044999779</v>
      </c>
    </row>
    <row r="7839" spans="1:10" x14ac:dyDescent="0.2">
      <c r="A7839">
        <v>35203654</v>
      </c>
      <c r="B7839">
        <v>466</v>
      </c>
      <c r="C7839">
        <v>1</v>
      </c>
      <c r="D7839">
        <v>4</v>
      </c>
      <c r="E7839">
        <v>3</v>
      </c>
      <c r="F7839">
        <v>5</v>
      </c>
      <c r="G7839">
        <v>-0.77324472881204498</v>
      </c>
      <c r="H7839">
        <v>0.31302827196706584</v>
      </c>
      <c r="I7839">
        <v>-4.9206310589586452E-2</v>
      </c>
      <c r="J7839">
        <v>1.5721297526132187</v>
      </c>
    </row>
    <row r="7840" spans="1:10" x14ac:dyDescent="0.2">
      <c r="A7840">
        <v>35203655</v>
      </c>
      <c r="B7840">
        <v>464</v>
      </c>
      <c r="C7840">
        <v>2</v>
      </c>
      <c r="D7840">
        <v>4</v>
      </c>
      <c r="E7840">
        <v>3</v>
      </c>
      <c r="F7840">
        <v>5</v>
      </c>
      <c r="G7840">
        <v>-0.59006607308568326</v>
      </c>
      <c r="H7840">
        <v>0.57231437069495261</v>
      </c>
      <c r="I7840">
        <v>-0.14559678041581725</v>
      </c>
      <c r="J7840">
        <v>1.1261825757143329</v>
      </c>
    </row>
    <row r="7841" spans="1:10" x14ac:dyDescent="0.2">
      <c r="A7841">
        <v>35203656</v>
      </c>
      <c r="B7841">
        <v>549</v>
      </c>
      <c r="C7841">
        <v>5</v>
      </c>
      <c r="D7841">
        <v>5</v>
      </c>
      <c r="E7841">
        <v>5</v>
      </c>
      <c r="F7841">
        <v>4</v>
      </c>
      <c r="G7841">
        <v>1.3824538101229926</v>
      </c>
      <c r="H7841">
        <v>0.78328817419463193</v>
      </c>
      <c r="I7841">
        <v>2.039665352581693</v>
      </c>
      <c r="J7841">
        <v>6.4561614367752401E-2</v>
      </c>
    </row>
    <row r="7842" spans="1:10" x14ac:dyDescent="0.2">
      <c r="A7842">
        <v>35203657</v>
      </c>
      <c r="B7842">
        <v>492</v>
      </c>
      <c r="C7842">
        <v>2</v>
      </c>
      <c r="D7842">
        <v>4</v>
      </c>
      <c r="E7842">
        <v>3</v>
      </c>
      <c r="F7842">
        <v>4</v>
      </c>
      <c r="G7842">
        <v>-0.42325748965678733</v>
      </c>
      <c r="H7842">
        <v>9.183496233184224E-2</v>
      </c>
      <c r="I7842">
        <v>-0.26357132455117815</v>
      </c>
      <c r="J7842">
        <v>0.52667831375598018</v>
      </c>
    </row>
    <row r="7843" spans="1:10" x14ac:dyDescent="0.2">
      <c r="A7843">
        <v>35203658</v>
      </c>
      <c r="B7843">
        <v>373</v>
      </c>
      <c r="C7843">
        <v>3</v>
      </c>
      <c r="D7843">
        <v>4</v>
      </c>
      <c r="E7843">
        <v>3</v>
      </c>
      <c r="F7843">
        <v>4</v>
      </c>
      <c r="G7843">
        <v>-0.17659195792115798</v>
      </c>
      <c r="H7843">
        <v>0.33599684254817658</v>
      </c>
      <c r="I7843">
        <v>-0.26833181798372174</v>
      </c>
      <c r="J7843">
        <v>0.59169611300024083</v>
      </c>
    </row>
    <row r="7844" spans="1:10" x14ac:dyDescent="0.2">
      <c r="A7844">
        <v>35203659</v>
      </c>
      <c r="B7844">
        <v>969</v>
      </c>
      <c r="C7844">
        <v>4</v>
      </c>
      <c r="D7844">
        <v>5</v>
      </c>
      <c r="E7844">
        <v>2</v>
      </c>
      <c r="F7844">
        <v>5</v>
      </c>
      <c r="G7844">
        <v>0.36180927668646851</v>
      </c>
      <c r="H7844">
        <v>1.8424727799118599</v>
      </c>
      <c r="I7844">
        <v>-0.50417647137676558</v>
      </c>
      <c r="J7844">
        <v>1.9878551777504707</v>
      </c>
    </row>
    <row r="7845" spans="1:10" x14ac:dyDescent="0.2">
      <c r="A7845">
        <v>35203660</v>
      </c>
      <c r="B7845">
        <v>303</v>
      </c>
      <c r="C7845">
        <v>3</v>
      </c>
      <c r="D7845">
        <v>5</v>
      </c>
      <c r="E7845">
        <v>3</v>
      </c>
      <c r="F7845">
        <v>4</v>
      </c>
      <c r="G7845">
        <v>-8.4193339917671722E-2</v>
      </c>
      <c r="H7845">
        <v>0.86314893406009485</v>
      </c>
      <c r="I7845">
        <v>-0.22967852429885591</v>
      </c>
      <c r="J7845">
        <v>0.54735234634260987</v>
      </c>
    </row>
    <row r="7846" spans="1:10" x14ac:dyDescent="0.2">
      <c r="A7846">
        <v>35203661</v>
      </c>
      <c r="B7846">
        <v>690</v>
      </c>
      <c r="C7846">
        <v>2</v>
      </c>
      <c r="D7846">
        <v>4</v>
      </c>
      <c r="E7846">
        <v>2</v>
      </c>
      <c r="F7846">
        <v>5</v>
      </c>
      <c r="G7846">
        <v>-0.62436182084459591</v>
      </c>
      <c r="H7846">
        <v>0.36722706165309466</v>
      </c>
      <c r="I7846">
        <v>-0.66400192991243201</v>
      </c>
      <c r="J7846">
        <v>1.1160786694256219</v>
      </c>
    </row>
    <row r="7847" spans="1:10" x14ac:dyDescent="0.2">
      <c r="A7847">
        <v>35203664</v>
      </c>
      <c r="B7847">
        <v>1027</v>
      </c>
      <c r="C7847">
        <v>4</v>
      </c>
      <c r="D7847">
        <v>5</v>
      </c>
      <c r="E7847">
        <v>1</v>
      </c>
      <c r="F7847">
        <v>5</v>
      </c>
      <c r="G7847">
        <v>0.12246621687006537</v>
      </c>
      <c r="H7847">
        <v>3.7790183098111028</v>
      </c>
      <c r="I7847">
        <v>-0.75895304146666498</v>
      </c>
      <c r="J7847">
        <v>1.3025966937130611</v>
      </c>
    </row>
    <row r="7848" spans="1:10" x14ac:dyDescent="0.2">
      <c r="A7848">
        <v>35203666</v>
      </c>
      <c r="B7848">
        <v>470</v>
      </c>
      <c r="C7848">
        <v>1</v>
      </c>
      <c r="D7848">
        <v>5</v>
      </c>
      <c r="E7848">
        <v>3</v>
      </c>
      <c r="F7848">
        <v>4</v>
      </c>
      <c r="G7848">
        <v>-1.3602328584708048</v>
      </c>
      <c r="H7848">
        <v>3.6628019838262311</v>
      </c>
      <c r="I7848">
        <v>-0.29159910980359488</v>
      </c>
      <c r="J7848">
        <v>0.55497649990547737</v>
      </c>
    </row>
    <row r="7849" spans="1:10" x14ac:dyDescent="0.2">
      <c r="A7849">
        <v>35203668</v>
      </c>
      <c r="B7849">
        <v>613</v>
      </c>
      <c r="C7849">
        <v>3</v>
      </c>
      <c r="D7849">
        <v>4</v>
      </c>
      <c r="E7849">
        <v>4</v>
      </c>
      <c r="F7849">
        <v>4</v>
      </c>
      <c r="G7849">
        <v>-0.2477892649853648</v>
      </c>
      <c r="H7849">
        <v>0.20098630187929573</v>
      </c>
      <c r="I7849">
        <v>0.28527567736540249</v>
      </c>
      <c r="J7849">
        <v>0.29915673896738781</v>
      </c>
    </row>
    <row r="7850" spans="1:10" x14ac:dyDescent="0.2">
      <c r="A7850">
        <v>35203669</v>
      </c>
      <c r="B7850">
        <v>732</v>
      </c>
      <c r="C7850">
        <v>3</v>
      </c>
      <c r="D7850">
        <v>4</v>
      </c>
      <c r="E7850">
        <v>4</v>
      </c>
      <c r="F7850">
        <v>4</v>
      </c>
      <c r="G7850">
        <v>-0.31541873940088616</v>
      </c>
      <c r="H7850">
        <v>0.24862618085194135</v>
      </c>
      <c r="I7850">
        <v>0.20718626263974518</v>
      </c>
      <c r="J7850">
        <v>0.68573865068234618</v>
      </c>
    </row>
    <row r="7851" spans="1:10" x14ac:dyDescent="0.2">
      <c r="A7851">
        <v>35203670</v>
      </c>
      <c r="B7851">
        <v>782</v>
      </c>
      <c r="C7851">
        <v>1</v>
      </c>
      <c r="D7851">
        <v>4</v>
      </c>
      <c r="E7851">
        <v>1</v>
      </c>
      <c r="F7851">
        <v>5</v>
      </c>
      <c r="G7851">
        <v>-1.0300070435018696</v>
      </c>
      <c r="H7851">
        <v>0.53978927849024638</v>
      </c>
      <c r="I7851">
        <v>-0.94473230715709189</v>
      </c>
      <c r="J7851">
        <v>1.1654497896445881</v>
      </c>
    </row>
    <row r="7852" spans="1:10" x14ac:dyDescent="0.2">
      <c r="A7852">
        <v>35203672</v>
      </c>
      <c r="B7852">
        <v>393</v>
      </c>
      <c r="C7852">
        <v>3</v>
      </c>
      <c r="D7852">
        <v>3</v>
      </c>
      <c r="E7852">
        <v>3</v>
      </c>
      <c r="F7852">
        <v>4</v>
      </c>
      <c r="G7852">
        <v>-0.14603446372760298</v>
      </c>
      <c r="H7852">
        <v>-0.1400244061620462</v>
      </c>
      <c r="I7852">
        <v>-0.11991892872783119</v>
      </c>
      <c r="J7852">
        <v>0.49618073804940066</v>
      </c>
    </row>
    <row r="7853" spans="1:10" x14ac:dyDescent="0.2">
      <c r="A7853">
        <v>35203673</v>
      </c>
      <c r="B7853">
        <v>252</v>
      </c>
      <c r="C7853">
        <v>3</v>
      </c>
      <c r="D7853">
        <v>3</v>
      </c>
      <c r="E7853">
        <v>4</v>
      </c>
      <c r="F7853">
        <v>4</v>
      </c>
      <c r="G7853">
        <v>-0.13410337654582172</v>
      </c>
      <c r="H7853">
        <v>-0.18356758418922167</v>
      </c>
      <c r="I7853">
        <v>0.21986540043914754</v>
      </c>
      <c r="J7853">
        <v>0.45014914303862219</v>
      </c>
    </row>
    <row r="7854" spans="1:10" x14ac:dyDescent="0.2">
      <c r="A7854">
        <v>35203675</v>
      </c>
      <c r="B7854">
        <v>612</v>
      </c>
      <c r="C7854">
        <v>3</v>
      </c>
      <c r="D7854">
        <v>3</v>
      </c>
      <c r="E7854">
        <v>4</v>
      </c>
      <c r="F7854">
        <v>4</v>
      </c>
      <c r="G7854">
        <v>-0.3950966680240352</v>
      </c>
      <c r="H7854">
        <v>-0.18993330312191867</v>
      </c>
      <c r="I7854">
        <v>5.7738327303563236E-2</v>
      </c>
      <c r="J7854">
        <v>0.6614799165348888</v>
      </c>
    </row>
    <row r="7855" spans="1:10" x14ac:dyDescent="0.2">
      <c r="A7855">
        <v>35203676</v>
      </c>
      <c r="B7855">
        <v>543</v>
      </c>
      <c r="C7855">
        <v>3</v>
      </c>
      <c r="D7855">
        <v>2</v>
      </c>
      <c r="E7855">
        <v>5</v>
      </c>
      <c r="F7855">
        <v>4</v>
      </c>
      <c r="G7855">
        <v>-0.29834464237148745</v>
      </c>
      <c r="H7855">
        <v>-0.51721939288714869</v>
      </c>
      <c r="I7855">
        <v>0.72847428607732856</v>
      </c>
      <c r="J7855">
        <v>8.9776767925220546E-2</v>
      </c>
    </row>
    <row r="7856" spans="1:10" x14ac:dyDescent="0.2">
      <c r="A7856">
        <v>35203677</v>
      </c>
      <c r="B7856">
        <v>497</v>
      </c>
      <c r="C7856">
        <v>2</v>
      </c>
      <c r="D7856">
        <v>1</v>
      </c>
      <c r="E7856">
        <v>4</v>
      </c>
      <c r="F7856">
        <v>3</v>
      </c>
      <c r="G7856">
        <v>-0.70733100600199794</v>
      </c>
      <c r="H7856">
        <v>-0.89759461558579245</v>
      </c>
      <c r="I7856">
        <v>0.20728956657109826</v>
      </c>
      <c r="J7856">
        <v>-0.38922884227356708</v>
      </c>
    </row>
    <row r="7857" spans="1:10" x14ac:dyDescent="0.2">
      <c r="A7857">
        <v>35203678</v>
      </c>
      <c r="B7857">
        <v>244</v>
      </c>
      <c r="C7857">
        <v>3</v>
      </c>
      <c r="D7857">
        <v>1</v>
      </c>
      <c r="E7857">
        <v>4</v>
      </c>
      <c r="F7857">
        <v>3</v>
      </c>
      <c r="G7857">
        <v>-0.2396236637517988</v>
      </c>
      <c r="H7857">
        <v>-0.93696832470037184</v>
      </c>
      <c r="I7857">
        <v>0.2920830929141604</v>
      </c>
      <c r="J7857">
        <v>-0.34080052289347285</v>
      </c>
    </row>
    <row r="7858" spans="1:10" x14ac:dyDescent="0.2">
      <c r="A7858">
        <v>35203679</v>
      </c>
      <c r="B7858">
        <v>370</v>
      </c>
      <c r="C7858">
        <v>2</v>
      </c>
      <c r="D7858">
        <v>2</v>
      </c>
      <c r="E7858">
        <v>4</v>
      </c>
      <c r="F7858">
        <v>4</v>
      </c>
      <c r="G7858">
        <v>-0.62999801505706177</v>
      </c>
      <c r="H7858">
        <v>-0.76424393690736658</v>
      </c>
      <c r="I7858">
        <v>0.37459924739744888</v>
      </c>
      <c r="J7858">
        <v>0.14896849466166359</v>
      </c>
    </row>
    <row r="7859" spans="1:10" x14ac:dyDescent="0.2">
      <c r="A7859">
        <v>35203680</v>
      </c>
      <c r="B7859">
        <v>466</v>
      </c>
      <c r="C7859">
        <v>1</v>
      </c>
      <c r="D7859">
        <v>1</v>
      </c>
      <c r="E7859">
        <v>4</v>
      </c>
      <c r="F7859">
        <v>3</v>
      </c>
      <c r="G7859">
        <v>-0.82451543973007058</v>
      </c>
      <c r="H7859">
        <v>-0.92748542028234582</v>
      </c>
      <c r="I7859">
        <v>0.2035850091528707</v>
      </c>
      <c r="J7859">
        <v>-9.5681745148030656E-2</v>
      </c>
    </row>
    <row r="7860" spans="1:10" x14ac:dyDescent="0.2">
      <c r="A7860">
        <v>35203681</v>
      </c>
      <c r="B7860">
        <v>555</v>
      </c>
      <c r="C7860">
        <v>1</v>
      </c>
      <c r="D7860">
        <v>1</v>
      </c>
      <c r="E7860">
        <v>3</v>
      </c>
      <c r="F7860">
        <v>4</v>
      </c>
      <c r="G7860">
        <v>-0.81604128953147104</v>
      </c>
      <c r="H7860">
        <v>-0.81091026526880938</v>
      </c>
      <c r="I7860">
        <v>-0.20951791460036434</v>
      </c>
      <c r="J7860">
        <v>-4.9580321260038474E-3</v>
      </c>
    </row>
    <row r="7861" spans="1:10" x14ac:dyDescent="0.2">
      <c r="A7861">
        <v>35203682</v>
      </c>
      <c r="B7861">
        <v>785</v>
      </c>
      <c r="C7861">
        <v>2</v>
      </c>
      <c r="D7861">
        <v>1</v>
      </c>
      <c r="E7861">
        <v>4</v>
      </c>
      <c r="F7861">
        <v>4</v>
      </c>
      <c r="G7861">
        <v>-0.46218878695752103</v>
      </c>
      <c r="H7861">
        <v>-0.97387991701995835</v>
      </c>
      <c r="I7861">
        <v>0.24659153148080851</v>
      </c>
      <c r="J7861">
        <v>-6.1253194691880675E-2</v>
      </c>
    </row>
    <row r="7862" spans="1:10" x14ac:dyDescent="0.2">
      <c r="A7862">
        <v>35203683</v>
      </c>
      <c r="B7862">
        <v>406</v>
      </c>
      <c r="C7862">
        <v>2</v>
      </c>
      <c r="D7862">
        <v>2</v>
      </c>
      <c r="E7862">
        <v>4</v>
      </c>
      <c r="F7862">
        <v>4</v>
      </c>
      <c r="G7862">
        <v>-0.65986835923994791</v>
      </c>
      <c r="H7862">
        <v>-0.66699661426392753</v>
      </c>
      <c r="I7862">
        <v>0.20092678537201852</v>
      </c>
      <c r="J7862">
        <v>0.37360376689934638</v>
      </c>
    </row>
    <row r="7863" spans="1:10" x14ac:dyDescent="0.2">
      <c r="A7863">
        <v>35203684</v>
      </c>
      <c r="B7863">
        <v>1016</v>
      </c>
      <c r="C7863">
        <v>2</v>
      </c>
      <c r="D7863">
        <v>4</v>
      </c>
      <c r="E7863">
        <v>3</v>
      </c>
      <c r="F7863">
        <v>4</v>
      </c>
      <c r="G7863">
        <v>-0.44108312194043353</v>
      </c>
      <c r="H7863">
        <v>0.30457432819237645</v>
      </c>
      <c r="I7863">
        <v>-0.29302460356939986</v>
      </c>
      <c r="J7863">
        <v>0.30592595467329281</v>
      </c>
    </row>
    <row r="7864" spans="1:10" x14ac:dyDescent="0.2">
      <c r="A7864">
        <v>35203685</v>
      </c>
      <c r="B7864">
        <v>459</v>
      </c>
      <c r="C7864">
        <v>2</v>
      </c>
      <c r="D7864">
        <v>1</v>
      </c>
      <c r="E7864">
        <v>5</v>
      </c>
      <c r="F7864">
        <v>3</v>
      </c>
      <c r="G7864">
        <v>-0.41623948349216633</v>
      </c>
      <c r="H7864">
        <v>-0.89932474706284649</v>
      </c>
      <c r="I7864">
        <v>0.59837064929464268</v>
      </c>
      <c r="J7864">
        <v>-0.14722141020834176</v>
      </c>
    </row>
    <row r="7865" spans="1:10" x14ac:dyDescent="0.2">
      <c r="A7865">
        <v>35203686</v>
      </c>
      <c r="B7865">
        <v>350</v>
      </c>
      <c r="C7865">
        <v>2</v>
      </c>
      <c r="D7865">
        <v>2</v>
      </c>
      <c r="E7865">
        <v>5</v>
      </c>
      <c r="F7865">
        <v>3</v>
      </c>
      <c r="G7865">
        <v>-0.70828678509577747</v>
      </c>
      <c r="H7865">
        <v>-0.4957138121830329</v>
      </c>
      <c r="I7865">
        <v>0.7433612678429774</v>
      </c>
      <c r="J7865">
        <v>-0.35077348016366516</v>
      </c>
    </row>
    <row r="7866" spans="1:10" x14ac:dyDescent="0.2">
      <c r="A7866">
        <v>35203687</v>
      </c>
      <c r="B7866">
        <v>721</v>
      </c>
      <c r="C7866">
        <v>3</v>
      </c>
      <c r="D7866">
        <v>4</v>
      </c>
      <c r="E7866">
        <v>1</v>
      </c>
      <c r="F7866">
        <v>5</v>
      </c>
      <c r="G7866">
        <v>-0.12642691170966164</v>
      </c>
      <c r="H7866">
        <v>0.20399710677351213</v>
      </c>
      <c r="I7866">
        <v>-0.76454662066282864</v>
      </c>
      <c r="J7866">
        <v>0.80693982996813851</v>
      </c>
    </row>
    <row r="7867" spans="1:10" x14ac:dyDescent="0.2">
      <c r="A7867">
        <v>35203688</v>
      </c>
      <c r="B7867">
        <v>649</v>
      </c>
      <c r="C7867">
        <v>3</v>
      </c>
      <c r="D7867">
        <v>3</v>
      </c>
      <c r="E7867">
        <v>3</v>
      </c>
      <c r="F7867">
        <v>4</v>
      </c>
      <c r="G7867">
        <v>-0.15926927733657781</v>
      </c>
      <c r="H7867">
        <v>-0.30725262735872594</v>
      </c>
      <c r="I7867">
        <v>2.633321463052174E-3</v>
      </c>
      <c r="J7867">
        <v>0.51251104953031756</v>
      </c>
    </row>
    <row r="7868" spans="1:10" x14ac:dyDescent="0.2">
      <c r="A7868">
        <v>35203689</v>
      </c>
      <c r="B7868">
        <v>598</v>
      </c>
      <c r="C7868">
        <v>2</v>
      </c>
      <c r="D7868">
        <v>3</v>
      </c>
      <c r="E7868">
        <v>4</v>
      </c>
      <c r="F7868">
        <v>4</v>
      </c>
      <c r="G7868">
        <v>-0.58829916450108599</v>
      </c>
      <c r="H7868">
        <v>-0.1821001783854499</v>
      </c>
      <c r="I7868">
        <v>0.10431787332583312</v>
      </c>
      <c r="J7868">
        <v>0.36544825639726575</v>
      </c>
    </row>
    <row r="7869" spans="1:10" x14ac:dyDescent="0.2">
      <c r="A7869">
        <v>35203690</v>
      </c>
      <c r="B7869">
        <v>535</v>
      </c>
      <c r="C7869">
        <v>2</v>
      </c>
      <c r="D7869">
        <v>2</v>
      </c>
      <c r="E7869">
        <v>4</v>
      </c>
      <c r="F7869">
        <v>4</v>
      </c>
      <c r="G7869">
        <v>-0.69565073842526071</v>
      </c>
      <c r="H7869">
        <v>-0.539039293524047</v>
      </c>
      <c r="I7869">
        <v>3.4277000753421341E-2</v>
      </c>
      <c r="J7869">
        <v>0.71539493066964699</v>
      </c>
    </row>
    <row r="7870" spans="1:10" x14ac:dyDescent="0.2">
      <c r="A7870">
        <v>35203691</v>
      </c>
      <c r="B7870">
        <v>1142</v>
      </c>
      <c r="C7870">
        <v>2</v>
      </c>
      <c r="D7870">
        <v>3</v>
      </c>
      <c r="E7870">
        <v>3</v>
      </c>
      <c r="F7870">
        <v>4</v>
      </c>
      <c r="G7870">
        <v>-0.60637735779622348</v>
      </c>
      <c r="H7870">
        <v>-0.23266874902169121</v>
      </c>
      <c r="I7870">
        <v>-0.19687840517653432</v>
      </c>
      <c r="J7870">
        <v>0.67145702815553676</v>
      </c>
    </row>
    <row r="7871" spans="1:10" x14ac:dyDescent="0.2">
      <c r="A7871">
        <v>35203692</v>
      </c>
      <c r="B7871">
        <v>552</v>
      </c>
      <c r="C7871">
        <v>1</v>
      </c>
      <c r="D7871">
        <v>3</v>
      </c>
      <c r="E7871">
        <v>3</v>
      </c>
      <c r="F7871">
        <v>4</v>
      </c>
      <c r="G7871">
        <v>-1.0760904866567524</v>
      </c>
      <c r="H7871">
        <v>-0.21174341076566403</v>
      </c>
      <c r="I7871">
        <v>-0.11766165481491909</v>
      </c>
      <c r="J7871">
        <v>0.64762270696366353</v>
      </c>
    </row>
    <row r="7872" spans="1:10" x14ac:dyDescent="0.2">
      <c r="A7872">
        <v>35203693</v>
      </c>
      <c r="B7872">
        <v>606</v>
      </c>
      <c r="C7872">
        <v>1</v>
      </c>
      <c r="D7872">
        <v>3</v>
      </c>
      <c r="E7872">
        <v>4</v>
      </c>
      <c r="F7872">
        <v>5</v>
      </c>
      <c r="G7872">
        <v>-0.78278932052643857</v>
      </c>
      <c r="H7872">
        <v>-0.30819699016153235</v>
      </c>
      <c r="I7872">
        <v>6.9716487391134396E-2</v>
      </c>
      <c r="J7872">
        <v>0.80404514475699396</v>
      </c>
    </row>
    <row r="7873" spans="1:10" x14ac:dyDescent="0.2">
      <c r="A7873">
        <v>35203694</v>
      </c>
      <c r="B7873">
        <v>541</v>
      </c>
      <c r="C7873">
        <v>1</v>
      </c>
      <c r="D7873">
        <v>3</v>
      </c>
      <c r="E7873">
        <v>3</v>
      </c>
      <c r="F7873">
        <v>4</v>
      </c>
      <c r="G7873">
        <v>-1.1162759173901688</v>
      </c>
      <c r="H7873">
        <v>-0.24534582487459355</v>
      </c>
      <c r="I7873">
        <v>-8.7838338115093381E-2</v>
      </c>
      <c r="J7873">
        <v>0.65009446903109303</v>
      </c>
    </row>
    <row r="7874" spans="1:10" x14ac:dyDescent="0.2">
      <c r="A7874">
        <v>35203695</v>
      </c>
      <c r="B7874">
        <v>617</v>
      </c>
      <c r="C7874">
        <v>1</v>
      </c>
      <c r="D7874">
        <v>3</v>
      </c>
      <c r="E7874">
        <v>1</v>
      </c>
      <c r="F7874">
        <v>5</v>
      </c>
      <c r="G7874">
        <v>-0.76599922934470155</v>
      </c>
      <c r="H7874">
        <v>-0.21778669521176156</v>
      </c>
      <c r="I7874">
        <v>-0.7125325492494643</v>
      </c>
      <c r="J7874">
        <v>0.98219183142594146</v>
      </c>
    </row>
    <row r="7875" spans="1:10" x14ac:dyDescent="0.2">
      <c r="A7875">
        <v>35203696</v>
      </c>
      <c r="B7875">
        <v>506</v>
      </c>
      <c r="C7875">
        <v>1</v>
      </c>
      <c r="D7875">
        <v>4</v>
      </c>
      <c r="E7875">
        <v>4</v>
      </c>
      <c r="F7875">
        <v>5</v>
      </c>
      <c r="G7875">
        <v>-0.78565168200939306</v>
      </c>
      <c r="H7875">
        <v>2.6532754472741796E-2</v>
      </c>
      <c r="I7875">
        <v>0.11996598701049133</v>
      </c>
      <c r="J7875">
        <v>0.8560771943664407</v>
      </c>
    </row>
    <row r="7876" spans="1:10" x14ac:dyDescent="0.2">
      <c r="A7876">
        <v>35203697</v>
      </c>
      <c r="B7876">
        <v>347</v>
      </c>
      <c r="C7876">
        <v>1</v>
      </c>
      <c r="D7876">
        <v>4</v>
      </c>
      <c r="E7876">
        <v>3</v>
      </c>
      <c r="F7876">
        <v>5</v>
      </c>
      <c r="G7876">
        <v>-1.0635754486991238</v>
      </c>
      <c r="H7876">
        <v>-3.4940267267287765E-2</v>
      </c>
      <c r="I7876">
        <v>-0.22590407395706863</v>
      </c>
      <c r="J7876">
        <v>0.72068100697677973</v>
      </c>
    </row>
    <row r="7877" spans="1:10" x14ac:dyDescent="0.2">
      <c r="A7877">
        <v>35203698</v>
      </c>
      <c r="B7877">
        <v>563</v>
      </c>
      <c r="C7877">
        <v>2</v>
      </c>
      <c r="D7877">
        <v>3</v>
      </c>
      <c r="E7877">
        <v>4</v>
      </c>
      <c r="F7877">
        <v>4</v>
      </c>
      <c r="G7877">
        <v>-0.67538356903050023</v>
      </c>
      <c r="H7877">
        <v>-0.3088590664846228</v>
      </c>
      <c r="I7877">
        <v>0.27890066748452025</v>
      </c>
      <c r="J7877">
        <v>0.71247079249209389</v>
      </c>
    </row>
    <row r="7878" spans="1:10" x14ac:dyDescent="0.2">
      <c r="A7878">
        <v>35203699</v>
      </c>
      <c r="B7878">
        <v>537</v>
      </c>
      <c r="C7878">
        <v>1</v>
      </c>
      <c r="D7878">
        <v>4</v>
      </c>
      <c r="E7878">
        <v>3</v>
      </c>
      <c r="F7878">
        <v>5</v>
      </c>
      <c r="G7878">
        <v>-1.0071606858216393</v>
      </c>
      <c r="H7878">
        <v>0.25609862865111632</v>
      </c>
      <c r="I7878">
        <v>-2.2058699834526518E-3</v>
      </c>
      <c r="J7878">
        <v>0.90897011057451527</v>
      </c>
    </row>
    <row r="7879" spans="1:10" x14ac:dyDescent="0.2">
      <c r="A7879">
        <v>35203700</v>
      </c>
      <c r="B7879">
        <v>714</v>
      </c>
      <c r="C7879">
        <v>3</v>
      </c>
      <c r="D7879">
        <v>3</v>
      </c>
      <c r="E7879">
        <v>5</v>
      </c>
      <c r="F7879">
        <v>5</v>
      </c>
      <c r="G7879">
        <v>-0.2313292996904398</v>
      </c>
      <c r="H7879">
        <v>-0.12766458852208212</v>
      </c>
      <c r="I7879">
        <v>1.2617792757681203</v>
      </c>
      <c r="J7879">
        <v>1.0591124008225976</v>
      </c>
    </row>
    <row r="7880" spans="1:10" x14ac:dyDescent="0.2">
      <c r="A7880">
        <v>35203701</v>
      </c>
      <c r="B7880">
        <v>430</v>
      </c>
      <c r="C7880">
        <v>2</v>
      </c>
      <c r="D7880">
        <v>4</v>
      </c>
      <c r="E7880">
        <v>5</v>
      </c>
      <c r="F7880">
        <v>4</v>
      </c>
      <c r="G7880">
        <v>-0.44430577427910506</v>
      </c>
      <c r="H7880">
        <v>0.18509473886952166</v>
      </c>
      <c r="I7880">
        <v>0.97325579632139814</v>
      </c>
      <c r="J7880">
        <v>0.64914131777650219</v>
      </c>
    </row>
    <row r="7881" spans="1:10" x14ac:dyDescent="0.2">
      <c r="A7881">
        <v>35203703</v>
      </c>
      <c r="B7881">
        <v>526</v>
      </c>
      <c r="C7881">
        <v>1</v>
      </c>
      <c r="D7881">
        <v>5</v>
      </c>
      <c r="E7881">
        <v>2</v>
      </c>
      <c r="F7881">
        <v>5</v>
      </c>
      <c r="G7881">
        <v>-1.0259491110135293</v>
      </c>
      <c r="H7881">
        <v>0.61243458313690391</v>
      </c>
      <c r="I7881">
        <v>-0.31779796081663281</v>
      </c>
      <c r="J7881">
        <v>0.93765628242487153</v>
      </c>
    </row>
    <row r="7882" spans="1:10" x14ac:dyDescent="0.2">
      <c r="A7882">
        <v>35203704</v>
      </c>
      <c r="B7882">
        <v>403</v>
      </c>
      <c r="C7882">
        <v>1</v>
      </c>
      <c r="D7882">
        <v>4</v>
      </c>
      <c r="E7882">
        <v>3</v>
      </c>
      <c r="F7882">
        <v>5</v>
      </c>
      <c r="G7882">
        <v>-1.0566001497517048</v>
      </c>
      <c r="H7882">
        <v>3.1343684012443349E-2</v>
      </c>
      <c r="I7882">
        <v>-1.3782097118467562E-2</v>
      </c>
      <c r="J7882">
        <v>1.0173350175661986</v>
      </c>
    </row>
    <row r="7883" spans="1:10" x14ac:dyDescent="0.2">
      <c r="A7883">
        <v>35203705</v>
      </c>
      <c r="B7883">
        <v>378</v>
      </c>
      <c r="C7883">
        <v>2</v>
      </c>
      <c r="D7883">
        <v>3</v>
      </c>
      <c r="E7883">
        <v>3</v>
      </c>
      <c r="F7883">
        <v>5</v>
      </c>
      <c r="G7883">
        <v>-0.72481679474974126</v>
      </c>
      <c r="H7883">
        <v>-7.1287426411231009E-2</v>
      </c>
      <c r="I7883">
        <v>-0.11031435648337531</v>
      </c>
      <c r="J7883">
        <v>0.93276178567537649</v>
      </c>
    </row>
    <row r="7884" spans="1:10" x14ac:dyDescent="0.2">
      <c r="A7884">
        <v>35203708</v>
      </c>
      <c r="B7884">
        <v>1109</v>
      </c>
      <c r="C7884">
        <v>2</v>
      </c>
      <c r="D7884">
        <v>4</v>
      </c>
      <c r="E7884">
        <v>3</v>
      </c>
      <c r="F7884">
        <v>5</v>
      </c>
      <c r="G7884">
        <v>-0.4641146642237084</v>
      </c>
      <c r="H7884">
        <v>0.25126222970405671</v>
      </c>
      <c r="I7884">
        <v>-0.20384197799445955</v>
      </c>
      <c r="J7884">
        <v>0.75173102311405871</v>
      </c>
    </row>
    <row r="7885" spans="1:10" x14ac:dyDescent="0.2">
      <c r="A7885">
        <v>35203709</v>
      </c>
      <c r="B7885">
        <v>1015</v>
      </c>
      <c r="C7885">
        <v>5</v>
      </c>
      <c r="D7885">
        <v>5</v>
      </c>
      <c r="E7885">
        <v>1</v>
      </c>
      <c r="F7885">
        <v>5</v>
      </c>
      <c r="G7885">
        <v>0.77869609380275717</v>
      </c>
      <c r="H7885">
        <v>1.3525465683436024</v>
      </c>
      <c r="I7885">
        <v>-0.94160988799529355</v>
      </c>
      <c r="J7885">
        <v>1.1544896495277659</v>
      </c>
    </row>
    <row r="7886" spans="1:10" x14ac:dyDescent="0.2">
      <c r="A7886">
        <v>35203710</v>
      </c>
      <c r="B7886">
        <v>532</v>
      </c>
      <c r="C7886">
        <v>1</v>
      </c>
      <c r="D7886">
        <v>3</v>
      </c>
      <c r="E7886">
        <v>1</v>
      </c>
      <c r="F7886">
        <v>5</v>
      </c>
      <c r="G7886">
        <v>-0.87473956660476726</v>
      </c>
      <c r="H7886">
        <v>-4.7416496006922659E-2</v>
      </c>
      <c r="I7886">
        <v>-0.84891423261914967</v>
      </c>
      <c r="J7886">
        <v>1.1655511393210007</v>
      </c>
    </row>
    <row r="7887" spans="1:10" x14ac:dyDescent="0.2">
      <c r="A7887">
        <v>35203711</v>
      </c>
      <c r="B7887">
        <v>411</v>
      </c>
      <c r="C7887">
        <v>1</v>
      </c>
      <c r="D7887">
        <v>4</v>
      </c>
      <c r="E7887">
        <v>2</v>
      </c>
      <c r="F7887">
        <v>5</v>
      </c>
      <c r="G7887">
        <v>-0.88598379020953666</v>
      </c>
      <c r="H7887">
        <v>0.32956046747532225</v>
      </c>
      <c r="I7887">
        <v>-0.48004710993145205</v>
      </c>
      <c r="J7887">
        <v>1.1478524492466549</v>
      </c>
    </row>
    <row r="7888" spans="1:10" x14ac:dyDescent="0.2">
      <c r="A7888">
        <v>35203712</v>
      </c>
      <c r="B7888">
        <v>428</v>
      </c>
      <c r="C7888">
        <v>3</v>
      </c>
      <c r="D7888">
        <v>4</v>
      </c>
      <c r="E7888">
        <v>2</v>
      </c>
      <c r="F7888">
        <v>5</v>
      </c>
      <c r="G7888">
        <v>-0.34066247172889286</v>
      </c>
      <c r="H7888">
        <v>0.11814646124450978</v>
      </c>
      <c r="I7888">
        <v>-0.52060896876661134</v>
      </c>
      <c r="J7888">
        <v>0.72003198759245968</v>
      </c>
    </row>
    <row r="7889" spans="1:10" x14ac:dyDescent="0.2">
      <c r="A7889">
        <v>35203713</v>
      </c>
      <c r="B7889">
        <v>700</v>
      </c>
      <c r="C7889">
        <v>2</v>
      </c>
      <c r="D7889">
        <v>4</v>
      </c>
      <c r="E7889">
        <v>3</v>
      </c>
      <c r="F7889">
        <v>5</v>
      </c>
      <c r="G7889">
        <v>-0.65651265933722402</v>
      </c>
      <c r="H7889">
        <v>-1.360922067116857E-2</v>
      </c>
      <c r="I7889">
        <v>-0.16913840258824753</v>
      </c>
      <c r="J7889">
        <v>0.80537408439251257</v>
      </c>
    </row>
    <row r="7890" spans="1:10" x14ac:dyDescent="0.2">
      <c r="A7890">
        <v>35203714</v>
      </c>
      <c r="B7890">
        <v>555</v>
      </c>
      <c r="C7890">
        <v>2</v>
      </c>
      <c r="D7890">
        <v>2</v>
      </c>
      <c r="E7890">
        <v>2</v>
      </c>
      <c r="F7890">
        <v>5</v>
      </c>
      <c r="G7890">
        <v>-0.59377045105910831</v>
      </c>
      <c r="H7890">
        <v>-0.51492204969741073</v>
      </c>
      <c r="I7890">
        <v>-0.32069955765844915</v>
      </c>
      <c r="J7890">
        <v>0.9337126930223183</v>
      </c>
    </row>
    <row r="7891" spans="1:10" x14ac:dyDescent="0.2">
      <c r="A7891">
        <v>35203715</v>
      </c>
      <c r="B7891">
        <v>443</v>
      </c>
      <c r="C7891">
        <v>1</v>
      </c>
      <c r="D7891">
        <v>4</v>
      </c>
      <c r="E7891">
        <v>3</v>
      </c>
      <c r="F7891">
        <v>5</v>
      </c>
      <c r="G7891">
        <v>-0.91407430840280002</v>
      </c>
      <c r="H7891">
        <v>6.0328044971103875E-2</v>
      </c>
      <c r="I7891">
        <v>2.2582221019355433E-2</v>
      </c>
      <c r="J7891">
        <v>0.86252566862711832</v>
      </c>
    </row>
    <row r="7892" spans="1:10" x14ac:dyDescent="0.2">
      <c r="A7892">
        <v>35203716</v>
      </c>
      <c r="B7892">
        <v>933</v>
      </c>
      <c r="C7892">
        <v>5</v>
      </c>
      <c r="D7892">
        <v>5</v>
      </c>
      <c r="E7892">
        <v>3</v>
      </c>
      <c r="F7892">
        <v>5</v>
      </c>
      <c r="G7892">
        <v>1.1018653564028642</v>
      </c>
      <c r="H7892">
        <v>2.1809484609552565</v>
      </c>
      <c r="I7892">
        <v>-0.15714707647706627</v>
      </c>
      <c r="J7892">
        <v>1.0247928968379016</v>
      </c>
    </row>
    <row r="7893" spans="1:10" x14ac:dyDescent="0.2">
      <c r="A7893">
        <v>35203717</v>
      </c>
      <c r="B7893">
        <v>0</v>
      </c>
    </row>
    <row r="7894" spans="1:10" x14ac:dyDescent="0.2">
      <c r="A7894">
        <v>35203718</v>
      </c>
      <c r="B7894">
        <v>1412</v>
      </c>
      <c r="C7894">
        <v>1</v>
      </c>
      <c r="D7894">
        <v>3</v>
      </c>
      <c r="E7894">
        <v>2</v>
      </c>
      <c r="F7894">
        <v>5</v>
      </c>
      <c r="G7894">
        <v>-0.8548759924935706</v>
      </c>
      <c r="H7894">
        <v>-0.24870533834487077</v>
      </c>
      <c r="I7894">
        <v>-0.54770827875366357</v>
      </c>
      <c r="J7894">
        <v>1.0795621258070836</v>
      </c>
    </row>
    <row r="7895" spans="1:10" x14ac:dyDescent="0.2">
      <c r="A7895">
        <v>35203719</v>
      </c>
      <c r="B7895">
        <v>589</v>
      </c>
      <c r="C7895">
        <v>2</v>
      </c>
      <c r="D7895">
        <v>1</v>
      </c>
      <c r="E7895">
        <v>3</v>
      </c>
      <c r="F7895">
        <v>4</v>
      </c>
      <c r="G7895">
        <v>-0.59540182955618204</v>
      </c>
      <c r="H7895">
        <v>-0.77684600889440469</v>
      </c>
      <c r="I7895">
        <v>-0.1846239290028939</v>
      </c>
      <c r="J7895">
        <v>3.4579422632260992E-3</v>
      </c>
    </row>
    <row r="7896" spans="1:10" x14ac:dyDescent="0.2">
      <c r="A7896">
        <v>35203720</v>
      </c>
      <c r="B7896">
        <v>597</v>
      </c>
      <c r="C7896">
        <v>2</v>
      </c>
      <c r="D7896">
        <v>1</v>
      </c>
      <c r="E7896">
        <v>3</v>
      </c>
      <c r="F7896">
        <v>4</v>
      </c>
      <c r="G7896">
        <v>-0.67183470817083757</v>
      </c>
      <c r="H7896">
        <v>-0.88192708974500045</v>
      </c>
      <c r="I7896">
        <v>3.307889981808488E-2</v>
      </c>
      <c r="J7896">
        <v>0.34456474166675127</v>
      </c>
    </row>
    <row r="7897" spans="1:10" x14ac:dyDescent="0.2">
      <c r="A7897">
        <v>35203721</v>
      </c>
      <c r="B7897">
        <v>411</v>
      </c>
      <c r="C7897">
        <v>2</v>
      </c>
      <c r="D7897">
        <v>1</v>
      </c>
      <c r="E7897">
        <v>5</v>
      </c>
      <c r="F7897">
        <v>3</v>
      </c>
      <c r="G7897">
        <v>-0.41000430979875613</v>
      </c>
      <c r="H7897">
        <v>-1.1297141895025518</v>
      </c>
      <c r="I7897">
        <v>1.2451706893991021</v>
      </c>
      <c r="J7897">
        <v>-0.24080728579185184</v>
      </c>
    </row>
    <row r="7898" spans="1:10" x14ac:dyDescent="0.2">
      <c r="A7898">
        <v>35203722</v>
      </c>
      <c r="B7898">
        <v>492</v>
      </c>
      <c r="C7898">
        <v>2</v>
      </c>
      <c r="D7898">
        <v>1</v>
      </c>
      <c r="E7898">
        <v>4</v>
      </c>
      <c r="F7898">
        <v>3</v>
      </c>
      <c r="G7898">
        <v>-0.45549632973534104</v>
      </c>
      <c r="H7898">
        <v>-0.92031898714259253</v>
      </c>
      <c r="I7898">
        <v>0.30437867754742254</v>
      </c>
      <c r="J7898">
        <v>-0.25495472418414844</v>
      </c>
    </row>
    <row r="7899" spans="1:10" x14ac:dyDescent="0.2">
      <c r="A7899">
        <v>35203723</v>
      </c>
      <c r="B7899">
        <v>459</v>
      </c>
      <c r="C7899">
        <v>2</v>
      </c>
      <c r="D7899">
        <v>1</v>
      </c>
      <c r="E7899">
        <v>5</v>
      </c>
      <c r="F7899">
        <v>3</v>
      </c>
      <c r="G7899">
        <v>-0.42765670123584781</v>
      </c>
      <c r="H7899">
        <v>-1.0606597302401366</v>
      </c>
      <c r="I7899">
        <v>0.63884325769485428</v>
      </c>
      <c r="J7899">
        <v>-0.19634808413768792</v>
      </c>
    </row>
    <row r="7900" spans="1:10" x14ac:dyDescent="0.2">
      <c r="A7900">
        <v>35203724</v>
      </c>
      <c r="B7900">
        <v>537</v>
      </c>
      <c r="C7900">
        <v>2</v>
      </c>
      <c r="D7900">
        <v>1</v>
      </c>
      <c r="E7900">
        <v>5</v>
      </c>
      <c r="F7900">
        <v>3</v>
      </c>
      <c r="G7900">
        <v>-0.45588144726933616</v>
      </c>
      <c r="H7900">
        <v>-0.98103693511212842</v>
      </c>
      <c r="I7900">
        <v>0.74321435566397065</v>
      </c>
      <c r="J7900">
        <v>-0.24000165570022403</v>
      </c>
    </row>
    <row r="7901" spans="1:10" x14ac:dyDescent="0.2">
      <c r="A7901">
        <v>35203725</v>
      </c>
      <c r="B7901">
        <v>554</v>
      </c>
      <c r="C7901">
        <v>3</v>
      </c>
      <c r="D7901">
        <v>4</v>
      </c>
      <c r="E7901">
        <v>3</v>
      </c>
      <c r="F7901">
        <v>4</v>
      </c>
      <c r="G7901">
        <v>-0.20059876436378918</v>
      </c>
      <c r="H7901">
        <v>0.49200485418669077</v>
      </c>
      <c r="I7901">
        <v>-0.28328098088605769</v>
      </c>
      <c r="J7901">
        <v>0.48950162319739926</v>
      </c>
    </row>
    <row r="7902" spans="1:10" x14ac:dyDescent="0.2">
      <c r="A7902">
        <v>35203726</v>
      </c>
      <c r="B7902">
        <v>489</v>
      </c>
      <c r="C7902">
        <v>3</v>
      </c>
      <c r="D7902">
        <v>2</v>
      </c>
      <c r="E7902">
        <v>4</v>
      </c>
      <c r="F7902">
        <v>4</v>
      </c>
      <c r="G7902">
        <v>-0.36176159760018894</v>
      </c>
      <c r="H7902">
        <v>-0.56434567260439528</v>
      </c>
      <c r="I7902">
        <v>0.15004462661347689</v>
      </c>
      <c r="J7902">
        <v>-4.0419981387011944E-2</v>
      </c>
    </row>
    <row r="7903" spans="1:10" x14ac:dyDescent="0.2">
      <c r="A7903">
        <v>35203729</v>
      </c>
      <c r="B7903">
        <v>403</v>
      </c>
      <c r="C7903">
        <v>2</v>
      </c>
      <c r="D7903">
        <v>2</v>
      </c>
      <c r="E7903">
        <v>3</v>
      </c>
      <c r="F7903">
        <v>4</v>
      </c>
      <c r="G7903">
        <v>-0.60817448766491045</v>
      </c>
      <c r="H7903">
        <v>-0.5218145997581658</v>
      </c>
      <c r="I7903">
        <v>-0.19833988266743957</v>
      </c>
      <c r="J7903">
        <v>0.38665949315195736</v>
      </c>
    </row>
    <row r="7904" spans="1:10" x14ac:dyDescent="0.2">
      <c r="A7904">
        <v>35203730</v>
      </c>
      <c r="B7904">
        <v>481</v>
      </c>
      <c r="C7904">
        <v>1</v>
      </c>
      <c r="D7904">
        <v>2</v>
      </c>
      <c r="E7904">
        <v>2</v>
      </c>
      <c r="F7904">
        <v>5</v>
      </c>
      <c r="G7904">
        <v>-0.94362217725576303</v>
      </c>
      <c r="H7904">
        <v>-0.69055146609828899</v>
      </c>
      <c r="I7904">
        <v>-0.67638107309729212</v>
      </c>
      <c r="J7904">
        <v>0.92371471494075696</v>
      </c>
    </row>
    <row r="7905" spans="1:10" x14ac:dyDescent="0.2">
      <c r="A7905">
        <v>35203731</v>
      </c>
      <c r="B7905">
        <v>1270</v>
      </c>
      <c r="C7905">
        <v>2</v>
      </c>
      <c r="D7905">
        <v>2</v>
      </c>
      <c r="E7905">
        <v>2</v>
      </c>
      <c r="F7905">
        <v>4</v>
      </c>
      <c r="G7905">
        <v>-0.40238295937929391</v>
      </c>
      <c r="H7905">
        <v>-0.58185346480197675</v>
      </c>
      <c r="I7905">
        <v>-0.48912988281183178</v>
      </c>
      <c r="J7905">
        <v>0.60485461180550393</v>
      </c>
    </row>
    <row r="7906" spans="1:10" x14ac:dyDescent="0.2">
      <c r="A7906">
        <v>35203732</v>
      </c>
      <c r="B7906">
        <v>653</v>
      </c>
      <c r="C7906">
        <v>3</v>
      </c>
      <c r="D7906">
        <v>1</v>
      </c>
      <c r="E7906">
        <v>4</v>
      </c>
      <c r="F7906">
        <v>4</v>
      </c>
      <c r="G7906">
        <v>-0.10562436590466547</v>
      </c>
      <c r="H7906">
        <v>-1.019457860132011</v>
      </c>
      <c r="I7906">
        <v>6.7031815107652978E-2</v>
      </c>
      <c r="J7906">
        <v>-6.1469239889574478E-2</v>
      </c>
    </row>
    <row r="7907" spans="1:10" x14ac:dyDescent="0.2">
      <c r="A7907">
        <v>35203733</v>
      </c>
      <c r="B7907">
        <v>526</v>
      </c>
      <c r="C7907">
        <v>1</v>
      </c>
      <c r="D7907">
        <v>1</v>
      </c>
      <c r="E7907">
        <v>2</v>
      </c>
      <c r="F7907">
        <v>4</v>
      </c>
      <c r="G7907">
        <v>-1.1614302261112139</v>
      </c>
      <c r="H7907">
        <v>-0.88037239837623726</v>
      </c>
      <c r="I7907">
        <v>-0.67996790456345191</v>
      </c>
      <c r="J7907">
        <v>3.6491185417578648E-2</v>
      </c>
    </row>
    <row r="7908" spans="1:10" x14ac:dyDescent="0.2">
      <c r="A7908">
        <v>35203734</v>
      </c>
      <c r="B7908">
        <v>429</v>
      </c>
      <c r="C7908">
        <v>2</v>
      </c>
      <c r="D7908">
        <v>1</v>
      </c>
      <c r="E7908">
        <v>2</v>
      </c>
      <c r="F7908">
        <v>4</v>
      </c>
      <c r="G7908">
        <v>-0.66218064231924201</v>
      </c>
      <c r="H7908">
        <v>-0.95968986211517349</v>
      </c>
      <c r="I7908">
        <v>-0.45334175935002508</v>
      </c>
      <c r="J7908">
        <v>0.4425849924722049</v>
      </c>
    </row>
    <row r="7909" spans="1:10" x14ac:dyDescent="0.2">
      <c r="A7909">
        <v>35203735</v>
      </c>
      <c r="B7909">
        <v>416</v>
      </c>
      <c r="C7909">
        <v>2</v>
      </c>
      <c r="D7909">
        <v>1</v>
      </c>
      <c r="E7909">
        <v>2</v>
      </c>
      <c r="F7909">
        <v>4</v>
      </c>
      <c r="G7909">
        <v>-0.64222018985630547</v>
      </c>
      <c r="H7909">
        <v>-1.0476574038898623</v>
      </c>
      <c r="I7909">
        <v>-0.33885138772299772</v>
      </c>
      <c r="J7909">
        <v>0.27058336408061795</v>
      </c>
    </row>
    <row r="7910" spans="1:10" x14ac:dyDescent="0.2">
      <c r="A7910">
        <v>35203736</v>
      </c>
      <c r="B7910">
        <v>434</v>
      </c>
      <c r="C7910">
        <v>2</v>
      </c>
      <c r="D7910">
        <v>3</v>
      </c>
      <c r="E7910">
        <v>3</v>
      </c>
      <c r="F7910">
        <v>3</v>
      </c>
      <c r="G7910">
        <v>-0.44388931710662682</v>
      </c>
      <c r="H7910">
        <v>-0.37725057565510756</v>
      </c>
      <c r="I7910">
        <v>-7.8770952261406221E-2</v>
      </c>
      <c r="J7910">
        <v>-0.32938839401806658</v>
      </c>
    </row>
    <row r="7911" spans="1:10" x14ac:dyDescent="0.2">
      <c r="A7911">
        <v>35203737</v>
      </c>
      <c r="B7911">
        <v>597</v>
      </c>
      <c r="C7911">
        <v>3</v>
      </c>
      <c r="D7911">
        <v>1</v>
      </c>
      <c r="E7911">
        <v>4</v>
      </c>
      <c r="F7911">
        <v>3</v>
      </c>
      <c r="G7911">
        <v>-0.1995774239512631</v>
      </c>
      <c r="H7911">
        <v>-0.88084854225195586</v>
      </c>
      <c r="I7911">
        <v>0.27009881322683116</v>
      </c>
      <c r="J7911">
        <v>-0.22947072780087865</v>
      </c>
    </row>
    <row r="7912" spans="1:10" x14ac:dyDescent="0.2">
      <c r="A7912">
        <v>35203738</v>
      </c>
      <c r="B7912">
        <v>544</v>
      </c>
      <c r="C7912">
        <v>4</v>
      </c>
      <c r="D7912">
        <v>2</v>
      </c>
      <c r="E7912">
        <v>5</v>
      </c>
      <c r="F7912">
        <v>3</v>
      </c>
      <c r="G7912">
        <v>0.25396058583244496</v>
      </c>
      <c r="H7912">
        <v>-0.73605357368949464</v>
      </c>
      <c r="I7912">
        <v>1.7166097066397441</v>
      </c>
      <c r="J7912">
        <v>-0.2727247507187972</v>
      </c>
    </row>
    <row r="7913" spans="1:10" x14ac:dyDescent="0.2">
      <c r="A7913">
        <v>35203739</v>
      </c>
      <c r="B7913">
        <v>434</v>
      </c>
      <c r="C7913">
        <v>3</v>
      </c>
      <c r="D7913">
        <v>3</v>
      </c>
      <c r="E7913">
        <v>4</v>
      </c>
      <c r="F7913">
        <v>4</v>
      </c>
      <c r="G7913">
        <v>-0.31759698649310869</v>
      </c>
      <c r="H7913">
        <v>-0.42548950528976681</v>
      </c>
      <c r="I7913">
        <v>0.32392054666251413</v>
      </c>
      <c r="J7913">
        <v>0.48587871754591594</v>
      </c>
    </row>
    <row r="7914" spans="1:10" x14ac:dyDescent="0.2">
      <c r="A7914">
        <v>35203740</v>
      </c>
      <c r="B7914">
        <v>395</v>
      </c>
      <c r="C7914">
        <v>1</v>
      </c>
      <c r="D7914">
        <v>3</v>
      </c>
      <c r="E7914">
        <v>3</v>
      </c>
      <c r="F7914">
        <v>5</v>
      </c>
      <c r="G7914">
        <v>-1.0304076641315039</v>
      </c>
      <c r="H7914">
        <v>-8.7616586107542138E-2</v>
      </c>
      <c r="I7914">
        <v>-7.6246343737986513E-2</v>
      </c>
      <c r="J7914">
        <v>0.96594257237568926</v>
      </c>
    </row>
    <row r="7915" spans="1:10" x14ac:dyDescent="0.2">
      <c r="A7915">
        <v>35203743</v>
      </c>
      <c r="B7915">
        <v>551</v>
      </c>
      <c r="C7915">
        <v>1</v>
      </c>
      <c r="D7915">
        <v>4</v>
      </c>
      <c r="E7915">
        <v>3</v>
      </c>
      <c r="F7915">
        <v>5</v>
      </c>
      <c r="G7915">
        <v>-1.1968034372100771</v>
      </c>
      <c r="H7915">
        <v>0.38693679040586604</v>
      </c>
      <c r="I7915">
        <v>-2.0100667225891322E-2</v>
      </c>
      <c r="J7915">
        <v>1.3270425148246718</v>
      </c>
    </row>
    <row r="7916" spans="1:10" x14ac:dyDescent="0.2">
      <c r="A7916">
        <v>35203744</v>
      </c>
      <c r="B7916">
        <v>646</v>
      </c>
      <c r="C7916">
        <v>2</v>
      </c>
      <c r="D7916">
        <v>4</v>
      </c>
      <c r="E7916">
        <v>2</v>
      </c>
      <c r="F7916">
        <v>5</v>
      </c>
      <c r="G7916">
        <v>-0.50687619661410732</v>
      </c>
      <c r="H7916">
        <v>0.13805665052702101</v>
      </c>
      <c r="I7916">
        <v>-0.49043530532863322</v>
      </c>
      <c r="J7916">
        <v>0.81585237431038427</v>
      </c>
    </row>
    <row r="7917" spans="1:10" x14ac:dyDescent="0.2">
      <c r="A7917">
        <v>35203745</v>
      </c>
      <c r="B7917">
        <v>869</v>
      </c>
      <c r="C7917">
        <v>1</v>
      </c>
      <c r="D7917">
        <v>3</v>
      </c>
      <c r="E7917">
        <v>3</v>
      </c>
      <c r="F7917">
        <v>5</v>
      </c>
      <c r="G7917">
        <v>-0.89490354958455509</v>
      </c>
      <c r="H7917">
        <v>-0.23161002303544612</v>
      </c>
      <c r="I7917">
        <v>-0.270868732159804</v>
      </c>
      <c r="J7917">
        <v>0.81953784222842585</v>
      </c>
    </row>
    <row r="7918" spans="1:10" x14ac:dyDescent="0.2">
      <c r="A7918">
        <v>35203746</v>
      </c>
      <c r="B7918">
        <v>1079</v>
      </c>
      <c r="C7918">
        <v>1</v>
      </c>
      <c r="D7918">
        <v>3</v>
      </c>
      <c r="E7918">
        <v>2</v>
      </c>
      <c r="F7918">
        <v>5</v>
      </c>
      <c r="G7918">
        <v>-0.78439430474053917</v>
      </c>
      <c r="H7918">
        <v>-0.11217365339971822</v>
      </c>
      <c r="I7918">
        <v>-0.46577387244951451</v>
      </c>
      <c r="J7918">
        <v>0.79989766879264002</v>
      </c>
    </row>
    <row r="7919" spans="1:10" x14ac:dyDescent="0.2">
      <c r="A7919">
        <v>35203747</v>
      </c>
      <c r="B7919">
        <v>828</v>
      </c>
      <c r="C7919">
        <v>2</v>
      </c>
      <c r="D7919">
        <v>2</v>
      </c>
      <c r="E7919">
        <v>3</v>
      </c>
      <c r="F7919">
        <v>5</v>
      </c>
      <c r="G7919">
        <v>-0.49234070277548675</v>
      </c>
      <c r="H7919">
        <v>-0.60576476284106684</v>
      </c>
      <c r="I7919">
        <v>-0.25218020725212875</v>
      </c>
      <c r="J7919">
        <v>0.74517568083807384</v>
      </c>
    </row>
    <row r="7920" spans="1:10" x14ac:dyDescent="0.2">
      <c r="A7920">
        <v>35203748</v>
      </c>
      <c r="B7920">
        <v>392</v>
      </c>
      <c r="C7920">
        <v>2</v>
      </c>
      <c r="D7920">
        <v>2</v>
      </c>
      <c r="E7920">
        <v>3</v>
      </c>
      <c r="F7920">
        <v>4</v>
      </c>
      <c r="G7920">
        <v>-0.68523283795834034</v>
      </c>
      <c r="H7920">
        <v>-0.7000641926947373</v>
      </c>
      <c r="I7920">
        <v>-4.1672140605690147E-2</v>
      </c>
      <c r="J7920">
        <v>0.56794885402262874</v>
      </c>
    </row>
    <row r="7921" spans="1:10" x14ac:dyDescent="0.2">
      <c r="A7921">
        <v>35203751</v>
      </c>
      <c r="B7921">
        <v>431</v>
      </c>
      <c r="C7921">
        <v>3</v>
      </c>
      <c r="D7921">
        <v>4</v>
      </c>
      <c r="E7921">
        <v>3</v>
      </c>
      <c r="F7921">
        <v>4</v>
      </c>
      <c r="G7921">
        <v>-0.24466902476048813</v>
      </c>
      <c r="H7921">
        <v>0.24523675195338701</v>
      </c>
      <c r="I7921">
        <v>-6.891727203580858E-2</v>
      </c>
      <c r="J7921">
        <v>0.58003146042421572</v>
      </c>
    </row>
    <row r="7922" spans="1:10" x14ac:dyDescent="0.2">
      <c r="A7922">
        <v>35203752</v>
      </c>
      <c r="B7922">
        <v>942</v>
      </c>
      <c r="C7922">
        <v>1</v>
      </c>
      <c r="D7922">
        <v>4</v>
      </c>
      <c r="E7922">
        <v>2</v>
      </c>
      <c r="F7922">
        <v>5</v>
      </c>
      <c r="G7922">
        <v>-0.90751371420041949</v>
      </c>
      <c r="H7922">
        <v>0.18928668768639118</v>
      </c>
      <c r="I7922">
        <v>-0.61020464147311659</v>
      </c>
      <c r="J7922">
        <v>1.2184050340483417</v>
      </c>
    </row>
    <row r="7923" spans="1:10" x14ac:dyDescent="0.2">
      <c r="A7923">
        <v>35203753</v>
      </c>
      <c r="B7923">
        <v>325</v>
      </c>
      <c r="C7923">
        <v>3</v>
      </c>
      <c r="D7923">
        <v>5</v>
      </c>
      <c r="E7923">
        <v>3</v>
      </c>
      <c r="F7923">
        <v>4</v>
      </c>
      <c r="G7923">
        <v>-0.38117294223005438</v>
      </c>
      <c r="H7923">
        <v>0.87226874128086873</v>
      </c>
      <c r="I7923">
        <v>-5.2290096676129855E-2</v>
      </c>
      <c r="J7923">
        <v>0.53110497543916835</v>
      </c>
    </row>
    <row r="7924" spans="1:10" x14ac:dyDescent="0.2">
      <c r="A7924">
        <v>35203754</v>
      </c>
      <c r="B7924">
        <v>454</v>
      </c>
      <c r="C7924">
        <v>2</v>
      </c>
      <c r="D7924">
        <v>2</v>
      </c>
      <c r="E7924">
        <v>5</v>
      </c>
      <c r="F7924">
        <v>4</v>
      </c>
      <c r="G7924">
        <v>-0.46538850200688825</v>
      </c>
      <c r="H7924">
        <v>-0.43805304498365866</v>
      </c>
      <c r="I7924">
        <v>1.2817017431843782</v>
      </c>
      <c r="J7924">
        <v>9.5666839315977706E-2</v>
      </c>
    </row>
    <row r="7925" spans="1:10" x14ac:dyDescent="0.2">
      <c r="A7925">
        <v>35203755</v>
      </c>
      <c r="B7925">
        <v>383</v>
      </c>
      <c r="C7925">
        <v>3</v>
      </c>
      <c r="D7925">
        <v>3</v>
      </c>
      <c r="E7925">
        <v>4</v>
      </c>
      <c r="F7925">
        <v>4</v>
      </c>
      <c r="G7925">
        <v>-0.32731842163533925</v>
      </c>
      <c r="H7925">
        <v>-0.16691141052032479</v>
      </c>
      <c r="I7925">
        <v>0.30846322754674338</v>
      </c>
      <c r="J7925">
        <v>0.41949704928088716</v>
      </c>
    </row>
    <row r="7926" spans="1:10" x14ac:dyDescent="0.2">
      <c r="A7926">
        <v>35203756</v>
      </c>
      <c r="B7926">
        <v>462</v>
      </c>
      <c r="C7926">
        <v>3</v>
      </c>
      <c r="D7926">
        <v>4</v>
      </c>
      <c r="E7926">
        <v>3</v>
      </c>
      <c r="F7926">
        <v>5</v>
      </c>
      <c r="G7926">
        <v>-0.39550187447324592</v>
      </c>
      <c r="H7926">
        <v>0.1955322715877667</v>
      </c>
      <c r="I7926">
        <v>3.1244033162630275E-2</v>
      </c>
      <c r="J7926">
        <v>0.92186878367355496</v>
      </c>
    </row>
    <row r="7927" spans="1:10" x14ac:dyDescent="0.2">
      <c r="A7927">
        <v>35203757</v>
      </c>
      <c r="B7927">
        <v>574</v>
      </c>
      <c r="C7927">
        <v>3</v>
      </c>
      <c r="D7927">
        <v>4</v>
      </c>
      <c r="E7927">
        <v>4</v>
      </c>
      <c r="F7927">
        <v>4</v>
      </c>
      <c r="G7927">
        <v>-0.22612884585054863</v>
      </c>
      <c r="H7927">
        <v>7.7770826619744909E-2</v>
      </c>
      <c r="I7927">
        <v>0.21636087223973144</v>
      </c>
      <c r="J7927">
        <v>0.50887604395364483</v>
      </c>
    </row>
    <row r="7928" spans="1:10" x14ac:dyDescent="0.2">
      <c r="A7928">
        <v>35203758</v>
      </c>
      <c r="B7928">
        <v>478</v>
      </c>
      <c r="C7928">
        <v>2</v>
      </c>
      <c r="D7928">
        <v>4</v>
      </c>
      <c r="E7928">
        <v>3</v>
      </c>
      <c r="F7928">
        <v>5</v>
      </c>
      <c r="G7928">
        <v>-0.6870515217037807</v>
      </c>
      <c r="H7928">
        <v>6.6894309656770637E-2</v>
      </c>
      <c r="I7928">
        <v>1.9476753441331041E-2</v>
      </c>
      <c r="J7928">
        <v>0.89511509252193799</v>
      </c>
    </row>
    <row r="7929" spans="1:10" x14ac:dyDescent="0.2">
      <c r="A7929">
        <v>35203759</v>
      </c>
      <c r="B7929">
        <v>404</v>
      </c>
      <c r="C7929">
        <v>2</v>
      </c>
      <c r="D7929">
        <v>1</v>
      </c>
      <c r="E7929">
        <v>3</v>
      </c>
      <c r="F7929">
        <v>3</v>
      </c>
      <c r="G7929">
        <v>-0.51314509049872137</v>
      </c>
      <c r="H7929">
        <v>-0.89505418367209089</v>
      </c>
      <c r="I7929">
        <v>-8.3999448754245185E-2</v>
      </c>
      <c r="J7929">
        <v>-0.10477344493851115</v>
      </c>
    </row>
    <row r="7930" spans="1:10" x14ac:dyDescent="0.2">
      <c r="A7930">
        <v>35203760</v>
      </c>
      <c r="B7930">
        <v>431</v>
      </c>
      <c r="C7930">
        <v>3</v>
      </c>
      <c r="D7930">
        <v>1</v>
      </c>
      <c r="E7930">
        <v>3</v>
      </c>
      <c r="F7930">
        <v>4</v>
      </c>
      <c r="G7930">
        <v>-0.28860230924225566</v>
      </c>
      <c r="H7930">
        <v>-1.0958903687879942</v>
      </c>
      <c r="I7930">
        <v>-5.9601838139059032E-2</v>
      </c>
      <c r="J7930">
        <v>3.1966293336997409E-3</v>
      </c>
    </row>
    <row r="7931" spans="1:10" x14ac:dyDescent="0.2">
      <c r="A7931">
        <v>35203761</v>
      </c>
      <c r="B7931">
        <v>450</v>
      </c>
      <c r="C7931">
        <v>2</v>
      </c>
      <c r="D7931">
        <v>1</v>
      </c>
      <c r="E7931">
        <v>4</v>
      </c>
      <c r="F7931">
        <v>3</v>
      </c>
      <c r="G7931">
        <v>-0.47016902020341916</v>
      </c>
      <c r="H7931">
        <v>-1.0327938205383203</v>
      </c>
      <c r="I7931">
        <v>0.31105132532579621</v>
      </c>
      <c r="J7931">
        <v>-0.12033682974461082</v>
      </c>
    </row>
    <row r="7932" spans="1:10" x14ac:dyDescent="0.2">
      <c r="A7932">
        <v>35203762</v>
      </c>
      <c r="B7932">
        <v>558</v>
      </c>
      <c r="C7932">
        <v>3</v>
      </c>
      <c r="D7932">
        <v>2</v>
      </c>
      <c r="E7932">
        <v>4</v>
      </c>
      <c r="F7932">
        <v>2</v>
      </c>
      <c r="G7932">
        <v>-5.7972702950912225E-2</v>
      </c>
      <c r="H7932">
        <v>-0.45552948017013173</v>
      </c>
      <c r="I7932">
        <v>0.45666959842738886</v>
      </c>
      <c r="J7932">
        <v>-0.43169118914360571</v>
      </c>
    </row>
    <row r="7933" spans="1:10" x14ac:dyDescent="0.2">
      <c r="A7933">
        <v>35203766</v>
      </c>
      <c r="B7933">
        <v>1321</v>
      </c>
      <c r="C7933">
        <v>4</v>
      </c>
      <c r="D7933">
        <v>5</v>
      </c>
      <c r="E7933">
        <v>3</v>
      </c>
      <c r="F7933">
        <v>5</v>
      </c>
      <c r="G7933">
        <v>0.45240806345237677</v>
      </c>
      <c r="H7933">
        <v>4.1980395123287497</v>
      </c>
      <c r="I7933">
        <v>-0.16665021052955215</v>
      </c>
      <c r="J7933">
        <v>1.4042365789132054</v>
      </c>
    </row>
    <row r="7934" spans="1:10" x14ac:dyDescent="0.2">
      <c r="A7934">
        <v>35203786</v>
      </c>
      <c r="B7934">
        <v>690</v>
      </c>
      <c r="C7934">
        <v>3</v>
      </c>
      <c r="D7934">
        <v>1</v>
      </c>
      <c r="E7934">
        <v>4</v>
      </c>
      <c r="F7934">
        <v>3</v>
      </c>
      <c r="G7934">
        <v>-0.39049568606041468</v>
      </c>
      <c r="H7934">
        <v>-1.0052220678508317</v>
      </c>
      <c r="I7934">
        <v>0.33220989512595367</v>
      </c>
      <c r="J7934">
        <v>-0.35653831647704382</v>
      </c>
    </row>
    <row r="7935" spans="1:10" x14ac:dyDescent="0.2">
      <c r="A7935">
        <v>35203787</v>
      </c>
      <c r="B7935">
        <v>700</v>
      </c>
      <c r="C7935">
        <v>3</v>
      </c>
      <c r="D7935">
        <v>5</v>
      </c>
      <c r="E7935">
        <v>2</v>
      </c>
      <c r="F7935">
        <v>5</v>
      </c>
      <c r="G7935">
        <v>-0.13448576177158661</v>
      </c>
      <c r="H7935">
        <v>0.6254672221063422</v>
      </c>
      <c r="I7935">
        <v>-0.47458224784043745</v>
      </c>
      <c r="J7935">
        <v>0.76601794778986343</v>
      </c>
    </row>
    <row r="7936" spans="1:10" x14ac:dyDescent="0.2">
      <c r="A7936">
        <v>35203788</v>
      </c>
      <c r="B7936">
        <v>991</v>
      </c>
      <c r="C7936">
        <v>3</v>
      </c>
      <c r="D7936">
        <v>2</v>
      </c>
      <c r="E7936">
        <v>4</v>
      </c>
      <c r="F7936">
        <v>3</v>
      </c>
      <c r="G7936">
        <v>-0.2722042201412585</v>
      </c>
      <c r="H7936">
        <v>-0.70030947379069608</v>
      </c>
      <c r="I7936">
        <v>0.32368262210602283</v>
      </c>
      <c r="J7936">
        <v>-0.28214145754140196</v>
      </c>
    </row>
    <row r="7937" spans="1:10" x14ac:dyDescent="0.2">
      <c r="A7937">
        <v>35203789</v>
      </c>
      <c r="B7937">
        <v>284</v>
      </c>
      <c r="C7937">
        <v>3</v>
      </c>
      <c r="D7937">
        <v>1</v>
      </c>
      <c r="E7937">
        <v>3</v>
      </c>
      <c r="F7937">
        <v>3</v>
      </c>
      <c r="G7937">
        <v>-0.26192267920068435</v>
      </c>
      <c r="H7937">
        <v>-1.1879531776169874</v>
      </c>
      <c r="I7937">
        <v>-0.27293498309673814</v>
      </c>
      <c r="J7937">
        <v>-0.3572738439525614</v>
      </c>
    </row>
    <row r="7938" spans="1:10" x14ac:dyDescent="0.2">
      <c r="A7938">
        <v>35203790</v>
      </c>
      <c r="B7938">
        <v>483</v>
      </c>
      <c r="C7938">
        <v>2</v>
      </c>
      <c r="D7938">
        <v>2</v>
      </c>
      <c r="E7938">
        <v>4</v>
      </c>
      <c r="F7938">
        <v>3</v>
      </c>
      <c r="G7938">
        <v>-0.40970746965442939</v>
      </c>
      <c r="H7938">
        <v>-0.64582687363420055</v>
      </c>
      <c r="I7938">
        <v>0.12479546506001474</v>
      </c>
      <c r="J7938">
        <v>-0.1127607055622907</v>
      </c>
    </row>
    <row r="7939" spans="1:10" x14ac:dyDescent="0.2">
      <c r="A7939">
        <v>35203791</v>
      </c>
      <c r="B7939">
        <v>290</v>
      </c>
      <c r="C7939">
        <v>4</v>
      </c>
      <c r="D7939">
        <v>1</v>
      </c>
      <c r="E7939">
        <v>3</v>
      </c>
      <c r="F7939">
        <v>3</v>
      </c>
      <c r="G7939">
        <v>0.39539638435423752</v>
      </c>
      <c r="H7939">
        <v>-0.78180448777439682</v>
      </c>
      <c r="I7939">
        <v>-0.20545412051140183</v>
      </c>
      <c r="J7939">
        <v>-0.11686207763453646</v>
      </c>
    </row>
    <row r="7940" spans="1:10" x14ac:dyDescent="0.2">
      <c r="A7940">
        <v>35203792</v>
      </c>
      <c r="B7940">
        <v>669</v>
      </c>
      <c r="C7940">
        <v>5</v>
      </c>
      <c r="D7940">
        <v>5</v>
      </c>
      <c r="E7940">
        <v>2</v>
      </c>
      <c r="F7940">
        <v>4</v>
      </c>
      <c r="G7940">
        <v>0.99765313528482036</v>
      </c>
      <c r="H7940">
        <v>2.0191039875786529</v>
      </c>
      <c r="I7940">
        <v>-0.43609497124190499</v>
      </c>
      <c r="J7940">
        <v>0.5624797163864127</v>
      </c>
    </row>
    <row r="7941" spans="1:10" x14ac:dyDescent="0.2">
      <c r="A7941">
        <v>35203793</v>
      </c>
      <c r="B7941">
        <v>330</v>
      </c>
      <c r="C7941">
        <v>5</v>
      </c>
      <c r="D7941">
        <v>5</v>
      </c>
      <c r="E7941">
        <v>5</v>
      </c>
      <c r="F7941">
        <v>4</v>
      </c>
      <c r="G7941">
        <v>1.062809808331671</v>
      </c>
      <c r="H7941">
        <v>1.0588941489612456</v>
      </c>
      <c r="I7941">
        <v>5.716622567062613</v>
      </c>
      <c r="J7941">
        <v>7.9676274276552467E-2</v>
      </c>
    </row>
    <row r="7942" spans="1:10" x14ac:dyDescent="0.2">
      <c r="A7942">
        <v>35203794</v>
      </c>
      <c r="B7942">
        <v>480</v>
      </c>
      <c r="C7942">
        <v>5</v>
      </c>
      <c r="D7942">
        <v>5</v>
      </c>
      <c r="E7942">
        <v>2</v>
      </c>
      <c r="F7942">
        <v>4</v>
      </c>
      <c r="G7942">
        <v>0.81818061133247943</v>
      </c>
      <c r="H7942">
        <v>1.2190686489248561</v>
      </c>
      <c r="I7942">
        <v>-0.45042865527716136</v>
      </c>
      <c r="J7942">
        <v>0.11433610911477346</v>
      </c>
    </row>
    <row r="7943" spans="1:10" x14ac:dyDescent="0.2">
      <c r="A7943">
        <v>35203796</v>
      </c>
      <c r="B7943">
        <v>559</v>
      </c>
      <c r="C7943">
        <v>5</v>
      </c>
      <c r="D7943">
        <v>5</v>
      </c>
      <c r="E7943">
        <v>4</v>
      </c>
      <c r="F7943">
        <v>4</v>
      </c>
      <c r="G7943">
        <v>1.1584167787042978</v>
      </c>
      <c r="H7943">
        <v>1.2843179620917746</v>
      </c>
      <c r="I7943">
        <v>0.33313418189901661</v>
      </c>
      <c r="J7943">
        <v>0.41024490716915318</v>
      </c>
    </row>
    <row r="7944" spans="1:10" x14ac:dyDescent="0.2">
      <c r="A7944">
        <v>35203798</v>
      </c>
      <c r="B7944">
        <v>426</v>
      </c>
      <c r="C7944">
        <v>4</v>
      </c>
      <c r="D7944">
        <v>2</v>
      </c>
      <c r="E7944">
        <v>1</v>
      </c>
      <c r="F7944">
        <v>3</v>
      </c>
      <c r="G7944">
        <v>0.26239876973388082</v>
      </c>
      <c r="H7944">
        <v>-0.68506472160745324</v>
      </c>
      <c r="I7944">
        <v>-0.79174600471181455</v>
      </c>
      <c r="J7944">
        <v>-0.21826713102920212</v>
      </c>
    </row>
    <row r="7945" spans="1:10" x14ac:dyDescent="0.2">
      <c r="A7945">
        <v>35203799</v>
      </c>
      <c r="B7945">
        <v>667</v>
      </c>
      <c r="C7945">
        <v>3</v>
      </c>
      <c r="D7945">
        <v>2</v>
      </c>
      <c r="E7945">
        <v>2</v>
      </c>
      <c r="F7945">
        <v>3</v>
      </c>
      <c r="G7945">
        <v>-0.23479099708451101</v>
      </c>
      <c r="H7945">
        <v>-0.49568119661401722</v>
      </c>
      <c r="I7945">
        <v>-0.57273826676927186</v>
      </c>
      <c r="J7945">
        <v>-0.29114374200900139</v>
      </c>
    </row>
    <row r="7946" spans="1:10" x14ac:dyDescent="0.2">
      <c r="A7946">
        <v>35203800</v>
      </c>
      <c r="B7946">
        <v>447</v>
      </c>
      <c r="C7946">
        <v>1</v>
      </c>
      <c r="D7946">
        <v>2</v>
      </c>
      <c r="E7946">
        <v>2</v>
      </c>
      <c r="F7946">
        <v>2</v>
      </c>
      <c r="G7946">
        <v>-0.83190485860019758</v>
      </c>
      <c r="H7946">
        <v>-0.53865601732871649</v>
      </c>
      <c r="I7946">
        <v>-0.65817598202983241</v>
      </c>
      <c r="J7946">
        <v>-0.52148658619942112</v>
      </c>
    </row>
    <row r="7947" spans="1:10" x14ac:dyDescent="0.2">
      <c r="A7947">
        <v>35203801</v>
      </c>
      <c r="B7947">
        <v>543</v>
      </c>
      <c r="C7947">
        <v>4</v>
      </c>
      <c r="D7947">
        <v>2</v>
      </c>
      <c r="E7947">
        <v>2</v>
      </c>
      <c r="F7947">
        <v>2</v>
      </c>
      <c r="G7947">
        <v>0.14373068907344791</v>
      </c>
      <c r="H7947">
        <v>-0.69043489650590906</v>
      </c>
      <c r="I7947">
        <v>-0.55063935926593122</v>
      </c>
      <c r="J7947">
        <v>-0.451135634848638</v>
      </c>
    </row>
    <row r="7948" spans="1:10" x14ac:dyDescent="0.2">
      <c r="A7948">
        <v>35203802</v>
      </c>
      <c r="B7948">
        <v>502</v>
      </c>
      <c r="C7948">
        <v>4</v>
      </c>
      <c r="D7948">
        <v>2</v>
      </c>
      <c r="E7948">
        <v>2</v>
      </c>
      <c r="F7948">
        <v>2</v>
      </c>
      <c r="G7948">
        <v>0.39237651974047782</v>
      </c>
      <c r="H7948">
        <v>-0.60676216060368304</v>
      </c>
      <c r="I7948">
        <v>-0.50525474337545262</v>
      </c>
      <c r="J7948">
        <v>-0.53404376875830173</v>
      </c>
    </row>
    <row r="7949" spans="1:10" x14ac:dyDescent="0.2">
      <c r="A7949">
        <v>35203803</v>
      </c>
      <c r="B7949">
        <v>546</v>
      </c>
      <c r="C7949">
        <v>4</v>
      </c>
      <c r="D7949">
        <v>3</v>
      </c>
      <c r="E7949">
        <v>1</v>
      </c>
      <c r="F7949">
        <v>3</v>
      </c>
      <c r="G7949">
        <v>0.22167013550398273</v>
      </c>
      <c r="H7949">
        <v>-0.18901895240105993</v>
      </c>
      <c r="I7949">
        <v>-0.9461607479604579</v>
      </c>
      <c r="J7949">
        <v>-0.40690241269395955</v>
      </c>
    </row>
    <row r="7950" spans="1:10" x14ac:dyDescent="0.2">
      <c r="A7950">
        <v>35203807</v>
      </c>
      <c r="B7950">
        <v>610</v>
      </c>
      <c r="C7950">
        <v>4</v>
      </c>
      <c r="D7950">
        <v>5</v>
      </c>
      <c r="E7950">
        <v>2</v>
      </c>
      <c r="F7950">
        <v>5</v>
      </c>
      <c r="G7950">
        <v>0.27817172588618039</v>
      </c>
      <c r="H7950">
        <v>1.1180665045951999</v>
      </c>
      <c r="I7950">
        <v>-0.56575555498581309</v>
      </c>
      <c r="J7950">
        <v>1.4052908188792645</v>
      </c>
    </row>
    <row r="7951" spans="1:10" x14ac:dyDescent="0.2">
      <c r="A7951">
        <v>35203808</v>
      </c>
      <c r="B7951">
        <v>538</v>
      </c>
      <c r="C7951">
        <v>4</v>
      </c>
      <c r="D7951">
        <v>2</v>
      </c>
      <c r="E7951">
        <v>2</v>
      </c>
      <c r="F7951">
        <v>3</v>
      </c>
      <c r="G7951">
        <v>0.27983758052836916</v>
      </c>
      <c r="H7951">
        <v>-0.66135084215937479</v>
      </c>
      <c r="I7951">
        <v>-0.33316079962885986</v>
      </c>
      <c r="J7951">
        <v>-0.27257000895643019</v>
      </c>
    </row>
    <row r="7952" spans="1:10" x14ac:dyDescent="0.2">
      <c r="A7952">
        <v>35203809</v>
      </c>
      <c r="B7952">
        <v>440</v>
      </c>
      <c r="C7952">
        <v>4</v>
      </c>
      <c r="D7952">
        <v>2</v>
      </c>
      <c r="E7952">
        <v>3</v>
      </c>
      <c r="F7952">
        <v>3</v>
      </c>
      <c r="G7952">
        <v>0.12179831808397709</v>
      </c>
      <c r="H7952">
        <v>-0.46676315948331337</v>
      </c>
      <c r="I7952">
        <v>-0.17530363415535904</v>
      </c>
      <c r="J7952">
        <v>-0.30784851713432959</v>
      </c>
    </row>
    <row r="7953" spans="1:10" x14ac:dyDescent="0.2">
      <c r="A7953">
        <v>35203810</v>
      </c>
      <c r="B7953">
        <v>535</v>
      </c>
      <c r="C7953">
        <v>4</v>
      </c>
      <c r="D7953">
        <v>1</v>
      </c>
      <c r="E7953">
        <v>2</v>
      </c>
      <c r="F7953">
        <v>2</v>
      </c>
      <c r="G7953">
        <v>6.9042876137018427E-2</v>
      </c>
      <c r="H7953">
        <v>-0.92414249730356934</v>
      </c>
      <c r="I7953">
        <v>-0.35904962236376625</v>
      </c>
      <c r="J7953">
        <v>-0.51858121473574148</v>
      </c>
    </row>
    <row r="7954" spans="1:10" x14ac:dyDescent="0.2">
      <c r="A7954">
        <v>35203811</v>
      </c>
      <c r="B7954">
        <v>764</v>
      </c>
      <c r="C7954">
        <v>4</v>
      </c>
      <c r="D7954">
        <v>2</v>
      </c>
      <c r="E7954">
        <v>1</v>
      </c>
      <c r="F7954">
        <v>3</v>
      </c>
      <c r="G7954">
        <v>0.1996252295325065</v>
      </c>
      <c r="H7954">
        <v>-0.74222913779529698</v>
      </c>
      <c r="I7954">
        <v>-0.88078932118866526</v>
      </c>
      <c r="J7954">
        <v>-0.22632492765526732</v>
      </c>
    </row>
    <row r="7955" spans="1:10" x14ac:dyDescent="0.2">
      <c r="A7955">
        <v>35203812</v>
      </c>
      <c r="B7955">
        <v>878</v>
      </c>
      <c r="C7955">
        <v>5</v>
      </c>
      <c r="D7955">
        <v>4</v>
      </c>
      <c r="E7955">
        <v>1</v>
      </c>
      <c r="F7955">
        <v>3</v>
      </c>
      <c r="G7955">
        <v>0.86671960060829223</v>
      </c>
      <c r="H7955">
        <v>0.35942099706295105</v>
      </c>
      <c r="I7955">
        <v>-0.72839965962389341</v>
      </c>
      <c r="J7955">
        <v>-0.15433739193463841</v>
      </c>
    </row>
    <row r="7956" spans="1:10" x14ac:dyDescent="0.2">
      <c r="A7956">
        <v>35203813</v>
      </c>
      <c r="B7956">
        <v>468</v>
      </c>
      <c r="C7956">
        <v>3</v>
      </c>
      <c r="D7956">
        <v>2</v>
      </c>
      <c r="E7956">
        <v>2</v>
      </c>
      <c r="F7956">
        <v>2</v>
      </c>
      <c r="G7956">
        <v>-0.25872159130014816</v>
      </c>
      <c r="H7956">
        <v>-0.71548073055782035</v>
      </c>
      <c r="I7956">
        <v>-0.48534998100763066</v>
      </c>
      <c r="J7956">
        <v>-0.44846680234864778</v>
      </c>
    </row>
    <row r="7957" spans="1:10" x14ac:dyDescent="0.2">
      <c r="A7957">
        <v>35203815</v>
      </c>
      <c r="B7957">
        <v>611</v>
      </c>
      <c r="C7957">
        <v>3</v>
      </c>
      <c r="D7957">
        <v>2</v>
      </c>
      <c r="E7957">
        <v>2</v>
      </c>
      <c r="F7957">
        <v>3</v>
      </c>
      <c r="G7957">
        <v>-2.8230911213221539E-2</v>
      </c>
      <c r="H7957">
        <v>-0.63271991853151655</v>
      </c>
      <c r="I7957">
        <v>-0.40743156469273623</v>
      </c>
      <c r="J7957">
        <v>-0.16567861895756764</v>
      </c>
    </row>
    <row r="7958" spans="1:10" x14ac:dyDescent="0.2">
      <c r="A7958">
        <v>35203816</v>
      </c>
      <c r="B7958">
        <v>420</v>
      </c>
      <c r="C7958">
        <v>3</v>
      </c>
      <c r="D7958">
        <v>2</v>
      </c>
      <c r="E7958">
        <v>3</v>
      </c>
      <c r="F7958">
        <v>3</v>
      </c>
      <c r="G7958">
        <v>-0.20361636634001568</v>
      </c>
      <c r="H7958">
        <v>-0.56116344663328577</v>
      </c>
      <c r="I7958">
        <v>-0.13951407501695212</v>
      </c>
      <c r="J7958">
        <v>-0.33030373482166997</v>
      </c>
    </row>
    <row r="7959" spans="1:10" x14ac:dyDescent="0.2">
      <c r="A7959">
        <v>35203817</v>
      </c>
      <c r="B7959">
        <v>639</v>
      </c>
      <c r="C7959">
        <v>3</v>
      </c>
      <c r="D7959">
        <v>3</v>
      </c>
      <c r="E7959">
        <v>2</v>
      </c>
      <c r="F7959">
        <v>3</v>
      </c>
      <c r="G7959">
        <v>-0.29206168719536696</v>
      </c>
      <c r="H7959">
        <v>-0.34172507340377184</v>
      </c>
      <c r="I7959">
        <v>-0.5305597517072872</v>
      </c>
      <c r="J7959">
        <v>-0.39867524240131008</v>
      </c>
    </row>
    <row r="7960" spans="1:10" x14ac:dyDescent="0.2">
      <c r="A7960">
        <v>35203818</v>
      </c>
      <c r="B7960">
        <v>654</v>
      </c>
      <c r="C7960">
        <v>5</v>
      </c>
      <c r="D7960">
        <v>2</v>
      </c>
      <c r="E7960">
        <v>2</v>
      </c>
      <c r="F7960">
        <v>4</v>
      </c>
      <c r="G7960">
        <v>0.82936806968092547</v>
      </c>
      <c r="H7960">
        <v>-0.4813413590818007</v>
      </c>
      <c r="I7960">
        <v>-0.63152897061067192</v>
      </c>
      <c r="J7960">
        <v>0.21229892605734707</v>
      </c>
    </row>
    <row r="7961" spans="1:10" x14ac:dyDescent="0.2">
      <c r="A7961">
        <v>35203819</v>
      </c>
      <c r="B7961">
        <v>389</v>
      </c>
      <c r="C7961">
        <v>3</v>
      </c>
      <c r="D7961">
        <v>1</v>
      </c>
      <c r="E7961">
        <v>3</v>
      </c>
      <c r="F7961">
        <v>2</v>
      </c>
      <c r="G7961">
        <v>-0.21467760677943604</v>
      </c>
      <c r="H7961">
        <v>-0.8166474827131569</v>
      </c>
      <c r="I7961">
        <v>-0.28531568749440994</v>
      </c>
      <c r="J7961">
        <v>-0.41343063202267166</v>
      </c>
    </row>
    <row r="7962" spans="1:10" x14ac:dyDescent="0.2">
      <c r="A7962">
        <v>35203820</v>
      </c>
      <c r="B7962">
        <v>689</v>
      </c>
      <c r="C7962">
        <v>5</v>
      </c>
      <c r="D7962">
        <v>3</v>
      </c>
      <c r="E7962">
        <v>5</v>
      </c>
      <c r="F7962">
        <v>4</v>
      </c>
      <c r="G7962">
        <v>1.4233898999363799</v>
      </c>
      <c r="H7962">
        <v>-0.1355220150019022</v>
      </c>
      <c r="I7962">
        <v>1.6067790998776317</v>
      </c>
      <c r="J7962">
        <v>9.9575301542542571E-2</v>
      </c>
    </row>
    <row r="7963" spans="1:10" x14ac:dyDescent="0.2">
      <c r="A7963">
        <v>35203828</v>
      </c>
      <c r="B7963">
        <v>477</v>
      </c>
      <c r="C7963">
        <v>3</v>
      </c>
      <c r="D7963">
        <v>2</v>
      </c>
      <c r="E7963">
        <v>2</v>
      </c>
      <c r="F7963">
        <v>4</v>
      </c>
      <c r="G7963">
        <v>-0.14304159018427112</v>
      </c>
      <c r="H7963">
        <v>-0.63329703986196362</v>
      </c>
      <c r="I7963">
        <v>-0.52997701788896567</v>
      </c>
      <c r="J7963">
        <v>0.10230114969979122</v>
      </c>
    </row>
    <row r="7964" spans="1:10" x14ac:dyDescent="0.2">
      <c r="A7964">
        <v>35203829</v>
      </c>
      <c r="B7964">
        <v>459</v>
      </c>
      <c r="C7964">
        <v>4</v>
      </c>
      <c r="D7964">
        <v>3</v>
      </c>
      <c r="E7964">
        <v>2</v>
      </c>
      <c r="F7964">
        <v>4</v>
      </c>
      <c r="G7964">
        <v>0.18572354507784108</v>
      </c>
      <c r="H7964">
        <v>-0.13090008579161877</v>
      </c>
      <c r="I7964">
        <v>-0.36686682964868417</v>
      </c>
      <c r="J7964">
        <v>0.19723381758166397</v>
      </c>
    </row>
    <row r="7965" spans="1:10" x14ac:dyDescent="0.2">
      <c r="A7965">
        <v>35203830</v>
      </c>
      <c r="B7965">
        <v>587</v>
      </c>
      <c r="C7965">
        <v>3</v>
      </c>
      <c r="D7965">
        <v>5</v>
      </c>
      <c r="E7965">
        <v>3</v>
      </c>
      <c r="F7965">
        <v>5</v>
      </c>
      <c r="G7965">
        <v>-0.24623157417499564</v>
      </c>
      <c r="H7965">
        <v>1.8422412023426535</v>
      </c>
      <c r="I7965">
        <v>-0.25832077993788216</v>
      </c>
      <c r="J7965">
        <v>1.3041505349702867</v>
      </c>
    </row>
    <row r="7966" spans="1:10" x14ac:dyDescent="0.2">
      <c r="A7966">
        <v>35203833</v>
      </c>
      <c r="B7966">
        <v>537</v>
      </c>
      <c r="C7966">
        <v>5</v>
      </c>
      <c r="D7966">
        <v>3</v>
      </c>
      <c r="E7966">
        <v>2</v>
      </c>
      <c r="F7966">
        <v>4</v>
      </c>
      <c r="G7966">
        <v>1.0466076107355986</v>
      </c>
      <c r="H7966">
        <v>-0.17988263324082418</v>
      </c>
      <c r="I7966">
        <v>-0.59490267506447325</v>
      </c>
      <c r="J7966">
        <v>0.5507889874055345</v>
      </c>
    </row>
    <row r="7967" spans="1:10" x14ac:dyDescent="0.2">
      <c r="A7967">
        <v>35203834</v>
      </c>
      <c r="B7967">
        <v>601</v>
      </c>
      <c r="C7967">
        <v>5</v>
      </c>
      <c r="D7967">
        <v>2</v>
      </c>
      <c r="E7967">
        <v>2</v>
      </c>
      <c r="F7967">
        <v>4</v>
      </c>
      <c r="G7967">
        <v>1.564833185386771</v>
      </c>
      <c r="H7967">
        <v>-0.50802204416304497</v>
      </c>
      <c r="I7967">
        <v>-0.56410365873065593</v>
      </c>
      <c r="J7967">
        <v>0.11824077432625676</v>
      </c>
    </row>
    <row r="7968" spans="1:10" x14ac:dyDescent="0.2">
      <c r="A7968">
        <v>35203835</v>
      </c>
      <c r="B7968">
        <v>341</v>
      </c>
      <c r="C7968">
        <v>4</v>
      </c>
      <c r="D7968">
        <v>3</v>
      </c>
      <c r="E7968">
        <v>1</v>
      </c>
      <c r="F7968">
        <v>4</v>
      </c>
      <c r="G7968">
        <v>0.27333052496612165</v>
      </c>
      <c r="H7968">
        <v>-0.1390551513034958</v>
      </c>
      <c r="I7968">
        <v>-1.0349640896902312</v>
      </c>
      <c r="J7968">
        <v>-3.028757825328765E-2</v>
      </c>
    </row>
    <row r="7969" spans="1:10" x14ac:dyDescent="0.2">
      <c r="A7969">
        <v>35203836</v>
      </c>
      <c r="B7969">
        <v>358</v>
      </c>
      <c r="C7969">
        <v>5</v>
      </c>
      <c r="D7969">
        <v>3</v>
      </c>
      <c r="E7969">
        <v>1</v>
      </c>
      <c r="F7969">
        <v>4</v>
      </c>
      <c r="G7969">
        <v>1.0377549744962389</v>
      </c>
      <c r="H7969">
        <v>-0.35184858954251197</v>
      </c>
      <c r="I7969">
        <v>-0.75489858856976366</v>
      </c>
      <c r="J7969">
        <v>5.7888598090725635E-2</v>
      </c>
    </row>
    <row r="7970" spans="1:10" x14ac:dyDescent="0.2">
      <c r="A7970">
        <v>35203837</v>
      </c>
      <c r="B7970">
        <v>249</v>
      </c>
      <c r="C7970">
        <v>4</v>
      </c>
      <c r="D7970">
        <v>1</v>
      </c>
      <c r="E7970">
        <v>3</v>
      </c>
      <c r="F7970">
        <v>3</v>
      </c>
      <c r="G7970">
        <v>0.65386985961985367</v>
      </c>
      <c r="H7970">
        <v>-1.1892539506279727</v>
      </c>
      <c r="I7970">
        <v>-0.28437018760721638</v>
      </c>
      <c r="J7970">
        <v>-0.17295208769359921</v>
      </c>
    </row>
    <row r="7971" spans="1:10" x14ac:dyDescent="0.2">
      <c r="A7971">
        <v>35203838</v>
      </c>
      <c r="B7971">
        <v>493</v>
      </c>
      <c r="C7971">
        <v>4</v>
      </c>
      <c r="D7971">
        <v>4</v>
      </c>
      <c r="E7971">
        <v>1</v>
      </c>
      <c r="F7971">
        <v>4</v>
      </c>
      <c r="G7971">
        <v>0.58719920740065967</v>
      </c>
      <c r="H7971">
        <v>-4.4800136534608931E-2</v>
      </c>
      <c r="I7971">
        <v>-0.79958133362232919</v>
      </c>
      <c r="J7971">
        <v>7.3387849536442548E-2</v>
      </c>
    </row>
    <row r="7972" spans="1:10" x14ac:dyDescent="0.2">
      <c r="A7972">
        <v>35203841</v>
      </c>
      <c r="B7972">
        <v>506</v>
      </c>
      <c r="C7972">
        <v>5</v>
      </c>
      <c r="D7972">
        <v>4</v>
      </c>
      <c r="E7972">
        <v>3</v>
      </c>
      <c r="F7972">
        <v>4</v>
      </c>
      <c r="G7972">
        <v>1.8064351535018415</v>
      </c>
      <c r="H7972">
        <v>0.42040711791066654</v>
      </c>
      <c r="I7972">
        <v>-0.23239941699727085</v>
      </c>
      <c r="J7972">
        <v>0.54149676621865372</v>
      </c>
    </row>
    <row r="7973" spans="1:10" x14ac:dyDescent="0.2">
      <c r="A7973">
        <v>35203842</v>
      </c>
      <c r="B7973">
        <v>527</v>
      </c>
      <c r="C7973">
        <v>4</v>
      </c>
      <c r="D7973">
        <v>5</v>
      </c>
      <c r="E7973">
        <v>2</v>
      </c>
      <c r="F7973">
        <v>5</v>
      </c>
      <c r="G7973">
        <v>0.23165833281667406</v>
      </c>
      <c r="H7973">
        <v>0.66964747926155455</v>
      </c>
      <c r="I7973">
        <v>-0.39079183798767847</v>
      </c>
      <c r="J7973">
        <v>0.89850920669576873</v>
      </c>
    </row>
    <row r="7974" spans="1:10" x14ac:dyDescent="0.2">
      <c r="A7974">
        <v>35203843</v>
      </c>
      <c r="B7974">
        <v>516</v>
      </c>
      <c r="C7974">
        <v>4</v>
      </c>
      <c r="D7974">
        <v>4</v>
      </c>
      <c r="E7974">
        <v>2</v>
      </c>
      <c r="F7974">
        <v>5</v>
      </c>
      <c r="G7974">
        <v>3.8172330198659718E-2</v>
      </c>
      <c r="H7974">
        <v>0.31601146874057739</v>
      </c>
      <c r="I7974">
        <v>-0.55708498578595123</v>
      </c>
      <c r="J7974">
        <v>1.3418807029821216</v>
      </c>
    </row>
    <row r="7975" spans="1:10" x14ac:dyDescent="0.2">
      <c r="A7975">
        <v>35203844</v>
      </c>
      <c r="B7975">
        <v>593</v>
      </c>
      <c r="C7975">
        <v>5</v>
      </c>
      <c r="D7975">
        <v>5</v>
      </c>
      <c r="E7975">
        <v>2</v>
      </c>
      <c r="F7975">
        <v>5</v>
      </c>
      <c r="G7975">
        <v>0.79835350050143306</v>
      </c>
      <c r="H7975">
        <v>1.4854200451172721</v>
      </c>
      <c r="I7975">
        <v>-0.41816807308802245</v>
      </c>
      <c r="J7975">
        <v>2.0348703614168273</v>
      </c>
    </row>
    <row r="7976" spans="1:10" x14ac:dyDescent="0.2">
      <c r="A7976">
        <v>35203845</v>
      </c>
      <c r="B7976">
        <v>476</v>
      </c>
      <c r="C7976">
        <v>4</v>
      </c>
      <c r="D7976">
        <v>5</v>
      </c>
      <c r="E7976">
        <v>2</v>
      </c>
      <c r="F7976">
        <v>4</v>
      </c>
      <c r="G7976">
        <v>0.11334358478782552</v>
      </c>
      <c r="H7976">
        <v>0.74217047633437516</v>
      </c>
      <c r="I7976">
        <v>-0.56722202277739864</v>
      </c>
      <c r="J7976">
        <v>0.57602528341338766</v>
      </c>
    </row>
    <row r="7977" spans="1:10" x14ac:dyDescent="0.2">
      <c r="A7977">
        <v>35203846</v>
      </c>
      <c r="B7977">
        <v>355</v>
      </c>
      <c r="C7977">
        <v>5</v>
      </c>
      <c r="D7977">
        <v>5</v>
      </c>
      <c r="E7977">
        <v>2</v>
      </c>
      <c r="F7977">
        <v>5</v>
      </c>
      <c r="G7977">
        <v>1.2360102583043175</v>
      </c>
      <c r="H7977">
        <v>1.1504455566075991</v>
      </c>
      <c r="I7977">
        <v>-0.53424620350063057</v>
      </c>
      <c r="J7977">
        <v>1.0402652565930928</v>
      </c>
    </row>
    <row r="7978" spans="1:10" x14ac:dyDescent="0.2">
      <c r="A7978">
        <v>35203847</v>
      </c>
      <c r="B7978">
        <v>379</v>
      </c>
      <c r="C7978">
        <v>4</v>
      </c>
      <c r="D7978">
        <v>5</v>
      </c>
      <c r="E7978">
        <v>2</v>
      </c>
      <c r="F7978">
        <v>5</v>
      </c>
      <c r="G7978">
        <v>0.30553735357610923</v>
      </c>
      <c r="H7978">
        <v>3.4464262438169087</v>
      </c>
      <c r="I7978">
        <v>-0.38902747608683791</v>
      </c>
      <c r="J7978">
        <v>2.906950720578914</v>
      </c>
    </row>
    <row r="7979" spans="1:10" x14ac:dyDescent="0.2">
      <c r="A7979">
        <v>35203848</v>
      </c>
      <c r="B7979">
        <v>512</v>
      </c>
      <c r="C7979">
        <v>5</v>
      </c>
      <c r="D7979">
        <v>1</v>
      </c>
      <c r="E7979">
        <v>4</v>
      </c>
      <c r="F7979">
        <v>4</v>
      </c>
      <c r="G7979">
        <v>0.95160058579484597</v>
      </c>
      <c r="H7979">
        <v>-1.1106938051800601</v>
      </c>
      <c r="I7979">
        <v>0.47950309681472192</v>
      </c>
      <c r="J7979">
        <v>-4.2340213341669236E-2</v>
      </c>
    </row>
    <row r="7980" spans="1:10" x14ac:dyDescent="0.2">
      <c r="A7980">
        <v>35203849</v>
      </c>
      <c r="B7980">
        <v>548</v>
      </c>
      <c r="C7980">
        <v>5</v>
      </c>
      <c r="D7980">
        <v>2</v>
      </c>
      <c r="E7980">
        <v>4</v>
      </c>
      <c r="F7980">
        <v>4</v>
      </c>
      <c r="G7980">
        <v>1.1103182100528195</v>
      </c>
      <c r="H7980">
        <v>-0.75302850163173152</v>
      </c>
      <c r="I7980">
        <v>0.32784096557690862</v>
      </c>
      <c r="J7980">
        <v>0.12776559807360238</v>
      </c>
    </row>
    <row r="7981" spans="1:10" x14ac:dyDescent="0.2">
      <c r="A7981">
        <v>35203850</v>
      </c>
      <c r="B7981">
        <v>1000</v>
      </c>
      <c r="C7981">
        <v>5</v>
      </c>
      <c r="D7981">
        <v>5</v>
      </c>
      <c r="E7981">
        <v>2</v>
      </c>
      <c r="F7981">
        <v>4</v>
      </c>
      <c r="G7981">
        <v>1.7352274119587985</v>
      </c>
      <c r="H7981">
        <v>0.64872777989171415</v>
      </c>
      <c r="I7981">
        <v>-0.38541016331228878</v>
      </c>
      <c r="J7981">
        <v>0.29818409401152257</v>
      </c>
    </row>
    <row r="7982" spans="1:10" x14ac:dyDescent="0.2">
      <c r="A7982">
        <v>35203851</v>
      </c>
      <c r="B7982">
        <v>302</v>
      </c>
      <c r="C7982">
        <v>5</v>
      </c>
      <c r="D7982">
        <v>3</v>
      </c>
      <c r="E7982">
        <v>2</v>
      </c>
      <c r="F7982">
        <v>4</v>
      </c>
      <c r="G7982">
        <v>1.9432885502781629</v>
      </c>
      <c r="H7982">
        <v>-0.27624180553666122</v>
      </c>
      <c r="I7982">
        <v>-0.5405036747600499</v>
      </c>
      <c r="J7982">
        <v>0.33870702470452857</v>
      </c>
    </row>
    <row r="7983" spans="1:10" x14ac:dyDescent="0.2">
      <c r="A7983">
        <v>35203852</v>
      </c>
      <c r="B7983">
        <v>324</v>
      </c>
      <c r="C7983">
        <v>4</v>
      </c>
      <c r="D7983">
        <v>2</v>
      </c>
      <c r="E7983">
        <v>4</v>
      </c>
      <c r="F7983">
        <v>3</v>
      </c>
      <c r="G7983">
        <v>0.1118397366925908</v>
      </c>
      <c r="H7983">
        <v>-0.64076577888270314</v>
      </c>
      <c r="I7983">
        <v>0.39481812914188325</v>
      </c>
      <c r="J7983">
        <v>-8.5052259757915666E-2</v>
      </c>
    </row>
    <row r="7984" spans="1:10" x14ac:dyDescent="0.2">
      <c r="A7984">
        <v>35203853</v>
      </c>
      <c r="B7984">
        <v>363</v>
      </c>
      <c r="C7984">
        <v>5</v>
      </c>
      <c r="D7984">
        <v>4</v>
      </c>
      <c r="E7984">
        <v>4</v>
      </c>
      <c r="F7984">
        <v>4</v>
      </c>
      <c r="G7984">
        <v>0.7141856710090646</v>
      </c>
      <c r="H7984">
        <v>0.19064939861279553</v>
      </c>
      <c r="I7984">
        <v>4.3387556650910347E-2</v>
      </c>
      <c r="J7984">
        <v>4.9708925643138432E-2</v>
      </c>
    </row>
    <row r="7985" spans="1:10" x14ac:dyDescent="0.2">
      <c r="A7985">
        <v>35203857</v>
      </c>
      <c r="B7985">
        <v>2009</v>
      </c>
      <c r="C7985">
        <v>5</v>
      </c>
      <c r="D7985">
        <v>5</v>
      </c>
      <c r="E7985">
        <v>2</v>
      </c>
      <c r="F7985">
        <v>5</v>
      </c>
      <c r="G7985">
        <v>1.6111917308065213</v>
      </c>
      <c r="H7985">
        <v>2.027221034114179</v>
      </c>
      <c r="I7985">
        <v>-0.39039478921579024</v>
      </c>
      <c r="J7985">
        <v>1.391523130997486</v>
      </c>
    </row>
    <row r="7986" spans="1:10" x14ac:dyDescent="0.2">
      <c r="A7986">
        <v>35203858</v>
      </c>
      <c r="B7986">
        <v>417</v>
      </c>
      <c r="C7986">
        <v>5</v>
      </c>
      <c r="D7986">
        <v>3</v>
      </c>
      <c r="E7986">
        <v>5</v>
      </c>
      <c r="F7986">
        <v>4</v>
      </c>
      <c r="G7986">
        <v>0.9637087166810675</v>
      </c>
      <c r="H7986">
        <v>-0.24388747632849272</v>
      </c>
      <c r="I7986">
        <v>0.73212116413032036</v>
      </c>
      <c r="J7986">
        <v>8.6453382776684365E-2</v>
      </c>
    </row>
    <row r="7987" spans="1:10" x14ac:dyDescent="0.2">
      <c r="A7987">
        <v>35203859</v>
      </c>
      <c r="B7987">
        <v>376</v>
      </c>
      <c r="C7987">
        <v>5</v>
      </c>
      <c r="D7987">
        <v>5</v>
      </c>
      <c r="E7987">
        <v>1</v>
      </c>
      <c r="F7987">
        <v>5</v>
      </c>
      <c r="G7987">
        <v>1.284608118845866</v>
      </c>
      <c r="H7987">
        <v>1.4838611273293978</v>
      </c>
      <c r="I7987">
        <v>-0.83797887225174927</v>
      </c>
      <c r="J7987">
        <v>1.6639486330142008</v>
      </c>
    </row>
    <row r="7988" spans="1:10" x14ac:dyDescent="0.2">
      <c r="A7988">
        <v>35203860</v>
      </c>
      <c r="B7988">
        <v>395</v>
      </c>
      <c r="C7988">
        <v>5</v>
      </c>
      <c r="D7988">
        <v>3</v>
      </c>
      <c r="E7988">
        <v>1</v>
      </c>
      <c r="F7988">
        <v>5</v>
      </c>
      <c r="G7988">
        <v>2.2167270089641313</v>
      </c>
      <c r="H7988">
        <v>-0.23153141725657858</v>
      </c>
      <c r="I7988">
        <v>-0.93091463247546358</v>
      </c>
      <c r="J7988">
        <v>0.77180297975309753</v>
      </c>
    </row>
    <row r="7989" spans="1:10" x14ac:dyDescent="0.2">
      <c r="A7989">
        <v>35203861</v>
      </c>
      <c r="B7989">
        <v>321</v>
      </c>
      <c r="C7989">
        <v>5</v>
      </c>
      <c r="D7989">
        <v>5</v>
      </c>
      <c r="E7989">
        <v>2</v>
      </c>
      <c r="F7989">
        <v>5</v>
      </c>
      <c r="G7989">
        <v>3.0639722841363248</v>
      </c>
      <c r="H7989">
        <v>0.60901232633817892</v>
      </c>
      <c r="I7989">
        <v>-0.6127997063410191</v>
      </c>
      <c r="J7989">
        <v>0.9085622130776223</v>
      </c>
    </row>
    <row r="7990" spans="1:10" x14ac:dyDescent="0.2">
      <c r="A7990">
        <v>35203864</v>
      </c>
      <c r="B7990">
        <v>671</v>
      </c>
      <c r="C7990">
        <v>5</v>
      </c>
      <c r="D7990">
        <v>5</v>
      </c>
      <c r="E7990">
        <v>1</v>
      </c>
      <c r="F7990">
        <v>5</v>
      </c>
      <c r="G7990">
        <v>1.6324330431839136</v>
      </c>
      <c r="H7990">
        <v>1.2020376370098886</v>
      </c>
      <c r="I7990">
        <v>-0.86897319128701744</v>
      </c>
      <c r="J7990">
        <v>1.0061237673175418</v>
      </c>
    </row>
    <row r="7991" spans="1:10" x14ac:dyDescent="0.2">
      <c r="A7991">
        <v>35203865</v>
      </c>
      <c r="B7991">
        <v>528</v>
      </c>
      <c r="C7991">
        <v>4</v>
      </c>
      <c r="D7991">
        <v>3</v>
      </c>
      <c r="E7991">
        <v>2</v>
      </c>
      <c r="F7991">
        <v>4</v>
      </c>
      <c r="G7991">
        <v>0.39108641623360019</v>
      </c>
      <c r="H7991">
        <v>-0.17372830105028245</v>
      </c>
      <c r="I7991">
        <v>-0.35082801190425483</v>
      </c>
      <c r="J7991">
        <v>6.8481127113462187E-2</v>
      </c>
    </row>
    <row r="7992" spans="1:10" x14ac:dyDescent="0.2">
      <c r="A7992">
        <v>35203866</v>
      </c>
      <c r="B7992">
        <v>647</v>
      </c>
      <c r="C7992">
        <v>5</v>
      </c>
      <c r="D7992">
        <v>5</v>
      </c>
      <c r="E7992">
        <v>1</v>
      </c>
      <c r="F7992">
        <v>5</v>
      </c>
      <c r="G7992">
        <v>1.4705722094517082</v>
      </c>
      <c r="H7992">
        <v>1.3596420057985164</v>
      </c>
      <c r="I7992">
        <v>-0.91449236072650142</v>
      </c>
      <c r="J7992">
        <v>1.6828638573335133</v>
      </c>
    </row>
    <row r="7993" spans="1:10" x14ac:dyDescent="0.2">
      <c r="A7993">
        <v>35203867</v>
      </c>
      <c r="B7993">
        <v>506</v>
      </c>
      <c r="C7993">
        <v>4</v>
      </c>
      <c r="D7993">
        <v>4</v>
      </c>
      <c r="E7993">
        <v>3</v>
      </c>
      <c r="F7993">
        <v>4</v>
      </c>
      <c r="G7993">
        <v>0.42126325476912685</v>
      </c>
      <c r="H7993">
        <v>0.25666274606862954</v>
      </c>
      <c r="I7993">
        <v>-6.6220131495505999E-2</v>
      </c>
      <c r="J7993">
        <v>0.23733663423095358</v>
      </c>
    </row>
    <row r="7994" spans="1:10" x14ac:dyDescent="0.2">
      <c r="A7994">
        <v>35203868</v>
      </c>
      <c r="B7994">
        <v>559</v>
      </c>
      <c r="C7994">
        <v>4</v>
      </c>
      <c r="D7994">
        <v>2</v>
      </c>
      <c r="E7994">
        <v>2</v>
      </c>
      <c r="F7994">
        <v>3</v>
      </c>
      <c r="G7994">
        <v>0.41246708442015267</v>
      </c>
      <c r="H7994">
        <v>-0.55103893346708743</v>
      </c>
      <c r="I7994">
        <v>-0.3476477717709483</v>
      </c>
      <c r="J7994">
        <v>-0.14677439526807243</v>
      </c>
    </row>
    <row r="7995" spans="1:10" x14ac:dyDescent="0.2">
      <c r="A7995">
        <v>35203869</v>
      </c>
      <c r="B7995">
        <v>499</v>
      </c>
      <c r="C7995">
        <v>4</v>
      </c>
      <c r="D7995">
        <v>3</v>
      </c>
      <c r="E7995">
        <v>4</v>
      </c>
      <c r="F7995">
        <v>4</v>
      </c>
      <c r="G7995">
        <v>0.47897740991163995</v>
      </c>
      <c r="H7995">
        <v>-0.16572971865481734</v>
      </c>
      <c r="I7995">
        <v>8.8519154651253401E-2</v>
      </c>
      <c r="J7995">
        <v>-2.7797744144947532E-2</v>
      </c>
    </row>
    <row r="7996" spans="1:10" x14ac:dyDescent="0.2">
      <c r="A7996">
        <v>35203870</v>
      </c>
      <c r="B7996">
        <v>457</v>
      </c>
      <c r="C7996">
        <v>4</v>
      </c>
      <c r="D7996">
        <v>1</v>
      </c>
      <c r="E7996">
        <v>4</v>
      </c>
      <c r="F7996">
        <v>3</v>
      </c>
      <c r="G7996">
        <v>0.51067826310282871</v>
      </c>
      <c r="H7996">
        <v>-0.81190740329713618</v>
      </c>
      <c r="I7996">
        <v>0.26436506721003306</v>
      </c>
      <c r="J7996">
        <v>-0.34229639957736646</v>
      </c>
    </row>
    <row r="7997" spans="1:10" x14ac:dyDescent="0.2">
      <c r="A7997">
        <v>35203871</v>
      </c>
      <c r="B7997">
        <v>452</v>
      </c>
      <c r="C7997">
        <v>4</v>
      </c>
      <c r="D7997">
        <v>3</v>
      </c>
      <c r="E7997">
        <v>4</v>
      </c>
      <c r="F7997">
        <v>3</v>
      </c>
      <c r="G7997">
        <v>0.2019617771371848</v>
      </c>
      <c r="H7997">
        <v>-0.42776665263885416</v>
      </c>
      <c r="I7997">
        <v>0.11166810882872019</v>
      </c>
      <c r="J7997">
        <v>-6.613406210177275E-2</v>
      </c>
    </row>
    <row r="7998" spans="1:10" x14ac:dyDescent="0.2">
      <c r="A7998">
        <v>35203872</v>
      </c>
      <c r="B7998">
        <v>389</v>
      </c>
      <c r="C7998">
        <v>3</v>
      </c>
      <c r="D7998">
        <v>1</v>
      </c>
      <c r="E7998">
        <v>3</v>
      </c>
      <c r="F7998">
        <v>3</v>
      </c>
      <c r="G7998">
        <v>-0.11501488948559745</v>
      </c>
      <c r="H7998">
        <v>-0.82990554830310992</v>
      </c>
      <c r="I7998">
        <v>-6.7370767730161221E-2</v>
      </c>
      <c r="J7998">
        <v>-0.35592923676172927</v>
      </c>
    </row>
    <row r="7999" spans="1:10" x14ac:dyDescent="0.2">
      <c r="A7999">
        <v>35203873</v>
      </c>
      <c r="B7999">
        <v>277</v>
      </c>
      <c r="C7999">
        <v>2</v>
      </c>
      <c r="D7999">
        <v>1</v>
      </c>
      <c r="E7999">
        <v>2</v>
      </c>
      <c r="F7999">
        <v>4</v>
      </c>
      <c r="G7999">
        <v>-0.54996242941050899</v>
      </c>
      <c r="H7999">
        <v>-0.81943901735469893</v>
      </c>
      <c r="I7999">
        <v>-0.59666070316140529</v>
      </c>
      <c r="J7999">
        <v>1.0058649132201614E-2</v>
      </c>
    </row>
    <row r="8000" spans="1:10" x14ac:dyDescent="0.2">
      <c r="A8000">
        <v>35203876</v>
      </c>
      <c r="B8000">
        <v>448</v>
      </c>
      <c r="C8000">
        <v>2</v>
      </c>
      <c r="D8000">
        <v>3</v>
      </c>
      <c r="E8000">
        <v>2</v>
      </c>
      <c r="F8000">
        <v>4</v>
      </c>
      <c r="G8000">
        <v>-0.43035471670871006</v>
      </c>
      <c r="H8000">
        <v>-0.11179873361853113</v>
      </c>
      <c r="I8000">
        <v>-0.39984595717267091</v>
      </c>
      <c r="J8000">
        <v>0.57254427719741297</v>
      </c>
    </row>
    <row r="8001" spans="1:10" x14ac:dyDescent="0.2">
      <c r="A8001">
        <v>35203877</v>
      </c>
      <c r="B8001">
        <v>452</v>
      </c>
      <c r="C8001">
        <v>4</v>
      </c>
      <c r="D8001">
        <v>5</v>
      </c>
      <c r="E8001">
        <v>2</v>
      </c>
      <c r="F8001">
        <v>4</v>
      </c>
      <c r="G8001">
        <v>0.33621135830070337</v>
      </c>
      <c r="H8001">
        <v>2.8041666269061682</v>
      </c>
      <c r="I8001">
        <v>-0.60005025933811162</v>
      </c>
      <c r="J8001">
        <v>0.20353030228134722</v>
      </c>
    </row>
    <row r="8002" spans="1:10" x14ac:dyDescent="0.2">
      <c r="A8002">
        <v>35203878</v>
      </c>
      <c r="B8002">
        <v>624</v>
      </c>
      <c r="C8002">
        <v>5</v>
      </c>
      <c r="D8002">
        <v>4</v>
      </c>
      <c r="E8002">
        <v>5</v>
      </c>
      <c r="F8002">
        <v>3</v>
      </c>
      <c r="G8002">
        <v>2.6612316850124111</v>
      </c>
      <c r="H8002">
        <v>0.17980312008108174</v>
      </c>
      <c r="I8002">
        <v>3.4293788656416533</v>
      </c>
      <c r="J8002">
        <v>-0.25453970410976018</v>
      </c>
    </row>
    <row r="8003" spans="1:10" x14ac:dyDescent="0.2">
      <c r="A8003">
        <v>35203880</v>
      </c>
      <c r="B8003">
        <v>374</v>
      </c>
      <c r="C8003">
        <v>4</v>
      </c>
      <c r="D8003">
        <v>4</v>
      </c>
      <c r="E8003">
        <v>2</v>
      </c>
      <c r="F8003">
        <v>3</v>
      </c>
      <c r="G8003">
        <v>0.16880476652899096</v>
      </c>
      <c r="H8003">
        <v>0.19791998886929074</v>
      </c>
      <c r="I8003">
        <v>-0.47339116568189171</v>
      </c>
      <c r="J8003">
        <v>-0.19620544622733901</v>
      </c>
    </row>
    <row r="8004" spans="1:10" x14ac:dyDescent="0.2">
      <c r="A8004">
        <v>35203881</v>
      </c>
      <c r="B8004">
        <v>635</v>
      </c>
      <c r="C8004">
        <v>5</v>
      </c>
      <c r="D8004">
        <v>4</v>
      </c>
      <c r="E8004">
        <v>1</v>
      </c>
      <c r="F8004">
        <v>4</v>
      </c>
      <c r="G8004">
        <v>1.4068446447500942</v>
      </c>
      <c r="H8004">
        <v>1.8548357794243853E-2</v>
      </c>
      <c r="I8004">
        <v>-1.1139028322250575</v>
      </c>
      <c r="J8004">
        <v>-6.9292117978893841E-3</v>
      </c>
    </row>
    <row r="8005" spans="1:10" x14ac:dyDescent="0.2">
      <c r="A8005">
        <v>35203882</v>
      </c>
      <c r="B8005">
        <v>373</v>
      </c>
      <c r="C8005">
        <v>3</v>
      </c>
      <c r="D8005">
        <v>1</v>
      </c>
      <c r="E8005">
        <v>2</v>
      </c>
      <c r="F8005">
        <v>2</v>
      </c>
      <c r="G8005">
        <v>-0.32472784017809653</v>
      </c>
      <c r="H8005">
        <v>-0.8337771444016725</v>
      </c>
      <c r="I8005">
        <v>-0.59319027215376263</v>
      </c>
      <c r="J8005">
        <v>-0.50713080706141778</v>
      </c>
    </row>
    <row r="8006" spans="1:10" x14ac:dyDescent="0.2">
      <c r="A8006">
        <v>35203883</v>
      </c>
      <c r="B8006">
        <v>401</v>
      </c>
      <c r="C8006">
        <v>5</v>
      </c>
      <c r="D8006">
        <v>3</v>
      </c>
      <c r="E8006">
        <v>2</v>
      </c>
      <c r="F8006">
        <v>4</v>
      </c>
      <c r="G8006">
        <v>0.94138331947546883</v>
      </c>
      <c r="H8006">
        <v>-0.33071259599916258</v>
      </c>
      <c r="I8006">
        <v>-0.40088281909511669</v>
      </c>
      <c r="J8006">
        <v>0.10601613678396821</v>
      </c>
    </row>
    <row r="8007" spans="1:10" x14ac:dyDescent="0.2">
      <c r="A8007">
        <v>35203884</v>
      </c>
      <c r="B8007">
        <v>461</v>
      </c>
      <c r="C8007">
        <v>4</v>
      </c>
      <c r="D8007">
        <v>3</v>
      </c>
      <c r="E8007">
        <v>1</v>
      </c>
      <c r="F8007">
        <v>3</v>
      </c>
      <c r="G8007">
        <v>0.31516815958160294</v>
      </c>
      <c r="H8007">
        <v>-0.39352338959799532</v>
      </c>
      <c r="I8007">
        <v>-1.2567739821193895</v>
      </c>
      <c r="J8007">
        <v>-0.1663281255416672</v>
      </c>
    </row>
    <row r="8008" spans="1:10" x14ac:dyDescent="0.2">
      <c r="A8008">
        <v>35203885</v>
      </c>
      <c r="B8008">
        <v>418</v>
      </c>
      <c r="C8008">
        <v>5</v>
      </c>
      <c r="D8008">
        <v>5</v>
      </c>
      <c r="E8008">
        <v>1</v>
      </c>
      <c r="F8008">
        <v>4</v>
      </c>
      <c r="G8008">
        <v>2.1264365146720894</v>
      </c>
      <c r="H8008">
        <v>1.8082355208950904</v>
      </c>
      <c r="I8008">
        <v>-1.0082106873611478</v>
      </c>
      <c r="J8008">
        <v>0.20823291495545787</v>
      </c>
    </row>
    <row r="8009" spans="1:10" x14ac:dyDescent="0.2">
      <c r="A8009">
        <v>35203886</v>
      </c>
      <c r="B8009">
        <v>438</v>
      </c>
      <c r="C8009">
        <v>4</v>
      </c>
      <c r="D8009">
        <v>3</v>
      </c>
      <c r="E8009">
        <v>3</v>
      </c>
      <c r="F8009">
        <v>3</v>
      </c>
      <c r="G8009">
        <v>0.35302169693874791</v>
      </c>
      <c r="H8009">
        <v>-0.36552902832634149</v>
      </c>
      <c r="I8009">
        <v>-0.31514390334626025</v>
      </c>
      <c r="J8009">
        <v>-7.8509618243813861E-2</v>
      </c>
    </row>
    <row r="8010" spans="1:10" x14ac:dyDescent="0.2">
      <c r="A8010">
        <v>35203887</v>
      </c>
      <c r="B8010">
        <v>555</v>
      </c>
      <c r="C8010">
        <v>4</v>
      </c>
      <c r="D8010">
        <v>4</v>
      </c>
      <c r="E8010">
        <v>1</v>
      </c>
      <c r="F8010">
        <v>3</v>
      </c>
      <c r="G8010">
        <v>0.30189531686594262</v>
      </c>
      <c r="H8010">
        <v>2.7635068133072788E-2</v>
      </c>
      <c r="I8010">
        <v>-0.81335372672986228</v>
      </c>
      <c r="J8010">
        <v>-0.28484281272781875</v>
      </c>
    </row>
    <row r="8011" spans="1:10" x14ac:dyDescent="0.2">
      <c r="A8011">
        <v>35203888</v>
      </c>
      <c r="B8011">
        <v>772</v>
      </c>
      <c r="C8011">
        <v>5</v>
      </c>
      <c r="D8011">
        <v>2</v>
      </c>
      <c r="E8011">
        <v>2</v>
      </c>
      <c r="F8011">
        <v>3</v>
      </c>
      <c r="G8011">
        <v>1.1596111855420115</v>
      </c>
      <c r="H8011">
        <v>-0.57810344210106424</v>
      </c>
      <c r="I8011">
        <v>-0.33829651312189624</v>
      </c>
      <c r="J8011">
        <v>-0.13508133088252028</v>
      </c>
    </row>
    <row r="8012" spans="1:10" x14ac:dyDescent="0.2">
      <c r="A8012">
        <v>35203889</v>
      </c>
      <c r="B8012">
        <v>331</v>
      </c>
      <c r="C8012">
        <v>3</v>
      </c>
      <c r="D8012">
        <v>1</v>
      </c>
      <c r="E8012">
        <v>1</v>
      </c>
      <c r="F8012">
        <v>2</v>
      </c>
      <c r="G8012">
        <v>-7.3507524958275644E-2</v>
      </c>
      <c r="H8012">
        <v>-1.1469720769467684</v>
      </c>
      <c r="I8012">
        <v>-0.88411638721363428</v>
      </c>
      <c r="J8012">
        <v>-0.51801318568476451</v>
      </c>
    </row>
    <row r="8013" spans="1:10" x14ac:dyDescent="0.2">
      <c r="A8013">
        <v>35203890</v>
      </c>
      <c r="B8013">
        <v>475</v>
      </c>
      <c r="C8013">
        <v>4</v>
      </c>
      <c r="D8013">
        <v>1</v>
      </c>
      <c r="E8013">
        <v>2</v>
      </c>
      <c r="F8013">
        <v>3</v>
      </c>
      <c r="G8013">
        <v>0.46604816429979612</v>
      </c>
      <c r="H8013">
        <v>-1.2321924103420518</v>
      </c>
      <c r="I8013">
        <v>-0.64299674103384719</v>
      </c>
      <c r="J8013">
        <v>-0.3245135817790899</v>
      </c>
    </row>
    <row r="8014" spans="1:10" x14ac:dyDescent="0.2">
      <c r="A8014">
        <v>35203891</v>
      </c>
      <c r="B8014">
        <v>544</v>
      </c>
      <c r="C8014">
        <v>4</v>
      </c>
      <c r="D8014">
        <v>4</v>
      </c>
      <c r="E8014">
        <v>1</v>
      </c>
      <c r="F8014">
        <v>4</v>
      </c>
      <c r="G8014">
        <v>0.17808037008301811</v>
      </c>
      <c r="H8014">
        <v>-5.5644201547717098E-3</v>
      </c>
      <c r="I8014">
        <v>-0.79334833411256522</v>
      </c>
      <c r="J8014">
        <v>-3.7038016057833856E-2</v>
      </c>
    </row>
    <row r="8015" spans="1:10" x14ac:dyDescent="0.2">
      <c r="A8015">
        <v>35203892</v>
      </c>
      <c r="B8015">
        <v>562</v>
      </c>
      <c r="C8015">
        <v>5</v>
      </c>
      <c r="D8015">
        <v>2</v>
      </c>
      <c r="E8015">
        <v>2</v>
      </c>
      <c r="F8015">
        <v>3</v>
      </c>
      <c r="G8015">
        <v>1.0011514369773682</v>
      </c>
      <c r="H8015">
        <v>-0.6639550708947729</v>
      </c>
      <c r="I8015">
        <v>-0.48333600222311279</v>
      </c>
      <c r="J8015">
        <v>-0.40251220068370064</v>
      </c>
    </row>
    <row r="8016" spans="1:10" x14ac:dyDescent="0.2">
      <c r="A8016">
        <v>35203893</v>
      </c>
      <c r="B8016">
        <v>418</v>
      </c>
      <c r="C8016">
        <v>5</v>
      </c>
      <c r="D8016">
        <v>2</v>
      </c>
      <c r="E8016">
        <v>1</v>
      </c>
      <c r="F8016">
        <v>3</v>
      </c>
      <c r="G8016">
        <v>1.0578552891870143</v>
      </c>
      <c r="H8016">
        <v>-0.57907110758700764</v>
      </c>
      <c r="I8016">
        <v>-1.2986991141963591</v>
      </c>
      <c r="J8016">
        <v>-0.35348369475060087</v>
      </c>
    </row>
    <row r="8017" spans="1:10" x14ac:dyDescent="0.2">
      <c r="A8017">
        <v>35203895</v>
      </c>
      <c r="B8017">
        <v>485</v>
      </c>
      <c r="C8017">
        <v>4</v>
      </c>
      <c r="D8017">
        <v>1</v>
      </c>
      <c r="E8017">
        <v>4</v>
      </c>
      <c r="F8017">
        <v>3</v>
      </c>
      <c r="G8017">
        <v>5.4072658521133798E-2</v>
      </c>
      <c r="H8017">
        <v>-0.82208110953559466</v>
      </c>
      <c r="I8017">
        <v>0.22272382427926274</v>
      </c>
      <c r="J8017">
        <v>-0.24727298796785041</v>
      </c>
    </row>
    <row r="8018" spans="1:10" x14ac:dyDescent="0.2">
      <c r="A8018">
        <v>35203897</v>
      </c>
      <c r="B8018">
        <v>484</v>
      </c>
      <c r="C8018">
        <v>5</v>
      </c>
      <c r="D8018">
        <v>5</v>
      </c>
      <c r="E8018">
        <v>5</v>
      </c>
      <c r="F8018">
        <v>4</v>
      </c>
      <c r="G8018">
        <v>2.9552439880265666</v>
      </c>
      <c r="H8018">
        <v>0.84115673836826244</v>
      </c>
      <c r="I8018">
        <v>2.5303008911589577</v>
      </c>
      <c r="J8018">
        <v>0.30441077031855557</v>
      </c>
    </row>
    <row r="8019" spans="1:10" x14ac:dyDescent="0.2">
      <c r="A8019">
        <v>35203898</v>
      </c>
      <c r="B8019">
        <v>569</v>
      </c>
      <c r="C8019">
        <v>4</v>
      </c>
      <c r="D8019">
        <v>3</v>
      </c>
      <c r="E8019">
        <v>3</v>
      </c>
      <c r="F8019">
        <v>4</v>
      </c>
      <c r="G8019">
        <v>8.4834819146758306E-2</v>
      </c>
      <c r="H8019">
        <v>-0.22857812813246678</v>
      </c>
      <c r="I8019">
        <v>-0.27577083666137875</v>
      </c>
      <c r="J8019">
        <v>0.24167182581502597</v>
      </c>
    </row>
    <row r="8020" spans="1:10" x14ac:dyDescent="0.2">
      <c r="A8020">
        <v>35203899</v>
      </c>
      <c r="B8020">
        <v>1123</v>
      </c>
      <c r="C8020">
        <v>4</v>
      </c>
      <c r="D8020">
        <v>4</v>
      </c>
      <c r="E8020">
        <v>2</v>
      </c>
      <c r="F8020">
        <v>5</v>
      </c>
      <c r="G8020">
        <v>0.2577361208125204</v>
      </c>
      <c r="H8020">
        <v>0.56619208754409012</v>
      </c>
      <c r="I8020">
        <v>-0.41751306174775238</v>
      </c>
      <c r="J8020">
        <v>2.8813908216161299</v>
      </c>
    </row>
    <row r="8021" spans="1:10" x14ac:dyDescent="0.2">
      <c r="A8021">
        <v>35203908</v>
      </c>
      <c r="B8021">
        <v>1278</v>
      </c>
      <c r="C8021">
        <v>4</v>
      </c>
      <c r="D8021">
        <v>5</v>
      </c>
      <c r="E8021">
        <v>2</v>
      </c>
      <c r="F8021">
        <v>5</v>
      </c>
      <c r="G8021">
        <v>0.16313493468515758</v>
      </c>
      <c r="H8021">
        <v>0.71400719538392254</v>
      </c>
      <c r="I8021">
        <v>-0.64391080790938116</v>
      </c>
      <c r="J8021">
        <v>3.0441919678712006</v>
      </c>
    </row>
    <row r="8022" spans="1:10" x14ac:dyDescent="0.2">
      <c r="A8022">
        <v>35203909</v>
      </c>
      <c r="B8022">
        <v>377</v>
      </c>
      <c r="C8022">
        <v>1</v>
      </c>
      <c r="D8022">
        <v>2</v>
      </c>
      <c r="E8022">
        <v>3</v>
      </c>
      <c r="F8022">
        <v>5</v>
      </c>
      <c r="G8022">
        <v>-0.94634969675509806</v>
      </c>
      <c r="H8022">
        <v>-0.51657876654619661</v>
      </c>
      <c r="I8022">
        <v>1.3605403006117588E-2</v>
      </c>
      <c r="J8022">
        <v>1.1385022439303711</v>
      </c>
    </row>
    <row r="8023" spans="1:10" x14ac:dyDescent="0.2">
      <c r="A8023">
        <v>35203910</v>
      </c>
      <c r="B8023">
        <v>345</v>
      </c>
      <c r="C8023">
        <v>2</v>
      </c>
      <c r="D8023">
        <v>4</v>
      </c>
      <c r="E8023">
        <v>5</v>
      </c>
      <c r="F8023">
        <v>4</v>
      </c>
      <c r="G8023">
        <v>-0.4200231922218593</v>
      </c>
      <c r="H8023">
        <v>0.17145700878516881</v>
      </c>
      <c r="I8023">
        <v>2.569664136178448</v>
      </c>
      <c r="J8023">
        <v>0.59453880986115104</v>
      </c>
    </row>
    <row r="8024" spans="1:10" x14ac:dyDescent="0.2">
      <c r="A8024">
        <v>35203911</v>
      </c>
      <c r="B8024">
        <v>753</v>
      </c>
      <c r="C8024">
        <v>3</v>
      </c>
      <c r="D8024">
        <v>5</v>
      </c>
      <c r="E8024">
        <v>4</v>
      </c>
      <c r="F8024">
        <v>5</v>
      </c>
      <c r="G8024">
        <v>-0.25577568876486612</v>
      </c>
      <c r="H8024">
        <v>0.86369080546918453</v>
      </c>
      <c r="I8024">
        <v>0.50315212479281923</v>
      </c>
      <c r="J8024">
        <v>1.8008669229905871</v>
      </c>
    </row>
    <row r="8025" spans="1:10" x14ac:dyDescent="0.2">
      <c r="A8025">
        <v>35203912</v>
      </c>
      <c r="B8025">
        <v>801</v>
      </c>
      <c r="C8025">
        <v>3</v>
      </c>
      <c r="D8025">
        <v>5</v>
      </c>
      <c r="E8025">
        <v>1</v>
      </c>
      <c r="F8025">
        <v>5</v>
      </c>
      <c r="G8025">
        <v>-2.6485028766714658E-2</v>
      </c>
      <c r="H8025">
        <v>1.9643912204903993</v>
      </c>
      <c r="I8025">
        <v>-1.4626189508985863</v>
      </c>
      <c r="J8025">
        <v>3.9240017116325299</v>
      </c>
    </row>
    <row r="8026" spans="1:10" x14ac:dyDescent="0.2">
      <c r="A8026">
        <v>35203913</v>
      </c>
      <c r="B8026">
        <v>373</v>
      </c>
      <c r="C8026">
        <v>2</v>
      </c>
      <c r="D8026">
        <v>4</v>
      </c>
      <c r="E8026">
        <v>5</v>
      </c>
      <c r="F8026">
        <v>5</v>
      </c>
      <c r="G8026">
        <v>-0.50570906305754315</v>
      </c>
      <c r="H8026">
        <v>0.25111645621533824</v>
      </c>
      <c r="I8026">
        <v>0.60195105253353309</v>
      </c>
      <c r="J8026">
        <v>1.8115314701651966</v>
      </c>
    </row>
    <row r="8027" spans="1:10" x14ac:dyDescent="0.2">
      <c r="A8027">
        <v>35203914</v>
      </c>
      <c r="B8027">
        <v>1038</v>
      </c>
      <c r="C8027">
        <v>5</v>
      </c>
      <c r="D8027">
        <v>5</v>
      </c>
      <c r="E8027">
        <v>1</v>
      </c>
      <c r="F8027">
        <v>5</v>
      </c>
      <c r="G8027">
        <v>0.67217284466921301</v>
      </c>
      <c r="H8027">
        <v>1.2511070816419241</v>
      </c>
      <c r="I8027">
        <v>-0.87267066980997776</v>
      </c>
      <c r="J8027">
        <v>3.0731401726043295</v>
      </c>
    </row>
    <row r="8028" spans="1:10" x14ac:dyDescent="0.2">
      <c r="A8028">
        <v>35203915</v>
      </c>
      <c r="B8028">
        <v>1086</v>
      </c>
      <c r="C8028">
        <v>1</v>
      </c>
      <c r="D8028">
        <v>5</v>
      </c>
      <c r="E8028">
        <v>2</v>
      </c>
      <c r="F8028">
        <v>5</v>
      </c>
      <c r="G8028">
        <v>-1.2657708595501354</v>
      </c>
      <c r="H8028">
        <v>3.1441467695611545</v>
      </c>
      <c r="I8028">
        <v>-0.64918103944919414</v>
      </c>
      <c r="J8028">
        <v>1.6618002416760755</v>
      </c>
    </row>
    <row r="8029" spans="1:10" x14ac:dyDescent="0.2">
      <c r="A8029">
        <v>35203916</v>
      </c>
      <c r="B8029">
        <v>842</v>
      </c>
      <c r="C8029">
        <v>1</v>
      </c>
      <c r="D8029">
        <v>5</v>
      </c>
      <c r="E8029">
        <v>2</v>
      </c>
      <c r="F8029">
        <v>5</v>
      </c>
      <c r="G8029">
        <v>-0.99878523524757323</v>
      </c>
      <c r="H8029">
        <v>0.83658823661044934</v>
      </c>
      <c r="I8029">
        <v>-0.56357397080855565</v>
      </c>
      <c r="J8029">
        <v>2.5875480073152524</v>
      </c>
    </row>
    <row r="8030" spans="1:10" x14ac:dyDescent="0.2">
      <c r="A8030">
        <v>35203917</v>
      </c>
      <c r="B8030">
        <v>372</v>
      </c>
      <c r="C8030">
        <v>2</v>
      </c>
      <c r="D8030">
        <v>2</v>
      </c>
      <c r="E8030">
        <v>5</v>
      </c>
      <c r="F8030">
        <v>5</v>
      </c>
      <c r="G8030">
        <v>-0.71501463403940058</v>
      </c>
      <c r="H8030">
        <v>-0.49097234284188979</v>
      </c>
      <c r="I8030">
        <v>0.58602953380670164</v>
      </c>
      <c r="J8030">
        <v>1.1069118976366346</v>
      </c>
    </row>
    <row r="8031" spans="1:10" x14ac:dyDescent="0.2">
      <c r="A8031">
        <v>35203919</v>
      </c>
      <c r="B8031">
        <v>240</v>
      </c>
      <c r="C8031">
        <v>1</v>
      </c>
      <c r="D8031">
        <v>5</v>
      </c>
      <c r="E8031">
        <v>2</v>
      </c>
      <c r="F8031">
        <v>5</v>
      </c>
      <c r="G8031">
        <v>-0.93353587987538034</v>
      </c>
      <c r="H8031">
        <v>0.68841089358672036</v>
      </c>
      <c r="I8031">
        <v>-0.54544472519790976</v>
      </c>
      <c r="J8031">
        <v>2.3899425497161602</v>
      </c>
    </row>
    <row r="8032" spans="1:10" x14ac:dyDescent="0.2">
      <c r="A8032">
        <v>35203921</v>
      </c>
      <c r="B8032">
        <v>1139</v>
      </c>
      <c r="C8032">
        <v>4</v>
      </c>
      <c r="D8032">
        <v>4</v>
      </c>
      <c r="E8032">
        <v>5</v>
      </c>
      <c r="F8032">
        <v>5</v>
      </c>
      <c r="G8032">
        <v>0.15919012520525794</v>
      </c>
      <c r="H8032">
        <v>0.56688169604102989</v>
      </c>
      <c r="I8032">
        <v>1.3951924048709952</v>
      </c>
      <c r="J8032">
        <v>0.98422044300096623</v>
      </c>
    </row>
    <row r="8033" spans="1:10" x14ac:dyDescent="0.2">
      <c r="A8033">
        <v>35203922</v>
      </c>
      <c r="B8033">
        <v>375</v>
      </c>
      <c r="C8033">
        <v>1</v>
      </c>
      <c r="D8033">
        <v>4</v>
      </c>
      <c r="E8033">
        <v>4</v>
      </c>
      <c r="F8033">
        <v>5</v>
      </c>
      <c r="G8033">
        <v>-1.2172477898375353</v>
      </c>
      <c r="H8033">
        <v>0.45981115259590899</v>
      </c>
      <c r="I8033">
        <v>0.23917737672668121</v>
      </c>
      <c r="J8033">
        <v>2.3898170542713189</v>
      </c>
    </row>
    <row r="8034" spans="1:10" x14ac:dyDescent="0.2">
      <c r="A8034">
        <v>35203925</v>
      </c>
      <c r="B8034">
        <v>1157</v>
      </c>
      <c r="C8034">
        <v>1</v>
      </c>
      <c r="D8034">
        <v>5</v>
      </c>
      <c r="E8034">
        <v>4</v>
      </c>
      <c r="F8034">
        <v>5</v>
      </c>
      <c r="G8034">
        <v>-1.0922100960550873</v>
      </c>
      <c r="H8034">
        <v>0.646901075821953</v>
      </c>
      <c r="I8034">
        <v>0.1566372013598557</v>
      </c>
      <c r="J8034">
        <v>2.1060445497884093</v>
      </c>
    </row>
    <row r="8035" spans="1:10" x14ac:dyDescent="0.2">
      <c r="A8035">
        <v>35203926</v>
      </c>
      <c r="B8035">
        <v>264</v>
      </c>
      <c r="C8035">
        <v>1</v>
      </c>
      <c r="D8035">
        <v>4</v>
      </c>
      <c r="E8035">
        <v>4</v>
      </c>
      <c r="F8035">
        <v>5</v>
      </c>
      <c r="G8035">
        <v>-1.3042827214723318</v>
      </c>
      <c r="H8035">
        <v>0.49594826867088587</v>
      </c>
      <c r="I8035">
        <v>6.1404908104639694E-2</v>
      </c>
      <c r="J8035">
        <v>2.624972319656782</v>
      </c>
    </row>
    <row r="8036" spans="1:10" x14ac:dyDescent="0.2">
      <c r="A8036">
        <v>35203927</v>
      </c>
      <c r="B8036">
        <v>724</v>
      </c>
      <c r="C8036">
        <v>1</v>
      </c>
      <c r="D8036">
        <v>4</v>
      </c>
      <c r="E8036">
        <v>3</v>
      </c>
      <c r="F8036">
        <v>5</v>
      </c>
      <c r="G8036">
        <v>-1.1264959279824494</v>
      </c>
      <c r="H8036">
        <v>0.5698777851888398</v>
      </c>
      <c r="I8036">
        <v>-0.20029680677675105</v>
      </c>
      <c r="J8036">
        <v>2.468292372496744</v>
      </c>
    </row>
    <row r="8037" spans="1:10" x14ac:dyDescent="0.2">
      <c r="A8037">
        <v>35203928</v>
      </c>
      <c r="B8037">
        <v>812</v>
      </c>
      <c r="C8037">
        <v>1</v>
      </c>
      <c r="D8037">
        <v>5</v>
      </c>
      <c r="E8037">
        <v>3</v>
      </c>
      <c r="F8037">
        <v>5</v>
      </c>
      <c r="G8037">
        <v>-0.86233720591029606</v>
      </c>
      <c r="H8037">
        <v>0.70468734410319145</v>
      </c>
      <c r="I8037">
        <v>-0.17238900149414882</v>
      </c>
      <c r="J8037">
        <v>2.4278011642932373</v>
      </c>
    </row>
    <row r="8038" spans="1:10" x14ac:dyDescent="0.2">
      <c r="A8038">
        <v>35203929</v>
      </c>
      <c r="B8038">
        <v>964</v>
      </c>
      <c r="C8038">
        <v>1</v>
      </c>
      <c r="D8038">
        <v>4</v>
      </c>
      <c r="E8038">
        <v>3</v>
      </c>
      <c r="F8038">
        <v>5</v>
      </c>
      <c r="G8038">
        <v>-1.1150448303591496</v>
      </c>
      <c r="H8038">
        <v>0.54045825104670109</v>
      </c>
      <c r="I8038">
        <v>2.3197115576183008E-3</v>
      </c>
      <c r="J8038">
        <v>2.2504104745471674</v>
      </c>
    </row>
    <row r="8039" spans="1:10" x14ac:dyDescent="0.2">
      <c r="A8039">
        <v>35203930</v>
      </c>
      <c r="B8039">
        <v>1139</v>
      </c>
      <c r="C8039">
        <v>1</v>
      </c>
      <c r="D8039">
        <v>5</v>
      </c>
      <c r="E8039">
        <v>3</v>
      </c>
      <c r="F8039">
        <v>5</v>
      </c>
      <c r="G8039">
        <v>-1.169170919284384</v>
      </c>
      <c r="H8039">
        <v>0.6038694349497169</v>
      </c>
      <c r="I8039">
        <v>-4.3750183220938599E-2</v>
      </c>
      <c r="J8039">
        <v>2.5058626196877718</v>
      </c>
    </row>
    <row r="8040" spans="1:10" x14ac:dyDescent="0.2">
      <c r="A8040">
        <v>35203931</v>
      </c>
      <c r="B8040">
        <v>366</v>
      </c>
      <c r="C8040">
        <v>1</v>
      </c>
      <c r="D8040">
        <v>4</v>
      </c>
      <c r="E8040">
        <v>3</v>
      </c>
      <c r="F8040">
        <v>5</v>
      </c>
      <c r="G8040">
        <v>-1.1923063880719134</v>
      </c>
      <c r="H8040">
        <v>0.38013260326204046</v>
      </c>
      <c r="I8040">
        <v>-4.9965437590357903E-2</v>
      </c>
      <c r="J8040">
        <v>2.2658826035721633</v>
      </c>
    </row>
    <row r="8041" spans="1:10" x14ac:dyDescent="0.2">
      <c r="A8041">
        <v>35203932</v>
      </c>
      <c r="B8041">
        <v>507</v>
      </c>
      <c r="C8041">
        <v>1</v>
      </c>
      <c r="D8041">
        <v>4</v>
      </c>
      <c r="E8041">
        <v>3</v>
      </c>
      <c r="F8041">
        <v>5</v>
      </c>
      <c r="G8041">
        <v>-0.90060304028319971</v>
      </c>
      <c r="H8041">
        <v>0.5250955402035592</v>
      </c>
      <c r="I8041">
        <v>2.4864702895608382E-2</v>
      </c>
      <c r="J8041">
        <v>2.6231346129372008</v>
      </c>
    </row>
    <row r="8042" spans="1:10" x14ac:dyDescent="0.2">
      <c r="A8042">
        <v>35203933</v>
      </c>
      <c r="B8042">
        <v>1141</v>
      </c>
      <c r="C8042">
        <v>1</v>
      </c>
      <c r="D8042">
        <v>4</v>
      </c>
      <c r="E8042">
        <v>4</v>
      </c>
      <c r="F8042">
        <v>5</v>
      </c>
      <c r="G8042">
        <v>-1.0167153641852371</v>
      </c>
      <c r="H8042">
        <v>0.58765284278022112</v>
      </c>
      <c r="I8042">
        <v>0.30819195702517888</v>
      </c>
      <c r="J8042">
        <v>2.3783550784846215</v>
      </c>
    </row>
    <row r="8043" spans="1:10" x14ac:dyDescent="0.2">
      <c r="A8043">
        <v>35203936</v>
      </c>
      <c r="B8043">
        <v>386</v>
      </c>
      <c r="C8043">
        <v>1</v>
      </c>
      <c r="D8043">
        <v>5</v>
      </c>
      <c r="E8043">
        <v>3</v>
      </c>
      <c r="F8043">
        <v>5</v>
      </c>
      <c r="G8043">
        <v>-0.98992462174898366</v>
      </c>
      <c r="H8043">
        <v>0.71122677200991258</v>
      </c>
      <c r="I8043">
        <v>-0.10881514686254617</v>
      </c>
      <c r="J8043">
        <v>2.2692828615972802</v>
      </c>
    </row>
    <row r="8044" spans="1:10" x14ac:dyDescent="0.2">
      <c r="A8044">
        <v>35203937</v>
      </c>
      <c r="B8044">
        <v>473</v>
      </c>
      <c r="C8044">
        <v>2</v>
      </c>
      <c r="D8044">
        <v>4</v>
      </c>
      <c r="E8044">
        <v>5</v>
      </c>
      <c r="F8044">
        <v>5</v>
      </c>
      <c r="G8044">
        <v>-0.68238433306963697</v>
      </c>
      <c r="H8044">
        <v>0.52997701311536227</v>
      </c>
      <c r="I8044">
        <v>0.97841829503323841</v>
      </c>
      <c r="J8044">
        <v>1.9328641426984838</v>
      </c>
    </row>
    <row r="8045" spans="1:10" x14ac:dyDescent="0.2">
      <c r="A8045">
        <v>35203938</v>
      </c>
      <c r="B8045">
        <v>343</v>
      </c>
      <c r="C8045">
        <v>1</v>
      </c>
      <c r="D8045">
        <v>4</v>
      </c>
      <c r="E8045">
        <v>3</v>
      </c>
      <c r="F8045">
        <v>5</v>
      </c>
      <c r="G8045">
        <v>-0.78423178148421002</v>
      </c>
      <c r="H8045">
        <v>0.22250604771557159</v>
      </c>
      <c r="I8045">
        <v>-0.16766941947503383</v>
      </c>
      <c r="J8045">
        <v>1.5540860509027636</v>
      </c>
    </row>
    <row r="8046" spans="1:10" x14ac:dyDescent="0.2">
      <c r="A8046">
        <v>35203939</v>
      </c>
      <c r="B8046">
        <v>331</v>
      </c>
      <c r="C8046">
        <v>1</v>
      </c>
      <c r="D8046">
        <v>4</v>
      </c>
      <c r="E8046">
        <v>3</v>
      </c>
      <c r="F8046">
        <v>5</v>
      </c>
      <c r="G8046">
        <v>-1.2817615084663572</v>
      </c>
      <c r="H8046">
        <v>0.53868924698468079</v>
      </c>
      <c r="I8046">
        <v>-0.26503337248090825</v>
      </c>
      <c r="J8046">
        <v>1.3809350191904057</v>
      </c>
    </row>
    <row r="8047" spans="1:10" x14ac:dyDescent="0.2">
      <c r="A8047">
        <v>35203940</v>
      </c>
      <c r="B8047">
        <v>765</v>
      </c>
      <c r="C8047">
        <v>1</v>
      </c>
      <c r="D8047">
        <v>4</v>
      </c>
      <c r="E8047">
        <v>3</v>
      </c>
      <c r="F8047">
        <v>5</v>
      </c>
      <c r="G8047">
        <v>-1.1017727424557122</v>
      </c>
      <c r="H8047">
        <v>0.56432553551281583</v>
      </c>
      <c r="I8047">
        <v>-0.29342996413297934</v>
      </c>
      <c r="J8047">
        <v>1.5504399588132594</v>
      </c>
    </row>
    <row r="8048" spans="1:10" x14ac:dyDescent="0.2">
      <c r="A8048">
        <v>35203943</v>
      </c>
      <c r="B8048">
        <v>638</v>
      </c>
      <c r="C8048">
        <v>1</v>
      </c>
      <c r="D8048">
        <v>4</v>
      </c>
      <c r="E8048">
        <v>3</v>
      </c>
      <c r="F8048">
        <v>5</v>
      </c>
      <c r="G8048">
        <v>-1.3455748206960103</v>
      </c>
      <c r="H8048">
        <v>0.59593074557713832</v>
      </c>
      <c r="I8048">
        <v>-0.18306494594757006</v>
      </c>
      <c r="J8048">
        <v>1.1930760771228099</v>
      </c>
    </row>
    <row r="8049" spans="1:10" x14ac:dyDescent="0.2">
      <c r="A8049">
        <v>35203945</v>
      </c>
      <c r="B8049">
        <v>1408</v>
      </c>
      <c r="C8049">
        <v>5</v>
      </c>
      <c r="D8049">
        <v>4</v>
      </c>
      <c r="E8049">
        <v>5</v>
      </c>
      <c r="F8049">
        <v>5</v>
      </c>
      <c r="G8049">
        <v>0.76726852320500794</v>
      </c>
      <c r="H8049">
        <v>0.48996298949164763</v>
      </c>
      <c r="I8049">
        <v>1.244361912856637</v>
      </c>
      <c r="J8049">
        <v>1.7069353198670987</v>
      </c>
    </row>
    <row r="8050" spans="1:10" x14ac:dyDescent="0.2">
      <c r="A8050">
        <v>35203946</v>
      </c>
      <c r="B8050">
        <v>3737</v>
      </c>
      <c r="C8050">
        <v>5</v>
      </c>
      <c r="D8050">
        <v>5</v>
      </c>
      <c r="E8050">
        <v>5</v>
      </c>
      <c r="F8050">
        <v>5</v>
      </c>
      <c r="G8050">
        <v>0.96531971284391638</v>
      </c>
      <c r="H8050">
        <v>1.7462995666328385</v>
      </c>
      <c r="I8050">
        <v>0.85696928060868638</v>
      </c>
      <c r="J8050">
        <v>3.046127652491248</v>
      </c>
    </row>
    <row r="8051" spans="1:10" x14ac:dyDescent="0.2">
      <c r="A8051">
        <v>35203947</v>
      </c>
      <c r="B8051">
        <v>3005</v>
      </c>
      <c r="C8051">
        <v>5</v>
      </c>
      <c r="D8051">
        <v>5</v>
      </c>
      <c r="E8051">
        <v>4</v>
      </c>
      <c r="F8051">
        <v>5</v>
      </c>
      <c r="G8051">
        <v>1.2398907666908492</v>
      </c>
      <c r="H8051">
        <v>1.4495968753537043</v>
      </c>
      <c r="I8051">
        <v>0.46210291703031997</v>
      </c>
      <c r="J8051">
        <v>2.9052294174004971</v>
      </c>
    </row>
    <row r="8052" spans="1:10" x14ac:dyDescent="0.2">
      <c r="A8052">
        <v>35203948</v>
      </c>
      <c r="B8052">
        <v>2702</v>
      </c>
      <c r="C8052">
        <v>4</v>
      </c>
      <c r="D8052">
        <v>5</v>
      </c>
      <c r="E8052">
        <v>2</v>
      </c>
      <c r="F8052">
        <v>5</v>
      </c>
      <c r="G8052">
        <v>0.3956409403395918</v>
      </c>
      <c r="H8052">
        <v>1.7890544303462335</v>
      </c>
      <c r="I8052">
        <v>-0.53693802727571549</v>
      </c>
      <c r="J8052">
        <v>3.5493002413908652</v>
      </c>
    </row>
    <row r="8053" spans="1:10" x14ac:dyDescent="0.2">
      <c r="A8053">
        <v>35203951</v>
      </c>
      <c r="B8053">
        <v>1651</v>
      </c>
      <c r="C8053">
        <v>5</v>
      </c>
      <c r="D8053">
        <v>5</v>
      </c>
      <c r="E8053">
        <v>5</v>
      </c>
      <c r="F8053">
        <v>5</v>
      </c>
      <c r="G8053">
        <v>1.389876836679163</v>
      </c>
      <c r="H8053">
        <v>1.8336889331284452</v>
      </c>
      <c r="I8053">
        <v>1.0577873706035148</v>
      </c>
      <c r="J8053">
        <v>2.9775418814971131</v>
      </c>
    </row>
    <row r="8054" spans="1:10" x14ac:dyDescent="0.2">
      <c r="A8054">
        <v>35203953</v>
      </c>
      <c r="B8054">
        <v>1364</v>
      </c>
      <c r="C8054">
        <v>4</v>
      </c>
      <c r="D8054">
        <v>5</v>
      </c>
      <c r="E8054">
        <v>1</v>
      </c>
      <c r="F8054">
        <v>5</v>
      </c>
      <c r="G8054">
        <v>0.56600088446673935</v>
      </c>
      <c r="H8054">
        <v>1.9038152507234356</v>
      </c>
      <c r="I8054">
        <v>-1.1960757743888848</v>
      </c>
      <c r="J8054">
        <v>2.3769586331825017</v>
      </c>
    </row>
    <row r="8055" spans="1:10" x14ac:dyDescent="0.2">
      <c r="A8055">
        <v>35203954</v>
      </c>
      <c r="B8055">
        <v>6658</v>
      </c>
      <c r="C8055">
        <v>5</v>
      </c>
      <c r="D8055">
        <v>5</v>
      </c>
      <c r="E8055">
        <v>1</v>
      </c>
      <c r="F8055">
        <v>5</v>
      </c>
      <c r="G8055">
        <v>1.6567564375430992</v>
      </c>
      <c r="H8055">
        <v>0.98446630678908731</v>
      </c>
      <c r="I8055">
        <v>-0.85521427564220998</v>
      </c>
      <c r="J8055">
        <v>2.6707876776852926</v>
      </c>
    </row>
    <row r="8056" spans="1:10" x14ac:dyDescent="0.2">
      <c r="A8056">
        <v>35203955</v>
      </c>
      <c r="B8056">
        <v>1565</v>
      </c>
      <c r="C8056">
        <v>5</v>
      </c>
      <c r="D8056">
        <v>3</v>
      </c>
      <c r="E8056">
        <v>5</v>
      </c>
      <c r="F8056">
        <v>4</v>
      </c>
      <c r="G8056">
        <v>0.75750410628209286</v>
      </c>
      <c r="H8056">
        <v>-8.8028085327047659E-2</v>
      </c>
      <c r="I8056">
        <v>0.99098339050909756</v>
      </c>
      <c r="J8056">
        <v>0.48084017444840754</v>
      </c>
    </row>
    <row r="8057" spans="1:10" x14ac:dyDescent="0.2">
      <c r="A8057">
        <v>35203958</v>
      </c>
      <c r="B8057">
        <v>1068</v>
      </c>
      <c r="C8057">
        <v>4</v>
      </c>
      <c r="D8057">
        <v>5</v>
      </c>
      <c r="E8057">
        <v>2</v>
      </c>
      <c r="F8057">
        <v>5</v>
      </c>
      <c r="G8057">
        <v>0.36747048695535534</v>
      </c>
      <c r="H8057">
        <v>3.0612468152799073</v>
      </c>
      <c r="I8057">
        <v>-0.5263043207217335</v>
      </c>
      <c r="J8057">
        <v>2.3063999937636837</v>
      </c>
    </row>
    <row r="8058" spans="1:10" x14ac:dyDescent="0.2">
      <c r="A8058">
        <v>35203959</v>
      </c>
      <c r="B8058">
        <v>1935</v>
      </c>
      <c r="C8058">
        <v>3</v>
      </c>
      <c r="D8058">
        <v>5</v>
      </c>
      <c r="E8058">
        <v>2</v>
      </c>
      <c r="F8058">
        <v>5</v>
      </c>
      <c r="G8058">
        <v>-0.30052710926404302</v>
      </c>
      <c r="H8058">
        <v>4.7466994082979159</v>
      </c>
      <c r="I8058">
        <v>-0.5683463369524604</v>
      </c>
      <c r="J8058">
        <v>2.3510954189601492</v>
      </c>
    </row>
    <row r="8059" spans="1:10" x14ac:dyDescent="0.2">
      <c r="A8059">
        <v>35203960</v>
      </c>
      <c r="B8059">
        <v>2746</v>
      </c>
      <c r="C8059">
        <v>3</v>
      </c>
      <c r="D8059">
        <v>5</v>
      </c>
      <c r="E8059">
        <v>3</v>
      </c>
      <c r="F8059">
        <v>5</v>
      </c>
      <c r="G8059">
        <v>-0.37530114225084577</v>
      </c>
      <c r="H8059">
        <v>2.5012586222838822</v>
      </c>
      <c r="I8059">
        <v>-0.20708105998166298</v>
      </c>
      <c r="J8059">
        <v>3.2620126646727585</v>
      </c>
    </row>
    <row r="8060" spans="1:10" x14ac:dyDescent="0.2">
      <c r="A8060">
        <v>35203961</v>
      </c>
      <c r="B8060">
        <v>3080</v>
      </c>
      <c r="C8060">
        <v>4</v>
      </c>
      <c r="D8060">
        <v>5</v>
      </c>
      <c r="E8060">
        <v>3</v>
      </c>
      <c r="F8060">
        <v>5</v>
      </c>
      <c r="G8060">
        <v>0.53022873743780941</v>
      </c>
      <c r="H8060">
        <v>2.6834320902832829</v>
      </c>
      <c r="I8060">
        <v>-0.24395533527366464</v>
      </c>
      <c r="J8060">
        <v>2.1564977406431343</v>
      </c>
    </row>
    <row r="8061" spans="1:10" x14ac:dyDescent="0.2">
      <c r="A8061">
        <v>35203962</v>
      </c>
      <c r="B8061">
        <v>645</v>
      </c>
      <c r="C8061">
        <v>4</v>
      </c>
      <c r="D8061">
        <v>5</v>
      </c>
      <c r="E8061">
        <v>3</v>
      </c>
      <c r="F8061">
        <v>5</v>
      </c>
      <c r="G8061">
        <v>0.5965902232589313</v>
      </c>
      <c r="H8061">
        <v>0.97082190424955916</v>
      </c>
      <c r="I8061">
        <v>-0.17978787021126194</v>
      </c>
      <c r="J8061">
        <v>1.7627626477179272</v>
      </c>
    </row>
    <row r="8062" spans="1:10" x14ac:dyDescent="0.2">
      <c r="A8062">
        <v>35203965</v>
      </c>
      <c r="B8062">
        <v>1286</v>
      </c>
      <c r="C8062">
        <v>4</v>
      </c>
      <c r="D8062">
        <v>5</v>
      </c>
      <c r="E8062">
        <v>3</v>
      </c>
      <c r="F8062">
        <v>5</v>
      </c>
      <c r="G8062">
        <v>0.47075253261536931</v>
      </c>
      <c r="H8062">
        <v>3.834188702960176</v>
      </c>
      <c r="I8062">
        <v>-0.22995332494802523</v>
      </c>
      <c r="J8062">
        <v>1.6867230180875954</v>
      </c>
    </row>
    <row r="8063" spans="1:10" x14ac:dyDescent="0.2">
      <c r="A8063">
        <v>35203971</v>
      </c>
      <c r="B8063">
        <v>1477</v>
      </c>
      <c r="C8063">
        <v>5</v>
      </c>
      <c r="D8063">
        <v>5</v>
      </c>
      <c r="E8063">
        <v>1</v>
      </c>
      <c r="F8063">
        <v>5</v>
      </c>
      <c r="G8063">
        <v>0.86434426864833758</v>
      </c>
      <c r="H8063">
        <v>2.3133307939079684</v>
      </c>
      <c r="I8063">
        <v>-0.76523419983800345</v>
      </c>
      <c r="J8063">
        <v>2.0610196112737587</v>
      </c>
    </row>
    <row r="8064" spans="1:10" x14ac:dyDescent="0.2">
      <c r="A8064">
        <v>35203973</v>
      </c>
      <c r="B8064">
        <v>1034</v>
      </c>
      <c r="C8064">
        <v>5</v>
      </c>
      <c r="D8064">
        <v>4</v>
      </c>
      <c r="E8064">
        <v>5</v>
      </c>
      <c r="F8064">
        <v>3</v>
      </c>
      <c r="G8064">
        <v>1.9100161636042556</v>
      </c>
      <c r="H8064">
        <v>0.20524977441085027</v>
      </c>
      <c r="I8064">
        <v>2.472417634907802</v>
      </c>
      <c r="J8064">
        <v>-0.13110151120085697</v>
      </c>
    </row>
    <row r="8065" spans="1:10" x14ac:dyDescent="0.2">
      <c r="A8065">
        <v>35203974</v>
      </c>
      <c r="B8065">
        <v>1032</v>
      </c>
      <c r="C8065">
        <v>4</v>
      </c>
      <c r="D8065">
        <v>4</v>
      </c>
      <c r="E8065">
        <v>2</v>
      </c>
      <c r="F8065">
        <v>5</v>
      </c>
      <c r="G8065">
        <v>0.1827078761535707</v>
      </c>
      <c r="H8065">
        <v>0.21255535304299886</v>
      </c>
      <c r="I8065">
        <v>-0.59285523816450447</v>
      </c>
      <c r="J8065">
        <v>2.4545779716827347</v>
      </c>
    </row>
    <row r="8066" spans="1:10" x14ac:dyDescent="0.2">
      <c r="A8066">
        <v>35203975</v>
      </c>
      <c r="B8066">
        <v>1776</v>
      </c>
      <c r="C8066">
        <v>5</v>
      </c>
      <c r="D8066">
        <v>4</v>
      </c>
      <c r="E8066">
        <v>5</v>
      </c>
      <c r="F8066">
        <v>4</v>
      </c>
      <c r="G8066">
        <v>2.1747325731471685</v>
      </c>
      <c r="H8066">
        <v>0.49134249879929393</v>
      </c>
      <c r="I8066">
        <v>5.7516066483724808</v>
      </c>
      <c r="J8066">
        <v>0.66828331867758062</v>
      </c>
    </row>
    <row r="8067" spans="1:10" x14ac:dyDescent="0.2">
      <c r="A8067">
        <v>35203976</v>
      </c>
      <c r="B8067">
        <v>1837</v>
      </c>
      <c r="C8067">
        <v>5</v>
      </c>
      <c r="D8067">
        <v>5</v>
      </c>
      <c r="E8067">
        <v>2</v>
      </c>
      <c r="F8067">
        <v>5</v>
      </c>
      <c r="G8067">
        <v>1.261988016528619</v>
      </c>
      <c r="H8067">
        <v>1.8128453655470624</v>
      </c>
      <c r="I8067">
        <v>-0.35691149538023603</v>
      </c>
      <c r="J8067">
        <v>2.9835972425287522</v>
      </c>
    </row>
    <row r="8068" spans="1:10" x14ac:dyDescent="0.2">
      <c r="A8068">
        <v>35203977</v>
      </c>
      <c r="B8068">
        <v>1355</v>
      </c>
      <c r="C8068">
        <v>5</v>
      </c>
      <c r="D8068">
        <v>5</v>
      </c>
      <c r="E8068">
        <v>2</v>
      </c>
      <c r="F8068">
        <v>5</v>
      </c>
      <c r="G8068">
        <v>1.707614923981174</v>
      </c>
      <c r="H8068">
        <v>1.3079441177752602</v>
      </c>
      <c r="I8068">
        <v>-0.64484305528257413</v>
      </c>
      <c r="J8068">
        <v>1.3208387691239294</v>
      </c>
    </row>
    <row r="8069" spans="1:10" x14ac:dyDescent="0.2">
      <c r="A8069">
        <v>35203978</v>
      </c>
      <c r="B8069">
        <v>4058</v>
      </c>
      <c r="C8069">
        <v>5</v>
      </c>
      <c r="D8069">
        <v>5</v>
      </c>
      <c r="E8069">
        <v>2</v>
      </c>
      <c r="F8069">
        <v>5</v>
      </c>
      <c r="G8069">
        <v>0.67780043315629113</v>
      </c>
      <c r="H8069">
        <v>2.3738966234920502</v>
      </c>
      <c r="I8069">
        <v>-0.48782224379247568</v>
      </c>
      <c r="J8069">
        <v>1.6545874903561102</v>
      </c>
    </row>
    <row r="8070" spans="1:10" x14ac:dyDescent="0.2">
      <c r="A8070">
        <v>35203979</v>
      </c>
      <c r="B8070">
        <v>1298</v>
      </c>
      <c r="C8070">
        <v>5</v>
      </c>
      <c r="D8070">
        <v>5</v>
      </c>
      <c r="E8070">
        <v>4</v>
      </c>
      <c r="F8070">
        <v>5</v>
      </c>
      <c r="G8070">
        <v>1.0163359103435359</v>
      </c>
      <c r="H8070">
        <v>1.0815964196436503</v>
      </c>
      <c r="I8070">
        <v>0.13182144212176844</v>
      </c>
      <c r="J8070">
        <v>1.9242612010874645</v>
      </c>
    </row>
    <row r="8071" spans="1:10" x14ac:dyDescent="0.2">
      <c r="A8071">
        <v>35203980</v>
      </c>
      <c r="B8071">
        <v>1926</v>
      </c>
      <c r="C8071">
        <v>4</v>
      </c>
      <c r="D8071">
        <v>5</v>
      </c>
      <c r="E8071">
        <v>2</v>
      </c>
      <c r="F8071">
        <v>5</v>
      </c>
      <c r="G8071">
        <v>0.2674316611835742</v>
      </c>
      <c r="H8071">
        <v>3.7001262455344892</v>
      </c>
      <c r="I8071">
        <v>-0.4189900315320656</v>
      </c>
      <c r="J8071">
        <v>1.0607960753938233</v>
      </c>
    </row>
    <row r="8072" spans="1:10" x14ac:dyDescent="0.2">
      <c r="A8072">
        <v>35203981</v>
      </c>
      <c r="B8072">
        <v>1565</v>
      </c>
      <c r="C8072">
        <v>4</v>
      </c>
      <c r="D8072">
        <v>5</v>
      </c>
      <c r="E8072">
        <v>3</v>
      </c>
      <c r="F8072">
        <v>5</v>
      </c>
      <c r="G8072">
        <v>0.56111444312250436</v>
      </c>
      <c r="H8072">
        <v>3.8966409664759039</v>
      </c>
      <c r="I8072">
        <v>-0.10486932482632794</v>
      </c>
      <c r="J8072">
        <v>0.84169803379971353</v>
      </c>
    </row>
    <row r="8073" spans="1:10" x14ac:dyDescent="0.2">
      <c r="A8073">
        <v>35203984</v>
      </c>
      <c r="B8073">
        <v>851</v>
      </c>
      <c r="C8073">
        <v>5</v>
      </c>
      <c r="D8073">
        <v>4</v>
      </c>
      <c r="E8073">
        <v>5</v>
      </c>
      <c r="F8073">
        <v>5</v>
      </c>
      <c r="G8073">
        <v>4.1186876687030036</v>
      </c>
      <c r="H8073">
        <v>0.21422746830477307</v>
      </c>
      <c r="I8073">
        <v>1.4847952289218556</v>
      </c>
      <c r="J8073">
        <v>0.77218280637102787</v>
      </c>
    </row>
    <row r="8074" spans="1:10" x14ac:dyDescent="0.2">
      <c r="A8074">
        <v>35203986</v>
      </c>
      <c r="B8074">
        <v>2151</v>
      </c>
      <c r="C8074">
        <v>5</v>
      </c>
      <c r="D8074">
        <v>3</v>
      </c>
      <c r="E8074">
        <v>1</v>
      </c>
      <c r="F8074">
        <v>5</v>
      </c>
      <c r="G8074">
        <v>3.556356649888456</v>
      </c>
      <c r="H8074">
        <v>-0.32203157275366878</v>
      </c>
      <c r="I8074">
        <v>-1.3335319120480267</v>
      </c>
      <c r="J8074">
        <v>1.0950128549219054</v>
      </c>
    </row>
    <row r="8075" spans="1:10" x14ac:dyDescent="0.2">
      <c r="A8075">
        <v>35203987</v>
      </c>
      <c r="B8075">
        <v>893</v>
      </c>
      <c r="C8075">
        <v>5</v>
      </c>
      <c r="D8075">
        <v>5</v>
      </c>
      <c r="E8075">
        <v>5</v>
      </c>
      <c r="F8075">
        <v>4</v>
      </c>
      <c r="G8075">
        <v>1.8315477559366737</v>
      </c>
      <c r="H8075">
        <v>1.6894245146428246</v>
      </c>
      <c r="I8075">
        <v>3.0934730642063473</v>
      </c>
      <c r="J8075">
        <v>0.3701896714540433</v>
      </c>
    </row>
    <row r="8076" spans="1:10" x14ac:dyDescent="0.2">
      <c r="A8076">
        <v>35203989</v>
      </c>
      <c r="B8076">
        <v>1203</v>
      </c>
      <c r="C8076">
        <v>5</v>
      </c>
      <c r="D8076">
        <v>4</v>
      </c>
      <c r="E8076">
        <v>5</v>
      </c>
      <c r="F8076">
        <v>5</v>
      </c>
      <c r="G8076">
        <v>1.6265565303687315</v>
      </c>
      <c r="H8076">
        <v>0.16803070476542187</v>
      </c>
      <c r="I8076">
        <v>1.9951712713114413</v>
      </c>
      <c r="J8076">
        <v>0.79822047789468509</v>
      </c>
    </row>
    <row r="8077" spans="1:10" x14ac:dyDescent="0.2">
      <c r="A8077">
        <v>35203990</v>
      </c>
      <c r="B8077">
        <v>1034</v>
      </c>
      <c r="C8077">
        <v>5</v>
      </c>
      <c r="D8077">
        <v>2</v>
      </c>
      <c r="E8077">
        <v>5</v>
      </c>
      <c r="F8077">
        <v>3</v>
      </c>
      <c r="G8077">
        <v>1.5000356670081074</v>
      </c>
      <c r="H8077">
        <v>-0.6020113517987149</v>
      </c>
      <c r="I8077">
        <v>0.86698071951794176</v>
      </c>
      <c r="J8077">
        <v>-7.5714171783647616E-2</v>
      </c>
    </row>
    <row r="8078" spans="1:10" x14ac:dyDescent="0.2">
      <c r="A8078">
        <v>35203991</v>
      </c>
      <c r="B8078">
        <v>984</v>
      </c>
      <c r="C8078">
        <v>5</v>
      </c>
      <c r="D8078">
        <v>2</v>
      </c>
      <c r="E8078">
        <v>5</v>
      </c>
      <c r="F8078">
        <v>4</v>
      </c>
      <c r="G8078">
        <v>3.4725387760264121</v>
      </c>
      <c r="H8078">
        <v>-0.46126208845647421</v>
      </c>
      <c r="I8078">
        <v>0.89117320322568261</v>
      </c>
      <c r="J8078">
        <v>0.13567756436060635</v>
      </c>
    </row>
    <row r="8079" spans="1:10" x14ac:dyDescent="0.2">
      <c r="A8079">
        <v>35203992</v>
      </c>
      <c r="B8079">
        <v>1470</v>
      </c>
      <c r="C8079">
        <v>2</v>
      </c>
      <c r="D8079">
        <v>5</v>
      </c>
      <c r="E8079">
        <v>2</v>
      </c>
      <c r="F8079">
        <v>5</v>
      </c>
      <c r="G8079">
        <v>-0.75554852537503048</v>
      </c>
      <c r="H8079">
        <v>3.6372577908533503</v>
      </c>
      <c r="I8079">
        <v>-0.62888247510947926</v>
      </c>
      <c r="J8079">
        <v>1.4887766021712627</v>
      </c>
    </row>
    <row r="8080" spans="1:10" x14ac:dyDescent="0.2">
      <c r="A8080">
        <v>35203993</v>
      </c>
      <c r="B8080">
        <v>954</v>
      </c>
      <c r="C8080">
        <v>4</v>
      </c>
      <c r="D8080">
        <v>4</v>
      </c>
      <c r="E8080">
        <v>1</v>
      </c>
      <c r="F8080">
        <v>4</v>
      </c>
      <c r="G8080">
        <v>0.28870080589278496</v>
      </c>
      <c r="H8080">
        <v>0.50687994957998195</v>
      </c>
      <c r="I8080">
        <v>-0.87606518784434328</v>
      </c>
      <c r="J8080">
        <v>0.25718901906050429</v>
      </c>
    </row>
    <row r="8081" spans="1:10" x14ac:dyDescent="0.2">
      <c r="A8081">
        <v>35203994</v>
      </c>
      <c r="B8081">
        <v>1483</v>
      </c>
      <c r="C8081">
        <v>4</v>
      </c>
      <c r="D8081">
        <v>5</v>
      </c>
      <c r="E8081">
        <v>1</v>
      </c>
      <c r="F8081">
        <v>5</v>
      </c>
      <c r="G8081">
        <v>0.33721721908851504</v>
      </c>
      <c r="H8081">
        <v>3.2927381685402475</v>
      </c>
      <c r="I8081">
        <v>-1.0790027490364029</v>
      </c>
      <c r="J8081">
        <v>3.0450685588670114</v>
      </c>
    </row>
    <row r="8082" spans="1:10" x14ac:dyDescent="0.2">
      <c r="A8082">
        <v>35203995</v>
      </c>
      <c r="B8082">
        <v>998</v>
      </c>
      <c r="C8082">
        <v>5</v>
      </c>
      <c r="D8082">
        <v>5</v>
      </c>
      <c r="E8082">
        <v>4</v>
      </c>
      <c r="F8082">
        <v>4</v>
      </c>
      <c r="G8082">
        <v>0.90124928374252888</v>
      </c>
      <c r="H8082">
        <v>1.9401408925524366</v>
      </c>
      <c r="I8082">
        <v>0.32675089051622686</v>
      </c>
      <c r="J8082">
        <v>0.14461969419011109</v>
      </c>
    </row>
    <row r="8083" spans="1:10" x14ac:dyDescent="0.2">
      <c r="A8083">
        <v>35203997</v>
      </c>
      <c r="B8083">
        <v>1020</v>
      </c>
      <c r="C8083">
        <v>4</v>
      </c>
      <c r="D8083">
        <v>4</v>
      </c>
      <c r="E8083">
        <v>3</v>
      </c>
      <c r="F8083">
        <v>4</v>
      </c>
      <c r="G8083">
        <v>0.43656614400448635</v>
      </c>
      <c r="H8083">
        <v>-1.9974358000388878E-2</v>
      </c>
      <c r="I8083">
        <v>-0.14209437040492773</v>
      </c>
      <c r="J8083">
        <v>0.52546020911061864</v>
      </c>
    </row>
    <row r="8084" spans="1:10" x14ac:dyDescent="0.2">
      <c r="A8084">
        <v>35203998</v>
      </c>
      <c r="B8084">
        <v>876</v>
      </c>
      <c r="C8084">
        <v>2</v>
      </c>
      <c r="D8084">
        <v>4</v>
      </c>
      <c r="E8084">
        <v>5</v>
      </c>
      <c r="F8084">
        <v>4</v>
      </c>
      <c r="G8084">
        <v>-0.45757850339745432</v>
      </c>
      <c r="H8084">
        <v>0.11400164052283847</v>
      </c>
      <c r="I8084">
        <v>1.1613551666198838</v>
      </c>
      <c r="J8084">
        <v>0.48861838513216521</v>
      </c>
    </row>
    <row r="8085" spans="1:10" x14ac:dyDescent="0.2">
      <c r="A8085">
        <v>35204001</v>
      </c>
      <c r="B8085">
        <v>871</v>
      </c>
      <c r="C8085">
        <v>5</v>
      </c>
      <c r="D8085">
        <v>5</v>
      </c>
      <c r="E8085">
        <v>5</v>
      </c>
      <c r="F8085">
        <v>4</v>
      </c>
      <c r="G8085">
        <v>0.79229457635528933</v>
      </c>
      <c r="H8085">
        <v>0.73810098464732676</v>
      </c>
      <c r="I8085">
        <v>0.83036879931755847</v>
      </c>
      <c r="J8085">
        <v>0.46082427174679741</v>
      </c>
    </row>
    <row r="8086" spans="1:10" x14ac:dyDescent="0.2">
      <c r="A8086">
        <v>35204003</v>
      </c>
      <c r="B8086">
        <v>598</v>
      </c>
      <c r="C8086">
        <v>5</v>
      </c>
      <c r="D8086">
        <v>5</v>
      </c>
      <c r="E8086">
        <v>1</v>
      </c>
      <c r="F8086">
        <v>5</v>
      </c>
      <c r="G8086">
        <v>2.2166731351951006</v>
      </c>
      <c r="H8086">
        <v>0.95538970582756888</v>
      </c>
      <c r="I8086">
        <v>-1.3352161074432045</v>
      </c>
      <c r="J8086">
        <v>1.1012771869093463</v>
      </c>
    </row>
    <row r="8087" spans="1:10" x14ac:dyDescent="0.2">
      <c r="A8087">
        <v>35204004</v>
      </c>
      <c r="B8087">
        <v>3358</v>
      </c>
      <c r="C8087">
        <v>5</v>
      </c>
      <c r="D8087">
        <v>3</v>
      </c>
      <c r="E8087">
        <v>1</v>
      </c>
      <c r="F8087">
        <v>5</v>
      </c>
      <c r="G8087">
        <v>3.2938672801460491</v>
      </c>
      <c r="H8087">
        <v>-0.4261911881218966</v>
      </c>
      <c r="I8087">
        <v>-0.8413660615534152</v>
      </c>
      <c r="J8087">
        <v>0.80292188408280651</v>
      </c>
    </row>
    <row r="8088" spans="1:10" x14ac:dyDescent="0.2">
      <c r="A8088">
        <v>35204005</v>
      </c>
      <c r="B8088">
        <v>1513</v>
      </c>
      <c r="C8088">
        <v>4</v>
      </c>
      <c r="D8088">
        <v>1</v>
      </c>
      <c r="E8088">
        <v>4</v>
      </c>
      <c r="F8088">
        <v>3</v>
      </c>
      <c r="G8088">
        <v>0.48537003072958329</v>
      </c>
      <c r="H8088">
        <v>-0.77386469988824813</v>
      </c>
      <c r="I8088">
        <v>0.38718109883524543</v>
      </c>
      <c r="J8088">
        <v>-0.25494845015111312</v>
      </c>
    </row>
    <row r="8089" spans="1:10" x14ac:dyDescent="0.2">
      <c r="A8089">
        <v>35204006</v>
      </c>
      <c r="B8089">
        <v>880</v>
      </c>
      <c r="C8089">
        <v>5</v>
      </c>
      <c r="D8089">
        <v>5</v>
      </c>
      <c r="E8089">
        <v>5</v>
      </c>
      <c r="F8089">
        <v>4</v>
      </c>
      <c r="G8089">
        <v>2.1307477688141079</v>
      </c>
      <c r="H8089">
        <v>0.82242076531078045</v>
      </c>
      <c r="I8089">
        <v>3.3822688358476887</v>
      </c>
      <c r="J8089">
        <v>0.59486405720075008</v>
      </c>
    </row>
    <row r="8090" spans="1:10" x14ac:dyDescent="0.2">
      <c r="A8090">
        <v>35204007</v>
      </c>
      <c r="B8090">
        <v>1754</v>
      </c>
      <c r="C8090">
        <v>5</v>
      </c>
      <c r="D8090">
        <v>2</v>
      </c>
      <c r="E8090">
        <v>5</v>
      </c>
      <c r="F8090">
        <v>4</v>
      </c>
      <c r="G8090">
        <v>1.883630415581165</v>
      </c>
      <c r="H8090">
        <v>-0.58478888414980168</v>
      </c>
      <c r="I8090">
        <v>0.63131213257793373</v>
      </c>
      <c r="J8090">
        <v>0.15390160274808051</v>
      </c>
    </row>
    <row r="8091" spans="1:10" x14ac:dyDescent="0.2">
      <c r="A8091">
        <v>35204009</v>
      </c>
      <c r="B8091">
        <v>1103</v>
      </c>
      <c r="C8091">
        <v>5</v>
      </c>
      <c r="D8091">
        <v>4</v>
      </c>
      <c r="E8091">
        <v>1</v>
      </c>
      <c r="F8091">
        <v>5</v>
      </c>
      <c r="G8091">
        <v>2.7024161165648311</v>
      </c>
      <c r="H8091">
        <v>-2.6675546281909365E-2</v>
      </c>
      <c r="I8091">
        <v>-1.3829666045385989</v>
      </c>
      <c r="J8091">
        <v>1.1958171009054122</v>
      </c>
    </row>
    <row r="8092" spans="1:10" x14ac:dyDescent="0.2">
      <c r="A8092">
        <v>35204010</v>
      </c>
      <c r="B8092">
        <v>1390</v>
      </c>
      <c r="C8092">
        <v>3</v>
      </c>
      <c r="D8092">
        <v>5</v>
      </c>
      <c r="E8092">
        <v>4</v>
      </c>
      <c r="F8092">
        <v>5</v>
      </c>
      <c r="G8092">
        <v>-0.32659100984463441</v>
      </c>
      <c r="H8092">
        <v>1.7726744163088342</v>
      </c>
      <c r="I8092">
        <v>0.26823196014458434</v>
      </c>
      <c r="J8092">
        <v>1.0044695500215941</v>
      </c>
    </row>
    <row r="8093" spans="1:10" x14ac:dyDescent="0.2">
      <c r="A8093">
        <v>35204011</v>
      </c>
      <c r="B8093">
        <v>1482</v>
      </c>
      <c r="C8093">
        <v>5</v>
      </c>
      <c r="D8093">
        <v>5</v>
      </c>
      <c r="E8093">
        <v>4</v>
      </c>
      <c r="F8093">
        <v>5</v>
      </c>
      <c r="G8093">
        <v>1.3398354997201518</v>
      </c>
      <c r="H8093">
        <v>3.4340016619706395</v>
      </c>
      <c r="I8093">
        <v>0.31965238132046647</v>
      </c>
      <c r="J8093">
        <v>1.1517153048147186</v>
      </c>
    </row>
    <row r="8094" spans="1:10" x14ac:dyDescent="0.2">
      <c r="A8094">
        <v>35204012</v>
      </c>
      <c r="B8094">
        <v>896</v>
      </c>
      <c r="C8094">
        <v>3</v>
      </c>
      <c r="D8094">
        <v>4</v>
      </c>
      <c r="E8094">
        <v>4</v>
      </c>
      <c r="F8094">
        <v>4</v>
      </c>
      <c r="G8094">
        <v>-0.28002686955628131</v>
      </c>
      <c r="H8094">
        <v>2.0412674255273072E-2</v>
      </c>
      <c r="I8094">
        <v>0.31529199554906734</v>
      </c>
      <c r="J8094">
        <v>0.40461439044439168</v>
      </c>
    </row>
    <row r="8095" spans="1:10" x14ac:dyDescent="0.2">
      <c r="A8095">
        <v>35204013</v>
      </c>
      <c r="B8095">
        <v>1525</v>
      </c>
      <c r="C8095">
        <v>5</v>
      </c>
      <c r="D8095">
        <v>3</v>
      </c>
      <c r="E8095">
        <v>1</v>
      </c>
      <c r="F8095">
        <v>5</v>
      </c>
      <c r="G8095">
        <v>2.9694727521993434</v>
      </c>
      <c r="H8095">
        <v>-0.294953150599091</v>
      </c>
      <c r="I8095">
        <v>-1.1946635899183011</v>
      </c>
      <c r="J8095">
        <v>1.3178131332766607</v>
      </c>
    </row>
    <row r="8096" spans="1:10" x14ac:dyDescent="0.2">
      <c r="A8096">
        <v>35204014</v>
      </c>
      <c r="B8096">
        <v>3318</v>
      </c>
      <c r="C8096">
        <v>4</v>
      </c>
      <c r="D8096">
        <v>5</v>
      </c>
      <c r="E8096">
        <v>2</v>
      </c>
      <c r="F8096">
        <v>5</v>
      </c>
      <c r="G8096">
        <v>0.36715885598568165</v>
      </c>
      <c r="H8096">
        <v>0.86457424053233112</v>
      </c>
      <c r="I8096">
        <v>-0.47232772168156889</v>
      </c>
      <c r="J8096">
        <v>2.3154572232999975</v>
      </c>
    </row>
    <row r="8097" spans="1:10" x14ac:dyDescent="0.2">
      <c r="A8097">
        <v>35204015</v>
      </c>
      <c r="B8097">
        <v>1596</v>
      </c>
      <c r="C8097">
        <v>5</v>
      </c>
      <c r="D8097">
        <v>4</v>
      </c>
      <c r="E8097">
        <v>1</v>
      </c>
      <c r="F8097">
        <v>5</v>
      </c>
      <c r="G8097">
        <v>1.7354469599230495</v>
      </c>
      <c r="H8097">
        <v>0.58394270542933935</v>
      </c>
      <c r="I8097">
        <v>-0.92165465444567252</v>
      </c>
      <c r="J8097">
        <v>1.3274414330118205</v>
      </c>
    </row>
    <row r="8098" spans="1:10" x14ac:dyDescent="0.2">
      <c r="A8098">
        <v>35204018</v>
      </c>
      <c r="B8098">
        <v>2069</v>
      </c>
      <c r="C8098">
        <v>5</v>
      </c>
      <c r="D8098">
        <v>4</v>
      </c>
      <c r="E8098">
        <v>1</v>
      </c>
      <c r="F8098">
        <v>5</v>
      </c>
      <c r="G8098">
        <v>3.2033947674540073</v>
      </c>
      <c r="H8098">
        <v>0.12378114710934843</v>
      </c>
      <c r="I8098">
        <v>-1.0301552419726314</v>
      </c>
      <c r="J8098">
        <v>0.88881046546788089</v>
      </c>
    </row>
    <row r="8099" spans="1:10" x14ac:dyDescent="0.2">
      <c r="A8099">
        <v>35204019</v>
      </c>
      <c r="B8099">
        <v>2245</v>
      </c>
      <c r="C8099">
        <v>5</v>
      </c>
      <c r="D8099">
        <v>5</v>
      </c>
      <c r="E8099">
        <v>1</v>
      </c>
      <c r="F8099">
        <v>5</v>
      </c>
      <c r="G8099">
        <v>2.1093586729346008</v>
      </c>
      <c r="H8099">
        <v>2.1274640475344189</v>
      </c>
      <c r="I8099">
        <v>-0.81270656399169161</v>
      </c>
      <c r="J8099">
        <v>3.0085105475578429</v>
      </c>
    </row>
    <row r="8100" spans="1:10" x14ac:dyDescent="0.2">
      <c r="A8100">
        <v>35204020</v>
      </c>
      <c r="B8100">
        <v>1811</v>
      </c>
      <c r="C8100">
        <v>5</v>
      </c>
      <c r="D8100">
        <v>5</v>
      </c>
      <c r="E8100">
        <v>1</v>
      </c>
      <c r="F8100">
        <v>5</v>
      </c>
      <c r="G8100">
        <v>2.1953556702892172</v>
      </c>
      <c r="H8100">
        <v>1.1879011461225906</v>
      </c>
      <c r="I8100">
        <v>-0.83430685275956318</v>
      </c>
      <c r="J8100">
        <v>2.8718158590938829</v>
      </c>
    </row>
    <row r="8101" spans="1:10" x14ac:dyDescent="0.2">
      <c r="A8101">
        <v>35204021</v>
      </c>
      <c r="B8101">
        <v>1012</v>
      </c>
      <c r="C8101">
        <v>2</v>
      </c>
      <c r="D8101">
        <v>5</v>
      </c>
      <c r="E8101">
        <v>2</v>
      </c>
      <c r="F8101">
        <v>5</v>
      </c>
      <c r="G8101">
        <v>-0.71012643669107467</v>
      </c>
      <c r="H8101">
        <v>4.9506637616031623</v>
      </c>
      <c r="I8101">
        <v>-0.38811689732988941</v>
      </c>
      <c r="J8101">
        <v>2.0054834617135588</v>
      </c>
    </row>
    <row r="8102" spans="1:10" x14ac:dyDescent="0.2">
      <c r="A8102">
        <v>35204022</v>
      </c>
      <c r="B8102">
        <v>2050</v>
      </c>
      <c r="C8102">
        <v>5</v>
      </c>
      <c r="D8102">
        <v>3</v>
      </c>
      <c r="E8102">
        <v>1</v>
      </c>
      <c r="F8102">
        <v>5</v>
      </c>
      <c r="G8102">
        <v>2.820296049975763</v>
      </c>
      <c r="H8102">
        <v>-0.29916603997125096</v>
      </c>
      <c r="I8102">
        <v>-1.0219407394341387</v>
      </c>
      <c r="J8102">
        <v>0.95088186035627065</v>
      </c>
    </row>
    <row r="8103" spans="1:10" x14ac:dyDescent="0.2">
      <c r="A8103">
        <v>35204024</v>
      </c>
      <c r="B8103">
        <v>3060</v>
      </c>
      <c r="C8103">
        <v>5</v>
      </c>
      <c r="D8103">
        <v>5</v>
      </c>
      <c r="E8103">
        <v>2</v>
      </c>
      <c r="F8103">
        <v>5</v>
      </c>
      <c r="G8103">
        <v>1.6087945476162009</v>
      </c>
      <c r="H8103">
        <v>2.0359318498304528</v>
      </c>
      <c r="I8103">
        <v>-0.69139455891574308</v>
      </c>
      <c r="J8103">
        <v>1.827442344473686</v>
      </c>
    </row>
    <row r="8104" spans="1:10" x14ac:dyDescent="0.2">
      <c r="A8104">
        <v>35204026</v>
      </c>
      <c r="B8104">
        <v>1920</v>
      </c>
      <c r="C8104">
        <v>5</v>
      </c>
      <c r="D8104">
        <v>5</v>
      </c>
      <c r="E8104">
        <v>4</v>
      </c>
      <c r="F8104">
        <v>5</v>
      </c>
      <c r="G8104">
        <v>1.6948906338309562</v>
      </c>
      <c r="H8104">
        <v>0.61688353365164628</v>
      </c>
      <c r="I8104">
        <v>9.2095087879719928E-2</v>
      </c>
      <c r="J8104">
        <v>2.1373680600197114</v>
      </c>
    </row>
    <row r="8105" spans="1:10" x14ac:dyDescent="0.2">
      <c r="A8105">
        <v>35204027</v>
      </c>
      <c r="B8105">
        <v>1264</v>
      </c>
      <c r="C8105">
        <v>5</v>
      </c>
      <c r="D8105">
        <v>5</v>
      </c>
      <c r="E8105">
        <v>2</v>
      </c>
      <c r="F8105">
        <v>5</v>
      </c>
      <c r="G8105">
        <v>1.0728840552955237</v>
      </c>
      <c r="H8105">
        <v>0.93704775335431845</v>
      </c>
      <c r="I8105">
        <v>-0.52564575103797306</v>
      </c>
      <c r="J8105">
        <v>2.89817377216648</v>
      </c>
    </row>
    <row r="8106" spans="1:10" x14ac:dyDescent="0.2">
      <c r="A8106">
        <v>35204028</v>
      </c>
      <c r="B8106">
        <v>2428</v>
      </c>
      <c r="C8106">
        <v>4</v>
      </c>
      <c r="D8106">
        <v>5</v>
      </c>
      <c r="E8106">
        <v>1</v>
      </c>
      <c r="F8106">
        <v>5</v>
      </c>
      <c r="G8106">
        <v>0.48076927520960816</v>
      </c>
      <c r="H8106">
        <v>1.9038288551378875</v>
      </c>
      <c r="I8106">
        <v>-0.96982617145166838</v>
      </c>
      <c r="J8106">
        <v>4.0259152902539039</v>
      </c>
    </row>
    <row r="8107" spans="1:10" x14ac:dyDescent="0.2">
      <c r="A8107">
        <v>35204029</v>
      </c>
      <c r="B8107">
        <v>1140</v>
      </c>
      <c r="C8107">
        <v>1</v>
      </c>
      <c r="D8107">
        <v>4</v>
      </c>
      <c r="E8107">
        <v>3</v>
      </c>
      <c r="F8107">
        <v>5</v>
      </c>
      <c r="G8107">
        <v>-0.7877814593095398</v>
      </c>
      <c r="H8107">
        <v>0.53258000066244104</v>
      </c>
      <c r="I8107">
        <v>-8.9664608315057751E-2</v>
      </c>
      <c r="J8107">
        <v>2.3754646207612913</v>
      </c>
    </row>
    <row r="8108" spans="1:10" x14ac:dyDescent="0.2">
      <c r="A8108">
        <v>35204030</v>
      </c>
      <c r="B8108">
        <v>1535</v>
      </c>
      <c r="C8108">
        <v>4</v>
      </c>
      <c r="D8108">
        <v>5</v>
      </c>
      <c r="E8108">
        <v>3</v>
      </c>
      <c r="F8108">
        <v>5</v>
      </c>
      <c r="G8108">
        <v>0.40324766298581094</v>
      </c>
      <c r="H8108">
        <v>1.3393631919947047</v>
      </c>
      <c r="I8108">
        <v>1.7530902144414731E-2</v>
      </c>
      <c r="J8108">
        <v>2.3913606119366859</v>
      </c>
    </row>
    <row r="8109" spans="1:10" x14ac:dyDescent="0.2">
      <c r="A8109">
        <v>35204032</v>
      </c>
      <c r="B8109">
        <v>1444</v>
      </c>
      <c r="C8109">
        <v>4</v>
      </c>
      <c r="D8109">
        <v>5</v>
      </c>
      <c r="E8109">
        <v>1</v>
      </c>
      <c r="F8109">
        <v>5</v>
      </c>
      <c r="G8109">
        <v>0.61924361034935715</v>
      </c>
      <c r="H8109">
        <v>0.99908639155478529</v>
      </c>
      <c r="I8109">
        <v>-0.90776892344273497</v>
      </c>
      <c r="J8109">
        <v>2.3180650394854814</v>
      </c>
    </row>
    <row r="8110" spans="1:10" x14ac:dyDescent="0.2">
      <c r="A8110">
        <v>35204033</v>
      </c>
      <c r="B8110">
        <v>1901</v>
      </c>
      <c r="C8110">
        <v>5</v>
      </c>
      <c r="D8110">
        <v>5</v>
      </c>
      <c r="E8110">
        <v>4</v>
      </c>
      <c r="F8110">
        <v>5</v>
      </c>
      <c r="G8110">
        <v>1.9077388579406116</v>
      </c>
      <c r="H8110">
        <v>1.5400127993949972</v>
      </c>
      <c r="I8110">
        <v>0.48441107105533437</v>
      </c>
      <c r="J8110">
        <v>2.5017124273598279</v>
      </c>
    </row>
    <row r="8111" spans="1:10" x14ac:dyDescent="0.2">
      <c r="A8111">
        <v>35204034</v>
      </c>
      <c r="B8111">
        <v>851</v>
      </c>
      <c r="C8111">
        <v>4</v>
      </c>
      <c r="D8111">
        <v>4</v>
      </c>
      <c r="E8111">
        <v>2</v>
      </c>
      <c r="F8111">
        <v>5</v>
      </c>
      <c r="G8111">
        <v>0.46341575573332189</v>
      </c>
      <c r="H8111">
        <v>0.42481955107978642</v>
      </c>
      <c r="I8111">
        <v>-0.3395932462449236</v>
      </c>
      <c r="J8111">
        <v>1.6017241438766781</v>
      </c>
    </row>
    <row r="8112" spans="1:10" x14ac:dyDescent="0.2">
      <c r="A8112">
        <v>35204035</v>
      </c>
      <c r="B8112">
        <v>1390</v>
      </c>
      <c r="C8112">
        <v>4</v>
      </c>
      <c r="D8112">
        <v>5</v>
      </c>
      <c r="E8112">
        <v>1</v>
      </c>
      <c r="F8112">
        <v>5</v>
      </c>
      <c r="G8112">
        <v>0.33721419208577114</v>
      </c>
      <c r="H8112">
        <v>1.3138322104401781</v>
      </c>
      <c r="I8112">
        <v>-0.82423903078082994</v>
      </c>
      <c r="J8112">
        <v>1.3848585638352733</v>
      </c>
    </row>
    <row r="8113" spans="1:10" x14ac:dyDescent="0.2">
      <c r="A8113">
        <v>35204036</v>
      </c>
      <c r="B8113">
        <v>1646</v>
      </c>
      <c r="C8113">
        <v>3</v>
      </c>
      <c r="D8113">
        <v>4</v>
      </c>
      <c r="E8113">
        <v>1</v>
      </c>
      <c r="F8113">
        <v>5</v>
      </c>
      <c r="G8113">
        <v>-0.15761433334358774</v>
      </c>
      <c r="H8113">
        <v>0.14952525910120085</v>
      </c>
      <c r="I8113">
        <v>-0.82678380283988617</v>
      </c>
      <c r="J8113">
        <v>1.4810550886473046</v>
      </c>
    </row>
    <row r="8114" spans="1:10" x14ac:dyDescent="0.2">
      <c r="A8114">
        <v>35204038</v>
      </c>
      <c r="B8114">
        <v>939</v>
      </c>
      <c r="C8114">
        <v>1</v>
      </c>
      <c r="D8114">
        <v>5</v>
      </c>
      <c r="E8114">
        <v>2</v>
      </c>
      <c r="F8114">
        <v>5</v>
      </c>
      <c r="G8114">
        <v>-0.95863820087018392</v>
      </c>
      <c r="H8114">
        <v>0.91524533997441693</v>
      </c>
      <c r="I8114">
        <v>-0.33948079042588075</v>
      </c>
      <c r="J8114">
        <v>1.2526584160548375</v>
      </c>
    </row>
    <row r="8115" spans="1:10" x14ac:dyDescent="0.2">
      <c r="A8115">
        <v>35204039</v>
      </c>
      <c r="B8115">
        <v>1163</v>
      </c>
      <c r="C8115">
        <v>5</v>
      </c>
      <c r="D8115">
        <v>5</v>
      </c>
      <c r="E8115">
        <v>5</v>
      </c>
      <c r="F8115">
        <v>4</v>
      </c>
      <c r="G8115">
        <v>3.0272879338795478</v>
      </c>
      <c r="H8115">
        <v>0.88388541410872201</v>
      </c>
      <c r="I8115">
        <v>1.4666200444324473</v>
      </c>
      <c r="J8115">
        <v>7.8085815765018329E-2</v>
      </c>
    </row>
    <row r="8116" spans="1:10" x14ac:dyDescent="0.2">
      <c r="A8116">
        <v>35204040</v>
      </c>
      <c r="B8116">
        <v>853</v>
      </c>
      <c r="C8116">
        <v>5</v>
      </c>
      <c r="D8116">
        <v>2</v>
      </c>
      <c r="E8116">
        <v>5</v>
      </c>
      <c r="F8116">
        <v>3</v>
      </c>
      <c r="G8116">
        <v>2.3586431297688275</v>
      </c>
      <c r="H8116">
        <v>-0.62623227187621711</v>
      </c>
      <c r="I8116">
        <v>2.3686900232512742</v>
      </c>
      <c r="J8116">
        <v>-0.19777806914119611</v>
      </c>
    </row>
    <row r="8117" spans="1:10" x14ac:dyDescent="0.2">
      <c r="A8117">
        <v>35204041</v>
      </c>
      <c r="B8117">
        <v>2232</v>
      </c>
      <c r="C8117">
        <v>5</v>
      </c>
      <c r="D8117">
        <v>5</v>
      </c>
      <c r="E8117">
        <v>1</v>
      </c>
      <c r="F8117">
        <v>5</v>
      </c>
      <c r="G8117">
        <v>1.0688635116820708</v>
      </c>
      <c r="H8117">
        <v>1.4088214372312158</v>
      </c>
      <c r="I8117">
        <v>-1.2265380096649026</v>
      </c>
      <c r="J8117">
        <v>2.4669548879312462</v>
      </c>
    </row>
    <row r="8118" spans="1:10" x14ac:dyDescent="0.2">
      <c r="A8118">
        <v>35204042</v>
      </c>
      <c r="B8118">
        <v>1697</v>
      </c>
      <c r="C8118">
        <v>4</v>
      </c>
      <c r="D8118">
        <v>4</v>
      </c>
      <c r="E8118">
        <v>5</v>
      </c>
      <c r="F8118">
        <v>5</v>
      </c>
      <c r="G8118">
        <v>0.31722407908111405</v>
      </c>
      <c r="H8118">
        <v>0.38938256744933653</v>
      </c>
      <c r="I8118">
        <v>0.59573910305540179</v>
      </c>
      <c r="J8118">
        <v>1.0115761261382232</v>
      </c>
    </row>
    <row r="8119" spans="1:10" x14ac:dyDescent="0.2">
      <c r="A8119">
        <v>35204043</v>
      </c>
      <c r="B8119">
        <v>1884</v>
      </c>
      <c r="C8119">
        <v>5</v>
      </c>
      <c r="D8119">
        <v>5</v>
      </c>
      <c r="E8119">
        <v>1</v>
      </c>
      <c r="F8119">
        <v>5</v>
      </c>
      <c r="G8119">
        <v>1.0447906067142534</v>
      </c>
      <c r="H8119">
        <v>2.2307731085487736</v>
      </c>
      <c r="I8119">
        <v>-0.71285949982685382</v>
      </c>
      <c r="J8119">
        <v>3.173435378326583</v>
      </c>
    </row>
    <row r="8120" spans="1:10" x14ac:dyDescent="0.2">
      <c r="A8120">
        <v>35204045</v>
      </c>
      <c r="B8120">
        <v>1301</v>
      </c>
      <c r="C8120">
        <v>5</v>
      </c>
      <c r="D8120">
        <v>5</v>
      </c>
      <c r="E8120">
        <v>1</v>
      </c>
      <c r="F8120">
        <v>5</v>
      </c>
      <c r="G8120">
        <v>1.5332983682453243</v>
      </c>
      <c r="H8120">
        <v>1.1685366928739409</v>
      </c>
      <c r="I8120">
        <v>-1.1355084422724726</v>
      </c>
      <c r="J8120">
        <v>3.0590667827741584</v>
      </c>
    </row>
    <row r="8121" spans="1:10" x14ac:dyDescent="0.2">
      <c r="A8121">
        <v>35204047</v>
      </c>
      <c r="B8121">
        <v>1334</v>
      </c>
      <c r="C8121">
        <v>1</v>
      </c>
      <c r="D8121">
        <v>2</v>
      </c>
      <c r="E8121">
        <v>4</v>
      </c>
      <c r="F8121">
        <v>4</v>
      </c>
      <c r="G8121">
        <v>-0.89485511523899386</v>
      </c>
      <c r="H8121">
        <v>-0.52677695421964077</v>
      </c>
      <c r="I8121">
        <v>0.27797130954134902</v>
      </c>
      <c r="J8121">
        <v>0.15390295962670555</v>
      </c>
    </row>
    <row r="8122" spans="1:10" x14ac:dyDescent="0.2">
      <c r="A8122">
        <v>35204049</v>
      </c>
      <c r="B8122">
        <v>5247</v>
      </c>
      <c r="C8122">
        <v>5</v>
      </c>
      <c r="D8122">
        <v>4</v>
      </c>
      <c r="E8122">
        <v>5</v>
      </c>
      <c r="F8122">
        <v>5</v>
      </c>
      <c r="G8122">
        <v>2.6677370051598319</v>
      </c>
      <c r="H8122">
        <v>0.24889300181613211</v>
      </c>
      <c r="I8122">
        <v>0.65710922005195138</v>
      </c>
      <c r="J8122">
        <v>1.3944329156358417</v>
      </c>
    </row>
    <row r="8123" spans="1:10" x14ac:dyDescent="0.2">
      <c r="A8123">
        <v>35204052</v>
      </c>
      <c r="B8123">
        <v>2263</v>
      </c>
      <c r="C8123">
        <v>3</v>
      </c>
      <c r="D8123">
        <v>5</v>
      </c>
      <c r="E8123">
        <v>3</v>
      </c>
      <c r="F8123">
        <v>5</v>
      </c>
      <c r="G8123">
        <v>-0.36664920192466049</v>
      </c>
      <c r="H8123">
        <v>3.565194601126854</v>
      </c>
      <c r="I8123">
        <v>-0.19817015007118005</v>
      </c>
      <c r="J8123">
        <v>3.1876751915385402</v>
      </c>
    </row>
    <row r="8124" spans="1:10" x14ac:dyDescent="0.2">
      <c r="A8124">
        <v>35204053</v>
      </c>
      <c r="B8124">
        <v>2214</v>
      </c>
      <c r="C8124">
        <v>5</v>
      </c>
      <c r="D8124">
        <v>5</v>
      </c>
      <c r="E8124">
        <v>3</v>
      </c>
      <c r="F8124">
        <v>5</v>
      </c>
      <c r="G8124">
        <v>1.8102237239197008</v>
      </c>
      <c r="H8124">
        <v>1.0020362843027988</v>
      </c>
      <c r="I8124">
        <v>-0.31397432820829169</v>
      </c>
      <c r="J8124">
        <v>1.2060538419195466</v>
      </c>
    </row>
    <row r="8125" spans="1:10" x14ac:dyDescent="0.2">
      <c r="A8125">
        <v>35204054</v>
      </c>
      <c r="B8125">
        <v>1208</v>
      </c>
      <c r="C8125">
        <v>5</v>
      </c>
      <c r="D8125">
        <v>5</v>
      </c>
      <c r="E8125">
        <v>5</v>
      </c>
      <c r="F8125">
        <v>4</v>
      </c>
      <c r="G8125">
        <v>2.4739901936506978</v>
      </c>
      <c r="H8125">
        <v>1.2846326559649535</v>
      </c>
      <c r="I8125">
        <v>3.4528086274152319</v>
      </c>
      <c r="J8125">
        <v>0.43734729884883006</v>
      </c>
    </row>
    <row r="8126" spans="1:10" x14ac:dyDescent="0.2">
      <c r="A8126">
        <v>35204055</v>
      </c>
      <c r="B8126">
        <v>2268</v>
      </c>
      <c r="C8126">
        <v>4</v>
      </c>
      <c r="D8126">
        <v>5</v>
      </c>
      <c r="E8126">
        <v>3</v>
      </c>
      <c r="F8126">
        <v>5</v>
      </c>
      <c r="G8126">
        <v>0.39049209033810506</v>
      </c>
      <c r="H8126">
        <v>3.3507145466073256</v>
      </c>
      <c r="I8126">
        <v>-1.4818032207193077E-2</v>
      </c>
      <c r="J8126">
        <v>1.7276411911966805</v>
      </c>
    </row>
    <row r="8127" spans="1:10" x14ac:dyDescent="0.2">
      <c r="A8127">
        <v>35204056</v>
      </c>
      <c r="B8127">
        <v>1739</v>
      </c>
      <c r="C8127">
        <v>2</v>
      </c>
      <c r="D8127">
        <v>5</v>
      </c>
      <c r="E8127">
        <v>2</v>
      </c>
      <c r="F8127">
        <v>5</v>
      </c>
      <c r="G8127">
        <v>-0.43490079769280027</v>
      </c>
      <c r="H8127">
        <v>5.1438600372987171</v>
      </c>
      <c r="I8127">
        <v>-0.44931275617529937</v>
      </c>
      <c r="J8127">
        <v>2.3480658101696195</v>
      </c>
    </row>
    <row r="8128" spans="1:10" x14ac:dyDescent="0.2">
      <c r="A8128">
        <v>35204057</v>
      </c>
      <c r="B8128">
        <v>1221</v>
      </c>
      <c r="C8128">
        <v>4</v>
      </c>
      <c r="D8128">
        <v>5</v>
      </c>
      <c r="E8128">
        <v>1</v>
      </c>
      <c r="F8128">
        <v>5</v>
      </c>
      <c r="G8128">
        <v>4.8743280778759224E-2</v>
      </c>
      <c r="H8128">
        <v>2.2833097631639965</v>
      </c>
      <c r="I8128">
        <v>-0.82985856985634676</v>
      </c>
      <c r="J8128">
        <v>3.8358725436150594</v>
      </c>
    </row>
    <row r="8129" spans="1:10" x14ac:dyDescent="0.2">
      <c r="A8129">
        <v>35204058</v>
      </c>
      <c r="B8129">
        <v>1300</v>
      </c>
      <c r="C8129">
        <v>5</v>
      </c>
      <c r="D8129">
        <v>5</v>
      </c>
      <c r="E8129">
        <v>3</v>
      </c>
      <c r="F8129">
        <v>5</v>
      </c>
      <c r="G8129">
        <v>0.99705789487842533</v>
      </c>
      <c r="H8129">
        <v>0.73961451771041808</v>
      </c>
      <c r="I8129">
        <v>-3.7790451394014893E-2</v>
      </c>
      <c r="J8129">
        <v>2.768382096670543</v>
      </c>
    </row>
    <row r="8130" spans="1:10" x14ac:dyDescent="0.2">
      <c r="A8130">
        <v>35204059</v>
      </c>
      <c r="B8130">
        <v>2848</v>
      </c>
      <c r="C8130">
        <v>2</v>
      </c>
      <c r="D8130">
        <v>5</v>
      </c>
      <c r="E8130">
        <v>2</v>
      </c>
      <c r="F8130">
        <v>5</v>
      </c>
      <c r="G8130">
        <v>-0.73131512264249721</v>
      </c>
      <c r="H8130">
        <v>2.542037657696667</v>
      </c>
      <c r="I8130">
        <v>-0.57179907586222034</v>
      </c>
      <c r="J8130">
        <v>3.771297884126148</v>
      </c>
    </row>
    <row r="8131" spans="1:10" x14ac:dyDescent="0.2">
      <c r="A8131">
        <v>35204060</v>
      </c>
      <c r="B8131">
        <v>2172</v>
      </c>
      <c r="C8131">
        <v>5</v>
      </c>
      <c r="D8131">
        <v>5</v>
      </c>
      <c r="E8131">
        <v>1</v>
      </c>
      <c r="F8131">
        <v>5</v>
      </c>
      <c r="G8131">
        <v>0.85354208490578265</v>
      </c>
      <c r="H8131">
        <v>2.0794097115342054</v>
      </c>
      <c r="I8131">
        <v>-1.4373614243486172</v>
      </c>
      <c r="J8131">
        <v>2.4765779743315228</v>
      </c>
    </row>
    <row r="8132" spans="1:10" x14ac:dyDescent="0.2">
      <c r="A8132">
        <v>35204061</v>
      </c>
      <c r="B8132">
        <v>1435</v>
      </c>
      <c r="C8132">
        <v>5</v>
      </c>
      <c r="D8132">
        <v>5</v>
      </c>
      <c r="E8132">
        <v>4</v>
      </c>
      <c r="F8132">
        <v>5</v>
      </c>
      <c r="G8132">
        <v>1.5927035938446825</v>
      </c>
      <c r="H8132">
        <v>2.44795215256259</v>
      </c>
      <c r="I8132">
        <v>0.53631895977788979</v>
      </c>
      <c r="J8132">
        <v>1.3780475950561617</v>
      </c>
    </row>
    <row r="8133" spans="1:10" x14ac:dyDescent="0.2">
      <c r="A8133">
        <v>35204062</v>
      </c>
      <c r="B8133">
        <v>1813</v>
      </c>
      <c r="C8133">
        <v>2</v>
      </c>
      <c r="D8133">
        <v>5</v>
      </c>
      <c r="E8133">
        <v>1</v>
      </c>
      <c r="F8133">
        <v>5</v>
      </c>
      <c r="G8133">
        <v>-0.40276516921137806</v>
      </c>
      <c r="H8133">
        <v>2.8681789766575374</v>
      </c>
      <c r="I8133">
        <v>-1.1800916999664226</v>
      </c>
      <c r="J8133">
        <v>1.8398107214813797</v>
      </c>
    </row>
    <row r="8134" spans="1:10" x14ac:dyDescent="0.2">
      <c r="A8134">
        <v>35204063</v>
      </c>
      <c r="B8134">
        <v>2366</v>
      </c>
      <c r="C8134">
        <v>5</v>
      </c>
      <c r="D8134">
        <v>5</v>
      </c>
      <c r="E8134">
        <v>5</v>
      </c>
      <c r="F8134">
        <v>5</v>
      </c>
      <c r="G8134">
        <v>1.9304479727232124</v>
      </c>
      <c r="H8134">
        <v>0.97042392083254747</v>
      </c>
      <c r="I8134">
        <v>0.85811657025923227</v>
      </c>
      <c r="J8134">
        <v>1.2786457670900775</v>
      </c>
    </row>
    <row r="8135" spans="1:10" x14ac:dyDescent="0.2">
      <c r="A8135">
        <v>35204064</v>
      </c>
      <c r="B8135">
        <v>1761</v>
      </c>
      <c r="C8135">
        <v>5</v>
      </c>
      <c r="D8135">
        <v>4</v>
      </c>
      <c r="E8135">
        <v>2</v>
      </c>
      <c r="F8135">
        <v>5</v>
      </c>
      <c r="G8135">
        <v>0.76973848485943908</v>
      </c>
      <c r="H8135">
        <v>0.29505529179264312</v>
      </c>
      <c r="I8135">
        <v>-0.68032279324763645</v>
      </c>
      <c r="J8135">
        <v>1.0737915779166682</v>
      </c>
    </row>
    <row r="8136" spans="1:10" x14ac:dyDescent="0.2">
      <c r="A8136">
        <v>35204065</v>
      </c>
      <c r="B8136">
        <v>1604</v>
      </c>
      <c r="C8136">
        <v>4</v>
      </c>
      <c r="D8136">
        <v>5</v>
      </c>
      <c r="E8136">
        <v>2</v>
      </c>
      <c r="F8136">
        <v>5</v>
      </c>
      <c r="G8136">
        <v>0.50937696964049994</v>
      </c>
      <c r="H8136">
        <v>1.9275958687323835</v>
      </c>
      <c r="I8136">
        <v>-0.55850050531291495</v>
      </c>
      <c r="J8136">
        <v>2.3167908671345039</v>
      </c>
    </row>
    <row r="8137" spans="1:10" x14ac:dyDescent="0.2">
      <c r="A8137">
        <v>35204066</v>
      </c>
      <c r="B8137">
        <v>1474</v>
      </c>
      <c r="C8137">
        <v>5</v>
      </c>
      <c r="D8137">
        <v>4</v>
      </c>
      <c r="E8137">
        <v>5</v>
      </c>
      <c r="F8137">
        <v>5</v>
      </c>
      <c r="G8137">
        <v>1.9715882801274556</v>
      </c>
      <c r="H8137">
        <v>0.4431966104502012</v>
      </c>
      <c r="I8137">
        <v>0.87780020285096194</v>
      </c>
      <c r="J8137">
        <v>0.88953081416071655</v>
      </c>
    </row>
    <row r="8138" spans="1:10" x14ac:dyDescent="0.2">
      <c r="A8138">
        <v>35204067</v>
      </c>
      <c r="B8138">
        <v>1213</v>
      </c>
      <c r="C8138">
        <v>2</v>
      </c>
      <c r="D8138">
        <v>1</v>
      </c>
      <c r="E8138">
        <v>5</v>
      </c>
      <c r="F8138">
        <v>3</v>
      </c>
      <c r="G8138">
        <v>-0.51225896313563712</v>
      </c>
      <c r="H8138">
        <v>-0.98559950850412514</v>
      </c>
      <c r="I8138">
        <v>0.69247746651116671</v>
      </c>
      <c r="J8138">
        <v>-8.4386329229384827E-2</v>
      </c>
    </row>
    <row r="8139" spans="1:10" x14ac:dyDescent="0.2">
      <c r="A8139">
        <v>35204068</v>
      </c>
      <c r="B8139">
        <v>2411</v>
      </c>
      <c r="C8139">
        <v>5</v>
      </c>
      <c r="D8139">
        <v>5</v>
      </c>
      <c r="E8139">
        <v>2</v>
      </c>
      <c r="F8139">
        <v>5</v>
      </c>
      <c r="G8139">
        <v>1.0423010907983237</v>
      </c>
      <c r="H8139">
        <v>1.6046966636403197</v>
      </c>
      <c r="I8139">
        <v>-0.58178512469165322</v>
      </c>
      <c r="J8139">
        <v>2.1139355897321837</v>
      </c>
    </row>
    <row r="8140" spans="1:10" x14ac:dyDescent="0.2">
      <c r="A8140">
        <v>35204069</v>
      </c>
      <c r="B8140">
        <v>1656</v>
      </c>
      <c r="C8140">
        <v>5</v>
      </c>
      <c r="D8140">
        <v>5</v>
      </c>
      <c r="E8140">
        <v>1</v>
      </c>
      <c r="F8140">
        <v>5</v>
      </c>
      <c r="G8140">
        <v>1.0316746665956944</v>
      </c>
      <c r="H8140">
        <v>1.4698615214041406</v>
      </c>
      <c r="I8140">
        <v>-1.2329410109452483</v>
      </c>
      <c r="J8140">
        <v>2.0789536455938133</v>
      </c>
    </row>
    <row r="8141" spans="1:10" x14ac:dyDescent="0.2">
      <c r="A8141">
        <v>35204070</v>
      </c>
      <c r="B8141">
        <v>1125</v>
      </c>
      <c r="C8141">
        <v>5</v>
      </c>
      <c r="D8141">
        <v>4</v>
      </c>
      <c r="E8141">
        <v>5</v>
      </c>
      <c r="F8141">
        <v>5</v>
      </c>
      <c r="G8141">
        <v>0.90155177820324384</v>
      </c>
      <c r="H8141">
        <v>0.30864269128094901</v>
      </c>
      <c r="I8141">
        <v>0.92938811504449714</v>
      </c>
      <c r="J8141">
        <v>0.79136686490988739</v>
      </c>
    </row>
    <row r="8142" spans="1:10" x14ac:dyDescent="0.2">
      <c r="A8142">
        <v>35204072</v>
      </c>
      <c r="B8142">
        <v>2762</v>
      </c>
      <c r="C8142">
        <v>5</v>
      </c>
      <c r="D8142">
        <v>5</v>
      </c>
      <c r="E8142">
        <v>4</v>
      </c>
      <c r="F8142">
        <v>5</v>
      </c>
      <c r="G8142">
        <v>1.0740004891435437</v>
      </c>
      <c r="H8142">
        <v>2.1955254106540063</v>
      </c>
      <c r="I8142">
        <v>0.20741184576952457</v>
      </c>
      <c r="J8142">
        <v>2.8389554950883582</v>
      </c>
    </row>
    <row r="8143" spans="1:10" x14ac:dyDescent="0.2">
      <c r="A8143">
        <v>35204073</v>
      </c>
      <c r="B8143">
        <v>5537</v>
      </c>
      <c r="C8143">
        <v>4</v>
      </c>
      <c r="D8143">
        <v>5</v>
      </c>
      <c r="E8143">
        <v>3</v>
      </c>
      <c r="F8143">
        <v>5</v>
      </c>
      <c r="G8143">
        <v>8.4245492038675318E-2</v>
      </c>
      <c r="H8143">
        <v>2.4968426690311523</v>
      </c>
      <c r="I8143">
        <v>-0.21527803555696826</v>
      </c>
      <c r="J8143">
        <v>3.4217511173414001</v>
      </c>
    </row>
    <row r="8144" spans="1:10" x14ac:dyDescent="0.2">
      <c r="A8144">
        <v>35204074</v>
      </c>
      <c r="B8144">
        <v>5313</v>
      </c>
      <c r="C8144">
        <v>2</v>
      </c>
      <c r="D8144">
        <v>5</v>
      </c>
      <c r="E8144">
        <v>3</v>
      </c>
      <c r="F8144">
        <v>5</v>
      </c>
      <c r="G8144">
        <v>-0.75123463183334105</v>
      </c>
      <c r="H8144">
        <v>3.1078654576429616</v>
      </c>
      <c r="I8144">
        <v>-0.19983302992027119</v>
      </c>
      <c r="J8144">
        <v>4.3908684731263152</v>
      </c>
    </row>
    <row r="8145" spans="1:10" x14ac:dyDescent="0.2">
      <c r="A8145">
        <v>35204075</v>
      </c>
      <c r="B8145">
        <v>2044</v>
      </c>
      <c r="C8145">
        <v>5</v>
      </c>
      <c r="D8145">
        <v>5</v>
      </c>
      <c r="E8145">
        <v>3</v>
      </c>
      <c r="F8145">
        <v>4</v>
      </c>
      <c r="G8145">
        <v>1.5280124282220831</v>
      </c>
      <c r="H8145">
        <v>0.60512391017810852</v>
      </c>
      <c r="I8145">
        <v>-0.1331712762690615</v>
      </c>
      <c r="J8145">
        <v>0.21096727859697109</v>
      </c>
    </row>
    <row r="8146" spans="1:10" x14ac:dyDescent="0.2">
      <c r="A8146">
        <v>35204076</v>
      </c>
      <c r="B8146">
        <v>1474</v>
      </c>
      <c r="C8146">
        <v>5</v>
      </c>
      <c r="D8146">
        <v>5</v>
      </c>
      <c r="E8146">
        <v>1</v>
      </c>
      <c r="F8146">
        <v>5</v>
      </c>
      <c r="G8146">
        <v>1.628409836928677</v>
      </c>
      <c r="H8146">
        <v>1.2413979350253275</v>
      </c>
      <c r="I8146">
        <v>-0.79703525988580048</v>
      </c>
      <c r="J8146">
        <v>1.6256350249579286</v>
      </c>
    </row>
    <row r="8147" spans="1:10" x14ac:dyDescent="0.2">
      <c r="A8147">
        <v>35204077</v>
      </c>
      <c r="B8147">
        <v>1512</v>
      </c>
      <c r="C8147">
        <v>5</v>
      </c>
      <c r="D8147">
        <v>5</v>
      </c>
      <c r="E8147">
        <v>1</v>
      </c>
      <c r="F8147">
        <v>5</v>
      </c>
      <c r="G8147">
        <v>2.4103186578893183</v>
      </c>
      <c r="H8147">
        <v>1.0633097446544797</v>
      </c>
      <c r="I8147">
        <v>-0.76445857010880447</v>
      </c>
      <c r="J8147">
        <v>1.283964631974102</v>
      </c>
    </row>
    <row r="8148" spans="1:10" x14ac:dyDescent="0.2">
      <c r="A8148">
        <v>35204079</v>
      </c>
      <c r="B8148">
        <v>3147</v>
      </c>
      <c r="C8148">
        <v>2</v>
      </c>
      <c r="D8148">
        <v>4</v>
      </c>
      <c r="E8148">
        <v>3</v>
      </c>
      <c r="F8148">
        <v>5</v>
      </c>
      <c r="G8148">
        <v>-0.67825376824752526</v>
      </c>
      <c r="H8148">
        <v>0.26273098078794288</v>
      </c>
      <c r="I8148">
        <v>-0.2225576178650136</v>
      </c>
      <c r="J8148">
        <v>1.5209509737947551</v>
      </c>
    </row>
    <row r="8149" spans="1:10" x14ac:dyDescent="0.2">
      <c r="A8149">
        <v>35204080</v>
      </c>
      <c r="B8149">
        <v>1844</v>
      </c>
      <c r="C8149">
        <v>4</v>
      </c>
      <c r="D8149">
        <v>5</v>
      </c>
      <c r="E8149">
        <v>2</v>
      </c>
      <c r="F8149">
        <v>5</v>
      </c>
      <c r="G8149">
        <v>0.45314556258349725</v>
      </c>
      <c r="H8149">
        <v>1.5383492414643725</v>
      </c>
      <c r="I8149">
        <v>-0.36104614337592983</v>
      </c>
      <c r="J8149">
        <v>2.5202055646826156</v>
      </c>
    </row>
    <row r="8150" spans="1:10" x14ac:dyDescent="0.2">
      <c r="A8150">
        <v>35204081</v>
      </c>
      <c r="B8150">
        <v>2881</v>
      </c>
      <c r="C8150">
        <v>5</v>
      </c>
      <c r="D8150">
        <v>5</v>
      </c>
      <c r="E8150">
        <v>3</v>
      </c>
      <c r="F8150">
        <v>5</v>
      </c>
      <c r="G8150">
        <v>0.76024743426935459</v>
      </c>
      <c r="H8150">
        <v>1.843459036419336</v>
      </c>
      <c r="I8150">
        <v>-7.7858742015301019E-2</v>
      </c>
      <c r="J8150">
        <v>2.3194691641703846</v>
      </c>
    </row>
    <row r="8151" spans="1:10" x14ac:dyDescent="0.2">
      <c r="A8151">
        <v>35204082</v>
      </c>
      <c r="B8151">
        <v>1634</v>
      </c>
      <c r="C8151">
        <v>5</v>
      </c>
      <c r="D8151">
        <v>5</v>
      </c>
      <c r="E8151">
        <v>4</v>
      </c>
      <c r="F8151">
        <v>5</v>
      </c>
      <c r="G8151">
        <v>0.89962238211449863</v>
      </c>
      <c r="H8151">
        <v>1.6839949416594897</v>
      </c>
      <c r="I8151">
        <v>0.14935582456638147</v>
      </c>
      <c r="J8151">
        <v>3.266867116300209</v>
      </c>
    </row>
    <row r="8152" spans="1:10" x14ac:dyDescent="0.2">
      <c r="A8152">
        <v>35204083</v>
      </c>
      <c r="B8152">
        <v>2200</v>
      </c>
      <c r="C8152">
        <v>4</v>
      </c>
      <c r="D8152">
        <v>5</v>
      </c>
      <c r="E8152">
        <v>4</v>
      </c>
      <c r="F8152">
        <v>5</v>
      </c>
      <c r="G8152">
        <v>0.5863460699212063</v>
      </c>
      <c r="H8152">
        <v>1.5031972313253363</v>
      </c>
      <c r="I8152">
        <v>0.35235833428844654</v>
      </c>
      <c r="J8152">
        <v>2.6531637575696765</v>
      </c>
    </row>
    <row r="8153" spans="1:10" x14ac:dyDescent="0.2">
      <c r="A8153">
        <v>35204084</v>
      </c>
      <c r="B8153">
        <v>3350</v>
      </c>
      <c r="C8153">
        <v>3</v>
      </c>
      <c r="D8153">
        <v>4</v>
      </c>
      <c r="E8153">
        <v>5</v>
      </c>
      <c r="F8153">
        <v>5</v>
      </c>
      <c r="G8153">
        <v>-0.11504005574022365</v>
      </c>
      <c r="H8153">
        <v>0.50814673537915478</v>
      </c>
      <c r="I8153">
        <v>1.362785241121091</v>
      </c>
      <c r="J8153">
        <v>1.6428371930301753</v>
      </c>
    </row>
    <row r="8154" spans="1:10" x14ac:dyDescent="0.2">
      <c r="A8154">
        <v>35204085</v>
      </c>
      <c r="B8154">
        <v>2750</v>
      </c>
      <c r="C8154">
        <v>4</v>
      </c>
      <c r="D8154">
        <v>5</v>
      </c>
      <c r="E8154">
        <v>2</v>
      </c>
      <c r="F8154">
        <v>5</v>
      </c>
      <c r="G8154">
        <v>0.5348414853870882</v>
      </c>
      <c r="H8154">
        <v>2.7287945506503384</v>
      </c>
      <c r="I8154">
        <v>-0.52518696011929622</v>
      </c>
      <c r="J8154">
        <v>3.0966870099888757</v>
      </c>
    </row>
    <row r="8155" spans="1:10" x14ac:dyDescent="0.2">
      <c r="A8155">
        <v>35204087</v>
      </c>
      <c r="B8155">
        <v>1948</v>
      </c>
      <c r="C8155">
        <v>5</v>
      </c>
      <c r="D8155">
        <v>5</v>
      </c>
      <c r="E8155">
        <v>2</v>
      </c>
      <c r="F8155">
        <v>5</v>
      </c>
      <c r="G8155">
        <v>0.96608826479332222</v>
      </c>
      <c r="H8155">
        <v>2.9425227815285284</v>
      </c>
      <c r="I8155">
        <v>-0.61439173777509648</v>
      </c>
      <c r="J8155">
        <v>2.1150814723653322</v>
      </c>
    </row>
    <row r="8156" spans="1:10" x14ac:dyDescent="0.2">
      <c r="A8156">
        <v>35204088</v>
      </c>
      <c r="B8156">
        <v>2653</v>
      </c>
      <c r="C8156">
        <v>5</v>
      </c>
      <c r="D8156">
        <v>5</v>
      </c>
      <c r="E8156">
        <v>1</v>
      </c>
      <c r="F8156">
        <v>5</v>
      </c>
      <c r="G8156">
        <v>1.6245754445536438</v>
      </c>
      <c r="H8156">
        <v>1.5069655860678803</v>
      </c>
      <c r="I8156">
        <v>-1.1913375951492196</v>
      </c>
      <c r="J8156">
        <v>2.3429189737974663</v>
      </c>
    </row>
    <row r="8157" spans="1:10" x14ac:dyDescent="0.2">
      <c r="A8157">
        <v>35204089</v>
      </c>
      <c r="B8157">
        <v>876</v>
      </c>
      <c r="C8157">
        <v>5</v>
      </c>
      <c r="D8157">
        <v>3</v>
      </c>
      <c r="E8157">
        <v>1</v>
      </c>
      <c r="F8157">
        <v>5</v>
      </c>
      <c r="G8157">
        <v>2.0519232261612057</v>
      </c>
      <c r="H8157">
        <v>-0.34693579079719594</v>
      </c>
      <c r="I8157">
        <v>-0.93549441668906297</v>
      </c>
      <c r="J8157">
        <v>0.88494901739938747</v>
      </c>
    </row>
    <row r="8158" spans="1:10" x14ac:dyDescent="0.2">
      <c r="A8158">
        <v>35204090</v>
      </c>
      <c r="B8158">
        <v>1136</v>
      </c>
      <c r="C8158">
        <v>5</v>
      </c>
      <c r="D8158">
        <v>1</v>
      </c>
      <c r="E8158">
        <v>1</v>
      </c>
      <c r="F8158">
        <v>4</v>
      </c>
      <c r="G8158">
        <v>3.032975836598621</v>
      </c>
      <c r="H8158">
        <v>-0.93995495321586042</v>
      </c>
      <c r="I8158">
        <v>-1.2109734087039818</v>
      </c>
      <c r="J8158">
        <v>0.40102670248712113</v>
      </c>
    </row>
    <row r="8159" spans="1:10" x14ac:dyDescent="0.2">
      <c r="A8159">
        <v>35204091</v>
      </c>
      <c r="B8159">
        <v>1204</v>
      </c>
      <c r="C8159">
        <v>5</v>
      </c>
      <c r="D8159">
        <v>5</v>
      </c>
      <c r="E8159">
        <v>3</v>
      </c>
      <c r="F8159">
        <v>5</v>
      </c>
      <c r="G8159">
        <v>2.8550205982279611</v>
      </c>
      <c r="H8159">
        <v>1.7307760571302802</v>
      </c>
      <c r="I8159">
        <v>-0.20905717533711399</v>
      </c>
      <c r="J8159">
        <v>0.76429472413056554</v>
      </c>
    </row>
    <row r="8160" spans="1:10" x14ac:dyDescent="0.2">
      <c r="A8160">
        <v>35204092</v>
      </c>
      <c r="B8160">
        <v>852</v>
      </c>
    </row>
    <row r="8161" spans="1:10" x14ac:dyDescent="0.2">
      <c r="A8161">
        <v>35204093</v>
      </c>
      <c r="B8161">
        <v>2514</v>
      </c>
      <c r="C8161">
        <v>3</v>
      </c>
      <c r="D8161">
        <v>5</v>
      </c>
      <c r="E8161">
        <v>1</v>
      </c>
      <c r="F8161">
        <v>5</v>
      </c>
      <c r="G8161">
        <v>1.2214452748443572E-4</v>
      </c>
      <c r="H8161">
        <v>3.2218117908276893</v>
      </c>
      <c r="I8161">
        <v>-0.87538095691535034</v>
      </c>
      <c r="J8161">
        <v>2.1432252656653725</v>
      </c>
    </row>
    <row r="8162" spans="1:10" x14ac:dyDescent="0.2">
      <c r="A8162">
        <v>35204094</v>
      </c>
      <c r="B8162">
        <v>3407</v>
      </c>
      <c r="C8162">
        <v>4</v>
      </c>
      <c r="D8162">
        <v>5</v>
      </c>
      <c r="E8162">
        <v>2</v>
      </c>
      <c r="F8162">
        <v>5</v>
      </c>
      <c r="G8162">
        <v>0.35671795113186766</v>
      </c>
      <c r="H8162">
        <v>3.4746830109701734</v>
      </c>
      <c r="I8162">
        <v>-0.57508959015532246</v>
      </c>
      <c r="J8162">
        <v>2.0076633055095057</v>
      </c>
    </row>
    <row r="8163" spans="1:10" x14ac:dyDescent="0.2">
      <c r="A8163">
        <v>35204095</v>
      </c>
      <c r="B8163">
        <v>1695</v>
      </c>
      <c r="C8163">
        <v>5</v>
      </c>
      <c r="D8163">
        <v>3</v>
      </c>
      <c r="E8163">
        <v>5</v>
      </c>
      <c r="F8163">
        <v>2</v>
      </c>
      <c r="G8163">
        <v>1.8424370385243438</v>
      </c>
      <c r="H8163">
        <v>-0.237476760824333</v>
      </c>
      <c r="I8163">
        <v>2.5162286645121283</v>
      </c>
      <c r="J8163">
        <v>-0.49608303673477794</v>
      </c>
    </row>
    <row r="8164" spans="1:10" x14ac:dyDescent="0.2">
      <c r="A8164">
        <v>35204096</v>
      </c>
      <c r="B8164">
        <v>2184</v>
      </c>
      <c r="C8164">
        <v>5</v>
      </c>
      <c r="D8164">
        <v>5</v>
      </c>
      <c r="E8164">
        <v>2</v>
      </c>
      <c r="F8164">
        <v>5</v>
      </c>
      <c r="G8164">
        <v>2.8965800324422482</v>
      </c>
      <c r="H8164">
        <v>1.1100716498325014</v>
      </c>
      <c r="I8164">
        <v>-0.64777291297226258</v>
      </c>
      <c r="J8164">
        <v>1.0275085763629086</v>
      </c>
    </row>
    <row r="8165" spans="1:10" x14ac:dyDescent="0.2">
      <c r="A8165">
        <v>35204097</v>
      </c>
      <c r="B8165">
        <v>2117</v>
      </c>
      <c r="C8165">
        <v>5</v>
      </c>
      <c r="D8165">
        <v>4</v>
      </c>
      <c r="E8165">
        <v>1</v>
      </c>
      <c r="F8165">
        <v>5</v>
      </c>
      <c r="G8165">
        <v>2.8126828539339659</v>
      </c>
      <c r="H8165">
        <v>2.749485501864507E-2</v>
      </c>
      <c r="I8165">
        <v>-1.2323848957100536</v>
      </c>
      <c r="J8165">
        <v>1.1817482951528822</v>
      </c>
    </row>
    <row r="8166" spans="1:10" x14ac:dyDescent="0.2">
      <c r="A8166">
        <v>35204098</v>
      </c>
      <c r="B8166">
        <v>1579</v>
      </c>
      <c r="C8166">
        <v>5</v>
      </c>
      <c r="D8166">
        <v>3</v>
      </c>
      <c r="E8166">
        <v>5</v>
      </c>
      <c r="F8166">
        <v>3</v>
      </c>
      <c r="G8166">
        <v>0.77494946044174851</v>
      </c>
      <c r="H8166">
        <v>-0.32712287262952555</v>
      </c>
      <c r="I8166">
        <v>2.0117025833604094</v>
      </c>
      <c r="J8166">
        <v>-0.17973907584597371</v>
      </c>
    </row>
    <row r="8167" spans="1:10" x14ac:dyDescent="0.2">
      <c r="A8167">
        <v>35204100</v>
      </c>
      <c r="B8167">
        <v>2820</v>
      </c>
      <c r="C8167">
        <v>5</v>
      </c>
      <c r="D8167">
        <v>5</v>
      </c>
      <c r="E8167">
        <v>1</v>
      </c>
      <c r="F8167">
        <v>5</v>
      </c>
      <c r="G8167">
        <v>1.2073994678015896</v>
      </c>
      <c r="H8167">
        <v>1.0646713443107014</v>
      </c>
      <c r="I8167">
        <v>-1.3083076718477384</v>
      </c>
      <c r="J8167">
        <v>3.0407473456994714</v>
      </c>
    </row>
    <row r="8168" spans="1:10" x14ac:dyDescent="0.2">
      <c r="A8168">
        <v>35204101</v>
      </c>
      <c r="B8168">
        <v>4957</v>
      </c>
      <c r="C8168">
        <v>5</v>
      </c>
      <c r="D8168">
        <v>5</v>
      </c>
      <c r="E8168">
        <v>3</v>
      </c>
      <c r="F8168">
        <v>5</v>
      </c>
      <c r="G8168">
        <v>2.5177145027133401</v>
      </c>
      <c r="H8168">
        <v>1.4084610796180137</v>
      </c>
      <c r="I8168">
        <v>-0.26399617479964754</v>
      </c>
      <c r="J8168">
        <v>1.5263893165401314</v>
      </c>
    </row>
    <row r="8169" spans="1:10" x14ac:dyDescent="0.2">
      <c r="A8169">
        <v>35204103</v>
      </c>
      <c r="B8169">
        <v>2427</v>
      </c>
      <c r="C8169">
        <v>5</v>
      </c>
      <c r="D8169">
        <v>5</v>
      </c>
      <c r="E8169">
        <v>1</v>
      </c>
      <c r="F8169">
        <v>5</v>
      </c>
      <c r="G8169">
        <v>1.125265727286028</v>
      </c>
      <c r="H8169">
        <v>1.4710371492478684</v>
      </c>
      <c r="I8169">
        <v>-0.73149012598439744</v>
      </c>
      <c r="J8169">
        <v>1.4547465556448693</v>
      </c>
    </row>
    <row r="8170" spans="1:10" x14ac:dyDescent="0.2">
      <c r="A8170">
        <v>35204105</v>
      </c>
      <c r="B8170">
        <v>2187</v>
      </c>
      <c r="C8170">
        <v>4</v>
      </c>
      <c r="D8170">
        <v>5</v>
      </c>
      <c r="E8170">
        <v>1</v>
      </c>
      <c r="F8170">
        <v>5</v>
      </c>
      <c r="G8170">
        <v>0.46270044945162003</v>
      </c>
      <c r="H8170">
        <v>1.7781071068207814</v>
      </c>
      <c r="I8170">
        <v>-0.93510307506092749</v>
      </c>
      <c r="J8170">
        <v>2.7022783995295812</v>
      </c>
    </row>
    <row r="8171" spans="1:10" x14ac:dyDescent="0.2">
      <c r="A8171">
        <v>35204106</v>
      </c>
      <c r="B8171">
        <v>1295</v>
      </c>
      <c r="C8171">
        <v>5</v>
      </c>
      <c r="D8171">
        <v>5</v>
      </c>
      <c r="E8171">
        <v>1</v>
      </c>
      <c r="F8171">
        <v>5</v>
      </c>
      <c r="G8171">
        <v>1.3338736782836365</v>
      </c>
      <c r="H8171">
        <v>2.2196087481479512</v>
      </c>
      <c r="I8171">
        <v>-1.3650054009485784</v>
      </c>
      <c r="J8171">
        <v>2.9608686514000002</v>
      </c>
    </row>
    <row r="8172" spans="1:10" x14ac:dyDescent="0.2">
      <c r="A8172">
        <v>35204107</v>
      </c>
      <c r="B8172">
        <v>835</v>
      </c>
      <c r="C8172">
        <v>2</v>
      </c>
      <c r="D8172">
        <v>5</v>
      </c>
      <c r="E8172">
        <v>5</v>
      </c>
      <c r="F8172">
        <v>5</v>
      </c>
      <c r="G8172">
        <v>-0.56016736279221124</v>
      </c>
      <c r="H8172">
        <v>0.87908296451305468</v>
      </c>
      <c r="I8172">
        <v>1.933980121181297</v>
      </c>
      <c r="J8172">
        <v>1.1005973139518481</v>
      </c>
    </row>
    <row r="8173" spans="1:10" x14ac:dyDescent="0.2">
      <c r="A8173">
        <v>35204109</v>
      </c>
      <c r="B8173">
        <v>2177</v>
      </c>
      <c r="C8173">
        <v>5</v>
      </c>
      <c r="D8173">
        <v>5</v>
      </c>
      <c r="E8173">
        <v>4</v>
      </c>
      <c r="F8173">
        <v>5</v>
      </c>
      <c r="G8173">
        <v>0.74463948382179668</v>
      </c>
      <c r="H8173">
        <v>3.8497738422635286</v>
      </c>
      <c r="I8173">
        <v>0.47502411743731543</v>
      </c>
      <c r="J8173">
        <v>1.44468343702737</v>
      </c>
    </row>
    <row r="8174" spans="1:10" x14ac:dyDescent="0.2">
      <c r="A8174">
        <v>35204110</v>
      </c>
      <c r="B8174">
        <v>2107</v>
      </c>
      <c r="C8174">
        <v>4</v>
      </c>
      <c r="D8174">
        <v>5</v>
      </c>
      <c r="E8174">
        <v>1</v>
      </c>
      <c r="F8174">
        <v>5</v>
      </c>
      <c r="G8174">
        <v>0.33844055932680994</v>
      </c>
      <c r="H8174">
        <v>3.3258519970745297</v>
      </c>
      <c r="I8174">
        <v>-0.83663580869012077</v>
      </c>
      <c r="J8174">
        <v>2.0335613494177247</v>
      </c>
    </row>
    <row r="8175" spans="1:10" x14ac:dyDescent="0.2">
      <c r="A8175">
        <v>35204111</v>
      </c>
      <c r="B8175">
        <v>3273</v>
      </c>
      <c r="C8175">
        <v>5</v>
      </c>
      <c r="D8175">
        <v>5</v>
      </c>
      <c r="E8175">
        <v>1</v>
      </c>
      <c r="F8175">
        <v>5</v>
      </c>
      <c r="G8175">
        <v>0.81855483431987319</v>
      </c>
      <c r="H8175">
        <v>3.5412225558439707</v>
      </c>
      <c r="I8175">
        <v>-1.195638018057569</v>
      </c>
      <c r="J8175">
        <v>2.3110767461190092</v>
      </c>
    </row>
    <row r="8176" spans="1:10" x14ac:dyDescent="0.2">
      <c r="A8176">
        <v>35204113</v>
      </c>
      <c r="B8176">
        <v>1838</v>
      </c>
      <c r="C8176">
        <v>5</v>
      </c>
      <c r="D8176">
        <v>4</v>
      </c>
      <c r="E8176">
        <v>5</v>
      </c>
      <c r="F8176">
        <v>4</v>
      </c>
      <c r="G8176">
        <v>1.2393361550060304</v>
      </c>
      <c r="H8176">
        <v>0.50740727851118761</v>
      </c>
      <c r="I8176">
        <v>2.1497908524910487</v>
      </c>
      <c r="J8176">
        <v>0.66378778368625757</v>
      </c>
    </row>
    <row r="8177" spans="1:10" x14ac:dyDescent="0.2">
      <c r="A8177">
        <v>35204114</v>
      </c>
      <c r="B8177">
        <v>1038</v>
      </c>
      <c r="C8177">
        <v>5</v>
      </c>
      <c r="D8177">
        <v>4</v>
      </c>
      <c r="E8177">
        <v>5</v>
      </c>
      <c r="F8177">
        <v>5</v>
      </c>
      <c r="G8177">
        <v>2.2643744436529203</v>
      </c>
      <c r="H8177">
        <v>0.35524446638188917</v>
      </c>
      <c r="I8177">
        <v>4.6852983640256056</v>
      </c>
      <c r="J8177">
        <v>0.77746101278162927</v>
      </c>
    </row>
    <row r="8178" spans="1:10" x14ac:dyDescent="0.2">
      <c r="A8178">
        <v>35204115</v>
      </c>
      <c r="B8178">
        <v>1499</v>
      </c>
      <c r="C8178">
        <v>5</v>
      </c>
      <c r="D8178">
        <v>5</v>
      </c>
      <c r="E8178">
        <v>1</v>
      </c>
      <c r="F8178">
        <v>5</v>
      </c>
      <c r="G8178">
        <v>1.1967684843989963</v>
      </c>
      <c r="H8178">
        <v>1.6983406406676322</v>
      </c>
      <c r="I8178">
        <v>-0.94797972625808991</v>
      </c>
      <c r="J8178">
        <v>3.3369529982685289</v>
      </c>
    </row>
    <row r="8179" spans="1:10" x14ac:dyDescent="0.2">
      <c r="A8179">
        <v>35204116</v>
      </c>
      <c r="B8179">
        <v>805</v>
      </c>
      <c r="C8179">
        <v>5</v>
      </c>
      <c r="D8179">
        <v>5</v>
      </c>
      <c r="E8179">
        <v>5</v>
      </c>
      <c r="F8179">
        <v>5</v>
      </c>
      <c r="G8179">
        <v>3.58849132032437</v>
      </c>
      <c r="H8179">
        <v>1.4809735567966458</v>
      </c>
      <c r="I8179">
        <v>3.855290141927199</v>
      </c>
      <c r="J8179">
        <v>2.0742590483991545</v>
      </c>
    </row>
    <row r="8180" spans="1:10" x14ac:dyDescent="0.2">
      <c r="A8180">
        <v>35204117</v>
      </c>
      <c r="B8180">
        <v>1940</v>
      </c>
      <c r="C8180">
        <v>5</v>
      </c>
      <c r="D8180">
        <v>4</v>
      </c>
      <c r="E8180">
        <v>5</v>
      </c>
      <c r="F8180">
        <v>4</v>
      </c>
      <c r="G8180">
        <v>1.8339052241665463</v>
      </c>
      <c r="H8180">
        <v>0.36652775997420306</v>
      </c>
      <c r="I8180">
        <v>2.2689970886443773</v>
      </c>
      <c r="J8180">
        <v>0.55427995990537149</v>
      </c>
    </row>
    <row r="8181" spans="1:10" x14ac:dyDescent="0.2">
      <c r="A8181">
        <v>35204118</v>
      </c>
      <c r="B8181">
        <v>2720</v>
      </c>
      <c r="C8181">
        <v>5</v>
      </c>
      <c r="D8181">
        <v>5</v>
      </c>
      <c r="E8181">
        <v>2</v>
      </c>
      <c r="F8181">
        <v>5</v>
      </c>
      <c r="G8181">
        <v>0.92178254277730087</v>
      </c>
      <c r="H8181">
        <v>1.1431934901661462</v>
      </c>
      <c r="I8181">
        <v>-0.39444174872231014</v>
      </c>
      <c r="J8181">
        <v>2.3070195002441864</v>
      </c>
    </row>
    <row r="8182" spans="1:10" x14ac:dyDescent="0.2">
      <c r="A8182">
        <v>35204119</v>
      </c>
      <c r="B8182">
        <v>1742</v>
      </c>
      <c r="C8182">
        <v>5</v>
      </c>
      <c r="D8182">
        <v>5</v>
      </c>
      <c r="E8182">
        <v>1</v>
      </c>
      <c r="F8182">
        <v>5</v>
      </c>
      <c r="G8182">
        <v>0.99455682763734332</v>
      </c>
      <c r="H8182">
        <v>2.0336227832039149</v>
      </c>
      <c r="I8182">
        <v>-0.99780004208418194</v>
      </c>
      <c r="J8182">
        <v>2.395871384251294</v>
      </c>
    </row>
    <row r="8183" spans="1:10" x14ac:dyDescent="0.2">
      <c r="A8183">
        <v>35204120</v>
      </c>
      <c r="B8183">
        <v>1298</v>
      </c>
      <c r="C8183">
        <v>4</v>
      </c>
      <c r="D8183">
        <v>4</v>
      </c>
      <c r="E8183">
        <v>5</v>
      </c>
      <c r="F8183">
        <v>5</v>
      </c>
      <c r="G8183">
        <v>0.27168425411305464</v>
      </c>
      <c r="H8183">
        <v>4.4251139863916461E-2</v>
      </c>
      <c r="I8183">
        <v>0.69082887588972297</v>
      </c>
      <c r="J8183">
        <v>1.3494188998352663</v>
      </c>
    </row>
    <row r="8184" spans="1:10" x14ac:dyDescent="0.2">
      <c r="A8184">
        <v>35204121</v>
      </c>
      <c r="B8184">
        <v>2293</v>
      </c>
      <c r="C8184">
        <v>5</v>
      </c>
      <c r="D8184">
        <v>5</v>
      </c>
      <c r="E8184">
        <v>2</v>
      </c>
      <c r="F8184">
        <v>5</v>
      </c>
      <c r="G8184">
        <v>0.72792327792542988</v>
      </c>
      <c r="H8184">
        <v>1.8519520786942589</v>
      </c>
      <c r="I8184">
        <v>-0.69700893741196168</v>
      </c>
      <c r="J8184">
        <v>3.439810871141427</v>
      </c>
    </row>
    <row r="8185" spans="1:10" x14ac:dyDescent="0.2">
      <c r="A8185">
        <v>35204124</v>
      </c>
      <c r="B8185">
        <v>7420</v>
      </c>
      <c r="C8185">
        <v>3</v>
      </c>
      <c r="D8185">
        <v>5</v>
      </c>
      <c r="E8185">
        <v>1</v>
      </c>
      <c r="F8185">
        <v>5</v>
      </c>
      <c r="G8185">
        <v>-0.11616622181651748</v>
      </c>
      <c r="H8185">
        <v>2.6545366781462985</v>
      </c>
      <c r="I8185">
        <v>-0.84754732751786088</v>
      </c>
      <c r="J8185">
        <v>4.3608915404543538</v>
      </c>
    </row>
    <row r="8186" spans="1:10" x14ac:dyDescent="0.2">
      <c r="A8186">
        <v>35204125</v>
      </c>
      <c r="B8186">
        <v>1570</v>
      </c>
      <c r="C8186">
        <v>5</v>
      </c>
      <c r="D8186">
        <v>4</v>
      </c>
      <c r="E8186">
        <v>3</v>
      </c>
      <c r="F8186">
        <v>5</v>
      </c>
      <c r="G8186">
        <v>1.0259265914655835</v>
      </c>
      <c r="H8186">
        <v>0.47127281136507448</v>
      </c>
      <c r="I8186">
        <v>-0.29802217478059578</v>
      </c>
      <c r="J8186">
        <v>0.89750443047911599</v>
      </c>
    </row>
    <row r="8187" spans="1:10" x14ac:dyDescent="0.2">
      <c r="A8187">
        <v>35204126</v>
      </c>
      <c r="B8187">
        <v>4912</v>
      </c>
      <c r="C8187">
        <v>4</v>
      </c>
      <c r="D8187">
        <v>5</v>
      </c>
      <c r="E8187">
        <v>3</v>
      </c>
      <c r="F8187">
        <v>5</v>
      </c>
      <c r="G8187">
        <v>0.29858522838575957</v>
      </c>
      <c r="H8187">
        <v>2.8207277743959591</v>
      </c>
      <c r="I8187">
        <v>-0.28840331980652811</v>
      </c>
      <c r="J8187">
        <v>3.772104199786849</v>
      </c>
    </row>
    <row r="8188" spans="1:10" x14ac:dyDescent="0.2">
      <c r="A8188">
        <v>35204127</v>
      </c>
      <c r="B8188">
        <v>1570</v>
      </c>
      <c r="C8188">
        <v>3</v>
      </c>
      <c r="D8188">
        <v>5</v>
      </c>
      <c r="E8188">
        <v>2</v>
      </c>
      <c r="F8188">
        <v>5</v>
      </c>
      <c r="G8188">
        <v>-5.2194041870025076E-2</v>
      </c>
      <c r="H8188">
        <v>2.3301302664299577</v>
      </c>
      <c r="I8188">
        <v>-0.57135614881659802</v>
      </c>
      <c r="J8188">
        <v>3.0578337084364833</v>
      </c>
    </row>
    <row r="8189" spans="1:10" x14ac:dyDescent="0.2">
      <c r="A8189">
        <v>35204128</v>
      </c>
      <c r="B8189">
        <v>3452</v>
      </c>
      <c r="C8189">
        <v>5</v>
      </c>
      <c r="D8189">
        <v>5</v>
      </c>
      <c r="E8189">
        <v>3</v>
      </c>
      <c r="F8189">
        <v>5</v>
      </c>
      <c r="G8189">
        <v>1.7241113773263854</v>
      </c>
      <c r="H8189">
        <v>2.4178586268808226</v>
      </c>
      <c r="I8189">
        <v>-0.21130967809857601</v>
      </c>
      <c r="J8189">
        <v>1.4944346991455504</v>
      </c>
    </row>
    <row r="8190" spans="1:10" x14ac:dyDescent="0.2">
      <c r="A8190">
        <v>35204129</v>
      </c>
      <c r="B8190">
        <v>1371</v>
      </c>
      <c r="C8190">
        <v>4</v>
      </c>
      <c r="D8190">
        <v>5</v>
      </c>
      <c r="E8190">
        <v>1</v>
      </c>
      <c r="F8190">
        <v>5</v>
      </c>
      <c r="G8190">
        <v>0.21676357634117976</v>
      </c>
      <c r="H8190">
        <v>3.5440481792257881</v>
      </c>
      <c r="I8190">
        <v>-0.77643006596059649</v>
      </c>
      <c r="J8190">
        <v>2.0873760961911989</v>
      </c>
    </row>
    <row r="8191" spans="1:10" x14ac:dyDescent="0.2">
      <c r="A8191">
        <v>35204130</v>
      </c>
      <c r="B8191">
        <v>411</v>
      </c>
      <c r="C8191">
        <v>2</v>
      </c>
      <c r="D8191">
        <v>5</v>
      </c>
      <c r="E8191">
        <v>4</v>
      </c>
      <c r="F8191">
        <v>5</v>
      </c>
      <c r="G8191">
        <v>-0.40909645167074932</v>
      </c>
      <c r="H8191">
        <v>0.92500452911948727</v>
      </c>
      <c r="I8191">
        <v>0.18764581995345656</v>
      </c>
      <c r="J8191">
        <v>1.157630089789929</v>
      </c>
    </row>
    <row r="8192" spans="1:10" x14ac:dyDescent="0.2">
      <c r="A8192">
        <v>35204131</v>
      </c>
      <c r="B8192">
        <v>953</v>
      </c>
      <c r="C8192">
        <v>5</v>
      </c>
      <c r="D8192">
        <v>5</v>
      </c>
      <c r="E8192">
        <v>5</v>
      </c>
      <c r="F8192">
        <v>5</v>
      </c>
      <c r="G8192">
        <v>1.5464303863753126</v>
      </c>
      <c r="H8192">
        <v>3.0995807019674984</v>
      </c>
      <c r="I8192">
        <v>1.1070914708961079</v>
      </c>
      <c r="J8192">
        <v>1.270553078352334</v>
      </c>
    </row>
    <row r="8193" spans="1:10" x14ac:dyDescent="0.2">
      <c r="A8193">
        <v>35204133</v>
      </c>
      <c r="B8193">
        <v>1186</v>
      </c>
      <c r="C8193">
        <v>5</v>
      </c>
      <c r="D8193">
        <v>5</v>
      </c>
      <c r="E8193">
        <v>4</v>
      </c>
      <c r="F8193">
        <v>5</v>
      </c>
      <c r="G8193">
        <v>2.1553843299375757</v>
      </c>
      <c r="H8193">
        <v>2.5111153678903393</v>
      </c>
      <c r="I8193">
        <v>0.50772721013679711</v>
      </c>
      <c r="J8193">
        <v>1.1581872579268879</v>
      </c>
    </row>
    <row r="8194" spans="1:10" x14ac:dyDescent="0.2">
      <c r="A8194">
        <v>35204134</v>
      </c>
      <c r="B8194">
        <v>736</v>
      </c>
      <c r="C8194">
        <v>4</v>
      </c>
      <c r="D8194">
        <v>4</v>
      </c>
      <c r="E8194">
        <v>5</v>
      </c>
      <c r="F8194">
        <v>4</v>
      </c>
      <c r="G8194">
        <v>0.3537039286179543</v>
      </c>
      <c r="H8194">
        <v>0.55917808641953615</v>
      </c>
      <c r="I8194">
        <v>0.83516969172481559</v>
      </c>
      <c r="J8194">
        <v>0.12061010298482455</v>
      </c>
    </row>
    <row r="8195" spans="1:10" x14ac:dyDescent="0.2">
      <c r="A8195">
        <v>35204135</v>
      </c>
      <c r="B8195">
        <v>1686</v>
      </c>
      <c r="C8195">
        <v>5</v>
      </c>
      <c r="D8195">
        <v>5</v>
      </c>
      <c r="E8195">
        <v>1</v>
      </c>
      <c r="F8195">
        <v>5</v>
      </c>
      <c r="G8195">
        <v>2.0154784818292946</v>
      </c>
      <c r="H8195">
        <v>1.0859613862805488</v>
      </c>
      <c r="I8195">
        <v>-0.73922043656092196</v>
      </c>
      <c r="J8195">
        <v>1.9821877729470891</v>
      </c>
    </row>
    <row r="8196" spans="1:10" x14ac:dyDescent="0.2">
      <c r="A8196">
        <v>35204136</v>
      </c>
      <c r="B8196">
        <v>1036</v>
      </c>
      <c r="C8196">
        <v>5</v>
      </c>
      <c r="D8196">
        <v>5</v>
      </c>
      <c r="E8196">
        <v>2</v>
      </c>
      <c r="F8196">
        <v>4</v>
      </c>
      <c r="G8196">
        <v>1.0950519136441041</v>
      </c>
      <c r="H8196">
        <v>1.5295994575615781</v>
      </c>
      <c r="I8196">
        <v>-0.61146900283290606</v>
      </c>
      <c r="J8196">
        <v>0.57140999056595798</v>
      </c>
    </row>
    <row r="8197" spans="1:10" x14ac:dyDescent="0.2">
      <c r="A8197">
        <v>35204137</v>
      </c>
      <c r="B8197">
        <v>1456</v>
      </c>
      <c r="C8197">
        <v>5</v>
      </c>
      <c r="D8197">
        <v>5</v>
      </c>
      <c r="E8197">
        <v>5</v>
      </c>
      <c r="F8197">
        <v>5</v>
      </c>
      <c r="G8197">
        <v>0.86216849053620315</v>
      </c>
      <c r="H8197">
        <v>1.0188661525003131</v>
      </c>
      <c r="I8197">
        <v>1.9785763463030461</v>
      </c>
      <c r="J8197">
        <v>1.8254764410877664</v>
      </c>
    </row>
    <row r="8198" spans="1:10" x14ac:dyDescent="0.2">
      <c r="A8198">
        <v>35204138</v>
      </c>
      <c r="B8198">
        <v>1531</v>
      </c>
      <c r="C8198">
        <v>1</v>
      </c>
      <c r="D8198">
        <v>5</v>
      </c>
      <c r="E8198">
        <v>3</v>
      </c>
      <c r="F8198">
        <v>5</v>
      </c>
      <c r="G8198">
        <v>-1.1054508529882128</v>
      </c>
      <c r="H8198">
        <v>1.0352867799907199</v>
      </c>
      <c r="I8198">
        <v>-0.2269799760760966</v>
      </c>
      <c r="J8198">
        <v>2.4350745780578968</v>
      </c>
    </row>
    <row r="8199" spans="1:10" x14ac:dyDescent="0.2">
      <c r="A8199">
        <v>35204139</v>
      </c>
      <c r="B8199">
        <v>2299</v>
      </c>
      <c r="C8199">
        <v>4</v>
      </c>
      <c r="D8199">
        <v>5</v>
      </c>
      <c r="E8199">
        <v>2</v>
      </c>
      <c r="F8199">
        <v>5</v>
      </c>
      <c r="G8199">
        <v>0.18962634119599495</v>
      </c>
      <c r="H8199">
        <v>2.4398874532268304</v>
      </c>
      <c r="I8199">
        <v>-0.65650224016485936</v>
      </c>
      <c r="J8199">
        <v>1.8126321988579202</v>
      </c>
    </row>
    <row r="8200" spans="1:10" x14ac:dyDescent="0.2">
      <c r="A8200">
        <v>35204141</v>
      </c>
      <c r="B8200">
        <v>2263</v>
      </c>
      <c r="C8200">
        <v>2</v>
      </c>
      <c r="D8200">
        <v>5</v>
      </c>
      <c r="E8200">
        <v>5</v>
      </c>
      <c r="F8200">
        <v>5</v>
      </c>
      <c r="G8200">
        <v>-0.59358942581873486</v>
      </c>
      <c r="H8200">
        <v>1.1061078462057077</v>
      </c>
      <c r="I8200">
        <v>0.61874059155538141</v>
      </c>
      <c r="J8200">
        <v>2.3629671306275921</v>
      </c>
    </row>
    <row r="8201" spans="1:10" x14ac:dyDescent="0.2">
      <c r="A8201">
        <v>35204142</v>
      </c>
      <c r="B8201">
        <v>2046</v>
      </c>
      <c r="C8201">
        <v>5</v>
      </c>
      <c r="D8201">
        <v>2</v>
      </c>
      <c r="E8201">
        <v>1</v>
      </c>
      <c r="F8201">
        <v>2</v>
      </c>
      <c r="G8201">
        <v>2.6961162326432571</v>
      </c>
      <c r="H8201">
        <v>-0.6230142302519055</v>
      </c>
      <c r="I8201">
        <v>-1.724483698609798</v>
      </c>
      <c r="J8201">
        <v>-0.43831963249855643</v>
      </c>
    </row>
    <row r="8202" spans="1:10" x14ac:dyDescent="0.2">
      <c r="A8202">
        <v>35204143</v>
      </c>
      <c r="B8202">
        <v>1964</v>
      </c>
      <c r="C8202">
        <v>2</v>
      </c>
      <c r="D8202">
        <v>5</v>
      </c>
      <c r="E8202">
        <v>2</v>
      </c>
      <c r="F8202">
        <v>5</v>
      </c>
      <c r="G8202">
        <v>-0.46005753823741957</v>
      </c>
      <c r="H8202">
        <v>5.5828018392343921</v>
      </c>
      <c r="I8202">
        <v>-0.4288213811721151</v>
      </c>
      <c r="J8202">
        <v>1.1825275961034785</v>
      </c>
    </row>
    <row r="8203" spans="1:10" x14ac:dyDescent="0.2">
      <c r="A8203">
        <v>35204144</v>
      </c>
      <c r="B8203">
        <v>1842</v>
      </c>
      <c r="C8203">
        <v>5</v>
      </c>
      <c r="D8203">
        <v>5</v>
      </c>
      <c r="E8203">
        <v>1</v>
      </c>
      <c r="F8203">
        <v>5</v>
      </c>
      <c r="G8203">
        <v>1.0081609940852196</v>
      </c>
      <c r="H8203">
        <v>1.6991826165879589</v>
      </c>
      <c r="I8203">
        <v>-0.91328142227241438</v>
      </c>
      <c r="J8203">
        <v>4.4035732129973564</v>
      </c>
    </row>
    <row r="8204" spans="1:10" x14ac:dyDescent="0.2">
      <c r="A8204">
        <v>35204145</v>
      </c>
      <c r="B8204">
        <v>1863</v>
      </c>
      <c r="C8204">
        <v>4</v>
      </c>
      <c r="D8204">
        <v>5</v>
      </c>
      <c r="E8204">
        <v>2</v>
      </c>
      <c r="F8204">
        <v>5</v>
      </c>
      <c r="G8204">
        <v>0.28214151461942288</v>
      </c>
      <c r="H8204">
        <v>2.6205889358831431</v>
      </c>
      <c r="I8204">
        <v>-0.4956642395496022</v>
      </c>
      <c r="J8204">
        <v>2.6317373439039597</v>
      </c>
    </row>
    <row r="8205" spans="1:10" x14ac:dyDescent="0.2">
      <c r="A8205">
        <v>35204146</v>
      </c>
      <c r="B8205">
        <v>1125</v>
      </c>
      <c r="C8205">
        <v>4</v>
      </c>
      <c r="D8205">
        <v>4</v>
      </c>
      <c r="E8205">
        <v>5</v>
      </c>
      <c r="F8205">
        <v>4</v>
      </c>
      <c r="G8205">
        <v>0.32987853332061307</v>
      </c>
      <c r="H8205">
        <v>8.6668662447453054E-2</v>
      </c>
      <c r="I8205">
        <v>1.3525240441087401</v>
      </c>
      <c r="J8205">
        <v>0.49121122420235397</v>
      </c>
    </row>
    <row r="8206" spans="1:10" x14ac:dyDescent="0.2">
      <c r="A8206">
        <v>35204147</v>
      </c>
      <c r="B8206">
        <v>1245</v>
      </c>
      <c r="C8206">
        <v>5</v>
      </c>
      <c r="D8206">
        <v>4</v>
      </c>
      <c r="E8206">
        <v>3</v>
      </c>
      <c r="F8206">
        <v>4</v>
      </c>
      <c r="G8206">
        <v>0.81062653895658765</v>
      </c>
      <c r="H8206">
        <v>0.54058438056003</v>
      </c>
      <c r="I8206">
        <v>-9.0953276227385221E-2</v>
      </c>
      <c r="J8206">
        <v>0.62346721121392323</v>
      </c>
    </row>
    <row r="8207" spans="1:10" x14ac:dyDescent="0.2">
      <c r="A8207">
        <v>35204148</v>
      </c>
      <c r="B8207">
        <v>780</v>
      </c>
      <c r="C8207">
        <v>1</v>
      </c>
      <c r="D8207">
        <v>5</v>
      </c>
      <c r="E8207">
        <v>3</v>
      </c>
      <c r="F8207">
        <v>5</v>
      </c>
      <c r="G8207">
        <v>-1.1232102139525011</v>
      </c>
      <c r="H8207">
        <v>0.6320080068281817</v>
      </c>
      <c r="I8207">
        <v>-5.5573907817711883E-4</v>
      </c>
      <c r="J8207">
        <v>1.6099149363725425</v>
      </c>
    </row>
    <row r="8208" spans="1:10" x14ac:dyDescent="0.2">
      <c r="A8208">
        <v>35204149</v>
      </c>
      <c r="B8208">
        <v>1072</v>
      </c>
      <c r="C8208">
        <v>1</v>
      </c>
      <c r="D8208">
        <v>4</v>
      </c>
      <c r="E8208">
        <v>2</v>
      </c>
      <c r="F8208">
        <v>5</v>
      </c>
      <c r="G8208">
        <v>-1.1874200491780753</v>
      </c>
      <c r="H8208">
        <v>0.58987925607868741</v>
      </c>
      <c r="I8208">
        <v>-0.52280915646326132</v>
      </c>
      <c r="J8208">
        <v>1.8121629354896824</v>
      </c>
    </row>
    <row r="8209" spans="1:10" x14ac:dyDescent="0.2">
      <c r="A8209">
        <v>35204150</v>
      </c>
      <c r="B8209">
        <v>755</v>
      </c>
      <c r="C8209">
        <v>1</v>
      </c>
      <c r="D8209">
        <v>5</v>
      </c>
      <c r="E8209">
        <v>2</v>
      </c>
      <c r="F8209">
        <v>5</v>
      </c>
      <c r="G8209">
        <v>-0.8567095144902348</v>
      </c>
      <c r="H8209">
        <v>1.4330808404227049</v>
      </c>
      <c r="I8209">
        <v>-0.70606157202141473</v>
      </c>
      <c r="J8209">
        <v>1.358333024440427</v>
      </c>
    </row>
    <row r="8210" spans="1:10" x14ac:dyDescent="0.2">
      <c r="A8210">
        <v>35204151</v>
      </c>
      <c r="B8210">
        <v>976</v>
      </c>
      <c r="C8210">
        <v>2</v>
      </c>
      <c r="D8210">
        <v>4</v>
      </c>
      <c r="E8210">
        <v>3</v>
      </c>
      <c r="F8210">
        <v>5</v>
      </c>
      <c r="G8210">
        <v>-0.75744222717277276</v>
      </c>
      <c r="H8210">
        <v>0.2981798736936464</v>
      </c>
      <c r="I8210">
        <v>-0.19892080915550639</v>
      </c>
      <c r="J8210">
        <v>2.0875125442091229</v>
      </c>
    </row>
    <row r="8211" spans="1:10" x14ac:dyDescent="0.2">
      <c r="A8211">
        <v>35204152</v>
      </c>
      <c r="B8211">
        <v>592</v>
      </c>
      <c r="C8211">
        <v>2</v>
      </c>
      <c r="D8211">
        <v>4</v>
      </c>
      <c r="E8211">
        <v>5</v>
      </c>
      <c r="F8211">
        <v>5</v>
      </c>
      <c r="G8211">
        <v>-0.55331120883616192</v>
      </c>
      <c r="H8211">
        <v>9.7473224734382038E-2</v>
      </c>
      <c r="I8211">
        <v>1.2602211061609077</v>
      </c>
      <c r="J8211">
        <v>0.91632252549759141</v>
      </c>
    </row>
    <row r="8212" spans="1:10" x14ac:dyDescent="0.2">
      <c r="A8212">
        <v>35204153</v>
      </c>
      <c r="B8212">
        <v>537</v>
      </c>
      <c r="C8212">
        <v>2</v>
      </c>
      <c r="D8212">
        <v>3</v>
      </c>
      <c r="E8212">
        <v>4</v>
      </c>
      <c r="F8212">
        <v>5</v>
      </c>
      <c r="G8212">
        <v>-0.69020263170696583</v>
      </c>
      <c r="H8212">
        <v>-0.37477440874252799</v>
      </c>
      <c r="I8212">
        <v>0.27140499357522607</v>
      </c>
      <c r="J8212">
        <v>1.4810783404826193</v>
      </c>
    </row>
    <row r="8213" spans="1:10" x14ac:dyDescent="0.2">
      <c r="A8213">
        <v>35204154</v>
      </c>
      <c r="B8213">
        <v>636</v>
      </c>
      <c r="C8213">
        <v>4</v>
      </c>
      <c r="D8213">
        <v>4</v>
      </c>
      <c r="E8213">
        <v>2</v>
      </c>
      <c r="F8213">
        <v>5</v>
      </c>
      <c r="G8213">
        <v>0.24189111872479246</v>
      </c>
      <c r="H8213">
        <v>0.52629031087958089</v>
      </c>
      <c r="I8213">
        <v>-0.5602523966526668</v>
      </c>
      <c r="J8213">
        <v>1.4901990579875126</v>
      </c>
    </row>
    <row r="8214" spans="1:10" x14ac:dyDescent="0.2">
      <c r="A8214">
        <v>35204155</v>
      </c>
      <c r="B8214">
        <v>694</v>
      </c>
      <c r="C8214">
        <v>4</v>
      </c>
      <c r="D8214">
        <v>3</v>
      </c>
      <c r="E8214">
        <v>3</v>
      </c>
      <c r="F8214">
        <v>4</v>
      </c>
      <c r="G8214">
        <v>0.18672451751474983</v>
      </c>
      <c r="H8214">
        <v>-0.27746753262759194</v>
      </c>
      <c r="I8214">
        <v>-9.8821583443704841E-2</v>
      </c>
      <c r="J8214">
        <v>0.22001962478108134</v>
      </c>
    </row>
    <row r="8215" spans="1:10" x14ac:dyDescent="0.2">
      <c r="A8215">
        <v>35204156</v>
      </c>
      <c r="B8215">
        <v>653</v>
      </c>
      <c r="C8215">
        <v>4</v>
      </c>
      <c r="D8215">
        <v>4</v>
      </c>
      <c r="E8215">
        <v>2</v>
      </c>
      <c r="F8215">
        <v>1</v>
      </c>
      <c r="G8215">
        <v>0.63796498655488865</v>
      </c>
      <c r="H8215">
        <v>0.11549690388308316</v>
      </c>
      <c r="I8215">
        <v>-0.49852936823501509</v>
      </c>
      <c r="J8215">
        <v>-0.76444086401941047</v>
      </c>
    </row>
    <row r="8216" spans="1:10" x14ac:dyDescent="0.2">
      <c r="A8216">
        <v>35204157</v>
      </c>
      <c r="B8216">
        <v>884</v>
      </c>
      <c r="C8216">
        <v>5</v>
      </c>
      <c r="D8216">
        <v>5</v>
      </c>
      <c r="E8216">
        <v>1</v>
      </c>
      <c r="F8216">
        <v>5</v>
      </c>
      <c r="G8216">
        <v>2.3240928980736575</v>
      </c>
      <c r="H8216">
        <v>0.96940600678342215</v>
      </c>
      <c r="I8216">
        <v>-1.1233223724723675</v>
      </c>
      <c r="J8216">
        <v>1.5212210628077758</v>
      </c>
    </row>
    <row r="8217" spans="1:10" x14ac:dyDescent="0.2">
      <c r="A8217">
        <v>35204159</v>
      </c>
      <c r="B8217">
        <v>663</v>
      </c>
      <c r="C8217">
        <v>5</v>
      </c>
      <c r="D8217">
        <v>4</v>
      </c>
      <c r="E8217">
        <v>2</v>
      </c>
      <c r="F8217">
        <v>4</v>
      </c>
      <c r="G8217">
        <v>0.68385077947542083</v>
      </c>
      <c r="H8217">
        <v>0.46277228213426225</v>
      </c>
      <c r="I8217">
        <v>-0.31929533197471316</v>
      </c>
      <c r="J8217">
        <v>0.62987627578987571</v>
      </c>
    </row>
    <row r="8218" spans="1:10" x14ac:dyDescent="0.2">
      <c r="A8218">
        <v>35204160</v>
      </c>
      <c r="B8218">
        <v>724</v>
      </c>
      <c r="C8218">
        <v>4</v>
      </c>
      <c r="D8218">
        <v>3</v>
      </c>
      <c r="E8218">
        <v>4</v>
      </c>
      <c r="F8218">
        <v>4</v>
      </c>
      <c r="G8218">
        <v>0.6542860034767255</v>
      </c>
      <c r="H8218">
        <v>-0.13868978341129956</v>
      </c>
      <c r="I8218">
        <v>0.10042025729861337</v>
      </c>
      <c r="J8218">
        <v>0.32588498813524219</v>
      </c>
    </row>
    <row r="8219" spans="1:10" x14ac:dyDescent="0.2">
      <c r="A8219">
        <v>35204161</v>
      </c>
      <c r="B8219">
        <v>484</v>
      </c>
      <c r="C8219">
        <v>5</v>
      </c>
      <c r="D8219">
        <v>3</v>
      </c>
      <c r="E8219">
        <v>4</v>
      </c>
      <c r="F8219">
        <v>4</v>
      </c>
      <c r="G8219">
        <v>1.3619130421727914</v>
      </c>
      <c r="H8219">
        <v>-0.31008359683135855</v>
      </c>
      <c r="I8219">
        <v>5.328821556697011E-2</v>
      </c>
      <c r="J8219">
        <v>0.10756934663585054</v>
      </c>
    </row>
    <row r="8220" spans="1:10" x14ac:dyDescent="0.2">
      <c r="A8220">
        <v>35204162</v>
      </c>
      <c r="B8220">
        <v>493</v>
      </c>
      <c r="C8220">
        <v>3</v>
      </c>
      <c r="D8220">
        <v>3</v>
      </c>
      <c r="E8220">
        <v>4</v>
      </c>
      <c r="F8220">
        <v>5</v>
      </c>
      <c r="G8220">
        <v>-0.31327490312918665</v>
      </c>
      <c r="H8220">
        <v>-0.41440303003693546</v>
      </c>
      <c r="I8220">
        <v>0.42156471157039799</v>
      </c>
      <c r="J8220">
        <v>0.95359389843286968</v>
      </c>
    </row>
    <row r="8221" spans="1:10" x14ac:dyDescent="0.2">
      <c r="A8221">
        <v>35204163</v>
      </c>
      <c r="B8221">
        <v>499</v>
      </c>
      <c r="C8221">
        <v>3</v>
      </c>
      <c r="D8221">
        <v>3</v>
      </c>
      <c r="E8221">
        <v>5</v>
      </c>
      <c r="F8221">
        <v>4</v>
      </c>
      <c r="G8221">
        <v>-0.25988564492783578</v>
      </c>
      <c r="H8221">
        <v>-0.38054487770455092</v>
      </c>
      <c r="I8221">
        <v>0.93283949723706994</v>
      </c>
      <c r="J8221">
        <v>0.15536609391619899</v>
      </c>
    </row>
    <row r="8222" spans="1:10" x14ac:dyDescent="0.2">
      <c r="A8222">
        <v>35204164</v>
      </c>
      <c r="B8222">
        <v>646</v>
      </c>
      <c r="C8222">
        <v>1</v>
      </c>
      <c r="D8222">
        <v>4</v>
      </c>
      <c r="E8222">
        <v>5</v>
      </c>
      <c r="F8222">
        <v>5</v>
      </c>
      <c r="G8222">
        <v>-0.88918871360375618</v>
      </c>
      <c r="H8222">
        <v>0.51525362442478506</v>
      </c>
      <c r="I8222">
        <v>0.60548804508671294</v>
      </c>
      <c r="J8222">
        <v>1.6303616586755894</v>
      </c>
    </row>
    <row r="8223" spans="1:10" x14ac:dyDescent="0.2">
      <c r="A8223">
        <v>35204165</v>
      </c>
      <c r="B8223">
        <v>3610</v>
      </c>
      <c r="C8223">
        <v>4</v>
      </c>
      <c r="D8223">
        <v>5</v>
      </c>
      <c r="E8223">
        <v>1</v>
      </c>
      <c r="F8223">
        <v>5</v>
      </c>
      <c r="G8223">
        <v>0.28270658428506157</v>
      </c>
      <c r="H8223">
        <v>2.0971827940469963</v>
      </c>
      <c r="I8223">
        <v>-0.91825517873091922</v>
      </c>
      <c r="J8223">
        <v>3.279525520782574</v>
      </c>
    </row>
    <row r="8224" spans="1:10" x14ac:dyDescent="0.2">
      <c r="A8224">
        <v>35204166</v>
      </c>
      <c r="B8224">
        <v>617</v>
      </c>
      <c r="C8224">
        <v>2</v>
      </c>
      <c r="D8224">
        <v>5</v>
      </c>
      <c r="E8224">
        <v>5</v>
      </c>
      <c r="F8224">
        <v>4</v>
      </c>
      <c r="G8224">
        <v>-0.68162609553836417</v>
      </c>
      <c r="H8224">
        <v>0.914719926268029</v>
      </c>
      <c r="I8224">
        <v>1.3710690140461899</v>
      </c>
      <c r="J8224">
        <v>0.37266893174610938</v>
      </c>
    </row>
    <row r="8225" spans="1:10" x14ac:dyDescent="0.2">
      <c r="A8225">
        <v>35204167</v>
      </c>
      <c r="B8225">
        <v>554</v>
      </c>
      <c r="C8225">
        <v>3</v>
      </c>
      <c r="D8225">
        <v>4</v>
      </c>
      <c r="E8225">
        <v>5</v>
      </c>
      <c r="F8225">
        <v>4</v>
      </c>
      <c r="G8225">
        <v>-0.34328329894894549</v>
      </c>
      <c r="H8225">
        <v>0.30854324439157332</v>
      </c>
      <c r="I8225">
        <v>2.002139453437854</v>
      </c>
      <c r="J8225">
        <v>6.6266580005342503E-3</v>
      </c>
    </row>
    <row r="8226" spans="1:10" x14ac:dyDescent="0.2">
      <c r="A8226">
        <v>35204168</v>
      </c>
      <c r="B8226">
        <v>904</v>
      </c>
      <c r="C8226">
        <v>1</v>
      </c>
      <c r="D8226">
        <v>5</v>
      </c>
      <c r="E8226">
        <v>5</v>
      </c>
      <c r="F8226">
        <v>5</v>
      </c>
      <c r="G8226">
        <v>-0.81971808879453678</v>
      </c>
      <c r="H8226">
        <v>0.83932052247779387</v>
      </c>
      <c r="I8226">
        <v>0.65582779824180037</v>
      </c>
      <c r="J8226">
        <v>0.78122320974372594</v>
      </c>
    </row>
    <row r="8227" spans="1:10" x14ac:dyDescent="0.2">
      <c r="A8227">
        <v>35204169</v>
      </c>
      <c r="B8227">
        <v>338</v>
      </c>
      <c r="C8227">
        <v>4</v>
      </c>
      <c r="D8227">
        <v>1</v>
      </c>
      <c r="E8227">
        <v>2</v>
      </c>
      <c r="F8227">
        <v>4</v>
      </c>
      <c r="G8227">
        <v>0.488923591816528</v>
      </c>
      <c r="H8227">
        <v>-0.85000134044794828</v>
      </c>
      <c r="I8227">
        <v>-0.64899818512462515</v>
      </c>
      <c r="J8227">
        <v>0.39442298635527728</v>
      </c>
    </row>
    <row r="8228" spans="1:10" x14ac:dyDescent="0.2">
      <c r="A8228">
        <v>35204170</v>
      </c>
      <c r="B8228">
        <v>543</v>
      </c>
      <c r="C8228">
        <v>2</v>
      </c>
      <c r="D8228">
        <v>2</v>
      </c>
      <c r="E8228">
        <v>2</v>
      </c>
      <c r="F8228">
        <v>5</v>
      </c>
      <c r="G8228">
        <v>-0.73784016005341668</v>
      </c>
      <c r="H8228">
        <v>-0.62724638545260358</v>
      </c>
      <c r="I8228">
        <v>-0.41913118825247531</v>
      </c>
      <c r="J8228">
        <v>1.4807830227878831</v>
      </c>
    </row>
    <row r="8229" spans="1:10" x14ac:dyDescent="0.2">
      <c r="A8229">
        <v>35204171</v>
      </c>
      <c r="B8229">
        <v>1198</v>
      </c>
      <c r="C8229">
        <v>4</v>
      </c>
      <c r="D8229">
        <v>5</v>
      </c>
      <c r="E8229">
        <v>2</v>
      </c>
      <c r="F8229">
        <v>5</v>
      </c>
      <c r="G8229">
        <v>0.52259303986051331</v>
      </c>
      <c r="H8229">
        <v>1.1740862348849728</v>
      </c>
      <c r="I8229">
        <v>-0.42500746630557984</v>
      </c>
      <c r="J8229">
        <v>2.00747910812143</v>
      </c>
    </row>
    <row r="8230" spans="1:10" x14ac:dyDescent="0.2">
      <c r="A8230">
        <v>35204172</v>
      </c>
      <c r="B8230">
        <v>442</v>
      </c>
      <c r="C8230">
        <v>2</v>
      </c>
      <c r="D8230">
        <v>1</v>
      </c>
      <c r="E8230">
        <v>5</v>
      </c>
      <c r="F8230">
        <v>5</v>
      </c>
      <c r="G8230">
        <v>-0.59130238176868999</v>
      </c>
      <c r="H8230">
        <v>-0.9623602421137365</v>
      </c>
      <c r="I8230">
        <v>0.6571874473610535</v>
      </c>
      <c r="J8230">
        <v>1.174448382966427</v>
      </c>
    </row>
    <row r="8231" spans="1:10" x14ac:dyDescent="0.2">
      <c r="A8231">
        <v>35204173</v>
      </c>
      <c r="B8231">
        <v>573</v>
      </c>
      <c r="C8231">
        <v>3</v>
      </c>
      <c r="D8231">
        <v>5</v>
      </c>
      <c r="E8231">
        <v>4</v>
      </c>
      <c r="F8231">
        <v>5</v>
      </c>
      <c r="G8231">
        <v>-0.27814632650493787</v>
      </c>
      <c r="H8231">
        <v>0.64602319333082892</v>
      </c>
      <c r="I8231">
        <v>0.24549636512312861</v>
      </c>
      <c r="J8231">
        <v>1.643596421843444</v>
      </c>
    </row>
    <row r="8232" spans="1:10" x14ac:dyDescent="0.2">
      <c r="A8232">
        <v>35204174</v>
      </c>
      <c r="B8232">
        <v>524</v>
      </c>
      <c r="C8232">
        <v>2</v>
      </c>
      <c r="D8232">
        <v>4</v>
      </c>
      <c r="E8232">
        <v>2</v>
      </c>
      <c r="F8232">
        <v>5</v>
      </c>
      <c r="G8232">
        <v>-0.47999828178149861</v>
      </c>
      <c r="H8232">
        <v>0.10617079513697988</v>
      </c>
      <c r="I8232">
        <v>-0.47684842623322965</v>
      </c>
      <c r="J8232">
        <v>1.6688581738492791</v>
      </c>
    </row>
    <row r="8233" spans="1:10" x14ac:dyDescent="0.2">
      <c r="A8233">
        <v>35204176</v>
      </c>
      <c r="B8233">
        <v>445</v>
      </c>
      <c r="C8233">
        <v>1</v>
      </c>
      <c r="D8233">
        <v>4</v>
      </c>
      <c r="E8233">
        <v>1</v>
      </c>
      <c r="F8233">
        <v>5</v>
      </c>
      <c r="G8233">
        <v>-1.1036737923956892</v>
      </c>
      <c r="H8233">
        <v>0.22243240950606891</v>
      </c>
      <c r="I8233">
        <v>-0.77717396357345825</v>
      </c>
      <c r="J8233">
        <v>1.9406568294088413</v>
      </c>
    </row>
    <row r="8234" spans="1:10" x14ac:dyDescent="0.2">
      <c r="A8234">
        <v>35204177</v>
      </c>
      <c r="B8234">
        <v>569</v>
      </c>
      <c r="C8234">
        <v>2</v>
      </c>
      <c r="D8234">
        <v>4</v>
      </c>
      <c r="E8234">
        <v>4</v>
      </c>
      <c r="F8234">
        <v>5</v>
      </c>
      <c r="G8234">
        <v>-0.68567830778991312</v>
      </c>
      <c r="H8234">
        <v>0.29672653260382997</v>
      </c>
      <c r="I8234">
        <v>0.26569560253162411</v>
      </c>
      <c r="J8234">
        <v>1.4663124759148944</v>
      </c>
    </row>
    <row r="8235" spans="1:10" x14ac:dyDescent="0.2">
      <c r="A8235">
        <v>35204178</v>
      </c>
      <c r="B8235">
        <v>811</v>
      </c>
      <c r="C8235">
        <v>2</v>
      </c>
      <c r="D8235">
        <v>4</v>
      </c>
      <c r="E8235">
        <v>4</v>
      </c>
      <c r="F8235">
        <v>5</v>
      </c>
      <c r="G8235">
        <v>-0.72366678672206897</v>
      </c>
      <c r="H8235">
        <v>0.29340812281498968</v>
      </c>
      <c r="I8235">
        <v>0.50567209074279829</v>
      </c>
      <c r="J8235">
        <v>0.78225013779855268</v>
      </c>
    </row>
    <row r="8236" spans="1:10" x14ac:dyDescent="0.2">
      <c r="A8236">
        <v>35204179</v>
      </c>
      <c r="B8236">
        <v>546</v>
      </c>
      <c r="C8236">
        <v>5</v>
      </c>
      <c r="D8236">
        <v>5</v>
      </c>
      <c r="E8236">
        <v>4</v>
      </c>
      <c r="F8236">
        <v>5</v>
      </c>
      <c r="G8236">
        <v>0.69991876234118011</v>
      </c>
      <c r="H8236">
        <v>5.5672312369907955</v>
      </c>
      <c r="I8236">
        <v>0.16275715634322052</v>
      </c>
      <c r="J8236">
        <v>0.90124024373412026</v>
      </c>
    </row>
    <row r="8237" spans="1:10" x14ac:dyDescent="0.2">
      <c r="A8237">
        <v>35204180</v>
      </c>
      <c r="B8237">
        <v>849</v>
      </c>
      <c r="C8237">
        <v>2</v>
      </c>
      <c r="D8237">
        <v>4</v>
      </c>
      <c r="E8237">
        <v>5</v>
      </c>
      <c r="F8237">
        <v>5</v>
      </c>
      <c r="G8237">
        <v>-0.40441117892527995</v>
      </c>
      <c r="H8237">
        <v>-2.0477154316527565E-2</v>
      </c>
      <c r="I8237">
        <v>1.796565103866516</v>
      </c>
      <c r="J8237">
        <v>0.97404988966203776</v>
      </c>
    </row>
    <row r="8238" spans="1:10" x14ac:dyDescent="0.2">
      <c r="A8238">
        <v>35204181</v>
      </c>
      <c r="B8238">
        <v>637</v>
      </c>
      <c r="C8238">
        <v>1</v>
      </c>
      <c r="D8238">
        <v>4</v>
      </c>
      <c r="E8238">
        <v>2</v>
      </c>
      <c r="F8238">
        <v>5</v>
      </c>
      <c r="G8238">
        <v>-0.9444472905463589</v>
      </c>
      <c r="H8238">
        <v>2.7007405695158165E-3</v>
      </c>
      <c r="I8238">
        <v>-0.47879885456309534</v>
      </c>
      <c r="J8238">
        <v>1.4335263988776012</v>
      </c>
    </row>
    <row r="8239" spans="1:10" x14ac:dyDescent="0.2">
      <c r="A8239">
        <v>35204182</v>
      </c>
      <c r="B8239">
        <v>895</v>
      </c>
      <c r="C8239">
        <v>5</v>
      </c>
      <c r="D8239">
        <v>5</v>
      </c>
      <c r="E8239">
        <v>2</v>
      </c>
      <c r="F8239">
        <v>4</v>
      </c>
      <c r="G8239">
        <v>1.1049596971680884</v>
      </c>
      <c r="H8239">
        <v>0.78547281743233077</v>
      </c>
      <c r="I8239">
        <v>-0.54843494511292845</v>
      </c>
      <c r="J8239">
        <v>7.5247619513224978E-3</v>
      </c>
    </row>
    <row r="8240" spans="1:10" x14ac:dyDescent="0.2">
      <c r="A8240">
        <v>35204183</v>
      </c>
      <c r="B8240">
        <v>552</v>
      </c>
      <c r="C8240">
        <v>1</v>
      </c>
      <c r="D8240">
        <v>5</v>
      </c>
      <c r="E8240">
        <v>2</v>
      </c>
      <c r="F8240">
        <v>5</v>
      </c>
      <c r="G8240">
        <v>-1.0576547020847644</v>
      </c>
      <c r="H8240">
        <v>0.96913910576525253</v>
      </c>
      <c r="I8240">
        <v>-0.64228844861936485</v>
      </c>
      <c r="J8240">
        <v>1.9338991084469113</v>
      </c>
    </row>
    <row r="8241" spans="1:10" x14ac:dyDescent="0.2">
      <c r="A8241">
        <v>35204184</v>
      </c>
      <c r="B8241">
        <v>1204</v>
      </c>
      <c r="C8241">
        <v>5</v>
      </c>
      <c r="D8241">
        <v>5</v>
      </c>
      <c r="E8241">
        <v>2</v>
      </c>
      <c r="F8241">
        <v>5</v>
      </c>
      <c r="G8241">
        <v>1.5574989726576456</v>
      </c>
      <c r="H8241">
        <v>1.6905991767498663</v>
      </c>
      <c r="I8241">
        <v>-0.38982932852404328</v>
      </c>
      <c r="J8241">
        <v>3.1869213661898099</v>
      </c>
    </row>
    <row r="8242" spans="1:10" x14ac:dyDescent="0.2">
      <c r="A8242">
        <v>35204186</v>
      </c>
      <c r="B8242">
        <v>496</v>
      </c>
      <c r="C8242">
        <v>5</v>
      </c>
      <c r="D8242">
        <v>3</v>
      </c>
      <c r="E8242">
        <v>2</v>
      </c>
      <c r="F8242">
        <v>4</v>
      </c>
      <c r="G8242">
        <v>2.3124473279597102</v>
      </c>
      <c r="H8242">
        <v>-6.1174532039052334E-2</v>
      </c>
      <c r="I8242">
        <v>-0.61619643073834629</v>
      </c>
      <c r="J8242">
        <v>0.12584214733990556</v>
      </c>
    </row>
    <row r="8243" spans="1:10" x14ac:dyDescent="0.2">
      <c r="A8243">
        <v>35204187</v>
      </c>
      <c r="B8243">
        <v>818</v>
      </c>
      <c r="C8243">
        <v>5</v>
      </c>
      <c r="D8243">
        <v>4</v>
      </c>
      <c r="E8243">
        <v>1</v>
      </c>
      <c r="F8243">
        <v>5</v>
      </c>
      <c r="G8243">
        <v>1.9250068834688534</v>
      </c>
      <c r="H8243">
        <v>0.40136503094328008</v>
      </c>
      <c r="I8243">
        <v>-1.2137108206058449</v>
      </c>
      <c r="J8243">
        <v>1.0898539685906106</v>
      </c>
    </row>
    <row r="8244" spans="1:10" x14ac:dyDescent="0.2">
      <c r="A8244">
        <v>35204188</v>
      </c>
      <c r="B8244">
        <v>528</v>
      </c>
      <c r="C8244">
        <v>5</v>
      </c>
      <c r="D8244">
        <v>1</v>
      </c>
      <c r="E8244">
        <v>1</v>
      </c>
      <c r="F8244">
        <v>4</v>
      </c>
      <c r="G8244">
        <v>1.7583156575619059</v>
      </c>
      <c r="H8244">
        <v>-1.5857092812617646</v>
      </c>
      <c r="I8244">
        <v>-1.2134741371900541</v>
      </c>
      <c r="J8244">
        <v>0.11168431084940891</v>
      </c>
    </row>
    <row r="8245" spans="1:10" x14ac:dyDescent="0.2">
      <c r="A8245">
        <v>35204189</v>
      </c>
      <c r="B8245">
        <v>447</v>
      </c>
      <c r="C8245">
        <v>5</v>
      </c>
      <c r="D8245">
        <v>5</v>
      </c>
      <c r="E8245">
        <v>1</v>
      </c>
      <c r="F8245">
        <v>5</v>
      </c>
      <c r="G8245">
        <v>3.0005693725964107</v>
      </c>
      <c r="H8245">
        <v>0.60547466962341034</v>
      </c>
      <c r="I8245">
        <v>-0.96992223840697989</v>
      </c>
      <c r="J8245">
        <v>1.2764244856471274</v>
      </c>
    </row>
    <row r="8246" spans="1:10" x14ac:dyDescent="0.2">
      <c r="A8246">
        <v>35204190</v>
      </c>
      <c r="B8246">
        <v>1320</v>
      </c>
      <c r="C8246">
        <v>5</v>
      </c>
      <c r="D8246">
        <v>5</v>
      </c>
      <c r="E8246">
        <v>2</v>
      </c>
      <c r="F8246">
        <v>5</v>
      </c>
      <c r="G8246">
        <v>1.0925125455616667</v>
      </c>
      <c r="H8246">
        <v>2.1247936392413318</v>
      </c>
      <c r="I8246">
        <v>-0.66651581372034141</v>
      </c>
      <c r="J8246">
        <v>3.363626525668197</v>
      </c>
    </row>
    <row r="8247" spans="1:10" x14ac:dyDescent="0.2">
      <c r="A8247">
        <v>35204191</v>
      </c>
      <c r="B8247">
        <v>628</v>
      </c>
      <c r="C8247">
        <v>5</v>
      </c>
      <c r="D8247">
        <v>4</v>
      </c>
      <c r="E8247">
        <v>3</v>
      </c>
      <c r="F8247">
        <v>4</v>
      </c>
      <c r="G8247">
        <v>2.1913384998249454</v>
      </c>
      <c r="H8247">
        <v>0.23166888796754084</v>
      </c>
      <c r="I8247">
        <v>-0.29255832200034726</v>
      </c>
      <c r="J8247">
        <v>0.62559583983308653</v>
      </c>
    </row>
    <row r="8248" spans="1:10" x14ac:dyDescent="0.2">
      <c r="A8248">
        <v>35204192</v>
      </c>
      <c r="B8248">
        <v>483</v>
      </c>
      <c r="C8248">
        <v>1</v>
      </c>
      <c r="D8248">
        <v>5</v>
      </c>
      <c r="E8248">
        <v>2</v>
      </c>
      <c r="F8248">
        <v>4</v>
      </c>
      <c r="G8248">
        <v>-1.8690446221213266</v>
      </c>
      <c r="H8248">
        <v>7.0393733992505521</v>
      </c>
      <c r="I8248">
        <v>-0.52106797799052862</v>
      </c>
      <c r="J8248">
        <v>0.60275071409023673</v>
      </c>
    </row>
    <row r="8249" spans="1:10" x14ac:dyDescent="0.2">
      <c r="A8249">
        <v>35204193</v>
      </c>
      <c r="B8249">
        <v>366</v>
      </c>
      <c r="C8249">
        <v>4</v>
      </c>
      <c r="D8249">
        <v>5</v>
      </c>
      <c r="E8249">
        <v>1</v>
      </c>
      <c r="F8249">
        <v>5</v>
      </c>
      <c r="G8249">
        <v>0.6353369078425064</v>
      </c>
      <c r="H8249">
        <v>1.133887222111476</v>
      </c>
      <c r="I8249">
        <v>-1.4441284438299955</v>
      </c>
      <c r="J8249">
        <v>3.3036855930358264</v>
      </c>
    </row>
    <row r="8250" spans="1:10" x14ac:dyDescent="0.2">
      <c r="A8250">
        <v>35204194</v>
      </c>
      <c r="B8250">
        <v>1029</v>
      </c>
      <c r="C8250">
        <v>4</v>
      </c>
      <c r="D8250">
        <v>5</v>
      </c>
      <c r="E8250">
        <v>1</v>
      </c>
      <c r="F8250">
        <v>5</v>
      </c>
      <c r="G8250">
        <v>0.54144075921209811</v>
      </c>
      <c r="H8250">
        <v>1.2151300522205315</v>
      </c>
      <c r="I8250">
        <v>-1.1470950793612904</v>
      </c>
      <c r="J8250">
        <v>2.6890379257074022</v>
      </c>
    </row>
    <row r="8251" spans="1:10" x14ac:dyDescent="0.2">
      <c r="A8251">
        <v>35204195</v>
      </c>
      <c r="B8251">
        <v>1702</v>
      </c>
      <c r="C8251">
        <v>5</v>
      </c>
      <c r="D8251">
        <v>5</v>
      </c>
      <c r="E8251">
        <v>2</v>
      </c>
      <c r="F8251">
        <v>5</v>
      </c>
      <c r="G8251">
        <v>1.3189466421824427</v>
      </c>
      <c r="H8251">
        <v>0.9831675075205486</v>
      </c>
      <c r="I8251">
        <v>-0.63865576099131227</v>
      </c>
      <c r="J8251">
        <v>3.1569064405222038</v>
      </c>
    </row>
    <row r="8252" spans="1:10" x14ac:dyDescent="0.2">
      <c r="A8252">
        <v>35204196</v>
      </c>
      <c r="B8252">
        <v>454</v>
      </c>
      <c r="C8252">
        <v>5</v>
      </c>
      <c r="D8252">
        <v>5</v>
      </c>
      <c r="E8252">
        <v>2</v>
      </c>
      <c r="F8252">
        <v>5</v>
      </c>
      <c r="G8252">
        <v>0.92175429395459019</v>
      </c>
      <c r="H8252">
        <v>1.8480492469951628</v>
      </c>
      <c r="I8252">
        <v>-0.66334882250197946</v>
      </c>
      <c r="J8252">
        <v>3.1151378542934154</v>
      </c>
    </row>
    <row r="8253" spans="1:10" x14ac:dyDescent="0.2">
      <c r="A8253">
        <v>35204197</v>
      </c>
      <c r="B8253">
        <v>605</v>
      </c>
      <c r="C8253">
        <v>5</v>
      </c>
      <c r="D8253">
        <v>5</v>
      </c>
      <c r="E8253">
        <v>3</v>
      </c>
      <c r="F8253">
        <v>5</v>
      </c>
      <c r="G8253">
        <v>0.89220382789146635</v>
      </c>
      <c r="H8253">
        <v>1.3248664765433444</v>
      </c>
      <c r="I8253">
        <v>-4.7986169552060254E-2</v>
      </c>
      <c r="J8253">
        <v>3.4107749987486868</v>
      </c>
    </row>
    <row r="8254" spans="1:10" x14ac:dyDescent="0.2">
      <c r="A8254">
        <v>35204198</v>
      </c>
      <c r="B8254">
        <v>1035</v>
      </c>
      <c r="C8254">
        <v>5</v>
      </c>
      <c r="D8254">
        <v>5</v>
      </c>
      <c r="E8254">
        <v>4</v>
      </c>
      <c r="F8254">
        <v>5</v>
      </c>
      <c r="G8254">
        <v>1.1112644297046579</v>
      </c>
      <c r="H8254">
        <v>1.1389970680196724</v>
      </c>
      <c r="I8254">
        <v>0.11261514407619289</v>
      </c>
      <c r="J8254">
        <v>2.7954625159698203</v>
      </c>
    </row>
    <row r="8255" spans="1:10" x14ac:dyDescent="0.2">
      <c r="A8255">
        <v>35204199</v>
      </c>
      <c r="B8255">
        <v>984</v>
      </c>
      <c r="C8255">
        <v>5</v>
      </c>
      <c r="D8255">
        <v>5</v>
      </c>
      <c r="E8255">
        <v>1</v>
      </c>
      <c r="F8255">
        <v>5</v>
      </c>
      <c r="G8255">
        <v>1.0395801902395496</v>
      </c>
      <c r="H8255">
        <v>1.626346718149057</v>
      </c>
      <c r="I8255">
        <v>-1.1532049560761592</v>
      </c>
      <c r="J8255">
        <v>4.2353529160638637</v>
      </c>
    </row>
    <row r="8256" spans="1:10" x14ac:dyDescent="0.2">
      <c r="A8256">
        <v>35204200</v>
      </c>
      <c r="B8256">
        <v>83</v>
      </c>
      <c r="C8256">
        <v>5</v>
      </c>
      <c r="D8256">
        <v>4</v>
      </c>
      <c r="E8256">
        <v>4</v>
      </c>
      <c r="F8256">
        <v>5</v>
      </c>
      <c r="G8256">
        <v>1.3074941583521726</v>
      </c>
      <c r="H8256">
        <v>0.16423379968760388</v>
      </c>
      <c r="I8256">
        <v>0.26089522020868816</v>
      </c>
      <c r="J8256">
        <v>1.9792211427794084</v>
      </c>
    </row>
    <row r="8257" spans="1:10" x14ac:dyDescent="0.2">
      <c r="A8257">
        <v>35204201</v>
      </c>
      <c r="B8257">
        <v>873</v>
      </c>
      <c r="C8257">
        <v>1</v>
      </c>
      <c r="D8257">
        <v>2</v>
      </c>
      <c r="E8257">
        <v>2</v>
      </c>
      <c r="F8257">
        <v>4</v>
      </c>
      <c r="G8257">
        <v>-0.86742671378844327</v>
      </c>
      <c r="H8257">
        <v>-0.70921857612125505</v>
      </c>
      <c r="I8257">
        <v>-0.51107950009071101</v>
      </c>
      <c r="J8257">
        <v>3.7618853074812275E-2</v>
      </c>
    </row>
    <row r="8258" spans="1:10" x14ac:dyDescent="0.2">
      <c r="A8258">
        <v>35204202</v>
      </c>
      <c r="B8258">
        <v>317</v>
      </c>
      <c r="C8258">
        <v>1</v>
      </c>
      <c r="D8258">
        <v>2</v>
      </c>
      <c r="E8258">
        <v>3</v>
      </c>
      <c r="F8258">
        <v>4</v>
      </c>
      <c r="G8258">
        <v>-0.8505433864010209</v>
      </c>
      <c r="H8258">
        <v>-0.66985651018228953</v>
      </c>
      <c r="I8258">
        <v>-0.13888694907394339</v>
      </c>
      <c r="J8258">
        <v>0.25458657133038587</v>
      </c>
    </row>
    <row r="8259" spans="1:10" x14ac:dyDescent="0.2">
      <c r="A8259">
        <v>35204204</v>
      </c>
      <c r="B8259">
        <v>103</v>
      </c>
      <c r="C8259">
        <v>2</v>
      </c>
      <c r="D8259">
        <v>5</v>
      </c>
      <c r="E8259">
        <v>2</v>
      </c>
      <c r="F8259">
        <v>5</v>
      </c>
      <c r="G8259">
        <v>-0.4035064813839559</v>
      </c>
      <c r="H8259">
        <v>0.75724342397438349</v>
      </c>
      <c r="I8259">
        <v>-0.3887728031119293</v>
      </c>
      <c r="J8259">
        <v>0.86854985911858873</v>
      </c>
    </row>
    <row r="8260" spans="1:10" x14ac:dyDescent="0.2">
      <c r="A8260">
        <v>35204205</v>
      </c>
      <c r="B8260">
        <v>337</v>
      </c>
      <c r="C8260">
        <v>1</v>
      </c>
      <c r="D8260">
        <v>4</v>
      </c>
      <c r="E8260">
        <v>1</v>
      </c>
      <c r="F8260">
        <v>5</v>
      </c>
      <c r="G8260">
        <v>-0.90865046097390145</v>
      </c>
      <c r="H8260">
        <v>0.11870419391157905</v>
      </c>
      <c r="I8260">
        <v>-0.80447316505534538</v>
      </c>
      <c r="J8260">
        <v>1.1336569358847957</v>
      </c>
    </row>
    <row r="8261" spans="1:10" x14ac:dyDescent="0.2">
      <c r="A8261">
        <v>35204206</v>
      </c>
      <c r="B8261">
        <v>341</v>
      </c>
      <c r="C8261">
        <v>3</v>
      </c>
      <c r="D8261">
        <v>4</v>
      </c>
      <c r="E8261">
        <v>2</v>
      </c>
      <c r="F8261">
        <v>5</v>
      </c>
      <c r="G8261">
        <v>-0.19424083271241394</v>
      </c>
      <c r="H8261">
        <v>0.53197591744186978</v>
      </c>
      <c r="I8261">
        <v>-0.34409998715625201</v>
      </c>
      <c r="J8261">
        <v>0.75371694015712565</v>
      </c>
    </row>
    <row r="8262" spans="1:10" x14ac:dyDescent="0.2">
      <c r="A8262">
        <v>35204207</v>
      </c>
      <c r="B8262">
        <v>411</v>
      </c>
      <c r="C8262">
        <v>3</v>
      </c>
      <c r="D8262">
        <v>2</v>
      </c>
      <c r="E8262">
        <v>4</v>
      </c>
      <c r="F8262">
        <v>4</v>
      </c>
      <c r="G8262">
        <v>-0.14650118450373983</v>
      </c>
      <c r="H8262">
        <v>-0.58492722802529096</v>
      </c>
      <c r="I8262">
        <v>0.41778233726911695</v>
      </c>
      <c r="J8262">
        <v>5.464880946695401E-2</v>
      </c>
    </row>
    <row r="8263" spans="1:10" x14ac:dyDescent="0.2">
      <c r="A8263">
        <v>35204208</v>
      </c>
      <c r="B8263">
        <v>1259</v>
      </c>
      <c r="C8263">
        <v>5</v>
      </c>
      <c r="D8263">
        <v>5</v>
      </c>
      <c r="E8263">
        <v>2</v>
      </c>
      <c r="F8263">
        <v>5</v>
      </c>
      <c r="G8263">
        <v>0.70294941264099675</v>
      </c>
      <c r="H8263">
        <v>2.7286251334598495</v>
      </c>
      <c r="I8263">
        <v>-0.52598743026567196</v>
      </c>
      <c r="J8263">
        <v>2.1502018786193711</v>
      </c>
    </row>
    <row r="8264" spans="1:10" x14ac:dyDescent="0.2">
      <c r="A8264">
        <v>35204209</v>
      </c>
      <c r="B8264">
        <v>186</v>
      </c>
      <c r="C8264">
        <v>2</v>
      </c>
      <c r="D8264">
        <v>4</v>
      </c>
      <c r="E8264">
        <v>4</v>
      </c>
      <c r="F8264">
        <v>5</v>
      </c>
      <c r="G8264">
        <v>-0.53632909923752137</v>
      </c>
      <c r="H8264">
        <v>0.15173046205200078</v>
      </c>
      <c r="I8264">
        <v>8.4367056635180265E-2</v>
      </c>
      <c r="J8264">
        <v>0.78458529945003452</v>
      </c>
    </row>
    <row r="8265" spans="1:10" x14ac:dyDescent="0.2">
      <c r="A8265">
        <v>35204211</v>
      </c>
      <c r="B8265">
        <v>322</v>
      </c>
      <c r="C8265">
        <v>5</v>
      </c>
      <c r="D8265">
        <v>5</v>
      </c>
      <c r="E8265">
        <v>4</v>
      </c>
      <c r="F8265">
        <v>5</v>
      </c>
      <c r="G8265">
        <v>1.1089401637900083</v>
      </c>
      <c r="H8265">
        <v>1.8467216026233526</v>
      </c>
      <c r="I8265">
        <v>0.14520209710381721</v>
      </c>
      <c r="J8265">
        <v>2.0323214128517053</v>
      </c>
    </row>
    <row r="8266" spans="1:10" x14ac:dyDescent="0.2">
      <c r="A8266">
        <v>35204212</v>
      </c>
      <c r="B8266">
        <v>952</v>
      </c>
      <c r="C8266">
        <v>1</v>
      </c>
      <c r="D8266">
        <v>5</v>
      </c>
      <c r="E8266">
        <v>3</v>
      </c>
      <c r="F8266">
        <v>5</v>
      </c>
      <c r="G8266">
        <v>-1.5731136273137774</v>
      </c>
      <c r="H8266">
        <v>2.4342572348188956</v>
      </c>
      <c r="I8266">
        <v>-0.19322744939404768</v>
      </c>
      <c r="J8266">
        <v>3.1227647955215949</v>
      </c>
    </row>
    <row r="8267" spans="1:10" x14ac:dyDescent="0.2">
      <c r="A8267">
        <v>35204213</v>
      </c>
      <c r="B8267">
        <v>1497</v>
      </c>
      <c r="C8267">
        <v>2</v>
      </c>
      <c r="D8267">
        <v>3</v>
      </c>
      <c r="E8267">
        <v>1</v>
      </c>
      <c r="F8267">
        <v>5</v>
      </c>
      <c r="G8267">
        <v>-0.72700901819517472</v>
      </c>
      <c r="H8267">
        <v>-0.39657366318217385</v>
      </c>
      <c r="I8267">
        <v>-0.72462059493316877</v>
      </c>
      <c r="J8267">
        <v>0.95356499280944373</v>
      </c>
    </row>
    <row r="8268" spans="1:10" x14ac:dyDescent="0.2">
      <c r="A8268">
        <v>35204214</v>
      </c>
      <c r="B8268">
        <v>528</v>
      </c>
      <c r="C8268">
        <v>1</v>
      </c>
      <c r="D8268">
        <v>3</v>
      </c>
      <c r="E8268">
        <v>1</v>
      </c>
      <c r="F8268">
        <v>5</v>
      </c>
      <c r="G8268">
        <v>-1.0175205823030127</v>
      </c>
      <c r="H8268">
        <v>-0.21096292727243751</v>
      </c>
      <c r="I8268">
        <v>-0.8370587119369024</v>
      </c>
      <c r="J8268">
        <v>1.392019738968663</v>
      </c>
    </row>
    <row r="8269" spans="1:10" x14ac:dyDescent="0.2">
      <c r="A8269">
        <v>35204215</v>
      </c>
      <c r="B8269">
        <v>845</v>
      </c>
      <c r="C8269">
        <v>1</v>
      </c>
      <c r="D8269">
        <v>2</v>
      </c>
      <c r="E8269">
        <v>1</v>
      </c>
      <c r="F8269">
        <v>5</v>
      </c>
      <c r="G8269">
        <v>-0.81463687007021002</v>
      </c>
      <c r="H8269">
        <v>-0.52091501213326286</v>
      </c>
      <c r="I8269">
        <v>-0.72951066416199861</v>
      </c>
      <c r="J8269">
        <v>0.87260654897744838</v>
      </c>
    </row>
    <row r="8270" spans="1:10" x14ac:dyDescent="0.2">
      <c r="A8270">
        <v>35204216</v>
      </c>
      <c r="B8270">
        <v>1050</v>
      </c>
      <c r="C8270">
        <v>1</v>
      </c>
      <c r="D8270">
        <v>5</v>
      </c>
      <c r="E8270">
        <v>3</v>
      </c>
      <c r="F8270">
        <v>5</v>
      </c>
      <c r="G8270">
        <v>-1.3406247961849092</v>
      </c>
      <c r="H8270">
        <v>1.3600253076858759</v>
      </c>
      <c r="I8270">
        <v>-0.1757627398202804</v>
      </c>
      <c r="J8270">
        <v>3.7156739306093174</v>
      </c>
    </row>
    <row r="8271" spans="1:10" x14ac:dyDescent="0.2">
      <c r="A8271">
        <v>35204217</v>
      </c>
      <c r="B8271">
        <v>285</v>
      </c>
      <c r="C8271">
        <v>1</v>
      </c>
      <c r="D8271">
        <v>5</v>
      </c>
      <c r="E8271">
        <v>3</v>
      </c>
      <c r="F8271">
        <v>5</v>
      </c>
      <c r="G8271">
        <v>-1.5185363524373632</v>
      </c>
      <c r="H8271">
        <v>1.1845051453505062</v>
      </c>
      <c r="I8271">
        <v>-0.30302321819698436</v>
      </c>
      <c r="J8271">
        <v>3.4166451549352219</v>
      </c>
    </row>
    <row r="8272" spans="1:10" x14ac:dyDescent="0.2">
      <c r="A8272">
        <v>35204218</v>
      </c>
      <c r="B8272">
        <v>717</v>
      </c>
      <c r="C8272">
        <v>1</v>
      </c>
      <c r="D8272">
        <v>5</v>
      </c>
      <c r="E8272">
        <v>3</v>
      </c>
      <c r="F8272">
        <v>4</v>
      </c>
      <c r="G8272">
        <v>-1.0888149311887589</v>
      </c>
      <c r="H8272">
        <v>1.4706302010052588</v>
      </c>
      <c r="I8272">
        <v>-2.7552213601670261E-2</v>
      </c>
      <c r="J8272">
        <v>0.69235929164018473</v>
      </c>
    </row>
    <row r="8273" spans="1:10" x14ac:dyDescent="0.2">
      <c r="A8273">
        <v>35204219</v>
      </c>
      <c r="B8273">
        <v>368</v>
      </c>
      <c r="C8273">
        <v>4</v>
      </c>
      <c r="D8273">
        <v>5</v>
      </c>
      <c r="E8273">
        <v>1</v>
      </c>
      <c r="F8273">
        <v>5</v>
      </c>
      <c r="G8273">
        <v>0.22212548774427598</v>
      </c>
      <c r="H8273">
        <v>3.467365754347147</v>
      </c>
      <c r="I8273">
        <v>-1.9434145715969118</v>
      </c>
      <c r="J8273">
        <v>0.87893492347475344</v>
      </c>
    </row>
    <row r="8274" spans="1:10" x14ac:dyDescent="0.2">
      <c r="A8274">
        <v>35204220</v>
      </c>
      <c r="B8274">
        <v>374</v>
      </c>
      <c r="C8274">
        <v>5</v>
      </c>
      <c r="D8274">
        <v>4</v>
      </c>
      <c r="E8274">
        <v>1</v>
      </c>
      <c r="F8274">
        <v>5</v>
      </c>
      <c r="G8274">
        <v>2.5155119806075854</v>
      </c>
      <c r="H8274">
        <v>0.26540620677642968</v>
      </c>
      <c r="I8274">
        <v>-1.237204697657164</v>
      </c>
      <c r="J8274">
        <v>0.74604763726235623</v>
      </c>
    </row>
    <row r="8275" spans="1:10" x14ac:dyDescent="0.2">
      <c r="A8275">
        <v>35204221</v>
      </c>
      <c r="B8275">
        <v>456</v>
      </c>
      <c r="C8275">
        <v>5</v>
      </c>
      <c r="D8275">
        <v>5</v>
      </c>
      <c r="E8275">
        <v>1</v>
      </c>
      <c r="F8275">
        <v>5</v>
      </c>
      <c r="G8275">
        <v>2.1157416516599197</v>
      </c>
      <c r="H8275">
        <v>1.586239060163936</v>
      </c>
      <c r="I8275">
        <v>-1.0347832509967487</v>
      </c>
      <c r="J8275">
        <v>1.8637972082864591</v>
      </c>
    </row>
    <row r="8276" spans="1:10" x14ac:dyDescent="0.2">
      <c r="A8276">
        <v>35204222</v>
      </c>
      <c r="B8276">
        <v>817</v>
      </c>
      <c r="C8276">
        <v>5</v>
      </c>
      <c r="D8276">
        <v>5</v>
      </c>
      <c r="E8276">
        <v>2</v>
      </c>
      <c r="F8276">
        <v>5</v>
      </c>
      <c r="G8276">
        <v>2.4115289158173692</v>
      </c>
      <c r="H8276">
        <v>1.918479517114233</v>
      </c>
      <c r="I8276">
        <v>-0.49461421905243391</v>
      </c>
      <c r="J8276">
        <v>1.305541079769599</v>
      </c>
    </row>
    <row r="8277" spans="1:10" x14ac:dyDescent="0.2">
      <c r="A8277">
        <v>35204224</v>
      </c>
      <c r="B8277">
        <v>1254</v>
      </c>
      <c r="C8277">
        <v>4</v>
      </c>
      <c r="D8277">
        <v>4</v>
      </c>
      <c r="E8277">
        <v>1</v>
      </c>
      <c r="F8277">
        <v>5</v>
      </c>
      <c r="G8277">
        <v>0.1650549663242683</v>
      </c>
      <c r="H8277">
        <v>0.52072772556333846</v>
      </c>
      <c r="I8277">
        <v>-1.1639492762057153</v>
      </c>
      <c r="J8277">
        <v>2.3897348525172317</v>
      </c>
    </row>
    <row r="8278" spans="1:10" x14ac:dyDescent="0.2">
      <c r="A8278">
        <v>35204225</v>
      </c>
      <c r="B8278">
        <v>536</v>
      </c>
      <c r="C8278">
        <v>3</v>
      </c>
      <c r="D8278">
        <v>4</v>
      </c>
      <c r="E8278">
        <v>1</v>
      </c>
      <c r="F8278">
        <v>5</v>
      </c>
      <c r="G8278">
        <v>-0.39867391803451768</v>
      </c>
      <c r="H8278">
        <v>0.57009456131265634</v>
      </c>
      <c r="I8278">
        <v>-1.0211242529545954</v>
      </c>
      <c r="J8278">
        <v>3.0794067322375183</v>
      </c>
    </row>
    <row r="8279" spans="1:10" x14ac:dyDescent="0.2">
      <c r="A8279">
        <v>35204226</v>
      </c>
      <c r="B8279">
        <v>519</v>
      </c>
      <c r="C8279">
        <v>3</v>
      </c>
      <c r="D8279">
        <v>4</v>
      </c>
      <c r="E8279">
        <v>2</v>
      </c>
      <c r="F8279">
        <v>5</v>
      </c>
      <c r="G8279">
        <v>-0.27627897067695917</v>
      </c>
      <c r="H8279">
        <v>0.50678467343740574</v>
      </c>
      <c r="I8279">
        <v>-0.48255950136384967</v>
      </c>
      <c r="J8279">
        <v>3.3614450646252978</v>
      </c>
    </row>
    <row r="8280" spans="1:10" x14ac:dyDescent="0.2">
      <c r="A8280">
        <v>35204227</v>
      </c>
      <c r="B8280">
        <v>1476</v>
      </c>
      <c r="C8280">
        <v>4</v>
      </c>
      <c r="D8280">
        <v>5</v>
      </c>
      <c r="E8280">
        <v>2</v>
      </c>
      <c r="F8280">
        <v>5</v>
      </c>
      <c r="G8280">
        <v>8.8282512143066483E-2</v>
      </c>
      <c r="H8280">
        <v>1.3430935661917258</v>
      </c>
      <c r="I8280">
        <v>-0.65192768948932645</v>
      </c>
      <c r="J8280">
        <v>1.1361437358886881</v>
      </c>
    </row>
    <row r="8281" spans="1:10" x14ac:dyDescent="0.2">
      <c r="A8281">
        <v>35204228</v>
      </c>
      <c r="B8281">
        <v>1913</v>
      </c>
      <c r="C8281">
        <v>5</v>
      </c>
      <c r="D8281">
        <v>1</v>
      </c>
      <c r="E8281">
        <v>1</v>
      </c>
      <c r="F8281">
        <v>4</v>
      </c>
      <c r="G8281">
        <v>3.5089317573395897</v>
      </c>
      <c r="H8281">
        <v>-0.79373608325786571</v>
      </c>
      <c r="I8281">
        <v>-1.69628594919336</v>
      </c>
      <c r="J8281">
        <v>0.6715212072569825</v>
      </c>
    </row>
    <row r="8282" spans="1:10" x14ac:dyDescent="0.2">
      <c r="A8282">
        <v>35204229</v>
      </c>
      <c r="B8282">
        <v>695</v>
      </c>
      <c r="C8282">
        <v>5</v>
      </c>
      <c r="D8282">
        <v>1</v>
      </c>
      <c r="E8282">
        <v>1</v>
      </c>
      <c r="F8282">
        <v>4</v>
      </c>
      <c r="G8282">
        <v>3.3653905932265609</v>
      </c>
      <c r="H8282">
        <v>-1.2498403353818317</v>
      </c>
      <c r="I8282">
        <v>-1.6247071787187326</v>
      </c>
      <c r="J8282">
        <v>0.39974292709138837</v>
      </c>
    </row>
    <row r="8283" spans="1:10" x14ac:dyDescent="0.2">
      <c r="A8283">
        <v>35204230</v>
      </c>
      <c r="B8283">
        <v>2461</v>
      </c>
      <c r="C8283">
        <v>5</v>
      </c>
      <c r="D8283">
        <v>4</v>
      </c>
      <c r="E8283">
        <v>1</v>
      </c>
      <c r="F8283">
        <v>5</v>
      </c>
      <c r="G8283">
        <v>2.7539997219062653</v>
      </c>
      <c r="H8283">
        <v>0.25939729188122845</v>
      </c>
      <c r="I8283">
        <v>-1.4771366788374474</v>
      </c>
      <c r="J8283">
        <v>0.76693336277454738</v>
      </c>
    </row>
    <row r="8284" spans="1:10" x14ac:dyDescent="0.2">
      <c r="A8284">
        <v>35204231</v>
      </c>
      <c r="B8284">
        <v>1350</v>
      </c>
      <c r="C8284">
        <v>5</v>
      </c>
      <c r="D8284">
        <v>5</v>
      </c>
      <c r="E8284">
        <v>1</v>
      </c>
      <c r="F8284">
        <v>5</v>
      </c>
      <c r="G8284">
        <v>1.4636724573693671</v>
      </c>
      <c r="H8284">
        <v>1.7318831517869253</v>
      </c>
      <c r="I8284">
        <v>-1.3187014052588459</v>
      </c>
      <c r="J8284">
        <v>2.0335824229520987</v>
      </c>
    </row>
    <row r="8285" spans="1:10" x14ac:dyDescent="0.2">
      <c r="A8285">
        <v>35204232</v>
      </c>
      <c r="B8285">
        <v>1238</v>
      </c>
      <c r="C8285">
        <v>4</v>
      </c>
      <c r="D8285">
        <v>5</v>
      </c>
      <c r="E8285">
        <v>3</v>
      </c>
      <c r="F8285">
        <v>5</v>
      </c>
      <c r="G8285">
        <v>6.0458056542378319E-2</v>
      </c>
      <c r="H8285">
        <v>0.61666049982367976</v>
      </c>
      <c r="I8285">
        <v>2.4899537480075978E-2</v>
      </c>
      <c r="J8285">
        <v>1.3903568595524785</v>
      </c>
    </row>
    <row r="8286" spans="1:10" x14ac:dyDescent="0.2">
      <c r="A8286">
        <v>35204233</v>
      </c>
      <c r="B8286">
        <v>319</v>
      </c>
      <c r="C8286">
        <v>4</v>
      </c>
      <c r="D8286">
        <v>4</v>
      </c>
      <c r="E8286">
        <v>2</v>
      </c>
      <c r="F8286">
        <v>5</v>
      </c>
      <c r="G8286">
        <v>3.5531606741025956E-2</v>
      </c>
      <c r="H8286">
        <v>0.41037361579801551</v>
      </c>
      <c r="I8286">
        <v>-0.52840041722552622</v>
      </c>
      <c r="J8286">
        <v>1.0000591350639199</v>
      </c>
    </row>
    <row r="8287" spans="1:10" x14ac:dyDescent="0.2">
      <c r="A8287">
        <v>35204235</v>
      </c>
      <c r="B8287">
        <v>490</v>
      </c>
      <c r="C8287">
        <v>3</v>
      </c>
      <c r="D8287">
        <v>4</v>
      </c>
      <c r="E8287">
        <v>5</v>
      </c>
      <c r="F8287">
        <v>5</v>
      </c>
      <c r="G8287">
        <v>-0.37315861296626368</v>
      </c>
      <c r="H8287">
        <v>0.18748860213617366</v>
      </c>
      <c r="I8287">
        <v>1.3391738961055091</v>
      </c>
      <c r="J8287">
        <v>0.88070130263669855</v>
      </c>
    </row>
    <row r="8288" spans="1:10" x14ac:dyDescent="0.2">
      <c r="A8288">
        <v>35204236</v>
      </c>
      <c r="B8288">
        <v>724</v>
      </c>
      <c r="C8288">
        <v>1</v>
      </c>
      <c r="D8288">
        <v>2</v>
      </c>
      <c r="E8288">
        <v>2</v>
      </c>
      <c r="F8288">
        <v>5</v>
      </c>
      <c r="G8288">
        <v>-0.95296588066328725</v>
      </c>
      <c r="H8288">
        <v>-0.69492999339994688</v>
      </c>
      <c r="I8288">
        <v>-0.66389893693074442</v>
      </c>
      <c r="J8288">
        <v>0.78819572512102609</v>
      </c>
    </row>
    <row r="8289" spans="1:10" x14ac:dyDescent="0.2">
      <c r="A8289">
        <v>35204237</v>
      </c>
      <c r="B8289">
        <v>514</v>
      </c>
      <c r="C8289">
        <v>2</v>
      </c>
      <c r="D8289">
        <v>2</v>
      </c>
      <c r="E8289">
        <v>1</v>
      </c>
      <c r="F8289">
        <v>5</v>
      </c>
      <c r="G8289">
        <v>-0.50856738736242946</v>
      </c>
      <c r="H8289">
        <v>-0.49215553271454837</v>
      </c>
      <c r="I8289">
        <v>-0.88543799242174659</v>
      </c>
      <c r="J8289">
        <v>1.5134395507132585</v>
      </c>
    </row>
    <row r="8290" spans="1:10" x14ac:dyDescent="0.2">
      <c r="A8290">
        <v>35204238</v>
      </c>
      <c r="B8290">
        <v>715</v>
      </c>
      <c r="C8290">
        <v>2</v>
      </c>
      <c r="D8290">
        <v>3</v>
      </c>
      <c r="E8290">
        <v>1</v>
      </c>
      <c r="F8290">
        <v>5</v>
      </c>
      <c r="G8290">
        <v>-0.48918703070836</v>
      </c>
      <c r="H8290">
        <v>-0.33719446668437075</v>
      </c>
      <c r="I8290">
        <v>-1.005424319145771</v>
      </c>
      <c r="J8290">
        <v>1.0285210621464329</v>
      </c>
    </row>
    <row r="8291" spans="1:10" x14ac:dyDescent="0.2">
      <c r="A8291">
        <v>35204240</v>
      </c>
      <c r="B8291">
        <v>1312</v>
      </c>
      <c r="C8291">
        <v>5</v>
      </c>
      <c r="D8291">
        <v>5</v>
      </c>
      <c r="E8291">
        <v>5</v>
      </c>
      <c r="F8291">
        <v>5</v>
      </c>
      <c r="G8291">
        <v>0.96903610388274308</v>
      </c>
      <c r="H8291">
        <v>0.69927411048935895</v>
      </c>
      <c r="I8291">
        <v>0.8017369150627075</v>
      </c>
      <c r="J8291">
        <v>2.7511066396931216</v>
      </c>
    </row>
    <row r="8292" spans="1:10" x14ac:dyDescent="0.2">
      <c r="A8292">
        <v>35204242</v>
      </c>
      <c r="B8292">
        <v>1790</v>
      </c>
      <c r="C8292">
        <v>4</v>
      </c>
      <c r="D8292">
        <v>4</v>
      </c>
      <c r="E8292">
        <v>2</v>
      </c>
      <c r="F8292">
        <v>5</v>
      </c>
      <c r="G8292">
        <v>0.43083827225933036</v>
      </c>
      <c r="H8292">
        <v>0.30585722008666016</v>
      </c>
      <c r="I8292">
        <v>-0.50194941376434676</v>
      </c>
      <c r="J8292">
        <v>1.1450752132467414</v>
      </c>
    </row>
    <row r="8293" spans="1:10" x14ac:dyDescent="0.2">
      <c r="A8293">
        <v>35204243</v>
      </c>
      <c r="B8293">
        <v>1370</v>
      </c>
      <c r="C8293">
        <v>5</v>
      </c>
      <c r="D8293">
        <v>5</v>
      </c>
      <c r="E8293">
        <v>1</v>
      </c>
      <c r="F8293">
        <v>5</v>
      </c>
      <c r="G8293">
        <v>0.83851872571212605</v>
      </c>
      <c r="H8293">
        <v>2.7451880728679514</v>
      </c>
      <c r="I8293">
        <v>-1.0723433076970408</v>
      </c>
      <c r="J8293">
        <v>2.3056830032560089</v>
      </c>
    </row>
    <row r="8294" spans="1:10" x14ac:dyDescent="0.2">
      <c r="A8294">
        <v>35204244</v>
      </c>
      <c r="B8294">
        <v>387</v>
      </c>
      <c r="C8294">
        <v>3</v>
      </c>
      <c r="D8294">
        <v>3</v>
      </c>
      <c r="E8294">
        <v>5</v>
      </c>
      <c r="F8294">
        <v>5</v>
      </c>
      <c r="G8294">
        <v>-0.29196819365134735</v>
      </c>
      <c r="H8294">
        <v>-0.12501701695366566</v>
      </c>
      <c r="I8294">
        <v>0.59282961138225154</v>
      </c>
      <c r="J8294">
        <v>0.93901078886438905</v>
      </c>
    </row>
    <row r="8295" spans="1:10" x14ac:dyDescent="0.2">
      <c r="A8295">
        <v>35204245</v>
      </c>
      <c r="B8295">
        <v>254</v>
      </c>
      <c r="C8295">
        <v>5</v>
      </c>
      <c r="D8295">
        <v>5</v>
      </c>
      <c r="E8295">
        <v>2</v>
      </c>
      <c r="F8295">
        <v>4</v>
      </c>
      <c r="G8295">
        <v>2.4068739819945253</v>
      </c>
      <c r="H8295">
        <v>0.6634491351130487</v>
      </c>
      <c r="I8295">
        <v>-0.69680075940756248</v>
      </c>
      <c r="J8295">
        <v>0.5832030120605155</v>
      </c>
    </row>
    <row r="8296" spans="1:10" x14ac:dyDescent="0.2">
      <c r="A8296">
        <v>35204246</v>
      </c>
      <c r="B8296">
        <v>2132</v>
      </c>
      <c r="C8296">
        <v>5</v>
      </c>
      <c r="D8296">
        <v>5</v>
      </c>
      <c r="E8296">
        <v>4</v>
      </c>
      <c r="F8296">
        <v>5</v>
      </c>
      <c r="G8296">
        <v>2.5315024780147248</v>
      </c>
      <c r="H8296">
        <v>4.626117798361693</v>
      </c>
      <c r="I8296">
        <v>0.17033307876815323</v>
      </c>
      <c r="J8296">
        <v>1.1197202705204832</v>
      </c>
    </row>
    <row r="8297" spans="1:10" x14ac:dyDescent="0.2">
      <c r="A8297">
        <v>35204249</v>
      </c>
      <c r="B8297">
        <v>1980</v>
      </c>
      <c r="C8297">
        <v>4</v>
      </c>
      <c r="D8297">
        <v>4</v>
      </c>
      <c r="E8297">
        <v>2</v>
      </c>
      <c r="F8297">
        <v>5</v>
      </c>
      <c r="G8297">
        <v>0.41748391802481538</v>
      </c>
      <c r="H8297">
        <v>0.33101233597169621</v>
      </c>
      <c r="I8297">
        <v>-0.3622123331838929</v>
      </c>
      <c r="J8297">
        <v>1.5285279992009815</v>
      </c>
    </row>
    <row r="8298" spans="1:10" x14ac:dyDescent="0.2">
      <c r="A8298">
        <v>35204250</v>
      </c>
      <c r="B8298">
        <v>374</v>
      </c>
      <c r="C8298">
        <v>5</v>
      </c>
      <c r="D8298">
        <v>5</v>
      </c>
      <c r="E8298">
        <v>1</v>
      </c>
      <c r="F8298">
        <v>5</v>
      </c>
      <c r="G8298">
        <v>1.695220728520884</v>
      </c>
      <c r="H8298">
        <v>0.83537579443223908</v>
      </c>
      <c r="I8298">
        <v>-1.19138687686443</v>
      </c>
      <c r="J8298">
        <v>1.241989875187608</v>
      </c>
    </row>
    <row r="8299" spans="1:10" x14ac:dyDescent="0.2">
      <c r="A8299">
        <v>35204251</v>
      </c>
      <c r="B8299">
        <v>556</v>
      </c>
      <c r="C8299">
        <v>4</v>
      </c>
      <c r="D8299">
        <v>4</v>
      </c>
      <c r="E8299">
        <v>4</v>
      </c>
      <c r="F8299">
        <v>4</v>
      </c>
      <c r="G8299">
        <v>6.3194817303426992E-2</v>
      </c>
      <c r="H8299">
        <v>2.7518186655460103E-3</v>
      </c>
      <c r="I8299">
        <v>0.11154520258280105</v>
      </c>
      <c r="J8299">
        <v>0.59887552263224508</v>
      </c>
    </row>
    <row r="8300" spans="1:10" x14ac:dyDescent="0.2">
      <c r="A8300">
        <v>35204252</v>
      </c>
      <c r="B8300">
        <v>535</v>
      </c>
      <c r="C8300">
        <v>5</v>
      </c>
      <c r="D8300">
        <v>5</v>
      </c>
      <c r="E8300">
        <v>5</v>
      </c>
      <c r="F8300">
        <v>5</v>
      </c>
      <c r="G8300">
        <v>1.3498767849336892</v>
      </c>
      <c r="H8300">
        <v>1.2618679610617778</v>
      </c>
      <c r="I8300">
        <v>1.9829710125467785</v>
      </c>
      <c r="J8300">
        <v>2.7480130697921084</v>
      </c>
    </row>
    <row r="8301" spans="1:10" x14ac:dyDescent="0.2">
      <c r="A8301">
        <v>35204253</v>
      </c>
      <c r="B8301">
        <v>248</v>
      </c>
      <c r="C8301">
        <v>3</v>
      </c>
      <c r="D8301">
        <v>2</v>
      </c>
      <c r="E8301">
        <v>5</v>
      </c>
      <c r="F8301">
        <v>4</v>
      </c>
      <c r="G8301">
        <v>-0.25150063153199614</v>
      </c>
      <c r="H8301">
        <v>-0.63812657184390487</v>
      </c>
      <c r="I8301">
        <v>0.61226987605366123</v>
      </c>
      <c r="J8301">
        <v>0.211526790298461</v>
      </c>
    </row>
    <row r="8302" spans="1:10" x14ac:dyDescent="0.2">
      <c r="A8302">
        <v>35204254</v>
      </c>
      <c r="B8302">
        <v>738</v>
      </c>
      <c r="C8302">
        <v>3</v>
      </c>
      <c r="D8302">
        <v>5</v>
      </c>
      <c r="E8302">
        <v>1</v>
      </c>
      <c r="F8302">
        <v>5</v>
      </c>
      <c r="G8302">
        <v>-0.33312341992720362</v>
      </c>
      <c r="H8302">
        <v>3.0290198924431238</v>
      </c>
      <c r="I8302">
        <v>-1.1513692730738139</v>
      </c>
      <c r="J8302">
        <v>2.504937495898004</v>
      </c>
    </row>
    <row r="8303" spans="1:10" x14ac:dyDescent="0.2">
      <c r="A8303">
        <v>35204255</v>
      </c>
      <c r="B8303">
        <v>673</v>
      </c>
      <c r="C8303">
        <v>4</v>
      </c>
      <c r="D8303">
        <v>5</v>
      </c>
      <c r="E8303">
        <v>3</v>
      </c>
      <c r="F8303">
        <v>5</v>
      </c>
      <c r="G8303">
        <v>0.1742962743627981</v>
      </c>
      <c r="H8303">
        <v>2.5010073345616375</v>
      </c>
      <c r="I8303">
        <v>-0.31127917043136344</v>
      </c>
      <c r="J8303">
        <v>1.1088177239589798</v>
      </c>
    </row>
    <row r="8304" spans="1:10" x14ac:dyDescent="0.2">
      <c r="A8304">
        <v>35204256</v>
      </c>
      <c r="B8304">
        <v>288</v>
      </c>
      <c r="C8304">
        <v>2</v>
      </c>
      <c r="D8304">
        <v>1</v>
      </c>
      <c r="E8304">
        <v>3</v>
      </c>
      <c r="F8304">
        <v>4</v>
      </c>
      <c r="G8304">
        <v>-0.66568246963895983</v>
      </c>
      <c r="H8304">
        <v>-1.0078766864096549</v>
      </c>
      <c r="I8304">
        <v>-0.23302533350641016</v>
      </c>
      <c r="J8304">
        <v>0.11558089101691599</v>
      </c>
    </row>
    <row r="8305" spans="1:10" x14ac:dyDescent="0.2">
      <c r="A8305">
        <v>35204257</v>
      </c>
      <c r="B8305">
        <v>1218</v>
      </c>
      <c r="C8305">
        <v>5</v>
      </c>
      <c r="D8305">
        <v>5</v>
      </c>
      <c r="E8305">
        <v>1</v>
      </c>
      <c r="F8305">
        <v>5</v>
      </c>
      <c r="G8305">
        <v>1.0020489466915841</v>
      </c>
      <c r="H8305">
        <v>0.84215200967904469</v>
      </c>
      <c r="I8305">
        <v>-1.1544438162479556</v>
      </c>
      <c r="J8305">
        <v>2.0897751651174006</v>
      </c>
    </row>
    <row r="8306" spans="1:10" x14ac:dyDescent="0.2">
      <c r="A8306">
        <v>35204258</v>
      </c>
      <c r="B8306">
        <v>0</v>
      </c>
    </row>
    <row r="8307" spans="1:10" x14ac:dyDescent="0.2">
      <c r="A8307">
        <v>35204259</v>
      </c>
      <c r="B8307">
        <v>5345</v>
      </c>
      <c r="C8307">
        <v>4</v>
      </c>
      <c r="D8307">
        <v>5</v>
      </c>
      <c r="E8307">
        <v>1</v>
      </c>
      <c r="F8307">
        <v>5</v>
      </c>
      <c r="G8307">
        <v>0.30062530137767318</v>
      </c>
      <c r="H8307">
        <v>2.5297967971638409</v>
      </c>
      <c r="I8307">
        <v>-1.1750787000023528</v>
      </c>
      <c r="J8307">
        <v>3.1873484041307059</v>
      </c>
    </row>
    <row r="8308" spans="1:10" x14ac:dyDescent="0.2">
      <c r="A8308">
        <v>35204261</v>
      </c>
      <c r="B8308">
        <v>969</v>
      </c>
      <c r="C8308">
        <v>4</v>
      </c>
      <c r="D8308">
        <v>5</v>
      </c>
      <c r="E8308">
        <v>1</v>
      </c>
      <c r="F8308">
        <v>5</v>
      </c>
      <c r="G8308">
        <v>0.34591863302325876</v>
      </c>
      <c r="H8308">
        <v>3.0802445315617817</v>
      </c>
      <c r="I8308">
        <v>-0.71238308971224784</v>
      </c>
      <c r="J8308">
        <v>2.1153912980945488</v>
      </c>
    </row>
    <row r="8309" spans="1:10" x14ac:dyDescent="0.2">
      <c r="A8309">
        <v>35204262</v>
      </c>
      <c r="B8309">
        <v>409</v>
      </c>
      <c r="C8309">
        <v>1</v>
      </c>
      <c r="D8309">
        <v>1</v>
      </c>
      <c r="E8309">
        <v>2</v>
      </c>
      <c r="F8309">
        <v>3</v>
      </c>
      <c r="G8309">
        <v>-1.2073662152100511</v>
      </c>
      <c r="H8309">
        <v>-0.95962761821249831</v>
      </c>
      <c r="I8309">
        <v>-0.5118554781226482</v>
      </c>
      <c r="J8309">
        <v>-0.13567673501143745</v>
      </c>
    </row>
    <row r="8310" spans="1:10" x14ac:dyDescent="0.2">
      <c r="A8310">
        <v>35204263</v>
      </c>
      <c r="B8310">
        <v>432</v>
      </c>
      <c r="C8310">
        <v>1</v>
      </c>
      <c r="D8310">
        <v>1</v>
      </c>
      <c r="E8310">
        <v>3</v>
      </c>
      <c r="F8310">
        <v>4</v>
      </c>
      <c r="G8310">
        <v>-0.95307340108311034</v>
      </c>
      <c r="H8310">
        <v>-0.93413562858837995</v>
      </c>
      <c r="I8310">
        <v>-0.27892138196351718</v>
      </c>
      <c r="J8310">
        <v>-1.3621745213026004E-2</v>
      </c>
    </row>
    <row r="8311" spans="1:10" x14ac:dyDescent="0.2">
      <c r="A8311">
        <v>35204265</v>
      </c>
      <c r="B8311">
        <v>1058</v>
      </c>
      <c r="C8311">
        <v>5</v>
      </c>
      <c r="D8311">
        <v>2</v>
      </c>
      <c r="E8311">
        <v>5</v>
      </c>
      <c r="F8311">
        <v>4</v>
      </c>
      <c r="G8311">
        <v>1.5742174665644257</v>
      </c>
      <c r="H8311">
        <v>-0.52493301785235402</v>
      </c>
      <c r="I8311">
        <v>1.0166842043349438</v>
      </c>
      <c r="J8311">
        <v>0.13794644554232938</v>
      </c>
    </row>
    <row r="8312" spans="1:10" x14ac:dyDescent="0.2">
      <c r="A8312">
        <v>35204266</v>
      </c>
      <c r="B8312">
        <v>146</v>
      </c>
      <c r="C8312">
        <v>2</v>
      </c>
      <c r="D8312">
        <v>4</v>
      </c>
      <c r="E8312">
        <v>5</v>
      </c>
      <c r="F8312">
        <v>5</v>
      </c>
      <c r="G8312">
        <v>-0.66937522360148138</v>
      </c>
      <c r="H8312">
        <v>0.31295097322222304</v>
      </c>
      <c r="I8312">
        <v>0.61654321827400416</v>
      </c>
      <c r="J8312">
        <v>1.7586916978342912</v>
      </c>
    </row>
    <row r="8313" spans="1:10" x14ac:dyDescent="0.2">
      <c r="A8313">
        <v>35204267</v>
      </c>
      <c r="B8313">
        <v>2316</v>
      </c>
      <c r="C8313">
        <v>3</v>
      </c>
      <c r="D8313">
        <v>5</v>
      </c>
      <c r="E8313">
        <v>1</v>
      </c>
      <c r="F8313">
        <v>5</v>
      </c>
      <c r="G8313">
        <v>-2.9765708893164711E-2</v>
      </c>
      <c r="H8313">
        <v>1.9843767998936577</v>
      </c>
      <c r="I8313">
        <v>-0.92568320998174869</v>
      </c>
      <c r="J8313">
        <v>3.9714705516375002</v>
      </c>
    </row>
    <row r="8314" spans="1:10" x14ac:dyDescent="0.2">
      <c r="A8314">
        <v>35204268</v>
      </c>
      <c r="B8314">
        <v>565</v>
      </c>
      <c r="C8314">
        <v>5</v>
      </c>
      <c r="D8314">
        <v>2</v>
      </c>
      <c r="E8314">
        <v>5</v>
      </c>
      <c r="F8314">
        <v>2</v>
      </c>
      <c r="G8314">
        <v>0.94486709967323401</v>
      </c>
      <c r="H8314">
        <v>-0.67820736584738051</v>
      </c>
      <c r="I8314">
        <v>5.876432464936391</v>
      </c>
      <c r="J8314">
        <v>-0.50041029886155075</v>
      </c>
    </row>
    <row r="8315" spans="1:10" x14ac:dyDescent="0.2">
      <c r="A8315">
        <v>35204269</v>
      </c>
      <c r="B8315">
        <v>5892</v>
      </c>
      <c r="C8315">
        <v>1</v>
      </c>
      <c r="D8315">
        <v>5</v>
      </c>
      <c r="E8315">
        <v>3</v>
      </c>
      <c r="F8315">
        <v>5</v>
      </c>
      <c r="G8315">
        <v>-0.81342504485431388</v>
      </c>
      <c r="H8315">
        <v>2.8442791321206089</v>
      </c>
      <c r="I8315">
        <v>-3.5375761673923589E-2</v>
      </c>
      <c r="J8315">
        <v>2.3188366110358132</v>
      </c>
    </row>
    <row r="8316" spans="1:10" x14ac:dyDescent="0.2">
      <c r="A8316">
        <v>35204271</v>
      </c>
      <c r="B8316">
        <v>997</v>
      </c>
      <c r="C8316">
        <v>2</v>
      </c>
      <c r="D8316">
        <v>1</v>
      </c>
      <c r="E8316">
        <v>5</v>
      </c>
      <c r="F8316">
        <v>4</v>
      </c>
      <c r="G8316">
        <v>-0.46421113580283907</v>
      </c>
      <c r="H8316">
        <v>-0.79897557553418719</v>
      </c>
      <c r="I8316">
        <v>0.63068223834259796</v>
      </c>
      <c r="J8316">
        <v>0.10703888541115553</v>
      </c>
    </row>
    <row r="8317" spans="1:10" x14ac:dyDescent="0.2">
      <c r="A8317">
        <v>35204272</v>
      </c>
      <c r="B8317">
        <v>2896</v>
      </c>
      <c r="C8317">
        <v>5</v>
      </c>
      <c r="D8317">
        <v>5</v>
      </c>
      <c r="E8317">
        <v>3</v>
      </c>
      <c r="F8317">
        <v>5</v>
      </c>
      <c r="G8317">
        <v>0.96892902618695531</v>
      </c>
      <c r="H8317">
        <v>2.4426957476001303</v>
      </c>
      <c r="I8317">
        <v>-0.23262405183880802</v>
      </c>
      <c r="J8317">
        <v>2.3378517129822556</v>
      </c>
    </row>
    <row r="8318" spans="1:10" x14ac:dyDescent="0.2">
      <c r="A8318">
        <v>35204273</v>
      </c>
      <c r="B8318">
        <v>0</v>
      </c>
    </row>
    <row r="8319" spans="1:10" x14ac:dyDescent="0.2">
      <c r="A8319">
        <v>35204274</v>
      </c>
      <c r="B8319">
        <v>576</v>
      </c>
      <c r="C8319">
        <v>5</v>
      </c>
      <c r="D8319">
        <v>5</v>
      </c>
      <c r="E8319">
        <v>5</v>
      </c>
      <c r="F8319">
        <v>5</v>
      </c>
      <c r="G8319">
        <v>3.1116235155024725</v>
      </c>
      <c r="H8319">
        <v>0.64021308515426201</v>
      </c>
      <c r="I8319">
        <v>4.9671733972509724</v>
      </c>
      <c r="J8319">
        <v>1.538813840172808</v>
      </c>
    </row>
    <row r="8320" spans="1:10" x14ac:dyDescent="0.2">
      <c r="A8320">
        <v>35204275</v>
      </c>
      <c r="B8320">
        <v>559</v>
      </c>
      <c r="C8320">
        <v>5</v>
      </c>
      <c r="D8320">
        <v>4</v>
      </c>
      <c r="E8320">
        <v>1</v>
      </c>
      <c r="F8320">
        <v>4</v>
      </c>
      <c r="G8320">
        <v>1.9570086895660737</v>
      </c>
      <c r="H8320">
        <v>0.22155017376811992</v>
      </c>
      <c r="I8320">
        <v>-0.77123994121575079</v>
      </c>
      <c r="J8320">
        <v>0.3441376531101028</v>
      </c>
    </row>
    <row r="8321" spans="1:10" x14ac:dyDescent="0.2">
      <c r="A8321">
        <v>35204276</v>
      </c>
      <c r="B8321">
        <v>517</v>
      </c>
      <c r="C8321">
        <v>3</v>
      </c>
      <c r="D8321">
        <v>1</v>
      </c>
      <c r="E8321">
        <v>5</v>
      </c>
      <c r="F8321">
        <v>3</v>
      </c>
      <c r="G8321">
        <v>-0.25023591381918014</v>
      </c>
      <c r="H8321">
        <v>-0.77243292759689375</v>
      </c>
      <c r="I8321">
        <v>1.1270063198838829</v>
      </c>
      <c r="J8321">
        <v>-0.17528252404007</v>
      </c>
    </row>
    <row r="8322" spans="1:10" x14ac:dyDescent="0.2">
      <c r="A8322">
        <v>35204277</v>
      </c>
      <c r="B8322">
        <v>1080</v>
      </c>
      <c r="C8322">
        <v>4</v>
      </c>
      <c r="D8322">
        <v>4</v>
      </c>
      <c r="E8322">
        <v>3</v>
      </c>
      <c r="F8322">
        <v>4</v>
      </c>
      <c r="G8322">
        <v>0.16602059014206244</v>
      </c>
      <c r="H8322">
        <v>0.36105895783569208</v>
      </c>
      <c r="I8322">
        <v>-0.2725990079194775</v>
      </c>
      <c r="J8322">
        <v>0.62044636161333788</v>
      </c>
    </row>
    <row r="8323" spans="1:10" x14ac:dyDescent="0.2">
      <c r="A8323">
        <v>35204278</v>
      </c>
      <c r="B8323">
        <v>487</v>
      </c>
      <c r="C8323">
        <v>3</v>
      </c>
      <c r="D8323">
        <v>2</v>
      </c>
      <c r="E8323">
        <v>4</v>
      </c>
      <c r="F8323">
        <v>4</v>
      </c>
      <c r="G8323">
        <v>-0.33596234349129372</v>
      </c>
      <c r="H8323">
        <v>-0.63090377100212147</v>
      </c>
      <c r="I8323">
        <v>0.30740679812751398</v>
      </c>
      <c r="J8323">
        <v>0.38405668167683432</v>
      </c>
    </row>
    <row r="8324" spans="1:10" x14ac:dyDescent="0.2">
      <c r="A8324">
        <v>35204279</v>
      </c>
      <c r="B8324">
        <v>632</v>
      </c>
      <c r="C8324">
        <v>1</v>
      </c>
      <c r="D8324">
        <v>1</v>
      </c>
      <c r="E8324">
        <v>3</v>
      </c>
      <c r="F8324">
        <v>3</v>
      </c>
      <c r="G8324">
        <v>-0.97645760988030883</v>
      </c>
      <c r="H8324">
        <v>-0.78350544933062283</v>
      </c>
      <c r="I8324">
        <v>-0.11725766646834686</v>
      </c>
      <c r="J8324">
        <v>-9.1759117821891278E-2</v>
      </c>
    </row>
    <row r="8325" spans="1:10" x14ac:dyDescent="0.2">
      <c r="A8325">
        <v>35204280</v>
      </c>
      <c r="B8325">
        <v>397</v>
      </c>
      <c r="C8325">
        <v>2</v>
      </c>
      <c r="D8325">
        <v>3</v>
      </c>
      <c r="E8325">
        <v>4</v>
      </c>
      <c r="F8325">
        <v>5</v>
      </c>
      <c r="G8325">
        <v>-0.53216000580206912</v>
      </c>
      <c r="H8325">
        <v>-8.206125436269518E-2</v>
      </c>
      <c r="I8325">
        <v>0.21612419352295886</v>
      </c>
      <c r="J8325">
        <v>1.5016919986381017</v>
      </c>
    </row>
    <row r="8326" spans="1:10" x14ac:dyDescent="0.2">
      <c r="A8326">
        <v>35204281</v>
      </c>
      <c r="B8326">
        <v>625</v>
      </c>
      <c r="C8326">
        <v>1</v>
      </c>
      <c r="D8326">
        <v>4</v>
      </c>
      <c r="E8326">
        <v>4</v>
      </c>
      <c r="F8326">
        <v>5</v>
      </c>
      <c r="G8326">
        <v>-0.81903015454356898</v>
      </c>
      <c r="H8326">
        <v>0.55028896401541716</v>
      </c>
      <c r="I8326">
        <v>0.29734211635065405</v>
      </c>
      <c r="J8326">
        <v>2.1138800413074588</v>
      </c>
    </row>
    <row r="8327" spans="1:10" x14ac:dyDescent="0.2">
      <c r="A8327">
        <v>35204282</v>
      </c>
      <c r="B8327">
        <v>755</v>
      </c>
      <c r="C8327">
        <v>1</v>
      </c>
      <c r="D8327">
        <v>5</v>
      </c>
      <c r="E8327">
        <v>2</v>
      </c>
      <c r="F8327">
        <v>5</v>
      </c>
      <c r="G8327">
        <v>-0.96548404621285255</v>
      </c>
      <c r="H8327">
        <v>0.6744871109245395</v>
      </c>
      <c r="I8327">
        <v>-0.40272215041335635</v>
      </c>
      <c r="J8327">
        <v>2.0676594167832087</v>
      </c>
    </row>
    <row r="8328" spans="1:10" x14ac:dyDescent="0.2">
      <c r="A8328">
        <v>35204283</v>
      </c>
      <c r="B8328">
        <v>548</v>
      </c>
      <c r="C8328">
        <v>2</v>
      </c>
      <c r="D8328">
        <v>4</v>
      </c>
      <c r="E8328">
        <v>4</v>
      </c>
      <c r="F8328">
        <v>5</v>
      </c>
      <c r="G8328">
        <v>-0.74848343068318068</v>
      </c>
      <c r="H8328">
        <v>8.5794373387557979E-2</v>
      </c>
      <c r="I8328">
        <v>0.31584837038033425</v>
      </c>
      <c r="J8328">
        <v>2.1062185528059758</v>
      </c>
    </row>
    <row r="8329" spans="1:10" x14ac:dyDescent="0.2">
      <c r="A8329">
        <v>35204284</v>
      </c>
      <c r="B8329">
        <v>2985</v>
      </c>
      <c r="C8329">
        <v>4</v>
      </c>
      <c r="D8329">
        <v>5</v>
      </c>
      <c r="E8329">
        <v>5</v>
      </c>
      <c r="F8329">
        <v>5</v>
      </c>
      <c r="G8329">
        <v>0.2700944320565008</v>
      </c>
      <c r="H8329">
        <v>1.0153284350136118</v>
      </c>
      <c r="I8329">
        <v>1.0773590677075353</v>
      </c>
      <c r="J8329">
        <v>2.2836040603397936</v>
      </c>
    </row>
    <row r="8330" spans="1:10" x14ac:dyDescent="0.2">
      <c r="A8330">
        <v>35204285</v>
      </c>
      <c r="B8330">
        <v>519</v>
      </c>
      <c r="C8330">
        <v>3</v>
      </c>
      <c r="D8330">
        <v>5</v>
      </c>
      <c r="E8330">
        <v>2</v>
      </c>
      <c r="F8330">
        <v>5</v>
      </c>
      <c r="G8330">
        <v>-0.17579150596259174</v>
      </c>
      <c r="H8330">
        <v>0.98159394144709611</v>
      </c>
      <c r="I8330">
        <v>-0.67605079848342386</v>
      </c>
      <c r="J8330">
        <v>3.4757490531474877</v>
      </c>
    </row>
    <row r="8331" spans="1:10" x14ac:dyDescent="0.2">
      <c r="A8331">
        <v>35204286</v>
      </c>
      <c r="B8331">
        <v>549</v>
      </c>
      <c r="C8331">
        <v>1</v>
      </c>
      <c r="D8331">
        <v>4</v>
      </c>
      <c r="E8331">
        <v>3</v>
      </c>
      <c r="F8331">
        <v>5</v>
      </c>
      <c r="G8331">
        <v>-0.83608801417179857</v>
      </c>
      <c r="H8331">
        <v>3.4764180027490529E-2</v>
      </c>
      <c r="I8331">
        <v>-0.29827419783784193</v>
      </c>
      <c r="J8331">
        <v>1.9385303496497639</v>
      </c>
    </row>
    <row r="8332" spans="1:10" x14ac:dyDescent="0.2">
      <c r="A8332">
        <v>35204287</v>
      </c>
      <c r="B8332">
        <v>788</v>
      </c>
      <c r="C8332">
        <v>5</v>
      </c>
      <c r="D8332">
        <v>5</v>
      </c>
      <c r="E8332">
        <v>4</v>
      </c>
      <c r="F8332">
        <v>5</v>
      </c>
      <c r="G8332">
        <v>2.6826158897547865</v>
      </c>
      <c r="H8332">
        <v>1.4221471282286824</v>
      </c>
      <c r="I8332">
        <v>0.52291505926155579</v>
      </c>
      <c r="J8332">
        <v>1.2659227279004726</v>
      </c>
    </row>
    <row r="8333" spans="1:10" x14ac:dyDescent="0.2">
      <c r="A8333">
        <v>35204288</v>
      </c>
      <c r="B8333">
        <v>493</v>
      </c>
      <c r="C8333">
        <v>3</v>
      </c>
      <c r="D8333">
        <v>4</v>
      </c>
      <c r="E8333">
        <v>4</v>
      </c>
      <c r="F8333">
        <v>5</v>
      </c>
      <c r="G8333">
        <v>-6.9453010547994867E-2</v>
      </c>
      <c r="H8333">
        <v>-1.0309566340383894E-2</v>
      </c>
      <c r="I8333">
        <v>4.321049753316164E-2</v>
      </c>
      <c r="J8333">
        <v>0.92555005705265048</v>
      </c>
    </row>
    <row r="8334" spans="1:10" x14ac:dyDescent="0.2">
      <c r="A8334">
        <v>35204289</v>
      </c>
      <c r="B8334">
        <v>748</v>
      </c>
      <c r="C8334">
        <v>4</v>
      </c>
      <c r="D8334">
        <v>5</v>
      </c>
      <c r="E8334">
        <v>1</v>
      </c>
      <c r="F8334">
        <v>5</v>
      </c>
      <c r="G8334">
        <v>0.3105079404238984</v>
      </c>
      <c r="H8334">
        <v>1.42126520733068</v>
      </c>
      <c r="I8334">
        <v>-1.4321282661124559</v>
      </c>
      <c r="J8334">
        <v>1.8834201730848246</v>
      </c>
    </row>
    <row r="8335" spans="1:10" x14ac:dyDescent="0.2">
      <c r="A8335">
        <v>35204290</v>
      </c>
      <c r="B8335">
        <v>1381</v>
      </c>
      <c r="C8335">
        <v>4</v>
      </c>
      <c r="D8335">
        <v>5</v>
      </c>
      <c r="E8335">
        <v>3</v>
      </c>
      <c r="F8335">
        <v>5</v>
      </c>
      <c r="G8335">
        <v>0.54601094353432689</v>
      </c>
      <c r="H8335">
        <v>4.6806461684454401</v>
      </c>
      <c r="I8335">
        <v>-0.14466808410870979</v>
      </c>
      <c r="J8335">
        <v>1.102088597866751</v>
      </c>
    </row>
    <row r="8336" spans="1:10" x14ac:dyDescent="0.2">
      <c r="A8336">
        <v>35204291</v>
      </c>
      <c r="B8336">
        <v>968</v>
      </c>
      <c r="C8336">
        <v>4</v>
      </c>
      <c r="D8336">
        <v>5</v>
      </c>
      <c r="E8336">
        <v>1</v>
      </c>
      <c r="F8336">
        <v>5</v>
      </c>
      <c r="G8336">
        <v>9.8387288829446723E-2</v>
      </c>
      <c r="H8336">
        <v>2.547068120269194</v>
      </c>
      <c r="I8336">
        <v>-0.92277207993495969</v>
      </c>
      <c r="J8336">
        <v>1.1855352265359487</v>
      </c>
    </row>
    <row r="8337" spans="1:10" x14ac:dyDescent="0.2">
      <c r="A8337">
        <v>35204292</v>
      </c>
      <c r="B8337">
        <v>741</v>
      </c>
      <c r="C8337">
        <v>3</v>
      </c>
      <c r="D8337">
        <v>4</v>
      </c>
      <c r="E8337">
        <v>2</v>
      </c>
      <c r="F8337">
        <v>5</v>
      </c>
      <c r="G8337">
        <v>-0.39639163296071339</v>
      </c>
      <c r="H8337">
        <v>0.5420986967894289</v>
      </c>
      <c r="I8337">
        <v>-0.43113627294085088</v>
      </c>
      <c r="J8337">
        <v>0.83813342012968461</v>
      </c>
    </row>
    <row r="8338" spans="1:10" x14ac:dyDescent="0.2">
      <c r="A8338">
        <v>35204293</v>
      </c>
      <c r="B8338">
        <v>446</v>
      </c>
      <c r="C8338">
        <v>3</v>
      </c>
      <c r="D8338">
        <v>4</v>
      </c>
      <c r="E8338">
        <v>2</v>
      </c>
      <c r="F8338">
        <v>5</v>
      </c>
      <c r="G8338">
        <v>-0.34798830098054367</v>
      </c>
      <c r="H8338">
        <v>0.54346437611253884</v>
      </c>
      <c r="I8338">
        <v>-0.67222418742015622</v>
      </c>
      <c r="J8338">
        <v>1.1401637941252196</v>
      </c>
    </row>
    <row r="8339" spans="1:10" x14ac:dyDescent="0.2">
      <c r="A8339">
        <v>35204294</v>
      </c>
      <c r="B8339">
        <v>517</v>
      </c>
      <c r="C8339">
        <v>1</v>
      </c>
      <c r="D8339">
        <v>4</v>
      </c>
      <c r="E8339">
        <v>3</v>
      </c>
      <c r="F8339">
        <v>5</v>
      </c>
      <c r="G8339">
        <v>-0.78392379380795818</v>
      </c>
      <c r="H8339">
        <v>0.18892106918461199</v>
      </c>
      <c r="I8339">
        <v>-0.11109465689905335</v>
      </c>
      <c r="J8339">
        <v>1.5788173417791187</v>
      </c>
    </row>
    <row r="8340" spans="1:10" x14ac:dyDescent="0.2">
      <c r="A8340">
        <v>35204295</v>
      </c>
      <c r="B8340">
        <v>437</v>
      </c>
      <c r="C8340">
        <v>2</v>
      </c>
      <c r="D8340">
        <v>3</v>
      </c>
      <c r="E8340">
        <v>4</v>
      </c>
      <c r="F8340">
        <v>5</v>
      </c>
      <c r="G8340">
        <v>-0.55297358926544704</v>
      </c>
      <c r="H8340">
        <v>-0.10054517408855958</v>
      </c>
      <c r="I8340">
        <v>4.369762590642904E-2</v>
      </c>
      <c r="J8340">
        <v>0.99837004932721385</v>
      </c>
    </row>
    <row r="8341" spans="1:10" x14ac:dyDescent="0.2">
      <c r="A8341">
        <v>35204296</v>
      </c>
      <c r="B8341">
        <v>696</v>
      </c>
      <c r="C8341">
        <v>1</v>
      </c>
      <c r="D8341">
        <v>5</v>
      </c>
      <c r="E8341">
        <v>4</v>
      </c>
      <c r="F8341">
        <v>5</v>
      </c>
      <c r="G8341">
        <v>-0.94339083971327087</v>
      </c>
      <c r="H8341">
        <v>0.92187861548239591</v>
      </c>
      <c r="I8341">
        <v>0.19853264764168094</v>
      </c>
      <c r="J8341">
        <v>1.6631816748754342</v>
      </c>
    </row>
    <row r="8342" spans="1:10" x14ac:dyDescent="0.2">
      <c r="A8342">
        <v>35204297</v>
      </c>
      <c r="B8342">
        <v>473</v>
      </c>
      <c r="C8342">
        <v>1</v>
      </c>
      <c r="D8342">
        <v>5</v>
      </c>
      <c r="E8342">
        <v>4</v>
      </c>
      <c r="F8342">
        <v>5</v>
      </c>
      <c r="G8342">
        <v>-0.87361798723454187</v>
      </c>
      <c r="H8342">
        <v>0.7072588957202961</v>
      </c>
      <c r="I8342">
        <v>6.1539558650637621E-2</v>
      </c>
      <c r="J8342">
        <v>1.3180766914233026</v>
      </c>
    </row>
    <row r="8343" spans="1:10" x14ac:dyDescent="0.2">
      <c r="A8343">
        <v>35204298</v>
      </c>
      <c r="B8343">
        <v>1186</v>
      </c>
      <c r="C8343">
        <v>4</v>
      </c>
      <c r="D8343">
        <v>5</v>
      </c>
      <c r="E8343">
        <v>2</v>
      </c>
      <c r="F8343">
        <v>5</v>
      </c>
      <c r="G8343">
        <v>0.34699033028666532</v>
      </c>
      <c r="H8343">
        <v>3.6041089676240103</v>
      </c>
      <c r="I8343">
        <v>-0.4138460968910847</v>
      </c>
      <c r="J8343">
        <v>2.1413687395471177</v>
      </c>
    </row>
    <row r="8344" spans="1:10" x14ac:dyDescent="0.2">
      <c r="A8344">
        <v>35204299</v>
      </c>
      <c r="B8344">
        <v>381</v>
      </c>
      <c r="C8344">
        <v>2</v>
      </c>
      <c r="D8344">
        <v>4</v>
      </c>
      <c r="E8344">
        <v>5</v>
      </c>
      <c r="F8344">
        <v>5</v>
      </c>
      <c r="G8344">
        <v>-0.68451656044313691</v>
      </c>
      <c r="H8344">
        <v>0.48797849492362544</v>
      </c>
      <c r="I8344">
        <v>0.93136554402440841</v>
      </c>
      <c r="J8344">
        <v>1.2476872097188263</v>
      </c>
    </row>
    <row r="8345" spans="1:10" x14ac:dyDescent="0.2">
      <c r="A8345">
        <v>35204300</v>
      </c>
      <c r="B8345">
        <v>447</v>
      </c>
      <c r="C8345">
        <v>2</v>
      </c>
      <c r="D8345">
        <v>4</v>
      </c>
      <c r="E8345">
        <v>4</v>
      </c>
      <c r="F8345">
        <v>5</v>
      </c>
      <c r="G8345">
        <v>-0.43202869244498643</v>
      </c>
      <c r="H8345">
        <v>0.49213141678691424</v>
      </c>
      <c r="I8345">
        <v>0.45921273024813986</v>
      </c>
      <c r="J8345">
        <v>1.1992416583353418</v>
      </c>
    </row>
    <row r="8346" spans="1:10" x14ac:dyDescent="0.2">
      <c r="A8346">
        <v>35204301</v>
      </c>
      <c r="B8346">
        <v>453</v>
      </c>
      <c r="C8346">
        <v>2</v>
      </c>
      <c r="D8346">
        <v>3</v>
      </c>
      <c r="E8346">
        <v>4</v>
      </c>
      <c r="F8346">
        <v>4</v>
      </c>
      <c r="G8346">
        <v>-0.53773041592497806</v>
      </c>
      <c r="H8346">
        <v>-0.21993642549469078</v>
      </c>
      <c r="I8346">
        <v>0.43228149256043957</v>
      </c>
      <c r="J8346">
        <v>0.4635345915314768</v>
      </c>
    </row>
    <row r="8347" spans="1:10" x14ac:dyDescent="0.2">
      <c r="A8347">
        <v>35204302</v>
      </c>
      <c r="B8347">
        <v>558</v>
      </c>
      <c r="C8347">
        <v>2</v>
      </c>
      <c r="D8347">
        <v>3</v>
      </c>
      <c r="E8347">
        <v>4</v>
      </c>
      <c r="F8347">
        <v>5</v>
      </c>
      <c r="G8347">
        <v>-0.55384967239007799</v>
      </c>
      <c r="H8347">
        <v>-0.10405549184037223</v>
      </c>
      <c r="I8347">
        <v>0.16623992126747028</v>
      </c>
      <c r="J8347">
        <v>1.4336635697252831</v>
      </c>
    </row>
    <row r="8348" spans="1:10" x14ac:dyDescent="0.2">
      <c r="A8348">
        <v>35204303</v>
      </c>
      <c r="B8348">
        <v>477</v>
      </c>
      <c r="C8348">
        <v>4</v>
      </c>
      <c r="D8348">
        <v>4</v>
      </c>
      <c r="E8348">
        <v>3</v>
      </c>
      <c r="F8348">
        <v>5</v>
      </c>
      <c r="G8348">
        <v>6.0021692341599542E-2</v>
      </c>
      <c r="H8348">
        <v>0.24180290746153468</v>
      </c>
      <c r="I8348">
        <v>-0.21389228840417257</v>
      </c>
      <c r="J8348">
        <v>1.6021339229951019</v>
      </c>
    </row>
    <row r="8349" spans="1:10" x14ac:dyDescent="0.2">
      <c r="A8349">
        <v>35204304</v>
      </c>
      <c r="B8349">
        <v>505</v>
      </c>
      <c r="C8349">
        <v>2</v>
      </c>
      <c r="D8349">
        <v>4</v>
      </c>
      <c r="E8349">
        <v>4</v>
      </c>
      <c r="F8349">
        <v>5</v>
      </c>
      <c r="G8349">
        <v>-0.75374582614201446</v>
      </c>
      <c r="H8349">
        <v>-4.4833080282163928E-3</v>
      </c>
      <c r="I8349">
        <v>3.9452680635956944E-2</v>
      </c>
      <c r="J8349">
        <v>1.0294479128205989</v>
      </c>
    </row>
    <row r="8350" spans="1:10" x14ac:dyDescent="0.2">
      <c r="A8350">
        <v>35204305</v>
      </c>
      <c r="B8350">
        <v>1140</v>
      </c>
      <c r="C8350">
        <v>4</v>
      </c>
      <c r="D8350">
        <v>5</v>
      </c>
      <c r="E8350">
        <v>2</v>
      </c>
      <c r="F8350">
        <v>5</v>
      </c>
      <c r="G8350">
        <v>5.4784805780771495E-3</v>
      </c>
      <c r="H8350">
        <v>1.495709172779911</v>
      </c>
      <c r="I8350">
        <v>-0.5333820709122713</v>
      </c>
      <c r="J8350">
        <v>3.1028140533224136</v>
      </c>
    </row>
    <row r="8351" spans="1:10" x14ac:dyDescent="0.2">
      <c r="A8351">
        <v>35204306</v>
      </c>
      <c r="B8351">
        <v>3400</v>
      </c>
      <c r="C8351">
        <v>4</v>
      </c>
      <c r="D8351">
        <v>5</v>
      </c>
      <c r="E8351">
        <v>1</v>
      </c>
      <c r="F8351">
        <v>5</v>
      </c>
      <c r="G8351">
        <v>0.43356643571213482</v>
      </c>
      <c r="H8351">
        <v>1.4800907835385266</v>
      </c>
      <c r="I8351">
        <v>-1.0080177513711073</v>
      </c>
      <c r="J8351">
        <v>3.0315957270527161</v>
      </c>
    </row>
    <row r="8352" spans="1:10" x14ac:dyDescent="0.2">
      <c r="A8352">
        <v>35204307</v>
      </c>
      <c r="B8352">
        <v>1218</v>
      </c>
      <c r="C8352">
        <v>4</v>
      </c>
      <c r="D8352">
        <v>5</v>
      </c>
      <c r="E8352">
        <v>1</v>
      </c>
      <c r="F8352">
        <v>5</v>
      </c>
      <c r="G8352">
        <v>0.66769433958525659</v>
      </c>
      <c r="H8352">
        <v>1.793260153807456</v>
      </c>
      <c r="I8352">
        <v>-1.2580696115213792</v>
      </c>
      <c r="J8352">
        <v>4.2241125305076812</v>
      </c>
    </row>
    <row r="8353" spans="1:10" x14ac:dyDescent="0.2">
      <c r="A8353">
        <v>35204309</v>
      </c>
      <c r="B8353">
        <v>382</v>
      </c>
      <c r="C8353">
        <v>2</v>
      </c>
      <c r="D8353">
        <v>4</v>
      </c>
      <c r="E8353">
        <v>3</v>
      </c>
      <c r="F8353">
        <v>5</v>
      </c>
      <c r="G8353">
        <v>-0.75219799743144788</v>
      </c>
      <c r="H8353">
        <v>-1.4616742411262401E-2</v>
      </c>
      <c r="I8353">
        <v>-0.16373979329845217</v>
      </c>
      <c r="J8353">
        <v>1.5667556204422786</v>
      </c>
    </row>
    <row r="8354" spans="1:10" x14ac:dyDescent="0.2">
      <c r="A8354">
        <v>35204310</v>
      </c>
      <c r="B8354">
        <v>2503</v>
      </c>
      <c r="C8354">
        <v>3</v>
      </c>
      <c r="D8354">
        <v>5</v>
      </c>
      <c r="E8354">
        <v>2</v>
      </c>
      <c r="F8354">
        <v>5</v>
      </c>
      <c r="G8354">
        <v>-3.8893003561257931E-2</v>
      </c>
      <c r="H8354">
        <v>1.0190345826984737</v>
      </c>
      <c r="I8354">
        <v>-0.45640493590026099</v>
      </c>
      <c r="J8354">
        <v>2.7990611238161831</v>
      </c>
    </row>
    <row r="8355" spans="1:10" x14ac:dyDescent="0.2">
      <c r="A8355">
        <v>35204311</v>
      </c>
      <c r="B8355">
        <v>1593</v>
      </c>
      <c r="C8355">
        <v>5</v>
      </c>
      <c r="D8355">
        <v>5</v>
      </c>
      <c r="E8355">
        <v>2</v>
      </c>
      <c r="F8355">
        <v>5</v>
      </c>
      <c r="G8355">
        <v>1.5618523892102261</v>
      </c>
      <c r="H8355">
        <v>1.0669660014338971</v>
      </c>
      <c r="I8355">
        <v>-0.48811579556647167</v>
      </c>
      <c r="J8355">
        <v>4.0003946583814827</v>
      </c>
    </row>
    <row r="8356" spans="1:10" x14ac:dyDescent="0.2">
      <c r="A8356">
        <v>35204312</v>
      </c>
      <c r="B8356">
        <v>1402</v>
      </c>
      <c r="C8356">
        <v>5</v>
      </c>
      <c r="D8356">
        <v>5</v>
      </c>
      <c r="E8356">
        <v>1</v>
      </c>
      <c r="F8356">
        <v>5</v>
      </c>
      <c r="G8356">
        <v>1.2698131380222923</v>
      </c>
      <c r="H8356">
        <v>0.92152089619465749</v>
      </c>
      <c r="I8356">
        <v>-0.91703623443193949</v>
      </c>
      <c r="J8356">
        <v>3.5125360173752593</v>
      </c>
    </row>
    <row r="8357" spans="1:10" x14ac:dyDescent="0.2">
      <c r="A8357">
        <v>35204313</v>
      </c>
      <c r="B8357">
        <v>927</v>
      </c>
      <c r="C8357">
        <v>5</v>
      </c>
      <c r="D8357">
        <v>3</v>
      </c>
      <c r="E8357">
        <v>3</v>
      </c>
      <c r="F8357">
        <v>5</v>
      </c>
      <c r="G8357">
        <v>0.73866323249419719</v>
      </c>
      <c r="H8357">
        <v>-0.37064001437000993</v>
      </c>
      <c r="I8357">
        <v>-0.29814435718633053</v>
      </c>
      <c r="J8357">
        <v>1.038417056176804</v>
      </c>
    </row>
    <row r="8358" spans="1:10" x14ac:dyDescent="0.2">
      <c r="A8358">
        <v>35204314</v>
      </c>
      <c r="B8358">
        <v>1467</v>
      </c>
      <c r="C8358">
        <v>5</v>
      </c>
      <c r="D8358">
        <v>5</v>
      </c>
      <c r="E8358">
        <v>5</v>
      </c>
      <c r="F8358">
        <v>5</v>
      </c>
      <c r="G8358">
        <v>2.003644755514475</v>
      </c>
      <c r="H8358">
        <v>0.74298689178767119</v>
      </c>
      <c r="I8358">
        <v>2.5273177120028656</v>
      </c>
      <c r="J8358">
        <v>1.6210809682258769</v>
      </c>
    </row>
    <row r="8359" spans="1:10" x14ac:dyDescent="0.2">
      <c r="A8359">
        <v>35204315</v>
      </c>
      <c r="B8359">
        <v>591</v>
      </c>
      <c r="C8359">
        <v>3</v>
      </c>
      <c r="D8359">
        <v>3</v>
      </c>
      <c r="E8359">
        <v>4</v>
      </c>
      <c r="F8359">
        <v>4</v>
      </c>
      <c r="G8359">
        <v>-0.28583252885522681</v>
      </c>
      <c r="H8359">
        <v>-0.22876943885763235</v>
      </c>
      <c r="I8359">
        <v>0.27903476867234112</v>
      </c>
      <c r="J8359">
        <v>0.67787341828518177</v>
      </c>
    </row>
    <row r="8360" spans="1:10" x14ac:dyDescent="0.2">
      <c r="A8360">
        <v>35204316</v>
      </c>
      <c r="B8360">
        <v>4148</v>
      </c>
      <c r="C8360">
        <v>5</v>
      </c>
      <c r="D8360">
        <v>4</v>
      </c>
      <c r="E8360">
        <v>1</v>
      </c>
      <c r="F8360">
        <v>5</v>
      </c>
      <c r="G8360">
        <v>0.75299013092936939</v>
      </c>
      <c r="H8360">
        <v>0.58408948075791656</v>
      </c>
      <c r="I8360">
        <v>-0.75242417068439948</v>
      </c>
      <c r="J8360">
        <v>2.5270036574811865</v>
      </c>
    </row>
    <row r="8361" spans="1:10" x14ac:dyDescent="0.2">
      <c r="A8361">
        <v>35204317</v>
      </c>
      <c r="B8361">
        <v>1872</v>
      </c>
      <c r="C8361">
        <v>5</v>
      </c>
      <c r="D8361">
        <v>5</v>
      </c>
      <c r="E8361">
        <v>1</v>
      </c>
      <c r="F8361">
        <v>5</v>
      </c>
      <c r="G8361">
        <v>1.943167150559499</v>
      </c>
      <c r="H8361">
        <v>0.73343279402413797</v>
      </c>
      <c r="I8361">
        <v>-0.89385743329153899</v>
      </c>
      <c r="J8361">
        <v>2.9845459553051299</v>
      </c>
    </row>
    <row r="8362" spans="1:10" x14ac:dyDescent="0.2">
      <c r="A8362">
        <v>35204318</v>
      </c>
      <c r="B8362">
        <v>567</v>
      </c>
      <c r="C8362">
        <v>2</v>
      </c>
      <c r="D8362">
        <v>3</v>
      </c>
      <c r="E8362">
        <v>4</v>
      </c>
      <c r="F8362">
        <v>4</v>
      </c>
      <c r="G8362">
        <v>-0.45162586211653893</v>
      </c>
      <c r="H8362">
        <v>-0.18778943492047923</v>
      </c>
      <c r="I8362">
        <v>0.25554327307283903</v>
      </c>
      <c r="J8362">
        <v>0.64138543379820279</v>
      </c>
    </row>
    <row r="8363" spans="1:10" x14ac:dyDescent="0.2">
      <c r="A8363">
        <v>35204319</v>
      </c>
      <c r="B8363">
        <v>595</v>
      </c>
      <c r="C8363">
        <v>2</v>
      </c>
      <c r="D8363">
        <v>2</v>
      </c>
      <c r="E8363">
        <v>3</v>
      </c>
      <c r="F8363">
        <v>4</v>
      </c>
      <c r="G8363">
        <v>-0.47592160205230033</v>
      </c>
      <c r="H8363">
        <v>-0.6344891116251008</v>
      </c>
      <c r="I8363">
        <v>-1.1423307923301831E-2</v>
      </c>
      <c r="J8363">
        <v>0.29408971843592036</v>
      </c>
    </row>
    <row r="8364" spans="1:10" x14ac:dyDescent="0.2">
      <c r="A8364">
        <v>35204321</v>
      </c>
      <c r="B8364">
        <v>1380</v>
      </c>
      <c r="C8364">
        <v>5</v>
      </c>
      <c r="D8364">
        <v>4</v>
      </c>
      <c r="E8364">
        <v>3</v>
      </c>
      <c r="F8364">
        <v>5</v>
      </c>
      <c r="G8364">
        <v>2.7876907850739698</v>
      </c>
      <c r="H8364">
        <v>0.10369855720959786</v>
      </c>
      <c r="I8364">
        <v>4.3863586846942804E-3</v>
      </c>
      <c r="J8364">
        <v>1.6269871308819268</v>
      </c>
    </row>
    <row r="8365" spans="1:10" x14ac:dyDescent="0.2">
      <c r="A8365">
        <v>35204322</v>
      </c>
      <c r="B8365">
        <v>510</v>
      </c>
      <c r="C8365">
        <v>2</v>
      </c>
      <c r="D8365">
        <v>4</v>
      </c>
      <c r="E8365">
        <v>4</v>
      </c>
      <c r="F8365">
        <v>5</v>
      </c>
      <c r="G8365">
        <v>-0.56864963980335481</v>
      </c>
      <c r="H8365">
        <v>1.8698787232031111E-2</v>
      </c>
      <c r="I8365">
        <v>0.42173254495441226</v>
      </c>
      <c r="J8365">
        <v>1.3395264692509534</v>
      </c>
    </row>
    <row r="8366" spans="1:10" x14ac:dyDescent="0.2">
      <c r="A8366">
        <v>35204323</v>
      </c>
      <c r="B8366">
        <v>521</v>
      </c>
      <c r="C8366">
        <v>4</v>
      </c>
      <c r="D8366">
        <v>5</v>
      </c>
      <c r="E8366">
        <v>3</v>
      </c>
      <c r="F8366">
        <v>5</v>
      </c>
      <c r="G8366">
        <v>0.6519867668902215</v>
      </c>
      <c r="H8366">
        <v>1.2929252206380568</v>
      </c>
      <c r="I8366">
        <v>-0.20681871597711671</v>
      </c>
      <c r="J8366">
        <v>2.132895979006816</v>
      </c>
    </row>
    <row r="8367" spans="1:10" x14ac:dyDescent="0.2">
      <c r="A8367">
        <v>35204324</v>
      </c>
      <c r="B8367">
        <v>514</v>
      </c>
      <c r="C8367">
        <v>3</v>
      </c>
      <c r="D8367">
        <v>3</v>
      </c>
      <c r="E8367">
        <v>3</v>
      </c>
      <c r="F8367">
        <v>5</v>
      </c>
      <c r="G8367">
        <v>-0.2727496997660786</v>
      </c>
      <c r="H8367">
        <v>-0.1962758699581249</v>
      </c>
      <c r="I8367">
        <v>-8.6505644034600426E-2</v>
      </c>
      <c r="J8367">
        <v>1.650052490146257</v>
      </c>
    </row>
    <row r="8368" spans="1:10" x14ac:dyDescent="0.2">
      <c r="A8368">
        <v>35204325</v>
      </c>
      <c r="B8368">
        <v>607</v>
      </c>
      <c r="C8368">
        <v>2</v>
      </c>
      <c r="D8368">
        <v>4</v>
      </c>
      <c r="E8368">
        <v>4</v>
      </c>
      <c r="F8368">
        <v>5</v>
      </c>
      <c r="G8368">
        <v>-0.43257653291842812</v>
      </c>
      <c r="H8368">
        <v>0.17088446180428329</v>
      </c>
      <c r="I8368">
        <v>0.24996656797439892</v>
      </c>
      <c r="J8368">
        <v>1.491817929129303</v>
      </c>
    </row>
    <row r="8369" spans="1:10" x14ac:dyDescent="0.2">
      <c r="A8369">
        <v>35204326</v>
      </c>
      <c r="B8369">
        <v>788</v>
      </c>
      <c r="C8369">
        <v>4</v>
      </c>
      <c r="D8369">
        <v>4</v>
      </c>
      <c r="E8369">
        <v>4</v>
      </c>
      <c r="F8369">
        <v>5</v>
      </c>
      <c r="G8369">
        <v>0.33753791570097086</v>
      </c>
      <c r="H8369">
        <v>0.29581125763063798</v>
      </c>
      <c r="I8369">
        <v>0.47236505361727088</v>
      </c>
      <c r="J8369">
        <v>1.3745820434034606</v>
      </c>
    </row>
    <row r="8370" spans="1:10" x14ac:dyDescent="0.2">
      <c r="A8370">
        <v>35204327</v>
      </c>
      <c r="B8370">
        <v>482</v>
      </c>
      <c r="C8370">
        <v>2</v>
      </c>
      <c r="D8370">
        <v>4</v>
      </c>
      <c r="E8370">
        <v>3</v>
      </c>
      <c r="F8370">
        <v>5</v>
      </c>
      <c r="G8370">
        <v>-0.46776181923135035</v>
      </c>
      <c r="H8370">
        <v>0.24495683263171497</v>
      </c>
      <c r="I8370">
        <v>-1.0870703485844346E-2</v>
      </c>
      <c r="J8370">
        <v>1.6989276768008379</v>
      </c>
    </row>
    <row r="8371" spans="1:10" x14ac:dyDescent="0.2">
      <c r="A8371">
        <v>35204328</v>
      </c>
      <c r="B8371">
        <v>307</v>
      </c>
      <c r="C8371">
        <v>5</v>
      </c>
      <c r="D8371">
        <v>5</v>
      </c>
      <c r="E8371">
        <v>1</v>
      </c>
      <c r="F8371">
        <v>5</v>
      </c>
      <c r="G8371">
        <v>1.4053532424157957</v>
      </c>
      <c r="H8371">
        <v>1.4392168433003212</v>
      </c>
      <c r="I8371">
        <v>-0.80217142971018296</v>
      </c>
      <c r="J8371">
        <v>2.0578453236307466</v>
      </c>
    </row>
    <row r="8372" spans="1:10" x14ac:dyDescent="0.2">
      <c r="A8372">
        <v>35204329</v>
      </c>
      <c r="B8372">
        <v>3038</v>
      </c>
      <c r="C8372">
        <v>3</v>
      </c>
      <c r="D8372">
        <v>5</v>
      </c>
      <c r="E8372">
        <v>2</v>
      </c>
      <c r="F8372">
        <v>5</v>
      </c>
      <c r="G8372">
        <v>-0.13424102830305001</v>
      </c>
      <c r="H8372">
        <v>2.6321639222972664</v>
      </c>
      <c r="I8372">
        <v>-0.59781885269919721</v>
      </c>
      <c r="J8372">
        <v>2.4871231739530355</v>
      </c>
    </row>
    <row r="8373" spans="1:10" x14ac:dyDescent="0.2">
      <c r="A8373">
        <v>35204330</v>
      </c>
      <c r="B8373">
        <v>1521</v>
      </c>
      <c r="C8373">
        <v>3</v>
      </c>
      <c r="D8373">
        <v>5</v>
      </c>
      <c r="E8373">
        <v>2</v>
      </c>
      <c r="F8373">
        <v>5</v>
      </c>
      <c r="G8373">
        <v>-0.23348224281323116</v>
      </c>
      <c r="H8373">
        <v>3.5391829455817994</v>
      </c>
      <c r="I8373">
        <v>-0.48355552038923155</v>
      </c>
      <c r="J8373">
        <v>3.055591535809528</v>
      </c>
    </row>
    <row r="8374" spans="1:10" x14ac:dyDescent="0.2">
      <c r="A8374">
        <v>35204331</v>
      </c>
      <c r="B8374">
        <v>1353</v>
      </c>
      <c r="C8374">
        <v>2</v>
      </c>
      <c r="D8374">
        <v>5</v>
      </c>
      <c r="E8374">
        <v>3</v>
      </c>
      <c r="F8374">
        <v>5</v>
      </c>
      <c r="G8374">
        <v>-0.68855634646256392</v>
      </c>
      <c r="H8374">
        <v>4.1202035527877907</v>
      </c>
      <c r="I8374">
        <v>-0.31220321103194415</v>
      </c>
      <c r="J8374">
        <v>3.7888058577245527</v>
      </c>
    </row>
    <row r="8375" spans="1:10" x14ac:dyDescent="0.2">
      <c r="A8375">
        <v>35204332</v>
      </c>
      <c r="B8375">
        <v>529</v>
      </c>
      <c r="C8375">
        <v>1</v>
      </c>
      <c r="D8375">
        <v>4</v>
      </c>
      <c r="E8375">
        <v>2</v>
      </c>
      <c r="F8375">
        <v>5</v>
      </c>
      <c r="G8375">
        <v>-1.1072871822352737</v>
      </c>
      <c r="H8375">
        <v>0.32764248590543266</v>
      </c>
      <c r="I8375">
        <v>-0.6719895507448137</v>
      </c>
      <c r="J8375">
        <v>2.0293616614590624</v>
      </c>
    </row>
    <row r="8376" spans="1:10" x14ac:dyDescent="0.2">
      <c r="A8376">
        <v>35204333</v>
      </c>
      <c r="B8376">
        <v>3018</v>
      </c>
      <c r="C8376">
        <v>3</v>
      </c>
      <c r="D8376">
        <v>5</v>
      </c>
      <c r="E8376">
        <v>3</v>
      </c>
      <c r="F8376">
        <v>5</v>
      </c>
      <c r="G8376">
        <v>-1.0192999645096512E-2</v>
      </c>
      <c r="H8376">
        <v>3.7858909942677692</v>
      </c>
      <c r="I8376">
        <v>-9.2930553072228417E-2</v>
      </c>
      <c r="J8376">
        <v>2.16081291072754</v>
      </c>
    </row>
    <row r="8377" spans="1:10" x14ac:dyDescent="0.2">
      <c r="A8377">
        <v>35204334</v>
      </c>
      <c r="B8377">
        <v>327</v>
      </c>
      <c r="C8377">
        <v>3</v>
      </c>
      <c r="D8377">
        <v>2</v>
      </c>
      <c r="E8377">
        <v>4</v>
      </c>
      <c r="F8377">
        <v>5</v>
      </c>
      <c r="G8377">
        <v>-0.32280107406648317</v>
      </c>
      <c r="H8377">
        <v>-0.48387595743327305</v>
      </c>
      <c r="I8377">
        <v>0.13221752369445788</v>
      </c>
      <c r="J8377">
        <v>1.0006482221234914</v>
      </c>
    </row>
    <row r="8378" spans="1:10" x14ac:dyDescent="0.2">
      <c r="A8378">
        <v>35204335</v>
      </c>
      <c r="B8378">
        <v>693</v>
      </c>
      <c r="C8378">
        <v>5</v>
      </c>
      <c r="D8378">
        <v>5</v>
      </c>
      <c r="E8378">
        <v>4</v>
      </c>
      <c r="F8378">
        <v>5</v>
      </c>
      <c r="G8378">
        <v>2.6866837769408938</v>
      </c>
      <c r="H8378">
        <v>2.9255573230036105</v>
      </c>
      <c r="I8378">
        <v>0.13377345536150975</v>
      </c>
      <c r="J8378">
        <v>1.4214659312346694</v>
      </c>
    </row>
    <row r="8379" spans="1:10" x14ac:dyDescent="0.2">
      <c r="A8379">
        <v>35204336</v>
      </c>
      <c r="B8379">
        <v>503</v>
      </c>
      <c r="C8379">
        <v>2</v>
      </c>
      <c r="D8379">
        <v>4</v>
      </c>
      <c r="E8379">
        <v>5</v>
      </c>
      <c r="F8379">
        <v>5</v>
      </c>
      <c r="G8379">
        <v>-0.53450931752708919</v>
      </c>
      <c r="H8379">
        <v>9.085988312099065E-2</v>
      </c>
      <c r="I8379">
        <v>0.65342773251892916</v>
      </c>
      <c r="J8379">
        <v>0.85036435049148118</v>
      </c>
    </row>
    <row r="8380" spans="1:10" x14ac:dyDescent="0.2">
      <c r="A8380">
        <v>35204337</v>
      </c>
      <c r="B8380">
        <v>547</v>
      </c>
      <c r="C8380">
        <v>4</v>
      </c>
      <c r="D8380">
        <v>5</v>
      </c>
      <c r="E8380">
        <v>2</v>
      </c>
      <c r="F8380">
        <v>4</v>
      </c>
      <c r="G8380">
        <v>0.13972677721680096</v>
      </c>
      <c r="H8380">
        <v>4.076175517440717</v>
      </c>
      <c r="I8380">
        <v>-0.42018514390706402</v>
      </c>
      <c r="J8380">
        <v>0.62362161516867798</v>
      </c>
    </row>
    <row r="8381" spans="1:10" x14ac:dyDescent="0.2">
      <c r="A8381">
        <v>35204338</v>
      </c>
      <c r="B8381">
        <v>365</v>
      </c>
      <c r="C8381">
        <v>3</v>
      </c>
      <c r="D8381">
        <v>3</v>
      </c>
      <c r="E8381">
        <v>3</v>
      </c>
      <c r="F8381">
        <v>5</v>
      </c>
      <c r="G8381">
        <v>-0.30240038073662223</v>
      </c>
      <c r="H8381">
        <v>-0.25665393166870848</v>
      </c>
      <c r="I8381">
        <v>-0.2651861612095649</v>
      </c>
      <c r="J8381">
        <v>0.71860531711526843</v>
      </c>
    </row>
    <row r="8382" spans="1:10" x14ac:dyDescent="0.2">
      <c r="A8382">
        <v>35204339</v>
      </c>
      <c r="B8382">
        <v>835</v>
      </c>
      <c r="C8382">
        <v>5</v>
      </c>
      <c r="D8382">
        <v>4</v>
      </c>
      <c r="E8382">
        <v>3</v>
      </c>
      <c r="F8382">
        <v>4</v>
      </c>
      <c r="G8382">
        <v>0.99903423922618129</v>
      </c>
      <c r="H8382">
        <v>0.25117799255044349</v>
      </c>
      <c r="I8382">
        <v>-0.17284440347499214</v>
      </c>
      <c r="J8382">
        <v>0.54705701961652486</v>
      </c>
    </row>
    <row r="8383" spans="1:10" x14ac:dyDescent="0.2">
      <c r="A8383">
        <v>35204340</v>
      </c>
      <c r="B8383">
        <v>656</v>
      </c>
      <c r="C8383">
        <v>5</v>
      </c>
      <c r="D8383">
        <v>5</v>
      </c>
      <c r="E8383">
        <v>3</v>
      </c>
      <c r="F8383">
        <v>5</v>
      </c>
      <c r="G8383">
        <v>1.0619724457312896</v>
      </c>
      <c r="H8383">
        <v>2.0664032784560455</v>
      </c>
      <c r="I8383">
        <v>-0.27007872745513201</v>
      </c>
      <c r="J8383">
        <v>0.99349405901851617</v>
      </c>
    </row>
    <row r="8384" spans="1:10" x14ac:dyDescent="0.2">
      <c r="A8384">
        <v>35204341</v>
      </c>
      <c r="B8384">
        <v>341</v>
      </c>
      <c r="C8384">
        <v>5</v>
      </c>
      <c r="D8384">
        <v>5</v>
      </c>
      <c r="E8384">
        <v>5</v>
      </c>
      <c r="F8384">
        <v>4</v>
      </c>
      <c r="G8384">
        <v>0.78334355161362912</v>
      </c>
      <c r="H8384">
        <v>0.89065133442615907</v>
      </c>
      <c r="I8384">
        <v>4.9083586416112217</v>
      </c>
      <c r="J8384">
        <v>1.9896944045195403E-2</v>
      </c>
    </row>
    <row r="8385" spans="1:10" x14ac:dyDescent="0.2">
      <c r="A8385">
        <v>35204342</v>
      </c>
      <c r="B8385">
        <v>541</v>
      </c>
      <c r="C8385">
        <v>2</v>
      </c>
      <c r="D8385">
        <v>1</v>
      </c>
      <c r="E8385">
        <v>4</v>
      </c>
      <c r="F8385">
        <v>2</v>
      </c>
      <c r="G8385">
        <v>-0.52203375237834715</v>
      </c>
      <c r="H8385">
        <v>-1.1693006347452861</v>
      </c>
      <c r="I8385">
        <v>0.41066439560997831</v>
      </c>
      <c r="J8385">
        <v>-0.4697843557439263</v>
      </c>
    </row>
    <row r="8386" spans="1:10" x14ac:dyDescent="0.2">
      <c r="A8386">
        <v>35204343</v>
      </c>
      <c r="B8386">
        <v>590</v>
      </c>
      <c r="C8386">
        <v>2</v>
      </c>
      <c r="D8386">
        <v>2</v>
      </c>
      <c r="E8386">
        <v>4</v>
      </c>
      <c r="F8386">
        <v>3</v>
      </c>
      <c r="G8386">
        <v>-0.58250430494592709</v>
      </c>
      <c r="H8386">
        <v>-0.53823244817499283</v>
      </c>
      <c r="I8386">
        <v>0.46933614821384012</v>
      </c>
      <c r="J8386">
        <v>-0.10540697449782564</v>
      </c>
    </row>
    <row r="8387" spans="1:10" x14ac:dyDescent="0.2">
      <c r="A8387">
        <v>35204344</v>
      </c>
      <c r="B8387">
        <v>1125</v>
      </c>
      <c r="C8387">
        <v>5</v>
      </c>
      <c r="D8387">
        <v>4</v>
      </c>
      <c r="E8387">
        <v>3</v>
      </c>
      <c r="F8387">
        <v>5</v>
      </c>
      <c r="G8387">
        <v>1.8888947897136081</v>
      </c>
      <c r="H8387">
        <v>0.51477242843323212</v>
      </c>
      <c r="I8387">
        <v>-0.17879836976400523</v>
      </c>
      <c r="J8387">
        <v>1.1010784978846342</v>
      </c>
    </row>
    <row r="8388" spans="1:10" x14ac:dyDescent="0.2">
      <c r="A8388">
        <v>35204345</v>
      </c>
      <c r="B8388">
        <v>627</v>
      </c>
      <c r="C8388">
        <v>2</v>
      </c>
      <c r="D8388">
        <v>5</v>
      </c>
      <c r="E8388">
        <v>1</v>
      </c>
      <c r="F8388">
        <v>5</v>
      </c>
      <c r="G8388">
        <v>-0.55782439351524093</v>
      </c>
      <c r="H8388">
        <v>0.97070580126333772</v>
      </c>
      <c r="I8388">
        <v>-1.0090488658927252</v>
      </c>
      <c r="J8388">
        <v>1.4839906395636562</v>
      </c>
    </row>
    <row r="8389" spans="1:10" x14ac:dyDescent="0.2">
      <c r="A8389">
        <v>35204346</v>
      </c>
      <c r="B8389">
        <v>916</v>
      </c>
      <c r="C8389">
        <v>5</v>
      </c>
      <c r="D8389">
        <v>5</v>
      </c>
      <c r="E8389">
        <v>2</v>
      </c>
      <c r="F8389">
        <v>5</v>
      </c>
      <c r="G8389">
        <v>0.98944333286516306</v>
      </c>
      <c r="H8389">
        <v>1.5297545383975477</v>
      </c>
      <c r="I8389">
        <v>-0.65947439778067041</v>
      </c>
      <c r="J8389">
        <v>1.8922291511525284</v>
      </c>
    </row>
    <row r="8390" spans="1:10" x14ac:dyDescent="0.2">
      <c r="A8390">
        <v>35204347</v>
      </c>
      <c r="B8390">
        <v>2301</v>
      </c>
      <c r="C8390">
        <v>4</v>
      </c>
      <c r="D8390">
        <v>5</v>
      </c>
      <c r="E8390">
        <v>1</v>
      </c>
      <c r="F8390">
        <v>5</v>
      </c>
      <c r="G8390">
        <v>0.27984380539861664</v>
      </c>
      <c r="H8390">
        <v>1.774725088904382</v>
      </c>
      <c r="I8390">
        <v>-1.0106395469602274</v>
      </c>
      <c r="J8390">
        <v>3.1380380362218654</v>
      </c>
    </row>
    <row r="8391" spans="1:10" x14ac:dyDescent="0.2">
      <c r="A8391">
        <v>35204348</v>
      </c>
      <c r="B8391">
        <v>2038</v>
      </c>
      <c r="C8391">
        <v>4</v>
      </c>
      <c r="D8391">
        <v>5</v>
      </c>
      <c r="E8391">
        <v>4</v>
      </c>
      <c r="F8391">
        <v>5</v>
      </c>
      <c r="G8391">
        <v>0.10105978678503896</v>
      </c>
      <c r="H8391">
        <v>0.98795630636235743</v>
      </c>
      <c r="I8391">
        <v>0.16648425104083303</v>
      </c>
      <c r="J8391">
        <v>1.4486675539743739</v>
      </c>
    </row>
    <row r="8392" spans="1:10" x14ac:dyDescent="0.2">
      <c r="A8392">
        <v>35204349</v>
      </c>
      <c r="B8392">
        <v>550</v>
      </c>
      <c r="C8392">
        <v>2</v>
      </c>
      <c r="D8392">
        <v>4</v>
      </c>
      <c r="E8392">
        <v>4</v>
      </c>
      <c r="F8392">
        <v>5</v>
      </c>
      <c r="G8392">
        <v>-0.69586519958760351</v>
      </c>
      <c r="H8392">
        <v>0.5446553394971978</v>
      </c>
      <c r="I8392">
        <v>0.47564680260321268</v>
      </c>
      <c r="J8392">
        <v>1.4255273329383136</v>
      </c>
    </row>
    <row r="8393" spans="1:10" x14ac:dyDescent="0.2">
      <c r="A8393">
        <v>35204350</v>
      </c>
      <c r="B8393">
        <v>495</v>
      </c>
      <c r="C8393">
        <v>1</v>
      </c>
      <c r="D8393">
        <v>4</v>
      </c>
      <c r="E8393">
        <v>4</v>
      </c>
      <c r="F8393">
        <v>5</v>
      </c>
      <c r="G8393">
        <v>-0.77324871768297332</v>
      </c>
      <c r="H8393">
        <v>0.29771587848663128</v>
      </c>
      <c r="I8393">
        <v>0.53151151986773504</v>
      </c>
      <c r="J8393">
        <v>1.2354691757175305</v>
      </c>
    </row>
    <row r="8394" spans="1:10" x14ac:dyDescent="0.2">
      <c r="A8394">
        <v>35204351</v>
      </c>
      <c r="B8394">
        <v>2144</v>
      </c>
      <c r="C8394">
        <v>2</v>
      </c>
      <c r="D8394">
        <v>5</v>
      </c>
      <c r="E8394">
        <v>3</v>
      </c>
      <c r="F8394">
        <v>5</v>
      </c>
      <c r="G8394">
        <v>-0.68528931305500285</v>
      </c>
      <c r="H8394">
        <v>0.99159765402418609</v>
      </c>
      <c r="I8394">
        <v>-0.27261706475809699</v>
      </c>
      <c r="J8394">
        <v>1.9369388274306991</v>
      </c>
    </row>
    <row r="8395" spans="1:10" x14ac:dyDescent="0.2">
      <c r="A8395">
        <v>35204352</v>
      </c>
      <c r="B8395">
        <v>1510</v>
      </c>
      <c r="C8395">
        <v>4</v>
      </c>
      <c r="D8395">
        <v>5</v>
      </c>
      <c r="E8395">
        <v>2</v>
      </c>
      <c r="F8395">
        <v>5</v>
      </c>
      <c r="G8395">
        <v>0.47423148124467107</v>
      </c>
      <c r="H8395">
        <v>3.0919772168874751</v>
      </c>
      <c r="I8395">
        <v>-0.52292695978353365</v>
      </c>
      <c r="J8395">
        <v>1.6705916491546997</v>
      </c>
    </row>
    <row r="8396" spans="1:10" x14ac:dyDescent="0.2">
      <c r="A8396">
        <v>35204353</v>
      </c>
      <c r="B8396">
        <v>2293</v>
      </c>
      <c r="C8396">
        <v>2</v>
      </c>
      <c r="D8396">
        <v>5</v>
      </c>
      <c r="E8396">
        <v>1</v>
      </c>
      <c r="F8396">
        <v>5</v>
      </c>
      <c r="G8396">
        <v>-0.50609159829393024</v>
      </c>
      <c r="H8396">
        <v>4.5428434578065335</v>
      </c>
      <c r="I8396">
        <v>-0.77513972067307724</v>
      </c>
      <c r="J8396">
        <v>2.2761852196456247</v>
      </c>
    </row>
    <row r="8397" spans="1:10" x14ac:dyDescent="0.2">
      <c r="A8397">
        <v>35204354</v>
      </c>
      <c r="B8397">
        <v>1473</v>
      </c>
      <c r="C8397">
        <v>5</v>
      </c>
      <c r="D8397">
        <v>4</v>
      </c>
      <c r="E8397">
        <v>5</v>
      </c>
      <c r="F8397">
        <v>5</v>
      </c>
      <c r="G8397">
        <v>2.1428186566356122</v>
      </c>
      <c r="H8397">
        <v>4.002413979365993E-2</v>
      </c>
      <c r="I8397">
        <v>1.6293800071256856</v>
      </c>
      <c r="J8397">
        <v>0.92192786310551889</v>
      </c>
    </row>
    <row r="8398" spans="1:10" x14ac:dyDescent="0.2">
      <c r="A8398">
        <v>35204355</v>
      </c>
      <c r="B8398">
        <v>2632</v>
      </c>
      <c r="C8398">
        <v>4</v>
      </c>
      <c r="D8398">
        <v>5</v>
      </c>
      <c r="E8398">
        <v>3</v>
      </c>
      <c r="F8398">
        <v>5</v>
      </c>
      <c r="G8398">
        <v>0.28943033898643644</v>
      </c>
      <c r="H8398">
        <v>0.60874481142992765</v>
      </c>
      <c r="I8398">
        <v>4.104168126533303E-4</v>
      </c>
      <c r="J8398">
        <v>1.811806795011766</v>
      </c>
    </row>
    <row r="8399" spans="1:10" x14ac:dyDescent="0.2">
      <c r="A8399">
        <v>35204356</v>
      </c>
      <c r="B8399">
        <v>750</v>
      </c>
      <c r="C8399">
        <v>5</v>
      </c>
      <c r="D8399">
        <v>5</v>
      </c>
      <c r="E8399">
        <v>1</v>
      </c>
      <c r="F8399">
        <v>5</v>
      </c>
      <c r="G8399">
        <v>1.3185055762940392</v>
      </c>
      <c r="H8399">
        <v>2.5003210200268242</v>
      </c>
      <c r="I8399">
        <v>-1.0848226091419275</v>
      </c>
      <c r="J8399">
        <v>2.9227132689191522</v>
      </c>
    </row>
    <row r="8400" spans="1:10" x14ac:dyDescent="0.2">
      <c r="A8400">
        <v>35204357</v>
      </c>
      <c r="B8400">
        <v>573</v>
      </c>
      <c r="C8400">
        <v>1</v>
      </c>
      <c r="D8400">
        <v>4</v>
      </c>
      <c r="E8400">
        <v>1</v>
      </c>
      <c r="F8400">
        <v>5</v>
      </c>
      <c r="G8400">
        <v>-1.3711041129114718</v>
      </c>
      <c r="H8400">
        <v>0.41671121410953982</v>
      </c>
      <c r="I8400">
        <v>-0.80587842865398673</v>
      </c>
      <c r="J8400">
        <v>2.5535104028196258</v>
      </c>
    </row>
    <row r="8401" spans="1:10" x14ac:dyDescent="0.2">
      <c r="A8401">
        <v>35204358</v>
      </c>
      <c r="B8401">
        <v>739</v>
      </c>
      <c r="C8401">
        <v>1</v>
      </c>
      <c r="D8401">
        <v>5</v>
      </c>
      <c r="E8401">
        <v>1</v>
      </c>
      <c r="F8401">
        <v>5</v>
      </c>
      <c r="G8401">
        <v>-0.8560593065419122</v>
      </c>
      <c r="H8401">
        <v>1.7184534510990046</v>
      </c>
      <c r="I8401">
        <v>-0.81344187271620016</v>
      </c>
      <c r="J8401">
        <v>2.7786589155084043</v>
      </c>
    </row>
    <row r="8402" spans="1:10" x14ac:dyDescent="0.2">
      <c r="A8402">
        <v>35204359</v>
      </c>
      <c r="B8402">
        <v>1242</v>
      </c>
      <c r="C8402">
        <v>3</v>
      </c>
      <c r="D8402">
        <v>5</v>
      </c>
      <c r="E8402">
        <v>1</v>
      </c>
      <c r="F8402">
        <v>5</v>
      </c>
      <c r="G8402">
        <v>-0.16059433639867945</v>
      </c>
      <c r="H8402">
        <v>2.6241866034091554</v>
      </c>
      <c r="I8402">
        <v>-1.1226858975731966</v>
      </c>
      <c r="J8402">
        <v>2.9990678266618103</v>
      </c>
    </row>
    <row r="8403" spans="1:10" x14ac:dyDescent="0.2">
      <c r="A8403">
        <v>35204360</v>
      </c>
      <c r="B8403">
        <v>956</v>
      </c>
      <c r="C8403">
        <v>5</v>
      </c>
      <c r="D8403">
        <v>4</v>
      </c>
      <c r="E8403">
        <v>3</v>
      </c>
      <c r="F8403">
        <v>5</v>
      </c>
      <c r="G8403">
        <v>1.4837421766307757</v>
      </c>
      <c r="H8403">
        <v>0.46330983110834301</v>
      </c>
      <c r="I8403">
        <v>1.807670690886222E-2</v>
      </c>
      <c r="J8403">
        <v>0.73591921494792234</v>
      </c>
    </row>
    <row r="8404" spans="1:10" x14ac:dyDescent="0.2">
      <c r="A8404">
        <v>35204361</v>
      </c>
      <c r="B8404">
        <v>486</v>
      </c>
      <c r="C8404">
        <v>2</v>
      </c>
      <c r="D8404">
        <v>2</v>
      </c>
      <c r="E8404">
        <v>3</v>
      </c>
      <c r="F8404">
        <v>3</v>
      </c>
      <c r="G8404">
        <v>-0.65326143265777803</v>
      </c>
      <c r="H8404">
        <v>-0.62314235415867547</v>
      </c>
      <c r="I8404">
        <v>5.7830043661314043E-3</v>
      </c>
      <c r="J8404">
        <v>-0.23956528965500593</v>
      </c>
    </row>
    <row r="8405" spans="1:10" x14ac:dyDescent="0.2">
      <c r="A8405">
        <v>35204362</v>
      </c>
      <c r="B8405">
        <v>507</v>
      </c>
      <c r="C8405">
        <v>2</v>
      </c>
      <c r="D8405">
        <v>1</v>
      </c>
      <c r="E8405">
        <v>4</v>
      </c>
      <c r="F8405">
        <v>3</v>
      </c>
      <c r="G8405">
        <v>-0.64479499794473516</v>
      </c>
      <c r="H8405">
        <v>-1.0130399278664708</v>
      </c>
      <c r="I8405">
        <v>0.20135879523968003</v>
      </c>
      <c r="J8405">
        <v>-0.12823209183526327</v>
      </c>
    </row>
    <row r="8406" spans="1:10" x14ac:dyDescent="0.2">
      <c r="A8406">
        <v>35204363</v>
      </c>
      <c r="B8406">
        <v>589</v>
      </c>
      <c r="C8406">
        <v>2</v>
      </c>
      <c r="D8406">
        <v>1</v>
      </c>
      <c r="E8406">
        <v>4</v>
      </c>
      <c r="F8406">
        <v>3</v>
      </c>
      <c r="G8406">
        <v>-0.62739231669560958</v>
      </c>
      <c r="H8406">
        <v>-0.88125373569966836</v>
      </c>
      <c r="I8406">
        <v>0.11997455661474082</v>
      </c>
      <c r="J8406">
        <v>-0.24685028947161525</v>
      </c>
    </row>
    <row r="8407" spans="1:10" x14ac:dyDescent="0.2">
      <c r="A8407">
        <v>35204364</v>
      </c>
      <c r="B8407">
        <v>972</v>
      </c>
      <c r="C8407">
        <v>4</v>
      </c>
      <c r="D8407">
        <v>5</v>
      </c>
      <c r="E8407">
        <v>1</v>
      </c>
      <c r="F8407">
        <v>5</v>
      </c>
      <c r="G8407">
        <v>0.50675116976464774</v>
      </c>
      <c r="H8407">
        <v>3.1715712826521307</v>
      </c>
      <c r="I8407">
        <v>-0.96576319903045327</v>
      </c>
      <c r="J8407">
        <v>4.0535325863001326</v>
      </c>
    </row>
    <row r="8408" spans="1:10" x14ac:dyDescent="0.2">
      <c r="A8408">
        <v>35204365</v>
      </c>
      <c r="B8408">
        <v>505</v>
      </c>
      <c r="C8408">
        <v>1</v>
      </c>
      <c r="D8408">
        <v>2</v>
      </c>
      <c r="E8408">
        <v>2</v>
      </c>
      <c r="F8408">
        <v>3</v>
      </c>
      <c r="G8408">
        <v>-0.75903570900734096</v>
      </c>
      <c r="H8408">
        <v>-0.65514507762139895</v>
      </c>
      <c r="I8408">
        <v>-0.34507057551227577</v>
      </c>
      <c r="J8408">
        <v>-0.26167034292554464</v>
      </c>
    </row>
    <row r="8409" spans="1:10" x14ac:dyDescent="0.2">
      <c r="A8409">
        <v>35204366</v>
      </c>
      <c r="B8409">
        <v>496</v>
      </c>
      <c r="C8409">
        <v>5</v>
      </c>
      <c r="D8409">
        <v>5</v>
      </c>
      <c r="E8409">
        <v>3</v>
      </c>
      <c r="F8409">
        <v>5</v>
      </c>
      <c r="G8409">
        <v>2.1813432508707242</v>
      </c>
      <c r="H8409">
        <v>5.5814356292131331</v>
      </c>
      <c r="I8409">
        <v>-0.18937585493546299</v>
      </c>
      <c r="J8409">
        <v>1.4528899519541931</v>
      </c>
    </row>
    <row r="8410" spans="1:10" x14ac:dyDescent="0.2">
      <c r="A8410">
        <v>35204367</v>
      </c>
      <c r="B8410">
        <v>4577</v>
      </c>
      <c r="C8410">
        <v>3</v>
      </c>
      <c r="D8410">
        <v>5</v>
      </c>
      <c r="E8410">
        <v>3</v>
      </c>
      <c r="F8410">
        <v>5</v>
      </c>
      <c r="G8410">
        <v>-0.23572679024843043</v>
      </c>
      <c r="H8410">
        <v>3.7698161281516267</v>
      </c>
      <c r="I8410">
        <v>-0.24472663071521383</v>
      </c>
      <c r="J8410">
        <v>3.8640839924722421</v>
      </c>
    </row>
    <row r="8411" spans="1:10" x14ac:dyDescent="0.2">
      <c r="A8411">
        <v>35204369</v>
      </c>
      <c r="B8411">
        <v>417</v>
      </c>
      <c r="C8411">
        <v>4</v>
      </c>
      <c r="D8411">
        <v>4</v>
      </c>
      <c r="E8411">
        <v>2</v>
      </c>
      <c r="F8411">
        <v>5</v>
      </c>
      <c r="G8411">
        <v>2.8682935825785627E-2</v>
      </c>
      <c r="H8411">
        <v>0.16846941972601354</v>
      </c>
      <c r="I8411">
        <v>-0.36455123157280267</v>
      </c>
      <c r="J8411">
        <v>0.86727521984997336</v>
      </c>
    </row>
    <row r="8412" spans="1:10" x14ac:dyDescent="0.2">
      <c r="A8412">
        <v>35204370</v>
      </c>
      <c r="B8412">
        <v>1470</v>
      </c>
      <c r="C8412">
        <v>4</v>
      </c>
      <c r="D8412">
        <v>5</v>
      </c>
      <c r="E8412">
        <v>4</v>
      </c>
      <c r="F8412">
        <v>5</v>
      </c>
      <c r="G8412">
        <v>0.44646168296863215</v>
      </c>
      <c r="H8412">
        <v>1.6621276518756443</v>
      </c>
      <c r="I8412">
        <v>3.931229365571981E-2</v>
      </c>
      <c r="J8412">
        <v>2.8234133043654808</v>
      </c>
    </row>
    <row r="8413" spans="1:10" x14ac:dyDescent="0.2">
      <c r="A8413">
        <v>35204371</v>
      </c>
      <c r="B8413">
        <v>3774</v>
      </c>
      <c r="C8413">
        <v>3</v>
      </c>
      <c r="D8413">
        <v>5</v>
      </c>
      <c r="E8413">
        <v>1</v>
      </c>
      <c r="F8413">
        <v>5</v>
      </c>
      <c r="G8413">
        <v>-1.8942249006905665E-2</v>
      </c>
      <c r="H8413">
        <v>2.1810888278843699</v>
      </c>
      <c r="I8413">
        <v>-0.76398925517038685</v>
      </c>
      <c r="J8413">
        <v>4.6572320599220118</v>
      </c>
    </row>
    <row r="8414" spans="1:10" x14ac:dyDescent="0.2">
      <c r="A8414">
        <v>35204372</v>
      </c>
      <c r="B8414">
        <v>1115</v>
      </c>
      <c r="C8414">
        <v>5</v>
      </c>
      <c r="D8414">
        <v>5</v>
      </c>
      <c r="E8414">
        <v>2</v>
      </c>
      <c r="F8414">
        <v>5</v>
      </c>
      <c r="G8414">
        <v>1.7496770649106077</v>
      </c>
      <c r="H8414">
        <v>2.803971011630384</v>
      </c>
      <c r="I8414">
        <v>-0.69191508499231569</v>
      </c>
      <c r="J8414">
        <v>3.1937519170196702</v>
      </c>
    </row>
    <row r="8415" spans="1:10" x14ac:dyDescent="0.2">
      <c r="A8415">
        <v>35204373</v>
      </c>
      <c r="B8415">
        <v>1840</v>
      </c>
      <c r="C8415">
        <v>4</v>
      </c>
      <c r="D8415">
        <v>5</v>
      </c>
      <c r="E8415">
        <v>4</v>
      </c>
      <c r="F8415">
        <v>5</v>
      </c>
      <c r="G8415">
        <v>0.12888172176000504</v>
      </c>
      <c r="H8415">
        <v>1.8422712079037604</v>
      </c>
      <c r="I8415">
        <v>0.26053611637493074</v>
      </c>
      <c r="J8415">
        <v>1.1747680650771557</v>
      </c>
    </row>
    <row r="8416" spans="1:10" x14ac:dyDescent="0.2">
      <c r="A8416">
        <v>35204374</v>
      </c>
      <c r="B8416">
        <v>597</v>
      </c>
      <c r="C8416">
        <v>2</v>
      </c>
      <c r="D8416">
        <v>4</v>
      </c>
      <c r="E8416">
        <v>4</v>
      </c>
      <c r="F8416">
        <v>4</v>
      </c>
      <c r="G8416">
        <v>-0.53278205602200268</v>
      </c>
      <c r="H8416">
        <v>0.23878887878223107</v>
      </c>
      <c r="I8416">
        <v>0.51946446463748941</v>
      </c>
      <c r="J8416">
        <v>0.62937806021014775</v>
      </c>
    </row>
    <row r="8417" spans="1:10" x14ac:dyDescent="0.2">
      <c r="A8417">
        <v>35204375</v>
      </c>
      <c r="B8417">
        <v>605</v>
      </c>
      <c r="C8417">
        <v>2</v>
      </c>
      <c r="D8417">
        <v>3</v>
      </c>
      <c r="E8417">
        <v>5</v>
      </c>
      <c r="F8417">
        <v>4</v>
      </c>
      <c r="G8417">
        <v>-0.43322962653875452</v>
      </c>
      <c r="H8417">
        <v>-0.15885404202690931</v>
      </c>
      <c r="I8417">
        <v>0.66596421120272886</v>
      </c>
      <c r="J8417">
        <v>0.32771053094746527</v>
      </c>
    </row>
    <row r="8418" spans="1:10" x14ac:dyDescent="0.2">
      <c r="A8418">
        <v>35204376</v>
      </c>
      <c r="B8418">
        <v>489</v>
      </c>
      <c r="C8418">
        <v>2</v>
      </c>
      <c r="D8418">
        <v>4</v>
      </c>
      <c r="E8418">
        <v>3</v>
      </c>
      <c r="F8418">
        <v>5</v>
      </c>
      <c r="G8418">
        <v>-0.52419608685974584</v>
      </c>
      <c r="H8418">
        <v>0.43134654632397124</v>
      </c>
      <c r="I8418">
        <v>-0.17364193622850849</v>
      </c>
      <c r="J8418">
        <v>1.4700772450857587</v>
      </c>
    </row>
    <row r="8419" spans="1:10" x14ac:dyDescent="0.2">
      <c r="A8419">
        <v>35204377</v>
      </c>
      <c r="B8419">
        <v>469</v>
      </c>
      <c r="C8419">
        <v>4</v>
      </c>
      <c r="D8419">
        <v>4</v>
      </c>
      <c r="E8419">
        <v>4</v>
      </c>
      <c r="F8419">
        <v>4</v>
      </c>
      <c r="G8419">
        <v>7.7341578820429524E-2</v>
      </c>
      <c r="H8419">
        <v>8.6110326827447264E-3</v>
      </c>
      <c r="I8419">
        <v>0.45104474900905206</v>
      </c>
      <c r="J8419">
        <v>0.47174890704867145</v>
      </c>
    </row>
    <row r="8420" spans="1:10" x14ac:dyDescent="0.2">
      <c r="A8420">
        <v>35204378</v>
      </c>
      <c r="B8420">
        <v>546</v>
      </c>
      <c r="C8420">
        <v>2</v>
      </c>
      <c r="D8420">
        <v>5</v>
      </c>
      <c r="E8420">
        <v>4</v>
      </c>
      <c r="F8420">
        <v>5</v>
      </c>
      <c r="G8420">
        <v>-0.69751962079315311</v>
      </c>
      <c r="H8420">
        <v>0.9910074061679639</v>
      </c>
      <c r="I8420">
        <v>5.9000800851197195E-2</v>
      </c>
      <c r="J8420">
        <v>2.2996619588805474</v>
      </c>
    </row>
    <row r="8421" spans="1:10" x14ac:dyDescent="0.2">
      <c r="A8421">
        <v>35204379</v>
      </c>
      <c r="B8421">
        <v>420</v>
      </c>
      <c r="C8421">
        <v>2</v>
      </c>
      <c r="D8421">
        <v>4</v>
      </c>
      <c r="E8421">
        <v>4</v>
      </c>
      <c r="F8421">
        <v>5</v>
      </c>
      <c r="G8421">
        <v>-0.59534551128726754</v>
      </c>
      <c r="H8421">
        <v>0.11646232682728797</v>
      </c>
      <c r="I8421">
        <v>0.23121737180171942</v>
      </c>
      <c r="J8421">
        <v>0.74050378405537254</v>
      </c>
    </row>
    <row r="8422" spans="1:10" x14ac:dyDescent="0.2">
      <c r="A8422">
        <v>35204380</v>
      </c>
      <c r="B8422">
        <v>2709</v>
      </c>
      <c r="C8422">
        <v>5</v>
      </c>
      <c r="D8422">
        <v>4</v>
      </c>
      <c r="E8422">
        <v>1</v>
      </c>
      <c r="F8422">
        <v>5</v>
      </c>
      <c r="G8422">
        <v>2.9967443175800743</v>
      </c>
      <c r="H8422">
        <v>0.24275199905567363</v>
      </c>
      <c r="I8422">
        <v>-1.235131580257236</v>
      </c>
      <c r="J8422">
        <v>1.6250613774363079</v>
      </c>
    </row>
    <row r="8423" spans="1:10" x14ac:dyDescent="0.2">
      <c r="A8423">
        <v>35204381</v>
      </c>
      <c r="B8423">
        <v>1296</v>
      </c>
      <c r="C8423">
        <v>5</v>
      </c>
      <c r="D8423">
        <v>3</v>
      </c>
      <c r="E8423">
        <v>1</v>
      </c>
      <c r="F8423">
        <v>5</v>
      </c>
      <c r="G8423">
        <v>3.3978316042700007</v>
      </c>
      <c r="H8423">
        <v>-7.758903875931096E-2</v>
      </c>
      <c r="I8423">
        <v>-1.2454934589132909</v>
      </c>
      <c r="J8423">
        <v>1.2633495044474938</v>
      </c>
    </row>
    <row r="8424" spans="1:10" x14ac:dyDescent="0.2">
      <c r="A8424">
        <v>35204382</v>
      </c>
      <c r="B8424">
        <v>2068</v>
      </c>
      <c r="C8424">
        <v>5</v>
      </c>
      <c r="D8424">
        <v>4</v>
      </c>
      <c r="E8424">
        <v>1</v>
      </c>
      <c r="F8424">
        <v>5</v>
      </c>
      <c r="G8424">
        <v>3.0986302588943615</v>
      </c>
      <c r="H8424">
        <v>0.45921293910331407</v>
      </c>
      <c r="I8424">
        <v>-1.2423459993743955</v>
      </c>
      <c r="J8424">
        <v>1.1367694842769587</v>
      </c>
    </row>
    <row r="8425" spans="1:10" x14ac:dyDescent="0.2">
      <c r="A8425">
        <v>35204383</v>
      </c>
      <c r="B8425">
        <v>725</v>
      </c>
      <c r="C8425">
        <v>5</v>
      </c>
      <c r="D8425">
        <v>3</v>
      </c>
      <c r="E8425">
        <v>1</v>
      </c>
      <c r="F8425">
        <v>4</v>
      </c>
      <c r="G8425">
        <v>1.1819481693442222</v>
      </c>
      <c r="H8425">
        <v>-0.3690616439420894</v>
      </c>
      <c r="I8425">
        <v>-0.8507184348471124</v>
      </c>
      <c r="J8425">
        <v>0.27593748991643391</v>
      </c>
    </row>
    <row r="8426" spans="1:10" x14ac:dyDescent="0.2">
      <c r="A8426">
        <v>35204384</v>
      </c>
      <c r="B8426">
        <v>727</v>
      </c>
      <c r="C8426">
        <v>5</v>
      </c>
      <c r="D8426">
        <v>2</v>
      </c>
      <c r="E8426">
        <v>1</v>
      </c>
      <c r="F8426">
        <v>4</v>
      </c>
      <c r="G8426">
        <v>3.1872120486497075</v>
      </c>
      <c r="H8426">
        <v>-0.56635971895932946</v>
      </c>
      <c r="I8426">
        <v>-0.99209340808976043</v>
      </c>
      <c r="J8426">
        <v>0.42825236220387108</v>
      </c>
    </row>
    <row r="8427" spans="1:10" x14ac:dyDescent="0.2">
      <c r="A8427">
        <v>35204385</v>
      </c>
      <c r="B8427">
        <v>625</v>
      </c>
      <c r="C8427">
        <v>3</v>
      </c>
      <c r="D8427">
        <v>2</v>
      </c>
      <c r="E8427">
        <v>1</v>
      </c>
      <c r="F8427">
        <v>3</v>
      </c>
      <c r="G8427">
        <v>-0.10648527553329612</v>
      </c>
      <c r="H8427">
        <v>-0.72273815489971061</v>
      </c>
      <c r="I8427">
        <v>-0.88369709736138391</v>
      </c>
      <c r="J8427">
        <v>-0.26776224407608962</v>
      </c>
    </row>
    <row r="8428" spans="1:10" x14ac:dyDescent="0.2">
      <c r="A8428">
        <v>35204386</v>
      </c>
      <c r="B8428">
        <v>740</v>
      </c>
      <c r="C8428">
        <v>4</v>
      </c>
      <c r="D8428">
        <v>2</v>
      </c>
      <c r="E8428">
        <v>2</v>
      </c>
      <c r="F8428">
        <v>3</v>
      </c>
      <c r="G8428">
        <v>9.022926703465442E-2</v>
      </c>
      <c r="H8428">
        <v>-0.71563497842132451</v>
      </c>
      <c r="I8428">
        <v>-0.47302478669079445</v>
      </c>
      <c r="J8428">
        <v>-0.17581568618299237</v>
      </c>
    </row>
    <row r="8429" spans="1:10" x14ac:dyDescent="0.2">
      <c r="A8429">
        <v>35204387</v>
      </c>
      <c r="B8429">
        <v>554</v>
      </c>
      <c r="C8429">
        <v>5</v>
      </c>
      <c r="D8429">
        <v>2</v>
      </c>
      <c r="E8429">
        <v>2</v>
      </c>
      <c r="F8429">
        <v>4</v>
      </c>
      <c r="G8429">
        <v>2.3312057991813555</v>
      </c>
      <c r="H8429">
        <v>-0.72705240012774719</v>
      </c>
      <c r="I8429">
        <v>-0.39973394076303631</v>
      </c>
      <c r="J8429">
        <v>8.3490198418006312E-2</v>
      </c>
    </row>
    <row r="8430" spans="1:10" x14ac:dyDescent="0.2">
      <c r="A8430">
        <v>35204388</v>
      </c>
      <c r="B8430">
        <v>555</v>
      </c>
      <c r="C8430">
        <v>4</v>
      </c>
      <c r="D8430">
        <v>1</v>
      </c>
      <c r="E8430">
        <v>2</v>
      </c>
      <c r="F8430">
        <v>4</v>
      </c>
      <c r="G8430">
        <v>5.6877347849660351E-2</v>
      </c>
      <c r="H8430">
        <v>-0.83916998534992349</v>
      </c>
      <c r="I8430">
        <v>-0.68227742890143217</v>
      </c>
      <c r="J8430">
        <v>6.5114768441711601E-2</v>
      </c>
    </row>
    <row r="8431" spans="1:10" x14ac:dyDescent="0.2">
      <c r="A8431">
        <v>35204389</v>
      </c>
      <c r="B8431">
        <v>661</v>
      </c>
      <c r="C8431">
        <v>5</v>
      </c>
      <c r="D8431">
        <v>2</v>
      </c>
      <c r="E8431">
        <v>3</v>
      </c>
      <c r="F8431">
        <v>4</v>
      </c>
      <c r="G8431">
        <v>1.330804522460638</v>
      </c>
      <c r="H8431">
        <v>-0.67511640217144042</v>
      </c>
      <c r="I8431">
        <v>2.1825021261176858E-2</v>
      </c>
      <c r="J8431">
        <v>2.9515345526176923E-2</v>
      </c>
    </row>
    <row r="8432" spans="1:10" x14ac:dyDescent="0.2">
      <c r="A8432">
        <v>35204390</v>
      </c>
      <c r="B8432">
        <v>1043</v>
      </c>
      <c r="C8432">
        <v>5</v>
      </c>
      <c r="D8432">
        <v>4</v>
      </c>
      <c r="E8432">
        <v>2</v>
      </c>
      <c r="F8432">
        <v>5</v>
      </c>
      <c r="G8432">
        <v>3.2574651125459804</v>
      </c>
      <c r="H8432">
        <v>0.43815494882892658</v>
      </c>
      <c r="I8432">
        <v>-0.61064810844171769</v>
      </c>
      <c r="J8432">
        <v>1.5604415355691477</v>
      </c>
    </row>
    <row r="8433" spans="1:10" x14ac:dyDescent="0.2">
      <c r="A8433">
        <v>35204391</v>
      </c>
      <c r="B8433">
        <v>731</v>
      </c>
      <c r="C8433">
        <v>4</v>
      </c>
      <c r="D8433">
        <v>4</v>
      </c>
      <c r="E8433">
        <v>5</v>
      </c>
      <c r="F8433">
        <v>4</v>
      </c>
      <c r="G8433">
        <v>0.53344623402915725</v>
      </c>
      <c r="H8433">
        <v>0.57015295203311833</v>
      </c>
      <c r="I8433">
        <v>1.8122236397514138</v>
      </c>
      <c r="J8433">
        <v>0.46958111496112331</v>
      </c>
    </row>
    <row r="8434" spans="1:10" x14ac:dyDescent="0.2">
      <c r="A8434">
        <v>35204392</v>
      </c>
      <c r="B8434">
        <v>462</v>
      </c>
      <c r="C8434">
        <v>5</v>
      </c>
      <c r="D8434">
        <v>5</v>
      </c>
      <c r="E8434">
        <v>3</v>
      </c>
      <c r="F8434">
        <v>5</v>
      </c>
      <c r="G8434">
        <v>0.76283484611618713</v>
      </c>
      <c r="H8434">
        <v>1.6338093114676713</v>
      </c>
      <c r="I8434">
        <v>-0.13368622219446663</v>
      </c>
      <c r="J8434">
        <v>1.2083488553839286</v>
      </c>
    </row>
    <row r="8435" spans="1:10" x14ac:dyDescent="0.2">
      <c r="A8435">
        <v>35204393</v>
      </c>
      <c r="B8435">
        <v>549</v>
      </c>
      <c r="C8435">
        <v>3</v>
      </c>
      <c r="D8435">
        <v>3</v>
      </c>
      <c r="E8435">
        <v>5</v>
      </c>
      <c r="F8435">
        <v>4</v>
      </c>
      <c r="G8435">
        <v>-3.9037618191078566E-2</v>
      </c>
      <c r="H8435">
        <v>-0.29626626741537759</v>
      </c>
      <c r="I8435">
        <v>1.7616996181329152</v>
      </c>
      <c r="J8435">
        <v>3.1269655676492925E-2</v>
      </c>
    </row>
    <row r="8436" spans="1:10" x14ac:dyDescent="0.2">
      <c r="A8436">
        <v>35204394</v>
      </c>
      <c r="B8436">
        <v>486</v>
      </c>
      <c r="C8436">
        <v>3</v>
      </c>
      <c r="D8436">
        <v>4</v>
      </c>
      <c r="E8436">
        <v>5</v>
      </c>
      <c r="F8436">
        <v>2</v>
      </c>
      <c r="G8436">
        <v>-0.38184845697827668</v>
      </c>
      <c r="H8436">
        <v>4.9886552395017936E-2</v>
      </c>
      <c r="I8436">
        <v>3.0239262756210037</v>
      </c>
      <c r="J8436">
        <v>-0.67516079165588549</v>
      </c>
    </row>
    <row r="8437" spans="1:10" x14ac:dyDescent="0.2">
      <c r="A8437">
        <v>35204395</v>
      </c>
      <c r="B8437">
        <v>661</v>
      </c>
      <c r="C8437">
        <v>2</v>
      </c>
      <c r="D8437">
        <v>3</v>
      </c>
      <c r="E8437">
        <v>4</v>
      </c>
      <c r="F8437">
        <v>4</v>
      </c>
      <c r="G8437">
        <v>-0.47052424245067326</v>
      </c>
      <c r="H8437">
        <v>-0.19166816804734055</v>
      </c>
      <c r="I8437">
        <v>0.3177543398953076</v>
      </c>
      <c r="J8437">
        <v>6.2427816765388028E-2</v>
      </c>
    </row>
    <row r="8438" spans="1:10" x14ac:dyDescent="0.2">
      <c r="A8438">
        <v>35204396</v>
      </c>
      <c r="B8438">
        <v>979</v>
      </c>
      <c r="C8438">
        <v>4</v>
      </c>
      <c r="D8438">
        <v>4</v>
      </c>
      <c r="E8438">
        <v>5</v>
      </c>
      <c r="F8438">
        <v>4</v>
      </c>
      <c r="G8438">
        <v>0.44341447692672986</v>
      </c>
      <c r="H8438">
        <v>8.8469611766334805E-2</v>
      </c>
      <c r="I8438">
        <v>0.70544321989745296</v>
      </c>
      <c r="J8438">
        <v>0.43298747262942539</v>
      </c>
    </row>
    <row r="8439" spans="1:10" x14ac:dyDescent="0.2">
      <c r="A8439">
        <v>35204397</v>
      </c>
      <c r="B8439">
        <v>1107</v>
      </c>
      <c r="C8439">
        <v>4</v>
      </c>
      <c r="D8439">
        <v>5</v>
      </c>
      <c r="E8439">
        <v>2</v>
      </c>
      <c r="F8439">
        <v>5</v>
      </c>
      <c r="G8439">
        <v>0.47775618270300163</v>
      </c>
      <c r="H8439">
        <v>0.74444218588444466</v>
      </c>
      <c r="I8439">
        <v>-0.37891041591570429</v>
      </c>
      <c r="J8439">
        <v>2.0267155850027239</v>
      </c>
    </row>
    <row r="8440" spans="1:10" x14ac:dyDescent="0.2">
      <c r="A8440">
        <v>35204398</v>
      </c>
      <c r="B8440">
        <v>554</v>
      </c>
      <c r="C8440">
        <v>4</v>
      </c>
      <c r="D8440">
        <v>5</v>
      </c>
      <c r="E8440">
        <v>4</v>
      </c>
      <c r="F8440">
        <v>5</v>
      </c>
      <c r="G8440">
        <v>0.11576364327774427</v>
      </c>
      <c r="H8440">
        <v>1.5364816651893078</v>
      </c>
      <c r="I8440">
        <v>0.27756737455439962</v>
      </c>
      <c r="J8440">
        <v>1.8403728318709471</v>
      </c>
    </row>
    <row r="8441" spans="1:10" x14ac:dyDescent="0.2">
      <c r="A8441">
        <v>35204399</v>
      </c>
      <c r="B8441">
        <v>966</v>
      </c>
      <c r="C8441">
        <v>4</v>
      </c>
      <c r="D8441">
        <v>5</v>
      </c>
      <c r="E8441">
        <v>4</v>
      </c>
      <c r="F8441">
        <v>5</v>
      </c>
      <c r="G8441">
        <v>0.48418645027159696</v>
      </c>
      <c r="H8441">
        <v>0.98715321113201071</v>
      </c>
      <c r="I8441">
        <v>0.14897577602204257</v>
      </c>
      <c r="J8441">
        <v>0.81455095469921235</v>
      </c>
    </row>
    <row r="8442" spans="1:10" x14ac:dyDescent="0.2">
      <c r="A8442">
        <v>35204400</v>
      </c>
      <c r="B8442">
        <v>521</v>
      </c>
      <c r="C8442">
        <v>1</v>
      </c>
      <c r="D8442">
        <v>4</v>
      </c>
      <c r="E8442">
        <v>5</v>
      </c>
      <c r="F8442">
        <v>3</v>
      </c>
      <c r="G8442">
        <v>-1.0507081640176876</v>
      </c>
      <c r="H8442">
        <v>2.1856870609602896E-2</v>
      </c>
      <c r="I8442">
        <v>1.6874294585104677</v>
      </c>
      <c r="J8442">
        <v>-0.27349279903725404</v>
      </c>
    </row>
    <row r="8443" spans="1:10" x14ac:dyDescent="0.2">
      <c r="A8443">
        <v>35204401</v>
      </c>
      <c r="B8443">
        <v>1499</v>
      </c>
      <c r="C8443">
        <v>4</v>
      </c>
      <c r="D8443">
        <v>5</v>
      </c>
      <c r="E8443">
        <v>1</v>
      </c>
      <c r="F8443">
        <v>5</v>
      </c>
      <c r="G8443">
        <v>0.14035603412784708</v>
      </c>
      <c r="H8443">
        <v>3.8138561166074716</v>
      </c>
      <c r="I8443">
        <v>-0.89081336077106976</v>
      </c>
      <c r="J8443">
        <v>1.676412035901901</v>
      </c>
    </row>
    <row r="8444" spans="1:10" x14ac:dyDescent="0.2">
      <c r="A8444">
        <v>35204402</v>
      </c>
      <c r="B8444">
        <v>1793</v>
      </c>
      <c r="C8444">
        <v>4</v>
      </c>
      <c r="D8444">
        <v>5</v>
      </c>
      <c r="E8444">
        <v>3</v>
      </c>
      <c r="F8444">
        <v>5</v>
      </c>
      <c r="G8444">
        <v>0.47032587993393726</v>
      </c>
      <c r="H8444">
        <v>2.2028939604365734</v>
      </c>
      <c r="I8444">
        <v>-0.19557435085873265</v>
      </c>
      <c r="J8444">
        <v>1.6429328152187874</v>
      </c>
    </row>
    <row r="8445" spans="1:10" x14ac:dyDescent="0.2">
      <c r="A8445">
        <v>35204403</v>
      </c>
      <c r="B8445">
        <v>594</v>
      </c>
      <c r="C8445">
        <v>4</v>
      </c>
      <c r="D8445">
        <v>5</v>
      </c>
      <c r="E8445">
        <v>2</v>
      </c>
      <c r="F8445">
        <v>5</v>
      </c>
      <c r="G8445">
        <v>0.30889114968724279</v>
      </c>
      <c r="H8445">
        <v>0.68172804374817775</v>
      </c>
      <c r="I8445">
        <v>-0.58165287189169979</v>
      </c>
      <c r="J8445">
        <v>0.82351962920158805</v>
      </c>
    </row>
    <row r="8446" spans="1:10" x14ac:dyDescent="0.2">
      <c r="A8446">
        <v>35204404</v>
      </c>
      <c r="B8446">
        <v>414</v>
      </c>
      <c r="C8446">
        <v>4</v>
      </c>
      <c r="D8446">
        <v>2</v>
      </c>
      <c r="E8446">
        <v>2</v>
      </c>
      <c r="F8446">
        <v>4</v>
      </c>
      <c r="G8446">
        <v>0.12755706570891701</v>
      </c>
      <c r="H8446">
        <v>-0.47588001820214937</v>
      </c>
      <c r="I8446">
        <v>-0.44562537277789666</v>
      </c>
      <c r="J8446">
        <v>0.51886161543263531</v>
      </c>
    </row>
    <row r="8447" spans="1:10" x14ac:dyDescent="0.2">
      <c r="A8447">
        <v>35204405</v>
      </c>
      <c r="B8447">
        <v>655</v>
      </c>
      <c r="C8447">
        <v>4</v>
      </c>
      <c r="D8447">
        <v>4</v>
      </c>
      <c r="E8447">
        <v>2</v>
      </c>
      <c r="F8447">
        <v>5</v>
      </c>
      <c r="G8447">
        <v>0.2539619923937832</v>
      </c>
      <c r="H8447">
        <v>0.43799611393269799</v>
      </c>
      <c r="I8447">
        <v>-0.65772927071545872</v>
      </c>
      <c r="J8447">
        <v>1.2205289128585806</v>
      </c>
    </row>
    <row r="8448" spans="1:10" x14ac:dyDescent="0.2">
      <c r="A8448">
        <v>35204406</v>
      </c>
      <c r="B8448">
        <v>463</v>
      </c>
      <c r="C8448">
        <v>1</v>
      </c>
      <c r="D8448">
        <v>3</v>
      </c>
      <c r="E8448">
        <v>2</v>
      </c>
      <c r="F8448">
        <v>4</v>
      </c>
      <c r="G8448">
        <v>-0.86974274991953582</v>
      </c>
      <c r="H8448">
        <v>-0.30488769130143056</v>
      </c>
      <c r="I8448">
        <v>-0.37321491022021169</v>
      </c>
      <c r="J8448">
        <v>0.68895215178902269</v>
      </c>
    </row>
    <row r="8449" spans="1:10" x14ac:dyDescent="0.2">
      <c r="A8449">
        <v>35204407</v>
      </c>
      <c r="B8449">
        <v>525</v>
      </c>
      <c r="C8449">
        <v>3</v>
      </c>
      <c r="D8449">
        <v>5</v>
      </c>
      <c r="E8449">
        <v>1</v>
      </c>
      <c r="F8449">
        <v>5</v>
      </c>
      <c r="G8449">
        <v>-0.11694149571335734</v>
      </c>
      <c r="H8449">
        <v>1.786855501086845</v>
      </c>
      <c r="I8449">
        <v>-0.73665503121369336</v>
      </c>
      <c r="J8449">
        <v>0.89472330067325867</v>
      </c>
    </row>
    <row r="8450" spans="1:10" x14ac:dyDescent="0.2">
      <c r="A8450">
        <v>35204408</v>
      </c>
      <c r="B8450">
        <v>626</v>
      </c>
      <c r="C8450">
        <v>3</v>
      </c>
      <c r="D8450">
        <v>5</v>
      </c>
      <c r="E8450">
        <v>2</v>
      </c>
      <c r="F8450">
        <v>5</v>
      </c>
      <c r="G8450">
        <v>-0.25687471222692387</v>
      </c>
      <c r="H8450">
        <v>1.2419525550367427</v>
      </c>
      <c r="I8450">
        <v>-0.67117668503641215</v>
      </c>
      <c r="J8450">
        <v>1.0734999014868079</v>
      </c>
    </row>
    <row r="8451" spans="1:10" x14ac:dyDescent="0.2">
      <c r="A8451">
        <v>35204409</v>
      </c>
      <c r="B8451">
        <v>363</v>
      </c>
      <c r="C8451">
        <v>5</v>
      </c>
      <c r="D8451">
        <v>4</v>
      </c>
      <c r="E8451">
        <v>1</v>
      </c>
      <c r="F8451">
        <v>4</v>
      </c>
      <c r="G8451">
        <v>0.93852448947942602</v>
      </c>
      <c r="H8451">
        <v>0.46470463820448649</v>
      </c>
      <c r="I8451">
        <v>-0.77236281616526314</v>
      </c>
      <c r="J8451">
        <v>0.51942223093955575</v>
      </c>
    </row>
    <row r="8452" spans="1:10" x14ac:dyDescent="0.2">
      <c r="A8452">
        <v>35204410</v>
      </c>
      <c r="B8452">
        <v>964</v>
      </c>
      <c r="C8452">
        <v>5</v>
      </c>
      <c r="D8452">
        <v>4</v>
      </c>
      <c r="E8452">
        <v>2</v>
      </c>
      <c r="F8452">
        <v>4</v>
      </c>
      <c r="G8452">
        <v>1.0103782805538306</v>
      </c>
      <c r="H8452">
        <v>0.14408612769372331</v>
      </c>
      <c r="I8452">
        <v>-0.34484935937374978</v>
      </c>
      <c r="J8452">
        <v>0.51180648406399132</v>
      </c>
    </row>
    <row r="8453" spans="1:10" x14ac:dyDescent="0.2">
      <c r="A8453">
        <v>35204411</v>
      </c>
      <c r="B8453">
        <v>635</v>
      </c>
      <c r="C8453">
        <v>5</v>
      </c>
      <c r="D8453">
        <v>5</v>
      </c>
      <c r="E8453">
        <v>2</v>
      </c>
      <c r="F8453">
        <v>5</v>
      </c>
      <c r="G8453">
        <v>1.9531229643220469</v>
      </c>
      <c r="H8453">
        <v>3.6737820017095237</v>
      </c>
      <c r="I8453">
        <v>-0.61804102435991171</v>
      </c>
      <c r="J8453">
        <v>1.1947034529702052</v>
      </c>
    </row>
    <row r="8454" spans="1:10" x14ac:dyDescent="0.2">
      <c r="A8454">
        <v>35204412</v>
      </c>
      <c r="B8454">
        <v>1294</v>
      </c>
      <c r="C8454">
        <v>5</v>
      </c>
      <c r="D8454">
        <v>5</v>
      </c>
      <c r="E8454">
        <v>3</v>
      </c>
      <c r="F8454">
        <v>5</v>
      </c>
      <c r="G8454">
        <v>1.6000539035028725</v>
      </c>
      <c r="H8454">
        <v>2.5955233494122236</v>
      </c>
      <c r="I8454">
        <v>-0.15725502880694686</v>
      </c>
      <c r="J8454">
        <v>1.3239888262984678</v>
      </c>
    </row>
    <row r="8455" spans="1:10" x14ac:dyDescent="0.2">
      <c r="A8455">
        <v>35204413</v>
      </c>
      <c r="B8455">
        <v>953</v>
      </c>
      <c r="C8455">
        <v>4</v>
      </c>
      <c r="D8455">
        <v>5</v>
      </c>
      <c r="E8455">
        <v>1</v>
      </c>
      <c r="F8455">
        <v>5</v>
      </c>
      <c r="G8455">
        <v>0.2276585945021429</v>
      </c>
      <c r="H8455">
        <v>3.7191521015110252</v>
      </c>
      <c r="I8455">
        <v>-0.92778195572820055</v>
      </c>
      <c r="J8455">
        <v>2.3895118124062105</v>
      </c>
    </row>
    <row r="8456" spans="1:10" x14ac:dyDescent="0.2">
      <c r="A8456">
        <v>35204414</v>
      </c>
      <c r="B8456">
        <v>1254</v>
      </c>
      <c r="C8456">
        <v>5</v>
      </c>
      <c r="D8456">
        <v>5</v>
      </c>
      <c r="E8456">
        <v>5</v>
      </c>
      <c r="F8456">
        <v>5</v>
      </c>
      <c r="G8456">
        <v>2.5471850387558561</v>
      </c>
      <c r="H8456">
        <v>2.8199294661654672</v>
      </c>
      <c r="I8456">
        <v>0.77707141758100895</v>
      </c>
      <c r="J8456">
        <v>2.0126299781299224</v>
      </c>
    </row>
    <row r="8457" spans="1:10" x14ac:dyDescent="0.2">
      <c r="A8457">
        <v>35204415</v>
      </c>
      <c r="B8457">
        <v>862</v>
      </c>
      <c r="C8457">
        <v>5</v>
      </c>
      <c r="D8457">
        <v>5</v>
      </c>
      <c r="E8457">
        <v>5</v>
      </c>
      <c r="F8457">
        <v>5</v>
      </c>
      <c r="G8457">
        <v>2.481987683640928</v>
      </c>
      <c r="H8457">
        <v>2.3269081970724499</v>
      </c>
      <c r="I8457">
        <v>0.63174808711549202</v>
      </c>
      <c r="J8457">
        <v>1.1586854043508903</v>
      </c>
    </row>
    <row r="8458" spans="1:10" x14ac:dyDescent="0.2">
      <c r="A8458">
        <v>35204416</v>
      </c>
      <c r="B8458">
        <v>534</v>
      </c>
      <c r="C8458">
        <v>5</v>
      </c>
      <c r="D8458">
        <v>5</v>
      </c>
      <c r="E8458">
        <v>3</v>
      </c>
      <c r="F8458">
        <v>4</v>
      </c>
      <c r="G8458">
        <v>1.0342819960534042</v>
      </c>
      <c r="H8458">
        <v>0.61495448659771323</v>
      </c>
      <c r="I8458">
        <v>-2.1167459619278781E-2</v>
      </c>
      <c r="J8458">
        <v>0.66960051592115644</v>
      </c>
    </row>
    <row r="8459" spans="1:10" x14ac:dyDescent="0.2">
      <c r="A8459">
        <v>35204417</v>
      </c>
      <c r="B8459">
        <v>455</v>
      </c>
      <c r="C8459">
        <v>4</v>
      </c>
      <c r="D8459">
        <v>4</v>
      </c>
      <c r="E8459">
        <v>2</v>
      </c>
      <c r="F8459">
        <v>4</v>
      </c>
      <c r="G8459">
        <v>0.32984197046349117</v>
      </c>
      <c r="H8459">
        <v>0.22467600086931278</v>
      </c>
      <c r="I8459">
        <v>-0.65780942444426116</v>
      </c>
      <c r="J8459">
        <v>0.35113874658224231</v>
      </c>
    </row>
    <row r="8460" spans="1:10" x14ac:dyDescent="0.2">
      <c r="A8460">
        <v>35204418</v>
      </c>
      <c r="B8460">
        <v>223</v>
      </c>
      <c r="C8460">
        <v>3</v>
      </c>
      <c r="D8460">
        <v>2</v>
      </c>
      <c r="E8460">
        <v>3</v>
      </c>
      <c r="F8460">
        <v>3</v>
      </c>
      <c r="G8460">
        <v>-6.1426984222599609E-2</v>
      </c>
      <c r="H8460">
        <v>-0.55897083853771856</v>
      </c>
      <c r="I8460">
        <v>-0.11398688107118438</v>
      </c>
      <c r="J8460">
        <v>-0.11277313564539133</v>
      </c>
    </row>
    <row r="8461" spans="1:10" x14ac:dyDescent="0.2">
      <c r="A8461">
        <v>35204419</v>
      </c>
      <c r="B8461">
        <v>518</v>
      </c>
      <c r="C8461">
        <v>2</v>
      </c>
      <c r="D8461">
        <v>2</v>
      </c>
      <c r="E8461">
        <v>4</v>
      </c>
      <c r="F8461">
        <v>4</v>
      </c>
      <c r="G8461">
        <v>-0.4532493963250398</v>
      </c>
      <c r="H8461">
        <v>-0.54650687662320641</v>
      </c>
      <c r="I8461">
        <v>0.26291052824979189</v>
      </c>
      <c r="J8461">
        <v>-3.4173722896134434E-2</v>
      </c>
    </row>
    <row r="8462" spans="1:10" x14ac:dyDescent="0.2">
      <c r="A8462">
        <v>35204420</v>
      </c>
      <c r="B8462">
        <v>463</v>
      </c>
      <c r="C8462">
        <v>4</v>
      </c>
      <c r="D8462">
        <v>3</v>
      </c>
      <c r="E8462">
        <v>2</v>
      </c>
      <c r="F8462">
        <v>4</v>
      </c>
      <c r="G8462">
        <v>0.41115036992626219</v>
      </c>
      <c r="H8462">
        <v>-0.43371186779445847</v>
      </c>
      <c r="I8462">
        <v>-0.42040920498663148</v>
      </c>
      <c r="J8462">
        <v>0.15110271196958242</v>
      </c>
    </row>
    <row r="8463" spans="1:10" x14ac:dyDescent="0.2">
      <c r="A8463">
        <v>35204421</v>
      </c>
      <c r="B8463">
        <v>556</v>
      </c>
      <c r="C8463">
        <v>4</v>
      </c>
      <c r="D8463">
        <v>4</v>
      </c>
      <c r="E8463">
        <v>2</v>
      </c>
      <c r="F8463">
        <v>4</v>
      </c>
      <c r="G8463">
        <v>0.38625371950697091</v>
      </c>
      <c r="H8463">
        <v>0.33977707508649907</v>
      </c>
      <c r="I8463">
        <v>-0.33441565687575286</v>
      </c>
      <c r="J8463">
        <v>0.35346509858824732</v>
      </c>
    </row>
    <row r="8464" spans="1:10" x14ac:dyDescent="0.2">
      <c r="A8464">
        <v>35204422</v>
      </c>
      <c r="B8464">
        <v>509</v>
      </c>
      <c r="C8464">
        <v>4</v>
      </c>
      <c r="D8464">
        <v>3</v>
      </c>
      <c r="E8464">
        <v>3</v>
      </c>
      <c r="F8464">
        <v>4</v>
      </c>
      <c r="G8464">
        <v>7.5761214054216972E-2</v>
      </c>
      <c r="H8464">
        <v>-0.31949460512162947</v>
      </c>
      <c r="I8464">
        <v>-0.20993827800278511</v>
      </c>
      <c r="J8464">
        <v>0.33382076596363414</v>
      </c>
    </row>
    <row r="8465" spans="1:10" x14ac:dyDescent="0.2">
      <c r="A8465">
        <v>35204423</v>
      </c>
      <c r="B8465">
        <v>497</v>
      </c>
      <c r="C8465">
        <v>5</v>
      </c>
      <c r="D8465">
        <v>5</v>
      </c>
      <c r="E8465">
        <v>1</v>
      </c>
      <c r="F8465">
        <v>5</v>
      </c>
      <c r="G8465">
        <v>1.018022996990936</v>
      </c>
      <c r="H8465">
        <v>0.92167877197839487</v>
      </c>
      <c r="I8465">
        <v>-0.94000851474373648</v>
      </c>
      <c r="J8465">
        <v>0.91050117490772264</v>
      </c>
    </row>
    <row r="8466" spans="1:10" x14ac:dyDescent="0.2">
      <c r="A8466">
        <v>35204424</v>
      </c>
      <c r="B8466">
        <v>1092</v>
      </c>
      <c r="C8466">
        <v>4</v>
      </c>
      <c r="D8466">
        <v>5</v>
      </c>
      <c r="E8466">
        <v>1</v>
      </c>
      <c r="F8466">
        <v>5</v>
      </c>
      <c r="G8466">
        <v>0.53616999034957114</v>
      </c>
      <c r="H8466">
        <v>0.72928311272418267</v>
      </c>
      <c r="I8466">
        <v>-1.0676906933325618</v>
      </c>
      <c r="J8466">
        <v>1.049228929719819</v>
      </c>
    </row>
    <row r="8467" spans="1:10" x14ac:dyDescent="0.2">
      <c r="A8467">
        <v>35204425</v>
      </c>
      <c r="B8467">
        <v>529</v>
      </c>
      <c r="C8467">
        <v>4</v>
      </c>
      <c r="D8467">
        <v>5</v>
      </c>
      <c r="E8467">
        <v>1</v>
      </c>
      <c r="F8467">
        <v>5</v>
      </c>
      <c r="G8467">
        <v>0.65594541959318087</v>
      </c>
      <c r="H8467">
        <v>1.4158623011501268</v>
      </c>
      <c r="I8467">
        <v>-1.1952415550636215</v>
      </c>
      <c r="J8467">
        <v>1.4975230393958783</v>
      </c>
    </row>
    <row r="8468" spans="1:10" x14ac:dyDescent="0.2">
      <c r="A8468">
        <v>35204426</v>
      </c>
      <c r="B8468">
        <v>2547</v>
      </c>
      <c r="C8468">
        <v>5</v>
      </c>
      <c r="D8468">
        <v>5</v>
      </c>
      <c r="E8468">
        <v>1</v>
      </c>
      <c r="F8468">
        <v>5</v>
      </c>
      <c r="G8468">
        <v>1.252908054865979</v>
      </c>
      <c r="H8468">
        <v>2.8458657061030319</v>
      </c>
      <c r="I8468">
        <v>-0.77795759885021709</v>
      </c>
      <c r="J8468">
        <v>1.9074146701694221</v>
      </c>
    </row>
    <row r="8469" spans="1:10" x14ac:dyDescent="0.2">
      <c r="A8469">
        <v>35204427</v>
      </c>
      <c r="B8469">
        <v>1170</v>
      </c>
      <c r="C8469">
        <v>5</v>
      </c>
      <c r="D8469">
        <v>5</v>
      </c>
      <c r="E8469">
        <v>1</v>
      </c>
      <c r="F8469">
        <v>5</v>
      </c>
      <c r="G8469">
        <v>1.8085946210970725</v>
      </c>
      <c r="H8469">
        <v>2.6038276663602185</v>
      </c>
      <c r="I8469">
        <v>-1.3723894658719904</v>
      </c>
      <c r="J8469">
        <v>2.1476641807924604</v>
      </c>
    </row>
    <row r="8470" spans="1:10" x14ac:dyDescent="0.2">
      <c r="A8470">
        <v>35204428</v>
      </c>
      <c r="B8470">
        <v>2936</v>
      </c>
      <c r="C8470">
        <v>4</v>
      </c>
      <c r="D8470">
        <v>5</v>
      </c>
      <c r="E8470">
        <v>1</v>
      </c>
      <c r="F8470">
        <v>5</v>
      </c>
      <c r="G8470">
        <v>0.10523546653929025</v>
      </c>
      <c r="H8470">
        <v>2.6092348922310435</v>
      </c>
      <c r="I8470">
        <v>-0.80344533267089002</v>
      </c>
      <c r="J8470">
        <v>1.8055137883833263</v>
      </c>
    </row>
    <row r="8471" spans="1:10" x14ac:dyDescent="0.2">
      <c r="A8471">
        <v>35204429</v>
      </c>
      <c r="B8471">
        <v>599</v>
      </c>
      <c r="C8471">
        <v>4</v>
      </c>
      <c r="D8471">
        <v>4</v>
      </c>
      <c r="E8471">
        <v>3</v>
      </c>
      <c r="F8471">
        <v>4</v>
      </c>
      <c r="G8471">
        <v>0.38269064589972734</v>
      </c>
      <c r="H8471">
        <v>0.32099310340975518</v>
      </c>
      <c r="I8471">
        <v>-0.12550848698054196</v>
      </c>
      <c r="J8471">
        <v>0.4032037892453102</v>
      </c>
    </row>
    <row r="8472" spans="1:10" x14ac:dyDescent="0.2">
      <c r="A8472">
        <v>35204430</v>
      </c>
      <c r="B8472">
        <v>967</v>
      </c>
      <c r="C8472">
        <v>4</v>
      </c>
      <c r="D8472">
        <v>5</v>
      </c>
      <c r="E8472">
        <v>2</v>
      </c>
      <c r="F8472">
        <v>5</v>
      </c>
      <c r="G8472">
        <v>0.56313241830946825</v>
      </c>
      <c r="H8472">
        <v>1.9686191839596563</v>
      </c>
      <c r="I8472">
        <v>-0.67523214023150513</v>
      </c>
      <c r="J8472">
        <v>1.4035476439273757</v>
      </c>
    </row>
    <row r="8473" spans="1:10" x14ac:dyDescent="0.2">
      <c r="A8473">
        <v>35204431</v>
      </c>
      <c r="B8473">
        <v>629</v>
      </c>
      <c r="C8473">
        <v>4</v>
      </c>
      <c r="D8473">
        <v>3</v>
      </c>
      <c r="E8473">
        <v>4</v>
      </c>
      <c r="F8473">
        <v>4</v>
      </c>
      <c r="G8473">
        <v>0.37119062086352123</v>
      </c>
      <c r="H8473">
        <v>-0.27143641482972125</v>
      </c>
      <c r="I8473">
        <v>0.45545422113064105</v>
      </c>
      <c r="J8473">
        <v>5.2421765619785232E-2</v>
      </c>
    </row>
    <row r="8474" spans="1:10" x14ac:dyDescent="0.2">
      <c r="A8474">
        <v>35204432</v>
      </c>
      <c r="B8474">
        <v>433</v>
      </c>
      <c r="C8474">
        <v>5</v>
      </c>
      <c r="D8474">
        <v>5</v>
      </c>
      <c r="E8474">
        <v>2</v>
      </c>
      <c r="F8474">
        <v>5</v>
      </c>
      <c r="G8474">
        <v>1.4345267225653999</v>
      </c>
      <c r="H8474">
        <v>1.6820898808100992</v>
      </c>
      <c r="I8474">
        <v>-0.45367644422249276</v>
      </c>
      <c r="J8474">
        <v>1.8204349286020531</v>
      </c>
    </row>
    <row r="8475" spans="1:10" x14ac:dyDescent="0.2">
      <c r="A8475">
        <v>35204433</v>
      </c>
      <c r="B8475">
        <v>494</v>
      </c>
      <c r="C8475">
        <v>3</v>
      </c>
      <c r="D8475">
        <v>2</v>
      </c>
      <c r="E8475">
        <v>5</v>
      </c>
      <c r="F8475">
        <v>3</v>
      </c>
      <c r="G8475">
        <v>-0.36307571875456218</v>
      </c>
      <c r="H8475">
        <v>-0.65146715132526267</v>
      </c>
      <c r="I8475">
        <v>0.92182471291305745</v>
      </c>
      <c r="J8475">
        <v>-0.30705432726592896</v>
      </c>
    </row>
    <row r="8476" spans="1:10" x14ac:dyDescent="0.2">
      <c r="A8476">
        <v>35204434</v>
      </c>
      <c r="B8476">
        <v>513</v>
      </c>
      <c r="C8476">
        <v>3</v>
      </c>
      <c r="D8476">
        <v>2</v>
      </c>
      <c r="E8476">
        <v>5</v>
      </c>
      <c r="F8476">
        <v>3</v>
      </c>
      <c r="G8476">
        <v>-0.17976316298104719</v>
      </c>
      <c r="H8476">
        <v>-0.49430216925759785</v>
      </c>
      <c r="I8476">
        <v>1.4230637157598138</v>
      </c>
      <c r="J8476">
        <v>-0.36860424875327197</v>
      </c>
    </row>
    <row r="8477" spans="1:10" x14ac:dyDescent="0.2">
      <c r="A8477">
        <v>35204435</v>
      </c>
      <c r="B8477">
        <v>1014</v>
      </c>
      <c r="C8477">
        <v>1</v>
      </c>
      <c r="D8477">
        <v>4</v>
      </c>
      <c r="E8477">
        <v>2</v>
      </c>
      <c r="F8477">
        <v>5</v>
      </c>
      <c r="G8477">
        <v>-1.0401857310454239</v>
      </c>
      <c r="H8477">
        <v>0.14924115797659923</v>
      </c>
      <c r="I8477">
        <v>-0.69313400986308404</v>
      </c>
      <c r="J8477">
        <v>1.5126088805747919</v>
      </c>
    </row>
    <row r="8478" spans="1:10" x14ac:dyDescent="0.2">
      <c r="A8478">
        <v>35204436</v>
      </c>
      <c r="B8478">
        <v>2000</v>
      </c>
      <c r="C8478">
        <v>5</v>
      </c>
      <c r="D8478">
        <v>5</v>
      </c>
      <c r="E8478">
        <v>1</v>
      </c>
      <c r="F8478">
        <v>5</v>
      </c>
      <c r="G8478">
        <v>0.79471436867581602</v>
      </c>
      <c r="H8478">
        <v>4.1018791827415866</v>
      </c>
      <c r="I8478">
        <v>-0.99864573521255184</v>
      </c>
      <c r="J8478">
        <v>1.6899375050302425</v>
      </c>
    </row>
    <row r="8479" spans="1:10" x14ac:dyDescent="0.2">
      <c r="A8479">
        <v>35204437</v>
      </c>
      <c r="B8479">
        <v>601</v>
      </c>
      <c r="C8479">
        <v>3</v>
      </c>
      <c r="D8479">
        <v>3</v>
      </c>
      <c r="E8479">
        <v>4</v>
      </c>
      <c r="F8479">
        <v>4</v>
      </c>
      <c r="G8479">
        <v>-0.20165438429665872</v>
      </c>
      <c r="H8479">
        <v>-6.1693038171194779E-2</v>
      </c>
      <c r="I8479">
        <v>0.49035889972728508</v>
      </c>
      <c r="J8479">
        <v>0.3974988129022522</v>
      </c>
    </row>
    <row r="8480" spans="1:10" x14ac:dyDescent="0.2">
      <c r="A8480">
        <v>35204438</v>
      </c>
      <c r="B8480">
        <v>605</v>
      </c>
      <c r="C8480">
        <v>1</v>
      </c>
      <c r="D8480">
        <v>4</v>
      </c>
      <c r="E8480">
        <v>1</v>
      </c>
      <c r="F8480">
        <v>5</v>
      </c>
      <c r="G8480">
        <v>-0.92920855260985336</v>
      </c>
      <c r="H8480">
        <v>8.2813138295244504E-2</v>
      </c>
      <c r="I8480">
        <v>-0.86659354781739895</v>
      </c>
      <c r="J8480">
        <v>1.3100514173942561</v>
      </c>
    </row>
    <row r="8481" spans="1:10" x14ac:dyDescent="0.2">
      <c r="A8481">
        <v>35204439</v>
      </c>
      <c r="B8481">
        <v>718</v>
      </c>
      <c r="C8481">
        <v>1</v>
      </c>
      <c r="D8481">
        <v>4</v>
      </c>
      <c r="E8481">
        <v>1</v>
      </c>
      <c r="F8481">
        <v>5</v>
      </c>
      <c r="G8481">
        <v>-1.4321741385118858</v>
      </c>
      <c r="H8481">
        <v>-6.822575783334589E-3</v>
      </c>
      <c r="I8481">
        <v>-0.9264052338961839</v>
      </c>
      <c r="J8481">
        <v>1.5423248259977158</v>
      </c>
    </row>
    <row r="8482" spans="1:10" x14ac:dyDescent="0.2">
      <c r="A8482">
        <v>35204440</v>
      </c>
      <c r="B8482">
        <v>477</v>
      </c>
      <c r="C8482">
        <v>2</v>
      </c>
      <c r="D8482">
        <v>4</v>
      </c>
      <c r="E8482">
        <v>4</v>
      </c>
      <c r="F8482">
        <v>4</v>
      </c>
      <c r="G8482">
        <v>-0.46698192675444816</v>
      </c>
      <c r="H8482">
        <v>0.35546423566348967</v>
      </c>
      <c r="I8482">
        <v>0.34078825154225634</v>
      </c>
      <c r="J8482">
        <v>0.58757606474772905</v>
      </c>
    </row>
    <row r="8483" spans="1:10" x14ac:dyDescent="0.2">
      <c r="A8483">
        <v>35204441</v>
      </c>
      <c r="B8483">
        <v>535</v>
      </c>
      <c r="C8483">
        <v>4</v>
      </c>
      <c r="D8483">
        <v>5</v>
      </c>
      <c r="E8483">
        <v>4</v>
      </c>
      <c r="F8483">
        <v>5</v>
      </c>
      <c r="G8483">
        <v>0.22719122695006655</v>
      </c>
      <c r="H8483">
        <v>1.1170453746222346</v>
      </c>
      <c r="I8483">
        <v>0.28657003984647611</v>
      </c>
      <c r="J8483">
        <v>1.4951594878777426</v>
      </c>
    </row>
    <row r="8484" spans="1:10" x14ac:dyDescent="0.2">
      <c r="A8484">
        <v>35204442</v>
      </c>
      <c r="B8484">
        <v>498</v>
      </c>
      <c r="C8484">
        <v>2</v>
      </c>
      <c r="D8484">
        <v>5</v>
      </c>
      <c r="E8484">
        <v>2</v>
      </c>
      <c r="F8484">
        <v>5</v>
      </c>
      <c r="G8484">
        <v>-0.51877420553386366</v>
      </c>
      <c r="H8484">
        <v>0.93272993507866186</v>
      </c>
      <c r="I8484">
        <v>-0.42204795682754337</v>
      </c>
      <c r="J8484">
        <v>1.4952373828731647</v>
      </c>
    </row>
    <row r="8485" spans="1:10" x14ac:dyDescent="0.2">
      <c r="A8485">
        <v>35204443</v>
      </c>
      <c r="B8485">
        <v>487</v>
      </c>
      <c r="C8485">
        <v>3</v>
      </c>
      <c r="D8485">
        <v>5</v>
      </c>
      <c r="E8485">
        <v>2</v>
      </c>
      <c r="F8485">
        <v>5</v>
      </c>
      <c r="G8485">
        <v>-7.1373178879148735E-2</v>
      </c>
      <c r="H8485">
        <v>0.88521126231911995</v>
      </c>
      <c r="I8485">
        <v>-0.44977236173328861</v>
      </c>
      <c r="J8485">
        <v>1.1631814702048282</v>
      </c>
    </row>
    <row r="8486" spans="1:10" x14ac:dyDescent="0.2">
      <c r="A8486">
        <v>35204444</v>
      </c>
      <c r="B8486">
        <v>397</v>
      </c>
      <c r="C8486">
        <v>4</v>
      </c>
      <c r="D8486">
        <v>5</v>
      </c>
      <c r="E8486">
        <v>2</v>
      </c>
      <c r="F8486">
        <v>5</v>
      </c>
      <c r="G8486">
        <v>0.59538774033563258</v>
      </c>
      <c r="H8486">
        <v>1.6181316909079135</v>
      </c>
      <c r="I8486">
        <v>-0.61510777488634538</v>
      </c>
      <c r="J8486">
        <v>0.93808415166026404</v>
      </c>
    </row>
    <row r="8487" spans="1:10" x14ac:dyDescent="0.2">
      <c r="A8487">
        <v>35204445</v>
      </c>
      <c r="B8487">
        <v>445</v>
      </c>
      <c r="C8487">
        <v>4</v>
      </c>
      <c r="D8487">
        <v>5</v>
      </c>
      <c r="E8487">
        <v>2</v>
      </c>
      <c r="F8487">
        <v>5</v>
      </c>
      <c r="G8487">
        <v>4.5571284551654823E-3</v>
      </c>
      <c r="H8487">
        <v>1.923423768635367</v>
      </c>
      <c r="I8487">
        <v>-0.54934018322833678</v>
      </c>
      <c r="J8487">
        <v>1.2042996868165339</v>
      </c>
    </row>
    <row r="8488" spans="1:10" x14ac:dyDescent="0.2">
      <c r="A8488">
        <v>35204446</v>
      </c>
      <c r="B8488">
        <v>140</v>
      </c>
      <c r="C8488">
        <v>4</v>
      </c>
      <c r="D8488">
        <v>5</v>
      </c>
      <c r="E8488">
        <v>3</v>
      </c>
      <c r="F8488">
        <v>5</v>
      </c>
      <c r="G8488">
        <v>0.31952031997711794</v>
      </c>
      <c r="H8488">
        <v>3.5560619841045376</v>
      </c>
      <c r="I8488">
        <v>-0.12674362512729193</v>
      </c>
      <c r="J8488">
        <v>1.765421592615068</v>
      </c>
    </row>
    <row r="8489" spans="1:10" x14ac:dyDescent="0.2">
      <c r="A8489">
        <v>35204447</v>
      </c>
      <c r="B8489">
        <v>462</v>
      </c>
      <c r="C8489">
        <v>4</v>
      </c>
      <c r="D8489">
        <v>5</v>
      </c>
      <c r="E8489">
        <v>1</v>
      </c>
      <c r="F8489">
        <v>5</v>
      </c>
      <c r="G8489">
        <v>0.28074801367650171</v>
      </c>
      <c r="H8489">
        <v>0.89669167963464635</v>
      </c>
      <c r="I8489">
        <v>-0.9616208533235332</v>
      </c>
      <c r="J8489">
        <v>0.95860066543054956</v>
      </c>
    </row>
    <row r="8490" spans="1:10" x14ac:dyDescent="0.2">
      <c r="A8490">
        <v>35204448</v>
      </c>
      <c r="B8490">
        <v>739</v>
      </c>
      <c r="C8490">
        <v>5</v>
      </c>
      <c r="D8490">
        <v>5</v>
      </c>
      <c r="E8490">
        <v>1</v>
      </c>
      <c r="F8490">
        <v>5</v>
      </c>
      <c r="G8490">
        <v>1.0280498851722986</v>
      </c>
      <c r="H8490">
        <v>2.7010316405945258</v>
      </c>
      <c r="I8490">
        <v>-0.87487377577082948</v>
      </c>
      <c r="J8490">
        <v>1.6943061892910656</v>
      </c>
    </row>
    <row r="8491" spans="1:10" x14ac:dyDescent="0.2">
      <c r="A8491">
        <v>35204449</v>
      </c>
      <c r="B8491">
        <v>376</v>
      </c>
      <c r="C8491">
        <v>4</v>
      </c>
      <c r="D8491">
        <v>5</v>
      </c>
      <c r="E8491">
        <v>1</v>
      </c>
      <c r="F8491">
        <v>5</v>
      </c>
      <c r="G8491">
        <v>0.65135873852477433</v>
      </c>
      <c r="H8491">
        <v>1.4092164831180063</v>
      </c>
      <c r="I8491">
        <v>-0.92087218571287455</v>
      </c>
      <c r="J8491">
        <v>1.1037141511537636</v>
      </c>
    </row>
    <row r="8492" spans="1:10" x14ac:dyDescent="0.2">
      <c r="A8492">
        <v>35204450</v>
      </c>
      <c r="B8492">
        <v>414</v>
      </c>
      <c r="C8492">
        <v>4</v>
      </c>
      <c r="D8492">
        <v>5</v>
      </c>
      <c r="E8492">
        <v>2</v>
      </c>
      <c r="F8492">
        <v>4</v>
      </c>
      <c r="G8492">
        <v>0.50435506266663999</v>
      </c>
      <c r="H8492">
        <v>0.85942553588100024</v>
      </c>
      <c r="I8492">
        <v>-0.48799651020879237</v>
      </c>
      <c r="J8492">
        <v>0.64211430358525812</v>
      </c>
    </row>
    <row r="8493" spans="1:10" x14ac:dyDescent="0.2">
      <c r="A8493">
        <v>35204451</v>
      </c>
      <c r="B8493">
        <v>397</v>
      </c>
      <c r="C8493">
        <v>4</v>
      </c>
      <c r="D8493">
        <v>5</v>
      </c>
      <c r="E8493">
        <v>1</v>
      </c>
      <c r="F8493">
        <v>5</v>
      </c>
      <c r="G8493">
        <v>0.5519219454087998</v>
      </c>
      <c r="H8493">
        <v>1.5526850846188034</v>
      </c>
      <c r="I8493">
        <v>-0.73526241914008539</v>
      </c>
      <c r="J8493">
        <v>1.8801496603264622</v>
      </c>
    </row>
    <row r="8494" spans="1:10" x14ac:dyDescent="0.2">
      <c r="A8494">
        <v>35204452</v>
      </c>
      <c r="B8494">
        <v>515</v>
      </c>
      <c r="C8494">
        <v>3</v>
      </c>
      <c r="D8494">
        <v>5</v>
      </c>
      <c r="E8494">
        <v>1</v>
      </c>
      <c r="F8494">
        <v>5</v>
      </c>
      <c r="G8494">
        <v>-5.5202422809266023E-2</v>
      </c>
      <c r="H8494">
        <v>1.2053193413981287</v>
      </c>
      <c r="I8494">
        <v>-0.9100074562241981</v>
      </c>
      <c r="J8494">
        <v>0.80625450008483368</v>
      </c>
    </row>
    <row r="8495" spans="1:10" x14ac:dyDescent="0.2">
      <c r="A8495">
        <v>35204453</v>
      </c>
      <c r="B8495">
        <v>941</v>
      </c>
      <c r="C8495">
        <v>4</v>
      </c>
      <c r="D8495">
        <v>5</v>
      </c>
      <c r="E8495">
        <v>1</v>
      </c>
      <c r="F8495">
        <v>5</v>
      </c>
      <c r="G8495">
        <v>0.43707239741629611</v>
      </c>
      <c r="H8495">
        <v>2.1119066547359111</v>
      </c>
      <c r="I8495">
        <v>-0.92501133007512792</v>
      </c>
      <c r="J8495">
        <v>1.8936001168962151</v>
      </c>
    </row>
    <row r="8496" spans="1:10" x14ac:dyDescent="0.2">
      <c r="A8496">
        <v>35204454</v>
      </c>
      <c r="B8496">
        <v>2903</v>
      </c>
      <c r="C8496">
        <v>5</v>
      </c>
      <c r="D8496">
        <v>5</v>
      </c>
      <c r="E8496">
        <v>2</v>
      </c>
      <c r="F8496">
        <v>5</v>
      </c>
      <c r="G8496">
        <v>0.71702114150181173</v>
      </c>
      <c r="H8496">
        <v>1.7425594286532682</v>
      </c>
      <c r="I8496">
        <v>-0.45521194013134864</v>
      </c>
      <c r="J8496">
        <v>1.9708346468935554</v>
      </c>
    </row>
    <row r="8497" spans="1:10" x14ac:dyDescent="0.2">
      <c r="A8497">
        <v>35204455</v>
      </c>
      <c r="B8497">
        <v>708</v>
      </c>
      <c r="C8497">
        <v>5</v>
      </c>
      <c r="D8497">
        <v>5</v>
      </c>
      <c r="E8497">
        <v>2</v>
      </c>
      <c r="F8497">
        <v>5</v>
      </c>
      <c r="G8497">
        <v>1.6774430893626868</v>
      </c>
      <c r="H8497">
        <v>1.2799966316147731</v>
      </c>
      <c r="I8497">
        <v>-0.67460561159415244</v>
      </c>
      <c r="J8497">
        <v>1.1877601998889789</v>
      </c>
    </row>
    <row r="8498" spans="1:10" x14ac:dyDescent="0.2">
      <c r="A8498">
        <v>35204456</v>
      </c>
      <c r="B8498">
        <v>1087</v>
      </c>
      <c r="C8498">
        <v>4</v>
      </c>
      <c r="D8498">
        <v>5</v>
      </c>
      <c r="E8498">
        <v>4</v>
      </c>
      <c r="F8498">
        <v>4</v>
      </c>
      <c r="G8498">
        <v>0.63766132235588846</v>
      </c>
      <c r="H8498">
        <v>1.6804889919337365</v>
      </c>
      <c r="I8498">
        <v>0.17994169865346926</v>
      </c>
      <c r="J8498">
        <v>0.54376337533034824</v>
      </c>
    </row>
    <row r="8499" spans="1:10" x14ac:dyDescent="0.2">
      <c r="A8499">
        <v>35204457</v>
      </c>
      <c r="B8499">
        <v>484</v>
      </c>
      <c r="C8499">
        <v>3</v>
      </c>
      <c r="D8499">
        <v>3</v>
      </c>
      <c r="E8499">
        <v>5</v>
      </c>
      <c r="F8499">
        <v>3</v>
      </c>
      <c r="G8499">
        <v>-0.22697308166841795</v>
      </c>
      <c r="H8499">
        <v>-0.12703858677340862</v>
      </c>
      <c r="I8499">
        <v>1.670486526726775</v>
      </c>
      <c r="J8499">
        <v>-0.29486884381481526</v>
      </c>
    </row>
    <row r="8500" spans="1:10" x14ac:dyDescent="0.2">
      <c r="A8500">
        <v>35204458</v>
      </c>
      <c r="B8500">
        <v>1507</v>
      </c>
      <c r="C8500">
        <v>4</v>
      </c>
      <c r="D8500">
        <v>5</v>
      </c>
      <c r="E8500">
        <v>2</v>
      </c>
      <c r="F8500">
        <v>5</v>
      </c>
      <c r="G8500">
        <v>0.53339810379376396</v>
      </c>
      <c r="H8500">
        <v>1.2101779752066175</v>
      </c>
      <c r="I8500">
        <v>-0.43356276439091351</v>
      </c>
      <c r="J8500">
        <v>2.0492924262694068</v>
      </c>
    </row>
    <row r="8501" spans="1:10" x14ac:dyDescent="0.2">
      <c r="A8501">
        <v>35204460</v>
      </c>
      <c r="B8501">
        <v>675</v>
      </c>
      <c r="C8501">
        <v>4</v>
      </c>
      <c r="D8501">
        <v>4</v>
      </c>
      <c r="E8501">
        <v>5</v>
      </c>
      <c r="F8501">
        <v>5</v>
      </c>
      <c r="G8501">
        <v>0.60941858817675842</v>
      </c>
      <c r="H8501">
        <v>0.24471149919052521</v>
      </c>
      <c r="I8501">
        <v>2.387640707222892</v>
      </c>
      <c r="J8501">
        <v>1.0197257691339474</v>
      </c>
    </row>
    <row r="8502" spans="1:10" x14ac:dyDescent="0.2">
      <c r="A8502">
        <v>35204461</v>
      </c>
      <c r="B8502">
        <v>467</v>
      </c>
      <c r="C8502">
        <v>5</v>
      </c>
      <c r="D8502">
        <v>4</v>
      </c>
      <c r="E8502">
        <v>1</v>
      </c>
      <c r="F8502">
        <v>5</v>
      </c>
      <c r="G8502">
        <v>0.74809248201083944</v>
      </c>
      <c r="H8502">
        <v>0.56619544014737211</v>
      </c>
      <c r="I8502">
        <v>-0.79532937698608441</v>
      </c>
      <c r="J8502">
        <v>0.82062099936776067</v>
      </c>
    </row>
    <row r="8503" spans="1:10" x14ac:dyDescent="0.2">
      <c r="A8503">
        <v>35204462</v>
      </c>
      <c r="B8503">
        <v>477</v>
      </c>
      <c r="C8503">
        <v>4</v>
      </c>
      <c r="D8503">
        <v>5</v>
      </c>
      <c r="E8503">
        <v>1</v>
      </c>
      <c r="F8503">
        <v>4</v>
      </c>
      <c r="G8503">
        <v>0.57223426108812181</v>
      </c>
      <c r="H8503">
        <v>0.80584538318723598</v>
      </c>
      <c r="I8503">
        <v>-0.74423370012023038</v>
      </c>
      <c r="J8503">
        <v>0.54038025145649948</v>
      </c>
    </row>
    <row r="8504" spans="1:10" x14ac:dyDescent="0.2">
      <c r="A8504">
        <v>35204463</v>
      </c>
      <c r="B8504">
        <v>536</v>
      </c>
      <c r="C8504">
        <v>5</v>
      </c>
      <c r="D8504">
        <v>5</v>
      </c>
      <c r="E8504">
        <v>2</v>
      </c>
      <c r="F8504">
        <v>5</v>
      </c>
      <c r="G8504">
        <v>1.6092679093665061</v>
      </c>
      <c r="H8504">
        <v>1.6342913047502416</v>
      </c>
      <c r="I8504">
        <v>-0.68435890879612216</v>
      </c>
      <c r="J8504">
        <v>1.4025827192596587</v>
      </c>
    </row>
    <row r="8505" spans="1:10" x14ac:dyDescent="0.2">
      <c r="A8505">
        <v>35204464</v>
      </c>
      <c r="B8505">
        <v>3005</v>
      </c>
      <c r="C8505">
        <v>4</v>
      </c>
      <c r="D8505">
        <v>5</v>
      </c>
      <c r="E8505">
        <v>1</v>
      </c>
      <c r="F8505">
        <v>5</v>
      </c>
      <c r="G8505">
        <v>0.59940936482178975</v>
      </c>
      <c r="H8505">
        <v>2.1640519555822308</v>
      </c>
      <c r="I8505">
        <v>-0.72060411102035449</v>
      </c>
      <c r="J8505">
        <v>2.5015376160258356</v>
      </c>
    </row>
    <row r="8506" spans="1:10" x14ac:dyDescent="0.2">
      <c r="A8506">
        <v>35204465</v>
      </c>
      <c r="B8506">
        <v>953</v>
      </c>
      <c r="C8506">
        <v>5</v>
      </c>
      <c r="D8506">
        <v>2</v>
      </c>
      <c r="E8506">
        <v>5</v>
      </c>
      <c r="F8506">
        <v>4</v>
      </c>
      <c r="G8506">
        <v>1.448622693792494</v>
      </c>
      <c r="H8506">
        <v>-0.68456231668771905</v>
      </c>
      <c r="I8506">
        <v>1.0703222740147567</v>
      </c>
      <c r="J8506">
        <v>0.10394939554958843</v>
      </c>
    </row>
    <row r="8507" spans="1:10" x14ac:dyDescent="0.2">
      <c r="A8507">
        <v>35204466</v>
      </c>
      <c r="B8507">
        <v>1622</v>
      </c>
      <c r="C8507">
        <v>5</v>
      </c>
      <c r="D8507">
        <v>4</v>
      </c>
      <c r="E8507">
        <v>1</v>
      </c>
      <c r="F8507">
        <v>5</v>
      </c>
      <c r="G8507">
        <v>2.962402758987654</v>
      </c>
      <c r="H8507">
        <v>0.38773824467593676</v>
      </c>
      <c r="I8507">
        <v>-1.3357735806849689</v>
      </c>
      <c r="J8507">
        <v>1.4938893422241908</v>
      </c>
    </row>
    <row r="8508" spans="1:10" x14ac:dyDescent="0.2">
      <c r="A8508">
        <v>35204467</v>
      </c>
      <c r="B8508">
        <v>1084</v>
      </c>
      <c r="C8508">
        <v>5</v>
      </c>
      <c r="D8508">
        <v>4</v>
      </c>
      <c r="E8508">
        <v>4</v>
      </c>
      <c r="F8508">
        <v>5</v>
      </c>
      <c r="G8508">
        <v>3.647663918340367</v>
      </c>
      <c r="H8508">
        <v>-4.17656861716353E-2</v>
      </c>
      <c r="I8508">
        <v>0.51751705528606529</v>
      </c>
      <c r="J8508">
        <v>0.72514735602021307</v>
      </c>
    </row>
    <row r="8509" spans="1:10" x14ac:dyDescent="0.2">
      <c r="A8509">
        <v>35204468</v>
      </c>
      <c r="B8509">
        <v>1574</v>
      </c>
      <c r="C8509">
        <v>5</v>
      </c>
      <c r="D8509">
        <v>2</v>
      </c>
      <c r="E8509">
        <v>3</v>
      </c>
      <c r="F8509">
        <v>4</v>
      </c>
      <c r="G8509">
        <v>3.9124420339046697</v>
      </c>
      <c r="H8509">
        <v>-0.68607565030799267</v>
      </c>
      <c r="I8509">
        <v>-0.15224334581667154</v>
      </c>
      <c r="J8509">
        <v>0.24397577871992476</v>
      </c>
    </row>
    <row r="8510" spans="1:10" x14ac:dyDescent="0.2">
      <c r="A8510">
        <v>35204469</v>
      </c>
      <c r="B8510">
        <v>1544</v>
      </c>
      <c r="C8510">
        <v>5</v>
      </c>
      <c r="D8510">
        <v>4</v>
      </c>
      <c r="E8510">
        <v>1</v>
      </c>
      <c r="F8510">
        <v>5</v>
      </c>
      <c r="G8510">
        <v>2.589521481047977</v>
      </c>
      <c r="H8510">
        <v>0.37432864941201327</v>
      </c>
      <c r="I8510">
        <v>-1.4606196765829083</v>
      </c>
      <c r="J8510">
        <v>1.0513357135147419</v>
      </c>
    </row>
    <row r="8511" spans="1:10" x14ac:dyDescent="0.2">
      <c r="A8511">
        <v>35204470</v>
      </c>
      <c r="B8511">
        <v>2403</v>
      </c>
      <c r="C8511">
        <v>5</v>
      </c>
      <c r="D8511">
        <v>4</v>
      </c>
      <c r="E8511">
        <v>1</v>
      </c>
      <c r="F8511">
        <v>5</v>
      </c>
      <c r="G8511">
        <v>3.0715130702599609</v>
      </c>
      <c r="H8511">
        <v>0.56499386698078602</v>
      </c>
      <c r="I8511">
        <v>-1.3234239296570114</v>
      </c>
      <c r="J8511">
        <v>2.1504784673709016</v>
      </c>
    </row>
    <row r="8512" spans="1:10" x14ac:dyDescent="0.2">
      <c r="A8512">
        <v>35204471</v>
      </c>
      <c r="B8512">
        <v>665</v>
      </c>
      <c r="C8512">
        <v>1</v>
      </c>
      <c r="D8512">
        <v>3</v>
      </c>
      <c r="E8512">
        <v>1</v>
      </c>
      <c r="F8512">
        <v>5</v>
      </c>
      <c r="G8512">
        <v>-1.3542671449865398</v>
      </c>
      <c r="H8512">
        <v>-0.20028444005631796</v>
      </c>
      <c r="I8512">
        <v>-0.74301013245569414</v>
      </c>
      <c r="J8512">
        <v>1.9320565825258469</v>
      </c>
    </row>
    <row r="8513" spans="1:10" x14ac:dyDescent="0.2">
      <c r="A8513">
        <v>35204472</v>
      </c>
      <c r="B8513">
        <v>944</v>
      </c>
      <c r="C8513">
        <v>1</v>
      </c>
      <c r="D8513">
        <v>4</v>
      </c>
      <c r="E8513">
        <v>2</v>
      </c>
      <c r="F8513">
        <v>5</v>
      </c>
      <c r="G8513">
        <v>-1.7167084846501308</v>
      </c>
      <c r="H8513">
        <v>0.36636328411918911</v>
      </c>
      <c r="I8513">
        <v>-0.4021747628742709</v>
      </c>
      <c r="J8513">
        <v>2.1409501831458995</v>
      </c>
    </row>
    <row r="8514" spans="1:10" x14ac:dyDescent="0.2">
      <c r="A8514">
        <v>35204473</v>
      </c>
      <c r="B8514">
        <v>456</v>
      </c>
      <c r="C8514">
        <v>1</v>
      </c>
      <c r="D8514">
        <v>4</v>
      </c>
      <c r="E8514">
        <v>2</v>
      </c>
      <c r="F8514">
        <v>5</v>
      </c>
      <c r="G8514">
        <v>-1.4813678980864591</v>
      </c>
      <c r="H8514">
        <v>0.32384905397759289</v>
      </c>
      <c r="I8514">
        <v>-0.40817147861671399</v>
      </c>
      <c r="J8514">
        <v>1.9991892591295344</v>
      </c>
    </row>
    <row r="8515" spans="1:10" x14ac:dyDescent="0.2">
      <c r="A8515">
        <v>35204474</v>
      </c>
      <c r="B8515">
        <v>3245</v>
      </c>
      <c r="C8515">
        <v>5</v>
      </c>
      <c r="D8515">
        <v>4</v>
      </c>
      <c r="E8515">
        <v>1</v>
      </c>
      <c r="F8515">
        <v>5</v>
      </c>
      <c r="G8515">
        <v>1.0472066654789369</v>
      </c>
      <c r="H8515">
        <v>0.56647429495887713</v>
      </c>
      <c r="I8515">
        <v>-1.1777280595679824</v>
      </c>
      <c r="J8515">
        <v>2.3718286576776153</v>
      </c>
    </row>
    <row r="8516" spans="1:10" x14ac:dyDescent="0.2">
      <c r="A8516">
        <v>35204475</v>
      </c>
      <c r="B8516">
        <v>616</v>
      </c>
      <c r="C8516">
        <v>1</v>
      </c>
      <c r="D8516">
        <v>4</v>
      </c>
      <c r="E8516">
        <v>3</v>
      </c>
      <c r="F8516">
        <v>5</v>
      </c>
      <c r="G8516">
        <v>-0.81438117020173195</v>
      </c>
      <c r="H8516">
        <v>5.5353458962556668E-2</v>
      </c>
      <c r="I8516">
        <v>-8.7649249681603369E-2</v>
      </c>
      <c r="J8516">
        <v>1.5018004902764091</v>
      </c>
    </row>
    <row r="8517" spans="1:10" x14ac:dyDescent="0.2">
      <c r="A8517">
        <v>35204476</v>
      </c>
      <c r="B8517">
        <v>542</v>
      </c>
      <c r="C8517">
        <v>1</v>
      </c>
      <c r="D8517">
        <v>4</v>
      </c>
      <c r="E8517">
        <v>4</v>
      </c>
      <c r="F8517">
        <v>5</v>
      </c>
      <c r="G8517">
        <v>-1.3601480486266544</v>
      </c>
      <c r="H8517">
        <v>-1.4569553589294376E-2</v>
      </c>
      <c r="I8517">
        <v>8.5037986418114497E-2</v>
      </c>
      <c r="J8517">
        <v>1.8950371049442551</v>
      </c>
    </row>
    <row r="8518" spans="1:10" x14ac:dyDescent="0.2">
      <c r="A8518">
        <v>35204477</v>
      </c>
      <c r="B8518">
        <v>556</v>
      </c>
      <c r="C8518">
        <v>1</v>
      </c>
      <c r="D8518">
        <v>3</v>
      </c>
      <c r="E8518">
        <v>3</v>
      </c>
      <c r="F8518">
        <v>5</v>
      </c>
      <c r="G8518">
        <v>-1.368052960535374</v>
      </c>
      <c r="H8518">
        <v>-0.10787372840833456</v>
      </c>
      <c r="I8518">
        <v>-0.13043864888618292</v>
      </c>
      <c r="J8518">
        <v>1.7083247162427293</v>
      </c>
    </row>
    <row r="8519" spans="1:10" x14ac:dyDescent="0.2">
      <c r="A8519">
        <v>35204478</v>
      </c>
      <c r="B8519">
        <v>834</v>
      </c>
      <c r="C8519">
        <v>1</v>
      </c>
      <c r="D8519">
        <v>5</v>
      </c>
      <c r="E8519">
        <v>4</v>
      </c>
      <c r="F8519">
        <v>5</v>
      </c>
      <c r="G8519">
        <v>-1.6519957705897876</v>
      </c>
      <c r="H8519">
        <v>1.4156073682144446</v>
      </c>
      <c r="I8519">
        <v>6.6660649485361698E-2</v>
      </c>
      <c r="J8519">
        <v>1.5334946955579623</v>
      </c>
    </row>
    <row r="8520" spans="1:10" x14ac:dyDescent="0.2">
      <c r="A8520">
        <v>35204479</v>
      </c>
      <c r="B8520">
        <v>409</v>
      </c>
      <c r="C8520">
        <v>5</v>
      </c>
      <c r="D8520">
        <v>5</v>
      </c>
      <c r="E8520">
        <v>1</v>
      </c>
      <c r="F8520">
        <v>4</v>
      </c>
      <c r="G8520">
        <v>3.5622000861025693</v>
      </c>
      <c r="H8520">
        <v>1.1124461589697316</v>
      </c>
      <c r="I8520">
        <v>-1.8730182431540219</v>
      </c>
      <c r="J8520">
        <v>0.22835995446023274</v>
      </c>
    </row>
    <row r="8521" spans="1:10" x14ac:dyDescent="0.2">
      <c r="A8521">
        <v>35204480</v>
      </c>
      <c r="B8521">
        <v>575</v>
      </c>
      <c r="C8521">
        <v>4</v>
      </c>
      <c r="D8521">
        <v>5</v>
      </c>
      <c r="E8521">
        <v>2</v>
      </c>
      <c r="F8521">
        <v>5</v>
      </c>
      <c r="G8521">
        <v>8.3379323855828469E-2</v>
      </c>
      <c r="H8521">
        <v>4.4603625738500376</v>
      </c>
      <c r="I8521">
        <v>-0.60293298887876168</v>
      </c>
      <c r="J8521">
        <v>1.1717725832326882</v>
      </c>
    </row>
    <row r="8522" spans="1:10" x14ac:dyDescent="0.2">
      <c r="A8522">
        <v>35204481</v>
      </c>
      <c r="B8522">
        <v>504</v>
      </c>
      <c r="C8522">
        <v>3</v>
      </c>
      <c r="D8522">
        <v>2</v>
      </c>
      <c r="E8522">
        <v>3</v>
      </c>
      <c r="F8522">
        <v>3</v>
      </c>
      <c r="G8522">
        <v>-0.20476705298386094</v>
      </c>
      <c r="H8522">
        <v>-0.52890441444511671</v>
      </c>
      <c r="I8522">
        <v>-0.24425068966639774</v>
      </c>
      <c r="J8522">
        <v>-0.10742301572388792</v>
      </c>
    </row>
    <row r="8523" spans="1:10" x14ac:dyDescent="0.2">
      <c r="A8523">
        <v>35204482</v>
      </c>
      <c r="B8523">
        <v>402</v>
      </c>
      <c r="C8523">
        <v>4</v>
      </c>
      <c r="D8523">
        <v>4</v>
      </c>
      <c r="E8523">
        <v>2</v>
      </c>
      <c r="F8523">
        <v>4</v>
      </c>
      <c r="G8523">
        <v>0.22446790900603017</v>
      </c>
      <c r="H8523">
        <v>2.7561383645075571E-2</v>
      </c>
      <c r="I8523">
        <v>-0.50812015909329178</v>
      </c>
      <c r="J8523">
        <v>0.20080076176331113</v>
      </c>
    </row>
    <row r="8524" spans="1:10" x14ac:dyDescent="0.2">
      <c r="A8524">
        <v>35204483</v>
      </c>
      <c r="B8524">
        <v>400</v>
      </c>
      <c r="C8524">
        <v>5</v>
      </c>
      <c r="D8524">
        <v>5</v>
      </c>
      <c r="E8524">
        <v>2</v>
      </c>
      <c r="F8524">
        <v>5</v>
      </c>
      <c r="G8524">
        <v>1.1055944448537169</v>
      </c>
      <c r="H8524">
        <v>0.6410085456398964</v>
      </c>
      <c r="I8524">
        <v>-0.50374518542726121</v>
      </c>
      <c r="J8524">
        <v>0.73042681543701304</v>
      </c>
    </row>
    <row r="8525" spans="1:10" x14ac:dyDescent="0.2">
      <c r="A8525">
        <v>35204484</v>
      </c>
      <c r="B8525">
        <v>456</v>
      </c>
      <c r="C8525">
        <v>3</v>
      </c>
      <c r="D8525">
        <v>3</v>
      </c>
      <c r="E8525">
        <v>3</v>
      </c>
      <c r="F8525">
        <v>3</v>
      </c>
      <c r="G8525">
        <v>-0.12105721728412711</v>
      </c>
      <c r="H8525">
        <v>-0.18109437757522726</v>
      </c>
      <c r="I8525">
        <v>9.5157839993118415E-3</v>
      </c>
      <c r="J8525">
        <v>-7.0281402165303861E-2</v>
      </c>
    </row>
    <row r="8526" spans="1:10" x14ac:dyDescent="0.2">
      <c r="A8526">
        <v>35204485</v>
      </c>
      <c r="B8526">
        <v>549</v>
      </c>
      <c r="C8526">
        <v>3</v>
      </c>
      <c r="D8526">
        <v>2</v>
      </c>
      <c r="E8526">
        <v>3</v>
      </c>
      <c r="F8526">
        <v>3</v>
      </c>
      <c r="G8526">
        <v>-0.24234737772847331</v>
      </c>
      <c r="H8526">
        <v>-0.72820196768755241</v>
      </c>
      <c r="I8526">
        <v>-0.16591509984108327</v>
      </c>
      <c r="J8526">
        <v>-0.35447235682383282</v>
      </c>
    </row>
    <row r="8527" spans="1:10" x14ac:dyDescent="0.2">
      <c r="A8527">
        <v>35204486</v>
      </c>
      <c r="B8527">
        <v>481</v>
      </c>
      <c r="C8527">
        <v>2</v>
      </c>
      <c r="D8527">
        <v>2</v>
      </c>
      <c r="E8527">
        <v>3</v>
      </c>
      <c r="F8527">
        <v>3</v>
      </c>
      <c r="G8527">
        <v>-0.55204504829119461</v>
      </c>
      <c r="H8527">
        <v>-0.53824947249778965</v>
      </c>
      <c r="I8527">
        <v>-4.96841261133735E-2</v>
      </c>
      <c r="J8527">
        <v>-0.11795994019738684</v>
      </c>
    </row>
    <row r="8528" spans="1:10" x14ac:dyDescent="0.2">
      <c r="A8528">
        <v>35204487</v>
      </c>
      <c r="B8528">
        <v>1682</v>
      </c>
      <c r="C8528">
        <v>5</v>
      </c>
      <c r="D8528">
        <v>4</v>
      </c>
      <c r="E8528">
        <v>3</v>
      </c>
      <c r="F8528">
        <v>5</v>
      </c>
      <c r="G8528">
        <v>1.9576694285139917</v>
      </c>
      <c r="H8528">
        <v>0.27982941819311496</v>
      </c>
      <c r="I8528">
        <v>2.0445361386159933E-3</v>
      </c>
      <c r="J8528">
        <v>1.1560703683474951</v>
      </c>
    </row>
    <row r="8529" spans="1:10" x14ac:dyDescent="0.2">
      <c r="A8529">
        <v>35204488</v>
      </c>
      <c r="B8529">
        <v>1906</v>
      </c>
      <c r="C8529">
        <v>5</v>
      </c>
      <c r="D8529">
        <v>5</v>
      </c>
      <c r="E8529">
        <v>1</v>
      </c>
      <c r="F8529">
        <v>5</v>
      </c>
      <c r="G8529">
        <v>1.3534267508488971</v>
      </c>
      <c r="H8529">
        <v>1.1596129261998922</v>
      </c>
      <c r="I8529">
        <v>-1.3761532172938646</v>
      </c>
      <c r="J8529">
        <v>2.6851073736599651</v>
      </c>
    </row>
    <row r="8530" spans="1:10" x14ac:dyDescent="0.2">
      <c r="A8530">
        <v>35204489</v>
      </c>
      <c r="B8530">
        <v>683</v>
      </c>
      <c r="C8530">
        <v>5</v>
      </c>
      <c r="D8530">
        <v>5</v>
      </c>
      <c r="E8530">
        <v>1</v>
      </c>
      <c r="F8530">
        <v>5</v>
      </c>
      <c r="G8530">
        <v>1.2535149196664248</v>
      </c>
      <c r="H8530">
        <v>0.89862712604970363</v>
      </c>
      <c r="I8530">
        <v>-1.4265408862293387</v>
      </c>
      <c r="J8530">
        <v>2.1106456795008488</v>
      </c>
    </row>
    <row r="8531" spans="1:10" x14ac:dyDescent="0.2">
      <c r="A8531">
        <v>35204490</v>
      </c>
      <c r="B8531">
        <v>973</v>
      </c>
      <c r="C8531">
        <v>5</v>
      </c>
      <c r="D8531">
        <v>4</v>
      </c>
      <c r="E8531">
        <v>2</v>
      </c>
      <c r="F8531">
        <v>5</v>
      </c>
      <c r="G8531">
        <v>2.1856297087010375</v>
      </c>
      <c r="H8531">
        <v>0.41289466551572662</v>
      </c>
      <c r="I8531">
        <v>-0.51126366628706743</v>
      </c>
      <c r="J8531">
        <v>1.0151511288507973</v>
      </c>
    </row>
    <row r="8532" spans="1:10" x14ac:dyDescent="0.2">
      <c r="A8532">
        <v>35204491</v>
      </c>
      <c r="B8532">
        <v>499</v>
      </c>
      <c r="C8532">
        <v>4</v>
      </c>
      <c r="D8532">
        <v>4</v>
      </c>
      <c r="E8532">
        <v>3</v>
      </c>
      <c r="F8532">
        <v>5</v>
      </c>
      <c r="G8532">
        <v>0.12862727186327994</v>
      </c>
      <c r="H8532">
        <v>0.30944912067785002</v>
      </c>
      <c r="I8532">
        <v>2.4085113999025021E-2</v>
      </c>
      <c r="J8532">
        <v>1.3591063671598334</v>
      </c>
    </row>
    <row r="8533" spans="1:10" x14ac:dyDescent="0.2">
      <c r="A8533">
        <v>35204492</v>
      </c>
      <c r="B8533">
        <v>386</v>
      </c>
      <c r="C8533">
        <v>4</v>
      </c>
      <c r="D8533">
        <v>4</v>
      </c>
      <c r="E8533">
        <v>3</v>
      </c>
      <c r="F8533">
        <v>4</v>
      </c>
      <c r="G8533">
        <v>4.1205280381435581E-2</v>
      </c>
      <c r="H8533">
        <v>5.8190729136972943E-2</v>
      </c>
      <c r="I8533">
        <v>-9.6237034653757741E-2</v>
      </c>
      <c r="J8533">
        <v>0.67989016940892388</v>
      </c>
    </row>
    <row r="8534" spans="1:10" x14ac:dyDescent="0.2">
      <c r="A8534">
        <v>35204493</v>
      </c>
      <c r="B8534">
        <v>518</v>
      </c>
      <c r="C8534">
        <v>4</v>
      </c>
      <c r="D8534">
        <v>4</v>
      </c>
      <c r="E8534">
        <v>2</v>
      </c>
      <c r="F8534">
        <v>5</v>
      </c>
      <c r="G8534">
        <v>1.108072244387141E-2</v>
      </c>
      <c r="H8534">
        <v>0.59376624232073449</v>
      </c>
      <c r="I8534">
        <v>-0.50428727577762422</v>
      </c>
      <c r="J8534">
        <v>1.7992612427169061</v>
      </c>
    </row>
    <row r="8535" spans="1:10" x14ac:dyDescent="0.2">
      <c r="A8535">
        <v>35204494</v>
      </c>
      <c r="B8535">
        <v>777</v>
      </c>
      <c r="C8535">
        <v>5</v>
      </c>
      <c r="D8535">
        <v>5</v>
      </c>
      <c r="E8535">
        <v>1</v>
      </c>
      <c r="F8535">
        <v>5</v>
      </c>
      <c r="G8535">
        <v>1.0883414623585654</v>
      </c>
      <c r="H8535">
        <v>1.543564304389955</v>
      </c>
      <c r="I8535">
        <v>-1.0116230672241024</v>
      </c>
      <c r="J8535">
        <v>2.6605287271911475</v>
      </c>
    </row>
    <row r="8536" spans="1:10" x14ac:dyDescent="0.2">
      <c r="A8536">
        <v>35204495</v>
      </c>
      <c r="B8536">
        <v>531</v>
      </c>
      <c r="C8536">
        <v>3</v>
      </c>
      <c r="D8536">
        <v>3</v>
      </c>
      <c r="E8536">
        <v>4</v>
      </c>
      <c r="F8536">
        <v>4</v>
      </c>
      <c r="G8536">
        <v>-0.33053404653964535</v>
      </c>
      <c r="H8536">
        <v>-0.36613002931081984</v>
      </c>
      <c r="I8536">
        <v>0.31173682602141328</v>
      </c>
      <c r="J8536">
        <v>0.34553317153924157</v>
      </c>
    </row>
    <row r="8537" spans="1:10" x14ac:dyDescent="0.2">
      <c r="A8537">
        <v>35204496</v>
      </c>
      <c r="B8537">
        <v>490</v>
      </c>
      <c r="C8537">
        <v>4</v>
      </c>
      <c r="D8537">
        <v>2</v>
      </c>
      <c r="E8537">
        <v>2</v>
      </c>
      <c r="F8537">
        <v>4</v>
      </c>
      <c r="G8537">
        <v>1.0334680701242455E-2</v>
      </c>
      <c r="H8537">
        <v>-0.59274735225452391</v>
      </c>
      <c r="I8537">
        <v>-0.48604187671945365</v>
      </c>
      <c r="J8537">
        <v>0.18401226099182347</v>
      </c>
    </row>
    <row r="8538" spans="1:10" x14ac:dyDescent="0.2">
      <c r="A8538">
        <v>35204497</v>
      </c>
      <c r="B8538">
        <v>431</v>
      </c>
      <c r="C8538">
        <v>4</v>
      </c>
      <c r="D8538">
        <v>3</v>
      </c>
      <c r="E8538">
        <v>2</v>
      </c>
      <c r="F8538">
        <v>4</v>
      </c>
      <c r="G8538">
        <v>0.11484910337829955</v>
      </c>
      <c r="H8538">
        <v>-0.27525087050964503</v>
      </c>
      <c r="I8538">
        <v>-0.42601030171412596</v>
      </c>
      <c r="J8538">
        <v>0.27772834891293513</v>
      </c>
    </row>
    <row r="8539" spans="1:10" x14ac:dyDescent="0.2">
      <c r="A8539">
        <v>35204498</v>
      </c>
      <c r="B8539">
        <v>502</v>
      </c>
      <c r="C8539">
        <v>4</v>
      </c>
      <c r="D8539">
        <v>2</v>
      </c>
      <c r="E8539">
        <v>3</v>
      </c>
      <c r="F8539">
        <v>4</v>
      </c>
      <c r="G8539">
        <v>7.4637782196671054E-2</v>
      </c>
      <c r="H8539">
        <v>-0.449732055508416</v>
      </c>
      <c r="I8539">
        <v>-0.29573068386273615</v>
      </c>
      <c r="J8539">
        <v>-5.7508173865958065E-2</v>
      </c>
    </row>
    <row r="8540" spans="1:10" x14ac:dyDescent="0.2">
      <c r="A8540">
        <v>35204499</v>
      </c>
      <c r="B8540">
        <v>545</v>
      </c>
      <c r="C8540">
        <v>5</v>
      </c>
      <c r="D8540">
        <v>5</v>
      </c>
      <c r="E8540">
        <v>3</v>
      </c>
      <c r="F8540">
        <v>5</v>
      </c>
      <c r="G8540">
        <v>0.70157837851665206</v>
      </c>
      <c r="H8540">
        <v>1.3688172866523582</v>
      </c>
      <c r="I8540">
        <v>-0.27974307166372986</v>
      </c>
      <c r="J8540">
        <v>1.3794518133867526</v>
      </c>
    </row>
    <row r="8541" spans="1:10" x14ac:dyDescent="0.2">
      <c r="A8541">
        <v>35204500</v>
      </c>
      <c r="B8541">
        <v>507</v>
      </c>
      <c r="C8541">
        <v>5</v>
      </c>
      <c r="D8541">
        <v>5</v>
      </c>
      <c r="E8541">
        <v>5</v>
      </c>
      <c r="F8541">
        <v>4</v>
      </c>
      <c r="G8541">
        <v>3.4157569888889254</v>
      </c>
      <c r="H8541">
        <v>1.9812618919055303</v>
      </c>
      <c r="I8541">
        <v>4.4715053509668756</v>
      </c>
      <c r="J8541">
        <v>0.3948992670599063</v>
      </c>
    </row>
    <row r="8542" spans="1:10" x14ac:dyDescent="0.2">
      <c r="A8542">
        <v>35204501</v>
      </c>
      <c r="B8542">
        <v>463</v>
      </c>
      <c r="C8542">
        <v>4</v>
      </c>
      <c r="D8542">
        <v>2</v>
      </c>
      <c r="E8542">
        <v>2</v>
      </c>
      <c r="F8542">
        <v>3</v>
      </c>
      <c r="G8542">
        <v>0.38376451227838704</v>
      </c>
      <c r="H8542">
        <v>-0.61798354230347807</v>
      </c>
      <c r="I8542">
        <v>-0.32742365361445025</v>
      </c>
      <c r="J8542">
        <v>-0.13614000606152579</v>
      </c>
    </row>
    <row r="8543" spans="1:10" x14ac:dyDescent="0.2">
      <c r="A8543">
        <v>35204502</v>
      </c>
      <c r="B8543">
        <v>578</v>
      </c>
      <c r="C8543">
        <v>5</v>
      </c>
      <c r="D8543">
        <v>3</v>
      </c>
      <c r="E8543">
        <v>2</v>
      </c>
      <c r="F8543">
        <v>4</v>
      </c>
      <c r="G8543">
        <v>1.4155951165783089</v>
      </c>
      <c r="H8543">
        <v>-0.17903915847827523</v>
      </c>
      <c r="I8543">
        <v>-0.6311851499692539</v>
      </c>
      <c r="J8543">
        <v>0.332772662238636</v>
      </c>
    </row>
    <row r="8544" spans="1:10" x14ac:dyDescent="0.2">
      <c r="A8544">
        <v>35204503</v>
      </c>
      <c r="B8544">
        <v>539</v>
      </c>
      <c r="C8544">
        <v>5</v>
      </c>
      <c r="D8544">
        <v>4</v>
      </c>
      <c r="E8544">
        <v>1</v>
      </c>
      <c r="F8544">
        <v>5</v>
      </c>
      <c r="G8544">
        <v>2.9906706429886452</v>
      </c>
      <c r="H8544">
        <v>0.41864860179713187</v>
      </c>
      <c r="I8544">
        <v>-0.94497485341021226</v>
      </c>
      <c r="J8544">
        <v>1.360061987710161</v>
      </c>
    </row>
    <row r="8545" spans="1:10" x14ac:dyDescent="0.2">
      <c r="A8545">
        <v>35204504</v>
      </c>
      <c r="B8545">
        <v>430</v>
      </c>
      <c r="C8545">
        <v>5</v>
      </c>
      <c r="D8545">
        <v>3</v>
      </c>
      <c r="E8545">
        <v>3</v>
      </c>
      <c r="F8545">
        <v>4</v>
      </c>
      <c r="G8545">
        <v>2.5072148948690205</v>
      </c>
      <c r="H8545">
        <v>-5.2984923955207763E-2</v>
      </c>
      <c r="I8545">
        <v>-0.10460543219383237</v>
      </c>
      <c r="J8545">
        <v>0.45124455395987367</v>
      </c>
    </row>
    <row r="8546" spans="1:10" x14ac:dyDescent="0.2">
      <c r="A8546">
        <v>35204505</v>
      </c>
      <c r="B8546">
        <v>944</v>
      </c>
      <c r="C8546">
        <v>5</v>
      </c>
      <c r="D8546">
        <v>4</v>
      </c>
      <c r="E8546">
        <v>5</v>
      </c>
      <c r="F8546">
        <v>4</v>
      </c>
      <c r="G8546">
        <v>3.0199500517189355</v>
      </c>
      <c r="H8546">
        <v>0.2553214794698494</v>
      </c>
      <c r="I8546">
        <v>0.58462519381381517</v>
      </c>
      <c r="J8546">
        <v>0.49370754658002591</v>
      </c>
    </row>
    <row r="8547" spans="1:10" x14ac:dyDescent="0.2">
      <c r="A8547">
        <v>35204506</v>
      </c>
      <c r="B8547">
        <v>841</v>
      </c>
      <c r="C8547">
        <v>5</v>
      </c>
      <c r="D8547">
        <v>3</v>
      </c>
      <c r="E8547">
        <v>5</v>
      </c>
      <c r="F8547">
        <v>4</v>
      </c>
      <c r="G8547">
        <v>3.0785330323866869</v>
      </c>
      <c r="H8547">
        <v>-0.27800640783383479</v>
      </c>
      <c r="I8547">
        <v>2.5350766342266784</v>
      </c>
      <c r="J8547">
        <v>0.31391816493685365</v>
      </c>
    </row>
    <row r="8548" spans="1:10" x14ac:dyDescent="0.2">
      <c r="A8548">
        <v>35204507</v>
      </c>
      <c r="B8548">
        <v>935</v>
      </c>
      <c r="C8548">
        <v>5</v>
      </c>
      <c r="D8548">
        <v>2</v>
      </c>
      <c r="E8548">
        <v>3</v>
      </c>
      <c r="F8548">
        <v>4</v>
      </c>
      <c r="G8548">
        <v>3.9874665961734372</v>
      </c>
      <c r="H8548">
        <v>-0.44956806337926514</v>
      </c>
      <c r="I8548">
        <v>-0.28447792877145567</v>
      </c>
      <c r="J8548">
        <v>0.61286431819886122</v>
      </c>
    </row>
    <row r="8549" spans="1:10" x14ac:dyDescent="0.2">
      <c r="A8549">
        <v>35204508</v>
      </c>
      <c r="B8549">
        <v>568</v>
      </c>
      <c r="C8549">
        <v>5</v>
      </c>
      <c r="D8549">
        <v>3</v>
      </c>
      <c r="E8549">
        <v>4</v>
      </c>
      <c r="F8549">
        <v>4</v>
      </c>
      <c r="G8549">
        <v>3.5308660976453536</v>
      </c>
      <c r="H8549">
        <v>-9.8652932942623617E-2</v>
      </c>
      <c r="I8549">
        <v>0.53574437517327911</v>
      </c>
      <c r="J8549">
        <v>0.43087218273157912</v>
      </c>
    </row>
    <row r="8550" spans="1:10" x14ac:dyDescent="0.2">
      <c r="A8550">
        <v>35204509</v>
      </c>
      <c r="B8550">
        <v>533</v>
      </c>
      <c r="C8550">
        <v>4</v>
      </c>
      <c r="D8550">
        <v>1</v>
      </c>
      <c r="E8550">
        <v>5</v>
      </c>
      <c r="F8550">
        <v>3</v>
      </c>
      <c r="G8550">
        <v>0.49204117947726578</v>
      </c>
      <c r="H8550">
        <v>-1.0866123648775365</v>
      </c>
      <c r="I8550">
        <v>0.5664059492829574</v>
      </c>
      <c r="J8550">
        <v>-0.23164108671935493</v>
      </c>
    </row>
    <row r="8551" spans="1:10" x14ac:dyDescent="0.2">
      <c r="A8551">
        <v>35204510</v>
      </c>
      <c r="B8551">
        <v>564</v>
      </c>
      <c r="C8551">
        <v>5</v>
      </c>
      <c r="D8551">
        <v>1</v>
      </c>
      <c r="E8551">
        <v>5</v>
      </c>
      <c r="F8551">
        <v>3</v>
      </c>
      <c r="G8551">
        <v>1.5802201254754453</v>
      </c>
      <c r="H8551">
        <v>-1.0007396059941356</v>
      </c>
      <c r="I8551">
        <v>0.72179146244244585</v>
      </c>
      <c r="J8551">
        <v>-0.34548161328864008</v>
      </c>
    </row>
    <row r="8552" spans="1:10" x14ac:dyDescent="0.2">
      <c r="A8552">
        <v>35204511</v>
      </c>
      <c r="B8552">
        <v>595</v>
      </c>
      <c r="C8552">
        <v>3</v>
      </c>
      <c r="D8552">
        <v>2</v>
      </c>
      <c r="E8552">
        <v>2</v>
      </c>
      <c r="F8552">
        <v>3</v>
      </c>
      <c r="G8552">
        <v>-0.28937539905937981</v>
      </c>
      <c r="H8552">
        <v>-0.57535223553382064</v>
      </c>
      <c r="I8552">
        <v>-0.39899221589073974</v>
      </c>
      <c r="J8552">
        <v>-0.1845787559904945</v>
      </c>
    </row>
    <row r="8553" spans="1:10" x14ac:dyDescent="0.2">
      <c r="A8553">
        <v>35204512</v>
      </c>
      <c r="B8553">
        <v>524</v>
      </c>
      <c r="C8553">
        <v>5</v>
      </c>
      <c r="D8553">
        <v>3</v>
      </c>
      <c r="E8553">
        <v>3</v>
      </c>
      <c r="F8553">
        <v>4</v>
      </c>
      <c r="G8553">
        <v>0.78352759492759194</v>
      </c>
      <c r="H8553">
        <v>-0.41467291894541936</v>
      </c>
      <c r="I8553">
        <v>-0.29808772412207557</v>
      </c>
      <c r="J8553">
        <v>0.23326868123351738</v>
      </c>
    </row>
    <row r="8554" spans="1:10" x14ac:dyDescent="0.2">
      <c r="A8554">
        <v>35204513</v>
      </c>
      <c r="B8554">
        <v>368</v>
      </c>
      <c r="C8554">
        <v>3</v>
      </c>
      <c r="D8554">
        <v>3</v>
      </c>
      <c r="E8554">
        <v>2</v>
      </c>
      <c r="F8554">
        <v>4</v>
      </c>
      <c r="G8554">
        <v>-0.1431041568131165</v>
      </c>
      <c r="H8554">
        <v>-0.18270878430362897</v>
      </c>
      <c r="I8554">
        <v>-0.36185077495730844</v>
      </c>
      <c r="J8554">
        <v>3.9194420985158393E-2</v>
      </c>
    </row>
    <row r="8555" spans="1:10" x14ac:dyDescent="0.2">
      <c r="A8555">
        <v>35204514</v>
      </c>
      <c r="B8555">
        <v>449</v>
      </c>
      <c r="C8555">
        <v>4</v>
      </c>
      <c r="D8555">
        <v>4</v>
      </c>
      <c r="E8555">
        <v>4</v>
      </c>
      <c r="F8555">
        <v>4</v>
      </c>
      <c r="G8555">
        <v>0.52720343351363574</v>
      </c>
      <c r="H8555">
        <v>0.27976578399475682</v>
      </c>
      <c r="I8555">
        <v>9.8854213643852995E-2</v>
      </c>
      <c r="J8555">
        <v>0.50635561322409695</v>
      </c>
    </row>
    <row r="8556" spans="1:10" x14ac:dyDescent="0.2">
      <c r="A8556">
        <v>35204515</v>
      </c>
      <c r="B8556">
        <v>698</v>
      </c>
      <c r="C8556">
        <v>4</v>
      </c>
      <c r="D8556">
        <v>4</v>
      </c>
      <c r="E8556">
        <v>3</v>
      </c>
      <c r="F8556">
        <v>4</v>
      </c>
      <c r="G8556">
        <v>0.11481223631532173</v>
      </c>
      <c r="H8556">
        <v>0.2490320038167089</v>
      </c>
      <c r="I8556">
        <v>-0.1305520649444265</v>
      </c>
      <c r="J8556">
        <v>0.23363919574726341</v>
      </c>
    </row>
    <row r="8557" spans="1:10" x14ac:dyDescent="0.2">
      <c r="A8557">
        <v>35204516</v>
      </c>
      <c r="B8557">
        <v>804</v>
      </c>
      <c r="C8557">
        <v>3</v>
      </c>
      <c r="D8557">
        <v>4</v>
      </c>
      <c r="E8557">
        <v>4</v>
      </c>
      <c r="F8557">
        <v>4</v>
      </c>
      <c r="G8557">
        <v>-4.4721495433315391E-2</v>
      </c>
      <c r="H8557">
        <v>6.9395666065068529E-2</v>
      </c>
      <c r="I8557">
        <v>7.8333515191973957E-2</v>
      </c>
      <c r="J8557">
        <v>0.42478986420848541</v>
      </c>
    </row>
    <row r="8558" spans="1:10" x14ac:dyDescent="0.2">
      <c r="A8558">
        <v>35204517</v>
      </c>
      <c r="B8558">
        <v>437</v>
      </c>
      <c r="C8558">
        <v>4</v>
      </c>
      <c r="D8558">
        <v>4</v>
      </c>
      <c r="E8558">
        <v>3</v>
      </c>
      <c r="F8558">
        <v>4</v>
      </c>
      <c r="G8558">
        <v>3.2447951444596904E-2</v>
      </c>
      <c r="H8558">
        <v>0.34122368115807666</v>
      </c>
      <c r="I8558">
        <v>-0.15518880499148319</v>
      </c>
      <c r="J8558">
        <v>0.45641160231089684</v>
      </c>
    </row>
    <row r="8559" spans="1:10" x14ac:dyDescent="0.2">
      <c r="A8559">
        <v>35204518</v>
      </c>
      <c r="B8559">
        <v>527</v>
      </c>
      <c r="C8559">
        <v>4</v>
      </c>
      <c r="D8559">
        <v>5</v>
      </c>
      <c r="E8559">
        <v>4</v>
      </c>
      <c r="F8559">
        <v>4</v>
      </c>
      <c r="G8559">
        <v>0.16915812180267714</v>
      </c>
      <c r="H8559">
        <v>0.69841568335917259</v>
      </c>
      <c r="I8559">
        <v>0.10340780210849398</v>
      </c>
      <c r="J8559">
        <v>0.50855582312888892</v>
      </c>
    </row>
    <row r="8560" spans="1:10" x14ac:dyDescent="0.2">
      <c r="A8560">
        <v>35204519</v>
      </c>
      <c r="B8560">
        <v>467</v>
      </c>
      <c r="C8560">
        <v>4</v>
      </c>
      <c r="D8560">
        <v>4</v>
      </c>
      <c r="E8560">
        <v>3</v>
      </c>
      <c r="F8560">
        <v>4</v>
      </c>
      <c r="G8560">
        <v>0.47667774065947122</v>
      </c>
      <c r="H8560">
        <v>0.46133295386162054</v>
      </c>
      <c r="I8560">
        <v>-0.28373346548917461</v>
      </c>
      <c r="J8560">
        <v>0.55813683252595925</v>
      </c>
    </row>
    <row r="8561" spans="1:10" x14ac:dyDescent="0.2">
      <c r="A8561">
        <v>35204520</v>
      </c>
      <c r="B8561">
        <v>664</v>
      </c>
      <c r="C8561">
        <v>5</v>
      </c>
      <c r="D8561">
        <v>5</v>
      </c>
      <c r="E8561">
        <v>1</v>
      </c>
      <c r="F8561">
        <v>5</v>
      </c>
      <c r="G8561">
        <v>1.3217848279920625</v>
      </c>
      <c r="H8561">
        <v>1.7865040681160131</v>
      </c>
      <c r="I8561">
        <v>-0.73286017663061465</v>
      </c>
      <c r="J8561">
        <v>1.9647611294928677</v>
      </c>
    </row>
    <row r="8562" spans="1:10" x14ac:dyDescent="0.2">
      <c r="A8562">
        <v>35204521</v>
      </c>
      <c r="B8562">
        <v>428</v>
      </c>
      <c r="C8562">
        <v>5</v>
      </c>
      <c r="D8562">
        <v>4</v>
      </c>
      <c r="E8562">
        <v>4</v>
      </c>
      <c r="F8562">
        <v>4</v>
      </c>
      <c r="G8562">
        <v>0.74357417189738095</v>
      </c>
      <c r="H8562">
        <v>0.28525441362377452</v>
      </c>
      <c r="I8562">
        <v>0.31297678854824151</v>
      </c>
      <c r="J8562">
        <v>0.15247588285384503</v>
      </c>
    </row>
    <row r="8563" spans="1:10" x14ac:dyDescent="0.2">
      <c r="A8563">
        <v>35204522</v>
      </c>
      <c r="B8563">
        <v>413</v>
      </c>
      <c r="C8563">
        <v>3</v>
      </c>
      <c r="D8563">
        <v>3</v>
      </c>
      <c r="E8563">
        <v>4</v>
      </c>
      <c r="F8563">
        <v>4</v>
      </c>
      <c r="G8563">
        <v>-2.7734055988039664E-2</v>
      </c>
      <c r="H8563">
        <v>-0.20298712440354805</v>
      </c>
      <c r="I8563">
        <v>0.41624128708916092</v>
      </c>
      <c r="J8563">
        <v>0.64029547929167818</v>
      </c>
    </row>
    <row r="8564" spans="1:10" x14ac:dyDescent="0.2">
      <c r="A8564">
        <v>35204523</v>
      </c>
      <c r="B8564">
        <v>643</v>
      </c>
      <c r="C8564">
        <v>4</v>
      </c>
      <c r="D8564">
        <v>3</v>
      </c>
      <c r="E8564">
        <v>3</v>
      </c>
      <c r="F8564">
        <v>4</v>
      </c>
      <c r="G8564">
        <v>0.55657137476473872</v>
      </c>
      <c r="H8564">
        <v>-0.16590565547771047</v>
      </c>
      <c r="I8564">
        <v>-8.5044491061066735E-2</v>
      </c>
      <c r="J8564">
        <v>0.28180985522470997</v>
      </c>
    </row>
    <row r="8565" spans="1:10" x14ac:dyDescent="0.2">
      <c r="A8565">
        <v>35204524</v>
      </c>
      <c r="B8565">
        <v>434</v>
      </c>
      <c r="C8565">
        <v>4</v>
      </c>
      <c r="D8565">
        <v>3</v>
      </c>
      <c r="E8565">
        <v>4</v>
      </c>
      <c r="F8565">
        <v>4</v>
      </c>
      <c r="G8565">
        <v>6.1170953248941236E-2</v>
      </c>
      <c r="H8565">
        <v>-0.35607103217734648</v>
      </c>
      <c r="I8565">
        <v>6.4706662237662901E-2</v>
      </c>
      <c r="J8565">
        <v>0.42899367629695134</v>
      </c>
    </row>
    <row r="8566" spans="1:10" x14ac:dyDescent="0.2">
      <c r="A8566">
        <v>35204525</v>
      </c>
      <c r="B8566">
        <v>335</v>
      </c>
      <c r="C8566">
        <v>4</v>
      </c>
      <c r="D8566">
        <v>4</v>
      </c>
      <c r="E8566">
        <v>4</v>
      </c>
      <c r="F8566">
        <v>4</v>
      </c>
      <c r="G8566">
        <v>2.3806261425286246E-2</v>
      </c>
      <c r="H8566">
        <v>0.24426784075404981</v>
      </c>
      <c r="I8566">
        <v>0.17805380011102168</v>
      </c>
      <c r="J8566">
        <v>0.11547873126509575</v>
      </c>
    </row>
    <row r="8567" spans="1:10" x14ac:dyDescent="0.2">
      <c r="A8567">
        <v>35204526</v>
      </c>
      <c r="B8567">
        <v>603</v>
      </c>
      <c r="C8567">
        <v>4</v>
      </c>
      <c r="D8567">
        <v>5</v>
      </c>
      <c r="E8567">
        <v>2</v>
      </c>
      <c r="F8567">
        <v>5</v>
      </c>
      <c r="G8567">
        <v>0.5677406457904608</v>
      </c>
      <c r="H8567">
        <v>1.1893876540264328</v>
      </c>
      <c r="I8567">
        <v>-0.37471599500453218</v>
      </c>
      <c r="J8567">
        <v>1.5650136804849391</v>
      </c>
    </row>
    <row r="8568" spans="1:10" x14ac:dyDescent="0.2">
      <c r="A8568">
        <v>35204527</v>
      </c>
      <c r="B8568">
        <v>506</v>
      </c>
      <c r="C8568">
        <v>3</v>
      </c>
      <c r="D8568">
        <v>2</v>
      </c>
      <c r="E8568">
        <v>2</v>
      </c>
      <c r="F8568">
        <v>4</v>
      </c>
      <c r="G8568">
        <v>-0.12930399024993799</v>
      </c>
      <c r="H8568">
        <v>-0.658727807092781</v>
      </c>
      <c r="I8568">
        <v>-0.38680344422355739</v>
      </c>
      <c r="J8568">
        <v>-2.1055191628654463E-2</v>
      </c>
    </row>
    <row r="8569" spans="1:10" x14ac:dyDescent="0.2">
      <c r="A8569">
        <v>35204528</v>
      </c>
      <c r="B8569">
        <v>484</v>
      </c>
      <c r="C8569">
        <v>4</v>
      </c>
      <c r="D8569">
        <v>2</v>
      </c>
      <c r="E8569">
        <v>3</v>
      </c>
      <c r="F8569">
        <v>3</v>
      </c>
      <c r="G8569">
        <v>2.3214204824175397E-2</v>
      </c>
      <c r="H8569">
        <v>-0.59031485977100284</v>
      </c>
      <c r="I8569">
        <v>-0.16243129683253657</v>
      </c>
      <c r="J8569">
        <v>-0.18200801908476452</v>
      </c>
    </row>
    <row r="8570" spans="1:10" x14ac:dyDescent="0.2">
      <c r="A8570">
        <v>35204529</v>
      </c>
      <c r="B8570">
        <v>520</v>
      </c>
      <c r="C8570">
        <v>4</v>
      </c>
      <c r="D8570">
        <v>2</v>
      </c>
      <c r="E8570">
        <v>2</v>
      </c>
      <c r="F8570">
        <v>4</v>
      </c>
      <c r="G8570">
        <v>0.54159019008650633</v>
      </c>
      <c r="H8570">
        <v>-0.76186798763684305</v>
      </c>
      <c r="I8570">
        <v>-0.69699229290472076</v>
      </c>
      <c r="J8570">
        <v>0.19856194971193591</v>
      </c>
    </row>
    <row r="8571" spans="1:10" x14ac:dyDescent="0.2">
      <c r="A8571">
        <v>35204530</v>
      </c>
      <c r="B8571">
        <v>541</v>
      </c>
      <c r="C8571">
        <v>5</v>
      </c>
      <c r="D8571">
        <v>1</v>
      </c>
      <c r="E8571">
        <v>2</v>
      </c>
      <c r="F8571">
        <v>4</v>
      </c>
      <c r="G8571">
        <v>0.69347374326208988</v>
      </c>
      <c r="H8571">
        <v>-0.86946547643526328</v>
      </c>
      <c r="I8571">
        <v>-0.65608223403556476</v>
      </c>
      <c r="J8571">
        <v>3.4842468193450743E-3</v>
      </c>
    </row>
    <row r="8572" spans="1:10" x14ac:dyDescent="0.2">
      <c r="A8572">
        <v>35204531</v>
      </c>
      <c r="B8572">
        <v>507</v>
      </c>
      <c r="C8572">
        <v>5</v>
      </c>
      <c r="D8572">
        <v>2</v>
      </c>
      <c r="E8572">
        <v>1</v>
      </c>
      <c r="F8572">
        <v>3</v>
      </c>
      <c r="G8572">
        <v>0.88299793158992768</v>
      </c>
      <c r="H8572">
        <v>-0.54016947182099906</v>
      </c>
      <c r="I8572">
        <v>-1.0008684061837538</v>
      </c>
      <c r="J8572">
        <v>-9.6257247779130889E-2</v>
      </c>
    </row>
    <row r="8573" spans="1:10" x14ac:dyDescent="0.2">
      <c r="A8573">
        <v>35204532</v>
      </c>
      <c r="B8573">
        <v>508</v>
      </c>
      <c r="C8573">
        <v>5</v>
      </c>
      <c r="D8573">
        <v>5</v>
      </c>
      <c r="E8573">
        <v>4</v>
      </c>
      <c r="F8573">
        <v>5</v>
      </c>
      <c r="G8573">
        <v>2.2679898358116768</v>
      </c>
      <c r="H8573">
        <v>1.3381285199299549</v>
      </c>
      <c r="I8573">
        <v>0.43104521341597191</v>
      </c>
      <c r="J8573">
        <v>1.1184468931769218</v>
      </c>
    </row>
    <row r="8574" spans="1:10" x14ac:dyDescent="0.2">
      <c r="A8574">
        <v>35204533</v>
      </c>
      <c r="B8574">
        <v>1069</v>
      </c>
      <c r="C8574">
        <v>5</v>
      </c>
      <c r="D8574">
        <v>5</v>
      </c>
      <c r="E8574">
        <v>2</v>
      </c>
      <c r="F8574">
        <v>5</v>
      </c>
      <c r="G8574">
        <v>2.532830725450983</v>
      </c>
      <c r="H8574">
        <v>1.0216249370482491</v>
      </c>
      <c r="I8574">
        <v>-0.54606594380658735</v>
      </c>
      <c r="J8574">
        <v>1.1812574126114894</v>
      </c>
    </row>
    <row r="8575" spans="1:10" x14ac:dyDescent="0.2">
      <c r="A8575">
        <v>35204534</v>
      </c>
      <c r="B8575">
        <v>440</v>
      </c>
      <c r="C8575">
        <v>5</v>
      </c>
      <c r="D8575">
        <v>3</v>
      </c>
      <c r="E8575">
        <v>1</v>
      </c>
      <c r="F8575">
        <v>5</v>
      </c>
      <c r="G8575">
        <v>2.0354263905782659</v>
      </c>
      <c r="H8575">
        <v>-0.12969528871994312</v>
      </c>
      <c r="I8575">
        <v>-0.92153961757056901</v>
      </c>
      <c r="J8575">
        <v>1.0910004627847334</v>
      </c>
    </row>
    <row r="8576" spans="1:10" x14ac:dyDescent="0.2">
      <c r="A8576">
        <v>35204535</v>
      </c>
      <c r="B8576">
        <v>1455</v>
      </c>
      <c r="C8576">
        <v>5</v>
      </c>
      <c r="D8576">
        <v>3</v>
      </c>
      <c r="E8576">
        <v>1</v>
      </c>
      <c r="F8576">
        <v>5</v>
      </c>
      <c r="G8576">
        <v>2.9968429820094076</v>
      </c>
      <c r="H8576">
        <v>-6.1930603958148506E-2</v>
      </c>
      <c r="I8576">
        <v>-1.3356791683366367</v>
      </c>
      <c r="J8576">
        <v>1.1123184460550124</v>
      </c>
    </row>
    <row r="8577" spans="1:10" x14ac:dyDescent="0.2">
      <c r="A8577">
        <v>35204536</v>
      </c>
      <c r="B8577">
        <v>879</v>
      </c>
      <c r="C8577">
        <v>5</v>
      </c>
      <c r="D8577">
        <v>5</v>
      </c>
      <c r="E8577">
        <v>1</v>
      </c>
      <c r="F8577">
        <v>5</v>
      </c>
      <c r="G8577">
        <v>2.0310574869622839</v>
      </c>
      <c r="H8577">
        <v>0.77893175508568935</v>
      </c>
      <c r="I8577">
        <v>-1.3786399059097256</v>
      </c>
      <c r="J8577">
        <v>2.2553716668784283</v>
      </c>
    </row>
    <row r="8578" spans="1:10" x14ac:dyDescent="0.2">
      <c r="A8578">
        <v>35204537</v>
      </c>
      <c r="B8578">
        <v>675</v>
      </c>
      <c r="C8578">
        <v>5</v>
      </c>
      <c r="D8578">
        <v>5</v>
      </c>
      <c r="E8578">
        <v>1</v>
      </c>
      <c r="F8578">
        <v>5</v>
      </c>
      <c r="G8578">
        <v>1.7108822036190396</v>
      </c>
      <c r="H8578">
        <v>0.60038041600503556</v>
      </c>
      <c r="I8578">
        <v>-1.0481660476106738</v>
      </c>
      <c r="J8578">
        <v>1.4858649453008828</v>
      </c>
    </row>
    <row r="8579" spans="1:10" x14ac:dyDescent="0.2">
      <c r="A8579">
        <v>35204538</v>
      </c>
      <c r="B8579">
        <v>495</v>
      </c>
      <c r="C8579">
        <v>3</v>
      </c>
      <c r="D8579">
        <v>2</v>
      </c>
      <c r="E8579">
        <v>4</v>
      </c>
      <c r="F8579">
        <v>3</v>
      </c>
      <c r="G8579">
        <v>-0.24710642405512073</v>
      </c>
      <c r="H8579">
        <v>-0.69228541096219987</v>
      </c>
      <c r="I8579">
        <v>4.4939863399724451E-2</v>
      </c>
      <c r="J8579">
        <v>-0.22132955494505288</v>
      </c>
    </row>
    <row r="8580" spans="1:10" x14ac:dyDescent="0.2">
      <c r="A8580">
        <v>35204539</v>
      </c>
      <c r="B8580">
        <v>533</v>
      </c>
      <c r="C8580">
        <v>5</v>
      </c>
      <c r="D8580">
        <v>4</v>
      </c>
      <c r="E8580">
        <v>1</v>
      </c>
      <c r="F8580">
        <v>4</v>
      </c>
      <c r="G8580">
        <v>1.939572238616752</v>
      </c>
      <c r="H8580">
        <v>0.16964310424931917</v>
      </c>
      <c r="I8580">
        <v>-1.3926492948140414</v>
      </c>
      <c r="J8580">
        <v>0.63924315479073013</v>
      </c>
    </row>
    <row r="8581" spans="1:10" x14ac:dyDescent="0.2">
      <c r="A8581">
        <v>35204540</v>
      </c>
      <c r="B8581">
        <v>575</v>
      </c>
      <c r="C8581">
        <v>5</v>
      </c>
      <c r="D8581">
        <v>3</v>
      </c>
      <c r="E8581">
        <v>1</v>
      </c>
      <c r="F8581">
        <v>4</v>
      </c>
      <c r="G8581">
        <v>1.5953266772517876</v>
      </c>
      <c r="H8581">
        <v>-0.14686291715575212</v>
      </c>
      <c r="I8581">
        <v>-1.2917412331115905</v>
      </c>
      <c r="J8581">
        <v>0.47248622728958328</v>
      </c>
    </row>
    <row r="8582" spans="1:10" x14ac:dyDescent="0.2">
      <c r="A8582">
        <v>35204541</v>
      </c>
      <c r="B8582">
        <v>614</v>
      </c>
      <c r="C8582">
        <v>3</v>
      </c>
      <c r="D8582">
        <v>1</v>
      </c>
      <c r="E8582">
        <v>3</v>
      </c>
      <c r="F8582">
        <v>3</v>
      </c>
      <c r="G8582">
        <v>-6.6001595523455303E-2</v>
      </c>
      <c r="H8582">
        <v>-0.80340506886203489</v>
      </c>
      <c r="I8582">
        <v>-0.13097489204799068</v>
      </c>
      <c r="J8582">
        <v>-0.28930329979474256</v>
      </c>
    </row>
    <row r="8583" spans="1:10" x14ac:dyDescent="0.2">
      <c r="A8583">
        <v>35204542</v>
      </c>
      <c r="B8583">
        <v>447</v>
      </c>
      <c r="C8583">
        <v>3</v>
      </c>
      <c r="D8583">
        <v>3</v>
      </c>
      <c r="E8583">
        <v>3</v>
      </c>
      <c r="F8583">
        <v>4</v>
      </c>
      <c r="G8583">
        <v>-1.721444284705069E-2</v>
      </c>
      <c r="H8583">
        <v>-0.34490024466480945</v>
      </c>
      <c r="I8583">
        <v>-0.12568230497184324</v>
      </c>
      <c r="J8583">
        <v>5.7137334771411745E-2</v>
      </c>
    </row>
    <row r="8584" spans="1:10" x14ac:dyDescent="0.2">
      <c r="A8584">
        <v>35204543</v>
      </c>
      <c r="B8584">
        <v>627</v>
      </c>
      <c r="C8584">
        <v>5</v>
      </c>
      <c r="D8584">
        <v>2</v>
      </c>
      <c r="E8584">
        <v>5</v>
      </c>
      <c r="F8584">
        <v>4</v>
      </c>
      <c r="G8584">
        <v>4.1055904870969906</v>
      </c>
      <c r="H8584">
        <v>-0.62228679804570042</v>
      </c>
      <c r="I8584">
        <v>0.87111328760377593</v>
      </c>
      <c r="J8584">
        <v>0.12798052110756386</v>
      </c>
    </row>
    <row r="8585" spans="1:10" x14ac:dyDescent="0.2">
      <c r="A8585">
        <v>35204544</v>
      </c>
      <c r="B8585">
        <v>615</v>
      </c>
      <c r="C8585">
        <v>5</v>
      </c>
      <c r="D8585">
        <v>3</v>
      </c>
      <c r="E8585">
        <v>5</v>
      </c>
      <c r="F8585">
        <v>4</v>
      </c>
      <c r="G8585">
        <v>2.6566989285885128</v>
      </c>
      <c r="H8585">
        <v>-0.36164740137367707</v>
      </c>
      <c r="I8585">
        <v>2.1642555014490625</v>
      </c>
      <c r="J8585">
        <v>0.10669431629266092</v>
      </c>
    </row>
    <row r="8586" spans="1:10" x14ac:dyDescent="0.2">
      <c r="A8586">
        <v>35204545</v>
      </c>
      <c r="B8586">
        <v>559</v>
      </c>
      <c r="C8586">
        <v>5</v>
      </c>
      <c r="D8586">
        <v>3</v>
      </c>
      <c r="E8586">
        <v>5</v>
      </c>
      <c r="F8586">
        <v>5</v>
      </c>
      <c r="G8586">
        <v>3.5297716944035216</v>
      </c>
      <c r="H8586">
        <v>-0.23726139253730336</v>
      </c>
      <c r="I8586">
        <v>2.2646287405561725</v>
      </c>
      <c r="J8586">
        <v>0.9824654471049038</v>
      </c>
    </row>
    <row r="8587" spans="1:10" x14ac:dyDescent="0.2">
      <c r="A8587">
        <v>35204546</v>
      </c>
      <c r="B8587">
        <v>498</v>
      </c>
      <c r="C8587">
        <v>3</v>
      </c>
      <c r="D8587">
        <v>5</v>
      </c>
      <c r="E8587">
        <v>2</v>
      </c>
      <c r="F8587">
        <v>5</v>
      </c>
      <c r="G8587">
        <v>-3.8064210090184181E-2</v>
      </c>
      <c r="H8587">
        <v>0.78095145909189656</v>
      </c>
      <c r="I8587">
        <v>-0.48566286777912571</v>
      </c>
      <c r="J8587">
        <v>0.89713151169993222</v>
      </c>
    </row>
    <row r="8588" spans="1:10" x14ac:dyDescent="0.2">
      <c r="A8588">
        <v>35204547</v>
      </c>
      <c r="B8588">
        <v>476</v>
      </c>
      <c r="C8588">
        <v>4</v>
      </c>
      <c r="D8588">
        <v>4</v>
      </c>
      <c r="E8588">
        <v>3</v>
      </c>
      <c r="F8588">
        <v>4</v>
      </c>
      <c r="G8588">
        <v>0.1302122423644565</v>
      </c>
      <c r="H8588">
        <v>0.46945496988984398</v>
      </c>
      <c r="I8588">
        <v>-0.1168469789627479</v>
      </c>
      <c r="J8588">
        <v>0.66096868440202827</v>
      </c>
    </row>
    <row r="8589" spans="1:10" x14ac:dyDescent="0.2">
      <c r="A8589">
        <v>35204548</v>
      </c>
      <c r="B8589">
        <v>998</v>
      </c>
      <c r="C8589">
        <v>5</v>
      </c>
      <c r="D8589">
        <v>5</v>
      </c>
      <c r="E8589">
        <v>2</v>
      </c>
      <c r="F8589">
        <v>5</v>
      </c>
      <c r="G8589">
        <v>1.0754002243616454</v>
      </c>
      <c r="H8589">
        <v>1.5366501792483611</v>
      </c>
      <c r="I8589">
        <v>-0.60501170717194908</v>
      </c>
      <c r="J8589">
        <v>1.8811220159012469</v>
      </c>
    </row>
    <row r="8590" spans="1:10" x14ac:dyDescent="0.2">
      <c r="A8590">
        <v>35204549</v>
      </c>
      <c r="B8590">
        <v>402</v>
      </c>
      <c r="C8590">
        <v>4</v>
      </c>
      <c r="D8590">
        <v>5</v>
      </c>
      <c r="E8590">
        <v>4</v>
      </c>
      <c r="F8590">
        <v>5</v>
      </c>
      <c r="G8590">
        <v>0.12664497317043671</v>
      </c>
      <c r="H8590">
        <v>0.76962708427247695</v>
      </c>
      <c r="I8590">
        <v>0.34606840470115652</v>
      </c>
      <c r="J8590">
        <v>0.81258114386491131</v>
      </c>
    </row>
    <row r="8591" spans="1:10" x14ac:dyDescent="0.2">
      <c r="A8591">
        <v>35204550</v>
      </c>
      <c r="B8591">
        <v>374</v>
      </c>
      <c r="C8591">
        <v>4</v>
      </c>
      <c r="D8591">
        <v>5</v>
      </c>
      <c r="E8591">
        <v>2</v>
      </c>
      <c r="F8591">
        <v>5</v>
      </c>
      <c r="G8591">
        <v>0.63459045323435492</v>
      </c>
      <c r="H8591">
        <v>1.2057094512411839</v>
      </c>
      <c r="I8591">
        <v>-0.56762568931365931</v>
      </c>
      <c r="J8591">
        <v>1.0261356895813485</v>
      </c>
    </row>
    <row r="8592" spans="1:10" x14ac:dyDescent="0.2">
      <c r="A8592">
        <v>35204551</v>
      </c>
      <c r="B8592">
        <v>437</v>
      </c>
      <c r="C8592">
        <v>2</v>
      </c>
      <c r="D8592">
        <v>3</v>
      </c>
      <c r="E8592">
        <v>4</v>
      </c>
      <c r="F8592">
        <v>5</v>
      </c>
      <c r="G8592">
        <v>-0.71815222607507101</v>
      </c>
      <c r="H8592">
        <v>-0.10589094291240614</v>
      </c>
      <c r="I8592">
        <v>0.27081489246673934</v>
      </c>
      <c r="J8592">
        <v>0.91467493021890212</v>
      </c>
    </row>
    <row r="8593" spans="1:10" x14ac:dyDescent="0.2">
      <c r="A8593">
        <v>35204552</v>
      </c>
      <c r="B8593">
        <v>453</v>
      </c>
      <c r="C8593">
        <v>4</v>
      </c>
      <c r="D8593">
        <v>4</v>
      </c>
      <c r="E8593">
        <v>1</v>
      </c>
      <c r="F8593">
        <v>5</v>
      </c>
      <c r="G8593">
        <v>0.40932389511410255</v>
      </c>
      <c r="H8593">
        <v>0.20543761490557955</v>
      </c>
      <c r="I8593">
        <v>-0.91219614657916293</v>
      </c>
      <c r="J8593">
        <v>1.0096276388145675</v>
      </c>
    </row>
    <row r="8594" spans="1:10" x14ac:dyDescent="0.2">
      <c r="A8594">
        <v>35204553</v>
      </c>
      <c r="B8594">
        <v>458</v>
      </c>
      <c r="C8594">
        <v>2</v>
      </c>
      <c r="D8594">
        <v>4</v>
      </c>
      <c r="E8594">
        <v>3</v>
      </c>
      <c r="F8594">
        <v>4</v>
      </c>
      <c r="G8594">
        <v>-0.63965277721222824</v>
      </c>
      <c r="H8594">
        <v>-4.0960242685056936E-3</v>
      </c>
      <c r="I8594">
        <v>-0.20019482260923335</v>
      </c>
      <c r="J8594">
        <v>0.37877359918518805</v>
      </c>
    </row>
    <row r="8595" spans="1:10" x14ac:dyDescent="0.2">
      <c r="A8595">
        <v>35204554</v>
      </c>
      <c r="B8595">
        <v>574</v>
      </c>
      <c r="C8595">
        <v>2</v>
      </c>
      <c r="D8595">
        <v>4</v>
      </c>
      <c r="E8595">
        <v>3</v>
      </c>
      <c r="F8595">
        <v>4</v>
      </c>
      <c r="G8595">
        <v>-0.52671287224151409</v>
      </c>
      <c r="H8595">
        <v>0.37478883735257262</v>
      </c>
      <c r="I8595">
        <v>-0.27611457455743055</v>
      </c>
      <c r="J8595">
        <v>0.64781872350637126</v>
      </c>
    </row>
    <row r="8596" spans="1:10" x14ac:dyDescent="0.2">
      <c r="A8596">
        <v>35204555</v>
      </c>
      <c r="B8596">
        <v>532</v>
      </c>
      <c r="C8596">
        <v>2</v>
      </c>
      <c r="D8596">
        <v>3</v>
      </c>
      <c r="E8596">
        <v>3</v>
      </c>
      <c r="F8596">
        <v>4</v>
      </c>
      <c r="G8596">
        <v>-0.41902653346187935</v>
      </c>
      <c r="H8596">
        <v>-0.16528961397377884</v>
      </c>
      <c r="I8596">
        <v>-0.2050687779745945</v>
      </c>
      <c r="J8596">
        <v>0.35892202318997091</v>
      </c>
    </row>
    <row r="8597" spans="1:10" x14ac:dyDescent="0.2">
      <c r="A8597">
        <v>35204556</v>
      </c>
      <c r="B8597">
        <v>515</v>
      </c>
      <c r="C8597">
        <v>5</v>
      </c>
      <c r="D8597">
        <v>2</v>
      </c>
      <c r="E8597">
        <v>4</v>
      </c>
      <c r="F8597">
        <v>3</v>
      </c>
      <c r="G8597">
        <v>0.88008763676552126</v>
      </c>
      <c r="H8597">
        <v>-0.5013152818481168</v>
      </c>
      <c r="I8597">
        <v>0.11111876916499835</v>
      </c>
      <c r="J8597">
        <v>-0.18632583726247032</v>
      </c>
    </row>
    <row r="8598" spans="1:10" x14ac:dyDescent="0.2">
      <c r="A8598">
        <v>35204557</v>
      </c>
      <c r="B8598">
        <v>491</v>
      </c>
      <c r="C8598">
        <v>4</v>
      </c>
      <c r="D8598">
        <v>1</v>
      </c>
      <c r="E8598">
        <v>2</v>
      </c>
      <c r="F8598">
        <v>4</v>
      </c>
      <c r="G8598">
        <v>3.5903288153947083E-2</v>
      </c>
      <c r="H8598">
        <v>-0.8342577664618378</v>
      </c>
      <c r="I8598">
        <v>-0.52005175272860593</v>
      </c>
      <c r="J8598">
        <v>-2.8469720612607247E-2</v>
      </c>
    </row>
    <row r="8599" spans="1:10" x14ac:dyDescent="0.2">
      <c r="A8599">
        <v>35204558</v>
      </c>
      <c r="B8599">
        <v>751</v>
      </c>
      <c r="C8599">
        <v>5</v>
      </c>
      <c r="D8599">
        <v>2</v>
      </c>
      <c r="E8599">
        <v>1</v>
      </c>
      <c r="F8599">
        <v>4</v>
      </c>
      <c r="G8599">
        <v>3.9543329404363643</v>
      </c>
      <c r="H8599">
        <v>-0.5318981809958272</v>
      </c>
      <c r="I8599">
        <v>-0.91015453534396018</v>
      </c>
      <c r="J8599">
        <v>0.42121807475603695</v>
      </c>
    </row>
    <row r="8600" spans="1:10" x14ac:dyDescent="0.2">
      <c r="A8600">
        <v>35204559</v>
      </c>
      <c r="B8600">
        <v>563</v>
      </c>
      <c r="C8600">
        <v>5</v>
      </c>
      <c r="D8600">
        <v>4</v>
      </c>
      <c r="E8600">
        <v>3</v>
      </c>
      <c r="F8600">
        <v>4</v>
      </c>
      <c r="G8600">
        <v>2.361128814124215</v>
      </c>
      <c r="H8600">
        <v>0.11501483736195334</v>
      </c>
      <c r="I8600">
        <v>-0.18701252549322378</v>
      </c>
      <c r="J8600">
        <v>0.42032108155121539</v>
      </c>
    </row>
    <row r="8601" spans="1:10" x14ac:dyDescent="0.2">
      <c r="A8601">
        <v>35204560</v>
      </c>
      <c r="B8601">
        <v>526</v>
      </c>
      <c r="C8601">
        <v>3</v>
      </c>
      <c r="D8601">
        <v>1</v>
      </c>
      <c r="E8601">
        <v>2</v>
      </c>
      <c r="F8601">
        <v>3</v>
      </c>
      <c r="G8601">
        <v>-5.6414114901713691E-2</v>
      </c>
      <c r="H8601">
        <v>-0.90278909015246944</v>
      </c>
      <c r="I8601">
        <v>-0.46416732541058819</v>
      </c>
      <c r="J8601">
        <v>-0.28949568747513432</v>
      </c>
    </row>
    <row r="8602" spans="1:10" x14ac:dyDescent="0.2">
      <c r="A8602">
        <v>35204561</v>
      </c>
      <c r="B8602">
        <v>570</v>
      </c>
      <c r="C8602">
        <v>5</v>
      </c>
      <c r="D8602">
        <v>2</v>
      </c>
      <c r="E8602">
        <v>1</v>
      </c>
      <c r="F8602">
        <v>3</v>
      </c>
      <c r="G8602">
        <v>1.5862926162840589</v>
      </c>
      <c r="H8602">
        <v>-0.73843347483277344</v>
      </c>
      <c r="I8602">
        <v>-0.80812148803037998</v>
      </c>
      <c r="J8602">
        <v>-0.12504415924105861</v>
      </c>
    </row>
    <row r="8603" spans="1:10" x14ac:dyDescent="0.2">
      <c r="A8603">
        <v>35204562</v>
      </c>
      <c r="B8603">
        <v>590</v>
      </c>
      <c r="C8603">
        <v>5</v>
      </c>
      <c r="D8603">
        <v>5</v>
      </c>
      <c r="E8603">
        <v>1</v>
      </c>
      <c r="F8603">
        <v>5</v>
      </c>
      <c r="G8603">
        <v>2.6332379582868906</v>
      </c>
      <c r="H8603">
        <v>0.9435117323725094</v>
      </c>
      <c r="I8603">
        <v>-1.1691736765780654</v>
      </c>
      <c r="J8603">
        <v>1.976826950619222</v>
      </c>
    </row>
    <row r="8604" spans="1:10" x14ac:dyDescent="0.2">
      <c r="A8604">
        <v>35204563</v>
      </c>
      <c r="B8604">
        <v>1345</v>
      </c>
      <c r="C8604">
        <v>5</v>
      </c>
      <c r="D8604">
        <v>5</v>
      </c>
      <c r="E8604">
        <v>1</v>
      </c>
      <c r="F8604">
        <v>5</v>
      </c>
      <c r="G8604">
        <v>2.3335107948368909</v>
      </c>
      <c r="H8604">
        <v>0.88349202342191835</v>
      </c>
      <c r="I8604">
        <v>-1.1397228806252122</v>
      </c>
      <c r="J8604">
        <v>2.573134880167339</v>
      </c>
    </row>
    <row r="8605" spans="1:10" x14ac:dyDescent="0.2">
      <c r="A8605">
        <v>35204564</v>
      </c>
      <c r="B8605">
        <v>3237</v>
      </c>
      <c r="C8605">
        <v>5</v>
      </c>
      <c r="D8605">
        <v>5</v>
      </c>
      <c r="E8605">
        <v>1</v>
      </c>
      <c r="F8605">
        <v>5</v>
      </c>
      <c r="G8605">
        <v>1.2782116584230874</v>
      </c>
      <c r="H8605">
        <v>2.2325058485542906</v>
      </c>
      <c r="I8605">
        <v>-0.81046528617644342</v>
      </c>
      <c r="J8605">
        <v>2.9659621132815794</v>
      </c>
    </row>
    <row r="8606" spans="1:10" x14ac:dyDescent="0.2">
      <c r="A8606">
        <v>35204565</v>
      </c>
      <c r="B8606">
        <v>1342</v>
      </c>
      <c r="C8606">
        <v>5</v>
      </c>
      <c r="D8606">
        <v>4</v>
      </c>
      <c r="E8606">
        <v>1</v>
      </c>
      <c r="F8606">
        <v>5</v>
      </c>
      <c r="G8606">
        <v>2.1364778545404342</v>
      </c>
      <c r="H8606">
        <v>0.41994056203995755</v>
      </c>
      <c r="I8606">
        <v>-1.1799731737492882</v>
      </c>
      <c r="J8606">
        <v>2.0600530982168488</v>
      </c>
    </row>
    <row r="8607" spans="1:10" x14ac:dyDescent="0.2">
      <c r="A8607">
        <v>35204566</v>
      </c>
      <c r="B8607">
        <v>498</v>
      </c>
      <c r="C8607">
        <v>5</v>
      </c>
      <c r="D8607">
        <v>4</v>
      </c>
      <c r="E8607">
        <v>1</v>
      </c>
      <c r="F8607">
        <v>5</v>
      </c>
      <c r="G8607">
        <v>2.666138949522149</v>
      </c>
      <c r="H8607">
        <v>0.52329613041404999</v>
      </c>
      <c r="I8607">
        <v>-1.6217209596427078</v>
      </c>
      <c r="J8607">
        <v>1.7083571872472056</v>
      </c>
    </row>
    <row r="8608" spans="1:10" x14ac:dyDescent="0.2">
      <c r="A8608">
        <v>35204567</v>
      </c>
      <c r="B8608">
        <v>6962</v>
      </c>
      <c r="C8608">
        <v>5</v>
      </c>
      <c r="D8608">
        <v>5</v>
      </c>
      <c r="E8608">
        <v>2</v>
      </c>
      <c r="F8608">
        <v>5</v>
      </c>
      <c r="G8608">
        <v>0.90249454486449743</v>
      </c>
      <c r="H8608">
        <v>2.4508479784122801</v>
      </c>
      <c r="I8608">
        <v>-0.61548569797397235</v>
      </c>
      <c r="J8608">
        <v>3.0323651750574268</v>
      </c>
    </row>
    <row r="8609" spans="1:10" x14ac:dyDescent="0.2">
      <c r="A8609">
        <v>35204568</v>
      </c>
      <c r="B8609">
        <v>690</v>
      </c>
      <c r="C8609">
        <v>5</v>
      </c>
      <c r="D8609">
        <v>4</v>
      </c>
      <c r="E8609">
        <v>5</v>
      </c>
      <c r="F8609">
        <v>4</v>
      </c>
      <c r="G8609">
        <v>1.6996154733269353</v>
      </c>
      <c r="H8609">
        <v>0.13164691376587909</v>
      </c>
      <c r="I8609">
        <v>0.96634388961659601</v>
      </c>
      <c r="J8609">
        <v>0.23828414370673584</v>
      </c>
    </row>
    <row r="8610" spans="1:10" x14ac:dyDescent="0.2">
      <c r="A8610">
        <v>35204569</v>
      </c>
      <c r="B8610">
        <v>582</v>
      </c>
      <c r="C8610">
        <v>4</v>
      </c>
      <c r="D8610">
        <v>3</v>
      </c>
      <c r="E8610">
        <v>2</v>
      </c>
      <c r="F8610">
        <v>5</v>
      </c>
      <c r="G8610">
        <v>0.59207896021553852</v>
      </c>
      <c r="H8610">
        <v>-0.23631584291684166</v>
      </c>
      <c r="I8610">
        <v>-0.68516489135431125</v>
      </c>
      <c r="J8610">
        <v>0.83877358745940089</v>
      </c>
    </row>
    <row r="8611" spans="1:10" x14ac:dyDescent="0.2">
      <c r="A8611">
        <v>35204570</v>
      </c>
      <c r="B8611">
        <v>552</v>
      </c>
      <c r="C8611">
        <v>4</v>
      </c>
      <c r="D8611">
        <v>4</v>
      </c>
      <c r="E8611">
        <v>2</v>
      </c>
      <c r="F8611">
        <v>5</v>
      </c>
      <c r="G8611">
        <v>0.42643987800128857</v>
      </c>
      <c r="H8611">
        <v>0.35643284453973378</v>
      </c>
      <c r="I8611">
        <v>-0.59283692860008452</v>
      </c>
      <c r="J8611">
        <v>1.0289385009656453</v>
      </c>
    </row>
    <row r="8612" spans="1:10" x14ac:dyDescent="0.2">
      <c r="A8612">
        <v>35204571</v>
      </c>
      <c r="B8612">
        <v>945</v>
      </c>
      <c r="C8612">
        <v>2</v>
      </c>
      <c r="D8612">
        <v>4</v>
      </c>
      <c r="E8612">
        <v>2</v>
      </c>
      <c r="F8612">
        <v>5</v>
      </c>
      <c r="G8612">
        <v>-0.48304788849069835</v>
      </c>
      <c r="H8612">
        <v>0.44501764197861843</v>
      </c>
      <c r="I8612">
        <v>-0.53782697676503732</v>
      </c>
      <c r="J8612">
        <v>1.2643008013039201</v>
      </c>
    </row>
    <row r="8613" spans="1:10" x14ac:dyDescent="0.2">
      <c r="A8613">
        <v>35204572</v>
      </c>
      <c r="B8613">
        <v>478</v>
      </c>
      <c r="C8613">
        <v>4</v>
      </c>
      <c r="D8613">
        <v>5</v>
      </c>
      <c r="E8613">
        <v>1</v>
      </c>
      <c r="F8613">
        <v>5</v>
      </c>
      <c r="G8613">
        <v>0.61255772763114424</v>
      </c>
      <c r="H8613">
        <v>1.1590166978959346</v>
      </c>
      <c r="I8613">
        <v>-0.99553491364922497</v>
      </c>
      <c r="J8613">
        <v>2.2655331625647772</v>
      </c>
    </row>
    <row r="8614" spans="1:10" x14ac:dyDescent="0.2">
      <c r="A8614">
        <v>35204573</v>
      </c>
      <c r="B8614">
        <v>586</v>
      </c>
      <c r="C8614">
        <v>4</v>
      </c>
      <c r="D8614">
        <v>4</v>
      </c>
      <c r="E8614">
        <v>2</v>
      </c>
      <c r="F8614">
        <v>5</v>
      </c>
      <c r="G8614">
        <v>0.1879508702229217</v>
      </c>
      <c r="H8614">
        <v>0.38655360563193863</v>
      </c>
      <c r="I8614">
        <v>-0.58591875438922991</v>
      </c>
      <c r="J8614">
        <v>1.1867381095387093</v>
      </c>
    </row>
    <row r="8615" spans="1:10" x14ac:dyDescent="0.2">
      <c r="A8615">
        <v>35204574</v>
      </c>
      <c r="B8615">
        <v>1132</v>
      </c>
      <c r="C8615">
        <v>5</v>
      </c>
      <c r="D8615">
        <v>5</v>
      </c>
      <c r="E8615">
        <v>1</v>
      </c>
      <c r="F8615">
        <v>4</v>
      </c>
      <c r="G8615">
        <v>1.1715018230067842</v>
      </c>
      <c r="H8615">
        <v>2.477205380414397</v>
      </c>
      <c r="I8615">
        <v>-1.1609086916113225</v>
      </c>
      <c r="J8615">
        <v>0.42687027224409479</v>
      </c>
    </row>
    <row r="8616" spans="1:10" x14ac:dyDescent="0.2">
      <c r="A8616">
        <v>35204575</v>
      </c>
      <c r="B8616">
        <v>525</v>
      </c>
      <c r="C8616">
        <v>5</v>
      </c>
      <c r="D8616">
        <v>5</v>
      </c>
      <c r="E8616">
        <v>3</v>
      </c>
      <c r="F8616">
        <v>4</v>
      </c>
      <c r="G8616">
        <v>1.1593791941443665</v>
      </c>
      <c r="H8616">
        <v>0.86027119022172149</v>
      </c>
      <c r="I8616">
        <v>-3.2395961819128516E-2</v>
      </c>
      <c r="J8616">
        <v>0.70861195245843445</v>
      </c>
    </row>
    <row r="8617" spans="1:10" x14ac:dyDescent="0.2">
      <c r="A8617">
        <v>35204576</v>
      </c>
      <c r="B8617">
        <v>438</v>
      </c>
      <c r="C8617">
        <v>5</v>
      </c>
      <c r="D8617">
        <v>4</v>
      </c>
      <c r="E8617">
        <v>1</v>
      </c>
      <c r="F8617">
        <v>4</v>
      </c>
      <c r="G8617">
        <v>1.4517840256977563</v>
      </c>
      <c r="H8617">
        <v>0.34126822343841401</v>
      </c>
      <c r="I8617">
        <v>-1.0149313917109386</v>
      </c>
      <c r="J8617">
        <v>0.54723154676680175</v>
      </c>
    </row>
    <row r="8618" spans="1:10" x14ac:dyDescent="0.2">
      <c r="A8618">
        <v>35204577</v>
      </c>
      <c r="B8618">
        <v>567</v>
      </c>
      <c r="C8618">
        <v>5</v>
      </c>
      <c r="D8618">
        <v>2</v>
      </c>
      <c r="E8618">
        <v>1</v>
      </c>
      <c r="F8618">
        <v>4</v>
      </c>
      <c r="G8618">
        <v>0.99859732551175218</v>
      </c>
      <c r="H8618">
        <v>-0.58470084907475739</v>
      </c>
      <c r="I8618">
        <v>-0.88525288400320157</v>
      </c>
      <c r="J8618">
        <v>1.6166044258827863E-2</v>
      </c>
    </row>
    <row r="8619" spans="1:10" x14ac:dyDescent="0.2">
      <c r="A8619">
        <v>35204578</v>
      </c>
      <c r="B8619">
        <v>1697</v>
      </c>
      <c r="C8619">
        <v>5</v>
      </c>
      <c r="D8619">
        <v>2</v>
      </c>
      <c r="E8619">
        <v>1</v>
      </c>
      <c r="F8619">
        <v>5</v>
      </c>
      <c r="G8619">
        <v>3.5439745192794918</v>
      </c>
      <c r="H8619">
        <v>-0.44457707348385089</v>
      </c>
      <c r="I8619">
        <v>-1.6783323779267325</v>
      </c>
      <c r="J8619">
        <v>1.5594869281846391</v>
      </c>
    </row>
    <row r="8620" spans="1:10" x14ac:dyDescent="0.2">
      <c r="A8620">
        <v>35204579</v>
      </c>
      <c r="B8620">
        <v>864</v>
      </c>
      <c r="C8620">
        <v>5</v>
      </c>
      <c r="D8620">
        <v>3</v>
      </c>
      <c r="E8620">
        <v>3</v>
      </c>
      <c r="F8620">
        <v>4</v>
      </c>
      <c r="G8620">
        <v>3.7338387859320088</v>
      </c>
      <c r="H8620">
        <v>-0.14440085946573988</v>
      </c>
      <c r="I8620">
        <v>-0.17203422572610733</v>
      </c>
      <c r="J8620">
        <v>0.59626547266699192</v>
      </c>
    </row>
    <row r="8621" spans="1:10" x14ac:dyDescent="0.2">
      <c r="A8621">
        <v>35204580</v>
      </c>
      <c r="B8621">
        <v>966</v>
      </c>
      <c r="C8621">
        <v>5</v>
      </c>
      <c r="D8621">
        <v>4</v>
      </c>
      <c r="E8621">
        <v>1</v>
      </c>
      <c r="F8621">
        <v>5</v>
      </c>
      <c r="G8621">
        <v>3.5854062709466761</v>
      </c>
      <c r="H8621">
        <v>9.1619556444043959E-2</v>
      </c>
      <c r="I8621">
        <v>-1.1570470974275398</v>
      </c>
      <c r="J8621">
        <v>1.0790253161874375</v>
      </c>
    </row>
    <row r="8622" spans="1:10" x14ac:dyDescent="0.2">
      <c r="A8622">
        <v>35204581</v>
      </c>
      <c r="B8622">
        <v>1010</v>
      </c>
      <c r="C8622">
        <v>5</v>
      </c>
      <c r="D8622">
        <v>3</v>
      </c>
      <c r="E8622">
        <v>1</v>
      </c>
      <c r="F8622">
        <v>5</v>
      </c>
      <c r="G8622">
        <v>3.3869452386974839</v>
      </c>
      <c r="H8622">
        <v>-0.27898170887358364</v>
      </c>
      <c r="I8622">
        <v>-1.4746973823577769</v>
      </c>
      <c r="J8622">
        <v>0.95548513978408267</v>
      </c>
    </row>
    <row r="8623" spans="1:10" x14ac:dyDescent="0.2">
      <c r="A8623">
        <v>35204582</v>
      </c>
      <c r="B8623">
        <v>780</v>
      </c>
      <c r="C8623">
        <v>5</v>
      </c>
      <c r="D8623">
        <v>5</v>
      </c>
      <c r="E8623">
        <v>2</v>
      </c>
      <c r="F8623">
        <v>5</v>
      </c>
      <c r="G8623">
        <v>4.3967636616675163</v>
      </c>
      <c r="H8623">
        <v>0.81465921342504799</v>
      </c>
      <c r="I8623">
        <v>-0.68493383690126908</v>
      </c>
      <c r="J8623">
        <v>0.86575322414415834</v>
      </c>
    </row>
    <row r="8624" spans="1:10" x14ac:dyDescent="0.2">
      <c r="A8624">
        <v>35204583</v>
      </c>
      <c r="B8624">
        <v>543</v>
      </c>
      <c r="C8624">
        <v>5</v>
      </c>
      <c r="D8624">
        <v>1</v>
      </c>
      <c r="E8624">
        <v>1</v>
      </c>
      <c r="F8624">
        <v>4</v>
      </c>
      <c r="G8624">
        <v>3.4915866312266717</v>
      </c>
      <c r="H8624">
        <v>-0.8374992769825822</v>
      </c>
      <c r="I8624">
        <v>-1.1962548059414309</v>
      </c>
      <c r="J8624">
        <v>0.17183645138175124</v>
      </c>
    </row>
    <row r="8625" spans="1:10" x14ac:dyDescent="0.2">
      <c r="A8625">
        <v>35204584</v>
      </c>
      <c r="B8625">
        <v>743</v>
      </c>
      <c r="C8625">
        <v>5</v>
      </c>
      <c r="D8625">
        <v>5</v>
      </c>
      <c r="E8625">
        <v>3</v>
      </c>
      <c r="F8625">
        <v>5</v>
      </c>
      <c r="G8625">
        <v>3.0547343144619026</v>
      </c>
      <c r="H8625">
        <v>2.2425380429236523</v>
      </c>
      <c r="I8625">
        <v>-0.26349215462009612</v>
      </c>
      <c r="J8625">
        <v>0.89588660899609596</v>
      </c>
    </row>
    <row r="8626" spans="1:10" x14ac:dyDescent="0.2">
      <c r="A8626">
        <v>35204585</v>
      </c>
      <c r="B8626">
        <v>874</v>
      </c>
      <c r="C8626">
        <v>5</v>
      </c>
      <c r="D8626">
        <v>1</v>
      </c>
      <c r="E8626">
        <v>1</v>
      </c>
      <c r="F8626">
        <v>4</v>
      </c>
      <c r="G8626">
        <v>3.5746298434027306</v>
      </c>
      <c r="H8626">
        <v>-0.83181217422874598</v>
      </c>
      <c r="I8626">
        <v>-1.3886776166147439</v>
      </c>
      <c r="J8626">
        <v>0.55783426639776057</v>
      </c>
    </row>
    <row r="8627" spans="1:10" x14ac:dyDescent="0.2">
      <c r="A8627">
        <v>35204586</v>
      </c>
      <c r="B8627">
        <v>501</v>
      </c>
      <c r="C8627">
        <v>5</v>
      </c>
      <c r="D8627">
        <v>2</v>
      </c>
      <c r="E8627">
        <v>1</v>
      </c>
      <c r="F8627">
        <v>4</v>
      </c>
      <c r="G8627">
        <v>1.6639796796118582</v>
      </c>
      <c r="H8627">
        <v>-0.52145777801291027</v>
      </c>
      <c r="I8627">
        <v>-0.97019886399599164</v>
      </c>
      <c r="J8627">
        <v>0.47516976496656549</v>
      </c>
    </row>
    <row r="8628" spans="1:10" x14ac:dyDescent="0.2">
      <c r="A8628">
        <v>35204587</v>
      </c>
      <c r="B8628">
        <v>340</v>
      </c>
      <c r="C8628">
        <v>5</v>
      </c>
      <c r="D8628">
        <v>3</v>
      </c>
      <c r="E8628">
        <v>3</v>
      </c>
      <c r="F8628">
        <v>5</v>
      </c>
      <c r="G8628">
        <v>2.7104805370302452</v>
      </c>
      <c r="H8628">
        <v>-0.241290636502203</v>
      </c>
      <c r="I8628">
        <v>-0.30831578970657447</v>
      </c>
      <c r="J8628">
        <v>1.4474583076034495</v>
      </c>
    </row>
    <row r="8629" spans="1:10" x14ac:dyDescent="0.2">
      <c r="A8629">
        <v>35204588</v>
      </c>
      <c r="B8629">
        <v>3341</v>
      </c>
      <c r="C8629">
        <v>5</v>
      </c>
      <c r="D8629">
        <v>4</v>
      </c>
      <c r="E8629">
        <v>2</v>
      </c>
      <c r="F8629">
        <v>5</v>
      </c>
      <c r="G8629">
        <v>3.2387226151629571</v>
      </c>
      <c r="H8629">
        <v>0.51263054780369377</v>
      </c>
      <c r="I8629">
        <v>-0.51539785756420231</v>
      </c>
      <c r="J8629">
        <v>1.6287780604612163</v>
      </c>
    </row>
    <row r="8630" spans="1:10" x14ac:dyDescent="0.2">
      <c r="A8630">
        <v>35204589</v>
      </c>
      <c r="B8630">
        <v>1050</v>
      </c>
      <c r="C8630">
        <v>5</v>
      </c>
      <c r="D8630">
        <v>4</v>
      </c>
      <c r="E8630">
        <v>1</v>
      </c>
      <c r="F8630">
        <v>5</v>
      </c>
      <c r="G8630">
        <v>2.8950857383839508</v>
      </c>
      <c r="H8630">
        <v>4.3386134040836882E-2</v>
      </c>
      <c r="I8630">
        <v>-1.5592549990899642</v>
      </c>
      <c r="J8630">
        <v>1.833501699342877</v>
      </c>
    </row>
    <row r="8631" spans="1:10" x14ac:dyDescent="0.2">
      <c r="A8631">
        <v>35204590</v>
      </c>
      <c r="B8631">
        <v>881</v>
      </c>
      <c r="C8631">
        <v>5</v>
      </c>
      <c r="D8631">
        <v>5</v>
      </c>
      <c r="E8631">
        <v>5</v>
      </c>
      <c r="F8631">
        <v>3</v>
      </c>
      <c r="G8631">
        <v>4.4306820769144908</v>
      </c>
      <c r="H8631">
        <v>1.6515739480760931</v>
      </c>
      <c r="I8631">
        <v>1.2853877445156008</v>
      </c>
      <c r="J8631">
        <v>-0.19306418981978063</v>
      </c>
    </row>
    <row r="8632" spans="1:10" x14ac:dyDescent="0.2">
      <c r="A8632">
        <v>35204591</v>
      </c>
      <c r="B8632">
        <v>893</v>
      </c>
      <c r="C8632">
        <v>5</v>
      </c>
      <c r="D8632">
        <v>2</v>
      </c>
      <c r="E8632">
        <v>1</v>
      </c>
      <c r="F8632">
        <v>5</v>
      </c>
      <c r="G8632">
        <v>3.9000120570772667</v>
      </c>
      <c r="H8632">
        <v>-0.64939505198949499</v>
      </c>
      <c r="I8632">
        <v>-1.1483091229940559</v>
      </c>
      <c r="J8632">
        <v>0.78924555444543276</v>
      </c>
    </row>
    <row r="8633" spans="1:10" x14ac:dyDescent="0.2">
      <c r="A8633">
        <v>35204592</v>
      </c>
      <c r="B8633">
        <v>2001</v>
      </c>
      <c r="C8633">
        <v>5</v>
      </c>
      <c r="D8633">
        <v>5</v>
      </c>
      <c r="E8633">
        <v>1</v>
      </c>
      <c r="F8633">
        <v>5</v>
      </c>
      <c r="G8633">
        <v>2.7722576006099326</v>
      </c>
      <c r="H8633">
        <v>1.3384431193825785</v>
      </c>
      <c r="I8633">
        <v>-1.2388840399411294</v>
      </c>
      <c r="J8633">
        <v>1.4763103740362209</v>
      </c>
    </row>
    <row r="8634" spans="1:10" x14ac:dyDescent="0.2">
      <c r="A8634">
        <v>35204593</v>
      </c>
      <c r="B8634">
        <v>795</v>
      </c>
      <c r="C8634">
        <v>5</v>
      </c>
      <c r="D8634">
        <v>4</v>
      </c>
      <c r="E8634">
        <v>1</v>
      </c>
      <c r="F8634">
        <v>5</v>
      </c>
      <c r="G8634">
        <v>2.9046759566470537</v>
      </c>
      <c r="H8634">
        <v>0.37151230119878448</v>
      </c>
      <c r="I8634">
        <v>-1.1873375102369512</v>
      </c>
      <c r="J8634">
        <v>1.3974493294845232</v>
      </c>
    </row>
    <row r="8635" spans="1:10" x14ac:dyDescent="0.2">
      <c r="A8635">
        <v>35204594</v>
      </c>
      <c r="B8635">
        <v>572</v>
      </c>
      <c r="C8635">
        <v>5</v>
      </c>
      <c r="D8635">
        <v>4</v>
      </c>
      <c r="E8635">
        <v>1</v>
      </c>
      <c r="F8635">
        <v>4</v>
      </c>
      <c r="G8635">
        <v>2.452462103333096</v>
      </c>
      <c r="H8635">
        <v>0.10276257637396802</v>
      </c>
      <c r="I8635">
        <v>-0.74904180863553949</v>
      </c>
      <c r="J8635">
        <v>0.69391698754937226</v>
      </c>
    </row>
    <row r="8636" spans="1:10" x14ac:dyDescent="0.2">
      <c r="A8636">
        <v>35204595</v>
      </c>
      <c r="B8636">
        <v>1155</v>
      </c>
      <c r="C8636">
        <v>5</v>
      </c>
      <c r="D8636">
        <v>5</v>
      </c>
      <c r="E8636">
        <v>1</v>
      </c>
      <c r="F8636">
        <v>5</v>
      </c>
      <c r="G8636">
        <v>2.8587167598871943</v>
      </c>
      <c r="H8636">
        <v>0.62591923415185036</v>
      </c>
      <c r="I8636">
        <v>-1.0350053654391376</v>
      </c>
      <c r="J8636">
        <v>1.6604442492125111</v>
      </c>
    </row>
    <row r="8637" spans="1:10" x14ac:dyDescent="0.2">
      <c r="A8637">
        <v>35204596</v>
      </c>
      <c r="B8637">
        <v>671</v>
      </c>
      <c r="C8637">
        <v>5</v>
      </c>
      <c r="D8637">
        <v>3</v>
      </c>
      <c r="E8637">
        <v>1</v>
      </c>
      <c r="F8637">
        <v>5</v>
      </c>
      <c r="G8637">
        <v>3.3950359703980113</v>
      </c>
      <c r="H8637">
        <v>-0.18273330303685342</v>
      </c>
      <c r="I8637">
        <v>-1.2498314086253464</v>
      </c>
      <c r="J8637">
        <v>0.96493069340255477</v>
      </c>
    </row>
    <row r="8638" spans="1:10" x14ac:dyDescent="0.2">
      <c r="A8638">
        <v>35204597</v>
      </c>
      <c r="B8638">
        <v>564</v>
      </c>
      <c r="C8638">
        <v>5</v>
      </c>
      <c r="D8638">
        <v>3</v>
      </c>
      <c r="E8638">
        <v>1</v>
      </c>
      <c r="F8638">
        <v>5</v>
      </c>
      <c r="G8638">
        <v>2.6588688435303558</v>
      </c>
      <c r="H8638">
        <v>-5.7203828368388498E-2</v>
      </c>
      <c r="I8638">
        <v>-0.71441424704128043</v>
      </c>
      <c r="J8638">
        <v>1.0936317105668691</v>
      </c>
    </row>
    <row r="8639" spans="1:10" x14ac:dyDescent="0.2">
      <c r="A8639">
        <v>35204598</v>
      </c>
      <c r="B8639">
        <v>430</v>
      </c>
      <c r="C8639">
        <v>5</v>
      </c>
      <c r="D8639">
        <v>4</v>
      </c>
      <c r="E8639">
        <v>1</v>
      </c>
      <c r="F8639">
        <v>5</v>
      </c>
      <c r="G8639">
        <v>3.2373271751003063</v>
      </c>
      <c r="H8639">
        <v>0.35144291500468383</v>
      </c>
      <c r="I8639">
        <v>-0.85758039584072543</v>
      </c>
      <c r="J8639">
        <v>0.91374030495479686</v>
      </c>
    </row>
    <row r="8640" spans="1:10" x14ac:dyDescent="0.2">
      <c r="A8640">
        <v>35204599</v>
      </c>
      <c r="B8640">
        <v>827</v>
      </c>
      <c r="C8640">
        <v>3</v>
      </c>
      <c r="D8640">
        <v>5</v>
      </c>
      <c r="E8640">
        <v>2</v>
      </c>
      <c r="F8640">
        <v>5</v>
      </c>
      <c r="G8640">
        <v>-0.35494378115018954</v>
      </c>
      <c r="H8640">
        <v>1.8465188440676659</v>
      </c>
      <c r="I8640">
        <v>-0.63295420352059817</v>
      </c>
      <c r="J8640">
        <v>3.6057934153452433</v>
      </c>
    </row>
    <row r="8641" spans="1:10" x14ac:dyDescent="0.2">
      <c r="A8641">
        <v>35204600</v>
      </c>
      <c r="B8641">
        <v>940</v>
      </c>
      <c r="C8641">
        <v>5</v>
      </c>
      <c r="D8641">
        <v>3</v>
      </c>
      <c r="E8641">
        <v>5</v>
      </c>
      <c r="F8641">
        <v>2</v>
      </c>
      <c r="G8641">
        <v>3.0719979603610827</v>
      </c>
      <c r="H8641">
        <v>-0.1924147341803028</v>
      </c>
      <c r="I8641">
        <v>2.730131402867829</v>
      </c>
      <c r="J8641">
        <v>-0.48857638508487938</v>
      </c>
    </row>
    <row r="8642" spans="1:10" x14ac:dyDescent="0.2">
      <c r="A8642">
        <v>35204601</v>
      </c>
      <c r="B8642">
        <v>544</v>
      </c>
      <c r="C8642">
        <v>5</v>
      </c>
      <c r="D8642">
        <v>5</v>
      </c>
      <c r="E8642">
        <v>1</v>
      </c>
      <c r="F8642">
        <v>5</v>
      </c>
      <c r="G8642">
        <v>3.3639342614191143</v>
      </c>
      <c r="H8642">
        <v>1.4931996547305613</v>
      </c>
      <c r="I8642">
        <v>-1.5628677637183559</v>
      </c>
      <c r="J8642">
        <v>2.3599999145016737</v>
      </c>
    </row>
    <row r="8643" spans="1:10" x14ac:dyDescent="0.2">
      <c r="A8643">
        <v>35204602</v>
      </c>
      <c r="B8643">
        <v>528</v>
      </c>
      <c r="C8643">
        <v>5</v>
      </c>
      <c r="D8643">
        <v>4</v>
      </c>
      <c r="E8643">
        <v>1</v>
      </c>
      <c r="F8643">
        <v>5</v>
      </c>
      <c r="G8643">
        <v>2.8984401034022378</v>
      </c>
      <c r="H8643">
        <v>0.41289424561802651</v>
      </c>
      <c r="I8643">
        <v>-1.0031171783152968</v>
      </c>
      <c r="J8643">
        <v>1.147942328054961</v>
      </c>
    </row>
    <row r="8644" spans="1:10" x14ac:dyDescent="0.2">
      <c r="A8644">
        <v>35204603</v>
      </c>
      <c r="B8644">
        <v>648</v>
      </c>
      <c r="C8644">
        <v>5</v>
      </c>
      <c r="D8644">
        <v>1</v>
      </c>
      <c r="E8644">
        <v>5</v>
      </c>
      <c r="F8644">
        <v>3</v>
      </c>
      <c r="G8644">
        <v>2.3989557175313916</v>
      </c>
      <c r="H8644">
        <v>-0.7826231870652145</v>
      </c>
      <c r="I8644">
        <v>2.5849191164874115</v>
      </c>
      <c r="J8644">
        <v>-0.18879621010028699</v>
      </c>
    </row>
    <row r="8645" spans="1:10" x14ac:dyDescent="0.2">
      <c r="A8645">
        <v>35204604</v>
      </c>
      <c r="B8645">
        <v>762</v>
      </c>
      <c r="C8645">
        <v>5</v>
      </c>
      <c r="D8645">
        <v>4</v>
      </c>
      <c r="E8645">
        <v>3</v>
      </c>
      <c r="F8645">
        <v>5</v>
      </c>
      <c r="G8645">
        <v>2.912018847073675</v>
      </c>
      <c r="H8645">
        <v>0.21346608156443042</v>
      </c>
      <c r="I8645">
        <v>-9.2807515007819141E-2</v>
      </c>
      <c r="J8645">
        <v>1.0611164804489406</v>
      </c>
    </row>
    <row r="8646" spans="1:10" x14ac:dyDescent="0.2">
      <c r="A8646">
        <v>35204605</v>
      </c>
      <c r="B8646">
        <v>1147</v>
      </c>
      <c r="C8646">
        <v>5</v>
      </c>
      <c r="D8646">
        <v>5</v>
      </c>
      <c r="E8646">
        <v>1</v>
      </c>
      <c r="F8646">
        <v>5</v>
      </c>
      <c r="G8646">
        <v>2.5639426208731511</v>
      </c>
      <c r="H8646">
        <v>0.68928188525428957</v>
      </c>
      <c r="I8646">
        <v>-1.1668222637146208</v>
      </c>
      <c r="J8646">
        <v>1.7798444336281687</v>
      </c>
    </row>
    <row r="8647" spans="1:10" x14ac:dyDescent="0.2">
      <c r="A8647">
        <v>35204606</v>
      </c>
      <c r="B8647">
        <v>2820</v>
      </c>
      <c r="C8647">
        <v>5</v>
      </c>
      <c r="D8647">
        <v>4</v>
      </c>
      <c r="E8647">
        <v>1</v>
      </c>
      <c r="F8647">
        <v>5</v>
      </c>
      <c r="G8647">
        <v>2.7540078517344382</v>
      </c>
      <c r="H8647">
        <v>0.44917750782844845</v>
      </c>
      <c r="I8647">
        <v>-1.2170302631243053</v>
      </c>
      <c r="J8647">
        <v>1.872188745335694</v>
      </c>
    </row>
    <row r="8648" spans="1:10" x14ac:dyDescent="0.2">
      <c r="A8648">
        <v>35204607</v>
      </c>
      <c r="B8648">
        <v>879</v>
      </c>
      <c r="C8648">
        <v>5</v>
      </c>
      <c r="D8648">
        <v>4</v>
      </c>
      <c r="E8648">
        <v>1</v>
      </c>
      <c r="F8648">
        <v>5</v>
      </c>
      <c r="G8648">
        <v>2.3351884584054332</v>
      </c>
      <c r="H8648">
        <v>0.1666192008996602</v>
      </c>
      <c r="I8648">
        <v>-0.79489829650140509</v>
      </c>
      <c r="J8648">
        <v>1.5859313006081615</v>
      </c>
    </row>
    <row r="8649" spans="1:10" x14ac:dyDescent="0.2">
      <c r="A8649">
        <v>35204608</v>
      </c>
      <c r="B8649">
        <v>860</v>
      </c>
      <c r="C8649">
        <v>5</v>
      </c>
      <c r="D8649">
        <v>5</v>
      </c>
      <c r="E8649">
        <v>5</v>
      </c>
      <c r="F8649">
        <v>5</v>
      </c>
      <c r="G8649">
        <v>1.782402954295609</v>
      </c>
      <c r="H8649">
        <v>4.124578238501547</v>
      </c>
      <c r="I8649">
        <v>1.6003935066232109</v>
      </c>
      <c r="J8649">
        <v>1.0023106171095204</v>
      </c>
    </row>
    <row r="8650" spans="1:10" x14ac:dyDescent="0.2">
      <c r="A8650">
        <v>35204609</v>
      </c>
      <c r="B8650">
        <v>295</v>
      </c>
      <c r="C8650">
        <v>5</v>
      </c>
      <c r="D8650">
        <v>5</v>
      </c>
      <c r="E8650">
        <v>1</v>
      </c>
      <c r="F8650">
        <v>5</v>
      </c>
      <c r="G8650">
        <v>2.7233627745800382</v>
      </c>
      <c r="H8650">
        <v>2.0336563713694717</v>
      </c>
      <c r="I8650">
        <v>-1.3159885770387874</v>
      </c>
      <c r="J8650">
        <v>1.0307677047796757</v>
      </c>
    </row>
    <row r="8651" spans="1:10" x14ac:dyDescent="0.2">
      <c r="A8651">
        <v>35204610</v>
      </c>
      <c r="B8651">
        <v>322</v>
      </c>
      <c r="C8651">
        <v>5</v>
      </c>
      <c r="D8651">
        <v>3</v>
      </c>
      <c r="E8651">
        <v>1</v>
      </c>
      <c r="F8651">
        <v>5</v>
      </c>
      <c r="G8651">
        <v>2.4337569988974863</v>
      </c>
      <c r="H8651">
        <v>-0.13586013853988593</v>
      </c>
      <c r="I8651">
        <v>-1.6987479124230735</v>
      </c>
      <c r="J8651">
        <v>1.0387469819259783</v>
      </c>
    </row>
    <row r="8652" spans="1:10" x14ac:dyDescent="0.2">
      <c r="A8652">
        <v>35204611</v>
      </c>
      <c r="B8652">
        <v>738</v>
      </c>
      <c r="C8652">
        <v>5</v>
      </c>
      <c r="D8652">
        <v>1</v>
      </c>
      <c r="E8652">
        <v>1</v>
      </c>
      <c r="F8652">
        <v>4</v>
      </c>
      <c r="G8652">
        <v>2.9294519167782687</v>
      </c>
      <c r="H8652">
        <v>-1.6643269147169824</v>
      </c>
      <c r="I8652">
        <v>-1.5705685923976802</v>
      </c>
      <c r="J8652">
        <v>0.22494886886253632</v>
      </c>
    </row>
    <row r="8653" spans="1:10" x14ac:dyDescent="0.2">
      <c r="A8653">
        <v>35204612</v>
      </c>
      <c r="B8653">
        <v>888</v>
      </c>
      <c r="C8653">
        <v>5</v>
      </c>
      <c r="D8653">
        <v>5</v>
      </c>
      <c r="E8653">
        <v>1</v>
      </c>
      <c r="F8653">
        <v>5</v>
      </c>
      <c r="G8653">
        <v>2.6958874355557034</v>
      </c>
      <c r="H8653">
        <v>1.004744666857486</v>
      </c>
      <c r="I8653">
        <v>-1.0567874953571956</v>
      </c>
      <c r="J8653">
        <v>0.86894445520205932</v>
      </c>
    </row>
    <row r="8654" spans="1:10" x14ac:dyDescent="0.2">
      <c r="A8654">
        <v>35204613</v>
      </c>
      <c r="B8654">
        <v>464</v>
      </c>
      <c r="C8654">
        <v>5</v>
      </c>
      <c r="D8654">
        <v>5</v>
      </c>
      <c r="E8654">
        <v>2</v>
      </c>
      <c r="F8654">
        <v>5</v>
      </c>
      <c r="G8654">
        <v>2.4596662189899723</v>
      </c>
      <c r="H8654">
        <v>1.3634875208496742</v>
      </c>
      <c r="I8654">
        <v>-0.51951627780048759</v>
      </c>
      <c r="J8654">
        <v>0.74414908832858617</v>
      </c>
    </row>
    <row r="8655" spans="1:10" x14ac:dyDescent="0.2">
      <c r="A8655">
        <v>35204614</v>
      </c>
      <c r="B8655">
        <v>967</v>
      </c>
      <c r="C8655">
        <v>5</v>
      </c>
      <c r="D8655">
        <v>5</v>
      </c>
      <c r="E8655">
        <v>1</v>
      </c>
      <c r="F8655">
        <v>5</v>
      </c>
      <c r="G8655">
        <v>2.9348119461354996</v>
      </c>
      <c r="H8655">
        <v>1.4855535187160271</v>
      </c>
      <c r="I8655">
        <v>-1.1670640106493817</v>
      </c>
      <c r="J8655">
        <v>1.0328308496989276</v>
      </c>
    </row>
    <row r="8656" spans="1:10" x14ac:dyDescent="0.2">
      <c r="A8656">
        <v>35204615</v>
      </c>
      <c r="B8656">
        <v>1855</v>
      </c>
      <c r="C8656">
        <v>5</v>
      </c>
      <c r="D8656">
        <v>4</v>
      </c>
      <c r="E8656">
        <v>1</v>
      </c>
      <c r="F8656">
        <v>5</v>
      </c>
      <c r="G8656">
        <v>3.4846728340990047</v>
      </c>
      <c r="H8656">
        <v>0.22955644954721741</v>
      </c>
      <c r="I8656">
        <v>-1.7099620467176468</v>
      </c>
      <c r="J8656">
        <v>1.2194801259013546</v>
      </c>
    </row>
    <row r="8657" spans="1:10" x14ac:dyDescent="0.2">
      <c r="A8657">
        <v>35204616</v>
      </c>
      <c r="B8657">
        <v>1227</v>
      </c>
      <c r="C8657">
        <v>5</v>
      </c>
      <c r="D8657">
        <v>5</v>
      </c>
      <c r="E8657">
        <v>1</v>
      </c>
      <c r="F8657">
        <v>5</v>
      </c>
      <c r="G8657">
        <v>3.0132738311433691</v>
      </c>
      <c r="H8657">
        <v>1.4718700006508114</v>
      </c>
      <c r="I8657">
        <v>-1.3790401516406574</v>
      </c>
      <c r="J8657">
        <v>1.533645551080284</v>
      </c>
    </row>
    <row r="8658" spans="1:10" x14ac:dyDescent="0.2">
      <c r="A8658">
        <v>35204617</v>
      </c>
      <c r="B8658">
        <v>329</v>
      </c>
      <c r="C8658">
        <v>5</v>
      </c>
      <c r="D8658">
        <v>4</v>
      </c>
      <c r="E8658">
        <v>1</v>
      </c>
      <c r="F8658">
        <v>5</v>
      </c>
      <c r="G8658">
        <v>2.0000429671059354</v>
      </c>
      <c r="H8658">
        <v>0.56888917545160234</v>
      </c>
      <c r="I8658">
        <v>-0.76358416375456306</v>
      </c>
      <c r="J8658">
        <v>1.1292499233871871</v>
      </c>
    </row>
    <row r="8659" spans="1:10" x14ac:dyDescent="0.2">
      <c r="A8659">
        <v>35204618</v>
      </c>
      <c r="B8659">
        <v>1005</v>
      </c>
      <c r="C8659">
        <v>4</v>
      </c>
      <c r="D8659">
        <v>5</v>
      </c>
      <c r="E8659">
        <v>1</v>
      </c>
      <c r="F8659">
        <v>5</v>
      </c>
      <c r="G8659">
        <v>0.32697314021469276</v>
      </c>
      <c r="H8659">
        <v>0.96272824246275768</v>
      </c>
      <c r="I8659">
        <v>-0.73355590423851735</v>
      </c>
      <c r="J8659">
        <v>3.393142137836366</v>
      </c>
    </row>
    <row r="8660" spans="1:10" x14ac:dyDescent="0.2">
      <c r="A8660">
        <v>35204619</v>
      </c>
      <c r="B8660">
        <v>1533</v>
      </c>
      <c r="C8660">
        <v>5</v>
      </c>
      <c r="D8660">
        <v>3</v>
      </c>
      <c r="E8660">
        <v>1</v>
      </c>
      <c r="F8660">
        <v>4</v>
      </c>
      <c r="G8660">
        <v>3.834637573989399</v>
      </c>
      <c r="H8660">
        <v>-0.42439526771722952</v>
      </c>
      <c r="I8660">
        <v>-1.4503909120608574</v>
      </c>
      <c r="J8660">
        <v>0.70206604175137677</v>
      </c>
    </row>
    <row r="8661" spans="1:10" x14ac:dyDescent="0.2">
      <c r="A8661">
        <v>35204620</v>
      </c>
      <c r="B8661">
        <v>712</v>
      </c>
      <c r="C8661">
        <v>5</v>
      </c>
      <c r="D8661">
        <v>3</v>
      </c>
      <c r="E8661">
        <v>1</v>
      </c>
      <c r="F8661">
        <v>5</v>
      </c>
      <c r="G8661">
        <v>2.9894140598838121</v>
      </c>
      <c r="H8661">
        <v>-0.23152093423889447</v>
      </c>
      <c r="I8661">
        <v>-1.3191927780186079</v>
      </c>
      <c r="J8661">
        <v>1.1211377952906414</v>
      </c>
    </row>
    <row r="8662" spans="1:10" x14ac:dyDescent="0.2">
      <c r="A8662">
        <v>35204621</v>
      </c>
      <c r="B8662">
        <v>742</v>
      </c>
      <c r="C8662">
        <v>5</v>
      </c>
      <c r="D8662">
        <v>4</v>
      </c>
      <c r="E8662">
        <v>1</v>
      </c>
      <c r="F8662">
        <v>5</v>
      </c>
      <c r="G8662">
        <v>3.7535690692091142</v>
      </c>
      <c r="H8662">
        <v>0.10829951620493176</v>
      </c>
      <c r="I8662">
        <v>-1.4348967347046528</v>
      </c>
      <c r="J8662">
        <v>1.593759848518042</v>
      </c>
    </row>
    <row r="8663" spans="1:10" x14ac:dyDescent="0.2">
      <c r="A8663">
        <v>35204622</v>
      </c>
      <c r="B8663">
        <v>569</v>
      </c>
      <c r="C8663">
        <v>5</v>
      </c>
      <c r="D8663">
        <v>3</v>
      </c>
      <c r="E8663">
        <v>2</v>
      </c>
      <c r="F8663">
        <v>4</v>
      </c>
      <c r="G8663">
        <v>3.2063384770107231</v>
      </c>
      <c r="H8663">
        <v>-5.4468352608228604E-2</v>
      </c>
      <c r="I8663">
        <v>-0.66980932497847001</v>
      </c>
      <c r="J8663">
        <v>0.52060883379749001</v>
      </c>
    </row>
    <row r="8664" spans="1:10" x14ac:dyDescent="0.2">
      <c r="A8664">
        <v>35204623</v>
      </c>
      <c r="B8664">
        <v>736</v>
      </c>
      <c r="C8664">
        <v>5</v>
      </c>
      <c r="D8664">
        <v>3</v>
      </c>
      <c r="E8664">
        <v>1</v>
      </c>
      <c r="F8664">
        <v>5</v>
      </c>
      <c r="G8664">
        <v>2.9137759385211295</v>
      </c>
      <c r="H8664">
        <v>-0.21877499432700473</v>
      </c>
      <c r="I8664">
        <v>-1.3415060631445248</v>
      </c>
      <c r="J8664">
        <v>0.91043506312784528</v>
      </c>
    </row>
    <row r="8665" spans="1:10" x14ac:dyDescent="0.2">
      <c r="A8665">
        <v>35204624</v>
      </c>
      <c r="B8665">
        <v>634</v>
      </c>
      <c r="C8665">
        <v>5</v>
      </c>
      <c r="D8665">
        <v>3</v>
      </c>
      <c r="E8665">
        <v>1</v>
      </c>
      <c r="F8665">
        <v>5</v>
      </c>
      <c r="G8665">
        <v>3.5221338119525205</v>
      </c>
      <c r="H8665">
        <v>-0.13065895604880726</v>
      </c>
      <c r="I8665">
        <v>-1.4707607670852225</v>
      </c>
      <c r="J8665">
        <v>1.0476648632557997</v>
      </c>
    </row>
    <row r="8666" spans="1:10" x14ac:dyDescent="0.2">
      <c r="A8666">
        <v>35204625</v>
      </c>
      <c r="B8666">
        <v>405</v>
      </c>
      <c r="C8666">
        <v>5</v>
      </c>
      <c r="D8666">
        <v>4</v>
      </c>
      <c r="E8666">
        <v>3</v>
      </c>
      <c r="F8666">
        <v>4</v>
      </c>
      <c r="G8666">
        <v>0.67707887354110707</v>
      </c>
      <c r="H8666">
        <v>0.13809204391342822</v>
      </c>
      <c r="I8666">
        <v>-0.23783667057514085</v>
      </c>
      <c r="J8666">
        <v>0.63992962991177382</v>
      </c>
    </row>
    <row r="8667" spans="1:10" x14ac:dyDescent="0.2">
      <c r="A8667">
        <v>35204626</v>
      </c>
      <c r="B8667">
        <v>404</v>
      </c>
      <c r="C8667">
        <v>3</v>
      </c>
      <c r="D8667">
        <v>3</v>
      </c>
      <c r="E8667">
        <v>3</v>
      </c>
      <c r="F8667">
        <v>4</v>
      </c>
      <c r="G8667">
        <v>-1.8048571736692304E-2</v>
      </c>
      <c r="H8667">
        <v>-7.7572601255626955E-2</v>
      </c>
      <c r="I8667">
        <v>-3.9904702630464889E-2</v>
      </c>
      <c r="J8667">
        <v>0.12105219205154784</v>
      </c>
    </row>
    <row r="8668" spans="1:10" x14ac:dyDescent="0.2">
      <c r="A8668">
        <v>35204627</v>
      </c>
      <c r="B8668">
        <v>441</v>
      </c>
      <c r="C8668">
        <v>4</v>
      </c>
      <c r="D8668">
        <v>3</v>
      </c>
      <c r="E8668">
        <v>3</v>
      </c>
      <c r="F8668">
        <v>4</v>
      </c>
      <c r="G8668">
        <v>0.21854422696614118</v>
      </c>
      <c r="H8668">
        <v>-8.0021673379989708E-2</v>
      </c>
      <c r="I8668">
        <v>2.4921688735242753E-2</v>
      </c>
      <c r="J8668">
        <v>0.41527865447375611</v>
      </c>
    </row>
    <row r="8669" spans="1:10" x14ac:dyDescent="0.2">
      <c r="A8669">
        <v>35204628</v>
      </c>
      <c r="B8669">
        <v>366</v>
      </c>
      <c r="C8669">
        <v>4</v>
      </c>
      <c r="D8669">
        <v>4</v>
      </c>
      <c r="E8669">
        <v>2</v>
      </c>
      <c r="F8669">
        <v>4</v>
      </c>
      <c r="G8669">
        <v>0.12952438691342669</v>
      </c>
      <c r="H8669">
        <v>1.7293994431546861E-3</v>
      </c>
      <c r="I8669">
        <v>-0.35427886412172221</v>
      </c>
      <c r="J8669">
        <v>0.25493141273608944</v>
      </c>
    </row>
    <row r="8670" spans="1:10" x14ac:dyDescent="0.2">
      <c r="A8670">
        <v>35204629</v>
      </c>
      <c r="B8670">
        <v>520</v>
      </c>
      <c r="C8670">
        <v>4</v>
      </c>
      <c r="D8670">
        <v>5</v>
      </c>
      <c r="E8670">
        <v>3</v>
      </c>
      <c r="F8670">
        <v>5</v>
      </c>
      <c r="G8670">
        <v>0.30773511376665508</v>
      </c>
      <c r="H8670">
        <v>0.65464062561218794</v>
      </c>
      <c r="I8670">
        <v>-0.14206124993963498</v>
      </c>
      <c r="J8670">
        <v>0.78791073434746739</v>
      </c>
    </row>
    <row r="8671" spans="1:10" x14ac:dyDescent="0.2">
      <c r="A8671">
        <v>35204630</v>
      </c>
      <c r="B8671">
        <v>362</v>
      </c>
      <c r="C8671">
        <v>4</v>
      </c>
      <c r="D8671">
        <v>4</v>
      </c>
      <c r="E8671">
        <v>4</v>
      </c>
      <c r="F8671">
        <v>4</v>
      </c>
      <c r="G8671">
        <v>0.24232450208339551</v>
      </c>
      <c r="H8671">
        <v>0.23915957844859137</v>
      </c>
      <c r="I8671">
        <v>0.55495369144585305</v>
      </c>
      <c r="J8671">
        <v>7.0806533375578323E-2</v>
      </c>
    </row>
    <row r="8672" spans="1:10" x14ac:dyDescent="0.2">
      <c r="A8672">
        <v>35204631</v>
      </c>
      <c r="B8672">
        <v>597</v>
      </c>
      <c r="C8672">
        <v>4</v>
      </c>
      <c r="D8672">
        <v>4</v>
      </c>
      <c r="E8672">
        <v>3</v>
      </c>
      <c r="F8672">
        <v>4</v>
      </c>
      <c r="G8672">
        <v>0.11416343179985572</v>
      </c>
      <c r="H8672">
        <v>0.29775101301617507</v>
      </c>
      <c r="I8672">
        <v>-0.10334567479447032</v>
      </c>
      <c r="J8672">
        <v>0.35650389278475347</v>
      </c>
    </row>
    <row r="8673" spans="1:10" x14ac:dyDescent="0.2">
      <c r="A8673">
        <v>35204632</v>
      </c>
      <c r="B8673">
        <v>595</v>
      </c>
      <c r="C8673">
        <v>4</v>
      </c>
      <c r="D8673">
        <v>4</v>
      </c>
      <c r="E8673">
        <v>3</v>
      </c>
      <c r="F8673">
        <v>4</v>
      </c>
      <c r="G8673">
        <v>0.22663986514509718</v>
      </c>
      <c r="H8673">
        <v>0.15898556621696006</v>
      </c>
      <c r="I8673">
        <v>-0.30725081213217509</v>
      </c>
      <c r="J8673">
        <v>0.65324915359333557</v>
      </c>
    </row>
    <row r="8674" spans="1:10" x14ac:dyDescent="0.2">
      <c r="A8674">
        <v>35204633</v>
      </c>
      <c r="B8674">
        <v>1263</v>
      </c>
      <c r="C8674">
        <v>5</v>
      </c>
      <c r="D8674">
        <v>4</v>
      </c>
      <c r="E8674">
        <v>1</v>
      </c>
      <c r="F8674">
        <v>5</v>
      </c>
      <c r="G8674">
        <v>1.36179816602227</v>
      </c>
      <c r="H8674">
        <v>6.4454715394352075E-2</v>
      </c>
      <c r="I8674">
        <v>-1.750729843134317</v>
      </c>
      <c r="J8674">
        <v>1.3094731142397156</v>
      </c>
    </row>
    <row r="8675" spans="1:10" x14ac:dyDescent="0.2">
      <c r="A8675">
        <v>35204634</v>
      </c>
      <c r="B8675">
        <v>604</v>
      </c>
      <c r="C8675">
        <v>5</v>
      </c>
      <c r="D8675">
        <v>3</v>
      </c>
      <c r="E8675">
        <v>1</v>
      </c>
      <c r="F8675">
        <v>4</v>
      </c>
      <c r="G8675">
        <v>0.82228020332548191</v>
      </c>
      <c r="H8675">
        <v>-9.6367553158960451E-2</v>
      </c>
      <c r="I8675">
        <v>-0.9198205739748202</v>
      </c>
      <c r="J8675">
        <v>0.26505764247193264</v>
      </c>
    </row>
    <row r="8676" spans="1:10" x14ac:dyDescent="0.2">
      <c r="A8676">
        <v>35204635</v>
      </c>
      <c r="B8676">
        <v>585</v>
      </c>
      <c r="C8676">
        <v>4</v>
      </c>
      <c r="D8676">
        <v>3</v>
      </c>
      <c r="E8676">
        <v>1</v>
      </c>
      <c r="F8676">
        <v>4</v>
      </c>
      <c r="G8676">
        <v>0.397640421009749</v>
      </c>
      <c r="H8676">
        <v>-6.9961468218525905E-2</v>
      </c>
      <c r="I8676">
        <v>-0.82472957008847891</v>
      </c>
      <c r="J8676">
        <v>0.34309472674898694</v>
      </c>
    </row>
    <row r="8677" spans="1:10" x14ac:dyDescent="0.2">
      <c r="A8677">
        <v>35204636</v>
      </c>
      <c r="B8677">
        <v>602</v>
      </c>
      <c r="C8677">
        <v>4</v>
      </c>
      <c r="D8677">
        <v>2</v>
      </c>
      <c r="E8677">
        <v>4</v>
      </c>
      <c r="F8677">
        <v>4</v>
      </c>
      <c r="G8677">
        <v>0.19965666757707828</v>
      </c>
      <c r="H8677">
        <v>-0.51430826620202641</v>
      </c>
      <c r="I8677">
        <v>0.16834369163836543</v>
      </c>
      <c r="J8677">
        <v>6.389969096531195E-3</v>
      </c>
    </row>
    <row r="8678" spans="1:10" x14ac:dyDescent="0.2">
      <c r="A8678">
        <v>35204637</v>
      </c>
      <c r="B8678">
        <v>490</v>
      </c>
      <c r="C8678">
        <v>3</v>
      </c>
      <c r="D8678">
        <v>1</v>
      </c>
      <c r="E8678">
        <v>3</v>
      </c>
      <c r="F8678">
        <v>3</v>
      </c>
      <c r="G8678">
        <v>-0.2417503519070458</v>
      </c>
      <c r="H8678">
        <v>-0.89708043188768538</v>
      </c>
      <c r="I8678">
        <v>-0.27960379687994996</v>
      </c>
      <c r="J8678">
        <v>-0.18430139903073361</v>
      </c>
    </row>
    <row r="8679" spans="1:10" x14ac:dyDescent="0.2">
      <c r="A8679">
        <v>35204638</v>
      </c>
      <c r="B8679">
        <v>457</v>
      </c>
      <c r="C8679">
        <v>3</v>
      </c>
      <c r="D8679">
        <v>1</v>
      </c>
      <c r="E8679">
        <v>2</v>
      </c>
      <c r="F8679">
        <v>3</v>
      </c>
      <c r="G8679">
        <v>-9.3307566720118473E-2</v>
      </c>
      <c r="H8679">
        <v>-0.83901496267470554</v>
      </c>
      <c r="I8679">
        <v>-0.42052295586532745</v>
      </c>
      <c r="J8679">
        <v>-0.2099521588548133</v>
      </c>
    </row>
    <row r="8680" spans="1:10" x14ac:dyDescent="0.2">
      <c r="A8680">
        <v>35204639</v>
      </c>
      <c r="B8680">
        <v>530</v>
      </c>
      <c r="C8680">
        <v>4</v>
      </c>
      <c r="D8680">
        <v>1</v>
      </c>
      <c r="E8680">
        <v>3</v>
      </c>
      <c r="F8680">
        <v>3</v>
      </c>
      <c r="G8680">
        <v>0.56839730238248043</v>
      </c>
      <c r="H8680">
        <v>-0.81393298993814689</v>
      </c>
      <c r="I8680">
        <v>-2.4848343684774413E-2</v>
      </c>
      <c r="J8680">
        <v>-0.25691236531608808</v>
      </c>
    </row>
    <row r="8681" spans="1:10" x14ac:dyDescent="0.2">
      <c r="A8681">
        <v>35204640</v>
      </c>
      <c r="B8681">
        <v>449</v>
      </c>
      <c r="C8681">
        <v>4</v>
      </c>
      <c r="D8681">
        <v>2</v>
      </c>
      <c r="E8681">
        <v>2</v>
      </c>
      <c r="F8681">
        <v>3</v>
      </c>
      <c r="G8681">
        <v>0.14801149660564639</v>
      </c>
      <c r="H8681">
        <v>-0.49831432311918838</v>
      </c>
      <c r="I8681">
        <v>-0.43283224020238997</v>
      </c>
      <c r="J8681">
        <v>-0.31188434944641086</v>
      </c>
    </row>
    <row r="8682" spans="1:10" x14ac:dyDescent="0.2">
      <c r="A8682">
        <v>35204641</v>
      </c>
      <c r="B8682">
        <v>603</v>
      </c>
      <c r="C8682">
        <v>4</v>
      </c>
      <c r="D8682">
        <v>2</v>
      </c>
      <c r="E8682">
        <v>2</v>
      </c>
      <c r="F8682">
        <v>3</v>
      </c>
      <c r="G8682">
        <v>5.7083180074084729E-2</v>
      </c>
      <c r="H8682">
        <v>-0.71375515987156857</v>
      </c>
      <c r="I8682">
        <v>-0.61339971603654342</v>
      </c>
      <c r="J8682">
        <v>-0.23813693458975121</v>
      </c>
    </row>
    <row r="8683" spans="1:10" x14ac:dyDescent="0.2">
      <c r="A8683">
        <v>35204642</v>
      </c>
      <c r="B8683">
        <v>602</v>
      </c>
      <c r="C8683">
        <v>3</v>
      </c>
      <c r="D8683">
        <v>1</v>
      </c>
      <c r="E8683">
        <v>2</v>
      </c>
      <c r="F8683">
        <v>3</v>
      </c>
      <c r="G8683">
        <v>-0.32325786393635036</v>
      </c>
      <c r="H8683">
        <v>-0.90687678346684741</v>
      </c>
      <c r="I8683">
        <v>-0.44699527833258496</v>
      </c>
      <c r="J8683">
        <v>-0.23871908045449489</v>
      </c>
    </row>
    <row r="8684" spans="1:10" x14ac:dyDescent="0.2">
      <c r="A8684">
        <v>35204643</v>
      </c>
      <c r="B8684">
        <v>462</v>
      </c>
      <c r="C8684">
        <v>2</v>
      </c>
      <c r="D8684">
        <v>2</v>
      </c>
      <c r="E8684">
        <v>3</v>
      </c>
      <c r="F8684">
        <v>3</v>
      </c>
      <c r="G8684">
        <v>-0.64624354220828462</v>
      </c>
      <c r="H8684">
        <v>-0.76278378199077901</v>
      </c>
      <c r="I8684">
        <v>-0.18844320201330489</v>
      </c>
      <c r="J8684">
        <v>-0.14756377019680925</v>
      </c>
    </row>
    <row r="8685" spans="1:10" x14ac:dyDescent="0.2">
      <c r="A8685">
        <v>35204644</v>
      </c>
      <c r="B8685">
        <v>480</v>
      </c>
      <c r="C8685">
        <v>3</v>
      </c>
      <c r="D8685">
        <v>1</v>
      </c>
      <c r="E8685">
        <v>3</v>
      </c>
      <c r="F8685">
        <v>3</v>
      </c>
      <c r="G8685">
        <v>-0.1512073899327076</v>
      </c>
      <c r="H8685">
        <v>-0.76749955289598548</v>
      </c>
      <c r="I8685">
        <v>-0.2486205630806414</v>
      </c>
      <c r="J8685">
        <v>-0.18429566914271311</v>
      </c>
    </row>
    <row r="8686" spans="1:10" x14ac:dyDescent="0.2">
      <c r="A8686">
        <v>35204645</v>
      </c>
      <c r="B8686">
        <v>493</v>
      </c>
      <c r="C8686">
        <v>4</v>
      </c>
      <c r="D8686">
        <v>3</v>
      </c>
      <c r="E8686">
        <v>3</v>
      </c>
      <c r="F8686">
        <v>4</v>
      </c>
      <c r="G8686">
        <v>0.3645729206571674</v>
      </c>
      <c r="H8686">
        <v>-0.29367560977017115</v>
      </c>
      <c r="I8686">
        <v>-0.31414333125037885</v>
      </c>
      <c r="J8686">
        <v>0.45934985215262747</v>
      </c>
    </row>
    <row r="8687" spans="1:10" x14ac:dyDescent="0.2">
      <c r="A8687">
        <v>35204646</v>
      </c>
      <c r="B8687">
        <v>376</v>
      </c>
      <c r="C8687">
        <v>5</v>
      </c>
      <c r="D8687">
        <v>5</v>
      </c>
      <c r="E8687">
        <v>3</v>
      </c>
      <c r="F8687">
        <v>4</v>
      </c>
      <c r="G8687">
        <v>0.91915315367900141</v>
      </c>
      <c r="H8687">
        <v>0.62788152291641164</v>
      </c>
      <c r="I8687">
        <v>-0.28535566273510382</v>
      </c>
      <c r="J8687">
        <v>0.28044600936456232</v>
      </c>
    </row>
    <row r="8688" spans="1:10" x14ac:dyDescent="0.2">
      <c r="A8688">
        <v>35204647</v>
      </c>
      <c r="B8688">
        <v>586</v>
      </c>
      <c r="C8688">
        <v>5</v>
      </c>
      <c r="D8688">
        <v>5</v>
      </c>
      <c r="E8688">
        <v>2</v>
      </c>
      <c r="F8688">
        <v>5</v>
      </c>
      <c r="G8688">
        <v>0.87860634724448583</v>
      </c>
      <c r="H8688">
        <v>3.3279671258431174</v>
      </c>
      <c r="I8688">
        <v>-0.53381686175112752</v>
      </c>
      <c r="J8688">
        <v>1.3158420326455624</v>
      </c>
    </row>
    <row r="8689" spans="1:10" x14ac:dyDescent="0.2">
      <c r="A8689">
        <v>35204648</v>
      </c>
      <c r="B8689">
        <v>829</v>
      </c>
      <c r="C8689">
        <v>4</v>
      </c>
      <c r="D8689">
        <v>5</v>
      </c>
      <c r="E8689">
        <v>4</v>
      </c>
      <c r="F8689">
        <v>4</v>
      </c>
      <c r="G8689">
        <v>0.49619361656214117</v>
      </c>
      <c r="H8689">
        <v>4.1848785192987457</v>
      </c>
      <c r="I8689">
        <v>0.25393735281315721</v>
      </c>
      <c r="J8689">
        <v>0.34898320542507244</v>
      </c>
    </row>
    <row r="8690" spans="1:10" x14ac:dyDescent="0.2">
      <c r="A8690">
        <v>35204649</v>
      </c>
      <c r="B8690">
        <v>505</v>
      </c>
      <c r="C8690">
        <v>3</v>
      </c>
      <c r="D8690">
        <v>5</v>
      </c>
      <c r="E8690">
        <v>1</v>
      </c>
      <c r="F8690">
        <v>4</v>
      </c>
      <c r="G8690">
        <v>-0.12548593163086363</v>
      </c>
      <c r="H8690">
        <v>3.1917875575771868</v>
      </c>
      <c r="I8690">
        <v>-1.9277154124053086</v>
      </c>
      <c r="J8690">
        <v>0.43054404111755096</v>
      </c>
    </row>
    <row r="8691" spans="1:10" x14ac:dyDescent="0.2">
      <c r="A8691">
        <v>35204650</v>
      </c>
      <c r="B8691">
        <v>2041</v>
      </c>
      <c r="C8691">
        <v>5</v>
      </c>
      <c r="D8691">
        <v>5</v>
      </c>
      <c r="E8691">
        <v>2</v>
      </c>
      <c r="F8691">
        <v>5</v>
      </c>
      <c r="G8691">
        <v>2.7302346954197541</v>
      </c>
      <c r="H8691">
        <v>0.67741740542114026</v>
      </c>
      <c r="I8691">
        <v>-0.33042438149173758</v>
      </c>
      <c r="J8691">
        <v>0.76611837835006857</v>
      </c>
    </row>
    <row r="8692" spans="1:10" x14ac:dyDescent="0.2">
      <c r="A8692">
        <v>35204651</v>
      </c>
      <c r="B8692">
        <v>4573</v>
      </c>
      <c r="C8692">
        <v>5</v>
      </c>
      <c r="D8692">
        <v>3</v>
      </c>
      <c r="E8692">
        <v>1</v>
      </c>
      <c r="F8692">
        <v>5</v>
      </c>
      <c r="G8692">
        <v>3.6493983820592963</v>
      </c>
      <c r="H8692">
        <v>-0.30165909308662597</v>
      </c>
      <c r="I8692">
        <v>-1.9247194439490667</v>
      </c>
      <c r="J8692">
        <v>1.8958373156297048</v>
      </c>
    </row>
    <row r="8693" spans="1:10" x14ac:dyDescent="0.2">
      <c r="A8693">
        <v>35204652</v>
      </c>
      <c r="B8693">
        <v>1128</v>
      </c>
      <c r="C8693">
        <v>5</v>
      </c>
      <c r="D8693">
        <v>2</v>
      </c>
      <c r="E8693">
        <v>1</v>
      </c>
      <c r="F8693">
        <v>5</v>
      </c>
      <c r="G8693">
        <v>2.5575295695999749</v>
      </c>
      <c r="H8693">
        <v>-0.58860572721506976</v>
      </c>
      <c r="I8693">
        <v>-1.196275151864862</v>
      </c>
      <c r="J8693">
        <v>0.9483524776821759</v>
      </c>
    </row>
    <row r="8694" spans="1:10" x14ac:dyDescent="0.2">
      <c r="A8694">
        <v>35204653</v>
      </c>
      <c r="B8694">
        <v>2859</v>
      </c>
      <c r="C8694">
        <v>5</v>
      </c>
      <c r="D8694">
        <v>1</v>
      </c>
      <c r="E8694">
        <v>4</v>
      </c>
      <c r="F8694">
        <v>5</v>
      </c>
      <c r="G8694">
        <v>2.1635146589300418</v>
      </c>
      <c r="H8694">
        <v>-0.94649967248491529</v>
      </c>
      <c r="I8694">
        <v>0.15302141790203985</v>
      </c>
      <c r="J8694">
        <v>0.84322659556793567</v>
      </c>
    </row>
    <row r="8695" spans="1:10" x14ac:dyDescent="0.2">
      <c r="A8695">
        <v>35204655</v>
      </c>
      <c r="B8695">
        <v>2813</v>
      </c>
      <c r="C8695">
        <v>5</v>
      </c>
      <c r="D8695">
        <v>1</v>
      </c>
      <c r="E8695">
        <v>1</v>
      </c>
      <c r="F8695">
        <v>4</v>
      </c>
      <c r="G8695">
        <v>3.0079773194732513</v>
      </c>
      <c r="H8695">
        <v>-0.82567720364516517</v>
      </c>
      <c r="I8695">
        <v>-1.5598536112365524</v>
      </c>
      <c r="J8695">
        <v>-6.6561136565820578E-3</v>
      </c>
    </row>
    <row r="8696" spans="1:10" x14ac:dyDescent="0.2">
      <c r="A8696">
        <v>35204656</v>
      </c>
      <c r="B8696">
        <v>797</v>
      </c>
      <c r="C8696">
        <v>5</v>
      </c>
      <c r="D8696">
        <v>1</v>
      </c>
      <c r="E8696">
        <v>1</v>
      </c>
      <c r="F8696">
        <v>5</v>
      </c>
      <c r="G8696">
        <v>2.3502766686609835</v>
      </c>
      <c r="H8696">
        <v>-1.323642378001658</v>
      </c>
      <c r="I8696">
        <v>-0.78319385161303645</v>
      </c>
      <c r="J8696">
        <v>0.72617670304920834</v>
      </c>
    </row>
    <row r="8697" spans="1:10" x14ac:dyDescent="0.2">
      <c r="A8697">
        <v>35204657</v>
      </c>
      <c r="B8697">
        <v>2377</v>
      </c>
      <c r="C8697">
        <v>3</v>
      </c>
      <c r="D8697">
        <v>5</v>
      </c>
      <c r="E8697">
        <v>2</v>
      </c>
      <c r="F8697">
        <v>5</v>
      </c>
      <c r="G8697">
        <v>-9.3795238378844015E-3</v>
      </c>
      <c r="H8697">
        <v>2.6690333710664307</v>
      </c>
      <c r="I8697">
        <v>-0.32487283338740736</v>
      </c>
      <c r="J8697">
        <v>2.6178772155352119</v>
      </c>
    </row>
    <row r="8698" spans="1:10" x14ac:dyDescent="0.2">
      <c r="A8698">
        <v>35204658</v>
      </c>
      <c r="B8698">
        <v>333</v>
      </c>
      <c r="C8698">
        <v>5</v>
      </c>
      <c r="D8698">
        <v>4</v>
      </c>
      <c r="E8698">
        <v>1</v>
      </c>
      <c r="F8698">
        <v>4</v>
      </c>
      <c r="G8698">
        <v>1.038595380465043</v>
      </c>
      <c r="H8698">
        <v>7.6866132791978375E-2</v>
      </c>
      <c r="I8698">
        <v>-0.97827477397513651</v>
      </c>
      <c r="J8698">
        <v>0.25937795808853586</v>
      </c>
    </row>
    <row r="8699" spans="1:10" x14ac:dyDescent="0.2">
      <c r="A8699">
        <v>35204659</v>
      </c>
      <c r="B8699">
        <v>666</v>
      </c>
      <c r="C8699">
        <v>5</v>
      </c>
      <c r="D8699">
        <v>5</v>
      </c>
      <c r="E8699">
        <v>5</v>
      </c>
      <c r="F8699">
        <v>4</v>
      </c>
      <c r="G8699">
        <v>3.2743565810296378</v>
      </c>
      <c r="H8699">
        <v>2.3294602631996932</v>
      </c>
      <c r="I8699">
        <v>5.0088033066015694</v>
      </c>
      <c r="J8699">
        <v>0.59598892112083846</v>
      </c>
    </row>
    <row r="8700" spans="1:10" x14ac:dyDescent="0.2">
      <c r="A8700">
        <v>35204660</v>
      </c>
      <c r="B8700">
        <v>394</v>
      </c>
      <c r="C8700">
        <v>5</v>
      </c>
      <c r="D8700">
        <v>5</v>
      </c>
      <c r="E8700">
        <v>1</v>
      </c>
      <c r="F8700">
        <v>4</v>
      </c>
      <c r="G8700">
        <v>1.3463953128354915</v>
      </c>
      <c r="H8700">
        <v>0.70198610970184094</v>
      </c>
      <c r="I8700">
        <v>-1.1820951976726286</v>
      </c>
      <c r="J8700">
        <v>0.68942871784881476</v>
      </c>
    </row>
    <row r="8701" spans="1:10" x14ac:dyDescent="0.2">
      <c r="A8701">
        <v>35204661</v>
      </c>
      <c r="B8701">
        <v>1138</v>
      </c>
      <c r="C8701">
        <v>5</v>
      </c>
      <c r="D8701">
        <v>5</v>
      </c>
      <c r="E8701">
        <v>5</v>
      </c>
      <c r="F8701">
        <v>4</v>
      </c>
      <c r="G8701">
        <v>2.9293223768950432</v>
      </c>
      <c r="H8701">
        <v>3.2360005972214392</v>
      </c>
      <c r="I8701">
        <v>1.7852685688068228</v>
      </c>
      <c r="J8701">
        <v>9.7174677311221869E-2</v>
      </c>
    </row>
    <row r="8702" spans="1:10" x14ac:dyDescent="0.2">
      <c r="A8702">
        <v>35204662</v>
      </c>
      <c r="B8702">
        <v>1055</v>
      </c>
      <c r="C8702">
        <v>5</v>
      </c>
      <c r="D8702">
        <v>5</v>
      </c>
      <c r="E8702">
        <v>2</v>
      </c>
      <c r="F8702">
        <v>5</v>
      </c>
      <c r="G8702">
        <v>0.94742518188701719</v>
      </c>
      <c r="H8702">
        <v>2.7718275651395556</v>
      </c>
      <c r="I8702">
        <v>-0.62114542542827433</v>
      </c>
      <c r="J8702">
        <v>2.7343772780960145</v>
      </c>
    </row>
    <row r="8703" spans="1:10" x14ac:dyDescent="0.2">
      <c r="A8703">
        <v>35204663</v>
      </c>
      <c r="B8703">
        <v>506</v>
      </c>
      <c r="C8703">
        <v>5</v>
      </c>
      <c r="D8703">
        <v>5</v>
      </c>
      <c r="E8703">
        <v>1</v>
      </c>
      <c r="F8703">
        <v>5</v>
      </c>
      <c r="G8703">
        <v>2.2080362845368136</v>
      </c>
      <c r="H8703">
        <v>0.82662542885934676</v>
      </c>
      <c r="I8703">
        <v>-0.94119726695443828</v>
      </c>
      <c r="J8703">
        <v>0.81247968464090947</v>
      </c>
    </row>
    <row r="8704" spans="1:10" x14ac:dyDescent="0.2">
      <c r="A8704">
        <v>35204664</v>
      </c>
      <c r="B8704">
        <v>542</v>
      </c>
      <c r="C8704">
        <v>5</v>
      </c>
      <c r="D8704">
        <v>5</v>
      </c>
      <c r="E8704">
        <v>3</v>
      </c>
      <c r="F8704">
        <v>5</v>
      </c>
      <c r="G8704">
        <v>1.9852895185472172</v>
      </c>
      <c r="H8704">
        <v>0.97683990293894452</v>
      </c>
      <c r="I8704">
        <v>-5.427872260819544E-2</v>
      </c>
      <c r="J8704">
        <v>0.87018249214720211</v>
      </c>
    </row>
    <row r="8705" spans="1:10" x14ac:dyDescent="0.2">
      <c r="A8705">
        <v>35204665</v>
      </c>
      <c r="B8705">
        <v>502</v>
      </c>
      <c r="C8705">
        <v>5</v>
      </c>
      <c r="D8705">
        <v>5</v>
      </c>
      <c r="E8705">
        <v>2</v>
      </c>
      <c r="F8705">
        <v>4</v>
      </c>
      <c r="G8705">
        <v>1.1205613678038189</v>
      </c>
      <c r="H8705">
        <v>1.9080463323693233</v>
      </c>
      <c r="I8705">
        <v>-0.51293584296914307</v>
      </c>
      <c r="J8705">
        <v>0.60188884737032877</v>
      </c>
    </row>
    <row r="8706" spans="1:10" x14ac:dyDescent="0.2">
      <c r="A8706">
        <v>35204666</v>
      </c>
      <c r="B8706">
        <v>1767</v>
      </c>
      <c r="C8706">
        <v>5</v>
      </c>
      <c r="D8706">
        <v>4</v>
      </c>
      <c r="E8706">
        <v>1</v>
      </c>
      <c r="F8706">
        <v>5</v>
      </c>
      <c r="G8706">
        <v>2.1551407292066669</v>
      </c>
      <c r="H8706">
        <v>0.44301702415743388</v>
      </c>
      <c r="I8706">
        <v>-2.0047686447926414</v>
      </c>
      <c r="J8706">
        <v>1.3985739593992079</v>
      </c>
    </row>
    <row r="8707" spans="1:10" x14ac:dyDescent="0.2">
      <c r="A8707">
        <v>35204667</v>
      </c>
      <c r="B8707">
        <v>419</v>
      </c>
      <c r="C8707">
        <v>5</v>
      </c>
      <c r="D8707">
        <v>2</v>
      </c>
      <c r="E8707">
        <v>1</v>
      </c>
      <c r="F8707">
        <v>4</v>
      </c>
      <c r="G8707">
        <v>2.375967351291465</v>
      </c>
      <c r="H8707">
        <v>-0.45843003498129348</v>
      </c>
      <c r="I8707">
        <v>-1.3226393226660944</v>
      </c>
      <c r="J8707">
        <v>3.6123036836720607E-2</v>
      </c>
    </row>
    <row r="8708" spans="1:10" x14ac:dyDescent="0.2">
      <c r="A8708">
        <v>35204668</v>
      </c>
      <c r="B8708">
        <v>868</v>
      </c>
      <c r="C8708">
        <v>5</v>
      </c>
      <c r="D8708">
        <v>5</v>
      </c>
      <c r="E8708">
        <v>5</v>
      </c>
      <c r="F8708">
        <v>5</v>
      </c>
      <c r="G8708">
        <v>2.1361118532641163</v>
      </c>
      <c r="H8708">
        <v>0.64289634006055796</v>
      </c>
      <c r="I8708">
        <v>1.2038513559392712</v>
      </c>
      <c r="J8708">
        <v>1.3159948374221044</v>
      </c>
    </row>
    <row r="8709" spans="1:10" x14ac:dyDescent="0.2">
      <c r="A8709">
        <v>35204669</v>
      </c>
      <c r="B8709">
        <v>467</v>
      </c>
      <c r="C8709">
        <v>5</v>
      </c>
      <c r="D8709">
        <v>5</v>
      </c>
      <c r="E8709">
        <v>1</v>
      </c>
      <c r="F8709">
        <v>5</v>
      </c>
      <c r="G8709">
        <v>1.5855343806887641</v>
      </c>
      <c r="H8709">
        <v>1.4078292717022396</v>
      </c>
      <c r="I8709">
        <v>-1.3345378302668269</v>
      </c>
      <c r="J8709">
        <v>2.5632744356284172</v>
      </c>
    </row>
    <row r="8710" spans="1:10" x14ac:dyDescent="0.2">
      <c r="A8710">
        <v>35204670</v>
      </c>
      <c r="B8710">
        <v>1181</v>
      </c>
      <c r="C8710">
        <v>5</v>
      </c>
      <c r="D8710">
        <v>5</v>
      </c>
      <c r="E8710">
        <v>3</v>
      </c>
      <c r="F8710">
        <v>5</v>
      </c>
      <c r="G8710">
        <v>2.1481643595425073</v>
      </c>
      <c r="H8710">
        <v>0.67977347508269181</v>
      </c>
      <c r="I8710">
        <v>-0.25571610352026958</v>
      </c>
      <c r="J8710">
        <v>1.2839411211454708</v>
      </c>
    </row>
    <row r="8711" spans="1:10" x14ac:dyDescent="0.2">
      <c r="A8711">
        <v>35204671</v>
      </c>
      <c r="B8711">
        <v>465</v>
      </c>
      <c r="C8711">
        <v>5</v>
      </c>
      <c r="D8711">
        <v>2</v>
      </c>
      <c r="E8711">
        <v>5</v>
      </c>
      <c r="F8711">
        <v>3</v>
      </c>
      <c r="G8711">
        <v>2.1032465767753346</v>
      </c>
      <c r="H8711">
        <v>-0.59610068173533892</v>
      </c>
      <c r="I8711">
        <v>5.7640046272388119</v>
      </c>
      <c r="J8711">
        <v>-0.33963898736398301</v>
      </c>
    </row>
    <row r="8712" spans="1:10" x14ac:dyDescent="0.2">
      <c r="A8712">
        <v>35204672</v>
      </c>
      <c r="B8712">
        <v>882</v>
      </c>
      <c r="C8712">
        <v>4</v>
      </c>
      <c r="D8712">
        <v>1</v>
      </c>
      <c r="E8712">
        <v>4</v>
      </c>
      <c r="F8712">
        <v>3</v>
      </c>
      <c r="G8712">
        <v>0.11481365749387902</v>
      </c>
      <c r="H8712">
        <v>-0.8630697320874452</v>
      </c>
      <c r="I8712">
        <v>0.54959068127456923</v>
      </c>
      <c r="J8712">
        <v>-0.11844581736568682</v>
      </c>
    </row>
    <row r="8713" spans="1:10" x14ac:dyDescent="0.2">
      <c r="A8713">
        <v>35204673</v>
      </c>
      <c r="B8713">
        <v>615</v>
      </c>
      <c r="C8713">
        <v>4</v>
      </c>
      <c r="D8713">
        <v>3</v>
      </c>
      <c r="E8713">
        <v>1</v>
      </c>
      <c r="F8713">
        <v>4</v>
      </c>
      <c r="G8713">
        <v>0.64735790867830301</v>
      </c>
      <c r="H8713">
        <v>-0.10451931997218541</v>
      </c>
      <c r="I8713">
        <v>-0.84535054351185646</v>
      </c>
      <c r="J8713">
        <v>0.38592866184863839</v>
      </c>
    </row>
    <row r="8714" spans="1:10" x14ac:dyDescent="0.2">
      <c r="A8714">
        <v>35204674</v>
      </c>
      <c r="B8714">
        <v>556</v>
      </c>
      <c r="C8714">
        <v>4</v>
      </c>
      <c r="D8714">
        <v>2</v>
      </c>
      <c r="E8714">
        <v>2</v>
      </c>
      <c r="F8714">
        <v>4</v>
      </c>
      <c r="G8714">
        <v>0.40660513013461153</v>
      </c>
      <c r="H8714">
        <v>-0.51303098782017154</v>
      </c>
      <c r="I8714">
        <v>-0.39225751834514688</v>
      </c>
      <c r="J8714">
        <v>0.47027299078463614</v>
      </c>
    </row>
    <row r="8715" spans="1:10" x14ac:dyDescent="0.2">
      <c r="A8715">
        <v>35204675</v>
      </c>
      <c r="B8715">
        <v>1569</v>
      </c>
      <c r="C8715">
        <v>5</v>
      </c>
      <c r="D8715">
        <v>2</v>
      </c>
      <c r="E8715">
        <v>5</v>
      </c>
      <c r="F8715">
        <v>4</v>
      </c>
      <c r="G8715">
        <v>1.9487008476071852</v>
      </c>
      <c r="H8715">
        <v>-0.57679829162919738</v>
      </c>
      <c r="I8715">
        <v>1.3424862844072447</v>
      </c>
      <c r="J8715">
        <v>0.28116140501170384</v>
      </c>
    </row>
    <row r="8716" spans="1:10" x14ac:dyDescent="0.2">
      <c r="A8716">
        <v>35204676</v>
      </c>
      <c r="B8716">
        <v>2798</v>
      </c>
      <c r="C8716">
        <v>5</v>
      </c>
      <c r="D8716">
        <v>2</v>
      </c>
      <c r="E8716">
        <v>1</v>
      </c>
      <c r="F8716">
        <v>5</v>
      </c>
      <c r="G8716">
        <v>2.8301722721392109</v>
      </c>
      <c r="H8716">
        <v>-0.61354851138727573</v>
      </c>
      <c r="I8716">
        <v>-0.72163728579771136</v>
      </c>
      <c r="J8716">
        <v>0.76932884031921467</v>
      </c>
    </row>
    <row r="8717" spans="1:10" x14ac:dyDescent="0.2">
      <c r="A8717">
        <v>35204678</v>
      </c>
      <c r="B8717">
        <v>402</v>
      </c>
      <c r="C8717">
        <v>5</v>
      </c>
      <c r="D8717">
        <v>4</v>
      </c>
      <c r="E8717">
        <v>2</v>
      </c>
      <c r="F8717">
        <v>4</v>
      </c>
      <c r="G8717">
        <v>0.76847959438917135</v>
      </c>
      <c r="H8717">
        <v>0.26937961363951418</v>
      </c>
      <c r="I8717">
        <v>-0.46954825098076941</v>
      </c>
      <c r="J8717">
        <v>0.55302921030154817</v>
      </c>
    </row>
    <row r="8718" spans="1:10" x14ac:dyDescent="0.2">
      <c r="A8718">
        <v>35204679</v>
      </c>
      <c r="B8718">
        <v>426</v>
      </c>
      <c r="C8718">
        <v>5</v>
      </c>
      <c r="D8718">
        <v>5</v>
      </c>
      <c r="E8718">
        <v>2</v>
      </c>
      <c r="F8718">
        <v>4</v>
      </c>
      <c r="G8718">
        <v>0.98425236278191963</v>
      </c>
      <c r="H8718">
        <v>0.85537975926389598</v>
      </c>
      <c r="I8718">
        <v>-0.54719124779067463</v>
      </c>
      <c r="J8718">
        <v>0.65558572190648867</v>
      </c>
    </row>
    <row r="8719" spans="1:10" x14ac:dyDescent="0.2">
      <c r="A8719">
        <v>35204680</v>
      </c>
      <c r="B8719">
        <v>674</v>
      </c>
      <c r="C8719">
        <v>5</v>
      </c>
      <c r="D8719">
        <v>5</v>
      </c>
      <c r="E8719">
        <v>1</v>
      </c>
      <c r="F8719">
        <v>4</v>
      </c>
      <c r="G8719">
        <v>1.0154973220886392</v>
      </c>
      <c r="H8719">
        <v>1.4746482225853503</v>
      </c>
      <c r="I8719">
        <v>-1.0028458980205046</v>
      </c>
      <c r="J8719">
        <v>0.71283643949692344</v>
      </c>
    </row>
    <row r="8720" spans="1:10" x14ac:dyDescent="0.2">
      <c r="A8720">
        <v>35204681</v>
      </c>
      <c r="B8720">
        <v>360</v>
      </c>
      <c r="C8720">
        <v>4</v>
      </c>
      <c r="D8720">
        <v>2</v>
      </c>
      <c r="E8720">
        <v>3</v>
      </c>
      <c r="F8720">
        <v>4</v>
      </c>
      <c r="G8720">
        <v>0.43042473954169619</v>
      </c>
      <c r="H8720">
        <v>-0.44649685790732491</v>
      </c>
      <c r="I8720">
        <v>2.8826465044293731E-2</v>
      </c>
      <c r="J8720">
        <v>0.36535134333975772</v>
      </c>
    </row>
    <row r="8721" spans="1:10" x14ac:dyDescent="0.2">
      <c r="A8721">
        <v>35204682</v>
      </c>
      <c r="B8721">
        <v>466</v>
      </c>
      <c r="C8721">
        <v>5</v>
      </c>
      <c r="D8721">
        <v>5</v>
      </c>
      <c r="E8721">
        <v>5</v>
      </c>
      <c r="F8721">
        <v>4</v>
      </c>
      <c r="G8721">
        <v>3.723510859165776</v>
      </c>
      <c r="H8721">
        <v>2.3005916233949701</v>
      </c>
      <c r="I8721">
        <v>3.0616213020289793</v>
      </c>
      <c r="J8721">
        <v>0.36209658499130359</v>
      </c>
    </row>
    <row r="8722" spans="1:10" x14ac:dyDescent="0.2">
      <c r="A8722">
        <v>35204683</v>
      </c>
      <c r="B8722">
        <v>419</v>
      </c>
      <c r="C8722">
        <v>3</v>
      </c>
      <c r="D8722">
        <v>4</v>
      </c>
      <c r="E8722">
        <v>3</v>
      </c>
      <c r="F8722">
        <v>4</v>
      </c>
      <c r="G8722">
        <v>-1.9373294243839406E-2</v>
      </c>
      <c r="H8722">
        <v>2.903074415333097E-2</v>
      </c>
      <c r="I8722">
        <v>-8.6702427114965466E-2</v>
      </c>
      <c r="J8722">
        <v>0.54215884894640853</v>
      </c>
    </row>
    <row r="8723" spans="1:10" x14ac:dyDescent="0.2">
      <c r="A8723">
        <v>35204684</v>
      </c>
      <c r="B8723">
        <v>634</v>
      </c>
      <c r="C8723">
        <v>5</v>
      </c>
      <c r="D8723">
        <v>5</v>
      </c>
      <c r="E8723">
        <v>5</v>
      </c>
      <c r="F8723">
        <v>4</v>
      </c>
      <c r="G8723">
        <v>3.6508659285189342</v>
      </c>
      <c r="H8723">
        <v>1.0827688842379604</v>
      </c>
      <c r="I8723">
        <v>4.3395839276824235</v>
      </c>
      <c r="J8723">
        <v>6.4544614724329985E-2</v>
      </c>
    </row>
    <row r="8724" spans="1:10" x14ac:dyDescent="0.2">
      <c r="A8724">
        <v>35204685</v>
      </c>
      <c r="B8724">
        <v>460</v>
      </c>
      <c r="C8724">
        <v>5</v>
      </c>
      <c r="D8724">
        <v>5</v>
      </c>
      <c r="E8724">
        <v>1</v>
      </c>
      <c r="F8724">
        <v>4</v>
      </c>
      <c r="G8724">
        <v>0.90142922296580674</v>
      </c>
      <c r="H8724">
        <v>0.91372346772568236</v>
      </c>
      <c r="I8724">
        <v>-0.84610506511373418</v>
      </c>
      <c r="J8724">
        <v>0.31165286272372772</v>
      </c>
    </row>
    <row r="8725" spans="1:10" x14ac:dyDescent="0.2">
      <c r="A8725">
        <v>35204686</v>
      </c>
      <c r="B8725">
        <v>465</v>
      </c>
      <c r="C8725">
        <v>5</v>
      </c>
      <c r="D8725">
        <v>2</v>
      </c>
      <c r="E8725">
        <v>2</v>
      </c>
      <c r="F8725">
        <v>4</v>
      </c>
      <c r="G8725">
        <v>0.80050040388625143</v>
      </c>
      <c r="H8725">
        <v>-0.57221278013056942</v>
      </c>
      <c r="I8725">
        <v>-0.45997540946193327</v>
      </c>
      <c r="J8725">
        <v>0.10186256245370948</v>
      </c>
    </row>
    <row r="8726" spans="1:10" x14ac:dyDescent="0.2">
      <c r="A8726">
        <v>35204687</v>
      </c>
      <c r="B8726">
        <v>318</v>
      </c>
      <c r="C8726">
        <v>5</v>
      </c>
      <c r="D8726">
        <v>4</v>
      </c>
      <c r="E8726">
        <v>2</v>
      </c>
      <c r="F8726">
        <v>4</v>
      </c>
      <c r="G8726">
        <v>1.3090973144335991</v>
      </c>
      <c r="H8726">
        <v>1.6889869191909795E-2</v>
      </c>
      <c r="I8726">
        <v>-0.62622642057903222</v>
      </c>
      <c r="J8726">
        <v>0.62518688392428712</v>
      </c>
    </row>
    <row r="8727" spans="1:10" x14ac:dyDescent="0.2">
      <c r="A8727">
        <v>35204688</v>
      </c>
      <c r="B8727">
        <v>656</v>
      </c>
      <c r="C8727">
        <v>5</v>
      </c>
      <c r="D8727">
        <v>5</v>
      </c>
      <c r="E8727">
        <v>2</v>
      </c>
      <c r="F8727">
        <v>5</v>
      </c>
      <c r="G8727">
        <v>1.8576270708495433</v>
      </c>
      <c r="H8727">
        <v>1.5691834239219218</v>
      </c>
      <c r="I8727">
        <v>-0.50540315020337601</v>
      </c>
      <c r="J8727">
        <v>0.96113077582130324</v>
      </c>
    </row>
    <row r="8728" spans="1:10" x14ac:dyDescent="0.2">
      <c r="A8728">
        <v>35204689</v>
      </c>
      <c r="B8728">
        <v>818</v>
      </c>
      <c r="C8728">
        <v>5</v>
      </c>
      <c r="D8728">
        <v>5</v>
      </c>
      <c r="E8728">
        <v>1</v>
      </c>
      <c r="F8728">
        <v>4</v>
      </c>
      <c r="G8728">
        <v>1.4996475540117125</v>
      </c>
      <c r="H8728">
        <v>2.6325979677054523</v>
      </c>
      <c r="I8728">
        <v>-1.0672624506659356</v>
      </c>
      <c r="J8728">
        <v>0.58116048352889604</v>
      </c>
    </row>
    <row r="8729" spans="1:10" x14ac:dyDescent="0.2">
      <c r="A8729">
        <v>35204690</v>
      </c>
      <c r="B8729">
        <v>960</v>
      </c>
      <c r="C8729">
        <v>5</v>
      </c>
      <c r="D8729">
        <v>4</v>
      </c>
      <c r="E8729">
        <v>1</v>
      </c>
      <c r="F8729">
        <v>4</v>
      </c>
      <c r="G8729">
        <v>3.1943045785413933</v>
      </c>
      <c r="H8729">
        <v>-2.72629527914936E-3</v>
      </c>
      <c r="I8729">
        <v>-0.93658912947829454</v>
      </c>
      <c r="J8729">
        <v>0.61817758928503463</v>
      </c>
    </row>
    <row r="8730" spans="1:10" x14ac:dyDescent="0.2">
      <c r="A8730">
        <v>35204691</v>
      </c>
      <c r="B8730">
        <v>3926</v>
      </c>
      <c r="C8730">
        <v>5</v>
      </c>
      <c r="D8730">
        <v>5</v>
      </c>
      <c r="E8730">
        <v>3</v>
      </c>
      <c r="F8730">
        <v>5</v>
      </c>
      <c r="G8730">
        <v>2.3447009174576929</v>
      </c>
      <c r="H8730">
        <v>0.63992648847062794</v>
      </c>
      <c r="I8730">
        <v>-0.30358294750957526</v>
      </c>
      <c r="J8730">
        <v>0.90868603794555169</v>
      </c>
    </row>
    <row r="8731" spans="1:10" x14ac:dyDescent="0.2">
      <c r="A8731">
        <v>35204692</v>
      </c>
      <c r="B8731">
        <v>750</v>
      </c>
      <c r="C8731">
        <v>5</v>
      </c>
      <c r="D8731">
        <v>4</v>
      </c>
      <c r="E8731">
        <v>1</v>
      </c>
      <c r="F8731">
        <v>4</v>
      </c>
      <c r="G8731">
        <v>2.0754496900271722</v>
      </c>
      <c r="H8731">
        <v>0.4436127536808398</v>
      </c>
      <c r="I8731">
        <v>-0.79706732588058271</v>
      </c>
      <c r="J8731">
        <v>0.68659132353567953</v>
      </c>
    </row>
    <row r="8732" spans="1:10" x14ac:dyDescent="0.2">
      <c r="A8732">
        <v>35204693</v>
      </c>
      <c r="B8732">
        <v>435</v>
      </c>
      <c r="C8732">
        <v>5</v>
      </c>
      <c r="D8732">
        <v>3</v>
      </c>
      <c r="E8732">
        <v>2</v>
      </c>
      <c r="F8732">
        <v>4</v>
      </c>
      <c r="G8732">
        <v>0.7811061146612015</v>
      </c>
      <c r="H8732">
        <v>-0.28676294036735295</v>
      </c>
      <c r="I8732">
        <v>-0.6498234621423763</v>
      </c>
      <c r="J8732">
        <v>0.2563598722182498</v>
      </c>
    </row>
    <row r="8733" spans="1:10" x14ac:dyDescent="0.2">
      <c r="A8733">
        <v>35204694</v>
      </c>
      <c r="B8733">
        <v>1860</v>
      </c>
      <c r="C8733">
        <v>5</v>
      </c>
      <c r="D8733">
        <v>2</v>
      </c>
      <c r="E8733">
        <v>1</v>
      </c>
      <c r="F8733">
        <v>4</v>
      </c>
      <c r="G8733">
        <v>1.3608203234488645</v>
      </c>
      <c r="H8733">
        <v>-0.52525556347301738</v>
      </c>
      <c r="I8733">
        <v>-0.95604125737218426</v>
      </c>
      <c r="J8733">
        <v>0.37497383002079276</v>
      </c>
    </row>
    <row r="8734" spans="1:10" x14ac:dyDescent="0.2">
      <c r="A8734">
        <v>35204695</v>
      </c>
      <c r="B8734">
        <v>385</v>
      </c>
      <c r="C8734">
        <v>5</v>
      </c>
      <c r="D8734">
        <v>5</v>
      </c>
      <c r="E8734">
        <v>3</v>
      </c>
      <c r="F8734">
        <v>4</v>
      </c>
      <c r="G8734">
        <v>0.73186677789133581</v>
      </c>
      <c r="H8734">
        <v>0.7978373464427152</v>
      </c>
      <c r="I8734">
        <v>-0.27279431863083503</v>
      </c>
      <c r="J8734">
        <v>0.44490016012529909</v>
      </c>
    </row>
    <row r="8735" spans="1:10" x14ac:dyDescent="0.2">
      <c r="A8735">
        <v>35204696</v>
      </c>
      <c r="B8735">
        <v>618</v>
      </c>
      <c r="C8735">
        <v>5</v>
      </c>
      <c r="D8735">
        <v>4</v>
      </c>
      <c r="E8735">
        <v>2</v>
      </c>
      <c r="F8735">
        <v>4</v>
      </c>
      <c r="G8735">
        <v>0.92294121073638136</v>
      </c>
      <c r="H8735">
        <v>0.13785802574250111</v>
      </c>
      <c r="I8735">
        <v>-0.42715784117713712</v>
      </c>
      <c r="J8735">
        <v>0.18855927147404167</v>
      </c>
    </row>
    <row r="8736" spans="1:10" x14ac:dyDescent="0.2">
      <c r="A8736">
        <v>35204697</v>
      </c>
      <c r="B8736">
        <v>556</v>
      </c>
      <c r="C8736">
        <v>5</v>
      </c>
      <c r="D8736">
        <v>5</v>
      </c>
      <c r="E8736">
        <v>1</v>
      </c>
      <c r="F8736">
        <v>5</v>
      </c>
      <c r="G8736">
        <v>1.64774812739817</v>
      </c>
      <c r="H8736">
        <v>3.1146827265288066</v>
      </c>
      <c r="I8736">
        <v>-0.94239418925470608</v>
      </c>
      <c r="J8736">
        <v>2.5379245979529927</v>
      </c>
    </row>
    <row r="8737" spans="1:10" x14ac:dyDescent="0.2">
      <c r="A8737">
        <v>35204698</v>
      </c>
      <c r="B8737">
        <v>670</v>
      </c>
      <c r="C8737">
        <v>5</v>
      </c>
      <c r="D8737">
        <v>5</v>
      </c>
      <c r="E8737">
        <v>1</v>
      </c>
      <c r="F8737">
        <v>5</v>
      </c>
      <c r="G8737">
        <v>1.1713596503774708</v>
      </c>
      <c r="H8737">
        <v>2.4469692861507122</v>
      </c>
      <c r="I8737">
        <v>-0.72105675728587704</v>
      </c>
      <c r="J8737">
        <v>1.6297657525872957</v>
      </c>
    </row>
    <row r="8738" spans="1:10" x14ac:dyDescent="0.2">
      <c r="A8738">
        <v>35204699</v>
      </c>
      <c r="B8738">
        <v>630</v>
      </c>
      <c r="C8738">
        <v>5</v>
      </c>
      <c r="D8738">
        <v>5</v>
      </c>
      <c r="E8738">
        <v>2</v>
      </c>
      <c r="F8738">
        <v>5</v>
      </c>
      <c r="G8738">
        <v>0.8614474637614089</v>
      </c>
      <c r="H8738">
        <v>4.034623674727186</v>
      </c>
      <c r="I8738">
        <v>-0.47205271151553685</v>
      </c>
      <c r="J8738">
        <v>1.0240955932004348</v>
      </c>
    </row>
    <row r="8739" spans="1:10" x14ac:dyDescent="0.2">
      <c r="A8739">
        <v>35204700</v>
      </c>
      <c r="B8739">
        <v>1175</v>
      </c>
      <c r="C8739">
        <v>5</v>
      </c>
      <c r="D8739">
        <v>5</v>
      </c>
      <c r="E8739">
        <v>3</v>
      </c>
      <c r="F8739">
        <v>5</v>
      </c>
      <c r="G8739">
        <v>2.2803120305625963</v>
      </c>
      <c r="H8739">
        <v>1.2566935703326223</v>
      </c>
      <c r="I8739">
        <v>-0.14779298424774073</v>
      </c>
      <c r="J8739">
        <v>1.1345866885724505</v>
      </c>
    </row>
    <row r="8740" spans="1:10" x14ac:dyDescent="0.2">
      <c r="A8740">
        <v>35204701</v>
      </c>
      <c r="B8740">
        <v>184</v>
      </c>
    </row>
    <row r="8741" spans="1:10" x14ac:dyDescent="0.2">
      <c r="A8741">
        <v>35204704</v>
      </c>
      <c r="B8741">
        <v>1666</v>
      </c>
      <c r="C8741">
        <v>5</v>
      </c>
      <c r="D8741">
        <v>5</v>
      </c>
      <c r="E8741">
        <v>1</v>
      </c>
      <c r="F8741">
        <v>5</v>
      </c>
      <c r="G8741">
        <v>1.799025214570301</v>
      </c>
      <c r="H8741">
        <v>0.66683682194100469</v>
      </c>
      <c r="I8741">
        <v>-1.3273301013169272</v>
      </c>
      <c r="J8741">
        <v>2.8820072971317501</v>
      </c>
    </row>
    <row r="8742" spans="1:10" x14ac:dyDescent="0.2">
      <c r="A8742">
        <v>35204705</v>
      </c>
      <c r="B8742">
        <v>308</v>
      </c>
      <c r="C8742">
        <v>2</v>
      </c>
      <c r="D8742">
        <v>4</v>
      </c>
      <c r="E8742">
        <v>4</v>
      </c>
      <c r="F8742">
        <v>5</v>
      </c>
      <c r="G8742">
        <v>-0.56390080241518681</v>
      </c>
      <c r="H8742">
        <v>0.23632587949664863</v>
      </c>
      <c r="I8742">
        <v>0.15565156783350026</v>
      </c>
      <c r="J8742">
        <v>2.1793823604042108</v>
      </c>
    </row>
    <row r="8743" spans="1:10" x14ac:dyDescent="0.2">
      <c r="A8743">
        <v>35204707</v>
      </c>
      <c r="B8743">
        <v>1927</v>
      </c>
      <c r="C8743">
        <v>5</v>
      </c>
      <c r="D8743">
        <v>5</v>
      </c>
      <c r="E8743">
        <v>2</v>
      </c>
      <c r="F8743">
        <v>5</v>
      </c>
      <c r="G8743">
        <v>1.1326298682622942</v>
      </c>
      <c r="H8743">
        <v>0.92967181524583709</v>
      </c>
      <c r="I8743">
        <v>-0.61728590249200799</v>
      </c>
      <c r="J8743">
        <v>2.8610102817092793</v>
      </c>
    </row>
    <row r="8744" spans="1:10" x14ac:dyDescent="0.2">
      <c r="A8744">
        <v>35204708</v>
      </c>
      <c r="B8744">
        <v>278</v>
      </c>
      <c r="C8744">
        <v>2</v>
      </c>
      <c r="D8744">
        <v>4</v>
      </c>
      <c r="E8744">
        <v>5</v>
      </c>
      <c r="F8744">
        <v>5</v>
      </c>
      <c r="G8744">
        <v>-0.46827456359599096</v>
      </c>
      <c r="H8744">
        <v>0.33387929476211237</v>
      </c>
      <c r="I8744">
        <v>0.5678618818841441</v>
      </c>
      <c r="J8744">
        <v>1.4919452928718377</v>
      </c>
    </row>
    <row r="8745" spans="1:10" x14ac:dyDescent="0.2">
      <c r="A8745">
        <v>35204709</v>
      </c>
      <c r="B8745">
        <v>355</v>
      </c>
      <c r="C8745">
        <v>3</v>
      </c>
      <c r="D8745">
        <v>4</v>
      </c>
      <c r="E8745">
        <v>5</v>
      </c>
      <c r="F8745">
        <v>5</v>
      </c>
      <c r="G8745">
        <v>-7.3285387206312516E-2</v>
      </c>
      <c r="H8745">
        <v>0.18752701153909085</v>
      </c>
      <c r="I8745">
        <v>0.97958738192354256</v>
      </c>
      <c r="J8745">
        <v>1.3650738518900827</v>
      </c>
    </row>
    <row r="8746" spans="1:10" x14ac:dyDescent="0.2">
      <c r="A8746">
        <v>35204710</v>
      </c>
      <c r="B8746">
        <v>1224</v>
      </c>
      <c r="C8746">
        <v>1</v>
      </c>
      <c r="D8746">
        <v>4</v>
      </c>
      <c r="E8746">
        <v>1</v>
      </c>
      <c r="F8746">
        <v>5</v>
      </c>
      <c r="G8746">
        <v>-1.7025431886587576</v>
      </c>
      <c r="H8746">
        <v>0.55710664323594605</v>
      </c>
      <c r="I8746">
        <v>-1.0328758768087247</v>
      </c>
      <c r="J8746">
        <v>2.4597477436147268</v>
      </c>
    </row>
    <row r="8747" spans="1:10" x14ac:dyDescent="0.2">
      <c r="A8747">
        <v>35204711</v>
      </c>
      <c r="B8747">
        <v>2020</v>
      </c>
      <c r="C8747">
        <v>1</v>
      </c>
      <c r="D8747">
        <v>4</v>
      </c>
      <c r="E8747">
        <v>1</v>
      </c>
      <c r="F8747">
        <v>5</v>
      </c>
      <c r="G8747">
        <v>-1.2838012342806078</v>
      </c>
      <c r="H8747">
        <v>0.18933437635433281</v>
      </c>
      <c r="I8747">
        <v>-1.0650123757261483</v>
      </c>
      <c r="J8747">
        <v>2.1851213912511405</v>
      </c>
    </row>
    <row r="8748" spans="1:10" x14ac:dyDescent="0.2">
      <c r="A8748">
        <v>35204712</v>
      </c>
      <c r="B8748">
        <v>1129</v>
      </c>
      <c r="C8748">
        <v>1</v>
      </c>
      <c r="D8748">
        <v>4</v>
      </c>
      <c r="E8748">
        <v>2</v>
      </c>
      <c r="F8748">
        <v>5</v>
      </c>
      <c r="G8748">
        <v>-1.2652881931214255</v>
      </c>
      <c r="H8748">
        <v>8.7056602539978101E-2</v>
      </c>
      <c r="I8748">
        <v>-0.58144411007597674</v>
      </c>
      <c r="J8748">
        <v>1.7655353487739296</v>
      </c>
    </row>
    <row r="8749" spans="1:10" x14ac:dyDescent="0.2">
      <c r="A8749">
        <v>35204714</v>
      </c>
      <c r="B8749">
        <v>842</v>
      </c>
      <c r="C8749">
        <v>1</v>
      </c>
      <c r="D8749">
        <v>4</v>
      </c>
      <c r="E8749">
        <v>2</v>
      </c>
      <c r="F8749">
        <v>5</v>
      </c>
      <c r="G8749">
        <v>-1.6875832887548228</v>
      </c>
      <c r="H8749">
        <v>0.37983957668312013</v>
      </c>
      <c r="I8749">
        <v>-0.58238276762265795</v>
      </c>
      <c r="J8749">
        <v>1.8455133460791704</v>
      </c>
    </row>
    <row r="8750" spans="1:10" x14ac:dyDescent="0.2">
      <c r="A8750">
        <v>35204715</v>
      </c>
      <c r="B8750">
        <v>1237</v>
      </c>
      <c r="C8750">
        <v>1</v>
      </c>
      <c r="D8750">
        <v>4</v>
      </c>
      <c r="E8750">
        <v>1</v>
      </c>
      <c r="F8750">
        <v>5</v>
      </c>
      <c r="G8750">
        <v>-1.6066213142360606</v>
      </c>
      <c r="H8750">
        <v>0.2334095365222007</v>
      </c>
      <c r="I8750">
        <v>-0.83837291747833209</v>
      </c>
      <c r="J8750">
        <v>2.3241157270519981</v>
      </c>
    </row>
    <row r="8751" spans="1:10" x14ac:dyDescent="0.2">
      <c r="A8751">
        <v>35204716</v>
      </c>
      <c r="B8751">
        <v>1316</v>
      </c>
      <c r="C8751">
        <v>1</v>
      </c>
      <c r="D8751">
        <v>5</v>
      </c>
      <c r="E8751">
        <v>1</v>
      </c>
      <c r="F8751">
        <v>5</v>
      </c>
      <c r="G8751">
        <v>-1.3493951369663089</v>
      </c>
      <c r="H8751">
        <v>0.62495390379736737</v>
      </c>
      <c r="I8751">
        <v>-0.75718599504978878</v>
      </c>
      <c r="J8751">
        <v>2.2263788594838356</v>
      </c>
    </row>
    <row r="8752" spans="1:10" x14ac:dyDescent="0.2">
      <c r="A8752">
        <v>35204717</v>
      </c>
      <c r="B8752">
        <v>815</v>
      </c>
      <c r="C8752">
        <v>1</v>
      </c>
      <c r="D8752">
        <v>4</v>
      </c>
      <c r="E8752">
        <v>1</v>
      </c>
      <c r="F8752">
        <v>5</v>
      </c>
      <c r="G8752">
        <v>-1.4803389891253262</v>
      </c>
      <c r="H8752">
        <v>0.48863539484787166</v>
      </c>
      <c r="I8752">
        <v>-0.71055586863597897</v>
      </c>
      <c r="J8752">
        <v>1.9955986651551567</v>
      </c>
    </row>
    <row r="8753" spans="1:10" x14ac:dyDescent="0.2">
      <c r="A8753">
        <v>35204718</v>
      </c>
      <c r="B8753">
        <v>1037</v>
      </c>
      <c r="C8753">
        <v>1</v>
      </c>
      <c r="D8753">
        <v>5</v>
      </c>
      <c r="E8753">
        <v>1</v>
      </c>
      <c r="F8753">
        <v>5</v>
      </c>
      <c r="G8753">
        <v>-1.555354410354896</v>
      </c>
      <c r="H8753">
        <v>0.68094316378862274</v>
      </c>
      <c r="I8753">
        <v>-0.95736757377449333</v>
      </c>
      <c r="J8753">
        <v>2.7007607473418638</v>
      </c>
    </row>
    <row r="8754" spans="1:10" x14ac:dyDescent="0.2">
      <c r="A8754">
        <v>35204719</v>
      </c>
      <c r="B8754">
        <v>863</v>
      </c>
      <c r="C8754">
        <v>1</v>
      </c>
      <c r="D8754">
        <v>5</v>
      </c>
      <c r="E8754">
        <v>2</v>
      </c>
      <c r="F8754">
        <v>5</v>
      </c>
      <c r="G8754">
        <v>-1.6448080985556972</v>
      </c>
      <c r="H8754">
        <v>0.72140638997043038</v>
      </c>
      <c r="I8754">
        <v>-0.64412075978204308</v>
      </c>
      <c r="J8754">
        <v>1.9907815642670272</v>
      </c>
    </row>
    <row r="8755" spans="1:10" x14ac:dyDescent="0.2">
      <c r="A8755">
        <v>35204720</v>
      </c>
      <c r="B8755">
        <v>1039</v>
      </c>
      <c r="C8755">
        <v>1</v>
      </c>
      <c r="D8755">
        <v>4</v>
      </c>
      <c r="E8755">
        <v>1</v>
      </c>
      <c r="F8755">
        <v>5</v>
      </c>
      <c r="G8755">
        <v>-1.5531774886663787</v>
      </c>
      <c r="H8755">
        <v>0.33080212560452504</v>
      </c>
      <c r="I8755">
        <v>-0.72688460361826834</v>
      </c>
      <c r="J8755">
        <v>2.0813304566057687</v>
      </c>
    </row>
    <row r="8756" spans="1:10" x14ac:dyDescent="0.2">
      <c r="A8756">
        <v>35204721</v>
      </c>
      <c r="B8756">
        <v>711</v>
      </c>
      <c r="C8756">
        <v>1</v>
      </c>
      <c r="D8756">
        <v>4</v>
      </c>
      <c r="E8756">
        <v>2</v>
      </c>
      <c r="F8756">
        <v>5</v>
      </c>
      <c r="G8756">
        <v>-1.5778089721041904</v>
      </c>
      <c r="H8756">
        <v>0.42153032257878759</v>
      </c>
      <c r="I8756">
        <v>-0.65370627640952961</v>
      </c>
      <c r="J8756">
        <v>2.1504690682607244</v>
      </c>
    </row>
    <row r="8757" spans="1:10" x14ac:dyDescent="0.2">
      <c r="A8757">
        <v>35204722</v>
      </c>
      <c r="B8757">
        <v>1478</v>
      </c>
      <c r="C8757">
        <v>1</v>
      </c>
      <c r="D8757">
        <v>4</v>
      </c>
      <c r="E8757">
        <v>2</v>
      </c>
      <c r="F8757">
        <v>5</v>
      </c>
      <c r="G8757">
        <v>-1.1312520654415066</v>
      </c>
      <c r="H8757">
        <v>0.51944271402503006</v>
      </c>
      <c r="I8757">
        <v>-0.52612993397861629</v>
      </c>
      <c r="J8757">
        <v>1.4768271274883937</v>
      </c>
    </row>
    <row r="8758" spans="1:10" x14ac:dyDescent="0.2">
      <c r="A8758">
        <v>35204723</v>
      </c>
      <c r="B8758">
        <v>956</v>
      </c>
      <c r="C8758">
        <v>1</v>
      </c>
      <c r="D8758">
        <v>4</v>
      </c>
      <c r="E8758">
        <v>3</v>
      </c>
      <c r="F8758">
        <v>5</v>
      </c>
      <c r="G8758">
        <v>-1.1186232498113402</v>
      </c>
      <c r="H8758">
        <v>0.36906491639689948</v>
      </c>
      <c r="I8758">
        <v>-0.11498284334493292</v>
      </c>
      <c r="J8758">
        <v>1.3770725636190897</v>
      </c>
    </row>
    <row r="8759" spans="1:10" x14ac:dyDescent="0.2">
      <c r="A8759">
        <v>35204725</v>
      </c>
      <c r="B8759">
        <v>570</v>
      </c>
      <c r="C8759">
        <v>1</v>
      </c>
      <c r="D8759">
        <v>4</v>
      </c>
      <c r="E8759">
        <v>1</v>
      </c>
      <c r="F8759">
        <v>5</v>
      </c>
      <c r="G8759">
        <v>-1.1782773823553696</v>
      </c>
      <c r="H8759">
        <v>0.22032548071894528</v>
      </c>
      <c r="I8759">
        <v>-1.0382094446591399</v>
      </c>
      <c r="J8759">
        <v>2.1761364285297731</v>
      </c>
    </row>
    <row r="8760" spans="1:10" x14ac:dyDescent="0.2">
      <c r="A8760">
        <v>35204726</v>
      </c>
      <c r="B8760">
        <v>489</v>
      </c>
      <c r="C8760">
        <v>1</v>
      </c>
      <c r="D8760">
        <v>5</v>
      </c>
      <c r="E8760">
        <v>1</v>
      </c>
      <c r="F8760">
        <v>5</v>
      </c>
      <c r="G8760">
        <v>-1.4945449990497937</v>
      </c>
      <c r="H8760">
        <v>0.97308568858506539</v>
      </c>
      <c r="I8760">
        <v>-1.0793835501484852</v>
      </c>
      <c r="J8760">
        <v>2.6039077615939812</v>
      </c>
    </row>
    <row r="8761" spans="1:10" x14ac:dyDescent="0.2">
      <c r="A8761">
        <v>35204727</v>
      </c>
      <c r="B8761">
        <v>816</v>
      </c>
      <c r="C8761">
        <v>1</v>
      </c>
      <c r="D8761">
        <v>4</v>
      </c>
      <c r="E8761">
        <v>1</v>
      </c>
      <c r="F8761">
        <v>5</v>
      </c>
      <c r="G8761">
        <v>-1.4205119869413034</v>
      </c>
      <c r="H8761">
        <v>0.45007204265796297</v>
      </c>
      <c r="I8761">
        <v>-0.90963625269972859</v>
      </c>
      <c r="J8761">
        <v>2.2966397860393886</v>
      </c>
    </row>
    <row r="8762" spans="1:10" x14ac:dyDescent="0.2">
      <c r="A8762">
        <v>35204728</v>
      </c>
      <c r="B8762">
        <v>582</v>
      </c>
      <c r="C8762">
        <v>1</v>
      </c>
      <c r="D8762">
        <v>5</v>
      </c>
      <c r="E8762">
        <v>1</v>
      </c>
      <c r="F8762">
        <v>5</v>
      </c>
      <c r="G8762">
        <v>-1.3797904802263639</v>
      </c>
      <c r="H8762">
        <v>0.81342437293656566</v>
      </c>
      <c r="I8762">
        <v>-1.0344590802952924</v>
      </c>
      <c r="J8762">
        <v>2.6559575252239682</v>
      </c>
    </row>
    <row r="8763" spans="1:10" x14ac:dyDescent="0.2">
      <c r="A8763">
        <v>35204729</v>
      </c>
      <c r="B8763">
        <v>591</v>
      </c>
      <c r="C8763">
        <v>1</v>
      </c>
      <c r="D8763">
        <v>4</v>
      </c>
      <c r="E8763">
        <v>1</v>
      </c>
      <c r="F8763">
        <v>5</v>
      </c>
      <c r="G8763">
        <v>-1.6558376969523256</v>
      </c>
      <c r="H8763">
        <v>0.5178307200678739</v>
      </c>
      <c r="I8763">
        <v>-0.88960255366178664</v>
      </c>
      <c r="J8763">
        <v>2.3864246541134859</v>
      </c>
    </row>
    <row r="8764" spans="1:10" x14ac:dyDescent="0.2">
      <c r="A8764">
        <v>35204730</v>
      </c>
      <c r="B8764">
        <v>539</v>
      </c>
      <c r="C8764">
        <v>1</v>
      </c>
      <c r="D8764">
        <v>5</v>
      </c>
      <c r="E8764">
        <v>1</v>
      </c>
      <c r="F8764">
        <v>5</v>
      </c>
      <c r="G8764">
        <v>-1.2749107503555677</v>
      </c>
      <c r="H8764">
        <v>0.88428811200694524</v>
      </c>
      <c r="I8764">
        <v>-1.176302191023008</v>
      </c>
      <c r="J8764">
        <v>2.6053970069884018</v>
      </c>
    </row>
    <row r="8765" spans="1:10" x14ac:dyDescent="0.2">
      <c r="A8765">
        <v>35204731</v>
      </c>
      <c r="B8765">
        <v>576</v>
      </c>
      <c r="C8765">
        <v>1</v>
      </c>
      <c r="D8765">
        <v>5</v>
      </c>
      <c r="E8765">
        <v>1</v>
      </c>
      <c r="F8765">
        <v>5</v>
      </c>
      <c r="G8765">
        <v>-1.1640484712443011</v>
      </c>
      <c r="H8765">
        <v>0.94579796414236661</v>
      </c>
      <c r="I8765">
        <v>-0.95272089714986963</v>
      </c>
      <c r="J8765">
        <v>3.102214565110601</v>
      </c>
    </row>
    <row r="8766" spans="1:10" x14ac:dyDescent="0.2">
      <c r="A8766">
        <v>35204732</v>
      </c>
      <c r="B8766">
        <v>642</v>
      </c>
      <c r="C8766">
        <v>1</v>
      </c>
      <c r="D8766">
        <v>4</v>
      </c>
      <c r="E8766">
        <v>1</v>
      </c>
      <c r="F8766">
        <v>5</v>
      </c>
      <c r="G8766">
        <v>-0.78813783775977742</v>
      </c>
      <c r="H8766">
        <v>0.51714833119867554</v>
      </c>
      <c r="I8766">
        <v>-1.2846904968892874</v>
      </c>
      <c r="J8766">
        <v>2.6395834921590082</v>
      </c>
    </row>
    <row r="8767" spans="1:10" x14ac:dyDescent="0.2">
      <c r="A8767">
        <v>35204733</v>
      </c>
      <c r="B8767">
        <v>822</v>
      </c>
      <c r="C8767">
        <v>4</v>
      </c>
      <c r="D8767">
        <v>5</v>
      </c>
      <c r="E8767">
        <v>1</v>
      </c>
      <c r="F8767">
        <v>5</v>
      </c>
      <c r="G8767">
        <v>8.5732860369353153E-2</v>
      </c>
      <c r="H8767">
        <v>0.64583986236802526</v>
      </c>
      <c r="I8767">
        <v>-1.3825012024510772</v>
      </c>
      <c r="J8767">
        <v>1.2496408388885345</v>
      </c>
    </row>
    <row r="8768" spans="1:10" x14ac:dyDescent="0.2">
      <c r="A8768">
        <v>35204734</v>
      </c>
      <c r="B8768">
        <v>990</v>
      </c>
      <c r="C8768">
        <v>5</v>
      </c>
      <c r="D8768">
        <v>2</v>
      </c>
      <c r="E8768">
        <v>3</v>
      </c>
      <c r="F8768">
        <v>4</v>
      </c>
      <c r="G8768">
        <v>3.4092013721321228</v>
      </c>
      <c r="H8768">
        <v>-0.61505107410851134</v>
      </c>
      <c r="I8768">
        <v>-0.19329251174323098</v>
      </c>
      <c r="J8768">
        <v>0.41896212790507986</v>
      </c>
    </row>
    <row r="8769" spans="1:10" x14ac:dyDescent="0.2">
      <c r="A8769">
        <v>35204735</v>
      </c>
      <c r="B8769">
        <v>840</v>
      </c>
      <c r="C8769">
        <v>5</v>
      </c>
      <c r="D8769">
        <v>2</v>
      </c>
      <c r="E8769">
        <v>5</v>
      </c>
      <c r="F8769">
        <v>4</v>
      </c>
      <c r="G8769">
        <v>3.301110813021304</v>
      </c>
      <c r="H8769">
        <v>-0.73023248265330287</v>
      </c>
      <c r="I8769">
        <v>0.85597843194900436</v>
      </c>
      <c r="J8769">
        <v>0.4129160312793711</v>
      </c>
    </row>
    <row r="8770" spans="1:10" x14ac:dyDescent="0.2">
      <c r="A8770">
        <v>35204736</v>
      </c>
      <c r="B8770">
        <v>1036</v>
      </c>
      <c r="C8770">
        <v>5</v>
      </c>
      <c r="D8770">
        <v>5</v>
      </c>
      <c r="E8770">
        <v>1</v>
      </c>
      <c r="F8770">
        <v>5</v>
      </c>
      <c r="G8770">
        <v>0.88921109428413114</v>
      </c>
      <c r="H8770">
        <v>0.904884749251608</v>
      </c>
      <c r="I8770">
        <v>-1.5911313416766304</v>
      </c>
      <c r="J8770">
        <v>2.0306533241501983</v>
      </c>
    </row>
    <row r="8771" spans="1:10" x14ac:dyDescent="0.2">
      <c r="A8771">
        <v>35204737</v>
      </c>
      <c r="B8771">
        <v>1501</v>
      </c>
      <c r="C8771">
        <v>2</v>
      </c>
      <c r="D8771">
        <v>4</v>
      </c>
      <c r="E8771">
        <v>1</v>
      </c>
      <c r="F8771">
        <v>5</v>
      </c>
      <c r="G8771">
        <v>-0.45786277805468134</v>
      </c>
      <c r="H8771">
        <v>0.41435912884140935</v>
      </c>
      <c r="I8771">
        <v>-0.82612904240712615</v>
      </c>
      <c r="J8771">
        <v>1.4532736374102426</v>
      </c>
    </row>
    <row r="8772" spans="1:10" x14ac:dyDescent="0.2">
      <c r="A8772">
        <v>35204738</v>
      </c>
      <c r="B8772">
        <v>2154</v>
      </c>
      <c r="C8772">
        <v>5</v>
      </c>
      <c r="D8772">
        <v>5</v>
      </c>
      <c r="E8772">
        <v>1</v>
      </c>
      <c r="F8772">
        <v>5</v>
      </c>
      <c r="G8772">
        <v>1.7232297498149931</v>
      </c>
      <c r="H8772">
        <v>0.68299054074556043</v>
      </c>
      <c r="I8772">
        <v>-1.296586769907381</v>
      </c>
      <c r="J8772">
        <v>2.9423480351456144</v>
      </c>
    </row>
    <row r="8773" spans="1:10" x14ac:dyDescent="0.2">
      <c r="A8773">
        <v>35204739</v>
      </c>
      <c r="B8773">
        <v>444</v>
      </c>
      <c r="C8773">
        <v>4</v>
      </c>
      <c r="D8773">
        <v>4</v>
      </c>
      <c r="E8773">
        <v>1</v>
      </c>
      <c r="F8773">
        <v>5</v>
      </c>
      <c r="G8773">
        <v>0.43509831964606877</v>
      </c>
      <c r="H8773">
        <v>6.6105433533627411E-2</v>
      </c>
      <c r="I8773">
        <v>-0.7233568468693059</v>
      </c>
      <c r="J8773">
        <v>1.0417074561682826</v>
      </c>
    </row>
    <row r="8774" spans="1:10" x14ac:dyDescent="0.2">
      <c r="A8774">
        <v>35204740</v>
      </c>
      <c r="B8774">
        <v>1578</v>
      </c>
      <c r="C8774">
        <v>4</v>
      </c>
      <c r="D8774">
        <v>5</v>
      </c>
      <c r="E8774">
        <v>5</v>
      </c>
      <c r="F8774">
        <v>5</v>
      </c>
      <c r="G8774">
        <v>9.046498174729467E-3</v>
      </c>
      <c r="H8774">
        <v>1.035053010654966</v>
      </c>
      <c r="I8774">
        <v>0.60572128790774404</v>
      </c>
      <c r="J8774">
        <v>2.2251949516471772</v>
      </c>
    </row>
    <row r="8775" spans="1:10" x14ac:dyDescent="0.2">
      <c r="A8775">
        <v>35204741</v>
      </c>
      <c r="B8775">
        <v>410</v>
      </c>
      <c r="C8775">
        <v>1</v>
      </c>
      <c r="D8775">
        <v>4</v>
      </c>
      <c r="E8775">
        <v>3</v>
      </c>
      <c r="F8775">
        <v>5</v>
      </c>
      <c r="G8775">
        <v>-1.0631797352806314</v>
      </c>
      <c r="H8775">
        <v>0.5524693691546233</v>
      </c>
      <c r="I8775">
        <v>-0.20799900197046034</v>
      </c>
      <c r="J8775">
        <v>2.401599370587979</v>
      </c>
    </row>
    <row r="8776" spans="1:10" x14ac:dyDescent="0.2">
      <c r="A8776">
        <v>35204742</v>
      </c>
      <c r="B8776">
        <v>1703</v>
      </c>
      <c r="C8776">
        <v>5</v>
      </c>
      <c r="D8776">
        <v>5</v>
      </c>
      <c r="E8776">
        <v>5</v>
      </c>
      <c r="F8776">
        <v>5</v>
      </c>
      <c r="G8776">
        <v>0.72166868029144926</v>
      </c>
      <c r="H8776">
        <v>1.4815814955236779</v>
      </c>
      <c r="I8776">
        <v>2.6943219422967264</v>
      </c>
      <c r="J8776">
        <v>1.6282278774594063</v>
      </c>
    </row>
    <row r="8777" spans="1:10" x14ac:dyDescent="0.2">
      <c r="A8777">
        <v>35204743</v>
      </c>
      <c r="B8777">
        <v>771</v>
      </c>
      <c r="C8777">
        <v>1</v>
      </c>
      <c r="D8777">
        <v>4</v>
      </c>
      <c r="E8777">
        <v>3</v>
      </c>
      <c r="F8777">
        <v>5</v>
      </c>
      <c r="G8777">
        <v>-1.0596998258683292</v>
      </c>
      <c r="H8777">
        <v>0.19510867143701521</v>
      </c>
      <c r="I8777">
        <v>-0.15122781169418226</v>
      </c>
      <c r="J8777">
        <v>1.3525779206457447</v>
      </c>
    </row>
    <row r="8778" spans="1:10" x14ac:dyDescent="0.2">
      <c r="A8778">
        <v>35204744</v>
      </c>
      <c r="B8778">
        <v>587</v>
      </c>
      <c r="C8778">
        <v>1</v>
      </c>
      <c r="D8778">
        <v>5</v>
      </c>
      <c r="E8778">
        <v>3</v>
      </c>
      <c r="F8778">
        <v>5</v>
      </c>
      <c r="G8778">
        <v>-1.205404080014385</v>
      </c>
      <c r="H8778">
        <v>0.92029574920051804</v>
      </c>
      <c r="I8778">
        <v>-0.29384754246168449</v>
      </c>
      <c r="J8778">
        <v>1.6764404597358715</v>
      </c>
    </row>
    <row r="8779" spans="1:10" x14ac:dyDescent="0.2">
      <c r="A8779">
        <v>35204745</v>
      </c>
      <c r="B8779">
        <v>1143</v>
      </c>
      <c r="C8779">
        <v>1</v>
      </c>
      <c r="D8779">
        <v>4</v>
      </c>
      <c r="E8779">
        <v>1</v>
      </c>
      <c r="F8779">
        <v>5</v>
      </c>
      <c r="G8779">
        <v>-1.2566978568289024</v>
      </c>
      <c r="H8779">
        <v>0.35555421489496569</v>
      </c>
      <c r="I8779">
        <v>-0.80802730087911001</v>
      </c>
      <c r="J8779">
        <v>2.3806376363477177</v>
      </c>
    </row>
    <row r="8780" spans="1:10" x14ac:dyDescent="0.2">
      <c r="A8780">
        <v>35204746</v>
      </c>
      <c r="B8780">
        <v>1367</v>
      </c>
      <c r="C8780">
        <v>1</v>
      </c>
      <c r="D8780">
        <v>5</v>
      </c>
      <c r="E8780">
        <v>1</v>
      </c>
      <c r="F8780">
        <v>5</v>
      </c>
      <c r="G8780">
        <v>-1.5634746658213521</v>
      </c>
      <c r="H8780">
        <v>1.3559121045742104</v>
      </c>
      <c r="I8780">
        <v>-0.78668039364903086</v>
      </c>
      <c r="J8780">
        <v>2.5058035104187191</v>
      </c>
    </row>
    <row r="8781" spans="1:10" x14ac:dyDescent="0.2">
      <c r="A8781">
        <v>35204747</v>
      </c>
      <c r="B8781">
        <v>1543</v>
      </c>
      <c r="C8781">
        <v>3</v>
      </c>
      <c r="D8781">
        <v>5</v>
      </c>
      <c r="E8781">
        <v>1</v>
      </c>
      <c r="F8781">
        <v>5</v>
      </c>
      <c r="G8781">
        <v>-0.38046732670250061</v>
      </c>
      <c r="H8781">
        <v>1.524181305790042</v>
      </c>
      <c r="I8781">
        <v>-0.87451090745737425</v>
      </c>
      <c r="J8781">
        <v>1.6894926244780621</v>
      </c>
    </row>
    <row r="8782" spans="1:10" x14ac:dyDescent="0.2">
      <c r="A8782">
        <v>35204748</v>
      </c>
      <c r="B8782">
        <v>897</v>
      </c>
      <c r="C8782">
        <v>5</v>
      </c>
      <c r="D8782">
        <v>1</v>
      </c>
      <c r="E8782">
        <v>1</v>
      </c>
      <c r="F8782">
        <v>4</v>
      </c>
      <c r="G8782">
        <v>2.4580293482925537</v>
      </c>
      <c r="H8782">
        <v>-1.4622625169253483</v>
      </c>
      <c r="I8782">
        <v>-1.4982187587569933</v>
      </c>
      <c r="J8782">
        <v>0.30026487437984578</v>
      </c>
    </row>
    <row r="8783" spans="1:10" x14ac:dyDescent="0.2">
      <c r="A8783">
        <v>35204749</v>
      </c>
      <c r="B8783">
        <v>1098</v>
      </c>
      <c r="C8783">
        <v>5</v>
      </c>
      <c r="D8783">
        <v>1</v>
      </c>
      <c r="E8783">
        <v>1</v>
      </c>
      <c r="F8783">
        <v>4</v>
      </c>
      <c r="G8783">
        <v>3.6110237442219346</v>
      </c>
      <c r="H8783">
        <v>-1.2236298009591002</v>
      </c>
      <c r="I8783">
        <v>-2.0404288026417317</v>
      </c>
      <c r="J8783">
        <v>0.40005164359286849</v>
      </c>
    </row>
    <row r="8784" spans="1:10" x14ac:dyDescent="0.2">
      <c r="A8784">
        <v>35204750</v>
      </c>
      <c r="B8784">
        <v>553</v>
      </c>
      <c r="C8784">
        <v>4</v>
      </c>
      <c r="D8784">
        <v>2</v>
      </c>
      <c r="E8784">
        <v>4</v>
      </c>
      <c r="F8784">
        <v>3</v>
      </c>
      <c r="G8784">
        <v>0.4945839467882473</v>
      </c>
      <c r="H8784">
        <v>-0.71134480778554998</v>
      </c>
      <c r="I8784">
        <v>0.28520925030585725</v>
      </c>
      <c r="J8784">
        <v>-0.27408754357495924</v>
      </c>
    </row>
    <row r="8785" spans="1:10" x14ac:dyDescent="0.2">
      <c r="A8785">
        <v>35204751</v>
      </c>
      <c r="B8785">
        <v>523</v>
      </c>
      <c r="C8785">
        <v>4</v>
      </c>
      <c r="D8785">
        <v>1</v>
      </c>
      <c r="E8785">
        <v>4</v>
      </c>
      <c r="F8785">
        <v>3</v>
      </c>
      <c r="G8785">
        <v>0.15734236275171107</v>
      </c>
      <c r="H8785">
        <v>-1.2055782762556397</v>
      </c>
      <c r="I8785">
        <v>0.24118407706331757</v>
      </c>
      <c r="J8785">
        <v>-0.17934710870137988</v>
      </c>
    </row>
    <row r="8786" spans="1:10" x14ac:dyDescent="0.2">
      <c r="A8786">
        <v>35204752</v>
      </c>
      <c r="B8786">
        <v>742</v>
      </c>
      <c r="C8786">
        <v>2</v>
      </c>
      <c r="D8786">
        <v>1</v>
      </c>
      <c r="E8786">
        <v>2</v>
      </c>
      <c r="F8786">
        <v>3</v>
      </c>
      <c r="G8786">
        <v>-0.42096066798952625</v>
      </c>
      <c r="H8786">
        <v>-0.89982030832391513</v>
      </c>
      <c r="I8786">
        <v>-0.62602308396582285</v>
      </c>
      <c r="J8786">
        <v>-0.1972278191117034</v>
      </c>
    </row>
    <row r="8787" spans="1:10" x14ac:dyDescent="0.2">
      <c r="A8787">
        <v>35204753</v>
      </c>
      <c r="B8787">
        <v>534</v>
      </c>
      <c r="C8787">
        <v>4</v>
      </c>
      <c r="D8787">
        <v>1</v>
      </c>
      <c r="E8787">
        <v>1</v>
      </c>
      <c r="F8787">
        <v>4</v>
      </c>
      <c r="G8787">
        <v>0.24627818622174269</v>
      </c>
      <c r="H8787">
        <v>-1.2067435769155752</v>
      </c>
      <c r="I8787">
        <v>-0.82976343541994191</v>
      </c>
      <c r="J8787">
        <v>-4.3358351218514057E-2</v>
      </c>
    </row>
    <row r="8788" spans="1:10" x14ac:dyDescent="0.2">
      <c r="A8788">
        <v>35204754</v>
      </c>
      <c r="B8788">
        <v>1488</v>
      </c>
      <c r="C8788">
        <v>5</v>
      </c>
      <c r="D8788">
        <v>5</v>
      </c>
      <c r="E8788">
        <v>1</v>
      </c>
      <c r="F8788">
        <v>5</v>
      </c>
      <c r="G8788">
        <v>1.8653945351186771</v>
      </c>
      <c r="H8788">
        <v>1.2597431335729237</v>
      </c>
      <c r="I8788">
        <v>-1.3234728776598259</v>
      </c>
      <c r="J8788">
        <v>3.7313060791308503</v>
      </c>
    </row>
    <row r="8789" spans="1:10" x14ac:dyDescent="0.2">
      <c r="A8789">
        <v>35204755</v>
      </c>
      <c r="B8789">
        <v>1259</v>
      </c>
      <c r="C8789">
        <v>5</v>
      </c>
      <c r="D8789">
        <v>5</v>
      </c>
      <c r="E8789">
        <v>5</v>
      </c>
      <c r="F8789">
        <v>5</v>
      </c>
      <c r="G8789">
        <v>0.90044589440134359</v>
      </c>
      <c r="H8789">
        <v>0.69891702149039492</v>
      </c>
      <c r="I8789">
        <v>1.2197402337438832</v>
      </c>
      <c r="J8789">
        <v>2.0032579072306254</v>
      </c>
    </row>
    <row r="8790" spans="1:10" x14ac:dyDescent="0.2">
      <c r="A8790">
        <v>35204756</v>
      </c>
      <c r="B8790">
        <v>1178</v>
      </c>
      <c r="C8790">
        <v>5</v>
      </c>
      <c r="D8790">
        <v>2</v>
      </c>
      <c r="E8790">
        <v>5</v>
      </c>
      <c r="F8790">
        <v>4</v>
      </c>
      <c r="G8790">
        <v>1.7244398524396725</v>
      </c>
      <c r="H8790">
        <v>-0.51170116845568947</v>
      </c>
      <c r="I8790">
        <v>0.61568267087728867</v>
      </c>
      <c r="J8790">
        <v>0.17785535542571712</v>
      </c>
    </row>
    <row r="8791" spans="1:10" x14ac:dyDescent="0.2">
      <c r="A8791">
        <v>35204757</v>
      </c>
      <c r="B8791">
        <v>759</v>
      </c>
      <c r="C8791">
        <v>5</v>
      </c>
      <c r="D8791">
        <v>2</v>
      </c>
      <c r="E8791">
        <v>5</v>
      </c>
      <c r="F8791">
        <v>3</v>
      </c>
      <c r="G8791">
        <v>2.537403838675643</v>
      </c>
      <c r="H8791">
        <v>-0.49421594328709323</v>
      </c>
      <c r="I8791">
        <v>1.6739474529664695</v>
      </c>
      <c r="J8791">
        <v>-0.11770857010190078</v>
      </c>
    </row>
    <row r="8792" spans="1:10" x14ac:dyDescent="0.2">
      <c r="A8792">
        <v>35204758</v>
      </c>
      <c r="B8792">
        <v>934</v>
      </c>
      <c r="C8792">
        <v>5</v>
      </c>
      <c r="D8792">
        <v>4</v>
      </c>
      <c r="E8792">
        <v>2</v>
      </c>
      <c r="F8792">
        <v>5</v>
      </c>
      <c r="G8792">
        <v>1.9857372208159123</v>
      </c>
      <c r="H8792">
        <v>0.30133217112570265</v>
      </c>
      <c r="I8792">
        <v>-0.60262497502028656</v>
      </c>
      <c r="J8792">
        <v>2.5869520547756486</v>
      </c>
    </row>
    <row r="8793" spans="1:10" x14ac:dyDescent="0.2">
      <c r="A8793">
        <v>35204759</v>
      </c>
      <c r="B8793">
        <v>784</v>
      </c>
      <c r="C8793">
        <v>4</v>
      </c>
      <c r="D8793">
        <v>5</v>
      </c>
      <c r="E8793">
        <v>4</v>
      </c>
      <c r="F8793">
        <v>5</v>
      </c>
      <c r="G8793">
        <v>0.61366039984074972</v>
      </c>
      <c r="H8793">
        <v>0.6780885318526626</v>
      </c>
      <c r="I8793">
        <v>5.3804808292434836E-2</v>
      </c>
      <c r="J8793">
        <v>2.6767284965766778</v>
      </c>
    </row>
    <row r="8794" spans="1:10" x14ac:dyDescent="0.2">
      <c r="A8794">
        <v>35204760</v>
      </c>
      <c r="B8794">
        <v>737</v>
      </c>
      <c r="C8794">
        <v>3</v>
      </c>
      <c r="D8794">
        <v>2</v>
      </c>
      <c r="E8794">
        <v>4</v>
      </c>
      <c r="F8794">
        <v>4</v>
      </c>
      <c r="G8794">
        <v>-0.25622117361591323</v>
      </c>
      <c r="H8794">
        <v>-0.52962038987588211</v>
      </c>
      <c r="I8794">
        <v>0.34929745371315285</v>
      </c>
      <c r="J8794">
        <v>0.44024139981853555</v>
      </c>
    </row>
    <row r="8795" spans="1:10" x14ac:dyDescent="0.2">
      <c r="A8795">
        <v>35204761</v>
      </c>
      <c r="B8795">
        <v>1154</v>
      </c>
      <c r="C8795">
        <v>4</v>
      </c>
      <c r="D8795">
        <v>1</v>
      </c>
      <c r="E8795">
        <v>1</v>
      </c>
      <c r="F8795">
        <v>4</v>
      </c>
      <c r="G8795">
        <v>0.45405089866568493</v>
      </c>
      <c r="H8795">
        <v>-0.82660436921025804</v>
      </c>
      <c r="I8795">
        <v>-1.186671333028904</v>
      </c>
      <c r="J8795">
        <v>0.54931993906334808</v>
      </c>
    </row>
    <row r="8796" spans="1:10" x14ac:dyDescent="0.2">
      <c r="A8796">
        <v>35204762</v>
      </c>
      <c r="B8796">
        <v>728</v>
      </c>
      <c r="C8796">
        <v>4</v>
      </c>
      <c r="D8796">
        <v>2</v>
      </c>
      <c r="E8796">
        <v>3</v>
      </c>
      <c r="F8796">
        <v>4</v>
      </c>
      <c r="G8796">
        <v>0.12720354929769351</v>
      </c>
      <c r="H8796">
        <v>-0.52696141069647329</v>
      </c>
      <c r="I8796">
        <v>-0.12964559028258621</v>
      </c>
      <c r="J8796">
        <v>0.25980201729193331</v>
      </c>
    </row>
    <row r="8797" spans="1:10" x14ac:dyDescent="0.2">
      <c r="A8797">
        <v>35204763</v>
      </c>
      <c r="B8797">
        <v>869</v>
      </c>
      <c r="C8797">
        <v>5</v>
      </c>
      <c r="D8797">
        <v>1</v>
      </c>
      <c r="E8797">
        <v>1</v>
      </c>
      <c r="F8797">
        <v>4</v>
      </c>
      <c r="G8797">
        <v>2.8407254309218821</v>
      </c>
      <c r="H8797">
        <v>-1.3969164361764044</v>
      </c>
      <c r="I8797">
        <v>-1.8053536104155776</v>
      </c>
      <c r="J8797">
        <v>0.29906447639604555</v>
      </c>
    </row>
    <row r="8798" spans="1:10" x14ac:dyDescent="0.2">
      <c r="A8798">
        <v>35204764</v>
      </c>
      <c r="B8798">
        <v>109</v>
      </c>
      <c r="C8798">
        <v>3</v>
      </c>
      <c r="D8798">
        <v>5</v>
      </c>
      <c r="E8798">
        <v>3</v>
      </c>
      <c r="F8798">
        <v>4</v>
      </c>
      <c r="G8798">
        <v>-0.1916583641342238</v>
      </c>
      <c r="H8798">
        <v>0.78075639410034192</v>
      </c>
      <c r="I8798">
        <v>-0.25591419556673833</v>
      </c>
      <c r="J8798">
        <v>0.48276351740631851</v>
      </c>
    </row>
    <row r="8799" spans="1:10" x14ac:dyDescent="0.2">
      <c r="A8799">
        <v>35204765</v>
      </c>
      <c r="B8799">
        <v>2192</v>
      </c>
      <c r="C8799">
        <v>4</v>
      </c>
      <c r="D8799">
        <v>5</v>
      </c>
      <c r="E8799">
        <v>4</v>
      </c>
      <c r="F8799">
        <v>5</v>
      </c>
      <c r="G8799">
        <v>0.12876464123553069</v>
      </c>
      <c r="H8799">
        <v>1.4708671075805995</v>
      </c>
      <c r="I8799">
        <v>0.32226581187856584</v>
      </c>
      <c r="J8799">
        <v>2.2286851083369896</v>
      </c>
    </row>
    <row r="8800" spans="1:10" x14ac:dyDescent="0.2">
      <c r="A8800">
        <v>35204766</v>
      </c>
      <c r="B8800">
        <v>572</v>
      </c>
      <c r="C8800">
        <v>4</v>
      </c>
      <c r="D8800">
        <v>5</v>
      </c>
      <c r="E8800">
        <v>3</v>
      </c>
      <c r="F8800">
        <v>5</v>
      </c>
      <c r="G8800">
        <v>0.3267824295620067</v>
      </c>
      <c r="H8800">
        <v>1.0540347787441959</v>
      </c>
      <c r="I8800">
        <v>-0.16608527934250411</v>
      </c>
      <c r="J8800">
        <v>1.5815849786158367</v>
      </c>
    </row>
    <row r="8801" spans="1:10" x14ac:dyDescent="0.2">
      <c r="A8801">
        <v>35204767</v>
      </c>
      <c r="B8801">
        <v>1367</v>
      </c>
      <c r="C8801">
        <v>3</v>
      </c>
      <c r="D8801">
        <v>5</v>
      </c>
      <c r="E8801">
        <v>1</v>
      </c>
      <c r="F8801">
        <v>5</v>
      </c>
      <c r="G8801">
        <v>-0.28374932951939547</v>
      </c>
      <c r="H8801">
        <v>1.721189469993273</v>
      </c>
      <c r="I8801">
        <v>-0.93881741225470938</v>
      </c>
      <c r="J8801">
        <v>5.0425971709283193</v>
      </c>
    </row>
    <row r="8802" spans="1:10" x14ac:dyDescent="0.2">
      <c r="A8802">
        <v>35204768</v>
      </c>
      <c r="B8802">
        <v>794</v>
      </c>
      <c r="C8802">
        <v>5</v>
      </c>
      <c r="D8802">
        <v>5</v>
      </c>
      <c r="E8802">
        <v>1</v>
      </c>
      <c r="F8802">
        <v>5</v>
      </c>
      <c r="G8802">
        <v>1.3864182703939181</v>
      </c>
      <c r="H8802">
        <v>2.5639247568681416</v>
      </c>
      <c r="I8802">
        <v>-1.4907628264429014</v>
      </c>
      <c r="J8802">
        <v>1.2782395933473873</v>
      </c>
    </row>
    <row r="8803" spans="1:10" x14ac:dyDescent="0.2">
      <c r="A8803">
        <v>35204769</v>
      </c>
      <c r="B8803">
        <v>1483</v>
      </c>
      <c r="C8803">
        <v>1</v>
      </c>
      <c r="D8803">
        <v>4</v>
      </c>
      <c r="E8803">
        <v>2</v>
      </c>
      <c r="F8803">
        <v>5</v>
      </c>
      <c r="G8803">
        <v>-1.1141113644310916</v>
      </c>
      <c r="H8803">
        <v>4.6219820070547604E-2</v>
      </c>
      <c r="I8803">
        <v>-0.68833638405012576</v>
      </c>
      <c r="J8803">
        <v>1.2288312192602935</v>
      </c>
    </row>
    <row r="8804" spans="1:10" x14ac:dyDescent="0.2">
      <c r="A8804">
        <v>35204770</v>
      </c>
      <c r="B8804">
        <v>1208</v>
      </c>
      <c r="C8804">
        <v>2</v>
      </c>
      <c r="D8804">
        <v>5</v>
      </c>
      <c r="E8804">
        <v>1</v>
      </c>
      <c r="F8804">
        <v>5</v>
      </c>
      <c r="G8804">
        <v>-0.66469303699566618</v>
      </c>
      <c r="H8804">
        <v>1.8716684101540175</v>
      </c>
      <c r="I8804">
        <v>-1.0829379710692022</v>
      </c>
      <c r="J8804">
        <v>1.2600590436445374</v>
      </c>
    </row>
    <row r="8805" spans="1:10" x14ac:dyDescent="0.2">
      <c r="A8805">
        <v>35204771</v>
      </c>
      <c r="B8805">
        <v>656</v>
      </c>
      <c r="C8805">
        <v>3</v>
      </c>
      <c r="D8805">
        <v>3</v>
      </c>
      <c r="E8805">
        <v>4</v>
      </c>
      <c r="F8805">
        <v>4</v>
      </c>
      <c r="G8805">
        <v>-0.27652907802856774</v>
      </c>
      <c r="H8805">
        <v>-0.41748585206067518</v>
      </c>
      <c r="I8805">
        <v>0.23995267506819101</v>
      </c>
      <c r="J8805">
        <v>0.11298548597206186</v>
      </c>
    </row>
    <row r="8806" spans="1:10" x14ac:dyDescent="0.2">
      <c r="A8806">
        <v>35204772</v>
      </c>
      <c r="B8806">
        <v>1944</v>
      </c>
      <c r="C8806">
        <v>5</v>
      </c>
      <c r="D8806">
        <v>5</v>
      </c>
      <c r="E8806">
        <v>1</v>
      </c>
      <c r="F8806">
        <v>5</v>
      </c>
      <c r="G8806">
        <v>1.3800073833010589</v>
      </c>
      <c r="H8806">
        <v>1.8483251494950157</v>
      </c>
      <c r="I8806">
        <v>-0.76451212882349018</v>
      </c>
      <c r="J8806">
        <v>2.6458317988072655</v>
      </c>
    </row>
    <row r="8807" spans="1:10" x14ac:dyDescent="0.2">
      <c r="A8807">
        <v>35204773</v>
      </c>
      <c r="B8807">
        <v>637</v>
      </c>
      <c r="C8807">
        <v>5</v>
      </c>
      <c r="D8807">
        <v>5</v>
      </c>
      <c r="E8807">
        <v>1</v>
      </c>
      <c r="F8807">
        <v>5</v>
      </c>
      <c r="G8807">
        <v>0.78324734456375955</v>
      </c>
      <c r="H8807">
        <v>0.71100560613354469</v>
      </c>
      <c r="I8807">
        <v>-0.89415741297318441</v>
      </c>
      <c r="J8807">
        <v>1.7074193732858729</v>
      </c>
    </row>
    <row r="8808" spans="1:10" x14ac:dyDescent="0.2">
      <c r="A8808">
        <v>35204774</v>
      </c>
      <c r="B8808">
        <v>928</v>
      </c>
      <c r="C8808">
        <v>5</v>
      </c>
      <c r="D8808">
        <v>5</v>
      </c>
      <c r="E8808">
        <v>1</v>
      </c>
      <c r="F8808">
        <v>5</v>
      </c>
      <c r="G8808">
        <v>0.99591226693862478</v>
      </c>
      <c r="H8808">
        <v>2.133907658599437</v>
      </c>
      <c r="I8808">
        <v>-1.2231244389054154</v>
      </c>
      <c r="J8808">
        <v>2.8767510798739542</v>
      </c>
    </row>
    <row r="8809" spans="1:10" x14ac:dyDescent="0.2">
      <c r="A8809">
        <v>35204775</v>
      </c>
      <c r="B8809">
        <v>717</v>
      </c>
      <c r="C8809">
        <v>3</v>
      </c>
      <c r="D8809">
        <v>5</v>
      </c>
      <c r="E8809">
        <v>1</v>
      </c>
      <c r="F8809">
        <v>5</v>
      </c>
      <c r="G8809">
        <v>-0.32264684357209572</v>
      </c>
      <c r="H8809">
        <v>1.1841502359315375</v>
      </c>
      <c r="I8809">
        <v>-1.2960106656228882</v>
      </c>
      <c r="J8809">
        <v>3.1269156870289465</v>
      </c>
    </row>
    <row r="8810" spans="1:10" x14ac:dyDescent="0.2">
      <c r="A8810">
        <v>35204776</v>
      </c>
      <c r="B8810">
        <v>965</v>
      </c>
      <c r="C8810">
        <v>5</v>
      </c>
      <c r="D8810">
        <v>5</v>
      </c>
      <c r="E8810">
        <v>1</v>
      </c>
      <c r="F8810">
        <v>5</v>
      </c>
      <c r="G8810">
        <v>1.0743653207103789</v>
      </c>
      <c r="H8810">
        <v>1.7044824912502521</v>
      </c>
      <c r="I8810">
        <v>-1.1519954903110272</v>
      </c>
      <c r="J8810">
        <v>2.9857034570573169</v>
      </c>
    </row>
    <row r="8811" spans="1:10" x14ac:dyDescent="0.2">
      <c r="A8811">
        <v>35204777</v>
      </c>
      <c r="B8811">
        <v>1128</v>
      </c>
      <c r="C8811">
        <v>4</v>
      </c>
      <c r="D8811">
        <v>5</v>
      </c>
      <c r="E8811">
        <v>1</v>
      </c>
      <c r="F8811">
        <v>5</v>
      </c>
      <c r="G8811">
        <v>0.49585638755996514</v>
      </c>
      <c r="H8811">
        <v>2.2824980623744908</v>
      </c>
      <c r="I8811">
        <v>-1.5820922391651604</v>
      </c>
      <c r="J8811">
        <v>4.035642189895599</v>
      </c>
    </row>
    <row r="8812" spans="1:10" x14ac:dyDescent="0.2">
      <c r="A8812">
        <v>35204778</v>
      </c>
      <c r="B8812">
        <v>742</v>
      </c>
      <c r="C8812">
        <v>1</v>
      </c>
      <c r="D8812">
        <v>5</v>
      </c>
      <c r="E8812">
        <v>2</v>
      </c>
      <c r="F8812">
        <v>5</v>
      </c>
      <c r="G8812">
        <v>-1.2039458943465515</v>
      </c>
      <c r="H8812">
        <v>1.0384410185441932</v>
      </c>
      <c r="I8812">
        <v>-0.44547158915029544</v>
      </c>
      <c r="J8812">
        <v>3.0518124805834255</v>
      </c>
    </row>
    <row r="8813" spans="1:10" x14ac:dyDescent="0.2">
      <c r="A8813">
        <v>35204779</v>
      </c>
      <c r="B8813">
        <v>451</v>
      </c>
      <c r="C8813">
        <v>1</v>
      </c>
      <c r="D8813">
        <v>4</v>
      </c>
      <c r="E8813">
        <v>4</v>
      </c>
      <c r="F8813">
        <v>5</v>
      </c>
      <c r="G8813">
        <v>-0.95861610557986254</v>
      </c>
      <c r="H8813">
        <v>2.4492012148119011E-2</v>
      </c>
      <c r="I8813">
        <v>0.32438490268086506</v>
      </c>
      <c r="J8813">
        <v>2.2324191406547924</v>
      </c>
    </row>
    <row r="8814" spans="1:10" x14ac:dyDescent="0.2">
      <c r="A8814">
        <v>35204780</v>
      </c>
      <c r="B8814">
        <v>1292</v>
      </c>
      <c r="C8814">
        <v>1</v>
      </c>
      <c r="D8814">
        <v>5</v>
      </c>
      <c r="E8814">
        <v>2</v>
      </c>
      <c r="F8814">
        <v>5</v>
      </c>
      <c r="G8814">
        <v>-1.5395666315374106</v>
      </c>
      <c r="H8814">
        <v>1.5124590888323861</v>
      </c>
      <c r="I8814">
        <v>-0.38068961013308444</v>
      </c>
      <c r="J8814">
        <v>3.7202474571612845</v>
      </c>
    </row>
    <row r="8815" spans="1:10" x14ac:dyDescent="0.2">
      <c r="A8815">
        <v>35204781</v>
      </c>
      <c r="B8815">
        <v>1061</v>
      </c>
      <c r="C8815">
        <v>2</v>
      </c>
      <c r="D8815">
        <v>5</v>
      </c>
      <c r="E8815">
        <v>1</v>
      </c>
      <c r="F8815">
        <v>5</v>
      </c>
      <c r="G8815">
        <v>-0.60433557248543246</v>
      </c>
      <c r="H8815">
        <v>1.3315598199958227</v>
      </c>
      <c r="I8815">
        <v>-1.0287782712808315</v>
      </c>
      <c r="J8815">
        <v>2.2663046394557718</v>
      </c>
    </row>
    <row r="8816" spans="1:10" x14ac:dyDescent="0.2">
      <c r="A8816">
        <v>35204782</v>
      </c>
      <c r="B8816">
        <v>2691</v>
      </c>
      <c r="C8816">
        <v>3</v>
      </c>
      <c r="D8816">
        <v>5</v>
      </c>
      <c r="E8816">
        <v>2</v>
      </c>
      <c r="F8816">
        <v>5</v>
      </c>
      <c r="G8816">
        <v>-0.11979722372810686</v>
      </c>
      <c r="H8816">
        <v>3.2484318031843005</v>
      </c>
      <c r="I8816">
        <v>-0.55080803049301341</v>
      </c>
      <c r="J8816">
        <v>2.6105619794853459</v>
      </c>
    </row>
    <row r="8817" spans="1:10" x14ac:dyDescent="0.2">
      <c r="A8817">
        <v>35204783</v>
      </c>
      <c r="B8817">
        <v>0</v>
      </c>
    </row>
    <row r="8818" spans="1:10" x14ac:dyDescent="0.2">
      <c r="A8818">
        <v>35204784</v>
      </c>
      <c r="B8818">
        <v>0</v>
      </c>
    </row>
    <row r="8819" spans="1:10" x14ac:dyDescent="0.2">
      <c r="A8819">
        <v>35204785</v>
      </c>
      <c r="B8819">
        <v>684</v>
      </c>
      <c r="C8819">
        <v>2</v>
      </c>
      <c r="D8819">
        <v>3</v>
      </c>
      <c r="E8819">
        <v>4</v>
      </c>
      <c r="F8819">
        <v>4</v>
      </c>
      <c r="G8819">
        <v>-0.67438892996199495</v>
      </c>
      <c r="H8819">
        <v>-0.12532377380960388</v>
      </c>
      <c r="I8819">
        <v>0.3467356810997429</v>
      </c>
      <c r="J8819">
        <v>0.53646350732211112</v>
      </c>
    </row>
    <row r="8820" spans="1:10" x14ac:dyDescent="0.2">
      <c r="A8820">
        <v>35204786</v>
      </c>
      <c r="B8820">
        <v>859</v>
      </c>
      <c r="C8820">
        <v>1</v>
      </c>
      <c r="D8820">
        <v>4</v>
      </c>
      <c r="E8820">
        <v>2</v>
      </c>
      <c r="F8820">
        <v>5</v>
      </c>
      <c r="G8820">
        <v>-1.2497670725450134</v>
      </c>
      <c r="H8820">
        <v>0.25405251325573897</v>
      </c>
      <c r="I8820">
        <v>-0.62705952432129752</v>
      </c>
      <c r="J8820">
        <v>1.7126506851645908</v>
      </c>
    </row>
    <row r="8821" spans="1:10" x14ac:dyDescent="0.2">
      <c r="A8821">
        <v>35204787</v>
      </c>
      <c r="B8821">
        <v>543</v>
      </c>
      <c r="C8821">
        <v>1</v>
      </c>
      <c r="D8821">
        <v>5</v>
      </c>
      <c r="E8821">
        <v>3</v>
      </c>
      <c r="F8821">
        <v>5</v>
      </c>
      <c r="G8821">
        <v>-1.0920528668826019</v>
      </c>
      <c r="H8821">
        <v>0.63114421642548124</v>
      </c>
      <c r="I8821">
        <v>-0.22648338300499338</v>
      </c>
      <c r="J8821">
        <v>2.3353687603167024</v>
      </c>
    </row>
    <row r="8822" spans="1:10" x14ac:dyDescent="0.2">
      <c r="A8822">
        <v>35204788</v>
      </c>
      <c r="B8822">
        <v>1147</v>
      </c>
      <c r="C8822">
        <v>1</v>
      </c>
      <c r="D8822">
        <v>5</v>
      </c>
      <c r="E8822">
        <v>3</v>
      </c>
      <c r="F8822">
        <v>5</v>
      </c>
      <c r="G8822">
        <v>-1.1704743536388618</v>
      </c>
      <c r="H8822">
        <v>0.70735267611401642</v>
      </c>
      <c r="I8822">
        <v>-0.31263265741191015</v>
      </c>
      <c r="J8822">
        <v>2.1856677008806469</v>
      </c>
    </row>
    <row r="8823" spans="1:10" x14ac:dyDescent="0.2">
      <c r="A8823">
        <v>35204789</v>
      </c>
      <c r="B8823">
        <v>900</v>
      </c>
      <c r="C8823">
        <v>5</v>
      </c>
      <c r="D8823">
        <v>5</v>
      </c>
      <c r="E8823">
        <v>1</v>
      </c>
      <c r="F8823">
        <v>5</v>
      </c>
      <c r="G8823">
        <v>0.94709451511807186</v>
      </c>
      <c r="H8823">
        <v>2.2938503738604066</v>
      </c>
      <c r="I8823">
        <v>-0.98433177606322186</v>
      </c>
      <c r="J8823">
        <v>4.0316611031453125</v>
      </c>
    </row>
    <row r="8824" spans="1:10" x14ac:dyDescent="0.2">
      <c r="A8824">
        <v>35204790</v>
      </c>
      <c r="B8824">
        <v>475</v>
      </c>
      <c r="C8824">
        <v>5</v>
      </c>
      <c r="D8824">
        <v>5</v>
      </c>
      <c r="E8824">
        <v>5</v>
      </c>
      <c r="F8824">
        <v>5</v>
      </c>
      <c r="G8824">
        <v>2.2439177916124668</v>
      </c>
      <c r="H8824">
        <v>1.7088560009451677</v>
      </c>
      <c r="I8824">
        <v>0.77108978633954006</v>
      </c>
      <c r="J8824">
        <v>3.3578292172220578</v>
      </c>
    </row>
    <row r="8825" spans="1:10" x14ac:dyDescent="0.2">
      <c r="A8825">
        <v>35204791</v>
      </c>
      <c r="B8825">
        <v>905</v>
      </c>
      <c r="C8825">
        <v>3</v>
      </c>
      <c r="D8825">
        <v>4</v>
      </c>
      <c r="E8825">
        <v>3</v>
      </c>
      <c r="F8825">
        <v>5</v>
      </c>
      <c r="G8825">
        <v>-6.7730659946794419E-2</v>
      </c>
      <c r="H8825">
        <v>0.13924541385756331</v>
      </c>
      <c r="I8825">
        <v>-7.2376544639432244E-2</v>
      </c>
      <c r="J8825">
        <v>1.3115363944141425</v>
      </c>
    </row>
    <row r="8826" spans="1:10" x14ac:dyDescent="0.2">
      <c r="A8826">
        <v>35204793</v>
      </c>
      <c r="B8826">
        <v>750</v>
      </c>
      <c r="C8826">
        <v>5</v>
      </c>
      <c r="D8826">
        <v>3</v>
      </c>
      <c r="E8826">
        <v>1</v>
      </c>
      <c r="F8826">
        <v>5</v>
      </c>
      <c r="G8826">
        <v>1.3359212007754229</v>
      </c>
      <c r="H8826">
        <v>-0.20148519085100014</v>
      </c>
      <c r="I8826">
        <v>-1.6482846415864381</v>
      </c>
      <c r="J8826">
        <v>1.1234624942054436</v>
      </c>
    </row>
    <row r="8827" spans="1:10" x14ac:dyDescent="0.2">
      <c r="A8827">
        <v>35204794</v>
      </c>
      <c r="B8827">
        <v>844</v>
      </c>
      <c r="C8827">
        <v>5</v>
      </c>
      <c r="D8827">
        <v>4</v>
      </c>
      <c r="E8827">
        <v>3</v>
      </c>
      <c r="F8827">
        <v>5</v>
      </c>
      <c r="G8827">
        <v>1.7146254782803352</v>
      </c>
      <c r="H8827">
        <v>0.21442235018632128</v>
      </c>
      <c r="I8827">
        <v>-0.11572599713295276</v>
      </c>
      <c r="J8827">
        <v>2.0060916460327318</v>
      </c>
    </row>
    <row r="8828" spans="1:10" x14ac:dyDescent="0.2">
      <c r="A8828">
        <v>35204795</v>
      </c>
      <c r="B8828">
        <v>757</v>
      </c>
      <c r="C8828">
        <v>5</v>
      </c>
      <c r="D8828">
        <v>5</v>
      </c>
      <c r="E8828">
        <v>5</v>
      </c>
      <c r="F8828">
        <v>5</v>
      </c>
      <c r="G8828">
        <v>1.4572346687706657</v>
      </c>
      <c r="H8828">
        <v>2.411664655148205</v>
      </c>
      <c r="I8828">
        <v>0.91962193846161266</v>
      </c>
      <c r="J8828">
        <v>1.6325051460429609</v>
      </c>
    </row>
    <row r="8829" spans="1:10" x14ac:dyDescent="0.2">
      <c r="A8829">
        <v>35204796</v>
      </c>
      <c r="B8829">
        <v>3140</v>
      </c>
      <c r="C8829">
        <v>3</v>
      </c>
      <c r="D8829">
        <v>5</v>
      </c>
      <c r="E8829">
        <v>3</v>
      </c>
      <c r="F8829">
        <v>5</v>
      </c>
      <c r="G8829">
        <v>-0.34736281241388645</v>
      </c>
      <c r="H8829">
        <v>2.9690212378719592</v>
      </c>
      <c r="I8829">
        <v>-0.31265353144477381</v>
      </c>
      <c r="J8829">
        <v>3.9131995540263391</v>
      </c>
    </row>
    <row r="8830" spans="1:10" x14ac:dyDescent="0.2">
      <c r="A8830">
        <v>35204797</v>
      </c>
      <c r="B8830">
        <v>946</v>
      </c>
      <c r="C8830">
        <v>4</v>
      </c>
      <c r="D8830">
        <v>4</v>
      </c>
      <c r="E8830">
        <v>1</v>
      </c>
      <c r="F8830">
        <v>5</v>
      </c>
      <c r="G8830">
        <v>0.30243452593585562</v>
      </c>
      <c r="H8830">
        <v>2.0218751124197659E-2</v>
      </c>
      <c r="I8830">
        <v>-0.75712946157951211</v>
      </c>
      <c r="J8830">
        <v>2.450346903119943</v>
      </c>
    </row>
    <row r="8831" spans="1:10" x14ac:dyDescent="0.2">
      <c r="A8831">
        <v>35204798</v>
      </c>
      <c r="B8831">
        <v>975</v>
      </c>
      <c r="C8831">
        <v>4</v>
      </c>
      <c r="D8831">
        <v>5</v>
      </c>
      <c r="E8831">
        <v>2</v>
      </c>
      <c r="F8831">
        <v>5</v>
      </c>
      <c r="G8831">
        <v>0.22219626986296453</v>
      </c>
      <c r="H8831">
        <v>0.68456240917926858</v>
      </c>
      <c r="I8831">
        <v>-0.52925191260796289</v>
      </c>
      <c r="J8831">
        <v>2.3821648964061399</v>
      </c>
    </row>
    <row r="8832" spans="1:10" x14ac:dyDescent="0.2">
      <c r="A8832">
        <v>35204799</v>
      </c>
      <c r="B8832">
        <v>2555</v>
      </c>
      <c r="C8832">
        <v>4</v>
      </c>
      <c r="D8832">
        <v>5</v>
      </c>
      <c r="E8832">
        <v>2</v>
      </c>
      <c r="F8832">
        <v>5</v>
      </c>
      <c r="G8832">
        <v>0.21249864875603211</v>
      </c>
      <c r="H8832">
        <v>1.993708363950454</v>
      </c>
      <c r="I8832">
        <v>-0.54980185170987617</v>
      </c>
      <c r="J8832">
        <v>3.1826865111290576</v>
      </c>
    </row>
    <row r="8833" spans="1:10" x14ac:dyDescent="0.2">
      <c r="A8833">
        <v>35204800</v>
      </c>
      <c r="B8833">
        <v>353</v>
      </c>
      <c r="C8833">
        <v>2</v>
      </c>
      <c r="D8833">
        <v>4</v>
      </c>
      <c r="E8833">
        <v>5</v>
      </c>
      <c r="F8833">
        <v>4</v>
      </c>
      <c r="G8833">
        <v>-0.64944107130658946</v>
      </c>
      <c r="H8833">
        <v>0.13808806054561673</v>
      </c>
      <c r="I8833">
        <v>1.5713564013587513</v>
      </c>
      <c r="J8833">
        <v>0.51676873374389931</v>
      </c>
    </row>
    <row r="8834" spans="1:10" x14ac:dyDescent="0.2">
      <c r="A8834">
        <v>35204801</v>
      </c>
      <c r="B8834">
        <v>443</v>
      </c>
      <c r="C8834">
        <v>5</v>
      </c>
      <c r="D8834">
        <v>4</v>
      </c>
      <c r="E8834">
        <v>5</v>
      </c>
      <c r="F8834">
        <v>5</v>
      </c>
      <c r="G8834">
        <v>1.1300045241015795</v>
      </c>
      <c r="H8834">
        <v>0.17419373150849066</v>
      </c>
      <c r="I8834">
        <v>0.88085220353985272</v>
      </c>
      <c r="J8834">
        <v>1.5570030538291879</v>
      </c>
    </row>
    <row r="8835" spans="1:10" x14ac:dyDescent="0.2">
      <c r="A8835">
        <v>35204802</v>
      </c>
      <c r="B8835">
        <v>984</v>
      </c>
      <c r="C8835">
        <v>4</v>
      </c>
      <c r="D8835">
        <v>5</v>
      </c>
      <c r="E8835">
        <v>1</v>
      </c>
      <c r="F8835">
        <v>5</v>
      </c>
      <c r="G8835">
        <v>0.52901290918109967</v>
      </c>
      <c r="H8835">
        <v>1.3267395056702105</v>
      </c>
      <c r="I8835">
        <v>-1.3945235406079086</v>
      </c>
      <c r="J8835">
        <v>3.44778868445316</v>
      </c>
    </row>
    <row r="8836" spans="1:10" x14ac:dyDescent="0.2">
      <c r="A8836">
        <v>35204803</v>
      </c>
      <c r="B8836">
        <v>1037</v>
      </c>
      <c r="C8836">
        <v>4</v>
      </c>
      <c r="D8836">
        <v>5</v>
      </c>
      <c r="E8836">
        <v>1</v>
      </c>
      <c r="F8836">
        <v>5</v>
      </c>
      <c r="G8836">
        <v>0.45386034590702135</v>
      </c>
      <c r="H8836">
        <v>3.5698232199899929</v>
      </c>
      <c r="I8836">
        <v>-1.4057341464461783</v>
      </c>
      <c r="J8836">
        <v>2.4049624758600916</v>
      </c>
    </row>
    <row r="8837" spans="1:10" x14ac:dyDescent="0.2">
      <c r="A8837">
        <v>35204805</v>
      </c>
      <c r="B8837">
        <v>1495</v>
      </c>
      <c r="C8837">
        <v>5</v>
      </c>
      <c r="D8837">
        <v>5</v>
      </c>
      <c r="E8837">
        <v>5</v>
      </c>
      <c r="F8837">
        <v>5</v>
      </c>
      <c r="G8837">
        <v>1.1258223364381785</v>
      </c>
      <c r="H8837">
        <v>0.65302761430086553</v>
      </c>
      <c r="I8837">
        <v>3.6094463456657531</v>
      </c>
      <c r="J8837">
        <v>2.571068673113869</v>
      </c>
    </row>
    <row r="8838" spans="1:10" x14ac:dyDescent="0.2">
      <c r="A8838">
        <v>35204806</v>
      </c>
      <c r="B8838">
        <v>458</v>
      </c>
      <c r="C8838">
        <v>1</v>
      </c>
      <c r="D8838">
        <v>4</v>
      </c>
      <c r="E8838">
        <v>2</v>
      </c>
      <c r="F8838">
        <v>5</v>
      </c>
      <c r="G8838">
        <v>-0.76957017339097855</v>
      </c>
      <c r="H8838">
        <v>0.41549969225600258</v>
      </c>
      <c r="I8838">
        <v>-0.4105185284223497</v>
      </c>
      <c r="J8838">
        <v>2.5505346922233074</v>
      </c>
    </row>
    <row r="8839" spans="1:10" x14ac:dyDescent="0.2">
      <c r="A8839">
        <v>35204807</v>
      </c>
      <c r="B8839">
        <v>1200</v>
      </c>
      <c r="C8839">
        <v>4</v>
      </c>
      <c r="D8839">
        <v>5</v>
      </c>
      <c r="E8839">
        <v>1</v>
      </c>
      <c r="F8839">
        <v>5</v>
      </c>
      <c r="G8839">
        <v>5.8828859536231848E-2</v>
      </c>
      <c r="H8839">
        <v>2.1789001896645752</v>
      </c>
      <c r="I8839">
        <v>-0.98913142799285847</v>
      </c>
      <c r="J8839">
        <v>3.7613006733226904</v>
      </c>
    </row>
    <row r="8840" spans="1:10" x14ac:dyDescent="0.2">
      <c r="A8840">
        <v>35204808</v>
      </c>
      <c r="B8840">
        <v>894</v>
      </c>
      <c r="C8840">
        <v>4</v>
      </c>
      <c r="D8840">
        <v>5</v>
      </c>
      <c r="E8840">
        <v>3</v>
      </c>
      <c r="F8840">
        <v>5</v>
      </c>
      <c r="G8840">
        <v>0.57778693403258996</v>
      </c>
      <c r="H8840">
        <v>1.1782550085347898</v>
      </c>
      <c r="I8840">
        <v>2.8788294826241546E-2</v>
      </c>
      <c r="J8840">
        <v>2.3375946473589559</v>
      </c>
    </row>
    <row r="8841" spans="1:10" x14ac:dyDescent="0.2">
      <c r="A8841">
        <v>35204809</v>
      </c>
      <c r="B8841">
        <v>868</v>
      </c>
      <c r="C8841">
        <v>1</v>
      </c>
      <c r="D8841">
        <v>5</v>
      </c>
      <c r="E8841">
        <v>2</v>
      </c>
      <c r="F8841">
        <v>5</v>
      </c>
      <c r="G8841">
        <v>-2.0409818650534373</v>
      </c>
      <c r="H8841">
        <v>4.8408470977619604</v>
      </c>
      <c r="I8841">
        <v>-0.49236382389573052</v>
      </c>
      <c r="J8841">
        <v>1.0835821095638423</v>
      </c>
    </row>
    <row r="8842" spans="1:10" x14ac:dyDescent="0.2">
      <c r="A8842">
        <v>35204810</v>
      </c>
      <c r="B8842">
        <v>833</v>
      </c>
      <c r="C8842">
        <v>2</v>
      </c>
      <c r="D8842">
        <v>5</v>
      </c>
      <c r="E8842">
        <v>1</v>
      </c>
      <c r="F8842">
        <v>5</v>
      </c>
      <c r="G8842">
        <v>-0.57390270658519094</v>
      </c>
      <c r="H8842">
        <v>1.3348907463353323</v>
      </c>
      <c r="I8842">
        <v>-0.99542424218558545</v>
      </c>
      <c r="J8842">
        <v>1.1184947316196308</v>
      </c>
    </row>
    <row r="8843" spans="1:10" x14ac:dyDescent="0.2">
      <c r="A8843">
        <v>35204811</v>
      </c>
      <c r="B8843">
        <v>1214</v>
      </c>
      <c r="C8843">
        <v>5</v>
      </c>
      <c r="D8843">
        <v>5</v>
      </c>
      <c r="E8843">
        <v>3</v>
      </c>
      <c r="F8843">
        <v>5</v>
      </c>
      <c r="G8843">
        <v>1.7830432773136176</v>
      </c>
      <c r="H8843">
        <v>1.4382869077825928</v>
      </c>
      <c r="I8843">
        <v>-5.1820999204304691E-2</v>
      </c>
      <c r="J8843">
        <v>3.2840054851971652</v>
      </c>
    </row>
    <row r="8844" spans="1:10" x14ac:dyDescent="0.2">
      <c r="A8844">
        <v>35204812</v>
      </c>
      <c r="B8844">
        <v>600</v>
      </c>
      <c r="C8844">
        <v>5</v>
      </c>
      <c r="D8844">
        <v>5</v>
      </c>
      <c r="E8844">
        <v>5</v>
      </c>
      <c r="F8844">
        <v>5</v>
      </c>
      <c r="G8844">
        <v>2.3541605350198305</v>
      </c>
      <c r="H8844">
        <v>1.4631748944750378</v>
      </c>
      <c r="I8844">
        <v>0.86355156698259816</v>
      </c>
      <c r="J8844">
        <v>1.3103085491475039</v>
      </c>
    </row>
    <row r="8845" spans="1:10" x14ac:dyDescent="0.2">
      <c r="A8845">
        <v>35204813</v>
      </c>
      <c r="B8845">
        <v>451</v>
      </c>
      <c r="C8845">
        <v>5</v>
      </c>
      <c r="D8845">
        <v>4</v>
      </c>
      <c r="E8845">
        <v>1</v>
      </c>
      <c r="F8845">
        <v>5</v>
      </c>
      <c r="G8845">
        <v>1.4719742149799881</v>
      </c>
      <c r="H8845">
        <v>0.24683672669962112</v>
      </c>
      <c r="I8845">
        <v>-0.93981622577320523</v>
      </c>
      <c r="J8845">
        <v>2.4997292589445221</v>
      </c>
    </row>
    <row r="8846" spans="1:10" x14ac:dyDescent="0.2">
      <c r="A8846">
        <v>35204814</v>
      </c>
      <c r="B8846">
        <v>1085</v>
      </c>
      <c r="C8846">
        <v>5</v>
      </c>
      <c r="D8846">
        <v>4</v>
      </c>
      <c r="E8846">
        <v>1</v>
      </c>
      <c r="F8846">
        <v>5</v>
      </c>
      <c r="G8846">
        <v>2.1931413085259299</v>
      </c>
      <c r="H8846">
        <v>0.34563739252134862</v>
      </c>
      <c r="I8846">
        <v>-1.2573624926995457</v>
      </c>
      <c r="J8846">
        <v>3.0392919058060635</v>
      </c>
    </row>
    <row r="8847" spans="1:10" x14ac:dyDescent="0.2">
      <c r="A8847">
        <v>35204815</v>
      </c>
      <c r="B8847">
        <v>1023</v>
      </c>
      <c r="C8847">
        <v>5</v>
      </c>
      <c r="D8847">
        <v>4</v>
      </c>
      <c r="E8847">
        <v>4</v>
      </c>
      <c r="F8847">
        <v>5</v>
      </c>
      <c r="G8847">
        <v>2.3806020622006394</v>
      </c>
      <c r="H8847">
        <v>3.9772631856478946E-2</v>
      </c>
      <c r="I8847">
        <v>6.4563328147497323E-2</v>
      </c>
      <c r="J8847">
        <v>2.2159013584525091</v>
      </c>
    </row>
    <row r="8848" spans="1:10" x14ac:dyDescent="0.2">
      <c r="A8848">
        <v>35204816</v>
      </c>
      <c r="B8848">
        <v>1162</v>
      </c>
      <c r="C8848">
        <v>5</v>
      </c>
      <c r="D8848">
        <v>4</v>
      </c>
      <c r="E8848">
        <v>1</v>
      </c>
      <c r="F8848">
        <v>5</v>
      </c>
      <c r="G8848">
        <v>1.8732163338174699</v>
      </c>
      <c r="H8848">
        <v>0.39199145540049429</v>
      </c>
      <c r="I8848">
        <v>-1.0204457678245809</v>
      </c>
      <c r="J8848">
        <v>2.9699501220794287</v>
      </c>
    </row>
    <row r="8849" spans="1:10" x14ac:dyDescent="0.2">
      <c r="A8849">
        <v>35204817</v>
      </c>
      <c r="B8849">
        <v>509</v>
      </c>
      <c r="C8849">
        <v>5</v>
      </c>
      <c r="D8849">
        <v>4</v>
      </c>
      <c r="E8849">
        <v>4</v>
      </c>
      <c r="F8849">
        <v>5</v>
      </c>
      <c r="G8849">
        <v>1.7234994883824823</v>
      </c>
      <c r="H8849">
        <v>0.35283311846753168</v>
      </c>
      <c r="I8849">
        <v>0.44196821126342212</v>
      </c>
      <c r="J8849">
        <v>1.6301474123647672</v>
      </c>
    </row>
    <row r="8850" spans="1:10" x14ac:dyDescent="0.2">
      <c r="A8850">
        <v>35204818</v>
      </c>
      <c r="B8850">
        <v>711</v>
      </c>
      <c r="C8850">
        <v>5</v>
      </c>
      <c r="D8850">
        <v>5</v>
      </c>
      <c r="E8850">
        <v>1</v>
      </c>
      <c r="F8850">
        <v>5</v>
      </c>
      <c r="G8850">
        <v>0.9798218316843067</v>
      </c>
      <c r="H8850">
        <v>1.1607980459455112</v>
      </c>
      <c r="I8850">
        <v>-1.0929978248658603</v>
      </c>
      <c r="J8850">
        <v>2.7596914489141104</v>
      </c>
    </row>
    <row r="8851" spans="1:10" x14ac:dyDescent="0.2">
      <c r="A8851">
        <v>35204819</v>
      </c>
      <c r="B8851">
        <v>1329</v>
      </c>
      <c r="C8851">
        <v>5</v>
      </c>
      <c r="D8851">
        <v>4</v>
      </c>
      <c r="E8851">
        <v>1</v>
      </c>
      <c r="F8851">
        <v>5</v>
      </c>
      <c r="G8851">
        <v>3.0510087585088055</v>
      </c>
      <c r="H8851">
        <v>2.9725944837262944E-2</v>
      </c>
      <c r="I8851">
        <v>-2.0558883805707699</v>
      </c>
      <c r="J8851">
        <v>1.8503630921596019</v>
      </c>
    </row>
    <row r="8852" spans="1:10" x14ac:dyDescent="0.2">
      <c r="A8852">
        <v>35204820</v>
      </c>
      <c r="B8852">
        <v>2903</v>
      </c>
      <c r="C8852">
        <v>5</v>
      </c>
      <c r="D8852">
        <v>2</v>
      </c>
      <c r="E8852">
        <v>1</v>
      </c>
      <c r="F8852">
        <v>5</v>
      </c>
      <c r="G8852">
        <v>3.5649123960735034</v>
      </c>
      <c r="H8852">
        <v>-0.54709580669073643</v>
      </c>
      <c r="I8852">
        <v>-2.2455475481344411</v>
      </c>
      <c r="J8852">
        <v>1.8218515696737236</v>
      </c>
    </row>
    <row r="8853" spans="1:10" x14ac:dyDescent="0.2">
      <c r="A8853">
        <v>35204821</v>
      </c>
      <c r="B8853">
        <v>882</v>
      </c>
      <c r="C8853">
        <v>5</v>
      </c>
      <c r="D8853">
        <v>1</v>
      </c>
      <c r="E8853">
        <v>1</v>
      </c>
      <c r="F8853">
        <v>5</v>
      </c>
      <c r="G8853">
        <v>3.1823991113555037</v>
      </c>
      <c r="H8853">
        <v>-1.0889244388495904</v>
      </c>
      <c r="I8853">
        <v>-1.6544367970061007</v>
      </c>
      <c r="J8853">
        <v>1.0128530866148613</v>
      </c>
    </row>
    <row r="8854" spans="1:10" x14ac:dyDescent="0.2">
      <c r="A8854">
        <v>35204822</v>
      </c>
      <c r="B8854">
        <v>1861</v>
      </c>
      <c r="C8854">
        <v>5</v>
      </c>
      <c r="D8854">
        <v>1</v>
      </c>
      <c r="E8854">
        <v>1</v>
      </c>
      <c r="F8854">
        <v>5</v>
      </c>
      <c r="G8854">
        <v>2.8840336698617683</v>
      </c>
      <c r="H8854">
        <v>-0.92165405043792825</v>
      </c>
      <c r="I8854">
        <v>-1.684254110551487</v>
      </c>
      <c r="J8854">
        <v>1.3636861693744666</v>
      </c>
    </row>
    <row r="8855" spans="1:10" x14ac:dyDescent="0.2">
      <c r="A8855">
        <v>35204823</v>
      </c>
      <c r="B8855">
        <v>662</v>
      </c>
      <c r="C8855">
        <v>5</v>
      </c>
      <c r="D8855">
        <v>2</v>
      </c>
      <c r="E8855">
        <v>1</v>
      </c>
      <c r="F8855">
        <v>5</v>
      </c>
      <c r="G8855">
        <v>2.5626667596324184</v>
      </c>
      <c r="H8855">
        <v>-0.48663616263372711</v>
      </c>
      <c r="I8855">
        <v>-1.9181741652451776</v>
      </c>
      <c r="J8855">
        <v>1.778478772324817</v>
      </c>
    </row>
    <row r="8856" spans="1:10" x14ac:dyDescent="0.2">
      <c r="A8856">
        <v>35204824</v>
      </c>
      <c r="B8856">
        <v>1285</v>
      </c>
      <c r="C8856">
        <v>5</v>
      </c>
      <c r="D8856">
        <v>3</v>
      </c>
      <c r="E8856">
        <v>1</v>
      </c>
      <c r="F8856">
        <v>5</v>
      </c>
      <c r="G8856">
        <v>3.1554513571600493</v>
      </c>
      <c r="H8856">
        <v>-0.34979688235236761</v>
      </c>
      <c r="I8856">
        <v>-1.9544511187930773</v>
      </c>
      <c r="J8856">
        <v>1.8794333995027999</v>
      </c>
    </row>
    <row r="8857" spans="1:10" x14ac:dyDescent="0.2">
      <c r="A8857">
        <v>35204825</v>
      </c>
      <c r="B8857">
        <v>1166</v>
      </c>
      <c r="C8857">
        <v>5</v>
      </c>
      <c r="D8857">
        <v>3</v>
      </c>
      <c r="E8857">
        <v>1</v>
      </c>
      <c r="F8857">
        <v>5</v>
      </c>
      <c r="G8857">
        <v>3.1763871781922832</v>
      </c>
      <c r="H8857">
        <v>-0.35743738632942756</v>
      </c>
      <c r="I8857">
        <v>-1.7787827323038647</v>
      </c>
      <c r="J8857">
        <v>1.514325417471132</v>
      </c>
    </row>
    <row r="8858" spans="1:10" x14ac:dyDescent="0.2">
      <c r="A8858">
        <v>35204826</v>
      </c>
      <c r="B8858">
        <v>918</v>
      </c>
      <c r="C8858">
        <v>5</v>
      </c>
      <c r="D8858">
        <v>2</v>
      </c>
      <c r="E8858">
        <v>1</v>
      </c>
      <c r="F8858">
        <v>5</v>
      </c>
      <c r="G8858">
        <v>3.0570927330607089</v>
      </c>
      <c r="H8858">
        <v>-0.72001939074002097</v>
      </c>
      <c r="I8858">
        <v>-1.9238935246884163</v>
      </c>
      <c r="J8858">
        <v>1.7513286570379192</v>
      </c>
    </row>
    <row r="8859" spans="1:10" x14ac:dyDescent="0.2">
      <c r="A8859">
        <v>35204827</v>
      </c>
      <c r="B8859">
        <v>1959</v>
      </c>
      <c r="C8859">
        <v>5</v>
      </c>
      <c r="D8859">
        <v>2</v>
      </c>
      <c r="E8859">
        <v>1</v>
      </c>
      <c r="F8859">
        <v>5</v>
      </c>
      <c r="G8859">
        <v>3.2105760576262519</v>
      </c>
      <c r="H8859">
        <v>-0.5393302138198246</v>
      </c>
      <c r="I8859">
        <v>-1.3204280412402676</v>
      </c>
      <c r="J8859">
        <v>1.1873191547418505</v>
      </c>
    </row>
    <row r="8860" spans="1:10" x14ac:dyDescent="0.2">
      <c r="A8860">
        <v>35204828</v>
      </c>
      <c r="B8860">
        <v>1234</v>
      </c>
      <c r="C8860">
        <v>5</v>
      </c>
      <c r="D8860">
        <v>4</v>
      </c>
      <c r="E8860">
        <v>1</v>
      </c>
      <c r="F8860">
        <v>5</v>
      </c>
      <c r="G8860">
        <v>2.4733380809569647</v>
      </c>
      <c r="H8860">
        <v>0.27664097181123015</v>
      </c>
      <c r="I8860">
        <v>-1.3235789822716011</v>
      </c>
      <c r="J8860">
        <v>3.0538495008203057</v>
      </c>
    </row>
    <row r="8861" spans="1:10" x14ac:dyDescent="0.2">
      <c r="A8861">
        <v>35204829</v>
      </c>
      <c r="B8861">
        <v>979</v>
      </c>
      <c r="C8861">
        <v>5</v>
      </c>
      <c r="D8861">
        <v>4</v>
      </c>
      <c r="E8861">
        <v>1</v>
      </c>
      <c r="F8861">
        <v>5</v>
      </c>
      <c r="G8861">
        <v>2.2414548446634845</v>
      </c>
      <c r="H8861">
        <v>8.9638897692495917E-2</v>
      </c>
      <c r="I8861">
        <v>-1.3688853472599209</v>
      </c>
      <c r="J8861">
        <v>2.4168979177661338</v>
      </c>
    </row>
    <row r="8862" spans="1:10" x14ac:dyDescent="0.2">
      <c r="A8862">
        <v>35204830</v>
      </c>
      <c r="B8862">
        <v>1242</v>
      </c>
      <c r="C8862">
        <v>5</v>
      </c>
      <c r="D8862">
        <v>4</v>
      </c>
      <c r="E8862">
        <v>1</v>
      </c>
      <c r="F8862">
        <v>5</v>
      </c>
      <c r="G8862">
        <v>1.7936325527134545</v>
      </c>
      <c r="H8862">
        <v>0.56497248602313122</v>
      </c>
      <c r="I8862">
        <v>-1.1456578509976421</v>
      </c>
      <c r="J8862">
        <v>3.1344727366712126</v>
      </c>
    </row>
    <row r="8863" spans="1:10" x14ac:dyDescent="0.2">
      <c r="A8863">
        <v>35204831</v>
      </c>
      <c r="B8863">
        <v>418</v>
      </c>
      <c r="C8863">
        <v>5</v>
      </c>
      <c r="D8863">
        <v>3</v>
      </c>
      <c r="E8863">
        <v>1</v>
      </c>
      <c r="F8863">
        <v>5</v>
      </c>
      <c r="G8863">
        <v>2.4943239674893336</v>
      </c>
      <c r="H8863">
        <v>-6.7960661739170911E-2</v>
      </c>
      <c r="I8863">
        <v>-1.2656113492284153</v>
      </c>
      <c r="J8863">
        <v>2.0623267950080955</v>
      </c>
    </row>
    <row r="8864" spans="1:10" x14ac:dyDescent="0.2">
      <c r="A8864">
        <v>35204832</v>
      </c>
      <c r="B8864">
        <v>1620</v>
      </c>
      <c r="C8864">
        <v>5</v>
      </c>
      <c r="D8864">
        <v>3</v>
      </c>
      <c r="E8864">
        <v>1</v>
      </c>
      <c r="F8864">
        <v>5</v>
      </c>
      <c r="G8864">
        <v>1.7297428971820099</v>
      </c>
      <c r="H8864">
        <v>-0.36363871634705769</v>
      </c>
      <c r="I8864">
        <v>-1.6062707756292673</v>
      </c>
      <c r="J8864">
        <v>1.7868063640554301</v>
      </c>
    </row>
    <row r="8865" spans="1:10" x14ac:dyDescent="0.2">
      <c r="A8865">
        <v>35204833</v>
      </c>
      <c r="B8865">
        <v>1062</v>
      </c>
      <c r="C8865">
        <v>5</v>
      </c>
      <c r="D8865">
        <v>3</v>
      </c>
      <c r="E8865">
        <v>4</v>
      </c>
      <c r="F8865">
        <v>5</v>
      </c>
      <c r="G8865">
        <v>0.82483892905198053</v>
      </c>
      <c r="H8865">
        <v>-6.5813821208219284E-2</v>
      </c>
      <c r="I8865">
        <v>0.10122537547512483</v>
      </c>
      <c r="J8865">
        <v>1.1522291778849039</v>
      </c>
    </row>
    <row r="8866" spans="1:10" x14ac:dyDescent="0.2">
      <c r="A8866">
        <v>35204835</v>
      </c>
      <c r="B8866">
        <v>954</v>
      </c>
      <c r="C8866">
        <v>1</v>
      </c>
      <c r="D8866">
        <v>5</v>
      </c>
      <c r="E8866">
        <v>1</v>
      </c>
      <c r="F8866">
        <v>5</v>
      </c>
      <c r="G8866">
        <v>-1.1381715864022581</v>
      </c>
      <c r="H8866">
        <v>1.186775974670716</v>
      </c>
      <c r="I8866">
        <v>-0.77102023762524974</v>
      </c>
      <c r="J8866">
        <v>2.0003311653392521</v>
      </c>
    </row>
    <row r="8867" spans="1:10" x14ac:dyDescent="0.2">
      <c r="A8867">
        <v>35204836</v>
      </c>
      <c r="B8867">
        <v>420</v>
      </c>
      <c r="C8867">
        <v>1</v>
      </c>
      <c r="D8867">
        <v>5</v>
      </c>
      <c r="E8867">
        <v>2</v>
      </c>
      <c r="F8867">
        <v>5</v>
      </c>
      <c r="G8867">
        <v>-1.4394323080620726</v>
      </c>
      <c r="H8867">
        <v>1.6264148271956338</v>
      </c>
      <c r="I8867">
        <v>-0.45721989378748262</v>
      </c>
      <c r="J8867">
        <v>2.0962565474115626</v>
      </c>
    </row>
    <row r="8868" spans="1:10" x14ac:dyDescent="0.2">
      <c r="A8868">
        <v>35204837</v>
      </c>
      <c r="B8868">
        <v>529</v>
      </c>
      <c r="C8868">
        <v>2</v>
      </c>
      <c r="D8868">
        <v>5</v>
      </c>
      <c r="E8868">
        <v>1</v>
      </c>
      <c r="F8868">
        <v>5</v>
      </c>
      <c r="G8868">
        <v>-0.73184763897082006</v>
      </c>
      <c r="H8868">
        <v>1.3003495085356065</v>
      </c>
      <c r="I8868">
        <v>-0.81279011629628162</v>
      </c>
      <c r="J8868">
        <v>2.1257642480601762</v>
      </c>
    </row>
    <row r="8869" spans="1:10" x14ac:dyDescent="0.2">
      <c r="A8869">
        <v>35204838</v>
      </c>
      <c r="B8869">
        <v>996</v>
      </c>
      <c r="C8869">
        <v>3</v>
      </c>
      <c r="D8869">
        <v>5</v>
      </c>
      <c r="E8869">
        <v>1</v>
      </c>
      <c r="F8869">
        <v>5</v>
      </c>
      <c r="G8869">
        <v>-0.33005916247475586</v>
      </c>
      <c r="H8869">
        <v>2.6344927792499138</v>
      </c>
      <c r="I8869">
        <v>-0.91400644198293579</v>
      </c>
      <c r="J8869">
        <v>3.2658927206751223</v>
      </c>
    </row>
    <row r="8870" spans="1:10" x14ac:dyDescent="0.2">
      <c r="A8870">
        <v>35204839</v>
      </c>
      <c r="B8870">
        <v>1620</v>
      </c>
      <c r="C8870">
        <v>4</v>
      </c>
      <c r="D8870">
        <v>5</v>
      </c>
      <c r="E8870">
        <v>1</v>
      </c>
      <c r="F8870">
        <v>5</v>
      </c>
      <c r="G8870">
        <v>0.21322563731341052</v>
      </c>
      <c r="H8870">
        <v>2.447549018037384</v>
      </c>
      <c r="I8870">
        <v>-1.4533059363879597</v>
      </c>
      <c r="J8870">
        <v>3.9128917513036172</v>
      </c>
    </row>
    <row r="8871" spans="1:10" x14ac:dyDescent="0.2">
      <c r="A8871">
        <v>35204840</v>
      </c>
      <c r="B8871">
        <v>573</v>
      </c>
      <c r="C8871">
        <v>4</v>
      </c>
      <c r="D8871">
        <v>5</v>
      </c>
      <c r="E8871">
        <v>1</v>
      </c>
      <c r="F8871">
        <v>5</v>
      </c>
      <c r="G8871">
        <v>0.66001381891665112</v>
      </c>
      <c r="H8871">
        <v>2.5082993253468082</v>
      </c>
      <c r="I8871">
        <v>-1.3142723195018613</v>
      </c>
      <c r="J8871">
        <v>2.6899575620698686</v>
      </c>
    </row>
    <row r="8872" spans="1:10" x14ac:dyDescent="0.2">
      <c r="A8872">
        <v>35204841</v>
      </c>
      <c r="B8872">
        <v>940</v>
      </c>
      <c r="C8872">
        <v>5</v>
      </c>
      <c r="D8872">
        <v>1</v>
      </c>
      <c r="E8872">
        <v>1</v>
      </c>
      <c r="F8872">
        <v>4</v>
      </c>
      <c r="G8872">
        <v>3.7899737694459876</v>
      </c>
      <c r="H8872">
        <v>-0.86295103475581136</v>
      </c>
      <c r="I8872">
        <v>-1.9386383128451188</v>
      </c>
      <c r="J8872">
        <v>0.67345119560699152</v>
      </c>
    </row>
    <row r="8873" spans="1:10" x14ac:dyDescent="0.2">
      <c r="A8873">
        <v>35204842</v>
      </c>
      <c r="B8873">
        <v>276</v>
      </c>
      <c r="C8873">
        <v>5</v>
      </c>
      <c r="D8873">
        <v>3</v>
      </c>
      <c r="E8873">
        <v>1</v>
      </c>
      <c r="F8873">
        <v>5</v>
      </c>
      <c r="G8873">
        <v>3.868291596258941</v>
      </c>
      <c r="H8873">
        <v>-0.31476839501703791</v>
      </c>
      <c r="I8873">
        <v>-1.7600869853507339</v>
      </c>
      <c r="J8873">
        <v>0.94369418740884137</v>
      </c>
    </row>
    <row r="8874" spans="1:10" x14ac:dyDescent="0.2">
      <c r="A8874">
        <v>35204843</v>
      </c>
      <c r="B8874">
        <v>1333</v>
      </c>
      <c r="C8874">
        <v>5</v>
      </c>
      <c r="D8874">
        <v>2</v>
      </c>
      <c r="E8874">
        <v>1</v>
      </c>
      <c r="F8874">
        <v>5</v>
      </c>
      <c r="G8874">
        <v>3.6564826266183985</v>
      </c>
      <c r="H8874">
        <v>-0.46061547349185833</v>
      </c>
      <c r="I8874">
        <v>-1.9071606439357431</v>
      </c>
      <c r="J8874">
        <v>1.3335005830037185</v>
      </c>
    </row>
    <row r="8875" spans="1:10" x14ac:dyDescent="0.2">
      <c r="A8875">
        <v>35204844</v>
      </c>
      <c r="B8875">
        <v>981</v>
      </c>
      <c r="C8875">
        <v>5</v>
      </c>
      <c r="D8875">
        <v>1</v>
      </c>
      <c r="E8875">
        <v>1</v>
      </c>
      <c r="F8875">
        <v>5</v>
      </c>
      <c r="G8875">
        <v>3.7889845328654741</v>
      </c>
      <c r="H8875">
        <v>-0.78258936299398796</v>
      </c>
      <c r="I8875">
        <v>-2.0686285869034378</v>
      </c>
      <c r="J8875">
        <v>1.0352849159726192</v>
      </c>
    </row>
    <row r="8876" spans="1:10" x14ac:dyDescent="0.2">
      <c r="A8876">
        <v>35204845</v>
      </c>
      <c r="B8876">
        <v>1166</v>
      </c>
      <c r="C8876">
        <v>5</v>
      </c>
      <c r="D8876">
        <v>2</v>
      </c>
      <c r="E8876">
        <v>1</v>
      </c>
      <c r="F8876">
        <v>5</v>
      </c>
      <c r="G8876">
        <v>3.6660216505569929</v>
      </c>
      <c r="H8876">
        <v>-0.48195832786937687</v>
      </c>
      <c r="I8876">
        <v>-1.2462212316517776</v>
      </c>
      <c r="J8876">
        <v>0.85326382256764799</v>
      </c>
    </row>
    <row r="8877" spans="1:10" x14ac:dyDescent="0.2">
      <c r="A8877">
        <v>35204846</v>
      </c>
      <c r="B8877">
        <v>1500</v>
      </c>
      <c r="C8877">
        <v>5</v>
      </c>
      <c r="D8877">
        <v>5</v>
      </c>
      <c r="E8877">
        <v>1</v>
      </c>
      <c r="F8877">
        <v>5</v>
      </c>
      <c r="G8877">
        <v>2.684007126726923</v>
      </c>
      <c r="H8877">
        <v>1.0104706773551611</v>
      </c>
      <c r="I8877">
        <v>-1.5428586094363514</v>
      </c>
      <c r="J8877">
        <v>3.2204799236331638</v>
      </c>
    </row>
    <row r="8878" spans="1:10" x14ac:dyDescent="0.2">
      <c r="A8878">
        <v>35204847</v>
      </c>
      <c r="B8878">
        <v>1364</v>
      </c>
      <c r="C8878">
        <v>5</v>
      </c>
      <c r="D8878">
        <v>5</v>
      </c>
      <c r="E8878">
        <v>1</v>
      </c>
      <c r="F8878">
        <v>5</v>
      </c>
      <c r="G8878">
        <v>2.1181952797552581</v>
      </c>
      <c r="H8878">
        <v>1.0358693942489752</v>
      </c>
      <c r="I8878">
        <v>-1.3625336355193429</v>
      </c>
      <c r="J8878">
        <v>3.9399051625155921</v>
      </c>
    </row>
    <row r="8879" spans="1:10" x14ac:dyDescent="0.2">
      <c r="A8879">
        <v>35204848</v>
      </c>
      <c r="B8879">
        <v>891</v>
      </c>
      <c r="C8879">
        <v>5</v>
      </c>
      <c r="D8879">
        <v>3</v>
      </c>
      <c r="E8879">
        <v>5</v>
      </c>
      <c r="F8879">
        <v>5</v>
      </c>
      <c r="G8879">
        <v>1.8716289204596035</v>
      </c>
      <c r="H8879">
        <v>-0.36041764775092555</v>
      </c>
      <c r="I8879">
        <v>1.4212056057911886</v>
      </c>
      <c r="J8879">
        <v>0.91844705607691701</v>
      </c>
    </row>
    <row r="8880" spans="1:10" x14ac:dyDescent="0.2">
      <c r="A8880">
        <v>35204850</v>
      </c>
      <c r="B8880">
        <v>892</v>
      </c>
      <c r="C8880">
        <v>5</v>
      </c>
      <c r="D8880">
        <v>4</v>
      </c>
      <c r="E8880">
        <v>5</v>
      </c>
      <c r="F8880">
        <v>4</v>
      </c>
      <c r="G8880">
        <v>2.2116422065128916</v>
      </c>
      <c r="H8880">
        <v>4.8059637668885047E-2</v>
      </c>
      <c r="I8880">
        <v>2.4086070284718586</v>
      </c>
      <c r="J8880">
        <v>0.69955280555833776</v>
      </c>
    </row>
    <row r="8881" spans="1:10" x14ac:dyDescent="0.2">
      <c r="A8881">
        <v>35204851</v>
      </c>
      <c r="B8881">
        <v>704</v>
      </c>
      <c r="C8881">
        <v>5</v>
      </c>
      <c r="D8881">
        <v>5</v>
      </c>
      <c r="E8881">
        <v>1</v>
      </c>
      <c r="F8881">
        <v>5</v>
      </c>
      <c r="G8881">
        <v>1.1824326942692283</v>
      </c>
      <c r="H8881">
        <v>1.3081558935445901</v>
      </c>
      <c r="I8881">
        <v>-0.90302120371870931</v>
      </c>
      <c r="J8881">
        <v>2.0600150948228606</v>
      </c>
    </row>
    <row r="8882" spans="1:10" x14ac:dyDescent="0.2">
      <c r="A8882">
        <v>35204852</v>
      </c>
      <c r="B8882">
        <v>732</v>
      </c>
      <c r="C8882">
        <v>1</v>
      </c>
      <c r="D8882">
        <v>5</v>
      </c>
      <c r="E8882">
        <v>1</v>
      </c>
      <c r="F8882">
        <v>4</v>
      </c>
      <c r="G8882">
        <v>-0.77290844978150275</v>
      </c>
      <c r="H8882">
        <v>0.62224816386735138</v>
      </c>
      <c r="I8882">
        <v>-1.2538122990987013</v>
      </c>
      <c r="J8882">
        <v>0.38454323982019867</v>
      </c>
    </row>
    <row r="8883" spans="1:10" x14ac:dyDescent="0.2">
      <c r="A8883">
        <v>35204853</v>
      </c>
      <c r="B8883">
        <v>360</v>
      </c>
      <c r="C8883">
        <v>1</v>
      </c>
      <c r="D8883">
        <v>4</v>
      </c>
      <c r="E8883">
        <v>4</v>
      </c>
      <c r="F8883">
        <v>5</v>
      </c>
      <c r="G8883">
        <v>-0.82598684711517789</v>
      </c>
      <c r="H8883">
        <v>6.0145601501898849E-2</v>
      </c>
      <c r="I8883">
        <v>0.42922099522083534</v>
      </c>
      <c r="J8883">
        <v>0.86718658558061512</v>
      </c>
    </row>
    <row r="8884" spans="1:10" x14ac:dyDescent="0.2">
      <c r="A8884">
        <v>35204854</v>
      </c>
      <c r="B8884">
        <v>0</v>
      </c>
    </row>
    <row r="8885" spans="1:10" x14ac:dyDescent="0.2">
      <c r="A8885">
        <v>35204855</v>
      </c>
      <c r="B8885">
        <v>721</v>
      </c>
      <c r="C8885">
        <v>4</v>
      </c>
      <c r="D8885">
        <v>3</v>
      </c>
      <c r="E8885">
        <v>4</v>
      </c>
      <c r="F8885">
        <v>4</v>
      </c>
      <c r="G8885">
        <v>2.9130101919969405E-2</v>
      </c>
      <c r="H8885">
        <v>-0.27284645638000604</v>
      </c>
      <c r="I8885">
        <v>5.6001289728543249E-2</v>
      </c>
      <c r="J8885">
        <v>0.33461207955313205</v>
      </c>
    </row>
    <row r="8886" spans="1:10" x14ac:dyDescent="0.2">
      <c r="A8886">
        <v>35204856</v>
      </c>
      <c r="B8886">
        <v>2096</v>
      </c>
      <c r="C8886">
        <v>4</v>
      </c>
      <c r="D8886">
        <v>3</v>
      </c>
      <c r="E8886">
        <v>2</v>
      </c>
      <c r="F8886">
        <v>5</v>
      </c>
      <c r="G8886">
        <v>0.39289918118084938</v>
      </c>
      <c r="H8886">
        <v>-0.3729589272419041</v>
      </c>
      <c r="I8886">
        <v>-0.58628164404286698</v>
      </c>
      <c r="J8886">
        <v>0.99079450916744038</v>
      </c>
    </row>
    <row r="8887" spans="1:10" x14ac:dyDescent="0.2">
      <c r="A8887">
        <v>35204857</v>
      </c>
      <c r="B8887">
        <v>1357</v>
      </c>
      <c r="C8887">
        <v>5</v>
      </c>
      <c r="D8887">
        <v>5</v>
      </c>
      <c r="E8887">
        <v>1</v>
      </c>
      <c r="F8887">
        <v>5</v>
      </c>
      <c r="G8887">
        <v>1.6546867045480727</v>
      </c>
      <c r="H8887">
        <v>0.84483525850877317</v>
      </c>
      <c r="I8887">
        <v>-1.2853415318072392</v>
      </c>
      <c r="J8887">
        <v>3.7531527008800381</v>
      </c>
    </row>
    <row r="8888" spans="1:10" x14ac:dyDescent="0.2">
      <c r="A8888">
        <v>35204858</v>
      </c>
      <c r="B8888">
        <v>819</v>
      </c>
      <c r="C8888">
        <v>5</v>
      </c>
      <c r="D8888">
        <v>4</v>
      </c>
      <c r="E8888">
        <v>1</v>
      </c>
      <c r="F8888">
        <v>5</v>
      </c>
      <c r="G8888">
        <v>2.2509255470599419</v>
      </c>
      <c r="H8888">
        <v>0.12071560406479692</v>
      </c>
      <c r="I8888">
        <v>-1.0282747347201222</v>
      </c>
      <c r="J8888">
        <v>2.4233360168386637</v>
      </c>
    </row>
    <row r="8889" spans="1:10" x14ac:dyDescent="0.2">
      <c r="A8889">
        <v>35204859</v>
      </c>
      <c r="B8889">
        <v>1497</v>
      </c>
      <c r="C8889">
        <v>5</v>
      </c>
      <c r="D8889">
        <v>4</v>
      </c>
      <c r="E8889">
        <v>3</v>
      </c>
      <c r="F8889">
        <v>5</v>
      </c>
      <c r="G8889">
        <v>1.0877958889103969</v>
      </c>
      <c r="H8889">
        <v>0.28044934319030923</v>
      </c>
      <c r="I8889">
        <v>-3.9569880456417711E-2</v>
      </c>
      <c r="J8889">
        <v>2.1920944295733609</v>
      </c>
    </row>
    <row r="8890" spans="1:10" x14ac:dyDescent="0.2">
      <c r="A8890">
        <v>35204860</v>
      </c>
      <c r="B8890">
        <v>0</v>
      </c>
    </row>
    <row r="8891" spans="1:10" x14ac:dyDescent="0.2">
      <c r="A8891">
        <v>35204861</v>
      </c>
      <c r="B8891">
        <v>550</v>
      </c>
      <c r="C8891">
        <v>5</v>
      </c>
      <c r="D8891">
        <v>4</v>
      </c>
      <c r="E8891">
        <v>2</v>
      </c>
      <c r="F8891">
        <v>5</v>
      </c>
      <c r="G8891">
        <v>2.1531376127726487</v>
      </c>
      <c r="H8891">
        <v>0.18904134262437455</v>
      </c>
      <c r="I8891">
        <v>-0.61346299336750842</v>
      </c>
      <c r="J8891">
        <v>1.6927350015578604</v>
      </c>
    </row>
    <row r="8892" spans="1:10" x14ac:dyDescent="0.2">
      <c r="A8892">
        <v>35204862</v>
      </c>
      <c r="B8892">
        <v>213</v>
      </c>
      <c r="C8892">
        <v>5</v>
      </c>
      <c r="D8892">
        <v>5</v>
      </c>
      <c r="E8892">
        <v>1</v>
      </c>
      <c r="F8892">
        <v>5</v>
      </c>
      <c r="G8892">
        <v>2.1390897843636676</v>
      </c>
      <c r="H8892">
        <v>0.86351674181259741</v>
      </c>
      <c r="I8892">
        <v>-1.5687850948033539</v>
      </c>
      <c r="J8892">
        <v>2.6315988617158732</v>
      </c>
    </row>
    <row r="8893" spans="1:10" x14ac:dyDescent="0.2">
      <c r="A8893">
        <v>35204863</v>
      </c>
      <c r="B8893">
        <v>1080</v>
      </c>
      <c r="C8893">
        <v>5</v>
      </c>
      <c r="D8893">
        <v>5</v>
      </c>
      <c r="E8893">
        <v>1</v>
      </c>
      <c r="F8893">
        <v>5</v>
      </c>
      <c r="G8893">
        <v>2.3330561599574047</v>
      </c>
      <c r="H8893">
        <v>0.88177619105672433</v>
      </c>
      <c r="I8893">
        <v>-1.5288970479193871</v>
      </c>
      <c r="J8893">
        <v>3.7847880844046213</v>
      </c>
    </row>
    <row r="8894" spans="1:10" x14ac:dyDescent="0.2">
      <c r="A8894">
        <v>35204864</v>
      </c>
      <c r="B8894">
        <v>401</v>
      </c>
      <c r="C8894">
        <v>3</v>
      </c>
      <c r="D8894">
        <v>5</v>
      </c>
      <c r="E8894">
        <v>1</v>
      </c>
      <c r="F8894">
        <v>5</v>
      </c>
      <c r="G8894">
        <v>-0.10076771111369209</v>
      </c>
      <c r="H8894">
        <v>2.9617773447120306</v>
      </c>
      <c r="I8894">
        <v>-1.3222204822537038</v>
      </c>
      <c r="J8894">
        <v>3.6299356959703535</v>
      </c>
    </row>
    <row r="8895" spans="1:10" x14ac:dyDescent="0.2">
      <c r="A8895">
        <v>35204865</v>
      </c>
      <c r="B8895">
        <v>1178</v>
      </c>
      <c r="C8895">
        <v>4</v>
      </c>
      <c r="D8895">
        <v>4</v>
      </c>
      <c r="E8895">
        <v>2</v>
      </c>
      <c r="F8895">
        <v>5</v>
      </c>
      <c r="G8895">
        <v>0.62276466913661466</v>
      </c>
      <c r="H8895">
        <v>0.55090352782163976</v>
      </c>
      <c r="I8895">
        <v>-0.44902445696214749</v>
      </c>
      <c r="J8895">
        <v>2.9466262369847627</v>
      </c>
    </row>
    <row r="8896" spans="1:10" x14ac:dyDescent="0.2">
      <c r="A8896">
        <v>35204866</v>
      </c>
      <c r="B8896">
        <v>702</v>
      </c>
      <c r="C8896">
        <v>5</v>
      </c>
      <c r="D8896">
        <v>2</v>
      </c>
      <c r="E8896">
        <v>2</v>
      </c>
      <c r="F8896">
        <v>4</v>
      </c>
      <c r="G8896">
        <v>0.98278010114486403</v>
      </c>
      <c r="H8896">
        <v>-0.67097005033148305</v>
      </c>
      <c r="I8896">
        <v>-0.46670088153691669</v>
      </c>
      <c r="J8896">
        <v>6.7806779333164466E-2</v>
      </c>
    </row>
    <row r="8897" spans="1:10" x14ac:dyDescent="0.2">
      <c r="A8897">
        <v>35204867</v>
      </c>
      <c r="B8897">
        <v>718</v>
      </c>
      <c r="C8897">
        <v>5</v>
      </c>
      <c r="D8897">
        <v>3</v>
      </c>
      <c r="E8897">
        <v>4</v>
      </c>
      <c r="F8897">
        <v>4</v>
      </c>
      <c r="G8897">
        <v>2.9498009885479588</v>
      </c>
      <c r="H8897">
        <v>-0.42478642675175282</v>
      </c>
      <c r="I8897">
        <v>0.45374928542735693</v>
      </c>
      <c r="J8897">
        <v>0.34100932480079227</v>
      </c>
    </row>
    <row r="8898" spans="1:10" x14ac:dyDescent="0.2">
      <c r="A8898">
        <v>35204869</v>
      </c>
      <c r="B8898">
        <v>299</v>
      </c>
      <c r="C8898">
        <v>5</v>
      </c>
      <c r="D8898">
        <v>1</v>
      </c>
      <c r="E8898">
        <v>5</v>
      </c>
      <c r="F8898">
        <v>2</v>
      </c>
      <c r="G8898">
        <v>1.8125812068173861</v>
      </c>
      <c r="H8898">
        <v>-0.87638129146118604</v>
      </c>
      <c r="I8898">
        <v>5.3027949357623658</v>
      </c>
      <c r="J8898">
        <v>-0.4819440006601029</v>
      </c>
    </row>
    <row r="8899" spans="1:10" x14ac:dyDescent="0.2">
      <c r="A8899">
        <v>35204870</v>
      </c>
      <c r="B8899">
        <v>1519</v>
      </c>
      <c r="C8899">
        <v>5</v>
      </c>
      <c r="D8899">
        <v>1</v>
      </c>
      <c r="E8899">
        <v>1</v>
      </c>
      <c r="F8899">
        <v>4</v>
      </c>
      <c r="G8899">
        <v>3.3630097604100495</v>
      </c>
      <c r="H8899">
        <v>-1.5030284929568034</v>
      </c>
      <c r="I8899">
        <v>-2.1280121330698463</v>
      </c>
      <c r="J8899">
        <v>0.3854467285654864</v>
      </c>
    </row>
    <row r="8900" spans="1:10" x14ac:dyDescent="0.2">
      <c r="A8900">
        <v>35204871</v>
      </c>
      <c r="B8900">
        <v>650</v>
      </c>
      <c r="C8900">
        <v>5</v>
      </c>
      <c r="D8900">
        <v>1</v>
      </c>
      <c r="E8900">
        <v>1</v>
      </c>
      <c r="F8900">
        <v>4</v>
      </c>
      <c r="G8900">
        <v>3.6913711582318163</v>
      </c>
      <c r="H8900">
        <v>-1.3735182368615322</v>
      </c>
      <c r="I8900">
        <v>-2.0949450247635388</v>
      </c>
      <c r="J8900">
        <v>0.48380576606735892</v>
      </c>
    </row>
    <row r="8901" spans="1:10" x14ac:dyDescent="0.2">
      <c r="A8901">
        <v>35204872</v>
      </c>
      <c r="B8901">
        <v>560</v>
      </c>
      <c r="C8901">
        <v>5</v>
      </c>
      <c r="D8901">
        <v>1</v>
      </c>
      <c r="E8901">
        <v>1</v>
      </c>
      <c r="F8901">
        <v>4</v>
      </c>
      <c r="G8901">
        <v>3.6764841271105189</v>
      </c>
      <c r="H8901">
        <v>-0.9506184516734586</v>
      </c>
      <c r="I8901">
        <v>-1.9760205323724958</v>
      </c>
      <c r="J8901">
        <v>0.2944426114598564</v>
      </c>
    </row>
    <row r="8902" spans="1:10" x14ac:dyDescent="0.2">
      <c r="A8902">
        <v>35204873</v>
      </c>
      <c r="B8902">
        <v>1434</v>
      </c>
      <c r="C8902">
        <v>5</v>
      </c>
      <c r="D8902">
        <v>2</v>
      </c>
      <c r="E8902">
        <v>1</v>
      </c>
      <c r="F8902">
        <v>4</v>
      </c>
      <c r="G8902">
        <v>2.9818672969674074</v>
      </c>
      <c r="H8902">
        <v>-0.49560538364339179</v>
      </c>
      <c r="I8902">
        <v>-1.6916429150369099</v>
      </c>
      <c r="J8902">
        <v>0.69957330157281561</v>
      </c>
    </row>
    <row r="8903" spans="1:10" x14ac:dyDescent="0.2">
      <c r="A8903">
        <v>35210001</v>
      </c>
      <c r="B8903">
        <v>1023</v>
      </c>
      <c r="C8903">
        <v>2</v>
      </c>
      <c r="D8903">
        <v>2</v>
      </c>
      <c r="E8903">
        <v>2</v>
      </c>
      <c r="F8903">
        <v>4</v>
      </c>
      <c r="G8903">
        <v>-0.56393119229916</v>
      </c>
      <c r="H8903">
        <v>-0.49756615175453095</v>
      </c>
      <c r="I8903">
        <v>-0.67424022759200708</v>
      </c>
      <c r="J8903">
        <v>-4.4816543988776103E-2</v>
      </c>
    </row>
    <row r="8904" spans="1:10" x14ac:dyDescent="0.2">
      <c r="A8904">
        <v>35210002</v>
      </c>
      <c r="B8904">
        <v>511</v>
      </c>
      <c r="C8904">
        <v>1</v>
      </c>
      <c r="D8904">
        <v>1</v>
      </c>
      <c r="E8904">
        <v>2</v>
      </c>
      <c r="F8904">
        <v>3</v>
      </c>
      <c r="G8904">
        <v>-0.76952546293203339</v>
      </c>
      <c r="H8904">
        <v>-0.8051562261418147</v>
      </c>
      <c r="I8904">
        <v>-0.36696629242676948</v>
      </c>
      <c r="J8904">
        <v>-0.15417654666553832</v>
      </c>
    </row>
    <row r="8905" spans="1:10" x14ac:dyDescent="0.2">
      <c r="A8905">
        <v>35210003</v>
      </c>
      <c r="B8905">
        <v>982</v>
      </c>
      <c r="C8905">
        <v>3</v>
      </c>
      <c r="D8905">
        <v>1</v>
      </c>
      <c r="E8905">
        <v>2</v>
      </c>
      <c r="F8905">
        <v>3</v>
      </c>
      <c r="G8905">
        <v>-0.39578237291321011</v>
      </c>
      <c r="H8905">
        <v>-1.0675203854694852</v>
      </c>
      <c r="I8905">
        <v>-0.47564309337015742</v>
      </c>
      <c r="J8905">
        <v>-0.18228231275773221</v>
      </c>
    </row>
    <row r="8906" spans="1:10" x14ac:dyDescent="0.2">
      <c r="A8906">
        <v>35210004</v>
      </c>
      <c r="B8906">
        <v>571</v>
      </c>
      <c r="C8906">
        <v>2</v>
      </c>
      <c r="D8906">
        <v>2</v>
      </c>
      <c r="E8906">
        <v>2</v>
      </c>
      <c r="F8906">
        <v>4</v>
      </c>
      <c r="G8906">
        <v>-0.53470436446540792</v>
      </c>
      <c r="H8906">
        <v>-0.76165151382771379</v>
      </c>
      <c r="I8906">
        <v>-0.55999859565905719</v>
      </c>
      <c r="J8906">
        <v>-3.5765822159375849E-2</v>
      </c>
    </row>
    <row r="8907" spans="1:10" x14ac:dyDescent="0.2">
      <c r="A8907">
        <v>35210011</v>
      </c>
      <c r="B8907">
        <v>375</v>
      </c>
      <c r="C8907">
        <v>3</v>
      </c>
      <c r="D8907">
        <v>3</v>
      </c>
      <c r="E8907">
        <v>2</v>
      </c>
      <c r="F8907">
        <v>3</v>
      </c>
      <c r="G8907">
        <v>-6.4249562847240788E-2</v>
      </c>
      <c r="H8907">
        <v>-0.18569699789385294</v>
      </c>
      <c r="I8907">
        <v>-0.32848195700568161</v>
      </c>
      <c r="J8907">
        <v>-0.38235719199308871</v>
      </c>
    </row>
    <row r="8908" spans="1:10" x14ac:dyDescent="0.2">
      <c r="A8908">
        <v>35210013</v>
      </c>
      <c r="B8908">
        <v>405</v>
      </c>
      <c r="C8908">
        <v>3</v>
      </c>
      <c r="D8908">
        <v>2</v>
      </c>
      <c r="E8908">
        <v>3</v>
      </c>
      <c r="F8908">
        <v>4</v>
      </c>
      <c r="G8908">
        <v>-0.2643269656670888</v>
      </c>
      <c r="H8908">
        <v>-0.60539922153956782</v>
      </c>
      <c r="I8908">
        <v>-0.24661848371107864</v>
      </c>
      <c r="J8908">
        <v>0.12086308256484402</v>
      </c>
    </row>
    <row r="8909" spans="1:10" x14ac:dyDescent="0.2">
      <c r="A8909">
        <v>35210014</v>
      </c>
      <c r="B8909">
        <v>331</v>
      </c>
      <c r="C8909">
        <v>3</v>
      </c>
      <c r="D8909">
        <v>1</v>
      </c>
      <c r="E8909">
        <v>3</v>
      </c>
      <c r="F8909">
        <v>3</v>
      </c>
      <c r="G8909">
        <v>-4.1431048936890452E-2</v>
      </c>
      <c r="H8909">
        <v>-0.9367612978830131</v>
      </c>
      <c r="I8909">
        <v>-0.29287287708878817</v>
      </c>
      <c r="J8909">
        <v>-0.28952362511036067</v>
      </c>
    </row>
    <row r="8910" spans="1:10" x14ac:dyDescent="0.2">
      <c r="A8910">
        <v>35210015</v>
      </c>
      <c r="B8910">
        <v>828</v>
      </c>
      <c r="C8910">
        <v>4</v>
      </c>
      <c r="D8910">
        <v>3</v>
      </c>
      <c r="E8910">
        <v>2</v>
      </c>
      <c r="F8910">
        <v>2</v>
      </c>
      <c r="G8910">
        <v>0.3432098630685832</v>
      </c>
      <c r="H8910">
        <v>-0.17334246493006678</v>
      </c>
      <c r="I8910">
        <v>-0.62094712059867174</v>
      </c>
      <c r="J8910">
        <v>-0.63899785874186876</v>
      </c>
    </row>
    <row r="8911" spans="1:10" x14ac:dyDescent="0.2">
      <c r="A8911">
        <v>35210017</v>
      </c>
      <c r="B8911">
        <v>796</v>
      </c>
      <c r="C8911">
        <v>4</v>
      </c>
      <c r="D8911">
        <v>2</v>
      </c>
      <c r="E8911">
        <v>2</v>
      </c>
      <c r="F8911">
        <v>3</v>
      </c>
      <c r="G8911">
        <v>0.14531955628231019</v>
      </c>
      <c r="H8911">
        <v>-0.65886872879876168</v>
      </c>
      <c r="I8911">
        <v>-0.41826371313625865</v>
      </c>
      <c r="J8911">
        <v>-0.35047122032630723</v>
      </c>
    </row>
    <row r="8912" spans="1:10" x14ac:dyDescent="0.2">
      <c r="A8912">
        <v>35210018</v>
      </c>
      <c r="B8912">
        <v>826</v>
      </c>
      <c r="C8912">
        <v>2</v>
      </c>
      <c r="D8912">
        <v>2</v>
      </c>
      <c r="E8912">
        <v>2</v>
      </c>
      <c r="F8912">
        <v>4</v>
      </c>
      <c r="G8912">
        <v>-0.45300827975503377</v>
      </c>
      <c r="H8912">
        <v>-0.46666836253426536</v>
      </c>
      <c r="I8912">
        <v>-0.58547587504775755</v>
      </c>
      <c r="J8912">
        <v>-5.8481482566332704E-2</v>
      </c>
    </row>
    <row r="8913" spans="1:10" x14ac:dyDescent="0.2">
      <c r="A8913">
        <v>35210019</v>
      </c>
      <c r="B8913">
        <v>477</v>
      </c>
      <c r="C8913">
        <v>4</v>
      </c>
      <c r="D8913">
        <v>1</v>
      </c>
      <c r="E8913">
        <v>2</v>
      </c>
      <c r="F8913">
        <v>3</v>
      </c>
      <c r="G8913">
        <v>2.7594061859155701E-3</v>
      </c>
      <c r="H8913">
        <v>-0.8140035011848743</v>
      </c>
      <c r="I8913">
        <v>-0.37393601016946471</v>
      </c>
      <c r="J8913">
        <v>-0.32850039524728825</v>
      </c>
    </row>
    <row r="8914" spans="1:10" x14ac:dyDescent="0.2">
      <c r="A8914">
        <v>35210023</v>
      </c>
      <c r="B8914">
        <v>944</v>
      </c>
      <c r="C8914">
        <v>2</v>
      </c>
      <c r="D8914">
        <v>3</v>
      </c>
      <c r="E8914">
        <v>1</v>
      </c>
      <c r="F8914">
        <v>5</v>
      </c>
      <c r="G8914">
        <v>-0.68154111233989134</v>
      </c>
      <c r="H8914">
        <v>-0.43368518939802386</v>
      </c>
      <c r="I8914">
        <v>-0.94036483504401214</v>
      </c>
      <c r="J8914">
        <v>0.74078152270342279</v>
      </c>
    </row>
    <row r="8915" spans="1:10" x14ac:dyDescent="0.2">
      <c r="A8915">
        <v>35210024</v>
      </c>
      <c r="B8915">
        <v>443</v>
      </c>
      <c r="C8915">
        <v>1</v>
      </c>
      <c r="D8915">
        <v>4</v>
      </c>
      <c r="E8915">
        <v>1</v>
      </c>
      <c r="F8915">
        <v>5</v>
      </c>
      <c r="G8915">
        <v>-1.2442027361342589</v>
      </c>
      <c r="H8915">
        <v>0.35588443876599996</v>
      </c>
      <c r="I8915">
        <v>-0.73923408758468623</v>
      </c>
      <c r="J8915">
        <v>1.2397272252196339</v>
      </c>
    </row>
    <row r="8916" spans="1:10" x14ac:dyDescent="0.2">
      <c r="A8916">
        <v>35210025</v>
      </c>
      <c r="B8916">
        <v>256</v>
      </c>
      <c r="C8916">
        <v>1</v>
      </c>
      <c r="D8916">
        <v>4</v>
      </c>
      <c r="E8916">
        <v>1</v>
      </c>
      <c r="F8916">
        <v>5</v>
      </c>
      <c r="G8916">
        <v>-0.90901762605985736</v>
      </c>
      <c r="H8916">
        <v>0.29241735342664243</v>
      </c>
      <c r="I8916">
        <v>-1.0200128150233758</v>
      </c>
      <c r="J8916">
        <v>1.6111297066935193</v>
      </c>
    </row>
    <row r="8917" spans="1:10" x14ac:dyDescent="0.2">
      <c r="A8917">
        <v>35210026</v>
      </c>
      <c r="B8917">
        <v>534</v>
      </c>
      <c r="C8917">
        <v>1</v>
      </c>
      <c r="D8917">
        <v>3</v>
      </c>
      <c r="E8917">
        <v>1</v>
      </c>
      <c r="F8917">
        <v>5</v>
      </c>
      <c r="G8917">
        <v>-0.96420678106640378</v>
      </c>
      <c r="H8917">
        <v>-0.17316491678247967</v>
      </c>
      <c r="I8917">
        <v>-0.84754688048418614</v>
      </c>
      <c r="J8917">
        <v>1.4650868857617585</v>
      </c>
    </row>
    <row r="8918" spans="1:10" x14ac:dyDescent="0.2">
      <c r="A8918">
        <v>35210027</v>
      </c>
      <c r="B8918">
        <v>1025</v>
      </c>
      <c r="C8918">
        <v>1</v>
      </c>
      <c r="D8918">
        <v>3</v>
      </c>
      <c r="E8918">
        <v>1</v>
      </c>
      <c r="F8918">
        <v>4</v>
      </c>
      <c r="G8918">
        <v>-0.82734956444198193</v>
      </c>
      <c r="H8918">
        <v>-0.37732028410773921</v>
      </c>
      <c r="I8918">
        <v>-0.78853296523014527</v>
      </c>
      <c r="J8918">
        <v>0.6667545512633466</v>
      </c>
    </row>
    <row r="8919" spans="1:10" x14ac:dyDescent="0.2">
      <c r="A8919">
        <v>35210028</v>
      </c>
      <c r="B8919">
        <v>467</v>
      </c>
      <c r="C8919">
        <v>3</v>
      </c>
      <c r="D8919">
        <v>1</v>
      </c>
      <c r="E8919">
        <v>1</v>
      </c>
      <c r="F8919">
        <v>4</v>
      </c>
      <c r="G8919">
        <v>-0.20766622841530108</v>
      </c>
      <c r="H8919">
        <v>-0.83438166766477639</v>
      </c>
      <c r="I8919">
        <v>-0.770291566184933</v>
      </c>
      <c r="J8919">
        <v>0.34466908834993881</v>
      </c>
    </row>
    <row r="8920" spans="1:10" x14ac:dyDescent="0.2">
      <c r="A8920">
        <v>35210029</v>
      </c>
      <c r="B8920">
        <v>599</v>
      </c>
      <c r="C8920">
        <v>2</v>
      </c>
      <c r="D8920">
        <v>3</v>
      </c>
      <c r="E8920">
        <v>1</v>
      </c>
      <c r="F8920">
        <v>4</v>
      </c>
      <c r="G8920">
        <v>-0.74199972987964269</v>
      </c>
      <c r="H8920">
        <v>-0.41116756478342031</v>
      </c>
      <c r="I8920">
        <v>-1.0166392468203811</v>
      </c>
      <c r="J8920">
        <v>0.55393211345603999</v>
      </c>
    </row>
    <row r="8921" spans="1:10" x14ac:dyDescent="0.2">
      <c r="A8921">
        <v>35210030</v>
      </c>
      <c r="B8921">
        <v>818</v>
      </c>
      <c r="C8921">
        <v>2</v>
      </c>
      <c r="D8921">
        <v>4</v>
      </c>
      <c r="E8921">
        <v>1</v>
      </c>
      <c r="F8921">
        <v>4</v>
      </c>
      <c r="G8921">
        <v>-0.6442784472904195</v>
      </c>
      <c r="H8921">
        <v>-3.6811051909340309E-2</v>
      </c>
      <c r="I8921">
        <v>-0.76334532750498085</v>
      </c>
      <c r="J8921">
        <v>0.62250683153625685</v>
      </c>
    </row>
    <row r="8922" spans="1:10" x14ac:dyDescent="0.2">
      <c r="A8922">
        <v>35210031</v>
      </c>
      <c r="B8922">
        <v>362</v>
      </c>
      <c r="C8922">
        <v>1</v>
      </c>
      <c r="D8922">
        <v>4</v>
      </c>
      <c r="E8922">
        <v>1</v>
      </c>
      <c r="F8922">
        <v>5</v>
      </c>
      <c r="G8922">
        <v>-0.82234445120380828</v>
      </c>
      <c r="H8922">
        <v>0.34906943262511986</v>
      </c>
      <c r="I8922">
        <v>-1.4484921625445257</v>
      </c>
      <c r="J8922">
        <v>0.81615170235452206</v>
      </c>
    </row>
    <row r="8923" spans="1:10" x14ac:dyDescent="0.2">
      <c r="A8923">
        <v>35210032</v>
      </c>
      <c r="B8923">
        <v>451</v>
      </c>
      <c r="C8923">
        <v>3</v>
      </c>
      <c r="D8923">
        <v>3</v>
      </c>
      <c r="E8923">
        <v>2</v>
      </c>
      <c r="F8923">
        <v>4</v>
      </c>
      <c r="G8923">
        <v>-0.34962584738593805</v>
      </c>
      <c r="H8923">
        <v>-0.12301945054168073</v>
      </c>
      <c r="I8923">
        <v>-0.69738248941588465</v>
      </c>
      <c r="J8923">
        <v>0.51053418856468957</v>
      </c>
    </row>
    <row r="8924" spans="1:10" x14ac:dyDescent="0.2">
      <c r="A8924">
        <v>35210033</v>
      </c>
      <c r="B8924">
        <v>771</v>
      </c>
      <c r="C8924">
        <v>1</v>
      </c>
      <c r="D8924">
        <v>3</v>
      </c>
      <c r="E8924">
        <v>1</v>
      </c>
      <c r="F8924">
        <v>4</v>
      </c>
      <c r="G8924">
        <v>-1.0014037383178123</v>
      </c>
      <c r="H8924">
        <v>-0.35649894464956045</v>
      </c>
      <c r="I8924">
        <v>-0.7214087983352141</v>
      </c>
      <c r="J8924">
        <v>0.62471081112553373</v>
      </c>
    </row>
    <row r="8925" spans="1:10" x14ac:dyDescent="0.2">
      <c r="A8925">
        <v>35210034</v>
      </c>
      <c r="B8925">
        <v>561</v>
      </c>
      <c r="C8925">
        <v>2</v>
      </c>
      <c r="D8925">
        <v>2</v>
      </c>
      <c r="E8925">
        <v>1</v>
      </c>
      <c r="F8925">
        <v>4</v>
      </c>
      <c r="G8925">
        <v>-0.59910417131460203</v>
      </c>
      <c r="H8925">
        <v>-0.45986419602914763</v>
      </c>
      <c r="I8925">
        <v>-0.89695607206569816</v>
      </c>
      <c r="J8925">
        <v>0.41776650227780554</v>
      </c>
    </row>
    <row r="8926" spans="1:10" x14ac:dyDescent="0.2">
      <c r="A8926">
        <v>35210035</v>
      </c>
      <c r="B8926">
        <v>245</v>
      </c>
      <c r="C8926">
        <v>3</v>
      </c>
      <c r="D8926">
        <v>2</v>
      </c>
      <c r="E8926">
        <v>1</v>
      </c>
      <c r="F8926">
        <v>4</v>
      </c>
      <c r="G8926">
        <v>-0.20995615001013576</v>
      </c>
      <c r="H8926">
        <v>-0.74311414944226006</v>
      </c>
      <c r="I8926">
        <v>-1.2784096683090369</v>
      </c>
      <c r="J8926">
        <v>0.1010941177104609</v>
      </c>
    </row>
    <row r="8927" spans="1:10" x14ac:dyDescent="0.2">
      <c r="A8927">
        <v>35210036</v>
      </c>
      <c r="B8927">
        <v>453</v>
      </c>
      <c r="C8927">
        <v>1</v>
      </c>
      <c r="D8927">
        <v>3</v>
      </c>
      <c r="E8927">
        <v>2</v>
      </c>
      <c r="F8927">
        <v>4</v>
      </c>
      <c r="G8927">
        <v>-0.82584118853834054</v>
      </c>
      <c r="H8927">
        <v>-0.11233420955872925</v>
      </c>
      <c r="I8927">
        <v>-0.55340589763909309</v>
      </c>
      <c r="J8927">
        <v>0.48337547319363572</v>
      </c>
    </row>
    <row r="8928" spans="1:10" x14ac:dyDescent="0.2">
      <c r="A8928">
        <v>35210037</v>
      </c>
      <c r="B8928">
        <v>254</v>
      </c>
      <c r="C8928">
        <v>2</v>
      </c>
      <c r="D8928">
        <v>1</v>
      </c>
      <c r="E8928">
        <v>3</v>
      </c>
      <c r="F8928">
        <v>3</v>
      </c>
      <c r="G8928">
        <v>-0.57522799135607072</v>
      </c>
      <c r="H8928">
        <v>-1.4811158420600907</v>
      </c>
      <c r="I8928">
        <v>-0.24713426004166469</v>
      </c>
      <c r="J8928">
        <v>-0.12286098992003455</v>
      </c>
    </row>
    <row r="8929" spans="1:10" x14ac:dyDescent="0.2">
      <c r="A8929">
        <v>35210041</v>
      </c>
      <c r="B8929">
        <v>452</v>
      </c>
      <c r="C8929">
        <v>1</v>
      </c>
      <c r="D8929">
        <v>3</v>
      </c>
      <c r="E8929">
        <v>2</v>
      </c>
      <c r="F8929">
        <v>5</v>
      </c>
      <c r="G8929">
        <v>-1.0035168945824073</v>
      </c>
      <c r="H8929">
        <v>-0.11741942144342876</v>
      </c>
      <c r="I8929">
        <v>-0.56273977397905561</v>
      </c>
      <c r="J8929">
        <v>0.93203401963553167</v>
      </c>
    </row>
    <row r="8930" spans="1:10" x14ac:dyDescent="0.2">
      <c r="A8930">
        <v>35210042</v>
      </c>
      <c r="B8930">
        <v>603</v>
      </c>
      <c r="C8930">
        <v>1</v>
      </c>
      <c r="D8930">
        <v>3</v>
      </c>
      <c r="E8930">
        <v>2</v>
      </c>
      <c r="F8930">
        <v>5</v>
      </c>
      <c r="G8930">
        <v>-0.90176557883416608</v>
      </c>
      <c r="H8930">
        <v>-0.25611396755884375</v>
      </c>
      <c r="I8930">
        <v>-0.5922500887465717</v>
      </c>
      <c r="J8930">
        <v>1.0121071387745011</v>
      </c>
    </row>
    <row r="8931" spans="1:10" x14ac:dyDescent="0.2">
      <c r="A8931">
        <v>35210043</v>
      </c>
      <c r="B8931">
        <v>1093</v>
      </c>
      <c r="C8931">
        <v>1</v>
      </c>
      <c r="D8931">
        <v>4</v>
      </c>
      <c r="E8931">
        <v>4</v>
      </c>
      <c r="F8931">
        <v>5</v>
      </c>
      <c r="G8931">
        <v>-1.0848572737790976</v>
      </c>
      <c r="H8931">
        <v>0.48187131718828669</v>
      </c>
      <c r="I8931">
        <v>0.28680256685213529</v>
      </c>
      <c r="J8931">
        <v>2.2858426681699537</v>
      </c>
    </row>
    <row r="8932" spans="1:10" x14ac:dyDescent="0.2">
      <c r="A8932">
        <v>35210044</v>
      </c>
      <c r="B8932">
        <v>435</v>
      </c>
      <c r="C8932">
        <v>1</v>
      </c>
      <c r="D8932">
        <v>4</v>
      </c>
      <c r="E8932">
        <v>1</v>
      </c>
      <c r="F8932">
        <v>5</v>
      </c>
      <c r="G8932">
        <v>-0.99303906767884542</v>
      </c>
      <c r="H8932">
        <v>0.45873072133843207</v>
      </c>
      <c r="I8932">
        <v>-0.83589564862077337</v>
      </c>
      <c r="J8932">
        <v>1.3586854366855081</v>
      </c>
    </row>
    <row r="8933" spans="1:10" x14ac:dyDescent="0.2">
      <c r="A8933">
        <v>35210045</v>
      </c>
      <c r="B8933">
        <v>426</v>
      </c>
      <c r="C8933">
        <v>1</v>
      </c>
      <c r="D8933">
        <v>4</v>
      </c>
      <c r="E8933">
        <v>2</v>
      </c>
      <c r="F8933">
        <v>5</v>
      </c>
      <c r="G8933">
        <v>-1.1874729626338487</v>
      </c>
      <c r="H8933">
        <v>0.37088884178413423</v>
      </c>
      <c r="I8933">
        <v>-0.523950464540895</v>
      </c>
      <c r="J8933">
        <v>1.8373232832419646</v>
      </c>
    </row>
    <row r="8934" spans="1:10" x14ac:dyDescent="0.2">
      <c r="A8934">
        <v>35210046</v>
      </c>
      <c r="B8934">
        <v>557</v>
      </c>
      <c r="C8934">
        <v>1</v>
      </c>
      <c r="D8934">
        <v>4</v>
      </c>
      <c r="E8934">
        <v>1</v>
      </c>
      <c r="F8934">
        <v>5</v>
      </c>
      <c r="G8934">
        <v>-1.2031436241473217</v>
      </c>
      <c r="H8934">
        <v>0.11473062059794467</v>
      </c>
      <c r="I8934">
        <v>-0.79536557585289003</v>
      </c>
      <c r="J8934">
        <v>1.5549763315397327</v>
      </c>
    </row>
    <row r="8935" spans="1:10" x14ac:dyDescent="0.2">
      <c r="A8935">
        <v>35210047</v>
      </c>
      <c r="B8935">
        <v>386</v>
      </c>
      <c r="C8935">
        <v>1</v>
      </c>
      <c r="D8935">
        <v>4</v>
      </c>
      <c r="E8935">
        <v>3</v>
      </c>
      <c r="F8935">
        <v>5</v>
      </c>
      <c r="G8935">
        <v>-1.1917625344002012</v>
      </c>
      <c r="H8935">
        <v>0.25446222440576388</v>
      </c>
      <c r="I8935">
        <v>-0.17989410631481709</v>
      </c>
      <c r="J8935">
        <v>1.8091009137329364</v>
      </c>
    </row>
    <row r="8936" spans="1:10" x14ac:dyDescent="0.2">
      <c r="A8936">
        <v>35210048</v>
      </c>
      <c r="B8936">
        <v>754</v>
      </c>
      <c r="C8936">
        <v>1</v>
      </c>
      <c r="D8936">
        <v>4</v>
      </c>
      <c r="E8936">
        <v>2</v>
      </c>
      <c r="F8936">
        <v>5</v>
      </c>
      <c r="G8936">
        <v>-1.1080252346993127</v>
      </c>
      <c r="H8936">
        <v>0.29573197323380124</v>
      </c>
      <c r="I8936">
        <v>-0.51599412847794524</v>
      </c>
      <c r="J8936">
        <v>1.3488378156661136</v>
      </c>
    </row>
    <row r="8937" spans="1:10" x14ac:dyDescent="0.2">
      <c r="A8937">
        <v>35210049</v>
      </c>
      <c r="B8937">
        <v>624</v>
      </c>
      <c r="C8937">
        <v>1</v>
      </c>
      <c r="D8937">
        <v>4</v>
      </c>
      <c r="E8937">
        <v>2</v>
      </c>
      <c r="F8937">
        <v>5</v>
      </c>
      <c r="G8937">
        <v>-1.2672812373090423</v>
      </c>
      <c r="H8937">
        <v>0.36741543794191023</v>
      </c>
      <c r="I8937">
        <v>-0.48252553408847204</v>
      </c>
      <c r="J8937">
        <v>1.3491420913771033</v>
      </c>
    </row>
    <row r="8938" spans="1:10" x14ac:dyDescent="0.2">
      <c r="A8938">
        <v>35210050</v>
      </c>
      <c r="B8938">
        <v>297</v>
      </c>
      <c r="C8938">
        <v>2</v>
      </c>
      <c r="D8938">
        <v>4</v>
      </c>
      <c r="E8938">
        <v>1</v>
      </c>
      <c r="F8938">
        <v>5</v>
      </c>
      <c r="G8938">
        <v>-0.56531323419705259</v>
      </c>
      <c r="H8938">
        <v>-2.398940785964096E-2</v>
      </c>
      <c r="I8938">
        <v>-1.4252098849222747</v>
      </c>
      <c r="J8938">
        <v>1.429676572884905</v>
      </c>
    </row>
    <row r="8939" spans="1:10" x14ac:dyDescent="0.2">
      <c r="A8939">
        <v>35210051</v>
      </c>
      <c r="B8939">
        <v>451</v>
      </c>
      <c r="C8939">
        <v>1</v>
      </c>
      <c r="D8939">
        <v>4</v>
      </c>
      <c r="E8939">
        <v>1</v>
      </c>
      <c r="F8939">
        <v>5</v>
      </c>
      <c r="G8939">
        <v>-0.95681548339649269</v>
      </c>
      <c r="H8939">
        <v>0.17298842518139468</v>
      </c>
      <c r="I8939">
        <v>-0.7884667506772649</v>
      </c>
      <c r="J8939">
        <v>1.558326894486791</v>
      </c>
    </row>
    <row r="8940" spans="1:10" x14ac:dyDescent="0.2">
      <c r="A8940">
        <v>35210052</v>
      </c>
      <c r="B8940">
        <v>478</v>
      </c>
      <c r="C8940">
        <v>2</v>
      </c>
      <c r="D8940">
        <v>5</v>
      </c>
      <c r="E8940">
        <v>1</v>
      </c>
      <c r="F8940">
        <v>5</v>
      </c>
      <c r="G8940">
        <v>-0.72080688818477445</v>
      </c>
      <c r="H8940">
        <v>0.64937565378089246</v>
      </c>
      <c r="I8940">
        <v>-1.1107196586718888</v>
      </c>
      <c r="J8940">
        <v>0.82584435431424374</v>
      </c>
    </row>
    <row r="8941" spans="1:10" x14ac:dyDescent="0.2">
      <c r="A8941">
        <v>35210053</v>
      </c>
      <c r="B8941">
        <v>640</v>
      </c>
      <c r="C8941">
        <v>1</v>
      </c>
      <c r="D8941">
        <v>5</v>
      </c>
      <c r="E8941">
        <v>1</v>
      </c>
      <c r="F8941">
        <v>5</v>
      </c>
      <c r="G8941">
        <v>-1.0899123350304718</v>
      </c>
      <c r="H8941">
        <v>0.69785985891784807</v>
      </c>
      <c r="I8941">
        <v>-0.86477170297718953</v>
      </c>
      <c r="J8941">
        <v>1.6124022534914728</v>
      </c>
    </row>
    <row r="8942" spans="1:10" x14ac:dyDescent="0.2">
      <c r="A8942">
        <v>35210054</v>
      </c>
      <c r="B8942">
        <v>308</v>
      </c>
      <c r="C8942">
        <v>2</v>
      </c>
      <c r="D8942">
        <v>5</v>
      </c>
      <c r="E8942">
        <v>2</v>
      </c>
      <c r="F8942">
        <v>5</v>
      </c>
      <c r="G8942">
        <v>-0.48124775650215212</v>
      </c>
      <c r="H8942">
        <v>0.65881800867361739</v>
      </c>
      <c r="I8942">
        <v>-0.59452922083260373</v>
      </c>
      <c r="J8942">
        <v>0.92740808675360564</v>
      </c>
    </row>
    <row r="8943" spans="1:10" x14ac:dyDescent="0.2">
      <c r="A8943">
        <v>35210055</v>
      </c>
      <c r="B8943">
        <v>419</v>
      </c>
      <c r="C8943">
        <v>1</v>
      </c>
      <c r="D8943">
        <v>4</v>
      </c>
      <c r="E8943">
        <v>1</v>
      </c>
      <c r="F8943">
        <v>5</v>
      </c>
      <c r="G8943">
        <v>-0.84137068200522258</v>
      </c>
      <c r="H8943">
        <v>0.1097727759575336</v>
      </c>
      <c r="I8943">
        <v>-0.90675728499028563</v>
      </c>
      <c r="J8943">
        <v>1.1163004805923507</v>
      </c>
    </row>
    <row r="8944" spans="1:10" x14ac:dyDescent="0.2">
      <c r="A8944">
        <v>35210057</v>
      </c>
      <c r="B8944">
        <v>430</v>
      </c>
      <c r="C8944">
        <v>1</v>
      </c>
      <c r="D8944">
        <v>5</v>
      </c>
      <c r="E8944">
        <v>1</v>
      </c>
      <c r="F8944">
        <v>5</v>
      </c>
      <c r="G8944">
        <v>-1.4054563343023028</v>
      </c>
      <c r="H8944">
        <v>0.67119003150723666</v>
      </c>
      <c r="I8944">
        <v>-0.95879709458033124</v>
      </c>
      <c r="J8944">
        <v>1.4516721029922615</v>
      </c>
    </row>
    <row r="8945" spans="1:10" x14ac:dyDescent="0.2">
      <c r="A8945">
        <v>35210058</v>
      </c>
      <c r="B8945">
        <v>612</v>
      </c>
      <c r="C8945">
        <v>1</v>
      </c>
      <c r="D8945">
        <v>4</v>
      </c>
      <c r="E8945">
        <v>1</v>
      </c>
      <c r="F8945">
        <v>5</v>
      </c>
      <c r="G8945">
        <v>-1.0478267038961742</v>
      </c>
      <c r="H8945">
        <v>0.25856526440779276</v>
      </c>
      <c r="I8945">
        <v>-0.81242780767307343</v>
      </c>
      <c r="J8945">
        <v>1.0624205037906995</v>
      </c>
    </row>
    <row r="8946" spans="1:10" x14ac:dyDescent="0.2">
      <c r="A8946">
        <v>35210059</v>
      </c>
      <c r="B8946">
        <v>545</v>
      </c>
      <c r="C8946">
        <v>2</v>
      </c>
      <c r="D8946">
        <v>3</v>
      </c>
      <c r="E8946">
        <v>2</v>
      </c>
      <c r="F8946">
        <v>5</v>
      </c>
      <c r="G8946">
        <v>-0.7463389580964922</v>
      </c>
      <c r="H8946">
        <v>-0.16157962462691311</v>
      </c>
      <c r="I8946">
        <v>-0.69730390726703817</v>
      </c>
      <c r="J8946">
        <v>0.86036617485928646</v>
      </c>
    </row>
    <row r="8947" spans="1:10" x14ac:dyDescent="0.2">
      <c r="A8947">
        <v>35210060</v>
      </c>
      <c r="B8947">
        <v>727</v>
      </c>
      <c r="C8947">
        <v>1</v>
      </c>
      <c r="D8947">
        <v>4</v>
      </c>
      <c r="E8947">
        <v>1</v>
      </c>
      <c r="F8947">
        <v>5</v>
      </c>
      <c r="G8947">
        <v>-0.84113414901249439</v>
      </c>
      <c r="H8947">
        <v>0.29588230030968388</v>
      </c>
      <c r="I8947">
        <v>-0.98303798823990118</v>
      </c>
      <c r="J8947">
        <v>0.82377907238173731</v>
      </c>
    </row>
    <row r="8948" spans="1:10" x14ac:dyDescent="0.2">
      <c r="A8948">
        <v>35210061</v>
      </c>
      <c r="B8948">
        <v>568</v>
      </c>
      <c r="C8948">
        <v>1</v>
      </c>
      <c r="D8948">
        <v>5</v>
      </c>
      <c r="E8948">
        <v>1</v>
      </c>
      <c r="F8948">
        <v>5</v>
      </c>
      <c r="G8948">
        <v>-1.2413248847484346</v>
      </c>
      <c r="H8948">
        <v>1.4103431478748782</v>
      </c>
      <c r="I8948">
        <v>-0.80301938091973946</v>
      </c>
      <c r="J8948">
        <v>1.6627986562752723</v>
      </c>
    </row>
    <row r="8949" spans="1:10" x14ac:dyDescent="0.2">
      <c r="A8949">
        <v>35210063</v>
      </c>
      <c r="B8949">
        <v>299</v>
      </c>
      <c r="C8949">
        <v>1</v>
      </c>
      <c r="D8949">
        <v>5</v>
      </c>
      <c r="E8949">
        <v>2</v>
      </c>
      <c r="F8949">
        <v>5</v>
      </c>
      <c r="G8949">
        <v>-1.3831479778680356</v>
      </c>
      <c r="H8949">
        <v>1.567321754927159</v>
      </c>
      <c r="I8949">
        <v>-0.35093947862999025</v>
      </c>
      <c r="J8949">
        <v>1.4890097336610313</v>
      </c>
    </row>
    <row r="8950" spans="1:10" x14ac:dyDescent="0.2">
      <c r="A8950">
        <v>35210065</v>
      </c>
      <c r="B8950">
        <v>584</v>
      </c>
      <c r="C8950">
        <v>1</v>
      </c>
      <c r="D8950">
        <v>5</v>
      </c>
      <c r="E8950">
        <v>2</v>
      </c>
      <c r="F8950">
        <v>5</v>
      </c>
      <c r="G8950">
        <v>-0.91379216577827971</v>
      </c>
      <c r="H8950">
        <v>0.93722317189204274</v>
      </c>
      <c r="I8950">
        <v>-0.48883971910765001</v>
      </c>
      <c r="J8950">
        <v>1.6215199728214933</v>
      </c>
    </row>
    <row r="8951" spans="1:10" x14ac:dyDescent="0.2">
      <c r="A8951">
        <v>35210066</v>
      </c>
      <c r="B8951">
        <v>506</v>
      </c>
      <c r="C8951">
        <v>1</v>
      </c>
      <c r="D8951">
        <v>5</v>
      </c>
      <c r="E8951">
        <v>4</v>
      </c>
      <c r="F8951">
        <v>5</v>
      </c>
      <c r="G8951">
        <v>-0.99858993080380221</v>
      </c>
      <c r="H8951">
        <v>0.89816935983568613</v>
      </c>
      <c r="I8951">
        <v>3.5158912108487636E-2</v>
      </c>
      <c r="J8951">
        <v>1.3006752348676642</v>
      </c>
    </row>
    <row r="8952" spans="1:10" x14ac:dyDescent="0.2">
      <c r="A8952">
        <v>35210067</v>
      </c>
      <c r="B8952">
        <v>545</v>
      </c>
      <c r="C8952">
        <v>1</v>
      </c>
      <c r="D8952">
        <v>5</v>
      </c>
      <c r="E8952">
        <v>2</v>
      </c>
      <c r="F8952">
        <v>5</v>
      </c>
      <c r="G8952">
        <v>-0.94476665209804689</v>
      </c>
      <c r="H8952">
        <v>0.855344274292833</v>
      </c>
      <c r="I8952">
        <v>-0.54954597480849754</v>
      </c>
      <c r="J8952">
        <v>1.7739430735592241</v>
      </c>
    </row>
    <row r="8953" spans="1:10" x14ac:dyDescent="0.2">
      <c r="A8953">
        <v>35210068</v>
      </c>
      <c r="B8953">
        <v>489</v>
      </c>
      <c r="C8953">
        <v>1</v>
      </c>
      <c r="D8953">
        <v>5</v>
      </c>
      <c r="E8953">
        <v>1</v>
      </c>
      <c r="F8953">
        <v>5</v>
      </c>
      <c r="G8953">
        <v>-0.76574670655160215</v>
      </c>
      <c r="H8953">
        <v>0.69455564821950933</v>
      </c>
      <c r="I8953">
        <v>-1.0956788317858395</v>
      </c>
      <c r="J8953">
        <v>1.2629213169024283</v>
      </c>
    </row>
    <row r="8954" spans="1:10" x14ac:dyDescent="0.2">
      <c r="A8954">
        <v>35210069</v>
      </c>
      <c r="B8954">
        <v>886</v>
      </c>
      <c r="C8954">
        <v>1</v>
      </c>
      <c r="D8954">
        <v>4</v>
      </c>
      <c r="E8954">
        <v>1</v>
      </c>
      <c r="F8954">
        <v>4</v>
      </c>
      <c r="G8954">
        <v>-0.76104161090151567</v>
      </c>
      <c r="H8954">
        <v>0.10770902782763099</v>
      </c>
      <c r="I8954">
        <v>-0.77213738680941324</v>
      </c>
      <c r="J8954">
        <v>0.56693681461763823</v>
      </c>
    </row>
    <row r="8955" spans="1:10" x14ac:dyDescent="0.2">
      <c r="A8955">
        <v>35210070</v>
      </c>
      <c r="B8955">
        <v>409</v>
      </c>
      <c r="C8955">
        <v>1</v>
      </c>
      <c r="D8955">
        <v>4</v>
      </c>
      <c r="E8955">
        <v>3</v>
      </c>
      <c r="F8955">
        <v>5</v>
      </c>
      <c r="G8955">
        <v>-0.79840359165868491</v>
      </c>
      <c r="H8955">
        <v>0.54553272704964417</v>
      </c>
      <c r="I8955">
        <v>-0.17241000614211116</v>
      </c>
      <c r="J8955">
        <v>1.5883916724586404</v>
      </c>
    </row>
    <row r="8956" spans="1:10" x14ac:dyDescent="0.2">
      <c r="A8956">
        <v>35210071</v>
      </c>
      <c r="B8956">
        <v>347</v>
      </c>
      <c r="C8956">
        <v>1</v>
      </c>
      <c r="D8956">
        <v>5</v>
      </c>
      <c r="E8956">
        <v>2</v>
      </c>
      <c r="F8956">
        <v>5</v>
      </c>
      <c r="G8956">
        <v>-1.3450700983590642</v>
      </c>
      <c r="H8956">
        <v>1.5508464315745669</v>
      </c>
      <c r="I8956">
        <v>-0.45528074985723693</v>
      </c>
      <c r="J8956">
        <v>1.55390224472829</v>
      </c>
    </row>
    <row r="8957" spans="1:10" x14ac:dyDescent="0.2">
      <c r="A8957">
        <v>35210072</v>
      </c>
      <c r="B8957">
        <v>345</v>
      </c>
      <c r="C8957">
        <v>1</v>
      </c>
      <c r="D8957">
        <v>3</v>
      </c>
      <c r="E8957">
        <v>2</v>
      </c>
      <c r="F8957">
        <v>4</v>
      </c>
      <c r="G8957">
        <v>-0.91939049700753928</v>
      </c>
      <c r="H8957">
        <v>-0.25229981259029388</v>
      </c>
      <c r="I8957">
        <v>-0.44399659693507149</v>
      </c>
      <c r="J8957">
        <v>0.59399281329030251</v>
      </c>
    </row>
    <row r="8958" spans="1:10" x14ac:dyDescent="0.2">
      <c r="A8958">
        <v>35210073</v>
      </c>
      <c r="B8958">
        <v>772</v>
      </c>
      <c r="C8958">
        <v>1</v>
      </c>
      <c r="D8958">
        <v>3</v>
      </c>
      <c r="E8958">
        <v>2</v>
      </c>
      <c r="F8958">
        <v>5</v>
      </c>
      <c r="G8958">
        <v>-0.9769498588232679</v>
      </c>
      <c r="H8958">
        <v>-0.32100891630056694</v>
      </c>
      <c r="I8958">
        <v>-0.58977740470163487</v>
      </c>
      <c r="J8958">
        <v>0.94033540900296764</v>
      </c>
    </row>
    <row r="8959" spans="1:10" x14ac:dyDescent="0.2">
      <c r="A8959">
        <v>35210074</v>
      </c>
      <c r="B8959">
        <v>397</v>
      </c>
      <c r="C8959">
        <v>2</v>
      </c>
      <c r="D8959">
        <v>3</v>
      </c>
      <c r="E8959">
        <v>2</v>
      </c>
      <c r="F8959">
        <v>5</v>
      </c>
      <c r="G8959">
        <v>-0.5874782214855151</v>
      </c>
      <c r="H8959">
        <v>-0.23350606763862097</v>
      </c>
      <c r="I8959">
        <v>-0.47389134288098012</v>
      </c>
      <c r="J8959">
        <v>1.0560315600985737</v>
      </c>
    </row>
    <row r="8960" spans="1:10" x14ac:dyDescent="0.2">
      <c r="A8960">
        <v>35210075</v>
      </c>
      <c r="B8960">
        <v>537</v>
      </c>
      <c r="C8960">
        <v>1</v>
      </c>
      <c r="D8960">
        <v>2</v>
      </c>
      <c r="E8960">
        <v>3</v>
      </c>
      <c r="F8960">
        <v>4</v>
      </c>
      <c r="G8960">
        <v>-0.83343240130002361</v>
      </c>
      <c r="H8960">
        <v>-0.62383613482805367</v>
      </c>
      <c r="I8960">
        <v>1.2309800814101782E-2</v>
      </c>
      <c r="J8960">
        <v>0.32146613875273233</v>
      </c>
    </row>
    <row r="8961" spans="1:10" x14ac:dyDescent="0.2">
      <c r="A8961">
        <v>35210076</v>
      </c>
      <c r="B8961">
        <v>440</v>
      </c>
      <c r="C8961">
        <v>2</v>
      </c>
      <c r="D8961">
        <v>3</v>
      </c>
      <c r="E8961">
        <v>2</v>
      </c>
      <c r="F8961">
        <v>5</v>
      </c>
      <c r="G8961">
        <v>-0.65189491337684569</v>
      </c>
      <c r="H8961">
        <v>-5.1121490446399714E-2</v>
      </c>
      <c r="I8961">
        <v>-0.5305589483388381</v>
      </c>
      <c r="J8961">
        <v>0.91433531958626357</v>
      </c>
    </row>
    <row r="8962" spans="1:10" x14ac:dyDescent="0.2">
      <c r="A8962">
        <v>35210077</v>
      </c>
      <c r="B8962">
        <v>302</v>
      </c>
      <c r="C8962">
        <v>2</v>
      </c>
      <c r="D8962">
        <v>4</v>
      </c>
      <c r="E8962">
        <v>3</v>
      </c>
      <c r="F8962">
        <v>4</v>
      </c>
      <c r="G8962">
        <v>-0.61310366173232378</v>
      </c>
      <c r="H8962">
        <v>0.25903005812564006</v>
      </c>
      <c r="I8962">
        <v>-0.27525470315269518</v>
      </c>
      <c r="J8962">
        <v>0.45238414273901129</v>
      </c>
    </row>
    <row r="8963" spans="1:10" x14ac:dyDescent="0.2">
      <c r="A8963">
        <v>35210078</v>
      </c>
      <c r="B8963">
        <v>723</v>
      </c>
      <c r="C8963">
        <v>1</v>
      </c>
      <c r="D8963">
        <v>4</v>
      </c>
      <c r="E8963">
        <v>3</v>
      </c>
      <c r="F8963">
        <v>5</v>
      </c>
      <c r="G8963">
        <v>-1.1277403530979908</v>
      </c>
      <c r="H8963">
        <v>-2.0365291497006187E-2</v>
      </c>
      <c r="I8963">
        <v>-0.18642358264506087</v>
      </c>
      <c r="J8963">
        <v>1.2074353541256246</v>
      </c>
    </row>
    <row r="8964" spans="1:10" x14ac:dyDescent="0.2">
      <c r="A8964">
        <v>35210079</v>
      </c>
      <c r="B8964">
        <v>1181</v>
      </c>
      <c r="C8964">
        <v>2</v>
      </c>
      <c r="D8964">
        <v>2</v>
      </c>
      <c r="E8964">
        <v>2</v>
      </c>
      <c r="F8964">
        <v>4</v>
      </c>
      <c r="G8964">
        <v>-0.60168940839111151</v>
      </c>
      <c r="H8964">
        <v>-0.57453713685645635</v>
      </c>
      <c r="I8964">
        <v>-0.39612660717587689</v>
      </c>
      <c r="J8964">
        <v>0.40433904690625549</v>
      </c>
    </row>
    <row r="8965" spans="1:10" x14ac:dyDescent="0.2">
      <c r="A8965">
        <v>35210080</v>
      </c>
      <c r="B8965">
        <v>867</v>
      </c>
      <c r="C8965">
        <v>2</v>
      </c>
      <c r="D8965">
        <v>4</v>
      </c>
      <c r="E8965">
        <v>2</v>
      </c>
      <c r="F8965">
        <v>4</v>
      </c>
      <c r="G8965">
        <v>-0.45802880402626378</v>
      </c>
      <c r="H8965">
        <v>9.4201452459593757E-2</v>
      </c>
      <c r="I8965">
        <v>-0.65952733500503202</v>
      </c>
      <c r="J8965">
        <v>0.31647388579557123</v>
      </c>
    </row>
    <row r="8966" spans="1:10" x14ac:dyDescent="0.2">
      <c r="A8966">
        <v>35210081</v>
      </c>
      <c r="B8966">
        <v>704</v>
      </c>
      <c r="C8966">
        <v>2</v>
      </c>
      <c r="D8966">
        <v>4</v>
      </c>
      <c r="E8966">
        <v>1</v>
      </c>
      <c r="F8966">
        <v>4</v>
      </c>
      <c r="G8966">
        <v>-0.47094741956073388</v>
      </c>
      <c r="H8966">
        <v>4.30056662194883E-2</v>
      </c>
      <c r="I8966">
        <v>-0.98358194533785315</v>
      </c>
      <c r="J8966">
        <v>0.60862059905485166</v>
      </c>
    </row>
    <row r="8967" spans="1:10" x14ac:dyDescent="0.2">
      <c r="A8967">
        <v>35210082</v>
      </c>
      <c r="B8967">
        <v>839</v>
      </c>
      <c r="C8967">
        <v>1</v>
      </c>
      <c r="D8967">
        <v>4</v>
      </c>
      <c r="E8967">
        <v>2</v>
      </c>
      <c r="F8967">
        <v>5</v>
      </c>
      <c r="G8967">
        <v>-0.93029363660081843</v>
      </c>
      <c r="H8967">
        <v>0.25664766991802745</v>
      </c>
      <c r="I8967">
        <v>-0.56078822419540719</v>
      </c>
      <c r="J8967">
        <v>0.77651694607361688</v>
      </c>
    </row>
    <row r="8968" spans="1:10" x14ac:dyDescent="0.2">
      <c r="A8968">
        <v>35210083</v>
      </c>
      <c r="B8968">
        <v>1001</v>
      </c>
      <c r="C8968">
        <v>3</v>
      </c>
      <c r="D8968">
        <v>3</v>
      </c>
      <c r="E8968">
        <v>3</v>
      </c>
      <c r="F8968">
        <v>4</v>
      </c>
      <c r="G8968">
        <v>-9.8397172349869583E-2</v>
      </c>
      <c r="H8968">
        <v>-0.1673051363271722</v>
      </c>
      <c r="I8968">
        <v>-4.8330457637024163E-2</v>
      </c>
      <c r="J8968">
        <v>0.24804729017917476</v>
      </c>
    </row>
    <row r="8969" spans="1:10" x14ac:dyDescent="0.2">
      <c r="A8969">
        <v>35210090</v>
      </c>
      <c r="B8969">
        <v>611</v>
      </c>
      <c r="C8969">
        <v>4</v>
      </c>
      <c r="D8969">
        <v>5</v>
      </c>
      <c r="E8969">
        <v>3</v>
      </c>
      <c r="F8969">
        <v>4</v>
      </c>
      <c r="G8969">
        <v>0.4381151676701826</v>
      </c>
      <c r="H8969">
        <v>5.2871800416468515</v>
      </c>
      <c r="I8969">
        <v>-0.20204794383736113</v>
      </c>
      <c r="J8969">
        <v>0.68523692034901384</v>
      </c>
    </row>
    <row r="8970" spans="1:10" x14ac:dyDescent="0.2">
      <c r="A8970">
        <v>35210094</v>
      </c>
      <c r="B8970">
        <v>0</v>
      </c>
    </row>
    <row r="8971" spans="1:10" x14ac:dyDescent="0.2">
      <c r="A8971">
        <v>35210095</v>
      </c>
      <c r="B8971">
        <v>1781</v>
      </c>
      <c r="C8971">
        <v>1</v>
      </c>
      <c r="D8971">
        <v>5</v>
      </c>
      <c r="E8971">
        <v>1</v>
      </c>
      <c r="F8971">
        <v>5</v>
      </c>
      <c r="G8971">
        <v>-1.2197157597683146</v>
      </c>
      <c r="H8971">
        <v>1.0084576509570364</v>
      </c>
      <c r="I8971">
        <v>-0.82496298891059672</v>
      </c>
      <c r="J8971">
        <v>1.9387366085442288</v>
      </c>
    </row>
    <row r="8972" spans="1:10" x14ac:dyDescent="0.2">
      <c r="A8972">
        <v>35210096</v>
      </c>
      <c r="B8972">
        <v>229</v>
      </c>
      <c r="C8972">
        <v>1</v>
      </c>
      <c r="D8972">
        <v>4</v>
      </c>
      <c r="E8972">
        <v>3</v>
      </c>
      <c r="F8972">
        <v>5</v>
      </c>
      <c r="G8972">
        <v>-0.87340550273460693</v>
      </c>
      <c r="H8972">
        <v>0.15693038657084435</v>
      </c>
      <c r="I8972">
        <v>-0.24339482972248441</v>
      </c>
      <c r="J8972">
        <v>0.82551906398480734</v>
      </c>
    </row>
    <row r="8973" spans="1:10" x14ac:dyDescent="0.2">
      <c r="A8973">
        <v>35210097</v>
      </c>
      <c r="B8973">
        <v>626</v>
      </c>
      <c r="C8973">
        <v>1</v>
      </c>
      <c r="D8973">
        <v>3</v>
      </c>
      <c r="E8973">
        <v>2</v>
      </c>
      <c r="F8973">
        <v>5</v>
      </c>
      <c r="G8973">
        <v>-0.92707823623116214</v>
      </c>
      <c r="H8973">
        <v>-9.2611385083016445E-2</v>
      </c>
      <c r="I8973">
        <v>-0.44355470605040559</v>
      </c>
      <c r="J8973">
        <v>1.1516963187155158</v>
      </c>
    </row>
    <row r="8974" spans="1:10" x14ac:dyDescent="0.2">
      <c r="A8974">
        <v>35210098</v>
      </c>
      <c r="B8974">
        <v>322</v>
      </c>
      <c r="C8974">
        <v>1</v>
      </c>
      <c r="D8974">
        <v>5</v>
      </c>
      <c r="E8974">
        <v>2</v>
      </c>
      <c r="F8974">
        <v>5</v>
      </c>
      <c r="G8974">
        <v>-1.0450456618793322</v>
      </c>
      <c r="H8974">
        <v>1.0226024046253432</v>
      </c>
      <c r="I8974">
        <v>-0.59933118685376541</v>
      </c>
      <c r="J8974">
        <v>0.99401253572594817</v>
      </c>
    </row>
    <row r="8975" spans="1:10" x14ac:dyDescent="0.2">
      <c r="A8975">
        <v>35210099</v>
      </c>
      <c r="B8975">
        <v>832</v>
      </c>
      <c r="C8975">
        <v>1</v>
      </c>
      <c r="D8975">
        <v>5</v>
      </c>
      <c r="E8975">
        <v>1</v>
      </c>
      <c r="F8975">
        <v>5</v>
      </c>
      <c r="G8975">
        <v>-0.76673141568819314</v>
      </c>
      <c r="H8975">
        <v>2.2291308276106552</v>
      </c>
      <c r="I8975">
        <v>-1.1229136087981719</v>
      </c>
      <c r="J8975">
        <v>1.1082481079782425</v>
      </c>
    </row>
    <row r="8976" spans="1:10" x14ac:dyDescent="0.2">
      <c r="A8976">
        <v>35210100</v>
      </c>
      <c r="B8976">
        <v>553</v>
      </c>
      <c r="C8976">
        <v>3</v>
      </c>
      <c r="D8976">
        <v>3</v>
      </c>
      <c r="E8976">
        <v>4</v>
      </c>
      <c r="F8976">
        <v>4</v>
      </c>
      <c r="G8976">
        <v>-0.39050501449025754</v>
      </c>
      <c r="H8976">
        <v>-0.24372100270186353</v>
      </c>
      <c r="I8976">
        <v>0.3635215443974843</v>
      </c>
      <c r="J8976">
        <v>0.28157105684774986</v>
      </c>
    </row>
    <row r="8977" spans="1:10" x14ac:dyDescent="0.2">
      <c r="A8977">
        <v>35210104</v>
      </c>
      <c r="B8977">
        <v>249</v>
      </c>
      <c r="C8977">
        <v>1</v>
      </c>
      <c r="D8977">
        <v>3</v>
      </c>
      <c r="E8977">
        <v>5</v>
      </c>
      <c r="F8977">
        <v>4</v>
      </c>
      <c r="G8977">
        <v>-0.76272817084427214</v>
      </c>
      <c r="H8977">
        <v>-0.38583964017762706</v>
      </c>
      <c r="I8977">
        <v>0.60542239128795161</v>
      </c>
      <c r="J8977">
        <v>-4.9103142369525829E-2</v>
      </c>
    </row>
    <row r="8978" spans="1:10" x14ac:dyDescent="0.2">
      <c r="A8978">
        <v>35210105</v>
      </c>
      <c r="B8978">
        <v>465</v>
      </c>
      <c r="C8978">
        <v>3</v>
      </c>
      <c r="D8978">
        <v>3</v>
      </c>
      <c r="E8978">
        <v>4</v>
      </c>
      <c r="F8978">
        <v>4</v>
      </c>
      <c r="G8978">
        <v>-0.34002357505888092</v>
      </c>
      <c r="H8978">
        <v>-0.38798347728311477</v>
      </c>
      <c r="I8978">
        <v>0.11948745105150352</v>
      </c>
      <c r="J8978">
        <v>0.30992659728833016</v>
      </c>
    </row>
    <row r="8979" spans="1:10" x14ac:dyDescent="0.2">
      <c r="A8979">
        <v>35210106</v>
      </c>
      <c r="B8979">
        <v>368</v>
      </c>
      <c r="C8979">
        <v>1</v>
      </c>
      <c r="D8979">
        <v>2</v>
      </c>
      <c r="E8979">
        <v>5</v>
      </c>
      <c r="F8979">
        <v>4</v>
      </c>
      <c r="G8979">
        <v>-0.81068468071393318</v>
      </c>
      <c r="H8979">
        <v>-0.43986909162081789</v>
      </c>
      <c r="I8979">
        <v>1.0989167706443119</v>
      </c>
      <c r="J8979">
        <v>-3.5160275723293166E-2</v>
      </c>
    </row>
    <row r="8980" spans="1:10" x14ac:dyDescent="0.2">
      <c r="A8980">
        <v>35210107</v>
      </c>
      <c r="B8980">
        <v>394</v>
      </c>
      <c r="C8980">
        <v>2</v>
      </c>
      <c r="D8980">
        <v>3</v>
      </c>
      <c r="E8980">
        <v>5</v>
      </c>
      <c r="F8980">
        <v>3</v>
      </c>
      <c r="G8980">
        <v>-0.58606255284865405</v>
      </c>
      <c r="H8980">
        <v>-0.40886335217660669</v>
      </c>
      <c r="I8980">
        <v>0.59892342560190559</v>
      </c>
      <c r="J8980">
        <v>-9.1719864674648155E-2</v>
      </c>
    </row>
    <row r="8981" spans="1:10" x14ac:dyDescent="0.2">
      <c r="A8981">
        <v>35210108</v>
      </c>
      <c r="B8981">
        <v>511</v>
      </c>
      <c r="C8981">
        <v>1</v>
      </c>
      <c r="D8981">
        <v>4</v>
      </c>
      <c r="E8981">
        <v>3</v>
      </c>
      <c r="F8981">
        <v>5</v>
      </c>
      <c r="G8981">
        <v>-1.4196888073747715</v>
      </c>
      <c r="H8981">
        <v>0.4499454528652207</v>
      </c>
      <c r="I8981">
        <v>-0.18067641689287023</v>
      </c>
      <c r="J8981">
        <v>0.98158174165282741</v>
      </c>
    </row>
    <row r="8982" spans="1:10" x14ac:dyDescent="0.2">
      <c r="A8982">
        <v>35210109</v>
      </c>
      <c r="B8982">
        <v>394</v>
      </c>
      <c r="C8982">
        <v>3</v>
      </c>
      <c r="D8982">
        <v>3</v>
      </c>
      <c r="E8982">
        <v>4</v>
      </c>
      <c r="F8982">
        <v>5</v>
      </c>
      <c r="G8982">
        <v>-0.23444130733002921</v>
      </c>
      <c r="H8982">
        <v>-0.17102207683988771</v>
      </c>
      <c r="I8982">
        <v>0.3000000866850655</v>
      </c>
      <c r="J8982">
        <v>1.2635697289019661</v>
      </c>
    </row>
    <row r="8983" spans="1:10" x14ac:dyDescent="0.2">
      <c r="A8983">
        <v>35210110</v>
      </c>
      <c r="B8983">
        <v>873</v>
      </c>
      <c r="C8983">
        <v>2</v>
      </c>
      <c r="D8983">
        <v>4</v>
      </c>
      <c r="E8983">
        <v>3</v>
      </c>
      <c r="F8983">
        <v>5</v>
      </c>
      <c r="G8983">
        <v>-0.44540565288121248</v>
      </c>
      <c r="H8983">
        <v>4.8822438102058011E-2</v>
      </c>
      <c r="I8983">
        <v>-2.8422413783480718E-2</v>
      </c>
      <c r="J8983">
        <v>0.80220581317533934</v>
      </c>
    </row>
    <row r="8984" spans="1:10" x14ac:dyDescent="0.2">
      <c r="A8984">
        <v>35210111</v>
      </c>
      <c r="B8984">
        <v>673</v>
      </c>
      <c r="C8984">
        <v>2</v>
      </c>
      <c r="D8984">
        <v>3</v>
      </c>
      <c r="E8984">
        <v>3</v>
      </c>
      <c r="F8984">
        <v>4</v>
      </c>
      <c r="G8984">
        <v>-0.58073711278854234</v>
      </c>
      <c r="H8984">
        <v>-7.1225716330324873E-2</v>
      </c>
      <c r="I8984">
        <v>-7.7982698298957542E-2</v>
      </c>
      <c r="J8984">
        <v>0.56713444330209395</v>
      </c>
    </row>
    <row r="8985" spans="1:10" x14ac:dyDescent="0.2">
      <c r="A8985">
        <v>35210112</v>
      </c>
      <c r="B8985">
        <v>424</v>
      </c>
      <c r="C8985">
        <v>2</v>
      </c>
      <c r="D8985">
        <v>4</v>
      </c>
      <c r="E8985">
        <v>4</v>
      </c>
      <c r="F8985">
        <v>5</v>
      </c>
      <c r="G8985">
        <v>-0.56126543909950311</v>
      </c>
      <c r="H8985">
        <v>-3.6877370001131962E-2</v>
      </c>
      <c r="I8985">
        <v>6.3803077761470511E-2</v>
      </c>
      <c r="J8985">
        <v>1.003280673944307</v>
      </c>
    </row>
    <row r="8986" spans="1:10" x14ac:dyDescent="0.2">
      <c r="A8986">
        <v>35210113</v>
      </c>
      <c r="B8986">
        <v>1239</v>
      </c>
      <c r="C8986">
        <v>2</v>
      </c>
      <c r="D8986">
        <v>4</v>
      </c>
      <c r="E8986">
        <v>4</v>
      </c>
      <c r="F8986">
        <v>5</v>
      </c>
      <c r="G8986">
        <v>-0.71954730566506453</v>
      </c>
      <c r="H8986">
        <v>0.41085616483604614</v>
      </c>
      <c r="I8986">
        <v>0.20495948426759919</v>
      </c>
      <c r="J8986">
        <v>1.4364545881350665</v>
      </c>
    </row>
    <row r="8987" spans="1:10" x14ac:dyDescent="0.2">
      <c r="A8987">
        <v>35210114</v>
      </c>
      <c r="B8987">
        <v>292</v>
      </c>
      <c r="C8987">
        <v>1</v>
      </c>
      <c r="D8987">
        <v>4</v>
      </c>
      <c r="E8987">
        <v>2</v>
      </c>
      <c r="F8987">
        <v>5</v>
      </c>
      <c r="G8987">
        <v>-0.94498079115941702</v>
      </c>
      <c r="H8987">
        <v>0.56485306081194131</v>
      </c>
      <c r="I8987">
        <v>-0.5866393340009104</v>
      </c>
      <c r="J8987">
        <v>1.4294492139642303</v>
      </c>
    </row>
    <row r="8988" spans="1:10" x14ac:dyDescent="0.2">
      <c r="A8988">
        <v>35210115</v>
      </c>
      <c r="B8988">
        <v>1219</v>
      </c>
      <c r="C8988">
        <v>5</v>
      </c>
      <c r="D8988">
        <v>5</v>
      </c>
      <c r="E8988">
        <v>1</v>
      </c>
      <c r="F8988">
        <v>5</v>
      </c>
      <c r="G8988">
        <v>1.068546652554458</v>
      </c>
      <c r="H8988">
        <v>0.98237409650186924</v>
      </c>
      <c r="I8988">
        <v>-1.2753350344627585</v>
      </c>
      <c r="J8988">
        <v>1.8303646311099011</v>
      </c>
    </row>
    <row r="8989" spans="1:10" x14ac:dyDescent="0.2">
      <c r="A8989">
        <v>35210116</v>
      </c>
      <c r="B8989">
        <v>620</v>
      </c>
      <c r="C8989">
        <v>3</v>
      </c>
      <c r="D8989">
        <v>3</v>
      </c>
      <c r="E8989">
        <v>4</v>
      </c>
      <c r="F8989">
        <v>4</v>
      </c>
      <c r="G8989">
        <v>-0.27066955492575756</v>
      </c>
      <c r="H8989">
        <v>-0.29690231682259771</v>
      </c>
      <c r="I8989">
        <v>0.32320834273946786</v>
      </c>
      <c r="J8989">
        <v>0.61258701385537484</v>
      </c>
    </row>
    <row r="8990" spans="1:10" x14ac:dyDescent="0.2">
      <c r="A8990">
        <v>35210117</v>
      </c>
      <c r="B8990">
        <v>767</v>
      </c>
      <c r="C8990">
        <v>2</v>
      </c>
      <c r="D8990">
        <v>5</v>
      </c>
      <c r="E8990">
        <v>3</v>
      </c>
      <c r="F8990">
        <v>5</v>
      </c>
      <c r="G8990">
        <v>-0.40330515444710213</v>
      </c>
      <c r="H8990">
        <v>0.80179619071198815</v>
      </c>
      <c r="I8990">
        <v>-0.1621427722315314</v>
      </c>
      <c r="J8990">
        <v>0.91894936530941718</v>
      </c>
    </row>
    <row r="8991" spans="1:10" x14ac:dyDescent="0.2">
      <c r="A8991">
        <v>35210118</v>
      </c>
      <c r="B8991">
        <v>516</v>
      </c>
      <c r="C8991">
        <v>3</v>
      </c>
      <c r="D8991">
        <v>3</v>
      </c>
      <c r="E8991">
        <v>5</v>
      </c>
      <c r="F8991">
        <v>4</v>
      </c>
      <c r="G8991">
        <v>-0.16968711279843188</v>
      </c>
      <c r="H8991">
        <v>-0.24527927938292737</v>
      </c>
      <c r="I8991">
        <v>0.6003170852577735</v>
      </c>
      <c r="J8991">
        <v>5.7272349230577529E-2</v>
      </c>
    </row>
    <row r="8992" spans="1:10" x14ac:dyDescent="0.2">
      <c r="A8992">
        <v>35210119</v>
      </c>
      <c r="B8992">
        <v>775</v>
      </c>
      <c r="C8992">
        <v>4</v>
      </c>
      <c r="D8992">
        <v>5</v>
      </c>
      <c r="E8992">
        <v>2</v>
      </c>
      <c r="F8992">
        <v>5</v>
      </c>
      <c r="G8992">
        <v>4.4218488794189881E-3</v>
      </c>
      <c r="H8992">
        <v>0.6105016922631874</v>
      </c>
      <c r="I8992">
        <v>-0.48948408764437717</v>
      </c>
      <c r="J8992">
        <v>2.155902023844515</v>
      </c>
    </row>
    <row r="8993" spans="1:10" x14ac:dyDescent="0.2">
      <c r="A8993">
        <v>35210120</v>
      </c>
      <c r="B8993">
        <v>280</v>
      </c>
      <c r="C8993">
        <v>4</v>
      </c>
      <c r="D8993">
        <v>5</v>
      </c>
      <c r="E8993">
        <v>1</v>
      </c>
      <c r="F8993">
        <v>5</v>
      </c>
      <c r="G8993">
        <v>7.6177329591742393E-2</v>
      </c>
      <c r="H8993">
        <v>0.86848488351348807</v>
      </c>
      <c r="I8993">
        <v>-0.96368716657832776</v>
      </c>
      <c r="J8993">
        <v>1.9352025863490689</v>
      </c>
    </row>
    <row r="8994" spans="1:10" x14ac:dyDescent="0.2">
      <c r="A8994">
        <v>35210121</v>
      </c>
      <c r="B8994">
        <v>439</v>
      </c>
      <c r="C8994">
        <v>2</v>
      </c>
      <c r="D8994">
        <v>4</v>
      </c>
      <c r="E8994">
        <v>3</v>
      </c>
      <c r="F8994">
        <v>5</v>
      </c>
      <c r="G8994">
        <v>-0.6680460020203679</v>
      </c>
      <c r="H8994">
        <v>0.15269095649990172</v>
      </c>
      <c r="I8994">
        <v>-0.10718928841167505</v>
      </c>
      <c r="J8994">
        <v>1.0563828428326265</v>
      </c>
    </row>
    <row r="8995" spans="1:10" x14ac:dyDescent="0.2">
      <c r="A8995">
        <v>35210122</v>
      </c>
      <c r="B8995">
        <v>425</v>
      </c>
      <c r="C8995">
        <v>1</v>
      </c>
      <c r="D8995">
        <v>4</v>
      </c>
      <c r="E8995">
        <v>2</v>
      </c>
      <c r="F8995">
        <v>5</v>
      </c>
      <c r="G8995">
        <v>-0.89272270458837988</v>
      </c>
      <c r="H8995">
        <v>0.26740944121358773</v>
      </c>
      <c r="I8995">
        <v>-0.52299674176048938</v>
      </c>
      <c r="J8995">
        <v>0.81949203907335277</v>
      </c>
    </row>
    <row r="8996" spans="1:10" x14ac:dyDescent="0.2">
      <c r="A8996">
        <v>35210124</v>
      </c>
      <c r="B8996">
        <v>593</v>
      </c>
      <c r="C8996">
        <v>2</v>
      </c>
      <c r="D8996">
        <v>4</v>
      </c>
      <c r="E8996">
        <v>3</v>
      </c>
      <c r="F8996">
        <v>5</v>
      </c>
      <c r="G8996">
        <v>-0.67522895340565792</v>
      </c>
      <c r="H8996">
        <v>3.2476935162265894E-2</v>
      </c>
      <c r="I8996">
        <v>-9.0763235609143289E-2</v>
      </c>
      <c r="J8996">
        <v>0.76629296230275901</v>
      </c>
    </row>
    <row r="8997" spans="1:10" x14ac:dyDescent="0.2">
      <c r="A8997">
        <v>35210125</v>
      </c>
      <c r="B8997">
        <v>687</v>
      </c>
      <c r="C8997">
        <v>1</v>
      </c>
      <c r="D8997">
        <v>5</v>
      </c>
      <c r="E8997">
        <v>1</v>
      </c>
      <c r="F8997">
        <v>5</v>
      </c>
      <c r="G8997">
        <v>-0.77441686825016087</v>
      </c>
      <c r="H8997">
        <v>1.1922400841475174</v>
      </c>
      <c r="I8997">
        <v>-0.93066804373714107</v>
      </c>
      <c r="J8997">
        <v>3.2469200665028159</v>
      </c>
    </row>
    <row r="8998" spans="1:10" x14ac:dyDescent="0.2">
      <c r="A8998">
        <v>35210130</v>
      </c>
      <c r="B8998">
        <v>1020</v>
      </c>
      <c r="C8998">
        <v>1</v>
      </c>
      <c r="D8998">
        <v>4</v>
      </c>
      <c r="E8998">
        <v>2</v>
      </c>
      <c r="F8998">
        <v>5</v>
      </c>
      <c r="G8998">
        <v>-0.85168193742448706</v>
      </c>
      <c r="H8998">
        <v>1.4857711878328753E-2</v>
      </c>
      <c r="I8998">
        <v>-0.32150458499793788</v>
      </c>
      <c r="J8998">
        <v>1.2168834652992895</v>
      </c>
    </row>
    <row r="8999" spans="1:10" x14ac:dyDescent="0.2">
      <c r="A8999">
        <v>35210131</v>
      </c>
      <c r="B8999">
        <v>713</v>
      </c>
      <c r="C8999">
        <v>2</v>
      </c>
      <c r="D8999">
        <v>4</v>
      </c>
      <c r="E8999">
        <v>3</v>
      </c>
      <c r="F8999">
        <v>5</v>
      </c>
      <c r="G8999">
        <v>-0.69579497690476955</v>
      </c>
      <c r="H8999">
        <v>4.7162785662765397E-2</v>
      </c>
      <c r="I8999">
        <v>-5.414963627336726E-2</v>
      </c>
      <c r="J8999">
        <v>0.76502039301624047</v>
      </c>
    </row>
    <row r="9000" spans="1:10" x14ac:dyDescent="0.2">
      <c r="A9000">
        <v>35210132</v>
      </c>
      <c r="B9000">
        <v>566</v>
      </c>
      <c r="C9000">
        <v>2</v>
      </c>
      <c r="D9000">
        <v>3</v>
      </c>
      <c r="E9000">
        <v>5</v>
      </c>
      <c r="F9000">
        <v>4</v>
      </c>
      <c r="G9000">
        <v>-0.46947249771737321</v>
      </c>
      <c r="H9000">
        <v>-5.5835697215121716E-2</v>
      </c>
      <c r="I9000">
        <v>0.57623398890689781</v>
      </c>
      <c r="J9000">
        <v>0.18131487198897892</v>
      </c>
    </row>
    <row r="9001" spans="1:10" x14ac:dyDescent="0.2">
      <c r="A9001">
        <v>35210133</v>
      </c>
      <c r="B9001">
        <v>801</v>
      </c>
      <c r="C9001">
        <v>4</v>
      </c>
      <c r="D9001">
        <v>5</v>
      </c>
      <c r="E9001">
        <v>4</v>
      </c>
      <c r="F9001">
        <v>5</v>
      </c>
      <c r="G9001">
        <v>0.51541768865018966</v>
      </c>
      <c r="H9001">
        <v>0.71149047233782348</v>
      </c>
      <c r="I9001">
        <v>5.0933109780257869E-2</v>
      </c>
      <c r="J9001">
        <v>1.3216315685288473</v>
      </c>
    </row>
    <row r="9002" spans="1:10" x14ac:dyDescent="0.2">
      <c r="A9002">
        <v>35210145</v>
      </c>
      <c r="B9002">
        <v>433</v>
      </c>
      <c r="C9002">
        <v>2</v>
      </c>
      <c r="D9002">
        <v>3</v>
      </c>
      <c r="E9002">
        <v>2</v>
      </c>
      <c r="F9002">
        <v>4</v>
      </c>
      <c r="G9002">
        <v>-0.59805841308704366</v>
      </c>
      <c r="H9002">
        <v>-0.10100940809845722</v>
      </c>
      <c r="I9002">
        <v>-0.49027772335608055</v>
      </c>
      <c r="J9002">
        <v>0.52172160673339318</v>
      </c>
    </row>
    <row r="9003" spans="1:10" x14ac:dyDescent="0.2">
      <c r="A9003">
        <v>35210146</v>
      </c>
      <c r="B9003">
        <v>516</v>
      </c>
      <c r="C9003">
        <v>2</v>
      </c>
      <c r="D9003">
        <v>1</v>
      </c>
      <c r="E9003">
        <v>4</v>
      </c>
      <c r="F9003">
        <v>4</v>
      </c>
      <c r="G9003">
        <v>-0.66625086275608636</v>
      </c>
      <c r="H9003">
        <v>-0.8448963657178884</v>
      </c>
      <c r="I9003">
        <v>0.21269085093699033</v>
      </c>
      <c r="J9003">
        <v>0.25970299364151161</v>
      </c>
    </row>
    <row r="9004" spans="1:10" x14ac:dyDescent="0.2">
      <c r="A9004">
        <v>35210147</v>
      </c>
      <c r="B9004">
        <v>510</v>
      </c>
      <c r="C9004">
        <v>2</v>
      </c>
      <c r="D9004">
        <v>1</v>
      </c>
      <c r="E9004">
        <v>4</v>
      </c>
      <c r="F9004">
        <v>4</v>
      </c>
      <c r="G9004">
        <v>-0.75460910355670374</v>
      </c>
      <c r="H9004">
        <v>-0.95347328626683314</v>
      </c>
      <c r="I9004">
        <v>0.1324537735044557</v>
      </c>
      <c r="J9004">
        <v>0.21579567475436445</v>
      </c>
    </row>
    <row r="9005" spans="1:10" x14ac:dyDescent="0.2">
      <c r="A9005">
        <v>35210148</v>
      </c>
      <c r="B9005">
        <v>273</v>
      </c>
      <c r="C9005">
        <v>3</v>
      </c>
      <c r="D9005">
        <v>3</v>
      </c>
      <c r="E9005">
        <v>2</v>
      </c>
      <c r="F9005">
        <v>4</v>
      </c>
      <c r="G9005">
        <v>-0.28626302563791939</v>
      </c>
      <c r="H9005">
        <v>-0.10148323929686179</v>
      </c>
      <c r="I9005">
        <v>-0.51638550629636271</v>
      </c>
      <c r="J9005">
        <v>0.21081455997190932</v>
      </c>
    </row>
    <row r="9006" spans="1:10" x14ac:dyDescent="0.2">
      <c r="A9006">
        <v>35210151</v>
      </c>
      <c r="B9006">
        <v>702</v>
      </c>
      <c r="C9006">
        <v>1</v>
      </c>
      <c r="D9006">
        <v>4</v>
      </c>
      <c r="E9006">
        <v>1</v>
      </c>
      <c r="F9006">
        <v>4</v>
      </c>
      <c r="G9006">
        <v>-0.83217644392979162</v>
      </c>
      <c r="H9006">
        <v>0.52221381681874968</v>
      </c>
      <c r="I9006">
        <v>-0.8550620683465695</v>
      </c>
      <c r="J9006">
        <v>0.20051936079649291</v>
      </c>
    </row>
    <row r="9007" spans="1:10" x14ac:dyDescent="0.2">
      <c r="A9007">
        <v>35210152</v>
      </c>
      <c r="B9007">
        <v>432</v>
      </c>
      <c r="C9007">
        <v>2</v>
      </c>
      <c r="D9007">
        <v>4</v>
      </c>
      <c r="E9007">
        <v>2</v>
      </c>
      <c r="F9007">
        <v>4</v>
      </c>
      <c r="G9007">
        <v>-0.56834052510519084</v>
      </c>
      <c r="H9007">
        <v>5.1233495999334314E-2</v>
      </c>
      <c r="I9007">
        <v>-0.37892137403831783</v>
      </c>
      <c r="J9007">
        <v>0.28599335526190423</v>
      </c>
    </row>
    <row r="9008" spans="1:10" x14ac:dyDescent="0.2">
      <c r="A9008">
        <v>35210153</v>
      </c>
      <c r="B9008">
        <v>586</v>
      </c>
      <c r="C9008">
        <v>2</v>
      </c>
      <c r="D9008">
        <v>4</v>
      </c>
      <c r="E9008">
        <v>1</v>
      </c>
      <c r="F9008">
        <v>5</v>
      </c>
      <c r="G9008">
        <v>-0.73119702564817479</v>
      </c>
      <c r="H9008">
        <v>0.2626154662902439</v>
      </c>
      <c r="I9008">
        <v>-0.76988038492890154</v>
      </c>
      <c r="J9008">
        <v>0.7563099703149041</v>
      </c>
    </row>
    <row r="9009" spans="1:10" x14ac:dyDescent="0.2">
      <c r="A9009">
        <v>35210154</v>
      </c>
      <c r="B9009">
        <v>263</v>
      </c>
      <c r="C9009">
        <v>3</v>
      </c>
      <c r="D9009">
        <v>3</v>
      </c>
      <c r="E9009">
        <v>2</v>
      </c>
      <c r="F9009">
        <v>4</v>
      </c>
      <c r="G9009">
        <v>-0.2317375372567172</v>
      </c>
      <c r="H9009">
        <v>-0.27001723614830736</v>
      </c>
      <c r="I9009">
        <v>-0.51642997629922749</v>
      </c>
      <c r="J9009">
        <v>0.31048946256518828</v>
      </c>
    </row>
    <row r="9010" spans="1:10" x14ac:dyDescent="0.2">
      <c r="A9010">
        <v>35210155</v>
      </c>
      <c r="B9010">
        <v>492</v>
      </c>
      <c r="C9010">
        <v>2</v>
      </c>
      <c r="D9010">
        <v>4</v>
      </c>
      <c r="E9010">
        <v>4</v>
      </c>
      <c r="F9010">
        <v>4</v>
      </c>
      <c r="G9010">
        <v>-0.72923625218322463</v>
      </c>
      <c r="H9010">
        <v>0.10290499468898585</v>
      </c>
      <c r="I9010">
        <v>9.1704213892577144E-2</v>
      </c>
      <c r="J9010">
        <v>0.38339274519258043</v>
      </c>
    </row>
    <row r="9011" spans="1:10" x14ac:dyDescent="0.2">
      <c r="A9011">
        <v>35210156</v>
      </c>
      <c r="B9011">
        <v>405</v>
      </c>
      <c r="C9011">
        <v>3</v>
      </c>
      <c r="D9011">
        <v>3</v>
      </c>
      <c r="E9011">
        <v>3</v>
      </c>
      <c r="F9011">
        <v>4</v>
      </c>
      <c r="G9011">
        <v>-0.25152704878354143</v>
      </c>
      <c r="H9011">
        <v>-0.17206591962955783</v>
      </c>
      <c r="I9011">
        <v>-0.12182577010738417</v>
      </c>
      <c r="J9011">
        <v>0.31251111779283258</v>
      </c>
    </row>
    <row r="9012" spans="1:10" x14ac:dyDescent="0.2">
      <c r="A9012">
        <v>35210157</v>
      </c>
      <c r="B9012">
        <v>402</v>
      </c>
      <c r="C9012">
        <v>2</v>
      </c>
      <c r="D9012">
        <v>3</v>
      </c>
      <c r="E9012">
        <v>3</v>
      </c>
      <c r="F9012">
        <v>4</v>
      </c>
      <c r="G9012">
        <v>-0.47518851588202338</v>
      </c>
      <c r="H9012">
        <v>-0.17792827811174367</v>
      </c>
      <c r="I9012">
        <v>-0.30351610589100608</v>
      </c>
      <c r="J9012">
        <v>0.38551165413180716</v>
      </c>
    </row>
    <row r="9013" spans="1:10" x14ac:dyDescent="0.2">
      <c r="A9013">
        <v>35210158</v>
      </c>
      <c r="B9013">
        <v>584</v>
      </c>
      <c r="C9013">
        <v>3</v>
      </c>
      <c r="D9013">
        <v>4</v>
      </c>
      <c r="E9013">
        <v>1</v>
      </c>
      <c r="F9013">
        <v>5</v>
      </c>
      <c r="G9013">
        <v>-0.36787299791152495</v>
      </c>
      <c r="H9013">
        <v>0.53440670823899727</v>
      </c>
      <c r="I9013">
        <v>-1.0068646186278889</v>
      </c>
      <c r="J9013">
        <v>0.75037553326420103</v>
      </c>
    </row>
    <row r="9014" spans="1:10" x14ac:dyDescent="0.2">
      <c r="A9014">
        <v>35210159</v>
      </c>
      <c r="B9014">
        <v>554</v>
      </c>
      <c r="C9014">
        <v>2</v>
      </c>
      <c r="D9014">
        <v>4</v>
      </c>
      <c r="E9014">
        <v>1</v>
      </c>
      <c r="F9014">
        <v>5</v>
      </c>
      <c r="G9014">
        <v>-0.48993127664353142</v>
      </c>
      <c r="H9014">
        <v>0.2192675786381485</v>
      </c>
      <c r="I9014">
        <v>-0.79305589930514842</v>
      </c>
      <c r="J9014">
        <v>0.71957172807651792</v>
      </c>
    </row>
    <row r="9015" spans="1:10" x14ac:dyDescent="0.2">
      <c r="A9015">
        <v>35210160</v>
      </c>
      <c r="B9015">
        <v>313</v>
      </c>
      <c r="C9015">
        <v>1</v>
      </c>
      <c r="D9015">
        <v>3</v>
      </c>
      <c r="E9015">
        <v>1</v>
      </c>
      <c r="F9015">
        <v>4</v>
      </c>
      <c r="G9015">
        <v>-1.1458341947692723</v>
      </c>
      <c r="H9015">
        <v>-0.12892992405679618</v>
      </c>
      <c r="I9015">
        <v>-0.84818905269795786</v>
      </c>
      <c r="J9015">
        <v>0.49630043343160946</v>
      </c>
    </row>
    <row r="9016" spans="1:10" x14ac:dyDescent="0.2">
      <c r="A9016">
        <v>35210161</v>
      </c>
      <c r="B9016">
        <v>1014</v>
      </c>
      <c r="C9016">
        <v>4</v>
      </c>
      <c r="D9016">
        <v>5</v>
      </c>
      <c r="E9016">
        <v>5</v>
      </c>
      <c r="F9016">
        <v>4</v>
      </c>
      <c r="G9016">
        <v>0.36237859191515148</v>
      </c>
      <c r="H9016">
        <v>0.80164080441076169</v>
      </c>
      <c r="I9016">
        <v>0.80502841205506881</v>
      </c>
      <c r="J9016">
        <v>0.64540932466824441</v>
      </c>
    </row>
    <row r="9017" spans="1:10" x14ac:dyDescent="0.2">
      <c r="A9017">
        <v>35210162</v>
      </c>
      <c r="B9017">
        <v>948</v>
      </c>
      <c r="C9017">
        <v>2</v>
      </c>
      <c r="D9017">
        <v>5</v>
      </c>
      <c r="E9017">
        <v>1</v>
      </c>
      <c r="F9017">
        <v>5</v>
      </c>
      <c r="G9017">
        <v>-0.67379948181569504</v>
      </c>
      <c r="H9017">
        <v>0.86960778255010507</v>
      </c>
      <c r="I9017">
        <v>-0.73970436539542694</v>
      </c>
      <c r="J9017">
        <v>1.1451173109290029</v>
      </c>
    </row>
    <row r="9018" spans="1:10" x14ac:dyDescent="0.2">
      <c r="A9018">
        <v>35210163</v>
      </c>
      <c r="B9018">
        <v>407</v>
      </c>
      <c r="C9018">
        <v>1</v>
      </c>
      <c r="D9018">
        <v>5</v>
      </c>
      <c r="E9018">
        <v>1</v>
      </c>
      <c r="F9018">
        <v>5</v>
      </c>
      <c r="G9018">
        <v>-0.96821951177695231</v>
      </c>
      <c r="H9018">
        <v>0.89499768237762067</v>
      </c>
      <c r="I9018">
        <v>-0.91447864106335597</v>
      </c>
      <c r="J9018">
        <v>1.236177772114037</v>
      </c>
    </row>
    <row r="9019" spans="1:10" x14ac:dyDescent="0.2">
      <c r="A9019">
        <v>35210164</v>
      </c>
      <c r="B9019">
        <v>850</v>
      </c>
      <c r="C9019">
        <v>1</v>
      </c>
      <c r="D9019">
        <v>5</v>
      </c>
      <c r="E9019">
        <v>2</v>
      </c>
      <c r="F9019">
        <v>5</v>
      </c>
      <c r="G9019">
        <v>-0.76395942950410201</v>
      </c>
      <c r="H9019">
        <v>0.71447225438246198</v>
      </c>
      <c r="I9019">
        <v>-0.5516792714379426</v>
      </c>
      <c r="J9019">
        <v>1.1200908519385435</v>
      </c>
    </row>
    <row r="9020" spans="1:10" x14ac:dyDescent="0.2">
      <c r="A9020">
        <v>35210165</v>
      </c>
      <c r="B9020">
        <v>444</v>
      </c>
      <c r="C9020">
        <v>2</v>
      </c>
      <c r="D9020">
        <v>5</v>
      </c>
      <c r="E9020">
        <v>3</v>
      </c>
      <c r="F9020">
        <v>5</v>
      </c>
      <c r="G9020">
        <v>-0.753673669930917</v>
      </c>
      <c r="H9020">
        <v>1.131411546586836</v>
      </c>
      <c r="I9020">
        <v>-0.30163090689624805</v>
      </c>
      <c r="J9020">
        <v>0.99753448641805209</v>
      </c>
    </row>
    <row r="9021" spans="1:10" x14ac:dyDescent="0.2">
      <c r="A9021">
        <v>35210166</v>
      </c>
      <c r="B9021">
        <v>396</v>
      </c>
      <c r="C9021">
        <v>1</v>
      </c>
      <c r="D9021">
        <v>5</v>
      </c>
      <c r="E9021">
        <v>4</v>
      </c>
      <c r="F9021">
        <v>5</v>
      </c>
      <c r="G9021">
        <v>-0.91892919755465652</v>
      </c>
      <c r="H9021">
        <v>0.7779036002884675</v>
      </c>
      <c r="I9021">
        <v>9.6989819724309312E-2</v>
      </c>
      <c r="J9021">
        <v>0.92181416103250147</v>
      </c>
    </row>
    <row r="9022" spans="1:10" x14ac:dyDescent="0.2">
      <c r="A9022">
        <v>35210167</v>
      </c>
      <c r="B9022">
        <v>724</v>
      </c>
      <c r="C9022">
        <v>2</v>
      </c>
      <c r="D9022">
        <v>4</v>
      </c>
      <c r="E9022">
        <v>3</v>
      </c>
      <c r="F9022">
        <v>4</v>
      </c>
      <c r="G9022">
        <v>-0.58524106194087211</v>
      </c>
      <c r="H9022">
        <v>0.34340005570230892</v>
      </c>
      <c r="I9022">
        <v>3.2790428433117559E-2</v>
      </c>
      <c r="J9022">
        <v>0.52459771723914783</v>
      </c>
    </row>
    <row r="9023" spans="1:10" x14ac:dyDescent="0.2">
      <c r="A9023">
        <v>35210168</v>
      </c>
      <c r="B9023">
        <v>1406</v>
      </c>
      <c r="C9023">
        <v>2</v>
      </c>
      <c r="D9023">
        <v>4</v>
      </c>
      <c r="E9023">
        <v>2</v>
      </c>
      <c r="F9023">
        <v>5</v>
      </c>
      <c r="G9023">
        <v>-0.65597712042094536</v>
      </c>
      <c r="H9023">
        <v>0.46007124549862249</v>
      </c>
      <c r="I9023">
        <v>-0.36242258751401762</v>
      </c>
      <c r="J9023">
        <v>1.0019430785479124</v>
      </c>
    </row>
    <row r="9024" spans="1:10" x14ac:dyDescent="0.2">
      <c r="A9024">
        <v>35210169</v>
      </c>
      <c r="B9024">
        <v>522</v>
      </c>
      <c r="C9024">
        <v>2</v>
      </c>
      <c r="D9024">
        <v>3</v>
      </c>
      <c r="E9024">
        <v>1</v>
      </c>
      <c r="F9024">
        <v>4</v>
      </c>
      <c r="G9024">
        <v>-0.5369727848394058</v>
      </c>
      <c r="H9024">
        <v>-0.21029251612752806</v>
      </c>
      <c r="I9024">
        <v>-0.84722193889179942</v>
      </c>
      <c r="J9024">
        <v>0.56241356608214588</v>
      </c>
    </row>
    <row r="9025" spans="1:10" x14ac:dyDescent="0.2">
      <c r="A9025">
        <v>35210170</v>
      </c>
      <c r="B9025">
        <v>631</v>
      </c>
      <c r="C9025">
        <v>2</v>
      </c>
      <c r="D9025">
        <v>4</v>
      </c>
      <c r="E9025">
        <v>1</v>
      </c>
      <c r="F9025">
        <v>5</v>
      </c>
      <c r="G9025">
        <v>-0.54613910087186701</v>
      </c>
      <c r="H9025">
        <v>4.2515160765373157E-2</v>
      </c>
      <c r="I9025">
        <v>-0.85288249233753866</v>
      </c>
      <c r="J9025">
        <v>0.98484424543581084</v>
      </c>
    </row>
    <row r="9026" spans="1:10" x14ac:dyDescent="0.2">
      <c r="A9026">
        <v>35210171</v>
      </c>
      <c r="B9026">
        <v>587</v>
      </c>
      <c r="C9026">
        <v>4</v>
      </c>
      <c r="D9026">
        <v>3</v>
      </c>
      <c r="E9026">
        <v>2</v>
      </c>
      <c r="F9026">
        <v>4</v>
      </c>
      <c r="G9026">
        <v>1.2698471997237323E-2</v>
      </c>
      <c r="H9026">
        <v>-0.37368264526268846</v>
      </c>
      <c r="I9026">
        <v>-0.37565673307127012</v>
      </c>
      <c r="J9026">
        <v>6.9430966603368671E-2</v>
      </c>
    </row>
    <row r="9027" spans="1:10" x14ac:dyDescent="0.2">
      <c r="A9027">
        <v>35210172</v>
      </c>
      <c r="B9027">
        <v>466</v>
      </c>
      <c r="C9027">
        <v>1</v>
      </c>
      <c r="D9027">
        <v>3</v>
      </c>
      <c r="E9027">
        <v>2</v>
      </c>
      <c r="F9027">
        <v>4</v>
      </c>
      <c r="G9027">
        <v>-0.81749788835100867</v>
      </c>
      <c r="H9027">
        <v>-0.14940748299625436</v>
      </c>
      <c r="I9027">
        <v>-0.63807846990855377</v>
      </c>
      <c r="J9027">
        <v>0.48673822798389982</v>
      </c>
    </row>
    <row r="9028" spans="1:10" x14ac:dyDescent="0.2">
      <c r="A9028">
        <v>35210173</v>
      </c>
      <c r="B9028">
        <v>529</v>
      </c>
      <c r="C9028">
        <v>2</v>
      </c>
      <c r="D9028">
        <v>3</v>
      </c>
      <c r="E9028">
        <v>1</v>
      </c>
      <c r="F9028">
        <v>4</v>
      </c>
      <c r="G9028">
        <v>-0.7232954432900176</v>
      </c>
      <c r="H9028">
        <v>-0.21694493392242198</v>
      </c>
      <c r="I9028">
        <v>-0.81462496896681602</v>
      </c>
      <c r="J9028">
        <v>0.42600872594798284</v>
      </c>
    </row>
    <row r="9029" spans="1:10" x14ac:dyDescent="0.2">
      <c r="A9029">
        <v>35210174</v>
      </c>
      <c r="B9029">
        <v>505</v>
      </c>
      <c r="C9029">
        <v>1</v>
      </c>
      <c r="D9029">
        <v>4</v>
      </c>
      <c r="E9029">
        <v>2</v>
      </c>
      <c r="F9029">
        <v>5</v>
      </c>
      <c r="G9029">
        <v>-0.87728193816574118</v>
      </c>
      <c r="H9029">
        <v>9.2597840098059991E-2</v>
      </c>
      <c r="I9029">
        <v>-0.52070712562103583</v>
      </c>
      <c r="J9029">
        <v>0.86363534137713904</v>
      </c>
    </row>
    <row r="9030" spans="1:10" x14ac:dyDescent="0.2">
      <c r="A9030">
        <v>35210175</v>
      </c>
      <c r="B9030">
        <v>521</v>
      </c>
      <c r="C9030">
        <v>2</v>
      </c>
      <c r="D9030">
        <v>2</v>
      </c>
      <c r="E9030">
        <v>2</v>
      </c>
      <c r="F9030">
        <v>4</v>
      </c>
      <c r="G9030">
        <v>-0.61475898091568881</v>
      </c>
      <c r="H9030">
        <v>-0.57867505180741008</v>
      </c>
      <c r="I9030">
        <v>-0.32767621148970788</v>
      </c>
      <c r="J9030">
        <v>0.36144759527922743</v>
      </c>
    </row>
    <row r="9031" spans="1:10" x14ac:dyDescent="0.2">
      <c r="A9031">
        <v>35210176</v>
      </c>
      <c r="B9031">
        <v>1235</v>
      </c>
      <c r="C9031">
        <v>4</v>
      </c>
      <c r="D9031">
        <v>5</v>
      </c>
      <c r="E9031">
        <v>1</v>
      </c>
      <c r="F9031">
        <v>4</v>
      </c>
      <c r="G9031">
        <v>0.24478146271019635</v>
      </c>
      <c r="H9031">
        <v>1.579929499034096</v>
      </c>
      <c r="I9031">
        <v>-1.1540895339086288</v>
      </c>
      <c r="J9031">
        <v>0.71140871308345777</v>
      </c>
    </row>
    <row r="9032" spans="1:10" x14ac:dyDescent="0.2">
      <c r="A9032">
        <v>35210177</v>
      </c>
      <c r="B9032">
        <v>453</v>
      </c>
      <c r="C9032">
        <v>3</v>
      </c>
      <c r="D9032">
        <v>3</v>
      </c>
      <c r="E9032">
        <v>3</v>
      </c>
      <c r="F9032">
        <v>4</v>
      </c>
      <c r="G9032">
        <v>-0.23914161358149119</v>
      </c>
      <c r="H9032">
        <v>-0.15476596492468034</v>
      </c>
      <c r="I9032">
        <v>-7.7255875281107833E-3</v>
      </c>
      <c r="J9032">
        <v>0.38863995342291685</v>
      </c>
    </row>
    <row r="9033" spans="1:10" x14ac:dyDescent="0.2">
      <c r="A9033">
        <v>35210178</v>
      </c>
      <c r="B9033">
        <v>445</v>
      </c>
      <c r="C9033">
        <v>3</v>
      </c>
      <c r="D9033">
        <v>3</v>
      </c>
      <c r="E9033">
        <v>1</v>
      </c>
      <c r="F9033">
        <v>4</v>
      </c>
      <c r="G9033">
        <v>-0.36489933101491639</v>
      </c>
      <c r="H9033">
        <v>-0.11367252002656708</v>
      </c>
      <c r="I9033">
        <v>-1.0064377424322859</v>
      </c>
      <c r="J9033">
        <v>0.16878767990969898</v>
      </c>
    </row>
    <row r="9034" spans="1:10" x14ac:dyDescent="0.2">
      <c r="A9034">
        <v>35210179</v>
      </c>
      <c r="B9034">
        <v>595</v>
      </c>
      <c r="C9034">
        <v>3</v>
      </c>
      <c r="D9034">
        <v>4</v>
      </c>
      <c r="E9034">
        <v>1</v>
      </c>
      <c r="F9034">
        <v>4</v>
      </c>
      <c r="G9034">
        <v>-0.28981223428273006</v>
      </c>
      <c r="H9034">
        <v>0.32128458681259453</v>
      </c>
      <c r="I9034">
        <v>-0.91238798603045834</v>
      </c>
      <c r="J9034">
        <v>0.270255828419319</v>
      </c>
    </row>
    <row r="9035" spans="1:10" x14ac:dyDescent="0.2">
      <c r="A9035">
        <v>35210180</v>
      </c>
      <c r="B9035">
        <v>526</v>
      </c>
      <c r="C9035">
        <v>3</v>
      </c>
      <c r="D9035">
        <v>4</v>
      </c>
      <c r="E9035">
        <v>1</v>
      </c>
      <c r="F9035">
        <v>3</v>
      </c>
      <c r="G9035">
        <v>-0.27310919544196904</v>
      </c>
      <c r="H9035">
        <v>0.21476609567832383</v>
      </c>
      <c r="I9035">
        <v>-1.0514070580353878</v>
      </c>
      <c r="J9035">
        <v>-0.23435918933010691</v>
      </c>
    </row>
    <row r="9036" spans="1:10" x14ac:dyDescent="0.2">
      <c r="A9036">
        <v>35210181</v>
      </c>
      <c r="B9036">
        <v>782</v>
      </c>
      <c r="C9036">
        <v>5</v>
      </c>
      <c r="D9036">
        <v>3</v>
      </c>
      <c r="E9036">
        <v>5</v>
      </c>
      <c r="F9036">
        <v>4</v>
      </c>
      <c r="G9036">
        <v>0.74928994428157858</v>
      </c>
      <c r="H9036">
        <v>-4.9996837176781592E-2</v>
      </c>
      <c r="I9036">
        <v>1.4307114580507658</v>
      </c>
      <c r="J9036">
        <v>-5.7727499530720296E-2</v>
      </c>
    </row>
    <row r="9037" spans="1:10" x14ac:dyDescent="0.2">
      <c r="A9037">
        <v>35210182</v>
      </c>
      <c r="B9037">
        <v>1008</v>
      </c>
      <c r="C9037">
        <v>5</v>
      </c>
      <c r="D9037">
        <v>5</v>
      </c>
      <c r="E9037">
        <v>1</v>
      </c>
      <c r="F9037">
        <v>5</v>
      </c>
      <c r="G9037">
        <v>1.7941655762333331</v>
      </c>
      <c r="H9037">
        <v>0.96044070329929865</v>
      </c>
      <c r="I9037">
        <v>-1.4652889473249799</v>
      </c>
      <c r="J9037">
        <v>0.84006638233049724</v>
      </c>
    </row>
    <row r="9038" spans="1:10" x14ac:dyDescent="0.2">
      <c r="A9038">
        <v>35210183</v>
      </c>
      <c r="B9038">
        <v>574</v>
      </c>
      <c r="C9038">
        <v>4</v>
      </c>
      <c r="D9038">
        <v>4</v>
      </c>
      <c r="E9038">
        <v>1</v>
      </c>
      <c r="F9038">
        <v>2</v>
      </c>
      <c r="G9038">
        <v>0.555781829477344</v>
      </c>
      <c r="H9038">
        <v>0.24576947031916715</v>
      </c>
      <c r="I9038">
        <v>-0.88512473036835049</v>
      </c>
      <c r="J9038">
        <v>-0.45469584547713837</v>
      </c>
    </row>
    <row r="9039" spans="1:10" x14ac:dyDescent="0.2">
      <c r="A9039">
        <v>35210186</v>
      </c>
      <c r="B9039">
        <v>242</v>
      </c>
      <c r="C9039">
        <v>4</v>
      </c>
      <c r="D9039">
        <v>4</v>
      </c>
      <c r="E9039">
        <v>3</v>
      </c>
      <c r="F9039">
        <v>4</v>
      </c>
      <c r="G9039">
        <v>0.27044534976305501</v>
      </c>
      <c r="H9039">
        <v>0.39182747166367915</v>
      </c>
      <c r="I9039">
        <v>-8.4250106243661457E-2</v>
      </c>
      <c r="J9039">
        <v>-5.8487949405583474E-3</v>
      </c>
    </row>
    <row r="9040" spans="1:10" x14ac:dyDescent="0.2">
      <c r="A9040">
        <v>35210187</v>
      </c>
      <c r="B9040">
        <v>395</v>
      </c>
      <c r="C9040">
        <v>4</v>
      </c>
      <c r="D9040">
        <v>3</v>
      </c>
      <c r="E9040">
        <v>1</v>
      </c>
      <c r="F9040">
        <v>3</v>
      </c>
      <c r="G9040">
        <v>0.30869251988072915</v>
      </c>
      <c r="H9040">
        <v>-0.42822729615522265</v>
      </c>
      <c r="I9040">
        <v>-0.7715902787299318</v>
      </c>
      <c r="J9040">
        <v>-0.11611740135183178</v>
      </c>
    </row>
    <row r="9041" spans="1:10" x14ac:dyDescent="0.2">
      <c r="A9041">
        <v>35210188</v>
      </c>
      <c r="B9041">
        <v>466</v>
      </c>
      <c r="C9041">
        <v>3</v>
      </c>
      <c r="D9041">
        <v>1</v>
      </c>
      <c r="E9041">
        <v>2</v>
      </c>
      <c r="F9041">
        <v>3</v>
      </c>
      <c r="G9041">
        <v>-0.28024911060072744</v>
      </c>
      <c r="H9041">
        <v>-0.78109192818002426</v>
      </c>
      <c r="I9041">
        <v>-0.59693323212275906</v>
      </c>
      <c r="J9041">
        <v>-0.37228778732635415</v>
      </c>
    </row>
    <row r="9042" spans="1:10" x14ac:dyDescent="0.2">
      <c r="A9042">
        <v>35210189</v>
      </c>
      <c r="B9042">
        <v>1194</v>
      </c>
      <c r="C9042">
        <v>4</v>
      </c>
      <c r="D9042">
        <v>5</v>
      </c>
      <c r="E9042">
        <v>2</v>
      </c>
      <c r="F9042">
        <v>4</v>
      </c>
      <c r="G9042">
        <v>0.13725258565706513</v>
      </c>
      <c r="H9042">
        <v>3.7689655286084411</v>
      </c>
      <c r="I9042">
        <v>-0.40132252943026875</v>
      </c>
      <c r="J9042">
        <v>0.68716575218687004</v>
      </c>
    </row>
    <row r="9043" spans="1:10" x14ac:dyDescent="0.2">
      <c r="A9043">
        <v>35210190</v>
      </c>
      <c r="B9043">
        <v>398</v>
      </c>
      <c r="C9043">
        <v>3</v>
      </c>
      <c r="D9043">
        <v>4</v>
      </c>
      <c r="E9043">
        <v>3</v>
      </c>
      <c r="F9043">
        <v>4</v>
      </c>
      <c r="G9043">
        <v>-0.14273600875621345</v>
      </c>
      <c r="H9043">
        <v>0.41564872872270153</v>
      </c>
      <c r="I9043">
        <v>-0.26075912611074098</v>
      </c>
      <c r="J9043">
        <v>0.7047631908797658</v>
      </c>
    </row>
    <row r="9044" spans="1:10" x14ac:dyDescent="0.2">
      <c r="A9044">
        <v>35210191</v>
      </c>
      <c r="B9044">
        <v>303</v>
      </c>
      <c r="C9044">
        <v>3</v>
      </c>
      <c r="D9044">
        <v>2</v>
      </c>
      <c r="E9044">
        <v>2</v>
      </c>
      <c r="F9044">
        <v>3</v>
      </c>
      <c r="G9044">
        <v>-0.10653076681996811</v>
      </c>
      <c r="H9044">
        <v>-0.59772792158407895</v>
      </c>
      <c r="I9044">
        <v>-0.70498747924621763</v>
      </c>
      <c r="J9044">
        <v>-0.29872751080467647</v>
      </c>
    </row>
    <row r="9045" spans="1:10" x14ac:dyDescent="0.2">
      <c r="A9045">
        <v>35210192</v>
      </c>
      <c r="B9045">
        <v>578</v>
      </c>
      <c r="C9045">
        <v>3</v>
      </c>
      <c r="D9045">
        <v>1</v>
      </c>
      <c r="E9045">
        <v>3</v>
      </c>
      <c r="F9045">
        <v>4</v>
      </c>
      <c r="G9045">
        <v>-0.18845597624329305</v>
      </c>
      <c r="H9045">
        <v>-0.87807348421452458</v>
      </c>
      <c r="I9045">
        <v>-3.9735845377734835E-2</v>
      </c>
      <c r="J9045">
        <v>-4.3876583295269223E-2</v>
      </c>
    </row>
    <row r="9046" spans="1:10" x14ac:dyDescent="0.2">
      <c r="A9046">
        <v>35210193</v>
      </c>
      <c r="B9046">
        <v>378</v>
      </c>
      <c r="C9046">
        <v>2</v>
      </c>
      <c r="D9046">
        <v>1</v>
      </c>
      <c r="E9046">
        <v>2</v>
      </c>
      <c r="F9046">
        <v>3</v>
      </c>
      <c r="G9046">
        <v>-0.51327491348211352</v>
      </c>
      <c r="H9046">
        <v>-1.0342680981901879</v>
      </c>
      <c r="I9046">
        <v>-0.39113491513482296</v>
      </c>
      <c r="J9046">
        <v>-0.36721578606342764</v>
      </c>
    </row>
    <row r="9047" spans="1:10" x14ac:dyDescent="0.2">
      <c r="A9047">
        <v>35210194</v>
      </c>
      <c r="B9047">
        <v>887</v>
      </c>
      <c r="C9047">
        <v>5</v>
      </c>
      <c r="D9047">
        <v>4</v>
      </c>
      <c r="E9047">
        <v>4</v>
      </c>
      <c r="F9047">
        <v>4</v>
      </c>
      <c r="G9047">
        <v>2.3642008401805814</v>
      </c>
      <c r="H9047">
        <v>0.4735696627446101</v>
      </c>
      <c r="I9047">
        <v>0.15121629254447136</v>
      </c>
      <c r="J9047">
        <v>0.34330791137920802</v>
      </c>
    </row>
    <row r="9048" spans="1:10" x14ac:dyDescent="0.2">
      <c r="A9048">
        <v>35210195</v>
      </c>
      <c r="B9048">
        <v>594</v>
      </c>
      <c r="C9048">
        <v>3</v>
      </c>
      <c r="D9048">
        <v>2</v>
      </c>
      <c r="E9048">
        <v>5</v>
      </c>
      <c r="F9048">
        <v>3</v>
      </c>
      <c r="G9048">
        <v>-0.26660517240881232</v>
      </c>
      <c r="H9048">
        <v>-0.45498796387005791</v>
      </c>
      <c r="I9048">
        <v>0.71736107515649317</v>
      </c>
      <c r="J9048">
        <v>-0.3383875485681036</v>
      </c>
    </row>
    <row r="9049" spans="1:10" x14ac:dyDescent="0.2">
      <c r="A9049">
        <v>35210198</v>
      </c>
      <c r="B9049">
        <v>424</v>
      </c>
      <c r="C9049">
        <v>2</v>
      </c>
      <c r="D9049">
        <v>3</v>
      </c>
      <c r="E9049">
        <v>4</v>
      </c>
      <c r="F9049">
        <v>4</v>
      </c>
      <c r="G9049">
        <v>-0.57464283390028403</v>
      </c>
      <c r="H9049">
        <v>-0.16932383177534546</v>
      </c>
      <c r="I9049">
        <v>0.28978871118126437</v>
      </c>
      <c r="J9049">
        <v>0.63479299711652648</v>
      </c>
    </row>
    <row r="9050" spans="1:10" x14ac:dyDescent="0.2">
      <c r="A9050">
        <v>35210199</v>
      </c>
      <c r="B9050">
        <v>590</v>
      </c>
      <c r="C9050">
        <v>1</v>
      </c>
      <c r="D9050">
        <v>4</v>
      </c>
      <c r="E9050">
        <v>2</v>
      </c>
      <c r="F9050">
        <v>5</v>
      </c>
      <c r="G9050">
        <v>-1.076671732786145</v>
      </c>
      <c r="H9050">
        <v>0.2868665873155623</v>
      </c>
      <c r="I9050">
        <v>-0.65683739398941365</v>
      </c>
      <c r="J9050">
        <v>1.7196599294369801</v>
      </c>
    </row>
    <row r="9051" spans="1:10" x14ac:dyDescent="0.2">
      <c r="A9051">
        <v>35210204</v>
      </c>
      <c r="B9051">
        <v>365</v>
      </c>
      <c r="C9051">
        <v>1</v>
      </c>
      <c r="D9051">
        <v>5</v>
      </c>
      <c r="E9051">
        <v>1</v>
      </c>
      <c r="F9051">
        <v>5</v>
      </c>
      <c r="G9051">
        <v>-1.1899229929570794</v>
      </c>
      <c r="H9051">
        <v>0.6227461307008012</v>
      </c>
      <c r="I9051">
        <v>-0.73314288449525367</v>
      </c>
      <c r="J9051">
        <v>2.2885926112429593</v>
      </c>
    </row>
    <row r="9052" spans="1:10" x14ac:dyDescent="0.2">
      <c r="A9052">
        <v>35210205</v>
      </c>
      <c r="B9052">
        <v>464</v>
      </c>
      <c r="C9052">
        <v>1</v>
      </c>
      <c r="D9052">
        <v>5</v>
      </c>
      <c r="E9052">
        <v>2</v>
      </c>
      <c r="F9052">
        <v>5</v>
      </c>
      <c r="G9052">
        <v>-1.0152208658490405</v>
      </c>
      <c r="H9052">
        <v>1.0525036141352169</v>
      </c>
      <c r="I9052">
        <v>-0.70956629424680928</v>
      </c>
      <c r="J9052">
        <v>2.5954156571131799</v>
      </c>
    </row>
    <row r="9053" spans="1:10" x14ac:dyDescent="0.2">
      <c r="A9053">
        <v>35210206</v>
      </c>
      <c r="B9053">
        <v>432</v>
      </c>
      <c r="C9053">
        <v>1</v>
      </c>
      <c r="D9053">
        <v>4</v>
      </c>
      <c r="E9053">
        <v>2</v>
      </c>
      <c r="F9053">
        <v>5</v>
      </c>
      <c r="G9053">
        <v>-1.0563773595868591</v>
      </c>
      <c r="H9053">
        <v>3.1079452527201554E-2</v>
      </c>
      <c r="I9053">
        <v>-0.59467986106148885</v>
      </c>
      <c r="J9053">
        <v>1.2983680212492137</v>
      </c>
    </row>
    <row r="9054" spans="1:10" x14ac:dyDescent="0.2">
      <c r="A9054">
        <v>35210207</v>
      </c>
      <c r="B9054">
        <v>721</v>
      </c>
      <c r="C9054">
        <v>4</v>
      </c>
      <c r="D9054">
        <v>5</v>
      </c>
      <c r="E9054">
        <v>1</v>
      </c>
      <c r="F9054">
        <v>4</v>
      </c>
      <c r="G9054">
        <v>0.42242715845561152</v>
      </c>
      <c r="H9054">
        <v>0.61302207125199881</v>
      </c>
      <c r="I9054">
        <v>-0.92049626434198217</v>
      </c>
      <c r="J9054">
        <v>0.43648346360456614</v>
      </c>
    </row>
    <row r="9055" spans="1:10" x14ac:dyDescent="0.2">
      <c r="A9055">
        <v>35210208</v>
      </c>
      <c r="B9055">
        <v>553</v>
      </c>
      <c r="C9055">
        <v>1</v>
      </c>
      <c r="D9055">
        <v>4</v>
      </c>
      <c r="E9055">
        <v>2</v>
      </c>
      <c r="F9055">
        <v>5</v>
      </c>
      <c r="G9055">
        <v>-1.2153738396242073</v>
      </c>
      <c r="H9055">
        <v>0.20015900873001019</v>
      </c>
      <c r="I9055">
        <v>-0.58096627353835051</v>
      </c>
      <c r="J9055">
        <v>2.6438024639128752</v>
      </c>
    </row>
    <row r="9056" spans="1:10" x14ac:dyDescent="0.2">
      <c r="A9056">
        <v>35210209</v>
      </c>
      <c r="B9056">
        <v>674</v>
      </c>
      <c r="C9056">
        <v>1</v>
      </c>
      <c r="D9056">
        <v>4</v>
      </c>
      <c r="E9056">
        <v>1</v>
      </c>
      <c r="F9056">
        <v>5</v>
      </c>
      <c r="G9056">
        <v>-1.239986266109615</v>
      </c>
      <c r="H9056">
        <v>0.4366881151913668</v>
      </c>
      <c r="I9056">
        <v>-0.84732844317097422</v>
      </c>
      <c r="J9056">
        <v>2.6657744339960301</v>
      </c>
    </row>
    <row r="9057" spans="1:10" x14ac:dyDescent="0.2">
      <c r="A9057">
        <v>35210210</v>
      </c>
      <c r="B9057">
        <v>556</v>
      </c>
      <c r="C9057">
        <v>1</v>
      </c>
      <c r="D9057">
        <v>5</v>
      </c>
      <c r="E9057">
        <v>2</v>
      </c>
      <c r="F9057">
        <v>5</v>
      </c>
      <c r="G9057">
        <v>-1.7584828179171685</v>
      </c>
      <c r="H9057">
        <v>0.98021121324591431</v>
      </c>
      <c r="I9057">
        <v>-0.47037575815194882</v>
      </c>
      <c r="J9057">
        <v>2.7045704072838741</v>
      </c>
    </row>
    <row r="9058" spans="1:10" x14ac:dyDescent="0.2">
      <c r="A9058">
        <v>35210211</v>
      </c>
      <c r="B9058">
        <v>989</v>
      </c>
      <c r="C9058">
        <v>1</v>
      </c>
      <c r="D9058">
        <v>5</v>
      </c>
      <c r="E9058">
        <v>1</v>
      </c>
      <c r="F9058">
        <v>5</v>
      </c>
      <c r="G9058">
        <v>-1.4274278730204193</v>
      </c>
      <c r="H9058">
        <v>0.77705585770000796</v>
      </c>
      <c r="I9058">
        <v>-0.7737428624289564</v>
      </c>
      <c r="J9058">
        <v>2.8139013323477755</v>
      </c>
    </row>
    <row r="9059" spans="1:10" x14ac:dyDescent="0.2">
      <c r="A9059">
        <v>35210212</v>
      </c>
      <c r="B9059">
        <v>594</v>
      </c>
      <c r="C9059">
        <v>1</v>
      </c>
      <c r="D9059">
        <v>4</v>
      </c>
      <c r="E9059">
        <v>2</v>
      </c>
      <c r="F9059">
        <v>5</v>
      </c>
      <c r="G9059">
        <v>-1.3976620982390831</v>
      </c>
      <c r="H9059">
        <v>0.41042474921680638</v>
      </c>
      <c r="I9059">
        <v>-0.69535483408216137</v>
      </c>
      <c r="J9059">
        <v>2.5154955842852225</v>
      </c>
    </row>
    <row r="9060" spans="1:10" x14ac:dyDescent="0.2">
      <c r="A9060">
        <v>35210213</v>
      </c>
      <c r="B9060">
        <v>860</v>
      </c>
      <c r="C9060">
        <v>1</v>
      </c>
      <c r="D9060">
        <v>4</v>
      </c>
      <c r="E9060">
        <v>2</v>
      </c>
      <c r="F9060">
        <v>5</v>
      </c>
      <c r="G9060">
        <v>-1.2971109855661125</v>
      </c>
      <c r="H9060">
        <v>-2.036051628991184E-2</v>
      </c>
      <c r="I9060">
        <v>-0.59496183730512309</v>
      </c>
      <c r="J9060">
        <v>2.222857253530981</v>
      </c>
    </row>
    <row r="9061" spans="1:10" x14ac:dyDescent="0.2">
      <c r="A9061">
        <v>35210214</v>
      </c>
      <c r="B9061">
        <v>516</v>
      </c>
      <c r="C9061">
        <v>1</v>
      </c>
      <c r="D9061">
        <v>4</v>
      </c>
      <c r="E9061">
        <v>1</v>
      </c>
      <c r="F9061">
        <v>5</v>
      </c>
      <c r="G9061">
        <v>-1.3302877003469078</v>
      </c>
      <c r="H9061">
        <v>0.36703946209102778</v>
      </c>
      <c r="I9061">
        <v>-0.93710254604223497</v>
      </c>
      <c r="J9061">
        <v>2.7725508604849711</v>
      </c>
    </row>
    <row r="9062" spans="1:10" x14ac:dyDescent="0.2">
      <c r="A9062">
        <v>35210215</v>
      </c>
      <c r="B9062">
        <v>674</v>
      </c>
      <c r="C9062">
        <v>1</v>
      </c>
      <c r="D9062">
        <v>4</v>
      </c>
      <c r="E9062">
        <v>2</v>
      </c>
      <c r="F9062">
        <v>5</v>
      </c>
      <c r="G9062">
        <v>-1.336798442622988</v>
      </c>
      <c r="H9062">
        <v>0.29041668842188889</v>
      </c>
      <c r="I9062">
        <v>-0.65169739700989915</v>
      </c>
      <c r="J9062">
        <v>2.029872316831896</v>
      </c>
    </row>
    <row r="9063" spans="1:10" x14ac:dyDescent="0.2">
      <c r="A9063">
        <v>35210216</v>
      </c>
      <c r="B9063">
        <v>687</v>
      </c>
      <c r="C9063">
        <v>1</v>
      </c>
      <c r="D9063">
        <v>4</v>
      </c>
      <c r="E9063">
        <v>2</v>
      </c>
      <c r="F9063">
        <v>5</v>
      </c>
      <c r="G9063">
        <v>-1.2802242372810853</v>
      </c>
      <c r="H9063">
        <v>0.27312872316157322</v>
      </c>
      <c r="I9063">
        <v>-0.48859329553535857</v>
      </c>
      <c r="J9063">
        <v>2.2041845605304204</v>
      </c>
    </row>
    <row r="9064" spans="1:10" x14ac:dyDescent="0.2">
      <c r="A9064">
        <v>35210217</v>
      </c>
      <c r="B9064">
        <v>747</v>
      </c>
      <c r="C9064">
        <v>1</v>
      </c>
      <c r="D9064">
        <v>4</v>
      </c>
      <c r="E9064">
        <v>2</v>
      </c>
      <c r="F9064">
        <v>5</v>
      </c>
      <c r="G9064">
        <v>-1.4255217923898786</v>
      </c>
      <c r="H9064">
        <v>0.33459079888851173</v>
      </c>
      <c r="I9064">
        <v>-0.64762853803237908</v>
      </c>
      <c r="J9064">
        <v>2.2838374429997406</v>
      </c>
    </row>
    <row r="9065" spans="1:10" x14ac:dyDescent="0.2">
      <c r="A9065">
        <v>35210218</v>
      </c>
      <c r="B9065">
        <v>704</v>
      </c>
      <c r="C9065">
        <v>1</v>
      </c>
      <c r="D9065">
        <v>4</v>
      </c>
      <c r="E9065">
        <v>2</v>
      </c>
      <c r="F9065">
        <v>5</v>
      </c>
      <c r="G9065">
        <v>-1.0863591257288419</v>
      </c>
      <c r="H9065">
        <v>0.22777743529408562</v>
      </c>
      <c r="I9065">
        <v>-0.59554588358012062</v>
      </c>
      <c r="J9065">
        <v>1.7393111189577251</v>
      </c>
    </row>
    <row r="9066" spans="1:10" x14ac:dyDescent="0.2">
      <c r="A9066">
        <v>35210219</v>
      </c>
      <c r="B9066">
        <v>403</v>
      </c>
      <c r="C9066">
        <v>1</v>
      </c>
      <c r="D9066">
        <v>5</v>
      </c>
      <c r="E9066">
        <v>2</v>
      </c>
      <c r="F9066">
        <v>5</v>
      </c>
      <c r="G9066">
        <v>-1.2891117158252996</v>
      </c>
      <c r="H9066">
        <v>0.65002646656470386</v>
      </c>
      <c r="I9066">
        <v>-0.44233950567812175</v>
      </c>
      <c r="J9066">
        <v>2.1106696023850526</v>
      </c>
    </row>
    <row r="9067" spans="1:10" x14ac:dyDescent="0.2">
      <c r="A9067">
        <v>35210220</v>
      </c>
      <c r="B9067">
        <v>377</v>
      </c>
      <c r="C9067">
        <v>1</v>
      </c>
      <c r="D9067">
        <v>5</v>
      </c>
      <c r="E9067">
        <v>1</v>
      </c>
      <c r="F9067">
        <v>5</v>
      </c>
      <c r="G9067">
        <v>-1.0014704650124577</v>
      </c>
      <c r="H9067">
        <v>0.63086837897015413</v>
      </c>
      <c r="I9067">
        <v>-0.84059933157930078</v>
      </c>
      <c r="J9067">
        <v>1.9039189076542502</v>
      </c>
    </row>
    <row r="9068" spans="1:10" x14ac:dyDescent="0.2">
      <c r="A9068">
        <v>35210221</v>
      </c>
      <c r="B9068">
        <v>475</v>
      </c>
      <c r="C9068">
        <v>1</v>
      </c>
      <c r="D9068">
        <v>3</v>
      </c>
      <c r="E9068">
        <v>2</v>
      </c>
      <c r="F9068">
        <v>5</v>
      </c>
      <c r="G9068">
        <v>-0.87189493271584939</v>
      </c>
      <c r="H9068">
        <v>-0.18196491346038332</v>
      </c>
      <c r="I9068">
        <v>-0.66122963201547913</v>
      </c>
      <c r="J9068">
        <v>0.86018768413954083</v>
      </c>
    </row>
    <row r="9069" spans="1:10" x14ac:dyDescent="0.2">
      <c r="A9069">
        <v>35210222</v>
      </c>
      <c r="B9069">
        <v>521</v>
      </c>
      <c r="C9069">
        <v>1</v>
      </c>
      <c r="D9069">
        <v>4</v>
      </c>
      <c r="E9069">
        <v>1</v>
      </c>
      <c r="F9069">
        <v>5</v>
      </c>
      <c r="G9069">
        <v>-1.1203723387045319</v>
      </c>
      <c r="H9069">
        <v>-7.4757724780534496E-3</v>
      </c>
      <c r="I9069">
        <v>-0.84690827269151969</v>
      </c>
      <c r="J9069">
        <v>1.0570924548614105</v>
      </c>
    </row>
    <row r="9070" spans="1:10" x14ac:dyDescent="0.2">
      <c r="A9070">
        <v>35210223</v>
      </c>
      <c r="B9070">
        <v>343</v>
      </c>
      <c r="C9070">
        <v>2</v>
      </c>
      <c r="D9070">
        <v>3</v>
      </c>
      <c r="E9070">
        <v>1</v>
      </c>
      <c r="F9070">
        <v>5</v>
      </c>
      <c r="G9070">
        <v>-0.67005413548248904</v>
      </c>
      <c r="H9070">
        <v>-0.38682747226555492</v>
      </c>
      <c r="I9070">
        <v>-0.95394566750353449</v>
      </c>
      <c r="J9070">
        <v>1.2956556347540911</v>
      </c>
    </row>
    <row r="9071" spans="1:10" x14ac:dyDescent="0.2">
      <c r="A9071">
        <v>35210224</v>
      </c>
      <c r="B9071">
        <v>759</v>
      </c>
      <c r="C9071">
        <v>4</v>
      </c>
      <c r="D9071">
        <v>3</v>
      </c>
      <c r="E9071">
        <v>3</v>
      </c>
      <c r="F9071">
        <v>5</v>
      </c>
      <c r="G9071">
        <v>0.21014199170562822</v>
      </c>
      <c r="H9071">
        <v>-0.16110378845220696</v>
      </c>
      <c r="I9071">
        <v>-8.9127309124364132E-2</v>
      </c>
      <c r="J9071">
        <v>0.71995803391700197</v>
      </c>
    </row>
    <row r="9072" spans="1:10" x14ac:dyDescent="0.2">
      <c r="A9072">
        <v>35210225</v>
      </c>
      <c r="B9072">
        <v>460</v>
      </c>
      <c r="C9072">
        <v>1</v>
      </c>
      <c r="D9072">
        <v>4</v>
      </c>
      <c r="E9072">
        <v>1</v>
      </c>
      <c r="F9072">
        <v>5</v>
      </c>
      <c r="G9072">
        <v>-1.0368635740658128</v>
      </c>
      <c r="H9072">
        <v>0.36869648519967013</v>
      </c>
      <c r="I9072">
        <v>-0.76773383071736612</v>
      </c>
      <c r="J9072">
        <v>1.7701303631360359</v>
      </c>
    </row>
    <row r="9073" spans="1:10" x14ac:dyDescent="0.2">
      <c r="A9073">
        <v>35210226</v>
      </c>
      <c r="B9073">
        <v>669</v>
      </c>
      <c r="C9073">
        <v>2</v>
      </c>
      <c r="D9073">
        <v>1</v>
      </c>
      <c r="E9073">
        <v>4</v>
      </c>
      <c r="F9073">
        <v>4</v>
      </c>
      <c r="G9073">
        <v>-0.49116098056434121</v>
      </c>
      <c r="H9073">
        <v>-0.78058941743397681</v>
      </c>
      <c r="I9073">
        <v>0.12957537464877106</v>
      </c>
      <c r="J9073">
        <v>0.11870846088790873</v>
      </c>
    </row>
    <row r="9074" spans="1:10" x14ac:dyDescent="0.2">
      <c r="A9074">
        <v>35210227</v>
      </c>
      <c r="B9074">
        <v>459</v>
      </c>
      <c r="C9074">
        <v>3</v>
      </c>
      <c r="D9074">
        <v>1</v>
      </c>
      <c r="E9074">
        <v>5</v>
      </c>
      <c r="F9074">
        <v>3</v>
      </c>
      <c r="G9074">
        <v>-0.17482126876615781</v>
      </c>
      <c r="H9074">
        <v>-0.97873024566361333</v>
      </c>
      <c r="I9074">
        <v>0.66264516610055946</v>
      </c>
      <c r="J9074">
        <v>-0.19057037848422334</v>
      </c>
    </row>
    <row r="9075" spans="1:10" x14ac:dyDescent="0.2">
      <c r="A9075">
        <v>35210228</v>
      </c>
      <c r="B9075">
        <v>388</v>
      </c>
      <c r="C9075">
        <v>2</v>
      </c>
      <c r="D9075">
        <v>4</v>
      </c>
      <c r="E9075">
        <v>2</v>
      </c>
      <c r="F9075">
        <v>4</v>
      </c>
      <c r="G9075">
        <v>-0.40691291657078327</v>
      </c>
      <c r="H9075">
        <v>-3.7471551217799541E-2</v>
      </c>
      <c r="I9075">
        <v>-0.52513095260956222</v>
      </c>
      <c r="J9075">
        <v>0.44502845508606059</v>
      </c>
    </row>
    <row r="9076" spans="1:10" x14ac:dyDescent="0.2">
      <c r="A9076">
        <v>35210229</v>
      </c>
      <c r="B9076">
        <v>607</v>
      </c>
      <c r="C9076">
        <v>1</v>
      </c>
      <c r="D9076">
        <v>4</v>
      </c>
      <c r="E9076">
        <v>1</v>
      </c>
      <c r="F9076">
        <v>5</v>
      </c>
      <c r="G9076">
        <v>-0.90804887473548634</v>
      </c>
      <c r="H9076">
        <v>0.27365086728298749</v>
      </c>
      <c r="I9076">
        <v>-0.83637426613722943</v>
      </c>
      <c r="J9076">
        <v>2.0274247761145539</v>
      </c>
    </row>
    <row r="9077" spans="1:10" x14ac:dyDescent="0.2">
      <c r="A9077">
        <v>35210231</v>
      </c>
      <c r="B9077">
        <v>759</v>
      </c>
      <c r="C9077">
        <v>2</v>
      </c>
      <c r="D9077">
        <v>4</v>
      </c>
      <c r="E9077">
        <v>2</v>
      </c>
      <c r="F9077">
        <v>5</v>
      </c>
      <c r="G9077">
        <v>-0.53182064990213318</v>
      </c>
      <c r="H9077">
        <v>0.33128338556125536</v>
      </c>
      <c r="I9077">
        <v>-0.56861986790364816</v>
      </c>
      <c r="J9077">
        <v>0.77600430600373682</v>
      </c>
    </row>
    <row r="9078" spans="1:10" x14ac:dyDescent="0.2">
      <c r="A9078">
        <v>35210233</v>
      </c>
      <c r="B9078">
        <v>649</v>
      </c>
      <c r="C9078">
        <v>1</v>
      </c>
      <c r="D9078">
        <v>5</v>
      </c>
      <c r="E9078">
        <v>1</v>
      </c>
      <c r="F9078">
        <v>5</v>
      </c>
      <c r="G9078">
        <v>-1.4418086393687783</v>
      </c>
      <c r="H9078">
        <v>1.2368145105124606</v>
      </c>
      <c r="I9078">
        <v>-1.0625957943518045</v>
      </c>
      <c r="J9078">
        <v>1.3714605056300839</v>
      </c>
    </row>
    <row r="9079" spans="1:10" x14ac:dyDescent="0.2">
      <c r="A9079">
        <v>35210234</v>
      </c>
      <c r="B9079">
        <v>1677</v>
      </c>
      <c r="C9079">
        <v>1</v>
      </c>
      <c r="D9079">
        <v>4</v>
      </c>
      <c r="E9079">
        <v>2</v>
      </c>
      <c r="F9079">
        <v>5</v>
      </c>
      <c r="G9079">
        <v>-1.1876618442159503</v>
      </c>
      <c r="H9079">
        <v>0.14120320734933647</v>
      </c>
      <c r="I9079">
        <v>-0.46414514573976873</v>
      </c>
      <c r="J9079">
        <v>1.8220377564420205</v>
      </c>
    </row>
    <row r="9080" spans="1:10" x14ac:dyDescent="0.2">
      <c r="A9080">
        <v>35210239</v>
      </c>
      <c r="B9080">
        <v>1086</v>
      </c>
      <c r="C9080">
        <v>3</v>
      </c>
      <c r="D9080">
        <v>3</v>
      </c>
      <c r="E9080">
        <v>1</v>
      </c>
      <c r="F9080">
        <v>4</v>
      </c>
      <c r="G9080">
        <v>-0.36168445320844667</v>
      </c>
      <c r="H9080">
        <v>-0.12740719551067797</v>
      </c>
      <c r="I9080">
        <v>-1.0389963235416595</v>
      </c>
      <c r="J9080">
        <v>0.50964627159458464</v>
      </c>
    </row>
    <row r="9081" spans="1:10" x14ac:dyDescent="0.2">
      <c r="A9081">
        <v>35210240</v>
      </c>
      <c r="B9081">
        <v>514</v>
      </c>
      <c r="C9081">
        <v>4</v>
      </c>
      <c r="D9081">
        <v>3</v>
      </c>
      <c r="E9081">
        <v>2</v>
      </c>
      <c r="F9081">
        <v>4</v>
      </c>
      <c r="G9081">
        <v>7.4210433809441395E-3</v>
      </c>
      <c r="H9081">
        <v>-0.13550082252536322</v>
      </c>
      <c r="I9081">
        <v>-0.60645375578835692</v>
      </c>
      <c r="J9081">
        <v>0.49369269298945695</v>
      </c>
    </row>
    <row r="9082" spans="1:10" x14ac:dyDescent="0.2">
      <c r="A9082">
        <v>35210241</v>
      </c>
      <c r="B9082">
        <v>978</v>
      </c>
      <c r="C9082">
        <v>4</v>
      </c>
      <c r="D9082">
        <v>4</v>
      </c>
      <c r="E9082">
        <v>1</v>
      </c>
      <c r="F9082">
        <v>4</v>
      </c>
      <c r="G9082">
        <v>0.15768996749859832</v>
      </c>
      <c r="H9082">
        <v>1.8067367965760583E-2</v>
      </c>
      <c r="I9082">
        <v>-0.80349896717088565</v>
      </c>
      <c r="J9082">
        <v>0.38389339788198368</v>
      </c>
    </row>
    <row r="9083" spans="1:10" x14ac:dyDescent="0.2">
      <c r="A9083">
        <v>35210242</v>
      </c>
      <c r="B9083">
        <v>617</v>
      </c>
      <c r="C9083">
        <v>2</v>
      </c>
      <c r="D9083">
        <v>1</v>
      </c>
      <c r="E9083">
        <v>4</v>
      </c>
      <c r="F9083">
        <v>3</v>
      </c>
      <c r="G9083">
        <v>-0.45441642795009085</v>
      </c>
      <c r="H9083">
        <v>-1.1571960676518871</v>
      </c>
      <c r="I9083">
        <v>6.0875198686281613E-2</v>
      </c>
      <c r="J9083">
        <v>-0.13134302202341616</v>
      </c>
    </row>
    <row r="9084" spans="1:10" x14ac:dyDescent="0.2">
      <c r="A9084">
        <v>35210243</v>
      </c>
      <c r="B9084">
        <v>645</v>
      </c>
      <c r="C9084">
        <v>3</v>
      </c>
      <c r="D9084">
        <v>2</v>
      </c>
      <c r="E9084">
        <v>3</v>
      </c>
      <c r="F9084">
        <v>3</v>
      </c>
      <c r="G9084">
        <v>-0.12601041343019515</v>
      </c>
      <c r="H9084">
        <v>-0.71064049210476576</v>
      </c>
      <c r="I9084">
        <v>2.5677035549305047E-2</v>
      </c>
      <c r="J9084">
        <v>-7.5467370190359317E-2</v>
      </c>
    </row>
    <row r="9085" spans="1:10" x14ac:dyDescent="0.2">
      <c r="A9085">
        <v>35210244</v>
      </c>
      <c r="B9085">
        <v>478</v>
      </c>
      <c r="C9085">
        <v>1</v>
      </c>
      <c r="D9085">
        <v>1</v>
      </c>
      <c r="E9085">
        <v>3</v>
      </c>
      <c r="F9085">
        <v>4</v>
      </c>
      <c r="G9085">
        <v>-0.80378679869235792</v>
      </c>
      <c r="H9085">
        <v>-0.9398877368759182</v>
      </c>
      <c r="I9085">
        <v>1.4713842231173002E-2</v>
      </c>
      <c r="J9085">
        <v>0.33333123691062355</v>
      </c>
    </row>
    <row r="9086" spans="1:10" x14ac:dyDescent="0.2">
      <c r="A9086">
        <v>35210245</v>
      </c>
      <c r="B9086">
        <v>349</v>
      </c>
      <c r="C9086">
        <v>2</v>
      </c>
      <c r="D9086">
        <v>1</v>
      </c>
      <c r="E9086">
        <v>2</v>
      </c>
      <c r="F9086">
        <v>4</v>
      </c>
      <c r="G9086">
        <v>-0.67422083300457136</v>
      </c>
      <c r="H9086">
        <v>-0.83348131713558105</v>
      </c>
      <c r="I9086">
        <v>-0.5069412860201129</v>
      </c>
      <c r="J9086">
        <v>0.37462197804022312</v>
      </c>
    </row>
    <row r="9087" spans="1:10" x14ac:dyDescent="0.2">
      <c r="A9087">
        <v>35210246</v>
      </c>
      <c r="B9087">
        <v>467</v>
      </c>
      <c r="C9087">
        <v>1</v>
      </c>
      <c r="D9087">
        <v>3</v>
      </c>
      <c r="E9087">
        <v>2</v>
      </c>
      <c r="F9087">
        <v>5</v>
      </c>
      <c r="G9087">
        <v>-1.097264748285715</v>
      </c>
      <c r="H9087">
        <v>-0.26215120061729835</v>
      </c>
      <c r="I9087">
        <v>-0.34512872981210652</v>
      </c>
      <c r="J9087">
        <v>0.96196930661407531</v>
      </c>
    </row>
    <row r="9088" spans="1:10" x14ac:dyDescent="0.2">
      <c r="A9088">
        <v>35210247</v>
      </c>
      <c r="B9088">
        <v>608</v>
      </c>
      <c r="C9088">
        <v>1</v>
      </c>
      <c r="D9088">
        <v>4</v>
      </c>
      <c r="E9088">
        <v>1</v>
      </c>
      <c r="F9088">
        <v>5</v>
      </c>
      <c r="G9088">
        <v>-0.97685702856379786</v>
      </c>
      <c r="H9088">
        <v>0.30262943983005136</v>
      </c>
      <c r="I9088">
        <v>-0.92988506380962366</v>
      </c>
      <c r="J9088">
        <v>2.5787588786371711</v>
      </c>
    </row>
    <row r="9089" spans="1:10" x14ac:dyDescent="0.2">
      <c r="A9089">
        <v>35210248</v>
      </c>
      <c r="B9089">
        <v>409</v>
      </c>
      <c r="C9089">
        <v>1</v>
      </c>
      <c r="D9089">
        <v>2</v>
      </c>
      <c r="E9089">
        <v>1</v>
      </c>
      <c r="F9089">
        <v>5</v>
      </c>
      <c r="G9089">
        <v>-1.2051398028345777</v>
      </c>
      <c r="H9089">
        <v>-0.47369144104224808</v>
      </c>
      <c r="I9089">
        <v>-0.74313329349139001</v>
      </c>
      <c r="J9089">
        <v>0.77736305841552245</v>
      </c>
    </row>
    <row r="9090" spans="1:10" x14ac:dyDescent="0.2">
      <c r="A9090">
        <v>35210249</v>
      </c>
      <c r="B9090">
        <v>973</v>
      </c>
      <c r="C9090">
        <v>1</v>
      </c>
      <c r="D9090">
        <v>3</v>
      </c>
      <c r="E9090">
        <v>1</v>
      </c>
      <c r="F9090">
        <v>5</v>
      </c>
      <c r="G9090">
        <v>-0.85488642216944299</v>
      </c>
      <c r="H9090">
        <v>-0.38072363834220763</v>
      </c>
      <c r="I9090">
        <v>-0.76102177749014333</v>
      </c>
      <c r="J9090">
        <v>1.723783002590529</v>
      </c>
    </row>
    <row r="9091" spans="1:10" x14ac:dyDescent="0.2">
      <c r="A9091">
        <v>35210252</v>
      </c>
      <c r="B9091">
        <v>481</v>
      </c>
      <c r="C9091">
        <v>1</v>
      </c>
      <c r="D9091">
        <v>4</v>
      </c>
      <c r="E9091">
        <v>1</v>
      </c>
      <c r="F9091">
        <v>5</v>
      </c>
      <c r="G9091">
        <v>-1.46056190642549</v>
      </c>
      <c r="H9091">
        <v>0.48837933558919316</v>
      </c>
      <c r="I9091">
        <v>-0.84303984669383336</v>
      </c>
      <c r="J9091">
        <v>1.9305409307546015</v>
      </c>
    </row>
    <row r="9092" spans="1:10" x14ac:dyDescent="0.2">
      <c r="A9092">
        <v>35210253</v>
      </c>
      <c r="B9092">
        <v>346</v>
      </c>
      <c r="C9092">
        <v>1</v>
      </c>
      <c r="D9092">
        <v>3</v>
      </c>
      <c r="E9092">
        <v>1</v>
      </c>
      <c r="F9092">
        <v>5</v>
      </c>
      <c r="G9092">
        <v>-1.1806134729466891</v>
      </c>
      <c r="H9092">
        <v>-0.33927415084618495</v>
      </c>
      <c r="I9092">
        <v>-1.0002229425375826</v>
      </c>
      <c r="J9092">
        <v>1.601809271766562</v>
      </c>
    </row>
    <row r="9093" spans="1:10" x14ac:dyDescent="0.2">
      <c r="A9093">
        <v>35210255</v>
      </c>
      <c r="B9093">
        <v>528</v>
      </c>
      <c r="C9093">
        <v>1</v>
      </c>
      <c r="D9093">
        <v>4</v>
      </c>
      <c r="E9093">
        <v>2</v>
      </c>
      <c r="F9093">
        <v>5</v>
      </c>
      <c r="G9093">
        <v>-1.2898780102964778</v>
      </c>
      <c r="H9093">
        <v>9.3650018716017108E-2</v>
      </c>
      <c r="I9093">
        <v>-0.66332839145443323</v>
      </c>
      <c r="J9093">
        <v>1.4851704123158342</v>
      </c>
    </row>
    <row r="9094" spans="1:10" x14ac:dyDescent="0.2">
      <c r="A9094">
        <v>35210256</v>
      </c>
      <c r="B9094">
        <v>1130</v>
      </c>
      <c r="C9094">
        <v>1</v>
      </c>
      <c r="D9094">
        <v>2</v>
      </c>
      <c r="E9094">
        <v>2</v>
      </c>
      <c r="F9094">
        <v>4</v>
      </c>
      <c r="G9094">
        <v>-1.2682023189441756</v>
      </c>
      <c r="H9094">
        <v>-0.51974633304982576</v>
      </c>
      <c r="I9094">
        <v>-0.63521666058134851</v>
      </c>
      <c r="J9094">
        <v>0.64354203158814494</v>
      </c>
    </row>
    <row r="9095" spans="1:10" x14ac:dyDescent="0.2">
      <c r="A9095">
        <v>35210261</v>
      </c>
      <c r="B9095">
        <v>692</v>
      </c>
      <c r="C9095">
        <v>2</v>
      </c>
      <c r="D9095">
        <v>3</v>
      </c>
      <c r="E9095">
        <v>2</v>
      </c>
      <c r="F9095">
        <v>5</v>
      </c>
      <c r="G9095">
        <v>-0.62333873289064123</v>
      </c>
      <c r="H9095">
        <v>-0.14519300215097791</v>
      </c>
      <c r="I9095">
        <v>-0.37063254569599896</v>
      </c>
      <c r="J9095">
        <v>1.2181320316073683</v>
      </c>
    </row>
    <row r="9096" spans="1:10" x14ac:dyDescent="0.2">
      <c r="A9096">
        <v>35210262</v>
      </c>
      <c r="B9096">
        <v>1340</v>
      </c>
      <c r="C9096">
        <v>1</v>
      </c>
      <c r="D9096">
        <v>4</v>
      </c>
      <c r="E9096">
        <v>1</v>
      </c>
      <c r="F9096">
        <v>5</v>
      </c>
      <c r="G9096">
        <v>-0.93654695958667644</v>
      </c>
      <c r="H9096">
        <v>0.20571873091968007</v>
      </c>
      <c r="I9096">
        <v>-1.0877504093566299</v>
      </c>
      <c r="J9096">
        <v>2.278011217905707</v>
      </c>
    </row>
    <row r="9097" spans="1:10" x14ac:dyDescent="0.2">
      <c r="A9097">
        <v>35210263</v>
      </c>
      <c r="B9097">
        <v>659</v>
      </c>
      <c r="C9097">
        <v>1</v>
      </c>
      <c r="D9097">
        <v>3</v>
      </c>
      <c r="E9097">
        <v>2</v>
      </c>
      <c r="F9097">
        <v>5</v>
      </c>
      <c r="G9097">
        <v>-0.9992768918633983</v>
      </c>
      <c r="H9097">
        <v>-7.7701903681121939E-2</v>
      </c>
      <c r="I9097">
        <v>-0.66423450995868527</v>
      </c>
      <c r="J9097">
        <v>1.8605631225916726</v>
      </c>
    </row>
    <row r="9098" spans="1:10" x14ac:dyDescent="0.2">
      <c r="A9098">
        <v>35210264</v>
      </c>
      <c r="B9098">
        <v>1432</v>
      </c>
      <c r="C9098">
        <v>2</v>
      </c>
      <c r="D9098">
        <v>3</v>
      </c>
      <c r="E9098">
        <v>1</v>
      </c>
      <c r="F9098">
        <v>5</v>
      </c>
      <c r="G9098">
        <v>-0.74586846260371642</v>
      </c>
      <c r="H9098">
        <v>-0.26437548911283676</v>
      </c>
      <c r="I9098">
        <v>-0.85355091319230936</v>
      </c>
      <c r="J9098">
        <v>1.3223352203091367</v>
      </c>
    </row>
    <row r="9099" spans="1:10" x14ac:dyDescent="0.2">
      <c r="A9099">
        <v>35210265</v>
      </c>
      <c r="B9099">
        <v>417</v>
      </c>
      <c r="C9099">
        <v>1</v>
      </c>
      <c r="D9099">
        <v>3</v>
      </c>
      <c r="E9099">
        <v>2</v>
      </c>
      <c r="F9099">
        <v>5</v>
      </c>
      <c r="G9099">
        <v>-0.98460247496729481</v>
      </c>
      <c r="H9099">
        <v>-0.36329572733941051</v>
      </c>
      <c r="I9099">
        <v>-0.6489979086663602</v>
      </c>
      <c r="J9099">
        <v>1.0358521856809002</v>
      </c>
    </row>
    <row r="9100" spans="1:10" x14ac:dyDescent="0.2">
      <c r="A9100">
        <v>35210266</v>
      </c>
      <c r="B9100">
        <v>626</v>
      </c>
      <c r="C9100">
        <v>1</v>
      </c>
      <c r="D9100">
        <v>2</v>
      </c>
      <c r="E9100">
        <v>2</v>
      </c>
      <c r="F9100">
        <v>5</v>
      </c>
      <c r="G9100">
        <v>-0.9738175131816218</v>
      </c>
      <c r="H9100">
        <v>-0.63751233595421186</v>
      </c>
      <c r="I9100">
        <v>-0.53857273368049197</v>
      </c>
      <c r="J9100">
        <v>0.95127802131672068</v>
      </c>
    </row>
    <row r="9101" spans="1:10" x14ac:dyDescent="0.2">
      <c r="A9101">
        <v>35210267</v>
      </c>
      <c r="B9101">
        <v>643</v>
      </c>
      <c r="C9101">
        <v>1</v>
      </c>
      <c r="D9101">
        <v>4</v>
      </c>
      <c r="E9101">
        <v>1</v>
      </c>
      <c r="F9101">
        <v>5</v>
      </c>
      <c r="G9101">
        <v>-1.1357644012521066</v>
      </c>
      <c r="H9101">
        <v>-3.9118487543929978E-2</v>
      </c>
      <c r="I9101">
        <v>-0.83828478053347966</v>
      </c>
      <c r="J9101">
        <v>1.685116400393682</v>
      </c>
    </row>
    <row r="9102" spans="1:10" x14ac:dyDescent="0.2">
      <c r="A9102">
        <v>35210268</v>
      </c>
      <c r="B9102">
        <v>405</v>
      </c>
      <c r="C9102">
        <v>1</v>
      </c>
      <c r="D9102">
        <v>4</v>
      </c>
      <c r="E9102">
        <v>1</v>
      </c>
      <c r="F9102">
        <v>5</v>
      </c>
      <c r="G9102">
        <v>-1.250345455130655</v>
      </c>
      <c r="H9102">
        <v>9.1231286677036186E-2</v>
      </c>
      <c r="I9102">
        <v>-0.83941390550393447</v>
      </c>
      <c r="J9102">
        <v>2.0739220100806102</v>
      </c>
    </row>
    <row r="9103" spans="1:10" x14ac:dyDescent="0.2">
      <c r="A9103">
        <v>35210269</v>
      </c>
      <c r="B9103">
        <v>926</v>
      </c>
      <c r="C9103">
        <v>1</v>
      </c>
      <c r="D9103">
        <v>3</v>
      </c>
      <c r="E9103">
        <v>2</v>
      </c>
      <c r="F9103">
        <v>5</v>
      </c>
      <c r="G9103">
        <v>-1.1501304947587139</v>
      </c>
      <c r="H9103">
        <v>-7.1251314210644651E-2</v>
      </c>
      <c r="I9103">
        <v>-0.66345938770520807</v>
      </c>
      <c r="J9103">
        <v>1.9276798463134337</v>
      </c>
    </row>
    <row r="9104" spans="1:10" x14ac:dyDescent="0.2">
      <c r="A9104">
        <v>35210270</v>
      </c>
      <c r="B9104">
        <v>427</v>
      </c>
      <c r="C9104">
        <v>1</v>
      </c>
      <c r="D9104">
        <v>3</v>
      </c>
      <c r="E9104">
        <v>1</v>
      </c>
      <c r="F9104">
        <v>5</v>
      </c>
      <c r="G9104">
        <v>-1.2569816487876533</v>
      </c>
      <c r="H9104">
        <v>-0.16822175302572429</v>
      </c>
      <c r="I9104">
        <v>-0.88172761660910126</v>
      </c>
      <c r="J9104">
        <v>1.7607737578139613</v>
      </c>
    </row>
    <row r="9105" spans="1:10" x14ac:dyDescent="0.2">
      <c r="A9105">
        <v>35210271</v>
      </c>
      <c r="B9105">
        <v>783</v>
      </c>
      <c r="C9105">
        <v>1</v>
      </c>
      <c r="D9105">
        <v>3</v>
      </c>
      <c r="E9105">
        <v>2</v>
      </c>
      <c r="F9105">
        <v>5</v>
      </c>
      <c r="G9105">
        <v>-0.9678396676691996</v>
      </c>
      <c r="H9105">
        <v>-0.23802689696467949</v>
      </c>
      <c r="I9105">
        <v>-0.50656251096956462</v>
      </c>
      <c r="J9105">
        <v>1.4869578732123343</v>
      </c>
    </row>
    <row r="9106" spans="1:10" x14ac:dyDescent="0.2">
      <c r="A9106">
        <v>35210272</v>
      </c>
      <c r="B9106">
        <v>694</v>
      </c>
      <c r="C9106">
        <v>1</v>
      </c>
      <c r="D9106">
        <v>4</v>
      </c>
      <c r="E9106">
        <v>1</v>
      </c>
      <c r="F9106">
        <v>5</v>
      </c>
      <c r="G9106">
        <v>-0.92716498991964114</v>
      </c>
      <c r="H9106">
        <v>3.4925531598182749E-2</v>
      </c>
      <c r="I9106">
        <v>-0.82674342349243757</v>
      </c>
      <c r="J9106">
        <v>2.147595827930814</v>
      </c>
    </row>
    <row r="9107" spans="1:10" x14ac:dyDescent="0.2">
      <c r="A9107">
        <v>35210273</v>
      </c>
      <c r="B9107">
        <v>1232</v>
      </c>
      <c r="C9107">
        <v>2</v>
      </c>
      <c r="D9107">
        <v>3</v>
      </c>
      <c r="E9107">
        <v>1</v>
      </c>
      <c r="F9107">
        <v>5</v>
      </c>
      <c r="G9107">
        <v>-0.57633078870658982</v>
      </c>
      <c r="H9107">
        <v>-0.24995757597328488</v>
      </c>
      <c r="I9107">
        <v>-0.84822100097714981</v>
      </c>
      <c r="J9107">
        <v>1.4943391547721232</v>
      </c>
    </row>
    <row r="9108" spans="1:10" x14ac:dyDescent="0.2">
      <c r="A9108">
        <v>35210274</v>
      </c>
      <c r="B9108">
        <v>867</v>
      </c>
      <c r="C9108">
        <v>1</v>
      </c>
      <c r="D9108">
        <v>4</v>
      </c>
      <c r="E9108">
        <v>2</v>
      </c>
      <c r="F9108">
        <v>5</v>
      </c>
      <c r="G9108">
        <v>-1.3421466819342842</v>
      </c>
      <c r="H9108">
        <v>0.42975354201978094</v>
      </c>
      <c r="I9108">
        <v>-0.51450028194706965</v>
      </c>
      <c r="J9108">
        <v>1.9669525531502401</v>
      </c>
    </row>
    <row r="9109" spans="1:10" x14ac:dyDescent="0.2">
      <c r="A9109">
        <v>35210275</v>
      </c>
      <c r="B9109">
        <v>347</v>
      </c>
      <c r="C9109">
        <v>1</v>
      </c>
      <c r="D9109">
        <v>4</v>
      </c>
      <c r="E9109">
        <v>3</v>
      </c>
      <c r="F9109">
        <v>5</v>
      </c>
      <c r="G9109">
        <v>-1.3701558488082162</v>
      </c>
      <c r="H9109">
        <v>0.10443054086316365</v>
      </c>
      <c r="I9109">
        <v>6.3725165530936212E-3</v>
      </c>
      <c r="J9109">
        <v>1.6938617903919373</v>
      </c>
    </row>
    <row r="9110" spans="1:10" x14ac:dyDescent="0.2">
      <c r="A9110">
        <v>35210276</v>
      </c>
      <c r="B9110">
        <v>537</v>
      </c>
      <c r="C9110">
        <v>1</v>
      </c>
      <c r="D9110">
        <v>4</v>
      </c>
      <c r="E9110">
        <v>2</v>
      </c>
      <c r="F9110">
        <v>5</v>
      </c>
      <c r="G9110">
        <v>-1.1412457054011804</v>
      </c>
      <c r="H9110">
        <v>0.26389136768660293</v>
      </c>
      <c r="I9110">
        <v>-0.32691151729615675</v>
      </c>
      <c r="J9110">
        <v>1.4385259851754832</v>
      </c>
    </row>
    <row r="9111" spans="1:10" x14ac:dyDescent="0.2">
      <c r="A9111">
        <v>35210277</v>
      </c>
      <c r="B9111">
        <v>698</v>
      </c>
      <c r="C9111">
        <v>1</v>
      </c>
      <c r="D9111">
        <v>4</v>
      </c>
      <c r="E9111">
        <v>1</v>
      </c>
      <c r="F9111">
        <v>5</v>
      </c>
      <c r="G9111">
        <v>-1.1079312159881136</v>
      </c>
      <c r="H9111">
        <v>0.10432281879004794</v>
      </c>
      <c r="I9111">
        <v>-0.78411113188066484</v>
      </c>
      <c r="J9111">
        <v>1.7505373272641624</v>
      </c>
    </row>
    <row r="9112" spans="1:10" x14ac:dyDescent="0.2">
      <c r="A9112">
        <v>35210278</v>
      </c>
      <c r="B9112">
        <v>432</v>
      </c>
      <c r="C9112">
        <v>1</v>
      </c>
      <c r="D9112">
        <v>4</v>
      </c>
      <c r="E9112">
        <v>3</v>
      </c>
      <c r="F9112">
        <v>5</v>
      </c>
      <c r="G9112">
        <v>-0.79166812088097815</v>
      </c>
      <c r="H9112">
        <v>-2.0747329699783476E-2</v>
      </c>
      <c r="I9112">
        <v>-0.28822395061291822</v>
      </c>
      <c r="J9112">
        <v>1.0798212832613239</v>
      </c>
    </row>
    <row r="9113" spans="1:10" x14ac:dyDescent="0.2">
      <c r="A9113">
        <v>35210279</v>
      </c>
      <c r="B9113">
        <v>718</v>
      </c>
      <c r="C9113">
        <v>1</v>
      </c>
      <c r="D9113">
        <v>3</v>
      </c>
      <c r="E9113">
        <v>2</v>
      </c>
      <c r="F9113">
        <v>5</v>
      </c>
      <c r="G9113">
        <v>-0.97958076567054164</v>
      </c>
      <c r="H9113">
        <v>-0.28786848682739885</v>
      </c>
      <c r="I9113">
        <v>-0.47746890524293234</v>
      </c>
      <c r="J9113">
        <v>1.4151644271828003</v>
      </c>
    </row>
    <row r="9114" spans="1:10" x14ac:dyDescent="0.2">
      <c r="A9114">
        <v>35210280</v>
      </c>
      <c r="B9114">
        <v>726</v>
      </c>
      <c r="C9114">
        <v>1</v>
      </c>
      <c r="D9114">
        <v>3</v>
      </c>
      <c r="E9114">
        <v>2</v>
      </c>
      <c r="F9114">
        <v>5</v>
      </c>
      <c r="G9114">
        <v>-0.92727515147753481</v>
      </c>
      <c r="H9114">
        <v>-0.24341920513673204</v>
      </c>
      <c r="I9114">
        <v>-0.32731993806107357</v>
      </c>
      <c r="J9114">
        <v>0.99802672172018947</v>
      </c>
    </row>
    <row r="9115" spans="1:10" x14ac:dyDescent="0.2">
      <c r="A9115">
        <v>35210281</v>
      </c>
      <c r="B9115">
        <v>495</v>
      </c>
      <c r="C9115">
        <v>2</v>
      </c>
      <c r="D9115">
        <v>3</v>
      </c>
      <c r="E9115">
        <v>3</v>
      </c>
      <c r="F9115">
        <v>5</v>
      </c>
      <c r="G9115">
        <v>-0.67075472917192869</v>
      </c>
      <c r="H9115">
        <v>-0.25646467599168982</v>
      </c>
      <c r="I9115">
        <v>-8.6963950659458375E-2</v>
      </c>
      <c r="J9115">
        <v>1.115293112011847</v>
      </c>
    </row>
    <row r="9116" spans="1:10" x14ac:dyDescent="0.2">
      <c r="A9116">
        <v>35210282</v>
      </c>
      <c r="B9116">
        <v>462</v>
      </c>
      <c r="C9116">
        <v>3</v>
      </c>
      <c r="D9116">
        <v>3</v>
      </c>
      <c r="E9116">
        <v>4</v>
      </c>
      <c r="F9116">
        <v>5</v>
      </c>
      <c r="G9116">
        <v>-0.29575003953699075</v>
      </c>
      <c r="H9116">
        <v>-0.1965397493854048</v>
      </c>
      <c r="I9116">
        <v>5.8858119851261936E-2</v>
      </c>
      <c r="J9116">
        <v>1.1265158079714515</v>
      </c>
    </row>
    <row r="9117" spans="1:10" x14ac:dyDescent="0.2">
      <c r="A9117">
        <v>35210293</v>
      </c>
      <c r="B9117">
        <v>906</v>
      </c>
      <c r="C9117">
        <v>3</v>
      </c>
      <c r="D9117">
        <v>4</v>
      </c>
      <c r="E9117">
        <v>4</v>
      </c>
      <c r="F9117">
        <v>5</v>
      </c>
      <c r="G9117">
        <v>-0.15078661941553356</v>
      </c>
      <c r="H9117">
        <v>6.7241733864587538E-2</v>
      </c>
      <c r="I9117">
        <v>0.53771752052235477</v>
      </c>
      <c r="J9117">
        <v>0.87232023993085261</v>
      </c>
    </row>
    <row r="9118" spans="1:10" x14ac:dyDescent="0.2">
      <c r="A9118">
        <v>35210294</v>
      </c>
      <c r="B9118">
        <v>371</v>
      </c>
      <c r="C9118">
        <v>2</v>
      </c>
      <c r="D9118">
        <v>3</v>
      </c>
      <c r="E9118">
        <v>3</v>
      </c>
      <c r="F9118">
        <v>5</v>
      </c>
      <c r="G9118">
        <v>-0.55214305623869431</v>
      </c>
      <c r="H9118">
        <v>-0.10030820675452062</v>
      </c>
      <c r="I9118">
        <v>-0.3036255613689624</v>
      </c>
      <c r="J9118">
        <v>1.179250411860314</v>
      </c>
    </row>
    <row r="9119" spans="1:10" x14ac:dyDescent="0.2">
      <c r="A9119">
        <v>35210295</v>
      </c>
      <c r="B9119">
        <v>587</v>
      </c>
      <c r="C9119">
        <v>2</v>
      </c>
      <c r="D9119">
        <v>2</v>
      </c>
      <c r="E9119">
        <v>3</v>
      </c>
      <c r="F9119">
        <v>4</v>
      </c>
      <c r="G9119">
        <v>-0.55941263724308721</v>
      </c>
      <c r="H9119">
        <v>-0.72479154114436861</v>
      </c>
      <c r="I9119">
        <v>4.6749502341955906E-3</v>
      </c>
      <c r="J9119">
        <v>0.45158249288694707</v>
      </c>
    </row>
    <row r="9120" spans="1:10" x14ac:dyDescent="0.2">
      <c r="A9120">
        <v>35210296</v>
      </c>
      <c r="B9120">
        <v>1005</v>
      </c>
      <c r="C9120">
        <v>4</v>
      </c>
      <c r="D9120">
        <v>5</v>
      </c>
      <c r="E9120">
        <v>1</v>
      </c>
      <c r="F9120">
        <v>4</v>
      </c>
      <c r="G9120">
        <v>0.21820828932612679</v>
      </c>
      <c r="H9120">
        <v>0.97306319397642782</v>
      </c>
      <c r="I9120">
        <v>-1.0375087521607851</v>
      </c>
      <c r="J9120">
        <v>0.54167453723781844</v>
      </c>
    </row>
    <row r="9121" spans="1:10" x14ac:dyDescent="0.2">
      <c r="A9121">
        <v>35210298</v>
      </c>
      <c r="B9121">
        <v>383</v>
      </c>
      <c r="C9121">
        <v>2</v>
      </c>
      <c r="D9121">
        <v>3</v>
      </c>
      <c r="E9121">
        <v>5</v>
      </c>
      <c r="F9121">
        <v>5</v>
      </c>
      <c r="G9121">
        <v>-0.45417258254803233</v>
      </c>
      <c r="H9121">
        <v>-0.41803064880311264</v>
      </c>
      <c r="I9121">
        <v>0.83001176031762935</v>
      </c>
      <c r="J9121">
        <v>1.2135177383544258</v>
      </c>
    </row>
    <row r="9122" spans="1:10" x14ac:dyDescent="0.2">
      <c r="A9122">
        <v>35210299</v>
      </c>
      <c r="B9122">
        <v>402</v>
      </c>
      <c r="C9122">
        <v>2</v>
      </c>
      <c r="D9122">
        <v>2</v>
      </c>
      <c r="E9122">
        <v>5</v>
      </c>
      <c r="F9122">
        <v>3</v>
      </c>
      <c r="G9122">
        <v>-0.52529414066414348</v>
      </c>
      <c r="H9122">
        <v>-0.69510349537082883</v>
      </c>
      <c r="I9122">
        <v>1.9426609595238036</v>
      </c>
      <c r="J9122">
        <v>-0.35343216192619664</v>
      </c>
    </row>
    <row r="9123" spans="1:10" x14ac:dyDescent="0.2">
      <c r="A9123">
        <v>35210300</v>
      </c>
      <c r="B9123">
        <v>533</v>
      </c>
      <c r="C9123">
        <v>3</v>
      </c>
      <c r="D9123">
        <v>2</v>
      </c>
      <c r="E9123">
        <v>4</v>
      </c>
      <c r="F9123">
        <v>4</v>
      </c>
      <c r="G9123">
        <v>-0.3395474056942222</v>
      </c>
      <c r="H9123">
        <v>-0.61089021724908044</v>
      </c>
      <c r="I9123">
        <v>0.53443274805414076</v>
      </c>
      <c r="J9123">
        <v>0.44047469077153545</v>
      </c>
    </row>
    <row r="9124" spans="1:10" x14ac:dyDescent="0.2">
      <c r="A9124">
        <v>35210301</v>
      </c>
      <c r="B9124">
        <v>332</v>
      </c>
      <c r="C9124">
        <v>2</v>
      </c>
      <c r="D9124">
        <v>4</v>
      </c>
      <c r="E9124">
        <v>4</v>
      </c>
      <c r="F9124">
        <v>4</v>
      </c>
      <c r="G9124">
        <v>-0.74477912677526459</v>
      </c>
      <c r="H9124">
        <v>0.17560308561846186</v>
      </c>
      <c r="I9124">
        <v>0.40242075630620389</v>
      </c>
      <c r="J9124">
        <v>9.807215048611248E-2</v>
      </c>
    </row>
    <row r="9125" spans="1:10" x14ac:dyDescent="0.2">
      <c r="A9125">
        <v>35210302</v>
      </c>
      <c r="B9125">
        <v>603</v>
      </c>
      <c r="C9125">
        <v>1</v>
      </c>
      <c r="D9125">
        <v>4</v>
      </c>
      <c r="E9125">
        <v>2</v>
      </c>
      <c r="F9125">
        <v>5</v>
      </c>
      <c r="G9125">
        <v>-0.81254420190340526</v>
      </c>
      <c r="H9125">
        <v>6.4852641841378095E-2</v>
      </c>
      <c r="I9125">
        <v>-0.62857283613990145</v>
      </c>
      <c r="J9125">
        <v>1.740266913160128</v>
      </c>
    </row>
    <row r="9126" spans="1:10" x14ac:dyDescent="0.2">
      <c r="A9126">
        <v>35210303</v>
      </c>
      <c r="B9126">
        <v>459</v>
      </c>
      <c r="C9126">
        <v>2</v>
      </c>
      <c r="D9126">
        <v>3</v>
      </c>
      <c r="E9126">
        <v>3</v>
      </c>
      <c r="F9126">
        <v>5</v>
      </c>
      <c r="G9126">
        <v>-0.67339334413696039</v>
      </c>
      <c r="H9126">
        <v>-0.15930324065357718</v>
      </c>
      <c r="I9126">
        <v>-0.14411181949028073</v>
      </c>
      <c r="J9126">
        <v>0.94064694572408947</v>
      </c>
    </row>
    <row r="9127" spans="1:10" x14ac:dyDescent="0.2">
      <c r="A9127">
        <v>35210304</v>
      </c>
      <c r="B9127">
        <v>635</v>
      </c>
      <c r="C9127">
        <v>2</v>
      </c>
      <c r="D9127">
        <v>3</v>
      </c>
      <c r="E9127">
        <v>3</v>
      </c>
      <c r="F9127">
        <v>4</v>
      </c>
      <c r="G9127">
        <v>-0.66427329943637792</v>
      </c>
      <c r="H9127">
        <v>-0.37628141761883949</v>
      </c>
      <c r="I9127">
        <v>-0.25261131675064497</v>
      </c>
      <c r="J9127">
        <v>0.71067017478724959</v>
      </c>
    </row>
    <row r="9128" spans="1:10" x14ac:dyDescent="0.2">
      <c r="A9128">
        <v>35210305</v>
      </c>
      <c r="B9128">
        <v>554</v>
      </c>
      <c r="C9128">
        <v>2</v>
      </c>
      <c r="D9128">
        <v>3</v>
      </c>
      <c r="E9128">
        <v>4</v>
      </c>
      <c r="F9128">
        <v>4</v>
      </c>
      <c r="G9128">
        <v>-0.53459477630543439</v>
      </c>
      <c r="H9128">
        <v>-0.31030701932680049</v>
      </c>
      <c r="I9128">
        <v>4.923615966182019E-2</v>
      </c>
      <c r="J9128">
        <v>0.56777450068772728</v>
      </c>
    </row>
    <row r="9129" spans="1:10" x14ac:dyDescent="0.2">
      <c r="A9129">
        <v>35210306</v>
      </c>
      <c r="B9129">
        <v>414</v>
      </c>
      <c r="C9129">
        <v>2</v>
      </c>
      <c r="D9129">
        <v>2</v>
      </c>
      <c r="E9129">
        <v>5</v>
      </c>
      <c r="F9129">
        <v>4</v>
      </c>
      <c r="G9129">
        <v>-0.41005630274114213</v>
      </c>
      <c r="H9129">
        <v>-0.46100301532670929</v>
      </c>
      <c r="I9129">
        <v>0.59467342921313371</v>
      </c>
      <c r="J9129">
        <v>0.3134934913594416</v>
      </c>
    </row>
    <row r="9130" spans="1:10" x14ac:dyDescent="0.2">
      <c r="A9130">
        <v>35210307</v>
      </c>
      <c r="B9130">
        <v>499</v>
      </c>
      <c r="C9130">
        <v>3</v>
      </c>
      <c r="D9130">
        <v>3</v>
      </c>
      <c r="E9130">
        <v>5</v>
      </c>
      <c r="F9130">
        <v>4</v>
      </c>
      <c r="G9130">
        <v>-0.12658391413879352</v>
      </c>
      <c r="H9130">
        <v>-0.23023368650690329</v>
      </c>
      <c r="I9130">
        <v>1.6744518014542158</v>
      </c>
      <c r="J9130">
        <v>-2.968009822099598E-2</v>
      </c>
    </row>
    <row r="9131" spans="1:10" x14ac:dyDescent="0.2">
      <c r="A9131">
        <v>35210308</v>
      </c>
      <c r="B9131">
        <v>504</v>
      </c>
      <c r="C9131">
        <v>4</v>
      </c>
      <c r="D9131">
        <v>1</v>
      </c>
      <c r="E9131">
        <v>5</v>
      </c>
      <c r="F9131">
        <v>3</v>
      </c>
      <c r="G9131">
        <v>0.33814490869770764</v>
      </c>
      <c r="H9131">
        <v>-0.79679213546773897</v>
      </c>
      <c r="I9131">
        <v>1.135055434304246</v>
      </c>
      <c r="J9131">
        <v>-0.29673064010571149</v>
      </c>
    </row>
    <row r="9132" spans="1:10" x14ac:dyDescent="0.2">
      <c r="A9132">
        <v>35210309</v>
      </c>
      <c r="B9132">
        <v>475</v>
      </c>
      <c r="C9132">
        <v>3</v>
      </c>
      <c r="D9132">
        <v>3</v>
      </c>
      <c r="E9132">
        <v>5</v>
      </c>
      <c r="F9132">
        <v>4</v>
      </c>
      <c r="G9132">
        <v>-0.26098565624259618</v>
      </c>
      <c r="H9132">
        <v>-0.18377393554951468</v>
      </c>
      <c r="I9132">
        <v>1.4810349514964674</v>
      </c>
      <c r="J9132">
        <v>-8.2184907049673295E-3</v>
      </c>
    </row>
    <row r="9133" spans="1:10" x14ac:dyDescent="0.2">
      <c r="A9133">
        <v>35210310</v>
      </c>
      <c r="B9133">
        <v>532</v>
      </c>
      <c r="C9133">
        <v>2</v>
      </c>
      <c r="D9133">
        <v>2</v>
      </c>
      <c r="E9133">
        <v>5</v>
      </c>
      <c r="F9133">
        <v>4</v>
      </c>
      <c r="G9133">
        <v>-0.60680889320525944</v>
      </c>
      <c r="H9133">
        <v>-0.53433683512317354</v>
      </c>
      <c r="I9133">
        <v>0.58526334881871667</v>
      </c>
      <c r="J9133">
        <v>7.2829008093670544E-3</v>
      </c>
    </row>
    <row r="9134" spans="1:10" x14ac:dyDescent="0.2">
      <c r="A9134">
        <v>35210311</v>
      </c>
      <c r="B9134">
        <v>406</v>
      </c>
      <c r="C9134">
        <v>3</v>
      </c>
      <c r="D9134">
        <v>2</v>
      </c>
      <c r="E9134">
        <v>4</v>
      </c>
      <c r="F9134">
        <v>4</v>
      </c>
      <c r="G9134">
        <v>-0.13520175690176642</v>
      </c>
      <c r="H9134">
        <v>-0.62718041681706094</v>
      </c>
      <c r="I9134">
        <v>0.19553114502627467</v>
      </c>
      <c r="J9134">
        <v>-2.8384037061799761E-2</v>
      </c>
    </row>
    <row r="9135" spans="1:10" x14ac:dyDescent="0.2">
      <c r="A9135">
        <v>35210312</v>
      </c>
      <c r="B9135">
        <v>580</v>
      </c>
      <c r="C9135">
        <v>3</v>
      </c>
      <c r="D9135">
        <v>3</v>
      </c>
      <c r="E9135">
        <v>4</v>
      </c>
      <c r="F9135">
        <v>4</v>
      </c>
      <c r="G9135">
        <v>-0.23270357407214803</v>
      </c>
      <c r="H9135">
        <v>-0.40752020512595677</v>
      </c>
      <c r="I9135">
        <v>0.52654508815205225</v>
      </c>
      <c r="J9135">
        <v>0.29724300056292507</v>
      </c>
    </row>
    <row r="9136" spans="1:10" x14ac:dyDescent="0.2">
      <c r="A9136">
        <v>35210313</v>
      </c>
      <c r="B9136">
        <v>652</v>
      </c>
      <c r="C9136">
        <v>2</v>
      </c>
      <c r="D9136">
        <v>2</v>
      </c>
      <c r="E9136">
        <v>3</v>
      </c>
      <c r="F9136">
        <v>4</v>
      </c>
      <c r="G9136">
        <v>-0.53818532583408063</v>
      </c>
      <c r="H9136">
        <v>-0.65759119268618349</v>
      </c>
      <c r="I9136">
        <v>-0.10117672903579278</v>
      </c>
      <c r="J9136">
        <v>0.47407238693502179</v>
      </c>
    </row>
    <row r="9137" spans="1:10" x14ac:dyDescent="0.2">
      <c r="A9137">
        <v>35210314</v>
      </c>
      <c r="B9137">
        <v>411</v>
      </c>
      <c r="C9137">
        <v>4</v>
      </c>
      <c r="D9137">
        <v>5</v>
      </c>
      <c r="E9137">
        <v>1</v>
      </c>
      <c r="F9137">
        <v>5</v>
      </c>
      <c r="G9137">
        <v>7.0558788014280394E-2</v>
      </c>
      <c r="H9137">
        <v>2.1658754077415061</v>
      </c>
      <c r="I9137">
        <v>-0.7178468863640205</v>
      </c>
      <c r="J9137">
        <v>1.2057733021388384</v>
      </c>
    </row>
    <row r="9138" spans="1:10" x14ac:dyDescent="0.2">
      <c r="A9138">
        <v>35210315</v>
      </c>
      <c r="B9138">
        <v>608</v>
      </c>
      <c r="C9138">
        <v>5</v>
      </c>
      <c r="D9138">
        <v>3</v>
      </c>
      <c r="E9138">
        <v>5</v>
      </c>
      <c r="F9138">
        <v>4</v>
      </c>
      <c r="G9138">
        <v>1.6247183372052363</v>
      </c>
      <c r="H9138">
        <v>-5.8005416176003591E-2</v>
      </c>
      <c r="I9138">
        <v>2.7989321568561034</v>
      </c>
      <c r="J9138">
        <v>0.16188031314515433</v>
      </c>
    </row>
    <row r="9139" spans="1:10" x14ac:dyDescent="0.2">
      <c r="A9139">
        <v>35210316</v>
      </c>
      <c r="B9139">
        <v>359</v>
      </c>
      <c r="C9139">
        <v>2</v>
      </c>
      <c r="D9139">
        <v>2</v>
      </c>
      <c r="E9139">
        <v>4</v>
      </c>
      <c r="F9139">
        <v>4</v>
      </c>
      <c r="G9139">
        <v>-0.5470365285638138</v>
      </c>
      <c r="H9139">
        <v>-0.58262551060234635</v>
      </c>
      <c r="I9139">
        <v>5.1282061985957819E-2</v>
      </c>
      <c r="J9139">
        <v>0.37172477264718884</v>
      </c>
    </row>
    <row r="9140" spans="1:10" x14ac:dyDescent="0.2">
      <c r="A9140">
        <v>35210317</v>
      </c>
      <c r="B9140">
        <v>301</v>
      </c>
      <c r="C9140">
        <v>2</v>
      </c>
      <c r="D9140">
        <v>2</v>
      </c>
      <c r="E9140">
        <v>3</v>
      </c>
      <c r="F9140">
        <v>4</v>
      </c>
      <c r="G9140">
        <v>-0.61228632919195036</v>
      </c>
      <c r="H9140">
        <v>-0.7073832970173175</v>
      </c>
      <c r="I9140">
        <v>-0.277833431388123</v>
      </c>
      <c r="J9140">
        <v>0.15632085719576555</v>
      </c>
    </row>
    <row r="9141" spans="1:10" x14ac:dyDescent="0.2">
      <c r="A9141">
        <v>35210318</v>
      </c>
      <c r="B9141">
        <v>859</v>
      </c>
      <c r="C9141">
        <v>2</v>
      </c>
      <c r="D9141">
        <v>2</v>
      </c>
      <c r="E9141">
        <v>2</v>
      </c>
      <c r="F9141">
        <v>4</v>
      </c>
      <c r="G9141">
        <v>-0.588735670714012</v>
      </c>
      <c r="H9141">
        <v>-0.69915215935784314</v>
      </c>
      <c r="I9141">
        <v>-0.44223428380316732</v>
      </c>
      <c r="J9141">
        <v>0.45470324529150197</v>
      </c>
    </row>
    <row r="9142" spans="1:10" x14ac:dyDescent="0.2">
      <c r="A9142">
        <v>35210319</v>
      </c>
      <c r="B9142">
        <v>273</v>
      </c>
      <c r="C9142">
        <v>2</v>
      </c>
      <c r="D9142">
        <v>1</v>
      </c>
      <c r="E9142">
        <v>3</v>
      </c>
      <c r="F9142">
        <v>4</v>
      </c>
      <c r="G9142">
        <v>-0.4187365127061381</v>
      </c>
      <c r="H9142">
        <v>-1.2633324395418026</v>
      </c>
      <c r="I9142">
        <v>-0.23200321240560828</v>
      </c>
      <c r="J9142">
        <v>0.14173526440423634</v>
      </c>
    </row>
    <row r="9143" spans="1:10" x14ac:dyDescent="0.2">
      <c r="A9143">
        <v>35210320</v>
      </c>
      <c r="B9143">
        <v>551</v>
      </c>
      <c r="C9143">
        <v>2</v>
      </c>
      <c r="D9143">
        <v>1</v>
      </c>
      <c r="E9143">
        <v>5</v>
      </c>
      <c r="F9143">
        <v>4</v>
      </c>
      <c r="G9143">
        <v>-0.54648606152907797</v>
      </c>
      <c r="H9143">
        <v>-1.1801370135733669</v>
      </c>
      <c r="I9143">
        <v>0.68231198964370077</v>
      </c>
      <c r="J9143">
        <v>-5.1253252269027424E-2</v>
      </c>
    </row>
    <row r="9144" spans="1:10" x14ac:dyDescent="0.2">
      <c r="A9144">
        <v>35210321</v>
      </c>
      <c r="B9144">
        <v>285</v>
      </c>
      <c r="C9144">
        <v>2</v>
      </c>
      <c r="D9144">
        <v>1</v>
      </c>
      <c r="E9144">
        <v>3</v>
      </c>
      <c r="F9144">
        <v>4</v>
      </c>
      <c r="G9144">
        <v>-0.58784578231179774</v>
      </c>
      <c r="H9144">
        <v>-0.86033382257720303</v>
      </c>
      <c r="I9144">
        <v>-0.29953403059473671</v>
      </c>
      <c r="J9144">
        <v>5.5179496742388146E-2</v>
      </c>
    </row>
    <row r="9145" spans="1:10" x14ac:dyDescent="0.2">
      <c r="A9145">
        <v>35210322</v>
      </c>
      <c r="B9145">
        <v>650</v>
      </c>
      <c r="C9145">
        <v>2</v>
      </c>
      <c r="D9145">
        <v>1</v>
      </c>
      <c r="E9145">
        <v>3</v>
      </c>
      <c r="F9145">
        <v>4</v>
      </c>
      <c r="G9145">
        <v>-0.65227870910438213</v>
      </c>
      <c r="H9145">
        <v>-0.82563295104590018</v>
      </c>
      <c r="I9145">
        <v>-6.2538256174405893E-3</v>
      </c>
      <c r="J9145">
        <v>0.3792487997423668</v>
      </c>
    </row>
    <row r="9146" spans="1:10" x14ac:dyDescent="0.2">
      <c r="A9146">
        <v>35210323</v>
      </c>
      <c r="B9146">
        <v>519</v>
      </c>
      <c r="C9146">
        <v>2</v>
      </c>
      <c r="D9146">
        <v>1</v>
      </c>
      <c r="E9146">
        <v>4</v>
      </c>
      <c r="F9146">
        <v>4</v>
      </c>
      <c r="G9146">
        <v>-0.58942129553065814</v>
      </c>
      <c r="H9146">
        <v>-0.95518460534695349</v>
      </c>
      <c r="I9146">
        <v>0.28592209353273257</v>
      </c>
      <c r="J9146">
        <v>-2.079094409175114E-2</v>
      </c>
    </row>
    <row r="9147" spans="1:10" x14ac:dyDescent="0.2">
      <c r="A9147">
        <v>35210324</v>
      </c>
      <c r="B9147">
        <v>1392</v>
      </c>
      <c r="C9147">
        <v>4</v>
      </c>
      <c r="D9147">
        <v>2</v>
      </c>
      <c r="E9147">
        <v>3</v>
      </c>
      <c r="F9147">
        <v>4</v>
      </c>
      <c r="G9147">
        <v>0.27174279700503268</v>
      </c>
      <c r="H9147">
        <v>-0.71478764988637133</v>
      </c>
      <c r="I9147">
        <v>-0.26464842304203717</v>
      </c>
      <c r="J9147">
        <v>0.37939639176693196</v>
      </c>
    </row>
    <row r="9148" spans="1:10" x14ac:dyDescent="0.2">
      <c r="A9148">
        <v>35210326</v>
      </c>
      <c r="B9148">
        <v>611</v>
      </c>
      <c r="C9148">
        <v>3</v>
      </c>
      <c r="D9148">
        <v>2</v>
      </c>
      <c r="E9148">
        <v>5</v>
      </c>
      <c r="F9148">
        <v>4</v>
      </c>
      <c r="G9148">
        <v>-0.32882168688977848</v>
      </c>
      <c r="H9148">
        <v>-0.62523274962568265</v>
      </c>
      <c r="I9148">
        <v>1.368924763210229</v>
      </c>
      <c r="J9148">
        <v>0.18832585531015592</v>
      </c>
    </row>
    <row r="9149" spans="1:10" x14ac:dyDescent="0.2">
      <c r="A9149">
        <v>35210327</v>
      </c>
      <c r="B9149">
        <v>434</v>
      </c>
      <c r="C9149">
        <v>2</v>
      </c>
      <c r="D9149">
        <v>1</v>
      </c>
      <c r="E9149">
        <v>5</v>
      </c>
      <c r="F9149">
        <v>4</v>
      </c>
      <c r="G9149">
        <v>-0.44211160005344879</v>
      </c>
      <c r="H9149">
        <v>-1.0581214741978433</v>
      </c>
      <c r="I9149">
        <v>0.62314293046753844</v>
      </c>
      <c r="J9149">
        <v>2.189153087250259E-2</v>
      </c>
    </row>
    <row r="9150" spans="1:10" x14ac:dyDescent="0.2">
      <c r="A9150">
        <v>35210328</v>
      </c>
      <c r="B9150">
        <v>717</v>
      </c>
      <c r="C9150">
        <v>3</v>
      </c>
      <c r="D9150">
        <v>4</v>
      </c>
      <c r="E9150">
        <v>2</v>
      </c>
      <c r="F9150">
        <v>5</v>
      </c>
      <c r="G9150">
        <v>-0.34902070013691355</v>
      </c>
      <c r="H9150">
        <v>6.5098359083817642E-2</v>
      </c>
      <c r="I9150">
        <v>-0.56744831816551089</v>
      </c>
      <c r="J9150">
        <v>0.98140964662441643</v>
      </c>
    </row>
    <row r="9151" spans="1:10" x14ac:dyDescent="0.2">
      <c r="A9151">
        <v>35210329</v>
      </c>
      <c r="B9151">
        <v>723</v>
      </c>
      <c r="C9151">
        <v>4</v>
      </c>
      <c r="D9151">
        <v>4</v>
      </c>
      <c r="E9151">
        <v>3</v>
      </c>
      <c r="F9151">
        <v>4</v>
      </c>
      <c r="G9151">
        <v>1.1921707252743358E-2</v>
      </c>
      <c r="H9151">
        <v>0.18921842256317262</v>
      </c>
      <c r="I9151">
        <v>-0.10264082858598103</v>
      </c>
      <c r="J9151">
        <v>0.60073668855049833</v>
      </c>
    </row>
    <row r="9152" spans="1:10" x14ac:dyDescent="0.2">
      <c r="A9152">
        <v>35210330</v>
      </c>
      <c r="B9152">
        <v>664</v>
      </c>
      <c r="C9152">
        <v>3</v>
      </c>
      <c r="D9152">
        <v>2</v>
      </c>
      <c r="E9152">
        <v>5</v>
      </c>
      <c r="F9152">
        <v>4</v>
      </c>
      <c r="G9152">
        <v>-2.3289893391250677E-2</v>
      </c>
      <c r="H9152">
        <v>-0.75300238809981623</v>
      </c>
      <c r="I9152">
        <v>0.85372997742167478</v>
      </c>
      <c r="J9152">
        <v>0.11953488383576609</v>
      </c>
    </row>
    <row r="9153" spans="1:10" x14ac:dyDescent="0.2">
      <c r="A9153">
        <v>35210331</v>
      </c>
      <c r="B9153">
        <v>992</v>
      </c>
      <c r="C9153">
        <v>4</v>
      </c>
      <c r="D9153">
        <v>5</v>
      </c>
      <c r="E9153">
        <v>1</v>
      </c>
      <c r="F9153">
        <v>5</v>
      </c>
      <c r="G9153">
        <v>0.40797152584762952</v>
      </c>
      <c r="H9153">
        <v>1.7213866757361735</v>
      </c>
      <c r="I9153">
        <v>-1.3573248040527401</v>
      </c>
      <c r="J9153">
        <v>2.988484319734896</v>
      </c>
    </row>
    <row r="9154" spans="1:10" x14ac:dyDescent="0.2">
      <c r="A9154">
        <v>35210332</v>
      </c>
      <c r="B9154">
        <v>317</v>
      </c>
      <c r="C9154">
        <v>2</v>
      </c>
      <c r="D9154">
        <v>1</v>
      </c>
      <c r="E9154">
        <v>5</v>
      </c>
      <c r="F9154">
        <v>4</v>
      </c>
      <c r="G9154">
        <v>-0.58559655463510041</v>
      </c>
      <c r="H9154">
        <v>-0.96178892576103769</v>
      </c>
      <c r="I9154">
        <v>1.5057300571340282</v>
      </c>
      <c r="J9154">
        <v>0.12308530685902663</v>
      </c>
    </row>
    <row r="9155" spans="1:10" x14ac:dyDescent="0.2">
      <c r="A9155">
        <v>35210333</v>
      </c>
      <c r="B9155">
        <v>631</v>
      </c>
      <c r="C9155">
        <v>5</v>
      </c>
      <c r="D9155">
        <v>5</v>
      </c>
      <c r="E9155">
        <v>1</v>
      </c>
      <c r="F9155">
        <v>5</v>
      </c>
      <c r="G9155">
        <v>2.0903348806571556</v>
      </c>
      <c r="H9155">
        <v>1.6178820180533109</v>
      </c>
      <c r="I9155">
        <v>-0.80829906211219948</v>
      </c>
      <c r="J9155">
        <v>2.2750510281781584</v>
      </c>
    </row>
    <row r="9156" spans="1:10" x14ac:dyDescent="0.2">
      <c r="A9156">
        <v>35210334</v>
      </c>
      <c r="B9156">
        <v>327</v>
      </c>
      <c r="C9156">
        <v>2</v>
      </c>
      <c r="D9156">
        <v>2</v>
      </c>
      <c r="E9156">
        <v>5</v>
      </c>
      <c r="F9156">
        <v>4</v>
      </c>
      <c r="G9156">
        <v>-0.67405185244984489</v>
      </c>
      <c r="H9156">
        <v>-0.59426712165926621</v>
      </c>
      <c r="I9156">
        <v>0.86564325100606032</v>
      </c>
      <c r="J9156">
        <v>0.17928181806574645</v>
      </c>
    </row>
    <row r="9157" spans="1:10" x14ac:dyDescent="0.2">
      <c r="A9157">
        <v>35210335</v>
      </c>
      <c r="B9157">
        <v>269</v>
      </c>
      <c r="C9157">
        <v>3</v>
      </c>
      <c r="D9157">
        <v>1</v>
      </c>
      <c r="E9157">
        <v>5</v>
      </c>
      <c r="F9157">
        <v>4</v>
      </c>
      <c r="G9157">
        <v>-0.35809308593694039</v>
      </c>
      <c r="H9157">
        <v>-1.0154438260811358</v>
      </c>
      <c r="I9157">
        <v>0.73564500465906035</v>
      </c>
      <c r="J9157">
        <v>-4.8787735579840119E-2</v>
      </c>
    </row>
    <row r="9158" spans="1:10" x14ac:dyDescent="0.2">
      <c r="A9158">
        <v>35210338</v>
      </c>
      <c r="B9158">
        <v>1058</v>
      </c>
      <c r="C9158">
        <v>4</v>
      </c>
      <c r="D9158">
        <v>5</v>
      </c>
      <c r="E9158">
        <v>1</v>
      </c>
      <c r="F9158">
        <v>5</v>
      </c>
      <c r="G9158">
        <v>0.58968523613369395</v>
      </c>
      <c r="H9158">
        <v>1.0811288377587764</v>
      </c>
      <c r="I9158">
        <v>-1.282426381056978</v>
      </c>
      <c r="J9158">
        <v>2.3350393972009824</v>
      </c>
    </row>
    <row r="9159" spans="1:10" x14ac:dyDescent="0.2">
      <c r="A9159">
        <v>35210345</v>
      </c>
      <c r="B9159">
        <v>542</v>
      </c>
      <c r="C9159">
        <v>2</v>
      </c>
      <c r="D9159">
        <v>2</v>
      </c>
      <c r="E9159">
        <v>5</v>
      </c>
      <c r="F9159">
        <v>3</v>
      </c>
      <c r="G9159">
        <v>-0.43782227696216819</v>
      </c>
      <c r="H9159">
        <v>-0.61519072309596745</v>
      </c>
      <c r="I9159">
        <v>1.0084151985363301</v>
      </c>
      <c r="J9159">
        <v>-0.36593303145854938</v>
      </c>
    </row>
    <row r="9160" spans="1:10" x14ac:dyDescent="0.2">
      <c r="A9160">
        <v>35210346</v>
      </c>
      <c r="B9160">
        <v>455</v>
      </c>
      <c r="C9160">
        <v>3</v>
      </c>
      <c r="D9160">
        <v>1</v>
      </c>
      <c r="E9160">
        <v>3</v>
      </c>
      <c r="F9160">
        <v>3</v>
      </c>
      <c r="G9160">
        <v>-0.21339001357721671</v>
      </c>
      <c r="H9160">
        <v>-1.080022574206605</v>
      </c>
      <c r="I9160">
        <v>-0.19698298231482259</v>
      </c>
      <c r="J9160">
        <v>-0.18023492133960134</v>
      </c>
    </row>
    <row r="9161" spans="1:10" x14ac:dyDescent="0.2">
      <c r="A9161">
        <v>35210347</v>
      </c>
      <c r="B9161">
        <v>527</v>
      </c>
      <c r="C9161">
        <v>2</v>
      </c>
      <c r="D9161">
        <v>1</v>
      </c>
      <c r="E9161">
        <v>3</v>
      </c>
      <c r="F9161">
        <v>3</v>
      </c>
      <c r="G9161">
        <v>-0.55580273653651857</v>
      </c>
      <c r="H9161">
        <v>-0.79018045725624253</v>
      </c>
      <c r="I9161">
        <v>2.6086883994582935E-2</v>
      </c>
      <c r="J9161">
        <v>-0.28875901997020542</v>
      </c>
    </row>
    <row r="9162" spans="1:10" x14ac:dyDescent="0.2">
      <c r="A9162">
        <v>35210348</v>
      </c>
      <c r="B9162">
        <v>474</v>
      </c>
      <c r="C9162">
        <v>2</v>
      </c>
      <c r="D9162">
        <v>1</v>
      </c>
      <c r="E9162">
        <v>5</v>
      </c>
      <c r="F9162">
        <v>2</v>
      </c>
      <c r="G9162">
        <v>-0.44794733327427361</v>
      </c>
      <c r="H9162">
        <v>-1.0614655027893658</v>
      </c>
      <c r="I9162">
        <v>0.91927824302584815</v>
      </c>
      <c r="J9162">
        <v>-0.45750565016814732</v>
      </c>
    </row>
    <row r="9163" spans="1:10" x14ac:dyDescent="0.2">
      <c r="A9163">
        <v>35210349</v>
      </c>
      <c r="B9163">
        <v>538</v>
      </c>
      <c r="C9163">
        <v>3</v>
      </c>
      <c r="D9163">
        <v>1</v>
      </c>
      <c r="E9163">
        <v>5</v>
      </c>
      <c r="F9163">
        <v>3</v>
      </c>
      <c r="G9163">
        <v>-0.25339069059025066</v>
      </c>
      <c r="H9163">
        <v>-0.84545428169327819</v>
      </c>
      <c r="I9163">
        <v>1.1486781834691715</v>
      </c>
      <c r="J9163">
        <v>-0.30417240244421628</v>
      </c>
    </row>
    <row r="9164" spans="1:10" x14ac:dyDescent="0.2">
      <c r="A9164">
        <v>35210350</v>
      </c>
      <c r="B9164">
        <v>431</v>
      </c>
      <c r="C9164">
        <v>3</v>
      </c>
      <c r="D9164">
        <v>1</v>
      </c>
      <c r="E9164">
        <v>5</v>
      </c>
      <c r="F9164">
        <v>3</v>
      </c>
      <c r="G9164">
        <v>-0.1209108594971738</v>
      </c>
      <c r="H9164">
        <v>-0.83240193638816606</v>
      </c>
      <c r="I9164">
        <v>0.96020266463403636</v>
      </c>
      <c r="J9164">
        <v>-0.19894792498977262</v>
      </c>
    </row>
    <row r="9165" spans="1:10" x14ac:dyDescent="0.2">
      <c r="A9165">
        <v>35210351</v>
      </c>
      <c r="B9165">
        <v>706</v>
      </c>
      <c r="C9165">
        <v>2</v>
      </c>
      <c r="D9165">
        <v>1</v>
      </c>
      <c r="E9165">
        <v>4</v>
      </c>
      <c r="F9165">
        <v>3</v>
      </c>
      <c r="G9165">
        <v>-0.51212408616608585</v>
      </c>
      <c r="H9165">
        <v>-0.89140815686874419</v>
      </c>
      <c r="I9165">
        <v>0.32445591438997123</v>
      </c>
      <c r="J9165">
        <v>-0.32673518383155697</v>
      </c>
    </row>
    <row r="9166" spans="1:10" x14ac:dyDescent="0.2">
      <c r="A9166">
        <v>35210352</v>
      </c>
      <c r="B9166">
        <v>558</v>
      </c>
      <c r="C9166">
        <v>2</v>
      </c>
      <c r="D9166">
        <v>1</v>
      </c>
      <c r="E9166">
        <v>4</v>
      </c>
      <c r="F9166">
        <v>4</v>
      </c>
      <c r="G9166">
        <v>-0.48771146907186602</v>
      </c>
      <c r="H9166">
        <v>-0.96144402046670097</v>
      </c>
      <c r="I9166">
        <v>0.42186487152171337</v>
      </c>
      <c r="J9166">
        <v>-6.4536652235979014E-2</v>
      </c>
    </row>
    <row r="9167" spans="1:10" x14ac:dyDescent="0.2">
      <c r="A9167">
        <v>35210353</v>
      </c>
      <c r="B9167">
        <v>955</v>
      </c>
      <c r="C9167">
        <v>4</v>
      </c>
      <c r="D9167">
        <v>2</v>
      </c>
      <c r="E9167">
        <v>5</v>
      </c>
      <c r="F9167">
        <v>2</v>
      </c>
      <c r="G9167">
        <v>0.42617778516308535</v>
      </c>
      <c r="H9167">
        <v>-0.6008458664840497</v>
      </c>
      <c r="I9167">
        <v>2.4744565142317527</v>
      </c>
      <c r="J9167">
        <v>-0.57999674515716992</v>
      </c>
    </row>
    <row r="9168" spans="1:10" x14ac:dyDescent="0.2">
      <c r="A9168">
        <v>35210354</v>
      </c>
      <c r="B9168">
        <v>333</v>
      </c>
      <c r="C9168">
        <v>3</v>
      </c>
      <c r="D9168">
        <v>1</v>
      </c>
      <c r="E9168">
        <v>3</v>
      </c>
      <c r="F9168">
        <v>3</v>
      </c>
      <c r="G9168">
        <v>-0.15269824856359615</v>
      </c>
      <c r="H9168">
        <v>-0.85054373752164292</v>
      </c>
      <c r="I9168">
        <v>-0.16644344251834331</v>
      </c>
      <c r="J9168">
        <v>-0.15385956376741144</v>
      </c>
    </row>
    <row r="9169" spans="1:10" x14ac:dyDescent="0.2">
      <c r="A9169">
        <v>35210355</v>
      </c>
      <c r="B9169">
        <v>455</v>
      </c>
      <c r="C9169">
        <v>2</v>
      </c>
      <c r="D9169">
        <v>2</v>
      </c>
      <c r="E9169">
        <v>4</v>
      </c>
      <c r="F9169">
        <v>3</v>
      </c>
      <c r="G9169">
        <v>-0.47268328273760479</v>
      </c>
      <c r="H9169">
        <v>-0.64528285694563725</v>
      </c>
      <c r="I9169">
        <v>0.42314063664137991</v>
      </c>
      <c r="J9169">
        <v>-0.40297728298351132</v>
      </c>
    </row>
    <row r="9170" spans="1:10" x14ac:dyDescent="0.2">
      <c r="A9170">
        <v>35210356</v>
      </c>
      <c r="B9170">
        <v>545</v>
      </c>
      <c r="C9170">
        <v>3</v>
      </c>
      <c r="D9170">
        <v>2</v>
      </c>
      <c r="E9170">
        <v>3</v>
      </c>
      <c r="F9170">
        <v>3</v>
      </c>
      <c r="G9170">
        <v>-0.29348803784211114</v>
      </c>
      <c r="H9170">
        <v>-0.6931431380407207</v>
      </c>
      <c r="I9170">
        <v>-0.17166034608926456</v>
      </c>
      <c r="J9170">
        <v>-0.16715099049289134</v>
      </c>
    </row>
    <row r="9171" spans="1:10" x14ac:dyDescent="0.2">
      <c r="A9171">
        <v>35210357</v>
      </c>
      <c r="B9171">
        <v>546</v>
      </c>
      <c r="C9171">
        <v>3</v>
      </c>
      <c r="D9171">
        <v>2</v>
      </c>
      <c r="E9171">
        <v>3</v>
      </c>
      <c r="F9171">
        <v>4</v>
      </c>
      <c r="G9171">
        <v>-0.36783356411773083</v>
      </c>
      <c r="H9171">
        <v>-0.46957661511001003</v>
      </c>
      <c r="I9171">
        <v>-8.382472608081587E-2</v>
      </c>
      <c r="J9171">
        <v>2.2843186702136364E-2</v>
      </c>
    </row>
    <row r="9172" spans="1:10" x14ac:dyDescent="0.2">
      <c r="A9172">
        <v>35210358</v>
      </c>
      <c r="B9172">
        <v>736</v>
      </c>
      <c r="C9172">
        <v>4</v>
      </c>
      <c r="D9172">
        <v>2</v>
      </c>
      <c r="E9172">
        <v>3</v>
      </c>
      <c r="F9172">
        <v>4</v>
      </c>
      <c r="G9172">
        <v>3.624576179325574E-2</v>
      </c>
      <c r="H9172">
        <v>-0.58801770000835851</v>
      </c>
      <c r="I9172">
        <v>1.0480677792977511E-3</v>
      </c>
      <c r="J9172">
        <v>-6.0419596063687395E-2</v>
      </c>
    </row>
    <row r="9173" spans="1:10" x14ac:dyDescent="0.2">
      <c r="A9173">
        <v>35210359</v>
      </c>
      <c r="B9173">
        <v>369</v>
      </c>
      <c r="C9173">
        <v>3</v>
      </c>
      <c r="D9173">
        <v>1</v>
      </c>
      <c r="E9173">
        <v>4</v>
      </c>
      <c r="F9173">
        <v>3</v>
      </c>
      <c r="G9173">
        <v>-0.29225641954726145</v>
      </c>
      <c r="H9173">
        <v>-0.8111489008528614</v>
      </c>
      <c r="I9173">
        <v>0.2037508749051393</v>
      </c>
      <c r="J9173">
        <v>-0.10002282431757115</v>
      </c>
    </row>
    <row r="9174" spans="1:10" x14ac:dyDescent="0.2">
      <c r="A9174">
        <v>35210360</v>
      </c>
      <c r="B9174">
        <v>637</v>
      </c>
      <c r="C9174">
        <v>2</v>
      </c>
      <c r="D9174">
        <v>2</v>
      </c>
      <c r="E9174">
        <v>4</v>
      </c>
      <c r="F9174">
        <v>3</v>
      </c>
      <c r="G9174">
        <v>-0.49907035963692187</v>
      </c>
      <c r="H9174">
        <v>-0.63467915592685731</v>
      </c>
      <c r="I9174">
        <v>0.1038733981109137</v>
      </c>
      <c r="J9174">
        <v>-0.29243153466373545</v>
      </c>
    </row>
    <row r="9175" spans="1:10" x14ac:dyDescent="0.2">
      <c r="A9175">
        <v>35210361</v>
      </c>
      <c r="B9175">
        <v>440</v>
      </c>
      <c r="C9175">
        <v>3</v>
      </c>
      <c r="D9175">
        <v>1</v>
      </c>
      <c r="E9175">
        <v>3</v>
      </c>
      <c r="F9175">
        <v>3</v>
      </c>
      <c r="G9175">
        <v>-0.17903331617897517</v>
      </c>
      <c r="H9175">
        <v>-0.8952033892997564</v>
      </c>
      <c r="I9175">
        <v>-6.1382528025037152E-2</v>
      </c>
      <c r="J9175">
        <v>-8.3478519065319487E-2</v>
      </c>
    </row>
    <row r="9176" spans="1:10" x14ac:dyDescent="0.2">
      <c r="A9176">
        <v>35210362</v>
      </c>
      <c r="B9176">
        <v>475</v>
      </c>
      <c r="C9176">
        <v>3</v>
      </c>
      <c r="D9176">
        <v>2</v>
      </c>
      <c r="E9176">
        <v>4</v>
      </c>
      <c r="F9176">
        <v>3</v>
      </c>
      <c r="G9176">
        <v>-0.21287520937834209</v>
      </c>
      <c r="H9176">
        <v>-0.67245561564877343</v>
      </c>
      <c r="I9176">
        <v>0.17595846620507175</v>
      </c>
      <c r="J9176">
        <v>-0.32129022879631075</v>
      </c>
    </row>
    <row r="9177" spans="1:10" x14ac:dyDescent="0.2">
      <c r="A9177">
        <v>35210363</v>
      </c>
      <c r="B9177">
        <v>382</v>
      </c>
      <c r="C9177">
        <v>3</v>
      </c>
      <c r="D9177">
        <v>2</v>
      </c>
      <c r="E9177">
        <v>4</v>
      </c>
      <c r="F9177">
        <v>3</v>
      </c>
      <c r="G9177">
        <v>-0.14732655853894028</v>
      </c>
      <c r="H9177">
        <v>-0.61350477208982701</v>
      </c>
      <c r="I9177">
        <v>0.24401836732228432</v>
      </c>
      <c r="J9177">
        <v>-7.4393221910327698E-2</v>
      </c>
    </row>
    <row r="9178" spans="1:10" x14ac:dyDescent="0.2">
      <c r="A9178">
        <v>35210364</v>
      </c>
      <c r="B9178">
        <v>288</v>
      </c>
      <c r="C9178">
        <v>3</v>
      </c>
      <c r="D9178">
        <v>3</v>
      </c>
      <c r="E9178">
        <v>5</v>
      </c>
      <c r="F9178">
        <v>4</v>
      </c>
      <c r="G9178">
        <v>-7.5701006727761033E-2</v>
      </c>
      <c r="H9178">
        <v>-0.2753788686179976</v>
      </c>
      <c r="I9178">
        <v>0.64470413670299687</v>
      </c>
      <c r="J9178">
        <v>3.0285505216498865E-2</v>
      </c>
    </row>
    <row r="9179" spans="1:10" x14ac:dyDescent="0.2">
      <c r="A9179">
        <v>35210365</v>
      </c>
      <c r="B9179">
        <v>742</v>
      </c>
      <c r="C9179">
        <v>3</v>
      </c>
      <c r="D9179">
        <v>2</v>
      </c>
      <c r="E9179">
        <v>4</v>
      </c>
      <c r="F9179">
        <v>4</v>
      </c>
      <c r="G9179">
        <v>-0.26070668165358257</v>
      </c>
      <c r="H9179">
        <v>-0.5920693305054483</v>
      </c>
      <c r="I9179">
        <v>0.16219293630380346</v>
      </c>
      <c r="J9179">
        <v>0.14200767987580942</v>
      </c>
    </row>
    <row r="9180" spans="1:10" x14ac:dyDescent="0.2">
      <c r="A9180">
        <v>35210368</v>
      </c>
      <c r="B9180">
        <v>384</v>
      </c>
      <c r="C9180">
        <v>4</v>
      </c>
      <c r="D9180">
        <v>2</v>
      </c>
      <c r="E9180">
        <v>2</v>
      </c>
      <c r="F9180">
        <v>4</v>
      </c>
      <c r="G9180">
        <v>0.15393868713957001</v>
      </c>
      <c r="H9180">
        <v>-0.75957389878141623</v>
      </c>
      <c r="I9180">
        <v>-0.32987234666271853</v>
      </c>
      <c r="J9180">
        <v>8.1120440336738819E-3</v>
      </c>
    </row>
    <row r="9181" spans="1:10" x14ac:dyDescent="0.2">
      <c r="A9181">
        <v>35210369</v>
      </c>
      <c r="B9181">
        <v>635</v>
      </c>
      <c r="C9181">
        <v>5</v>
      </c>
      <c r="D9181">
        <v>3</v>
      </c>
      <c r="E9181">
        <v>3</v>
      </c>
      <c r="F9181">
        <v>4</v>
      </c>
      <c r="G9181">
        <v>0.769867325438506</v>
      </c>
      <c r="H9181">
        <v>-0.1240836066933694</v>
      </c>
      <c r="I9181">
        <v>-0.25185582103704152</v>
      </c>
      <c r="J9181">
        <v>0.41139822805372506</v>
      </c>
    </row>
    <row r="9182" spans="1:10" x14ac:dyDescent="0.2">
      <c r="A9182">
        <v>35210370</v>
      </c>
      <c r="B9182">
        <v>387</v>
      </c>
      <c r="C9182">
        <v>2</v>
      </c>
      <c r="D9182">
        <v>1</v>
      </c>
      <c r="E9182">
        <v>4</v>
      </c>
      <c r="F9182">
        <v>2</v>
      </c>
      <c r="G9182">
        <v>-0.7477150162402999</v>
      </c>
      <c r="H9182">
        <v>-0.77243834350733198</v>
      </c>
      <c r="I9182">
        <v>0.4391903090346847</v>
      </c>
      <c r="J9182">
        <v>-0.66254458355272106</v>
      </c>
    </row>
    <row r="9183" spans="1:10" x14ac:dyDescent="0.2">
      <c r="A9183">
        <v>35210371</v>
      </c>
      <c r="B9183">
        <v>567</v>
      </c>
      <c r="C9183">
        <v>5</v>
      </c>
      <c r="D9183">
        <v>3</v>
      </c>
      <c r="E9183">
        <v>1</v>
      </c>
      <c r="F9183">
        <v>4</v>
      </c>
      <c r="G9183">
        <v>1.3904336129878305</v>
      </c>
      <c r="H9183">
        <v>-0.26719769091674062</v>
      </c>
      <c r="I9183">
        <v>-1.0405172080404248</v>
      </c>
      <c r="J9183">
        <v>0.51260355176126171</v>
      </c>
    </row>
    <row r="9184" spans="1:10" x14ac:dyDescent="0.2">
      <c r="A9184">
        <v>35210372</v>
      </c>
      <c r="B9184">
        <v>589</v>
      </c>
      <c r="C9184">
        <v>5</v>
      </c>
      <c r="D9184">
        <v>3</v>
      </c>
      <c r="E9184">
        <v>1</v>
      </c>
      <c r="F9184">
        <v>4</v>
      </c>
      <c r="G9184">
        <v>1.9845553013942339</v>
      </c>
      <c r="H9184">
        <v>-6.9508938397551318E-2</v>
      </c>
      <c r="I9184">
        <v>-1.3249829648089502</v>
      </c>
      <c r="J9184">
        <v>0.16424487160862006</v>
      </c>
    </row>
    <row r="9185" spans="1:10" x14ac:dyDescent="0.2">
      <c r="A9185">
        <v>35210373</v>
      </c>
      <c r="B9185">
        <v>445</v>
      </c>
      <c r="C9185">
        <v>5</v>
      </c>
      <c r="D9185">
        <v>2</v>
      </c>
      <c r="E9185">
        <v>1</v>
      </c>
      <c r="F9185">
        <v>3</v>
      </c>
      <c r="G9185">
        <v>0.78395835315689677</v>
      </c>
      <c r="H9185">
        <v>-0.52912664526997066</v>
      </c>
      <c r="I9185">
        <v>-1.0131684728332673</v>
      </c>
      <c r="J9185">
        <v>-0.17653520289472385</v>
      </c>
    </row>
    <row r="9186" spans="1:10" x14ac:dyDescent="0.2">
      <c r="A9186">
        <v>35210374</v>
      </c>
      <c r="B9186">
        <v>534</v>
      </c>
      <c r="C9186">
        <v>5</v>
      </c>
      <c r="D9186">
        <v>3</v>
      </c>
      <c r="E9186">
        <v>2</v>
      </c>
      <c r="F9186">
        <v>4</v>
      </c>
      <c r="G9186">
        <v>2.3620940193623023</v>
      </c>
      <c r="H9186">
        <v>-6.2959326558824552E-2</v>
      </c>
      <c r="I9186">
        <v>-0.53670681753911864</v>
      </c>
      <c r="J9186">
        <v>0.50181209344058386</v>
      </c>
    </row>
    <row r="9187" spans="1:10" x14ac:dyDescent="0.2">
      <c r="A9187">
        <v>35210375</v>
      </c>
      <c r="B9187">
        <v>394</v>
      </c>
      <c r="C9187">
        <v>5</v>
      </c>
      <c r="D9187">
        <v>4</v>
      </c>
      <c r="E9187">
        <v>4</v>
      </c>
      <c r="F9187">
        <v>5</v>
      </c>
      <c r="G9187">
        <v>2.4475805310788026</v>
      </c>
      <c r="H9187">
        <v>8.1294749847904649E-2</v>
      </c>
      <c r="I9187">
        <v>0.13221512713245426</v>
      </c>
      <c r="J9187">
        <v>1.0327192144842883</v>
      </c>
    </row>
    <row r="9188" spans="1:10" x14ac:dyDescent="0.2">
      <c r="A9188">
        <v>35210376</v>
      </c>
      <c r="B9188">
        <v>465</v>
      </c>
      <c r="C9188">
        <v>5</v>
      </c>
      <c r="D9188">
        <v>5</v>
      </c>
      <c r="E9188">
        <v>1</v>
      </c>
      <c r="F9188">
        <v>5</v>
      </c>
      <c r="G9188">
        <v>1.75967494402656</v>
      </c>
      <c r="H9188">
        <v>1.1210351226679123</v>
      </c>
      <c r="I9188">
        <v>-0.81790014869024474</v>
      </c>
      <c r="J9188">
        <v>1.3202177156190606</v>
      </c>
    </row>
    <row r="9189" spans="1:10" x14ac:dyDescent="0.2">
      <c r="A9189">
        <v>35210377</v>
      </c>
      <c r="B9189">
        <v>685</v>
      </c>
      <c r="C9189">
        <v>5</v>
      </c>
      <c r="D9189">
        <v>4</v>
      </c>
      <c r="E9189">
        <v>1</v>
      </c>
      <c r="F9189">
        <v>4</v>
      </c>
      <c r="G9189">
        <v>2.5209417332333066</v>
      </c>
      <c r="H9189">
        <v>0.53640261927810273</v>
      </c>
      <c r="I9189">
        <v>-0.7428653658872606</v>
      </c>
      <c r="J9189">
        <v>0.48331551622879038</v>
      </c>
    </row>
    <row r="9190" spans="1:10" x14ac:dyDescent="0.2">
      <c r="A9190">
        <v>35210378</v>
      </c>
      <c r="B9190">
        <v>539</v>
      </c>
      <c r="C9190">
        <v>5</v>
      </c>
      <c r="D9190">
        <v>4</v>
      </c>
      <c r="E9190">
        <v>5</v>
      </c>
      <c r="F9190">
        <v>4</v>
      </c>
      <c r="G9190">
        <v>3.6701319864224553</v>
      </c>
      <c r="H9190">
        <v>0.20100062144588943</v>
      </c>
      <c r="I9190">
        <v>1.1433965476206234</v>
      </c>
      <c r="J9190">
        <v>0.2418969990979957</v>
      </c>
    </row>
    <row r="9191" spans="1:10" x14ac:dyDescent="0.2">
      <c r="A9191">
        <v>35210379</v>
      </c>
      <c r="B9191">
        <v>390</v>
      </c>
      <c r="C9191">
        <v>5</v>
      </c>
      <c r="D9191">
        <v>5</v>
      </c>
      <c r="E9191">
        <v>1</v>
      </c>
      <c r="F9191">
        <v>5</v>
      </c>
      <c r="G9191">
        <v>2.6206083487902525</v>
      </c>
      <c r="H9191">
        <v>0.74499124491332136</v>
      </c>
      <c r="I9191">
        <v>-1.0262157993786452</v>
      </c>
      <c r="J9191">
        <v>0.87034539517706455</v>
      </c>
    </row>
    <row r="9192" spans="1:10" x14ac:dyDescent="0.2">
      <c r="A9192">
        <v>35210380</v>
      </c>
      <c r="B9192">
        <v>338</v>
      </c>
      <c r="C9192">
        <v>5</v>
      </c>
      <c r="D9192">
        <v>5</v>
      </c>
      <c r="E9192">
        <v>1</v>
      </c>
      <c r="F9192">
        <v>5</v>
      </c>
      <c r="G9192">
        <v>0.70595261409486776</v>
      </c>
      <c r="H9192">
        <v>2.0382635115353769</v>
      </c>
      <c r="I9192">
        <v>-1.0632288686106475</v>
      </c>
      <c r="J9192">
        <v>1.710416339746649</v>
      </c>
    </row>
    <row r="9193" spans="1:10" x14ac:dyDescent="0.2">
      <c r="A9193">
        <v>35210381</v>
      </c>
      <c r="B9193">
        <v>963</v>
      </c>
      <c r="C9193">
        <v>5</v>
      </c>
      <c r="D9193">
        <v>4</v>
      </c>
      <c r="E9193">
        <v>4</v>
      </c>
      <c r="F9193">
        <v>4</v>
      </c>
      <c r="G9193">
        <v>2.4689330707181769</v>
      </c>
      <c r="H9193">
        <v>0.2684440128370858</v>
      </c>
      <c r="I9193">
        <v>0.20369214104695366</v>
      </c>
      <c r="J9193">
        <v>0.3039717061460287</v>
      </c>
    </row>
    <row r="9194" spans="1:10" x14ac:dyDescent="0.2">
      <c r="A9194">
        <v>35210384</v>
      </c>
      <c r="B9194">
        <v>399</v>
      </c>
      <c r="C9194">
        <v>5</v>
      </c>
      <c r="D9194">
        <v>2</v>
      </c>
      <c r="E9194">
        <v>4</v>
      </c>
      <c r="F9194">
        <v>3</v>
      </c>
      <c r="G9194">
        <v>2.8229784985022421</v>
      </c>
      <c r="H9194">
        <v>-0.50728300205990462</v>
      </c>
      <c r="I9194">
        <v>0.11632147990502584</v>
      </c>
      <c r="J9194">
        <v>-7.5493136254022652E-2</v>
      </c>
    </row>
    <row r="9195" spans="1:10" x14ac:dyDescent="0.2">
      <c r="A9195">
        <v>35210385</v>
      </c>
      <c r="B9195">
        <v>1340</v>
      </c>
      <c r="C9195">
        <v>5</v>
      </c>
      <c r="D9195">
        <v>2</v>
      </c>
      <c r="E9195">
        <v>4</v>
      </c>
      <c r="F9195">
        <v>4</v>
      </c>
      <c r="G9195">
        <v>1.7177677275986771</v>
      </c>
      <c r="H9195">
        <v>-0.50987863288833613</v>
      </c>
      <c r="I9195">
        <v>0.11157039224451842</v>
      </c>
      <c r="J9195">
        <v>-8.4502976776252223E-3</v>
      </c>
    </row>
    <row r="9196" spans="1:10" x14ac:dyDescent="0.2">
      <c r="A9196">
        <v>35210386</v>
      </c>
      <c r="B9196">
        <v>497</v>
      </c>
      <c r="C9196">
        <v>5</v>
      </c>
      <c r="D9196">
        <v>4</v>
      </c>
      <c r="E9196">
        <v>4</v>
      </c>
      <c r="F9196">
        <v>3</v>
      </c>
      <c r="G9196">
        <v>1.8615941646104872</v>
      </c>
      <c r="H9196">
        <v>0.13333569049726504</v>
      </c>
      <c r="I9196">
        <v>4.7542556789651608E-2</v>
      </c>
      <c r="J9196">
        <v>-0.17306065930785972</v>
      </c>
    </row>
    <row r="9197" spans="1:10" x14ac:dyDescent="0.2">
      <c r="A9197">
        <v>35210387</v>
      </c>
      <c r="B9197">
        <v>452</v>
      </c>
      <c r="C9197">
        <v>5</v>
      </c>
      <c r="D9197">
        <v>4</v>
      </c>
      <c r="E9197">
        <v>1</v>
      </c>
      <c r="F9197">
        <v>4</v>
      </c>
      <c r="G9197">
        <v>1.467728223465127</v>
      </c>
      <c r="H9197">
        <v>0.15696240636381387</v>
      </c>
      <c r="I9197">
        <v>-0.7702842993785366</v>
      </c>
      <c r="J9197">
        <v>0.15755092468366921</v>
      </c>
    </row>
    <row r="9198" spans="1:10" x14ac:dyDescent="0.2">
      <c r="A9198">
        <v>35210388</v>
      </c>
      <c r="B9198">
        <v>441</v>
      </c>
      <c r="C9198">
        <v>5</v>
      </c>
      <c r="D9198">
        <v>2</v>
      </c>
      <c r="E9198">
        <v>3</v>
      </c>
      <c r="F9198">
        <v>3</v>
      </c>
      <c r="G9198">
        <v>0.70870615944486826</v>
      </c>
      <c r="H9198">
        <v>-0.73253369831902226</v>
      </c>
      <c r="I9198">
        <v>-0.26310536905239418</v>
      </c>
      <c r="J9198">
        <v>-0.20037892047984762</v>
      </c>
    </row>
    <row r="9199" spans="1:10" x14ac:dyDescent="0.2">
      <c r="A9199">
        <v>35210389</v>
      </c>
      <c r="B9199">
        <v>689</v>
      </c>
      <c r="C9199">
        <v>4</v>
      </c>
      <c r="D9199">
        <v>3</v>
      </c>
      <c r="E9199">
        <v>2</v>
      </c>
      <c r="F9199">
        <v>4</v>
      </c>
      <c r="G9199">
        <v>0.38698676805446264</v>
      </c>
      <c r="H9199">
        <v>-9.1167679955682479E-2</v>
      </c>
      <c r="I9199">
        <v>-0.7036348452579313</v>
      </c>
      <c r="J9199">
        <v>9.6718455705650061E-2</v>
      </c>
    </row>
    <row r="9200" spans="1:10" x14ac:dyDescent="0.2">
      <c r="A9200">
        <v>35210390</v>
      </c>
      <c r="B9200">
        <v>670</v>
      </c>
      <c r="C9200">
        <v>3</v>
      </c>
      <c r="D9200">
        <v>2</v>
      </c>
      <c r="E9200">
        <v>2</v>
      </c>
      <c r="F9200">
        <v>4</v>
      </c>
      <c r="G9200">
        <v>-0.16787543140094804</v>
      </c>
      <c r="H9200">
        <v>-0.53546923217831688</v>
      </c>
      <c r="I9200">
        <v>-0.57256618377008139</v>
      </c>
      <c r="J9200">
        <v>0.16984741170294482</v>
      </c>
    </row>
    <row r="9201" spans="1:10" x14ac:dyDescent="0.2">
      <c r="A9201">
        <v>35210391</v>
      </c>
      <c r="B9201">
        <v>259</v>
      </c>
      <c r="C9201">
        <v>2</v>
      </c>
      <c r="D9201">
        <v>2</v>
      </c>
      <c r="E9201">
        <v>2</v>
      </c>
      <c r="F9201">
        <v>4</v>
      </c>
      <c r="G9201">
        <v>-0.43290603602242106</v>
      </c>
      <c r="H9201">
        <v>-0.48209938508420702</v>
      </c>
      <c r="I9201">
        <v>-0.5130673666708796</v>
      </c>
      <c r="J9201">
        <v>0.31819488924179395</v>
      </c>
    </row>
    <row r="9202" spans="1:10" x14ac:dyDescent="0.2">
      <c r="A9202">
        <v>35210392</v>
      </c>
      <c r="B9202">
        <v>930</v>
      </c>
      <c r="C9202">
        <v>3</v>
      </c>
      <c r="D9202">
        <v>3</v>
      </c>
      <c r="E9202">
        <v>2</v>
      </c>
      <c r="F9202">
        <v>4</v>
      </c>
      <c r="G9202">
        <v>-0.38583801741716445</v>
      </c>
      <c r="H9202">
        <v>-0.27656945627027368</v>
      </c>
      <c r="I9202">
        <v>-0.66534785111087413</v>
      </c>
      <c r="J9202">
        <v>0.32953862609441437</v>
      </c>
    </row>
    <row r="9203" spans="1:10" x14ac:dyDescent="0.2">
      <c r="A9203">
        <v>35210393</v>
      </c>
      <c r="B9203">
        <v>512</v>
      </c>
      <c r="C9203">
        <v>2</v>
      </c>
      <c r="D9203">
        <v>2</v>
      </c>
      <c r="E9203">
        <v>2</v>
      </c>
      <c r="F9203">
        <v>4</v>
      </c>
      <c r="G9203">
        <v>-0.59023210797168324</v>
      </c>
      <c r="H9203">
        <v>-0.56738842482802654</v>
      </c>
      <c r="I9203">
        <v>-0.48765423577061023</v>
      </c>
      <c r="J9203">
        <v>0.36894809414632823</v>
      </c>
    </row>
    <row r="9204" spans="1:10" x14ac:dyDescent="0.2">
      <c r="A9204">
        <v>35210394</v>
      </c>
      <c r="B9204">
        <v>826</v>
      </c>
      <c r="C9204">
        <v>2</v>
      </c>
      <c r="D9204">
        <v>3</v>
      </c>
      <c r="E9204">
        <v>2</v>
      </c>
      <c r="F9204">
        <v>4</v>
      </c>
      <c r="G9204">
        <v>-0.65962089773165455</v>
      </c>
      <c r="H9204">
        <v>-0.43263634104755067</v>
      </c>
      <c r="I9204">
        <v>-0.32555627956164757</v>
      </c>
      <c r="J9204">
        <v>0.6376905809994029</v>
      </c>
    </row>
    <row r="9205" spans="1:10" x14ac:dyDescent="0.2">
      <c r="A9205">
        <v>35210395</v>
      </c>
      <c r="B9205">
        <v>514</v>
      </c>
      <c r="C9205">
        <v>1</v>
      </c>
      <c r="D9205">
        <v>1</v>
      </c>
      <c r="E9205">
        <v>4</v>
      </c>
      <c r="F9205">
        <v>4</v>
      </c>
      <c r="G9205">
        <v>-0.89207245489065468</v>
      </c>
      <c r="H9205">
        <v>-0.85407632244348708</v>
      </c>
      <c r="I9205">
        <v>0.10677264678356034</v>
      </c>
      <c r="J9205">
        <v>-9.1788537495255673E-3</v>
      </c>
    </row>
    <row r="9206" spans="1:10" x14ac:dyDescent="0.2">
      <c r="A9206">
        <v>35210396</v>
      </c>
      <c r="B9206">
        <v>794</v>
      </c>
      <c r="C9206">
        <v>4</v>
      </c>
      <c r="D9206">
        <v>2</v>
      </c>
      <c r="E9206">
        <v>5</v>
      </c>
      <c r="F9206">
        <v>4</v>
      </c>
      <c r="G9206">
        <v>9.5176377732599737E-2</v>
      </c>
      <c r="H9206">
        <v>-0.71692476848974129</v>
      </c>
      <c r="I9206">
        <v>0.91858167460257156</v>
      </c>
      <c r="J9206">
        <v>0.19209813160854849</v>
      </c>
    </row>
    <row r="9207" spans="1:10" x14ac:dyDescent="0.2">
      <c r="A9207">
        <v>35210397</v>
      </c>
      <c r="B9207">
        <v>325</v>
      </c>
      <c r="C9207">
        <v>1</v>
      </c>
      <c r="D9207">
        <v>4</v>
      </c>
      <c r="E9207">
        <v>1</v>
      </c>
      <c r="F9207">
        <v>5</v>
      </c>
      <c r="G9207">
        <v>-0.78541295108885001</v>
      </c>
      <c r="H9207">
        <v>0.32494209606233287</v>
      </c>
      <c r="I9207">
        <v>-1.1665441164167607</v>
      </c>
      <c r="J9207">
        <v>1.2417262613181621</v>
      </c>
    </row>
    <row r="9208" spans="1:10" x14ac:dyDescent="0.2">
      <c r="A9208">
        <v>35210398</v>
      </c>
      <c r="B9208">
        <v>446</v>
      </c>
      <c r="C9208">
        <v>2</v>
      </c>
      <c r="D9208">
        <v>3</v>
      </c>
      <c r="E9208">
        <v>1</v>
      </c>
      <c r="F9208">
        <v>5</v>
      </c>
      <c r="G9208">
        <v>-0.61147274419326658</v>
      </c>
      <c r="H9208">
        <v>-6.2239080775652163E-2</v>
      </c>
      <c r="I9208">
        <v>-0.79359309073694773</v>
      </c>
      <c r="J9208">
        <v>0.8098016577310625</v>
      </c>
    </row>
    <row r="9209" spans="1:10" x14ac:dyDescent="0.2">
      <c r="A9209">
        <v>35210399</v>
      </c>
      <c r="B9209">
        <v>678</v>
      </c>
      <c r="C9209">
        <v>2</v>
      </c>
      <c r="D9209">
        <v>1</v>
      </c>
      <c r="E9209">
        <v>3</v>
      </c>
      <c r="F9209">
        <v>3</v>
      </c>
      <c r="G9209">
        <v>-0.75010626575308093</v>
      </c>
      <c r="H9209">
        <v>-1.1553715682754</v>
      </c>
      <c r="I9209">
        <v>-5.1746798668088081E-2</v>
      </c>
      <c r="J9209">
        <v>-0.13447038054398597</v>
      </c>
    </row>
    <row r="9210" spans="1:10" x14ac:dyDescent="0.2">
      <c r="A9210">
        <v>35210400</v>
      </c>
      <c r="B9210">
        <v>778</v>
      </c>
      <c r="C9210">
        <v>3</v>
      </c>
      <c r="D9210">
        <v>1</v>
      </c>
      <c r="E9210">
        <v>3</v>
      </c>
      <c r="F9210">
        <v>3</v>
      </c>
      <c r="G9210">
        <v>-0.36538714526143679</v>
      </c>
      <c r="H9210">
        <v>-0.87397188759932765</v>
      </c>
      <c r="I9210">
        <v>-0.23000204842659744</v>
      </c>
      <c r="J9210">
        <v>-0.16934996467979271</v>
      </c>
    </row>
    <row r="9211" spans="1:10" x14ac:dyDescent="0.2">
      <c r="A9211">
        <v>35210401</v>
      </c>
      <c r="B9211">
        <v>524</v>
      </c>
      <c r="C9211">
        <v>2</v>
      </c>
      <c r="D9211">
        <v>1</v>
      </c>
      <c r="E9211">
        <v>4</v>
      </c>
      <c r="F9211">
        <v>3</v>
      </c>
      <c r="G9211">
        <v>-0.62575912585366567</v>
      </c>
      <c r="H9211">
        <v>-1.1738178651643205</v>
      </c>
      <c r="I9211">
        <v>0.1595622184703788</v>
      </c>
      <c r="J9211">
        <v>-6.6905802466228764E-2</v>
      </c>
    </row>
    <row r="9212" spans="1:10" x14ac:dyDescent="0.2">
      <c r="A9212">
        <v>35210402</v>
      </c>
      <c r="B9212">
        <v>620</v>
      </c>
      <c r="C9212">
        <v>2</v>
      </c>
      <c r="D9212">
        <v>2</v>
      </c>
      <c r="E9212">
        <v>3</v>
      </c>
      <c r="F9212">
        <v>3</v>
      </c>
      <c r="G9212">
        <v>-0.65693211784254313</v>
      </c>
      <c r="H9212">
        <v>-0.73524133349167031</v>
      </c>
      <c r="I9212">
        <v>-0.27496325039244884</v>
      </c>
      <c r="J9212">
        <v>-0.1656299594515373</v>
      </c>
    </row>
    <row r="9213" spans="1:10" x14ac:dyDescent="0.2">
      <c r="A9213">
        <v>35210403</v>
      </c>
      <c r="B9213">
        <v>436</v>
      </c>
      <c r="C9213">
        <v>2</v>
      </c>
      <c r="D9213">
        <v>1</v>
      </c>
      <c r="E9213">
        <v>3</v>
      </c>
      <c r="F9213">
        <v>3</v>
      </c>
      <c r="G9213">
        <v>-0.74802245213780394</v>
      </c>
      <c r="H9213">
        <v>-1.2729338004221473</v>
      </c>
      <c r="I9213">
        <v>-0.22062751268826983</v>
      </c>
      <c r="J9213">
        <v>-0.28712925390622024</v>
      </c>
    </row>
    <row r="9214" spans="1:10" x14ac:dyDescent="0.2">
      <c r="A9214">
        <v>35210404</v>
      </c>
      <c r="B9214">
        <v>419</v>
      </c>
      <c r="C9214">
        <v>1</v>
      </c>
      <c r="D9214">
        <v>1</v>
      </c>
      <c r="E9214">
        <v>3</v>
      </c>
      <c r="F9214">
        <v>3</v>
      </c>
      <c r="G9214">
        <v>-0.81290606631021189</v>
      </c>
      <c r="H9214">
        <v>-1.126745784543947</v>
      </c>
      <c r="I9214">
        <v>1.4723565831565125E-2</v>
      </c>
      <c r="J9214">
        <v>-0.16631077139103262</v>
      </c>
    </row>
    <row r="9215" spans="1:10" x14ac:dyDescent="0.2">
      <c r="A9215">
        <v>35210405</v>
      </c>
      <c r="B9215">
        <v>505</v>
      </c>
      <c r="C9215">
        <v>3</v>
      </c>
      <c r="D9215">
        <v>2</v>
      </c>
      <c r="E9215">
        <v>4</v>
      </c>
      <c r="F9215">
        <v>3</v>
      </c>
      <c r="G9215">
        <v>-0.34319181139943344</v>
      </c>
      <c r="H9215">
        <v>-0.71327244568545645</v>
      </c>
      <c r="I9215">
        <v>0.23646733022619548</v>
      </c>
      <c r="J9215">
        <v>-9.5830277337041039E-2</v>
      </c>
    </row>
    <row r="9216" spans="1:10" x14ac:dyDescent="0.2">
      <c r="A9216">
        <v>35210406</v>
      </c>
      <c r="B9216">
        <v>459</v>
      </c>
      <c r="C9216">
        <v>3</v>
      </c>
      <c r="D9216">
        <v>1</v>
      </c>
      <c r="E9216">
        <v>3</v>
      </c>
      <c r="F9216">
        <v>3</v>
      </c>
      <c r="G9216">
        <v>-0.25948467667138869</v>
      </c>
      <c r="H9216">
        <v>-0.93647130213174701</v>
      </c>
      <c r="I9216">
        <v>1.2245977782393384E-3</v>
      </c>
      <c r="J9216">
        <v>-0.14984894858834952</v>
      </c>
    </row>
    <row r="9217" spans="1:10" x14ac:dyDescent="0.2">
      <c r="A9217">
        <v>35210407</v>
      </c>
      <c r="B9217">
        <v>423</v>
      </c>
      <c r="C9217">
        <v>2</v>
      </c>
      <c r="D9217">
        <v>1</v>
      </c>
      <c r="E9217">
        <v>3</v>
      </c>
      <c r="F9217">
        <v>3</v>
      </c>
      <c r="G9217">
        <v>-0.43809373583678235</v>
      </c>
      <c r="H9217">
        <v>-1.098986625843819</v>
      </c>
      <c r="I9217">
        <v>1.2904187936727804E-2</v>
      </c>
      <c r="J9217">
        <v>-0.32369923652888311</v>
      </c>
    </row>
    <row r="9218" spans="1:10" x14ac:dyDescent="0.2">
      <c r="A9218">
        <v>35210408</v>
      </c>
      <c r="B9218">
        <v>381</v>
      </c>
      <c r="C9218">
        <v>1</v>
      </c>
      <c r="D9218">
        <v>3</v>
      </c>
      <c r="E9218">
        <v>4</v>
      </c>
      <c r="F9218">
        <v>4</v>
      </c>
      <c r="G9218">
        <v>-0.76778786739134852</v>
      </c>
      <c r="H9218">
        <v>-0.31145480959851379</v>
      </c>
      <c r="I9218">
        <v>0.16380874157414904</v>
      </c>
      <c r="J9218">
        <v>-3.2970555597252954E-2</v>
      </c>
    </row>
    <row r="9219" spans="1:10" x14ac:dyDescent="0.2">
      <c r="A9219">
        <v>35210409</v>
      </c>
      <c r="B9219">
        <v>510</v>
      </c>
      <c r="C9219">
        <v>2</v>
      </c>
      <c r="D9219">
        <v>4</v>
      </c>
      <c r="E9219">
        <v>3</v>
      </c>
      <c r="F9219">
        <v>4</v>
      </c>
      <c r="G9219">
        <v>-0.59044016843770941</v>
      </c>
      <c r="H9219">
        <v>0.17329347679908402</v>
      </c>
      <c r="I9219">
        <v>-0.18976739305341878</v>
      </c>
      <c r="J9219">
        <v>0.42670592419841252</v>
      </c>
    </row>
    <row r="9220" spans="1:10" x14ac:dyDescent="0.2">
      <c r="A9220">
        <v>35210410</v>
      </c>
      <c r="B9220">
        <v>605</v>
      </c>
      <c r="C9220">
        <v>3</v>
      </c>
      <c r="D9220">
        <v>5</v>
      </c>
      <c r="E9220">
        <v>2</v>
      </c>
      <c r="F9220">
        <v>4</v>
      </c>
      <c r="G9220">
        <v>-1.628393348377102E-2</v>
      </c>
      <c r="H9220">
        <v>0.8353806392943528</v>
      </c>
      <c r="I9220">
        <v>-0.61555062297555452</v>
      </c>
      <c r="J9220">
        <v>0.40399261593810243</v>
      </c>
    </row>
    <row r="9221" spans="1:10" x14ac:dyDescent="0.2">
      <c r="A9221">
        <v>35210411</v>
      </c>
      <c r="B9221">
        <v>526</v>
      </c>
      <c r="C9221">
        <v>3</v>
      </c>
      <c r="D9221">
        <v>1</v>
      </c>
      <c r="E9221">
        <v>4</v>
      </c>
      <c r="F9221">
        <v>4</v>
      </c>
      <c r="G9221">
        <v>-0.28431829097403527</v>
      </c>
      <c r="H9221">
        <v>-0.81228825013378503</v>
      </c>
      <c r="I9221">
        <v>0.32516236182432223</v>
      </c>
      <c r="J9221">
        <v>-3.243146561852428E-3</v>
      </c>
    </row>
    <row r="9222" spans="1:10" x14ac:dyDescent="0.2">
      <c r="A9222">
        <v>35210412</v>
      </c>
      <c r="B9222">
        <v>1095</v>
      </c>
      <c r="C9222">
        <v>5</v>
      </c>
      <c r="D9222">
        <v>3</v>
      </c>
      <c r="E9222">
        <v>3</v>
      </c>
      <c r="F9222">
        <v>5</v>
      </c>
      <c r="G9222">
        <v>2.0292525865547701</v>
      </c>
      <c r="H9222">
        <v>-0.15469821582056464</v>
      </c>
      <c r="I9222">
        <v>1.7096130581417512E-2</v>
      </c>
      <c r="J9222">
        <v>0.8059705798924689</v>
      </c>
    </row>
    <row r="9223" spans="1:10" x14ac:dyDescent="0.2">
      <c r="A9223">
        <v>35210413</v>
      </c>
      <c r="B9223">
        <v>652</v>
      </c>
      <c r="C9223">
        <v>5</v>
      </c>
      <c r="D9223">
        <v>3</v>
      </c>
      <c r="E9223">
        <v>3</v>
      </c>
      <c r="F9223">
        <v>4</v>
      </c>
      <c r="G9223">
        <v>1.6417910809800484</v>
      </c>
      <c r="H9223">
        <v>-0.30161212876258991</v>
      </c>
      <c r="I9223">
        <v>-0.10173704747042929</v>
      </c>
      <c r="J9223">
        <v>0.33036627169780536</v>
      </c>
    </row>
    <row r="9224" spans="1:10" x14ac:dyDescent="0.2">
      <c r="A9224">
        <v>35210414</v>
      </c>
      <c r="B9224">
        <v>453</v>
      </c>
      <c r="C9224">
        <v>5</v>
      </c>
      <c r="D9224">
        <v>3</v>
      </c>
      <c r="E9224">
        <v>4</v>
      </c>
      <c r="F9224">
        <v>4</v>
      </c>
      <c r="G9224">
        <v>1.4305115525909324</v>
      </c>
      <c r="H9224">
        <v>-0.2239950826159369</v>
      </c>
      <c r="I9224">
        <v>0.28860119078039992</v>
      </c>
      <c r="J9224">
        <v>0.22480746601053581</v>
      </c>
    </row>
    <row r="9225" spans="1:10" x14ac:dyDescent="0.2">
      <c r="A9225">
        <v>35210415</v>
      </c>
      <c r="B9225">
        <v>781</v>
      </c>
      <c r="C9225">
        <v>5</v>
      </c>
      <c r="D9225">
        <v>4</v>
      </c>
      <c r="E9225">
        <v>1</v>
      </c>
      <c r="F9225">
        <v>5</v>
      </c>
      <c r="G9225">
        <v>1.1816727546084214</v>
      </c>
      <c r="H9225">
        <v>0.41761638665281192</v>
      </c>
      <c r="I9225">
        <v>-1.4769763917576118</v>
      </c>
      <c r="J9225">
        <v>0.94207681872488069</v>
      </c>
    </row>
    <row r="9226" spans="1:10" x14ac:dyDescent="0.2">
      <c r="A9226">
        <v>35210416</v>
      </c>
      <c r="B9226">
        <v>531</v>
      </c>
      <c r="C9226">
        <v>3</v>
      </c>
      <c r="D9226">
        <v>3</v>
      </c>
      <c r="E9226">
        <v>2</v>
      </c>
      <c r="F9226">
        <v>4</v>
      </c>
      <c r="G9226">
        <v>-0.11971459742237239</v>
      </c>
      <c r="H9226">
        <v>-0.10150339850322419</v>
      </c>
      <c r="I9226">
        <v>-0.55697464283382281</v>
      </c>
      <c r="J9226">
        <v>0.41133463678318971</v>
      </c>
    </row>
    <row r="9227" spans="1:10" x14ac:dyDescent="0.2">
      <c r="A9227">
        <v>35210417</v>
      </c>
      <c r="B9227">
        <v>1069</v>
      </c>
      <c r="C9227">
        <v>4</v>
      </c>
      <c r="D9227">
        <v>2</v>
      </c>
      <c r="E9227">
        <v>5</v>
      </c>
      <c r="F9227">
        <v>3</v>
      </c>
      <c r="G9227">
        <v>0.47942883980407336</v>
      </c>
      <c r="H9227">
        <v>-0.72473907842120489</v>
      </c>
      <c r="I9227">
        <v>1.3669867350562623</v>
      </c>
      <c r="J9227">
        <v>-0.31646293678500892</v>
      </c>
    </row>
    <row r="9228" spans="1:10" x14ac:dyDescent="0.2">
      <c r="A9228">
        <v>35210418</v>
      </c>
      <c r="B9228">
        <v>318</v>
      </c>
      <c r="C9228">
        <v>2</v>
      </c>
      <c r="D9228">
        <v>1</v>
      </c>
      <c r="E9228">
        <v>4</v>
      </c>
      <c r="F9228">
        <v>3</v>
      </c>
      <c r="G9228">
        <v>-0.57947006894453135</v>
      </c>
      <c r="H9228">
        <v>-0.97603275965225034</v>
      </c>
      <c r="I9228">
        <v>0.2877127250916236</v>
      </c>
      <c r="J9228">
        <v>-0.35671058798672073</v>
      </c>
    </row>
    <row r="9229" spans="1:10" x14ac:dyDescent="0.2">
      <c r="A9229">
        <v>35210419</v>
      </c>
      <c r="B9229">
        <v>472</v>
      </c>
      <c r="C9229">
        <v>2</v>
      </c>
      <c r="D9229">
        <v>1</v>
      </c>
      <c r="E9229">
        <v>4</v>
      </c>
      <c r="F9229">
        <v>3</v>
      </c>
      <c r="G9229">
        <v>-0.41574831493444347</v>
      </c>
      <c r="H9229">
        <v>-0.96047386197102957</v>
      </c>
      <c r="I9229">
        <v>0.28005242248957257</v>
      </c>
      <c r="J9229">
        <v>-0.38322887874878064</v>
      </c>
    </row>
    <row r="9230" spans="1:10" x14ac:dyDescent="0.2">
      <c r="A9230">
        <v>35210420</v>
      </c>
      <c r="B9230">
        <v>445</v>
      </c>
      <c r="C9230">
        <v>3</v>
      </c>
      <c r="D9230">
        <v>3</v>
      </c>
      <c r="E9230">
        <v>2</v>
      </c>
      <c r="F9230">
        <v>4</v>
      </c>
      <c r="G9230">
        <v>-0.27709101287817595</v>
      </c>
      <c r="H9230">
        <v>-0.24885874772916955</v>
      </c>
      <c r="I9230">
        <v>-0.32942360955881522</v>
      </c>
      <c r="J9230">
        <v>8.9009288097541953E-2</v>
      </c>
    </row>
    <row r="9231" spans="1:10" x14ac:dyDescent="0.2">
      <c r="A9231">
        <v>35210421</v>
      </c>
      <c r="B9231">
        <v>335</v>
      </c>
      <c r="C9231">
        <v>1</v>
      </c>
      <c r="D9231">
        <v>2</v>
      </c>
      <c r="E9231">
        <v>4</v>
      </c>
      <c r="F9231">
        <v>3</v>
      </c>
      <c r="G9231">
        <v>-0.78166198033508638</v>
      </c>
      <c r="H9231">
        <v>-0.58740856696159716</v>
      </c>
      <c r="I9231">
        <v>0.32080516321940494</v>
      </c>
      <c r="J9231">
        <v>-0.1114312780436236</v>
      </c>
    </row>
    <row r="9232" spans="1:10" x14ac:dyDescent="0.2">
      <c r="A9232">
        <v>35210424</v>
      </c>
      <c r="B9232">
        <v>720</v>
      </c>
      <c r="C9232">
        <v>3</v>
      </c>
      <c r="D9232">
        <v>3</v>
      </c>
      <c r="E9232">
        <v>1</v>
      </c>
      <c r="F9232">
        <v>4</v>
      </c>
      <c r="G9232">
        <v>-0.30129983615657735</v>
      </c>
      <c r="H9232">
        <v>-0.29086129820162249</v>
      </c>
      <c r="I9232">
        <v>-0.79766695680515443</v>
      </c>
      <c r="J9232">
        <v>0.58438861522049412</v>
      </c>
    </row>
    <row r="9233" spans="1:10" x14ac:dyDescent="0.2">
      <c r="A9233">
        <v>35210425</v>
      </c>
      <c r="B9233">
        <v>360</v>
      </c>
      <c r="C9233">
        <v>3</v>
      </c>
      <c r="D9233">
        <v>2</v>
      </c>
      <c r="E9233">
        <v>2</v>
      </c>
      <c r="F9233">
        <v>5</v>
      </c>
      <c r="G9233">
        <v>-0.35084011509858087</v>
      </c>
      <c r="H9233">
        <v>-0.51031029448753018</v>
      </c>
      <c r="I9233">
        <v>-0.6122827255427441</v>
      </c>
      <c r="J9233">
        <v>0.75199904938166517</v>
      </c>
    </row>
    <row r="9234" spans="1:10" x14ac:dyDescent="0.2">
      <c r="A9234">
        <v>35210426</v>
      </c>
      <c r="B9234">
        <v>463</v>
      </c>
      <c r="C9234">
        <v>5</v>
      </c>
      <c r="D9234">
        <v>5</v>
      </c>
      <c r="E9234">
        <v>5</v>
      </c>
      <c r="F9234">
        <v>4</v>
      </c>
      <c r="G9234">
        <v>2.0679223658898813</v>
      </c>
      <c r="H9234">
        <v>0.67558751079885115</v>
      </c>
      <c r="I9234">
        <v>5.8242565157592576</v>
      </c>
      <c r="J9234">
        <v>5.0625421139035565E-2</v>
      </c>
    </row>
    <row r="9235" spans="1:10" x14ac:dyDescent="0.2">
      <c r="A9235">
        <v>35210427</v>
      </c>
      <c r="B9235">
        <v>415</v>
      </c>
      <c r="C9235">
        <v>4</v>
      </c>
      <c r="D9235">
        <v>2</v>
      </c>
      <c r="E9235">
        <v>3</v>
      </c>
      <c r="F9235">
        <v>4</v>
      </c>
      <c r="G9235">
        <v>4.1277021470101871E-2</v>
      </c>
      <c r="H9235">
        <v>-0.75481172673897434</v>
      </c>
      <c r="I9235">
        <v>-0.16894391011970755</v>
      </c>
      <c r="J9235">
        <v>0.15304606527970452</v>
      </c>
    </row>
    <row r="9236" spans="1:10" x14ac:dyDescent="0.2">
      <c r="A9236">
        <v>35210428</v>
      </c>
      <c r="B9236">
        <v>525</v>
      </c>
      <c r="C9236">
        <v>1</v>
      </c>
      <c r="D9236">
        <v>3</v>
      </c>
      <c r="E9236">
        <v>2</v>
      </c>
      <c r="F9236">
        <v>4</v>
      </c>
      <c r="G9236">
        <v>-0.78095505610992344</v>
      </c>
      <c r="H9236">
        <v>-0.38070299055560713</v>
      </c>
      <c r="I9236">
        <v>-0.3738367826966037</v>
      </c>
      <c r="J9236">
        <v>0.65757194219692461</v>
      </c>
    </row>
    <row r="9237" spans="1:10" x14ac:dyDescent="0.2">
      <c r="A9237">
        <v>35210429</v>
      </c>
      <c r="B9237">
        <v>298</v>
      </c>
      <c r="C9237">
        <v>3</v>
      </c>
      <c r="D9237">
        <v>1</v>
      </c>
      <c r="E9237">
        <v>3</v>
      </c>
      <c r="F9237">
        <v>3</v>
      </c>
      <c r="G9237">
        <v>-0.2199218099475741</v>
      </c>
      <c r="H9237">
        <v>-1.0378624390402207</v>
      </c>
      <c r="I9237">
        <v>-0.17151074417334777</v>
      </c>
      <c r="J9237">
        <v>-0.31866562298650475</v>
      </c>
    </row>
    <row r="9238" spans="1:10" x14ac:dyDescent="0.2">
      <c r="A9238">
        <v>35210430</v>
      </c>
      <c r="B9238">
        <v>474</v>
      </c>
      <c r="C9238">
        <v>3</v>
      </c>
      <c r="D9238">
        <v>1</v>
      </c>
      <c r="E9238">
        <v>2</v>
      </c>
      <c r="F9238">
        <v>4</v>
      </c>
      <c r="G9238">
        <v>-0.18338922293903981</v>
      </c>
      <c r="H9238">
        <v>-0.79481659428604101</v>
      </c>
      <c r="I9238">
        <v>-0.33627119722912191</v>
      </c>
      <c r="J9238">
        <v>0.10622953870545193</v>
      </c>
    </row>
    <row r="9239" spans="1:10" x14ac:dyDescent="0.2">
      <c r="A9239">
        <v>35210431</v>
      </c>
      <c r="B9239">
        <v>496</v>
      </c>
      <c r="C9239">
        <v>3</v>
      </c>
      <c r="D9239">
        <v>3</v>
      </c>
      <c r="E9239">
        <v>2</v>
      </c>
      <c r="F9239">
        <v>4</v>
      </c>
      <c r="G9239">
        <v>-0.37307864415263148</v>
      </c>
      <c r="H9239">
        <v>-7.701593616183873E-2</v>
      </c>
      <c r="I9239">
        <v>-0.50471668954532589</v>
      </c>
      <c r="J9239">
        <v>0.51816831979385869</v>
      </c>
    </row>
    <row r="9240" spans="1:10" x14ac:dyDescent="0.2">
      <c r="A9240">
        <v>35210432</v>
      </c>
      <c r="B9240">
        <v>504</v>
      </c>
      <c r="C9240">
        <v>2</v>
      </c>
      <c r="D9240">
        <v>2</v>
      </c>
      <c r="E9240">
        <v>2</v>
      </c>
      <c r="F9240">
        <v>4</v>
      </c>
      <c r="G9240">
        <v>-0.4398863722581221</v>
      </c>
      <c r="H9240">
        <v>-0.58710301192227266</v>
      </c>
      <c r="I9240">
        <v>-0.40180701288412402</v>
      </c>
      <c r="J9240">
        <v>0.37693331107597561</v>
      </c>
    </row>
    <row r="9241" spans="1:10" x14ac:dyDescent="0.2">
      <c r="A9241">
        <v>35210434</v>
      </c>
      <c r="B9241">
        <v>616</v>
      </c>
      <c r="C9241">
        <v>2</v>
      </c>
      <c r="D9241">
        <v>4</v>
      </c>
      <c r="E9241">
        <v>2</v>
      </c>
      <c r="F9241">
        <v>4</v>
      </c>
      <c r="G9241">
        <v>-0.60847517562284903</v>
      </c>
      <c r="H9241">
        <v>2.2679902131805735E-2</v>
      </c>
      <c r="I9241">
        <v>-0.3381808908846799</v>
      </c>
      <c r="J9241">
        <v>-4.1301863148843876E-2</v>
      </c>
    </row>
    <row r="9242" spans="1:10" x14ac:dyDescent="0.2">
      <c r="A9242">
        <v>35210435</v>
      </c>
      <c r="B9242">
        <v>582</v>
      </c>
      <c r="C9242">
        <v>3</v>
      </c>
      <c r="D9242">
        <v>3</v>
      </c>
      <c r="E9242">
        <v>3</v>
      </c>
      <c r="F9242">
        <v>4</v>
      </c>
      <c r="G9242">
        <v>-0.17291159584105667</v>
      </c>
      <c r="H9242">
        <v>-0.36451777725988754</v>
      </c>
      <c r="I9242">
        <v>-8.7697887032713071E-2</v>
      </c>
      <c r="J9242">
        <v>6.2993933012377712E-3</v>
      </c>
    </row>
    <row r="9243" spans="1:10" x14ac:dyDescent="0.2">
      <c r="A9243">
        <v>35210436</v>
      </c>
      <c r="B9243">
        <v>477</v>
      </c>
      <c r="C9243">
        <v>2</v>
      </c>
      <c r="D9243">
        <v>2</v>
      </c>
      <c r="E9243">
        <v>4</v>
      </c>
      <c r="F9243">
        <v>4</v>
      </c>
      <c r="G9243">
        <v>-0.62333814332836701</v>
      </c>
      <c r="H9243">
        <v>-0.67038963407010821</v>
      </c>
      <c r="I9243">
        <v>0.31993800501559699</v>
      </c>
      <c r="J9243">
        <v>5.2889993417241654E-2</v>
      </c>
    </row>
    <row r="9244" spans="1:10" x14ac:dyDescent="0.2">
      <c r="A9244">
        <v>35210437</v>
      </c>
      <c r="B9244">
        <v>453</v>
      </c>
      <c r="C9244">
        <v>3</v>
      </c>
      <c r="D9244">
        <v>3</v>
      </c>
      <c r="E9244">
        <v>2</v>
      </c>
      <c r="F9244">
        <v>4</v>
      </c>
      <c r="G9244">
        <v>-0.33242261724624245</v>
      </c>
      <c r="H9244">
        <v>-0.22629420127993288</v>
      </c>
      <c r="I9244">
        <v>-0.54279479471879</v>
      </c>
      <c r="J9244">
        <v>0.34518358865873305</v>
      </c>
    </row>
    <row r="9245" spans="1:10" x14ac:dyDescent="0.2">
      <c r="A9245">
        <v>35210438</v>
      </c>
      <c r="B9245">
        <v>649</v>
      </c>
      <c r="C9245">
        <v>2</v>
      </c>
      <c r="D9245">
        <v>1</v>
      </c>
      <c r="E9245">
        <v>3</v>
      </c>
      <c r="F9245">
        <v>3</v>
      </c>
      <c r="G9245">
        <v>-0.42110510037106336</v>
      </c>
      <c r="H9245">
        <v>-0.95790677146767544</v>
      </c>
      <c r="I9245">
        <v>6.8345252054540645E-3</v>
      </c>
      <c r="J9245">
        <v>-7.991001973794129E-2</v>
      </c>
    </row>
    <row r="9246" spans="1:10" x14ac:dyDescent="0.2">
      <c r="A9246">
        <v>35210439</v>
      </c>
      <c r="B9246">
        <v>338</v>
      </c>
      <c r="C9246">
        <v>2</v>
      </c>
      <c r="D9246">
        <v>2</v>
      </c>
      <c r="E9246">
        <v>2</v>
      </c>
      <c r="F9246">
        <v>4</v>
      </c>
      <c r="G9246">
        <v>-0.42994494856347304</v>
      </c>
      <c r="H9246">
        <v>-0.47522560778951528</v>
      </c>
      <c r="I9246">
        <v>-0.43741330566776604</v>
      </c>
      <c r="J9246">
        <v>0.19394025169335466</v>
      </c>
    </row>
    <row r="9247" spans="1:10" x14ac:dyDescent="0.2">
      <c r="A9247">
        <v>35210440</v>
      </c>
      <c r="B9247">
        <v>542</v>
      </c>
      <c r="C9247">
        <v>2</v>
      </c>
      <c r="D9247">
        <v>1</v>
      </c>
      <c r="E9247">
        <v>4</v>
      </c>
      <c r="F9247">
        <v>4</v>
      </c>
      <c r="G9247">
        <v>-0.51535734776282571</v>
      </c>
      <c r="H9247">
        <v>-0.87339757014927155</v>
      </c>
      <c r="I9247">
        <v>0.16163571858221529</v>
      </c>
      <c r="J9247">
        <v>7.1406287395806567E-2</v>
      </c>
    </row>
    <row r="9248" spans="1:10" x14ac:dyDescent="0.2">
      <c r="A9248">
        <v>35210441</v>
      </c>
      <c r="B9248">
        <v>375</v>
      </c>
      <c r="C9248">
        <v>2</v>
      </c>
      <c r="D9248">
        <v>2</v>
      </c>
      <c r="E9248">
        <v>3</v>
      </c>
      <c r="F9248">
        <v>4</v>
      </c>
      <c r="G9248">
        <v>-0.70984289399570777</v>
      </c>
      <c r="H9248">
        <v>-0.51990937366783863</v>
      </c>
      <c r="I9248">
        <v>-0.18420202142454639</v>
      </c>
      <c r="J9248">
        <v>0.49006796085688936</v>
      </c>
    </row>
    <row r="9249" spans="1:10" x14ac:dyDescent="0.2">
      <c r="A9249">
        <v>35210442</v>
      </c>
      <c r="B9249">
        <v>342</v>
      </c>
      <c r="C9249">
        <v>3</v>
      </c>
      <c r="D9249">
        <v>1</v>
      </c>
      <c r="E9249">
        <v>4</v>
      </c>
      <c r="F9249">
        <v>3</v>
      </c>
      <c r="G9249">
        <v>-0.22882437114160353</v>
      </c>
      <c r="H9249">
        <v>-1.2678196608190309</v>
      </c>
      <c r="I9249">
        <v>0.42134750476623262</v>
      </c>
      <c r="J9249">
        <v>-0.23798746859541692</v>
      </c>
    </row>
    <row r="9250" spans="1:10" x14ac:dyDescent="0.2">
      <c r="A9250">
        <v>35210443</v>
      </c>
      <c r="B9250">
        <v>676</v>
      </c>
      <c r="C9250">
        <v>3</v>
      </c>
      <c r="D9250">
        <v>3</v>
      </c>
      <c r="E9250">
        <v>3</v>
      </c>
      <c r="F9250">
        <v>4</v>
      </c>
      <c r="G9250">
        <v>-0.2686081381256411</v>
      </c>
      <c r="H9250">
        <v>-0.28057186225857855</v>
      </c>
      <c r="I9250">
        <v>6.5075023017880772E-3</v>
      </c>
      <c r="J9250">
        <v>-2.1463801612048999E-2</v>
      </c>
    </row>
    <row r="9251" spans="1:10" x14ac:dyDescent="0.2">
      <c r="A9251">
        <v>35210444</v>
      </c>
      <c r="B9251">
        <v>391</v>
      </c>
      <c r="C9251">
        <v>2</v>
      </c>
      <c r="D9251">
        <v>4</v>
      </c>
      <c r="E9251">
        <v>3</v>
      </c>
      <c r="F9251">
        <v>5</v>
      </c>
      <c r="G9251">
        <v>-0.56412117372737869</v>
      </c>
      <c r="H9251">
        <v>0.47640233699715423</v>
      </c>
      <c r="I9251">
        <v>-0.2819466114456009</v>
      </c>
      <c r="J9251">
        <v>1.1270341076379724</v>
      </c>
    </row>
    <row r="9252" spans="1:10" x14ac:dyDescent="0.2">
      <c r="A9252">
        <v>35210445</v>
      </c>
      <c r="B9252">
        <v>1035</v>
      </c>
      <c r="C9252">
        <v>3</v>
      </c>
      <c r="D9252">
        <v>3</v>
      </c>
      <c r="E9252">
        <v>4</v>
      </c>
      <c r="F9252">
        <v>4</v>
      </c>
      <c r="G9252">
        <v>-0.20407247390236732</v>
      </c>
      <c r="H9252">
        <v>-0.21175891867811789</v>
      </c>
      <c r="I9252">
        <v>0.19292968932154886</v>
      </c>
      <c r="J9252">
        <v>0.12089890439882303</v>
      </c>
    </row>
    <row r="9253" spans="1:10" x14ac:dyDescent="0.2">
      <c r="A9253">
        <v>35210446</v>
      </c>
      <c r="B9253">
        <v>342</v>
      </c>
      <c r="C9253">
        <v>2</v>
      </c>
      <c r="D9253">
        <v>1</v>
      </c>
      <c r="E9253">
        <v>5</v>
      </c>
      <c r="F9253">
        <v>2</v>
      </c>
      <c r="G9253">
        <v>-0.56257972151592173</v>
      </c>
      <c r="H9253">
        <v>-1.0692101156189606</v>
      </c>
      <c r="I9253">
        <v>0.72064313121768464</v>
      </c>
      <c r="J9253">
        <v>-0.41317575991209765</v>
      </c>
    </row>
    <row r="9254" spans="1:10" x14ac:dyDescent="0.2">
      <c r="A9254">
        <v>35210448</v>
      </c>
      <c r="B9254">
        <v>507</v>
      </c>
      <c r="C9254">
        <v>4</v>
      </c>
      <c r="D9254">
        <v>2</v>
      </c>
      <c r="E9254">
        <v>5</v>
      </c>
      <c r="F9254">
        <v>3</v>
      </c>
      <c r="G9254">
        <v>7.5005549644504954E-2</v>
      </c>
      <c r="H9254">
        <v>-0.69127385793908469</v>
      </c>
      <c r="I9254">
        <v>3.0639686868975913</v>
      </c>
      <c r="J9254">
        <v>-0.11857974503187182</v>
      </c>
    </row>
    <row r="9255" spans="1:10" x14ac:dyDescent="0.2">
      <c r="A9255">
        <v>35210449</v>
      </c>
      <c r="B9255">
        <v>789</v>
      </c>
      <c r="C9255">
        <v>2</v>
      </c>
      <c r="D9255">
        <v>3</v>
      </c>
      <c r="E9255">
        <v>2</v>
      </c>
      <c r="F9255">
        <v>5</v>
      </c>
      <c r="G9255">
        <v>-0.6639206048178099</v>
      </c>
      <c r="H9255">
        <v>-0.30494564826973047</v>
      </c>
      <c r="I9255">
        <v>-0.57176194828769922</v>
      </c>
      <c r="J9255">
        <v>0.75806398813910336</v>
      </c>
    </row>
    <row r="9256" spans="1:10" x14ac:dyDescent="0.2">
      <c r="A9256">
        <v>35210450</v>
      </c>
      <c r="B9256">
        <v>803</v>
      </c>
      <c r="C9256">
        <v>1</v>
      </c>
      <c r="D9256">
        <v>2</v>
      </c>
      <c r="E9256">
        <v>3</v>
      </c>
      <c r="F9256">
        <v>5</v>
      </c>
      <c r="G9256">
        <v>-1.0801377441121058</v>
      </c>
      <c r="H9256">
        <v>-0.46148578108442695</v>
      </c>
      <c r="I9256">
        <v>-3.5025546132058619E-2</v>
      </c>
      <c r="J9256">
        <v>0.77948033604984057</v>
      </c>
    </row>
    <row r="9257" spans="1:10" x14ac:dyDescent="0.2">
      <c r="A9257">
        <v>35210451</v>
      </c>
      <c r="B9257">
        <v>236</v>
      </c>
      <c r="C9257">
        <v>2</v>
      </c>
      <c r="D9257">
        <v>1</v>
      </c>
      <c r="E9257">
        <v>4</v>
      </c>
      <c r="F9257">
        <v>3</v>
      </c>
      <c r="G9257">
        <v>-0.5279727094820722</v>
      </c>
      <c r="H9257">
        <v>-1.2549114072327654</v>
      </c>
      <c r="I9257">
        <v>0.36296916444291216</v>
      </c>
      <c r="J9257">
        <v>-0.24970274206956464</v>
      </c>
    </row>
    <row r="9258" spans="1:10" x14ac:dyDescent="0.2">
      <c r="A9258">
        <v>35210452</v>
      </c>
      <c r="B9258">
        <v>340</v>
      </c>
      <c r="C9258">
        <v>1</v>
      </c>
      <c r="D9258">
        <v>1</v>
      </c>
      <c r="E9258">
        <v>5</v>
      </c>
      <c r="F9258">
        <v>3</v>
      </c>
      <c r="G9258">
        <v>-1.0520194328649679</v>
      </c>
      <c r="H9258">
        <v>-1.0226955585677693</v>
      </c>
      <c r="I9258">
        <v>0.69690965804510685</v>
      </c>
      <c r="J9258">
        <v>-0.30645300087340704</v>
      </c>
    </row>
    <row r="9259" spans="1:10" x14ac:dyDescent="0.2">
      <c r="A9259">
        <v>35210456</v>
      </c>
      <c r="B9259">
        <v>362</v>
      </c>
      <c r="C9259">
        <v>5</v>
      </c>
      <c r="D9259">
        <v>3</v>
      </c>
      <c r="E9259">
        <v>2</v>
      </c>
      <c r="F9259">
        <v>4</v>
      </c>
      <c r="G9259">
        <v>1.3245009410954034</v>
      </c>
      <c r="H9259">
        <v>-0.31760725195316475</v>
      </c>
      <c r="I9259">
        <v>-0.6304862530694082</v>
      </c>
      <c r="J9259">
        <v>0.59187005394445458</v>
      </c>
    </row>
    <row r="9260" spans="1:10" x14ac:dyDescent="0.2">
      <c r="A9260">
        <v>35210457</v>
      </c>
      <c r="B9260">
        <v>852</v>
      </c>
      <c r="C9260">
        <v>4</v>
      </c>
      <c r="D9260">
        <v>5</v>
      </c>
      <c r="E9260">
        <v>1</v>
      </c>
      <c r="F9260">
        <v>4</v>
      </c>
      <c r="G9260">
        <v>4.4180030438615375E-2</v>
      </c>
      <c r="H9260">
        <v>1.1994285591185241</v>
      </c>
      <c r="I9260">
        <v>-0.9893878954514489</v>
      </c>
      <c r="J9260">
        <v>0.50844173893509315</v>
      </c>
    </row>
    <row r="9261" spans="1:10" x14ac:dyDescent="0.2">
      <c r="A9261">
        <v>35210458</v>
      </c>
      <c r="B9261">
        <v>972</v>
      </c>
      <c r="C9261">
        <v>2</v>
      </c>
      <c r="D9261">
        <v>3</v>
      </c>
      <c r="E9261">
        <v>3</v>
      </c>
      <c r="F9261">
        <v>5</v>
      </c>
      <c r="G9261">
        <v>-0.44027540926485276</v>
      </c>
      <c r="H9261">
        <v>-0.3887304654850714</v>
      </c>
      <c r="I9261">
        <v>-0.29329834757017548</v>
      </c>
      <c r="J9261">
        <v>0.81663822706746825</v>
      </c>
    </row>
    <row r="9262" spans="1:10" x14ac:dyDescent="0.2">
      <c r="A9262">
        <v>35210459</v>
      </c>
      <c r="B9262">
        <v>532</v>
      </c>
      <c r="C9262">
        <v>3</v>
      </c>
      <c r="D9262">
        <v>1</v>
      </c>
      <c r="E9262">
        <v>2</v>
      </c>
      <c r="F9262">
        <v>4</v>
      </c>
      <c r="G9262">
        <v>-0.30392247523999416</v>
      </c>
      <c r="H9262">
        <v>-1.0070671973549581</v>
      </c>
      <c r="I9262">
        <v>-0.41182386754925171</v>
      </c>
      <c r="J9262">
        <v>0.31551830362707839</v>
      </c>
    </row>
    <row r="9263" spans="1:10" x14ac:dyDescent="0.2">
      <c r="A9263">
        <v>35210462</v>
      </c>
      <c r="B9263">
        <v>1007</v>
      </c>
      <c r="C9263">
        <v>5</v>
      </c>
      <c r="D9263">
        <v>5</v>
      </c>
      <c r="E9263">
        <v>5</v>
      </c>
      <c r="F9263">
        <v>5</v>
      </c>
      <c r="G9263">
        <v>1.834730360525104</v>
      </c>
      <c r="H9263">
        <v>1.0260398865395701</v>
      </c>
      <c r="I9263">
        <v>0.61055961328357267</v>
      </c>
      <c r="J9263">
        <v>1.0104581111378654</v>
      </c>
    </row>
    <row r="9264" spans="1:10" x14ac:dyDescent="0.2">
      <c r="A9264">
        <v>35210465</v>
      </c>
      <c r="B9264">
        <v>364</v>
      </c>
      <c r="C9264">
        <v>1</v>
      </c>
      <c r="D9264">
        <v>1</v>
      </c>
      <c r="E9264">
        <v>2</v>
      </c>
      <c r="F9264">
        <v>4</v>
      </c>
      <c r="G9264">
        <v>-0.76027959504483811</v>
      </c>
      <c r="H9264">
        <v>-0.8984806800688212</v>
      </c>
      <c r="I9264">
        <v>-0.67697519874003942</v>
      </c>
      <c r="J9264">
        <v>0.34252045455567842</v>
      </c>
    </row>
    <row r="9265" spans="1:10" x14ac:dyDescent="0.2">
      <c r="A9265">
        <v>35210467</v>
      </c>
      <c r="B9265">
        <v>241</v>
      </c>
      <c r="C9265">
        <v>2</v>
      </c>
      <c r="D9265">
        <v>2</v>
      </c>
      <c r="E9265">
        <v>3</v>
      </c>
      <c r="F9265">
        <v>5</v>
      </c>
      <c r="G9265">
        <v>-0.73075176440005696</v>
      </c>
      <c r="H9265">
        <v>-0.702721994291859</v>
      </c>
      <c r="I9265">
        <v>2.7236755721062822E-2</v>
      </c>
      <c r="J9265">
        <v>0.72739988229992025</v>
      </c>
    </row>
    <row r="9266" spans="1:10" x14ac:dyDescent="0.2">
      <c r="A9266">
        <v>35210468</v>
      </c>
      <c r="B9266">
        <v>509</v>
      </c>
      <c r="C9266">
        <v>2</v>
      </c>
      <c r="D9266">
        <v>1</v>
      </c>
      <c r="E9266">
        <v>2</v>
      </c>
      <c r="F9266">
        <v>4</v>
      </c>
      <c r="G9266">
        <v>-0.6070664798273302</v>
      </c>
      <c r="H9266">
        <v>-1.0700409141297436</v>
      </c>
      <c r="I9266">
        <v>-0.50562633822678704</v>
      </c>
      <c r="J9266">
        <v>0.23252626708303695</v>
      </c>
    </row>
    <row r="9267" spans="1:10" x14ac:dyDescent="0.2">
      <c r="A9267">
        <v>35210473</v>
      </c>
      <c r="B9267">
        <v>1450</v>
      </c>
      <c r="C9267">
        <v>5</v>
      </c>
      <c r="D9267">
        <v>4</v>
      </c>
      <c r="E9267">
        <v>3</v>
      </c>
      <c r="F9267">
        <v>5</v>
      </c>
      <c r="G9267">
        <v>0.73399093743042554</v>
      </c>
      <c r="H9267">
        <v>0.20501636956788688</v>
      </c>
      <c r="I9267">
        <v>-0.26017011180274729</v>
      </c>
      <c r="J9267">
        <v>1.7241833429535034</v>
      </c>
    </row>
    <row r="9268" spans="1:10" x14ac:dyDescent="0.2">
      <c r="A9268">
        <v>35210474</v>
      </c>
      <c r="B9268">
        <v>466</v>
      </c>
      <c r="C9268">
        <v>1</v>
      </c>
      <c r="D9268">
        <v>3</v>
      </c>
      <c r="E9268">
        <v>3</v>
      </c>
      <c r="F9268">
        <v>5</v>
      </c>
      <c r="G9268">
        <v>-0.82990144785245723</v>
      </c>
      <c r="H9268">
        <v>-0.39837652323941286</v>
      </c>
      <c r="I9268">
        <v>-0.17676033143542283</v>
      </c>
      <c r="J9268">
        <v>1.0893613749374558</v>
      </c>
    </row>
    <row r="9269" spans="1:10" x14ac:dyDescent="0.2">
      <c r="A9269">
        <v>35210475</v>
      </c>
      <c r="B9269">
        <v>1028</v>
      </c>
      <c r="C9269">
        <v>4</v>
      </c>
      <c r="D9269">
        <v>5</v>
      </c>
      <c r="E9269">
        <v>3</v>
      </c>
      <c r="F9269">
        <v>5</v>
      </c>
      <c r="G9269">
        <v>0.43279853474837104</v>
      </c>
      <c r="H9269">
        <v>1.1738696090002527</v>
      </c>
      <c r="I9269">
        <v>-0.19527818490198079</v>
      </c>
      <c r="J9269">
        <v>1.8124666909545635</v>
      </c>
    </row>
    <row r="9270" spans="1:10" x14ac:dyDescent="0.2">
      <c r="A9270">
        <v>35210479</v>
      </c>
      <c r="B9270">
        <v>1569</v>
      </c>
      <c r="C9270">
        <v>3</v>
      </c>
      <c r="D9270">
        <v>3</v>
      </c>
      <c r="E9270">
        <v>1</v>
      </c>
      <c r="F9270">
        <v>4</v>
      </c>
      <c r="G9270">
        <v>-0.33880911344548176</v>
      </c>
      <c r="H9270">
        <v>-0.28983336522149084</v>
      </c>
      <c r="I9270">
        <v>-0.84507933611214991</v>
      </c>
      <c r="J9270">
        <v>0.39863264044998553</v>
      </c>
    </row>
    <row r="9271" spans="1:10" x14ac:dyDescent="0.2">
      <c r="A9271">
        <v>35210480</v>
      </c>
      <c r="B9271">
        <v>238</v>
      </c>
      <c r="C9271">
        <v>1</v>
      </c>
      <c r="D9271">
        <v>1</v>
      </c>
      <c r="E9271">
        <v>1</v>
      </c>
      <c r="F9271">
        <v>4</v>
      </c>
      <c r="G9271">
        <v>-0.81102263249669138</v>
      </c>
      <c r="H9271">
        <v>-0.89864328852293518</v>
      </c>
      <c r="I9271">
        <v>-0.80160650784834542</v>
      </c>
      <c r="J9271">
        <v>0.35391302142961478</v>
      </c>
    </row>
    <row r="9272" spans="1:10" x14ac:dyDescent="0.2">
      <c r="A9272">
        <v>35210481</v>
      </c>
      <c r="B9272">
        <v>601</v>
      </c>
      <c r="C9272">
        <v>3</v>
      </c>
      <c r="D9272">
        <v>2</v>
      </c>
      <c r="E9272">
        <v>2</v>
      </c>
      <c r="F9272">
        <v>4</v>
      </c>
      <c r="G9272">
        <v>-0.36587305645813684</v>
      </c>
      <c r="H9272">
        <v>-0.70975278117675933</v>
      </c>
      <c r="I9272">
        <v>-0.47721494891472094</v>
      </c>
      <c r="J9272">
        <v>7.1972134340297533E-2</v>
      </c>
    </row>
    <row r="9273" spans="1:10" x14ac:dyDescent="0.2">
      <c r="A9273">
        <v>35210482</v>
      </c>
      <c r="B9273">
        <v>427</v>
      </c>
      <c r="C9273">
        <v>2</v>
      </c>
      <c r="D9273">
        <v>1</v>
      </c>
      <c r="E9273">
        <v>3</v>
      </c>
      <c r="F9273">
        <v>3</v>
      </c>
      <c r="G9273">
        <v>-0.53853652190813683</v>
      </c>
      <c r="H9273">
        <v>-1.0963493012794683</v>
      </c>
      <c r="I9273">
        <v>-6.4067837588762444E-2</v>
      </c>
      <c r="J9273">
        <v>-0.25224710686365548</v>
      </c>
    </row>
    <row r="9274" spans="1:10" x14ac:dyDescent="0.2">
      <c r="A9274">
        <v>35210483</v>
      </c>
      <c r="B9274">
        <v>567</v>
      </c>
      <c r="C9274">
        <v>1</v>
      </c>
      <c r="D9274">
        <v>2</v>
      </c>
      <c r="E9274">
        <v>2</v>
      </c>
      <c r="F9274">
        <v>4</v>
      </c>
      <c r="G9274">
        <v>-1.0861094178440904</v>
      </c>
      <c r="H9274">
        <v>-0.51397679398115048</v>
      </c>
      <c r="I9274">
        <v>-0.34748299426440077</v>
      </c>
      <c r="J9274">
        <v>0.53202757069942674</v>
      </c>
    </row>
    <row r="9275" spans="1:10" x14ac:dyDescent="0.2">
      <c r="A9275">
        <v>35210486</v>
      </c>
      <c r="B9275">
        <v>468</v>
      </c>
      <c r="C9275">
        <v>1</v>
      </c>
      <c r="D9275">
        <v>1</v>
      </c>
      <c r="E9275">
        <v>2</v>
      </c>
      <c r="F9275">
        <v>4</v>
      </c>
      <c r="G9275">
        <v>-0.90431934340212816</v>
      </c>
      <c r="H9275">
        <v>-0.95428484869149055</v>
      </c>
      <c r="I9275">
        <v>-0.58548213377924652</v>
      </c>
      <c r="J9275">
        <v>4.6675011453569615E-2</v>
      </c>
    </row>
    <row r="9276" spans="1:10" x14ac:dyDescent="0.2">
      <c r="A9276">
        <v>35210487</v>
      </c>
      <c r="B9276">
        <v>260</v>
      </c>
      <c r="C9276">
        <v>2</v>
      </c>
      <c r="D9276">
        <v>1</v>
      </c>
      <c r="E9276">
        <v>2</v>
      </c>
      <c r="F9276">
        <v>4</v>
      </c>
      <c r="G9276">
        <v>-0.63278538791276773</v>
      </c>
      <c r="H9276">
        <v>-0.89680145188982019</v>
      </c>
      <c r="I9276">
        <v>-0.57443967766270143</v>
      </c>
      <c r="J9276">
        <v>0.39795006318765086</v>
      </c>
    </row>
    <row r="9277" spans="1:10" x14ac:dyDescent="0.2">
      <c r="A9277">
        <v>35210488</v>
      </c>
      <c r="B9277">
        <v>594</v>
      </c>
      <c r="C9277">
        <v>1</v>
      </c>
      <c r="D9277">
        <v>2</v>
      </c>
      <c r="E9277">
        <v>2</v>
      </c>
      <c r="F9277">
        <v>4</v>
      </c>
      <c r="G9277">
        <v>-1.0264483841782517</v>
      </c>
      <c r="H9277">
        <v>-0.60975085073210522</v>
      </c>
      <c r="I9277">
        <v>-0.44502304449319252</v>
      </c>
      <c r="J9277">
        <v>0.69684247853330183</v>
      </c>
    </row>
    <row r="9278" spans="1:10" x14ac:dyDescent="0.2">
      <c r="A9278">
        <v>35210489</v>
      </c>
      <c r="B9278">
        <v>327</v>
      </c>
      <c r="C9278">
        <v>1</v>
      </c>
      <c r="D9278">
        <v>1</v>
      </c>
      <c r="E9278">
        <v>2</v>
      </c>
      <c r="F9278">
        <v>4</v>
      </c>
      <c r="G9278">
        <v>-0.80927772122605035</v>
      </c>
      <c r="H9278">
        <v>-0.96004317303061315</v>
      </c>
      <c r="I9278">
        <v>-0.59744794116312472</v>
      </c>
      <c r="J9278">
        <v>0.56993430339821127</v>
      </c>
    </row>
    <row r="9279" spans="1:10" x14ac:dyDescent="0.2">
      <c r="A9279">
        <v>35210490</v>
      </c>
      <c r="B9279">
        <v>585</v>
      </c>
      <c r="C9279">
        <v>1</v>
      </c>
      <c r="D9279">
        <v>1</v>
      </c>
      <c r="E9279">
        <v>2</v>
      </c>
      <c r="F9279">
        <v>4</v>
      </c>
      <c r="G9279">
        <v>-0.86707287288692814</v>
      </c>
      <c r="H9279">
        <v>-0.90909617611598259</v>
      </c>
      <c r="I9279">
        <v>-0.47517266499960675</v>
      </c>
      <c r="J9279">
        <v>0.45725046172062817</v>
      </c>
    </row>
    <row r="9280" spans="1:10" x14ac:dyDescent="0.2">
      <c r="A9280">
        <v>35210491</v>
      </c>
      <c r="B9280">
        <v>573</v>
      </c>
      <c r="C9280">
        <v>1</v>
      </c>
      <c r="D9280">
        <v>2</v>
      </c>
      <c r="E9280">
        <v>2</v>
      </c>
      <c r="F9280">
        <v>5</v>
      </c>
      <c r="G9280">
        <v>-0.83523838937852857</v>
      </c>
      <c r="H9280">
        <v>-0.5374679157066331</v>
      </c>
      <c r="I9280">
        <v>-0.47999633339902192</v>
      </c>
      <c r="J9280">
        <v>0.76352318098242711</v>
      </c>
    </row>
    <row r="9281" spans="1:10" x14ac:dyDescent="0.2">
      <c r="A9281">
        <v>35210492</v>
      </c>
      <c r="B9281">
        <v>1504</v>
      </c>
      <c r="C9281">
        <v>2</v>
      </c>
      <c r="D9281">
        <v>5</v>
      </c>
      <c r="E9281">
        <v>1</v>
      </c>
      <c r="F9281">
        <v>5</v>
      </c>
      <c r="G9281">
        <v>-0.72345129412005571</v>
      </c>
      <c r="H9281">
        <v>2.3725542384181648</v>
      </c>
      <c r="I9281">
        <v>-1.0194237807737132</v>
      </c>
      <c r="J9281">
        <v>1.144188186275279</v>
      </c>
    </row>
    <row r="9282" spans="1:10" x14ac:dyDescent="0.2">
      <c r="A9282">
        <v>35210493</v>
      </c>
      <c r="B9282">
        <v>524</v>
      </c>
      <c r="C9282">
        <v>1</v>
      </c>
      <c r="D9282">
        <v>3</v>
      </c>
      <c r="E9282">
        <v>1</v>
      </c>
      <c r="F9282">
        <v>5</v>
      </c>
      <c r="G9282">
        <v>-1.0720011580569058</v>
      </c>
      <c r="H9282">
        <v>-0.10738601318519234</v>
      </c>
      <c r="I9282">
        <v>-0.72821921534380174</v>
      </c>
      <c r="J9282">
        <v>1.115995871057142</v>
      </c>
    </row>
    <row r="9283" spans="1:10" x14ac:dyDescent="0.2">
      <c r="A9283">
        <v>35210494</v>
      </c>
      <c r="B9283">
        <v>758</v>
      </c>
      <c r="C9283">
        <v>1</v>
      </c>
      <c r="D9283">
        <v>2</v>
      </c>
      <c r="E9283">
        <v>2</v>
      </c>
      <c r="F9283">
        <v>5</v>
      </c>
      <c r="G9283">
        <v>-1.074712223909583</v>
      </c>
      <c r="H9283">
        <v>-0.68461923288362292</v>
      </c>
      <c r="I9283">
        <v>-0.51023997239802721</v>
      </c>
      <c r="J9283">
        <v>0.81757962583147115</v>
      </c>
    </row>
    <row r="9284" spans="1:10" x14ac:dyDescent="0.2">
      <c r="A9284">
        <v>35210495</v>
      </c>
      <c r="B9284">
        <v>312</v>
      </c>
      <c r="C9284">
        <v>1</v>
      </c>
      <c r="D9284">
        <v>4</v>
      </c>
      <c r="E9284">
        <v>2</v>
      </c>
      <c r="F9284">
        <v>5</v>
      </c>
      <c r="G9284">
        <v>-1.2734322130571152</v>
      </c>
      <c r="H9284">
        <v>5.2208465683153571E-2</v>
      </c>
      <c r="I9284">
        <v>-0.57632464846824039</v>
      </c>
      <c r="J9284">
        <v>1.1499043634915851</v>
      </c>
    </row>
    <row r="9285" spans="1:10" x14ac:dyDescent="0.2">
      <c r="A9285">
        <v>35210496</v>
      </c>
      <c r="B9285">
        <v>402</v>
      </c>
      <c r="C9285">
        <v>1</v>
      </c>
      <c r="D9285">
        <v>4</v>
      </c>
      <c r="E9285">
        <v>3</v>
      </c>
      <c r="F9285">
        <v>5</v>
      </c>
      <c r="G9285">
        <v>-1.4176059286747495</v>
      </c>
      <c r="H9285">
        <v>-3.9949440480867543E-2</v>
      </c>
      <c r="I9285">
        <v>-0.20170437982951339</v>
      </c>
      <c r="J9285">
        <v>1.5734010018305715</v>
      </c>
    </row>
    <row r="9286" spans="1:10" x14ac:dyDescent="0.2">
      <c r="A9286">
        <v>35210497</v>
      </c>
      <c r="B9286">
        <v>796</v>
      </c>
      <c r="C9286">
        <v>1</v>
      </c>
      <c r="D9286">
        <v>3</v>
      </c>
      <c r="E9286">
        <v>2</v>
      </c>
      <c r="F9286">
        <v>5</v>
      </c>
      <c r="G9286">
        <v>-0.94014020768213358</v>
      </c>
      <c r="H9286">
        <v>-0.18364667404637064</v>
      </c>
      <c r="I9286">
        <v>-0.54513225537108079</v>
      </c>
      <c r="J9286">
        <v>1.1629023315638491</v>
      </c>
    </row>
    <row r="9287" spans="1:10" x14ac:dyDescent="0.2">
      <c r="A9287">
        <v>35210498</v>
      </c>
      <c r="B9287">
        <v>569</v>
      </c>
      <c r="C9287">
        <v>1</v>
      </c>
      <c r="D9287">
        <v>3</v>
      </c>
      <c r="E9287">
        <v>2</v>
      </c>
      <c r="F9287">
        <v>5</v>
      </c>
      <c r="G9287">
        <v>-1.0222657478524946</v>
      </c>
      <c r="H9287">
        <v>-0.11624864717723553</v>
      </c>
      <c r="I9287">
        <v>-0.5677397301578273</v>
      </c>
      <c r="J9287">
        <v>1.3876707138817936</v>
      </c>
    </row>
    <row r="9288" spans="1:10" x14ac:dyDescent="0.2">
      <c r="A9288">
        <v>35210501</v>
      </c>
      <c r="B9288">
        <v>854</v>
      </c>
      <c r="C9288">
        <v>1</v>
      </c>
      <c r="D9288">
        <v>1</v>
      </c>
      <c r="E9288">
        <v>2</v>
      </c>
      <c r="F9288">
        <v>4</v>
      </c>
      <c r="G9288">
        <v>-1.0872721770968914</v>
      </c>
      <c r="H9288">
        <v>-0.77014639096170079</v>
      </c>
      <c r="I9288">
        <v>-0.53123512016247842</v>
      </c>
      <c r="J9288">
        <v>0.50324376124934589</v>
      </c>
    </row>
    <row r="9289" spans="1:10" x14ac:dyDescent="0.2">
      <c r="A9289">
        <v>35210502</v>
      </c>
      <c r="B9289">
        <v>599</v>
      </c>
      <c r="C9289">
        <v>1</v>
      </c>
      <c r="D9289">
        <v>2</v>
      </c>
      <c r="E9289">
        <v>1</v>
      </c>
      <c r="F9289">
        <v>4</v>
      </c>
      <c r="G9289">
        <v>-0.89099825273833455</v>
      </c>
      <c r="H9289">
        <v>-0.4985623215209779</v>
      </c>
      <c r="I9289">
        <v>-0.86048246817861229</v>
      </c>
      <c r="J9289">
        <v>0.65447388307483934</v>
      </c>
    </row>
    <row r="9290" spans="1:10" x14ac:dyDescent="0.2">
      <c r="A9290">
        <v>35210503</v>
      </c>
      <c r="B9290">
        <v>284</v>
      </c>
      <c r="C9290">
        <v>3</v>
      </c>
      <c r="D9290">
        <v>3</v>
      </c>
      <c r="E9290">
        <v>2</v>
      </c>
      <c r="F9290">
        <v>5</v>
      </c>
      <c r="G9290">
        <v>-0.32177407562232474</v>
      </c>
      <c r="H9290">
        <v>-0.42633147780687297</v>
      </c>
      <c r="I9290">
        <v>-0.56855873872469642</v>
      </c>
      <c r="J9290">
        <v>1.2683542667191166</v>
      </c>
    </row>
    <row r="9291" spans="1:10" x14ac:dyDescent="0.2">
      <c r="A9291">
        <v>35210504</v>
      </c>
      <c r="B9291">
        <v>550</v>
      </c>
      <c r="C9291">
        <v>1</v>
      </c>
      <c r="D9291">
        <v>2</v>
      </c>
      <c r="E9291">
        <v>1</v>
      </c>
      <c r="F9291">
        <v>4</v>
      </c>
      <c r="G9291">
        <v>-0.99228637095103178</v>
      </c>
      <c r="H9291">
        <v>-0.68984362808045141</v>
      </c>
      <c r="I9291">
        <v>-0.81527740945034244</v>
      </c>
      <c r="J9291">
        <v>0.4246983169525762</v>
      </c>
    </row>
    <row r="9292" spans="1:10" x14ac:dyDescent="0.2">
      <c r="A9292">
        <v>35210505</v>
      </c>
      <c r="B9292">
        <v>345</v>
      </c>
      <c r="C9292">
        <v>2</v>
      </c>
      <c r="D9292">
        <v>3</v>
      </c>
      <c r="E9292">
        <v>5</v>
      </c>
      <c r="F9292">
        <v>4</v>
      </c>
      <c r="G9292">
        <v>-0.42962507058050275</v>
      </c>
      <c r="H9292">
        <v>-0.3819704184911174</v>
      </c>
      <c r="I9292">
        <v>1.4217492550288868</v>
      </c>
      <c r="J9292">
        <v>0.63393248929736501</v>
      </c>
    </row>
    <row r="9293" spans="1:10" x14ac:dyDescent="0.2">
      <c r="A9293">
        <v>35210506</v>
      </c>
      <c r="B9293">
        <v>468</v>
      </c>
      <c r="C9293">
        <v>3</v>
      </c>
      <c r="D9293">
        <v>3</v>
      </c>
      <c r="E9293">
        <v>2</v>
      </c>
      <c r="F9293">
        <v>5</v>
      </c>
      <c r="G9293">
        <v>-0.15796384190664736</v>
      </c>
      <c r="H9293">
        <v>-0.19912914287912353</v>
      </c>
      <c r="I9293">
        <v>-0.62505176870068779</v>
      </c>
      <c r="J9293">
        <v>0.90902476238483232</v>
      </c>
    </row>
    <row r="9294" spans="1:10" x14ac:dyDescent="0.2">
      <c r="A9294">
        <v>35210507</v>
      </c>
      <c r="B9294">
        <v>480</v>
      </c>
      <c r="C9294">
        <v>1</v>
      </c>
      <c r="D9294">
        <v>2</v>
      </c>
      <c r="E9294">
        <v>3</v>
      </c>
      <c r="F9294">
        <v>5</v>
      </c>
      <c r="G9294">
        <v>-0.86522776829065096</v>
      </c>
      <c r="H9294">
        <v>-0.50770421565397894</v>
      </c>
      <c r="I9294">
        <v>-0.25323571744335477</v>
      </c>
      <c r="J9294">
        <v>0.80630718143607805</v>
      </c>
    </row>
    <row r="9295" spans="1:10" x14ac:dyDescent="0.2">
      <c r="A9295">
        <v>35210508</v>
      </c>
      <c r="B9295">
        <v>413</v>
      </c>
      <c r="C9295">
        <v>2</v>
      </c>
      <c r="D9295">
        <v>1</v>
      </c>
      <c r="E9295">
        <v>3</v>
      </c>
      <c r="F9295">
        <v>4</v>
      </c>
      <c r="G9295">
        <v>-0.63012897575094096</v>
      </c>
      <c r="H9295">
        <v>-0.82927527402141743</v>
      </c>
      <c r="I9295">
        <v>-0.20749987807706244</v>
      </c>
      <c r="J9295">
        <v>0.47149839274023275</v>
      </c>
    </row>
    <row r="9296" spans="1:10" x14ac:dyDescent="0.2">
      <c r="A9296">
        <v>35210509</v>
      </c>
      <c r="B9296">
        <v>603</v>
      </c>
      <c r="C9296">
        <v>2</v>
      </c>
      <c r="D9296">
        <v>4</v>
      </c>
      <c r="E9296">
        <v>3</v>
      </c>
      <c r="F9296">
        <v>5</v>
      </c>
      <c r="G9296">
        <v>-0.6462265420576665</v>
      </c>
      <c r="H9296">
        <v>0.5844721269054215</v>
      </c>
      <c r="I9296">
        <v>-6.2675026908274395E-2</v>
      </c>
      <c r="J9296">
        <v>1.4494171785655259</v>
      </c>
    </row>
    <row r="9297" spans="1:10" x14ac:dyDescent="0.2">
      <c r="A9297">
        <v>35210510</v>
      </c>
      <c r="B9297">
        <v>282</v>
      </c>
      <c r="C9297">
        <v>2</v>
      </c>
      <c r="D9297">
        <v>3</v>
      </c>
      <c r="E9297">
        <v>4</v>
      </c>
      <c r="F9297">
        <v>5</v>
      </c>
      <c r="G9297">
        <v>-0.69904038003090463</v>
      </c>
      <c r="H9297">
        <v>-0.31007515333870661</v>
      </c>
      <c r="I9297">
        <v>0.21931761729428137</v>
      </c>
      <c r="J9297">
        <v>1.1212090031319879</v>
      </c>
    </row>
    <row r="9298" spans="1:10" x14ac:dyDescent="0.2">
      <c r="A9298">
        <v>35210511</v>
      </c>
      <c r="B9298">
        <v>977</v>
      </c>
      <c r="C9298">
        <v>2</v>
      </c>
      <c r="D9298">
        <v>2</v>
      </c>
      <c r="E9298">
        <v>3</v>
      </c>
      <c r="F9298">
        <v>4</v>
      </c>
      <c r="G9298">
        <v>-0.53183277000775697</v>
      </c>
      <c r="H9298">
        <v>-0.5948596168549658</v>
      </c>
      <c r="I9298">
        <v>-0.3001121643078471</v>
      </c>
      <c r="J9298">
        <v>0.65521565971803042</v>
      </c>
    </row>
    <row r="9299" spans="1:10" x14ac:dyDescent="0.2">
      <c r="A9299">
        <v>35210512</v>
      </c>
      <c r="B9299">
        <v>309</v>
      </c>
      <c r="C9299">
        <v>1</v>
      </c>
      <c r="D9299">
        <v>2</v>
      </c>
      <c r="E9299">
        <v>2</v>
      </c>
      <c r="F9299">
        <v>5</v>
      </c>
      <c r="G9299">
        <v>-0.93804796254020839</v>
      </c>
      <c r="H9299">
        <v>-0.5313075543818947</v>
      </c>
      <c r="I9299">
        <v>-0.4560589953951768</v>
      </c>
      <c r="J9299">
        <v>0.88266211516426019</v>
      </c>
    </row>
    <row r="9300" spans="1:10" x14ac:dyDescent="0.2">
      <c r="A9300">
        <v>35210513</v>
      </c>
      <c r="B9300">
        <v>710</v>
      </c>
      <c r="C9300">
        <v>2</v>
      </c>
      <c r="D9300">
        <v>3</v>
      </c>
      <c r="E9300">
        <v>2</v>
      </c>
      <c r="F9300">
        <v>5</v>
      </c>
      <c r="G9300">
        <v>-0.63915635622895561</v>
      </c>
      <c r="H9300">
        <v>-0.18737997046764848</v>
      </c>
      <c r="I9300">
        <v>-0.36313762911890746</v>
      </c>
      <c r="J9300">
        <v>0.76704651052942219</v>
      </c>
    </row>
    <row r="9301" spans="1:10" x14ac:dyDescent="0.2">
      <c r="A9301">
        <v>35210514</v>
      </c>
      <c r="B9301">
        <v>569</v>
      </c>
      <c r="C9301">
        <v>2</v>
      </c>
      <c r="D9301">
        <v>3</v>
      </c>
      <c r="E9301">
        <v>3</v>
      </c>
      <c r="F9301">
        <v>5</v>
      </c>
      <c r="G9301">
        <v>-0.53530891162617855</v>
      </c>
      <c r="H9301">
        <v>-0.11746494594300397</v>
      </c>
      <c r="I9301">
        <v>-0.16324787581632222</v>
      </c>
      <c r="J9301">
        <v>0.74357442256528805</v>
      </c>
    </row>
    <row r="9302" spans="1:10" x14ac:dyDescent="0.2">
      <c r="A9302">
        <v>35210515</v>
      </c>
      <c r="B9302">
        <v>287</v>
      </c>
      <c r="C9302">
        <v>2</v>
      </c>
      <c r="D9302">
        <v>1</v>
      </c>
      <c r="E9302">
        <v>2</v>
      </c>
      <c r="F9302">
        <v>5</v>
      </c>
      <c r="G9302">
        <v>-0.51740765721133575</v>
      </c>
      <c r="H9302">
        <v>-0.83745858042396348</v>
      </c>
      <c r="I9302">
        <v>-0.41738598176028097</v>
      </c>
      <c r="J9302">
        <v>0.78352166513046539</v>
      </c>
    </row>
    <row r="9303" spans="1:10" x14ac:dyDescent="0.2">
      <c r="A9303">
        <v>35210516</v>
      </c>
      <c r="B9303">
        <v>782</v>
      </c>
      <c r="C9303">
        <v>2</v>
      </c>
      <c r="D9303">
        <v>1</v>
      </c>
      <c r="E9303">
        <v>3</v>
      </c>
      <c r="F9303">
        <v>4</v>
      </c>
      <c r="G9303">
        <v>-0.63828660139987903</v>
      </c>
      <c r="H9303">
        <v>-0.85020493752572501</v>
      </c>
      <c r="I9303">
        <v>-6.7680915587855883E-2</v>
      </c>
      <c r="J9303">
        <v>9.5767645869825987E-2</v>
      </c>
    </row>
    <row r="9304" spans="1:10" x14ac:dyDescent="0.2">
      <c r="A9304">
        <v>35210517</v>
      </c>
      <c r="B9304">
        <v>429</v>
      </c>
      <c r="C9304">
        <v>1</v>
      </c>
      <c r="D9304">
        <v>1</v>
      </c>
      <c r="E9304">
        <v>4</v>
      </c>
      <c r="F9304">
        <v>3</v>
      </c>
      <c r="G9304">
        <v>-0.87786626914645904</v>
      </c>
      <c r="H9304">
        <v>-1.2271144300190198</v>
      </c>
      <c r="I9304">
        <v>0.10744153742029898</v>
      </c>
      <c r="J9304">
        <v>-0.21764535084818898</v>
      </c>
    </row>
    <row r="9305" spans="1:10" x14ac:dyDescent="0.2">
      <c r="A9305">
        <v>35210520</v>
      </c>
      <c r="B9305">
        <v>606</v>
      </c>
      <c r="C9305">
        <v>2</v>
      </c>
      <c r="D9305">
        <v>4</v>
      </c>
      <c r="E9305">
        <v>1</v>
      </c>
      <c r="F9305">
        <v>4</v>
      </c>
      <c r="G9305">
        <v>-0.50637815233048566</v>
      </c>
      <c r="H9305">
        <v>0.28057388906733238</v>
      </c>
      <c r="I9305">
        <v>-0.83278140336765571</v>
      </c>
      <c r="J9305">
        <v>0.71001649622055307</v>
      </c>
    </row>
    <row r="9306" spans="1:10" x14ac:dyDescent="0.2">
      <c r="A9306">
        <v>35210521</v>
      </c>
      <c r="B9306">
        <v>442</v>
      </c>
      <c r="C9306">
        <v>1</v>
      </c>
      <c r="D9306">
        <v>1</v>
      </c>
      <c r="E9306">
        <v>3</v>
      </c>
      <c r="F9306">
        <v>4</v>
      </c>
      <c r="G9306">
        <v>-0.89759877312646585</v>
      </c>
      <c r="H9306">
        <v>-1.2929978838677605</v>
      </c>
      <c r="I9306">
        <v>-0.27291713874744489</v>
      </c>
      <c r="J9306">
        <v>9.2658952624279756E-2</v>
      </c>
    </row>
    <row r="9307" spans="1:10" x14ac:dyDescent="0.2">
      <c r="A9307">
        <v>35210522</v>
      </c>
      <c r="B9307">
        <v>483</v>
      </c>
      <c r="C9307">
        <v>1</v>
      </c>
      <c r="D9307">
        <v>1</v>
      </c>
      <c r="E9307">
        <v>2</v>
      </c>
      <c r="F9307">
        <v>4</v>
      </c>
      <c r="G9307">
        <v>-0.9057777421878106</v>
      </c>
      <c r="H9307">
        <v>-0.84601978216653362</v>
      </c>
      <c r="I9307">
        <v>-0.57536331334115931</v>
      </c>
      <c r="J9307">
        <v>0.45215919230712126</v>
      </c>
    </row>
    <row r="9308" spans="1:10" x14ac:dyDescent="0.2">
      <c r="A9308">
        <v>35210526</v>
      </c>
      <c r="B9308">
        <v>525</v>
      </c>
      <c r="C9308">
        <v>1</v>
      </c>
      <c r="D9308">
        <v>2</v>
      </c>
      <c r="E9308">
        <v>1</v>
      </c>
      <c r="F9308">
        <v>5</v>
      </c>
      <c r="G9308">
        <v>-1.3867680058464324</v>
      </c>
      <c r="H9308">
        <v>-0.48408675480760094</v>
      </c>
      <c r="I9308">
        <v>-0.79969205684093247</v>
      </c>
      <c r="J9308">
        <v>1.2430473605032597</v>
      </c>
    </row>
    <row r="9309" spans="1:10" x14ac:dyDescent="0.2">
      <c r="A9309">
        <v>35210528</v>
      </c>
      <c r="B9309">
        <v>862</v>
      </c>
      <c r="C9309">
        <v>1</v>
      </c>
      <c r="D9309">
        <v>4</v>
      </c>
      <c r="E9309">
        <v>1</v>
      </c>
      <c r="F9309">
        <v>5</v>
      </c>
      <c r="G9309">
        <v>-1.4298253234818468</v>
      </c>
      <c r="H9309">
        <v>0.2264139361312246</v>
      </c>
      <c r="I9309">
        <v>-0.84142184740030124</v>
      </c>
      <c r="J9309">
        <v>2.4377769055099856</v>
      </c>
    </row>
    <row r="9310" spans="1:10" x14ac:dyDescent="0.2">
      <c r="A9310">
        <v>35210530</v>
      </c>
      <c r="B9310">
        <v>655</v>
      </c>
      <c r="C9310">
        <v>1</v>
      </c>
      <c r="D9310">
        <v>4</v>
      </c>
      <c r="E9310">
        <v>2</v>
      </c>
      <c r="F9310">
        <v>5</v>
      </c>
      <c r="G9310">
        <v>-0.86216136487690143</v>
      </c>
      <c r="H9310">
        <v>6.1710869432572979E-2</v>
      </c>
      <c r="I9310">
        <v>-0.37882540776051254</v>
      </c>
      <c r="J9310">
        <v>1.5615197562020082</v>
      </c>
    </row>
    <row r="9311" spans="1:10" x14ac:dyDescent="0.2">
      <c r="A9311">
        <v>35210531</v>
      </c>
      <c r="B9311">
        <v>807</v>
      </c>
      <c r="C9311">
        <v>1</v>
      </c>
      <c r="D9311">
        <v>3</v>
      </c>
      <c r="E9311">
        <v>1</v>
      </c>
      <c r="F9311">
        <v>5</v>
      </c>
      <c r="G9311">
        <v>-1.2192456880248033</v>
      </c>
      <c r="H9311">
        <v>-0.35341470314436446</v>
      </c>
      <c r="I9311">
        <v>-0.82001686581035704</v>
      </c>
      <c r="J9311">
        <v>1.5469887443296018</v>
      </c>
    </row>
    <row r="9312" spans="1:10" x14ac:dyDescent="0.2">
      <c r="A9312">
        <v>35210532</v>
      </c>
      <c r="B9312">
        <v>287</v>
      </c>
      <c r="C9312">
        <v>1</v>
      </c>
      <c r="D9312">
        <v>4</v>
      </c>
      <c r="E9312">
        <v>1</v>
      </c>
      <c r="F9312">
        <v>5</v>
      </c>
      <c r="G9312">
        <v>-1.1722745605397589</v>
      </c>
      <c r="H9312">
        <v>4.3596816557650159E-2</v>
      </c>
      <c r="I9312">
        <v>-0.93110483531176813</v>
      </c>
      <c r="J9312">
        <v>0.95476132741433561</v>
      </c>
    </row>
    <row r="9313" spans="1:10" x14ac:dyDescent="0.2">
      <c r="A9313">
        <v>35210533</v>
      </c>
      <c r="B9313">
        <v>886</v>
      </c>
      <c r="C9313">
        <v>1</v>
      </c>
      <c r="D9313">
        <v>5</v>
      </c>
      <c r="E9313">
        <v>1</v>
      </c>
      <c r="F9313">
        <v>5</v>
      </c>
      <c r="G9313">
        <v>-0.96462120409595609</v>
      </c>
      <c r="H9313">
        <v>0.70940406347854112</v>
      </c>
      <c r="I9313">
        <v>-0.82097936348873213</v>
      </c>
      <c r="J9313">
        <v>2.1735872751566641</v>
      </c>
    </row>
    <row r="9314" spans="1:10" x14ac:dyDescent="0.2">
      <c r="A9314">
        <v>35210536</v>
      </c>
      <c r="B9314">
        <v>870</v>
      </c>
      <c r="C9314">
        <v>1</v>
      </c>
      <c r="D9314">
        <v>2</v>
      </c>
      <c r="E9314">
        <v>1</v>
      </c>
      <c r="F9314">
        <v>5</v>
      </c>
      <c r="G9314">
        <v>-1.3820949620881215</v>
      </c>
      <c r="H9314">
        <v>-0.5527781725259413</v>
      </c>
      <c r="I9314">
        <v>-0.74203259685242018</v>
      </c>
      <c r="J9314">
        <v>0.99643983717691631</v>
      </c>
    </row>
    <row r="9315" spans="1:10" x14ac:dyDescent="0.2">
      <c r="A9315">
        <v>35210537</v>
      </c>
      <c r="B9315">
        <v>590</v>
      </c>
      <c r="C9315">
        <v>1</v>
      </c>
      <c r="D9315">
        <v>4</v>
      </c>
      <c r="E9315">
        <v>1</v>
      </c>
      <c r="F9315">
        <v>5</v>
      </c>
      <c r="G9315">
        <v>-0.78884202875375431</v>
      </c>
      <c r="H9315">
        <v>0.34934973734624608</v>
      </c>
      <c r="I9315">
        <v>-0.87238986422765352</v>
      </c>
      <c r="J9315">
        <v>1.6271308451972426</v>
      </c>
    </row>
    <row r="9316" spans="1:10" x14ac:dyDescent="0.2">
      <c r="A9316">
        <v>35210539</v>
      </c>
      <c r="B9316">
        <v>836</v>
      </c>
      <c r="C9316">
        <v>4</v>
      </c>
      <c r="D9316">
        <v>5</v>
      </c>
      <c r="E9316">
        <v>1</v>
      </c>
      <c r="F9316">
        <v>5</v>
      </c>
      <c r="G9316">
        <v>1.6334967135766931E-2</v>
      </c>
      <c r="H9316">
        <v>1.1211404903088722</v>
      </c>
      <c r="I9316">
        <v>-1.0223438745060554</v>
      </c>
      <c r="J9316">
        <v>1.6260950425734504</v>
      </c>
    </row>
    <row r="9317" spans="1:10" x14ac:dyDescent="0.2">
      <c r="A9317">
        <v>35210542</v>
      </c>
      <c r="B9317">
        <v>282</v>
      </c>
      <c r="C9317">
        <v>1</v>
      </c>
      <c r="D9317">
        <v>4</v>
      </c>
      <c r="E9317">
        <v>2</v>
      </c>
      <c r="F9317">
        <v>5</v>
      </c>
      <c r="G9317">
        <v>-1.4076810691273667</v>
      </c>
      <c r="H9317">
        <v>0.16933890938546536</v>
      </c>
      <c r="I9317">
        <v>-0.62313640073905607</v>
      </c>
      <c r="J9317">
        <v>1.7408662589860524</v>
      </c>
    </row>
    <row r="9318" spans="1:10" x14ac:dyDescent="0.2">
      <c r="A9318">
        <v>35210543</v>
      </c>
      <c r="B9318">
        <v>514</v>
      </c>
      <c r="C9318">
        <v>1</v>
      </c>
      <c r="D9318">
        <v>2</v>
      </c>
      <c r="E9318">
        <v>2</v>
      </c>
      <c r="F9318">
        <v>5</v>
      </c>
      <c r="G9318">
        <v>-1.3525177458177908</v>
      </c>
      <c r="H9318">
        <v>-0.46888063586883921</v>
      </c>
      <c r="I9318">
        <v>-0.60781859129394233</v>
      </c>
      <c r="J9318">
        <v>1.0639234615104838</v>
      </c>
    </row>
    <row r="9319" spans="1:10" x14ac:dyDescent="0.2">
      <c r="A9319">
        <v>35210545</v>
      </c>
      <c r="B9319">
        <v>975</v>
      </c>
      <c r="C9319">
        <v>2</v>
      </c>
      <c r="D9319">
        <v>4</v>
      </c>
      <c r="E9319">
        <v>1</v>
      </c>
      <c r="F9319">
        <v>5</v>
      </c>
      <c r="G9319">
        <v>-0.56255282917566951</v>
      </c>
      <c r="H9319">
        <v>0.48893241051956859</v>
      </c>
      <c r="I9319">
        <v>-0.98328631784548159</v>
      </c>
      <c r="J9319">
        <v>1.3250984406110278</v>
      </c>
    </row>
    <row r="9320" spans="1:10" x14ac:dyDescent="0.2">
      <c r="A9320">
        <v>35210547</v>
      </c>
      <c r="B9320">
        <v>599</v>
      </c>
      <c r="C9320">
        <v>2</v>
      </c>
      <c r="D9320">
        <v>2</v>
      </c>
      <c r="E9320">
        <v>1</v>
      </c>
      <c r="F9320">
        <v>4</v>
      </c>
      <c r="G9320">
        <v>-0.55091854555441444</v>
      </c>
      <c r="H9320">
        <v>-0.50358422517717139</v>
      </c>
      <c r="I9320">
        <v>-0.98231391230586496</v>
      </c>
      <c r="J9320">
        <v>0.60282046887486995</v>
      </c>
    </row>
    <row r="9321" spans="1:10" x14ac:dyDescent="0.2">
      <c r="A9321">
        <v>35210550</v>
      </c>
      <c r="B9321">
        <v>654</v>
      </c>
      <c r="C9321">
        <v>5</v>
      </c>
      <c r="D9321">
        <v>5</v>
      </c>
      <c r="E9321">
        <v>1</v>
      </c>
      <c r="F9321">
        <v>5</v>
      </c>
      <c r="G9321">
        <v>0.81340559358604758</v>
      </c>
      <c r="H9321">
        <v>0.81185211363268439</v>
      </c>
      <c r="I9321">
        <v>-1.095083640914829</v>
      </c>
      <c r="J9321">
        <v>1.5448965815031355</v>
      </c>
    </row>
    <row r="9322" spans="1:10" x14ac:dyDescent="0.2">
      <c r="A9322">
        <v>35210551</v>
      </c>
      <c r="B9322">
        <v>868</v>
      </c>
      <c r="C9322">
        <v>2</v>
      </c>
      <c r="D9322">
        <v>3</v>
      </c>
      <c r="E9322">
        <v>1</v>
      </c>
      <c r="F9322">
        <v>5</v>
      </c>
      <c r="G9322">
        <v>-0.5898690617289607</v>
      </c>
      <c r="H9322">
        <v>-5.2250623571554605E-2</v>
      </c>
      <c r="I9322">
        <v>-1.0250287443601642</v>
      </c>
      <c r="J9322">
        <v>0.94081139327784047</v>
      </c>
    </row>
    <row r="9323" spans="1:10" x14ac:dyDescent="0.2">
      <c r="A9323">
        <v>35210552</v>
      </c>
      <c r="B9323">
        <v>1077</v>
      </c>
      <c r="C9323">
        <v>3</v>
      </c>
      <c r="D9323">
        <v>4</v>
      </c>
      <c r="E9323">
        <v>1</v>
      </c>
      <c r="F9323">
        <v>5</v>
      </c>
      <c r="G9323">
        <v>-0.15949628764481913</v>
      </c>
      <c r="H9323">
        <v>0.23465895358127167</v>
      </c>
      <c r="I9323">
        <v>-0.99343455370869549</v>
      </c>
      <c r="J9323">
        <v>1.2675926873867347</v>
      </c>
    </row>
    <row r="9324" spans="1:10" x14ac:dyDescent="0.2">
      <c r="A9324">
        <v>35210553</v>
      </c>
      <c r="B9324">
        <v>599</v>
      </c>
      <c r="C9324">
        <v>2</v>
      </c>
      <c r="D9324">
        <v>2</v>
      </c>
      <c r="E9324">
        <v>1</v>
      </c>
      <c r="F9324">
        <v>4</v>
      </c>
      <c r="G9324">
        <v>-0.56623078261020665</v>
      </c>
      <c r="H9324">
        <v>-0.74324875973783944</v>
      </c>
      <c r="I9324">
        <v>-0.78549170475720798</v>
      </c>
      <c r="J9324">
        <v>0.46382358036002191</v>
      </c>
    </row>
    <row r="9325" spans="1:10" x14ac:dyDescent="0.2">
      <c r="A9325">
        <v>35210554</v>
      </c>
      <c r="B9325">
        <v>882</v>
      </c>
      <c r="C9325">
        <v>2</v>
      </c>
      <c r="D9325">
        <v>2</v>
      </c>
      <c r="E9325">
        <v>1</v>
      </c>
      <c r="F9325">
        <v>5</v>
      </c>
      <c r="G9325">
        <v>-0.59217645230968374</v>
      </c>
      <c r="H9325">
        <v>-0.5056194171874282</v>
      </c>
      <c r="I9325">
        <v>-0.85207248874254793</v>
      </c>
      <c r="J9325">
        <v>0.83962666456815027</v>
      </c>
    </row>
    <row r="9326" spans="1:10" x14ac:dyDescent="0.2">
      <c r="A9326">
        <v>35210555</v>
      </c>
      <c r="B9326">
        <v>339</v>
      </c>
      <c r="C9326">
        <v>3</v>
      </c>
      <c r="D9326">
        <v>1</v>
      </c>
      <c r="E9326">
        <v>3</v>
      </c>
      <c r="F9326">
        <v>3</v>
      </c>
      <c r="G9326">
        <v>-0.3839561511844537</v>
      </c>
      <c r="H9326">
        <v>-1.3778805264636569</v>
      </c>
      <c r="I9326">
        <v>-0.25682032977263092</v>
      </c>
      <c r="J9326">
        <v>-0.18206150947742675</v>
      </c>
    </row>
    <row r="9327" spans="1:10" x14ac:dyDescent="0.2">
      <c r="A9327">
        <v>35210556</v>
      </c>
      <c r="B9327">
        <v>1174</v>
      </c>
      <c r="C9327">
        <v>1</v>
      </c>
      <c r="D9327">
        <v>1</v>
      </c>
      <c r="E9327">
        <v>1</v>
      </c>
      <c r="F9327">
        <v>5</v>
      </c>
      <c r="G9327">
        <v>-0.97602828493613636</v>
      </c>
      <c r="H9327">
        <v>-0.7665934195895987</v>
      </c>
      <c r="I9327">
        <v>-0.748523878881593</v>
      </c>
      <c r="J9327">
        <v>0.78220104620286812</v>
      </c>
    </row>
    <row r="9328" spans="1:10" x14ac:dyDescent="0.2">
      <c r="A9328">
        <v>35210557</v>
      </c>
      <c r="B9328">
        <v>454</v>
      </c>
      <c r="C9328">
        <v>1</v>
      </c>
      <c r="D9328">
        <v>1</v>
      </c>
      <c r="E9328">
        <v>2</v>
      </c>
      <c r="F9328">
        <v>5</v>
      </c>
      <c r="G9328">
        <v>-0.85672878778746286</v>
      </c>
      <c r="H9328">
        <v>-0.88536226987845468</v>
      </c>
      <c r="I9328">
        <v>-0.66741238539860093</v>
      </c>
      <c r="J9328">
        <v>1.035192363120093</v>
      </c>
    </row>
    <row r="9329" spans="1:10" x14ac:dyDescent="0.2">
      <c r="A9329">
        <v>35210558</v>
      </c>
      <c r="B9329">
        <v>763</v>
      </c>
      <c r="C9329">
        <v>1</v>
      </c>
      <c r="D9329">
        <v>2</v>
      </c>
      <c r="E9329">
        <v>1</v>
      </c>
      <c r="F9329">
        <v>5</v>
      </c>
      <c r="G9329">
        <v>-1.0361991121935248</v>
      </c>
      <c r="H9329">
        <v>-0.59815183232139246</v>
      </c>
      <c r="I9329">
        <v>-0.94223150321333082</v>
      </c>
      <c r="J9329">
        <v>1.0308975149527018</v>
      </c>
    </row>
    <row r="9330" spans="1:10" x14ac:dyDescent="0.2">
      <c r="A9330">
        <v>35210559</v>
      </c>
      <c r="B9330">
        <v>1027</v>
      </c>
      <c r="C9330">
        <v>1</v>
      </c>
      <c r="D9330">
        <v>2</v>
      </c>
      <c r="E9330">
        <v>1</v>
      </c>
      <c r="F9330">
        <v>5</v>
      </c>
      <c r="G9330">
        <v>-1.124620454362705</v>
      </c>
      <c r="H9330">
        <v>-0.48290690612259346</v>
      </c>
      <c r="I9330">
        <v>-0.96970014762665513</v>
      </c>
      <c r="J9330">
        <v>0.91534432970283985</v>
      </c>
    </row>
    <row r="9331" spans="1:10" x14ac:dyDescent="0.2">
      <c r="A9331">
        <v>35210561</v>
      </c>
      <c r="B9331">
        <v>658</v>
      </c>
      <c r="C9331">
        <v>1</v>
      </c>
      <c r="D9331">
        <v>2</v>
      </c>
      <c r="E9331">
        <v>1</v>
      </c>
      <c r="F9331">
        <v>5</v>
      </c>
      <c r="G9331">
        <v>-1.0768489316119811</v>
      </c>
      <c r="H9331">
        <v>-0.51378011217983621</v>
      </c>
      <c r="I9331">
        <v>-0.96902175882088359</v>
      </c>
      <c r="J9331">
        <v>0.79678799631939101</v>
      </c>
    </row>
    <row r="9332" spans="1:10" x14ac:dyDescent="0.2">
      <c r="A9332">
        <v>35210564</v>
      </c>
      <c r="B9332">
        <v>925</v>
      </c>
      <c r="C9332">
        <v>1</v>
      </c>
      <c r="D9332">
        <v>2</v>
      </c>
      <c r="E9332">
        <v>1</v>
      </c>
      <c r="F9332">
        <v>5</v>
      </c>
      <c r="G9332">
        <v>-1.216213501628264</v>
      </c>
      <c r="H9332">
        <v>-0.45151817059444266</v>
      </c>
      <c r="I9332">
        <v>-1.0631642020246179</v>
      </c>
      <c r="J9332">
        <v>1.1991587097543435</v>
      </c>
    </row>
    <row r="9333" spans="1:10" x14ac:dyDescent="0.2">
      <c r="A9333">
        <v>35210565</v>
      </c>
      <c r="B9333">
        <v>1001</v>
      </c>
      <c r="C9333">
        <v>1</v>
      </c>
      <c r="D9333">
        <v>3</v>
      </c>
      <c r="E9333">
        <v>1</v>
      </c>
      <c r="F9333">
        <v>5</v>
      </c>
      <c r="G9333">
        <v>-1.1196619505579686</v>
      </c>
      <c r="H9333">
        <v>-0.1476556189407755</v>
      </c>
      <c r="I9333">
        <v>-1.1163863180962341</v>
      </c>
      <c r="J9333">
        <v>1.449928782479436</v>
      </c>
    </row>
    <row r="9334" spans="1:10" x14ac:dyDescent="0.2">
      <c r="A9334">
        <v>35210566</v>
      </c>
      <c r="B9334">
        <v>528</v>
      </c>
      <c r="C9334">
        <v>1</v>
      </c>
      <c r="D9334">
        <v>3</v>
      </c>
      <c r="E9334">
        <v>1</v>
      </c>
      <c r="F9334">
        <v>5</v>
      </c>
      <c r="G9334">
        <v>-1.2187133539240755</v>
      </c>
      <c r="H9334">
        <v>-0.12073901933078279</v>
      </c>
      <c r="I9334">
        <v>-1.0246871331188201</v>
      </c>
      <c r="J9334">
        <v>1.1959174306178282</v>
      </c>
    </row>
    <row r="9335" spans="1:10" x14ac:dyDescent="0.2">
      <c r="A9335">
        <v>35210567</v>
      </c>
      <c r="B9335">
        <v>796</v>
      </c>
      <c r="C9335">
        <v>1</v>
      </c>
      <c r="D9335">
        <v>3</v>
      </c>
      <c r="E9335">
        <v>1</v>
      </c>
      <c r="F9335">
        <v>5</v>
      </c>
      <c r="G9335">
        <v>-1.1674942279650891</v>
      </c>
      <c r="H9335">
        <v>-0.13006741006456635</v>
      </c>
      <c r="I9335">
        <v>-1.081220355436175</v>
      </c>
      <c r="J9335">
        <v>1.266761199959155</v>
      </c>
    </row>
    <row r="9336" spans="1:10" x14ac:dyDescent="0.2">
      <c r="A9336">
        <v>35210569</v>
      </c>
      <c r="B9336">
        <v>1062</v>
      </c>
      <c r="C9336">
        <v>1</v>
      </c>
      <c r="D9336">
        <v>3</v>
      </c>
      <c r="E9336">
        <v>1</v>
      </c>
      <c r="F9336">
        <v>5</v>
      </c>
      <c r="G9336">
        <v>-0.87663996076137918</v>
      </c>
      <c r="H9336">
        <v>-0.32363720136720031</v>
      </c>
      <c r="I9336">
        <v>-1.1202762466912146</v>
      </c>
      <c r="J9336">
        <v>1.1014753935750017</v>
      </c>
    </row>
    <row r="9337" spans="1:10" x14ac:dyDescent="0.2">
      <c r="A9337">
        <v>35210570</v>
      </c>
      <c r="B9337">
        <v>627</v>
      </c>
      <c r="C9337">
        <v>1</v>
      </c>
      <c r="D9337">
        <v>1</v>
      </c>
      <c r="E9337">
        <v>1</v>
      </c>
      <c r="F9337">
        <v>4</v>
      </c>
      <c r="G9337">
        <v>-1.1128490854060402</v>
      </c>
      <c r="H9337">
        <v>-0.84387245239865627</v>
      </c>
      <c r="I9337">
        <v>-0.94296145974990531</v>
      </c>
      <c r="J9337">
        <v>0.54696060275821445</v>
      </c>
    </row>
    <row r="9338" spans="1:10" x14ac:dyDescent="0.2">
      <c r="A9338">
        <v>35210571</v>
      </c>
      <c r="B9338">
        <v>756</v>
      </c>
      <c r="C9338">
        <v>2</v>
      </c>
      <c r="D9338">
        <v>1</v>
      </c>
      <c r="E9338">
        <v>1</v>
      </c>
      <c r="F9338">
        <v>4</v>
      </c>
      <c r="G9338">
        <v>-0.41532642994137836</v>
      </c>
      <c r="H9338">
        <v>-0.93053029967203715</v>
      </c>
      <c r="I9338">
        <v>-0.96183108285974306</v>
      </c>
      <c r="J9338">
        <v>0.15374964777061081</v>
      </c>
    </row>
    <row r="9339" spans="1:10" x14ac:dyDescent="0.2">
      <c r="A9339">
        <v>35210572</v>
      </c>
      <c r="B9339">
        <v>562</v>
      </c>
      <c r="C9339">
        <v>2</v>
      </c>
      <c r="D9339">
        <v>1</v>
      </c>
      <c r="E9339">
        <v>1</v>
      </c>
      <c r="F9339">
        <v>4</v>
      </c>
      <c r="G9339">
        <v>-0.61439371233074969</v>
      </c>
      <c r="H9339">
        <v>-1.0174386522118586</v>
      </c>
      <c r="I9339">
        <v>-0.86415851575679736</v>
      </c>
      <c r="J9339">
        <v>0.26669210801595655</v>
      </c>
    </row>
    <row r="9340" spans="1:10" x14ac:dyDescent="0.2">
      <c r="A9340">
        <v>35210573</v>
      </c>
      <c r="B9340">
        <v>564</v>
      </c>
      <c r="C9340">
        <v>1</v>
      </c>
      <c r="D9340">
        <v>1</v>
      </c>
      <c r="E9340">
        <v>1</v>
      </c>
      <c r="F9340">
        <v>4</v>
      </c>
      <c r="G9340">
        <v>-1.0324052065506624</v>
      </c>
      <c r="H9340">
        <v>-0.79004230763501981</v>
      </c>
      <c r="I9340">
        <v>-0.84796815722126684</v>
      </c>
      <c r="J9340">
        <v>0.50791582230303078</v>
      </c>
    </row>
    <row r="9341" spans="1:10" x14ac:dyDescent="0.2">
      <c r="A9341">
        <v>35210574</v>
      </c>
      <c r="B9341">
        <v>584</v>
      </c>
      <c r="C9341">
        <v>1</v>
      </c>
      <c r="D9341">
        <v>3</v>
      </c>
      <c r="E9341">
        <v>1</v>
      </c>
      <c r="F9341">
        <v>5</v>
      </c>
      <c r="G9341">
        <v>-1.2601306270788823</v>
      </c>
      <c r="H9341">
        <v>-0.28402482361510822</v>
      </c>
      <c r="I9341">
        <v>-1.0990401496601714</v>
      </c>
      <c r="J9341">
        <v>1.2787663201804169</v>
      </c>
    </row>
    <row r="9342" spans="1:10" x14ac:dyDescent="0.2">
      <c r="A9342">
        <v>35210575</v>
      </c>
      <c r="B9342">
        <v>356</v>
      </c>
      <c r="C9342">
        <v>1</v>
      </c>
      <c r="D9342">
        <v>1</v>
      </c>
      <c r="E9342">
        <v>1</v>
      </c>
      <c r="F9342">
        <v>4</v>
      </c>
      <c r="G9342">
        <v>-0.85851228051622241</v>
      </c>
      <c r="H9342">
        <v>-0.98999033074064158</v>
      </c>
      <c r="I9342">
        <v>-0.8202543820604582</v>
      </c>
      <c r="J9342">
        <v>0.65485942675904996</v>
      </c>
    </row>
    <row r="9343" spans="1:10" x14ac:dyDescent="0.2">
      <c r="A9343">
        <v>35210576</v>
      </c>
      <c r="B9343">
        <v>597</v>
      </c>
      <c r="C9343">
        <v>1</v>
      </c>
      <c r="D9343">
        <v>2</v>
      </c>
      <c r="E9343">
        <v>2</v>
      </c>
      <c r="F9343">
        <v>4</v>
      </c>
      <c r="G9343">
        <v>-0.9835250297926188</v>
      </c>
      <c r="H9343">
        <v>-0.47208595223118816</v>
      </c>
      <c r="I9343">
        <v>-0.69627665455225385</v>
      </c>
      <c r="J9343">
        <v>0.66782534582756692</v>
      </c>
    </row>
    <row r="9344" spans="1:10" x14ac:dyDescent="0.2">
      <c r="A9344">
        <v>35210577</v>
      </c>
      <c r="B9344">
        <v>475</v>
      </c>
      <c r="C9344">
        <v>1</v>
      </c>
      <c r="D9344">
        <v>3</v>
      </c>
      <c r="E9344">
        <v>1</v>
      </c>
      <c r="F9344">
        <v>4</v>
      </c>
      <c r="G9344">
        <v>-0.8462883175530993</v>
      </c>
      <c r="H9344">
        <v>-0.35470319122388078</v>
      </c>
      <c r="I9344">
        <v>-0.99754563003678021</v>
      </c>
      <c r="J9344">
        <v>0.55141860418717603</v>
      </c>
    </row>
    <row r="9345" spans="1:10" x14ac:dyDescent="0.2">
      <c r="A9345">
        <v>35210578</v>
      </c>
      <c r="B9345">
        <v>1433</v>
      </c>
      <c r="C9345">
        <v>1</v>
      </c>
      <c r="D9345">
        <v>2</v>
      </c>
      <c r="E9345">
        <v>1</v>
      </c>
      <c r="F9345">
        <v>5</v>
      </c>
      <c r="G9345">
        <v>-1.1731526464664919</v>
      </c>
      <c r="H9345">
        <v>-0.53516458525437827</v>
      </c>
      <c r="I9345">
        <v>-0.88174687358696491</v>
      </c>
      <c r="J9345">
        <v>0.97875786785889163</v>
      </c>
    </row>
    <row r="9346" spans="1:10" x14ac:dyDescent="0.2">
      <c r="A9346">
        <v>35210579</v>
      </c>
      <c r="B9346">
        <v>391</v>
      </c>
      <c r="C9346">
        <v>1</v>
      </c>
      <c r="D9346">
        <v>2</v>
      </c>
      <c r="E9346">
        <v>2</v>
      </c>
      <c r="F9346">
        <v>5</v>
      </c>
      <c r="G9346">
        <v>-1.0918340292298687</v>
      </c>
      <c r="H9346">
        <v>-0.54455592814567111</v>
      </c>
      <c r="I9346">
        <v>-0.65036007673240304</v>
      </c>
      <c r="J9346">
        <v>0.78021103802308822</v>
      </c>
    </row>
    <row r="9347" spans="1:10" x14ac:dyDescent="0.2">
      <c r="A9347">
        <v>35210580</v>
      </c>
      <c r="B9347">
        <v>595</v>
      </c>
      <c r="C9347">
        <v>2</v>
      </c>
      <c r="D9347">
        <v>3</v>
      </c>
      <c r="E9347">
        <v>1</v>
      </c>
      <c r="F9347">
        <v>5</v>
      </c>
      <c r="G9347">
        <v>-0.67627309582439099</v>
      </c>
      <c r="H9347">
        <v>-0.41258724635229688</v>
      </c>
      <c r="I9347">
        <v>-0.91452290563279526</v>
      </c>
      <c r="J9347">
        <v>1.3055019010675439</v>
      </c>
    </row>
    <row r="9348" spans="1:10" x14ac:dyDescent="0.2">
      <c r="A9348">
        <v>35210583</v>
      </c>
      <c r="B9348">
        <v>257</v>
      </c>
      <c r="C9348">
        <v>1</v>
      </c>
      <c r="D9348">
        <v>2</v>
      </c>
      <c r="E9348">
        <v>1</v>
      </c>
      <c r="F9348">
        <v>5</v>
      </c>
      <c r="G9348">
        <v>-0.99460616168300886</v>
      </c>
      <c r="H9348">
        <v>-0.53105434884479208</v>
      </c>
      <c r="I9348">
        <v>-1.1341580757548018</v>
      </c>
      <c r="J9348">
        <v>1.3880625256686239</v>
      </c>
    </row>
    <row r="9349" spans="1:10" x14ac:dyDescent="0.2">
      <c r="A9349">
        <v>35210584</v>
      </c>
      <c r="B9349">
        <v>310</v>
      </c>
      <c r="C9349">
        <v>1</v>
      </c>
      <c r="D9349">
        <v>1</v>
      </c>
      <c r="E9349">
        <v>1</v>
      </c>
      <c r="F9349">
        <v>4</v>
      </c>
      <c r="G9349">
        <v>-1.0360919020700479</v>
      </c>
      <c r="H9349">
        <v>-1.2902855282535448</v>
      </c>
      <c r="I9349">
        <v>-1.0017609066709274</v>
      </c>
      <c r="J9349">
        <v>0.41815007291266171</v>
      </c>
    </row>
    <row r="9350" spans="1:10" x14ac:dyDescent="0.2">
      <c r="A9350">
        <v>35210585</v>
      </c>
      <c r="B9350">
        <v>370</v>
      </c>
      <c r="C9350">
        <v>1</v>
      </c>
      <c r="D9350">
        <v>3</v>
      </c>
      <c r="E9350">
        <v>1</v>
      </c>
      <c r="F9350">
        <v>5</v>
      </c>
      <c r="G9350">
        <v>-0.77704134300879391</v>
      </c>
      <c r="H9350">
        <v>-0.41928401216076339</v>
      </c>
      <c r="I9350">
        <v>-1.0181830048155007</v>
      </c>
      <c r="J9350">
        <v>1.0320000524207558</v>
      </c>
    </row>
    <row r="9351" spans="1:10" x14ac:dyDescent="0.2">
      <c r="A9351">
        <v>35210587</v>
      </c>
      <c r="B9351">
        <v>1412</v>
      </c>
      <c r="C9351">
        <v>3</v>
      </c>
      <c r="D9351">
        <v>3</v>
      </c>
      <c r="E9351">
        <v>1</v>
      </c>
      <c r="F9351">
        <v>4</v>
      </c>
      <c r="G9351">
        <v>-0.23929128348784598</v>
      </c>
      <c r="H9351">
        <v>-6.8888631558551128E-2</v>
      </c>
      <c r="I9351">
        <v>-0.80877299969716554</v>
      </c>
      <c r="J9351">
        <v>0.62665535244641868</v>
      </c>
    </row>
    <row r="9352" spans="1:10" x14ac:dyDescent="0.2">
      <c r="A9352">
        <v>35210588</v>
      </c>
      <c r="B9352">
        <v>496</v>
      </c>
      <c r="C9352">
        <v>4</v>
      </c>
      <c r="D9352">
        <v>4</v>
      </c>
      <c r="E9352">
        <v>1</v>
      </c>
      <c r="F9352">
        <v>5</v>
      </c>
      <c r="G9352">
        <v>0.53647772980828456</v>
      </c>
      <c r="H9352">
        <v>3.2483255940864375E-2</v>
      </c>
      <c r="I9352">
        <v>-1.2299259230098101</v>
      </c>
      <c r="J9352">
        <v>1.1209603723183557</v>
      </c>
    </row>
    <row r="9353" spans="1:10" x14ac:dyDescent="0.2">
      <c r="A9353">
        <v>35210589</v>
      </c>
      <c r="B9353">
        <v>276</v>
      </c>
      <c r="C9353">
        <v>2</v>
      </c>
      <c r="D9353">
        <v>4</v>
      </c>
      <c r="E9353">
        <v>2</v>
      </c>
      <c r="F9353">
        <v>4</v>
      </c>
      <c r="G9353">
        <v>-0.58762394822508501</v>
      </c>
      <c r="H9353">
        <v>-4.0019397599558332E-2</v>
      </c>
      <c r="I9353">
        <v>-0.70755227849093671</v>
      </c>
      <c r="J9353">
        <v>0.43854566498396491</v>
      </c>
    </row>
    <row r="9354" spans="1:10" x14ac:dyDescent="0.2">
      <c r="A9354">
        <v>35210590</v>
      </c>
      <c r="B9354">
        <v>893</v>
      </c>
      <c r="C9354">
        <v>2</v>
      </c>
      <c r="D9354">
        <v>3</v>
      </c>
      <c r="E9354">
        <v>2</v>
      </c>
      <c r="F9354">
        <v>5</v>
      </c>
      <c r="G9354">
        <v>-0.55779738598295858</v>
      </c>
      <c r="H9354">
        <v>-0.14422756749966081</v>
      </c>
      <c r="I9354">
        <v>-0.62156987872121161</v>
      </c>
      <c r="J9354">
        <v>0.73060294932184311</v>
      </c>
    </row>
    <row r="9355" spans="1:10" x14ac:dyDescent="0.2">
      <c r="A9355">
        <v>35210591</v>
      </c>
      <c r="B9355">
        <v>594</v>
      </c>
      <c r="C9355">
        <v>2</v>
      </c>
      <c r="D9355">
        <v>2</v>
      </c>
      <c r="E9355">
        <v>2</v>
      </c>
      <c r="F9355">
        <v>4</v>
      </c>
      <c r="G9355">
        <v>-0.69113081751684025</v>
      </c>
      <c r="H9355">
        <v>-0.49740411819450514</v>
      </c>
      <c r="I9355">
        <v>-0.66380423109642417</v>
      </c>
      <c r="J9355">
        <v>0.59901925649670673</v>
      </c>
    </row>
    <row r="9356" spans="1:10" x14ac:dyDescent="0.2">
      <c r="A9356">
        <v>35210592</v>
      </c>
      <c r="B9356">
        <v>604</v>
      </c>
      <c r="C9356">
        <v>1</v>
      </c>
      <c r="D9356">
        <v>2</v>
      </c>
      <c r="E9356">
        <v>2</v>
      </c>
      <c r="F9356">
        <v>4</v>
      </c>
      <c r="G9356">
        <v>-0.78429026291402237</v>
      </c>
      <c r="H9356">
        <v>-0.57705622604294848</v>
      </c>
      <c r="I9356">
        <v>-0.60574459394817048</v>
      </c>
      <c r="J9356">
        <v>0.45852436371048544</v>
      </c>
    </row>
    <row r="9357" spans="1:10" x14ac:dyDescent="0.2">
      <c r="A9357">
        <v>35210593</v>
      </c>
      <c r="B9357">
        <v>496</v>
      </c>
      <c r="C9357">
        <v>2</v>
      </c>
      <c r="D9357">
        <v>1</v>
      </c>
      <c r="E9357">
        <v>2</v>
      </c>
      <c r="F9357">
        <v>4</v>
      </c>
      <c r="G9357">
        <v>-0.67529411568614028</v>
      </c>
      <c r="H9357">
        <v>-1.1451410334347494</v>
      </c>
      <c r="I9357">
        <v>-0.50355412907712749</v>
      </c>
      <c r="J9357">
        <v>-4.7529989598885186E-2</v>
      </c>
    </row>
    <row r="9358" spans="1:10" x14ac:dyDescent="0.2">
      <c r="A9358">
        <v>35210598</v>
      </c>
      <c r="B9358">
        <v>177</v>
      </c>
      <c r="C9358">
        <v>2</v>
      </c>
      <c r="D9358">
        <v>1</v>
      </c>
      <c r="E9358">
        <v>3</v>
      </c>
      <c r="F9358">
        <v>4</v>
      </c>
      <c r="G9358">
        <v>-0.58242686846756642</v>
      </c>
      <c r="H9358">
        <v>-1.1875872791512012</v>
      </c>
      <c r="I9358">
        <v>-0.26025014733211416</v>
      </c>
      <c r="J9358">
        <v>0.66451497533092008</v>
      </c>
    </row>
    <row r="9359" spans="1:10" x14ac:dyDescent="0.2">
      <c r="A9359">
        <v>35210601</v>
      </c>
      <c r="B9359">
        <v>627</v>
      </c>
      <c r="C9359">
        <v>5</v>
      </c>
      <c r="D9359">
        <v>5</v>
      </c>
      <c r="E9359">
        <v>1</v>
      </c>
      <c r="F9359">
        <v>5</v>
      </c>
      <c r="G9359">
        <v>2.136504406122322</v>
      </c>
      <c r="H9359">
        <v>0.71173402834196164</v>
      </c>
      <c r="I9359">
        <v>-1.3543773442112557</v>
      </c>
      <c r="J9359">
        <v>1.1255720596138381</v>
      </c>
    </row>
    <row r="9360" spans="1:10" x14ac:dyDescent="0.2">
      <c r="A9360">
        <v>35210602</v>
      </c>
      <c r="B9360">
        <v>979</v>
      </c>
      <c r="C9360">
        <v>4</v>
      </c>
      <c r="D9360">
        <v>3</v>
      </c>
      <c r="E9360">
        <v>3</v>
      </c>
      <c r="F9360">
        <v>4</v>
      </c>
      <c r="G9360">
        <v>0.11217261966750017</v>
      </c>
      <c r="H9360">
        <v>-0.40797538569055847</v>
      </c>
      <c r="I9360">
        <v>-0.18475175325111387</v>
      </c>
      <c r="J9360">
        <v>0.39685104972355784</v>
      </c>
    </row>
    <row r="9361" spans="1:10" x14ac:dyDescent="0.2">
      <c r="A9361">
        <v>35210603</v>
      </c>
      <c r="B9361">
        <v>685</v>
      </c>
      <c r="C9361">
        <v>2</v>
      </c>
      <c r="D9361">
        <v>2</v>
      </c>
      <c r="E9361">
        <v>1</v>
      </c>
      <c r="F9361">
        <v>4</v>
      </c>
      <c r="G9361">
        <v>-0.57525928807615534</v>
      </c>
      <c r="H9361">
        <v>-0.51051064013404734</v>
      </c>
      <c r="I9361">
        <v>-0.89849353368342166</v>
      </c>
      <c r="J9361">
        <v>0.59711238515393605</v>
      </c>
    </row>
    <row r="9362" spans="1:10" x14ac:dyDescent="0.2">
      <c r="A9362">
        <v>35210604</v>
      </c>
      <c r="B9362">
        <v>375</v>
      </c>
      <c r="C9362">
        <v>1</v>
      </c>
      <c r="D9362">
        <v>3</v>
      </c>
      <c r="E9362">
        <v>2</v>
      </c>
      <c r="F9362">
        <v>4</v>
      </c>
      <c r="G9362">
        <v>-1.0595569784817283</v>
      </c>
      <c r="H9362">
        <v>-0.2209463567787579</v>
      </c>
      <c r="I9362">
        <v>-0.62600072022514863</v>
      </c>
      <c r="J9362">
        <v>0.50176147499877177</v>
      </c>
    </row>
    <row r="9363" spans="1:10" x14ac:dyDescent="0.2">
      <c r="A9363">
        <v>35210605</v>
      </c>
      <c r="B9363">
        <v>925</v>
      </c>
      <c r="C9363">
        <v>5</v>
      </c>
      <c r="D9363">
        <v>5</v>
      </c>
      <c r="E9363">
        <v>1</v>
      </c>
      <c r="F9363">
        <v>5</v>
      </c>
      <c r="G9363">
        <v>0.96159770295160196</v>
      </c>
      <c r="H9363">
        <v>1.1457638085250115</v>
      </c>
      <c r="I9363">
        <v>-1.1363254057579903</v>
      </c>
      <c r="J9363">
        <v>2.3357941477512556</v>
      </c>
    </row>
    <row r="9364" spans="1:10" x14ac:dyDescent="0.2">
      <c r="A9364">
        <v>35210606</v>
      </c>
      <c r="B9364">
        <v>715</v>
      </c>
      <c r="C9364">
        <v>4</v>
      </c>
      <c r="D9364">
        <v>3</v>
      </c>
      <c r="E9364">
        <v>4</v>
      </c>
      <c r="F9364">
        <v>5</v>
      </c>
      <c r="G9364">
        <v>0.20290300545316026</v>
      </c>
      <c r="H9364">
        <v>-7.0647784220432497E-2</v>
      </c>
      <c r="I9364">
        <v>0.15359790368198079</v>
      </c>
      <c r="J9364">
        <v>0.80513582840102016</v>
      </c>
    </row>
    <row r="9365" spans="1:10" x14ac:dyDescent="0.2">
      <c r="A9365">
        <v>35210607</v>
      </c>
      <c r="B9365">
        <v>382</v>
      </c>
      <c r="C9365">
        <v>2</v>
      </c>
      <c r="D9365">
        <v>1</v>
      </c>
      <c r="E9365">
        <v>1</v>
      </c>
      <c r="F9365">
        <v>4</v>
      </c>
      <c r="G9365">
        <v>-0.51091728316565899</v>
      </c>
      <c r="H9365">
        <v>-1.3250175989302382</v>
      </c>
      <c r="I9365">
        <v>-0.76266040821003589</v>
      </c>
      <c r="J9365">
        <v>0.21609343427133915</v>
      </c>
    </row>
    <row r="9366" spans="1:10" x14ac:dyDescent="0.2">
      <c r="A9366">
        <v>35210609</v>
      </c>
      <c r="B9366">
        <v>293</v>
      </c>
      <c r="C9366">
        <v>4</v>
      </c>
      <c r="D9366">
        <v>3</v>
      </c>
      <c r="E9366">
        <v>4</v>
      </c>
      <c r="F9366">
        <v>4</v>
      </c>
      <c r="G9366">
        <v>0.22698391665180881</v>
      </c>
      <c r="H9366">
        <v>-0.38068478585836951</v>
      </c>
      <c r="I9366">
        <v>0.51675243980895846</v>
      </c>
      <c r="J9366">
        <v>0.41612625350016696</v>
      </c>
    </row>
    <row r="9367" spans="1:10" x14ac:dyDescent="0.2">
      <c r="A9367">
        <v>35210610</v>
      </c>
      <c r="B9367">
        <v>291</v>
      </c>
      <c r="C9367">
        <v>2</v>
      </c>
      <c r="D9367">
        <v>2</v>
      </c>
      <c r="E9367">
        <v>4</v>
      </c>
      <c r="F9367">
        <v>3</v>
      </c>
      <c r="G9367">
        <v>-0.67832630176631725</v>
      </c>
      <c r="H9367">
        <v>-0.45526624435561491</v>
      </c>
      <c r="I9367">
        <v>0.31530869968540731</v>
      </c>
      <c r="J9367">
        <v>-6.4869780428056356E-2</v>
      </c>
    </row>
    <row r="9368" spans="1:10" x14ac:dyDescent="0.2">
      <c r="A9368">
        <v>35210611</v>
      </c>
      <c r="B9368">
        <v>257</v>
      </c>
      <c r="C9368">
        <v>4</v>
      </c>
      <c r="D9368">
        <v>3</v>
      </c>
      <c r="E9368">
        <v>4</v>
      </c>
      <c r="F9368">
        <v>3</v>
      </c>
      <c r="G9368">
        <v>0.56418419606232728</v>
      </c>
      <c r="H9368">
        <v>-0.21339119016297287</v>
      </c>
      <c r="I9368">
        <v>0.31344292220754166</v>
      </c>
      <c r="J9368">
        <v>-0.30788801157665702</v>
      </c>
    </row>
    <row r="9369" spans="1:10" x14ac:dyDescent="0.2">
      <c r="A9369">
        <v>35210612</v>
      </c>
      <c r="B9369">
        <v>431</v>
      </c>
      <c r="C9369">
        <v>5</v>
      </c>
      <c r="D9369">
        <v>3</v>
      </c>
      <c r="E9369">
        <v>5</v>
      </c>
      <c r="F9369">
        <v>4</v>
      </c>
      <c r="G9369">
        <v>1.6922472023346944</v>
      </c>
      <c r="H9369">
        <v>-0.39466325252654827</v>
      </c>
      <c r="I9369">
        <v>1.1564847864202017</v>
      </c>
      <c r="J9369">
        <v>5.1372999776866046E-2</v>
      </c>
    </row>
    <row r="9370" spans="1:10" x14ac:dyDescent="0.2">
      <c r="A9370">
        <v>35210613</v>
      </c>
      <c r="B9370">
        <v>669</v>
      </c>
      <c r="C9370">
        <v>5</v>
      </c>
      <c r="D9370">
        <v>4</v>
      </c>
      <c r="E9370">
        <v>4</v>
      </c>
      <c r="F9370">
        <v>4</v>
      </c>
      <c r="G9370">
        <v>1.2894000338995619</v>
      </c>
      <c r="H9370">
        <v>0.37576129584029488</v>
      </c>
      <c r="I9370">
        <v>0.28168360082755212</v>
      </c>
      <c r="J9370">
        <v>0.58844842728749347</v>
      </c>
    </row>
    <row r="9371" spans="1:10" x14ac:dyDescent="0.2">
      <c r="A9371">
        <v>35210614</v>
      </c>
      <c r="B9371">
        <v>798</v>
      </c>
      <c r="C9371">
        <v>2</v>
      </c>
      <c r="D9371">
        <v>2</v>
      </c>
      <c r="E9371">
        <v>2</v>
      </c>
      <c r="F9371">
        <v>4</v>
      </c>
      <c r="G9371">
        <v>-0.62966505982812682</v>
      </c>
      <c r="H9371">
        <v>-0.65681798202559227</v>
      </c>
      <c r="I9371">
        <v>-0.41505906566833262</v>
      </c>
      <c r="J9371">
        <v>0.36890785550465921</v>
      </c>
    </row>
    <row r="9372" spans="1:10" x14ac:dyDescent="0.2">
      <c r="A9372">
        <v>35210615</v>
      </c>
      <c r="B9372">
        <v>798</v>
      </c>
      <c r="C9372">
        <v>5</v>
      </c>
      <c r="D9372">
        <v>4</v>
      </c>
      <c r="E9372">
        <v>2</v>
      </c>
      <c r="F9372">
        <v>5</v>
      </c>
      <c r="G9372">
        <v>0.83021953899811662</v>
      </c>
      <c r="H9372">
        <v>0.11091756601862124</v>
      </c>
      <c r="I9372">
        <v>-0.62650680892869293</v>
      </c>
      <c r="J9372">
        <v>0.85524246673570048</v>
      </c>
    </row>
    <row r="9373" spans="1:10" x14ac:dyDescent="0.2">
      <c r="A9373">
        <v>35210616</v>
      </c>
      <c r="B9373">
        <v>619</v>
      </c>
      <c r="C9373">
        <v>2</v>
      </c>
      <c r="D9373">
        <v>2</v>
      </c>
      <c r="E9373">
        <v>3</v>
      </c>
      <c r="F9373">
        <v>4</v>
      </c>
      <c r="G9373">
        <v>-0.57879074089704363</v>
      </c>
      <c r="H9373">
        <v>-0.5028678491984192</v>
      </c>
      <c r="I9373">
        <v>-0.26492698541324738</v>
      </c>
      <c r="J9373">
        <v>5.7613468742643961E-2</v>
      </c>
    </row>
    <row r="9374" spans="1:10" x14ac:dyDescent="0.2">
      <c r="A9374">
        <v>35210617</v>
      </c>
      <c r="B9374">
        <v>1063</v>
      </c>
      <c r="C9374">
        <v>2</v>
      </c>
      <c r="D9374">
        <v>2</v>
      </c>
      <c r="E9374">
        <v>1</v>
      </c>
      <c r="F9374">
        <v>5</v>
      </c>
      <c r="G9374">
        <v>-0.45997561562131029</v>
      </c>
      <c r="H9374">
        <v>-0.44317273647436511</v>
      </c>
      <c r="I9374">
        <v>-0.80420759479619086</v>
      </c>
      <c r="J9374">
        <v>1.2148439282891141</v>
      </c>
    </row>
    <row r="9375" spans="1:10" x14ac:dyDescent="0.2">
      <c r="A9375">
        <v>35210618</v>
      </c>
      <c r="B9375">
        <v>243</v>
      </c>
      <c r="C9375">
        <v>3</v>
      </c>
      <c r="D9375">
        <v>1</v>
      </c>
      <c r="E9375">
        <v>4</v>
      </c>
      <c r="F9375">
        <v>3</v>
      </c>
      <c r="G9375">
        <v>-0.23903103728426667</v>
      </c>
      <c r="H9375">
        <v>-1.0035574501193594</v>
      </c>
      <c r="I9375">
        <v>0.17761185720460451</v>
      </c>
      <c r="J9375">
        <v>-0.19988055772669089</v>
      </c>
    </row>
    <row r="9376" spans="1:10" x14ac:dyDescent="0.2">
      <c r="A9376">
        <v>35210621</v>
      </c>
      <c r="B9376">
        <v>1250</v>
      </c>
      <c r="C9376">
        <v>3</v>
      </c>
      <c r="D9376">
        <v>2</v>
      </c>
      <c r="E9376">
        <v>3</v>
      </c>
      <c r="F9376">
        <v>4</v>
      </c>
      <c r="G9376">
        <v>-0.28602626798795638</v>
      </c>
      <c r="H9376">
        <v>-0.58757577872069433</v>
      </c>
      <c r="I9376">
        <v>-0.10166342530589295</v>
      </c>
      <c r="J9376">
        <v>0.3468661705900426</v>
      </c>
    </row>
    <row r="9377" spans="1:10" x14ac:dyDescent="0.2">
      <c r="A9377">
        <v>35210625</v>
      </c>
      <c r="B9377">
        <v>374</v>
      </c>
      <c r="C9377">
        <v>1</v>
      </c>
      <c r="D9377">
        <v>3</v>
      </c>
      <c r="E9377">
        <v>3</v>
      </c>
      <c r="F9377">
        <v>5</v>
      </c>
      <c r="G9377">
        <v>-1.0181335771747981</v>
      </c>
      <c r="H9377">
        <v>-0.41819682039867434</v>
      </c>
      <c r="I9377">
        <v>-0.28288966724428605</v>
      </c>
      <c r="J9377">
        <v>1.3065264988997143</v>
      </c>
    </row>
    <row r="9378" spans="1:10" x14ac:dyDescent="0.2">
      <c r="A9378">
        <v>35210626</v>
      </c>
      <c r="B9378">
        <v>238</v>
      </c>
      <c r="C9378">
        <v>1</v>
      </c>
      <c r="D9378">
        <v>2</v>
      </c>
      <c r="E9378">
        <v>3</v>
      </c>
      <c r="F9378">
        <v>5</v>
      </c>
      <c r="G9378">
        <v>-1.0054771658133161</v>
      </c>
      <c r="H9378">
        <v>-0.69546835854255551</v>
      </c>
      <c r="I9378">
        <v>-4.0481141867483639E-2</v>
      </c>
      <c r="J9378">
        <v>1.063678022608229</v>
      </c>
    </row>
    <row r="9379" spans="1:10" x14ac:dyDescent="0.2">
      <c r="A9379">
        <v>35210632</v>
      </c>
      <c r="B9379">
        <v>535</v>
      </c>
      <c r="C9379">
        <v>2</v>
      </c>
      <c r="D9379">
        <v>2</v>
      </c>
      <c r="E9379">
        <v>2</v>
      </c>
      <c r="F9379">
        <v>4</v>
      </c>
      <c r="G9379">
        <v>-0.52788017570042933</v>
      </c>
      <c r="H9379">
        <v>-0.67346205224069533</v>
      </c>
      <c r="I9379">
        <v>-0.60832912971787001</v>
      </c>
      <c r="J9379">
        <v>0.33623130311011606</v>
      </c>
    </row>
    <row r="9380" spans="1:10" x14ac:dyDescent="0.2">
      <c r="A9380">
        <v>35210633</v>
      </c>
      <c r="B9380">
        <v>1084</v>
      </c>
      <c r="C9380">
        <v>1</v>
      </c>
      <c r="D9380">
        <v>1</v>
      </c>
      <c r="E9380">
        <v>2</v>
      </c>
      <c r="F9380">
        <v>4</v>
      </c>
      <c r="G9380">
        <v>-0.81296669683962874</v>
      </c>
      <c r="H9380">
        <v>-0.98685113078810738</v>
      </c>
      <c r="I9380">
        <v>-0.45923049455208786</v>
      </c>
      <c r="J9380">
        <v>0.18885146735869909</v>
      </c>
    </row>
    <row r="9381" spans="1:10" x14ac:dyDescent="0.2">
      <c r="A9381">
        <v>35210634</v>
      </c>
      <c r="B9381">
        <v>380</v>
      </c>
      <c r="C9381">
        <v>1</v>
      </c>
      <c r="D9381">
        <v>1</v>
      </c>
      <c r="E9381">
        <v>2</v>
      </c>
      <c r="F9381">
        <v>3</v>
      </c>
      <c r="G9381">
        <v>-0.85165825526309491</v>
      </c>
      <c r="H9381">
        <v>-1.2015662423345779</v>
      </c>
      <c r="I9381">
        <v>-0.48080730647168424</v>
      </c>
      <c r="J9381">
        <v>-0.20974096312730595</v>
      </c>
    </row>
    <row r="9382" spans="1:10" x14ac:dyDescent="0.2">
      <c r="A9382">
        <v>35210635</v>
      </c>
      <c r="B9382">
        <v>616</v>
      </c>
      <c r="C9382">
        <v>3</v>
      </c>
      <c r="D9382">
        <v>1</v>
      </c>
      <c r="E9382">
        <v>5</v>
      </c>
      <c r="F9382">
        <v>4</v>
      </c>
      <c r="G9382">
        <v>-0.29377599316903225</v>
      </c>
      <c r="H9382">
        <v>-0.99087482447348185</v>
      </c>
      <c r="I9382">
        <v>0.76660280466367914</v>
      </c>
      <c r="J9382">
        <v>0.2383774145107076</v>
      </c>
    </row>
    <row r="9383" spans="1:10" x14ac:dyDescent="0.2">
      <c r="A9383">
        <v>35210638</v>
      </c>
      <c r="B9383">
        <v>846</v>
      </c>
    </row>
    <row r="9384" spans="1:10" x14ac:dyDescent="0.2">
      <c r="A9384">
        <v>35210639</v>
      </c>
      <c r="B9384">
        <v>859</v>
      </c>
      <c r="C9384">
        <v>4</v>
      </c>
      <c r="D9384">
        <v>2</v>
      </c>
      <c r="E9384">
        <v>1</v>
      </c>
      <c r="F9384">
        <v>5</v>
      </c>
      <c r="G9384">
        <v>0.31124525425239846</v>
      </c>
      <c r="H9384">
        <v>-0.71202677284126858</v>
      </c>
      <c r="I9384">
        <v>-0.78271900574384656</v>
      </c>
      <c r="J9384">
        <v>0.93002971421334135</v>
      </c>
    </row>
    <row r="9385" spans="1:10" x14ac:dyDescent="0.2">
      <c r="A9385">
        <v>35210640</v>
      </c>
      <c r="B9385">
        <v>382</v>
      </c>
      <c r="C9385">
        <v>1</v>
      </c>
      <c r="D9385">
        <v>2</v>
      </c>
      <c r="E9385">
        <v>5</v>
      </c>
      <c r="F9385">
        <v>4</v>
      </c>
      <c r="G9385">
        <v>-0.75913855247135431</v>
      </c>
      <c r="H9385">
        <v>-0.51392416931136098</v>
      </c>
      <c r="I9385">
        <v>0.74989280263325586</v>
      </c>
      <c r="J9385">
        <v>0.44714156647049141</v>
      </c>
    </row>
    <row r="9386" spans="1:10" x14ac:dyDescent="0.2">
      <c r="A9386">
        <v>35210641</v>
      </c>
      <c r="B9386">
        <v>710</v>
      </c>
      <c r="C9386">
        <v>1</v>
      </c>
      <c r="D9386">
        <v>1</v>
      </c>
      <c r="E9386">
        <v>3</v>
      </c>
      <c r="F9386">
        <v>4</v>
      </c>
      <c r="G9386">
        <v>-0.80256086330199949</v>
      </c>
      <c r="H9386">
        <v>-0.87855955386388651</v>
      </c>
      <c r="I9386">
        <v>-0.20824231370689888</v>
      </c>
      <c r="J9386">
        <v>0.44224108497184456</v>
      </c>
    </row>
    <row r="9387" spans="1:10" x14ac:dyDescent="0.2">
      <c r="A9387">
        <v>35210642</v>
      </c>
      <c r="B9387">
        <v>547</v>
      </c>
      <c r="C9387">
        <v>1</v>
      </c>
      <c r="D9387">
        <v>1</v>
      </c>
      <c r="E9387">
        <v>2</v>
      </c>
      <c r="F9387">
        <v>4</v>
      </c>
      <c r="G9387">
        <v>-1.0003208403274639</v>
      </c>
      <c r="H9387">
        <v>-0.77642499770300322</v>
      </c>
      <c r="I9387">
        <v>-0.33639040192581821</v>
      </c>
      <c r="J9387">
        <v>0.38340542927858612</v>
      </c>
    </row>
    <row r="9388" spans="1:10" x14ac:dyDescent="0.2">
      <c r="A9388">
        <v>35210644</v>
      </c>
      <c r="B9388">
        <v>478</v>
      </c>
      <c r="C9388">
        <v>1</v>
      </c>
      <c r="D9388">
        <v>1</v>
      </c>
      <c r="E9388">
        <v>4</v>
      </c>
      <c r="F9388">
        <v>4</v>
      </c>
      <c r="G9388">
        <v>-1.0734505312787654</v>
      </c>
      <c r="H9388">
        <v>-0.78619011761131108</v>
      </c>
      <c r="I9388">
        <v>7.0803633122723073E-2</v>
      </c>
      <c r="J9388">
        <v>0.36180070519641827</v>
      </c>
    </row>
    <row r="9389" spans="1:10" x14ac:dyDescent="0.2">
      <c r="A9389">
        <v>35210645</v>
      </c>
      <c r="B9389">
        <v>839</v>
      </c>
      <c r="C9389">
        <v>3</v>
      </c>
      <c r="D9389">
        <v>5</v>
      </c>
      <c r="E9389">
        <v>2</v>
      </c>
      <c r="F9389">
        <v>5</v>
      </c>
      <c r="G9389">
        <v>-0.29787265813725733</v>
      </c>
      <c r="H9389">
        <v>1.978813884853059</v>
      </c>
      <c r="I9389">
        <v>-0.50836472174785652</v>
      </c>
      <c r="J9389">
        <v>1.5649627793994165</v>
      </c>
    </row>
    <row r="9390" spans="1:10" x14ac:dyDescent="0.2">
      <c r="A9390">
        <v>35210646</v>
      </c>
      <c r="B9390">
        <v>395</v>
      </c>
      <c r="C9390">
        <v>1</v>
      </c>
      <c r="D9390">
        <v>1</v>
      </c>
      <c r="E9390">
        <v>2</v>
      </c>
      <c r="F9390">
        <v>4</v>
      </c>
      <c r="G9390">
        <v>-0.93730996219441054</v>
      </c>
      <c r="H9390">
        <v>-0.78995135460287991</v>
      </c>
      <c r="I9390">
        <v>-0.34967779850790759</v>
      </c>
      <c r="J9390">
        <v>0.31623859126780107</v>
      </c>
    </row>
    <row r="9391" spans="1:10" x14ac:dyDescent="0.2">
      <c r="A9391">
        <v>35210647</v>
      </c>
      <c r="B9391">
        <v>760</v>
      </c>
      <c r="C9391">
        <v>1</v>
      </c>
      <c r="D9391">
        <v>2</v>
      </c>
      <c r="E9391">
        <v>2</v>
      </c>
      <c r="F9391">
        <v>4</v>
      </c>
      <c r="G9391">
        <v>-0.8840563378980717</v>
      </c>
      <c r="H9391">
        <v>-0.72712482105534071</v>
      </c>
      <c r="I9391">
        <v>-0.42532729910745742</v>
      </c>
      <c r="J9391">
        <v>0.51143481099474009</v>
      </c>
    </row>
    <row r="9392" spans="1:10" x14ac:dyDescent="0.2">
      <c r="A9392">
        <v>35210651</v>
      </c>
      <c r="B9392">
        <v>570</v>
      </c>
      <c r="C9392">
        <v>1</v>
      </c>
      <c r="D9392">
        <v>3</v>
      </c>
      <c r="E9392">
        <v>3</v>
      </c>
      <c r="F9392">
        <v>5</v>
      </c>
      <c r="G9392">
        <v>-1.5065106303739415</v>
      </c>
      <c r="H9392">
        <v>-0.1598745043116965</v>
      </c>
      <c r="I9392">
        <v>-0.26942100493940979</v>
      </c>
      <c r="J9392">
        <v>1.8131678406719258</v>
      </c>
    </row>
    <row r="9393" spans="1:10" x14ac:dyDescent="0.2">
      <c r="A9393">
        <v>35210652</v>
      </c>
      <c r="B9393">
        <v>340</v>
      </c>
      <c r="C9393">
        <v>1</v>
      </c>
      <c r="D9393">
        <v>4</v>
      </c>
      <c r="E9393">
        <v>2</v>
      </c>
      <c r="F9393">
        <v>5</v>
      </c>
      <c r="G9393">
        <v>-1.0873627314237548</v>
      </c>
      <c r="H9393">
        <v>4.6355605959171757E-2</v>
      </c>
      <c r="I9393">
        <v>-0.70862032388340346</v>
      </c>
      <c r="J9393">
        <v>1.6884674645256887</v>
      </c>
    </row>
    <row r="9394" spans="1:10" x14ac:dyDescent="0.2">
      <c r="A9394">
        <v>35210653</v>
      </c>
      <c r="B9394">
        <v>311</v>
      </c>
      <c r="C9394">
        <v>1</v>
      </c>
      <c r="D9394">
        <v>2</v>
      </c>
      <c r="E9394">
        <v>2</v>
      </c>
      <c r="F9394">
        <v>5</v>
      </c>
      <c r="G9394">
        <v>-1.203266460735444</v>
      </c>
      <c r="H9394">
        <v>-0.52976475504909271</v>
      </c>
      <c r="I9394">
        <v>-0.48484104615248103</v>
      </c>
      <c r="J9394">
        <v>1.5626411415147885</v>
      </c>
    </row>
    <row r="9395" spans="1:10" x14ac:dyDescent="0.2">
      <c r="A9395">
        <v>35210655</v>
      </c>
      <c r="B9395">
        <v>360</v>
      </c>
      <c r="C9395">
        <v>1</v>
      </c>
      <c r="D9395">
        <v>2</v>
      </c>
      <c r="E9395">
        <v>3</v>
      </c>
      <c r="F9395">
        <v>5</v>
      </c>
      <c r="G9395">
        <v>-1.2895984427844109</v>
      </c>
      <c r="H9395">
        <v>-0.48894536786703335</v>
      </c>
      <c r="I9395">
        <v>-0.19799468070337539</v>
      </c>
      <c r="J9395">
        <v>1.53371360347397</v>
      </c>
    </row>
    <row r="9396" spans="1:10" x14ac:dyDescent="0.2">
      <c r="A9396">
        <v>35210656</v>
      </c>
      <c r="B9396">
        <v>516</v>
      </c>
      <c r="C9396">
        <v>1</v>
      </c>
      <c r="D9396">
        <v>3</v>
      </c>
      <c r="E9396">
        <v>2</v>
      </c>
      <c r="F9396">
        <v>5</v>
      </c>
      <c r="G9396">
        <v>-1.2841276253138325</v>
      </c>
      <c r="H9396">
        <v>-0.26742942175018181</v>
      </c>
      <c r="I9396">
        <v>-0.35751903564561821</v>
      </c>
      <c r="J9396">
        <v>0.96462616471257956</v>
      </c>
    </row>
    <row r="9397" spans="1:10" x14ac:dyDescent="0.2">
      <c r="A9397">
        <v>35210657</v>
      </c>
      <c r="B9397">
        <v>649</v>
      </c>
      <c r="C9397">
        <v>4</v>
      </c>
      <c r="D9397">
        <v>5</v>
      </c>
      <c r="E9397">
        <v>3</v>
      </c>
      <c r="F9397">
        <v>5</v>
      </c>
      <c r="G9397">
        <v>0.29121716600714798</v>
      </c>
      <c r="H9397">
        <v>2.1802559929316612</v>
      </c>
      <c r="I9397">
        <v>-8.0212034807354282E-3</v>
      </c>
      <c r="J9397">
        <v>1.9964979701476977</v>
      </c>
    </row>
    <row r="9398" spans="1:10" x14ac:dyDescent="0.2">
      <c r="A9398">
        <v>35210659</v>
      </c>
      <c r="B9398">
        <v>655</v>
      </c>
      <c r="C9398">
        <v>1</v>
      </c>
      <c r="D9398">
        <v>3</v>
      </c>
      <c r="E9398">
        <v>2</v>
      </c>
      <c r="F9398">
        <v>5</v>
      </c>
      <c r="G9398">
        <v>-1.3124173529529179</v>
      </c>
      <c r="H9398">
        <v>-7.455889650666081E-2</v>
      </c>
      <c r="I9398">
        <v>-0.35288864324344227</v>
      </c>
      <c r="J9398">
        <v>2.0161657563556545</v>
      </c>
    </row>
    <row r="9399" spans="1:10" x14ac:dyDescent="0.2">
      <c r="A9399">
        <v>35210660</v>
      </c>
      <c r="B9399">
        <v>432</v>
      </c>
      <c r="C9399">
        <v>1</v>
      </c>
      <c r="D9399">
        <v>4</v>
      </c>
      <c r="E9399">
        <v>3</v>
      </c>
      <c r="F9399">
        <v>5</v>
      </c>
      <c r="G9399">
        <v>-0.99463114705294087</v>
      </c>
      <c r="H9399">
        <v>7.7443368299292159E-2</v>
      </c>
      <c r="I9399">
        <v>-0.13541260304880884</v>
      </c>
      <c r="J9399">
        <v>1.9590150271564359</v>
      </c>
    </row>
    <row r="9400" spans="1:10" x14ac:dyDescent="0.2">
      <c r="A9400">
        <v>35210661</v>
      </c>
      <c r="B9400">
        <v>437</v>
      </c>
      <c r="C9400">
        <v>1</v>
      </c>
      <c r="D9400">
        <v>3</v>
      </c>
      <c r="E9400">
        <v>2</v>
      </c>
      <c r="F9400">
        <v>5</v>
      </c>
      <c r="G9400">
        <v>-1.0661807894454221</v>
      </c>
      <c r="H9400">
        <v>-0.40866114507767515</v>
      </c>
      <c r="I9400">
        <v>-0.68390950204925338</v>
      </c>
      <c r="J9400">
        <v>1.3423930612895352</v>
      </c>
    </row>
    <row r="9401" spans="1:10" x14ac:dyDescent="0.2">
      <c r="A9401">
        <v>35210662</v>
      </c>
      <c r="B9401">
        <v>1013</v>
      </c>
      <c r="C9401">
        <v>1</v>
      </c>
      <c r="D9401">
        <v>4</v>
      </c>
      <c r="E9401">
        <v>1</v>
      </c>
      <c r="F9401">
        <v>5</v>
      </c>
      <c r="G9401">
        <v>-1.1045529638340135</v>
      </c>
      <c r="H9401">
        <v>0.16152692210276881</v>
      </c>
      <c r="I9401">
        <v>-0.76084991205705843</v>
      </c>
      <c r="J9401">
        <v>1.6976579208416593</v>
      </c>
    </row>
    <row r="9402" spans="1:10" x14ac:dyDescent="0.2">
      <c r="A9402">
        <v>35210663</v>
      </c>
      <c r="B9402">
        <v>587</v>
      </c>
      <c r="C9402">
        <v>1</v>
      </c>
      <c r="D9402">
        <v>3</v>
      </c>
      <c r="E9402">
        <v>2</v>
      </c>
      <c r="F9402">
        <v>5</v>
      </c>
      <c r="G9402">
        <v>-1.2258551442281558</v>
      </c>
      <c r="H9402">
        <v>-0.22864496265871642</v>
      </c>
      <c r="I9402">
        <v>-0.49301542674488125</v>
      </c>
      <c r="J9402">
        <v>1.4193314834157644</v>
      </c>
    </row>
    <row r="9403" spans="1:10" x14ac:dyDescent="0.2">
      <c r="A9403">
        <v>35210664</v>
      </c>
      <c r="B9403">
        <v>685</v>
      </c>
      <c r="C9403">
        <v>1</v>
      </c>
      <c r="D9403">
        <v>4</v>
      </c>
      <c r="E9403">
        <v>2</v>
      </c>
      <c r="F9403">
        <v>5</v>
      </c>
      <c r="G9403">
        <v>-1.4366936202131604</v>
      </c>
      <c r="H9403">
        <v>0.30161778496602076</v>
      </c>
      <c r="I9403">
        <v>-0.69114552038832822</v>
      </c>
      <c r="J9403">
        <v>1.5146004374006343</v>
      </c>
    </row>
    <row r="9404" spans="1:10" x14ac:dyDescent="0.2">
      <c r="A9404">
        <v>35210665</v>
      </c>
      <c r="B9404">
        <v>820</v>
      </c>
      <c r="C9404">
        <v>1</v>
      </c>
      <c r="D9404">
        <v>5</v>
      </c>
      <c r="E9404">
        <v>1</v>
      </c>
      <c r="F9404">
        <v>5</v>
      </c>
      <c r="G9404">
        <v>-0.78007161557198113</v>
      </c>
      <c r="H9404">
        <v>1.3729480883509544</v>
      </c>
      <c r="I9404">
        <v>-0.86192021467412783</v>
      </c>
      <c r="J9404">
        <v>1.5347596388994984</v>
      </c>
    </row>
    <row r="9405" spans="1:10" x14ac:dyDescent="0.2">
      <c r="A9405">
        <v>35210666</v>
      </c>
      <c r="B9405">
        <v>545</v>
      </c>
      <c r="C9405">
        <v>1</v>
      </c>
      <c r="D9405">
        <v>3</v>
      </c>
      <c r="E9405">
        <v>2</v>
      </c>
      <c r="F9405">
        <v>5</v>
      </c>
      <c r="G9405">
        <v>-1.2773415491019591</v>
      </c>
      <c r="H9405">
        <v>-0.41001095081310412</v>
      </c>
      <c r="I9405">
        <v>-0.33191432908970542</v>
      </c>
      <c r="J9405">
        <v>0.82891617600931622</v>
      </c>
    </row>
    <row r="9406" spans="1:10" x14ac:dyDescent="0.2">
      <c r="A9406">
        <v>35210667</v>
      </c>
      <c r="B9406">
        <v>836</v>
      </c>
      <c r="C9406">
        <v>1</v>
      </c>
      <c r="D9406">
        <v>3</v>
      </c>
      <c r="E9406">
        <v>2</v>
      </c>
      <c r="F9406">
        <v>5</v>
      </c>
      <c r="G9406">
        <v>-1.0903135023418151</v>
      </c>
      <c r="H9406">
        <v>-8.0226327584331375E-2</v>
      </c>
      <c r="I9406">
        <v>-0.4625236520249652</v>
      </c>
      <c r="J9406">
        <v>1.9027441002747025</v>
      </c>
    </row>
    <row r="9407" spans="1:10" x14ac:dyDescent="0.2">
      <c r="A9407">
        <v>35210668</v>
      </c>
      <c r="B9407">
        <v>820</v>
      </c>
      <c r="C9407">
        <v>1</v>
      </c>
      <c r="D9407">
        <v>4</v>
      </c>
      <c r="E9407">
        <v>3</v>
      </c>
      <c r="F9407">
        <v>5</v>
      </c>
      <c r="G9407">
        <v>-1.2355683152015207</v>
      </c>
      <c r="H9407">
        <v>0.12138058848177422</v>
      </c>
      <c r="I9407">
        <v>-0.16692142019723546</v>
      </c>
      <c r="J9407">
        <v>1.6128080680813568</v>
      </c>
    </row>
    <row r="9408" spans="1:10" x14ac:dyDescent="0.2">
      <c r="A9408">
        <v>35210669</v>
      </c>
      <c r="B9408">
        <v>651</v>
      </c>
      <c r="C9408">
        <v>1</v>
      </c>
      <c r="D9408">
        <v>4</v>
      </c>
      <c r="E9408">
        <v>2</v>
      </c>
      <c r="F9408">
        <v>5</v>
      </c>
      <c r="G9408">
        <v>-1.0513429493239319</v>
      </c>
      <c r="H9408">
        <v>0.16886687280545243</v>
      </c>
      <c r="I9408">
        <v>-0.60488224511438293</v>
      </c>
      <c r="J9408">
        <v>1.5739581544740719</v>
      </c>
    </row>
    <row r="9409" spans="1:10" x14ac:dyDescent="0.2">
      <c r="A9409">
        <v>35210672</v>
      </c>
      <c r="B9409">
        <v>930</v>
      </c>
      <c r="C9409">
        <v>1</v>
      </c>
      <c r="D9409">
        <v>3</v>
      </c>
      <c r="E9409">
        <v>2</v>
      </c>
      <c r="F9409">
        <v>5</v>
      </c>
      <c r="G9409">
        <v>-1.2355899644659334</v>
      </c>
      <c r="H9409">
        <v>-0.16222585207699675</v>
      </c>
      <c r="I9409">
        <v>-0.40439675992140972</v>
      </c>
      <c r="J9409">
        <v>1.6001927052753637</v>
      </c>
    </row>
    <row r="9410" spans="1:10" x14ac:dyDescent="0.2">
      <c r="A9410">
        <v>35210673</v>
      </c>
      <c r="B9410">
        <v>718</v>
      </c>
      <c r="C9410">
        <v>1</v>
      </c>
      <c r="D9410">
        <v>4</v>
      </c>
      <c r="E9410">
        <v>2</v>
      </c>
      <c r="F9410">
        <v>5</v>
      </c>
      <c r="G9410">
        <v>-1.2306925853019508</v>
      </c>
      <c r="H9410">
        <v>9.6328055102148327E-2</v>
      </c>
      <c r="I9410">
        <v>-0.67744199253399517</v>
      </c>
      <c r="J9410">
        <v>1.7454658992828622</v>
      </c>
    </row>
    <row r="9411" spans="1:10" x14ac:dyDescent="0.2">
      <c r="A9411">
        <v>35210674</v>
      </c>
      <c r="B9411">
        <v>615</v>
      </c>
      <c r="C9411">
        <v>1</v>
      </c>
      <c r="D9411">
        <v>3</v>
      </c>
      <c r="E9411">
        <v>1</v>
      </c>
      <c r="F9411">
        <v>5</v>
      </c>
      <c r="G9411">
        <v>-1.0268317913952731</v>
      </c>
      <c r="H9411">
        <v>-0.18091443462619708</v>
      </c>
      <c r="I9411">
        <v>-0.77237132897255556</v>
      </c>
      <c r="J9411">
        <v>1.4163539757693089</v>
      </c>
    </row>
    <row r="9412" spans="1:10" x14ac:dyDescent="0.2">
      <c r="A9412">
        <v>35210675</v>
      </c>
      <c r="B9412">
        <v>482</v>
      </c>
      <c r="C9412">
        <v>1</v>
      </c>
      <c r="D9412">
        <v>4</v>
      </c>
      <c r="E9412">
        <v>1</v>
      </c>
      <c r="F9412">
        <v>5</v>
      </c>
      <c r="G9412">
        <v>-1.3884615926015025</v>
      </c>
      <c r="H9412">
        <v>0.34900723816635865</v>
      </c>
      <c r="I9412">
        <v>-0.83647011504619173</v>
      </c>
      <c r="J9412">
        <v>1.9628823708750947</v>
      </c>
    </row>
    <row r="9413" spans="1:10" x14ac:dyDescent="0.2">
      <c r="A9413">
        <v>35210676</v>
      </c>
      <c r="B9413">
        <v>804</v>
      </c>
      <c r="C9413">
        <v>2</v>
      </c>
      <c r="D9413">
        <v>5</v>
      </c>
      <c r="E9413">
        <v>1</v>
      </c>
      <c r="F9413">
        <v>5</v>
      </c>
      <c r="G9413">
        <v>-0.46930168579135129</v>
      </c>
      <c r="H9413">
        <v>3.0135700881723104</v>
      </c>
      <c r="I9413">
        <v>-1.0787544958172397</v>
      </c>
      <c r="J9413">
        <v>1.7410655568906628</v>
      </c>
    </row>
    <row r="9414" spans="1:10" x14ac:dyDescent="0.2">
      <c r="A9414">
        <v>35210679</v>
      </c>
      <c r="B9414">
        <v>1310</v>
      </c>
      <c r="C9414">
        <v>2</v>
      </c>
      <c r="D9414">
        <v>5</v>
      </c>
      <c r="E9414">
        <v>1</v>
      </c>
      <c r="F9414">
        <v>5</v>
      </c>
      <c r="G9414">
        <v>-0.49232111381599547</v>
      </c>
      <c r="H9414">
        <v>1.1389437947027892</v>
      </c>
      <c r="I9414">
        <v>-1.07464356312861</v>
      </c>
      <c r="J9414">
        <v>2.787423142382822</v>
      </c>
    </row>
    <row r="9415" spans="1:10" x14ac:dyDescent="0.2">
      <c r="A9415">
        <v>35210680</v>
      </c>
      <c r="B9415">
        <v>610</v>
      </c>
      <c r="C9415">
        <v>1</v>
      </c>
      <c r="D9415">
        <v>4</v>
      </c>
      <c r="E9415">
        <v>1</v>
      </c>
      <c r="F9415">
        <v>5</v>
      </c>
      <c r="G9415">
        <v>-1.5708518383358487</v>
      </c>
      <c r="H9415">
        <v>0.4421517142845301</v>
      </c>
      <c r="I9415">
        <v>-0.89656920601869494</v>
      </c>
      <c r="J9415">
        <v>2.1921200675743959</v>
      </c>
    </row>
    <row r="9416" spans="1:10" x14ac:dyDescent="0.2">
      <c r="A9416">
        <v>35210681</v>
      </c>
      <c r="B9416">
        <v>596</v>
      </c>
      <c r="C9416">
        <v>1</v>
      </c>
      <c r="D9416">
        <v>4</v>
      </c>
      <c r="E9416">
        <v>1</v>
      </c>
      <c r="F9416">
        <v>5</v>
      </c>
      <c r="G9416">
        <v>-1.3568864991072007</v>
      </c>
      <c r="H9416">
        <v>0.19406147013665015</v>
      </c>
      <c r="I9416">
        <v>-0.72788378059349568</v>
      </c>
      <c r="J9416">
        <v>2.3632838243794483</v>
      </c>
    </row>
    <row r="9417" spans="1:10" x14ac:dyDescent="0.2">
      <c r="A9417">
        <v>35210682</v>
      </c>
      <c r="B9417">
        <v>726</v>
      </c>
      <c r="C9417">
        <v>1</v>
      </c>
      <c r="D9417">
        <v>3</v>
      </c>
      <c r="E9417">
        <v>1</v>
      </c>
      <c r="F9417">
        <v>5</v>
      </c>
      <c r="G9417">
        <v>-1.2864527077173036</v>
      </c>
      <c r="H9417">
        <v>-0.17311281226498371</v>
      </c>
      <c r="I9417">
        <v>-0.71003717259452737</v>
      </c>
      <c r="J9417">
        <v>1.9773646676142136</v>
      </c>
    </row>
    <row r="9418" spans="1:10" x14ac:dyDescent="0.2">
      <c r="A9418">
        <v>35210683</v>
      </c>
      <c r="B9418">
        <v>826</v>
      </c>
      <c r="C9418">
        <v>1</v>
      </c>
      <c r="D9418">
        <v>4</v>
      </c>
      <c r="E9418">
        <v>2</v>
      </c>
      <c r="F9418">
        <v>5</v>
      </c>
      <c r="G9418">
        <v>-1.2560253034305413</v>
      </c>
      <c r="H9418">
        <v>0.30759470302395708</v>
      </c>
      <c r="I9418">
        <v>-0.66653931449668535</v>
      </c>
      <c r="J9418">
        <v>2.3443193480306066</v>
      </c>
    </row>
    <row r="9419" spans="1:10" x14ac:dyDescent="0.2">
      <c r="A9419">
        <v>35210685</v>
      </c>
      <c r="B9419">
        <v>803</v>
      </c>
      <c r="C9419">
        <v>1</v>
      </c>
      <c r="D9419">
        <v>3</v>
      </c>
      <c r="E9419">
        <v>3</v>
      </c>
      <c r="F9419">
        <v>5</v>
      </c>
      <c r="G9419">
        <v>-1.3173269923251407</v>
      </c>
      <c r="H9419">
        <v>-8.2458309540941771E-2</v>
      </c>
      <c r="I9419">
        <v>-0.26740424900404292</v>
      </c>
      <c r="J9419">
        <v>1.5803332197905537</v>
      </c>
    </row>
    <row r="9420" spans="1:10" x14ac:dyDescent="0.2">
      <c r="A9420">
        <v>35210686</v>
      </c>
      <c r="B9420">
        <v>245</v>
      </c>
      <c r="C9420">
        <v>1</v>
      </c>
      <c r="D9420">
        <v>1</v>
      </c>
      <c r="E9420">
        <v>3</v>
      </c>
      <c r="F9420">
        <v>5</v>
      </c>
      <c r="G9420">
        <v>-1.0893805331896953</v>
      </c>
      <c r="H9420">
        <v>-0.88584734702904733</v>
      </c>
      <c r="I9420">
        <v>-0.30424904415355775</v>
      </c>
      <c r="J9420">
        <v>0.89491165565119934</v>
      </c>
    </row>
    <row r="9421" spans="1:10" x14ac:dyDescent="0.2">
      <c r="A9421">
        <v>35210689</v>
      </c>
      <c r="B9421">
        <v>731</v>
      </c>
      <c r="C9421">
        <v>2</v>
      </c>
      <c r="D9421">
        <v>2</v>
      </c>
      <c r="E9421">
        <v>3</v>
      </c>
      <c r="F9421">
        <v>5</v>
      </c>
      <c r="G9421">
        <v>-0.72516927849262647</v>
      </c>
      <c r="H9421">
        <v>-0.62630151192811101</v>
      </c>
      <c r="I9421">
        <v>-6.7657557058302203E-2</v>
      </c>
      <c r="J9421">
        <v>0.8800670456272075</v>
      </c>
    </row>
    <row r="9422" spans="1:10" x14ac:dyDescent="0.2">
      <c r="A9422">
        <v>35210690</v>
      </c>
      <c r="B9422">
        <v>358</v>
      </c>
      <c r="C9422">
        <v>2</v>
      </c>
      <c r="D9422">
        <v>2</v>
      </c>
      <c r="E9422">
        <v>4</v>
      </c>
      <c r="F9422">
        <v>5</v>
      </c>
      <c r="G9422">
        <v>-0.54313291108948913</v>
      </c>
      <c r="H9422">
        <v>-0.54883007351468505</v>
      </c>
      <c r="I9422">
        <v>8.023485361223226E-2</v>
      </c>
      <c r="J9422">
        <v>1.07175156611962</v>
      </c>
    </row>
    <row r="9423" spans="1:10" x14ac:dyDescent="0.2">
      <c r="A9423">
        <v>35210691</v>
      </c>
      <c r="B9423">
        <v>891</v>
      </c>
      <c r="C9423">
        <v>1</v>
      </c>
      <c r="D9423">
        <v>4</v>
      </c>
      <c r="E9423">
        <v>1</v>
      </c>
      <c r="F9423">
        <v>5</v>
      </c>
      <c r="G9423">
        <v>-1.1302577941985394</v>
      </c>
      <c r="H9423">
        <v>0.1271465791589535</v>
      </c>
      <c r="I9423">
        <v>-0.7748759368892304</v>
      </c>
      <c r="J9423">
        <v>2.0207337265062488</v>
      </c>
    </row>
    <row r="9424" spans="1:10" x14ac:dyDescent="0.2">
      <c r="A9424">
        <v>35210692</v>
      </c>
      <c r="B9424">
        <v>360</v>
      </c>
      <c r="C9424">
        <v>2</v>
      </c>
      <c r="D9424">
        <v>3</v>
      </c>
      <c r="E9424">
        <v>2</v>
      </c>
      <c r="F9424">
        <v>5</v>
      </c>
      <c r="G9424">
        <v>-0.72669698753439049</v>
      </c>
      <c r="H9424">
        <v>-0.35449199568367823</v>
      </c>
      <c r="I9424">
        <v>-0.69753763878234043</v>
      </c>
      <c r="J9424">
        <v>1.3125152474296342</v>
      </c>
    </row>
    <row r="9425" spans="1:10" x14ac:dyDescent="0.2">
      <c r="A9425">
        <v>35210693</v>
      </c>
      <c r="B9425">
        <v>564</v>
      </c>
      <c r="C9425">
        <v>2</v>
      </c>
      <c r="D9425">
        <v>3</v>
      </c>
      <c r="E9425">
        <v>2</v>
      </c>
      <c r="F9425">
        <v>5</v>
      </c>
      <c r="G9425">
        <v>-0.59670895369527654</v>
      </c>
      <c r="H9425">
        <v>-0.13155961741718764</v>
      </c>
      <c r="I9425">
        <v>-0.63472120742211424</v>
      </c>
      <c r="J9425">
        <v>1.2152421664202355</v>
      </c>
    </row>
    <row r="9426" spans="1:10" x14ac:dyDescent="0.2">
      <c r="A9426">
        <v>35210694</v>
      </c>
      <c r="B9426">
        <v>356</v>
      </c>
      <c r="C9426">
        <v>1</v>
      </c>
      <c r="D9426">
        <v>4</v>
      </c>
      <c r="E9426">
        <v>2</v>
      </c>
      <c r="F9426">
        <v>5</v>
      </c>
      <c r="G9426">
        <v>-1.1763445064425797</v>
      </c>
      <c r="H9426">
        <v>7.7708349325585804E-2</v>
      </c>
      <c r="I9426">
        <v>-0.63086397020797491</v>
      </c>
      <c r="J9426">
        <v>1.6595530865966162</v>
      </c>
    </row>
    <row r="9427" spans="1:10" x14ac:dyDescent="0.2">
      <c r="A9427">
        <v>35210695</v>
      </c>
      <c r="B9427">
        <v>667</v>
      </c>
      <c r="C9427">
        <v>1</v>
      </c>
      <c r="D9427">
        <v>3</v>
      </c>
      <c r="E9427">
        <v>2</v>
      </c>
      <c r="F9427">
        <v>5</v>
      </c>
      <c r="G9427">
        <v>-0.87867487586090298</v>
      </c>
      <c r="H9427">
        <v>-0.14005973560490154</v>
      </c>
      <c r="I9427">
        <v>-0.56586551086135173</v>
      </c>
      <c r="J9427">
        <v>1.2926592049486705</v>
      </c>
    </row>
    <row r="9428" spans="1:10" x14ac:dyDescent="0.2">
      <c r="A9428">
        <v>35210696</v>
      </c>
      <c r="B9428">
        <v>574</v>
      </c>
      <c r="C9428">
        <v>2</v>
      </c>
      <c r="D9428">
        <v>3</v>
      </c>
      <c r="E9428">
        <v>2</v>
      </c>
      <c r="F9428">
        <v>5</v>
      </c>
      <c r="G9428">
        <v>-0.70581202692071554</v>
      </c>
      <c r="H9428">
        <v>-0.25062905736237595</v>
      </c>
      <c r="I9428">
        <v>-0.38299058289536769</v>
      </c>
      <c r="J9428">
        <v>1.2248185940062468</v>
      </c>
    </row>
    <row r="9429" spans="1:10" x14ac:dyDescent="0.2">
      <c r="A9429">
        <v>35210697</v>
      </c>
      <c r="B9429">
        <v>433</v>
      </c>
      <c r="C9429">
        <v>2</v>
      </c>
      <c r="D9429">
        <v>2</v>
      </c>
      <c r="E9429">
        <v>3</v>
      </c>
      <c r="F9429">
        <v>5</v>
      </c>
      <c r="G9429">
        <v>-0.49171468868975282</v>
      </c>
      <c r="H9429">
        <v>-0.6738856448046141</v>
      </c>
      <c r="I9429">
        <v>-0.1139942430247784</v>
      </c>
      <c r="J9429">
        <v>0.75308349915153228</v>
      </c>
    </row>
    <row r="9430" spans="1:10" x14ac:dyDescent="0.2">
      <c r="A9430">
        <v>35210698</v>
      </c>
      <c r="B9430">
        <v>651</v>
      </c>
      <c r="C9430">
        <v>1</v>
      </c>
      <c r="D9430">
        <v>3</v>
      </c>
      <c r="E9430">
        <v>2</v>
      </c>
      <c r="F9430">
        <v>5</v>
      </c>
      <c r="G9430">
        <v>-0.8957151850900491</v>
      </c>
      <c r="H9430">
        <v>-0.38443877612272814</v>
      </c>
      <c r="I9430">
        <v>-0.60570349838747761</v>
      </c>
      <c r="J9430">
        <v>1.5948890781714642</v>
      </c>
    </row>
    <row r="9431" spans="1:10" x14ac:dyDescent="0.2">
      <c r="A9431">
        <v>35210699</v>
      </c>
      <c r="B9431">
        <v>501</v>
      </c>
      <c r="C9431">
        <v>2</v>
      </c>
      <c r="D9431">
        <v>2</v>
      </c>
      <c r="E9431">
        <v>4</v>
      </c>
      <c r="F9431">
        <v>5</v>
      </c>
      <c r="G9431">
        <v>-0.5415544213323259</v>
      </c>
      <c r="H9431">
        <v>-0.45497841574221842</v>
      </c>
      <c r="I9431">
        <v>0.15360063618010861</v>
      </c>
      <c r="J9431">
        <v>1.2294780261051317</v>
      </c>
    </row>
    <row r="9432" spans="1:10" x14ac:dyDescent="0.2">
      <c r="A9432">
        <v>35210700</v>
      </c>
      <c r="B9432">
        <v>451</v>
      </c>
      <c r="C9432">
        <v>2</v>
      </c>
      <c r="D9432">
        <v>1</v>
      </c>
      <c r="E9432">
        <v>2</v>
      </c>
      <c r="F9432">
        <v>5</v>
      </c>
      <c r="G9432">
        <v>-0.72644334277208866</v>
      </c>
      <c r="H9432">
        <v>-0.80146044983082698</v>
      </c>
      <c r="I9432">
        <v>-0.52603262628559111</v>
      </c>
      <c r="J9432">
        <v>0.76741532986112326</v>
      </c>
    </row>
    <row r="9433" spans="1:10" x14ac:dyDescent="0.2">
      <c r="A9433">
        <v>35210701</v>
      </c>
      <c r="B9433">
        <v>712</v>
      </c>
      <c r="C9433">
        <v>2</v>
      </c>
      <c r="D9433">
        <v>2</v>
      </c>
      <c r="E9433">
        <v>2</v>
      </c>
      <c r="F9433">
        <v>5</v>
      </c>
      <c r="G9433">
        <v>-0.6704598108329074</v>
      </c>
      <c r="H9433">
        <v>-0.64206369314414269</v>
      </c>
      <c r="I9433">
        <v>-0.36602570361317915</v>
      </c>
      <c r="J9433">
        <v>0.77548757721768102</v>
      </c>
    </row>
    <row r="9434" spans="1:10" x14ac:dyDescent="0.2">
      <c r="A9434">
        <v>35210703</v>
      </c>
      <c r="B9434">
        <v>883</v>
      </c>
      <c r="C9434">
        <v>3</v>
      </c>
      <c r="D9434">
        <v>4</v>
      </c>
      <c r="E9434">
        <v>4</v>
      </c>
      <c r="F9434">
        <v>4</v>
      </c>
      <c r="G9434">
        <v>-0.27257227775577553</v>
      </c>
      <c r="H9434">
        <v>7.4703478555688055E-2</v>
      </c>
      <c r="I9434">
        <v>0.23226230769829331</v>
      </c>
      <c r="J9434">
        <v>0.68548626452354888</v>
      </c>
    </row>
    <row r="9435" spans="1:10" x14ac:dyDescent="0.2">
      <c r="A9435">
        <v>35210704</v>
      </c>
      <c r="B9435">
        <v>421</v>
      </c>
      <c r="C9435">
        <v>2</v>
      </c>
      <c r="D9435">
        <v>4</v>
      </c>
      <c r="E9435">
        <v>2</v>
      </c>
      <c r="F9435">
        <v>5</v>
      </c>
      <c r="G9435">
        <v>-0.57403197018177921</v>
      </c>
      <c r="H9435">
        <v>0.1661453071965239</v>
      </c>
      <c r="I9435">
        <v>-0.57543021718638643</v>
      </c>
      <c r="J9435">
        <v>1.4511037237686104</v>
      </c>
    </row>
    <row r="9436" spans="1:10" x14ac:dyDescent="0.2">
      <c r="A9436">
        <v>35210705</v>
      </c>
      <c r="B9436">
        <v>678</v>
      </c>
      <c r="C9436">
        <v>3</v>
      </c>
      <c r="D9436">
        <v>4</v>
      </c>
      <c r="E9436">
        <v>3</v>
      </c>
      <c r="F9436">
        <v>4</v>
      </c>
      <c r="G9436">
        <v>-0.28973211196039078</v>
      </c>
      <c r="H9436">
        <v>5.8818063788767527E-3</v>
      </c>
      <c r="I9436">
        <v>-0.22645534035077158</v>
      </c>
      <c r="J9436">
        <v>0.33230489017143816</v>
      </c>
    </row>
    <row r="9437" spans="1:10" x14ac:dyDescent="0.2">
      <c r="A9437">
        <v>35210706</v>
      </c>
      <c r="B9437">
        <v>665</v>
      </c>
      <c r="C9437">
        <v>2</v>
      </c>
      <c r="D9437">
        <v>3</v>
      </c>
      <c r="E9437">
        <v>3</v>
      </c>
      <c r="F9437">
        <v>4</v>
      </c>
      <c r="G9437">
        <v>-0.591824208114897</v>
      </c>
      <c r="H9437">
        <v>-0.15705529718668926</v>
      </c>
      <c r="I9437">
        <v>-0.12289509976547461</v>
      </c>
      <c r="J9437">
        <v>0.28541299298897949</v>
      </c>
    </row>
    <row r="9438" spans="1:10" x14ac:dyDescent="0.2">
      <c r="A9438">
        <v>35210707</v>
      </c>
      <c r="B9438">
        <v>376</v>
      </c>
      <c r="C9438">
        <v>2</v>
      </c>
      <c r="D9438">
        <v>1</v>
      </c>
      <c r="E9438">
        <v>3</v>
      </c>
      <c r="F9438">
        <v>4</v>
      </c>
      <c r="G9438">
        <v>-0.5391137846934948</v>
      </c>
      <c r="H9438">
        <v>-0.85363721241646906</v>
      </c>
      <c r="I9438">
        <v>-6.6778541466996438E-2</v>
      </c>
      <c r="J9438">
        <v>-5.4009010267551491E-2</v>
      </c>
    </row>
    <row r="9439" spans="1:10" x14ac:dyDescent="0.2">
      <c r="A9439">
        <v>35210708</v>
      </c>
      <c r="B9439">
        <v>1104</v>
      </c>
      <c r="C9439">
        <v>2</v>
      </c>
      <c r="D9439">
        <v>5</v>
      </c>
      <c r="E9439">
        <v>2</v>
      </c>
      <c r="F9439">
        <v>5</v>
      </c>
      <c r="G9439">
        <v>-0.66216369340357839</v>
      </c>
      <c r="H9439">
        <v>0.65361163852962367</v>
      </c>
      <c r="I9439">
        <v>-0.35418219808800178</v>
      </c>
      <c r="J9439">
        <v>1.6524400972310005</v>
      </c>
    </row>
    <row r="9440" spans="1:10" x14ac:dyDescent="0.2">
      <c r="A9440">
        <v>35210709</v>
      </c>
      <c r="B9440">
        <v>402</v>
      </c>
      <c r="C9440">
        <v>2</v>
      </c>
      <c r="D9440">
        <v>3</v>
      </c>
      <c r="E9440">
        <v>4</v>
      </c>
      <c r="F9440">
        <v>5</v>
      </c>
      <c r="G9440">
        <v>-0.53441936493189124</v>
      </c>
      <c r="H9440">
        <v>-7.2857500449650184E-2</v>
      </c>
      <c r="I9440">
        <v>0.40800607278655715</v>
      </c>
      <c r="J9440">
        <v>0.8056397065921499</v>
      </c>
    </row>
    <row r="9441" spans="1:10" x14ac:dyDescent="0.2">
      <c r="A9441">
        <v>35210710</v>
      </c>
      <c r="B9441">
        <v>515</v>
      </c>
      <c r="C9441">
        <v>2</v>
      </c>
      <c r="D9441">
        <v>3</v>
      </c>
      <c r="E9441">
        <v>5</v>
      </c>
      <c r="F9441">
        <v>4</v>
      </c>
      <c r="G9441">
        <v>-0.63800719628849833</v>
      </c>
      <c r="H9441">
        <v>-0.41091319594494646</v>
      </c>
      <c r="I9441">
        <v>0.97318191030153212</v>
      </c>
      <c r="J9441">
        <v>0.3388334576164802</v>
      </c>
    </row>
    <row r="9442" spans="1:10" x14ac:dyDescent="0.2">
      <c r="A9442">
        <v>35210711</v>
      </c>
      <c r="B9442">
        <v>770</v>
      </c>
      <c r="C9442">
        <v>4</v>
      </c>
      <c r="D9442">
        <v>5</v>
      </c>
      <c r="E9442">
        <v>1</v>
      </c>
      <c r="F9442">
        <v>5</v>
      </c>
      <c r="G9442">
        <v>0.46436165283519554</v>
      </c>
      <c r="H9442">
        <v>1.8606700022154552</v>
      </c>
      <c r="I9442">
        <v>-0.76492493365661662</v>
      </c>
      <c r="J9442">
        <v>2.8531117158475796</v>
      </c>
    </row>
    <row r="9443" spans="1:10" x14ac:dyDescent="0.2">
      <c r="A9443">
        <v>35210714</v>
      </c>
      <c r="B9443">
        <v>1130</v>
      </c>
      <c r="C9443">
        <v>1</v>
      </c>
      <c r="D9443">
        <v>5</v>
      </c>
      <c r="E9443">
        <v>2</v>
      </c>
      <c r="F9443">
        <v>5</v>
      </c>
      <c r="G9443">
        <v>-1.3656594714159733</v>
      </c>
      <c r="H9443">
        <v>2.1413554921515856</v>
      </c>
      <c r="I9443">
        <v>-0.53747571987615705</v>
      </c>
      <c r="J9443">
        <v>3.1929934546495522</v>
      </c>
    </row>
    <row r="9444" spans="1:10" x14ac:dyDescent="0.2">
      <c r="A9444">
        <v>35210715</v>
      </c>
      <c r="B9444">
        <v>661</v>
      </c>
      <c r="C9444">
        <v>5</v>
      </c>
      <c r="D9444">
        <v>4</v>
      </c>
      <c r="E9444">
        <v>1</v>
      </c>
      <c r="F9444">
        <v>5</v>
      </c>
      <c r="G9444">
        <v>1.1314382647178407</v>
      </c>
      <c r="H9444">
        <v>0.30832353988031747</v>
      </c>
      <c r="I9444">
        <v>-0.90523293125045412</v>
      </c>
      <c r="J9444">
        <v>1.3790579940735639</v>
      </c>
    </row>
    <row r="9445" spans="1:10" x14ac:dyDescent="0.2">
      <c r="A9445">
        <v>35210716</v>
      </c>
      <c r="B9445">
        <v>1321</v>
      </c>
      <c r="C9445">
        <v>3</v>
      </c>
      <c r="D9445">
        <v>2</v>
      </c>
      <c r="E9445">
        <v>3</v>
      </c>
      <c r="F9445">
        <v>4</v>
      </c>
      <c r="G9445">
        <v>-8.624198649942022E-2</v>
      </c>
      <c r="H9445">
        <v>-0.58137444693050078</v>
      </c>
      <c r="I9445">
        <v>-2.4980263709401956E-3</v>
      </c>
      <c r="J9445">
        <v>0.53606722420797448</v>
      </c>
    </row>
    <row r="9446" spans="1:10" x14ac:dyDescent="0.2">
      <c r="A9446">
        <v>35210717</v>
      </c>
      <c r="B9446">
        <v>332</v>
      </c>
      <c r="C9446">
        <v>1</v>
      </c>
      <c r="D9446">
        <v>1</v>
      </c>
      <c r="E9446">
        <v>4</v>
      </c>
      <c r="F9446">
        <v>3</v>
      </c>
      <c r="G9446">
        <v>-0.78317780207690391</v>
      </c>
      <c r="H9446">
        <v>-1.0457051104328468</v>
      </c>
      <c r="I9446">
        <v>0.24427282897106201</v>
      </c>
      <c r="J9446">
        <v>-0.14911276608823901</v>
      </c>
    </row>
    <row r="9447" spans="1:10" x14ac:dyDescent="0.2">
      <c r="A9447">
        <v>35210718</v>
      </c>
      <c r="B9447">
        <v>524</v>
      </c>
      <c r="C9447">
        <v>4</v>
      </c>
      <c r="D9447">
        <v>2</v>
      </c>
      <c r="E9447">
        <v>3</v>
      </c>
      <c r="F9447">
        <v>4</v>
      </c>
      <c r="G9447">
        <v>1.8075707005611966E-2</v>
      </c>
      <c r="H9447">
        <v>-0.7402841634839763</v>
      </c>
      <c r="I9447">
        <v>1.3838805409095017E-3</v>
      </c>
      <c r="J9447">
        <v>0.26955554907400764</v>
      </c>
    </row>
    <row r="9448" spans="1:10" x14ac:dyDescent="0.2">
      <c r="A9448">
        <v>35210719</v>
      </c>
      <c r="B9448">
        <v>654</v>
      </c>
      <c r="C9448">
        <v>1</v>
      </c>
      <c r="D9448">
        <v>1</v>
      </c>
      <c r="E9448">
        <v>4</v>
      </c>
      <c r="F9448">
        <v>3</v>
      </c>
      <c r="G9448">
        <v>-0.84667592836171657</v>
      </c>
      <c r="H9448">
        <v>-0.78369665467210159</v>
      </c>
      <c r="I9448">
        <v>0.38369349114884488</v>
      </c>
      <c r="J9448">
        <v>-9.2039247300419069E-2</v>
      </c>
    </row>
    <row r="9449" spans="1:10" x14ac:dyDescent="0.2">
      <c r="A9449">
        <v>35210720</v>
      </c>
      <c r="B9449">
        <v>1049</v>
      </c>
      <c r="C9449">
        <v>2</v>
      </c>
      <c r="D9449">
        <v>2</v>
      </c>
      <c r="E9449">
        <v>3</v>
      </c>
      <c r="F9449">
        <v>5</v>
      </c>
      <c r="G9449">
        <v>-0.58683498937382872</v>
      </c>
      <c r="H9449">
        <v>-0.44558689258467565</v>
      </c>
      <c r="I9449">
        <v>-0.19741031858876268</v>
      </c>
      <c r="J9449">
        <v>0.8409044053726098</v>
      </c>
    </row>
    <row r="9450" spans="1:10" x14ac:dyDescent="0.2">
      <c r="A9450">
        <v>35210721</v>
      </c>
      <c r="B9450">
        <v>1175</v>
      </c>
      <c r="C9450">
        <v>4</v>
      </c>
      <c r="D9450">
        <v>3</v>
      </c>
      <c r="E9450">
        <v>4</v>
      </c>
      <c r="F9450">
        <v>4</v>
      </c>
      <c r="G9450">
        <v>0.14433686941795928</v>
      </c>
      <c r="H9450">
        <v>-0.21860288425768298</v>
      </c>
      <c r="I9450">
        <v>7.1989507966953137E-2</v>
      </c>
      <c r="J9450">
        <v>0.31741009989872576</v>
      </c>
    </row>
    <row r="9451" spans="1:10" x14ac:dyDescent="0.2">
      <c r="A9451">
        <v>35210722</v>
      </c>
      <c r="B9451">
        <v>640</v>
      </c>
      <c r="C9451">
        <v>1</v>
      </c>
      <c r="D9451">
        <v>2</v>
      </c>
      <c r="E9451">
        <v>4</v>
      </c>
      <c r="F9451">
        <v>4</v>
      </c>
      <c r="G9451">
        <v>-0.81398267680815173</v>
      </c>
      <c r="H9451">
        <v>-0.60028581099788125</v>
      </c>
      <c r="I9451">
        <v>0.26293141000723469</v>
      </c>
      <c r="J9451">
        <v>0.4394836650752717</v>
      </c>
    </row>
    <row r="9452" spans="1:10" x14ac:dyDescent="0.2">
      <c r="A9452">
        <v>35210723</v>
      </c>
      <c r="B9452">
        <v>425</v>
      </c>
      <c r="C9452">
        <v>1</v>
      </c>
      <c r="D9452">
        <v>1</v>
      </c>
      <c r="E9452">
        <v>3</v>
      </c>
      <c r="F9452">
        <v>4</v>
      </c>
      <c r="G9452">
        <v>-0.80224772692252788</v>
      </c>
      <c r="H9452">
        <v>-1.0122151200605891</v>
      </c>
      <c r="I9452">
        <v>-1.8683397160715036E-2</v>
      </c>
      <c r="J9452">
        <v>0.12518532450709718</v>
      </c>
    </row>
    <row r="9453" spans="1:10" x14ac:dyDescent="0.2">
      <c r="A9453">
        <v>35210724</v>
      </c>
      <c r="B9453">
        <v>485</v>
      </c>
      <c r="C9453">
        <v>2</v>
      </c>
      <c r="D9453">
        <v>1</v>
      </c>
      <c r="E9453">
        <v>4</v>
      </c>
      <c r="F9453">
        <v>4</v>
      </c>
      <c r="G9453">
        <v>-0.60832388805297299</v>
      </c>
      <c r="H9453">
        <v>-0.93858943167434306</v>
      </c>
      <c r="I9453">
        <v>0.37389619501151355</v>
      </c>
      <c r="J9453">
        <v>0.35831044888909053</v>
      </c>
    </row>
    <row r="9454" spans="1:10" x14ac:dyDescent="0.2">
      <c r="A9454">
        <v>35210725</v>
      </c>
      <c r="B9454">
        <v>511</v>
      </c>
      <c r="C9454">
        <v>1</v>
      </c>
      <c r="D9454">
        <v>1</v>
      </c>
      <c r="E9454">
        <v>4</v>
      </c>
      <c r="F9454">
        <v>4</v>
      </c>
      <c r="G9454">
        <v>-0.82546561886066905</v>
      </c>
      <c r="H9454">
        <v>-0.80824243701069687</v>
      </c>
      <c r="I9454">
        <v>4.2263974122315168E-2</v>
      </c>
      <c r="J9454">
        <v>5.7092134981067938E-2</v>
      </c>
    </row>
    <row r="9455" spans="1:10" x14ac:dyDescent="0.2">
      <c r="A9455">
        <v>35210726</v>
      </c>
      <c r="B9455">
        <v>365</v>
      </c>
      <c r="C9455">
        <v>2</v>
      </c>
      <c r="D9455">
        <v>2</v>
      </c>
      <c r="E9455">
        <v>4</v>
      </c>
      <c r="F9455">
        <v>4</v>
      </c>
      <c r="G9455">
        <v>-0.652099932261333</v>
      </c>
      <c r="H9455">
        <v>-0.55950312436761573</v>
      </c>
      <c r="I9455">
        <v>6.6168070460135536E-2</v>
      </c>
      <c r="J9455">
        <v>2.0590548319394823E-2</v>
      </c>
    </row>
    <row r="9456" spans="1:10" x14ac:dyDescent="0.2">
      <c r="A9456">
        <v>35210727</v>
      </c>
      <c r="B9456">
        <v>258</v>
      </c>
      <c r="C9456">
        <v>2</v>
      </c>
      <c r="D9456">
        <v>3</v>
      </c>
      <c r="E9456">
        <v>3</v>
      </c>
      <c r="F9456">
        <v>4</v>
      </c>
      <c r="G9456">
        <v>-0.61941237208991773</v>
      </c>
      <c r="H9456">
        <v>-0.39759013924921838</v>
      </c>
      <c r="I9456">
        <v>-0.23691607830266689</v>
      </c>
      <c r="J9456">
        <v>0.26796304974894963</v>
      </c>
    </row>
    <row r="9457" spans="1:10" x14ac:dyDescent="0.2">
      <c r="A9457">
        <v>35210730</v>
      </c>
      <c r="B9457">
        <v>964</v>
      </c>
      <c r="C9457">
        <v>3</v>
      </c>
      <c r="D9457">
        <v>2</v>
      </c>
      <c r="E9457">
        <v>5</v>
      </c>
      <c r="F9457">
        <v>4</v>
      </c>
      <c r="G9457">
        <v>-0.15340278669152788</v>
      </c>
      <c r="H9457">
        <v>-0.67816637910603594</v>
      </c>
      <c r="I9457">
        <v>0.91348516278637382</v>
      </c>
      <c r="J9457">
        <v>0.22520196425332079</v>
      </c>
    </row>
    <row r="9458" spans="1:10" x14ac:dyDescent="0.2">
      <c r="A9458">
        <v>35210732</v>
      </c>
      <c r="B9458">
        <v>809</v>
      </c>
      <c r="C9458">
        <v>2</v>
      </c>
      <c r="D9458">
        <v>3</v>
      </c>
      <c r="E9458">
        <v>3</v>
      </c>
      <c r="F9458">
        <v>4</v>
      </c>
      <c r="G9458">
        <v>-0.55207352354599903</v>
      </c>
      <c r="H9458">
        <v>-0.15431834105792608</v>
      </c>
      <c r="I9458">
        <v>-8.7418955675514651E-2</v>
      </c>
      <c r="J9458">
        <v>0.21813756482231667</v>
      </c>
    </row>
    <row r="9459" spans="1:10" x14ac:dyDescent="0.2">
      <c r="A9459">
        <v>35210733</v>
      </c>
      <c r="B9459">
        <v>366</v>
      </c>
      <c r="C9459">
        <v>3</v>
      </c>
      <c r="D9459">
        <v>4</v>
      </c>
      <c r="E9459">
        <v>4</v>
      </c>
      <c r="F9459">
        <v>4</v>
      </c>
      <c r="G9459">
        <v>-0.21365241597762474</v>
      </c>
      <c r="H9459">
        <v>-6.8235372382343465E-3</v>
      </c>
      <c r="I9459">
        <v>4.4411657495342344E-2</v>
      </c>
      <c r="J9459">
        <v>0.51782052794183042</v>
      </c>
    </row>
    <row r="9460" spans="1:10" x14ac:dyDescent="0.2">
      <c r="A9460">
        <v>35210734</v>
      </c>
      <c r="B9460">
        <v>1496</v>
      </c>
      <c r="C9460">
        <v>5</v>
      </c>
      <c r="D9460">
        <v>5</v>
      </c>
      <c r="E9460">
        <v>1</v>
      </c>
      <c r="F9460">
        <v>5</v>
      </c>
      <c r="G9460">
        <v>1.023959679611774</v>
      </c>
      <c r="H9460">
        <v>1.8354482864386263</v>
      </c>
      <c r="I9460">
        <v>-1.428845407576627</v>
      </c>
      <c r="J9460">
        <v>2.5149641474238811</v>
      </c>
    </row>
    <row r="9461" spans="1:10" x14ac:dyDescent="0.2">
      <c r="A9461">
        <v>35210735</v>
      </c>
      <c r="B9461">
        <v>429</v>
      </c>
      <c r="C9461">
        <v>3</v>
      </c>
      <c r="D9461">
        <v>3</v>
      </c>
      <c r="E9461">
        <v>3</v>
      </c>
      <c r="F9461">
        <v>4</v>
      </c>
      <c r="G9461">
        <v>-0.38499216643464457</v>
      </c>
      <c r="H9461">
        <v>-0.12217371488302939</v>
      </c>
      <c r="I9461">
        <v>-0.1699538095121145</v>
      </c>
      <c r="J9461">
        <v>0.40721829742166998</v>
      </c>
    </row>
    <row r="9462" spans="1:10" x14ac:dyDescent="0.2">
      <c r="A9462">
        <v>35210736</v>
      </c>
      <c r="B9462">
        <v>570</v>
      </c>
      <c r="C9462">
        <v>3</v>
      </c>
      <c r="D9462">
        <v>2</v>
      </c>
      <c r="E9462">
        <v>3</v>
      </c>
      <c r="F9462">
        <v>4</v>
      </c>
      <c r="G9462">
        <v>-0.20543865854766874</v>
      </c>
      <c r="H9462">
        <v>-0.56444582572410917</v>
      </c>
      <c r="I9462">
        <v>-5.9060625263241379E-2</v>
      </c>
      <c r="J9462">
        <v>3.5019412103495837E-2</v>
      </c>
    </row>
    <row r="9463" spans="1:10" x14ac:dyDescent="0.2">
      <c r="A9463">
        <v>35210737</v>
      </c>
      <c r="B9463">
        <v>397</v>
      </c>
      <c r="C9463">
        <v>2</v>
      </c>
      <c r="D9463">
        <v>3</v>
      </c>
      <c r="E9463">
        <v>2</v>
      </c>
      <c r="F9463">
        <v>3</v>
      </c>
      <c r="G9463">
        <v>-0.66336996810475357</v>
      </c>
      <c r="H9463">
        <v>-0.21438241617313203</v>
      </c>
      <c r="I9463">
        <v>-0.48153102881915116</v>
      </c>
      <c r="J9463">
        <v>-0.1227309978653246</v>
      </c>
    </row>
    <row r="9464" spans="1:10" x14ac:dyDescent="0.2">
      <c r="A9464">
        <v>35210738</v>
      </c>
      <c r="B9464">
        <v>447</v>
      </c>
      <c r="C9464">
        <v>3</v>
      </c>
      <c r="D9464">
        <v>2</v>
      </c>
      <c r="E9464">
        <v>3</v>
      </c>
      <c r="F9464">
        <v>3</v>
      </c>
      <c r="G9464">
        <v>-0.17090337297114278</v>
      </c>
      <c r="H9464">
        <v>-0.49656199519053379</v>
      </c>
      <c r="I9464">
        <v>7.5506548959746005E-3</v>
      </c>
      <c r="J9464">
        <v>-0.2094635553400982</v>
      </c>
    </row>
    <row r="9465" spans="1:10" x14ac:dyDescent="0.2">
      <c r="A9465">
        <v>35210739</v>
      </c>
      <c r="B9465">
        <v>508</v>
      </c>
      <c r="C9465">
        <v>1</v>
      </c>
      <c r="D9465">
        <v>1</v>
      </c>
      <c r="E9465">
        <v>3</v>
      </c>
      <c r="F9465">
        <v>4</v>
      </c>
      <c r="G9465">
        <v>-1.130664292810651</v>
      </c>
      <c r="H9465">
        <v>-0.90430553362387289</v>
      </c>
      <c r="I9465">
        <v>-0.31562739480642821</v>
      </c>
      <c r="J9465">
        <v>0.35059091744722065</v>
      </c>
    </row>
    <row r="9466" spans="1:10" x14ac:dyDescent="0.2">
      <c r="A9466">
        <v>35210740</v>
      </c>
      <c r="B9466">
        <v>576</v>
      </c>
      <c r="C9466">
        <v>1</v>
      </c>
      <c r="D9466">
        <v>1</v>
      </c>
      <c r="E9466">
        <v>4</v>
      </c>
      <c r="F9466">
        <v>3</v>
      </c>
      <c r="G9466">
        <v>-1.1792179332889339</v>
      </c>
      <c r="H9466">
        <v>-0.87028065657169229</v>
      </c>
      <c r="I9466">
        <v>0.24574311766584975</v>
      </c>
      <c r="J9466">
        <v>-8.254314596828724E-2</v>
      </c>
    </row>
    <row r="9467" spans="1:10" x14ac:dyDescent="0.2">
      <c r="A9467">
        <v>35210741</v>
      </c>
      <c r="B9467">
        <v>439</v>
      </c>
      <c r="C9467">
        <v>2</v>
      </c>
      <c r="D9467">
        <v>1</v>
      </c>
      <c r="E9467">
        <v>2</v>
      </c>
      <c r="F9467">
        <v>3</v>
      </c>
      <c r="G9467">
        <v>-0.65194667692106356</v>
      </c>
      <c r="H9467">
        <v>-1.0800980215123264</v>
      </c>
      <c r="I9467">
        <v>-0.33340013304901062</v>
      </c>
      <c r="J9467">
        <v>-0.18133476890285738</v>
      </c>
    </row>
    <row r="9468" spans="1:10" x14ac:dyDescent="0.2">
      <c r="A9468">
        <v>35210742</v>
      </c>
      <c r="B9468">
        <v>528</v>
      </c>
      <c r="C9468">
        <v>1</v>
      </c>
      <c r="D9468">
        <v>2</v>
      </c>
      <c r="E9468">
        <v>2</v>
      </c>
      <c r="F9468">
        <v>4</v>
      </c>
      <c r="G9468">
        <v>-0.93370590769606121</v>
      </c>
      <c r="H9468">
        <v>-0.76007309737464879</v>
      </c>
      <c r="I9468">
        <v>-0.33365468468308096</v>
      </c>
      <c r="J9468">
        <v>0.15586760831851207</v>
      </c>
    </row>
    <row r="9469" spans="1:10" x14ac:dyDescent="0.2">
      <c r="A9469">
        <v>35210743</v>
      </c>
      <c r="B9469">
        <v>860</v>
      </c>
      <c r="C9469">
        <v>1</v>
      </c>
      <c r="D9469">
        <v>2</v>
      </c>
      <c r="E9469">
        <v>3</v>
      </c>
      <c r="F9469">
        <v>4</v>
      </c>
      <c r="G9469">
        <v>-0.83668485815196991</v>
      </c>
      <c r="H9469">
        <v>-0.62037679109967048</v>
      </c>
      <c r="I9469">
        <v>-0.17913937336161972</v>
      </c>
      <c r="J9469">
        <v>8.815968692499071E-2</v>
      </c>
    </row>
    <row r="9470" spans="1:10" x14ac:dyDescent="0.2">
      <c r="A9470">
        <v>35210747</v>
      </c>
      <c r="B9470">
        <v>723</v>
      </c>
      <c r="C9470">
        <v>2</v>
      </c>
      <c r="D9470">
        <v>2</v>
      </c>
      <c r="E9470">
        <v>4</v>
      </c>
      <c r="F9470">
        <v>3</v>
      </c>
      <c r="G9470">
        <v>-0.40484624169154793</v>
      </c>
      <c r="H9470">
        <v>-0.67577994184499701</v>
      </c>
      <c r="I9470">
        <v>0.20361122182963504</v>
      </c>
      <c r="J9470">
        <v>-0.11689698133066573</v>
      </c>
    </row>
    <row r="9471" spans="1:10" x14ac:dyDescent="0.2">
      <c r="A9471">
        <v>35210748</v>
      </c>
      <c r="B9471">
        <v>427</v>
      </c>
      <c r="C9471">
        <v>2</v>
      </c>
      <c r="D9471">
        <v>1</v>
      </c>
      <c r="E9471">
        <v>3</v>
      </c>
      <c r="F9471">
        <v>3</v>
      </c>
      <c r="G9471">
        <v>-0.59991718132488181</v>
      </c>
      <c r="H9471">
        <v>-1.3307986959763114</v>
      </c>
      <c r="I9471">
        <v>-0.16692924953236249</v>
      </c>
      <c r="J9471">
        <v>-0.18068495728233919</v>
      </c>
    </row>
    <row r="9472" spans="1:10" x14ac:dyDescent="0.2">
      <c r="A9472">
        <v>35210749</v>
      </c>
      <c r="B9472">
        <v>633</v>
      </c>
      <c r="C9472">
        <v>1</v>
      </c>
      <c r="D9472">
        <v>1</v>
      </c>
      <c r="E9472">
        <v>3</v>
      </c>
      <c r="F9472">
        <v>3</v>
      </c>
      <c r="G9472">
        <v>-1.0377962997213266</v>
      </c>
      <c r="H9472">
        <v>-0.86580284836589017</v>
      </c>
      <c r="I9472">
        <v>-0.28039857329354984</v>
      </c>
      <c r="J9472">
        <v>-0.1802248889068214</v>
      </c>
    </row>
    <row r="9473" spans="1:10" x14ac:dyDescent="0.2">
      <c r="A9473">
        <v>35210750</v>
      </c>
      <c r="B9473">
        <v>400</v>
      </c>
      <c r="C9473">
        <v>1</v>
      </c>
      <c r="D9473">
        <v>1</v>
      </c>
      <c r="E9473">
        <v>3</v>
      </c>
      <c r="F9473">
        <v>3</v>
      </c>
      <c r="G9473">
        <v>-0.87279506874571289</v>
      </c>
      <c r="H9473">
        <v>-1.2119099605979735</v>
      </c>
      <c r="I9473">
        <v>-9.9278620723896857E-2</v>
      </c>
      <c r="J9473">
        <v>-0.17930308198143549</v>
      </c>
    </row>
    <row r="9474" spans="1:10" x14ac:dyDescent="0.2">
      <c r="A9474">
        <v>35210751</v>
      </c>
      <c r="B9474">
        <v>624</v>
      </c>
      <c r="C9474">
        <v>1</v>
      </c>
      <c r="D9474">
        <v>1</v>
      </c>
      <c r="E9474">
        <v>3</v>
      </c>
      <c r="F9474">
        <v>3</v>
      </c>
      <c r="G9474">
        <v>-1.0357899249394389</v>
      </c>
      <c r="H9474">
        <v>-0.89398055452586367</v>
      </c>
      <c r="I9474">
        <v>-0.31139866289773266</v>
      </c>
      <c r="J9474">
        <v>-0.16057276242276486</v>
      </c>
    </row>
    <row r="9475" spans="1:10" x14ac:dyDescent="0.2">
      <c r="A9475">
        <v>35210752</v>
      </c>
      <c r="B9475">
        <v>593</v>
      </c>
      <c r="C9475">
        <v>2</v>
      </c>
      <c r="D9475">
        <v>1</v>
      </c>
      <c r="E9475">
        <v>2</v>
      </c>
      <c r="F9475">
        <v>3</v>
      </c>
      <c r="G9475">
        <v>-0.62572127857875448</v>
      </c>
      <c r="H9475">
        <v>-0.915901430521463</v>
      </c>
      <c r="I9475">
        <v>-0.32962327546358294</v>
      </c>
      <c r="J9475">
        <v>-0.28622163687598234</v>
      </c>
    </row>
    <row r="9476" spans="1:10" x14ac:dyDescent="0.2">
      <c r="A9476">
        <v>35210753</v>
      </c>
      <c r="B9476">
        <v>607</v>
      </c>
      <c r="C9476">
        <v>4</v>
      </c>
      <c r="D9476">
        <v>3</v>
      </c>
      <c r="E9476">
        <v>3</v>
      </c>
      <c r="F9476">
        <v>3</v>
      </c>
      <c r="G9476">
        <v>0.2840525480182659</v>
      </c>
      <c r="H9476">
        <v>-0.3856032445926183</v>
      </c>
      <c r="I9476">
        <v>-0.18859512625656127</v>
      </c>
      <c r="J9476">
        <v>-0.33812820204516203</v>
      </c>
    </row>
    <row r="9477" spans="1:10" x14ac:dyDescent="0.2">
      <c r="A9477">
        <v>35210754</v>
      </c>
      <c r="B9477">
        <v>689</v>
      </c>
      <c r="C9477">
        <v>2</v>
      </c>
      <c r="D9477">
        <v>1</v>
      </c>
      <c r="E9477">
        <v>4</v>
      </c>
      <c r="F9477">
        <v>3</v>
      </c>
      <c r="G9477">
        <v>-0.62723879720747089</v>
      </c>
      <c r="H9477">
        <v>-0.92776569020635846</v>
      </c>
      <c r="I9477">
        <v>3.5553102036877574E-2</v>
      </c>
      <c r="J9477">
        <v>-0.2244125818267364</v>
      </c>
    </row>
    <row r="9478" spans="1:10" x14ac:dyDescent="0.2">
      <c r="A9478">
        <v>35210755</v>
      </c>
      <c r="B9478">
        <v>778</v>
      </c>
      <c r="C9478">
        <v>2</v>
      </c>
      <c r="D9478">
        <v>2</v>
      </c>
      <c r="E9478">
        <v>3</v>
      </c>
      <c r="F9478">
        <v>2</v>
      </c>
      <c r="G9478">
        <v>-0.46564438685544896</v>
      </c>
      <c r="H9478">
        <v>-0.62076686960057725</v>
      </c>
      <c r="I9478">
        <v>-4.316171727512267E-2</v>
      </c>
      <c r="J9478">
        <v>-0.42811837787126533</v>
      </c>
    </row>
    <row r="9479" spans="1:10" x14ac:dyDescent="0.2">
      <c r="A9479">
        <v>35210756</v>
      </c>
      <c r="B9479">
        <v>1032</v>
      </c>
      <c r="C9479">
        <v>5</v>
      </c>
      <c r="D9479">
        <v>5</v>
      </c>
      <c r="E9479">
        <v>1</v>
      </c>
      <c r="F9479">
        <v>5</v>
      </c>
      <c r="G9479">
        <v>1.8329945787569935</v>
      </c>
      <c r="H9479">
        <v>0.96338993489235625</v>
      </c>
      <c r="I9479">
        <v>-0.97205652108730689</v>
      </c>
      <c r="J9479">
        <v>0.95886311080388542</v>
      </c>
    </row>
    <row r="9480" spans="1:10" x14ac:dyDescent="0.2">
      <c r="A9480">
        <v>35210757</v>
      </c>
      <c r="B9480">
        <v>561</v>
      </c>
      <c r="C9480">
        <v>2</v>
      </c>
      <c r="D9480">
        <v>1</v>
      </c>
      <c r="E9480">
        <v>4</v>
      </c>
      <c r="F9480">
        <v>3</v>
      </c>
      <c r="G9480">
        <v>-0.43536426035018488</v>
      </c>
      <c r="H9480">
        <v>-0.84461030047856867</v>
      </c>
      <c r="I9480">
        <v>0.43208032064250523</v>
      </c>
      <c r="J9480">
        <v>-0.21918359268185356</v>
      </c>
    </row>
    <row r="9481" spans="1:10" x14ac:dyDescent="0.2">
      <c r="A9481">
        <v>35210758</v>
      </c>
      <c r="B9481">
        <v>515</v>
      </c>
      <c r="C9481">
        <v>1</v>
      </c>
      <c r="D9481">
        <v>2</v>
      </c>
      <c r="E9481">
        <v>4</v>
      </c>
      <c r="F9481">
        <v>3</v>
      </c>
      <c r="G9481">
        <v>-0.84289032126898378</v>
      </c>
      <c r="H9481">
        <v>-0.70789684769770611</v>
      </c>
      <c r="I9481">
        <v>0.43469317034930971</v>
      </c>
      <c r="J9481">
        <v>-0.25826845370605539</v>
      </c>
    </row>
    <row r="9482" spans="1:10" x14ac:dyDescent="0.2">
      <c r="A9482">
        <v>35210759</v>
      </c>
      <c r="B9482">
        <v>533</v>
      </c>
      <c r="C9482">
        <v>2</v>
      </c>
      <c r="D9482">
        <v>1</v>
      </c>
      <c r="E9482">
        <v>3</v>
      </c>
      <c r="F9482">
        <v>3</v>
      </c>
      <c r="G9482">
        <v>-0.58102978630274116</v>
      </c>
      <c r="H9482">
        <v>-1.0332833896696016</v>
      </c>
      <c r="I9482">
        <v>-0.16758251853677339</v>
      </c>
      <c r="J9482">
        <v>-0.40635213183561958</v>
      </c>
    </row>
    <row r="9483" spans="1:10" x14ac:dyDescent="0.2">
      <c r="A9483">
        <v>35210764</v>
      </c>
      <c r="B9483">
        <v>1005</v>
      </c>
      <c r="C9483">
        <v>4</v>
      </c>
      <c r="D9483">
        <v>3</v>
      </c>
      <c r="E9483">
        <v>5</v>
      </c>
      <c r="F9483">
        <v>4</v>
      </c>
      <c r="G9483">
        <v>0.23297021417632191</v>
      </c>
      <c r="H9483">
        <v>-0.39884087312898892</v>
      </c>
      <c r="I9483">
        <v>1.3589199467421385</v>
      </c>
      <c r="J9483">
        <v>0.55329264719106264</v>
      </c>
    </row>
    <row r="9484" spans="1:10" x14ac:dyDescent="0.2">
      <c r="A9484">
        <v>35210766</v>
      </c>
      <c r="B9484">
        <v>714</v>
      </c>
      <c r="C9484">
        <v>5</v>
      </c>
      <c r="D9484">
        <v>5</v>
      </c>
      <c r="E9484">
        <v>1</v>
      </c>
      <c r="F9484">
        <v>5</v>
      </c>
      <c r="G9484">
        <v>1.3178450648409585</v>
      </c>
      <c r="H9484">
        <v>0.98650728857016712</v>
      </c>
      <c r="I9484">
        <v>-0.96179918996128677</v>
      </c>
      <c r="J9484">
        <v>3.2070049308273965</v>
      </c>
    </row>
    <row r="9485" spans="1:10" x14ac:dyDescent="0.2">
      <c r="A9485">
        <v>35210772</v>
      </c>
      <c r="B9485">
        <v>1363</v>
      </c>
      <c r="C9485">
        <v>5</v>
      </c>
      <c r="D9485">
        <v>5</v>
      </c>
      <c r="E9485">
        <v>3</v>
      </c>
      <c r="F9485">
        <v>5</v>
      </c>
      <c r="G9485">
        <v>1.0004362750362663</v>
      </c>
      <c r="H9485">
        <v>2.4031533380049304</v>
      </c>
      <c r="I9485">
        <v>-0.29319298127502547</v>
      </c>
      <c r="J9485">
        <v>2.2730920462575996</v>
      </c>
    </row>
    <row r="9486" spans="1:10" x14ac:dyDescent="0.2">
      <c r="A9486">
        <v>35210773</v>
      </c>
      <c r="B9486">
        <v>381</v>
      </c>
      <c r="C9486">
        <v>2</v>
      </c>
      <c r="D9486">
        <v>3</v>
      </c>
      <c r="E9486">
        <v>5</v>
      </c>
      <c r="F9486">
        <v>4</v>
      </c>
      <c r="G9486">
        <v>-0.5682073901044995</v>
      </c>
      <c r="H9486">
        <v>-0.14894802904806295</v>
      </c>
      <c r="I9486">
        <v>0.90120606527812275</v>
      </c>
      <c r="J9486">
        <v>2.3062382650010746E-2</v>
      </c>
    </row>
    <row r="9487" spans="1:10" x14ac:dyDescent="0.2">
      <c r="A9487">
        <v>35210774</v>
      </c>
      <c r="B9487">
        <v>497</v>
      </c>
      <c r="C9487">
        <v>3</v>
      </c>
      <c r="D9487">
        <v>3</v>
      </c>
      <c r="E9487">
        <v>5</v>
      </c>
      <c r="F9487">
        <v>3</v>
      </c>
      <c r="G9487">
        <v>-0.17161291942260207</v>
      </c>
      <c r="H9487">
        <v>-0.41371808535574339</v>
      </c>
      <c r="I9487">
        <v>0.91137867476914214</v>
      </c>
      <c r="J9487">
        <v>-0.12880215901857359</v>
      </c>
    </row>
    <row r="9488" spans="1:10" x14ac:dyDescent="0.2">
      <c r="A9488">
        <v>35210775</v>
      </c>
      <c r="B9488">
        <v>463</v>
      </c>
      <c r="C9488">
        <v>1</v>
      </c>
      <c r="D9488">
        <v>1</v>
      </c>
      <c r="E9488">
        <v>5</v>
      </c>
      <c r="F9488">
        <v>3</v>
      </c>
      <c r="G9488">
        <v>-0.80095961474521393</v>
      </c>
      <c r="H9488">
        <v>-0.79559485734974122</v>
      </c>
      <c r="I9488">
        <v>0.88323066726038724</v>
      </c>
      <c r="J9488">
        <v>-0.26106898542536161</v>
      </c>
    </row>
    <row r="9489" spans="1:10" x14ac:dyDescent="0.2">
      <c r="A9489">
        <v>35210776</v>
      </c>
      <c r="B9489">
        <v>286</v>
      </c>
      <c r="C9489">
        <v>3</v>
      </c>
      <c r="D9489">
        <v>2</v>
      </c>
      <c r="E9489">
        <v>5</v>
      </c>
      <c r="F9489">
        <v>3</v>
      </c>
      <c r="G9489">
        <v>-0.32364744999137679</v>
      </c>
      <c r="H9489">
        <v>-0.64524758923491232</v>
      </c>
      <c r="I9489">
        <v>1.3361289206908684</v>
      </c>
      <c r="J9489">
        <v>-0.39859771247756148</v>
      </c>
    </row>
    <row r="9490" spans="1:10" x14ac:dyDescent="0.2">
      <c r="A9490">
        <v>35210777</v>
      </c>
      <c r="B9490">
        <v>271</v>
      </c>
      <c r="C9490">
        <v>3</v>
      </c>
      <c r="D9490">
        <v>1</v>
      </c>
      <c r="E9490">
        <v>5</v>
      </c>
      <c r="F9490">
        <v>3</v>
      </c>
      <c r="G9490">
        <v>-0.27302324565876335</v>
      </c>
      <c r="H9490">
        <v>-1.0933815416806931</v>
      </c>
      <c r="I9490">
        <v>1.5370556100214823</v>
      </c>
      <c r="J9490">
        <v>-0.38250636369618002</v>
      </c>
    </row>
    <row r="9491" spans="1:10" x14ac:dyDescent="0.2">
      <c r="A9491">
        <v>35210778</v>
      </c>
      <c r="B9491">
        <v>316</v>
      </c>
      <c r="C9491">
        <v>3</v>
      </c>
      <c r="D9491">
        <v>3</v>
      </c>
      <c r="E9491">
        <v>5</v>
      </c>
      <c r="F9491">
        <v>3</v>
      </c>
      <c r="G9491">
        <v>-0.18828540226243606</v>
      </c>
      <c r="H9491">
        <v>-0.19905902149298416</v>
      </c>
      <c r="I9491">
        <v>1.2832483559074412</v>
      </c>
      <c r="J9491">
        <v>-0.20823208325305215</v>
      </c>
    </row>
    <row r="9492" spans="1:10" x14ac:dyDescent="0.2">
      <c r="A9492">
        <v>35210779</v>
      </c>
      <c r="B9492">
        <v>907</v>
      </c>
      <c r="C9492">
        <v>2</v>
      </c>
      <c r="D9492">
        <v>4</v>
      </c>
      <c r="E9492">
        <v>2</v>
      </c>
      <c r="F9492">
        <v>5</v>
      </c>
      <c r="G9492">
        <v>-0.54369291415065946</v>
      </c>
      <c r="H9492">
        <v>6.7799881681546714E-3</v>
      </c>
      <c r="I9492">
        <v>-0.61327082891329476</v>
      </c>
      <c r="J9492">
        <v>1.1375475548303906</v>
      </c>
    </row>
    <row r="9493" spans="1:10" x14ac:dyDescent="0.2">
      <c r="A9493">
        <v>35210780</v>
      </c>
      <c r="B9493">
        <v>2046</v>
      </c>
      <c r="C9493">
        <v>5</v>
      </c>
      <c r="D9493">
        <v>5</v>
      </c>
      <c r="E9493">
        <v>2</v>
      </c>
      <c r="F9493">
        <v>5</v>
      </c>
      <c r="G9493">
        <v>0.76210490908985817</v>
      </c>
      <c r="H9493">
        <v>1.3704324947024802</v>
      </c>
      <c r="I9493">
        <v>-0.46973683064185906</v>
      </c>
      <c r="J9493">
        <v>1.9129219588539259</v>
      </c>
    </row>
    <row r="9494" spans="1:10" x14ac:dyDescent="0.2">
      <c r="A9494">
        <v>35210781</v>
      </c>
      <c r="B9494">
        <v>579</v>
      </c>
      <c r="C9494">
        <v>2</v>
      </c>
      <c r="D9494">
        <v>3</v>
      </c>
      <c r="E9494">
        <v>3</v>
      </c>
      <c r="F9494">
        <v>4</v>
      </c>
      <c r="G9494">
        <v>-0.53074366244939974</v>
      </c>
      <c r="H9494">
        <v>-0.35843338282619458</v>
      </c>
      <c r="I9494">
        <v>-0.14121576733713603</v>
      </c>
      <c r="J9494">
        <v>0.65604229921596846</v>
      </c>
    </row>
    <row r="9495" spans="1:10" x14ac:dyDescent="0.2">
      <c r="A9495">
        <v>35210782</v>
      </c>
      <c r="B9495">
        <v>439</v>
      </c>
      <c r="C9495">
        <v>1</v>
      </c>
      <c r="D9495">
        <v>3</v>
      </c>
      <c r="E9495">
        <v>2</v>
      </c>
      <c r="F9495">
        <v>5</v>
      </c>
      <c r="G9495">
        <v>-0.95709678063539372</v>
      </c>
      <c r="H9495">
        <v>-0.23100271701354388</v>
      </c>
      <c r="I9495">
        <v>-0.45216068133073978</v>
      </c>
      <c r="J9495">
        <v>0.77003084062657812</v>
      </c>
    </row>
    <row r="9496" spans="1:10" x14ac:dyDescent="0.2">
      <c r="A9496">
        <v>35210783</v>
      </c>
      <c r="B9496">
        <v>473</v>
      </c>
      <c r="C9496">
        <v>2</v>
      </c>
      <c r="D9496">
        <v>1</v>
      </c>
      <c r="E9496">
        <v>3</v>
      </c>
      <c r="F9496">
        <v>4</v>
      </c>
      <c r="G9496">
        <v>-0.4565278551936417</v>
      </c>
      <c r="H9496">
        <v>-0.78956105833283807</v>
      </c>
      <c r="I9496">
        <v>-2.7352159280321899E-2</v>
      </c>
      <c r="J9496">
        <v>0.40841880163105704</v>
      </c>
    </row>
    <row r="9497" spans="1:10" x14ac:dyDescent="0.2">
      <c r="A9497">
        <v>35210784</v>
      </c>
      <c r="B9497">
        <v>387</v>
      </c>
      <c r="C9497">
        <v>2</v>
      </c>
      <c r="D9497">
        <v>3</v>
      </c>
      <c r="E9497">
        <v>3</v>
      </c>
      <c r="F9497">
        <v>5</v>
      </c>
      <c r="G9497">
        <v>-0.70281996094078569</v>
      </c>
      <c r="H9497">
        <v>-0.38066596337568659</v>
      </c>
      <c r="I9497">
        <v>-2.5662060745849744E-2</v>
      </c>
      <c r="J9497">
        <v>0.82340898132342244</v>
      </c>
    </row>
    <row r="9498" spans="1:10" x14ac:dyDescent="0.2">
      <c r="A9498">
        <v>35210785</v>
      </c>
      <c r="B9498">
        <v>415</v>
      </c>
      <c r="C9498">
        <v>2</v>
      </c>
      <c r="D9498">
        <v>2</v>
      </c>
      <c r="E9498">
        <v>3</v>
      </c>
      <c r="F9498">
        <v>4</v>
      </c>
      <c r="G9498">
        <v>-0.53844543468612949</v>
      </c>
      <c r="H9498">
        <v>-0.73124748314166688</v>
      </c>
      <c r="I9498">
        <v>-3.6616817232657993E-2</v>
      </c>
      <c r="J9498">
        <v>0.46447399399888534</v>
      </c>
    </row>
    <row r="9499" spans="1:10" x14ac:dyDescent="0.2">
      <c r="A9499">
        <v>35210786</v>
      </c>
      <c r="B9499">
        <v>1167</v>
      </c>
      <c r="C9499">
        <v>3</v>
      </c>
      <c r="D9499">
        <v>3</v>
      </c>
      <c r="E9499">
        <v>4</v>
      </c>
      <c r="F9499">
        <v>4</v>
      </c>
      <c r="G9499">
        <v>-0.17630562608770425</v>
      </c>
      <c r="H9499">
        <v>-0.4130915594161742</v>
      </c>
      <c r="I9499">
        <v>0.36726328870123032</v>
      </c>
      <c r="J9499">
        <v>0.3993139977558825</v>
      </c>
    </row>
    <row r="9500" spans="1:10" x14ac:dyDescent="0.2">
      <c r="A9500">
        <v>35210787</v>
      </c>
      <c r="B9500">
        <v>845</v>
      </c>
      <c r="C9500">
        <v>2</v>
      </c>
      <c r="D9500">
        <v>3</v>
      </c>
      <c r="E9500">
        <v>5</v>
      </c>
      <c r="F9500">
        <v>4</v>
      </c>
      <c r="G9500">
        <v>-0.5397758119691608</v>
      </c>
      <c r="H9500">
        <v>-0.35163706814972695</v>
      </c>
      <c r="I9500">
        <v>0.92037892046036318</v>
      </c>
      <c r="J9500">
        <v>0.3131684083783427</v>
      </c>
    </row>
    <row r="9501" spans="1:10" x14ac:dyDescent="0.2">
      <c r="A9501">
        <v>35210788</v>
      </c>
      <c r="B9501">
        <v>401</v>
      </c>
      <c r="C9501">
        <v>2</v>
      </c>
      <c r="D9501">
        <v>3</v>
      </c>
      <c r="E9501">
        <v>3</v>
      </c>
      <c r="F9501">
        <v>4</v>
      </c>
      <c r="G9501">
        <v>-0.62088627362776583</v>
      </c>
      <c r="H9501">
        <v>-0.39721476002370487</v>
      </c>
      <c r="I9501">
        <v>-0.13116132965965574</v>
      </c>
      <c r="J9501">
        <v>0.56287517804363907</v>
      </c>
    </row>
    <row r="9502" spans="1:10" x14ac:dyDescent="0.2">
      <c r="A9502">
        <v>35210789</v>
      </c>
      <c r="B9502">
        <v>1047</v>
      </c>
      <c r="C9502">
        <v>4</v>
      </c>
      <c r="D9502">
        <v>5</v>
      </c>
      <c r="E9502">
        <v>2</v>
      </c>
      <c r="F9502">
        <v>5</v>
      </c>
      <c r="G9502">
        <v>0.21067217676948105</v>
      </c>
      <c r="H9502">
        <v>1.6534231843173535</v>
      </c>
      <c r="I9502">
        <v>-0.64497683952169083</v>
      </c>
      <c r="J9502">
        <v>2.5178055288261287</v>
      </c>
    </row>
    <row r="9503" spans="1:10" x14ac:dyDescent="0.2">
      <c r="A9503">
        <v>35210790</v>
      </c>
      <c r="B9503">
        <v>524</v>
      </c>
      <c r="C9503">
        <v>2</v>
      </c>
      <c r="D9503">
        <v>3</v>
      </c>
      <c r="E9503">
        <v>5</v>
      </c>
      <c r="F9503">
        <v>3</v>
      </c>
      <c r="G9503">
        <v>-0.59571547087497634</v>
      </c>
      <c r="H9503">
        <v>-0.4010331179979294</v>
      </c>
      <c r="I9503">
        <v>0.57916797450233193</v>
      </c>
      <c r="J9503">
        <v>-0.15334622019174768</v>
      </c>
    </row>
    <row r="9504" spans="1:10" x14ac:dyDescent="0.2">
      <c r="A9504">
        <v>35210791</v>
      </c>
      <c r="B9504">
        <v>276</v>
      </c>
      <c r="C9504">
        <v>2</v>
      </c>
      <c r="D9504">
        <v>1</v>
      </c>
      <c r="E9504">
        <v>4</v>
      </c>
      <c r="F9504">
        <v>2</v>
      </c>
      <c r="G9504">
        <v>-0.71351081090925372</v>
      </c>
      <c r="H9504">
        <v>-1.2748473695503233</v>
      </c>
      <c r="I9504">
        <v>6.8449695959600626E-2</v>
      </c>
      <c r="J9504">
        <v>-0.44129523466285148</v>
      </c>
    </row>
    <row r="9505" spans="1:10" x14ac:dyDescent="0.2">
      <c r="A9505">
        <v>35210792</v>
      </c>
      <c r="B9505">
        <v>788</v>
      </c>
      <c r="C9505">
        <v>2</v>
      </c>
      <c r="D9505">
        <v>1</v>
      </c>
      <c r="E9505">
        <v>3</v>
      </c>
      <c r="F9505">
        <v>3</v>
      </c>
      <c r="G9505">
        <v>-0.45434408846675228</v>
      </c>
      <c r="H9505">
        <v>-1.0066270692063632</v>
      </c>
      <c r="I9505">
        <v>-5.3146971228787955E-2</v>
      </c>
      <c r="J9505">
        <v>-0.29172501689749031</v>
      </c>
    </row>
    <row r="9506" spans="1:10" x14ac:dyDescent="0.2">
      <c r="A9506">
        <v>35210793</v>
      </c>
      <c r="B9506">
        <v>463</v>
      </c>
      <c r="C9506">
        <v>2</v>
      </c>
      <c r="D9506">
        <v>1</v>
      </c>
      <c r="E9506">
        <v>3</v>
      </c>
      <c r="F9506">
        <v>2</v>
      </c>
      <c r="G9506">
        <v>-0.56474258734523874</v>
      </c>
      <c r="H9506">
        <v>-1.007147582769591</v>
      </c>
      <c r="I9506">
        <v>-1.9524741757676177E-2</v>
      </c>
      <c r="J9506">
        <v>-0.51301753161211294</v>
      </c>
    </row>
    <row r="9507" spans="1:10" x14ac:dyDescent="0.2">
      <c r="A9507">
        <v>35210794</v>
      </c>
      <c r="B9507">
        <v>556</v>
      </c>
      <c r="C9507">
        <v>5</v>
      </c>
      <c r="D9507">
        <v>5</v>
      </c>
      <c r="E9507">
        <v>1</v>
      </c>
      <c r="F9507">
        <v>4</v>
      </c>
      <c r="G9507">
        <v>1.8687451820963978</v>
      </c>
      <c r="H9507">
        <v>1.3644458892064353</v>
      </c>
      <c r="I9507">
        <v>-0.77190840745090972</v>
      </c>
      <c r="J9507">
        <v>0.62978908543601575</v>
      </c>
    </row>
    <row r="9508" spans="1:10" x14ac:dyDescent="0.2">
      <c r="A9508">
        <v>35210795</v>
      </c>
      <c r="B9508">
        <v>484</v>
      </c>
      <c r="C9508">
        <v>3</v>
      </c>
      <c r="D9508">
        <v>4</v>
      </c>
      <c r="E9508">
        <v>1</v>
      </c>
      <c r="F9508">
        <v>4</v>
      </c>
      <c r="G9508">
        <v>-0.13391777880766015</v>
      </c>
      <c r="H9508">
        <v>-3.4412167964683826E-2</v>
      </c>
      <c r="I9508">
        <v>-0.79008442486023633</v>
      </c>
      <c r="J9508">
        <v>0.36547219429611005</v>
      </c>
    </row>
    <row r="9509" spans="1:10" x14ac:dyDescent="0.2">
      <c r="A9509">
        <v>35210796</v>
      </c>
      <c r="B9509">
        <v>397</v>
      </c>
      <c r="C9509">
        <v>2</v>
      </c>
      <c r="D9509">
        <v>2</v>
      </c>
      <c r="E9509">
        <v>5</v>
      </c>
      <c r="F9509">
        <v>4</v>
      </c>
      <c r="G9509">
        <v>-0.4767588803203559</v>
      </c>
      <c r="H9509">
        <v>-0.464450627267741</v>
      </c>
      <c r="I9509">
        <v>0.65968559377627356</v>
      </c>
      <c r="J9509">
        <v>0.10328003241337463</v>
      </c>
    </row>
    <row r="9510" spans="1:10" x14ac:dyDescent="0.2">
      <c r="A9510">
        <v>35210797</v>
      </c>
      <c r="B9510">
        <v>233</v>
      </c>
      <c r="C9510">
        <v>2</v>
      </c>
      <c r="D9510">
        <v>3</v>
      </c>
      <c r="E9510">
        <v>3</v>
      </c>
      <c r="F9510">
        <v>4</v>
      </c>
      <c r="G9510">
        <v>-0.48243506329174374</v>
      </c>
      <c r="H9510">
        <v>-0.26859603753621547</v>
      </c>
      <c r="I9510">
        <v>-0.10437155407050988</v>
      </c>
      <c r="J9510">
        <v>0.2545543717536819</v>
      </c>
    </row>
    <row r="9511" spans="1:10" x14ac:dyDescent="0.2">
      <c r="A9511">
        <v>35210798</v>
      </c>
      <c r="B9511">
        <v>639</v>
      </c>
      <c r="C9511">
        <v>2</v>
      </c>
      <c r="D9511">
        <v>2</v>
      </c>
      <c r="E9511">
        <v>5</v>
      </c>
      <c r="F9511">
        <v>4</v>
      </c>
      <c r="G9511">
        <v>-0.53776578901500571</v>
      </c>
      <c r="H9511">
        <v>-0.69760233301996755</v>
      </c>
      <c r="I9511">
        <v>0.74892815472551333</v>
      </c>
      <c r="J9511">
        <v>-3.5830978400467145E-2</v>
      </c>
    </row>
    <row r="9512" spans="1:10" x14ac:dyDescent="0.2">
      <c r="A9512">
        <v>35210799</v>
      </c>
      <c r="B9512">
        <v>386</v>
      </c>
      <c r="C9512">
        <v>2</v>
      </c>
      <c r="D9512">
        <v>1</v>
      </c>
      <c r="E9512">
        <v>5</v>
      </c>
      <c r="F9512">
        <v>2</v>
      </c>
      <c r="G9512">
        <v>-0.67720817599229344</v>
      </c>
      <c r="H9512">
        <v>-1.1062633842607736</v>
      </c>
      <c r="I9512">
        <v>1.24588887554604</v>
      </c>
      <c r="J9512">
        <v>-0.41701151436045197</v>
      </c>
    </row>
    <row r="9513" spans="1:10" x14ac:dyDescent="0.2">
      <c r="A9513">
        <v>35210800</v>
      </c>
      <c r="B9513">
        <v>345</v>
      </c>
      <c r="C9513">
        <v>2</v>
      </c>
      <c r="D9513">
        <v>1</v>
      </c>
      <c r="E9513">
        <v>5</v>
      </c>
      <c r="F9513">
        <v>3</v>
      </c>
      <c r="G9513">
        <v>-0.49052549779700427</v>
      </c>
      <c r="H9513">
        <v>-0.78058518051233317</v>
      </c>
      <c r="I9513">
        <v>0.59523313534081457</v>
      </c>
      <c r="J9513">
        <v>-0.27508373192951868</v>
      </c>
    </row>
    <row r="9514" spans="1:10" x14ac:dyDescent="0.2">
      <c r="A9514">
        <v>35210801</v>
      </c>
      <c r="B9514">
        <v>251</v>
      </c>
      <c r="C9514">
        <v>3</v>
      </c>
      <c r="D9514">
        <v>2</v>
      </c>
      <c r="E9514">
        <v>3</v>
      </c>
      <c r="F9514">
        <v>4</v>
      </c>
      <c r="G9514">
        <v>-0.2584743097602461</v>
      </c>
      <c r="H9514">
        <v>-0.52801966371869336</v>
      </c>
      <c r="I9514">
        <v>-8.1751758106817368E-2</v>
      </c>
      <c r="J9514">
        <v>0.3519571035778043</v>
      </c>
    </row>
    <row r="9515" spans="1:10" x14ac:dyDescent="0.2">
      <c r="A9515">
        <v>35210802</v>
      </c>
      <c r="B9515">
        <v>1090</v>
      </c>
      <c r="C9515">
        <v>5</v>
      </c>
      <c r="D9515">
        <v>5</v>
      </c>
      <c r="E9515">
        <v>1</v>
      </c>
      <c r="F9515">
        <v>5</v>
      </c>
      <c r="G9515">
        <v>0.69170343399215084</v>
      </c>
      <c r="H9515">
        <v>2.1348309789233375</v>
      </c>
      <c r="I9515">
        <v>-0.73922408521609473</v>
      </c>
      <c r="J9515">
        <v>1.2870730487834054</v>
      </c>
    </row>
    <row r="9516" spans="1:10" x14ac:dyDescent="0.2">
      <c r="A9516">
        <v>35210803</v>
      </c>
      <c r="B9516">
        <v>363</v>
      </c>
      <c r="C9516">
        <v>3</v>
      </c>
      <c r="D9516">
        <v>2</v>
      </c>
      <c r="E9516">
        <v>5</v>
      </c>
      <c r="F9516">
        <v>3</v>
      </c>
      <c r="G9516">
        <v>-0.16959722693812945</v>
      </c>
      <c r="H9516">
        <v>-0.46433415945831147</v>
      </c>
      <c r="I9516">
        <v>1.3470184694762108</v>
      </c>
      <c r="J9516">
        <v>-0.30722788029117248</v>
      </c>
    </row>
    <row r="9517" spans="1:10" x14ac:dyDescent="0.2">
      <c r="A9517">
        <v>35210804</v>
      </c>
      <c r="B9517">
        <v>455</v>
      </c>
      <c r="C9517">
        <v>5</v>
      </c>
      <c r="D9517">
        <v>5</v>
      </c>
      <c r="E9517">
        <v>1</v>
      </c>
      <c r="F9517">
        <v>4</v>
      </c>
      <c r="G9517">
        <v>1.6563760094530922</v>
      </c>
      <c r="H9517">
        <v>2.1410665089873318</v>
      </c>
      <c r="I9517">
        <v>-0.98152148902063585</v>
      </c>
      <c r="J9517">
        <v>0.69904356883058671</v>
      </c>
    </row>
    <row r="9518" spans="1:10" x14ac:dyDescent="0.2">
      <c r="A9518">
        <v>35210806</v>
      </c>
      <c r="B9518">
        <v>446</v>
      </c>
      <c r="C9518">
        <v>2</v>
      </c>
      <c r="D9518">
        <v>2</v>
      </c>
      <c r="E9518">
        <v>5</v>
      </c>
      <c r="F9518">
        <v>4</v>
      </c>
      <c r="G9518">
        <v>-0.58312253946294823</v>
      </c>
      <c r="H9518">
        <v>-0.69119302699152496</v>
      </c>
      <c r="I9518">
        <v>0.83299659657760539</v>
      </c>
      <c r="J9518">
        <v>7.0242299662855889E-2</v>
      </c>
    </row>
    <row r="9519" spans="1:10" x14ac:dyDescent="0.2">
      <c r="A9519">
        <v>35210807</v>
      </c>
      <c r="B9519">
        <v>596</v>
      </c>
      <c r="C9519">
        <v>1</v>
      </c>
      <c r="D9519">
        <v>5</v>
      </c>
      <c r="E9519">
        <v>3</v>
      </c>
      <c r="F9519">
        <v>4</v>
      </c>
      <c r="G9519">
        <v>-0.85059607978095286</v>
      </c>
      <c r="H9519">
        <v>1.4344072825216307</v>
      </c>
      <c r="I9519">
        <v>-2.6386467218109333E-2</v>
      </c>
      <c r="J9519">
        <v>0.22730919323187962</v>
      </c>
    </row>
    <row r="9520" spans="1:10" x14ac:dyDescent="0.2">
      <c r="A9520">
        <v>35210808</v>
      </c>
      <c r="B9520">
        <v>327</v>
      </c>
      <c r="C9520">
        <v>2</v>
      </c>
      <c r="D9520">
        <v>1</v>
      </c>
      <c r="E9520">
        <v>4</v>
      </c>
      <c r="F9520">
        <v>4</v>
      </c>
      <c r="G9520">
        <v>-0.53443423253087785</v>
      </c>
      <c r="H9520">
        <v>-0.79162618747563251</v>
      </c>
      <c r="I9520">
        <v>0.45517218241530349</v>
      </c>
      <c r="J9520">
        <v>0.16727118966535423</v>
      </c>
    </row>
    <row r="9521" spans="1:10" x14ac:dyDescent="0.2">
      <c r="A9521">
        <v>35210809</v>
      </c>
      <c r="B9521">
        <v>281</v>
      </c>
      <c r="C9521">
        <v>2</v>
      </c>
      <c r="D9521">
        <v>3</v>
      </c>
      <c r="E9521">
        <v>4</v>
      </c>
      <c r="F9521">
        <v>5</v>
      </c>
      <c r="G9521">
        <v>-0.71934370132158643</v>
      </c>
      <c r="H9521">
        <v>-0.26129595458282262</v>
      </c>
      <c r="I9521">
        <v>0.19896992981597728</v>
      </c>
      <c r="J9521">
        <v>1.2568177901543751</v>
      </c>
    </row>
    <row r="9522" spans="1:10" x14ac:dyDescent="0.2">
      <c r="A9522">
        <v>35210811</v>
      </c>
      <c r="B9522">
        <v>977</v>
      </c>
      <c r="C9522">
        <v>1</v>
      </c>
      <c r="D9522">
        <v>4</v>
      </c>
      <c r="E9522">
        <v>2</v>
      </c>
      <c r="F9522">
        <v>5</v>
      </c>
      <c r="G9522">
        <v>-0.81098654306206575</v>
      </c>
      <c r="H9522">
        <v>0.25424802567645116</v>
      </c>
      <c r="I9522">
        <v>-0.56562810934469376</v>
      </c>
      <c r="J9522">
        <v>1.7162445640486872</v>
      </c>
    </row>
    <row r="9523" spans="1:10" x14ac:dyDescent="0.2">
      <c r="A9523">
        <v>35210812</v>
      </c>
      <c r="B9523">
        <v>949</v>
      </c>
      <c r="C9523">
        <v>3</v>
      </c>
      <c r="D9523">
        <v>5</v>
      </c>
      <c r="E9523">
        <v>3</v>
      </c>
      <c r="F9523">
        <v>5</v>
      </c>
      <c r="G9523">
        <v>-1.9832625857548608E-2</v>
      </c>
      <c r="H9523">
        <v>1.866773312860172</v>
      </c>
      <c r="I9523">
        <v>-0.21296135207357056</v>
      </c>
      <c r="J9523">
        <v>1.9067606283556726</v>
      </c>
    </row>
    <row r="9524" spans="1:10" x14ac:dyDescent="0.2">
      <c r="A9524">
        <v>35210815</v>
      </c>
      <c r="B9524">
        <v>389</v>
      </c>
      <c r="C9524">
        <v>5</v>
      </c>
      <c r="D9524">
        <v>5</v>
      </c>
      <c r="E9524">
        <v>1</v>
      </c>
      <c r="F9524">
        <v>5</v>
      </c>
      <c r="G9524">
        <v>1.7965306159315921</v>
      </c>
      <c r="H9524">
        <v>1.3712781297431802</v>
      </c>
      <c r="I9524">
        <v>-1.1930372004915948</v>
      </c>
      <c r="J9524">
        <v>3.053147240747748</v>
      </c>
    </row>
    <row r="9525" spans="1:10" x14ac:dyDescent="0.2">
      <c r="A9525">
        <v>35210816</v>
      </c>
      <c r="B9525">
        <v>705</v>
      </c>
      <c r="C9525">
        <v>5</v>
      </c>
      <c r="D9525">
        <v>5</v>
      </c>
      <c r="E9525">
        <v>1</v>
      </c>
      <c r="F9525">
        <v>5</v>
      </c>
      <c r="G9525">
        <v>1.2873488284063155</v>
      </c>
      <c r="H9525">
        <v>1.3598819089474303</v>
      </c>
      <c r="I9525">
        <v>-1.2888993236805262</v>
      </c>
      <c r="J9525">
        <v>1.5474991805002771</v>
      </c>
    </row>
    <row r="9526" spans="1:10" x14ac:dyDescent="0.2">
      <c r="A9526">
        <v>35210826</v>
      </c>
      <c r="B9526">
        <v>1137</v>
      </c>
      <c r="C9526">
        <v>5</v>
      </c>
      <c r="D9526">
        <v>5</v>
      </c>
      <c r="E9526">
        <v>1</v>
      </c>
      <c r="F9526">
        <v>5</v>
      </c>
      <c r="G9526">
        <v>1.0830550711663891</v>
      </c>
      <c r="H9526">
        <v>0.96347687696480555</v>
      </c>
      <c r="I9526">
        <v>-0.79077703651408404</v>
      </c>
      <c r="J9526">
        <v>2.0890762661294464</v>
      </c>
    </row>
    <row r="9527" spans="1:10" x14ac:dyDescent="0.2">
      <c r="A9527">
        <v>35210827</v>
      </c>
      <c r="B9527">
        <v>428</v>
      </c>
      <c r="C9527">
        <v>2</v>
      </c>
      <c r="D9527">
        <v>2</v>
      </c>
      <c r="E9527">
        <v>4</v>
      </c>
      <c r="F9527">
        <v>4</v>
      </c>
      <c r="G9527">
        <v>-0.59752606024942867</v>
      </c>
      <c r="H9527">
        <v>-0.66089471667777411</v>
      </c>
      <c r="I9527">
        <v>0.37428362641545421</v>
      </c>
      <c r="J9527">
        <v>0.47797367473855623</v>
      </c>
    </row>
    <row r="9528" spans="1:10" x14ac:dyDescent="0.2">
      <c r="A9528">
        <v>35210828</v>
      </c>
      <c r="B9528">
        <v>391</v>
      </c>
      <c r="C9528">
        <v>3</v>
      </c>
      <c r="D9528">
        <v>3</v>
      </c>
      <c r="E9528">
        <v>4</v>
      </c>
      <c r="F9528">
        <v>4</v>
      </c>
      <c r="G9528">
        <v>-0.38716421470580359</v>
      </c>
      <c r="H9528">
        <v>-0.38159693831985242</v>
      </c>
      <c r="I9528">
        <v>0.29588566663191351</v>
      </c>
      <c r="J9528">
        <v>0.57137383602813197</v>
      </c>
    </row>
    <row r="9529" spans="1:10" x14ac:dyDescent="0.2">
      <c r="A9529">
        <v>35210829</v>
      </c>
      <c r="B9529">
        <v>570</v>
      </c>
      <c r="C9529">
        <v>2</v>
      </c>
      <c r="D9529">
        <v>3</v>
      </c>
      <c r="E9529">
        <v>2</v>
      </c>
      <c r="F9529">
        <v>4</v>
      </c>
      <c r="G9529">
        <v>-0.69718213582537125</v>
      </c>
      <c r="H9529">
        <v>-0.2285537707052171</v>
      </c>
      <c r="I9529">
        <v>-0.36109381288515874</v>
      </c>
      <c r="J9529">
        <v>0.47864756958519655</v>
      </c>
    </row>
    <row r="9530" spans="1:10" x14ac:dyDescent="0.2">
      <c r="A9530">
        <v>35210830</v>
      </c>
      <c r="B9530">
        <v>996</v>
      </c>
      <c r="C9530">
        <v>1</v>
      </c>
      <c r="D9530">
        <v>3</v>
      </c>
      <c r="E9530">
        <v>4</v>
      </c>
      <c r="F9530">
        <v>4</v>
      </c>
      <c r="G9530">
        <v>-0.76562122856028103</v>
      </c>
      <c r="H9530">
        <v>-0.28229045337017811</v>
      </c>
      <c r="I9530">
        <v>0.4694951170809929</v>
      </c>
      <c r="J9530">
        <v>0.54405535743277267</v>
      </c>
    </row>
    <row r="9531" spans="1:10" x14ac:dyDescent="0.2">
      <c r="A9531">
        <v>35210831</v>
      </c>
      <c r="B9531">
        <v>631</v>
      </c>
      <c r="C9531">
        <v>1</v>
      </c>
      <c r="D9531">
        <v>2</v>
      </c>
      <c r="E9531">
        <v>3</v>
      </c>
      <c r="F9531">
        <v>4</v>
      </c>
      <c r="G9531">
        <v>-0.82512223842205767</v>
      </c>
      <c r="H9531">
        <v>-0.69443238724135559</v>
      </c>
      <c r="I9531">
        <v>2.6145338483679233E-2</v>
      </c>
      <c r="J9531">
        <v>0.20286234232797587</v>
      </c>
    </row>
    <row r="9532" spans="1:10" x14ac:dyDescent="0.2">
      <c r="A9532">
        <v>35210832</v>
      </c>
      <c r="B9532">
        <v>603</v>
      </c>
      <c r="C9532">
        <v>2</v>
      </c>
      <c r="D9532">
        <v>3</v>
      </c>
      <c r="E9532">
        <v>4</v>
      </c>
      <c r="F9532">
        <v>4</v>
      </c>
      <c r="G9532">
        <v>-0.45584630985018693</v>
      </c>
      <c r="H9532">
        <v>-0.28890373057383495</v>
      </c>
      <c r="I9532">
        <v>0.32040037010875133</v>
      </c>
      <c r="J9532">
        <v>0.36593520158124793</v>
      </c>
    </row>
    <row r="9533" spans="1:10" x14ac:dyDescent="0.2">
      <c r="A9533">
        <v>35210833</v>
      </c>
      <c r="B9533">
        <v>655</v>
      </c>
      <c r="C9533">
        <v>1</v>
      </c>
      <c r="D9533">
        <v>4</v>
      </c>
      <c r="E9533">
        <v>4</v>
      </c>
      <c r="F9533">
        <v>5</v>
      </c>
      <c r="G9533">
        <v>-0.98256989638172609</v>
      </c>
      <c r="H9533">
        <v>6.4360968962636891E-2</v>
      </c>
      <c r="I9533">
        <v>0.49498658403507789</v>
      </c>
      <c r="J9533">
        <v>0.77685967863397754</v>
      </c>
    </row>
    <row r="9534" spans="1:10" x14ac:dyDescent="0.2">
      <c r="A9534">
        <v>35210834</v>
      </c>
      <c r="B9534">
        <v>482</v>
      </c>
      <c r="C9534">
        <v>2</v>
      </c>
      <c r="D9534">
        <v>3</v>
      </c>
      <c r="E9534">
        <v>4</v>
      </c>
      <c r="F9534">
        <v>4</v>
      </c>
      <c r="G9534">
        <v>-0.73955744498467013</v>
      </c>
      <c r="H9534">
        <v>-0.16976040161294753</v>
      </c>
      <c r="I9534">
        <v>0.43623357629973042</v>
      </c>
      <c r="J9534">
        <v>0.32758488279179521</v>
      </c>
    </row>
    <row r="9535" spans="1:10" x14ac:dyDescent="0.2">
      <c r="A9535">
        <v>35210835</v>
      </c>
      <c r="B9535">
        <v>450</v>
      </c>
      <c r="C9535">
        <v>1</v>
      </c>
      <c r="D9535">
        <v>3</v>
      </c>
      <c r="E9535">
        <v>4</v>
      </c>
      <c r="F9535">
        <v>4</v>
      </c>
      <c r="G9535">
        <v>-1.1351876785891886</v>
      </c>
      <c r="H9535">
        <v>-0.16437066584476365</v>
      </c>
      <c r="I9535">
        <v>0.55504163648328797</v>
      </c>
      <c r="J9535">
        <v>0.54839701002054952</v>
      </c>
    </row>
    <row r="9536" spans="1:10" x14ac:dyDescent="0.2">
      <c r="A9536">
        <v>35210836</v>
      </c>
      <c r="B9536">
        <v>401</v>
      </c>
      <c r="C9536">
        <v>2</v>
      </c>
      <c r="D9536">
        <v>3</v>
      </c>
      <c r="E9536">
        <v>5</v>
      </c>
      <c r="F9536">
        <v>4</v>
      </c>
      <c r="G9536">
        <v>-0.55044987276639656</v>
      </c>
      <c r="H9536">
        <v>-0.36503644180189893</v>
      </c>
      <c r="I9536">
        <v>1.2694025616979274</v>
      </c>
      <c r="J9536">
        <v>0.20326857638192569</v>
      </c>
    </row>
    <row r="9537" spans="1:10" x14ac:dyDescent="0.2">
      <c r="A9537">
        <v>35210837</v>
      </c>
      <c r="B9537">
        <v>558</v>
      </c>
      <c r="C9537">
        <v>2</v>
      </c>
      <c r="D9537">
        <v>4</v>
      </c>
      <c r="E9537">
        <v>4</v>
      </c>
      <c r="F9537">
        <v>5</v>
      </c>
      <c r="G9537">
        <v>-0.59435380764922741</v>
      </c>
      <c r="H9537">
        <v>-3.9351224565616329E-2</v>
      </c>
      <c r="I9537">
        <v>0.11110603918712986</v>
      </c>
      <c r="J9537">
        <v>0.93219642992975515</v>
      </c>
    </row>
    <row r="9538" spans="1:10" x14ac:dyDescent="0.2">
      <c r="A9538">
        <v>35210838</v>
      </c>
      <c r="B9538">
        <v>594</v>
      </c>
      <c r="C9538">
        <v>1</v>
      </c>
      <c r="D9538">
        <v>1</v>
      </c>
      <c r="E9538">
        <v>4</v>
      </c>
      <c r="F9538">
        <v>4</v>
      </c>
      <c r="G9538">
        <v>-0.7947429466688174</v>
      </c>
      <c r="H9538">
        <v>-0.81031938823517313</v>
      </c>
      <c r="I9538">
        <v>0.14702750317645541</v>
      </c>
      <c r="J9538">
        <v>0.11258346125205981</v>
      </c>
    </row>
    <row r="9539" spans="1:10" x14ac:dyDescent="0.2">
      <c r="A9539">
        <v>35210839</v>
      </c>
      <c r="B9539">
        <v>599</v>
      </c>
      <c r="C9539">
        <v>2</v>
      </c>
      <c r="D9539">
        <v>1</v>
      </c>
      <c r="E9539">
        <v>4</v>
      </c>
      <c r="F9539">
        <v>4</v>
      </c>
      <c r="G9539">
        <v>-0.5671543806718865</v>
      </c>
      <c r="H9539">
        <v>-1.0015343200520725</v>
      </c>
      <c r="I9539">
        <v>0.38260501972408961</v>
      </c>
      <c r="J9539">
        <v>0.1252017978055136</v>
      </c>
    </row>
    <row r="9540" spans="1:10" x14ac:dyDescent="0.2">
      <c r="A9540">
        <v>35210840</v>
      </c>
      <c r="B9540">
        <v>497</v>
      </c>
      <c r="C9540">
        <v>2</v>
      </c>
      <c r="D9540">
        <v>1</v>
      </c>
      <c r="E9540">
        <v>4</v>
      </c>
      <c r="F9540">
        <v>3</v>
      </c>
      <c r="G9540">
        <v>-0.46178705549296589</v>
      </c>
      <c r="H9540">
        <v>-1.265748482721119</v>
      </c>
      <c r="I9540">
        <v>0.53311558371036116</v>
      </c>
      <c r="J9540">
        <v>-8.6543485224541444E-2</v>
      </c>
    </row>
    <row r="9541" spans="1:10" x14ac:dyDescent="0.2">
      <c r="A9541">
        <v>35210841</v>
      </c>
      <c r="B9541">
        <v>427</v>
      </c>
      <c r="C9541">
        <v>2</v>
      </c>
      <c r="D9541">
        <v>1</v>
      </c>
      <c r="E9541">
        <v>5</v>
      </c>
      <c r="F9541">
        <v>4</v>
      </c>
      <c r="G9541">
        <v>-0.57524480770184327</v>
      </c>
      <c r="H9541">
        <v>-0.99795476755221235</v>
      </c>
      <c r="I9541">
        <v>0.72917507223018296</v>
      </c>
      <c r="J9541">
        <v>0.25032870554725245</v>
      </c>
    </row>
    <row r="9542" spans="1:10" x14ac:dyDescent="0.2">
      <c r="A9542">
        <v>35210842</v>
      </c>
      <c r="B9542">
        <v>1111</v>
      </c>
      <c r="C9542">
        <v>1</v>
      </c>
      <c r="D9542">
        <v>3</v>
      </c>
      <c r="E9542">
        <v>1</v>
      </c>
      <c r="F9542">
        <v>5</v>
      </c>
      <c r="G9542">
        <v>-1.129064974952831</v>
      </c>
      <c r="H9542">
        <v>-0.10839996800301892</v>
      </c>
      <c r="I9542">
        <v>-0.80973122498328165</v>
      </c>
      <c r="J9542">
        <v>1.5216714284430599</v>
      </c>
    </row>
    <row r="9543" spans="1:10" x14ac:dyDescent="0.2">
      <c r="A9543">
        <v>35210843</v>
      </c>
      <c r="B9543">
        <v>350</v>
      </c>
      <c r="C9543">
        <v>2</v>
      </c>
      <c r="D9543">
        <v>2</v>
      </c>
      <c r="E9543">
        <v>3</v>
      </c>
      <c r="F9543">
        <v>5</v>
      </c>
      <c r="G9543">
        <v>-0.62338152184129647</v>
      </c>
      <c r="H9543">
        <v>-0.57465151921825286</v>
      </c>
      <c r="I9543">
        <v>-6.2521176662693315E-2</v>
      </c>
      <c r="J9543">
        <v>0.80062114627171344</v>
      </c>
    </row>
    <row r="9544" spans="1:10" x14ac:dyDescent="0.2">
      <c r="A9544">
        <v>35210844</v>
      </c>
      <c r="B9544">
        <v>1184</v>
      </c>
      <c r="C9544">
        <v>1</v>
      </c>
      <c r="D9544">
        <v>3</v>
      </c>
      <c r="E9544">
        <v>2</v>
      </c>
      <c r="F9544">
        <v>5</v>
      </c>
      <c r="G9544">
        <v>-0.99111126766801338</v>
      </c>
      <c r="H9544">
        <v>-0.30286951245901972</v>
      </c>
      <c r="I9544">
        <v>-0.46238512793993447</v>
      </c>
      <c r="J9544">
        <v>1.5336649447126096</v>
      </c>
    </row>
    <row r="9545" spans="1:10" x14ac:dyDescent="0.2">
      <c r="A9545">
        <v>35210845</v>
      </c>
      <c r="B9545">
        <v>939</v>
      </c>
      <c r="C9545">
        <v>1</v>
      </c>
      <c r="D9545">
        <v>2</v>
      </c>
      <c r="E9545">
        <v>2</v>
      </c>
      <c r="F9545">
        <v>5</v>
      </c>
      <c r="G9545">
        <v>-0.92709921791975936</v>
      </c>
      <c r="H9545">
        <v>-0.44925123999837635</v>
      </c>
      <c r="I9545">
        <v>-0.50615227286164144</v>
      </c>
      <c r="J9545">
        <v>1.4242244999896081</v>
      </c>
    </row>
    <row r="9546" spans="1:10" x14ac:dyDescent="0.2">
      <c r="A9546">
        <v>35210846</v>
      </c>
      <c r="B9546">
        <v>333</v>
      </c>
      <c r="C9546">
        <v>1</v>
      </c>
      <c r="D9546">
        <v>1</v>
      </c>
      <c r="E9546">
        <v>3</v>
      </c>
      <c r="F9546">
        <v>5</v>
      </c>
      <c r="G9546">
        <v>-0.84181632935751027</v>
      </c>
      <c r="H9546">
        <v>-0.90478946071609667</v>
      </c>
      <c r="I9546">
        <v>-7.2489039117532253E-2</v>
      </c>
      <c r="J9546">
        <v>1.0825606264250562</v>
      </c>
    </row>
    <row r="9547" spans="1:10" x14ac:dyDescent="0.2">
      <c r="A9547">
        <v>35210847</v>
      </c>
      <c r="B9547">
        <v>609</v>
      </c>
      <c r="C9547">
        <v>2</v>
      </c>
      <c r="D9547">
        <v>2</v>
      </c>
      <c r="E9547">
        <v>4</v>
      </c>
      <c r="F9547">
        <v>5</v>
      </c>
      <c r="G9547">
        <v>-0.61689520228233785</v>
      </c>
      <c r="H9547">
        <v>-0.44321190173605507</v>
      </c>
      <c r="I9547">
        <v>0.15734957364111352</v>
      </c>
      <c r="J9547">
        <v>0.91106032875428278</v>
      </c>
    </row>
    <row r="9548" spans="1:10" x14ac:dyDescent="0.2">
      <c r="A9548">
        <v>35210848</v>
      </c>
      <c r="B9548">
        <v>272</v>
      </c>
      <c r="C9548">
        <v>1</v>
      </c>
      <c r="D9548">
        <v>5</v>
      </c>
      <c r="E9548">
        <v>2</v>
      </c>
      <c r="F9548">
        <v>5</v>
      </c>
      <c r="G9548">
        <v>-1.0298218887358017</v>
      </c>
      <c r="H9548">
        <v>0.61495502549195868</v>
      </c>
      <c r="I9548">
        <v>-0.67744657751527049</v>
      </c>
      <c r="J9548">
        <v>2.8167159528230696</v>
      </c>
    </row>
    <row r="9549" spans="1:10" x14ac:dyDescent="0.2">
      <c r="A9549">
        <v>35210849</v>
      </c>
      <c r="B9549">
        <v>524</v>
      </c>
      <c r="C9549">
        <v>1</v>
      </c>
      <c r="D9549">
        <v>3</v>
      </c>
      <c r="E9549">
        <v>2</v>
      </c>
      <c r="F9549">
        <v>5</v>
      </c>
      <c r="G9549">
        <v>-0.89040239193801507</v>
      </c>
      <c r="H9549">
        <v>-0.39012725774625023</v>
      </c>
      <c r="I9549">
        <v>-0.62967458795317821</v>
      </c>
      <c r="J9549">
        <v>0.98654402914957928</v>
      </c>
    </row>
    <row r="9550" spans="1:10" x14ac:dyDescent="0.2">
      <c r="A9550">
        <v>35210850</v>
      </c>
      <c r="B9550">
        <v>1338</v>
      </c>
      <c r="C9550">
        <v>4</v>
      </c>
      <c r="D9550">
        <v>5</v>
      </c>
      <c r="E9550">
        <v>1</v>
      </c>
      <c r="F9550">
        <v>5</v>
      </c>
      <c r="G9550">
        <v>0.31372918833109631</v>
      </c>
      <c r="H9550">
        <v>1.2381010424537009</v>
      </c>
      <c r="I9550">
        <v>-1.0933543416596441</v>
      </c>
      <c r="J9550">
        <v>2.2349602371121096</v>
      </c>
    </row>
    <row r="9551" spans="1:10" x14ac:dyDescent="0.2">
      <c r="A9551">
        <v>35210851</v>
      </c>
      <c r="B9551">
        <v>1021</v>
      </c>
      <c r="C9551">
        <v>1</v>
      </c>
      <c r="D9551">
        <v>4</v>
      </c>
      <c r="E9551">
        <v>1</v>
      </c>
      <c r="F9551">
        <v>5</v>
      </c>
      <c r="G9551">
        <v>-0.93384250908955591</v>
      </c>
      <c r="H9551">
        <v>0.55813198171104395</v>
      </c>
      <c r="I9551">
        <v>-0.86479155362701043</v>
      </c>
      <c r="J9551">
        <v>2.484169098473326</v>
      </c>
    </row>
    <row r="9552" spans="1:10" x14ac:dyDescent="0.2">
      <c r="A9552">
        <v>35210852</v>
      </c>
      <c r="B9552">
        <v>1386</v>
      </c>
      <c r="C9552">
        <v>4</v>
      </c>
      <c r="D9552">
        <v>5</v>
      </c>
      <c r="E9552">
        <v>1</v>
      </c>
      <c r="F9552">
        <v>5</v>
      </c>
      <c r="G9552">
        <v>0.43886117893044413</v>
      </c>
      <c r="H9552">
        <v>1.6840141432535798</v>
      </c>
      <c r="I9552">
        <v>-0.88712213489643665</v>
      </c>
      <c r="J9552">
        <v>2.8489779070598793</v>
      </c>
    </row>
    <row r="9553" spans="1:10" x14ac:dyDescent="0.2">
      <c r="A9553">
        <v>35210855</v>
      </c>
      <c r="B9553">
        <v>757</v>
      </c>
      <c r="C9553">
        <v>3</v>
      </c>
      <c r="D9553">
        <v>3</v>
      </c>
      <c r="E9553">
        <v>1</v>
      </c>
      <c r="F9553">
        <v>5</v>
      </c>
      <c r="G9553">
        <v>-0.29971192521942724</v>
      </c>
      <c r="H9553">
        <v>-0.34976254166631371</v>
      </c>
      <c r="I9553">
        <v>-0.79222335723872628</v>
      </c>
      <c r="J9553">
        <v>0.81910485493524532</v>
      </c>
    </row>
    <row r="9554" spans="1:10" x14ac:dyDescent="0.2">
      <c r="A9554">
        <v>35210862</v>
      </c>
      <c r="B9554">
        <v>2167</v>
      </c>
      <c r="C9554">
        <v>5</v>
      </c>
      <c r="D9554">
        <v>5</v>
      </c>
      <c r="E9554">
        <v>1</v>
      </c>
      <c r="F9554">
        <v>5</v>
      </c>
      <c r="G9554">
        <v>1.7965123879623697</v>
      </c>
      <c r="H9554">
        <v>0.85067353061885842</v>
      </c>
      <c r="I9554">
        <v>-1.287565217694262</v>
      </c>
      <c r="J9554">
        <v>2.6477793857955083</v>
      </c>
    </row>
    <row r="9555" spans="1:10" x14ac:dyDescent="0.2">
      <c r="A9555">
        <v>35210876</v>
      </c>
      <c r="B9555">
        <v>1467</v>
      </c>
      <c r="C9555">
        <v>4</v>
      </c>
      <c r="D9555">
        <v>5</v>
      </c>
      <c r="E9555">
        <v>1</v>
      </c>
      <c r="F9555">
        <v>5</v>
      </c>
      <c r="G9555">
        <v>0.2973918238353031</v>
      </c>
      <c r="H9555">
        <v>1.2596730439545687</v>
      </c>
      <c r="I9555">
        <v>-0.93248591322275654</v>
      </c>
      <c r="J9555">
        <v>4.1005369849829219</v>
      </c>
    </row>
    <row r="9556" spans="1:10" x14ac:dyDescent="0.2">
      <c r="A9556">
        <v>35210878</v>
      </c>
      <c r="B9556">
        <v>204</v>
      </c>
      <c r="C9556">
        <v>1</v>
      </c>
      <c r="D9556">
        <v>3</v>
      </c>
      <c r="E9556">
        <v>3</v>
      </c>
      <c r="F9556">
        <v>5</v>
      </c>
      <c r="G9556">
        <v>-1.0275092939712622</v>
      </c>
      <c r="H9556">
        <v>-0.32539117416174068</v>
      </c>
      <c r="I9556">
        <v>-0.26389941456412785</v>
      </c>
      <c r="J9556">
        <v>0.81959247977089544</v>
      </c>
    </row>
    <row r="9557" spans="1:10" x14ac:dyDescent="0.2">
      <c r="A9557">
        <v>35210886</v>
      </c>
      <c r="B9557">
        <v>509</v>
      </c>
      <c r="C9557">
        <v>1</v>
      </c>
      <c r="D9557">
        <v>4</v>
      </c>
      <c r="E9557">
        <v>4</v>
      </c>
      <c r="F9557">
        <v>5</v>
      </c>
      <c r="G9557">
        <v>-0.76919148980616292</v>
      </c>
      <c r="H9557">
        <v>3.4027480739260235E-2</v>
      </c>
      <c r="I9557">
        <v>9.0193491945076074E-2</v>
      </c>
      <c r="J9557">
        <v>1.6374348927685878</v>
      </c>
    </row>
    <row r="9558" spans="1:10" x14ac:dyDescent="0.2">
      <c r="A9558">
        <v>35210887</v>
      </c>
      <c r="B9558">
        <v>374</v>
      </c>
      <c r="C9558">
        <v>2</v>
      </c>
      <c r="D9558">
        <v>2</v>
      </c>
      <c r="E9558">
        <v>1</v>
      </c>
      <c r="F9558">
        <v>5</v>
      </c>
      <c r="G9558">
        <v>-0.61192417098203244</v>
      </c>
      <c r="H9558">
        <v>-0.52073869109786175</v>
      </c>
      <c r="I9558">
        <v>-0.81468415762771318</v>
      </c>
      <c r="J9558">
        <v>1.3427962113279557</v>
      </c>
    </row>
    <row r="9559" spans="1:10" x14ac:dyDescent="0.2">
      <c r="A9559">
        <v>35210888</v>
      </c>
      <c r="B9559">
        <v>952</v>
      </c>
      <c r="C9559">
        <v>4</v>
      </c>
      <c r="D9559">
        <v>4</v>
      </c>
      <c r="E9559">
        <v>2</v>
      </c>
      <c r="F9559">
        <v>5</v>
      </c>
      <c r="G9559">
        <v>0.41947205702966261</v>
      </c>
      <c r="H9559">
        <v>-3.5841857308153896E-2</v>
      </c>
      <c r="I9559">
        <v>-0.54272131449928551</v>
      </c>
      <c r="J9559">
        <v>1.7623292986162462</v>
      </c>
    </row>
    <row r="9560" spans="1:10" x14ac:dyDescent="0.2">
      <c r="A9560">
        <v>35210889</v>
      </c>
      <c r="B9560">
        <v>426</v>
      </c>
      <c r="C9560">
        <v>1</v>
      </c>
      <c r="D9560">
        <v>4</v>
      </c>
      <c r="E9560">
        <v>3</v>
      </c>
      <c r="F9560">
        <v>5</v>
      </c>
      <c r="G9560">
        <v>-0.86173986141336156</v>
      </c>
      <c r="H9560">
        <v>0.4015432387766486</v>
      </c>
      <c r="I9560">
        <v>-0.2633006487255749</v>
      </c>
      <c r="J9560">
        <v>1.7484156676811506</v>
      </c>
    </row>
    <row r="9561" spans="1:10" x14ac:dyDescent="0.2">
      <c r="A9561">
        <v>35210890</v>
      </c>
      <c r="B9561">
        <v>524</v>
      </c>
      <c r="C9561">
        <v>2</v>
      </c>
      <c r="D9561">
        <v>2</v>
      </c>
      <c r="E9561">
        <v>2</v>
      </c>
      <c r="F9561">
        <v>5</v>
      </c>
      <c r="G9561">
        <v>-0.71979034589325086</v>
      </c>
      <c r="H9561">
        <v>-0.61514853954664628</v>
      </c>
      <c r="I9561">
        <v>-0.35852241985335537</v>
      </c>
      <c r="J9561">
        <v>1.2381408436891621</v>
      </c>
    </row>
    <row r="9562" spans="1:10" x14ac:dyDescent="0.2">
      <c r="A9562">
        <v>35210891</v>
      </c>
      <c r="B9562">
        <v>533</v>
      </c>
      <c r="C9562">
        <v>1</v>
      </c>
      <c r="D9562">
        <v>4</v>
      </c>
      <c r="E9562">
        <v>2</v>
      </c>
      <c r="F9562">
        <v>5</v>
      </c>
      <c r="G9562">
        <v>-0.76513497205998826</v>
      </c>
      <c r="H9562">
        <v>0.18072687950196586</v>
      </c>
      <c r="I9562">
        <v>-0.5301598612090398</v>
      </c>
      <c r="J9562">
        <v>1.3686851181337549</v>
      </c>
    </row>
    <row r="9563" spans="1:10" x14ac:dyDescent="0.2">
      <c r="A9563">
        <v>35210896</v>
      </c>
      <c r="B9563">
        <v>779</v>
      </c>
      <c r="C9563">
        <v>1</v>
      </c>
      <c r="D9563">
        <v>4</v>
      </c>
      <c r="E9563">
        <v>3</v>
      </c>
      <c r="F9563">
        <v>5</v>
      </c>
      <c r="G9563">
        <v>-0.84568687200941373</v>
      </c>
      <c r="H9563">
        <v>0.21334136866813336</v>
      </c>
      <c r="I9563">
        <v>-0.26475869916457528</v>
      </c>
      <c r="J9563">
        <v>1.5004135808949377</v>
      </c>
    </row>
    <row r="9564" spans="1:10" x14ac:dyDescent="0.2">
      <c r="A9564">
        <v>35210897</v>
      </c>
      <c r="B9564">
        <v>614</v>
      </c>
      <c r="C9564">
        <v>1</v>
      </c>
      <c r="D9564">
        <v>4</v>
      </c>
      <c r="E9564">
        <v>3</v>
      </c>
      <c r="F9564">
        <v>5</v>
      </c>
      <c r="G9564">
        <v>-0.78265527682882829</v>
      </c>
      <c r="H9564">
        <v>0.38871590644537724</v>
      </c>
      <c r="I9564">
        <v>2.430498433181473E-3</v>
      </c>
      <c r="J9564">
        <v>1.2970130766055938</v>
      </c>
    </row>
    <row r="9565" spans="1:10" x14ac:dyDescent="0.2">
      <c r="A9565">
        <v>35210898</v>
      </c>
      <c r="B9565">
        <v>564</v>
      </c>
      <c r="C9565">
        <v>2</v>
      </c>
      <c r="D9565">
        <v>4</v>
      </c>
      <c r="E9565">
        <v>3</v>
      </c>
      <c r="F9565">
        <v>5</v>
      </c>
      <c r="G9565">
        <v>-0.58263790120751757</v>
      </c>
      <c r="H9565">
        <v>0.37938407613653558</v>
      </c>
      <c r="I9565">
        <v>-0.24430810969048805</v>
      </c>
      <c r="J9565">
        <v>1.5736293344870882</v>
      </c>
    </row>
    <row r="9566" spans="1:10" x14ac:dyDescent="0.2">
      <c r="A9566">
        <v>35210899</v>
      </c>
      <c r="B9566">
        <v>418</v>
      </c>
      <c r="C9566">
        <v>2</v>
      </c>
      <c r="D9566">
        <v>3</v>
      </c>
      <c r="E9566">
        <v>3</v>
      </c>
      <c r="F9566">
        <v>5</v>
      </c>
      <c r="G9566">
        <v>-0.53344267821341917</v>
      </c>
      <c r="H9566">
        <v>-0.10570512357852038</v>
      </c>
      <c r="I9566">
        <v>-0.22530000427188596</v>
      </c>
      <c r="J9566">
        <v>1.2001726886625401</v>
      </c>
    </row>
    <row r="9567" spans="1:10" x14ac:dyDescent="0.2">
      <c r="A9567">
        <v>35210900</v>
      </c>
      <c r="B9567">
        <v>419</v>
      </c>
      <c r="C9567">
        <v>2</v>
      </c>
      <c r="D9567">
        <v>4</v>
      </c>
      <c r="E9567">
        <v>4</v>
      </c>
      <c r="F9567">
        <v>5</v>
      </c>
      <c r="G9567">
        <v>-0.73429778819440084</v>
      </c>
      <c r="H9567">
        <v>0.4595709615420322</v>
      </c>
      <c r="I9567">
        <v>0.20088744885293422</v>
      </c>
      <c r="J9567">
        <v>1.7611460018214127</v>
      </c>
    </row>
    <row r="9568" spans="1:10" x14ac:dyDescent="0.2">
      <c r="A9568">
        <v>35210901</v>
      </c>
      <c r="B9568">
        <v>726</v>
      </c>
      <c r="C9568">
        <v>1</v>
      </c>
      <c r="D9568">
        <v>4</v>
      </c>
      <c r="E9568">
        <v>1</v>
      </c>
      <c r="F9568">
        <v>5</v>
      </c>
      <c r="G9568">
        <v>-0.86370543414140966</v>
      </c>
      <c r="H9568">
        <v>0.35687411198863456</v>
      </c>
      <c r="I9568">
        <v>-0.7500014550630637</v>
      </c>
      <c r="J9568">
        <v>2.2610443045991144</v>
      </c>
    </row>
    <row r="9569" spans="1:10" x14ac:dyDescent="0.2">
      <c r="A9569">
        <v>35210902</v>
      </c>
      <c r="B9569">
        <v>582</v>
      </c>
      <c r="C9569">
        <v>1</v>
      </c>
      <c r="D9569">
        <v>4</v>
      </c>
      <c r="E9569">
        <v>2</v>
      </c>
      <c r="F9569">
        <v>5</v>
      </c>
      <c r="G9569">
        <v>-1.1491664089334674</v>
      </c>
      <c r="H9569">
        <v>0.50920604881650033</v>
      </c>
      <c r="I9569">
        <v>-0.39096392958278808</v>
      </c>
      <c r="J9569">
        <v>1.8299781974399258</v>
      </c>
    </row>
    <row r="9570" spans="1:10" x14ac:dyDescent="0.2">
      <c r="A9570">
        <v>35210903</v>
      </c>
      <c r="B9570">
        <v>351</v>
      </c>
      <c r="C9570">
        <v>1</v>
      </c>
      <c r="D9570">
        <v>4</v>
      </c>
      <c r="E9570">
        <v>3</v>
      </c>
      <c r="F9570">
        <v>5</v>
      </c>
      <c r="G9570">
        <v>-0.82515822644967818</v>
      </c>
      <c r="H9570">
        <v>9.3969524466369331E-2</v>
      </c>
      <c r="I9570">
        <v>-0.10292275706526652</v>
      </c>
      <c r="J9570">
        <v>1.6977777943374721</v>
      </c>
    </row>
    <row r="9571" spans="1:10" x14ac:dyDescent="0.2">
      <c r="A9571">
        <v>35210905</v>
      </c>
      <c r="B9571">
        <v>667</v>
      </c>
      <c r="C9571">
        <v>2</v>
      </c>
      <c r="D9571">
        <v>4</v>
      </c>
      <c r="E9571">
        <v>3</v>
      </c>
      <c r="F9571">
        <v>5</v>
      </c>
      <c r="G9571">
        <v>-0.64109430621179875</v>
      </c>
      <c r="H9571">
        <v>-1.5455184847868342E-2</v>
      </c>
      <c r="I9571">
        <v>-0.17832516628069811</v>
      </c>
      <c r="J9571">
        <v>1.155528942773226</v>
      </c>
    </row>
    <row r="9572" spans="1:10" x14ac:dyDescent="0.2">
      <c r="A9572">
        <v>35210906</v>
      </c>
      <c r="B9572">
        <v>524</v>
      </c>
      <c r="C9572">
        <v>1</v>
      </c>
      <c r="D9572">
        <v>4</v>
      </c>
      <c r="E9572">
        <v>2</v>
      </c>
      <c r="F9572">
        <v>5</v>
      </c>
      <c r="G9572">
        <v>-1.0182328059135806</v>
      </c>
      <c r="H9572">
        <v>9.1928964556998727E-2</v>
      </c>
      <c r="I9572">
        <v>-0.45652705775616637</v>
      </c>
      <c r="J9572">
        <v>1.6154147567511958</v>
      </c>
    </row>
    <row r="9573" spans="1:10" x14ac:dyDescent="0.2">
      <c r="A9573">
        <v>35210908</v>
      </c>
      <c r="B9573">
        <v>676</v>
      </c>
      <c r="C9573">
        <v>1</v>
      </c>
      <c r="D9573">
        <v>4</v>
      </c>
      <c r="E9573">
        <v>3</v>
      </c>
      <c r="F9573">
        <v>5</v>
      </c>
      <c r="G9573">
        <v>-1.2742482324431101</v>
      </c>
      <c r="H9573">
        <v>0.19984394384376813</v>
      </c>
      <c r="I9573">
        <v>-0.19953594817308809</v>
      </c>
      <c r="J9573">
        <v>1.8585184359195641</v>
      </c>
    </row>
    <row r="9574" spans="1:10" x14ac:dyDescent="0.2">
      <c r="A9574">
        <v>35210910</v>
      </c>
      <c r="B9574">
        <v>400</v>
      </c>
      <c r="C9574">
        <v>1</v>
      </c>
      <c r="D9574">
        <v>4</v>
      </c>
      <c r="E9574">
        <v>3</v>
      </c>
      <c r="F9574">
        <v>5</v>
      </c>
      <c r="G9574">
        <v>-1.0872572288283324</v>
      </c>
      <c r="H9574">
        <v>0.16725911935406507</v>
      </c>
      <c r="I9574">
        <v>-2.4141868473499944E-2</v>
      </c>
      <c r="J9574">
        <v>1.6299375615409391</v>
      </c>
    </row>
    <row r="9575" spans="1:10" x14ac:dyDescent="0.2">
      <c r="A9575">
        <v>35210911</v>
      </c>
      <c r="B9575">
        <v>643</v>
      </c>
      <c r="C9575">
        <v>1</v>
      </c>
      <c r="D9575">
        <v>4</v>
      </c>
      <c r="E9575">
        <v>2</v>
      </c>
      <c r="F9575">
        <v>5</v>
      </c>
      <c r="G9575">
        <v>-0.90446920802787922</v>
      </c>
      <c r="H9575">
        <v>0.20559853970588662</v>
      </c>
      <c r="I9575">
        <v>-0.37719664363487615</v>
      </c>
      <c r="J9575">
        <v>1.7699258794748631</v>
      </c>
    </row>
    <row r="9576" spans="1:10" x14ac:dyDescent="0.2">
      <c r="A9576">
        <v>35210912</v>
      </c>
      <c r="B9576">
        <v>709</v>
      </c>
      <c r="C9576">
        <v>1</v>
      </c>
      <c r="D9576">
        <v>3</v>
      </c>
      <c r="E9576">
        <v>3</v>
      </c>
      <c r="F9576">
        <v>5</v>
      </c>
      <c r="G9576">
        <v>-0.93902155225870942</v>
      </c>
      <c r="H9576">
        <v>-7.4009348475026326E-2</v>
      </c>
      <c r="I9576">
        <v>-0.20768234323272458</v>
      </c>
      <c r="J9576">
        <v>1.9998042200927246</v>
      </c>
    </row>
    <row r="9577" spans="1:10" x14ac:dyDescent="0.2">
      <c r="A9577">
        <v>35210913</v>
      </c>
      <c r="B9577">
        <v>1082</v>
      </c>
      <c r="C9577">
        <v>1</v>
      </c>
      <c r="D9577">
        <v>4</v>
      </c>
      <c r="E9577">
        <v>2</v>
      </c>
      <c r="F9577">
        <v>5</v>
      </c>
      <c r="G9577">
        <v>-1.1471911790162381</v>
      </c>
      <c r="H9577">
        <v>0.10772745178403192</v>
      </c>
      <c r="I9577">
        <v>-0.54342842570281169</v>
      </c>
      <c r="J9577">
        <v>1.9110089049350956</v>
      </c>
    </row>
    <row r="9578" spans="1:10" x14ac:dyDescent="0.2">
      <c r="A9578">
        <v>35210914</v>
      </c>
      <c r="B9578">
        <v>1010</v>
      </c>
      <c r="C9578">
        <v>3</v>
      </c>
      <c r="D9578">
        <v>4</v>
      </c>
      <c r="E9578">
        <v>3</v>
      </c>
      <c r="F9578">
        <v>5</v>
      </c>
      <c r="G9578">
        <v>-0.38820583960760024</v>
      </c>
      <c r="H9578">
        <v>0.31893285342167094</v>
      </c>
      <c r="I9578">
        <v>-0.27069505309273562</v>
      </c>
      <c r="J9578">
        <v>1.9924295283699052</v>
      </c>
    </row>
    <row r="9579" spans="1:10" x14ac:dyDescent="0.2">
      <c r="A9579">
        <v>35210922</v>
      </c>
      <c r="B9579">
        <v>807</v>
      </c>
      <c r="C9579">
        <v>1</v>
      </c>
      <c r="D9579">
        <v>4</v>
      </c>
      <c r="E9579">
        <v>3</v>
      </c>
      <c r="F9579">
        <v>5</v>
      </c>
      <c r="G9579">
        <v>-0.90172110021056984</v>
      </c>
      <c r="H9579">
        <v>0.40863840892669639</v>
      </c>
      <c r="I9579">
        <v>-0.12331007008240699</v>
      </c>
      <c r="J9579">
        <v>1.568091374083274</v>
      </c>
    </row>
    <row r="9580" spans="1:10" x14ac:dyDescent="0.2">
      <c r="A9580">
        <v>35210923</v>
      </c>
      <c r="B9580">
        <v>699</v>
      </c>
      <c r="C9580">
        <v>2</v>
      </c>
      <c r="D9580">
        <v>4</v>
      </c>
      <c r="E9580">
        <v>3</v>
      </c>
      <c r="F9580">
        <v>5</v>
      </c>
      <c r="G9580">
        <v>-0.73674773771369195</v>
      </c>
      <c r="H9580">
        <v>0.12309367373686396</v>
      </c>
      <c r="I9580">
        <v>-0.13294155300922653</v>
      </c>
      <c r="J9580">
        <v>1.4624452480500461</v>
      </c>
    </row>
    <row r="9581" spans="1:10" x14ac:dyDescent="0.2">
      <c r="A9581">
        <v>35210926</v>
      </c>
      <c r="B9581">
        <v>825</v>
      </c>
      <c r="C9581">
        <v>3</v>
      </c>
      <c r="D9581">
        <v>1</v>
      </c>
      <c r="E9581">
        <v>4</v>
      </c>
      <c r="F9581">
        <v>4</v>
      </c>
      <c r="G9581">
        <v>-0.38492107861195896</v>
      </c>
      <c r="H9581">
        <v>-1.0789890201096457</v>
      </c>
      <c r="I9581">
        <v>0.53546878557312227</v>
      </c>
      <c r="J9581">
        <v>0.21990808167266279</v>
      </c>
    </row>
    <row r="9582" spans="1:10" x14ac:dyDescent="0.2">
      <c r="A9582">
        <v>35210927</v>
      </c>
      <c r="B9582">
        <v>417</v>
      </c>
      <c r="C9582">
        <v>1</v>
      </c>
      <c r="D9582">
        <v>1</v>
      </c>
      <c r="E9582">
        <v>2</v>
      </c>
      <c r="F9582">
        <v>4</v>
      </c>
      <c r="G9582">
        <v>-1.1242365400133816</v>
      </c>
      <c r="H9582">
        <v>-0.85514990180900097</v>
      </c>
      <c r="I9582">
        <v>-0.48680477909949271</v>
      </c>
      <c r="J9582">
        <v>0.55527029422144281</v>
      </c>
    </row>
    <row r="9583" spans="1:10" x14ac:dyDescent="0.2">
      <c r="A9583">
        <v>35210928</v>
      </c>
      <c r="B9583">
        <v>364</v>
      </c>
      <c r="C9583">
        <v>1</v>
      </c>
      <c r="D9583">
        <v>2</v>
      </c>
      <c r="E9583">
        <v>3</v>
      </c>
      <c r="F9583">
        <v>4</v>
      </c>
      <c r="G9583">
        <v>-1.0321800482510217</v>
      </c>
      <c r="H9583">
        <v>-0.74752418075104277</v>
      </c>
      <c r="I9583">
        <v>-0.31096299934367538</v>
      </c>
      <c r="J9583">
        <v>0.42710814521082391</v>
      </c>
    </row>
    <row r="9584" spans="1:10" x14ac:dyDescent="0.2">
      <c r="A9584">
        <v>35210929</v>
      </c>
      <c r="B9584">
        <v>404</v>
      </c>
      <c r="C9584">
        <v>5</v>
      </c>
      <c r="D9584">
        <v>4</v>
      </c>
      <c r="E9584">
        <v>1</v>
      </c>
      <c r="F9584">
        <v>5</v>
      </c>
      <c r="G9584">
        <v>2.2024967349755427</v>
      </c>
      <c r="H9584">
        <v>0.34201866809677589</v>
      </c>
      <c r="I9584">
        <v>-1.0675796056157569</v>
      </c>
      <c r="J9584">
        <v>1.2446089296117893</v>
      </c>
    </row>
    <row r="9585" spans="1:10" x14ac:dyDescent="0.2">
      <c r="A9585">
        <v>35210930</v>
      </c>
      <c r="B9585">
        <v>338</v>
      </c>
      <c r="C9585">
        <v>5</v>
      </c>
      <c r="D9585">
        <v>5</v>
      </c>
      <c r="E9585">
        <v>1</v>
      </c>
      <c r="F9585">
        <v>4</v>
      </c>
      <c r="G9585">
        <v>2.7648424394837123</v>
      </c>
      <c r="H9585">
        <v>0.79846548085321667</v>
      </c>
      <c r="I9585">
        <v>-0.85851170972050395</v>
      </c>
      <c r="J9585">
        <v>0.44496552937579625</v>
      </c>
    </row>
    <row r="9586" spans="1:10" x14ac:dyDescent="0.2">
      <c r="A9586">
        <v>35210931</v>
      </c>
      <c r="B9586">
        <v>390</v>
      </c>
      <c r="C9586">
        <v>1</v>
      </c>
      <c r="D9586">
        <v>1</v>
      </c>
      <c r="E9586">
        <v>3</v>
      </c>
      <c r="F9586">
        <v>4</v>
      </c>
      <c r="G9586">
        <v>-0.90695463246976749</v>
      </c>
      <c r="H9586">
        <v>-0.80722777730876483</v>
      </c>
      <c r="I9586">
        <v>-0.127627904481389</v>
      </c>
      <c r="J9586">
        <v>0.61155630267157579</v>
      </c>
    </row>
    <row r="9587" spans="1:10" x14ac:dyDescent="0.2">
      <c r="A9587">
        <v>35210932</v>
      </c>
      <c r="B9587">
        <v>256</v>
      </c>
      <c r="C9587">
        <v>1</v>
      </c>
      <c r="D9587">
        <v>3</v>
      </c>
      <c r="E9587">
        <v>3</v>
      </c>
      <c r="F9587">
        <v>5</v>
      </c>
      <c r="G9587">
        <v>-0.96492975537719516</v>
      </c>
      <c r="H9587">
        <v>-0.38916877753571311</v>
      </c>
      <c r="I9587">
        <v>-0.27607948525695364</v>
      </c>
      <c r="J9587">
        <v>1.2086172766273444</v>
      </c>
    </row>
    <row r="9588" spans="1:10" x14ac:dyDescent="0.2">
      <c r="A9588">
        <v>35210933</v>
      </c>
      <c r="B9588">
        <v>517</v>
      </c>
      <c r="C9588">
        <v>1</v>
      </c>
      <c r="D9588">
        <v>2</v>
      </c>
      <c r="E9588">
        <v>3</v>
      </c>
      <c r="F9588">
        <v>5</v>
      </c>
      <c r="G9588">
        <v>-0.96443855927101696</v>
      </c>
      <c r="H9588">
        <v>-0.64356106835622939</v>
      </c>
      <c r="I9588">
        <v>-0.13617061306107292</v>
      </c>
      <c r="J9588">
        <v>1.0272074721003064</v>
      </c>
    </row>
    <row r="9589" spans="1:10" x14ac:dyDescent="0.2">
      <c r="A9589">
        <v>35210934</v>
      </c>
      <c r="B9589">
        <v>589</v>
      </c>
      <c r="C9589">
        <v>1</v>
      </c>
      <c r="D9589">
        <v>2</v>
      </c>
      <c r="E9589">
        <v>1</v>
      </c>
      <c r="F9589">
        <v>5</v>
      </c>
      <c r="G9589">
        <v>-0.9232929726657052</v>
      </c>
      <c r="H9589">
        <v>-0.73776932126257</v>
      </c>
      <c r="I9589">
        <v>-0.88056528259999822</v>
      </c>
      <c r="J9589">
        <v>0.82102187013159011</v>
      </c>
    </row>
    <row r="9590" spans="1:10" x14ac:dyDescent="0.2">
      <c r="A9590">
        <v>35210935</v>
      </c>
      <c r="B9590">
        <v>426</v>
      </c>
      <c r="C9590">
        <v>1</v>
      </c>
      <c r="D9590">
        <v>3</v>
      </c>
      <c r="E9590">
        <v>1</v>
      </c>
      <c r="F9590">
        <v>5</v>
      </c>
      <c r="G9590">
        <v>-0.91647665341635354</v>
      </c>
      <c r="H9590">
        <v>-0.28651873099191039</v>
      </c>
      <c r="I9590">
        <v>-0.72953067472871225</v>
      </c>
      <c r="J9590">
        <v>0.84627776988674919</v>
      </c>
    </row>
    <row r="9591" spans="1:10" x14ac:dyDescent="0.2">
      <c r="A9591">
        <v>35210936</v>
      </c>
      <c r="B9591">
        <v>775</v>
      </c>
      <c r="C9591">
        <v>1</v>
      </c>
      <c r="D9591">
        <v>2</v>
      </c>
      <c r="E9591">
        <v>2</v>
      </c>
      <c r="F9591">
        <v>4</v>
      </c>
      <c r="G9591">
        <v>-1.1098781472474175</v>
      </c>
      <c r="H9591">
        <v>-0.72128244377185802</v>
      </c>
      <c r="I9591">
        <v>-0.64861052230383542</v>
      </c>
      <c r="J9591">
        <v>0.64900290239883196</v>
      </c>
    </row>
    <row r="9592" spans="1:10" x14ac:dyDescent="0.2">
      <c r="A9592">
        <v>35210937</v>
      </c>
      <c r="B9592">
        <v>523</v>
      </c>
      <c r="C9592">
        <v>1</v>
      </c>
      <c r="D9592">
        <v>2</v>
      </c>
      <c r="E9592">
        <v>1</v>
      </c>
      <c r="F9592">
        <v>4</v>
      </c>
      <c r="G9592">
        <v>-0.93199862076586837</v>
      </c>
      <c r="H9592">
        <v>-0.56490042265214147</v>
      </c>
      <c r="I9592">
        <v>-0.86513640075808829</v>
      </c>
      <c r="J9592">
        <v>0.15331785450228719</v>
      </c>
    </row>
    <row r="9593" spans="1:10" x14ac:dyDescent="0.2">
      <c r="A9593">
        <v>35210938</v>
      </c>
      <c r="B9593">
        <v>898</v>
      </c>
      <c r="C9593">
        <v>1</v>
      </c>
      <c r="D9593">
        <v>1</v>
      </c>
      <c r="E9593">
        <v>1</v>
      </c>
      <c r="F9593">
        <v>4</v>
      </c>
      <c r="G9593">
        <v>-0.81045834747716683</v>
      </c>
      <c r="H9593">
        <v>-0.82981009156823826</v>
      </c>
      <c r="I9593">
        <v>-0.72022583734846246</v>
      </c>
      <c r="J9593">
        <v>0.44079855476701374</v>
      </c>
    </row>
    <row r="9594" spans="1:10" x14ac:dyDescent="0.2">
      <c r="A9594">
        <v>35210939</v>
      </c>
      <c r="B9594">
        <v>637</v>
      </c>
      <c r="C9594">
        <v>2</v>
      </c>
      <c r="D9594">
        <v>1</v>
      </c>
      <c r="E9594">
        <v>2</v>
      </c>
      <c r="F9594">
        <v>4</v>
      </c>
      <c r="G9594">
        <v>-0.68021458601236728</v>
      </c>
      <c r="H9594">
        <v>-0.90618475887319494</v>
      </c>
      <c r="I9594">
        <v>-0.45869022385957831</v>
      </c>
      <c r="J9594">
        <v>0.65130323184405259</v>
      </c>
    </row>
    <row r="9595" spans="1:10" x14ac:dyDescent="0.2">
      <c r="A9595">
        <v>35210940</v>
      </c>
      <c r="B9595">
        <v>273</v>
      </c>
      <c r="C9595">
        <v>2</v>
      </c>
      <c r="D9595">
        <v>1</v>
      </c>
      <c r="E9595">
        <v>3</v>
      </c>
      <c r="F9595">
        <v>4</v>
      </c>
      <c r="G9595">
        <v>-0.42751062969247278</v>
      </c>
      <c r="H9595">
        <v>-1.3478933208195598</v>
      </c>
      <c r="I9595">
        <v>-5.9954085499277103E-2</v>
      </c>
      <c r="J9595">
        <v>9.9879323661375169E-2</v>
      </c>
    </row>
    <row r="9596" spans="1:10" x14ac:dyDescent="0.2">
      <c r="A9596">
        <v>35210941</v>
      </c>
      <c r="B9596">
        <v>357</v>
      </c>
      <c r="C9596">
        <v>2</v>
      </c>
      <c r="D9596">
        <v>1</v>
      </c>
      <c r="E9596">
        <v>2</v>
      </c>
      <c r="F9596">
        <v>4</v>
      </c>
      <c r="G9596">
        <v>-0.6644882401216754</v>
      </c>
      <c r="H9596">
        <v>-0.78005218253179109</v>
      </c>
      <c r="I9596">
        <v>-0.64958832313347792</v>
      </c>
      <c r="J9596">
        <v>0.28765031021780801</v>
      </c>
    </row>
    <row r="9597" spans="1:10" x14ac:dyDescent="0.2">
      <c r="A9597">
        <v>35210942</v>
      </c>
      <c r="B9597">
        <v>561</v>
      </c>
      <c r="C9597">
        <v>2</v>
      </c>
      <c r="D9597">
        <v>1</v>
      </c>
      <c r="E9597">
        <v>2</v>
      </c>
      <c r="F9597">
        <v>4</v>
      </c>
      <c r="G9597">
        <v>-0.53810026493878249</v>
      </c>
      <c r="H9597">
        <v>-0.93491355658353703</v>
      </c>
      <c r="I9597">
        <v>-0.60519673990539968</v>
      </c>
      <c r="J9597">
        <v>0.1482973765225146</v>
      </c>
    </row>
    <row r="9598" spans="1:10" x14ac:dyDescent="0.2">
      <c r="A9598">
        <v>35210943</v>
      </c>
      <c r="B9598">
        <v>223</v>
      </c>
      <c r="C9598">
        <v>2</v>
      </c>
      <c r="D9598">
        <v>1</v>
      </c>
      <c r="E9598">
        <v>2</v>
      </c>
      <c r="F9598">
        <v>4</v>
      </c>
      <c r="G9598">
        <v>-0.5955221168135103</v>
      </c>
      <c r="H9598">
        <v>-0.89170168369339509</v>
      </c>
      <c r="I9598">
        <v>-0.45901515171001378</v>
      </c>
      <c r="J9598">
        <v>0.1121632644582683</v>
      </c>
    </row>
    <row r="9599" spans="1:10" x14ac:dyDescent="0.2">
      <c r="A9599">
        <v>35210944</v>
      </c>
      <c r="B9599">
        <v>1118</v>
      </c>
      <c r="C9599">
        <v>2</v>
      </c>
      <c r="D9599">
        <v>2</v>
      </c>
      <c r="E9599">
        <v>2</v>
      </c>
      <c r="F9599">
        <v>4</v>
      </c>
      <c r="G9599">
        <v>-0.51023647122114413</v>
      </c>
      <c r="H9599">
        <v>-0.50212492334500203</v>
      </c>
      <c r="I9599">
        <v>-0.6700095991209879</v>
      </c>
      <c r="J9599">
        <v>0.28501594556094084</v>
      </c>
    </row>
    <row r="9600" spans="1:10" x14ac:dyDescent="0.2">
      <c r="A9600">
        <v>35210945</v>
      </c>
      <c r="B9600">
        <v>801</v>
      </c>
      <c r="C9600">
        <v>1</v>
      </c>
      <c r="D9600">
        <v>1</v>
      </c>
      <c r="E9600">
        <v>2</v>
      </c>
      <c r="F9600">
        <v>4</v>
      </c>
      <c r="G9600">
        <v>-0.91950689952229558</v>
      </c>
      <c r="H9600">
        <v>-0.79220311479937822</v>
      </c>
      <c r="I9600">
        <v>-0.6310392245497034</v>
      </c>
      <c r="J9600">
        <v>0.5394687235672273</v>
      </c>
    </row>
    <row r="9601" spans="1:10" x14ac:dyDescent="0.2">
      <c r="A9601">
        <v>35210946</v>
      </c>
      <c r="B9601">
        <v>1335</v>
      </c>
      <c r="C9601">
        <v>1</v>
      </c>
      <c r="D9601">
        <v>3</v>
      </c>
      <c r="E9601">
        <v>1</v>
      </c>
      <c r="F9601">
        <v>5</v>
      </c>
      <c r="G9601">
        <v>-1.3551692753875595</v>
      </c>
      <c r="H9601">
        <v>-0.3737755849419433</v>
      </c>
      <c r="I9601">
        <v>-0.89361009770028599</v>
      </c>
      <c r="J9601">
        <v>0.88164392945863113</v>
      </c>
    </row>
    <row r="9602" spans="1:10" x14ac:dyDescent="0.2">
      <c r="A9602">
        <v>35210947</v>
      </c>
      <c r="B9602">
        <v>677</v>
      </c>
      <c r="C9602">
        <v>1</v>
      </c>
      <c r="D9602">
        <v>4</v>
      </c>
      <c r="E9602">
        <v>1</v>
      </c>
      <c r="F9602">
        <v>5</v>
      </c>
      <c r="G9602">
        <v>-0.89717026974978187</v>
      </c>
      <c r="H9602">
        <v>0.11320292027684931</v>
      </c>
      <c r="I9602">
        <v>-1.1640444037534943</v>
      </c>
      <c r="J9602">
        <v>1.501856283695189</v>
      </c>
    </row>
    <row r="9603" spans="1:10" x14ac:dyDescent="0.2">
      <c r="A9603">
        <v>35210948</v>
      </c>
      <c r="B9603">
        <v>361</v>
      </c>
      <c r="C9603">
        <v>1</v>
      </c>
      <c r="D9603">
        <v>3</v>
      </c>
      <c r="E9603">
        <v>2</v>
      </c>
      <c r="F9603">
        <v>5</v>
      </c>
      <c r="G9603">
        <v>-0.89598896981073173</v>
      </c>
      <c r="H9603">
        <v>-0.42764643078337194</v>
      </c>
      <c r="I9603">
        <v>-0.63881580616468125</v>
      </c>
      <c r="J9603">
        <v>1.1167428774598844</v>
      </c>
    </row>
    <row r="9604" spans="1:10" x14ac:dyDescent="0.2">
      <c r="A9604">
        <v>35210949</v>
      </c>
      <c r="B9604">
        <v>777</v>
      </c>
      <c r="C9604">
        <v>5</v>
      </c>
      <c r="D9604">
        <v>5</v>
      </c>
      <c r="E9604">
        <v>2</v>
      </c>
      <c r="F9604">
        <v>4</v>
      </c>
      <c r="G9604">
        <v>0.66999650293887447</v>
      </c>
      <c r="H9604">
        <v>1.3902829780790149</v>
      </c>
      <c r="I9604">
        <v>-0.45843907936450989</v>
      </c>
      <c r="J9604">
        <v>0.24488758794461346</v>
      </c>
    </row>
    <row r="9605" spans="1:10" x14ac:dyDescent="0.2">
      <c r="A9605">
        <v>35210951</v>
      </c>
      <c r="B9605">
        <v>272</v>
      </c>
      <c r="C9605">
        <v>4</v>
      </c>
      <c r="D9605">
        <v>3</v>
      </c>
      <c r="E9605">
        <v>3</v>
      </c>
      <c r="F9605">
        <v>4</v>
      </c>
      <c r="G9605">
        <v>0.6020600803479752</v>
      </c>
      <c r="H9605">
        <v>-0.14270211530503718</v>
      </c>
      <c r="I9605">
        <v>-0.19139704240451844</v>
      </c>
      <c r="J9605">
        <v>-5.0962875247451467E-2</v>
      </c>
    </row>
    <row r="9606" spans="1:10" x14ac:dyDescent="0.2">
      <c r="A9606">
        <v>35210952</v>
      </c>
      <c r="B9606">
        <v>523</v>
      </c>
      <c r="C9606">
        <v>3</v>
      </c>
      <c r="D9606">
        <v>3</v>
      </c>
      <c r="E9606">
        <v>3</v>
      </c>
      <c r="F9606">
        <v>4</v>
      </c>
      <c r="G9606">
        <v>-0.16795079429463206</v>
      </c>
      <c r="H9606">
        <v>-0.23034544565790915</v>
      </c>
      <c r="I9606">
        <v>7.8197527266757466E-3</v>
      </c>
      <c r="J9606">
        <v>9.4991372649197187E-2</v>
      </c>
    </row>
    <row r="9607" spans="1:10" x14ac:dyDescent="0.2">
      <c r="A9607">
        <v>35210953</v>
      </c>
      <c r="B9607">
        <v>429</v>
      </c>
      <c r="C9607">
        <v>3</v>
      </c>
      <c r="D9607">
        <v>3</v>
      </c>
      <c r="E9607">
        <v>3</v>
      </c>
      <c r="F9607">
        <v>4</v>
      </c>
      <c r="G9607">
        <v>-4.0091676988574645E-2</v>
      </c>
      <c r="H9607">
        <v>-0.26967440383574459</v>
      </c>
      <c r="I9607">
        <v>-0.14471630156174359</v>
      </c>
      <c r="J9607">
        <v>0.20866749307042826</v>
      </c>
    </row>
    <row r="9608" spans="1:10" x14ac:dyDescent="0.2">
      <c r="A9608">
        <v>35210954</v>
      </c>
      <c r="B9608">
        <v>462</v>
      </c>
      <c r="C9608">
        <v>2</v>
      </c>
      <c r="D9608">
        <v>2</v>
      </c>
      <c r="E9608">
        <v>4</v>
      </c>
      <c r="F9608">
        <v>3</v>
      </c>
      <c r="G9608">
        <v>-0.50009336721376463</v>
      </c>
      <c r="H9608">
        <v>-0.46750167611284477</v>
      </c>
      <c r="I9608">
        <v>0.32249394003889631</v>
      </c>
      <c r="J9608">
        <v>-0.24685479179441777</v>
      </c>
    </row>
    <row r="9609" spans="1:10" x14ac:dyDescent="0.2">
      <c r="A9609">
        <v>35210955</v>
      </c>
      <c r="B9609">
        <v>551</v>
      </c>
      <c r="C9609">
        <v>3</v>
      </c>
      <c r="D9609">
        <v>1</v>
      </c>
      <c r="E9609">
        <v>2</v>
      </c>
      <c r="F9609">
        <v>4</v>
      </c>
      <c r="G9609">
        <v>-0.31037294327848342</v>
      </c>
      <c r="H9609">
        <v>-0.96011512022234646</v>
      </c>
      <c r="I9609">
        <v>-0.35457149967749313</v>
      </c>
      <c r="J9609">
        <v>-1.6451252927869919E-2</v>
      </c>
    </row>
    <row r="9610" spans="1:10" x14ac:dyDescent="0.2">
      <c r="A9610">
        <v>35210956</v>
      </c>
      <c r="B9610">
        <v>290</v>
      </c>
      <c r="C9610">
        <v>4</v>
      </c>
      <c r="D9610">
        <v>4</v>
      </c>
      <c r="E9610">
        <v>2</v>
      </c>
      <c r="F9610">
        <v>4</v>
      </c>
      <c r="G9610">
        <v>0.4771832695874435</v>
      </c>
      <c r="H9610">
        <v>-1.0535106041717882E-2</v>
      </c>
      <c r="I9610">
        <v>-0.58964067691526501</v>
      </c>
      <c r="J9610">
        <v>0.24598164469648148</v>
      </c>
    </row>
    <row r="9611" spans="1:10" x14ac:dyDescent="0.2">
      <c r="A9611">
        <v>35210957</v>
      </c>
      <c r="B9611">
        <v>925</v>
      </c>
      <c r="C9611">
        <v>5</v>
      </c>
      <c r="D9611">
        <v>5</v>
      </c>
      <c r="E9611">
        <v>1</v>
      </c>
      <c r="F9611">
        <v>4</v>
      </c>
      <c r="G9611">
        <v>1.3230856256209163</v>
      </c>
      <c r="H9611">
        <v>0.98442725918488128</v>
      </c>
      <c r="I9611">
        <v>-1.0402667806080585</v>
      </c>
      <c r="J9611">
        <v>0.55846023650242893</v>
      </c>
    </row>
    <row r="9612" spans="1:10" x14ac:dyDescent="0.2">
      <c r="A9612">
        <v>35210958</v>
      </c>
      <c r="B9612">
        <v>334</v>
      </c>
      <c r="C9612">
        <v>5</v>
      </c>
      <c r="D9612">
        <v>5</v>
      </c>
      <c r="E9612">
        <v>2</v>
      </c>
      <c r="F9612">
        <v>4</v>
      </c>
      <c r="G9612">
        <v>1.4160983281042432</v>
      </c>
      <c r="H9612">
        <v>3.2440464206119359</v>
      </c>
      <c r="I9612">
        <v>-0.63432149122031567</v>
      </c>
      <c r="J9612">
        <v>0.46767412144723775</v>
      </c>
    </row>
    <row r="9613" spans="1:10" x14ac:dyDescent="0.2">
      <c r="A9613">
        <v>35210959</v>
      </c>
      <c r="B9613">
        <v>1254</v>
      </c>
      <c r="C9613">
        <v>5</v>
      </c>
      <c r="D9613">
        <v>2</v>
      </c>
      <c r="E9613">
        <v>5</v>
      </c>
      <c r="F9613">
        <v>3</v>
      </c>
      <c r="G9613">
        <v>0.99190077924796283</v>
      </c>
      <c r="H9613">
        <v>-0.4624399076461751</v>
      </c>
      <c r="I9613">
        <v>1.066996776877787</v>
      </c>
      <c r="J9613">
        <v>-0.33718870279444296</v>
      </c>
    </row>
    <row r="9614" spans="1:10" x14ac:dyDescent="0.2">
      <c r="A9614">
        <v>35210961</v>
      </c>
      <c r="B9614">
        <v>1437</v>
      </c>
      <c r="C9614">
        <v>4</v>
      </c>
      <c r="D9614">
        <v>3</v>
      </c>
      <c r="E9614">
        <v>1</v>
      </c>
      <c r="F9614">
        <v>4</v>
      </c>
      <c r="G9614">
        <v>0.61559956825570183</v>
      </c>
      <c r="H9614">
        <v>-0.27513373859574153</v>
      </c>
      <c r="I9614">
        <v>-0.9332906210456815</v>
      </c>
      <c r="J9614">
        <v>0.16290106548828839</v>
      </c>
    </row>
    <row r="9615" spans="1:10" x14ac:dyDescent="0.2">
      <c r="A9615">
        <v>35210964</v>
      </c>
      <c r="B9615">
        <v>577</v>
      </c>
      <c r="C9615">
        <v>4</v>
      </c>
      <c r="D9615">
        <v>4</v>
      </c>
      <c r="E9615">
        <v>4</v>
      </c>
      <c r="F9615">
        <v>4</v>
      </c>
      <c r="G9615">
        <v>0.18869753271691297</v>
      </c>
      <c r="H9615">
        <v>0.16504827637754405</v>
      </c>
      <c r="I9615">
        <v>0.43517881092006466</v>
      </c>
      <c r="J9615">
        <v>0.22759879783112585</v>
      </c>
    </row>
    <row r="9616" spans="1:10" x14ac:dyDescent="0.2">
      <c r="A9616">
        <v>35210967</v>
      </c>
      <c r="B9616">
        <v>262</v>
      </c>
      <c r="C9616">
        <v>1</v>
      </c>
      <c r="D9616">
        <v>2</v>
      </c>
      <c r="E9616">
        <v>5</v>
      </c>
      <c r="F9616">
        <v>4</v>
      </c>
      <c r="G9616">
        <v>-0.81120104083427214</v>
      </c>
      <c r="H9616">
        <v>-0.67570650653967157</v>
      </c>
      <c r="I9616">
        <v>0.88021624511537766</v>
      </c>
      <c r="J9616">
        <v>0.14035597602991676</v>
      </c>
    </row>
    <row r="9617" spans="1:10" x14ac:dyDescent="0.2">
      <c r="A9617">
        <v>35210970</v>
      </c>
      <c r="B9617">
        <v>294</v>
      </c>
      <c r="C9617">
        <v>2</v>
      </c>
      <c r="D9617">
        <v>3</v>
      </c>
      <c r="E9617">
        <v>3</v>
      </c>
      <c r="F9617">
        <v>4</v>
      </c>
      <c r="G9617">
        <v>-0.64362228718380332</v>
      </c>
      <c r="H9617">
        <v>-0.42862936849388222</v>
      </c>
      <c r="I9617">
        <v>-0.19700906428250103</v>
      </c>
      <c r="J9617">
        <v>0.64023217711651426</v>
      </c>
    </row>
    <row r="9618" spans="1:10" x14ac:dyDescent="0.2">
      <c r="A9618">
        <v>35210972</v>
      </c>
      <c r="B9618">
        <v>579</v>
      </c>
      <c r="C9618">
        <v>5</v>
      </c>
      <c r="D9618">
        <v>3</v>
      </c>
      <c r="E9618">
        <v>5</v>
      </c>
      <c r="F9618">
        <v>1</v>
      </c>
      <c r="G9618">
        <v>0.92241209777545796</v>
      </c>
      <c r="H9618">
        <v>-0.37350345101997406</v>
      </c>
      <c r="I9618">
        <v>6.130074022920871</v>
      </c>
      <c r="J9618">
        <v>-0.76161085124862848</v>
      </c>
    </row>
    <row r="9619" spans="1:10" x14ac:dyDescent="0.2">
      <c r="A9619">
        <v>35210973</v>
      </c>
      <c r="B9619">
        <v>291</v>
      </c>
      <c r="C9619">
        <v>3</v>
      </c>
      <c r="D9619">
        <v>2</v>
      </c>
      <c r="E9619">
        <v>5</v>
      </c>
      <c r="F9619">
        <v>4</v>
      </c>
      <c r="G9619">
        <v>-0.23660901547516899</v>
      </c>
      <c r="H9619">
        <v>-0.57558415251435102</v>
      </c>
      <c r="I9619">
        <v>0.93238547359956847</v>
      </c>
      <c r="J9619">
        <v>-4.1330712483540338E-2</v>
      </c>
    </row>
    <row r="9620" spans="1:10" x14ac:dyDescent="0.2">
      <c r="A9620">
        <v>35210974</v>
      </c>
      <c r="B9620">
        <v>1127</v>
      </c>
      <c r="C9620">
        <v>5</v>
      </c>
      <c r="D9620">
        <v>4</v>
      </c>
      <c r="E9620">
        <v>5</v>
      </c>
      <c r="F9620">
        <v>4</v>
      </c>
      <c r="G9620">
        <v>0.89329805781267668</v>
      </c>
      <c r="H9620">
        <v>0.48880842886901021</v>
      </c>
      <c r="I9620">
        <v>1.0984320221198294</v>
      </c>
      <c r="J9620">
        <v>0.33861690951619161</v>
      </c>
    </row>
    <row r="9621" spans="1:10" x14ac:dyDescent="0.2">
      <c r="A9621">
        <v>35210975</v>
      </c>
      <c r="B9621">
        <v>655</v>
      </c>
      <c r="C9621">
        <v>4</v>
      </c>
      <c r="D9621">
        <v>5</v>
      </c>
      <c r="E9621">
        <v>1</v>
      </c>
      <c r="F9621">
        <v>5</v>
      </c>
      <c r="G9621">
        <v>7.4347467013536617E-2</v>
      </c>
      <c r="H9621">
        <v>1.8984870530518991</v>
      </c>
      <c r="I9621">
        <v>-0.83859841543613434</v>
      </c>
      <c r="J9621">
        <v>2.5924997295623746</v>
      </c>
    </row>
    <row r="9622" spans="1:10" x14ac:dyDescent="0.2">
      <c r="A9622">
        <v>35210976</v>
      </c>
      <c r="B9622">
        <v>1698</v>
      </c>
      <c r="C9622">
        <v>3</v>
      </c>
      <c r="D9622">
        <v>5</v>
      </c>
      <c r="E9622">
        <v>1</v>
      </c>
      <c r="F9622">
        <v>5</v>
      </c>
      <c r="G9622">
        <v>-0.36804102659103977</v>
      </c>
      <c r="H9622">
        <v>2.1846416021768338</v>
      </c>
      <c r="I9622">
        <v>-1.1811717541977631</v>
      </c>
      <c r="J9622">
        <v>3.1829978890170887</v>
      </c>
    </row>
    <row r="9623" spans="1:10" x14ac:dyDescent="0.2">
      <c r="A9623">
        <v>35210977</v>
      </c>
      <c r="B9623">
        <v>723</v>
      </c>
      <c r="C9623">
        <v>1</v>
      </c>
      <c r="D9623">
        <v>5</v>
      </c>
      <c r="E9623">
        <v>1</v>
      </c>
      <c r="F9623">
        <v>5</v>
      </c>
      <c r="G9623">
        <v>-0.82395741606598649</v>
      </c>
      <c r="H9623">
        <v>1.4520733141993705</v>
      </c>
      <c r="I9623">
        <v>-0.80987846484631776</v>
      </c>
      <c r="J9623">
        <v>1.2573344105909143</v>
      </c>
    </row>
    <row r="9624" spans="1:10" x14ac:dyDescent="0.2">
      <c r="A9624">
        <v>35210981</v>
      </c>
      <c r="B9624">
        <v>703</v>
      </c>
      <c r="C9624">
        <v>3</v>
      </c>
      <c r="D9624">
        <v>4</v>
      </c>
      <c r="E9624">
        <v>2</v>
      </c>
      <c r="F9624">
        <v>5</v>
      </c>
      <c r="G9624">
        <v>-9.5080779220068939E-2</v>
      </c>
      <c r="H9624">
        <v>0.47772935526398957</v>
      </c>
      <c r="I9624">
        <v>-0.35389990533260118</v>
      </c>
      <c r="J9624">
        <v>1.3695565548866169</v>
      </c>
    </row>
    <row r="9625" spans="1:10" x14ac:dyDescent="0.2">
      <c r="A9625">
        <v>35210984</v>
      </c>
      <c r="B9625">
        <v>1073</v>
      </c>
      <c r="C9625">
        <v>3</v>
      </c>
      <c r="D9625">
        <v>2</v>
      </c>
      <c r="E9625">
        <v>2</v>
      </c>
      <c r="F9625">
        <v>4</v>
      </c>
      <c r="G9625">
        <v>-0.15717110749682225</v>
      </c>
      <c r="H9625">
        <v>-0.50886738516631425</v>
      </c>
      <c r="I9625">
        <v>-0.40819707122763854</v>
      </c>
      <c r="J9625">
        <v>0.28045275270944675</v>
      </c>
    </row>
    <row r="9626" spans="1:10" x14ac:dyDescent="0.2">
      <c r="A9626">
        <v>35210985</v>
      </c>
      <c r="B9626">
        <v>564</v>
      </c>
      <c r="C9626">
        <v>4</v>
      </c>
      <c r="D9626">
        <v>4</v>
      </c>
      <c r="E9626">
        <v>3</v>
      </c>
      <c r="F9626">
        <v>5</v>
      </c>
      <c r="G9626">
        <v>0.59598155382488271</v>
      </c>
      <c r="H9626">
        <v>0.34650790040649909</v>
      </c>
      <c r="I9626">
        <v>-0.1409906398514118</v>
      </c>
      <c r="J9626">
        <v>1.5692298383758834</v>
      </c>
    </row>
    <row r="9627" spans="1:10" x14ac:dyDescent="0.2">
      <c r="A9627">
        <v>35210989</v>
      </c>
      <c r="B9627">
        <v>747</v>
      </c>
      <c r="C9627">
        <v>3</v>
      </c>
      <c r="D9627">
        <v>4</v>
      </c>
      <c r="E9627">
        <v>2</v>
      </c>
      <c r="F9627">
        <v>5</v>
      </c>
      <c r="G9627">
        <v>-0.16027467979471088</v>
      </c>
      <c r="H9627">
        <v>8.8588785634146849E-2</v>
      </c>
      <c r="I9627">
        <v>-0.68618803418305119</v>
      </c>
      <c r="J9627">
        <v>1.7404706532437104</v>
      </c>
    </row>
    <row r="9628" spans="1:10" x14ac:dyDescent="0.2">
      <c r="A9628">
        <v>35210993</v>
      </c>
      <c r="B9628">
        <v>367</v>
      </c>
      <c r="C9628">
        <v>1</v>
      </c>
      <c r="D9628">
        <v>2</v>
      </c>
      <c r="E9628">
        <v>5</v>
      </c>
      <c r="F9628">
        <v>4</v>
      </c>
      <c r="G9628">
        <v>-0.81144108088149014</v>
      </c>
      <c r="H9628">
        <v>-0.62239595412496695</v>
      </c>
      <c r="I9628">
        <v>0.60787362686355539</v>
      </c>
      <c r="J9628">
        <v>-4.2814857035244347E-2</v>
      </c>
    </row>
    <row r="9629" spans="1:10" x14ac:dyDescent="0.2">
      <c r="A9629">
        <v>35210996</v>
      </c>
      <c r="B9629">
        <v>649</v>
      </c>
      <c r="C9629">
        <v>5</v>
      </c>
      <c r="D9629">
        <v>2</v>
      </c>
      <c r="E9629">
        <v>2</v>
      </c>
      <c r="F9629">
        <v>4</v>
      </c>
      <c r="G9629">
        <v>0.85089547530800336</v>
      </c>
      <c r="H9629">
        <v>-0.59021637093436352</v>
      </c>
      <c r="I9629">
        <v>-0.54476737912171369</v>
      </c>
      <c r="J9629">
        <v>0.26207272976162421</v>
      </c>
    </row>
    <row r="9630" spans="1:10" x14ac:dyDescent="0.2">
      <c r="A9630">
        <v>35210997</v>
      </c>
      <c r="B9630">
        <v>1183</v>
      </c>
      <c r="C9630">
        <v>4</v>
      </c>
      <c r="D9630">
        <v>5</v>
      </c>
      <c r="E9630">
        <v>1</v>
      </c>
      <c r="F9630">
        <v>5</v>
      </c>
      <c r="G9630">
        <v>6.2646534131423098E-2</v>
      </c>
      <c r="H9630">
        <v>1.0901631114737313</v>
      </c>
      <c r="I9630">
        <v>-0.74886353164171604</v>
      </c>
      <c r="J9630">
        <v>2.6476568633716639</v>
      </c>
    </row>
    <row r="9631" spans="1:10" x14ac:dyDescent="0.2">
      <c r="A9631">
        <v>35210998</v>
      </c>
      <c r="B9631">
        <v>644</v>
      </c>
      <c r="C9631">
        <v>3</v>
      </c>
      <c r="D9631">
        <v>1</v>
      </c>
      <c r="E9631">
        <v>5</v>
      </c>
      <c r="F9631">
        <v>4</v>
      </c>
      <c r="G9631">
        <v>-0.24435863142626135</v>
      </c>
      <c r="H9631">
        <v>-0.82900924463713743</v>
      </c>
      <c r="I9631">
        <v>0.65259657558583095</v>
      </c>
      <c r="J9631">
        <v>-5.0615617797098236E-2</v>
      </c>
    </row>
    <row r="9632" spans="1:10" x14ac:dyDescent="0.2">
      <c r="A9632">
        <v>35210999</v>
      </c>
      <c r="B9632">
        <v>467</v>
      </c>
      <c r="C9632">
        <v>1</v>
      </c>
      <c r="D9632">
        <v>2</v>
      </c>
      <c r="E9632">
        <v>2</v>
      </c>
      <c r="F9632">
        <v>4</v>
      </c>
      <c r="G9632">
        <v>-0.94025475708121575</v>
      </c>
      <c r="H9632">
        <v>-0.73740889845716318</v>
      </c>
      <c r="I9632">
        <v>-0.35782112940501343</v>
      </c>
      <c r="J9632">
        <v>0.21071292396947622</v>
      </c>
    </row>
    <row r="9633" spans="1:10" x14ac:dyDescent="0.2">
      <c r="A9633">
        <v>35211000</v>
      </c>
      <c r="B9633">
        <v>457</v>
      </c>
      <c r="C9633">
        <v>3</v>
      </c>
      <c r="D9633">
        <v>2</v>
      </c>
      <c r="E9633">
        <v>5</v>
      </c>
      <c r="F9633">
        <v>4</v>
      </c>
      <c r="G9633">
        <v>-0.10147621318377668</v>
      </c>
      <c r="H9633">
        <v>-0.45657351841068383</v>
      </c>
      <c r="I9633">
        <v>0.89851675656177621</v>
      </c>
      <c r="J9633">
        <v>-2.4729393767945806E-2</v>
      </c>
    </row>
    <row r="9634" spans="1:10" x14ac:dyDescent="0.2">
      <c r="A9634">
        <v>35211001</v>
      </c>
      <c r="B9634">
        <v>427</v>
      </c>
      <c r="C9634">
        <v>2</v>
      </c>
      <c r="D9634">
        <v>2</v>
      </c>
      <c r="E9634">
        <v>4</v>
      </c>
      <c r="F9634">
        <v>4</v>
      </c>
      <c r="G9634">
        <v>-0.73708182597477712</v>
      </c>
      <c r="H9634">
        <v>-0.73160688401566665</v>
      </c>
      <c r="I9634">
        <v>0.23100321262901</v>
      </c>
      <c r="J9634">
        <v>-2.2300748992407304E-2</v>
      </c>
    </row>
    <row r="9635" spans="1:10" x14ac:dyDescent="0.2">
      <c r="A9635">
        <v>35211003</v>
      </c>
      <c r="B9635">
        <v>946</v>
      </c>
      <c r="C9635">
        <v>4</v>
      </c>
      <c r="D9635">
        <v>2</v>
      </c>
      <c r="E9635">
        <v>5</v>
      </c>
      <c r="F9635">
        <v>4</v>
      </c>
      <c r="G9635">
        <v>0.53395370688104082</v>
      </c>
      <c r="H9635">
        <v>-0.48494929105537654</v>
      </c>
      <c r="I9635">
        <v>1.6683053030861406</v>
      </c>
      <c r="J9635">
        <v>0.18217937452486463</v>
      </c>
    </row>
    <row r="9636" spans="1:10" x14ac:dyDescent="0.2">
      <c r="A9636">
        <v>35211005</v>
      </c>
      <c r="B9636">
        <v>522</v>
      </c>
      <c r="C9636">
        <v>3</v>
      </c>
      <c r="D9636">
        <v>4</v>
      </c>
      <c r="E9636">
        <v>1</v>
      </c>
      <c r="F9636">
        <v>5</v>
      </c>
      <c r="G9636">
        <v>-2.3681593920585581E-2</v>
      </c>
      <c r="H9636">
        <v>0.19036308199787422</v>
      </c>
      <c r="I9636">
        <v>-1.0759603511124922</v>
      </c>
      <c r="J9636">
        <v>0.83164807086645798</v>
      </c>
    </row>
    <row r="9637" spans="1:10" x14ac:dyDescent="0.2">
      <c r="A9637">
        <v>35211006</v>
      </c>
      <c r="B9637">
        <v>794</v>
      </c>
      <c r="C9637">
        <v>5</v>
      </c>
      <c r="D9637">
        <v>5</v>
      </c>
      <c r="E9637">
        <v>2</v>
      </c>
      <c r="F9637">
        <v>5</v>
      </c>
      <c r="G9637">
        <v>0.85738661072171229</v>
      </c>
      <c r="H9637">
        <v>2.2541276013905582</v>
      </c>
      <c r="I9637">
        <v>-0.69865912601469005</v>
      </c>
      <c r="J9637">
        <v>2.564143192968718</v>
      </c>
    </row>
    <row r="9638" spans="1:10" x14ac:dyDescent="0.2">
      <c r="A9638">
        <v>35211007</v>
      </c>
      <c r="B9638">
        <v>646</v>
      </c>
      <c r="C9638">
        <v>2</v>
      </c>
      <c r="D9638">
        <v>4</v>
      </c>
      <c r="E9638">
        <v>3</v>
      </c>
      <c r="F9638">
        <v>4</v>
      </c>
      <c r="G9638">
        <v>-0.65448553220077965</v>
      </c>
      <c r="H9638">
        <v>9.9152699532360056E-2</v>
      </c>
      <c r="I9638">
        <v>-6.0964614933403542E-2</v>
      </c>
      <c r="J9638">
        <v>0.38909530964796063</v>
      </c>
    </row>
    <row r="9639" spans="1:10" x14ac:dyDescent="0.2">
      <c r="A9639">
        <v>35211008</v>
      </c>
      <c r="B9639">
        <v>939</v>
      </c>
      <c r="C9639">
        <v>5</v>
      </c>
      <c r="D9639">
        <v>3</v>
      </c>
      <c r="E9639">
        <v>5</v>
      </c>
      <c r="F9639">
        <v>4</v>
      </c>
      <c r="G9639">
        <v>0.70274745746020439</v>
      </c>
      <c r="H9639">
        <v>-0.36089843663555882</v>
      </c>
      <c r="I9639">
        <v>0.97176434486304542</v>
      </c>
      <c r="J9639">
        <v>0.18072431129650507</v>
      </c>
    </row>
    <row r="9640" spans="1:10" x14ac:dyDescent="0.2">
      <c r="A9640">
        <v>35211009</v>
      </c>
      <c r="B9640">
        <v>514</v>
      </c>
      <c r="C9640">
        <v>3</v>
      </c>
      <c r="D9640">
        <v>2</v>
      </c>
      <c r="E9640">
        <v>4</v>
      </c>
      <c r="F9640">
        <v>4</v>
      </c>
      <c r="G9640">
        <v>-0.19651104144718862</v>
      </c>
      <c r="H9640">
        <v>-0.50124838874405286</v>
      </c>
      <c r="I9640">
        <v>0.55280019436534211</v>
      </c>
      <c r="J9640">
        <v>0.58012515297822542</v>
      </c>
    </row>
    <row r="9641" spans="1:10" x14ac:dyDescent="0.2">
      <c r="A9641">
        <v>35211010</v>
      </c>
      <c r="B9641">
        <v>446</v>
      </c>
      <c r="C9641">
        <v>2</v>
      </c>
      <c r="D9641">
        <v>2</v>
      </c>
      <c r="E9641">
        <v>4</v>
      </c>
      <c r="F9641">
        <v>4</v>
      </c>
      <c r="G9641">
        <v>-0.69905943886430566</v>
      </c>
      <c r="H9641">
        <v>-0.4496548071409715</v>
      </c>
      <c r="I9641">
        <v>0.37168146285456222</v>
      </c>
      <c r="J9641">
        <v>0.48353742887883788</v>
      </c>
    </row>
    <row r="9642" spans="1:10" x14ac:dyDescent="0.2">
      <c r="A9642">
        <v>35211011</v>
      </c>
      <c r="B9642">
        <v>316</v>
      </c>
      <c r="C9642">
        <v>2</v>
      </c>
      <c r="D9642">
        <v>2</v>
      </c>
      <c r="E9642">
        <v>4</v>
      </c>
      <c r="F9642">
        <v>5</v>
      </c>
      <c r="G9642">
        <v>-0.6218112327265245</v>
      </c>
      <c r="H9642">
        <v>-0.49663530829967134</v>
      </c>
      <c r="I9642">
        <v>0.29077594895445985</v>
      </c>
      <c r="J9642">
        <v>0.79309886293173171</v>
      </c>
    </row>
    <row r="9643" spans="1:10" x14ac:dyDescent="0.2">
      <c r="A9643">
        <v>35211013</v>
      </c>
      <c r="B9643">
        <v>539</v>
      </c>
      <c r="C9643">
        <v>2</v>
      </c>
      <c r="D9643">
        <v>1</v>
      </c>
      <c r="E9643">
        <v>4</v>
      </c>
      <c r="F9643">
        <v>4</v>
      </c>
      <c r="G9643">
        <v>-0.44067943868652337</v>
      </c>
      <c r="H9643">
        <v>-0.85048297090328862</v>
      </c>
      <c r="I9643">
        <v>0.36080625071214495</v>
      </c>
      <c r="J9643">
        <v>0.2278008154225607</v>
      </c>
    </row>
    <row r="9644" spans="1:10" x14ac:dyDescent="0.2">
      <c r="A9644">
        <v>35211014</v>
      </c>
      <c r="B9644">
        <v>1137</v>
      </c>
      <c r="C9644">
        <v>4</v>
      </c>
      <c r="D9644">
        <v>4</v>
      </c>
      <c r="E9644">
        <v>1</v>
      </c>
      <c r="F9644">
        <v>5</v>
      </c>
      <c r="G9644">
        <v>0.63264915501006869</v>
      </c>
      <c r="H9644">
        <v>0.23949443624555472</v>
      </c>
      <c r="I9644">
        <v>-0.71366811344105552</v>
      </c>
      <c r="J9644">
        <v>1.3751996442604182</v>
      </c>
    </row>
    <row r="9645" spans="1:10" x14ac:dyDescent="0.2">
      <c r="A9645">
        <v>35211016</v>
      </c>
      <c r="B9645">
        <v>574</v>
      </c>
      <c r="C9645">
        <v>1</v>
      </c>
      <c r="D9645">
        <v>2</v>
      </c>
      <c r="E9645">
        <v>1</v>
      </c>
      <c r="F9645">
        <v>5</v>
      </c>
      <c r="G9645">
        <v>-0.87134765838211592</v>
      </c>
      <c r="H9645">
        <v>-0.46871446809610395</v>
      </c>
      <c r="I9645">
        <v>-0.85121538896521187</v>
      </c>
      <c r="J9645">
        <v>0.90865806340130484</v>
      </c>
    </row>
    <row r="9646" spans="1:10" x14ac:dyDescent="0.2">
      <c r="A9646">
        <v>35211017</v>
      </c>
      <c r="B9646">
        <v>549</v>
      </c>
      <c r="C9646">
        <v>2</v>
      </c>
      <c r="D9646">
        <v>2</v>
      </c>
      <c r="E9646">
        <v>2</v>
      </c>
      <c r="F9646">
        <v>5</v>
      </c>
      <c r="G9646">
        <v>-0.74191890274440786</v>
      </c>
      <c r="H9646">
        <v>-0.49041997170326523</v>
      </c>
      <c r="I9646">
        <v>-0.68516339681295158</v>
      </c>
      <c r="J9646">
        <v>0.84895608989076377</v>
      </c>
    </row>
    <row r="9647" spans="1:10" x14ac:dyDescent="0.2">
      <c r="A9647">
        <v>35211018</v>
      </c>
      <c r="B9647">
        <v>530</v>
      </c>
      <c r="C9647">
        <v>1</v>
      </c>
      <c r="D9647">
        <v>2</v>
      </c>
      <c r="E9647">
        <v>2</v>
      </c>
      <c r="F9647">
        <v>4</v>
      </c>
      <c r="G9647">
        <v>-0.94121937655425314</v>
      </c>
      <c r="H9647">
        <v>-0.67795293273722468</v>
      </c>
      <c r="I9647">
        <v>-0.68942180649354423</v>
      </c>
      <c r="J9647">
        <v>0.65947114613810787</v>
      </c>
    </row>
    <row r="9648" spans="1:10" x14ac:dyDescent="0.2">
      <c r="A9648">
        <v>35211019</v>
      </c>
      <c r="B9648">
        <v>549</v>
      </c>
      <c r="C9648">
        <v>1</v>
      </c>
      <c r="D9648">
        <v>2</v>
      </c>
      <c r="E9648">
        <v>2</v>
      </c>
      <c r="F9648">
        <v>5</v>
      </c>
      <c r="G9648">
        <v>-0.78759426301438373</v>
      </c>
      <c r="H9648">
        <v>-0.68724865713503158</v>
      </c>
      <c r="I9648">
        <v>-0.43866215178960322</v>
      </c>
      <c r="J9648">
        <v>0.82528648325190335</v>
      </c>
    </row>
    <row r="9649" spans="1:10" x14ac:dyDescent="0.2">
      <c r="A9649">
        <v>35211021</v>
      </c>
      <c r="B9649">
        <v>358</v>
      </c>
      <c r="C9649">
        <v>2</v>
      </c>
      <c r="D9649">
        <v>2</v>
      </c>
      <c r="E9649">
        <v>3</v>
      </c>
      <c r="F9649">
        <v>5</v>
      </c>
      <c r="G9649">
        <v>-0.69946099789574845</v>
      </c>
      <c r="H9649">
        <v>-0.5453072310009347</v>
      </c>
      <c r="I9649">
        <v>1.081746471049394E-2</v>
      </c>
      <c r="J9649">
        <v>0.83287537169944514</v>
      </c>
    </row>
    <row r="9650" spans="1:10" x14ac:dyDescent="0.2">
      <c r="A9650">
        <v>35211022</v>
      </c>
      <c r="B9650">
        <v>450</v>
      </c>
      <c r="C9650">
        <v>2</v>
      </c>
      <c r="D9650">
        <v>2</v>
      </c>
      <c r="E9650">
        <v>3</v>
      </c>
      <c r="F9650">
        <v>5</v>
      </c>
      <c r="G9650">
        <v>-0.68315680636989262</v>
      </c>
      <c r="H9650">
        <v>-0.72662151510196704</v>
      </c>
      <c r="I9650">
        <v>-0.2880873549780204</v>
      </c>
      <c r="J9650">
        <v>1.0840393582605483</v>
      </c>
    </row>
    <row r="9651" spans="1:10" x14ac:dyDescent="0.2">
      <c r="A9651">
        <v>35211023</v>
      </c>
      <c r="B9651">
        <v>430</v>
      </c>
      <c r="C9651">
        <v>1</v>
      </c>
      <c r="D9651">
        <v>2</v>
      </c>
      <c r="E9651">
        <v>2</v>
      </c>
      <c r="F9651">
        <v>5</v>
      </c>
      <c r="G9651">
        <v>-0.80233463171198838</v>
      </c>
      <c r="H9651">
        <v>-0.58656760765306948</v>
      </c>
      <c r="I9651">
        <v>-0.44808240539268152</v>
      </c>
      <c r="J9651">
        <v>0.74760676427987449</v>
      </c>
    </row>
    <row r="9652" spans="1:10" x14ac:dyDescent="0.2">
      <c r="A9652">
        <v>35211024</v>
      </c>
      <c r="B9652">
        <v>1425</v>
      </c>
      <c r="C9652">
        <v>4</v>
      </c>
      <c r="D9652">
        <v>5</v>
      </c>
      <c r="E9652">
        <v>4</v>
      </c>
      <c r="F9652">
        <v>5</v>
      </c>
      <c r="G9652">
        <v>0.38103819448019416</v>
      </c>
      <c r="H9652">
        <v>1.9191928390104525</v>
      </c>
      <c r="I9652">
        <v>0.1699620837229214</v>
      </c>
      <c r="J9652">
        <v>1.4231558437615135</v>
      </c>
    </row>
    <row r="9653" spans="1:10" x14ac:dyDescent="0.2">
      <c r="A9653">
        <v>35211025</v>
      </c>
      <c r="B9653">
        <v>1024</v>
      </c>
      <c r="C9653">
        <v>1</v>
      </c>
      <c r="D9653">
        <v>2</v>
      </c>
      <c r="E9653">
        <v>1</v>
      </c>
      <c r="F9653">
        <v>5</v>
      </c>
      <c r="G9653">
        <v>-1.4481037441898437</v>
      </c>
      <c r="H9653">
        <v>-0.45603373684142628</v>
      </c>
      <c r="I9653">
        <v>-0.80024764177723906</v>
      </c>
      <c r="J9653">
        <v>0.89051612686452852</v>
      </c>
    </row>
    <row r="9654" spans="1:10" x14ac:dyDescent="0.2">
      <c r="A9654">
        <v>35211031</v>
      </c>
      <c r="B9654">
        <v>355</v>
      </c>
      <c r="C9654">
        <v>1</v>
      </c>
      <c r="D9654">
        <v>4</v>
      </c>
      <c r="E9654">
        <v>4</v>
      </c>
      <c r="F9654">
        <v>5</v>
      </c>
      <c r="G9654">
        <v>-1.261822807417696</v>
      </c>
      <c r="H9654">
        <v>0.19303197304007016</v>
      </c>
      <c r="I9654">
        <v>8.4931429408742237E-2</v>
      </c>
      <c r="J9654">
        <v>1.564983936984202</v>
      </c>
    </row>
    <row r="9655" spans="1:10" x14ac:dyDescent="0.2">
      <c r="A9655">
        <v>35211032</v>
      </c>
      <c r="B9655">
        <v>2091</v>
      </c>
      <c r="C9655">
        <v>2</v>
      </c>
      <c r="D9655">
        <v>4</v>
      </c>
      <c r="E9655">
        <v>1</v>
      </c>
      <c r="F9655">
        <v>5</v>
      </c>
      <c r="G9655">
        <v>-0.42199170784119971</v>
      </c>
      <c r="H9655">
        <v>0.20452562792710999</v>
      </c>
      <c r="I9655">
        <v>-0.94920150777777135</v>
      </c>
      <c r="J9655">
        <v>2.4132518918982533</v>
      </c>
    </row>
    <row r="9656" spans="1:10" x14ac:dyDescent="0.2">
      <c r="A9656">
        <v>35211033</v>
      </c>
      <c r="B9656">
        <v>913</v>
      </c>
      <c r="C9656">
        <v>4</v>
      </c>
      <c r="D9656">
        <v>5</v>
      </c>
      <c r="E9656">
        <v>1</v>
      </c>
      <c r="F9656">
        <v>5</v>
      </c>
      <c r="G9656">
        <v>0.499473609369185</v>
      </c>
      <c r="H9656">
        <v>1.0508937094834978</v>
      </c>
      <c r="I9656">
        <v>-0.85546802924436827</v>
      </c>
      <c r="J9656">
        <v>2.3478324252935123</v>
      </c>
    </row>
    <row r="9657" spans="1:10" x14ac:dyDescent="0.2">
      <c r="A9657">
        <v>35211034</v>
      </c>
      <c r="B9657">
        <v>740</v>
      </c>
      <c r="C9657">
        <v>4</v>
      </c>
      <c r="D9657">
        <v>5</v>
      </c>
      <c r="E9657">
        <v>1</v>
      </c>
      <c r="F9657">
        <v>5</v>
      </c>
      <c r="G9657">
        <v>0.22383177259509396</v>
      </c>
      <c r="H9657">
        <v>2.8279910384705675</v>
      </c>
      <c r="I9657">
        <v>-0.97542164994194247</v>
      </c>
      <c r="J9657">
        <v>1.4990990103974826</v>
      </c>
    </row>
    <row r="9658" spans="1:10" x14ac:dyDescent="0.2">
      <c r="A9658">
        <v>35211035</v>
      </c>
      <c r="B9658">
        <v>532</v>
      </c>
      <c r="C9658">
        <v>1</v>
      </c>
      <c r="D9658">
        <v>3</v>
      </c>
      <c r="E9658">
        <v>3</v>
      </c>
      <c r="F9658">
        <v>5</v>
      </c>
      <c r="G9658">
        <v>-1.1944947962516681</v>
      </c>
      <c r="H9658">
        <v>-0.13647725498269161</v>
      </c>
      <c r="I9658">
        <v>-0.278632035968011</v>
      </c>
      <c r="J9658">
        <v>1.4198594987597908</v>
      </c>
    </row>
    <row r="9659" spans="1:10" x14ac:dyDescent="0.2">
      <c r="A9659">
        <v>35211036</v>
      </c>
      <c r="B9659">
        <v>1110</v>
      </c>
      <c r="C9659">
        <v>5</v>
      </c>
      <c r="D9659">
        <v>4</v>
      </c>
      <c r="E9659">
        <v>1</v>
      </c>
      <c r="F9659">
        <v>5</v>
      </c>
      <c r="G9659">
        <v>0.76824335093899188</v>
      </c>
      <c r="H9659">
        <v>0.58854180246314092</v>
      </c>
      <c r="I9659">
        <v>-1.193656207104671</v>
      </c>
      <c r="J9659">
        <v>3.1036979110958747</v>
      </c>
    </row>
    <row r="9660" spans="1:10" x14ac:dyDescent="0.2">
      <c r="A9660">
        <v>35211037</v>
      </c>
      <c r="B9660">
        <v>782</v>
      </c>
      <c r="C9660">
        <v>4</v>
      </c>
      <c r="D9660">
        <v>5</v>
      </c>
      <c r="E9660">
        <v>3</v>
      </c>
      <c r="F9660">
        <v>5</v>
      </c>
      <c r="G9660">
        <v>0.62571852192741617</v>
      </c>
      <c r="H9660">
        <v>3.0519043404722077</v>
      </c>
      <c r="I9660">
        <v>2.94829468825486E-3</v>
      </c>
      <c r="J9660">
        <v>1.2664582247408132</v>
      </c>
    </row>
    <row r="9661" spans="1:10" x14ac:dyDescent="0.2">
      <c r="A9661">
        <v>35211038</v>
      </c>
      <c r="B9661">
        <v>611</v>
      </c>
      <c r="C9661">
        <v>1</v>
      </c>
      <c r="D9661">
        <v>4</v>
      </c>
      <c r="E9661">
        <v>2</v>
      </c>
      <c r="F9661">
        <v>5</v>
      </c>
      <c r="G9661">
        <v>-0.84679840683358854</v>
      </c>
      <c r="H9661">
        <v>0.31689671568095878</v>
      </c>
      <c r="I9661">
        <v>-0.57083064052814569</v>
      </c>
      <c r="J9661">
        <v>1.9197364098031744</v>
      </c>
    </row>
    <row r="9662" spans="1:10" x14ac:dyDescent="0.2">
      <c r="A9662">
        <v>35211039</v>
      </c>
      <c r="B9662">
        <v>548</v>
      </c>
      <c r="C9662">
        <v>1</v>
      </c>
      <c r="D9662">
        <v>2</v>
      </c>
      <c r="E9662">
        <v>4</v>
      </c>
      <c r="F9662">
        <v>5</v>
      </c>
      <c r="G9662">
        <v>-0.98199814448186462</v>
      </c>
      <c r="H9662">
        <v>-0.53078664388415331</v>
      </c>
      <c r="I9662">
        <v>5.351649877294163E-2</v>
      </c>
      <c r="J9662">
        <v>0.94687280853829525</v>
      </c>
    </row>
    <row r="9663" spans="1:10" x14ac:dyDescent="0.2">
      <c r="A9663">
        <v>35211044</v>
      </c>
      <c r="B9663">
        <v>1061</v>
      </c>
      <c r="C9663">
        <v>1</v>
      </c>
      <c r="D9663">
        <v>5</v>
      </c>
      <c r="E9663">
        <v>1</v>
      </c>
      <c r="F9663">
        <v>5</v>
      </c>
      <c r="G9663">
        <v>-1.4070629271528339</v>
      </c>
      <c r="H9663">
        <v>1.0075791212846894</v>
      </c>
      <c r="I9663">
        <v>-0.79002360092319757</v>
      </c>
      <c r="J9663">
        <v>1.7149927667163745</v>
      </c>
    </row>
    <row r="9664" spans="1:10" x14ac:dyDescent="0.2">
      <c r="A9664">
        <v>35211046</v>
      </c>
      <c r="B9664">
        <v>807</v>
      </c>
      <c r="C9664">
        <v>2</v>
      </c>
      <c r="D9664">
        <v>4</v>
      </c>
      <c r="E9664">
        <v>1</v>
      </c>
      <c r="F9664">
        <v>5</v>
      </c>
      <c r="G9664">
        <v>-0.71223348527983354</v>
      </c>
      <c r="H9664">
        <v>-3.2013486397151569E-2</v>
      </c>
      <c r="I9664">
        <v>-0.75050627273136716</v>
      </c>
      <c r="J9664">
        <v>1.6644525506482852</v>
      </c>
    </row>
    <row r="9665" spans="1:10" x14ac:dyDescent="0.2">
      <c r="A9665">
        <v>35211052</v>
      </c>
      <c r="B9665">
        <v>419</v>
      </c>
      <c r="C9665">
        <v>3</v>
      </c>
      <c r="D9665">
        <v>4</v>
      </c>
      <c r="E9665">
        <v>2</v>
      </c>
      <c r="F9665">
        <v>5</v>
      </c>
      <c r="G9665">
        <v>-0.26588323099361</v>
      </c>
      <c r="H9665">
        <v>0.58771140216774376</v>
      </c>
      <c r="I9665">
        <v>-0.42906865812075412</v>
      </c>
      <c r="J9665">
        <v>1.0453719609970975</v>
      </c>
    </row>
    <row r="9666" spans="1:10" x14ac:dyDescent="0.2">
      <c r="A9666">
        <v>35211053</v>
      </c>
      <c r="B9666">
        <v>483</v>
      </c>
      <c r="C9666">
        <v>3</v>
      </c>
      <c r="D9666">
        <v>5</v>
      </c>
      <c r="E9666">
        <v>2</v>
      </c>
      <c r="F9666">
        <v>5</v>
      </c>
      <c r="G9666">
        <v>-0.16374125163883724</v>
      </c>
      <c r="H9666">
        <v>1.0406277356682185</v>
      </c>
      <c r="I9666">
        <v>-0.62837666444745355</v>
      </c>
      <c r="J9666">
        <v>2.485054974737916</v>
      </c>
    </row>
    <row r="9667" spans="1:10" x14ac:dyDescent="0.2">
      <c r="A9667">
        <v>35211054</v>
      </c>
      <c r="B9667">
        <v>469</v>
      </c>
      <c r="C9667">
        <v>2</v>
      </c>
      <c r="D9667">
        <v>5</v>
      </c>
      <c r="E9667">
        <v>2</v>
      </c>
      <c r="F9667">
        <v>5</v>
      </c>
      <c r="G9667">
        <v>-0.64907758142848904</v>
      </c>
      <c r="H9667">
        <v>1.4415996636721691</v>
      </c>
      <c r="I9667">
        <v>-0.49301033921749449</v>
      </c>
      <c r="J9667">
        <v>1.9358705385576731</v>
      </c>
    </row>
    <row r="9668" spans="1:10" x14ac:dyDescent="0.2">
      <c r="A9668">
        <v>35211055</v>
      </c>
      <c r="B9668">
        <v>465</v>
      </c>
      <c r="C9668">
        <v>1</v>
      </c>
      <c r="D9668">
        <v>5</v>
      </c>
      <c r="E9668">
        <v>3</v>
      </c>
      <c r="F9668">
        <v>5</v>
      </c>
      <c r="G9668">
        <v>-1.0006995797825202</v>
      </c>
      <c r="H9668">
        <v>0.78524325119616378</v>
      </c>
      <c r="I9668">
        <v>-0.19310348112951214</v>
      </c>
      <c r="J9668">
        <v>2.5604592412565266</v>
      </c>
    </row>
    <row r="9669" spans="1:10" x14ac:dyDescent="0.2">
      <c r="A9669">
        <v>35211056</v>
      </c>
      <c r="B9669">
        <v>584</v>
      </c>
      <c r="C9669">
        <v>1</v>
      </c>
      <c r="D9669">
        <v>5</v>
      </c>
      <c r="E9669">
        <v>3</v>
      </c>
      <c r="F9669">
        <v>5</v>
      </c>
      <c r="G9669">
        <v>-0.96244374752324169</v>
      </c>
      <c r="H9669">
        <v>1.2201140160478516</v>
      </c>
      <c r="I9669">
        <v>-0.23354061955563743</v>
      </c>
      <c r="J9669">
        <v>2.6882184364697403</v>
      </c>
    </row>
    <row r="9670" spans="1:10" x14ac:dyDescent="0.2">
      <c r="A9670">
        <v>35211057</v>
      </c>
      <c r="B9670">
        <v>783</v>
      </c>
      <c r="C9670">
        <v>1</v>
      </c>
      <c r="D9670">
        <v>5</v>
      </c>
      <c r="E9670">
        <v>4</v>
      </c>
      <c r="F9670">
        <v>5</v>
      </c>
      <c r="G9670">
        <v>-0.79103910065272087</v>
      </c>
      <c r="H9670">
        <v>0.84296992975850304</v>
      </c>
      <c r="I9670">
        <v>0.29958954198916121</v>
      </c>
      <c r="J9670">
        <v>1.6201790281905257</v>
      </c>
    </row>
    <row r="9671" spans="1:10" x14ac:dyDescent="0.2">
      <c r="A9671">
        <v>35211058</v>
      </c>
      <c r="B9671">
        <v>336</v>
      </c>
      <c r="C9671">
        <v>1</v>
      </c>
      <c r="D9671">
        <v>4</v>
      </c>
      <c r="E9671">
        <v>2</v>
      </c>
      <c r="F9671">
        <v>5</v>
      </c>
      <c r="G9671">
        <v>-0.94016500081739873</v>
      </c>
      <c r="H9671">
        <v>0.53594435371483795</v>
      </c>
      <c r="I9671">
        <v>-0.52615030619755065</v>
      </c>
      <c r="J9671">
        <v>1.706064155435433</v>
      </c>
    </row>
    <row r="9672" spans="1:10" x14ac:dyDescent="0.2">
      <c r="A9672">
        <v>35211059</v>
      </c>
      <c r="B9672">
        <v>489</v>
      </c>
      <c r="C9672">
        <v>1</v>
      </c>
      <c r="D9672">
        <v>5</v>
      </c>
      <c r="E9672">
        <v>4</v>
      </c>
      <c r="F9672">
        <v>5</v>
      </c>
      <c r="G9672">
        <v>-0.91722892485099261</v>
      </c>
      <c r="H9672">
        <v>0.66119365785442064</v>
      </c>
      <c r="I9672">
        <v>0.18050287290020697</v>
      </c>
      <c r="J9672">
        <v>2.1167377820235167</v>
      </c>
    </row>
    <row r="9673" spans="1:10" x14ac:dyDescent="0.2">
      <c r="A9673">
        <v>35211060</v>
      </c>
      <c r="B9673">
        <v>316</v>
      </c>
      <c r="C9673">
        <v>2</v>
      </c>
      <c r="D9673">
        <v>5</v>
      </c>
      <c r="E9673">
        <v>3</v>
      </c>
      <c r="F9673">
        <v>5</v>
      </c>
      <c r="G9673">
        <v>-0.58039699085494112</v>
      </c>
      <c r="H9673">
        <v>1.4949035153709864</v>
      </c>
      <c r="I9673">
        <v>-0.18202967883511673</v>
      </c>
      <c r="J9673">
        <v>1.879790962277688</v>
      </c>
    </row>
    <row r="9674" spans="1:10" x14ac:dyDescent="0.2">
      <c r="A9674">
        <v>35211061</v>
      </c>
      <c r="B9674">
        <v>386</v>
      </c>
      <c r="C9674">
        <v>1</v>
      </c>
      <c r="D9674">
        <v>5</v>
      </c>
      <c r="E9674">
        <v>4</v>
      </c>
      <c r="F9674">
        <v>5</v>
      </c>
      <c r="G9674">
        <v>-1.7571152291738272</v>
      </c>
      <c r="H9674">
        <v>0.86096527097569353</v>
      </c>
      <c r="I9674">
        <v>0.16726121228974852</v>
      </c>
      <c r="J9674">
        <v>2.2708405365444051</v>
      </c>
    </row>
    <row r="9675" spans="1:10" x14ac:dyDescent="0.2">
      <c r="A9675">
        <v>35211065</v>
      </c>
      <c r="B9675">
        <v>313</v>
      </c>
      <c r="C9675">
        <v>1</v>
      </c>
      <c r="D9675">
        <v>5</v>
      </c>
      <c r="E9675">
        <v>4</v>
      </c>
      <c r="F9675">
        <v>5</v>
      </c>
      <c r="G9675">
        <v>-1.4707304783472432</v>
      </c>
      <c r="H9675">
        <v>1.6789110746819711</v>
      </c>
      <c r="I9675">
        <v>9.1739698707538675E-2</v>
      </c>
      <c r="J9675">
        <v>2.3232248298268057</v>
      </c>
    </row>
    <row r="9676" spans="1:10" x14ac:dyDescent="0.2">
      <c r="A9676">
        <v>35211066</v>
      </c>
      <c r="B9676">
        <v>416</v>
      </c>
      <c r="C9676">
        <v>1</v>
      </c>
      <c r="D9676">
        <v>5</v>
      </c>
      <c r="E9676">
        <v>3</v>
      </c>
      <c r="F9676">
        <v>5</v>
      </c>
      <c r="G9676">
        <v>-1.121944047654672</v>
      </c>
      <c r="H9676">
        <v>0.61693493009735412</v>
      </c>
      <c r="I9676">
        <v>-6.5389466218706838E-2</v>
      </c>
      <c r="J9676">
        <v>2.1250941430172015</v>
      </c>
    </row>
    <row r="9677" spans="1:10" x14ac:dyDescent="0.2">
      <c r="A9677">
        <v>35211067</v>
      </c>
      <c r="B9677">
        <v>312</v>
      </c>
      <c r="C9677">
        <v>1</v>
      </c>
      <c r="D9677">
        <v>5</v>
      </c>
      <c r="E9677">
        <v>5</v>
      </c>
      <c r="F9677">
        <v>5</v>
      </c>
      <c r="G9677">
        <v>-1.3026324096526258</v>
      </c>
      <c r="H9677">
        <v>1.1573109585865144</v>
      </c>
      <c r="I9677">
        <v>0.59875719401174488</v>
      </c>
      <c r="J9677">
        <v>1.9610557523017387</v>
      </c>
    </row>
    <row r="9678" spans="1:10" x14ac:dyDescent="0.2">
      <c r="A9678">
        <v>35211068</v>
      </c>
      <c r="B9678">
        <v>562</v>
      </c>
      <c r="C9678">
        <v>1</v>
      </c>
      <c r="D9678">
        <v>5</v>
      </c>
      <c r="E9678">
        <v>3</v>
      </c>
      <c r="F9678">
        <v>5</v>
      </c>
      <c r="G9678">
        <v>-0.84436612786615761</v>
      </c>
      <c r="H9678">
        <v>1.0301116165587845</v>
      </c>
      <c r="I9678">
        <v>-0.16595687350056504</v>
      </c>
      <c r="J9678">
        <v>2.7570629388444066</v>
      </c>
    </row>
    <row r="9679" spans="1:10" x14ac:dyDescent="0.2">
      <c r="A9679">
        <v>35211069</v>
      </c>
      <c r="B9679">
        <v>629</v>
      </c>
      <c r="C9679">
        <v>1</v>
      </c>
      <c r="D9679">
        <v>4</v>
      </c>
      <c r="E9679">
        <v>3</v>
      </c>
      <c r="F9679">
        <v>5</v>
      </c>
      <c r="G9679">
        <v>-1.1685848885395629</v>
      </c>
      <c r="H9679">
        <v>0.56179824539218604</v>
      </c>
      <c r="I9679">
        <v>-2.6862747874003237E-2</v>
      </c>
      <c r="J9679">
        <v>1.7981640571704158</v>
      </c>
    </row>
    <row r="9680" spans="1:10" x14ac:dyDescent="0.2">
      <c r="A9680">
        <v>35211070</v>
      </c>
      <c r="B9680">
        <v>492</v>
      </c>
      <c r="C9680">
        <v>1</v>
      </c>
      <c r="D9680">
        <v>5</v>
      </c>
      <c r="E9680">
        <v>4</v>
      </c>
      <c r="F9680">
        <v>5</v>
      </c>
      <c r="G9680">
        <v>-1.6302748109235909</v>
      </c>
      <c r="H9680">
        <v>1.140847979299261</v>
      </c>
      <c r="I9680">
        <v>0.30735945151441901</v>
      </c>
      <c r="J9680">
        <v>2.8167097337986542</v>
      </c>
    </row>
    <row r="9681" spans="1:10" x14ac:dyDescent="0.2">
      <c r="A9681">
        <v>35211071</v>
      </c>
      <c r="B9681">
        <v>269</v>
      </c>
      <c r="C9681">
        <v>1</v>
      </c>
      <c r="D9681">
        <v>5</v>
      </c>
      <c r="E9681">
        <v>3</v>
      </c>
      <c r="F9681">
        <v>5</v>
      </c>
      <c r="G9681">
        <v>-1.0085811808204899</v>
      </c>
      <c r="H9681">
        <v>0.6068308955202818</v>
      </c>
      <c r="I9681">
        <v>-0.29765622344711479</v>
      </c>
      <c r="J9681">
        <v>2.2029775748331257</v>
      </c>
    </row>
    <row r="9682" spans="1:10" x14ac:dyDescent="0.2">
      <c r="A9682">
        <v>35211072</v>
      </c>
      <c r="B9682">
        <v>754</v>
      </c>
      <c r="C9682">
        <v>1</v>
      </c>
      <c r="D9682">
        <v>5</v>
      </c>
      <c r="E9682">
        <v>3</v>
      </c>
      <c r="F9682">
        <v>5</v>
      </c>
      <c r="G9682">
        <v>-1.5738366326278097</v>
      </c>
      <c r="H9682">
        <v>1.2131945666023967</v>
      </c>
      <c r="I9682">
        <v>-4.9568823969285969E-3</v>
      </c>
      <c r="J9682">
        <v>2.0729048928773559</v>
      </c>
    </row>
    <row r="9683" spans="1:10" x14ac:dyDescent="0.2">
      <c r="A9683">
        <v>35211073</v>
      </c>
      <c r="B9683">
        <v>310</v>
      </c>
      <c r="C9683">
        <v>1</v>
      </c>
      <c r="D9683">
        <v>5</v>
      </c>
      <c r="E9683">
        <v>3</v>
      </c>
      <c r="F9683">
        <v>5</v>
      </c>
      <c r="G9683">
        <v>-1.2167399784448802</v>
      </c>
      <c r="H9683">
        <v>0.85551362358952088</v>
      </c>
      <c r="I9683">
        <v>-3.2666317143757215E-2</v>
      </c>
      <c r="J9683">
        <v>2.5936866739125555</v>
      </c>
    </row>
    <row r="9684" spans="1:10" x14ac:dyDescent="0.2">
      <c r="A9684">
        <v>35211074</v>
      </c>
      <c r="B9684">
        <v>789</v>
      </c>
      <c r="C9684">
        <v>2</v>
      </c>
      <c r="D9684">
        <v>5</v>
      </c>
      <c r="E9684">
        <v>3</v>
      </c>
      <c r="F9684">
        <v>5</v>
      </c>
      <c r="G9684">
        <v>-0.61046742091972583</v>
      </c>
      <c r="H9684">
        <v>0.70183595474555571</v>
      </c>
      <c r="I9684">
        <v>-0.2941711550970364</v>
      </c>
      <c r="J9684">
        <v>1.5766645513152238</v>
      </c>
    </row>
    <row r="9685" spans="1:10" x14ac:dyDescent="0.2">
      <c r="A9685">
        <v>35211077</v>
      </c>
      <c r="B9685">
        <v>1510</v>
      </c>
      <c r="C9685">
        <v>2</v>
      </c>
      <c r="D9685">
        <v>5</v>
      </c>
      <c r="E9685">
        <v>1</v>
      </c>
      <c r="F9685">
        <v>5</v>
      </c>
      <c r="G9685">
        <v>-0.73411261673433947</v>
      </c>
      <c r="H9685">
        <v>1.6051203629643538</v>
      </c>
      <c r="I9685">
        <v>-0.85969376960146304</v>
      </c>
      <c r="J9685">
        <v>3.6539974188472066</v>
      </c>
    </row>
    <row r="9686" spans="1:10" x14ac:dyDescent="0.2">
      <c r="A9686">
        <v>35211078</v>
      </c>
      <c r="B9686">
        <v>268</v>
      </c>
      <c r="C9686">
        <v>1</v>
      </c>
      <c r="D9686">
        <v>5</v>
      </c>
      <c r="E9686">
        <v>2</v>
      </c>
      <c r="F9686">
        <v>5</v>
      </c>
      <c r="G9686">
        <v>-1.6916849972988035</v>
      </c>
      <c r="H9686">
        <v>1.0768052989354033</v>
      </c>
      <c r="I9686">
        <v>-0.49061912114218342</v>
      </c>
      <c r="J9686">
        <v>3.3657906586694706</v>
      </c>
    </row>
    <row r="9687" spans="1:10" x14ac:dyDescent="0.2">
      <c r="A9687">
        <v>35211079</v>
      </c>
      <c r="B9687">
        <v>649</v>
      </c>
      <c r="C9687">
        <v>1</v>
      </c>
      <c r="D9687">
        <v>5</v>
      </c>
      <c r="E9687">
        <v>4</v>
      </c>
      <c r="F9687">
        <v>5</v>
      </c>
      <c r="G9687">
        <v>-1.3903331428188406</v>
      </c>
      <c r="H9687">
        <v>1.2925669677822467</v>
      </c>
      <c r="I9687">
        <v>0.17746824533040878</v>
      </c>
      <c r="J9687">
        <v>2.1684651197961973</v>
      </c>
    </row>
    <row r="9688" spans="1:10" x14ac:dyDescent="0.2">
      <c r="A9688">
        <v>35211080</v>
      </c>
      <c r="B9688">
        <v>333</v>
      </c>
      <c r="C9688">
        <v>1</v>
      </c>
      <c r="D9688">
        <v>4</v>
      </c>
      <c r="E9688">
        <v>4</v>
      </c>
      <c r="F9688">
        <v>5</v>
      </c>
      <c r="G9688">
        <v>-1.1793822047164118</v>
      </c>
      <c r="H9688">
        <v>0.48687894066230886</v>
      </c>
      <c r="I9688">
        <v>0.24582348834852127</v>
      </c>
      <c r="J9688">
        <v>2.0368316466778547</v>
      </c>
    </row>
    <row r="9689" spans="1:10" x14ac:dyDescent="0.2">
      <c r="A9689">
        <v>35211081</v>
      </c>
      <c r="B9689">
        <v>612</v>
      </c>
      <c r="C9689">
        <v>1</v>
      </c>
      <c r="D9689">
        <v>5</v>
      </c>
      <c r="E9689">
        <v>3</v>
      </c>
      <c r="F9689">
        <v>5</v>
      </c>
      <c r="G9689">
        <v>-1.6575957338835288</v>
      </c>
      <c r="H9689">
        <v>1.1961265823367424</v>
      </c>
      <c r="I9689">
        <v>-0.11702233972743778</v>
      </c>
      <c r="J9689">
        <v>3.2397468640410918</v>
      </c>
    </row>
    <row r="9690" spans="1:10" x14ac:dyDescent="0.2">
      <c r="A9690">
        <v>35211082</v>
      </c>
      <c r="B9690">
        <v>342</v>
      </c>
      <c r="C9690">
        <v>1</v>
      </c>
      <c r="D9690">
        <v>5</v>
      </c>
      <c r="E9690">
        <v>4</v>
      </c>
      <c r="F9690">
        <v>5</v>
      </c>
      <c r="G9690">
        <v>-1.2598559102378433</v>
      </c>
      <c r="H9690">
        <v>1.1772134793564808</v>
      </c>
      <c r="I9690">
        <v>0.28808766784892414</v>
      </c>
      <c r="J9690">
        <v>2.6189857379370141</v>
      </c>
    </row>
    <row r="9691" spans="1:10" x14ac:dyDescent="0.2">
      <c r="A9691">
        <v>35211083</v>
      </c>
      <c r="B9691">
        <v>226</v>
      </c>
      <c r="C9691">
        <v>1</v>
      </c>
      <c r="D9691">
        <v>5</v>
      </c>
      <c r="E9691">
        <v>5</v>
      </c>
      <c r="F9691">
        <v>5</v>
      </c>
      <c r="G9691">
        <v>-1.0182786254138314</v>
      </c>
      <c r="H9691">
        <v>0.71244629500491918</v>
      </c>
      <c r="I9691">
        <v>0.78337650865118402</v>
      </c>
      <c r="J9691">
        <v>2.4154693939044245</v>
      </c>
    </row>
    <row r="9692" spans="1:10" x14ac:dyDescent="0.2">
      <c r="A9692">
        <v>35211084</v>
      </c>
      <c r="B9692">
        <v>1171</v>
      </c>
      <c r="C9692">
        <v>3</v>
      </c>
      <c r="D9692">
        <v>5</v>
      </c>
      <c r="E9692">
        <v>4</v>
      </c>
      <c r="F9692">
        <v>5</v>
      </c>
      <c r="G9692">
        <v>-0.3332493130822754</v>
      </c>
      <c r="H9692">
        <v>2.0749922228823565</v>
      </c>
      <c r="I9692">
        <v>0.11503921250423987</v>
      </c>
      <c r="J9692">
        <v>3.3846798756667642</v>
      </c>
    </row>
    <row r="9693" spans="1:10" x14ac:dyDescent="0.2">
      <c r="A9693">
        <v>35211085</v>
      </c>
      <c r="B9693">
        <v>445</v>
      </c>
      <c r="C9693">
        <v>1</v>
      </c>
      <c r="D9693">
        <v>5</v>
      </c>
      <c r="E9693">
        <v>4</v>
      </c>
      <c r="F9693">
        <v>5</v>
      </c>
      <c r="G9693">
        <v>-1.2185458473477173</v>
      </c>
      <c r="H9693">
        <v>0.83739271620749833</v>
      </c>
      <c r="I9693">
        <v>8.1586734353951779E-2</v>
      </c>
      <c r="J9693">
        <v>3.165481722752145</v>
      </c>
    </row>
    <row r="9694" spans="1:10" x14ac:dyDescent="0.2">
      <c r="A9694">
        <v>35211086</v>
      </c>
      <c r="B9694">
        <v>732</v>
      </c>
      <c r="C9694">
        <v>1</v>
      </c>
      <c r="D9694">
        <v>4</v>
      </c>
      <c r="E9694">
        <v>3</v>
      </c>
      <c r="F9694">
        <v>5</v>
      </c>
      <c r="G9694">
        <v>-1.1715170252496145</v>
      </c>
      <c r="H9694">
        <v>0.49338894538449773</v>
      </c>
      <c r="I9694">
        <v>-0.19496899156440722</v>
      </c>
      <c r="J9694">
        <v>2.3431677439355862</v>
      </c>
    </row>
    <row r="9695" spans="1:10" x14ac:dyDescent="0.2">
      <c r="A9695">
        <v>35211087</v>
      </c>
      <c r="B9695">
        <v>625</v>
      </c>
      <c r="C9695">
        <v>1</v>
      </c>
      <c r="D9695">
        <v>5</v>
      </c>
      <c r="E9695">
        <v>4</v>
      </c>
      <c r="F9695">
        <v>5</v>
      </c>
      <c r="G9695">
        <v>-1.34903284486525</v>
      </c>
      <c r="H9695">
        <v>1.1949095925956128</v>
      </c>
      <c r="I9695">
        <v>0.2740384881010951</v>
      </c>
      <c r="J9695">
        <v>2.8790792964669638</v>
      </c>
    </row>
    <row r="9696" spans="1:10" x14ac:dyDescent="0.2">
      <c r="A9696">
        <v>35211088</v>
      </c>
      <c r="B9696">
        <v>356</v>
      </c>
      <c r="C9696">
        <v>1</v>
      </c>
      <c r="D9696">
        <v>5</v>
      </c>
      <c r="E9696">
        <v>3</v>
      </c>
      <c r="F9696">
        <v>5</v>
      </c>
      <c r="G9696">
        <v>-1.3300335892738737</v>
      </c>
      <c r="H9696">
        <v>0.87943175546008789</v>
      </c>
      <c r="I9696">
        <v>2.1871370490076467E-2</v>
      </c>
      <c r="J9696">
        <v>2.5110064194843691</v>
      </c>
    </row>
    <row r="9697" spans="1:10" x14ac:dyDescent="0.2">
      <c r="A9697">
        <v>35211089</v>
      </c>
      <c r="B9697">
        <v>564</v>
      </c>
      <c r="C9697">
        <v>1</v>
      </c>
      <c r="D9697">
        <v>5</v>
      </c>
      <c r="E9697">
        <v>2</v>
      </c>
      <c r="F9697">
        <v>5</v>
      </c>
      <c r="G9697">
        <v>-1.231871361640122</v>
      </c>
      <c r="H9697">
        <v>1.1267549755887196</v>
      </c>
      <c r="I9697">
        <v>-0.33430460097802583</v>
      </c>
      <c r="J9697">
        <v>3.0949152109322347</v>
      </c>
    </row>
    <row r="9698" spans="1:10" x14ac:dyDescent="0.2">
      <c r="A9698">
        <v>35211090</v>
      </c>
      <c r="B9698">
        <v>743</v>
      </c>
      <c r="C9698">
        <v>1</v>
      </c>
      <c r="D9698">
        <v>4</v>
      </c>
      <c r="E9698">
        <v>3</v>
      </c>
      <c r="F9698">
        <v>5</v>
      </c>
      <c r="G9698">
        <v>-1.3479278617030825</v>
      </c>
      <c r="H9698">
        <v>0.57293680589471074</v>
      </c>
      <c r="I9698">
        <v>-1.038481221528717E-2</v>
      </c>
      <c r="J9698">
        <v>2.8699951582617755</v>
      </c>
    </row>
    <row r="9699" spans="1:10" x14ac:dyDescent="0.2">
      <c r="A9699">
        <v>35211091</v>
      </c>
      <c r="B9699">
        <v>439</v>
      </c>
      <c r="C9699">
        <v>1</v>
      </c>
      <c r="D9699">
        <v>5</v>
      </c>
      <c r="E9699">
        <v>4</v>
      </c>
      <c r="F9699">
        <v>5</v>
      </c>
      <c r="G9699">
        <v>-1.5033332723330892</v>
      </c>
      <c r="H9699">
        <v>0.63651094846158429</v>
      </c>
      <c r="I9699">
        <v>0.23962201377149633</v>
      </c>
      <c r="J9699">
        <v>1.9611933947271265</v>
      </c>
    </row>
    <row r="9700" spans="1:10" x14ac:dyDescent="0.2">
      <c r="A9700">
        <v>35211092</v>
      </c>
      <c r="B9700">
        <v>831</v>
      </c>
      <c r="C9700">
        <v>1</v>
      </c>
      <c r="D9700">
        <v>5</v>
      </c>
      <c r="E9700">
        <v>3</v>
      </c>
      <c r="F9700">
        <v>5</v>
      </c>
      <c r="G9700">
        <v>-1.137271798444234</v>
      </c>
      <c r="H9700">
        <v>0.76459310792110635</v>
      </c>
      <c r="I9700">
        <v>-6.9072431591458427E-2</v>
      </c>
      <c r="J9700">
        <v>2.5475440647723264</v>
      </c>
    </row>
    <row r="9701" spans="1:10" x14ac:dyDescent="0.2">
      <c r="A9701">
        <v>35211093</v>
      </c>
      <c r="B9701">
        <v>346</v>
      </c>
      <c r="C9701">
        <v>1</v>
      </c>
      <c r="D9701">
        <v>4</v>
      </c>
      <c r="E9701">
        <v>3</v>
      </c>
      <c r="F9701">
        <v>5</v>
      </c>
      <c r="G9701">
        <v>-1.2479725194846818</v>
      </c>
      <c r="H9701">
        <v>0.28116424546663649</v>
      </c>
      <c r="I9701">
        <v>-0.29613453083093899</v>
      </c>
      <c r="J9701">
        <v>1.8288969726019375</v>
      </c>
    </row>
    <row r="9702" spans="1:10" x14ac:dyDescent="0.2">
      <c r="A9702">
        <v>35211094</v>
      </c>
      <c r="B9702">
        <v>313</v>
      </c>
      <c r="C9702">
        <v>1</v>
      </c>
      <c r="D9702">
        <v>4</v>
      </c>
      <c r="E9702">
        <v>4</v>
      </c>
      <c r="F9702">
        <v>5</v>
      </c>
      <c r="G9702">
        <v>-0.84882202509225557</v>
      </c>
      <c r="H9702">
        <v>0.41587456444275483</v>
      </c>
      <c r="I9702">
        <v>0.14157985526986816</v>
      </c>
      <c r="J9702">
        <v>1.4789096208041395</v>
      </c>
    </row>
    <row r="9703" spans="1:10" x14ac:dyDescent="0.2">
      <c r="A9703">
        <v>35211095</v>
      </c>
      <c r="B9703">
        <v>538</v>
      </c>
      <c r="C9703">
        <v>1</v>
      </c>
      <c r="D9703">
        <v>4</v>
      </c>
      <c r="E9703">
        <v>4</v>
      </c>
      <c r="F9703">
        <v>5</v>
      </c>
      <c r="G9703">
        <v>-1.1562129709272173</v>
      </c>
      <c r="H9703">
        <v>0.57276281950019747</v>
      </c>
      <c r="I9703">
        <v>0.23248904381469143</v>
      </c>
      <c r="J9703">
        <v>1.6671992589727611</v>
      </c>
    </row>
    <row r="9704" spans="1:10" x14ac:dyDescent="0.2">
      <c r="A9704">
        <v>35211096</v>
      </c>
      <c r="B9704">
        <v>509</v>
      </c>
      <c r="C9704">
        <v>1</v>
      </c>
      <c r="D9704">
        <v>4</v>
      </c>
      <c r="E9704">
        <v>1</v>
      </c>
      <c r="F9704">
        <v>5</v>
      </c>
      <c r="G9704">
        <v>-0.79716967796809501</v>
      </c>
      <c r="H9704">
        <v>0.50871157548005275</v>
      </c>
      <c r="I9704">
        <v>-0.75065846823747617</v>
      </c>
      <c r="J9704">
        <v>1.9727275014720338</v>
      </c>
    </row>
    <row r="9705" spans="1:10" x14ac:dyDescent="0.2">
      <c r="A9705">
        <v>35211097</v>
      </c>
      <c r="B9705">
        <v>319</v>
      </c>
      <c r="C9705">
        <v>1</v>
      </c>
      <c r="D9705">
        <v>5</v>
      </c>
      <c r="E9705">
        <v>3</v>
      </c>
      <c r="F9705">
        <v>5</v>
      </c>
      <c r="G9705">
        <v>-1.4591734280719981</v>
      </c>
      <c r="H9705">
        <v>1.1748644481174098</v>
      </c>
      <c r="I9705">
        <v>-0.2061663300857105</v>
      </c>
      <c r="J9705">
        <v>2.4335885537243249</v>
      </c>
    </row>
    <row r="9706" spans="1:10" x14ac:dyDescent="0.2">
      <c r="A9706">
        <v>35211098</v>
      </c>
      <c r="B9706">
        <v>487</v>
      </c>
      <c r="C9706">
        <v>1</v>
      </c>
      <c r="D9706">
        <v>4</v>
      </c>
      <c r="E9706">
        <v>2</v>
      </c>
      <c r="F9706">
        <v>5</v>
      </c>
      <c r="G9706">
        <v>-0.87722733168363054</v>
      </c>
      <c r="H9706">
        <v>0.54802368222884967</v>
      </c>
      <c r="I9706">
        <v>-0.53964029908589628</v>
      </c>
      <c r="J9706">
        <v>1.4899182962823496</v>
      </c>
    </row>
    <row r="9707" spans="1:10" x14ac:dyDescent="0.2">
      <c r="A9707">
        <v>35211099</v>
      </c>
      <c r="B9707">
        <v>469</v>
      </c>
      <c r="C9707">
        <v>1</v>
      </c>
      <c r="D9707">
        <v>4</v>
      </c>
      <c r="E9707">
        <v>2</v>
      </c>
      <c r="F9707">
        <v>5</v>
      </c>
      <c r="G9707">
        <v>-0.94198161888281895</v>
      </c>
      <c r="H9707">
        <v>0.40936272922028488</v>
      </c>
      <c r="I9707">
        <v>-0.38855157106126947</v>
      </c>
      <c r="J9707">
        <v>1.624960725362421</v>
      </c>
    </row>
    <row r="9708" spans="1:10" x14ac:dyDescent="0.2">
      <c r="A9708">
        <v>35211102</v>
      </c>
      <c r="B9708">
        <v>703</v>
      </c>
      <c r="C9708">
        <v>1</v>
      </c>
      <c r="D9708">
        <v>5</v>
      </c>
      <c r="E9708">
        <v>3</v>
      </c>
      <c r="F9708">
        <v>5</v>
      </c>
      <c r="G9708">
        <v>-1.1193128480395511</v>
      </c>
      <c r="H9708">
        <v>0.73280737791767514</v>
      </c>
      <c r="I9708">
        <v>-0.29873651505561716</v>
      </c>
      <c r="J9708">
        <v>1.9328255754066794</v>
      </c>
    </row>
    <row r="9709" spans="1:10" x14ac:dyDescent="0.2">
      <c r="A9709">
        <v>35211103</v>
      </c>
      <c r="B9709">
        <v>562</v>
      </c>
      <c r="C9709">
        <v>1</v>
      </c>
      <c r="D9709">
        <v>5</v>
      </c>
      <c r="E9709">
        <v>3</v>
      </c>
      <c r="F9709">
        <v>5</v>
      </c>
      <c r="G9709">
        <v>-1.3916943412213651</v>
      </c>
      <c r="H9709">
        <v>0.6727437297964467</v>
      </c>
      <c r="I9709">
        <v>6.9485230315870922E-3</v>
      </c>
      <c r="J9709">
        <v>1.8684892183266264</v>
      </c>
    </row>
    <row r="9710" spans="1:10" x14ac:dyDescent="0.2">
      <c r="A9710">
        <v>35211104</v>
      </c>
      <c r="B9710">
        <v>399</v>
      </c>
      <c r="C9710">
        <v>1</v>
      </c>
      <c r="D9710">
        <v>4</v>
      </c>
      <c r="E9710">
        <v>4</v>
      </c>
      <c r="F9710">
        <v>5</v>
      </c>
      <c r="G9710">
        <v>-1.0842532194531098</v>
      </c>
      <c r="H9710">
        <v>0.23606322928044493</v>
      </c>
      <c r="I9710">
        <v>0.23838325199593452</v>
      </c>
      <c r="J9710">
        <v>1.1972714046800539</v>
      </c>
    </row>
    <row r="9711" spans="1:10" x14ac:dyDescent="0.2">
      <c r="A9711">
        <v>35211105</v>
      </c>
      <c r="B9711">
        <v>560</v>
      </c>
      <c r="C9711">
        <v>1</v>
      </c>
      <c r="D9711">
        <v>5</v>
      </c>
      <c r="E9711">
        <v>5</v>
      </c>
      <c r="F9711">
        <v>5</v>
      </c>
      <c r="G9711">
        <v>-1.5107962860042903</v>
      </c>
      <c r="H9711">
        <v>0.62438616454775608</v>
      </c>
      <c r="I9711">
        <v>0.73928121723078566</v>
      </c>
      <c r="J9711">
        <v>1.6409420323115367</v>
      </c>
    </row>
    <row r="9712" spans="1:10" x14ac:dyDescent="0.2">
      <c r="A9712">
        <v>35211106</v>
      </c>
      <c r="B9712">
        <v>254</v>
      </c>
      <c r="C9712">
        <v>1</v>
      </c>
      <c r="D9712">
        <v>5</v>
      </c>
      <c r="E9712">
        <v>2</v>
      </c>
      <c r="F9712">
        <v>5</v>
      </c>
      <c r="G9712">
        <v>-1.7514129000707603</v>
      </c>
      <c r="H9712">
        <v>1.2890269370343987</v>
      </c>
      <c r="I9712">
        <v>-0.41064561151636225</v>
      </c>
      <c r="J9712">
        <v>2.4843800166433385</v>
      </c>
    </row>
    <row r="9713" spans="1:10" x14ac:dyDescent="0.2">
      <c r="A9713">
        <v>35211107</v>
      </c>
      <c r="B9713">
        <v>272</v>
      </c>
      <c r="C9713">
        <v>1</v>
      </c>
      <c r="D9713">
        <v>4</v>
      </c>
      <c r="E9713">
        <v>4</v>
      </c>
      <c r="F9713">
        <v>5</v>
      </c>
      <c r="G9713">
        <v>-1.6847570713294999</v>
      </c>
      <c r="H9713">
        <v>0.26615120092107952</v>
      </c>
      <c r="I9713">
        <v>0.30650459851088313</v>
      </c>
      <c r="J9713">
        <v>1.2518265193463838</v>
      </c>
    </row>
    <row r="9714" spans="1:10" x14ac:dyDescent="0.2">
      <c r="A9714">
        <v>35211108</v>
      </c>
      <c r="B9714">
        <v>881</v>
      </c>
      <c r="C9714">
        <v>1</v>
      </c>
      <c r="D9714">
        <v>5</v>
      </c>
      <c r="E9714">
        <v>2</v>
      </c>
      <c r="F9714">
        <v>5</v>
      </c>
      <c r="G9714">
        <v>-1.373279178234768</v>
      </c>
      <c r="H9714">
        <v>0.75280791689924798</v>
      </c>
      <c r="I9714">
        <v>-0.51664773998805624</v>
      </c>
      <c r="J9714">
        <v>2.3832563016671378</v>
      </c>
    </row>
    <row r="9715" spans="1:10" x14ac:dyDescent="0.2">
      <c r="A9715">
        <v>35211109</v>
      </c>
      <c r="B9715">
        <v>730</v>
      </c>
      <c r="C9715">
        <v>1</v>
      </c>
      <c r="D9715">
        <v>4</v>
      </c>
      <c r="E9715">
        <v>4</v>
      </c>
      <c r="F9715">
        <v>5</v>
      </c>
      <c r="G9715">
        <v>-1.2868454382170029</v>
      </c>
      <c r="H9715">
        <v>0.50429149086665093</v>
      </c>
      <c r="I9715">
        <v>0.1556206084916989</v>
      </c>
      <c r="J9715">
        <v>2.3465363467302249</v>
      </c>
    </row>
    <row r="9716" spans="1:10" x14ac:dyDescent="0.2">
      <c r="A9716">
        <v>35211110</v>
      </c>
      <c r="B9716">
        <v>319</v>
      </c>
      <c r="C9716">
        <v>3</v>
      </c>
      <c r="D9716">
        <v>4</v>
      </c>
      <c r="E9716">
        <v>5</v>
      </c>
      <c r="F9716">
        <v>4</v>
      </c>
      <c r="G9716">
        <v>-0.35473618160351372</v>
      </c>
      <c r="H9716">
        <v>2.2138901573478975E-2</v>
      </c>
      <c r="I9716">
        <v>0.73228631396931232</v>
      </c>
      <c r="J9716">
        <v>0.46125576296382331</v>
      </c>
    </row>
    <row r="9717" spans="1:10" x14ac:dyDescent="0.2">
      <c r="A9717">
        <v>35211111</v>
      </c>
      <c r="B9717">
        <v>573</v>
      </c>
      <c r="C9717">
        <v>2</v>
      </c>
      <c r="D9717">
        <v>4</v>
      </c>
      <c r="E9717">
        <v>4</v>
      </c>
      <c r="F9717">
        <v>5</v>
      </c>
      <c r="G9717">
        <v>-0.70472868788276066</v>
      </c>
      <c r="H9717">
        <v>0.43229638015413008</v>
      </c>
      <c r="I9717">
        <v>0.17864664430447449</v>
      </c>
      <c r="J9717">
        <v>1.0300046615024818</v>
      </c>
    </row>
    <row r="9718" spans="1:10" x14ac:dyDescent="0.2">
      <c r="A9718">
        <v>35211112</v>
      </c>
      <c r="B9718">
        <v>643</v>
      </c>
      <c r="C9718">
        <v>1</v>
      </c>
      <c r="D9718">
        <v>5</v>
      </c>
      <c r="E9718">
        <v>3</v>
      </c>
      <c r="F9718">
        <v>5</v>
      </c>
      <c r="G9718">
        <v>-1.1988115554950203</v>
      </c>
      <c r="H9718">
        <v>0.97065839953120769</v>
      </c>
      <c r="I9718">
        <v>-0.29486584300961005</v>
      </c>
      <c r="J9718">
        <v>2.0673614139396799</v>
      </c>
    </row>
    <row r="9719" spans="1:10" x14ac:dyDescent="0.2">
      <c r="A9719">
        <v>35211113</v>
      </c>
      <c r="B9719">
        <v>1591</v>
      </c>
      <c r="C9719">
        <v>1</v>
      </c>
      <c r="D9719">
        <v>5</v>
      </c>
      <c r="E9719">
        <v>3</v>
      </c>
      <c r="F9719">
        <v>5</v>
      </c>
      <c r="G9719">
        <v>-1.2090375715787034</v>
      </c>
      <c r="H9719">
        <v>1.0382480327008137</v>
      </c>
      <c r="I9719">
        <v>-0.11942421982807713</v>
      </c>
      <c r="J9719">
        <v>2.4593683917880886</v>
      </c>
    </row>
    <row r="9720" spans="1:10" x14ac:dyDescent="0.2">
      <c r="A9720">
        <v>35211114</v>
      </c>
      <c r="B9720">
        <v>721</v>
      </c>
      <c r="C9720">
        <v>1</v>
      </c>
      <c r="D9720">
        <v>5</v>
      </c>
      <c r="E9720">
        <v>2</v>
      </c>
      <c r="F9720">
        <v>5</v>
      </c>
      <c r="G9720">
        <v>-0.80411795736144276</v>
      </c>
      <c r="H9720">
        <v>1.0197221795283744</v>
      </c>
      <c r="I9720">
        <v>-0.4004092056384268</v>
      </c>
      <c r="J9720">
        <v>1.9165346328527051</v>
      </c>
    </row>
    <row r="9721" spans="1:10" x14ac:dyDescent="0.2">
      <c r="A9721">
        <v>35211120</v>
      </c>
      <c r="B9721">
        <v>398</v>
      </c>
      <c r="C9721">
        <v>1</v>
      </c>
      <c r="D9721">
        <v>4</v>
      </c>
      <c r="E9721">
        <v>2</v>
      </c>
      <c r="F9721">
        <v>4</v>
      </c>
      <c r="G9721">
        <v>-0.78962846925509211</v>
      </c>
      <c r="H9721">
        <v>1.6474144787767389E-2</v>
      </c>
      <c r="I9721">
        <v>-0.45864050271257778</v>
      </c>
      <c r="J9721">
        <v>0.70514653540600947</v>
      </c>
    </row>
    <row r="9722" spans="1:10" x14ac:dyDescent="0.2">
      <c r="A9722">
        <v>35211121</v>
      </c>
      <c r="B9722">
        <v>363</v>
      </c>
      <c r="C9722">
        <v>2</v>
      </c>
      <c r="D9722">
        <v>1</v>
      </c>
      <c r="E9722">
        <v>4</v>
      </c>
      <c r="F9722">
        <v>3</v>
      </c>
      <c r="G9722">
        <v>-0.62959442096296114</v>
      </c>
      <c r="H9722">
        <v>-0.8384516439653662</v>
      </c>
      <c r="I9722">
        <v>0.26380319215724779</v>
      </c>
      <c r="J9722">
        <v>-0.28690511882961456</v>
      </c>
    </row>
    <row r="9723" spans="1:10" x14ac:dyDescent="0.2">
      <c r="A9723">
        <v>35211122</v>
      </c>
      <c r="B9723">
        <v>832</v>
      </c>
      <c r="C9723">
        <v>2</v>
      </c>
      <c r="D9723">
        <v>4</v>
      </c>
      <c r="E9723">
        <v>1</v>
      </c>
      <c r="F9723">
        <v>4</v>
      </c>
      <c r="G9723">
        <v>-0.50739840325844565</v>
      </c>
      <c r="H9723">
        <v>0.46689977987881282</v>
      </c>
      <c r="I9723">
        <v>-0.81128077668750609</v>
      </c>
      <c r="J9723">
        <v>0.52790582365159588</v>
      </c>
    </row>
    <row r="9724" spans="1:10" x14ac:dyDescent="0.2">
      <c r="A9724">
        <v>35211123</v>
      </c>
      <c r="B9724">
        <v>562</v>
      </c>
      <c r="C9724">
        <v>3</v>
      </c>
      <c r="D9724">
        <v>3</v>
      </c>
      <c r="E9724">
        <v>2</v>
      </c>
      <c r="F9724">
        <v>4</v>
      </c>
      <c r="G9724">
        <v>-0.15829473526028268</v>
      </c>
      <c r="H9724">
        <v>-0.40844969308989104</v>
      </c>
      <c r="I9724">
        <v>-0.38442787250635013</v>
      </c>
      <c r="J9724">
        <v>0.27872018939153298</v>
      </c>
    </row>
    <row r="9725" spans="1:10" x14ac:dyDescent="0.2">
      <c r="A9725">
        <v>35211124</v>
      </c>
      <c r="B9725">
        <v>324</v>
      </c>
      <c r="C9725">
        <v>3</v>
      </c>
      <c r="D9725">
        <v>4</v>
      </c>
      <c r="E9725">
        <v>1</v>
      </c>
      <c r="F9725">
        <v>5</v>
      </c>
      <c r="G9725">
        <v>-0.28370843057655987</v>
      </c>
      <c r="H9725">
        <v>7.048224112510007E-2</v>
      </c>
      <c r="I9725">
        <v>-0.95770090624158266</v>
      </c>
      <c r="J9725">
        <v>0.75967629107771684</v>
      </c>
    </row>
    <row r="9726" spans="1:10" x14ac:dyDescent="0.2">
      <c r="A9726">
        <v>35211125</v>
      </c>
      <c r="B9726">
        <v>411</v>
      </c>
      <c r="C9726">
        <v>2</v>
      </c>
      <c r="D9726">
        <v>3</v>
      </c>
      <c r="E9726">
        <v>1</v>
      </c>
      <c r="F9726">
        <v>4</v>
      </c>
      <c r="G9726">
        <v>-0.55197092137863846</v>
      </c>
      <c r="H9726">
        <v>-0.12735092659069772</v>
      </c>
      <c r="I9726">
        <v>-0.76686688972049666</v>
      </c>
      <c r="J9726">
        <v>0.60696954998687169</v>
      </c>
    </row>
    <row r="9727" spans="1:10" x14ac:dyDescent="0.2">
      <c r="A9727">
        <v>35211126</v>
      </c>
      <c r="B9727">
        <v>396</v>
      </c>
      <c r="C9727">
        <v>2</v>
      </c>
      <c r="D9727">
        <v>4</v>
      </c>
      <c r="E9727">
        <v>1</v>
      </c>
      <c r="F9727">
        <v>4</v>
      </c>
      <c r="G9727">
        <v>-0.74465521259364065</v>
      </c>
      <c r="H9727">
        <v>0.11105798048986201</v>
      </c>
      <c r="I9727">
        <v>-0.86336800045037643</v>
      </c>
      <c r="J9727">
        <v>0.4404365443158903</v>
      </c>
    </row>
    <row r="9728" spans="1:10" x14ac:dyDescent="0.2">
      <c r="A9728">
        <v>35211127</v>
      </c>
      <c r="B9728">
        <v>752</v>
      </c>
      <c r="C9728">
        <v>2</v>
      </c>
      <c r="D9728">
        <v>4</v>
      </c>
      <c r="E9728">
        <v>1</v>
      </c>
      <c r="F9728">
        <v>5</v>
      </c>
      <c r="G9728">
        <v>-0.61270582035074139</v>
      </c>
      <c r="H9728">
        <v>0.23142674688627049</v>
      </c>
      <c r="I9728">
        <v>-0.80044828498871323</v>
      </c>
      <c r="J9728">
        <v>0.71616644192458301</v>
      </c>
    </row>
    <row r="9729" spans="1:10" x14ac:dyDescent="0.2">
      <c r="A9729">
        <v>35211128</v>
      </c>
      <c r="B9729">
        <v>507</v>
      </c>
      <c r="C9729">
        <v>3</v>
      </c>
      <c r="D9729">
        <v>3</v>
      </c>
      <c r="E9729">
        <v>3</v>
      </c>
      <c r="F9729">
        <v>3</v>
      </c>
      <c r="G9729">
        <v>-0.29158134645497846</v>
      </c>
      <c r="H9729">
        <v>-0.38782245354726264</v>
      </c>
      <c r="I9729">
        <v>-0.17560226300868897</v>
      </c>
      <c r="J9729">
        <v>-0.21856542698235484</v>
      </c>
    </row>
    <row r="9730" spans="1:10" x14ac:dyDescent="0.2">
      <c r="A9730">
        <v>35211130</v>
      </c>
      <c r="B9730">
        <v>382</v>
      </c>
      <c r="C9730">
        <v>2</v>
      </c>
      <c r="D9730">
        <v>2</v>
      </c>
      <c r="E9730">
        <v>2</v>
      </c>
      <c r="F9730">
        <v>4</v>
      </c>
      <c r="G9730">
        <v>-0.47987382432933945</v>
      </c>
      <c r="H9730">
        <v>-0.48016775179906801</v>
      </c>
      <c r="I9730">
        <v>-0.53777417411279349</v>
      </c>
      <c r="J9730">
        <v>0.20576172756448022</v>
      </c>
    </row>
    <row r="9731" spans="1:10" x14ac:dyDescent="0.2">
      <c r="A9731">
        <v>35211131</v>
      </c>
      <c r="B9731">
        <v>487</v>
      </c>
      <c r="C9731">
        <v>2</v>
      </c>
      <c r="D9731">
        <v>2</v>
      </c>
      <c r="E9731">
        <v>2</v>
      </c>
      <c r="F9731">
        <v>4</v>
      </c>
      <c r="G9731">
        <v>-0.49022942290824384</v>
      </c>
      <c r="H9731">
        <v>-0.50363428957908773</v>
      </c>
      <c r="I9731">
        <v>-0.35532053374416805</v>
      </c>
      <c r="J9731">
        <v>0.33818808584657284</v>
      </c>
    </row>
    <row r="9732" spans="1:10" x14ac:dyDescent="0.2">
      <c r="A9732">
        <v>35211132</v>
      </c>
      <c r="B9732">
        <v>463</v>
      </c>
      <c r="C9732">
        <v>2</v>
      </c>
      <c r="D9732">
        <v>2</v>
      </c>
      <c r="E9732">
        <v>3</v>
      </c>
      <c r="F9732">
        <v>4</v>
      </c>
      <c r="G9732">
        <v>-0.61255879657546286</v>
      </c>
      <c r="H9732">
        <v>-0.62128308982366032</v>
      </c>
      <c r="I9732">
        <v>-0.16337080643694527</v>
      </c>
      <c r="J9732">
        <v>0.18972194152251048</v>
      </c>
    </row>
    <row r="9733" spans="1:10" x14ac:dyDescent="0.2">
      <c r="A9733">
        <v>35211133</v>
      </c>
      <c r="B9733">
        <v>254</v>
      </c>
      <c r="C9733">
        <v>2</v>
      </c>
      <c r="D9733">
        <v>5</v>
      </c>
      <c r="E9733">
        <v>2</v>
      </c>
      <c r="F9733">
        <v>5</v>
      </c>
      <c r="G9733">
        <v>-0.55344994756149957</v>
      </c>
      <c r="H9733">
        <v>0.68527125308910231</v>
      </c>
      <c r="I9733">
        <v>-0.45595642946998893</v>
      </c>
      <c r="J9733">
        <v>1.3577053786013973</v>
      </c>
    </row>
    <row r="9734" spans="1:10" x14ac:dyDescent="0.2">
      <c r="A9734">
        <v>35211134</v>
      </c>
      <c r="B9734">
        <v>385</v>
      </c>
      <c r="C9734">
        <v>1</v>
      </c>
      <c r="D9734">
        <v>3</v>
      </c>
      <c r="E9734">
        <v>3</v>
      </c>
      <c r="F9734">
        <v>4</v>
      </c>
      <c r="G9734">
        <v>-0.84892897057819594</v>
      </c>
      <c r="H9734">
        <v>-0.28243362908219199</v>
      </c>
      <c r="I9734">
        <v>-2.6321953748820251E-2</v>
      </c>
      <c r="J9734">
        <v>0.53454607297323864</v>
      </c>
    </row>
    <row r="9735" spans="1:10" x14ac:dyDescent="0.2">
      <c r="A9735">
        <v>35211135</v>
      </c>
      <c r="B9735">
        <v>800</v>
      </c>
      <c r="C9735">
        <v>2</v>
      </c>
      <c r="D9735">
        <v>3</v>
      </c>
      <c r="E9735">
        <v>1</v>
      </c>
      <c r="F9735">
        <v>4</v>
      </c>
      <c r="G9735">
        <v>-0.63598837434671829</v>
      </c>
      <c r="H9735">
        <v>-0.19285600275477593</v>
      </c>
      <c r="I9735">
        <v>-0.7124569409683692</v>
      </c>
      <c r="J9735">
        <v>0.58255851451895013</v>
      </c>
    </row>
    <row r="9736" spans="1:10" x14ac:dyDescent="0.2">
      <c r="A9736">
        <v>35211136</v>
      </c>
      <c r="B9736">
        <v>240</v>
      </c>
      <c r="C9736">
        <v>3</v>
      </c>
      <c r="D9736">
        <v>1</v>
      </c>
      <c r="E9736">
        <v>4</v>
      </c>
      <c r="F9736">
        <v>3</v>
      </c>
      <c r="G9736">
        <v>-0.2791790419923742</v>
      </c>
      <c r="H9736">
        <v>-0.78416103486908972</v>
      </c>
      <c r="I9736">
        <v>0.52534364000099476</v>
      </c>
      <c r="J9736">
        <v>-0.18152757352769913</v>
      </c>
    </row>
    <row r="9737" spans="1:10" x14ac:dyDescent="0.2">
      <c r="A9737">
        <v>35211137</v>
      </c>
      <c r="B9737">
        <v>771</v>
      </c>
      <c r="C9737">
        <v>1</v>
      </c>
      <c r="D9737">
        <v>3</v>
      </c>
      <c r="E9737">
        <v>2</v>
      </c>
      <c r="F9737">
        <v>4</v>
      </c>
      <c r="G9737">
        <v>-0.95461025309359449</v>
      </c>
      <c r="H9737">
        <v>-0.24055125375608705</v>
      </c>
      <c r="I9737">
        <v>-0.44152565025125301</v>
      </c>
      <c r="J9737">
        <v>0.45335539461536833</v>
      </c>
    </row>
    <row r="9738" spans="1:10" x14ac:dyDescent="0.2">
      <c r="A9738">
        <v>35211138</v>
      </c>
      <c r="B9738">
        <v>336</v>
      </c>
      <c r="C9738">
        <v>2</v>
      </c>
      <c r="D9738">
        <v>5</v>
      </c>
      <c r="E9738">
        <v>1</v>
      </c>
      <c r="F9738">
        <v>4</v>
      </c>
      <c r="G9738">
        <v>-0.61636783983756238</v>
      </c>
      <c r="H9738">
        <v>4.0143012757925263</v>
      </c>
      <c r="I9738">
        <v>-1.0800208389946189</v>
      </c>
      <c r="J9738">
        <v>0.3856625179619152</v>
      </c>
    </row>
    <row r="9739" spans="1:10" x14ac:dyDescent="0.2">
      <c r="A9739">
        <v>35211140</v>
      </c>
      <c r="B9739">
        <v>306</v>
      </c>
      <c r="C9739">
        <v>4</v>
      </c>
      <c r="D9739">
        <v>5</v>
      </c>
      <c r="E9739">
        <v>1</v>
      </c>
      <c r="F9739">
        <v>5</v>
      </c>
      <c r="G9739">
        <v>0.21886280795436996</v>
      </c>
      <c r="H9739">
        <v>0.87959473897257312</v>
      </c>
      <c r="I9739">
        <v>-1.3192929076502751</v>
      </c>
      <c r="J9739">
        <v>1.4046843785049803</v>
      </c>
    </row>
    <row r="9740" spans="1:10" x14ac:dyDescent="0.2">
      <c r="A9740">
        <v>35211141</v>
      </c>
      <c r="B9740">
        <v>388</v>
      </c>
      <c r="C9740">
        <v>2</v>
      </c>
      <c r="D9740">
        <v>3</v>
      </c>
      <c r="E9740">
        <v>1</v>
      </c>
      <c r="F9740">
        <v>5</v>
      </c>
      <c r="G9740">
        <v>-0.7286464595370048</v>
      </c>
      <c r="H9740">
        <v>-0.24687936338150315</v>
      </c>
      <c r="I9740">
        <v>-1.029144912241726</v>
      </c>
      <c r="J9740">
        <v>0.87848953687299514</v>
      </c>
    </row>
    <row r="9741" spans="1:10" x14ac:dyDescent="0.2">
      <c r="A9741">
        <v>35211142</v>
      </c>
      <c r="B9741">
        <v>595</v>
      </c>
      <c r="C9741">
        <v>2</v>
      </c>
      <c r="D9741">
        <v>3</v>
      </c>
      <c r="E9741">
        <v>2</v>
      </c>
      <c r="F9741">
        <v>4</v>
      </c>
      <c r="G9741">
        <v>-0.63933114107569144</v>
      </c>
      <c r="H9741">
        <v>-0.40933467983046806</v>
      </c>
      <c r="I9741">
        <v>-0.65336629776323862</v>
      </c>
      <c r="J9741">
        <v>0.50093972736002523</v>
      </c>
    </row>
    <row r="9742" spans="1:10" x14ac:dyDescent="0.2">
      <c r="A9742">
        <v>35211143</v>
      </c>
      <c r="B9742">
        <v>910</v>
      </c>
      <c r="C9742">
        <v>1</v>
      </c>
      <c r="D9742">
        <v>4</v>
      </c>
      <c r="E9742">
        <v>2</v>
      </c>
      <c r="F9742">
        <v>5</v>
      </c>
      <c r="G9742">
        <v>-0.78991753578276769</v>
      </c>
      <c r="H9742">
        <v>0.49511194950363768</v>
      </c>
      <c r="I9742">
        <v>-0.4806225126709755</v>
      </c>
      <c r="J9742">
        <v>1.352126472883441</v>
      </c>
    </row>
    <row r="9743" spans="1:10" x14ac:dyDescent="0.2">
      <c r="A9743">
        <v>35211144</v>
      </c>
      <c r="B9743">
        <v>345</v>
      </c>
      <c r="C9743">
        <v>1</v>
      </c>
      <c r="D9743">
        <v>5</v>
      </c>
      <c r="E9743">
        <v>2</v>
      </c>
      <c r="F9743">
        <v>5</v>
      </c>
      <c r="G9743">
        <v>-1.0077355459141744</v>
      </c>
      <c r="H9743">
        <v>1.1721141409263995</v>
      </c>
      <c r="I9743">
        <v>-0.36512149286370121</v>
      </c>
      <c r="J9743">
        <v>1.7900081234148644</v>
      </c>
    </row>
    <row r="9744" spans="1:10" x14ac:dyDescent="0.2">
      <c r="A9744">
        <v>35211145</v>
      </c>
      <c r="B9744">
        <v>382</v>
      </c>
      <c r="C9744">
        <v>3</v>
      </c>
      <c r="D9744">
        <v>3</v>
      </c>
      <c r="E9744">
        <v>5</v>
      </c>
      <c r="F9744">
        <v>3</v>
      </c>
      <c r="G9744">
        <v>-0.34708097428381601</v>
      </c>
      <c r="H9744">
        <v>-0.36900003477476773</v>
      </c>
      <c r="I9744">
        <v>0.87094455440238983</v>
      </c>
      <c r="J9744">
        <v>-0.1080972654200946</v>
      </c>
    </row>
    <row r="9745" spans="1:10" x14ac:dyDescent="0.2">
      <c r="A9745">
        <v>35211146</v>
      </c>
      <c r="B9745">
        <v>985</v>
      </c>
      <c r="C9745">
        <v>1</v>
      </c>
      <c r="D9745">
        <v>3</v>
      </c>
      <c r="E9745">
        <v>3</v>
      </c>
      <c r="F9745">
        <v>4</v>
      </c>
      <c r="G9745">
        <v>-0.90764731885714667</v>
      </c>
      <c r="H9745">
        <v>-0.12570701351238839</v>
      </c>
      <c r="I9745">
        <v>-0.31572117841351055</v>
      </c>
      <c r="J9745">
        <v>0.65876102981856077</v>
      </c>
    </row>
    <row r="9746" spans="1:10" x14ac:dyDescent="0.2">
      <c r="A9746">
        <v>35211147</v>
      </c>
      <c r="B9746">
        <v>361</v>
      </c>
      <c r="C9746">
        <v>1</v>
      </c>
      <c r="D9746">
        <v>1</v>
      </c>
      <c r="E9746">
        <v>2</v>
      </c>
      <c r="F9746">
        <v>4</v>
      </c>
      <c r="G9746">
        <v>-0.77226778591105916</v>
      </c>
      <c r="H9746">
        <v>-1.0159867491703141</v>
      </c>
      <c r="I9746">
        <v>-0.41187024232811698</v>
      </c>
      <c r="J9746">
        <v>-1.269101970182529E-2</v>
      </c>
    </row>
    <row r="9747" spans="1:10" x14ac:dyDescent="0.2">
      <c r="A9747">
        <v>35211148</v>
      </c>
      <c r="B9747">
        <v>401</v>
      </c>
      <c r="C9747">
        <v>1</v>
      </c>
      <c r="D9747">
        <v>2</v>
      </c>
      <c r="E9747">
        <v>2</v>
      </c>
      <c r="F9747">
        <v>4</v>
      </c>
      <c r="G9747">
        <v>-0.84651955140358726</v>
      </c>
      <c r="H9747">
        <v>-0.44599641069734808</v>
      </c>
      <c r="I9747">
        <v>-0.38997757909050174</v>
      </c>
      <c r="J9747">
        <v>0.26845814583578786</v>
      </c>
    </row>
    <row r="9748" spans="1:10" x14ac:dyDescent="0.2">
      <c r="A9748">
        <v>35211149</v>
      </c>
      <c r="B9748">
        <v>339</v>
      </c>
      <c r="C9748">
        <v>2</v>
      </c>
      <c r="D9748">
        <v>2</v>
      </c>
      <c r="E9748">
        <v>2</v>
      </c>
      <c r="F9748">
        <v>4</v>
      </c>
      <c r="G9748">
        <v>-0.59809115980118011</v>
      </c>
      <c r="H9748">
        <v>-0.59122599813585275</v>
      </c>
      <c r="I9748">
        <v>-0.51165029425795983</v>
      </c>
      <c r="J9748">
        <v>0.40265224977095931</v>
      </c>
    </row>
    <row r="9749" spans="1:10" x14ac:dyDescent="0.2">
      <c r="A9749">
        <v>35211150</v>
      </c>
      <c r="B9749">
        <v>343</v>
      </c>
      <c r="C9749">
        <v>1</v>
      </c>
      <c r="D9749">
        <v>3</v>
      </c>
      <c r="E9749">
        <v>3</v>
      </c>
      <c r="F9749">
        <v>4</v>
      </c>
      <c r="G9749">
        <v>-0.8575666839157462</v>
      </c>
      <c r="H9749">
        <v>-0.39506238046730457</v>
      </c>
      <c r="I9749">
        <v>-0.21530784935579056</v>
      </c>
      <c r="J9749">
        <v>0.38100293573003413</v>
      </c>
    </row>
    <row r="9750" spans="1:10" x14ac:dyDescent="0.2">
      <c r="A9750">
        <v>35211151</v>
      </c>
      <c r="B9750">
        <v>969</v>
      </c>
      <c r="C9750">
        <v>1</v>
      </c>
      <c r="D9750">
        <v>3</v>
      </c>
      <c r="E9750">
        <v>2</v>
      </c>
      <c r="F9750">
        <v>4</v>
      </c>
      <c r="G9750">
        <v>-0.89517904840634599</v>
      </c>
      <c r="H9750">
        <v>-0.36810925440458386</v>
      </c>
      <c r="I9750">
        <v>-0.43701423821686902</v>
      </c>
      <c r="J9750">
        <v>0.64768900161991128</v>
      </c>
    </row>
    <row r="9751" spans="1:10" x14ac:dyDescent="0.2">
      <c r="A9751">
        <v>35211152</v>
      </c>
      <c r="B9751">
        <v>835</v>
      </c>
      <c r="C9751">
        <v>1</v>
      </c>
      <c r="D9751">
        <v>2</v>
      </c>
      <c r="E9751">
        <v>2</v>
      </c>
      <c r="F9751">
        <v>5</v>
      </c>
      <c r="G9751">
        <v>-0.88704608709063648</v>
      </c>
      <c r="H9751">
        <v>-0.5830260461088087</v>
      </c>
      <c r="I9751">
        <v>-0.6442091958051539</v>
      </c>
      <c r="J9751">
        <v>0.78216406830959784</v>
      </c>
    </row>
    <row r="9752" spans="1:10" x14ac:dyDescent="0.2">
      <c r="A9752">
        <v>35211155</v>
      </c>
      <c r="B9752">
        <v>184</v>
      </c>
      <c r="C9752">
        <v>1</v>
      </c>
      <c r="D9752">
        <v>2</v>
      </c>
      <c r="E9752">
        <v>4</v>
      </c>
      <c r="F9752">
        <v>5</v>
      </c>
      <c r="G9752">
        <v>-0.96003543359813004</v>
      </c>
      <c r="H9752">
        <v>-0.4861673268792065</v>
      </c>
      <c r="I9752">
        <v>0.53987807168157942</v>
      </c>
      <c r="J9752">
        <v>0.72856042515670993</v>
      </c>
    </row>
    <row r="9753" spans="1:10" x14ac:dyDescent="0.2">
      <c r="A9753">
        <v>35211156</v>
      </c>
      <c r="B9753">
        <v>615</v>
      </c>
      <c r="C9753">
        <v>1</v>
      </c>
      <c r="D9753">
        <v>3</v>
      </c>
      <c r="E9753">
        <v>2</v>
      </c>
      <c r="F9753">
        <v>5</v>
      </c>
      <c r="G9753">
        <v>-1.131354442900959</v>
      </c>
      <c r="H9753">
        <v>-0.29264280782491159</v>
      </c>
      <c r="I9753">
        <v>-0.46569498679630239</v>
      </c>
      <c r="J9753">
        <v>0.91245657489280763</v>
      </c>
    </row>
    <row r="9754" spans="1:10" x14ac:dyDescent="0.2">
      <c r="A9754">
        <v>35211158</v>
      </c>
      <c r="B9754">
        <v>499</v>
      </c>
      <c r="C9754">
        <v>1</v>
      </c>
      <c r="D9754">
        <v>3</v>
      </c>
      <c r="E9754">
        <v>2</v>
      </c>
      <c r="F9754">
        <v>5</v>
      </c>
      <c r="G9754">
        <v>-0.97537942826908963</v>
      </c>
      <c r="H9754">
        <v>-0.13403105191823619</v>
      </c>
      <c r="I9754">
        <v>-0.55901650407783121</v>
      </c>
      <c r="J9754">
        <v>1.0619874529789282</v>
      </c>
    </row>
    <row r="9755" spans="1:10" x14ac:dyDescent="0.2">
      <c r="A9755">
        <v>35211159</v>
      </c>
      <c r="B9755">
        <v>1672</v>
      </c>
      <c r="C9755">
        <v>1</v>
      </c>
      <c r="D9755">
        <v>3</v>
      </c>
      <c r="E9755">
        <v>1</v>
      </c>
      <c r="F9755">
        <v>5</v>
      </c>
      <c r="G9755">
        <v>-1.2297934048382821</v>
      </c>
      <c r="H9755">
        <v>-0.14311258114583286</v>
      </c>
      <c r="I9755">
        <v>-0.8880446615588018</v>
      </c>
      <c r="J9755">
        <v>1.387478190867335</v>
      </c>
    </row>
    <row r="9756" spans="1:10" x14ac:dyDescent="0.2">
      <c r="A9756">
        <v>35211160</v>
      </c>
      <c r="B9756">
        <v>787</v>
      </c>
      <c r="C9756">
        <v>1</v>
      </c>
      <c r="D9756">
        <v>2</v>
      </c>
      <c r="E9756">
        <v>2</v>
      </c>
      <c r="F9756">
        <v>4</v>
      </c>
      <c r="G9756">
        <v>-0.82681932245813328</v>
      </c>
      <c r="H9756">
        <v>-0.51135798637179797</v>
      </c>
      <c r="I9756">
        <v>-0.39551732681754842</v>
      </c>
      <c r="J9756">
        <v>0.66498144409546944</v>
      </c>
    </row>
    <row r="9757" spans="1:10" x14ac:dyDescent="0.2">
      <c r="A9757">
        <v>35211162</v>
      </c>
      <c r="B9757">
        <v>642</v>
      </c>
      <c r="C9757">
        <v>1</v>
      </c>
      <c r="D9757">
        <v>4</v>
      </c>
      <c r="E9757">
        <v>1</v>
      </c>
      <c r="F9757">
        <v>5</v>
      </c>
      <c r="G9757">
        <v>-1.5653269789040913</v>
      </c>
      <c r="H9757">
        <v>0.20065041989840471</v>
      </c>
      <c r="I9757">
        <v>-1.0024958170361782</v>
      </c>
      <c r="J9757">
        <v>2.6246884548964058</v>
      </c>
    </row>
    <row r="9758" spans="1:10" x14ac:dyDescent="0.2">
      <c r="A9758">
        <v>35211170</v>
      </c>
      <c r="B9758">
        <v>879</v>
      </c>
      <c r="C9758">
        <v>1</v>
      </c>
      <c r="D9758">
        <v>4</v>
      </c>
      <c r="E9758">
        <v>2</v>
      </c>
      <c r="F9758">
        <v>5</v>
      </c>
      <c r="G9758">
        <v>-1.6071925022511089</v>
      </c>
      <c r="H9758">
        <v>5.6564603148507392E-2</v>
      </c>
      <c r="I9758">
        <v>-0.57996347158414441</v>
      </c>
      <c r="J9758">
        <v>2.2475022681478949</v>
      </c>
    </row>
    <row r="9759" spans="1:10" x14ac:dyDescent="0.2">
      <c r="A9759">
        <v>35211174</v>
      </c>
      <c r="B9759">
        <v>1026</v>
      </c>
      <c r="C9759">
        <v>1</v>
      </c>
      <c r="D9759">
        <v>4</v>
      </c>
      <c r="E9759">
        <v>2</v>
      </c>
      <c r="F9759">
        <v>5</v>
      </c>
      <c r="G9759">
        <v>-1.8220149094542482</v>
      </c>
      <c r="H9759">
        <v>0.36415484048950453</v>
      </c>
      <c r="I9759">
        <v>-0.68504197804439559</v>
      </c>
      <c r="J9759">
        <v>2.209203555467286</v>
      </c>
    </row>
    <row r="9760" spans="1:10" x14ac:dyDescent="0.2">
      <c r="A9760">
        <v>35211176</v>
      </c>
      <c r="B9760">
        <v>654</v>
      </c>
      <c r="C9760">
        <v>2</v>
      </c>
      <c r="D9760">
        <v>2</v>
      </c>
      <c r="E9760">
        <v>4</v>
      </c>
      <c r="F9760">
        <v>4</v>
      </c>
      <c r="G9760">
        <v>-0.64780081877774898</v>
      </c>
      <c r="H9760">
        <v>-0.58096852582255909</v>
      </c>
      <c r="I9760">
        <v>0.2988372732001281</v>
      </c>
      <c r="J9760">
        <v>0.42573043021360324</v>
      </c>
    </row>
    <row r="9761" spans="1:10" x14ac:dyDescent="0.2">
      <c r="A9761">
        <v>35211177</v>
      </c>
      <c r="B9761">
        <v>259</v>
      </c>
      <c r="C9761">
        <v>2</v>
      </c>
      <c r="D9761">
        <v>3</v>
      </c>
      <c r="E9761">
        <v>4</v>
      </c>
      <c r="F9761">
        <v>4</v>
      </c>
      <c r="G9761">
        <v>-0.69211467366713508</v>
      </c>
      <c r="H9761">
        <v>-0.15162798043369197</v>
      </c>
      <c r="I9761">
        <v>0.30419140118802074</v>
      </c>
      <c r="J9761">
        <v>0.29590147389215737</v>
      </c>
    </row>
    <row r="9762" spans="1:10" x14ac:dyDescent="0.2">
      <c r="A9762">
        <v>35211179</v>
      </c>
      <c r="B9762">
        <v>476</v>
      </c>
      <c r="C9762">
        <v>2</v>
      </c>
      <c r="D9762">
        <v>2</v>
      </c>
      <c r="E9762">
        <v>3</v>
      </c>
      <c r="F9762">
        <v>4</v>
      </c>
      <c r="G9762">
        <v>-0.47780515588463113</v>
      </c>
      <c r="H9762">
        <v>-0.61546436728234211</v>
      </c>
      <c r="I9762">
        <v>-0.24188681560231795</v>
      </c>
      <c r="J9762">
        <v>0.12319910982289585</v>
      </c>
    </row>
    <row r="9763" spans="1:10" x14ac:dyDescent="0.2">
      <c r="A9763">
        <v>35211180</v>
      </c>
      <c r="B9763">
        <v>981</v>
      </c>
      <c r="C9763">
        <v>1</v>
      </c>
      <c r="D9763">
        <v>5</v>
      </c>
      <c r="E9763">
        <v>2</v>
      </c>
      <c r="F9763">
        <v>5</v>
      </c>
      <c r="G9763">
        <v>-1.1440645321319649</v>
      </c>
      <c r="H9763">
        <v>0.62684585493976985</v>
      </c>
      <c r="I9763">
        <v>-0.31909709901849714</v>
      </c>
      <c r="J9763">
        <v>2.2409706370873925</v>
      </c>
    </row>
    <row r="9764" spans="1:10" x14ac:dyDescent="0.2">
      <c r="A9764">
        <v>35211181</v>
      </c>
      <c r="B9764">
        <v>858</v>
      </c>
      <c r="C9764">
        <v>1</v>
      </c>
      <c r="D9764">
        <v>4</v>
      </c>
      <c r="E9764">
        <v>3</v>
      </c>
      <c r="F9764">
        <v>4</v>
      </c>
      <c r="G9764">
        <v>-0.86664149093840359</v>
      </c>
      <c r="H9764">
        <v>-3.7801999753029031E-2</v>
      </c>
      <c r="I9764">
        <v>-0.24438512039660781</v>
      </c>
      <c r="J9764">
        <v>0.588737642120017</v>
      </c>
    </row>
    <row r="9765" spans="1:10" x14ac:dyDescent="0.2">
      <c r="A9765">
        <v>35211182</v>
      </c>
      <c r="B9765">
        <v>895</v>
      </c>
      <c r="C9765">
        <v>1</v>
      </c>
      <c r="D9765">
        <v>3</v>
      </c>
      <c r="E9765">
        <v>1</v>
      </c>
      <c r="F9765">
        <v>5</v>
      </c>
      <c r="G9765">
        <v>-0.88352176454758302</v>
      </c>
      <c r="H9765">
        <v>-0.15550127158160149</v>
      </c>
      <c r="I9765">
        <v>-0.85725460831088951</v>
      </c>
      <c r="J9765">
        <v>0.90161295527430618</v>
      </c>
    </row>
    <row r="9766" spans="1:10" x14ac:dyDescent="0.2">
      <c r="A9766">
        <v>35211183</v>
      </c>
      <c r="B9766">
        <v>289</v>
      </c>
      <c r="C9766">
        <v>1</v>
      </c>
      <c r="D9766">
        <v>2</v>
      </c>
      <c r="E9766">
        <v>2</v>
      </c>
      <c r="F9766">
        <v>4</v>
      </c>
      <c r="G9766">
        <v>-0.9917112675859282</v>
      </c>
      <c r="H9766">
        <v>-0.66368875508888914</v>
      </c>
      <c r="I9766">
        <v>-0.43042869565406633</v>
      </c>
      <c r="J9766">
        <v>0.37808907066428926</v>
      </c>
    </row>
    <row r="9767" spans="1:10" x14ac:dyDescent="0.2">
      <c r="A9767">
        <v>35211196</v>
      </c>
      <c r="B9767">
        <v>352</v>
      </c>
      <c r="C9767">
        <v>4</v>
      </c>
      <c r="D9767">
        <v>5</v>
      </c>
      <c r="E9767">
        <v>3</v>
      </c>
      <c r="F9767">
        <v>2</v>
      </c>
      <c r="G9767">
        <v>0.1887508883807571</v>
      </c>
      <c r="H9767">
        <v>0.87916071779190141</v>
      </c>
      <c r="I9767">
        <v>-0.29395530408491244</v>
      </c>
      <c r="J9767">
        <v>-0.42087593939298151</v>
      </c>
    </row>
    <row r="9768" spans="1:10" x14ac:dyDescent="0.2">
      <c r="A9768">
        <v>35211205</v>
      </c>
      <c r="B9768">
        <v>389</v>
      </c>
      <c r="C9768">
        <v>4</v>
      </c>
      <c r="D9768">
        <v>3</v>
      </c>
      <c r="E9768">
        <v>4</v>
      </c>
      <c r="F9768">
        <v>3</v>
      </c>
      <c r="G9768">
        <v>0.22178152063440498</v>
      </c>
      <c r="H9768">
        <v>-0.14032542451507893</v>
      </c>
      <c r="I9768">
        <v>0.30045767037757398</v>
      </c>
      <c r="J9768">
        <v>-0.40401481323752708</v>
      </c>
    </row>
    <row r="9769" spans="1:10" x14ac:dyDescent="0.2">
      <c r="A9769">
        <v>35211206</v>
      </c>
      <c r="B9769">
        <v>1122</v>
      </c>
      <c r="C9769">
        <v>3</v>
      </c>
      <c r="D9769">
        <v>3</v>
      </c>
      <c r="E9769">
        <v>3</v>
      </c>
      <c r="F9769">
        <v>2</v>
      </c>
      <c r="G9769">
        <v>-0.16800324112933174</v>
      </c>
      <c r="H9769">
        <v>-0.32444523682229165</v>
      </c>
      <c r="I9769">
        <v>-0.19174126304225592</v>
      </c>
      <c r="J9769">
        <v>-0.5514631819533764</v>
      </c>
    </row>
    <row r="9770" spans="1:10" x14ac:dyDescent="0.2">
      <c r="A9770">
        <v>35211207</v>
      </c>
      <c r="B9770">
        <v>611</v>
      </c>
      <c r="C9770">
        <v>2</v>
      </c>
      <c r="D9770">
        <v>1</v>
      </c>
      <c r="E9770">
        <v>3</v>
      </c>
      <c r="F9770">
        <v>3</v>
      </c>
      <c r="G9770">
        <v>-0.6318217988651017</v>
      </c>
      <c r="H9770">
        <v>-0.96305555770506468</v>
      </c>
      <c r="I9770">
        <v>-0.24206210444443166</v>
      </c>
      <c r="J9770">
        <v>-0.27370078179854346</v>
      </c>
    </row>
    <row r="9771" spans="1:10" x14ac:dyDescent="0.2">
      <c r="A9771">
        <v>35211209</v>
      </c>
      <c r="B9771">
        <v>1419</v>
      </c>
      <c r="C9771">
        <v>3</v>
      </c>
      <c r="D9771">
        <v>2</v>
      </c>
      <c r="E9771">
        <v>3</v>
      </c>
      <c r="F9771">
        <v>3</v>
      </c>
      <c r="G9771">
        <v>-0.32954793658959786</v>
      </c>
      <c r="H9771">
        <v>-0.58541137872447124</v>
      </c>
      <c r="I9771">
        <v>3.9537152997690811E-3</v>
      </c>
      <c r="J9771">
        <v>-0.23992226953356244</v>
      </c>
    </row>
    <row r="9772" spans="1:10" x14ac:dyDescent="0.2">
      <c r="A9772">
        <v>35211210</v>
      </c>
      <c r="B9772">
        <v>730</v>
      </c>
      <c r="C9772">
        <v>2</v>
      </c>
      <c r="D9772">
        <v>2</v>
      </c>
      <c r="E9772">
        <v>3</v>
      </c>
      <c r="F9772">
        <v>3</v>
      </c>
      <c r="G9772">
        <v>-0.52515831209691799</v>
      </c>
      <c r="H9772">
        <v>-0.68580224744770535</v>
      </c>
      <c r="I9772">
        <v>-0.22227589618323573</v>
      </c>
      <c r="J9772">
        <v>-0.26481339399521142</v>
      </c>
    </row>
    <row r="9773" spans="1:10" x14ac:dyDescent="0.2">
      <c r="A9773">
        <v>35211211</v>
      </c>
      <c r="B9773">
        <v>416</v>
      </c>
      <c r="C9773">
        <v>1</v>
      </c>
      <c r="D9773">
        <v>1</v>
      </c>
      <c r="E9773">
        <v>3</v>
      </c>
      <c r="F9773">
        <v>3</v>
      </c>
      <c r="G9773">
        <v>-0.76000188187366335</v>
      </c>
      <c r="H9773">
        <v>-1.0026931730203676</v>
      </c>
      <c r="I9773">
        <v>-0.15440687240831139</v>
      </c>
      <c r="J9773">
        <v>-0.32399565884234621</v>
      </c>
    </row>
    <row r="9774" spans="1:10" x14ac:dyDescent="0.2">
      <c r="A9774">
        <v>35211215</v>
      </c>
      <c r="B9774">
        <v>661</v>
      </c>
      <c r="C9774">
        <v>1</v>
      </c>
      <c r="D9774">
        <v>1</v>
      </c>
      <c r="E9774">
        <v>2</v>
      </c>
      <c r="F9774">
        <v>3</v>
      </c>
      <c r="G9774">
        <v>-1.072055071899769</v>
      </c>
      <c r="H9774">
        <v>-0.94790978107374446</v>
      </c>
      <c r="I9774">
        <v>-0.55006133288153614</v>
      </c>
      <c r="J9774">
        <v>-0.2954593522557365</v>
      </c>
    </row>
    <row r="9775" spans="1:10" x14ac:dyDescent="0.2">
      <c r="A9775">
        <v>35211216</v>
      </c>
      <c r="B9775">
        <v>488</v>
      </c>
      <c r="C9775">
        <v>1</v>
      </c>
      <c r="D9775">
        <v>1</v>
      </c>
      <c r="E9775">
        <v>1</v>
      </c>
      <c r="F9775">
        <v>3</v>
      </c>
      <c r="G9775">
        <v>-1.2512792639620189</v>
      </c>
      <c r="H9775">
        <v>-0.86362469631639516</v>
      </c>
      <c r="I9775">
        <v>-0.8588519153323787</v>
      </c>
      <c r="J9775">
        <v>-0.30013453511568378</v>
      </c>
    </row>
    <row r="9776" spans="1:10" x14ac:dyDescent="0.2">
      <c r="A9776">
        <v>35211218</v>
      </c>
      <c r="B9776">
        <v>339</v>
      </c>
      <c r="C9776">
        <v>3</v>
      </c>
      <c r="D9776">
        <v>2</v>
      </c>
      <c r="E9776">
        <v>3</v>
      </c>
      <c r="F9776">
        <v>3</v>
      </c>
      <c r="G9776">
        <v>-0.20292928612764083</v>
      </c>
      <c r="H9776">
        <v>-0.49555076477070792</v>
      </c>
      <c r="I9776">
        <v>-0.28175061548636887</v>
      </c>
      <c r="J9776">
        <v>-0.26475382620989929</v>
      </c>
    </row>
    <row r="9777" spans="1:10" x14ac:dyDescent="0.2">
      <c r="A9777">
        <v>35211221</v>
      </c>
      <c r="B9777">
        <v>557</v>
      </c>
      <c r="C9777">
        <v>2</v>
      </c>
      <c r="D9777">
        <v>3</v>
      </c>
      <c r="E9777">
        <v>4</v>
      </c>
      <c r="F9777">
        <v>4</v>
      </c>
      <c r="G9777">
        <v>-0.56679911703175345</v>
      </c>
      <c r="H9777">
        <v>-0.15048693141450048</v>
      </c>
      <c r="I9777">
        <v>0.16536067512706593</v>
      </c>
      <c r="J9777">
        <v>0.24658038761425385</v>
      </c>
    </row>
    <row r="9778" spans="1:10" x14ac:dyDescent="0.2">
      <c r="A9778">
        <v>35211222</v>
      </c>
      <c r="B9778">
        <v>323</v>
      </c>
      <c r="C9778">
        <v>4</v>
      </c>
      <c r="D9778">
        <v>3</v>
      </c>
      <c r="E9778">
        <v>4</v>
      </c>
      <c r="F9778">
        <v>4</v>
      </c>
      <c r="G9778">
        <v>3.721163944904364E-2</v>
      </c>
      <c r="H9778">
        <v>-0.18308280503735411</v>
      </c>
      <c r="I9778">
        <v>0.4911793144706339</v>
      </c>
      <c r="J9778">
        <v>0.29388637399889067</v>
      </c>
    </row>
    <row r="9779" spans="1:10" x14ac:dyDescent="0.2">
      <c r="A9779">
        <v>35211223</v>
      </c>
      <c r="B9779">
        <v>644</v>
      </c>
      <c r="C9779">
        <v>3</v>
      </c>
      <c r="D9779">
        <v>4</v>
      </c>
      <c r="E9779">
        <v>4</v>
      </c>
      <c r="F9779">
        <v>4</v>
      </c>
      <c r="G9779">
        <v>-0.21258131536194214</v>
      </c>
      <c r="H9779">
        <v>3.6790892275415543E-2</v>
      </c>
      <c r="I9779">
        <v>0.28582882336737325</v>
      </c>
      <c r="J9779">
        <v>0.5350458155052884</v>
      </c>
    </row>
    <row r="9780" spans="1:10" x14ac:dyDescent="0.2">
      <c r="A9780">
        <v>35211224</v>
      </c>
      <c r="B9780">
        <v>478</v>
      </c>
      <c r="C9780">
        <v>3</v>
      </c>
      <c r="D9780">
        <v>3</v>
      </c>
      <c r="E9780">
        <v>2</v>
      </c>
      <c r="F9780">
        <v>4</v>
      </c>
      <c r="G9780">
        <v>-0.24633893460110429</v>
      </c>
      <c r="H9780">
        <v>-0.31529895058571988</v>
      </c>
      <c r="I9780">
        <v>-0.48830216790344028</v>
      </c>
      <c r="J9780">
        <v>0.32960915536345176</v>
      </c>
    </row>
    <row r="9781" spans="1:10" x14ac:dyDescent="0.2">
      <c r="A9781">
        <v>35211225</v>
      </c>
      <c r="B9781">
        <v>1303</v>
      </c>
      <c r="C9781">
        <v>3</v>
      </c>
      <c r="D9781">
        <v>2</v>
      </c>
      <c r="E9781">
        <v>1</v>
      </c>
      <c r="F9781">
        <v>4</v>
      </c>
      <c r="G9781">
        <v>-0.29732539904400529</v>
      </c>
      <c r="H9781">
        <v>-0.5292037129680458</v>
      </c>
      <c r="I9781">
        <v>-1.4151809024589626</v>
      </c>
      <c r="J9781">
        <v>0.58204889289868933</v>
      </c>
    </row>
    <row r="9782" spans="1:10" x14ac:dyDescent="0.2">
      <c r="A9782">
        <v>35211227</v>
      </c>
      <c r="B9782">
        <v>216</v>
      </c>
      <c r="C9782">
        <v>2</v>
      </c>
      <c r="D9782">
        <v>1</v>
      </c>
      <c r="E9782">
        <v>2</v>
      </c>
      <c r="F9782">
        <v>3</v>
      </c>
      <c r="G9782">
        <v>-0.51622447914451597</v>
      </c>
      <c r="H9782">
        <v>-1.3975526060769945</v>
      </c>
      <c r="I9782">
        <v>-0.5601664302807724</v>
      </c>
      <c r="J9782">
        <v>-0.18198104350166844</v>
      </c>
    </row>
    <row r="9783" spans="1:10" x14ac:dyDescent="0.2">
      <c r="A9783">
        <v>35211228</v>
      </c>
      <c r="B9783">
        <v>343</v>
      </c>
      <c r="C9783">
        <v>2</v>
      </c>
      <c r="D9783">
        <v>1</v>
      </c>
      <c r="E9783">
        <v>2</v>
      </c>
      <c r="F9783">
        <v>4</v>
      </c>
      <c r="G9783">
        <v>-0.60022502951831791</v>
      </c>
      <c r="H9783">
        <v>-1.0004795633242853</v>
      </c>
      <c r="I9783">
        <v>-0.4854252015222974</v>
      </c>
      <c r="J9783">
        <v>0.19755239713220576</v>
      </c>
    </row>
    <row r="9784" spans="1:10" x14ac:dyDescent="0.2">
      <c r="A9784">
        <v>35211229</v>
      </c>
      <c r="B9784">
        <v>775</v>
      </c>
      <c r="C9784">
        <v>2</v>
      </c>
      <c r="D9784">
        <v>1</v>
      </c>
      <c r="E9784">
        <v>2</v>
      </c>
      <c r="F9784">
        <v>3</v>
      </c>
      <c r="G9784">
        <v>-0.6025741683842526</v>
      </c>
      <c r="H9784">
        <v>-1.1009381685631525</v>
      </c>
      <c r="I9784">
        <v>-0.51097231245410746</v>
      </c>
      <c r="J9784">
        <v>-0.11657599814372441</v>
      </c>
    </row>
    <row r="9785" spans="1:10" x14ac:dyDescent="0.2">
      <c r="A9785">
        <v>35211230</v>
      </c>
      <c r="B9785">
        <v>328</v>
      </c>
      <c r="C9785">
        <v>1</v>
      </c>
      <c r="D9785">
        <v>1</v>
      </c>
      <c r="E9785">
        <v>3</v>
      </c>
      <c r="F9785">
        <v>4</v>
      </c>
      <c r="G9785">
        <v>-0.87494196421509929</v>
      </c>
      <c r="H9785">
        <v>-0.98257612173998732</v>
      </c>
      <c r="I9785">
        <v>-0.10754015654252083</v>
      </c>
      <c r="J9785">
        <v>2.1911398890904543E-2</v>
      </c>
    </row>
    <row r="9786" spans="1:10" x14ac:dyDescent="0.2">
      <c r="A9786">
        <v>35211231</v>
      </c>
      <c r="B9786">
        <v>405</v>
      </c>
      <c r="C9786">
        <v>2</v>
      </c>
      <c r="D9786">
        <v>1</v>
      </c>
      <c r="E9786">
        <v>4</v>
      </c>
      <c r="F9786">
        <v>4</v>
      </c>
      <c r="G9786">
        <v>-0.54317300822099079</v>
      </c>
      <c r="H9786">
        <v>-1.2408338925807765</v>
      </c>
      <c r="I9786">
        <v>0.25520647848211542</v>
      </c>
      <c r="J9786">
        <v>4.7390415049056722E-2</v>
      </c>
    </row>
    <row r="9787" spans="1:10" x14ac:dyDescent="0.2">
      <c r="A9787">
        <v>35211232</v>
      </c>
      <c r="B9787">
        <v>572</v>
      </c>
      <c r="C9787">
        <v>2</v>
      </c>
      <c r="D9787">
        <v>1</v>
      </c>
      <c r="E9787">
        <v>3</v>
      </c>
      <c r="F9787">
        <v>3</v>
      </c>
      <c r="G9787">
        <v>-0.54109948865824875</v>
      </c>
      <c r="H9787">
        <v>-1.1062921225990561</v>
      </c>
      <c r="I9787">
        <v>-0.18717934719513726</v>
      </c>
      <c r="J9787">
        <v>-0.11734482369145699</v>
      </c>
    </row>
    <row r="9788" spans="1:10" x14ac:dyDescent="0.2">
      <c r="A9788">
        <v>35211242</v>
      </c>
      <c r="B9788">
        <v>856</v>
      </c>
      <c r="C9788">
        <v>2</v>
      </c>
      <c r="D9788">
        <v>1</v>
      </c>
      <c r="E9788">
        <v>2</v>
      </c>
      <c r="F9788">
        <v>3</v>
      </c>
      <c r="G9788">
        <v>-0.54731864303560995</v>
      </c>
      <c r="H9788">
        <v>-0.85986997709563417</v>
      </c>
      <c r="I9788">
        <v>-0.54290721194986136</v>
      </c>
      <c r="J9788">
        <v>-0.14305277734003802</v>
      </c>
    </row>
    <row r="9789" spans="1:10" x14ac:dyDescent="0.2">
      <c r="A9789">
        <v>35211243</v>
      </c>
      <c r="B9789">
        <v>346</v>
      </c>
      <c r="C9789">
        <v>2</v>
      </c>
      <c r="D9789">
        <v>2</v>
      </c>
      <c r="E9789">
        <v>1</v>
      </c>
      <c r="F9789">
        <v>3</v>
      </c>
      <c r="G9789">
        <v>-0.53881777561945654</v>
      </c>
      <c r="H9789">
        <v>-0.56183032047580828</v>
      </c>
      <c r="I9789">
        <v>-0.89699473901448723</v>
      </c>
      <c r="J9789">
        <v>-8.5346713050958589E-2</v>
      </c>
    </row>
    <row r="9790" spans="1:10" x14ac:dyDescent="0.2">
      <c r="A9790">
        <v>35211244</v>
      </c>
      <c r="B9790">
        <v>463</v>
      </c>
      <c r="C9790">
        <v>2</v>
      </c>
      <c r="D9790">
        <v>1</v>
      </c>
      <c r="E9790">
        <v>1</v>
      </c>
      <c r="F9790">
        <v>4</v>
      </c>
      <c r="G9790">
        <v>-0.52868119337080521</v>
      </c>
      <c r="H9790">
        <v>-0.82632297266001298</v>
      </c>
      <c r="I9790">
        <v>-0.87422476413606409</v>
      </c>
      <c r="J9790">
        <v>7.6756068797927568E-2</v>
      </c>
    </row>
    <row r="9791" spans="1:10" x14ac:dyDescent="0.2">
      <c r="A9791">
        <v>35211245</v>
      </c>
      <c r="B9791">
        <v>679</v>
      </c>
      <c r="C9791">
        <v>3</v>
      </c>
      <c r="D9791">
        <v>4</v>
      </c>
      <c r="E9791">
        <v>1</v>
      </c>
      <c r="F9791">
        <v>4</v>
      </c>
      <c r="G9791">
        <v>-4.0250948970737915E-2</v>
      </c>
      <c r="H9791">
        <v>0.1618546535173187</v>
      </c>
      <c r="I9791">
        <v>-1.0677848476745146</v>
      </c>
      <c r="J9791">
        <v>0.14247382690436261</v>
      </c>
    </row>
    <row r="9792" spans="1:10" x14ac:dyDescent="0.2">
      <c r="A9792">
        <v>35211246</v>
      </c>
      <c r="B9792">
        <v>650</v>
      </c>
      <c r="C9792">
        <v>2</v>
      </c>
      <c r="D9792">
        <v>2</v>
      </c>
      <c r="E9792">
        <v>1</v>
      </c>
      <c r="F9792">
        <v>4</v>
      </c>
      <c r="G9792">
        <v>-0.63473370457871925</v>
      </c>
      <c r="H9792">
        <v>-0.46592418583404094</v>
      </c>
      <c r="I9792">
        <v>-0.98547069671934251</v>
      </c>
      <c r="J9792">
        <v>2.3795266019511818E-2</v>
      </c>
    </row>
    <row r="9793" spans="1:10" x14ac:dyDescent="0.2">
      <c r="A9793">
        <v>35211248</v>
      </c>
      <c r="B9793">
        <v>988</v>
      </c>
      <c r="C9793">
        <v>2</v>
      </c>
      <c r="D9793">
        <v>3</v>
      </c>
      <c r="E9793">
        <v>1</v>
      </c>
      <c r="F9793">
        <v>4</v>
      </c>
      <c r="G9793">
        <v>-0.58446549412483317</v>
      </c>
      <c r="H9793">
        <v>-0.30373587318700362</v>
      </c>
      <c r="I9793">
        <v>-1.1376449856066277</v>
      </c>
      <c r="J9793">
        <v>0.36783721407143899</v>
      </c>
    </row>
    <row r="9794" spans="1:10" x14ac:dyDescent="0.2">
      <c r="A9794">
        <v>35211249</v>
      </c>
      <c r="B9794">
        <v>286</v>
      </c>
      <c r="C9794">
        <v>2</v>
      </c>
      <c r="D9794">
        <v>1</v>
      </c>
      <c r="E9794">
        <v>2</v>
      </c>
      <c r="F9794">
        <v>3</v>
      </c>
      <c r="G9794">
        <v>-0.67268413869645716</v>
      </c>
      <c r="H9794">
        <v>-1.0062932059830079</v>
      </c>
      <c r="I9794">
        <v>-0.42945432455685362</v>
      </c>
      <c r="J9794">
        <v>-0.1604246433153754</v>
      </c>
    </row>
    <row r="9795" spans="1:10" x14ac:dyDescent="0.2">
      <c r="A9795">
        <v>35211250</v>
      </c>
      <c r="B9795">
        <v>244</v>
      </c>
      <c r="C9795">
        <v>1</v>
      </c>
      <c r="D9795">
        <v>1</v>
      </c>
      <c r="E9795">
        <v>2</v>
      </c>
      <c r="F9795">
        <v>3</v>
      </c>
      <c r="G9795">
        <v>-0.76501053026453736</v>
      </c>
      <c r="H9795">
        <v>-1.044945421967473</v>
      </c>
      <c r="I9795">
        <v>-0.33558452768101432</v>
      </c>
      <c r="J9795">
        <v>-0.17044900443502831</v>
      </c>
    </row>
    <row r="9796" spans="1:10" x14ac:dyDescent="0.2">
      <c r="A9796">
        <v>35211251</v>
      </c>
      <c r="B9796">
        <v>286</v>
      </c>
      <c r="C9796">
        <v>3</v>
      </c>
      <c r="D9796">
        <v>3</v>
      </c>
      <c r="E9796">
        <v>2</v>
      </c>
      <c r="F9796">
        <v>2</v>
      </c>
      <c r="G9796">
        <v>-1.4373003576171023E-2</v>
      </c>
      <c r="H9796">
        <v>-0.39276695921428584</v>
      </c>
      <c r="I9796">
        <v>-0.59029834969771267</v>
      </c>
      <c r="J9796">
        <v>-0.59811507160478028</v>
      </c>
    </row>
    <row r="9797" spans="1:10" x14ac:dyDescent="0.2">
      <c r="A9797">
        <v>35211253</v>
      </c>
      <c r="B9797">
        <v>935</v>
      </c>
      <c r="C9797">
        <v>2</v>
      </c>
      <c r="D9797">
        <v>1</v>
      </c>
      <c r="E9797">
        <v>3</v>
      </c>
      <c r="F9797">
        <v>3</v>
      </c>
      <c r="G9797">
        <v>-0.7337576347390341</v>
      </c>
      <c r="H9797">
        <v>-0.94488171072831117</v>
      </c>
      <c r="I9797">
        <v>-0.26092367316804999</v>
      </c>
      <c r="J9797">
        <v>-0.13867461122632213</v>
      </c>
    </row>
    <row r="9798" spans="1:10" x14ac:dyDescent="0.2">
      <c r="A9798">
        <v>35211254</v>
      </c>
      <c r="B9798">
        <v>1024</v>
      </c>
      <c r="C9798">
        <v>2</v>
      </c>
      <c r="D9798">
        <v>3</v>
      </c>
      <c r="E9798">
        <v>3</v>
      </c>
      <c r="F9798">
        <v>4</v>
      </c>
      <c r="G9798">
        <v>-0.68989136669820439</v>
      </c>
      <c r="H9798">
        <v>-0.19349703501181989</v>
      </c>
      <c r="I9798">
        <v>-0.19206646272137384</v>
      </c>
      <c r="J9798">
        <v>0.3581828707979331</v>
      </c>
    </row>
    <row r="9799" spans="1:10" x14ac:dyDescent="0.2">
      <c r="A9799">
        <v>35211255</v>
      </c>
      <c r="B9799">
        <v>960</v>
      </c>
      <c r="C9799">
        <v>2</v>
      </c>
      <c r="D9799">
        <v>3</v>
      </c>
      <c r="E9799">
        <v>1</v>
      </c>
      <c r="F9799">
        <v>4</v>
      </c>
      <c r="G9799">
        <v>-0.63186202416159065</v>
      </c>
      <c r="H9799">
        <v>-0.26621308980162917</v>
      </c>
      <c r="I9799">
        <v>-0.72056367750892703</v>
      </c>
      <c r="J9799">
        <v>0.54881921866429528</v>
      </c>
    </row>
    <row r="9800" spans="1:10" x14ac:dyDescent="0.2">
      <c r="A9800">
        <v>35211256</v>
      </c>
      <c r="B9800">
        <v>701</v>
      </c>
      <c r="C9800">
        <v>2</v>
      </c>
      <c r="D9800">
        <v>4</v>
      </c>
      <c r="E9800">
        <v>2</v>
      </c>
      <c r="F9800">
        <v>4</v>
      </c>
      <c r="G9800">
        <v>-0.66011623308295042</v>
      </c>
      <c r="H9800">
        <v>2.2869778377997856E-2</v>
      </c>
      <c r="I9800">
        <v>-0.44070500428369508</v>
      </c>
      <c r="J9800">
        <v>0.42088996241914611</v>
      </c>
    </row>
    <row r="9801" spans="1:10" x14ac:dyDescent="0.2">
      <c r="A9801">
        <v>35211257</v>
      </c>
      <c r="B9801">
        <v>349</v>
      </c>
      <c r="C9801">
        <v>4</v>
      </c>
      <c r="D9801">
        <v>5</v>
      </c>
      <c r="E9801">
        <v>1</v>
      </c>
      <c r="F9801">
        <v>5</v>
      </c>
      <c r="G9801">
        <v>2.5480453030472833E-2</v>
      </c>
      <c r="H9801">
        <v>0.63491425705074089</v>
      </c>
      <c r="I9801">
        <v>-0.96139845518916334</v>
      </c>
      <c r="J9801">
        <v>1.6197868232851818</v>
      </c>
    </row>
    <row r="9802" spans="1:10" x14ac:dyDescent="0.2">
      <c r="A9802">
        <v>35211258</v>
      </c>
      <c r="B9802">
        <v>595</v>
      </c>
      <c r="C9802">
        <v>2</v>
      </c>
      <c r="D9802">
        <v>2</v>
      </c>
      <c r="E9802">
        <v>4</v>
      </c>
      <c r="F9802">
        <v>4</v>
      </c>
      <c r="G9802">
        <v>-0.52113606779583521</v>
      </c>
      <c r="H9802">
        <v>-0.47912867889423594</v>
      </c>
      <c r="I9802">
        <v>5.7043747470725055E-2</v>
      </c>
      <c r="J9802">
        <v>0.2448582207570483</v>
      </c>
    </row>
    <row r="9803" spans="1:10" x14ac:dyDescent="0.2">
      <c r="A9803">
        <v>35211259</v>
      </c>
      <c r="B9803">
        <v>1147</v>
      </c>
      <c r="C9803">
        <v>5</v>
      </c>
      <c r="D9803">
        <v>5</v>
      </c>
      <c r="E9803">
        <v>2</v>
      </c>
      <c r="F9803">
        <v>5</v>
      </c>
      <c r="G9803">
        <v>1.8219387536417364</v>
      </c>
      <c r="H9803">
        <v>0.71786548591625066</v>
      </c>
      <c r="I9803">
        <v>-0.69384804768382335</v>
      </c>
      <c r="J9803">
        <v>0.83115508548388228</v>
      </c>
    </row>
    <row r="9804" spans="1:10" x14ac:dyDescent="0.2">
      <c r="A9804">
        <v>35211262</v>
      </c>
      <c r="B9804">
        <v>348</v>
      </c>
      <c r="C9804">
        <v>3</v>
      </c>
      <c r="D9804">
        <v>1</v>
      </c>
      <c r="E9804">
        <v>4</v>
      </c>
      <c r="F9804">
        <v>3</v>
      </c>
      <c r="G9804">
        <v>-0.15897287501345239</v>
      </c>
      <c r="H9804">
        <v>-0.99325642020006799</v>
      </c>
      <c r="I9804">
        <v>0.46891202981752073</v>
      </c>
      <c r="J9804">
        <v>-0.16458340881349809</v>
      </c>
    </row>
    <row r="9805" spans="1:10" x14ac:dyDescent="0.2">
      <c r="A9805">
        <v>35211263</v>
      </c>
      <c r="B9805">
        <v>304</v>
      </c>
      <c r="C9805">
        <v>2</v>
      </c>
      <c r="D9805">
        <v>1</v>
      </c>
      <c r="E9805">
        <v>4</v>
      </c>
      <c r="F9805">
        <v>3</v>
      </c>
      <c r="G9805">
        <v>-0.41300282820701772</v>
      </c>
      <c r="H9805">
        <v>-0.86562157683619323</v>
      </c>
      <c r="I9805">
        <v>0.53775921286715545</v>
      </c>
      <c r="J9805">
        <v>-0.16263211626976132</v>
      </c>
    </row>
    <row r="9806" spans="1:10" x14ac:dyDescent="0.2">
      <c r="A9806">
        <v>35211264</v>
      </c>
      <c r="B9806">
        <v>452</v>
      </c>
      <c r="C9806">
        <v>3</v>
      </c>
      <c r="D9806">
        <v>2</v>
      </c>
      <c r="E9806">
        <v>3</v>
      </c>
      <c r="F9806">
        <v>3</v>
      </c>
      <c r="G9806">
        <v>-0.26734059414019229</v>
      </c>
      <c r="H9806">
        <v>-0.6855696950019543</v>
      </c>
      <c r="I9806">
        <v>-2.3762023985304196E-2</v>
      </c>
      <c r="J9806">
        <v>-0.21638293313188886</v>
      </c>
    </row>
    <row r="9807" spans="1:10" x14ac:dyDescent="0.2">
      <c r="A9807">
        <v>35211265</v>
      </c>
      <c r="B9807">
        <v>657</v>
      </c>
      <c r="C9807">
        <v>3</v>
      </c>
      <c r="D9807">
        <v>1</v>
      </c>
      <c r="E9807">
        <v>4</v>
      </c>
      <c r="F9807">
        <v>3</v>
      </c>
      <c r="G9807">
        <v>-0.1525697932191003</v>
      </c>
      <c r="H9807">
        <v>-0.89412777433133939</v>
      </c>
      <c r="I9807">
        <v>0.33976562016404349</v>
      </c>
      <c r="J9807">
        <v>-0.19202617668850183</v>
      </c>
    </row>
    <row r="9808" spans="1:10" x14ac:dyDescent="0.2">
      <c r="A9808">
        <v>35211266</v>
      </c>
      <c r="B9808">
        <v>500</v>
      </c>
      <c r="C9808">
        <v>3</v>
      </c>
      <c r="D9808">
        <v>2</v>
      </c>
      <c r="E9808">
        <v>4</v>
      </c>
      <c r="F9808">
        <v>3</v>
      </c>
      <c r="G9808">
        <v>-0.24214477221489525</v>
      </c>
      <c r="H9808">
        <v>-0.63338037279116288</v>
      </c>
      <c r="I9808">
        <v>0.18837639457237942</v>
      </c>
      <c r="J9808">
        <v>-0.29383190836419243</v>
      </c>
    </row>
    <row r="9809" spans="1:10" x14ac:dyDescent="0.2">
      <c r="A9809">
        <v>35211267</v>
      </c>
      <c r="B9809">
        <v>508</v>
      </c>
      <c r="C9809">
        <v>4</v>
      </c>
      <c r="D9809">
        <v>2</v>
      </c>
      <c r="E9809">
        <v>3</v>
      </c>
      <c r="F9809">
        <v>3</v>
      </c>
      <c r="G9809">
        <v>0.22261527445953438</v>
      </c>
      <c r="H9809">
        <v>-0.5613574625613772</v>
      </c>
      <c r="I9809">
        <v>-0.14424528789601124</v>
      </c>
      <c r="J9809">
        <v>-0.12064028603810792</v>
      </c>
    </row>
    <row r="9810" spans="1:10" x14ac:dyDescent="0.2">
      <c r="A9810">
        <v>35211268</v>
      </c>
      <c r="B9810">
        <v>464</v>
      </c>
      <c r="C9810">
        <v>5</v>
      </c>
      <c r="D9810">
        <v>4</v>
      </c>
      <c r="E9810">
        <v>3</v>
      </c>
      <c r="F9810">
        <v>4</v>
      </c>
      <c r="G9810">
        <v>0.67704737977901086</v>
      </c>
      <c r="H9810">
        <v>6.6956392177887569E-2</v>
      </c>
      <c r="I9810">
        <v>-0.16092583304920152</v>
      </c>
      <c r="J9810">
        <v>-9.356523467893299E-3</v>
      </c>
    </row>
    <row r="9811" spans="1:10" x14ac:dyDescent="0.2">
      <c r="A9811">
        <v>35211269</v>
      </c>
      <c r="B9811">
        <v>477</v>
      </c>
      <c r="C9811">
        <v>3</v>
      </c>
      <c r="D9811">
        <v>3</v>
      </c>
      <c r="E9811">
        <v>4</v>
      </c>
      <c r="F9811">
        <v>4</v>
      </c>
      <c r="G9811">
        <v>-0.32259294615183032</v>
      </c>
      <c r="H9811">
        <v>-9.0916007842507876E-2</v>
      </c>
      <c r="I9811">
        <v>0.20792992240896024</v>
      </c>
      <c r="J9811">
        <v>0.25135997850792158</v>
      </c>
    </row>
    <row r="9812" spans="1:10" x14ac:dyDescent="0.2">
      <c r="A9812">
        <v>35211270</v>
      </c>
      <c r="B9812">
        <v>743</v>
      </c>
      <c r="C9812">
        <v>2</v>
      </c>
      <c r="D9812">
        <v>5</v>
      </c>
      <c r="E9812">
        <v>3</v>
      </c>
      <c r="F9812">
        <v>5</v>
      </c>
      <c r="G9812">
        <v>-0.64841677234625972</v>
      </c>
      <c r="H9812">
        <v>0.86617740550345235</v>
      </c>
      <c r="I9812">
        <v>-0.28009457722149067</v>
      </c>
      <c r="J9812">
        <v>1.0346980039957807</v>
      </c>
    </row>
    <row r="9813" spans="1:10" x14ac:dyDescent="0.2">
      <c r="A9813">
        <v>35211271</v>
      </c>
      <c r="B9813">
        <v>369</v>
      </c>
      <c r="C9813">
        <v>2</v>
      </c>
      <c r="D9813">
        <v>4</v>
      </c>
      <c r="E9813">
        <v>4</v>
      </c>
      <c r="F9813">
        <v>3</v>
      </c>
      <c r="G9813">
        <v>-0.48067189998711801</v>
      </c>
      <c r="H9813">
        <v>0.12881086574032233</v>
      </c>
      <c r="I9813">
        <v>0.20942531099996137</v>
      </c>
      <c r="J9813">
        <v>-7.4526158104260498E-2</v>
      </c>
    </row>
    <row r="9814" spans="1:10" x14ac:dyDescent="0.2">
      <c r="A9814">
        <v>35211272</v>
      </c>
      <c r="B9814">
        <v>715</v>
      </c>
      <c r="C9814">
        <v>3</v>
      </c>
      <c r="D9814">
        <v>5</v>
      </c>
      <c r="E9814">
        <v>1</v>
      </c>
      <c r="F9814">
        <v>5</v>
      </c>
      <c r="G9814">
        <v>-0.3080796958740642</v>
      </c>
      <c r="H9814">
        <v>2.2409497229919926</v>
      </c>
      <c r="I9814">
        <v>-1.0167876060030512</v>
      </c>
      <c r="J9814">
        <v>1.0101348069143736</v>
      </c>
    </row>
    <row r="9815" spans="1:10" x14ac:dyDescent="0.2">
      <c r="A9815">
        <v>35211273</v>
      </c>
      <c r="B9815">
        <v>1197</v>
      </c>
      <c r="C9815">
        <v>4</v>
      </c>
      <c r="D9815">
        <v>5</v>
      </c>
      <c r="E9815">
        <v>1</v>
      </c>
      <c r="F9815">
        <v>5</v>
      </c>
      <c r="G9815">
        <v>0.27676198781935657</v>
      </c>
      <c r="H9815">
        <v>2.9544343353979046</v>
      </c>
      <c r="I9815">
        <v>-1.2717114900498518</v>
      </c>
      <c r="J9815">
        <v>2.0618195280149125</v>
      </c>
    </row>
    <row r="9816" spans="1:10" x14ac:dyDescent="0.2">
      <c r="A9816">
        <v>35211274</v>
      </c>
      <c r="B9816">
        <v>856</v>
      </c>
      <c r="C9816">
        <v>5</v>
      </c>
      <c r="D9816">
        <v>5</v>
      </c>
      <c r="E9816">
        <v>1</v>
      </c>
      <c r="F9816">
        <v>5</v>
      </c>
      <c r="G9816">
        <v>0.89030142532961165</v>
      </c>
      <c r="H9816">
        <v>0.90437537651358735</v>
      </c>
      <c r="I9816">
        <v>-1.2541698397865011</v>
      </c>
      <c r="J9816">
        <v>0.99939940374109759</v>
      </c>
    </row>
    <row r="9817" spans="1:10" x14ac:dyDescent="0.2">
      <c r="A9817">
        <v>35211275</v>
      </c>
      <c r="B9817">
        <v>437</v>
      </c>
      <c r="C9817">
        <v>5</v>
      </c>
      <c r="D9817">
        <v>5</v>
      </c>
      <c r="E9817">
        <v>4</v>
      </c>
      <c r="F9817">
        <v>4</v>
      </c>
      <c r="G9817">
        <v>2.1097174507089589</v>
      </c>
      <c r="H9817">
        <v>2.6068131100135967</v>
      </c>
      <c r="I9817">
        <v>5.3809918680731761E-2</v>
      </c>
      <c r="J9817">
        <v>0.26173365882294441</v>
      </c>
    </row>
    <row r="9818" spans="1:10" x14ac:dyDescent="0.2">
      <c r="A9818">
        <v>35211276</v>
      </c>
      <c r="B9818">
        <v>289</v>
      </c>
      <c r="C9818">
        <v>5</v>
      </c>
      <c r="D9818">
        <v>5</v>
      </c>
      <c r="E9818">
        <v>1</v>
      </c>
      <c r="F9818">
        <v>4</v>
      </c>
      <c r="G9818">
        <v>2.3322829287622473</v>
      </c>
      <c r="H9818">
        <v>1.7637749091244417</v>
      </c>
      <c r="I9818">
        <v>-0.88398180258083936</v>
      </c>
      <c r="J9818">
        <v>0.54411016765421349</v>
      </c>
    </row>
    <row r="9819" spans="1:10" x14ac:dyDescent="0.2">
      <c r="A9819">
        <v>35211277</v>
      </c>
      <c r="B9819">
        <v>608</v>
      </c>
      <c r="C9819">
        <v>5</v>
      </c>
      <c r="D9819">
        <v>5</v>
      </c>
      <c r="E9819">
        <v>1</v>
      </c>
      <c r="F9819">
        <v>5</v>
      </c>
      <c r="G9819">
        <v>0.83996877784045365</v>
      </c>
      <c r="H9819">
        <v>1.6473905358365597</v>
      </c>
      <c r="I9819">
        <v>-1.2243362395565454</v>
      </c>
      <c r="J9819">
        <v>2.1144414760462382</v>
      </c>
    </row>
    <row r="9820" spans="1:10" x14ac:dyDescent="0.2">
      <c r="A9820">
        <v>35211278</v>
      </c>
      <c r="B9820">
        <v>1055</v>
      </c>
      <c r="C9820">
        <v>3</v>
      </c>
      <c r="D9820">
        <v>5</v>
      </c>
      <c r="E9820">
        <v>1</v>
      </c>
      <c r="F9820">
        <v>5</v>
      </c>
      <c r="G9820">
        <v>-9.067849276026569E-4</v>
      </c>
      <c r="H9820">
        <v>1.1045555404769887</v>
      </c>
      <c r="I9820">
        <v>-1.3593920538936377</v>
      </c>
      <c r="J9820">
        <v>1.1461861033081826</v>
      </c>
    </row>
    <row r="9821" spans="1:10" x14ac:dyDescent="0.2">
      <c r="A9821">
        <v>35211281</v>
      </c>
      <c r="B9821">
        <v>558</v>
      </c>
      <c r="C9821">
        <v>2</v>
      </c>
      <c r="D9821">
        <v>3</v>
      </c>
      <c r="E9821">
        <v>2</v>
      </c>
      <c r="F9821">
        <v>4</v>
      </c>
      <c r="G9821">
        <v>-0.43001169406210848</v>
      </c>
      <c r="H9821">
        <v>-0.23139980763476334</v>
      </c>
      <c r="I9821">
        <v>-0.38415221134743455</v>
      </c>
      <c r="J9821">
        <v>0.43812772026697122</v>
      </c>
    </row>
    <row r="9822" spans="1:10" x14ac:dyDescent="0.2">
      <c r="A9822">
        <v>35211282</v>
      </c>
      <c r="B9822">
        <v>477</v>
      </c>
      <c r="C9822">
        <v>2</v>
      </c>
      <c r="D9822">
        <v>4</v>
      </c>
      <c r="E9822">
        <v>2</v>
      </c>
      <c r="F9822">
        <v>4</v>
      </c>
      <c r="G9822">
        <v>-0.41461446100550092</v>
      </c>
      <c r="H9822">
        <v>0.10995388637040429</v>
      </c>
      <c r="I9822">
        <v>-0.67055734854875604</v>
      </c>
      <c r="J9822">
        <v>0.55934427969212719</v>
      </c>
    </row>
    <row r="9823" spans="1:10" x14ac:dyDescent="0.2">
      <c r="A9823">
        <v>35211283</v>
      </c>
      <c r="B9823">
        <v>636</v>
      </c>
      <c r="C9823">
        <v>2</v>
      </c>
      <c r="D9823">
        <v>5</v>
      </c>
      <c r="E9823">
        <v>3</v>
      </c>
      <c r="F9823">
        <v>4</v>
      </c>
      <c r="G9823">
        <v>-0.46790207725439498</v>
      </c>
      <c r="H9823">
        <v>0.62444734830389359</v>
      </c>
      <c r="I9823">
        <v>-1.7383024630145127E-2</v>
      </c>
      <c r="J9823">
        <v>0.23516054226864291</v>
      </c>
    </row>
    <row r="9824" spans="1:10" x14ac:dyDescent="0.2">
      <c r="A9824">
        <v>35211284</v>
      </c>
      <c r="B9824">
        <v>1089</v>
      </c>
      <c r="C9824">
        <v>4</v>
      </c>
      <c r="D9824">
        <v>5</v>
      </c>
      <c r="E9824">
        <v>1</v>
      </c>
      <c r="F9824">
        <v>5</v>
      </c>
      <c r="G9824">
        <v>0.51732609144127006</v>
      </c>
      <c r="H9824">
        <v>1.7070299010453129</v>
      </c>
      <c r="I9824">
        <v>-0.81947159450450613</v>
      </c>
      <c r="J9824">
        <v>2.218278730996265</v>
      </c>
    </row>
    <row r="9825" spans="1:10" x14ac:dyDescent="0.2">
      <c r="A9825">
        <v>35211285</v>
      </c>
      <c r="B9825">
        <v>645</v>
      </c>
      <c r="C9825">
        <v>2</v>
      </c>
      <c r="D9825">
        <v>4</v>
      </c>
      <c r="E9825">
        <v>1</v>
      </c>
      <c r="F9825">
        <v>5</v>
      </c>
      <c r="G9825">
        <v>-0.52371261202762998</v>
      </c>
      <c r="H9825">
        <v>0.14323835691585241</v>
      </c>
      <c r="I9825">
        <v>-0.88049342533317576</v>
      </c>
      <c r="J9825">
        <v>0.88716840398561336</v>
      </c>
    </row>
    <row r="9826" spans="1:10" x14ac:dyDescent="0.2">
      <c r="A9826">
        <v>35211286</v>
      </c>
      <c r="B9826">
        <v>447</v>
      </c>
      <c r="C9826">
        <v>4</v>
      </c>
      <c r="D9826">
        <v>4</v>
      </c>
      <c r="E9826">
        <v>2</v>
      </c>
      <c r="F9826">
        <v>4</v>
      </c>
      <c r="G9826">
        <v>0.24765868323055057</v>
      </c>
      <c r="H9826">
        <v>0.1510596882512564</v>
      </c>
      <c r="I9826">
        <v>-0.67292055536023054</v>
      </c>
      <c r="J9826">
        <v>9.381019244710935E-2</v>
      </c>
    </row>
    <row r="9827" spans="1:10" x14ac:dyDescent="0.2">
      <c r="A9827">
        <v>35211287</v>
      </c>
      <c r="B9827">
        <v>376</v>
      </c>
      <c r="C9827">
        <v>5</v>
      </c>
      <c r="D9827">
        <v>4</v>
      </c>
      <c r="E9827">
        <v>1</v>
      </c>
      <c r="F9827">
        <v>4</v>
      </c>
      <c r="G9827">
        <v>1.2622707067843069</v>
      </c>
      <c r="H9827">
        <v>0.35596888817769645</v>
      </c>
      <c r="I9827">
        <v>-0.76731199264506289</v>
      </c>
      <c r="J9827">
        <v>8.1632657478817622E-2</v>
      </c>
    </row>
    <row r="9828" spans="1:10" x14ac:dyDescent="0.2">
      <c r="A9828">
        <v>35211288</v>
      </c>
      <c r="B9828">
        <v>1004</v>
      </c>
      <c r="C9828">
        <v>5</v>
      </c>
      <c r="D9828">
        <v>4</v>
      </c>
      <c r="E9828">
        <v>5</v>
      </c>
      <c r="F9828">
        <v>4</v>
      </c>
      <c r="G9828">
        <v>3.364534878002261</v>
      </c>
      <c r="H9828">
        <v>0.25957592988943684</v>
      </c>
      <c r="I9828">
        <v>0.98865598760876117</v>
      </c>
      <c r="J9828">
        <v>0.19530512657891996</v>
      </c>
    </row>
    <row r="9829" spans="1:10" x14ac:dyDescent="0.2">
      <c r="A9829">
        <v>35211289</v>
      </c>
      <c r="B9829">
        <v>720</v>
      </c>
      <c r="C9829">
        <v>5</v>
      </c>
      <c r="D9829">
        <v>5</v>
      </c>
      <c r="E9829">
        <v>5</v>
      </c>
      <c r="F9829">
        <v>3</v>
      </c>
      <c r="G9829">
        <v>2.0319320329534909</v>
      </c>
      <c r="H9829">
        <v>1.0310377453124566</v>
      </c>
      <c r="I9829">
        <v>1.0876867156325183</v>
      </c>
      <c r="J9829">
        <v>-7.0222621282715503E-2</v>
      </c>
    </row>
    <row r="9830" spans="1:10" x14ac:dyDescent="0.2">
      <c r="A9830">
        <v>35211290</v>
      </c>
      <c r="B9830">
        <v>392</v>
      </c>
      <c r="C9830">
        <v>4</v>
      </c>
      <c r="D9830">
        <v>4</v>
      </c>
      <c r="E9830">
        <v>4</v>
      </c>
      <c r="F9830">
        <v>4</v>
      </c>
      <c r="G9830">
        <v>0.64036324394431532</v>
      </c>
      <c r="H9830">
        <v>0.20312081407877519</v>
      </c>
      <c r="I9830">
        <v>4.7490136825354357E-2</v>
      </c>
      <c r="J9830">
        <v>0.16221374037090314</v>
      </c>
    </row>
    <row r="9831" spans="1:10" x14ac:dyDescent="0.2">
      <c r="A9831">
        <v>35211291</v>
      </c>
      <c r="B9831">
        <v>730</v>
      </c>
      <c r="C9831">
        <v>5</v>
      </c>
      <c r="D9831">
        <v>3</v>
      </c>
      <c r="E9831">
        <v>3</v>
      </c>
      <c r="F9831">
        <v>4</v>
      </c>
      <c r="G9831">
        <v>2.2358924531736211</v>
      </c>
      <c r="H9831">
        <v>-0.19955303796016732</v>
      </c>
      <c r="I9831">
        <v>-0.30111520355963084</v>
      </c>
      <c r="J9831">
        <v>0.33291150378579915</v>
      </c>
    </row>
    <row r="9832" spans="1:10" x14ac:dyDescent="0.2">
      <c r="A9832">
        <v>35211292</v>
      </c>
      <c r="B9832">
        <v>534</v>
      </c>
      <c r="C9832">
        <v>3</v>
      </c>
      <c r="D9832">
        <v>3</v>
      </c>
      <c r="E9832">
        <v>5</v>
      </c>
      <c r="F9832">
        <v>4</v>
      </c>
      <c r="G9832">
        <v>-0.18563974096418379</v>
      </c>
      <c r="H9832">
        <v>-0.42101081693054487</v>
      </c>
      <c r="I9832">
        <v>0.66591229536620666</v>
      </c>
      <c r="J9832">
        <v>-4.3352739197587017E-2</v>
      </c>
    </row>
    <row r="9833" spans="1:10" x14ac:dyDescent="0.2">
      <c r="A9833">
        <v>35211293</v>
      </c>
      <c r="B9833">
        <v>473</v>
      </c>
      <c r="C9833">
        <v>5</v>
      </c>
      <c r="D9833">
        <v>5</v>
      </c>
      <c r="E9833">
        <v>5</v>
      </c>
      <c r="F9833">
        <v>4</v>
      </c>
      <c r="G9833">
        <v>1.2972249326543457</v>
      </c>
      <c r="H9833">
        <v>0.68314661934619547</v>
      </c>
      <c r="I9833">
        <v>1.2481604711833796</v>
      </c>
      <c r="J9833">
        <v>0.47778500130124957</v>
      </c>
    </row>
    <row r="9834" spans="1:10" x14ac:dyDescent="0.2">
      <c r="A9834">
        <v>35211294</v>
      </c>
      <c r="B9834">
        <v>709</v>
      </c>
      <c r="C9834">
        <v>2</v>
      </c>
      <c r="D9834">
        <v>1</v>
      </c>
      <c r="E9834">
        <v>4</v>
      </c>
      <c r="F9834">
        <v>3</v>
      </c>
      <c r="G9834">
        <v>-0.46611518348653513</v>
      </c>
      <c r="H9834">
        <v>-1.1087012742237081</v>
      </c>
      <c r="I9834">
        <v>0.12368114154083729</v>
      </c>
      <c r="J9834">
        <v>-0.36235369031151254</v>
      </c>
    </row>
    <row r="9835" spans="1:10" x14ac:dyDescent="0.2">
      <c r="A9835">
        <v>35211297</v>
      </c>
      <c r="B9835">
        <v>538</v>
      </c>
      <c r="C9835">
        <v>3</v>
      </c>
      <c r="D9835">
        <v>1</v>
      </c>
      <c r="E9835">
        <v>5</v>
      </c>
      <c r="F9835">
        <v>3</v>
      </c>
      <c r="G9835">
        <v>-0.26886310231025734</v>
      </c>
      <c r="H9835">
        <v>-0.87381115174452617</v>
      </c>
      <c r="I9835">
        <v>0.86190241296481407</v>
      </c>
      <c r="J9835">
        <v>-0.33346256925357443</v>
      </c>
    </row>
    <row r="9836" spans="1:10" x14ac:dyDescent="0.2">
      <c r="A9836">
        <v>35211310</v>
      </c>
      <c r="B9836">
        <v>1306</v>
      </c>
      <c r="C9836">
        <v>1</v>
      </c>
      <c r="D9836">
        <v>4</v>
      </c>
      <c r="E9836">
        <v>2</v>
      </c>
      <c r="F9836">
        <v>5</v>
      </c>
      <c r="G9836">
        <v>-1.1271076783652521</v>
      </c>
      <c r="H9836">
        <v>0.50096629639841594</v>
      </c>
      <c r="I9836">
        <v>-0.36237996897342906</v>
      </c>
      <c r="J9836">
        <v>3.2585190668451656</v>
      </c>
    </row>
    <row r="9837" spans="1:10" x14ac:dyDescent="0.2">
      <c r="A9837">
        <v>35211312</v>
      </c>
      <c r="B9837">
        <v>1313</v>
      </c>
      <c r="C9837">
        <v>5</v>
      </c>
      <c r="D9837">
        <v>5</v>
      </c>
      <c r="E9837">
        <v>5</v>
      </c>
      <c r="F9837">
        <v>4</v>
      </c>
      <c r="G9837">
        <v>2.23234574918065</v>
      </c>
      <c r="H9837">
        <v>0.63452755135571948</v>
      </c>
      <c r="I9837">
        <v>6.6857406656721166</v>
      </c>
      <c r="J9837">
        <v>0.64748077718645614</v>
      </c>
    </row>
    <row r="9838" spans="1:10" x14ac:dyDescent="0.2">
      <c r="A9838">
        <v>35211313</v>
      </c>
      <c r="B9838">
        <v>1254</v>
      </c>
      <c r="C9838">
        <v>3</v>
      </c>
      <c r="D9838">
        <v>5</v>
      </c>
      <c r="E9838">
        <v>5</v>
      </c>
      <c r="F9838">
        <v>5</v>
      </c>
      <c r="G9838">
        <v>-1.8933029722462885E-2</v>
      </c>
      <c r="H9838">
        <v>1.8594027255897445</v>
      </c>
      <c r="I9838">
        <v>0.91653828684443472</v>
      </c>
      <c r="J9838">
        <v>1.3278184327234372</v>
      </c>
    </row>
    <row r="9839" spans="1:10" x14ac:dyDescent="0.2">
      <c r="A9839">
        <v>35211316</v>
      </c>
      <c r="B9839">
        <v>551</v>
      </c>
      <c r="C9839">
        <v>1</v>
      </c>
      <c r="D9839">
        <v>4</v>
      </c>
      <c r="E9839">
        <v>2</v>
      </c>
      <c r="F9839">
        <v>5</v>
      </c>
      <c r="G9839">
        <v>-1.0938220614968621</v>
      </c>
      <c r="H9839">
        <v>0.27498643796064187</v>
      </c>
      <c r="I9839">
        <v>-0.42615273047400654</v>
      </c>
      <c r="J9839">
        <v>2.418515930122723</v>
      </c>
    </row>
    <row r="9840" spans="1:10" x14ac:dyDescent="0.2">
      <c r="A9840">
        <v>35211317</v>
      </c>
      <c r="B9840">
        <v>526</v>
      </c>
      <c r="C9840">
        <v>1</v>
      </c>
      <c r="D9840">
        <v>4</v>
      </c>
      <c r="E9840">
        <v>2</v>
      </c>
      <c r="F9840">
        <v>5</v>
      </c>
      <c r="G9840">
        <v>-1.3164983895354745</v>
      </c>
      <c r="H9840">
        <v>0.230757766244507</v>
      </c>
      <c r="I9840">
        <v>-0.50640415752951617</v>
      </c>
      <c r="J9840">
        <v>2.1111524263261638</v>
      </c>
    </row>
    <row r="9841" spans="1:10" x14ac:dyDescent="0.2">
      <c r="A9841">
        <v>35211318</v>
      </c>
      <c r="B9841">
        <v>623</v>
      </c>
      <c r="C9841">
        <v>1</v>
      </c>
      <c r="D9841">
        <v>4</v>
      </c>
      <c r="E9841">
        <v>2</v>
      </c>
      <c r="F9841">
        <v>5</v>
      </c>
      <c r="G9841">
        <v>-1.4593716309068689</v>
      </c>
      <c r="H9841">
        <v>0.22588374418013296</v>
      </c>
      <c r="I9841">
        <v>-0.62919291782957087</v>
      </c>
      <c r="J9841">
        <v>2.2826624592174003</v>
      </c>
    </row>
    <row r="9842" spans="1:10" x14ac:dyDescent="0.2">
      <c r="A9842">
        <v>35211319</v>
      </c>
      <c r="B9842">
        <v>557</v>
      </c>
      <c r="C9842">
        <v>1</v>
      </c>
      <c r="D9842">
        <v>4</v>
      </c>
      <c r="E9842">
        <v>1</v>
      </c>
      <c r="F9842">
        <v>5</v>
      </c>
      <c r="G9842">
        <v>-1.2946419375149567</v>
      </c>
      <c r="H9842">
        <v>0.4469961360702695</v>
      </c>
      <c r="I9842">
        <v>-0.87519119344347418</v>
      </c>
      <c r="J9842">
        <v>2.1739876416813502</v>
      </c>
    </row>
    <row r="9843" spans="1:10" x14ac:dyDescent="0.2">
      <c r="A9843">
        <v>35211320</v>
      </c>
      <c r="B9843">
        <v>669</v>
      </c>
      <c r="C9843">
        <v>1</v>
      </c>
      <c r="D9843">
        <v>4</v>
      </c>
      <c r="E9843">
        <v>2</v>
      </c>
      <c r="F9843">
        <v>5</v>
      </c>
      <c r="G9843">
        <v>-1.3127089266803531</v>
      </c>
      <c r="H9843">
        <v>0.40134285512295442</v>
      </c>
      <c r="I9843">
        <v>-0.69879164506305791</v>
      </c>
      <c r="J9843">
        <v>2.7420474155169687</v>
      </c>
    </row>
    <row r="9844" spans="1:10" x14ac:dyDescent="0.2">
      <c r="A9844">
        <v>35211321</v>
      </c>
      <c r="B9844">
        <v>1172</v>
      </c>
      <c r="C9844">
        <v>1</v>
      </c>
      <c r="D9844">
        <v>4</v>
      </c>
      <c r="E9844">
        <v>2</v>
      </c>
      <c r="F9844">
        <v>5</v>
      </c>
      <c r="G9844">
        <v>-1.3591362258447672</v>
      </c>
      <c r="H9844">
        <v>1.0346050304274393E-2</v>
      </c>
      <c r="I9844">
        <v>-0.57930978673908973</v>
      </c>
      <c r="J9844">
        <v>2.2433296437352714</v>
      </c>
    </row>
    <row r="9845" spans="1:10" x14ac:dyDescent="0.2">
      <c r="A9845">
        <v>35211322</v>
      </c>
      <c r="B9845">
        <v>933</v>
      </c>
      <c r="C9845">
        <v>1</v>
      </c>
      <c r="D9845">
        <v>5</v>
      </c>
      <c r="E9845">
        <v>1</v>
      </c>
      <c r="F9845">
        <v>5</v>
      </c>
      <c r="G9845">
        <v>-1.6791624321341885</v>
      </c>
      <c r="H9845">
        <v>0.6093478399990222</v>
      </c>
      <c r="I9845">
        <v>-0.78891352241311963</v>
      </c>
      <c r="J9845">
        <v>2.6624022931429101</v>
      </c>
    </row>
    <row r="9846" spans="1:10" x14ac:dyDescent="0.2">
      <c r="A9846">
        <v>35211323</v>
      </c>
      <c r="B9846">
        <v>731</v>
      </c>
      <c r="C9846">
        <v>1</v>
      </c>
      <c r="D9846">
        <v>4</v>
      </c>
      <c r="E9846">
        <v>2</v>
      </c>
      <c r="F9846">
        <v>5</v>
      </c>
      <c r="G9846">
        <v>-1.3628989639661659</v>
      </c>
      <c r="H9846">
        <v>0.53417861968118241</v>
      </c>
      <c r="I9846">
        <v>-0.44208318830392246</v>
      </c>
      <c r="J9846">
        <v>2.0588543260356951</v>
      </c>
    </row>
    <row r="9847" spans="1:10" x14ac:dyDescent="0.2">
      <c r="A9847">
        <v>35211324</v>
      </c>
      <c r="B9847">
        <v>268</v>
      </c>
      <c r="C9847">
        <v>1</v>
      </c>
      <c r="D9847">
        <v>5</v>
      </c>
      <c r="E9847">
        <v>2</v>
      </c>
      <c r="F9847">
        <v>5</v>
      </c>
      <c r="G9847">
        <v>-1.1557189763467268</v>
      </c>
      <c r="H9847">
        <v>0.88076183530086372</v>
      </c>
      <c r="I9847">
        <v>-0.47652367237318488</v>
      </c>
      <c r="J9847">
        <v>2.3690934071776448</v>
      </c>
    </row>
    <row r="9848" spans="1:10" x14ac:dyDescent="0.2">
      <c r="A9848">
        <v>35211325</v>
      </c>
      <c r="B9848">
        <v>1061</v>
      </c>
      <c r="C9848">
        <v>1</v>
      </c>
      <c r="D9848">
        <v>4</v>
      </c>
      <c r="E9848">
        <v>2</v>
      </c>
      <c r="F9848">
        <v>5</v>
      </c>
      <c r="G9848">
        <v>-1.8495836144092894</v>
      </c>
      <c r="H9848">
        <v>0.45837877851525799</v>
      </c>
      <c r="I9848">
        <v>-0.50339028177398237</v>
      </c>
      <c r="J9848">
        <v>2.7254291627970462</v>
      </c>
    </row>
    <row r="9849" spans="1:10" x14ac:dyDescent="0.2">
      <c r="A9849">
        <v>35211336</v>
      </c>
      <c r="B9849">
        <v>487</v>
      </c>
      <c r="C9849">
        <v>3</v>
      </c>
      <c r="D9849">
        <v>2</v>
      </c>
      <c r="E9849">
        <v>4</v>
      </c>
      <c r="F9849">
        <v>4</v>
      </c>
      <c r="G9849">
        <v>-0.32683928883038305</v>
      </c>
      <c r="H9849">
        <v>-0.4846736101852685</v>
      </c>
      <c r="I9849">
        <v>0.14627522221684047</v>
      </c>
      <c r="J9849">
        <v>0.70900819623516531</v>
      </c>
    </row>
    <row r="9850" spans="1:10" x14ac:dyDescent="0.2">
      <c r="A9850">
        <v>35211337</v>
      </c>
      <c r="B9850">
        <v>349</v>
      </c>
      <c r="C9850">
        <v>3</v>
      </c>
      <c r="D9850">
        <v>4</v>
      </c>
      <c r="E9850">
        <v>5</v>
      </c>
      <c r="F9850">
        <v>4</v>
      </c>
      <c r="G9850">
        <v>-0.13494544141364276</v>
      </c>
      <c r="H9850">
        <v>0.21116080943610183</v>
      </c>
      <c r="I9850">
        <v>1.0238231690452539</v>
      </c>
      <c r="J9850">
        <v>0.34225663814346907</v>
      </c>
    </row>
    <row r="9851" spans="1:10" x14ac:dyDescent="0.2">
      <c r="A9851">
        <v>35211338</v>
      </c>
      <c r="B9851">
        <v>251</v>
      </c>
      <c r="C9851">
        <v>3</v>
      </c>
      <c r="D9851">
        <v>3</v>
      </c>
      <c r="E9851">
        <v>4</v>
      </c>
      <c r="F9851">
        <v>4</v>
      </c>
      <c r="G9851">
        <v>-0.33874764829992171</v>
      </c>
      <c r="H9851">
        <v>-0.3764867989867503</v>
      </c>
      <c r="I9851">
        <v>0.33174725681852418</v>
      </c>
      <c r="J9851">
        <v>0.64409772536368104</v>
      </c>
    </row>
    <row r="9852" spans="1:10" x14ac:dyDescent="0.2">
      <c r="A9852">
        <v>35211339</v>
      </c>
      <c r="B9852">
        <v>343</v>
      </c>
      <c r="C9852">
        <v>2</v>
      </c>
      <c r="D9852">
        <v>1</v>
      </c>
      <c r="E9852">
        <v>3</v>
      </c>
      <c r="F9852">
        <v>4</v>
      </c>
      <c r="G9852">
        <v>-0.41118401393702636</v>
      </c>
      <c r="H9852">
        <v>-0.84457037539574753</v>
      </c>
      <c r="I9852">
        <v>-0.15222096874134264</v>
      </c>
      <c r="J9852">
        <v>0.54048633517364064</v>
      </c>
    </row>
    <row r="9853" spans="1:10" x14ac:dyDescent="0.2">
      <c r="A9853">
        <v>35211349</v>
      </c>
      <c r="B9853">
        <v>555</v>
      </c>
      <c r="C9853">
        <v>1</v>
      </c>
      <c r="D9853">
        <v>3</v>
      </c>
      <c r="E9853">
        <v>2</v>
      </c>
      <c r="F9853">
        <v>5</v>
      </c>
      <c r="G9853">
        <v>-0.84946804700617062</v>
      </c>
      <c r="H9853">
        <v>-0.13310441786510893</v>
      </c>
      <c r="I9853">
        <v>-0.62047715037388518</v>
      </c>
      <c r="J9853">
        <v>1.0095392004653774</v>
      </c>
    </row>
    <row r="9854" spans="1:10" x14ac:dyDescent="0.2">
      <c r="A9854">
        <v>35211350</v>
      </c>
      <c r="B9854">
        <v>582</v>
      </c>
      <c r="C9854">
        <v>1</v>
      </c>
      <c r="D9854">
        <v>3</v>
      </c>
      <c r="E9854">
        <v>3</v>
      </c>
      <c r="F9854">
        <v>4</v>
      </c>
      <c r="G9854">
        <v>-0.9680271931794775</v>
      </c>
      <c r="H9854">
        <v>-0.20762525270435528</v>
      </c>
      <c r="I9854">
        <v>2.2730954085758606E-2</v>
      </c>
      <c r="J9854">
        <v>0.51812299531323724</v>
      </c>
    </row>
    <row r="9855" spans="1:10" x14ac:dyDescent="0.2">
      <c r="A9855">
        <v>35211351</v>
      </c>
      <c r="B9855">
        <v>680</v>
      </c>
      <c r="C9855">
        <v>1</v>
      </c>
      <c r="D9855">
        <v>4</v>
      </c>
      <c r="E9855">
        <v>2</v>
      </c>
      <c r="F9855">
        <v>5</v>
      </c>
      <c r="G9855">
        <v>-1.0306078447979834</v>
      </c>
      <c r="H9855">
        <v>0.26901431212820293</v>
      </c>
      <c r="I9855">
        <v>-0.66905729431306038</v>
      </c>
      <c r="J9855">
        <v>0.89276763877207221</v>
      </c>
    </row>
    <row r="9856" spans="1:10" x14ac:dyDescent="0.2">
      <c r="A9856">
        <v>35211352</v>
      </c>
      <c r="B9856">
        <v>440</v>
      </c>
      <c r="C9856">
        <v>2</v>
      </c>
      <c r="D9856">
        <v>1</v>
      </c>
      <c r="E9856">
        <v>2</v>
      </c>
      <c r="F9856">
        <v>4</v>
      </c>
      <c r="G9856">
        <v>-0.73848935529700077</v>
      </c>
      <c r="H9856">
        <v>-0.78253909667984622</v>
      </c>
      <c r="I9856">
        <v>-0.66457637465211472</v>
      </c>
      <c r="J9856">
        <v>0.6216504823378648</v>
      </c>
    </row>
    <row r="9857" spans="1:10" x14ac:dyDescent="0.2">
      <c r="A9857">
        <v>35211353</v>
      </c>
      <c r="B9857">
        <v>451</v>
      </c>
      <c r="C9857">
        <v>1</v>
      </c>
      <c r="D9857">
        <v>2</v>
      </c>
      <c r="E9857">
        <v>2</v>
      </c>
      <c r="F9857">
        <v>4</v>
      </c>
      <c r="G9857">
        <v>-0.85231851365110145</v>
      </c>
      <c r="H9857">
        <v>-0.53919016881406145</v>
      </c>
      <c r="I9857">
        <v>-0.38323263473044755</v>
      </c>
      <c r="J9857">
        <v>0.2493332874637956</v>
      </c>
    </row>
    <row r="9858" spans="1:10" x14ac:dyDescent="0.2">
      <c r="A9858">
        <v>35211354</v>
      </c>
      <c r="B9858">
        <v>405</v>
      </c>
      <c r="C9858">
        <v>2</v>
      </c>
      <c r="D9858">
        <v>2</v>
      </c>
      <c r="E9858">
        <v>3</v>
      </c>
      <c r="F9858">
        <v>4</v>
      </c>
      <c r="G9858">
        <v>-0.60286494525730172</v>
      </c>
      <c r="H9858">
        <v>-0.56839993367876784</v>
      </c>
      <c r="I9858">
        <v>-6.4689070254112163E-2</v>
      </c>
      <c r="J9858">
        <v>8.966685215549075E-2</v>
      </c>
    </row>
    <row r="9859" spans="1:10" x14ac:dyDescent="0.2">
      <c r="A9859">
        <v>35211355</v>
      </c>
      <c r="B9859">
        <v>592</v>
      </c>
      <c r="C9859">
        <v>2</v>
      </c>
      <c r="D9859">
        <v>1</v>
      </c>
      <c r="E9859">
        <v>2</v>
      </c>
      <c r="F9859">
        <v>4</v>
      </c>
      <c r="G9859">
        <v>-0.66487117831536779</v>
      </c>
      <c r="H9859">
        <v>-0.83804137367306808</v>
      </c>
      <c r="I9859">
        <v>-0.40003017779630601</v>
      </c>
      <c r="J9859">
        <v>0.18255395204088748</v>
      </c>
    </row>
    <row r="9860" spans="1:10" x14ac:dyDescent="0.2">
      <c r="A9860">
        <v>35211356</v>
      </c>
      <c r="B9860">
        <v>444</v>
      </c>
      <c r="C9860">
        <v>2</v>
      </c>
      <c r="D9860">
        <v>4</v>
      </c>
      <c r="E9860">
        <v>5</v>
      </c>
      <c r="F9860">
        <v>3</v>
      </c>
      <c r="G9860">
        <v>-0.44451459299472579</v>
      </c>
      <c r="H9860">
        <v>4.4551951587118055E-2</v>
      </c>
      <c r="I9860">
        <v>1.0097118598397314</v>
      </c>
      <c r="J9860">
        <v>-0.20512805071314028</v>
      </c>
    </row>
    <row r="9861" spans="1:10" x14ac:dyDescent="0.2">
      <c r="A9861">
        <v>35211357</v>
      </c>
      <c r="B9861">
        <v>380</v>
      </c>
      <c r="C9861">
        <v>3</v>
      </c>
      <c r="D9861">
        <v>4</v>
      </c>
      <c r="E9861">
        <v>5</v>
      </c>
      <c r="F9861">
        <v>3</v>
      </c>
      <c r="G9861">
        <v>-2.3684916686869565E-2</v>
      </c>
      <c r="H9861">
        <v>7.0808050012420576E-2</v>
      </c>
      <c r="I9861">
        <v>0.86880644320634515</v>
      </c>
      <c r="J9861">
        <v>-0.14324236376418761</v>
      </c>
    </row>
    <row r="9862" spans="1:10" x14ac:dyDescent="0.2">
      <c r="A9862">
        <v>35211358</v>
      </c>
      <c r="B9862">
        <v>700</v>
      </c>
      <c r="C9862">
        <v>4</v>
      </c>
      <c r="D9862">
        <v>5</v>
      </c>
      <c r="E9862">
        <v>3</v>
      </c>
      <c r="F9862">
        <v>4</v>
      </c>
      <c r="G9862">
        <v>0.27998726013808911</v>
      </c>
      <c r="H9862">
        <v>0.69665513763198283</v>
      </c>
      <c r="I9862">
        <v>-0.19323086089548389</v>
      </c>
      <c r="J9862">
        <v>0.17046357009173191</v>
      </c>
    </row>
    <row r="9863" spans="1:10" x14ac:dyDescent="0.2">
      <c r="A9863">
        <v>35211359</v>
      </c>
      <c r="B9863">
        <v>463</v>
      </c>
      <c r="C9863">
        <v>2</v>
      </c>
      <c r="D9863">
        <v>3</v>
      </c>
      <c r="E9863">
        <v>4</v>
      </c>
      <c r="F9863">
        <v>3</v>
      </c>
      <c r="G9863">
        <v>-0.58255413264395084</v>
      </c>
      <c r="H9863">
        <v>-0.35270242093943138</v>
      </c>
      <c r="I9863">
        <v>0.44370623565198591</v>
      </c>
      <c r="J9863">
        <v>-0.31637546953798013</v>
      </c>
    </row>
    <row r="9864" spans="1:10" x14ac:dyDescent="0.2">
      <c r="A9864">
        <v>35211362</v>
      </c>
      <c r="B9864">
        <v>1064</v>
      </c>
      <c r="C9864">
        <v>1</v>
      </c>
      <c r="D9864">
        <v>4</v>
      </c>
      <c r="E9864">
        <v>1</v>
      </c>
      <c r="F9864">
        <v>5</v>
      </c>
      <c r="G9864">
        <v>-1.186993418197096</v>
      </c>
      <c r="H9864">
        <v>0.37514072596773479</v>
      </c>
      <c r="I9864">
        <v>-1.0626336267095537</v>
      </c>
      <c r="J9864">
        <v>1.4881535324153026</v>
      </c>
    </row>
    <row r="9865" spans="1:10" x14ac:dyDescent="0.2">
      <c r="A9865">
        <v>35211363</v>
      </c>
      <c r="B9865">
        <v>508</v>
      </c>
      <c r="C9865">
        <v>1</v>
      </c>
      <c r="D9865">
        <v>4</v>
      </c>
      <c r="E9865">
        <v>2</v>
      </c>
      <c r="F9865">
        <v>5</v>
      </c>
      <c r="G9865">
        <v>-1.4703357942197939</v>
      </c>
      <c r="H9865">
        <v>0.51991682169899056</v>
      </c>
      <c r="I9865">
        <v>-0.60145190616121891</v>
      </c>
      <c r="J9865">
        <v>1.1644847347284162</v>
      </c>
    </row>
    <row r="9866" spans="1:10" x14ac:dyDescent="0.2">
      <c r="A9866">
        <v>35211364</v>
      </c>
      <c r="B9866">
        <v>613</v>
      </c>
      <c r="C9866">
        <v>1</v>
      </c>
      <c r="D9866">
        <v>3</v>
      </c>
      <c r="E9866">
        <v>1</v>
      </c>
      <c r="F9866">
        <v>4</v>
      </c>
      <c r="G9866">
        <v>-0.7968833903116469</v>
      </c>
      <c r="H9866">
        <v>-0.23643900214355601</v>
      </c>
      <c r="I9866">
        <v>-0.86093001492480969</v>
      </c>
      <c r="J9866">
        <v>0.67260906309623103</v>
      </c>
    </row>
    <row r="9867" spans="1:10" x14ac:dyDescent="0.2">
      <c r="A9867">
        <v>35211365</v>
      </c>
      <c r="B9867">
        <v>371</v>
      </c>
      <c r="C9867">
        <v>2</v>
      </c>
      <c r="D9867">
        <v>2</v>
      </c>
      <c r="E9867">
        <v>1</v>
      </c>
      <c r="F9867">
        <v>4</v>
      </c>
      <c r="G9867">
        <v>-0.7054993080684806</v>
      </c>
      <c r="H9867">
        <v>-0.58056256454525057</v>
      </c>
      <c r="I9867">
        <v>-1.0086153838252194</v>
      </c>
      <c r="J9867">
        <v>0.53356717307137247</v>
      </c>
    </row>
    <row r="9868" spans="1:10" x14ac:dyDescent="0.2">
      <c r="A9868">
        <v>35211366</v>
      </c>
      <c r="B9868">
        <v>827</v>
      </c>
      <c r="C9868">
        <v>5</v>
      </c>
      <c r="D9868">
        <v>5</v>
      </c>
      <c r="E9868">
        <v>5</v>
      </c>
      <c r="F9868">
        <v>5</v>
      </c>
      <c r="G9868">
        <v>1.0953769261298618</v>
      </c>
      <c r="H9868">
        <v>1.0403462927156499</v>
      </c>
      <c r="I9868">
        <v>2.1064771504393205</v>
      </c>
      <c r="J9868">
        <v>0.72095899241845263</v>
      </c>
    </row>
    <row r="9869" spans="1:10" x14ac:dyDescent="0.2">
      <c r="A9869">
        <v>35211367</v>
      </c>
      <c r="B9869">
        <v>405</v>
      </c>
      <c r="C9869">
        <v>1</v>
      </c>
      <c r="D9869">
        <v>5</v>
      </c>
      <c r="E9869">
        <v>2</v>
      </c>
      <c r="F9869">
        <v>5</v>
      </c>
      <c r="G9869">
        <v>-1.2106691929066504</v>
      </c>
      <c r="H9869">
        <v>0.75899201663976112</v>
      </c>
      <c r="I9869">
        <v>-0.65295392140712893</v>
      </c>
      <c r="J9869">
        <v>2.0815415995360964</v>
      </c>
    </row>
    <row r="9870" spans="1:10" x14ac:dyDescent="0.2">
      <c r="A9870">
        <v>35211369</v>
      </c>
      <c r="B9870">
        <v>865</v>
      </c>
      <c r="C9870">
        <v>1</v>
      </c>
      <c r="D9870">
        <v>4</v>
      </c>
      <c r="E9870">
        <v>2</v>
      </c>
      <c r="F9870">
        <v>5</v>
      </c>
      <c r="G9870">
        <v>-0.95366972977063558</v>
      </c>
      <c r="H9870">
        <v>-2.9515220516244597E-3</v>
      </c>
      <c r="I9870">
        <v>-0.44946665601633523</v>
      </c>
      <c r="J9870">
        <v>1.0370198840699549</v>
      </c>
    </row>
    <row r="9871" spans="1:10" x14ac:dyDescent="0.2">
      <c r="A9871">
        <v>35211370</v>
      </c>
      <c r="B9871">
        <v>629</v>
      </c>
      <c r="C9871">
        <v>1</v>
      </c>
      <c r="D9871">
        <v>3</v>
      </c>
      <c r="E9871">
        <v>1</v>
      </c>
      <c r="F9871">
        <v>5</v>
      </c>
      <c r="G9871">
        <v>-0.92037094233303873</v>
      </c>
      <c r="H9871">
        <v>-0.24750757847752763</v>
      </c>
      <c r="I9871">
        <v>-1.058979136302092</v>
      </c>
      <c r="J9871">
        <v>0.92175640933825831</v>
      </c>
    </row>
    <row r="9872" spans="1:10" x14ac:dyDescent="0.2">
      <c r="A9872">
        <v>35211371</v>
      </c>
      <c r="B9872">
        <v>640</v>
      </c>
      <c r="C9872">
        <v>1</v>
      </c>
      <c r="D9872">
        <v>4</v>
      </c>
      <c r="E9872">
        <v>2</v>
      </c>
      <c r="F9872">
        <v>5</v>
      </c>
      <c r="G9872">
        <v>-0.97966037086081348</v>
      </c>
      <c r="H9872">
        <v>0.11799551638373092</v>
      </c>
      <c r="I9872">
        <v>-0.64522488498893449</v>
      </c>
      <c r="J9872">
        <v>1.2747476205305315</v>
      </c>
    </row>
    <row r="9873" spans="1:10" x14ac:dyDescent="0.2">
      <c r="A9873">
        <v>35211375</v>
      </c>
      <c r="B9873">
        <v>279</v>
      </c>
      <c r="C9873">
        <v>5</v>
      </c>
      <c r="D9873">
        <v>4</v>
      </c>
      <c r="E9873">
        <v>1</v>
      </c>
      <c r="F9873">
        <v>5</v>
      </c>
      <c r="G9873">
        <v>0.80922549475136729</v>
      </c>
      <c r="H9873">
        <v>0.10704884147472452</v>
      </c>
      <c r="I9873">
        <v>-1.1664985828853092</v>
      </c>
      <c r="J9873">
        <v>0.82024266561545156</v>
      </c>
    </row>
    <row r="9874" spans="1:10" x14ac:dyDescent="0.2">
      <c r="A9874">
        <v>35211376</v>
      </c>
      <c r="B9874">
        <v>385</v>
      </c>
      <c r="C9874">
        <v>2</v>
      </c>
      <c r="D9874">
        <v>3</v>
      </c>
      <c r="E9874">
        <v>1</v>
      </c>
      <c r="F9874">
        <v>5</v>
      </c>
      <c r="G9874">
        <v>-0.63539262654989326</v>
      </c>
      <c r="H9874">
        <v>-0.2564169448959065</v>
      </c>
      <c r="I9874">
        <v>-0.83551127032071726</v>
      </c>
      <c r="J9874">
        <v>0.73555137379379087</v>
      </c>
    </row>
    <row r="9875" spans="1:10" x14ac:dyDescent="0.2">
      <c r="A9875">
        <v>35211386</v>
      </c>
      <c r="B9875">
        <v>651</v>
      </c>
      <c r="C9875">
        <v>1</v>
      </c>
      <c r="D9875">
        <v>3</v>
      </c>
      <c r="E9875">
        <v>2</v>
      </c>
      <c r="F9875">
        <v>3</v>
      </c>
      <c r="G9875">
        <v>-0.7726647321456146</v>
      </c>
      <c r="H9875">
        <v>-0.35105316367809036</v>
      </c>
      <c r="I9875">
        <v>-0.6588157154254789</v>
      </c>
      <c r="J9875">
        <v>-0.12454776166884157</v>
      </c>
    </row>
    <row r="9876" spans="1:10" x14ac:dyDescent="0.2">
      <c r="A9876">
        <v>35211394</v>
      </c>
      <c r="B9876">
        <v>1009</v>
      </c>
      <c r="C9876">
        <v>1</v>
      </c>
      <c r="D9876">
        <v>4</v>
      </c>
      <c r="E9876">
        <v>1</v>
      </c>
      <c r="F9876">
        <v>5</v>
      </c>
      <c r="G9876">
        <v>-0.82292212763118755</v>
      </c>
      <c r="H9876">
        <v>0.32255280738999736</v>
      </c>
      <c r="I9876">
        <v>-0.83116649647447072</v>
      </c>
      <c r="J9876">
        <v>1.5171989886319726</v>
      </c>
    </row>
    <row r="9877" spans="1:10" x14ac:dyDescent="0.2">
      <c r="A9877">
        <v>35211397</v>
      </c>
      <c r="B9877">
        <v>1269</v>
      </c>
      <c r="C9877">
        <v>2</v>
      </c>
      <c r="D9877">
        <v>1</v>
      </c>
      <c r="E9877">
        <v>2</v>
      </c>
      <c r="F9877">
        <v>4</v>
      </c>
      <c r="G9877">
        <v>-0.5894747113842751</v>
      </c>
      <c r="H9877">
        <v>-0.89236848208519071</v>
      </c>
      <c r="I9877">
        <v>-0.66545439474720292</v>
      </c>
      <c r="J9877">
        <v>1.5864725505490285E-3</v>
      </c>
    </row>
    <row r="9878" spans="1:10" x14ac:dyDescent="0.2">
      <c r="A9878">
        <v>35211399</v>
      </c>
      <c r="B9878">
        <v>1295</v>
      </c>
      <c r="C9878">
        <v>1</v>
      </c>
      <c r="D9878">
        <v>5</v>
      </c>
      <c r="E9878">
        <v>2</v>
      </c>
      <c r="F9878">
        <v>5</v>
      </c>
      <c r="G9878">
        <v>-0.97001997043437882</v>
      </c>
      <c r="H9878">
        <v>0.89815985511095742</v>
      </c>
      <c r="I9878">
        <v>-0.46530258528645019</v>
      </c>
      <c r="J9878">
        <v>1.3662464775298508</v>
      </c>
    </row>
    <row r="9879" spans="1:10" x14ac:dyDescent="0.2">
      <c r="A9879">
        <v>35211401</v>
      </c>
      <c r="B9879">
        <v>4475</v>
      </c>
      <c r="C9879">
        <v>5</v>
      </c>
      <c r="D9879">
        <v>5</v>
      </c>
      <c r="E9879">
        <v>1</v>
      </c>
      <c r="F9879">
        <v>5</v>
      </c>
      <c r="G9879">
        <v>0.71490305956194045</v>
      </c>
      <c r="H9879">
        <v>1.5466078206867298</v>
      </c>
      <c r="I9879">
        <v>-1.2534367707992076</v>
      </c>
      <c r="J9879">
        <v>3.904330846049425</v>
      </c>
    </row>
    <row r="9880" spans="1:10" x14ac:dyDescent="0.2">
      <c r="A9880">
        <v>35211402</v>
      </c>
      <c r="B9880">
        <v>2086</v>
      </c>
      <c r="C9880">
        <v>4</v>
      </c>
      <c r="D9880">
        <v>5</v>
      </c>
      <c r="E9880">
        <v>1</v>
      </c>
      <c r="F9880">
        <v>5</v>
      </c>
      <c r="G9880">
        <v>0.61615017645911729</v>
      </c>
      <c r="H9880">
        <v>2.0421701451615655</v>
      </c>
      <c r="I9880">
        <v>-1.5421062960317626</v>
      </c>
      <c r="J9880">
        <v>1.8465797202918464</v>
      </c>
    </row>
    <row r="9881" spans="1:10" x14ac:dyDescent="0.2">
      <c r="A9881">
        <v>35211403</v>
      </c>
      <c r="B9881">
        <v>1269</v>
      </c>
      <c r="C9881">
        <v>2</v>
      </c>
      <c r="D9881">
        <v>3</v>
      </c>
      <c r="E9881">
        <v>4</v>
      </c>
      <c r="F9881">
        <v>4</v>
      </c>
      <c r="G9881">
        <v>-0.52043140242188235</v>
      </c>
      <c r="H9881">
        <v>-0.11893688377839877</v>
      </c>
      <c r="I9881">
        <v>4.7015219647848397E-2</v>
      </c>
      <c r="J9881">
        <v>0.60630432084750452</v>
      </c>
    </row>
    <row r="9882" spans="1:10" x14ac:dyDescent="0.2">
      <c r="A9882">
        <v>35211405</v>
      </c>
      <c r="B9882">
        <v>2224</v>
      </c>
      <c r="C9882">
        <v>3</v>
      </c>
      <c r="D9882">
        <v>5</v>
      </c>
      <c r="E9882">
        <v>1</v>
      </c>
      <c r="F9882">
        <v>5</v>
      </c>
      <c r="G9882">
        <v>-0.17614327887319309</v>
      </c>
      <c r="H9882">
        <v>3.1092962619370645</v>
      </c>
      <c r="I9882">
        <v>-1.1981608959060606</v>
      </c>
      <c r="J9882">
        <v>4.0647386840841282</v>
      </c>
    </row>
    <row r="9883" spans="1:10" x14ac:dyDescent="0.2">
      <c r="A9883">
        <v>35211407</v>
      </c>
      <c r="B9883">
        <v>1368</v>
      </c>
      <c r="C9883">
        <v>4</v>
      </c>
      <c r="D9883">
        <v>2</v>
      </c>
      <c r="E9883">
        <v>4</v>
      </c>
      <c r="F9883">
        <v>4</v>
      </c>
      <c r="G9883">
        <v>0.3728269062861963</v>
      </c>
      <c r="H9883">
        <v>-0.67560486229436545</v>
      </c>
      <c r="I9883">
        <v>0.18247937248135243</v>
      </c>
      <c r="J9883">
        <v>0.25504284890931922</v>
      </c>
    </row>
    <row r="9884" spans="1:10" x14ac:dyDescent="0.2">
      <c r="A9884">
        <v>35211409</v>
      </c>
      <c r="B9884">
        <v>2135</v>
      </c>
      <c r="C9884">
        <v>4</v>
      </c>
      <c r="D9884">
        <v>5</v>
      </c>
      <c r="E9884">
        <v>1</v>
      </c>
      <c r="F9884">
        <v>5</v>
      </c>
      <c r="G9884">
        <v>0.13748454086108303</v>
      </c>
      <c r="H9884">
        <v>1.9344174932665452</v>
      </c>
      <c r="I9884">
        <v>-1.0803062320901466</v>
      </c>
      <c r="J9884">
        <v>2.6902608964541681</v>
      </c>
    </row>
    <row r="9885" spans="1:10" x14ac:dyDescent="0.2">
      <c r="A9885">
        <v>35211412</v>
      </c>
      <c r="B9885">
        <v>2128</v>
      </c>
      <c r="C9885">
        <v>5</v>
      </c>
      <c r="D9885">
        <v>5</v>
      </c>
      <c r="E9885">
        <v>2</v>
      </c>
      <c r="F9885">
        <v>5</v>
      </c>
      <c r="G9885">
        <v>0.96006081578456381</v>
      </c>
      <c r="H9885">
        <v>0.91230427154829319</v>
      </c>
      <c r="I9885">
        <v>-0.45404659384535356</v>
      </c>
      <c r="J9885">
        <v>2.5883498277544668</v>
      </c>
    </row>
    <row r="9886" spans="1:10" x14ac:dyDescent="0.2">
      <c r="A9886">
        <v>35211413</v>
      </c>
      <c r="B9886">
        <v>3405</v>
      </c>
      <c r="C9886">
        <v>5</v>
      </c>
      <c r="D9886">
        <v>4</v>
      </c>
      <c r="E9886">
        <v>4</v>
      </c>
      <c r="F9886">
        <v>5</v>
      </c>
      <c r="G9886">
        <v>1.3424996645261484</v>
      </c>
      <c r="H9886">
        <v>0.49266583843807038</v>
      </c>
      <c r="I9886">
        <v>0.53770963536026384</v>
      </c>
      <c r="J9886">
        <v>2.0910881557811347</v>
      </c>
    </row>
    <row r="9887" spans="1:10" x14ac:dyDescent="0.2">
      <c r="A9887">
        <v>35211415</v>
      </c>
      <c r="B9887">
        <v>746</v>
      </c>
      <c r="C9887">
        <v>5</v>
      </c>
      <c r="D9887">
        <v>5</v>
      </c>
      <c r="E9887">
        <v>3</v>
      </c>
      <c r="F9887">
        <v>5</v>
      </c>
      <c r="G9887">
        <v>0.98753193291254593</v>
      </c>
      <c r="H9887">
        <v>2.3662247288856837</v>
      </c>
      <c r="I9887">
        <v>2.2670051868334151E-2</v>
      </c>
      <c r="J9887">
        <v>0.8017118606504372</v>
      </c>
    </row>
    <row r="9888" spans="1:10" x14ac:dyDescent="0.2">
      <c r="A9888">
        <v>35211416</v>
      </c>
      <c r="B9888">
        <v>2029</v>
      </c>
      <c r="C9888">
        <v>4</v>
      </c>
      <c r="D9888">
        <v>5</v>
      </c>
      <c r="E9888">
        <v>1</v>
      </c>
      <c r="F9888">
        <v>5</v>
      </c>
      <c r="G9888">
        <v>4.1892469746632757E-2</v>
      </c>
      <c r="H9888">
        <v>1.2890151373209262</v>
      </c>
      <c r="I9888">
        <v>-0.9623638615599408</v>
      </c>
      <c r="J9888">
        <v>2.2872979997978047</v>
      </c>
    </row>
    <row r="9889" spans="1:10" x14ac:dyDescent="0.2">
      <c r="A9889">
        <v>35211417</v>
      </c>
      <c r="B9889">
        <v>1466</v>
      </c>
      <c r="C9889">
        <v>3</v>
      </c>
      <c r="D9889">
        <v>4</v>
      </c>
      <c r="E9889">
        <v>1</v>
      </c>
      <c r="F9889">
        <v>5</v>
      </c>
      <c r="G9889">
        <v>-0.15152912456945788</v>
      </c>
      <c r="H9889">
        <v>0.30856873560008768</v>
      </c>
      <c r="I9889">
        <v>-0.89647441902802849</v>
      </c>
      <c r="J9889">
        <v>2.422209975391528</v>
      </c>
    </row>
    <row r="9890" spans="1:10" x14ac:dyDescent="0.2">
      <c r="A9890">
        <v>35211419</v>
      </c>
      <c r="B9890">
        <v>1255</v>
      </c>
      <c r="C9890">
        <v>4</v>
      </c>
      <c r="D9890">
        <v>5</v>
      </c>
      <c r="E9890">
        <v>3</v>
      </c>
      <c r="F9890">
        <v>5</v>
      </c>
      <c r="G9890">
        <v>0.50122700194668568</v>
      </c>
      <c r="H9890">
        <v>1.8929881334590482</v>
      </c>
      <c r="I9890">
        <v>-0.14172730935001671</v>
      </c>
      <c r="J9890">
        <v>2.1770751915480253</v>
      </c>
    </row>
    <row r="9891" spans="1:10" x14ac:dyDescent="0.2">
      <c r="A9891">
        <v>35211421</v>
      </c>
      <c r="B9891">
        <v>1737</v>
      </c>
      <c r="C9891">
        <v>2</v>
      </c>
      <c r="D9891">
        <v>5</v>
      </c>
      <c r="E9891">
        <v>2</v>
      </c>
      <c r="F9891">
        <v>5</v>
      </c>
      <c r="G9891">
        <v>-0.47179147961277601</v>
      </c>
      <c r="H9891">
        <v>1.4690769282417673</v>
      </c>
      <c r="I9891">
        <v>-0.67322602871303694</v>
      </c>
      <c r="J9891">
        <v>1.7695154040894754</v>
      </c>
    </row>
    <row r="9892" spans="1:10" x14ac:dyDescent="0.2">
      <c r="A9892">
        <v>35211422</v>
      </c>
      <c r="B9892">
        <v>1255</v>
      </c>
      <c r="C9892">
        <v>3</v>
      </c>
      <c r="D9892">
        <v>5</v>
      </c>
      <c r="E9892">
        <v>2</v>
      </c>
      <c r="F9892">
        <v>5</v>
      </c>
      <c r="G9892">
        <v>-0.18169388443610923</v>
      </c>
      <c r="H9892">
        <v>1.538543233076912</v>
      </c>
      <c r="I9892">
        <v>-0.38411128164313557</v>
      </c>
      <c r="J9892">
        <v>2.30055557447551</v>
      </c>
    </row>
    <row r="9893" spans="1:10" x14ac:dyDescent="0.2">
      <c r="A9893">
        <v>35211423</v>
      </c>
      <c r="B9893">
        <v>2284</v>
      </c>
      <c r="C9893">
        <v>5</v>
      </c>
      <c r="D9893">
        <v>5</v>
      </c>
      <c r="E9893">
        <v>1</v>
      </c>
      <c r="F9893">
        <v>5</v>
      </c>
      <c r="G9893">
        <v>1.0681496709786302</v>
      </c>
      <c r="H9893">
        <v>0.88780682327711558</v>
      </c>
      <c r="I9893">
        <v>-0.8000580939463463</v>
      </c>
      <c r="J9893">
        <v>1.7279466957626863</v>
      </c>
    </row>
    <row r="9894" spans="1:10" x14ac:dyDescent="0.2">
      <c r="A9894">
        <v>35211425</v>
      </c>
      <c r="B9894">
        <v>994</v>
      </c>
      <c r="C9894">
        <v>1</v>
      </c>
      <c r="D9894">
        <v>3</v>
      </c>
      <c r="E9894">
        <v>2</v>
      </c>
      <c r="F9894">
        <v>5</v>
      </c>
      <c r="G9894">
        <v>-1.2748065411880249</v>
      </c>
      <c r="H9894">
        <v>-0.21869961654772391</v>
      </c>
      <c r="I9894">
        <v>-0.63580738026455519</v>
      </c>
      <c r="J9894">
        <v>1.298245593706977</v>
      </c>
    </row>
    <row r="9895" spans="1:10" x14ac:dyDescent="0.2">
      <c r="A9895">
        <v>35211426</v>
      </c>
      <c r="B9895">
        <v>1390</v>
      </c>
      <c r="C9895">
        <v>5</v>
      </c>
      <c r="D9895">
        <v>5</v>
      </c>
      <c r="E9895">
        <v>1</v>
      </c>
      <c r="F9895">
        <v>5</v>
      </c>
      <c r="G9895">
        <v>1.5961527097097212</v>
      </c>
      <c r="H9895">
        <v>1.1052315342547061</v>
      </c>
      <c r="I9895">
        <v>-1.0412316470557377</v>
      </c>
      <c r="J9895">
        <v>1.1331636699144867</v>
      </c>
    </row>
    <row r="9896" spans="1:10" x14ac:dyDescent="0.2">
      <c r="A9896">
        <v>35211428</v>
      </c>
      <c r="B9896">
        <v>1278</v>
      </c>
      <c r="C9896">
        <v>2</v>
      </c>
      <c r="D9896">
        <v>2</v>
      </c>
      <c r="E9896">
        <v>4</v>
      </c>
      <c r="F9896">
        <v>4</v>
      </c>
      <c r="G9896">
        <v>-0.60717626997762941</v>
      </c>
      <c r="H9896">
        <v>-0.76128528169160481</v>
      </c>
      <c r="I9896">
        <v>0.1094963581298113</v>
      </c>
      <c r="J9896">
        <v>0.4607646611275838</v>
      </c>
    </row>
    <row r="9897" spans="1:10" x14ac:dyDescent="0.2">
      <c r="A9897">
        <v>35211430</v>
      </c>
      <c r="B9897">
        <v>1228</v>
      </c>
      <c r="C9897">
        <v>1</v>
      </c>
      <c r="D9897">
        <v>3</v>
      </c>
      <c r="E9897">
        <v>1</v>
      </c>
      <c r="F9897">
        <v>5</v>
      </c>
      <c r="G9897">
        <v>-1.1043598933923433</v>
      </c>
      <c r="H9897">
        <v>-0.15472752596499062</v>
      </c>
      <c r="I9897">
        <v>-0.89577164327797254</v>
      </c>
      <c r="J9897">
        <v>1.3905536587845502</v>
      </c>
    </row>
    <row r="9898" spans="1:10" x14ac:dyDescent="0.2">
      <c r="A9898">
        <v>35211432</v>
      </c>
      <c r="B9898">
        <v>1317</v>
      </c>
      <c r="C9898">
        <v>5</v>
      </c>
      <c r="D9898">
        <v>4</v>
      </c>
      <c r="E9898">
        <v>4</v>
      </c>
      <c r="F9898">
        <v>5</v>
      </c>
      <c r="G9898">
        <v>2.13778079757311</v>
      </c>
      <c r="H9898">
        <v>0.40487207042439721</v>
      </c>
      <c r="I9898">
        <v>0.2659081838910865</v>
      </c>
      <c r="J9898">
        <v>1.0323719009241323</v>
      </c>
    </row>
    <row r="9899" spans="1:10" x14ac:dyDescent="0.2">
      <c r="A9899">
        <v>35211434</v>
      </c>
      <c r="B9899">
        <v>2530</v>
      </c>
      <c r="C9899">
        <v>4</v>
      </c>
      <c r="D9899">
        <v>4</v>
      </c>
      <c r="E9899">
        <v>1</v>
      </c>
      <c r="F9899">
        <v>5</v>
      </c>
      <c r="G9899">
        <v>0.29495541742501324</v>
      </c>
      <c r="H9899">
        <v>0.54468565295318483</v>
      </c>
      <c r="I9899">
        <v>-1.1869307521288166</v>
      </c>
      <c r="J9899">
        <v>1.1744885557612335</v>
      </c>
    </row>
    <row r="9900" spans="1:10" x14ac:dyDescent="0.2">
      <c r="A9900">
        <v>35211437</v>
      </c>
      <c r="B9900">
        <v>2166</v>
      </c>
      <c r="C9900">
        <v>4</v>
      </c>
      <c r="D9900">
        <v>5</v>
      </c>
      <c r="E9900">
        <v>1</v>
      </c>
      <c r="F9900">
        <v>5</v>
      </c>
      <c r="G9900">
        <v>0.46099040857374307</v>
      </c>
      <c r="H9900">
        <v>2.1457018105670462</v>
      </c>
      <c r="I9900">
        <v>-1.5249418798338625</v>
      </c>
      <c r="J9900">
        <v>2.6559816580476472</v>
      </c>
    </row>
    <row r="9901" spans="1:10" x14ac:dyDescent="0.2">
      <c r="A9901">
        <v>35211438</v>
      </c>
      <c r="B9901">
        <v>2472</v>
      </c>
      <c r="C9901">
        <v>4</v>
      </c>
      <c r="D9901">
        <v>4</v>
      </c>
      <c r="E9901">
        <v>3</v>
      </c>
      <c r="F9901">
        <v>4</v>
      </c>
      <c r="G9901">
        <v>0.47333353170104298</v>
      </c>
      <c r="H9901">
        <v>0.28282550961894382</v>
      </c>
      <c r="I9901">
        <v>-2.0246779719348254E-2</v>
      </c>
      <c r="J9901">
        <v>0.61231115758109511</v>
      </c>
    </row>
    <row r="9902" spans="1:10" x14ac:dyDescent="0.2">
      <c r="A9902">
        <v>35211439</v>
      </c>
      <c r="B9902">
        <v>1629</v>
      </c>
      <c r="C9902">
        <v>5</v>
      </c>
      <c r="D9902">
        <v>5</v>
      </c>
      <c r="E9902">
        <v>2</v>
      </c>
      <c r="F9902">
        <v>5</v>
      </c>
      <c r="G9902">
        <v>0.80829312354098803</v>
      </c>
      <c r="H9902">
        <v>2.598374390596395</v>
      </c>
      <c r="I9902">
        <v>-0.56343692722676864</v>
      </c>
      <c r="J9902">
        <v>2.319119265256143</v>
      </c>
    </row>
    <row r="9903" spans="1:10" x14ac:dyDescent="0.2">
      <c r="A9903">
        <v>35211440</v>
      </c>
      <c r="B9903">
        <v>1407</v>
      </c>
      <c r="C9903">
        <v>1</v>
      </c>
      <c r="D9903">
        <v>3</v>
      </c>
      <c r="E9903">
        <v>2</v>
      </c>
      <c r="F9903">
        <v>5</v>
      </c>
      <c r="G9903">
        <v>-0.80013086029905689</v>
      </c>
      <c r="H9903">
        <v>-4.780137952554174E-2</v>
      </c>
      <c r="I9903">
        <v>-0.50541484441967732</v>
      </c>
      <c r="J9903">
        <v>1.7485421620985273</v>
      </c>
    </row>
    <row r="9904" spans="1:10" x14ac:dyDescent="0.2">
      <c r="A9904">
        <v>35211442</v>
      </c>
      <c r="B9904">
        <v>1465</v>
      </c>
      <c r="C9904">
        <v>5</v>
      </c>
      <c r="D9904">
        <v>5</v>
      </c>
      <c r="E9904">
        <v>1</v>
      </c>
      <c r="F9904">
        <v>5</v>
      </c>
      <c r="G9904">
        <v>0.81848918394647585</v>
      </c>
      <c r="H9904">
        <v>1.9156282963211808</v>
      </c>
      <c r="I9904">
        <v>-1.1261672960828901</v>
      </c>
      <c r="J9904">
        <v>3.7810092116870964</v>
      </c>
    </row>
    <row r="9905" spans="1:10" x14ac:dyDescent="0.2">
      <c r="A9905">
        <v>35211443</v>
      </c>
      <c r="B9905">
        <v>1788</v>
      </c>
      <c r="C9905">
        <v>4</v>
      </c>
      <c r="D9905">
        <v>5</v>
      </c>
      <c r="E9905">
        <v>2</v>
      </c>
      <c r="F9905">
        <v>5</v>
      </c>
      <c r="G9905">
        <v>0.58602975156747594</v>
      </c>
      <c r="H9905">
        <v>1.6896631494718961</v>
      </c>
      <c r="I9905">
        <v>-0.41346737463697025</v>
      </c>
      <c r="J9905">
        <v>3.7818267530981311</v>
      </c>
    </row>
    <row r="9906" spans="1:10" x14ac:dyDescent="0.2">
      <c r="A9906">
        <v>35211444</v>
      </c>
      <c r="B9906">
        <v>723</v>
      </c>
      <c r="C9906">
        <v>2</v>
      </c>
      <c r="D9906">
        <v>1</v>
      </c>
      <c r="E9906">
        <v>5</v>
      </c>
      <c r="F9906">
        <v>4</v>
      </c>
      <c r="G9906">
        <v>-0.60007518859671416</v>
      </c>
      <c r="H9906">
        <v>-0.90016225290931973</v>
      </c>
      <c r="I9906">
        <v>0.83426831285312542</v>
      </c>
      <c r="J9906">
        <v>0.14021766209162634</v>
      </c>
    </row>
    <row r="9907" spans="1:10" x14ac:dyDescent="0.2">
      <c r="A9907">
        <v>35211446</v>
      </c>
      <c r="B9907">
        <v>1152</v>
      </c>
      <c r="C9907">
        <v>3</v>
      </c>
      <c r="D9907">
        <v>4</v>
      </c>
      <c r="E9907">
        <v>4</v>
      </c>
      <c r="F9907">
        <v>5</v>
      </c>
      <c r="G9907">
        <v>-0.30382293469385441</v>
      </c>
      <c r="H9907">
        <v>0.29278932266986013</v>
      </c>
      <c r="I9907">
        <v>0.24363531648700368</v>
      </c>
      <c r="J9907">
        <v>0.7985576181354217</v>
      </c>
    </row>
    <row r="9908" spans="1:10" x14ac:dyDescent="0.2">
      <c r="A9908">
        <v>35211447</v>
      </c>
      <c r="B9908">
        <v>1679</v>
      </c>
      <c r="C9908">
        <v>4</v>
      </c>
      <c r="D9908">
        <v>5</v>
      </c>
      <c r="E9908">
        <v>1</v>
      </c>
      <c r="F9908">
        <v>5</v>
      </c>
      <c r="G9908">
        <v>0.59846664641736003</v>
      </c>
      <c r="H9908">
        <v>1.7889411758687057</v>
      </c>
      <c r="I9908">
        <v>-0.93770755508165404</v>
      </c>
      <c r="J9908">
        <v>3.6529615453061224</v>
      </c>
    </row>
    <row r="9909" spans="1:10" x14ac:dyDescent="0.2">
      <c r="A9909">
        <v>35211448</v>
      </c>
      <c r="B9909">
        <v>941</v>
      </c>
      <c r="C9909">
        <v>5</v>
      </c>
      <c r="D9909">
        <v>5</v>
      </c>
      <c r="E9909">
        <v>5</v>
      </c>
      <c r="F9909">
        <v>5</v>
      </c>
      <c r="G9909">
        <v>1.1280242715262432</v>
      </c>
      <c r="H9909">
        <v>2.4941046733080352</v>
      </c>
      <c r="I9909">
        <v>1.7951695078424328</v>
      </c>
      <c r="J9909">
        <v>0.90439892788787546</v>
      </c>
    </row>
    <row r="9910" spans="1:10" x14ac:dyDescent="0.2">
      <c r="A9910">
        <v>35211454</v>
      </c>
      <c r="B9910">
        <v>1967</v>
      </c>
      <c r="C9910">
        <v>3</v>
      </c>
      <c r="D9910">
        <v>5</v>
      </c>
      <c r="E9910">
        <v>3</v>
      </c>
      <c r="F9910">
        <v>5</v>
      </c>
      <c r="G9910">
        <v>-4.3316922676508468E-2</v>
      </c>
      <c r="H9910">
        <v>1.1896663743883258</v>
      </c>
      <c r="I9910">
        <v>-0.22719633036598233</v>
      </c>
      <c r="J9910">
        <v>2.7472113002959055</v>
      </c>
    </row>
    <row r="9911" spans="1:10" x14ac:dyDescent="0.2">
      <c r="A9911">
        <v>35211455</v>
      </c>
      <c r="B9911">
        <v>747</v>
      </c>
      <c r="C9911">
        <v>5</v>
      </c>
      <c r="D9911">
        <v>3</v>
      </c>
      <c r="E9911">
        <v>5</v>
      </c>
      <c r="F9911">
        <v>3</v>
      </c>
      <c r="G9911">
        <v>0.94610812003233935</v>
      </c>
      <c r="H9911">
        <v>-0.12698305877190319</v>
      </c>
      <c r="I9911">
        <v>2.6355814803189865</v>
      </c>
      <c r="J9911">
        <v>-0.17473927875491677</v>
      </c>
    </row>
    <row r="9912" spans="1:10" x14ac:dyDescent="0.2">
      <c r="A9912">
        <v>35211456</v>
      </c>
      <c r="B9912">
        <v>2496</v>
      </c>
      <c r="C9912">
        <v>5</v>
      </c>
      <c r="D9912">
        <v>5</v>
      </c>
      <c r="E9912">
        <v>1</v>
      </c>
      <c r="F9912">
        <v>5</v>
      </c>
      <c r="G9912">
        <v>1.0438441673352605</v>
      </c>
      <c r="H9912">
        <v>1.7934885175717681</v>
      </c>
      <c r="I9912">
        <v>-0.88157579641309392</v>
      </c>
      <c r="J9912">
        <v>3.1593395378884388</v>
      </c>
    </row>
    <row r="9913" spans="1:10" x14ac:dyDescent="0.2">
      <c r="A9913">
        <v>35211457</v>
      </c>
      <c r="B9913">
        <v>2070</v>
      </c>
      <c r="C9913">
        <v>5</v>
      </c>
      <c r="D9913">
        <v>5</v>
      </c>
      <c r="E9913">
        <v>1</v>
      </c>
      <c r="F9913">
        <v>5</v>
      </c>
      <c r="G9913">
        <v>1.7057838619026646</v>
      </c>
      <c r="H9913">
        <v>0.91461152882670871</v>
      </c>
      <c r="I9913">
        <v>-1.0590647618919578</v>
      </c>
      <c r="J9913">
        <v>2.0369286068759895</v>
      </c>
    </row>
    <row r="9914" spans="1:10" x14ac:dyDescent="0.2">
      <c r="A9914">
        <v>35211459</v>
      </c>
      <c r="B9914">
        <v>1001</v>
      </c>
      <c r="C9914">
        <v>4</v>
      </c>
      <c r="D9914">
        <v>5</v>
      </c>
      <c r="E9914">
        <v>2</v>
      </c>
      <c r="F9914">
        <v>5</v>
      </c>
      <c r="G9914">
        <v>0.52483009126795066</v>
      </c>
      <c r="H9914">
        <v>0.7130876318038829</v>
      </c>
      <c r="I9914">
        <v>-0.51770906779951353</v>
      </c>
      <c r="J9914">
        <v>2.3533311340988465</v>
      </c>
    </row>
    <row r="9915" spans="1:10" x14ac:dyDescent="0.2">
      <c r="A9915">
        <v>35211460</v>
      </c>
      <c r="B9915">
        <v>3601</v>
      </c>
      <c r="C9915">
        <v>5</v>
      </c>
      <c r="D9915">
        <v>4</v>
      </c>
      <c r="E9915">
        <v>2</v>
      </c>
      <c r="F9915">
        <v>5</v>
      </c>
      <c r="G9915">
        <v>1.7792160080811334</v>
      </c>
      <c r="H9915">
        <v>0.47616081273329258</v>
      </c>
      <c r="I9915">
        <v>-0.69596434530065321</v>
      </c>
      <c r="J9915">
        <v>2.6576347268146403</v>
      </c>
    </row>
    <row r="9916" spans="1:10" x14ac:dyDescent="0.2">
      <c r="A9916">
        <v>35211462</v>
      </c>
      <c r="B9916">
        <v>4006</v>
      </c>
      <c r="C9916">
        <v>5</v>
      </c>
      <c r="D9916">
        <v>4</v>
      </c>
      <c r="E9916">
        <v>3</v>
      </c>
      <c r="F9916">
        <v>5</v>
      </c>
      <c r="G9916">
        <v>1.1897613951787707</v>
      </c>
      <c r="H9916">
        <v>0.56666050121204881</v>
      </c>
      <c r="I9916">
        <v>-0.21735178342265282</v>
      </c>
      <c r="J9916">
        <v>2.240943859029529</v>
      </c>
    </row>
    <row r="9917" spans="1:10" x14ac:dyDescent="0.2">
      <c r="A9917">
        <v>35211463</v>
      </c>
      <c r="B9917">
        <v>1389</v>
      </c>
      <c r="C9917">
        <v>3</v>
      </c>
      <c r="D9917">
        <v>5</v>
      </c>
      <c r="E9917">
        <v>3</v>
      </c>
      <c r="F9917">
        <v>5</v>
      </c>
      <c r="G9917">
        <v>-0.36293425424144754</v>
      </c>
      <c r="H9917">
        <v>0.62003637535922718</v>
      </c>
      <c r="I9917">
        <v>-0.17153022176575838</v>
      </c>
      <c r="J9917">
        <v>1.8419518487862698</v>
      </c>
    </row>
    <row r="9918" spans="1:10" x14ac:dyDescent="0.2">
      <c r="A9918">
        <v>35211464</v>
      </c>
      <c r="B9918">
        <v>1436</v>
      </c>
      <c r="C9918">
        <v>3</v>
      </c>
      <c r="D9918">
        <v>5</v>
      </c>
      <c r="E9918">
        <v>3</v>
      </c>
      <c r="F9918">
        <v>5</v>
      </c>
      <c r="G9918">
        <v>-0.1001502446732932</v>
      </c>
      <c r="H9918">
        <v>1.4031257698340678</v>
      </c>
      <c r="I9918">
        <v>1.1927061451051393E-2</v>
      </c>
      <c r="J9918">
        <v>1.7825435456200127</v>
      </c>
    </row>
    <row r="9919" spans="1:10" x14ac:dyDescent="0.2">
      <c r="A9919">
        <v>35211465</v>
      </c>
      <c r="B9919">
        <v>1351</v>
      </c>
      <c r="C9919">
        <v>3</v>
      </c>
      <c r="D9919">
        <v>2</v>
      </c>
      <c r="E9919">
        <v>3</v>
      </c>
      <c r="F9919">
        <v>4</v>
      </c>
      <c r="G9919">
        <v>-0.21770605324213999</v>
      </c>
      <c r="H9919">
        <v>-0.5898407392008238</v>
      </c>
      <c r="I9919">
        <v>-0.28369526425892566</v>
      </c>
      <c r="J9919">
        <v>0.31250061252399858</v>
      </c>
    </row>
    <row r="9920" spans="1:10" x14ac:dyDescent="0.2">
      <c r="A9920">
        <v>35211466</v>
      </c>
      <c r="B9920">
        <v>1304</v>
      </c>
      <c r="C9920">
        <v>4</v>
      </c>
      <c r="D9920">
        <v>5</v>
      </c>
      <c r="E9920">
        <v>1</v>
      </c>
      <c r="F9920">
        <v>5</v>
      </c>
      <c r="G9920">
        <v>0.20539055584749794</v>
      </c>
      <c r="H9920">
        <v>0.99024312625125832</v>
      </c>
      <c r="I9920">
        <v>-1.2156144787673733</v>
      </c>
      <c r="J9920">
        <v>2.9556793179395795</v>
      </c>
    </row>
    <row r="9921" spans="1:10" x14ac:dyDescent="0.2">
      <c r="A9921">
        <v>35211467</v>
      </c>
      <c r="B9921">
        <v>1963</v>
      </c>
      <c r="C9921">
        <v>2</v>
      </c>
      <c r="D9921">
        <v>5</v>
      </c>
      <c r="E9921">
        <v>1</v>
      </c>
      <c r="F9921">
        <v>5</v>
      </c>
      <c r="G9921">
        <v>-0.73393151592154027</v>
      </c>
      <c r="H9921">
        <v>1.7290465429469473</v>
      </c>
      <c r="I9921">
        <v>-1.0803078855420556</v>
      </c>
      <c r="J9921">
        <v>1.9697293456550029</v>
      </c>
    </row>
    <row r="9922" spans="1:10" x14ac:dyDescent="0.2">
      <c r="A9922">
        <v>35211468</v>
      </c>
      <c r="B9922">
        <v>2232</v>
      </c>
      <c r="C9922">
        <v>5</v>
      </c>
      <c r="D9922">
        <v>5</v>
      </c>
      <c r="E9922">
        <v>3</v>
      </c>
      <c r="F9922">
        <v>5</v>
      </c>
      <c r="G9922">
        <v>0.76308962516044287</v>
      </c>
      <c r="H9922">
        <v>1.5322885402953952</v>
      </c>
      <c r="I9922">
        <v>-0.18594559043907516</v>
      </c>
      <c r="J9922">
        <v>2.2764647190075862</v>
      </c>
    </row>
    <row r="9923" spans="1:10" x14ac:dyDescent="0.2">
      <c r="A9923">
        <v>35211471</v>
      </c>
      <c r="B9923">
        <v>821</v>
      </c>
      <c r="C9923">
        <v>2</v>
      </c>
      <c r="D9923">
        <v>3</v>
      </c>
      <c r="E9923">
        <v>2</v>
      </c>
      <c r="F9923">
        <v>4</v>
      </c>
      <c r="G9923">
        <v>-0.75085792876624957</v>
      </c>
      <c r="H9923">
        <v>-0.41400705417106953</v>
      </c>
      <c r="I9923">
        <v>-0.40799563667921379</v>
      </c>
      <c r="J9923">
        <v>0.37553307501333139</v>
      </c>
    </row>
    <row r="9924" spans="1:10" x14ac:dyDescent="0.2">
      <c r="A9924">
        <v>35211472</v>
      </c>
      <c r="B9924">
        <v>473</v>
      </c>
      <c r="C9924">
        <v>5</v>
      </c>
      <c r="D9924">
        <v>5</v>
      </c>
      <c r="E9924">
        <v>5</v>
      </c>
      <c r="F9924">
        <v>5</v>
      </c>
      <c r="G9924">
        <v>2.0435359533566313</v>
      </c>
      <c r="H9924">
        <v>1.5609700195982683</v>
      </c>
      <c r="I9924">
        <v>0.89735624341888043</v>
      </c>
      <c r="J9924">
        <v>1.2938518549137377</v>
      </c>
    </row>
    <row r="9925" spans="1:10" x14ac:dyDescent="0.2">
      <c r="A9925">
        <v>35211473</v>
      </c>
      <c r="B9925">
        <v>710</v>
      </c>
      <c r="C9925">
        <v>3</v>
      </c>
      <c r="D9925">
        <v>3</v>
      </c>
      <c r="E9925">
        <v>4</v>
      </c>
      <c r="F9925">
        <v>4</v>
      </c>
      <c r="G9925">
        <v>-0.16317236494983028</v>
      </c>
      <c r="H9925">
        <v>-0.3913399099267898</v>
      </c>
      <c r="I9925">
        <v>5.5596026497375217E-2</v>
      </c>
      <c r="J9925">
        <v>0.30626034313461115</v>
      </c>
    </row>
    <row r="9926" spans="1:10" x14ac:dyDescent="0.2">
      <c r="A9926">
        <v>35211474</v>
      </c>
      <c r="B9926">
        <v>1067</v>
      </c>
      <c r="C9926">
        <v>4</v>
      </c>
      <c r="D9926">
        <v>5</v>
      </c>
      <c r="E9926">
        <v>4</v>
      </c>
      <c r="F9926">
        <v>5</v>
      </c>
      <c r="G9926">
        <v>0.33664871779057565</v>
      </c>
      <c r="H9926">
        <v>1.5117457465069339</v>
      </c>
      <c r="I9926">
        <v>0.23078171123261773</v>
      </c>
      <c r="J9926">
        <v>1.135019599996572</v>
      </c>
    </row>
    <row r="9927" spans="1:10" x14ac:dyDescent="0.2">
      <c r="A9927">
        <v>35211475</v>
      </c>
      <c r="B9927">
        <v>426</v>
      </c>
      <c r="C9927">
        <v>5</v>
      </c>
      <c r="D9927">
        <v>3</v>
      </c>
      <c r="E9927">
        <v>2</v>
      </c>
      <c r="F9927">
        <v>4</v>
      </c>
      <c r="G9927">
        <v>2.6074967267002389</v>
      </c>
      <c r="H9927">
        <v>-0.13685891871965566</v>
      </c>
      <c r="I9927">
        <v>-0.70591017494839581</v>
      </c>
      <c r="J9927">
        <v>-2.5730966377791792E-2</v>
      </c>
    </row>
    <row r="9928" spans="1:10" x14ac:dyDescent="0.2">
      <c r="A9928">
        <v>35211476</v>
      </c>
      <c r="B9928">
        <v>913</v>
      </c>
      <c r="C9928">
        <v>2</v>
      </c>
      <c r="D9928">
        <v>4</v>
      </c>
      <c r="E9928">
        <v>3</v>
      </c>
      <c r="F9928">
        <v>5</v>
      </c>
      <c r="G9928">
        <v>-0.72447471185910062</v>
      </c>
      <c r="H9928">
        <v>0.12047541795596711</v>
      </c>
      <c r="I9928">
        <v>-0.28042926389840828</v>
      </c>
      <c r="J9928">
        <v>1.4675708730077675</v>
      </c>
    </row>
    <row r="9929" spans="1:10" x14ac:dyDescent="0.2">
      <c r="A9929">
        <v>35211477</v>
      </c>
      <c r="B9929">
        <v>808</v>
      </c>
      <c r="C9929">
        <v>1</v>
      </c>
      <c r="D9929">
        <v>3</v>
      </c>
      <c r="E9929">
        <v>2</v>
      </c>
      <c r="F9929">
        <v>5</v>
      </c>
      <c r="G9929">
        <v>-0.95174003646426275</v>
      </c>
      <c r="H9929">
        <v>-0.41454627498261987</v>
      </c>
      <c r="I9929">
        <v>-0.53313655529427517</v>
      </c>
      <c r="J9929">
        <v>1.1840852579435768</v>
      </c>
    </row>
    <row r="9930" spans="1:10" x14ac:dyDescent="0.2">
      <c r="A9930">
        <v>35211478</v>
      </c>
      <c r="B9930">
        <v>768</v>
      </c>
      <c r="C9930">
        <v>1</v>
      </c>
      <c r="D9930">
        <v>1</v>
      </c>
      <c r="E9930">
        <v>2</v>
      </c>
      <c r="F9930">
        <v>4</v>
      </c>
      <c r="G9930">
        <v>-0.85503649463143894</v>
      </c>
      <c r="H9930">
        <v>-1.0183001852868316</v>
      </c>
      <c r="I9930">
        <v>-0.52403345861402673</v>
      </c>
      <c r="J9930">
        <v>0.29192240230987915</v>
      </c>
    </row>
    <row r="9931" spans="1:10" x14ac:dyDescent="0.2">
      <c r="A9931">
        <v>35211479</v>
      </c>
      <c r="B9931">
        <v>643</v>
      </c>
      <c r="C9931">
        <v>1</v>
      </c>
      <c r="D9931">
        <v>2</v>
      </c>
      <c r="E9931">
        <v>2</v>
      </c>
      <c r="F9931">
        <v>4</v>
      </c>
      <c r="G9931">
        <v>-0.82632038704873023</v>
      </c>
      <c r="H9931">
        <v>-0.76102210293190264</v>
      </c>
      <c r="I9931">
        <v>-0.46674131893180054</v>
      </c>
      <c r="J9931">
        <v>0.35866034159084059</v>
      </c>
    </row>
    <row r="9932" spans="1:10" x14ac:dyDescent="0.2">
      <c r="A9932">
        <v>35211480</v>
      </c>
      <c r="B9932">
        <v>787</v>
      </c>
      <c r="C9932">
        <v>3</v>
      </c>
      <c r="D9932">
        <v>1</v>
      </c>
      <c r="E9932">
        <v>3</v>
      </c>
      <c r="F9932">
        <v>4</v>
      </c>
      <c r="G9932">
        <v>-0.34155097607253349</v>
      </c>
      <c r="H9932">
        <v>-0.93129505461197626</v>
      </c>
      <c r="I9932">
        <v>-0.29235778266848483</v>
      </c>
      <c r="J9932">
        <v>0.31739475821233981</v>
      </c>
    </row>
    <row r="9933" spans="1:10" x14ac:dyDescent="0.2">
      <c r="A9933">
        <v>35211481</v>
      </c>
      <c r="B9933">
        <v>529</v>
      </c>
      <c r="C9933">
        <v>3</v>
      </c>
      <c r="D9933">
        <v>3</v>
      </c>
      <c r="E9933">
        <v>4</v>
      </c>
      <c r="F9933">
        <v>4</v>
      </c>
      <c r="G9933">
        <v>-0.36319665068816653</v>
      </c>
      <c r="H9933">
        <v>-0.38946984953730374</v>
      </c>
      <c r="I9933">
        <v>0.2531253557587107</v>
      </c>
      <c r="J9933">
        <v>0.133006680064925</v>
      </c>
    </row>
    <row r="9934" spans="1:10" x14ac:dyDescent="0.2">
      <c r="A9934">
        <v>35211482</v>
      </c>
      <c r="B9934">
        <v>1127</v>
      </c>
      <c r="C9934">
        <v>2</v>
      </c>
      <c r="D9934">
        <v>2</v>
      </c>
      <c r="E9934">
        <v>4</v>
      </c>
      <c r="F9934">
        <v>4</v>
      </c>
      <c r="G9934">
        <v>-0.66404040918062401</v>
      </c>
      <c r="H9934">
        <v>-0.56571705027813812</v>
      </c>
      <c r="I9934">
        <v>0.14219191919017199</v>
      </c>
      <c r="J9934">
        <v>0.60047211562231906</v>
      </c>
    </row>
    <row r="9935" spans="1:10" x14ac:dyDescent="0.2">
      <c r="A9935">
        <v>35211484</v>
      </c>
      <c r="B9935">
        <v>855</v>
      </c>
      <c r="C9935">
        <v>1</v>
      </c>
      <c r="D9935">
        <v>3</v>
      </c>
      <c r="E9935">
        <v>2</v>
      </c>
      <c r="F9935">
        <v>5</v>
      </c>
      <c r="G9935">
        <v>-1.3182336952241314</v>
      </c>
      <c r="H9935">
        <v>-0.17799338743675758</v>
      </c>
      <c r="I9935">
        <v>-0.62463803675259</v>
      </c>
      <c r="J9935">
        <v>1.7735948960755525</v>
      </c>
    </row>
    <row r="9936" spans="1:10" x14ac:dyDescent="0.2">
      <c r="A9936">
        <v>35211485</v>
      </c>
      <c r="B9936">
        <v>478</v>
      </c>
      <c r="C9936">
        <v>1</v>
      </c>
      <c r="D9936">
        <v>3</v>
      </c>
      <c r="E9936">
        <v>3</v>
      </c>
      <c r="F9936">
        <v>5</v>
      </c>
      <c r="G9936">
        <v>-1.1468189786569478</v>
      </c>
      <c r="H9936">
        <v>-0.36096990499701087</v>
      </c>
      <c r="I9936">
        <v>-0.14450286934951864</v>
      </c>
      <c r="J9936">
        <v>1.4283120864667969</v>
      </c>
    </row>
    <row r="9937" spans="1:10" x14ac:dyDescent="0.2">
      <c r="A9937">
        <v>35211486</v>
      </c>
      <c r="B9937">
        <v>853</v>
      </c>
      <c r="C9937">
        <v>1</v>
      </c>
      <c r="D9937">
        <v>3</v>
      </c>
      <c r="E9937">
        <v>2</v>
      </c>
      <c r="F9937">
        <v>5</v>
      </c>
      <c r="G9937">
        <v>-1.3636632636064632</v>
      </c>
      <c r="H9937">
        <v>-0.14635058618242924</v>
      </c>
      <c r="I9937">
        <v>-0.64079494069006726</v>
      </c>
      <c r="J9937">
        <v>1.6822885833142704</v>
      </c>
    </row>
    <row r="9938" spans="1:10" x14ac:dyDescent="0.2">
      <c r="A9938">
        <v>35211487</v>
      </c>
      <c r="B9938">
        <v>1125</v>
      </c>
      <c r="C9938">
        <v>1</v>
      </c>
      <c r="D9938">
        <v>1</v>
      </c>
      <c r="E9938">
        <v>3</v>
      </c>
      <c r="F9938">
        <v>4</v>
      </c>
      <c r="G9938">
        <v>-1.0760173233066208</v>
      </c>
      <c r="H9938">
        <v>-0.80798931153111986</v>
      </c>
      <c r="I9938">
        <v>-0.19031613539848483</v>
      </c>
      <c r="J9938">
        <v>1.7895684366368181E-2</v>
      </c>
    </row>
    <row r="9939" spans="1:10" x14ac:dyDescent="0.2">
      <c r="A9939">
        <v>35211488</v>
      </c>
      <c r="B9939">
        <v>1008</v>
      </c>
      <c r="C9939">
        <v>1</v>
      </c>
      <c r="D9939">
        <v>3</v>
      </c>
      <c r="E9939">
        <v>3</v>
      </c>
      <c r="F9939">
        <v>5</v>
      </c>
      <c r="G9939">
        <v>-1.2898220157006874</v>
      </c>
      <c r="H9939">
        <v>-7.5988868374469498E-2</v>
      </c>
      <c r="I9939">
        <v>-0.28980577089913795</v>
      </c>
      <c r="J9939">
        <v>1.589155636796451</v>
      </c>
    </row>
    <row r="9940" spans="1:10" x14ac:dyDescent="0.2">
      <c r="A9940">
        <v>35211489</v>
      </c>
      <c r="B9940">
        <v>497</v>
      </c>
      <c r="C9940">
        <v>4</v>
      </c>
      <c r="D9940">
        <v>3</v>
      </c>
      <c r="E9940">
        <v>3</v>
      </c>
      <c r="F9940">
        <v>4</v>
      </c>
      <c r="G9940">
        <v>0.57367958488509618</v>
      </c>
      <c r="H9940">
        <v>-0.16516811913448332</v>
      </c>
      <c r="I9940">
        <v>-0.10631114251441937</v>
      </c>
      <c r="J9940">
        <v>3.0666698107278789E-2</v>
      </c>
    </row>
    <row r="9941" spans="1:10" x14ac:dyDescent="0.2">
      <c r="A9941">
        <v>35211490</v>
      </c>
      <c r="B9941">
        <v>427</v>
      </c>
      <c r="C9941">
        <v>4</v>
      </c>
      <c r="D9941">
        <v>4</v>
      </c>
      <c r="E9941">
        <v>2</v>
      </c>
      <c r="F9941">
        <v>3</v>
      </c>
      <c r="G9941">
        <v>0.28503809928329626</v>
      </c>
      <c r="H9941">
        <v>0.50656637183224429</v>
      </c>
      <c r="I9941">
        <v>-0.38906040755288201</v>
      </c>
      <c r="J9941">
        <v>-0.12612614391446464</v>
      </c>
    </row>
    <row r="9942" spans="1:10" x14ac:dyDescent="0.2">
      <c r="A9942">
        <v>35211491</v>
      </c>
      <c r="B9942">
        <v>864</v>
      </c>
      <c r="C9942">
        <v>3</v>
      </c>
      <c r="D9942">
        <v>2</v>
      </c>
      <c r="E9942">
        <v>3</v>
      </c>
      <c r="F9942">
        <v>4</v>
      </c>
      <c r="G9942">
        <v>-0.34364557900373938</v>
      </c>
      <c r="H9942">
        <v>-0.75632357678315465</v>
      </c>
      <c r="I9942">
        <v>-0.24344429925270045</v>
      </c>
      <c r="J9942">
        <v>-3.0996235423757179E-2</v>
      </c>
    </row>
    <row r="9943" spans="1:10" x14ac:dyDescent="0.2">
      <c r="A9943">
        <v>35211492</v>
      </c>
      <c r="B9943">
        <v>753</v>
      </c>
      <c r="C9943">
        <v>2</v>
      </c>
      <c r="D9943">
        <v>1</v>
      </c>
      <c r="E9943">
        <v>4</v>
      </c>
      <c r="F9943">
        <v>3</v>
      </c>
      <c r="G9943">
        <v>-0.4038507741243782</v>
      </c>
      <c r="H9943">
        <v>-1.1977230260437399</v>
      </c>
      <c r="I9943">
        <v>0.27064178043505382</v>
      </c>
      <c r="J9943">
        <v>-0.24143184440742543</v>
      </c>
    </row>
    <row r="9944" spans="1:10" x14ac:dyDescent="0.2">
      <c r="A9944">
        <v>35211493</v>
      </c>
      <c r="B9944">
        <v>699</v>
      </c>
      <c r="C9944">
        <v>3</v>
      </c>
      <c r="D9944">
        <v>2</v>
      </c>
      <c r="E9944">
        <v>5</v>
      </c>
      <c r="F9944">
        <v>4</v>
      </c>
      <c r="G9944">
        <v>-9.0789665180549289E-2</v>
      </c>
      <c r="H9944">
        <v>-0.64164548597907711</v>
      </c>
      <c r="I9944">
        <v>1.5463023942523844</v>
      </c>
      <c r="J9944">
        <v>7.7336267414661208E-2</v>
      </c>
    </row>
    <row r="9945" spans="1:10" x14ac:dyDescent="0.2">
      <c r="A9945">
        <v>35211496</v>
      </c>
      <c r="B9945">
        <v>1585</v>
      </c>
      <c r="C9945">
        <v>4</v>
      </c>
      <c r="D9945">
        <v>3</v>
      </c>
      <c r="E9945">
        <v>1</v>
      </c>
      <c r="F9945">
        <v>5</v>
      </c>
      <c r="G9945">
        <v>2.1702792088491518E-2</v>
      </c>
      <c r="H9945">
        <v>-0.21392347131847775</v>
      </c>
      <c r="I9945">
        <v>-1.268436662163364</v>
      </c>
      <c r="J9945">
        <v>1.5050999220965764</v>
      </c>
    </row>
    <row r="9946" spans="1:10" x14ac:dyDescent="0.2">
      <c r="A9946">
        <v>35211497</v>
      </c>
      <c r="B9946">
        <v>398</v>
      </c>
      <c r="C9946">
        <v>3</v>
      </c>
      <c r="D9946">
        <v>3</v>
      </c>
      <c r="E9946">
        <v>2</v>
      </c>
      <c r="F9946">
        <v>5</v>
      </c>
      <c r="G9946">
        <v>-0.22503754330963746</v>
      </c>
      <c r="H9946">
        <v>-0.40335119803525848</v>
      </c>
      <c r="I9946">
        <v>-0.55158122512626473</v>
      </c>
      <c r="J9946">
        <v>0.81622222479345552</v>
      </c>
    </row>
    <row r="9947" spans="1:10" x14ac:dyDescent="0.2">
      <c r="A9947">
        <v>35211498</v>
      </c>
      <c r="B9947">
        <v>1125</v>
      </c>
      <c r="C9947">
        <v>4</v>
      </c>
      <c r="D9947">
        <v>5</v>
      </c>
      <c r="E9947">
        <v>2</v>
      </c>
      <c r="F9947">
        <v>5</v>
      </c>
      <c r="G9947">
        <v>0.26622575838198714</v>
      </c>
      <c r="H9947">
        <v>2.0010072741220681</v>
      </c>
      <c r="I9947">
        <v>-0.61049241427164491</v>
      </c>
      <c r="J9947">
        <v>2.417245750239692</v>
      </c>
    </row>
    <row r="9948" spans="1:10" x14ac:dyDescent="0.2">
      <c r="A9948">
        <v>35211499</v>
      </c>
      <c r="B9948">
        <v>843</v>
      </c>
      <c r="C9948">
        <v>1</v>
      </c>
      <c r="D9948">
        <v>5</v>
      </c>
      <c r="E9948">
        <v>1</v>
      </c>
      <c r="F9948">
        <v>5</v>
      </c>
      <c r="G9948">
        <v>-1.3041469676765014</v>
      </c>
      <c r="H9948">
        <v>0.81718565949995303</v>
      </c>
      <c r="I9948">
        <v>-0.81974008177354063</v>
      </c>
      <c r="J9948">
        <v>2.6893095234724935</v>
      </c>
    </row>
    <row r="9949" spans="1:10" x14ac:dyDescent="0.2">
      <c r="A9949">
        <v>35211501</v>
      </c>
      <c r="B9949">
        <v>1098</v>
      </c>
      <c r="C9949">
        <v>1</v>
      </c>
      <c r="D9949">
        <v>4</v>
      </c>
      <c r="E9949">
        <v>2</v>
      </c>
      <c r="F9949">
        <v>5</v>
      </c>
      <c r="G9949">
        <v>-1.6177345183233678</v>
      </c>
      <c r="H9949">
        <v>0.24515510391931411</v>
      </c>
      <c r="I9949">
        <v>-0.70723089831659269</v>
      </c>
      <c r="J9949">
        <v>1.9279216722217705</v>
      </c>
    </row>
    <row r="9950" spans="1:10" x14ac:dyDescent="0.2">
      <c r="A9950">
        <v>35211502</v>
      </c>
      <c r="B9950">
        <v>577</v>
      </c>
      <c r="C9950">
        <v>1</v>
      </c>
      <c r="D9950">
        <v>4</v>
      </c>
      <c r="E9950">
        <v>1</v>
      </c>
      <c r="F9950">
        <v>5</v>
      </c>
      <c r="G9950">
        <v>-1.0506321676435881</v>
      </c>
      <c r="H9950">
        <v>1.3455980423422303E-2</v>
      </c>
      <c r="I9950">
        <v>-1.2051647815498914</v>
      </c>
      <c r="J9950">
        <v>1.6796163907419603</v>
      </c>
    </row>
    <row r="9951" spans="1:10" x14ac:dyDescent="0.2">
      <c r="A9951">
        <v>35211505</v>
      </c>
      <c r="B9951">
        <v>266</v>
      </c>
      <c r="C9951">
        <v>3</v>
      </c>
      <c r="D9951">
        <v>4</v>
      </c>
      <c r="E9951">
        <v>3</v>
      </c>
      <c r="F9951">
        <v>4</v>
      </c>
      <c r="G9951">
        <v>-0.35539874777882935</v>
      </c>
      <c r="H9951">
        <v>0.33457675882128235</v>
      </c>
      <c r="I9951">
        <v>-0.18418585665748896</v>
      </c>
      <c r="J9951">
        <v>0.61682459202029116</v>
      </c>
    </row>
    <row r="9952" spans="1:10" x14ac:dyDescent="0.2">
      <c r="A9952">
        <v>35211506</v>
      </c>
      <c r="B9952">
        <v>1199</v>
      </c>
      <c r="C9952">
        <v>3</v>
      </c>
      <c r="D9952">
        <v>3</v>
      </c>
      <c r="E9952">
        <v>1</v>
      </c>
      <c r="F9952">
        <v>5</v>
      </c>
      <c r="G9952">
        <v>-0.20479718379540127</v>
      </c>
      <c r="H9952">
        <v>-0.25685670929679388</v>
      </c>
      <c r="I9952">
        <v>-0.78085174948153147</v>
      </c>
      <c r="J9952">
        <v>1.0514223918859402</v>
      </c>
    </row>
    <row r="9953" spans="1:10" x14ac:dyDescent="0.2">
      <c r="A9953">
        <v>35211507</v>
      </c>
      <c r="B9953">
        <v>568</v>
      </c>
      <c r="C9953">
        <v>1</v>
      </c>
      <c r="D9953">
        <v>4</v>
      </c>
      <c r="E9953">
        <v>2</v>
      </c>
      <c r="F9953">
        <v>5</v>
      </c>
      <c r="G9953">
        <v>-1.6777838779856298</v>
      </c>
      <c r="H9953">
        <v>-1.3655045189170378E-3</v>
      </c>
      <c r="I9953">
        <v>-0.5310577228026877</v>
      </c>
      <c r="J9953">
        <v>1.533938769438761</v>
      </c>
    </row>
    <row r="9954" spans="1:10" x14ac:dyDescent="0.2">
      <c r="A9954">
        <v>35211508</v>
      </c>
      <c r="B9954">
        <v>759</v>
      </c>
      <c r="C9954">
        <v>1</v>
      </c>
      <c r="D9954">
        <v>4</v>
      </c>
      <c r="E9954">
        <v>1</v>
      </c>
      <c r="F9954">
        <v>5</v>
      </c>
      <c r="G9954">
        <v>-1.1010154508733705</v>
      </c>
      <c r="H9954">
        <v>0.3144824858411619</v>
      </c>
      <c r="I9954">
        <v>-0.71556177183255665</v>
      </c>
      <c r="J9954">
        <v>2.4142972539250973</v>
      </c>
    </row>
    <row r="9955" spans="1:10" x14ac:dyDescent="0.2">
      <c r="A9955">
        <v>35211509</v>
      </c>
      <c r="B9955">
        <v>793</v>
      </c>
      <c r="C9955">
        <v>1</v>
      </c>
      <c r="D9955">
        <v>4</v>
      </c>
      <c r="E9955">
        <v>2</v>
      </c>
      <c r="F9955">
        <v>5</v>
      </c>
      <c r="G9955">
        <v>-1.0395048518741552</v>
      </c>
      <c r="H9955">
        <v>3.9574236041178823E-4</v>
      </c>
      <c r="I9955">
        <v>-0.43526446088945747</v>
      </c>
      <c r="J9955">
        <v>1.4677966413354</v>
      </c>
    </row>
    <row r="9956" spans="1:10" x14ac:dyDescent="0.2">
      <c r="A9956">
        <v>35211510</v>
      </c>
      <c r="B9956">
        <v>859</v>
      </c>
      <c r="C9956">
        <v>1</v>
      </c>
      <c r="D9956">
        <v>3</v>
      </c>
      <c r="E9956">
        <v>1</v>
      </c>
      <c r="F9956">
        <v>5</v>
      </c>
      <c r="G9956">
        <v>-0.95172266798365324</v>
      </c>
      <c r="H9956">
        <v>-7.4963191783418148E-2</v>
      </c>
      <c r="I9956">
        <v>-0.88366258610878234</v>
      </c>
      <c r="J9956">
        <v>1.4159129354806708</v>
      </c>
    </row>
    <row r="9957" spans="1:10" x14ac:dyDescent="0.2">
      <c r="A9957">
        <v>35211511</v>
      </c>
      <c r="B9957">
        <v>468</v>
      </c>
      <c r="C9957">
        <v>1</v>
      </c>
      <c r="D9957">
        <v>3</v>
      </c>
      <c r="E9957">
        <v>1</v>
      </c>
      <c r="F9957">
        <v>5</v>
      </c>
      <c r="G9957">
        <v>-1.5334253098337576</v>
      </c>
      <c r="H9957">
        <v>-0.17338198523396831</v>
      </c>
      <c r="I9957">
        <v>-0.78615433400896206</v>
      </c>
      <c r="J9957">
        <v>1.6598145911573341</v>
      </c>
    </row>
    <row r="9958" spans="1:10" x14ac:dyDescent="0.2">
      <c r="A9958">
        <v>35211513</v>
      </c>
      <c r="B9958">
        <v>884</v>
      </c>
      <c r="C9958">
        <v>1</v>
      </c>
      <c r="D9958">
        <v>3</v>
      </c>
      <c r="E9958">
        <v>2</v>
      </c>
      <c r="F9958">
        <v>5</v>
      </c>
      <c r="G9958">
        <v>-1.4552960087421649</v>
      </c>
      <c r="H9958">
        <v>-0.18922059188940235</v>
      </c>
      <c r="I9958">
        <v>-0.66678511867524537</v>
      </c>
      <c r="J9958">
        <v>1.4786055720461539</v>
      </c>
    </row>
    <row r="9959" spans="1:10" x14ac:dyDescent="0.2">
      <c r="A9959">
        <v>35211514</v>
      </c>
      <c r="B9959">
        <v>423</v>
      </c>
      <c r="C9959">
        <v>1</v>
      </c>
      <c r="D9959">
        <v>2</v>
      </c>
      <c r="E9959">
        <v>1</v>
      </c>
      <c r="F9959">
        <v>5</v>
      </c>
      <c r="G9959">
        <v>-1.2994004287529575</v>
      </c>
      <c r="H9959">
        <v>-0.70884693904734719</v>
      </c>
      <c r="I9959">
        <v>-1.2064052711798168</v>
      </c>
      <c r="J9959">
        <v>0.8402679323086355</v>
      </c>
    </row>
    <row r="9960" spans="1:10" x14ac:dyDescent="0.2">
      <c r="A9960">
        <v>35211515</v>
      </c>
      <c r="B9960">
        <v>519</v>
      </c>
      <c r="C9960">
        <v>1</v>
      </c>
      <c r="D9960">
        <v>3</v>
      </c>
      <c r="E9960">
        <v>1</v>
      </c>
      <c r="F9960">
        <v>5</v>
      </c>
      <c r="G9960">
        <v>-1.3397779936403893</v>
      </c>
      <c r="H9960">
        <v>-0.15223032884738991</v>
      </c>
      <c r="I9960">
        <v>-1.1123440253790806</v>
      </c>
      <c r="J9960">
        <v>1.6555702308446096</v>
      </c>
    </row>
    <row r="9961" spans="1:10" x14ac:dyDescent="0.2">
      <c r="A9961">
        <v>35211516</v>
      </c>
      <c r="B9961">
        <v>579</v>
      </c>
      <c r="C9961">
        <v>1</v>
      </c>
      <c r="D9961">
        <v>3</v>
      </c>
      <c r="E9961">
        <v>1</v>
      </c>
      <c r="F9961">
        <v>5</v>
      </c>
      <c r="G9961">
        <v>-1.4209380737645316</v>
      </c>
      <c r="H9961">
        <v>-0.40149031161289878</v>
      </c>
      <c r="I9961">
        <v>-0.7494763874811653</v>
      </c>
      <c r="J9961">
        <v>1.1208772099912523</v>
      </c>
    </row>
    <row r="9962" spans="1:10" x14ac:dyDescent="0.2">
      <c r="A9962">
        <v>35211517</v>
      </c>
      <c r="B9962">
        <v>437</v>
      </c>
      <c r="C9962">
        <v>1</v>
      </c>
      <c r="D9962">
        <v>4</v>
      </c>
      <c r="E9962">
        <v>1</v>
      </c>
      <c r="F9962">
        <v>5</v>
      </c>
      <c r="G9962">
        <v>-1.264008929752066</v>
      </c>
      <c r="H9962">
        <v>-8.2450723147423632E-3</v>
      </c>
      <c r="I9962">
        <v>-1.0241821856156634</v>
      </c>
      <c r="J9962">
        <v>1.4848117383264774</v>
      </c>
    </row>
    <row r="9963" spans="1:10" x14ac:dyDescent="0.2">
      <c r="A9963">
        <v>35211518</v>
      </c>
      <c r="B9963">
        <v>1898</v>
      </c>
      <c r="C9963">
        <v>1</v>
      </c>
      <c r="D9963">
        <v>4</v>
      </c>
      <c r="E9963">
        <v>1</v>
      </c>
      <c r="F9963">
        <v>5</v>
      </c>
      <c r="G9963">
        <v>-1.1036527515210963</v>
      </c>
      <c r="H9963">
        <v>-3.8922921624989698E-2</v>
      </c>
      <c r="I9963">
        <v>-0.9167535598016614</v>
      </c>
      <c r="J9963">
        <v>2.1135212355098147</v>
      </c>
    </row>
    <row r="9964" spans="1:10" x14ac:dyDescent="0.2">
      <c r="A9964">
        <v>35211519</v>
      </c>
      <c r="B9964">
        <v>391</v>
      </c>
      <c r="C9964">
        <v>1</v>
      </c>
      <c r="D9964">
        <v>3</v>
      </c>
      <c r="E9964">
        <v>1</v>
      </c>
      <c r="F9964">
        <v>5</v>
      </c>
      <c r="G9964">
        <v>-1.3579229632666117</v>
      </c>
      <c r="H9964">
        <v>-0.11589254370232595</v>
      </c>
      <c r="I9964">
        <v>-0.86362310763332562</v>
      </c>
      <c r="J9964">
        <v>2.5032218561071957</v>
      </c>
    </row>
    <row r="9965" spans="1:10" x14ac:dyDescent="0.2">
      <c r="A9965">
        <v>35211520</v>
      </c>
      <c r="B9965">
        <v>496</v>
      </c>
      <c r="C9965">
        <v>1</v>
      </c>
      <c r="D9965">
        <v>4</v>
      </c>
      <c r="E9965">
        <v>1</v>
      </c>
      <c r="F9965">
        <v>5</v>
      </c>
      <c r="G9965">
        <v>-1.6506948670930699</v>
      </c>
      <c r="H9965">
        <v>6.0559026352831363E-2</v>
      </c>
      <c r="I9965">
        <v>-0.78589512128346095</v>
      </c>
      <c r="J9965">
        <v>1.3566097570034912</v>
      </c>
    </row>
    <row r="9966" spans="1:10" x14ac:dyDescent="0.2">
      <c r="A9966">
        <v>35211521</v>
      </c>
      <c r="B9966">
        <v>716</v>
      </c>
      <c r="C9966">
        <v>1</v>
      </c>
      <c r="D9966">
        <v>2</v>
      </c>
      <c r="E9966">
        <v>3</v>
      </c>
      <c r="F9966">
        <v>5</v>
      </c>
      <c r="G9966">
        <v>-1.0533327949169007</v>
      </c>
      <c r="H9966">
        <v>-0.48452443730735339</v>
      </c>
      <c r="I9966">
        <v>-0.24534119625560852</v>
      </c>
      <c r="J9966">
        <v>1.2838903470947396</v>
      </c>
    </row>
    <row r="9967" spans="1:10" x14ac:dyDescent="0.2">
      <c r="A9967">
        <v>35211522</v>
      </c>
      <c r="B9967">
        <v>626</v>
      </c>
      <c r="C9967">
        <v>1</v>
      </c>
      <c r="D9967">
        <v>3</v>
      </c>
      <c r="E9967">
        <v>2</v>
      </c>
      <c r="F9967">
        <v>5</v>
      </c>
      <c r="G9967">
        <v>-0.9596748696113645</v>
      </c>
      <c r="H9967">
        <v>-0.12845037897987555</v>
      </c>
      <c r="I9967">
        <v>-0.47859656369980458</v>
      </c>
      <c r="J9967">
        <v>1.4161508897735491</v>
      </c>
    </row>
    <row r="9968" spans="1:10" x14ac:dyDescent="0.2">
      <c r="A9968">
        <v>35211523</v>
      </c>
      <c r="B9968">
        <v>508</v>
      </c>
      <c r="C9968">
        <v>5</v>
      </c>
      <c r="D9968">
        <v>5</v>
      </c>
      <c r="E9968">
        <v>2</v>
      </c>
      <c r="F9968">
        <v>5</v>
      </c>
      <c r="G9968">
        <v>0.82607712738137407</v>
      </c>
      <c r="H9968">
        <v>2.2064413666849876</v>
      </c>
      <c r="I9968">
        <v>-0.39987066491634804</v>
      </c>
      <c r="J9968">
        <v>2.3012163751569719</v>
      </c>
    </row>
    <row r="9969" spans="1:10" x14ac:dyDescent="0.2">
      <c r="A9969">
        <v>35211524</v>
      </c>
      <c r="B9969">
        <v>682</v>
      </c>
      <c r="C9969">
        <v>1</v>
      </c>
      <c r="D9969">
        <v>4</v>
      </c>
      <c r="E9969">
        <v>2</v>
      </c>
      <c r="F9969">
        <v>5</v>
      </c>
      <c r="G9969">
        <v>-1.3089215585399367</v>
      </c>
      <c r="H9969">
        <v>-2.125024636479686E-2</v>
      </c>
      <c r="I9969">
        <v>-0.62249284116462733</v>
      </c>
      <c r="J9969">
        <v>1.9080601558409565</v>
      </c>
    </row>
    <row r="9970" spans="1:10" x14ac:dyDescent="0.2">
      <c r="A9970">
        <v>35211525</v>
      </c>
      <c r="B9970">
        <v>529</v>
      </c>
      <c r="C9970">
        <v>1</v>
      </c>
      <c r="D9970">
        <v>3</v>
      </c>
      <c r="E9970">
        <v>2</v>
      </c>
      <c r="F9970">
        <v>5</v>
      </c>
      <c r="G9970">
        <v>-1.1823321848607087</v>
      </c>
      <c r="H9970">
        <v>-0.29591186878893172</v>
      </c>
      <c r="I9970">
        <v>-0.31839334510967987</v>
      </c>
      <c r="J9970">
        <v>1.8032210548230205</v>
      </c>
    </row>
    <row r="9971" spans="1:10" x14ac:dyDescent="0.2">
      <c r="A9971">
        <v>35211526</v>
      </c>
      <c r="B9971">
        <v>1089</v>
      </c>
      <c r="C9971">
        <v>1</v>
      </c>
      <c r="D9971">
        <v>3</v>
      </c>
      <c r="E9971">
        <v>2</v>
      </c>
      <c r="F9971">
        <v>5</v>
      </c>
      <c r="G9971">
        <v>-1.4859064745935739</v>
      </c>
      <c r="H9971">
        <v>-0.16288376063814658</v>
      </c>
      <c r="I9971">
        <v>-0.49578145352361314</v>
      </c>
      <c r="J9971">
        <v>1.7818646658380684</v>
      </c>
    </row>
    <row r="9972" spans="1:10" x14ac:dyDescent="0.2">
      <c r="A9972">
        <v>35211527</v>
      </c>
      <c r="B9972">
        <v>889</v>
      </c>
      <c r="C9972">
        <v>1</v>
      </c>
      <c r="D9972">
        <v>5</v>
      </c>
      <c r="E9972">
        <v>1</v>
      </c>
      <c r="F9972">
        <v>5</v>
      </c>
      <c r="G9972">
        <v>-0.87119812399822094</v>
      </c>
      <c r="H9972">
        <v>0.9740734549596789</v>
      </c>
      <c r="I9972">
        <v>-1.1491568050845369</v>
      </c>
      <c r="J9972">
        <v>2.4691800709384779</v>
      </c>
    </row>
    <row r="9973" spans="1:10" x14ac:dyDescent="0.2">
      <c r="A9973">
        <v>35211528</v>
      </c>
      <c r="B9973">
        <v>1448</v>
      </c>
      <c r="C9973">
        <v>1</v>
      </c>
      <c r="D9973">
        <v>4</v>
      </c>
      <c r="E9973">
        <v>2</v>
      </c>
      <c r="F9973">
        <v>5</v>
      </c>
      <c r="G9973">
        <v>-0.90014851786116334</v>
      </c>
      <c r="H9973">
        <v>0.13952245774935848</v>
      </c>
      <c r="I9973">
        <v>-0.53100493376158009</v>
      </c>
      <c r="J9973">
        <v>1.0219701226363793</v>
      </c>
    </row>
    <row r="9974" spans="1:10" x14ac:dyDescent="0.2">
      <c r="A9974">
        <v>35211529</v>
      </c>
      <c r="B9974">
        <v>286</v>
      </c>
    </row>
    <row r="9975" spans="1:10" x14ac:dyDescent="0.2">
      <c r="A9975">
        <v>35211530</v>
      </c>
      <c r="B9975">
        <v>521</v>
      </c>
      <c r="C9975">
        <v>1</v>
      </c>
      <c r="D9975">
        <v>4</v>
      </c>
      <c r="E9975">
        <v>2</v>
      </c>
      <c r="F9975">
        <v>5</v>
      </c>
      <c r="G9975">
        <v>-1.6855564979158126</v>
      </c>
      <c r="H9975">
        <v>0.19377378265608733</v>
      </c>
      <c r="I9975">
        <v>-0.52374310589800077</v>
      </c>
      <c r="J9975">
        <v>1.8395604695317638</v>
      </c>
    </row>
    <row r="9976" spans="1:10" x14ac:dyDescent="0.2">
      <c r="A9976">
        <v>35211531</v>
      </c>
      <c r="B9976">
        <v>709</v>
      </c>
      <c r="C9976">
        <v>1</v>
      </c>
      <c r="D9976">
        <v>4</v>
      </c>
      <c r="E9976">
        <v>2</v>
      </c>
      <c r="F9976">
        <v>5</v>
      </c>
      <c r="G9976">
        <v>-1.8324004366749373</v>
      </c>
      <c r="H9976">
        <v>0.43352338868798368</v>
      </c>
      <c r="I9976">
        <v>-0.51972611166019544</v>
      </c>
      <c r="J9976">
        <v>1.7205544529597758</v>
      </c>
    </row>
    <row r="9977" spans="1:10" x14ac:dyDescent="0.2">
      <c r="A9977">
        <v>35211532</v>
      </c>
      <c r="B9977">
        <v>759</v>
      </c>
      <c r="C9977">
        <v>1</v>
      </c>
      <c r="D9977">
        <v>4</v>
      </c>
      <c r="E9977">
        <v>2</v>
      </c>
      <c r="F9977">
        <v>5</v>
      </c>
      <c r="G9977">
        <v>-1.6889656215115829</v>
      </c>
      <c r="H9977">
        <v>-9.7044957603938109E-3</v>
      </c>
      <c r="I9977">
        <v>-0.49101512634086025</v>
      </c>
      <c r="J9977">
        <v>2.3110424349432797</v>
      </c>
    </row>
    <row r="9978" spans="1:10" x14ac:dyDescent="0.2">
      <c r="A9978">
        <v>35211533</v>
      </c>
      <c r="B9978">
        <v>573</v>
      </c>
      <c r="C9978">
        <v>1</v>
      </c>
      <c r="D9978">
        <v>4</v>
      </c>
      <c r="E9978">
        <v>2</v>
      </c>
      <c r="F9978">
        <v>5</v>
      </c>
      <c r="G9978">
        <v>-1.5943016669042707</v>
      </c>
      <c r="H9978">
        <v>0.46026292552810583</v>
      </c>
      <c r="I9978">
        <v>-0.63037976394245954</v>
      </c>
      <c r="J9978">
        <v>2.1830784394664167</v>
      </c>
    </row>
    <row r="9979" spans="1:10" x14ac:dyDescent="0.2">
      <c r="A9979">
        <v>35211534</v>
      </c>
      <c r="B9979">
        <v>740</v>
      </c>
      <c r="C9979">
        <v>1</v>
      </c>
      <c r="D9979">
        <v>4</v>
      </c>
      <c r="E9979">
        <v>1</v>
      </c>
      <c r="F9979">
        <v>5</v>
      </c>
      <c r="G9979">
        <v>-1.4935363013828193</v>
      </c>
      <c r="H9979">
        <v>0.2771762016016619</v>
      </c>
      <c r="I9979">
        <v>-0.80250319590179675</v>
      </c>
      <c r="J9979">
        <v>1.9297574593046094</v>
      </c>
    </row>
    <row r="9980" spans="1:10" x14ac:dyDescent="0.2">
      <c r="A9980">
        <v>35211535</v>
      </c>
      <c r="B9980">
        <v>802</v>
      </c>
      <c r="C9980">
        <v>1</v>
      </c>
      <c r="D9980">
        <v>4</v>
      </c>
      <c r="E9980">
        <v>1</v>
      </c>
      <c r="F9980">
        <v>5</v>
      </c>
      <c r="G9980">
        <v>-1.239500860609241</v>
      </c>
      <c r="H9980">
        <v>3.0149452820691508E-3</v>
      </c>
      <c r="I9980">
        <v>-0.87635077324603627</v>
      </c>
      <c r="J9980">
        <v>1.7564511436281207</v>
      </c>
    </row>
    <row r="9981" spans="1:10" x14ac:dyDescent="0.2">
      <c r="A9981">
        <v>35211536</v>
      </c>
      <c r="B9981">
        <v>458</v>
      </c>
      <c r="C9981">
        <v>1</v>
      </c>
      <c r="D9981">
        <v>4</v>
      </c>
      <c r="E9981">
        <v>2</v>
      </c>
      <c r="F9981">
        <v>5</v>
      </c>
      <c r="G9981">
        <v>-1.7940026494852868</v>
      </c>
      <c r="H9981">
        <v>0.46790458734479301</v>
      </c>
      <c r="I9981">
        <v>-0.47901837353324511</v>
      </c>
      <c r="J9981">
        <v>2.5403749631019608</v>
      </c>
    </row>
    <row r="9982" spans="1:10" x14ac:dyDescent="0.2">
      <c r="A9982">
        <v>35211537</v>
      </c>
      <c r="B9982">
        <v>1075</v>
      </c>
      <c r="C9982">
        <v>2</v>
      </c>
      <c r="D9982">
        <v>2</v>
      </c>
      <c r="E9982">
        <v>2</v>
      </c>
      <c r="F9982">
        <v>4</v>
      </c>
      <c r="G9982">
        <v>-0.62276504600045213</v>
      </c>
      <c r="H9982">
        <v>-0.66008897425656832</v>
      </c>
      <c r="I9982">
        <v>-0.57133952546885092</v>
      </c>
      <c r="J9982">
        <v>0.47560064999357249</v>
      </c>
    </row>
    <row r="9983" spans="1:10" x14ac:dyDescent="0.2">
      <c r="A9983">
        <v>35211538</v>
      </c>
      <c r="B9983">
        <v>193</v>
      </c>
      <c r="C9983">
        <v>2</v>
      </c>
      <c r="D9983">
        <v>4</v>
      </c>
      <c r="E9983">
        <v>1</v>
      </c>
      <c r="F9983">
        <v>5</v>
      </c>
      <c r="G9983">
        <v>-0.71838734000151638</v>
      </c>
      <c r="H9983">
        <v>0.31977088698960099</v>
      </c>
      <c r="I9983">
        <v>-1.1647542160426234</v>
      </c>
      <c r="J9983">
        <v>1.4559626000719017</v>
      </c>
    </row>
    <row r="9984" spans="1:10" x14ac:dyDescent="0.2">
      <c r="A9984">
        <v>35211539</v>
      </c>
      <c r="B9984">
        <v>687</v>
      </c>
      <c r="C9984">
        <v>1</v>
      </c>
      <c r="D9984">
        <v>1</v>
      </c>
      <c r="E9984">
        <v>1</v>
      </c>
      <c r="F9984">
        <v>3</v>
      </c>
      <c r="G9984">
        <v>-1.1053781218122507</v>
      </c>
      <c r="H9984">
        <v>-0.84425020521759842</v>
      </c>
      <c r="I9984">
        <v>-0.77853120581570856</v>
      </c>
      <c r="J9984">
        <v>-0.124485868881693</v>
      </c>
    </row>
    <row r="9985" spans="1:10" x14ac:dyDescent="0.2">
      <c r="A9985">
        <v>35211540</v>
      </c>
      <c r="B9985">
        <v>952</v>
      </c>
      <c r="C9985">
        <v>1</v>
      </c>
      <c r="D9985">
        <v>2</v>
      </c>
      <c r="E9985">
        <v>1</v>
      </c>
      <c r="F9985">
        <v>3</v>
      </c>
      <c r="G9985">
        <v>-1.3211717907344607</v>
      </c>
      <c r="H9985">
        <v>-0.56179650157630101</v>
      </c>
      <c r="I9985">
        <v>-0.88656309326725924</v>
      </c>
      <c r="J9985">
        <v>-0.16092441095950366</v>
      </c>
    </row>
    <row r="9986" spans="1:10" x14ac:dyDescent="0.2">
      <c r="A9986">
        <v>35211542</v>
      </c>
      <c r="B9986">
        <v>449</v>
      </c>
      <c r="C9986">
        <v>1</v>
      </c>
      <c r="D9986">
        <v>1</v>
      </c>
      <c r="E9986">
        <v>1</v>
      </c>
      <c r="F9986">
        <v>3</v>
      </c>
      <c r="G9986">
        <v>-0.79874374181089558</v>
      </c>
      <c r="H9986">
        <v>-1.0357183417297922</v>
      </c>
      <c r="I9986">
        <v>-1.0015511290650292</v>
      </c>
      <c r="J9986">
        <v>-0.15633979170074008</v>
      </c>
    </row>
    <row r="9987" spans="1:10" x14ac:dyDescent="0.2">
      <c r="A9987">
        <v>35211543</v>
      </c>
      <c r="B9987">
        <v>620</v>
      </c>
      <c r="C9987">
        <v>1</v>
      </c>
      <c r="D9987">
        <v>2</v>
      </c>
      <c r="E9987">
        <v>1</v>
      </c>
      <c r="F9987">
        <v>3</v>
      </c>
      <c r="G9987">
        <v>-1.0184530113841741</v>
      </c>
      <c r="H9987">
        <v>-0.56287854343416355</v>
      </c>
      <c r="I9987">
        <v>-0.82199035050910541</v>
      </c>
      <c r="J9987">
        <v>-0.27618458115485461</v>
      </c>
    </row>
    <row r="9988" spans="1:10" x14ac:dyDescent="0.2">
      <c r="A9988">
        <v>35211544</v>
      </c>
      <c r="B9988">
        <v>466</v>
      </c>
      <c r="C9988">
        <v>1</v>
      </c>
      <c r="D9988">
        <v>1</v>
      </c>
      <c r="E9988">
        <v>3</v>
      </c>
      <c r="F9988">
        <v>3</v>
      </c>
      <c r="G9988">
        <v>-1.2168426489514463</v>
      </c>
      <c r="H9988">
        <v>-1.1562382491056113</v>
      </c>
      <c r="I9988">
        <v>-0.26954735645741967</v>
      </c>
      <c r="J9988">
        <v>-0.1019226925119292</v>
      </c>
    </row>
    <row r="9989" spans="1:10" x14ac:dyDescent="0.2">
      <c r="A9989">
        <v>35211545</v>
      </c>
      <c r="B9989">
        <v>354</v>
      </c>
      <c r="C9989">
        <v>3</v>
      </c>
      <c r="D9989">
        <v>1</v>
      </c>
      <c r="E9989">
        <v>1</v>
      </c>
      <c r="F9989">
        <v>3</v>
      </c>
      <c r="G9989">
        <v>-0.33325518363898821</v>
      </c>
      <c r="H9989">
        <v>-0.91566031740815057</v>
      </c>
      <c r="I9989">
        <v>-1.0257946070280766</v>
      </c>
      <c r="J9989">
        <v>-0.25184794464842569</v>
      </c>
    </row>
    <row r="9990" spans="1:10" x14ac:dyDescent="0.2">
      <c r="A9990">
        <v>35211546</v>
      </c>
      <c r="B9990">
        <v>592</v>
      </c>
      <c r="C9990">
        <v>1</v>
      </c>
      <c r="D9990">
        <v>5</v>
      </c>
      <c r="E9990">
        <v>1</v>
      </c>
      <c r="F9990">
        <v>5</v>
      </c>
      <c r="G9990">
        <v>-0.95803664536571909</v>
      </c>
      <c r="H9990">
        <v>0.62652834739988439</v>
      </c>
      <c r="I9990">
        <v>-1.3464019627639354</v>
      </c>
      <c r="J9990">
        <v>1.92755955685383</v>
      </c>
    </row>
    <row r="9991" spans="1:10" x14ac:dyDescent="0.2">
      <c r="A9991">
        <v>35211547</v>
      </c>
      <c r="B9991">
        <v>320</v>
      </c>
      <c r="C9991">
        <v>1</v>
      </c>
      <c r="D9991">
        <v>4</v>
      </c>
      <c r="E9991">
        <v>1</v>
      </c>
      <c r="F9991">
        <v>5</v>
      </c>
      <c r="G9991">
        <v>-1.0974312723402078</v>
      </c>
      <c r="H9991">
        <v>0.24888259689119133</v>
      </c>
      <c r="I9991">
        <v>-1.0429688304579141</v>
      </c>
      <c r="J9991">
        <v>1.029996535382506</v>
      </c>
    </row>
    <row r="9992" spans="1:10" x14ac:dyDescent="0.2">
      <c r="A9992">
        <v>35211548</v>
      </c>
      <c r="B9992">
        <v>850</v>
      </c>
      <c r="C9992">
        <v>1</v>
      </c>
      <c r="D9992">
        <v>3</v>
      </c>
      <c r="E9992">
        <v>1</v>
      </c>
      <c r="F9992">
        <v>5</v>
      </c>
      <c r="G9992">
        <v>-0.84436994569480217</v>
      </c>
      <c r="H9992">
        <v>-0.25505616001737669</v>
      </c>
      <c r="I9992">
        <v>-1.0259795026444074</v>
      </c>
      <c r="J9992">
        <v>1.1990739892492139</v>
      </c>
    </row>
    <row r="9993" spans="1:10" x14ac:dyDescent="0.2">
      <c r="A9993">
        <v>35211549</v>
      </c>
      <c r="B9993">
        <v>438</v>
      </c>
      <c r="C9993">
        <v>1</v>
      </c>
      <c r="D9993">
        <v>5</v>
      </c>
      <c r="E9993">
        <v>1</v>
      </c>
      <c r="F9993">
        <v>5</v>
      </c>
      <c r="G9993">
        <v>-1.1921680378203956</v>
      </c>
      <c r="H9993">
        <v>0.69068345950265875</v>
      </c>
      <c r="I9993">
        <v>-1.0046781473901145</v>
      </c>
      <c r="J9993">
        <v>2.192687309053909</v>
      </c>
    </row>
    <row r="9994" spans="1:10" x14ac:dyDescent="0.2">
      <c r="A9994">
        <v>35211550</v>
      </c>
      <c r="B9994">
        <v>332</v>
      </c>
      <c r="C9994">
        <v>1</v>
      </c>
      <c r="D9994">
        <v>5</v>
      </c>
      <c r="E9994">
        <v>1</v>
      </c>
      <c r="F9994">
        <v>5</v>
      </c>
      <c r="G9994">
        <v>-1.240804757273128</v>
      </c>
      <c r="H9994">
        <v>0.74941339629958825</v>
      </c>
      <c r="I9994">
        <v>-0.99786006115980963</v>
      </c>
      <c r="J9994">
        <v>2.0062677214180455</v>
      </c>
    </row>
    <row r="9995" spans="1:10" x14ac:dyDescent="0.2">
      <c r="A9995">
        <v>35211551</v>
      </c>
      <c r="B9995">
        <v>759</v>
      </c>
      <c r="C9995">
        <v>1</v>
      </c>
      <c r="D9995">
        <v>4</v>
      </c>
      <c r="E9995">
        <v>1</v>
      </c>
      <c r="F9995">
        <v>5</v>
      </c>
      <c r="G9995">
        <v>-0.91217268256273809</v>
      </c>
      <c r="H9995">
        <v>0.43873692600711789</v>
      </c>
      <c r="I9995">
        <v>-1.1820838765406838</v>
      </c>
      <c r="J9995">
        <v>1.927539322485516</v>
      </c>
    </row>
    <row r="9996" spans="1:10" x14ac:dyDescent="0.2">
      <c r="A9996">
        <v>35211552</v>
      </c>
      <c r="B9996">
        <v>570</v>
      </c>
      <c r="C9996">
        <v>2</v>
      </c>
      <c r="D9996">
        <v>3</v>
      </c>
      <c r="E9996">
        <v>2</v>
      </c>
      <c r="F9996">
        <v>4</v>
      </c>
      <c r="G9996">
        <v>-0.60852761293859947</v>
      </c>
      <c r="H9996">
        <v>-0.36763447746031402</v>
      </c>
      <c r="I9996">
        <v>-0.67481328178103961</v>
      </c>
      <c r="J9996">
        <v>0.19234399323069287</v>
      </c>
    </row>
    <row r="9997" spans="1:10" x14ac:dyDescent="0.2">
      <c r="A9997">
        <v>35211553</v>
      </c>
      <c r="B9997">
        <v>667</v>
      </c>
      <c r="C9997">
        <v>4</v>
      </c>
      <c r="D9997">
        <v>4</v>
      </c>
      <c r="E9997">
        <v>1</v>
      </c>
      <c r="F9997">
        <v>5</v>
      </c>
      <c r="G9997">
        <v>0.31957856821535996</v>
      </c>
      <c r="H9997">
        <v>0.20479121850104803</v>
      </c>
      <c r="I9997">
        <v>-1.0424869675219166</v>
      </c>
      <c r="J9997">
        <v>0.86757948155485998</v>
      </c>
    </row>
    <row r="9998" spans="1:10" x14ac:dyDescent="0.2">
      <c r="A9998">
        <v>35211554</v>
      </c>
      <c r="B9998">
        <v>1085</v>
      </c>
      <c r="C9998">
        <v>5</v>
      </c>
      <c r="D9998">
        <v>5</v>
      </c>
      <c r="E9998">
        <v>1</v>
      </c>
      <c r="F9998">
        <v>5</v>
      </c>
      <c r="G9998">
        <v>2.1553222753932069</v>
      </c>
      <c r="H9998">
        <v>0.72871527824400628</v>
      </c>
      <c r="I9998">
        <v>-0.75096519554146535</v>
      </c>
      <c r="J9998">
        <v>0.89916210271485264</v>
      </c>
    </row>
    <row r="9999" spans="1:10" x14ac:dyDescent="0.2">
      <c r="A9999">
        <v>35211555</v>
      </c>
      <c r="B9999">
        <v>462</v>
      </c>
      <c r="C9999">
        <v>4</v>
      </c>
      <c r="D9999">
        <v>3</v>
      </c>
      <c r="E9999">
        <v>3</v>
      </c>
      <c r="F9999">
        <v>4</v>
      </c>
      <c r="G9999">
        <v>0.16557914882947347</v>
      </c>
      <c r="H9999">
        <v>-6.1323262539524054E-2</v>
      </c>
      <c r="I9999">
        <v>-3.0291399396459678E-2</v>
      </c>
      <c r="J9999">
        <v>0.24962369930005029</v>
      </c>
    </row>
    <row r="10000" spans="1:10" x14ac:dyDescent="0.2">
      <c r="A10000">
        <v>35211556</v>
      </c>
      <c r="B10000">
        <v>286</v>
      </c>
      <c r="C10000">
        <v>4</v>
      </c>
      <c r="D10000">
        <v>5</v>
      </c>
      <c r="E10000">
        <v>1</v>
      </c>
      <c r="F10000">
        <v>4</v>
      </c>
      <c r="G10000">
        <v>0.19870488698609351</v>
      </c>
      <c r="H10000">
        <v>2.2374290068043612</v>
      </c>
      <c r="I10000">
        <v>-1.305942237466998</v>
      </c>
      <c r="J10000">
        <v>0.13396079216370044</v>
      </c>
    </row>
    <row r="10001" spans="1:10" x14ac:dyDescent="0.2">
      <c r="A10001">
        <v>35211557</v>
      </c>
      <c r="B10001">
        <v>316</v>
      </c>
      <c r="C10001">
        <v>3</v>
      </c>
      <c r="D10001">
        <v>4</v>
      </c>
      <c r="E10001">
        <v>1</v>
      </c>
      <c r="F10001">
        <v>5</v>
      </c>
      <c r="G10001">
        <v>-0.39623908156946147</v>
      </c>
      <c r="H10001">
        <v>0.27298598032770166</v>
      </c>
      <c r="I10001">
        <v>-1.5311818710626037</v>
      </c>
      <c r="J10001">
        <v>0.80397724434835316</v>
      </c>
    </row>
    <row r="10002" spans="1:10" x14ac:dyDescent="0.2">
      <c r="A10002">
        <v>35211558</v>
      </c>
      <c r="B10002">
        <v>1273</v>
      </c>
      <c r="C10002">
        <v>5</v>
      </c>
      <c r="D10002">
        <v>5</v>
      </c>
      <c r="E10002">
        <v>1</v>
      </c>
      <c r="F10002">
        <v>5</v>
      </c>
      <c r="G10002">
        <v>0.7961861907304959</v>
      </c>
      <c r="H10002">
        <v>1.3054752477976326</v>
      </c>
      <c r="I10002">
        <v>-1.26937421748109</v>
      </c>
      <c r="J10002">
        <v>1.6936066129828482</v>
      </c>
    </row>
    <row r="10003" spans="1:10" x14ac:dyDescent="0.2">
      <c r="A10003">
        <v>35211559</v>
      </c>
      <c r="B10003">
        <v>1310</v>
      </c>
      <c r="C10003">
        <v>1</v>
      </c>
      <c r="D10003">
        <v>3</v>
      </c>
      <c r="E10003">
        <v>2</v>
      </c>
      <c r="F10003">
        <v>5</v>
      </c>
      <c r="G10003">
        <v>-0.97243807214810418</v>
      </c>
      <c r="H10003">
        <v>-9.3980889922733346E-2</v>
      </c>
      <c r="I10003">
        <v>-0.66586766986343882</v>
      </c>
      <c r="J10003">
        <v>1.5485429994418523</v>
      </c>
    </row>
    <row r="10004" spans="1:10" x14ac:dyDescent="0.2">
      <c r="A10004">
        <v>35211561</v>
      </c>
      <c r="B10004">
        <v>111</v>
      </c>
      <c r="C10004">
        <v>3</v>
      </c>
      <c r="D10004">
        <v>5</v>
      </c>
      <c r="E10004">
        <v>1</v>
      </c>
      <c r="F10004">
        <v>5</v>
      </c>
      <c r="G10004">
        <v>-0.2066185780824899</v>
      </c>
      <c r="H10004">
        <v>2.2203297597060248</v>
      </c>
      <c r="I10004">
        <v>-1.2363248279154464</v>
      </c>
      <c r="J10004">
        <v>2.1330492243791506</v>
      </c>
    </row>
    <row r="10005" spans="1:10" x14ac:dyDescent="0.2">
      <c r="A10005">
        <v>35211565</v>
      </c>
      <c r="B10005">
        <v>474</v>
      </c>
      <c r="C10005">
        <v>3</v>
      </c>
      <c r="D10005">
        <v>4</v>
      </c>
      <c r="E10005">
        <v>1</v>
      </c>
      <c r="F10005">
        <v>5</v>
      </c>
      <c r="G10005">
        <v>-0.39605136618598297</v>
      </c>
      <c r="H10005">
        <v>0.54088153900261837</v>
      </c>
      <c r="I10005">
        <v>-1.342596079327838</v>
      </c>
      <c r="J10005">
        <v>3.4311366950331514</v>
      </c>
    </row>
    <row r="10006" spans="1:10" x14ac:dyDescent="0.2">
      <c r="A10006">
        <v>35211566</v>
      </c>
      <c r="B10006">
        <v>1133</v>
      </c>
      <c r="C10006">
        <v>5</v>
      </c>
      <c r="D10006">
        <v>5</v>
      </c>
      <c r="E10006">
        <v>1</v>
      </c>
      <c r="F10006">
        <v>5</v>
      </c>
      <c r="G10006">
        <v>1.0438942609344617</v>
      </c>
      <c r="H10006">
        <v>1.7967552937853293</v>
      </c>
      <c r="I10006">
        <v>-1.4077508532767573</v>
      </c>
      <c r="J10006">
        <v>3.4363786786471637</v>
      </c>
    </row>
    <row r="10007" spans="1:10" x14ac:dyDescent="0.2">
      <c r="A10007">
        <v>35211567</v>
      </c>
      <c r="B10007">
        <v>1077</v>
      </c>
      <c r="C10007">
        <v>1</v>
      </c>
      <c r="D10007">
        <v>2</v>
      </c>
      <c r="E10007">
        <v>1</v>
      </c>
      <c r="F10007">
        <v>5</v>
      </c>
      <c r="G10007">
        <v>-1.1942325526599507</v>
      </c>
      <c r="H10007">
        <v>-0.5642241893755453</v>
      </c>
      <c r="I10007">
        <v>-0.79922390020618006</v>
      </c>
      <c r="J10007">
        <v>0.97718262736883332</v>
      </c>
    </row>
    <row r="10008" spans="1:10" x14ac:dyDescent="0.2">
      <c r="A10008">
        <v>35211568</v>
      </c>
      <c r="B10008">
        <v>623</v>
      </c>
      <c r="C10008">
        <v>1</v>
      </c>
      <c r="D10008">
        <v>3</v>
      </c>
      <c r="E10008">
        <v>1</v>
      </c>
      <c r="F10008">
        <v>5</v>
      </c>
      <c r="G10008">
        <v>-0.85740390701824876</v>
      </c>
      <c r="H10008">
        <v>-0.34139646870128265</v>
      </c>
      <c r="I10008">
        <v>-0.73405202847712681</v>
      </c>
      <c r="J10008">
        <v>0.97225434432531332</v>
      </c>
    </row>
    <row r="10009" spans="1:10" x14ac:dyDescent="0.2">
      <c r="A10009">
        <v>35211569</v>
      </c>
      <c r="B10009">
        <v>1274</v>
      </c>
      <c r="C10009">
        <v>1</v>
      </c>
      <c r="D10009">
        <v>4</v>
      </c>
      <c r="E10009">
        <v>1</v>
      </c>
      <c r="F10009">
        <v>5</v>
      </c>
      <c r="G10009">
        <v>-1.3942843169818491</v>
      </c>
      <c r="H10009">
        <v>0.11671283130380193</v>
      </c>
      <c r="I10009">
        <v>-0.96956762405031771</v>
      </c>
      <c r="J10009">
        <v>2.0087545873428523</v>
      </c>
    </row>
    <row r="10010" spans="1:10" x14ac:dyDescent="0.2">
      <c r="A10010">
        <v>35211570</v>
      </c>
      <c r="B10010">
        <v>682</v>
      </c>
      <c r="C10010">
        <v>1</v>
      </c>
      <c r="D10010">
        <v>5</v>
      </c>
      <c r="E10010">
        <v>1</v>
      </c>
      <c r="F10010">
        <v>5</v>
      </c>
      <c r="G10010">
        <v>-2.0887642558296977</v>
      </c>
      <c r="H10010">
        <v>0.68224805338689865</v>
      </c>
      <c r="I10010">
        <v>-0.82278577105292361</v>
      </c>
      <c r="J10010">
        <v>2.6923198901827305</v>
      </c>
    </row>
    <row r="10011" spans="1:10" x14ac:dyDescent="0.2">
      <c r="A10011">
        <v>35211571</v>
      </c>
      <c r="B10011">
        <v>398</v>
      </c>
      <c r="C10011">
        <v>1</v>
      </c>
      <c r="D10011">
        <v>4</v>
      </c>
      <c r="E10011">
        <v>1</v>
      </c>
      <c r="F10011">
        <v>5</v>
      </c>
      <c r="G10011">
        <v>-1.8986473135290824</v>
      </c>
      <c r="H10011">
        <v>0.50974584396103328</v>
      </c>
      <c r="I10011">
        <v>-0.92639850014604641</v>
      </c>
      <c r="J10011">
        <v>2.2524219773355298</v>
      </c>
    </row>
    <row r="10012" spans="1:10" x14ac:dyDescent="0.2">
      <c r="A10012">
        <v>35211572</v>
      </c>
      <c r="B10012">
        <v>409</v>
      </c>
      <c r="C10012">
        <v>1</v>
      </c>
      <c r="D10012">
        <v>3</v>
      </c>
      <c r="E10012">
        <v>2</v>
      </c>
      <c r="F10012">
        <v>5</v>
      </c>
      <c r="G10012">
        <v>-1.4722957302599533</v>
      </c>
      <c r="H10012">
        <v>-9.0956980316124661E-2</v>
      </c>
      <c r="I10012">
        <v>-0.41151035437049988</v>
      </c>
      <c r="J10012">
        <v>2.1853372518227925</v>
      </c>
    </row>
    <row r="10013" spans="1:10" x14ac:dyDescent="0.2">
      <c r="A10013">
        <v>35211573</v>
      </c>
      <c r="B10013">
        <v>415</v>
      </c>
      <c r="C10013">
        <v>1</v>
      </c>
      <c r="D10013">
        <v>4</v>
      </c>
      <c r="E10013">
        <v>3</v>
      </c>
      <c r="F10013">
        <v>5</v>
      </c>
      <c r="G10013">
        <v>-1.6701637710713713</v>
      </c>
      <c r="H10013">
        <v>0.29584285891603757</v>
      </c>
      <c r="I10013">
        <v>3.3102298037421721E-2</v>
      </c>
      <c r="J10013">
        <v>2.0728113311678786</v>
      </c>
    </row>
    <row r="10014" spans="1:10" x14ac:dyDescent="0.2">
      <c r="A10014">
        <v>35211574</v>
      </c>
      <c r="B10014">
        <v>504</v>
      </c>
      <c r="C10014">
        <v>1</v>
      </c>
      <c r="D10014">
        <v>4</v>
      </c>
      <c r="E10014">
        <v>1</v>
      </c>
      <c r="F10014">
        <v>5</v>
      </c>
      <c r="G10014">
        <v>-1.8530879226696144</v>
      </c>
      <c r="H10014">
        <v>0.16796793598522836</v>
      </c>
      <c r="I10014">
        <v>-0.7644169782426613</v>
      </c>
      <c r="J10014">
        <v>2.2241415742919646</v>
      </c>
    </row>
    <row r="10015" spans="1:10" x14ac:dyDescent="0.2">
      <c r="A10015">
        <v>35211575</v>
      </c>
      <c r="B10015">
        <v>369</v>
      </c>
      <c r="C10015">
        <v>1</v>
      </c>
      <c r="D10015">
        <v>1</v>
      </c>
      <c r="E10015">
        <v>1</v>
      </c>
      <c r="F10015">
        <v>4</v>
      </c>
      <c r="G10015">
        <v>-0.87578372769617996</v>
      </c>
      <c r="H10015">
        <v>-0.76731065207839977</v>
      </c>
      <c r="I10015">
        <v>-1.0946247365737098</v>
      </c>
      <c r="J10015">
        <v>0.27004800292062892</v>
      </c>
    </row>
    <row r="10016" spans="1:10" x14ac:dyDescent="0.2">
      <c r="A10016">
        <v>35211576</v>
      </c>
      <c r="B10016">
        <v>383</v>
      </c>
      <c r="C10016">
        <v>1</v>
      </c>
      <c r="D10016">
        <v>3</v>
      </c>
      <c r="E10016">
        <v>2</v>
      </c>
      <c r="F10016">
        <v>4</v>
      </c>
      <c r="G10016">
        <v>-0.9385781156110764</v>
      </c>
      <c r="H10016">
        <v>-0.19074066087357935</v>
      </c>
      <c r="I10016">
        <v>-0.56974786900470031</v>
      </c>
      <c r="J10016">
        <v>0.42432001098662769</v>
      </c>
    </row>
    <row r="10017" spans="1:10" x14ac:dyDescent="0.2">
      <c r="A10017">
        <v>35211577</v>
      </c>
      <c r="B10017">
        <v>828</v>
      </c>
      <c r="C10017">
        <v>1</v>
      </c>
      <c r="D10017">
        <v>1</v>
      </c>
      <c r="E10017">
        <v>2</v>
      </c>
      <c r="F10017">
        <v>4</v>
      </c>
      <c r="G10017">
        <v>-1.0206489982545801</v>
      </c>
      <c r="H10017">
        <v>-1.1300731122888703</v>
      </c>
      <c r="I10017">
        <v>-0.63324269595387672</v>
      </c>
      <c r="J10017">
        <v>-5.5603039543258764E-2</v>
      </c>
    </row>
    <row r="10018" spans="1:10" x14ac:dyDescent="0.2">
      <c r="A10018">
        <v>35211578</v>
      </c>
      <c r="B10018">
        <v>559</v>
      </c>
      <c r="C10018">
        <v>1</v>
      </c>
      <c r="D10018">
        <v>1</v>
      </c>
      <c r="E10018">
        <v>2</v>
      </c>
      <c r="F10018">
        <v>3</v>
      </c>
      <c r="G10018">
        <v>-1.1628341275217229</v>
      </c>
      <c r="H10018">
        <v>-1.1483156894840925</v>
      </c>
      <c r="I10018">
        <v>-0.67125543277819322</v>
      </c>
      <c r="J10018">
        <v>-0.10497081112661313</v>
      </c>
    </row>
    <row r="10019" spans="1:10" x14ac:dyDescent="0.2">
      <c r="A10019">
        <v>35211579</v>
      </c>
      <c r="B10019">
        <v>558</v>
      </c>
      <c r="C10019">
        <v>1</v>
      </c>
      <c r="D10019">
        <v>1</v>
      </c>
      <c r="E10019">
        <v>2</v>
      </c>
      <c r="F10019">
        <v>4</v>
      </c>
      <c r="G10019">
        <v>-1.0144804443012359</v>
      </c>
      <c r="H10019">
        <v>-0.92996861165868061</v>
      </c>
      <c r="I10019">
        <v>-0.46889507256531671</v>
      </c>
      <c r="J10019">
        <v>-2.5825760935338588E-2</v>
      </c>
    </row>
    <row r="10020" spans="1:10" x14ac:dyDescent="0.2">
      <c r="A10020">
        <v>35211581</v>
      </c>
      <c r="B10020">
        <v>1168</v>
      </c>
      <c r="C10020">
        <v>1</v>
      </c>
      <c r="D10020">
        <v>2</v>
      </c>
      <c r="E10020">
        <v>1</v>
      </c>
      <c r="F10020">
        <v>4</v>
      </c>
      <c r="G10020">
        <v>-1.3651336923567015</v>
      </c>
      <c r="H10020">
        <v>-0.58562054127273711</v>
      </c>
      <c r="I10020">
        <v>-1.0540775860315463</v>
      </c>
      <c r="J10020">
        <v>0.28546960448800496</v>
      </c>
    </row>
    <row r="10021" spans="1:10" x14ac:dyDescent="0.2">
      <c r="A10021">
        <v>35211582</v>
      </c>
      <c r="B10021">
        <v>876</v>
      </c>
      <c r="C10021">
        <v>2</v>
      </c>
      <c r="D10021">
        <v>4</v>
      </c>
      <c r="E10021">
        <v>1</v>
      </c>
      <c r="F10021">
        <v>5</v>
      </c>
      <c r="G10021">
        <v>-0.64235313000903105</v>
      </c>
      <c r="H10021">
        <v>0.45343955443673784</v>
      </c>
      <c r="I10021">
        <v>-1.4850174539209458</v>
      </c>
      <c r="J10021">
        <v>1.3166625872742914</v>
      </c>
    </row>
    <row r="10022" spans="1:10" x14ac:dyDescent="0.2">
      <c r="A10022">
        <v>35211583</v>
      </c>
      <c r="B10022">
        <v>476</v>
      </c>
      <c r="C10022">
        <v>1</v>
      </c>
      <c r="D10022">
        <v>3</v>
      </c>
      <c r="E10022">
        <v>2</v>
      </c>
      <c r="F10022">
        <v>5</v>
      </c>
      <c r="G10022">
        <v>-0.91053041126849843</v>
      </c>
      <c r="H10022">
        <v>-0.14228782225237624</v>
      </c>
      <c r="I10022">
        <v>-0.36837750991797019</v>
      </c>
      <c r="J10022">
        <v>0.8667598090744344</v>
      </c>
    </row>
    <row r="10023" spans="1:10" x14ac:dyDescent="0.2">
      <c r="A10023">
        <v>35211584</v>
      </c>
      <c r="B10023">
        <v>543</v>
      </c>
      <c r="C10023">
        <v>1</v>
      </c>
      <c r="D10023">
        <v>3</v>
      </c>
      <c r="E10023">
        <v>3</v>
      </c>
      <c r="F10023">
        <v>4</v>
      </c>
      <c r="G10023">
        <v>-0.97678509296193861</v>
      </c>
      <c r="H10023">
        <v>-0.27746385980724397</v>
      </c>
      <c r="I10023">
        <v>-0.2098322566663289</v>
      </c>
      <c r="J10023">
        <v>0.58587183435336898</v>
      </c>
    </row>
    <row r="10024" spans="1:10" x14ac:dyDescent="0.2">
      <c r="A10024">
        <v>35211585</v>
      </c>
      <c r="B10024">
        <v>924</v>
      </c>
      <c r="C10024">
        <v>1</v>
      </c>
      <c r="D10024">
        <v>3</v>
      </c>
      <c r="E10024">
        <v>2</v>
      </c>
      <c r="F10024">
        <v>5</v>
      </c>
      <c r="G10024">
        <v>-0.89435579633262041</v>
      </c>
      <c r="H10024">
        <v>-0.14191813764045674</v>
      </c>
      <c r="I10024">
        <v>-0.40042058922727036</v>
      </c>
      <c r="J10024">
        <v>1.0918402698658796</v>
      </c>
    </row>
    <row r="10025" spans="1:10" x14ac:dyDescent="0.2">
      <c r="A10025">
        <v>35211586</v>
      </c>
      <c r="B10025">
        <v>101</v>
      </c>
      <c r="C10025">
        <v>1</v>
      </c>
      <c r="D10025">
        <v>3</v>
      </c>
      <c r="E10025">
        <v>2</v>
      </c>
      <c r="F10025">
        <v>5</v>
      </c>
      <c r="G10025">
        <v>-1.5911812482458889</v>
      </c>
      <c r="H10025">
        <v>-0.40852146768854647</v>
      </c>
      <c r="I10025">
        <v>-0.60161362430691445</v>
      </c>
      <c r="J10025">
        <v>1.8183890658207651</v>
      </c>
    </row>
    <row r="10026" spans="1:10" x14ac:dyDescent="0.2">
      <c r="A10026">
        <v>35211587</v>
      </c>
      <c r="B10026">
        <v>1361</v>
      </c>
      <c r="C10026">
        <v>1</v>
      </c>
      <c r="D10026">
        <v>4</v>
      </c>
      <c r="E10026">
        <v>1</v>
      </c>
      <c r="F10026">
        <v>5</v>
      </c>
      <c r="G10026">
        <v>-1.2267059284171375</v>
      </c>
      <c r="H10026">
        <v>0.23689484040940006</v>
      </c>
      <c r="I10026">
        <v>-0.72138372224287739</v>
      </c>
      <c r="J10026">
        <v>1.7347929728264719</v>
      </c>
    </row>
    <row r="10027" spans="1:10" x14ac:dyDescent="0.2">
      <c r="A10027">
        <v>35211588</v>
      </c>
      <c r="B10027">
        <v>408</v>
      </c>
      <c r="C10027">
        <v>1</v>
      </c>
      <c r="D10027">
        <v>4</v>
      </c>
      <c r="E10027">
        <v>2</v>
      </c>
      <c r="F10027">
        <v>5</v>
      </c>
      <c r="G10027">
        <v>-1.2125076310122591</v>
      </c>
      <c r="H10027">
        <v>0.20282024125415088</v>
      </c>
      <c r="I10027">
        <v>-0.67020222761141557</v>
      </c>
      <c r="J10027">
        <v>1.7633576766742496</v>
      </c>
    </row>
    <row r="10028" spans="1:10" x14ac:dyDescent="0.2">
      <c r="A10028">
        <v>35211590</v>
      </c>
      <c r="B10028">
        <v>664</v>
      </c>
      <c r="C10028">
        <v>1</v>
      </c>
      <c r="D10028">
        <v>4</v>
      </c>
      <c r="E10028">
        <v>2</v>
      </c>
      <c r="F10028">
        <v>5</v>
      </c>
      <c r="G10028">
        <v>-1.2078535699305419</v>
      </c>
      <c r="H10028">
        <v>-3.7111218758909825E-2</v>
      </c>
      <c r="I10028">
        <v>-0.6825015805285064</v>
      </c>
      <c r="J10028">
        <v>1.9207230541119542</v>
      </c>
    </row>
    <row r="10029" spans="1:10" x14ac:dyDescent="0.2">
      <c r="A10029">
        <v>35211591</v>
      </c>
      <c r="B10029">
        <v>955</v>
      </c>
      <c r="C10029">
        <v>1</v>
      </c>
      <c r="D10029">
        <v>3</v>
      </c>
      <c r="E10029">
        <v>2</v>
      </c>
      <c r="F10029">
        <v>5</v>
      </c>
      <c r="G10029">
        <v>-1.3370848739492116</v>
      </c>
      <c r="H10029">
        <v>-0.26201032021075915</v>
      </c>
      <c r="I10029">
        <v>-0.65370885478496432</v>
      </c>
      <c r="J10029">
        <v>1.263265967271487</v>
      </c>
    </row>
    <row r="10030" spans="1:10" x14ac:dyDescent="0.2">
      <c r="A10030">
        <v>35211592</v>
      </c>
      <c r="B10030">
        <v>833</v>
      </c>
      <c r="C10030">
        <v>1</v>
      </c>
      <c r="D10030">
        <v>4</v>
      </c>
      <c r="E10030">
        <v>1</v>
      </c>
      <c r="F10030">
        <v>5</v>
      </c>
      <c r="G10030">
        <v>-1.4220059931894575</v>
      </c>
      <c r="H10030">
        <v>0.22906332650669892</v>
      </c>
      <c r="I10030">
        <v>-0.96517126904855299</v>
      </c>
      <c r="J10030">
        <v>2.2167148870693856</v>
      </c>
    </row>
    <row r="10031" spans="1:10" x14ac:dyDescent="0.2">
      <c r="A10031">
        <v>35211593</v>
      </c>
      <c r="B10031">
        <v>799</v>
      </c>
      <c r="C10031">
        <v>1</v>
      </c>
      <c r="D10031">
        <v>4</v>
      </c>
      <c r="E10031">
        <v>2</v>
      </c>
      <c r="F10031">
        <v>5</v>
      </c>
      <c r="G10031">
        <v>-1.1955295722184118</v>
      </c>
      <c r="H10031">
        <v>-3.9843009030073623E-2</v>
      </c>
      <c r="I10031">
        <v>-0.48866909847404894</v>
      </c>
      <c r="J10031">
        <v>1.7906626474276153</v>
      </c>
    </row>
    <row r="10032" spans="1:10" x14ac:dyDescent="0.2">
      <c r="A10032">
        <v>35211596</v>
      </c>
      <c r="B10032">
        <v>2218</v>
      </c>
      <c r="C10032">
        <v>5</v>
      </c>
      <c r="D10032">
        <v>5</v>
      </c>
      <c r="E10032">
        <v>2</v>
      </c>
      <c r="F10032">
        <v>5</v>
      </c>
      <c r="G10032">
        <v>1.6060984303515511</v>
      </c>
      <c r="H10032">
        <v>1.1505824571678405</v>
      </c>
      <c r="I10032">
        <v>-0.70499954616164673</v>
      </c>
      <c r="J10032">
        <v>1.9825271781310709</v>
      </c>
    </row>
    <row r="10033" spans="1:10" x14ac:dyDescent="0.2">
      <c r="A10033">
        <v>35211597</v>
      </c>
      <c r="B10033">
        <v>1924</v>
      </c>
      <c r="C10033">
        <v>5</v>
      </c>
      <c r="D10033">
        <v>5</v>
      </c>
      <c r="E10033">
        <v>1</v>
      </c>
      <c r="F10033">
        <v>5</v>
      </c>
      <c r="G10033">
        <v>0.82234172422343388</v>
      </c>
      <c r="H10033">
        <v>0.83863976997246437</v>
      </c>
      <c r="I10033">
        <v>-1.5235115967266144</v>
      </c>
      <c r="J10033">
        <v>2.2156066381845632</v>
      </c>
    </row>
    <row r="10034" spans="1:10" x14ac:dyDescent="0.2">
      <c r="A10034">
        <v>35211598</v>
      </c>
      <c r="B10034">
        <v>1344</v>
      </c>
      <c r="C10034">
        <v>1</v>
      </c>
      <c r="D10034">
        <v>2</v>
      </c>
      <c r="E10034">
        <v>1</v>
      </c>
      <c r="F10034">
        <v>4</v>
      </c>
      <c r="G10034">
        <v>-1.2271573080631961</v>
      </c>
      <c r="H10034">
        <v>-0.53824737522161048</v>
      </c>
      <c r="I10034">
        <v>-0.90622016943734041</v>
      </c>
      <c r="J10034">
        <v>0.71062267260447032</v>
      </c>
    </row>
    <row r="10035" spans="1:10" x14ac:dyDescent="0.2">
      <c r="A10035">
        <v>35211599</v>
      </c>
      <c r="B10035">
        <v>1295</v>
      </c>
      <c r="C10035">
        <v>1</v>
      </c>
      <c r="D10035">
        <v>2</v>
      </c>
      <c r="E10035">
        <v>1</v>
      </c>
      <c r="F10035">
        <v>5</v>
      </c>
      <c r="G10035">
        <v>-1.3960212821609139</v>
      </c>
      <c r="H10035">
        <v>-0.45757495429562417</v>
      </c>
      <c r="I10035">
        <v>-0.87774945987014674</v>
      </c>
      <c r="J10035">
        <v>1.0594848807225106</v>
      </c>
    </row>
    <row r="10036" spans="1:10" x14ac:dyDescent="0.2">
      <c r="A10036">
        <v>35211600</v>
      </c>
      <c r="B10036">
        <v>644</v>
      </c>
      <c r="C10036">
        <v>1</v>
      </c>
      <c r="D10036">
        <v>3</v>
      </c>
      <c r="E10036">
        <v>2</v>
      </c>
      <c r="F10036">
        <v>5</v>
      </c>
      <c r="G10036">
        <v>-1.0368331609684938</v>
      </c>
      <c r="H10036">
        <v>-0.23932583792169548</v>
      </c>
      <c r="I10036">
        <v>-0.40104910433599072</v>
      </c>
      <c r="J10036">
        <v>0.87286330641955212</v>
      </c>
    </row>
    <row r="10037" spans="1:10" x14ac:dyDescent="0.2">
      <c r="A10037">
        <v>35211601</v>
      </c>
      <c r="B10037">
        <v>827</v>
      </c>
      <c r="C10037">
        <v>1</v>
      </c>
      <c r="D10037">
        <v>4</v>
      </c>
      <c r="E10037">
        <v>1</v>
      </c>
      <c r="F10037">
        <v>5</v>
      </c>
      <c r="G10037">
        <v>-0.78622606633477554</v>
      </c>
      <c r="H10037">
        <v>0.3262771693790687</v>
      </c>
      <c r="I10037">
        <v>-0.79098626725190568</v>
      </c>
      <c r="J10037">
        <v>0.81697014200139983</v>
      </c>
    </row>
    <row r="10038" spans="1:10" x14ac:dyDescent="0.2">
      <c r="A10038">
        <v>35211602</v>
      </c>
      <c r="B10038">
        <v>384</v>
      </c>
      <c r="C10038">
        <v>4</v>
      </c>
      <c r="D10038">
        <v>3</v>
      </c>
      <c r="E10038">
        <v>5</v>
      </c>
      <c r="F10038">
        <v>3</v>
      </c>
      <c r="G10038">
        <v>2.612223331985021E-2</v>
      </c>
      <c r="H10038">
        <v>-0.37289110742669251</v>
      </c>
      <c r="I10038">
        <v>0.65961734553861651</v>
      </c>
      <c r="J10038">
        <v>-0.12683228248147038</v>
      </c>
    </row>
    <row r="10039" spans="1:10" x14ac:dyDescent="0.2">
      <c r="A10039">
        <v>35211603</v>
      </c>
      <c r="B10039">
        <v>659</v>
      </c>
      <c r="C10039">
        <v>4</v>
      </c>
      <c r="D10039">
        <v>2</v>
      </c>
      <c r="E10039">
        <v>4</v>
      </c>
      <c r="F10039">
        <v>3</v>
      </c>
      <c r="G10039">
        <v>0.5169312562879238</v>
      </c>
      <c r="H10039">
        <v>-0.68852517521273482</v>
      </c>
      <c r="I10039">
        <v>0.14810334705780848</v>
      </c>
      <c r="J10039">
        <v>-0.40215790651009115</v>
      </c>
    </row>
    <row r="10040" spans="1:10" x14ac:dyDescent="0.2">
      <c r="A10040">
        <v>35211604</v>
      </c>
      <c r="B10040">
        <v>520</v>
      </c>
      <c r="C10040">
        <v>4</v>
      </c>
      <c r="D10040">
        <v>2</v>
      </c>
      <c r="E10040">
        <v>4</v>
      </c>
      <c r="F10040">
        <v>3</v>
      </c>
      <c r="G10040">
        <v>0.29326891635232971</v>
      </c>
      <c r="H10040">
        <v>-0.7343767587284018</v>
      </c>
      <c r="I10040">
        <v>0.14961921502192038</v>
      </c>
      <c r="J10040">
        <v>-0.15633972673451105</v>
      </c>
    </row>
    <row r="10041" spans="1:10" x14ac:dyDescent="0.2">
      <c r="A10041">
        <v>35211605</v>
      </c>
      <c r="B10041">
        <v>540</v>
      </c>
      <c r="C10041">
        <v>4</v>
      </c>
      <c r="D10041">
        <v>2</v>
      </c>
      <c r="E10041">
        <v>2</v>
      </c>
      <c r="F10041">
        <v>3</v>
      </c>
      <c r="G10041">
        <v>9.6230522616251035E-3</v>
      </c>
      <c r="H10041">
        <v>-0.55324787539799969</v>
      </c>
      <c r="I10041">
        <v>-0.32550402217331309</v>
      </c>
      <c r="J10041">
        <v>-0.2114562630157279</v>
      </c>
    </row>
    <row r="10042" spans="1:10" x14ac:dyDescent="0.2">
      <c r="A10042">
        <v>35211606</v>
      </c>
      <c r="B10042">
        <v>436</v>
      </c>
      <c r="C10042">
        <v>3</v>
      </c>
      <c r="D10042">
        <v>1</v>
      </c>
      <c r="E10042">
        <v>1</v>
      </c>
      <c r="F10042">
        <v>3</v>
      </c>
      <c r="G10042">
        <v>-0.39075422942970739</v>
      </c>
      <c r="H10042">
        <v>-1.1185392647386356</v>
      </c>
      <c r="I10042">
        <v>-0.78817031258315284</v>
      </c>
      <c r="J10042">
        <v>-0.24819824446676891</v>
      </c>
    </row>
    <row r="10043" spans="1:10" x14ac:dyDescent="0.2">
      <c r="A10043">
        <v>35211607</v>
      </c>
      <c r="B10043">
        <v>656</v>
      </c>
      <c r="C10043">
        <v>3</v>
      </c>
      <c r="D10043">
        <v>2</v>
      </c>
      <c r="E10043">
        <v>2</v>
      </c>
      <c r="F10043">
        <v>4</v>
      </c>
      <c r="G10043">
        <v>-0.13833448316921954</v>
      </c>
      <c r="H10043">
        <v>-0.60568799445420596</v>
      </c>
      <c r="I10043">
        <v>-0.45506560264799423</v>
      </c>
      <c r="J10043">
        <v>-6.2435248195939097E-2</v>
      </c>
    </row>
    <row r="10044" spans="1:10" x14ac:dyDescent="0.2">
      <c r="A10044">
        <v>35211608</v>
      </c>
      <c r="B10044">
        <v>532</v>
      </c>
      <c r="C10044">
        <v>2</v>
      </c>
      <c r="D10044">
        <v>1</v>
      </c>
      <c r="E10044">
        <v>1</v>
      </c>
      <c r="F10044">
        <v>4</v>
      </c>
      <c r="G10044">
        <v>-0.43497814366002452</v>
      </c>
      <c r="H10044">
        <v>-1.016215172277696</v>
      </c>
      <c r="I10044">
        <v>-0.86165522248738591</v>
      </c>
      <c r="J10044">
        <v>-5.8100896151609349E-2</v>
      </c>
    </row>
    <row r="10045" spans="1:10" x14ac:dyDescent="0.2">
      <c r="A10045">
        <v>35211609</v>
      </c>
      <c r="B10045">
        <v>740</v>
      </c>
      <c r="C10045">
        <v>4</v>
      </c>
      <c r="D10045">
        <v>3</v>
      </c>
      <c r="E10045">
        <v>3</v>
      </c>
      <c r="F10045">
        <v>3</v>
      </c>
      <c r="G10045">
        <v>0.58881268201118597</v>
      </c>
      <c r="H10045">
        <v>-0.39719125309988962</v>
      </c>
      <c r="I10045">
        <v>-0.25156080839264117</v>
      </c>
      <c r="J10045">
        <v>-0.2538674992688309</v>
      </c>
    </row>
    <row r="10046" spans="1:10" x14ac:dyDescent="0.2">
      <c r="A10046">
        <v>35211610</v>
      </c>
      <c r="B10046">
        <v>627</v>
      </c>
      <c r="C10046">
        <v>3</v>
      </c>
      <c r="D10046">
        <v>1</v>
      </c>
      <c r="E10046">
        <v>1</v>
      </c>
      <c r="F10046">
        <v>4</v>
      </c>
      <c r="G10046">
        <v>-0.18522664745111425</v>
      </c>
      <c r="H10046">
        <v>-0.88255117466651301</v>
      </c>
      <c r="I10046">
        <v>-0.92483812328574255</v>
      </c>
      <c r="J10046">
        <v>-1.2133568363086322E-3</v>
      </c>
    </row>
    <row r="10047" spans="1:10" x14ac:dyDescent="0.2">
      <c r="A10047">
        <v>35211611</v>
      </c>
      <c r="B10047">
        <v>543</v>
      </c>
      <c r="C10047">
        <v>3</v>
      </c>
      <c r="D10047">
        <v>2</v>
      </c>
      <c r="E10047">
        <v>3</v>
      </c>
      <c r="F10047">
        <v>3</v>
      </c>
      <c r="G10047">
        <v>-9.9471400392662529E-2</v>
      </c>
      <c r="H10047">
        <v>-0.56354190561600515</v>
      </c>
      <c r="I10047">
        <v>-3.755719049870293E-2</v>
      </c>
      <c r="J10047">
        <v>-0.29565321355561852</v>
      </c>
    </row>
    <row r="10048" spans="1:10" x14ac:dyDescent="0.2">
      <c r="A10048">
        <v>35211612</v>
      </c>
      <c r="B10048">
        <v>735</v>
      </c>
      <c r="C10048">
        <v>3</v>
      </c>
      <c r="D10048">
        <v>2</v>
      </c>
      <c r="E10048">
        <v>1</v>
      </c>
      <c r="F10048">
        <v>4</v>
      </c>
      <c r="G10048">
        <v>-0.20195929468158108</v>
      </c>
      <c r="H10048">
        <v>-0.7089025041264575</v>
      </c>
      <c r="I10048">
        <v>-1.0796756865553632</v>
      </c>
      <c r="J10048">
        <v>-4.9634478804085169E-2</v>
      </c>
    </row>
    <row r="10049" spans="1:10" x14ac:dyDescent="0.2">
      <c r="A10049">
        <v>35211613</v>
      </c>
      <c r="B10049">
        <v>549</v>
      </c>
      <c r="C10049">
        <v>3</v>
      </c>
      <c r="D10049">
        <v>1</v>
      </c>
      <c r="E10049">
        <v>1</v>
      </c>
      <c r="F10049">
        <v>3</v>
      </c>
      <c r="G10049">
        <v>-0.39828225518066795</v>
      </c>
      <c r="H10049">
        <v>-0.9948654947497837</v>
      </c>
      <c r="I10049">
        <v>-0.78347376773922761</v>
      </c>
      <c r="J10049">
        <v>-0.22575592106178877</v>
      </c>
    </row>
    <row r="10050" spans="1:10" x14ac:dyDescent="0.2">
      <c r="A10050">
        <v>35211614</v>
      </c>
      <c r="B10050">
        <v>478</v>
      </c>
      <c r="C10050">
        <v>2</v>
      </c>
      <c r="D10050">
        <v>1</v>
      </c>
      <c r="E10050">
        <v>1</v>
      </c>
      <c r="F10050">
        <v>3</v>
      </c>
      <c r="G10050">
        <v>-0.52351406602434603</v>
      </c>
      <c r="H10050">
        <v>-0.78376272088529897</v>
      </c>
      <c r="I10050">
        <v>-0.88698513962973513</v>
      </c>
      <c r="J10050">
        <v>-0.23728423705715637</v>
      </c>
    </row>
    <row r="10051" spans="1:10" x14ac:dyDescent="0.2">
      <c r="A10051">
        <v>35211615</v>
      </c>
      <c r="B10051">
        <v>586</v>
      </c>
      <c r="C10051">
        <v>4</v>
      </c>
      <c r="D10051">
        <v>2</v>
      </c>
      <c r="E10051">
        <v>4</v>
      </c>
      <c r="F10051">
        <v>3</v>
      </c>
      <c r="G10051">
        <v>6.9284926244719505E-2</v>
      </c>
      <c r="H10051">
        <v>-0.63728838850786929</v>
      </c>
      <c r="I10051">
        <v>5.8448474920286986E-2</v>
      </c>
      <c r="J10051">
        <v>-0.3129102238751158</v>
      </c>
    </row>
    <row r="10052" spans="1:10" x14ac:dyDescent="0.2">
      <c r="A10052">
        <v>35211616</v>
      </c>
      <c r="B10052">
        <v>517</v>
      </c>
      <c r="C10052">
        <v>4</v>
      </c>
      <c r="D10052">
        <v>2</v>
      </c>
      <c r="E10052">
        <v>2</v>
      </c>
      <c r="F10052">
        <v>3</v>
      </c>
      <c r="G10052">
        <v>2.3629083721827884E-2</v>
      </c>
      <c r="H10052">
        <v>-0.4744072150710707</v>
      </c>
      <c r="I10052">
        <v>-0.43625939672209407</v>
      </c>
      <c r="J10052">
        <v>-0.23010495400168224</v>
      </c>
    </row>
    <row r="10053" spans="1:10" x14ac:dyDescent="0.2">
      <c r="A10053">
        <v>35211617</v>
      </c>
      <c r="B10053">
        <v>499</v>
      </c>
      <c r="C10053">
        <v>4</v>
      </c>
      <c r="D10053">
        <v>1</v>
      </c>
      <c r="E10053">
        <v>3</v>
      </c>
      <c r="F10053">
        <v>3</v>
      </c>
      <c r="G10053">
        <v>0.1802656118296545</v>
      </c>
      <c r="H10053">
        <v>-0.81657532796592514</v>
      </c>
      <c r="I10053">
        <v>-0.14686435592967187</v>
      </c>
      <c r="J10053">
        <v>-0.39954050460103729</v>
      </c>
    </row>
    <row r="10054" spans="1:10" x14ac:dyDescent="0.2">
      <c r="A10054">
        <v>35211618</v>
      </c>
      <c r="B10054">
        <v>541</v>
      </c>
      <c r="C10054">
        <v>2</v>
      </c>
      <c r="D10054">
        <v>1</v>
      </c>
      <c r="E10054">
        <v>1</v>
      </c>
      <c r="F10054">
        <v>3</v>
      </c>
      <c r="G10054">
        <v>-0.54093802986052963</v>
      </c>
      <c r="H10054">
        <v>-0.89429513541095706</v>
      </c>
      <c r="I10054">
        <v>-0.72491131861814273</v>
      </c>
      <c r="J10054">
        <v>-0.16585538704177893</v>
      </c>
    </row>
    <row r="10055" spans="1:10" x14ac:dyDescent="0.2">
      <c r="A10055">
        <v>35211619</v>
      </c>
      <c r="B10055">
        <v>536</v>
      </c>
      <c r="C10055">
        <v>2</v>
      </c>
      <c r="D10055">
        <v>1</v>
      </c>
      <c r="E10055">
        <v>1</v>
      </c>
      <c r="F10055">
        <v>2</v>
      </c>
      <c r="G10055">
        <v>-0.52040400255657848</v>
      </c>
      <c r="H10055">
        <v>-0.81306955233694445</v>
      </c>
      <c r="I10055">
        <v>-0.9890998260724464</v>
      </c>
      <c r="J10055">
        <v>-0.63043172417920013</v>
      </c>
    </row>
    <row r="10056" spans="1:10" x14ac:dyDescent="0.2">
      <c r="A10056">
        <v>35211620</v>
      </c>
      <c r="B10056">
        <v>631</v>
      </c>
      <c r="C10056">
        <v>3</v>
      </c>
      <c r="D10056">
        <v>2</v>
      </c>
      <c r="E10056">
        <v>2</v>
      </c>
      <c r="F10056">
        <v>2</v>
      </c>
      <c r="G10056">
        <v>-0.16676037210712116</v>
      </c>
      <c r="H10056">
        <v>-0.45967977360703882</v>
      </c>
      <c r="I10056">
        <v>-0.50905505604236323</v>
      </c>
      <c r="J10056">
        <v>-0.51890093614673183</v>
      </c>
    </row>
    <row r="10057" spans="1:10" x14ac:dyDescent="0.2">
      <c r="A10057">
        <v>35211621</v>
      </c>
      <c r="B10057">
        <v>479</v>
      </c>
      <c r="C10057">
        <v>2</v>
      </c>
      <c r="D10057">
        <v>3</v>
      </c>
      <c r="E10057">
        <v>1</v>
      </c>
      <c r="F10057">
        <v>4</v>
      </c>
      <c r="G10057">
        <v>-0.55042508358580866</v>
      </c>
      <c r="H10057">
        <v>-0.37605335414429908</v>
      </c>
      <c r="I10057">
        <v>-0.79927827376149274</v>
      </c>
      <c r="J10057">
        <v>-2.1412130606833668E-2</v>
      </c>
    </row>
    <row r="10058" spans="1:10" x14ac:dyDescent="0.2">
      <c r="A10058">
        <v>35211622</v>
      </c>
      <c r="B10058">
        <v>534</v>
      </c>
      <c r="C10058">
        <v>3</v>
      </c>
      <c r="D10058">
        <v>3</v>
      </c>
      <c r="E10058">
        <v>2</v>
      </c>
      <c r="F10058">
        <v>3</v>
      </c>
      <c r="G10058">
        <v>-0.26023846335977002</v>
      </c>
      <c r="H10058">
        <v>-0.40120658229222533</v>
      </c>
      <c r="I10058">
        <v>-0.66626635468388429</v>
      </c>
      <c r="J10058">
        <v>-0.38674346652720093</v>
      </c>
    </row>
    <row r="10059" spans="1:10" x14ac:dyDescent="0.2">
      <c r="A10059">
        <v>35211623</v>
      </c>
      <c r="B10059">
        <v>544</v>
      </c>
      <c r="C10059">
        <v>4</v>
      </c>
      <c r="D10059">
        <v>2</v>
      </c>
      <c r="E10059">
        <v>3</v>
      </c>
      <c r="F10059">
        <v>2</v>
      </c>
      <c r="G10059">
        <v>0.36429360383594078</v>
      </c>
      <c r="H10059">
        <v>-0.56868392901580944</v>
      </c>
      <c r="I10059">
        <v>-0.24860376554564723</v>
      </c>
      <c r="J10059">
        <v>-0.487831508220259</v>
      </c>
    </row>
    <row r="10060" spans="1:10" x14ac:dyDescent="0.2">
      <c r="A10060">
        <v>35211624</v>
      </c>
      <c r="B10060">
        <v>489</v>
      </c>
      <c r="C10060">
        <v>2</v>
      </c>
      <c r="D10060">
        <v>3</v>
      </c>
      <c r="E10060">
        <v>2</v>
      </c>
      <c r="F10060">
        <v>1</v>
      </c>
      <c r="G10060">
        <v>-0.41622670073076196</v>
      </c>
      <c r="H10060">
        <v>-4.7100636403662771E-2</v>
      </c>
      <c r="I10060">
        <v>-0.53801951659878744</v>
      </c>
      <c r="J10060">
        <v>-0.73640895072576606</v>
      </c>
    </row>
    <row r="10061" spans="1:10" x14ac:dyDescent="0.2">
      <c r="A10061">
        <v>35211625</v>
      </c>
      <c r="B10061">
        <v>589</v>
      </c>
      <c r="C10061">
        <v>3</v>
      </c>
      <c r="D10061">
        <v>2</v>
      </c>
      <c r="E10061">
        <v>1</v>
      </c>
      <c r="F10061">
        <v>3</v>
      </c>
      <c r="G10061">
        <v>-0.21343174728594511</v>
      </c>
      <c r="H10061">
        <v>-0.48234922909546396</v>
      </c>
      <c r="I10061">
        <v>-1.1359851475190641</v>
      </c>
      <c r="J10061">
        <v>-0.11745108691924314</v>
      </c>
    </row>
    <row r="10062" spans="1:10" x14ac:dyDescent="0.2">
      <c r="A10062">
        <v>35211626</v>
      </c>
      <c r="B10062">
        <v>581</v>
      </c>
      <c r="C10062">
        <v>2</v>
      </c>
      <c r="D10062">
        <v>2</v>
      </c>
      <c r="E10062">
        <v>1</v>
      </c>
      <c r="F10062">
        <v>3</v>
      </c>
      <c r="G10062">
        <v>-0.46949393004833317</v>
      </c>
      <c r="H10062">
        <v>-0.69462092459033087</v>
      </c>
      <c r="I10062">
        <v>-0.83407045387006895</v>
      </c>
      <c r="J10062">
        <v>-0.23932288149852846</v>
      </c>
    </row>
    <row r="10063" spans="1:10" x14ac:dyDescent="0.2">
      <c r="A10063">
        <v>35211627</v>
      </c>
      <c r="B10063">
        <v>526</v>
      </c>
      <c r="C10063">
        <v>4</v>
      </c>
      <c r="D10063">
        <v>2</v>
      </c>
      <c r="E10063">
        <v>4</v>
      </c>
      <c r="F10063">
        <v>2</v>
      </c>
      <c r="G10063">
        <v>0.11515356810312519</v>
      </c>
      <c r="H10063">
        <v>-0.65649107383835203</v>
      </c>
      <c r="I10063">
        <v>0.16296282983974014</v>
      </c>
      <c r="J10063">
        <v>-0.64385058152131236</v>
      </c>
    </row>
    <row r="10064" spans="1:10" x14ac:dyDescent="0.2">
      <c r="A10064">
        <v>35211628</v>
      </c>
      <c r="B10064">
        <v>612</v>
      </c>
      <c r="C10064">
        <v>4</v>
      </c>
      <c r="D10064">
        <v>1</v>
      </c>
      <c r="E10064">
        <v>1</v>
      </c>
      <c r="F10064">
        <v>3</v>
      </c>
      <c r="G10064">
        <v>0.10227233771034328</v>
      </c>
      <c r="H10064">
        <v>-1.1552446357179522</v>
      </c>
      <c r="I10064">
        <v>-0.80288971181418711</v>
      </c>
      <c r="J10064">
        <v>-0.33627513750888782</v>
      </c>
    </row>
    <row r="10065" spans="1:10" x14ac:dyDescent="0.2">
      <c r="A10065">
        <v>35211629</v>
      </c>
      <c r="B10065">
        <v>505</v>
      </c>
      <c r="C10065">
        <v>3</v>
      </c>
      <c r="D10065">
        <v>2</v>
      </c>
      <c r="E10065">
        <v>2</v>
      </c>
      <c r="F10065">
        <v>3</v>
      </c>
      <c r="G10065">
        <v>-8.9901230340934973E-2</v>
      </c>
      <c r="H10065">
        <v>-0.59642168466859957</v>
      </c>
      <c r="I10065">
        <v>-0.54862017206874458</v>
      </c>
      <c r="J10065">
        <v>-0.38310961443314662</v>
      </c>
    </row>
    <row r="10066" spans="1:10" x14ac:dyDescent="0.2">
      <c r="A10066">
        <v>35211630</v>
      </c>
      <c r="B10066">
        <v>690</v>
      </c>
      <c r="C10066">
        <v>4</v>
      </c>
      <c r="D10066">
        <v>1</v>
      </c>
      <c r="E10066">
        <v>1</v>
      </c>
      <c r="F10066">
        <v>1</v>
      </c>
      <c r="G10066">
        <v>6.6191625641072921E-2</v>
      </c>
      <c r="H10066">
        <v>-0.84956918508145884</v>
      </c>
      <c r="I10066">
        <v>-0.8105889571281345</v>
      </c>
      <c r="J10066">
        <v>-0.71712125526994064</v>
      </c>
    </row>
    <row r="10067" spans="1:10" x14ac:dyDescent="0.2">
      <c r="A10067">
        <v>35211631</v>
      </c>
      <c r="B10067">
        <v>513</v>
      </c>
      <c r="C10067">
        <v>4</v>
      </c>
      <c r="D10067">
        <v>1</v>
      </c>
      <c r="E10067">
        <v>2</v>
      </c>
      <c r="F10067">
        <v>3</v>
      </c>
      <c r="G10067">
        <v>9.7950329064080799E-2</v>
      </c>
      <c r="H10067">
        <v>-0.78438883835552686</v>
      </c>
      <c r="I10067">
        <v>-0.67938467114233281</v>
      </c>
      <c r="J10067">
        <v>-0.27814807341955367</v>
      </c>
    </row>
    <row r="10068" spans="1:10" x14ac:dyDescent="0.2">
      <c r="A10068">
        <v>35211632</v>
      </c>
      <c r="B10068">
        <v>511</v>
      </c>
      <c r="C10068">
        <v>3</v>
      </c>
      <c r="D10068">
        <v>1</v>
      </c>
      <c r="E10068">
        <v>2</v>
      </c>
      <c r="F10068">
        <v>2</v>
      </c>
      <c r="G10068">
        <v>-0.17737831196670581</v>
      </c>
      <c r="H10068">
        <v>-0.90117541762157971</v>
      </c>
      <c r="I10068">
        <v>-0.40496790344812389</v>
      </c>
      <c r="J10068">
        <v>-0.4535681085320018</v>
      </c>
    </row>
    <row r="10069" spans="1:10" x14ac:dyDescent="0.2">
      <c r="A10069">
        <v>35211633</v>
      </c>
      <c r="B10069">
        <v>386</v>
      </c>
      <c r="C10069">
        <v>1</v>
      </c>
      <c r="D10069">
        <v>2</v>
      </c>
      <c r="E10069">
        <v>1</v>
      </c>
      <c r="F10069">
        <v>3</v>
      </c>
      <c r="G10069">
        <v>-1.0483062342243445</v>
      </c>
      <c r="H10069">
        <v>-0.52360434608811401</v>
      </c>
      <c r="I10069">
        <v>-0.75167925306647965</v>
      </c>
      <c r="J10069">
        <v>-0.34276219115882345</v>
      </c>
    </row>
    <row r="10070" spans="1:10" x14ac:dyDescent="0.2">
      <c r="A10070">
        <v>35211634</v>
      </c>
      <c r="B10070">
        <v>926</v>
      </c>
      <c r="C10070">
        <v>1</v>
      </c>
      <c r="D10070">
        <v>1</v>
      </c>
      <c r="E10070">
        <v>2</v>
      </c>
      <c r="F10070">
        <v>3</v>
      </c>
      <c r="G10070">
        <v>-1.3981095784376794</v>
      </c>
      <c r="H10070">
        <v>-0.99550972649383884</v>
      </c>
      <c r="I10070">
        <v>-0.54427649211404316</v>
      </c>
      <c r="J10070">
        <v>-0.26071570648948617</v>
      </c>
    </row>
    <row r="10071" spans="1:10" x14ac:dyDescent="0.2">
      <c r="A10071">
        <v>35211635</v>
      </c>
      <c r="B10071">
        <v>645</v>
      </c>
      <c r="C10071">
        <v>1</v>
      </c>
      <c r="D10071">
        <v>2</v>
      </c>
      <c r="E10071">
        <v>1</v>
      </c>
      <c r="F10071">
        <v>3</v>
      </c>
      <c r="G10071">
        <v>-1.4205592349511798</v>
      </c>
      <c r="H10071">
        <v>-0.48825264757231079</v>
      </c>
      <c r="I10071">
        <v>-1.0336818386285682</v>
      </c>
      <c r="J10071">
        <v>-0.22956376996338895</v>
      </c>
    </row>
    <row r="10072" spans="1:10" x14ac:dyDescent="0.2">
      <c r="A10072">
        <v>35211636</v>
      </c>
      <c r="B10072">
        <v>757</v>
      </c>
      <c r="C10072">
        <v>1</v>
      </c>
      <c r="D10072">
        <v>2</v>
      </c>
      <c r="E10072">
        <v>2</v>
      </c>
      <c r="F10072">
        <v>3</v>
      </c>
      <c r="G10072">
        <v>-1.3127988788583096</v>
      </c>
      <c r="H10072">
        <v>-0.60975401215190916</v>
      </c>
      <c r="I10072">
        <v>-0.62559563484219227</v>
      </c>
      <c r="J10072">
        <v>-0.20143746010839866</v>
      </c>
    </row>
    <row r="10073" spans="1:10" x14ac:dyDescent="0.2">
      <c r="A10073">
        <v>35211637</v>
      </c>
      <c r="B10073">
        <v>689</v>
      </c>
      <c r="C10073">
        <v>1</v>
      </c>
      <c r="D10073">
        <v>1</v>
      </c>
      <c r="E10073">
        <v>2</v>
      </c>
      <c r="F10073">
        <v>3</v>
      </c>
      <c r="G10073">
        <v>-1.3838821367602003</v>
      </c>
      <c r="H10073">
        <v>-0.93179685674622426</v>
      </c>
      <c r="I10073">
        <v>-0.6329134496925779</v>
      </c>
      <c r="J10073">
        <v>-0.24738344201001169</v>
      </c>
    </row>
    <row r="10074" spans="1:10" x14ac:dyDescent="0.2">
      <c r="A10074">
        <v>35211638</v>
      </c>
      <c r="B10074">
        <v>822</v>
      </c>
      <c r="C10074">
        <v>1</v>
      </c>
      <c r="D10074">
        <v>2</v>
      </c>
      <c r="E10074">
        <v>1</v>
      </c>
      <c r="F10074">
        <v>4</v>
      </c>
      <c r="G10074">
        <v>-1.7176407988370339</v>
      </c>
      <c r="H10074">
        <v>-0.55005293877549688</v>
      </c>
      <c r="I10074">
        <v>-0.71798047076771354</v>
      </c>
      <c r="J10074">
        <v>-3.8292917981910979E-2</v>
      </c>
    </row>
    <row r="10075" spans="1:10" x14ac:dyDescent="0.2">
      <c r="A10075">
        <v>35211639</v>
      </c>
      <c r="B10075">
        <v>569</v>
      </c>
      <c r="C10075">
        <v>1</v>
      </c>
      <c r="D10075">
        <v>2</v>
      </c>
      <c r="E10075">
        <v>1</v>
      </c>
      <c r="F10075">
        <v>3</v>
      </c>
      <c r="G10075">
        <v>-1.5583843996459927</v>
      </c>
      <c r="H10075">
        <v>-0.53740294807131106</v>
      </c>
      <c r="I10075">
        <v>-0.78966653074541993</v>
      </c>
      <c r="J10075">
        <v>-0.15234494414867325</v>
      </c>
    </row>
    <row r="10076" spans="1:10" x14ac:dyDescent="0.2">
      <c r="A10076">
        <v>35211640</v>
      </c>
      <c r="B10076">
        <v>645</v>
      </c>
      <c r="C10076">
        <v>1</v>
      </c>
      <c r="D10076">
        <v>3</v>
      </c>
      <c r="E10076">
        <v>3</v>
      </c>
      <c r="F10076">
        <v>3</v>
      </c>
      <c r="G10076">
        <v>-1.8334794782080488</v>
      </c>
      <c r="H10076">
        <v>-0.36355653856232067</v>
      </c>
      <c r="I10076">
        <v>-9.8584232656615534E-3</v>
      </c>
      <c r="J10076">
        <v>-0.20527916733461296</v>
      </c>
    </row>
    <row r="10077" spans="1:10" x14ac:dyDescent="0.2">
      <c r="A10077">
        <v>35211641</v>
      </c>
      <c r="B10077">
        <v>596</v>
      </c>
      <c r="C10077">
        <v>1</v>
      </c>
      <c r="D10077">
        <v>2</v>
      </c>
      <c r="E10077">
        <v>3</v>
      </c>
      <c r="F10077">
        <v>3</v>
      </c>
      <c r="G10077">
        <v>-1.4120475674470394</v>
      </c>
      <c r="H10077">
        <v>-0.76094155889078519</v>
      </c>
      <c r="I10077">
        <v>-0.31641674548172616</v>
      </c>
      <c r="J10077">
        <v>-0.20928196534937887</v>
      </c>
    </row>
    <row r="10078" spans="1:10" x14ac:dyDescent="0.2">
      <c r="A10078">
        <v>35211642</v>
      </c>
      <c r="B10078">
        <v>1025</v>
      </c>
      <c r="C10078">
        <v>1</v>
      </c>
      <c r="D10078">
        <v>2</v>
      </c>
      <c r="E10078">
        <v>1</v>
      </c>
      <c r="F10078">
        <v>4</v>
      </c>
      <c r="G10078">
        <v>-1.2302189649769901</v>
      </c>
      <c r="H10078">
        <v>-0.57369772650599704</v>
      </c>
      <c r="I10078">
        <v>-0.8016204185888236</v>
      </c>
      <c r="J10078">
        <v>1.2816092622912278E-2</v>
      </c>
    </row>
    <row r="10079" spans="1:10" x14ac:dyDescent="0.2">
      <c r="A10079">
        <v>35211643</v>
      </c>
      <c r="B10079">
        <v>611</v>
      </c>
      <c r="C10079">
        <v>3</v>
      </c>
      <c r="D10079">
        <v>2</v>
      </c>
      <c r="E10079">
        <v>1</v>
      </c>
      <c r="F10079">
        <v>3</v>
      </c>
      <c r="G10079">
        <v>-0.3105511949273656</v>
      </c>
      <c r="H10079">
        <v>-0.4989359358823216</v>
      </c>
      <c r="I10079">
        <v>-0.73745884158083563</v>
      </c>
      <c r="J10079">
        <v>-0.15472675252543541</v>
      </c>
    </row>
    <row r="10080" spans="1:10" x14ac:dyDescent="0.2">
      <c r="A10080">
        <v>35211644</v>
      </c>
      <c r="B10080">
        <v>533</v>
      </c>
      <c r="C10080">
        <v>2</v>
      </c>
      <c r="D10080">
        <v>1</v>
      </c>
      <c r="E10080">
        <v>1</v>
      </c>
      <c r="F10080">
        <v>4</v>
      </c>
      <c r="G10080">
        <v>-0.56382571653780544</v>
      </c>
      <c r="H10080">
        <v>-0.82153821404599148</v>
      </c>
      <c r="I10080">
        <v>-0.74706744754778476</v>
      </c>
      <c r="J10080">
        <v>0.11483157332770569</v>
      </c>
    </row>
    <row r="10081" spans="1:10" x14ac:dyDescent="0.2">
      <c r="A10081">
        <v>35211645</v>
      </c>
      <c r="B10081">
        <v>758</v>
      </c>
      <c r="C10081">
        <v>2</v>
      </c>
      <c r="D10081">
        <v>1</v>
      </c>
      <c r="E10081">
        <v>3</v>
      </c>
      <c r="F10081">
        <v>3</v>
      </c>
      <c r="G10081">
        <v>-0.43336359917593725</v>
      </c>
      <c r="H10081">
        <v>-0.8723302865431114</v>
      </c>
      <c r="I10081">
        <v>-0.2876671598352909</v>
      </c>
      <c r="J10081">
        <v>-0.23247811743220867</v>
      </c>
    </row>
    <row r="10082" spans="1:10" x14ac:dyDescent="0.2">
      <c r="A10082">
        <v>35211646</v>
      </c>
      <c r="B10082">
        <v>886</v>
      </c>
      <c r="C10082">
        <v>2</v>
      </c>
      <c r="D10082">
        <v>2</v>
      </c>
      <c r="E10082">
        <v>3</v>
      </c>
      <c r="F10082">
        <v>2</v>
      </c>
      <c r="G10082">
        <v>-0.71072021127397988</v>
      </c>
      <c r="H10082">
        <v>-0.61188886606784576</v>
      </c>
      <c r="I10082">
        <v>-0.14971742719534334</v>
      </c>
      <c r="J10082">
        <v>-0.51192056226538352</v>
      </c>
    </row>
    <row r="10083" spans="1:10" x14ac:dyDescent="0.2">
      <c r="A10083">
        <v>35211647</v>
      </c>
      <c r="B10083">
        <v>334</v>
      </c>
      <c r="C10083">
        <v>4</v>
      </c>
      <c r="D10083">
        <v>4</v>
      </c>
      <c r="E10083">
        <v>2</v>
      </c>
      <c r="F10083">
        <v>1</v>
      </c>
      <c r="G10083">
        <v>0.23940522876332826</v>
      </c>
      <c r="H10083">
        <v>0.1427855137229565</v>
      </c>
      <c r="I10083">
        <v>-0.60171407680335376</v>
      </c>
      <c r="J10083">
        <v>-1.5391366300481961</v>
      </c>
    </row>
    <row r="10084" spans="1:10" x14ac:dyDescent="0.2">
      <c r="A10084">
        <v>35211648</v>
      </c>
      <c r="B10084">
        <v>523</v>
      </c>
      <c r="C10084">
        <v>2</v>
      </c>
      <c r="D10084">
        <v>3</v>
      </c>
      <c r="E10084">
        <v>5</v>
      </c>
      <c r="F10084">
        <v>2</v>
      </c>
      <c r="G10084">
        <v>-0.64998473362626652</v>
      </c>
      <c r="H10084">
        <v>-5.8375185567842533E-2</v>
      </c>
      <c r="I10084">
        <v>0.94065719344325793</v>
      </c>
      <c r="J10084">
        <v>-0.41809642290428733</v>
      </c>
    </row>
    <row r="10085" spans="1:10" x14ac:dyDescent="0.2">
      <c r="A10085">
        <v>35211649</v>
      </c>
      <c r="B10085">
        <v>451</v>
      </c>
      <c r="C10085">
        <v>2</v>
      </c>
      <c r="D10085">
        <v>2</v>
      </c>
      <c r="E10085">
        <v>2</v>
      </c>
      <c r="F10085">
        <v>4</v>
      </c>
      <c r="G10085">
        <v>-0.55915247717079808</v>
      </c>
      <c r="H10085">
        <v>-0.47090044493894329</v>
      </c>
      <c r="I10085">
        <v>-0.38782307712091252</v>
      </c>
      <c r="J10085">
        <v>0.33017747263911029</v>
      </c>
    </row>
    <row r="10086" spans="1:10" x14ac:dyDescent="0.2">
      <c r="A10086">
        <v>35211650</v>
      </c>
      <c r="B10086">
        <v>461</v>
      </c>
      <c r="C10086">
        <v>2</v>
      </c>
      <c r="D10086">
        <v>2</v>
      </c>
      <c r="E10086">
        <v>2</v>
      </c>
      <c r="F10086">
        <v>4</v>
      </c>
      <c r="G10086">
        <v>-0.46253676979937702</v>
      </c>
      <c r="H10086">
        <v>-0.47860566103900504</v>
      </c>
      <c r="I10086">
        <v>-0.42510607253991051</v>
      </c>
      <c r="J10086">
        <v>0.17832629440010664</v>
      </c>
    </row>
    <row r="10087" spans="1:10" x14ac:dyDescent="0.2">
      <c r="A10087">
        <v>35211651</v>
      </c>
      <c r="B10087">
        <v>627</v>
      </c>
      <c r="C10087">
        <v>2</v>
      </c>
      <c r="D10087">
        <v>3</v>
      </c>
      <c r="E10087">
        <v>2</v>
      </c>
      <c r="F10087">
        <v>5</v>
      </c>
      <c r="G10087">
        <v>-0.661458280136896</v>
      </c>
      <c r="H10087">
        <v>-0.17426954188523563</v>
      </c>
      <c r="I10087">
        <v>-0.49398293211923378</v>
      </c>
      <c r="J10087">
        <v>1.7485057852502797</v>
      </c>
    </row>
    <row r="10088" spans="1:10" x14ac:dyDescent="0.2">
      <c r="A10088">
        <v>35211652</v>
      </c>
      <c r="B10088">
        <v>567</v>
      </c>
      <c r="C10088">
        <v>2</v>
      </c>
      <c r="D10088">
        <v>3</v>
      </c>
      <c r="E10088">
        <v>2</v>
      </c>
      <c r="F10088">
        <v>5</v>
      </c>
      <c r="G10088">
        <v>-0.62741590597089969</v>
      </c>
      <c r="H10088">
        <v>-0.38478163712592467</v>
      </c>
      <c r="I10088">
        <v>-0.53912167357961149</v>
      </c>
      <c r="J10088">
        <v>0.93929979116657558</v>
      </c>
    </row>
    <row r="10089" spans="1:10" x14ac:dyDescent="0.2">
      <c r="A10089">
        <v>35211654</v>
      </c>
      <c r="B10089">
        <v>1451</v>
      </c>
      <c r="C10089">
        <v>1</v>
      </c>
      <c r="D10089">
        <v>4</v>
      </c>
      <c r="E10089">
        <v>2</v>
      </c>
      <c r="F10089">
        <v>5</v>
      </c>
      <c r="G10089">
        <v>-1.8917816724186425</v>
      </c>
      <c r="H10089">
        <v>0.29833545652254356</v>
      </c>
      <c r="I10089">
        <v>-0.59729843541574479</v>
      </c>
      <c r="J10089">
        <v>1.9926070259853506</v>
      </c>
    </row>
    <row r="10090" spans="1:10" x14ac:dyDescent="0.2">
      <c r="A10090">
        <v>35211656</v>
      </c>
      <c r="B10090">
        <v>574</v>
      </c>
      <c r="C10090">
        <v>1</v>
      </c>
      <c r="D10090">
        <v>4</v>
      </c>
      <c r="E10090">
        <v>1</v>
      </c>
      <c r="F10090">
        <v>5</v>
      </c>
      <c r="G10090">
        <v>-1.7160553776388889</v>
      </c>
      <c r="H10090">
        <v>0.26160856540566779</v>
      </c>
      <c r="I10090">
        <v>-0.91032957445862972</v>
      </c>
      <c r="J10090">
        <v>1.9033751667914935</v>
      </c>
    </row>
    <row r="10091" spans="1:10" x14ac:dyDescent="0.2">
      <c r="A10091">
        <v>35211657</v>
      </c>
      <c r="B10091">
        <v>457</v>
      </c>
      <c r="C10091">
        <v>1</v>
      </c>
      <c r="D10091">
        <v>4</v>
      </c>
      <c r="E10091">
        <v>1</v>
      </c>
      <c r="F10091">
        <v>5</v>
      </c>
      <c r="G10091">
        <v>-1.4635920416138259</v>
      </c>
      <c r="H10091">
        <v>0.25266883942169305</v>
      </c>
      <c r="I10091">
        <v>-0.86508439607580134</v>
      </c>
      <c r="J10091">
        <v>1.7350360463484309</v>
      </c>
    </row>
    <row r="10092" spans="1:10" x14ac:dyDescent="0.2">
      <c r="A10092">
        <v>35211658</v>
      </c>
      <c r="B10092">
        <v>461</v>
      </c>
      <c r="C10092">
        <v>1</v>
      </c>
      <c r="D10092">
        <v>4</v>
      </c>
      <c r="E10092">
        <v>2</v>
      </c>
      <c r="F10092">
        <v>5</v>
      </c>
      <c r="G10092">
        <v>-1.730878535699756</v>
      </c>
      <c r="H10092">
        <v>0.23574963851731695</v>
      </c>
      <c r="I10092">
        <v>-0.67982283296349366</v>
      </c>
      <c r="J10092">
        <v>2.303578780553436</v>
      </c>
    </row>
    <row r="10093" spans="1:10" x14ac:dyDescent="0.2">
      <c r="A10093">
        <v>35211660</v>
      </c>
      <c r="B10093">
        <v>565</v>
      </c>
      <c r="C10093">
        <v>1</v>
      </c>
      <c r="D10093">
        <v>4</v>
      </c>
      <c r="E10093">
        <v>2</v>
      </c>
      <c r="F10093">
        <v>5</v>
      </c>
      <c r="G10093">
        <v>-2.163497215914429</v>
      </c>
      <c r="H10093">
        <v>0.51562638566355945</v>
      </c>
      <c r="I10093">
        <v>-0.60979214459107434</v>
      </c>
      <c r="J10093">
        <v>2.5945942355783318</v>
      </c>
    </row>
    <row r="10094" spans="1:10" x14ac:dyDescent="0.2">
      <c r="A10094">
        <v>35211661</v>
      </c>
      <c r="B10094">
        <v>686</v>
      </c>
      <c r="C10094">
        <v>1</v>
      </c>
      <c r="D10094">
        <v>4</v>
      </c>
      <c r="E10094">
        <v>2</v>
      </c>
      <c r="F10094">
        <v>5</v>
      </c>
      <c r="G10094">
        <v>-1.7237129753273273</v>
      </c>
      <c r="H10094">
        <v>0.49970728022151167</v>
      </c>
      <c r="I10094">
        <v>-0.66553902768287831</v>
      </c>
      <c r="J10094">
        <v>2.0529250322223209</v>
      </c>
    </row>
    <row r="10095" spans="1:10" x14ac:dyDescent="0.2">
      <c r="A10095">
        <v>35211662</v>
      </c>
      <c r="B10095">
        <v>1303</v>
      </c>
      <c r="C10095">
        <v>1</v>
      </c>
      <c r="D10095">
        <v>5</v>
      </c>
      <c r="E10095">
        <v>1</v>
      </c>
      <c r="F10095">
        <v>5</v>
      </c>
      <c r="G10095">
        <v>-1.9958734613476379</v>
      </c>
      <c r="H10095">
        <v>0.62171785565690851</v>
      </c>
      <c r="I10095">
        <v>-0.74736345819241268</v>
      </c>
      <c r="J10095">
        <v>2.4224101231354789</v>
      </c>
    </row>
    <row r="10096" spans="1:10" x14ac:dyDescent="0.2">
      <c r="A10096">
        <v>35211663</v>
      </c>
      <c r="B10096">
        <v>1578</v>
      </c>
      <c r="C10096">
        <v>1</v>
      </c>
      <c r="D10096">
        <v>4</v>
      </c>
      <c r="E10096">
        <v>2</v>
      </c>
      <c r="F10096">
        <v>5</v>
      </c>
      <c r="G10096">
        <v>-1.6583342621423416</v>
      </c>
      <c r="H10096">
        <v>0.5464201032445879</v>
      </c>
      <c r="I10096">
        <v>-0.69799824069137251</v>
      </c>
      <c r="J10096">
        <v>2.5222397831005576</v>
      </c>
    </row>
    <row r="10097" spans="1:10" x14ac:dyDescent="0.2">
      <c r="A10097">
        <v>35211664</v>
      </c>
      <c r="B10097">
        <v>581</v>
      </c>
      <c r="C10097">
        <v>1</v>
      </c>
      <c r="D10097">
        <v>5</v>
      </c>
      <c r="E10097">
        <v>1</v>
      </c>
      <c r="F10097">
        <v>5</v>
      </c>
      <c r="G10097">
        <v>-1.7386833849811936</v>
      </c>
      <c r="H10097">
        <v>0.85478293981108333</v>
      </c>
      <c r="I10097">
        <v>-1.0550239824096548</v>
      </c>
      <c r="J10097">
        <v>2.6290948978385726</v>
      </c>
    </row>
    <row r="10098" spans="1:10" x14ac:dyDescent="0.2">
      <c r="A10098">
        <v>35211665</v>
      </c>
      <c r="B10098">
        <v>1655</v>
      </c>
      <c r="C10098">
        <v>1</v>
      </c>
      <c r="D10098">
        <v>4</v>
      </c>
      <c r="E10098">
        <v>1</v>
      </c>
      <c r="F10098">
        <v>5</v>
      </c>
      <c r="G10098">
        <v>-1.8506997025708785</v>
      </c>
      <c r="H10098">
        <v>0.32395965643794622</v>
      </c>
      <c r="I10098">
        <v>-0.75722112828153076</v>
      </c>
      <c r="J10098">
        <v>2.3772535301836584</v>
      </c>
    </row>
    <row r="10099" spans="1:10" x14ac:dyDescent="0.2">
      <c r="A10099">
        <v>35211666</v>
      </c>
      <c r="B10099">
        <v>624</v>
      </c>
      <c r="C10099">
        <v>1</v>
      </c>
      <c r="D10099">
        <v>5</v>
      </c>
      <c r="E10099">
        <v>1</v>
      </c>
      <c r="F10099">
        <v>5</v>
      </c>
      <c r="G10099">
        <v>-1.9019278458141189</v>
      </c>
      <c r="H10099">
        <v>0.68903324828009582</v>
      </c>
      <c r="I10099">
        <v>-0.97149873964757427</v>
      </c>
      <c r="J10099">
        <v>2.7895830952727021</v>
      </c>
    </row>
    <row r="10100" spans="1:10" x14ac:dyDescent="0.2">
      <c r="A10100">
        <v>35211667</v>
      </c>
      <c r="B10100">
        <v>1184</v>
      </c>
      <c r="C10100">
        <v>1</v>
      </c>
      <c r="D10100">
        <v>4</v>
      </c>
      <c r="E10100">
        <v>1</v>
      </c>
      <c r="F10100">
        <v>5</v>
      </c>
      <c r="G10100">
        <v>-1.4239717600042121</v>
      </c>
      <c r="H10100">
        <v>0.15088466743553197</v>
      </c>
      <c r="I10100">
        <v>-0.71142226502411288</v>
      </c>
      <c r="J10100">
        <v>2.0386822120715369</v>
      </c>
    </row>
    <row r="10101" spans="1:10" x14ac:dyDescent="0.2">
      <c r="A10101">
        <v>35211668</v>
      </c>
      <c r="B10101">
        <v>589</v>
      </c>
      <c r="C10101">
        <v>1</v>
      </c>
      <c r="D10101">
        <v>5</v>
      </c>
      <c r="E10101">
        <v>1</v>
      </c>
      <c r="F10101">
        <v>5</v>
      </c>
      <c r="G10101">
        <v>-1.6615242307530855</v>
      </c>
      <c r="H10101">
        <v>0.84722721858791084</v>
      </c>
      <c r="I10101">
        <v>-1.0708698620560748</v>
      </c>
      <c r="J10101">
        <v>2.457508902588375</v>
      </c>
    </row>
    <row r="10102" spans="1:10" x14ac:dyDescent="0.2">
      <c r="A10102">
        <v>35211669</v>
      </c>
      <c r="B10102">
        <v>957</v>
      </c>
      <c r="C10102">
        <v>1</v>
      </c>
      <c r="D10102">
        <v>4</v>
      </c>
      <c r="E10102">
        <v>2</v>
      </c>
      <c r="F10102">
        <v>5</v>
      </c>
      <c r="G10102">
        <v>-1.4927086844671689</v>
      </c>
      <c r="H10102">
        <v>0.14805440944533549</v>
      </c>
      <c r="I10102">
        <v>-0.64109480143724795</v>
      </c>
      <c r="J10102">
        <v>2.2105479123336802</v>
      </c>
    </row>
    <row r="10103" spans="1:10" x14ac:dyDescent="0.2">
      <c r="A10103">
        <v>35211670</v>
      </c>
      <c r="B10103">
        <v>490</v>
      </c>
      <c r="C10103">
        <v>1</v>
      </c>
      <c r="D10103">
        <v>4</v>
      </c>
      <c r="E10103">
        <v>1</v>
      </c>
      <c r="F10103">
        <v>5</v>
      </c>
      <c r="G10103">
        <v>-1.5000460194518865</v>
      </c>
      <c r="H10103">
        <v>0.12323635451522709</v>
      </c>
      <c r="I10103">
        <v>-0.72000302306646669</v>
      </c>
      <c r="J10103">
        <v>2.3877996611163819</v>
      </c>
    </row>
    <row r="10104" spans="1:10" x14ac:dyDescent="0.2">
      <c r="A10104">
        <v>35211672</v>
      </c>
      <c r="B10104">
        <v>646</v>
      </c>
      <c r="C10104">
        <v>1</v>
      </c>
      <c r="D10104">
        <v>4</v>
      </c>
      <c r="E10104">
        <v>2</v>
      </c>
      <c r="F10104">
        <v>5</v>
      </c>
      <c r="G10104">
        <v>-1.733025584056064</v>
      </c>
      <c r="H10104">
        <v>0.22891569599475781</v>
      </c>
      <c r="I10104">
        <v>-0.32100469848377688</v>
      </c>
      <c r="J10104">
        <v>2.0057740672462279</v>
      </c>
    </row>
    <row r="10105" spans="1:10" x14ac:dyDescent="0.2">
      <c r="A10105">
        <v>35211673</v>
      </c>
      <c r="B10105">
        <v>610</v>
      </c>
      <c r="C10105">
        <v>1</v>
      </c>
      <c r="D10105">
        <v>4</v>
      </c>
      <c r="E10105">
        <v>1</v>
      </c>
      <c r="F10105">
        <v>5</v>
      </c>
      <c r="G10105">
        <v>-1.5404410367319126</v>
      </c>
      <c r="H10105">
        <v>6.7462283028968506E-2</v>
      </c>
      <c r="I10105">
        <v>-0.94479576772594842</v>
      </c>
      <c r="J10105">
        <v>2.3543754845647795</v>
      </c>
    </row>
    <row r="10106" spans="1:10" x14ac:dyDescent="0.2">
      <c r="A10106">
        <v>35211675</v>
      </c>
      <c r="B10106">
        <v>852</v>
      </c>
      <c r="C10106">
        <v>1</v>
      </c>
      <c r="D10106">
        <v>4</v>
      </c>
      <c r="E10106">
        <v>2</v>
      </c>
      <c r="F10106">
        <v>5</v>
      </c>
      <c r="G10106">
        <v>-2.0475805101483808</v>
      </c>
      <c r="H10106">
        <v>0.33273923168454778</v>
      </c>
      <c r="I10106">
        <v>-0.62528845683110679</v>
      </c>
      <c r="J10106">
        <v>2.3253059663503945</v>
      </c>
    </row>
    <row r="10107" spans="1:10" x14ac:dyDescent="0.2">
      <c r="A10107">
        <v>35211676</v>
      </c>
      <c r="B10107">
        <v>1376</v>
      </c>
      <c r="C10107">
        <v>1</v>
      </c>
      <c r="D10107">
        <v>4</v>
      </c>
      <c r="E10107">
        <v>1</v>
      </c>
      <c r="F10107">
        <v>5</v>
      </c>
      <c r="G10107">
        <v>-1.914589300086899</v>
      </c>
      <c r="H10107">
        <v>0.35643667830329584</v>
      </c>
      <c r="I10107">
        <v>-1.0080824204387215</v>
      </c>
      <c r="J10107">
        <v>2.8585477118900009</v>
      </c>
    </row>
    <row r="10108" spans="1:10" x14ac:dyDescent="0.2">
      <c r="A10108">
        <v>35211677</v>
      </c>
      <c r="B10108">
        <v>821</v>
      </c>
      <c r="C10108">
        <v>1</v>
      </c>
      <c r="D10108">
        <v>4</v>
      </c>
      <c r="E10108">
        <v>2</v>
      </c>
      <c r="F10108">
        <v>5</v>
      </c>
      <c r="G10108">
        <v>-2.1040970490474966</v>
      </c>
      <c r="H10108">
        <v>0.5153649937536533</v>
      </c>
      <c r="I10108">
        <v>-0.68051073227239045</v>
      </c>
      <c r="J10108">
        <v>2.5473580437454664</v>
      </c>
    </row>
    <row r="10109" spans="1:10" x14ac:dyDescent="0.2">
      <c r="A10109">
        <v>35211678</v>
      </c>
      <c r="B10109">
        <v>723</v>
      </c>
      <c r="C10109">
        <v>1</v>
      </c>
      <c r="D10109">
        <v>4</v>
      </c>
      <c r="E10109">
        <v>1</v>
      </c>
      <c r="F10109">
        <v>5</v>
      </c>
      <c r="G10109">
        <v>-1.8374912645967414</v>
      </c>
      <c r="H10109">
        <v>0.2970362610108026</v>
      </c>
      <c r="I10109">
        <v>-0.91311920789558521</v>
      </c>
      <c r="J10109">
        <v>2.2762417313187124</v>
      </c>
    </row>
    <row r="10110" spans="1:10" x14ac:dyDescent="0.2">
      <c r="A10110">
        <v>35211679</v>
      </c>
      <c r="B10110">
        <v>1287</v>
      </c>
      <c r="C10110">
        <v>1</v>
      </c>
      <c r="D10110">
        <v>4</v>
      </c>
      <c r="E10110">
        <v>1</v>
      </c>
      <c r="F10110">
        <v>5</v>
      </c>
      <c r="G10110">
        <v>-1.8115884264373969</v>
      </c>
      <c r="H10110">
        <v>0.29298359992274259</v>
      </c>
      <c r="I10110">
        <v>-0.85641125768876836</v>
      </c>
      <c r="J10110">
        <v>2.6561062454699438</v>
      </c>
    </row>
    <row r="10111" spans="1:10" x14ac:dyDescent="0.2">
      <c r="A10111">
        <v>35211680</v>
      </c>
      <c r="B10111">
        <v>503</v>
      </c>
      <c r="C10111">
        <v>1</v>
      </c>
      <c r="D10111">
        <v>4</v>
      </c>
      <c r="E10111">
        <v>1</v>
      </c>
      <c r="F10111">
        <v>5</v>
      </c>
      <c r="G10111">
        <v>-1.4442113081309575</v>
      </c>
      <c r="H10111">
        <v>5.579404767489024E-2</v>
      </c>
      <c r="I10111">
        <v>-0.89094161428544827</v>
      </c>
      <c r="J10111">
        <v>2.4315438132998444</v>
      </c>
    </row>
    <row r="10112" spans="1:10" x14ac:dyDescent="0.2">
      <c r="A10112">
        <v>35211681</v>
      </c>
      <c r="B10112">
        <v>832</v>
      </c>
      <c r="C10112">
        <v>1</v>
      </c>
      <c r="D10112">
        <v>4</v>
      </c>
      <c r="E10112">
        <v>4</v>
      </c>
      <c r="F10112">
        <v>5</v>
      </c>
      <c r="G10112">
        <v>-1.0190816182074296</v>
      </c>
      <c r="H10112">
        <v>0.44146667399740014</v>
      </c>
      <c r="I10112">
        <v>0.22025797235390138</v>
      </c>
      <c r="J10112">
        <v>2.541518962867551</v>
      </c>
    </row>
    <row r="10113" spans="1:10" x14ac:dyDescent="0.2">
      <c r="A10113">
        <v>35211682</v>
      </c>
      <c r="B10113">
        <v>640</v>
      </c>
      <c r="C10113">
        <v>1</v>
      </c>
      <c r="D10113">
        <v>4</v>
      </c>
      <c r="E10113">
        <v>1</v>
      </c>
      <c r="F10113">
        <v>5</v>
      </c>
      <c r="G10113">
        <v>-1.7153002734489375</v>
      </c>
      <c r="H10113">
        <v>0.41171983389255146</v>
      </c>
      <c r="I10113">
        <v>-0.74017895798833666</v>
      </c>
      <c r="J10113">
        <v>2.2574914644054709</v>
      </c>
    </row>
    <row r="10114" spans="1:10" x14ac:dyDescent="0.2">
      <c r="A10114">
        <v>35211683</v>
      </c>
      <c r="B10114">
        <v>602</v>
      </c>
      <c r="C10114">
        <v>1</v>
      </c>
      <c r="D10114">
        <v>4</v>
      </c>
      <c r="E10114">
        <v>1</v>
      </c>
      <c r="F10114">
        <v>5</v>
      </c>
      <c r="G10114">
        <v>-2.1214413699699248</v>
      </c>
      <c r="H10114">
        <v>0.43907901063859522</v>
      </c>
      <c r="I10114">
        <v>-0.77268596214832674</v>
      </c>
      <c r="J10114">
        <v>2.7671623198588962</v>
      </c>
    </row>
    <row r="10115" spans="1:10" x14ac:dyDescent="0.2">
      <c r="A10115">
        <v>35211684</v>
      </c>
      <c r="B10115">
        <v>603</v>
      </c>
      <c r="C10115">
        <v>1</v>
      </c>
      <c r="D10115">
        <v>4</v>
      </c>
      <c r="E10115">
        <v>1</v>
      </c>
      <c r="F10115">
        <v>5</v>
      </c>
      <c r="G10115">
        <v>-1.1838066968459025</v>
      </c>
      <c r="H10115">
        <v>4.8484660491717319E-3</v>
      </c>
      <c r="I10115">
        <v>-0.77705074260949258</v>
      </c>
      <c r="J10115">
        <v>2.1969496272955436</v>
      </c>
    </row>
    <row r="10116" spans="1:10" x14ac:dyDescent="0.2">
      <c r="A10116">
        <v>35211685</v>
      </c>
      <c r="B10116">
        <v>1144</v>
      </c>
      <c r="C10116">
        <v>1</v>
      </c>
      <c r="D10116">
        <v>4</v>
      </c>
      <c r="E10116">
        <v>1</v>
      </c>
      <c r="F10116">
        <v>5</v>
      </c>
      <c r="G10116">
        <v>-1.2664354410036274</v>
      </c>
      <c r="H10116">
        <v>0.4581860946710325</v>
      </c>
      <c r="I10116">
        <v>-1.0769724578124011</v>
      </c>
      <c r="J10116">
        <v>2.0344393153136062</v>
      </c>
    </row>
    <row r="10117" spans="1:10" x14ac:dyDescent="0.2">
      <c r="A10117">
        <v>35211686</v>
      </c>
      <c r="B10117">
        <v>507</v>
      </c>
      <c r="C10117">
        <v>1</v>
      </c>
      <c r="D10117">
        <v>5</v>
      </c>
      <c r="E10117">
        <v>1</v>
      </c>
      <c r="F10117">
        <v>5</v>
      </c>
      <c r="G10117">
        <v>-1.4098265499113927</v>
      </c>
      <c r="H10117">
        <v>0.7683996256615282</v>
      </c>
      <c r="I10117">
        <v>-1.0957211770720381</v>
      </c>
      <c r="J10117">
        <v>2.066556027408021</v>
      </c>
    </row>
    <row r="10118" spans="1:10" x14ac:dyDescent="0.2">
      <c r="A10118">
        <v>35211687</v>
      </c>
      <c r="B10118">
        <v>1310</v>
      </c>
      <c r="C10118">
        <v>1</v>
      </c>
      <c r="D10118">
        <v>4</v>
      </c>
      <c r="E10118">
        <v>1</v>
      </c>
      <c r="F10118">
        <v>5</v>
      </c>
      <c r="G10118">
        <v>-1.4212737421916186</v>
      </c>
      <c r="H10118">
        <v>0.28174011836004048</v>
      </c>
      <c r="I10118">
        <v>-1.0385307736661877</v>
      </c>
      <c r="J10118">
        <v>2.2542942457764172</v>
      </c>
    </row>
    <row r="10119" spans="1:10" x14ac:dyDescent="0.2">
      <c r="A10119">
        <v>35211691</v>
      </c>
      <c r="B10119">
        <v>958</v>
      </c>
      <c r="C10119">
        <v>1</v>
      </c>
      <c r="D10119">
        <v>4</v>
      </c>
      <c r="E10119">
        <v>1</v>
      </c>
      <c r="F10119">
        <v>5</v>
      </c>
      <c r="G10119">
        <v>-1.7132399661703406</v>
      </c>
      <c r="H10119">
        <v>0.11328240364370928</v>
      </c>
      <c r="I10119">
        <v>-1.0574420812263381</v>
      </c>
      <c r="J10119">
        <v>2.3209021947466102</v>
      </c>
    </row>
    <row r="10120" spans="1:10" x14ac:dyDescent="0.2">
      <c r="A10120">
        <v>35211693</v>
      </c>
      <c r="B10120">
        <v>658</v>
      </c>
      <c r="C10120">
        <v>1</v>
      </c>
      <c r="D10120">
        <v>4</v>
      </c>
      <c r="E10120">
        <v>1</v>
      </c>
      <c r="F10120">
        <v>5</v>
      </c>
      <c r="G10120">
        <v>-1.7665706394316891</v>
      </c>
      <c r="H10120">
        <v>0.44450639721202351</v>
      </c>
      <c r="I10120">
        <v>-0.81151122072289716</v>
      </c>
      <c r="J10120">
        <v>2.0823225089460595</v>
      </c>
    </row>
    <row r="10121" spans="1:10" x14ac:dyDescent="0.2">
      <c r="A10121">
        <v>35211695</v>
      </c>
      <c r="B10121">
        <v>1165</v>
      </c>
      <c r="C10121">
        <v>1</v>
      </c>
      <c r="D10121">
        <v>5</v>
      </c>
      <c r="E10121">
        <v>1</v>
      </c>
      <c r="F10121">
        <v>5</v>
      </c>
      <c r="G10121">
        <v>-1.9798229802612579</v>
      </c>
      <c r="H10121">
        <v>0.95573485396038715</v>
      </c>
      <c r="I10121">
        <v>-0.95939339667403967</v>
      </c>
      <c r="J10121">
        <v>2.7295889604540733</v>
      </c>
    </row>
    <row r="10122" spans="1:10" x14ac:dyDescent="0.2">
      <c r="A10122">
        <v>35211696</v>
      </c>
      <c r="B10122">
        <v>415</v>
      </c>
      <c r="C10122">
        <v>3</v>
      </c>
      <c r="D10122">
        <v>5</v>
      </c>
      <c r="E10122">
        <v>2</v>
      </c>
      <c r="F10122">
        <v>5</v>
      </c>
      <c r="G10122">
        <v>-0.20355296723988406</v>
      </c>
      <c r="H10122">
        <v>1.1328859706211798</v>
      </c>
      <c r="I10122">
        <v>-0.60343892226556584</v>
      </c>
      <c r="J10122">
        <v>2.1311321907414689</v>
      </c>
    </row>
    <row r="10123" spans="1:10" x14ac:dyDescent="0.2">
      <c r="A10123">
        <v>35211697</v>
      </c>
      <c r="B10123">
        <v>1386</v>
      </c>
      <c r="C10123">
        <v>3</v>
      </c>
      <c r="D10123">
        <v>5</v>
      </c>
      <c r="E10123">
        <v>2</v>
      </c>
      <c r="F10123">
        <v>5</v>
      </c>
      <c r="G10123">
        <v>-0.13056881625041666</v>
      </c>
      <c r="H10123">
        <v>1.4714600971761083</v>
      </c>
      <c r="I10123">
        <v>-0.57752567291720003</v>
      </c>
      <c r="J10123">
        <v>1.8484288647291798</v>
      </c>
    </row>
    <row r="10124" spans="1:10" x14ac:dyDescent="0.2">
      <c r="A10124">
        <v>35211698</v>
      </c>
      <c r="B10124">
        <v>627</v>
      </c>
      <c r="C10124">
        <v>2</v>
      </c>
      <c r="D10124">
        <v>4</v>
      </c>
      <c r="E10124">
        <v>1</v>
      </c>
      <c r="F10124">
        <v>5</v>
      </c>
      <c r="G10124">
        <v>-0.47156949494646067</v>
      </c>
      <c r="H10124">
        <v>0.45460640460042157</v>
      </c>
      <c r="I10124">
        <v>-0.89400538491026293</v>
      </c>
      <c r="J10124">
        <v>1.1158589425539251</v>
      </c>
    </row>
    <row r="10125" spans="1:10" x14ac:dyDescent="0.2">
      <c r="A10125">
        <v>35211699</v>
      </c>
      <c r="B10125">
        <v>603</v>
      </c>
      <c r="C10125">
        <v>4</v>
      </c>
      <c r="D10125">
        <v>5</v>
      </c>
      <c r="E10125">
        <v>1</v>
      </c>
      <c r="F10125">
        <v>5</v>
      </c>
      <c r="G10125">
        <v>7.71922493467323E-2</v>
      </c>
      <c r="H10125">
        <v>0.78602497109567615</v>
      </c>
      <c r="I10125">
        <v>-1.2162902409694767</v>
      </c>
      <c r="J10125">
        <v>1.7075641548204206</v>
      </c>
    </row>
    <row r="10126" spans="1:10" x14ac:dyDescent="0.2">
      <c r="A10126">
        <v>35211701</v>
      </c>
      <c r="B10126">
        <v>4819</v>
      </c>
      <c r="C10126">
        <v>5</v>
      </c>
      <c r="D10126">
        <v>5</v>
      </c>
      <c r="E10126">
        <v>1</v>
      </c>
      <c r="F10126">
        <v>5</v>
      </c>
      <c r="G10126">
        <v>1.0089859839933539</v>
      </c>
      <c r="H10126">
        <v>1.3459094630974131</v>
      </c>
      <c r="I10126">
        <v>-0.96259828964806671</v>
      </c>
      <c r="J10126">
        <v>2.5517652542922153</v>
      </c>
    </row>
    <row r="10127" spans="1:10" x14ac:dyDescent="0.2">
      <c r="A10127">
        <v>35211702</v>
      </c>
      <c r="B10127">
        <v>1191</v>
      </c>
      <c r="C10127">
        <v>1</v>
      </c>
      <c r="D10127">
        <v>4</v>
      </c>
      <c r="E10127">
        <v>1</v>
      </c>
      <c r="F10127">
        <v>5</v>
      </c>
      <c r="G10127">
        <v>-1.6441807214703423</v>
      </c>
      <c r="H10127">
        <v>0.11937821456058301</v>
      </c>
      <c r="I10127">
        <v>-0.74074880233569074</v>
      </c>
      <c r="J10127">
        <v>2.0304131899841362</v>
      </c>
    </row>
    <row r="10128" spans="1:10" x14ac:dyDescent="0.2">
      <c r="A10128">
        <v>35211704</v>
      </c>
      <c r="B10128">
        <v>540</v>
      </c>
      <c r="C10128">
        <v>1</v>
      </c>
      <c r="D10128">
        <v>4</v>
      </c>
      <c r="E10128">
        <v>3</v>
      </c>
      <c r="F10128">
        <v>5</v>
      </c>
      <c r="G10128">
        <v>-1.4818125546587144</v>
      </c>
      <c r="H10128">
        <v>0.23069358894330094</v>
      </c>
      <c r="I10128">
        <v>-0.18453232574506187</v>
      </c>
      <c r="J10128">
        <v>2.151957163646784</v>
      </c>
    </row>
    <row r="10129" spans="1:10" x14ac:dyDescent="0.2">
      <c r="A10129">
        <v>35211705</v>
      </c>
      <c r="B10129">
        <v>1108</v>
      </c>
      <c r="C10129">
        <v>2</v>
      </c>
      <c r="D10129">
        <v>4</v>
      </c>
      <c r="E10129">
        <v>5</v>
      </c>
      <c r="F10129">
        <v>5</v>
      </c>
      <c r="G10129">
        <v>-0.72361473134754672</v>
      </c>
      <c r="H10129">
        <v>0.26350792392258637</v>
      </c>
      <c r="I10129">
        <v>0.63170644227751316</v>
      </c>
      <c r="J10129">
        <v>1.64077823613894</v>
      </c>
    </row>
    <row r="10130" spans="1:10" x14ac:dyDescent="0.2">
      <c r="A10130">
        <v>35211706</v>
      </c>
      <c r="B10130">
        <v>715</v>
      </c>
      <c r="C10130">
        <v>1</v>
      </c>
      <c r="D10130">
        <v>4</v>
      </c>
      <c r="E10130">
        <v>3</v>
      </c>
      <c r="F10130">
        <v>5</v>
      </c>
      <c r="G10130">
        <v>-1.1759318978398594</v>
      </c>
      <c r="H10130">
        <v>8.7965330575446574E-2</v>
      </c>
      <c r="I10130">
        <v>-0.10866021478492945</v>
      </c>
      <c r="J10130">
        <v>1.7607105123998161</v>
      </c>
    </row>
    <row r="10131" spans="1:10" x14ac:dyDescent="0.2">
      <c r="A10131">
        <v>35211707</v>
      </c>
      <c r="B10131">
        <v>609</v>
      </c>
      <c r="C10131">
        <v>1</v>
      </c>
      <c r="D10131">
        <v>2</v>
      </c>
      <c r="E10131">
        <v>4</v>
      </c>
      <c r="F10131">
        <v>5</v>
      </c>
      <c r="G10131">
        <v>-0.98959290981719783</v>
      </c>
      <c r="H10131">
        <v>-0.61087261659609238</v>
      </c>
      <c r="I10131">
        <v>0.31815614497521183</v>
      </c>
      <c r="J10131">
        <v>0.75699064420971307</v>
      </c>
    </row>
    <row r="10132" spans="1:10" x14ac:dyDescent="0.2">
      <c r="A10132">
        <v>35211708</v>
      </c>
      <c r="B10132">
        <v>410</v>
      </c>
      <c r="C10132">
        <v>1</v>
      </c>
      <c r="D10132">
        <v>3</v>
      </c>
      <c r="E10132">
        <v>4</v>
      </c>
      <c r="F10132">
        <v>5</v>
      </c>
      <c r="G10132">
        <v>-1.3103894040419533</v>
      </c>
      <c r="H10132">
        <v>-0.27052275751307964</v>
      </c>
      <c r="I10132">
        <v>0.11738409087596607</v>
      </c>
      <c r="J10132">
        <v>1.5747171907220086</v>
      </c>
    </row>
    <row r="10133" spans="1:10" x14ac:dyDescent="0.2">
      <c r="A10133">
        <v>35211711</v>
      </c>
      <c r="B10133">
        <v>1420</v>
      </c>
      <c r="C10133">
        <v>1</v>
      </c>
      <c r="D10133">
        <v>5</v>
      </c>
      <c r="E10133">
        <v>2</v>
      </c>
      <c r="F10133">
        <v>5</v>
      </c>
      <c r="G10133">
        <v>-1.5578157707628904</v>
      </c>
      <c r="H10133">
        <v>0.60944179537597232</v>
      </c>
      <c r="I10133">
        <v>-0.60086223335337607</v>
      </c>
      <c r="J10133">
        <v>2.6945205539845323</v>
      </c>
    </row>
    <row r="10134" spans="1:10" x14ac:dyDescent="0.2">
      <c r="A10134">
        <v>35211712</v>
      </c>
      <c r="B10134">
        <v>634</v>
      </c>
      <c r="C10134">
        <v>1</v>
      </c>
      <c r="D10134">
        <v>4</v>
      </c>
      <c r="E10134">
        <v>2</v>
      </c>
      <c r="F10134">
        <v>5</v>
      </c>
      <c r="G10134">
        <v>-1.6653432128547558</v>
      </c>
      <c r="H10134">
        <v>0.15202106397867526</v>
      </c>
      <c r="I10134">
        <v>-0.43652130415885448</v>
      </c>
      <c r="J10134">
        <v>2.4052121844437062</v>
      </c>
    </row>
    <row r="10135" spans="1:10" x14ac:dyDescent="0.2">
      <c r="A10135">
        <v>35211713</v>
      </c>
      <c r="B10135">
        <v>1074</v>
      </c>
      <c r="C10135">
        <v>1</v>
      </c>
      <c r="D10135">
        <v>4</v>
      </c>
      <c r="E10135">
        <v>2</v>
      </c>
      <c r="F10135">
        <v>5</v>
      </c>
      <c r="G10135">
        <v>-1.6242985460330295</v>
      </c>
      <c r="H10135">
        <v>0.53120606663130665</v>
      </c>
      <c r="I10135">
        <v>-0.36648742210153662</v>
      </c>
      <c r="J10135">
        <v>2.7071433929091957</v>
      </c>
    </row>
    <row r="10136" spans="1:10" x14ac:dyDescent="0.2">
      <c r="A10136">
        <v>35211714</v>
      </c>
      <c r="B10136">
        <v>744</v>
      </c>
      <c r="C10136">
        <v>1</v>
      </c>
      <c r="D10136">
        <v>5</v>
      </c>
      <c r="E10136">
        <v>2</v>
      </c>
      <c r="F10136">
        <v>5</v>
      </c>
      <c r="G10136">
        <v>-1.8345022421175081</v>
      </c>
      <c r="H10136">
        <v>0.66907827128749819</v>
      </c>
      <c r="I10136">
        <v>-0.51594280149840532</v>
      </c>
      <c r="J10136">
        <v>3.0037688348670994</v>
      </c>
    </row>
    <row r="10137" spans="1:10" x14ac:dyDescent="0.2">
      <c r="A10137">
        <v>35211715</v>
      </c>
      <c r="B10137">
        <v>967</v>
      </c>
      <c r="C10137">
        <v>1</v>
      </c>
      <c r="D10137">
        <v>5</v>
      </c>
      <c r="E10137">
        <v>2</v>
      </c>
      <c r="F10137">
        <v>5</v>
      </c>
      <c r="G10137">
        <v>-1.4936734250978927</v>
      </c>
      <c r="H10137">
        <v>1.7303167307345033</v>
      </c>
      <c r="I10137">
        <v>-0.67753186333023119</v>
      </c>
      <c r="J10137">
        <v>2.3829938010022298</v>
      </c>
    </row>
    <row r="10138" spans="1:10" x14ac:dyDescent="0.2">
      <c r="A10138">
        <v>35211716</v>
      </c>
      <c r="B10138">
        <v>2824</v>
      </c>
      <c r="C10138">
        <v>1</v>
      </c>
      <c r="D10138">
        <v>4</v>
      </c>
      <c r="E10138">
        <v>1</v>
      </c>
      <c r="F10138">
        <v>5</v>
      </c>
      <c r="G10138">
        <v>-1.1599768538167528</v>
      </c>
      <c r="H10138">
        <v>0.49314437857587073</v>
      </c>
      <c r="I10138">
        <v>-1.2217988506696909</v>
      </c>
      <c r="J10138">
        <v>2.9931070403936184</v>
      </c>
    </row>
    <row r="10139" spans="1:10" x14ac:dyDescent="0.2">
      <c r="A10139">
        <v>35211718</v>
      </c>
      <c r="B10139">
        <v>1144</v>
      </c>
      <c r="C10139">
        <v>1</v>
      </c>
      <c r="D10139">
        <v>4</v>
      </c>
      <c r="E10139">
        <v>1</v>
      </c>
      <c r="F10139">
        <v>5</v>
      </c>
      <c r="G10139">
        <v>-1.5498361165047592</v>
      </c>
      <c r="H10139">
        <v>0.2319535421855648</v>
      </c>
      <c r="I10139">
        <v>-0.86166325978210301</v>
      </c>
      <c r="J10139">
        <v>2.5275693838059063</v>
      </c>
    </row>
    <row r="10140" spans="1:10" x14ac:dyDescent="0.2">
      <c r="A10140">
        <v>35211719</v>
      </c>
      <c r="B10140">
        <v>776</v>
      </c>
      <c r="C10140">
        <v>1</v>
      </c>
      <c r="D10140">
        <v>3</v>
      </c>
      <c r="E10140">
        <v>1</v>
      </c>
      <c r="F10140">
        <v>5</v>
      </c>
      <c r="G10140">
        <v>-1.600779375026252</v>
      </c>
      <c r="H10140">
        <v>-0.19769930284842027</v>
      </c>
      <c r="I10140">
        <v>-0.76860460994632074</v>
      </c>
      <c r="J10140">
        <v>2.4091809264309116</v>
      </c>
    </row>
    <row r="10141" spans="1:10" x14ac:dyDescent="0.2">
      <c r="A10141">
        <v>35211720</v>
      </c>
      <c r="B10141">
        <v>655</v>
      </c>
      <c r="C10141">
        <v>1</v>
      </c>
      <c r="D10141">
        <v>3</v>
      </c>
      <c r="E10141">
        <v>1</v>
      </c>
      <c r="F10141">
        <v>5</v>
      </c>
      <c r="G10141">
        <v>-1.0883338253725037</v>
      </c>
      <c r="H10141">
        <v>-0.25559053914116459</v>
      </c>
      <c r="I10141">
        <v>-1.0411017424517417</v>
      </c>
      <c r="J10141">
        <v>1.8047846933099669</v>
      </c>
    </row>
    <row r="10142" spans="1:10" x14ac:dyDescent="0.2">
      <c r="A10142">
        <v>35211721</v>
      </c>
      <c r="B10142">
        <v>736</v>
      </c>
      <c r="C10142">
        <v>1</v>
      </c>
      <c r="D10142">
        <v>4</v>
      </c>
      <c r="E10142">
        <v>1</v>
      </c>
      <c r="F10142">
        <v>5</v>
      </c>
      <c r="G10142">
        <v>-1.201556242063639</v>
      </c>
      <c r="H10142">
        <v>9.9327583221862234E-2</v>
      </c>
      <c r="I10142">
        <v>-1.1350678510328107</v>
      </c>
      <c r="J10142">
        <v>3.0912777976065069</v>
      </c>
    </row>
    <row r="10143" spans="1:10" x14ac:dyDescent="0.2">
      <c r="A10143">
        <v>35211722</v>
      </c>
      <c r="B10143">
        <v>626</v>
      </c>
      <c r="C10143">
        <v>1</v>
      </c>
      <c r="D10143">
        <v>4</v>
      </c>
      <c r="E10143">
        <v>1</v>
      </c>
      <c r="F10143">
        <v>5</v>
      </c>
      <c r="G10143">
        <v>-1.6324140711188466</v>
      </c>
      <c r="H10143">
        <v>0.30168271017863035</v>
      </c>
      <c r="I10143">
        <v>-0.85551267185211288</v>
      </c>
      <c r="J10143">
        <v>3.1128154465634852</v>
      </c>
    </row>
    <row r="10144" spans="1:10" x14ac:dyDescent="0.2">
      <c r="A10144">
        <v>35211723</v>
      </c>
      <c r="B10144">
        <v>644</v>
      </c>
      <c r="C10144">
        <v>1</v>
      </c>
      <c r="D10144">
        <v>4</v>
      </c>
      <c r="E10144">
        <v>1</v>
      </c>
      <c r="F10144">
        <v>5</v>
      </c>
      <c r="G10144">
        <v>-1.2335983668815294</v>
      </c>
      <c r="H10144">
        <v>0.19338860260430041</v>
      </c>
      <c r="I10144">
        <v>-1.0011966370147833</v>
      </c>
      <c r="J10144">
        <v>2.7905298458998562</v>
      </c>
    </row>
    <row r="10145" spans="1:10" x14ac:dyDescent="0.2">
      <c r="A10145">
        <v>35211724</v>
      </c>
      <c r="B10145">
        <v>847</v>
      </c>
      <c r="C10145">
        <v>1</v>
      </c>
      <c r="D10145">
        <v>4</v>
      </c>
      <c r="E10145">
        <v>1</v>
      </c>
      <c r="F10145">
        <v>5</v>
      </c>
      <c r="G10145">
        <v>-1.7406593006485573</v>
      </c>
      <c r="H10145">
        <v>0.47342641157206827</v>
      </c>
      <c r="I10145">
        <v>-1.0582085447266805</v>
      </c>
      <c r="J10145">
        <v>2.8726518526090024</v>
      </c>
    </row>
    <row r="10146" spans="1:10" x14ac:dyDescent="0.2">
      <c r="A10146">
        <v>35211725</v>
      </c>
      <c r="B10146">
        <v>661</v>
      </c>
      <c r="C10146">
        <v>1</v>
      </c>
      <c r="D10146">
        <v>4</v>
      </c>
      <c r="E10146">
        <v>1</v>
      </c>
      <c r="F10146">
        <v>5</v>
      </c>
      <c r="G10146">
        <v>-1.4352766104730992</v>
      </c>
      <c r="H10146">
        <v>0.43594080645204003</v>
      </c>
      <c r="I10146">
        <v>-1.0982256318141652</v>
      </c>
      <c r="J10146">
        <v>1.7565766889024457</v>
      </c>
    </row>
    <row r="10147" spans="1:10" x14ac:dyDescent="0.2">
      <c r="A10147">
        <v>35211726</v>
      </c>
      <c r="B10147">
        <v>860</v>
      </c>
      <c r="C10147">
        <v>1</v>
      </c>
      <c r="D10147">
        <v>4</v>
      </c>
      <c r="E10147">
        <v>1</v>
      </c>
      <c r="F10147">
        <v>5</v>
      </c>
      <c r="G10147">
        <v>-1.6295649464204407</v>
      </c>
      <c r="H10147">
        <v>-1.3216818827291449E-3</v>
      </c>
      <c r="I10147">
        <v>-0.9695050524970954</v>
      </c>
      <c r="J10147">
        <v>2.2575761081980756</v>
      </c>
    </row>
    <row r="10148" spans="1:10" x14ac:dyDescent="0.2">
      <c r="A10148">
        <v>35211727</v>
      </c>
      <c r="B10148">
        <v>1021</v>
      </c>
      <c r="C10148">
        <v>1</v>
      </c>
      <c r="D10148">
        <v>4</v>
      </c>
      <c r="E10148">
        <v>1</v>
      </c>
      <c r="F10148">
        <v>5</v>
      </c>
      <c r="G10148">
        <v>-1.1954607652232156</v>
      </c>
      <c r="H10148">
        <v>0.28499407519876718</v>
      </c>
      <c r="I10148">
        <v>-0.95712932173419252</v>
      </c>
      <c r="J10148">
        <v>1.9048481170486162</v>
      </c>
    </row>
    <row r="10149" spans="1:10" x14ac:dyDescent="0.2">
      <c r="A10149">
        <v>35211728</v>
      </c>
      <c r="B10149">
        <v>557</v>
      </c>
      <c r="C10149">
        <v>1</v>
      </c>
      <c r="D10149">
        <v>4</v>
      </c>
      <c r="E10149">
        <v>1</v>
      </c>
      <c r="F10149">
        <v>5</v>
      </c>
      <c r="G10149">
        <v>-1.4997818036207304</v>
      </c>
      <c r="H10149">
        <v>0.40815722034851298</v>
      </c>
      <c r="I10149">
        <v>-1.2132107434855763</v>
      </c>
      <c r="J10149">
        <v>2.8243485442933798</v>
      </c>
    </row>
    <row r="10150" spans="1:10" x14ac:dyDescent="0.2">
      <c r="A10150">
        <v>35211729</v>
      </c>
      <c r="B10150">
        <v>727</v>
      </c>
      <c r="C10150">
        <v>1</v>
      </c>
      <c r="D10150">
        <v>2</v>
      </c>
      <c r="E10150">
        <v>2</v>
      </c>
      <c r="F10150">
        <v>4</v>
      </c>
      <c r="G10150">
        <v>-1.2963474843281944</v>
      </c>
      <c r="H10150">
        <v>-0.54184220405674943</v>
      </c>
      <c r="I10150">
        <v>-0.58580844889062922</v>
      </c>
      <c r="J10150">
        <v>0.69194066264993637</v>
      </c>
    </row>
    <row r="10151" spans="1:10" x14ac:dyDescent="0.2">
      <c r="A10151">
        <v>35211730</v>
      </c>
      <c r="B10151">
        <v>725</v>
      </c>
      <c r="C10151">
        <v>1</v>
      </c>
      <c r="D10151">
        <v>3</v>
      </c>
      <c r="E10151">
        <v>1</v>
      </c>
      <c r="F10151">
        <v>5</v>
      </c>
      <c r="G10151">
        <v>-1.3513725767749856</v>
      </c>
      <c r="H10151">
        <v>-0.14409976445903938</v>
      </c>
      <c r="I10151">
        <v>-0.8680222216266873</v>
      </c>
      <c r="J10151">
        <v>1.2870581203850273</v>
      </c>
    </row>
    <row r="10152" spans="1:10" x14ac:dyDescent="0.2">
      <c r="A10152">
        <v>35211731</v>
      </c>
      <c r="B10152">
        <v>678</v>
      </c>
      <c r="C10152">
        <v>1</v>
      </c>
      <c r="D10152">
        <v>1</v>
      </c>
      <c r="E10152">
        <v>1</v>
      </c>
      <c r="F10152">
        <v>4</v>
      </c>
      <c r="G10152">
        <v>-0.91124402160982054</v>
      </c>
      <c r="H10152">
        <v>-0.87185424087378127</v>
      </c>
      <c r="I10152">
        <v>-0.81440823397117967</v>
      </c>
      <c r="J10152">
        <v>0.44060396244617783</v>
      </c>
    </row>
    <row r="10153" spans="1:10" x14ac:dyDescent="0.2">
      <c r="A10153">
        <v>35211732</v>
      </c>
      <c r="B10153">
        <v>1056</v>
      </c>
      <c r="C10153">
        <v>1</v>
      </c>
      <c r="D10153">
        <v>2</v>
      </c>
      <c r="E10153">
        <v>3</v>
      </c>
      <c r="F10153">
        <v>5</v>
      </c>
      <c r="G10153">
        <v>-1.211216523655255</v>
      </c>
      <c r="H10153">
        <v>-0.59595569531875359</v>
      </c>
      <c r="I10153">
        <v>-0.14117856610678689</v>
      </c>
      <c r="J10153">
        <v>0.87333537730672128</v>
      </c>
    </row>
    <row r="10154" spans="1:10" x14ac:dyDescent="0.2">
      <c r="A10154">
        <v>35211733</v>
      </c>
      <c r="B10154">
        <v>670</v>
      </c>
      <c r="C10154">
        <v>1</v>
      </c>
      <c r="D10154">
        <v>2</v>
      </c>
      <c r="E10154">
        <v>1</v>
      </c>
      <c r="F10154">
        <v>4</v>
      </c>
      <c r="G10154">
        <v>-1.7816925572459459</v>
      </c>
      <c r="H10154">
        <v>-0.54819173675858146</v>
      </c>
      <c r="I10154">
        <v>-0.90279228693616786</v>
      </c>
      <c r="J10154">
        <v>0.60507070998185597</v>
      </c>
    </row>
    <row r="10155" spans="1:10" x14ac:dyDescent="0.2">
      <c r="A10155">
        <v>35211734</v>
      </c>
      <c r="B10155">
        <v>1654</v>
      </c>
      <c r="C10155">
        <v>1</v>
      </c>
      <c r="D10155">
        <v>4</v>
      </c>
      <c r="E10155">
        <v>1</v>
      </c>
      <c r="F10155">
        <v>5</v>
      </c>
      <c r="G10155">
        <v>-1.1531352621279549</v>
      </c>
      <c r="H10155">
        <v>2.5550028224268967E-2</v>
      </c>
      <c r="I10155">
        <v>-1.0588460029907851</v>
      </c>
      <c r="J10155">
        <v>2.1628463264733426</v>
      </c>
    </row>
    <row r="10156" spans="1:10" x14ac:dyDescent="0.2">
      <c r="A10156">
        <v>35211735</v>
      </c>
      <c r="B10156">
        <v>1234</v>
      </c>
      <c r="C10156">
        <v>1</v>
      </c>
      <c r="D10156">
        <v>3</v>
      </c>
      <c r="E10156">
        <v>2</v>
      </c>
      <c r="F10156">
        <v>5</v>
      </c>
      <c r="G10156">
        <v>-1.6546241451560806</v>
      </c>
      <c r="H10156">
        <v>-0.40552141737893649</v>
      </c>
      <c r="I10156">
        <v>-0.70600458985345549</v>
      </c>
      <c r="J10156">
        <v>0.9422696255120484</v>
      </c>
    </row>
    <row r="10157" spans="1:10" x14ac:dyDescent="0.2">
      <c r="A10157">
        <v>35211737</v>
      </c>
      <c r="B10157">
        <v>637</v>
      </c>
      <c r="C10157">
        <v>1</v>
      </c>
      <c r="D10157">
        <v>3</v>
      </c>
      <c r="E10157">
        <v>1</v>
      </c>
      <c r="F10157">
        <v>5</v>
      </c>
      <c r="G10157">
        <v>-1.4489639396742677</v>
      </c>
      <c r="H10157">
        <v>-0.1705734379748324</v>
      </c>
      <c r="I10157">
        <v>-1.0533738925542142</v>
      </c>
      <c r="J10157">
        <v>1.5192035874898855</v>
      </c>
    </row>
    <row r="10158" spans="1:10" x14ac:dyDescent="0.2">
      <c r="A10158">
        <v>35211738</v>
      </c>
      <c r="B10158">
        <v>739</v>
      </c>
      <c r="C10158">
        <v>1</v>
      </c>
      <c r="D10158">
        <v>4</v>
      </c>
      <c r="E10158">
        <v>1</v>
      </c>
      <c r="F10158">
        <v>5</v>
      </c>
      <c r="G10158">
        <v>-1.1296177202590951</v>
      </c>
      <c r="H10158">
        <v>0.36395677823659567</v>
      </c>
      <c r="I10158">
        <v>-1.1476733064913367</v>
      </c>
      <c r="J10158">
        <v>1.6885130448724526</v>
      </c>
    </row>
    <row r="10159" spans="1:10" x14ac:dyDescent="0.2">
      <c r="A10159">
        <v>35211739</v>
      </c>
      <c r="B10159">
        <v>714</v>
      </c>
      <c r="C10159">
        <v>1</v>
      </c>
      <c r="D10159">
        <v>2</v>
      </c>
      <c r="E10159">
        <v>1</v>
      </c>
      <c r="F10159">
        <v>4</v>
      </c>
      <c r="G10159">
        <v>-0.82702252493170592</v>
      </c>
      <c r="H10159">
        <v>-0.54726457112307991</v>
      </c>
      <c r="I10159">
        <v>-1.0692954401965977</v>
      </c>
      <c r="J10159">
        <v>0.68245750932632865</v>
      </c>
    </row>
    <row r="10160" spans="1:10" x14ac:dyDescent="0.2">
      <c r="A10160">
        <v>35211740</v>
      </c>
      <c r="B10160">
        <v>680</v>
      </c>
      <c r="C10160">
        <v>1</v>
      </c>
      <c r="D10160">
        <v>2</v>
      </c>
      <c r="E10160">
        <v>1</v>
      </c>
      <c r="F10160">
        <v>5</v>
      </c>
      <c r="G10160">
        <v>-1.4810724744249972</v>
      </c>
      <c r="H10160">
        <v>-0.51097287954556925</v>
      </c>
      <c r="I10160">
        <v>-0.9426001448825222</v>
      </c>
      <c r="J10160">
        <v>0.81902206893478391</v>
      </c>
    </row>
    <row r="10161" spans="1:10" x14ac:dyDescent="0.2">
      <c r="A10161">
        <v>35211741</v>
      </c>
      <c r="B10161">
        <v>610</v>
      </c>
      <c r="C10161">
        <v>1</v>
      </c>
      <c r="D10161">
        <v>2</v>
      </c>
      <c r="E10161">
        <v>1</v>
      </c>
      <c r="F10161">
        <v>5</v>
      </c>
      <c r="G10161">
        <v>-1.4449906359623845</v>
      </c>
      <c r="H10161">
        <v>-0.61830303234244299</v>
      </c>
      <c r="I10161">
        <v>-0.9405140490307774</v>
      </c>
      <c r="J10161">
        <v>1.133261696591525</v>
      </c>
    </row>
    <row r="10162" spans="1:10" x14ac:dyDescent="0.2">
      <c r="A10162">
        <v>35211742</v>
      </c>
      <c r="B10162">
        <v>464</v>
      </c>
      <c r="C10162">
        <v>1</v>
      </c>
      <c r="D10162">
        <v>4</v>
      </c>
      <c r="E10162">
        <v>1</v>
      </c>
      <c r="F10162">
        <v>4</v>
      </c>
      <c r="G10162">
        <v>-1.7525810613623571</v>
      </c>
      <c r="H10162">
        <v>-1.9737947971628311E-2</v>
      </c>
      <c r="I10162">
        <v>-1.0562300848771995</v>
      </c>
      <c r="J10162">
        <v>0.59066823497053278</v>
      </c>
    </row>
    <row r="10163" spans="1:10" x14ac:dyDescent="0.2">
      <c r="A10163">
        <v>35211743</v>
      </c>
      <c r="B10163">
        <v>1238</v>
      </c>
      <c r="C10163">
        <v>1</v>
      </c>
      <c r="D10163">
        <v>3</v>
      </c>
      <c r="E10163">
        <v>1</v>
      </c>
      <c r="F10163">
        <v>5</v>
      </c>
      <c r="G10163">
        <v>-1.255456632199603</v>
      </c>
      <c r="H10163">
        <v>-0.34306042081449867</v>
      </c>
      <c r="I10163">
        <v>-0.89393730695612994</v>
      </c>
      <c r="J10163">
        <v>0.80741316034959842</v>
      </c>
    </row>
    <row r="10164" spans="1:10" x14ac:dyDescent="0.2">
      <c r="A10164">
        <v>35211744</v>
      </c>
      <c r="B10164">
        <v>910</v>
      </c>
      <c r="C10164">
        <v>1</v>
      </c>
      <c r="D10164">
        <v>4</v>
      </c>
      <c r="E10164">
        <v>1</v>
      </c>
      <c r="F10164">
        <v>5</v>
      </c>
      <c r="G10164">
        <v>-1.6495764908973889</v>
      </c>
      <c r="H10164">
        <v>0.21105029348862825</v>
      </c>
      <c r="I10164">
        <v>-0.86671477189452417</v>
      </c>
      <c r="J10164">
        <v>1.8708276847923693</v>
      </c>
    </row>
    <row r="10165" spans="1:10" x14ac:dyDescent="0.2">
      <c r="A10165">
        <v>35211745</v>
      </c>
      <c r="B10165">
        <v>839</v>
      </c>
      <c r="C10165">
        <v>1</v>
      </c>
      <c r="D10165">
        <v>4</v>
      </c>
      <c r="E10165">
        <v>1</v>
      </c>
      <c r="F10165">
        <v>5</v>
      </c>
      <c r="G10165">
        <v>-1.5804809815012113</v>
      </c>
      <c r="H10165">
        <v>-3.0940543461286871E-2</v>
      </c>
      <c r="I10165">
        <v>-0.77896610392375276</v>
      </c>
      <c r="J10165">
        <v>1.9265174459939658</v>
      </c>
    </row>
    <row r="10166" spans="1:10" x14ac:dyDescent="0.2">
      <c r="A10166">
        <v>35211746</v>
      </c>
      <c r="B10166">
        <v>534</v>
      </c>
      <c r="C10166">
        <v>1</v>
      </c>
      <c r="D10166">
        <v>4</v>
      </c>
      <c r="E10166">
        <v>1</v>
      </c>
      <c r="F10166">
        <v>5</v>
      </c>
      <c r="G10166">
        <v>-1.3459729233069657</v>
      </c>
      <c r="H10166">
        <v>-3.5451368566863706E-2</v>
      </c>
      <c r="I10166">
        <v>-0.90858007348630943</v>
      </c>
      <c r="J10166">
        <v>1.8679507666563728</v>
      </c>
    </row>
    <row r="10167" spans="1:10" x14ac:dyDescent="0.2">
      <c r="A10167">
        <v>35211747</v>
      </c>
      <c r="B10167">
        <v>527</v>
      </c>
      <c r="C10167">
        <v>1</v>
      </c>
      <c r="D10167">
        <v>3</v>
      </c>
      <c r="E10167">
        <v>1</v>
      </c>
      <c r="F10167">
        <v>5</v>
      </c>
      <c r="G10167">
        <v>-1.2841593376206308</v>
      </c>
      <c r="H10167">
        <v>-0.26934425966849501</v>
      </c>
      <c r="I10167">
        <v>-1.1190343613779177</v>
      </c>
      <c r="J10167">
        <v>1.5658536610944651</v>
      </c>
    </row>
    <row r="10168" spans="1:10" x14ac:dyDescent="0.2">
      <c r="A10168">
        <v>35211748</v>
      </c>
      <c r="B10168">
        <v>1242</v>
      </c>
      <c r="C10168">
        <v>1</v>
      </c>
      <c r="D10168">
        <v>4</v>
      </c>
      <c r="E10168">
        <v>1</v>
      </c>
      <c r="F10168">
        <v>5</v>
      </c>
      <c r="G10168">
        <v>-1.4476252192476102</v>
      </c>
      <c r="H10168">
        <v>0.14919696967011256</v>
      </c>
      <c r="I10168">
        <v>-0.75934800296539917</v>
      </c>
      <c r="J10168">
        <v>1.7779983375771908</v>
      </c>
    </row>
    <row r="10169" spans="1:10" x14ac:dyDescent="0.2">
      <c r="A10169">
        <v>35211749</v>
      </c>
      <c r="B10169">
        <v>962</v>
      </c>
      <c r="C10169">
        <v>1</v>
      </c>
      <c r="D10169">
        <v>4</v>
      </c>
      <c r="E10169">
        <v>4</v>
      </c>
      <c r="F10169">
        <v>5</v>
      </c>
      <c r="G10169">
        <v>-1.5558615668479361</v>
      </c>
      <c r="H10169">
        <v>0.32374532551600027</v>
      </c>
      <c r="I10169">
        <v>0.31806600565140186</v>
      </c>
      <c r="J10169">
        <v>1.9275229658946293</v>
      </c>
    </row>
    <row r="10170" spans="1:10" x14ac:dyDescent="0.2">
      <c r="A10170">
        <v>35211750</v>
      </c>
      <c r="B10170">
        <v>804</v>
      </c>
      <c r="C10170">
        <v>1</v>
      </c>
      <c r="D10170">
        <v>4</v>
      </c>
      <c r="E10170">
        <v>1</v>
      </c>
      <c r="F10170">
        <v>5</v>
      </c>
      <c r="G10170">
        <v>-1.9588374734381637</v>
      </c>
      <c r="H10170">
        <v>0.47888560740170588</v>
      </c>
      <c r="I10170">
        <v>-0.88498521555883336</v>
      </c>
      <c r="J10170">
        <v>2.3794878399257051</v>
      </c>
    </row>
    <row r="10171" spans="1:10" x14ac:dyDescent="0.2">
      <c r="A10171">
        <v>35211751</v>
      </c>
      <c r="B10171">
        <v>757</v>
      </c>
      <c r="C10171">
        <v>1</v>
      </c>
      <c r="D10171">
        <v>4</v>
      </c>
      <c r="E10171">
        <v>1</v>
      </c>
      <c r="F10171">
        <v>5</v>
      </c>
      <c r="G10171">
        <v>-1.8039892603122467</v>
      </c>
      <c r="H10171">
        <v>0.40822197033776692</v>
      </c>
      <c r="I10171">
        <v>-0.95186451842492015</v>
      </c>
      <c r="J10171">
        <v>2.4921553166526369</v>
      </c>
    </row>
    <row r="10172" spans="1:10" x14ac:dyDescent="0.2">
      <c r="A10172">
        <v>35211754</v>
      </c>
      <c r="B10172">
        <v>1031</v>
      </c>
      <c r="C10172">
        <v>1</v>
      </c>
      <c r="D10172">
        <v>5</v>
      </c>
      <c r="E10172">
        <v>1</v>
      </c>
      <c r="F10172">
        <v>5</v>
      </c>
      <c r="G10172">
        <v>-1.4204314537245293</v>
      </c>
      <c r="H10172">
        <v>0.60683783048792506</v>
      </c>
      <c r="I10172">
        <v>-0.94459872066939854</v>
      </c>
      <c r="J10172">
        <v>2.4337581217756825</v>
      </c>
    </row>
    <row r="10173" spans="1:10" x14ac:dyDescent="0.2">
      <c r="A10173">
        <v>35211755</v>
      </c>
      <c r="B10173">
        <v>512</v>
      </c>
      <c r="C10173">
        <v>1</v>
      </c>
      <c r="D10173">
        <v>5</v>
      </c>
      <c r="E10173">
        <v>1</v>
      </c>
      <c r="F10173">
        <v>5</v>
      </c>
      <c r="G10173">
        <v>-1.5489233373006455</v>
      </c>
      <c r="H10173">
        <v>0.60145899126434577</v>
      </c>
      <c r="I10173">
        <v>-1.0102424725403742</v>
      </c>
      <c r="J10173">
        <v>2.5383680983268144</v>
      </c>
    </row>
    <row r="10174" spans="1:10" x14ac:dyDescent="0.2">
      <c r="A10174">
        <v>35211756</v>
      </c>
      <c r="B10174">
        <v>968</v>
      </c>
      <c r="C10174">
        <v>1</v>
      </c>
      <c r="D10174">
        <v>4</v>
      </c>
      <c r="E10174">
        <v>2</v>
      </c>
      <c r="F10174">
        <v>5</v>
      </c>
      <c r="G10174">
        <v>-2.1157435958142159</v>
      </c>
      <c r="H10174">
        <v>0.44668440901957451</v>
      </c>
      <c r="I10174">
        <v>-0.70940157476482213</v>
      </c>
      <c r="J10174">
        <v>2.2689454749346671</v>
      </c>
    </row>
    <row r="10175" spans="1:10" x14ac:dyDescent="0.2">
      <c r="A10175">
        <v>35211757</v>
      </c>
      <c r="B10175">
        <v>607</v>
      </c>
      <c r="C10175">
        <v>1</v>
      </c>
      <c r="D10175">
        <v>5</v>
      </c>
      <c r="E10175">
        <v>2</v>
      </c>
      <c r="F10175">
        <v>5</v>
      </c>
      <c r="G10175">
        <v>-2.0152967345765909</v>
      </c>
      <c r="H10175">
        <v>0.61509645558744852</v>
      </c>
      <c r="I10175">
        <v>-0.59599628420981343</v>
      </c>
      <c r="J10175">
        <v>2.4632695230128885</v>
      </c>
    </row>
    <row r="10176" spans="1:10" x14ac:dyDescent="0.2">
      <c r="A10176">
        <v>35211758</v>
      </c>
      <c r="B10176">
        <v>849</v>
      </c>
      <c r="C10176">
        <v>1</v>
      </c>
      <c r="D10176">
        <v>5</v>
      </c>
      <c r="E10176">
        <v>2</v>
      </c>
      <c r="F10176">
        <v>5</v>
      </c>
      <c r="G10176">
        <v>-2.0572466550253314</v>
      </c>
      <c r="H10176">
        <v>0.60375081292981148</v>
      </c>
      <c r="I10176">
        <v>-0.66993601682736159</v>
      </c>
      <c r="J10176">
        <v>2.4521843861108001</v>
      </c>
    </row>
    <row r="10177" spans="1:10" x14ac:dyDescent="0.2">
      <c r="A10177">
        <v>35211760</v>
      </c>
      <c r="B10177">
        <v>1379</v>
      </c>
      <c r="C10177">
        <v>1</v>
      </c>
      <c r="D10177">
        <v>4</v>
      </c>
      <c r="E10177">
        <v>1</v>
      </c>
      <c r="F10177">
        <v>5</v>
      </c>
      <c r="G10177">
        <v>-1.7006795367230214</v>
      </c>
      <c r="H10177">
        <v>0.32461215788049808</v>
      </c>
      <c r="I10177">
        <v>-0.99527350644729395</v>
      </c>
      <c r="J10177">
        <v>2.2455449261785709</v>
      </c>
    </row>
    <row r="10178" spans="1:10" x14ac:dyDescent="0.2">
      <c r="A10178">
        <v>35211761</v>
      </c>
      <c r="B10178">
        <v>553</v>
      </c>
      <c r="C10178">
        <v>1</v>
      </c>
      <c r="D10178">
        <v>4</v>
      </c>
      <c r="E10178">
        <v>1</v>
      </c>
      <c r="F10178">
        <v>5</v>
      </c>
      <c r="G10178">
        <v>-1.4582527117593558</v>
      </c>
      <c r="H10178">
        <v>0.36035199449587257</v>
      </c>
      <c r="I10178">
        <v>-1.1837088442211552</v>
      </c>
      <c r="J10178">
        <v>2.6151240728062328</v>
      </c>
    </row>
    <row r="10179" spans="1:10" x14ac:dyDescent="0.2">
      <c r="A10179">
        <v>35211762</v>
      </c>
      <c r="B10179">
        <v>949</v>
      </c>
      <c r="C10179">
        <v>5</v>
      </c>
      <c r="D10179">
        <v>1</v>
      </c>
      <c r="E10179">
        <v>5</v>
      </c>
      <c r="F10179">
        <v>4</v>
      </c>
      <c r="G10179">
        <v>1.7024844138620203</v>
      </c>
      <c r="H10179">
        <v>-0.78648054016260183</v>
      </c>
      <c r="I10179">
        <v>3.4464457387496661</v>
      </c>
      <c r="J10179">
        <v>0.26145409227468464</v>
      </c>
    </row>
    <row r="10180" spans="1:10" x14ac:dyDescent="0.2">
      <c r="A10180">
        <v>35211763</v>
      </c>
      <c r="B10180">
        <v>922</v>
      </c>
      <c r="C10180">
        <v>1</v>
      </c>
      <c r="D10180">
        <v>4</v>
      </c>
      <c r="E10180">
        <v>3</v>
      </c>
      <c r="F10180">
        <v>5</v>
      </c>
      <c r="G10180">
        <v>-1.2917670270634438</v>
      </c>
      <c r="H10180">
        <v>0.12095534312763223</v>
      </c>
      <c r="I10180">
        <v>-0.18438684716456077</v>
      </c>
      <c r="J10180">
        <v>2.0667295227050513</v>
      </c>
    </row>
    <row r="10181" spans="1:10" x14ac:dyDescent="0.2">
      <c r="A10181">
        <v>35211764</v>
      </c>
      <c r="B10181">
        <v>820</v>
      </c>
      <c r="C10181">
        <v>1</v>
      </c>
      <c r="D10181">
        <v>4</v>
      </c>
      <c r="E10181">
        <v>1</v>
      </c>
      <c r="F10181">
        <v>5</v>
      </c>
      <c r="G10181">
        <v>-1.8590654286019375</v>
      </c>
      <c r="H10181">
        <v>0.55908692352004896</v>
      </c>
      <c r="I10181">
        <v>-0.82356103722645801</v>
      </c>
      <c r="J10181">
        <v>2.3799033521898849</v>
      </c>
    </row>
    <row r="10182" spans="1:10" x14ac:dyDescent="0.2">
      <c r="A10182">
        <v>35211765</v>
      </c>
      <c r="B10182">
        <v>1014</v>
      </c>
      <c r="C10182">
        <v>1</v>
      </c>
      <c r="D10182">
        <v>4</v>
      </c>
      <c r="E10182">
        <v>1</v>
      </c>
      <c r="F10182">
        <v>5</v>
      </c>
      <c r="G10182">
        <v>-1.5685561614409655</v>
      </c>
      <c r="H10182">
        <v>0.31784158363331272</v>
      </c>
      <c r="I10182">
        <v>-0.95578719072478835</v>
      </c>
      <c r="J10182">
        <v>2.5142316812574697</v>
      </c>
    </row>
    <row r="10183" spans="1:10" x14ac:dyDescent="0.2">
      <c r="A10183">
        <v>35211766</v>
      </c>
      <c r="B10183">
        <v>572</v>
      </c>
      <c r="C10183">
        <v>1</v>
      </c>
      <c r="D10183">
        <v>4</v>
      </c>
      <c r="E10183">
        <v>2</v>
      </c>
      <c r="F10183">
        <v>5</v>
      </c>
      <c r="G10183">
        <v>-1.7336718116256793</v>
      </c>
      <c r="H10183">
        <v>0.48520407191365489</v>
      </c>
      <c r="I10183">
        <v>-0.61195703780982935</v>
      </c>
      <c r="J10183">
        <v>2.6701282700475435</v>
      </c>
    </row>
    <row r="10184" spans="1:10" x14ac:dyDescent="0.2">
      <c r="A10184">
        <v>35211767</v>
      </c>
      <c r="B10184">
        <v>805</v>
      </c>
      <c r="C10184">
        <v>1</v>
      </c>
      <c r="D10184">
        <v>4</v>
      </c>
      <c r="E10184">
        <v>1</v>
      </c>
      <c r="F10184">
        <v>5</v>
      </c>
      <c r="G10184">
        <v>-1.2757659908091161</v>
      </c>
      <c r="H10184">
        <v>0.47312031484900835</v>
      </c>
      <c r="I10184">
        <v>-0.76353350939331044</v>
      </c>
      <c r="J10184">
        <v>2.3500158868494805</v>
      </c>
    </row>
    <row r="10185" spans="1:10" x14ac:dyDescent="0.2">
      <c r="A10185">
        <v>35211768</v>
      </c>
      <c r="B10185">
        <v>647</v>
      </c>
      <c r="C10185">
        <v>1</v>
      </c>
      <c r="D10185">
        <v>5</v>
      </c>
      <c r="E10185">
        <v>1</v>
      </c>
      <c r="F10185">
        <v>5</v>
      </c>
      <c r="G10185">
        <v>-1.6162740512506475</v>
      </c>
      <c r="H10185">
        <v>0.71736234887376404</v>
      </c>
      <c r="I10185">
        <v>-0.95479520864708511</v>
      </c>
      <c r="J10185">
        <v>2.5433538294458966</v>
      </c>
    </row>
    <row r="10186" spans="1:10" x14ac:dyDescent="0.2">
      <c r="A10186">
        <v>35211769</v>
      </c>
      <c r="B10186">
        <v>1406</v>
      </c>
      <c r="C10186">
        <v>1</v>
      </c>
      <c r="D10186">
        <v>4</v>
      </c>
      <c r="E10186">
        <v>1</v>
      </c>
      <c r="F10186">
        <v>5</v>
      </c>
      <c r="G10186">
        <v>-1.210484931579725</v>
      </c>
      <c r="H10186">
        <v>0.41868624058772613</v>
      </c>
      <c r="I10186">
        <v>-1.0052516874583732</v>
      </c>
      <c r="J10186">
        <v>2.3765859278564783</v>
      </c>
    </row>
    <row r="10187" spans="1:10" x14ac:dyDescent="0.2">
      <c r="A10187">
        <v>35211770</v>
      </c>
      <c r="B10187">
        <v>432</v>
      </c>
      <c r="C10187">
        <v>1</v>
      </c>
      <c r="D10187">
        <v>1</v>
      </c>
      <c r="E10187">
        <v>2</v>
      </c>
      <c r="F10187">
        <v>4</v>
      </c>
      <c r="G10187">
        <v>-0.81112573032807811</v>
      </c>
      <c r="H10187">
        <v>-0.81498299794471618</v>
      </c>
      <c r="I10187">
        <v>-0.47040883380938148</v>
      </c>
      <c r="J10187">
        <v>0.14010578331444559</v>
      </c>
    </row>
    <row r="10188" spans="1:10" x14ac:dyDescent="0.2">
      <c r="A10188">
        <v>35211772</v>
      </c>
      <c r="B10188">
        <v>579</v>
      </c>
      <c r="C10188">
        <v>1</v>
      </c>
      <c r="D10188">
        <v>5</v>
      </c>
      <c r="E10188">
        <v>1</v>
      </c>
      <c r="F10188">
        <v>5</v>
      </c>
      <c r="G10188">
        <v>-1.4131656123737253</v>
      </c>
      <c r="H10188">
        <v>0.63288762463323955</v>
      </c>
      <c r="I10188">
        <v>-1.2364151586820158</v>
      </c>
      <c r="J10188">
        <v>1.9503380846175364</v>
      </c>
    </row>
    <row r="10189" spans="1:10" x14ac:dyDescent="0.2">
      <c r="A10189">
        <v>35211774</v>
      </c>
      <c r="B10189">
        <v>679</v>
      </c>
      <c r="C10189">
        <v>1</v>
      </c>
      <c r="D10189">
        <v>2</v>
      </c>
      <c r="E10189">
        <v>1</v>
      </c>
      <c r="F10189">
        <v>4</v>
      </c>
      <c r="G10189">
        <v>-1.1254635047555497</v>
      </c>
      <c r="H10189">
        <v>-0.49642110212633783</v>
      </c>
      <c r="I10189">
        <v>-0.8691229643695062</v>
      </c>
      <c r="J10189">
        <v>0.45101020069996511</v>
      </c>
    </row>
    <row r="10190" spans="1:10" x14ac:dyDescent="0.2">
      <c r="A10190">
        <v>35211775</v>
      </c>
      <c r="B10190">
        <v>737</v>
      </c>
      <c r="C10190">
        <v>1</v>
      </c>
      <c r="D10190">
        <v>4</v>
      </c>
      <c r="E10190">
        <v>1</v>
      </c>
      <c r="F10190">
        <v>5</v>
      </c>
      <c r="G10190">
        <v>-1.2560759862799233</v>
      </c>
      <c r="H10190">
        <v>-1.3052062088107427E-2</v>
      </c>
      <c r="I10190">
        <v>-1.089644628047824</v>
      </c>
      <c r="J10190">
        <v>2.0834530629033123</v>
      </c>
    </row>
    <row r="10191" spans="1:10" x14ac:dyDescent="0.2">
      <c r="A10191">
        <v>35211776</v>
      </c>
      <c r="B10191">
        <v>641</v>
      </c>
      <c r="C10191">
        <v>1</v>
      </c>
      <c r="D10191">
        <v>4</v>
      </c>
      <c r="E10191">
        <v>1</v>
      </c>
      <c r="F10191">
        <v>5</v>
      </c>
      <c r="G10191">
        <v>-1.3027181896513742</v>
      </c>
      <c r="H10191">
        <v>0.15145042699447275</v>
      </c>
      <c r="I10191">
        <v>-1.3061694187707933</v>
      </c>
      <c r="J10191">
        <v>1.5158258334612409</v>
      </c>
    </row>
    <row r="10192" spans="1:10" x14ac:dyDescent="0.2">
      <c r="A10192">
        <v>35211777</v>
      </c>
      <c r="B10192">
        <v>882</v>
      </c>
      <c r="C10192">
        <v>1</v>
      </c>
      <c r="D10192">
        <v>4</v>
      </c>
      <c r="E10192">
        <v>2</v>
      </c>
      <c r="F10192">
        <v>5</v>
      </c>
      <c r="G10192">
        <v>-0.94222282295897053</v>
      </c>
      <c r="H10192">
        <v>-2.6070419196841152E-2</v>
      </c>
      <c r="I10192">
        <v>-0.70901480632722635</v>
      </c>
      <c r="J10192">
        <v>0.90395430356753215</v>
      </c>
    </row>
    <row r="10193" spans="1:10" x14ac:dyDescent="0.2">
      <c r="A10193">
        <v>35211778</v>
      </c>
      <c r="B10193">
        <v>1005</v>
      </c>
      <c r="C10193">
        <v>1</v>
      </c>
      <c r="D10193">
        <v>4</v>
      </c>
      <c r="E10193">
        <v>1</v>
      </c>
      <c r="F10193">
        <v>5</v>
      </c>
      <c r="G10193">
        <v>-1.0956440759380379</v>
      </c>
      <c r="H10193">
        <v>0.18578930768906621</v>
      </c>
      <c r="I10193">
        <v>-1.2692711821347986</v>
      </c>
      <c r="J10193">
        <v>1.5191929894480753</v>
      </c>
    </row>
    <row r="10194" spans="1:10" x14ac:dyDescent="0.2">
      <c r="A10194">
        <v>35211779</v>
      </c>
      <c r="B10194">
        <v>712</v>
      </c>
      <c r="C10194">
        <v>1</v>
      </c>
      <c r="D10194">
        <v>5</v>
      </c>
      <c r="E10194">
        <v>1</v>
      </c>
      <c r="F10194">
        <v>5</v>
      </c>
      <c r="G10194">
        <v>-1.0047654165889575</v>
      </c>
      <c r="H10194">
        <v>0.66512977201890555</v>
      </c>
      <c r="I10194">
        <v>-1.2100508434443666</v>
      </c>
      <c r="J10194">
        <v>1.7772198059877335</v>
      </c>
    </row>
    <row r="10195" spans="1:10" x14ac:dyDescent="0.2">
      <c r="A10195">
        <v>35211780</v>
      </c>
      <c r="B10195">
        <v>1145</v>
      </c>
      <c r="C10195">
        <v>1</v>
      </c>
      <c r="D10195">
        <v>4</v>
      </c>
      <c r="E10195">
        <v>1</v>
      </c>
      <c r="F10195">
        <v>5</v>
      </c>
      <c r="G10195">
        <v>-0.96921758110775991</v>
      </c>
      <c r="H10195">
        <v>9.5017623333217394E-2</v>
      </c>
      <c r="I10195">
        <v>-1.1027436101174823</v>
      </c>
      <c r="J10195">
        <v>1.2296020444866216</v>
      </c>
    </row>
    <row r="10196" spans="1:10" x14ac:dyDescent="0.2">
      <c r="A10196">
        <v>35211781</v>
      </c>
      <c r="B10196">
        <v>861</v>
      </c>
      <c r="C10196">
        <v>1</v>
      </c>
      <c r="D10196">
        <v>4</v>
      </c>
      <c r="E10196">
        <v>1</v>
      </c>
      <c r="F10196">
        <v>5</v>
      </c>
      <c r="G10196">
        <v>-1.0276755609295369</v>
      </c>
      <c r="H10196">
        <v>0.52939282358201645</v>
      </c>
      <c r="I10196">
        <v>-1.0042685504900413</v>
      </c>
      <c r="J10196">
        <v>1.0417392727330013</v>
      </c>
    </row>
    <row r="10197" spans="1:10" x14ac:dyDescent="0.2">
      <c r="A10197">
        <v>35211782</v>
      </c>
      <c r="B10197">
        <v>742</v>
      </c>
      <c r="C10197">
        <v>1</v>
      </c>
      <c r="D10197">
        <v>2</v>
      </c>
      <c r="E10197">
        <v>1</v>
      </c>
      <c r="F10197">
        <v>4</v>
      </c>
      <c r="G10197">
        <v>-0.92762217907892641</v>
      </c>
      <c r="H10197">
        <v>-0.45999263664919371</v>
      </c>
      <c r="I10197">
        <v>-0.82904779726130784</v>
      </c>
      <c r="J10197">
        <v>0.32513899499238108</v>
      </c>
    </row>
    <row r="10198" spans="1:10" x14ac:dyDescent="0.2">
      <c r="A10198">
        <v>35211783</v>
      </c>
      <c r="B10198">
        <v>635</v>
      </c>
      <c r="C10198">
        <v>2</v>
      </c>
      <c r="D10198">
        <v>2</v>
      </c>
      <c r="E10198">
        <v>2</v>
      </c>
      <c r="F10198">
        <v>4</v>
      </c>
      <c r="G10198">
        <v>-0.5815596645384129</v>
      </c>
      <c r="H10198">
        <v>-0.47174508305954621</v>
      </c>
      <c r="I10198">
        <v>-0.68807428631342493</v>
      </c>
      <c r="J10198">
        <v>8.0709226776338377E-2</v>
      </c>
    </row>
    <row r="10199" spans="1:10" x14ac:dyDescent="0.2">
      <c r="A10199">
        <v>35211784</v>
      </c>
      <c r="B10199">
        <v>730</v>
      </c>
      <c r="C10199">
        <v>2</v>
      </c>
      <c r="D10199">
        <v>2</v>
      </c>
      <c r="E10199">
        <v>2</v>
      </c>
      <c r="F10199">
        <v>4</v>
      </c>
      <c r="G10199">
        <v>-0.5312161561133002</v>
      </c>
      <c r="H10199">
        <v>-0.68753862878310779</v>
      </c>
      <c r="I10199">
        <v>-0.54873660836370353</v>
      </c>
      <c r="J10199">
        <v>0.2373639999276404</v>
      </c>
    </row>
    <row r="10200" spans="1:10" x14ac:dyDescent="0.2">
      <c r="A10200">
        <v>35211785</v>
      </c>
      <c r="B10200">
        <v>624</v>
      </c>
      <c r="C10200">
        <v>2</v>
      </c>
      <c r="D10200">
        <v>1</v>
      </c>
      <c r="E10200">
        <v>2</v>
      </c>
      <c r="F10200">
        <v>4</v>
      </c>
      <c r="G10200">
        <v>-0.72587600307381717</v>
      </c>
      <c r="H10200">
        <v>-0.88030827491282593</v>
      </c>
      <c r="I10200">
        <v>-0.51755985442827257</v>
      </c>
      <c r="J10200">
        <v>0.1690938260032343</v>
      </c>
    </row>
    <row r="10201" spans="1:10" x14ac:dyDescent="0.2">
      <c r="A10201">
        <v>35211788</v>
      </c>
      <c r="B10201">
        <v>805</v>
      </c>
      <c r="C10201">
        <v>1</v>
      </c>
      <c r="D10201">
        <v>4</v>
      </c>
      <c r="E10201">
        <v>1</v>
      </c>
      <c r="F10201">
        <v>5</v>
      </c>
      <c r="G10201">
        <v>-1.0643700713959992</v>
      </c>
      <c r="H10201">
        <v>0.18347965267770017</v>
      </c>
      <c r="I10201">
        <v>-1.191653841088713</v>
      </c>
      <c r="J10201">
        <v>1.9233972272055191</v>
      </c>
    </row>
    <row r="10202" spans="1:10" x14ac:dyDescent="0.2">
      <c r="A10202">
        <v>35211790</v>
      </c>
      <c r="B10202">
        <v>883</v>
      </c>
      <c r="C10202">
        <v>1</v>
      </c>
      <c r="D10202">
        <v>5</v>
      </c>
      <c r="E10202">
        <v>1</v>
      </c>
      <c r="F10202">
        <v>5</v>
      </c>
      <c r="G10202">
        <v>-1.8194013905206887</v>
      </c>
      <c r="H10202">
        <v>0.60794225349305764</v>
      </c>
      <c r="I10202">
        <v>-1.0967965657720584</v>
      </c>
      <c r="J10202">
        <v>2.1228086882136079</v>
      </c>
    </row>
    <row r="10203" spans="1:10" x14ac:dyDescent="0.2">
      <c r="A10203">
        <v>35211791</v>
      </c>
      <c r="B10203">
        <v>1141</v>
      </c>
      <c r="C10203">
        <v>1</v>
      </c>
      <c r="D10203">
        <v>4</v>
      </c>
      <c r="E10203">
        <v>1</v>
      </c>
      <c r="F10203">
        <v>5</v>
      </c>
      <c r="G10203">
        <v>-1.6790428531919896</v>
      </c>
      <c r="H10203">
        <v>0.23226897492369741</v>
      </c>
      <c r="I10203">
        <v>-0.904070996554585</v>
      </c>
      <c r="J10203">
        <v>1.8125848195953631</v>
      </c>
    </row>
    <row r="10204" spans="1:10" x14ac:dyDescent="0.2">
      <c r="A10204">
        <v>35211792</v>
      </c>
      <c r="B10204">
        <v>730</v>
      </c>
      <c r="C10204">
        <v>1</v>
      </c>
      <c r="D10204">
        <v>5</v>
      </c>
      <c r="E10204">
        <v>1</v>
      </c>
      <c r="F10204">
        <v>5</v>
      </c>
      <c r="G10204">
        <v>-1.6553817163419615</v>
      </c>
      <c r="H10204">
        <v>0.65797150017680972</v>
      </c>
      <c r="I10204">
        <v>-0.84378301748341544</v>
      </c>
      <c r="J10204">
        <v>2.0503758438388124</v>
      </c>
    </row>
    <row r="10205" spans="1:10" x14ac:dyDescent="0.2">
      <c r="A10205">
        <v>35211793</v>
      </c>
      <c r="B10205">
        <v>1003</v>
      </c>
      <c r="C10205">
        <v>1</v>
      </c>
      <c r="D10205">
        <v>4</v>
      </c>
      <c r="E10205">
        <v>1</v>
      </c>
      <c r="F10205">
        <v>5</v>
      </c>
      <c r="G10205">
        <v>-1.4656816276238178</v>
      </c>
      <c r="H10205">
        <v>0.41796893617235892</v>
      </c>
      <c r="I10205">
        <v>-1.2472785571741929</v>
      </c>
      <c r="J10205">
        <v>2.0738194639181975</v>
      </c>
    </row>
    <row r="10206" spans="1:10" x14ac:dyDescent="0.2">
      <c r="A10206">
        <v>35211794</v>
      </c>
      <c r="B10206">
        <v>974</v>
      </c>
      <c r="C10206">
        <v>1</v>
      </c>
      <c r="D10206">
        <v>4</v>
      </c>
      <c r="E10206">
        <v>1</v>
      </c>
      <c r="F10206">
        <v>5</v>
      </c>
      <c r="G10206">
        <v>-1.4223979171591812</v>
      </c>
      <c r="H10206">
        <v>0.16098612227916648</v>
      </c>
      <c r="I10206">
        <v>-0.92488775151246383</v>
      </c>
      <c r="J10206">
        <v>1.7080933405938423</v>
      </c>
    </row>
    <row r="10207" spans="1:10" x14ac:dyDescent="0.2">
      <c r="A10207">
        <v>35211795</v>
      </c>
      <c r="B10207">
        <v>725</v>
      </c>
      <c r="C10207">
        <v>1</v>
      </c>
      <c r="D10207">
        <v>4</v>
      </c>
      <c r="E10207">
        <v>1</v>
      </c>
      <c r="F10207">
        <v>5</v>
      </c>
      <c r="G10207">
        <v>-1.4428594891927613</v>
      </c>
      <c r="H10207">
        <v>0.32939442686407139</v>
      </c>
      <c r="I10207">
        <v>-0.87042664677654491</v>
      </c>
      <c r="J10207">
        <v>1.7128485574037671</v>
      </c>
    </row>
    <row r="10208" spans="1:10" x14ac:dyDescent="0.2">
      <c r="A10208">
        <v>35211796</v>
      </c>
      <c r="B10208">
        <v>929</v>
      </c>
      <c r="C10208">
        <v>1</v>
      </c>
      <c r="D10208">
        <v>4</v>
      </c>
      <c r="E10208">
        <v>1</v>
      </c>
      <c r="F10208">
        <v>5</v>
      </c>
      <c r="G10208">
        <v>-1.3853028128891112</v>
      </c>
      <c r="H10208">
        <v>0.22783749010724247</v>
      </c>
      <c r="I10208">
        <v>-1.1240976663953777</v>
      </c>
      <c r="J10208">
        <v>1.9977587417818106</v>
      </c>
    </row>
    <row r="10209" spans="1:10" x14ac:dyDescent="0.2">
      <c r="A10209">
        <v>35211797</v>
      </c>
      <c r="B10209">
        <v>1722</v>
      </c>
      <c r="C10209">
        <v>1</v>
      </c>
      <c r="D10209">
        <v>4</v>
      </c>
      <c r="E10209">
        <v>1</v>
      </c>
      <c r="F10209">
        <v>5</v>
      </c>
      <c r="G10209">
        <v>-1.2567053045376344</v>
      </c>
      <c r="H10209">
        <v>0.15737762482424456</v>
      </c>
      <c r="I10209">
        <v>-1.1941820734447108</v>
      </c>
      <c r="J10209">
        <v>1.8575993063092471</v>
      </c>
    </row>
    <row r="10210" spans="1:10" x14ac:dyDescent="0.2">
      <c r="A10210">
        <v>35211799</v>
      </c>
      <c r="B10210">
        <v>10167</v>
      </c>
      <c r="C10210">
        <v>1</v>
      </c>
      <c r="D10210">
        <v>4</v>
      </c>
      <c r="E10210">
        <v>1</v>
      </c>
      <c r="F10210">
        <v>5</v>
      </c>
      <c r="G10210">
        <v>-0.89303377609525147</v>
      </c>
      <c r="H10210">
        <v>0.39749572575605174</v>
      </c>
      <c r="I10210">
        <v>-1.4914788669184742</v>
      </c>
      <c r="J10210">
        <v>2.4398127842859973</v>
      </c>
    </row>
    <row r="10211" spans="1:10" x14ac:dyDescent="0.2">
      <c r="A10211">
        <v>35211801</v>
      </c>
      <c r="B10211">
        <v>485</v>
      </c>
      <c r="C10211">
        <v>1</v>
      </c>
      <c r="D10211">
        <v>4</v>
      </c>
      <c r="E10211">
        <v>1</v>
      </c>
      <c r="F10211">
        <v>5</v>
      </c>
      <c r="G10211">
        <v>-0.91082336469444192</v>
      </c>
      <c r="H10211">
        <v>0.42384414774944634</v>
      </c>
      <c r="I10211">
        <v>-1.0687742277904131</v>
      </c>
      <c r="J10211">
        <v>0.906102982230374</v>
      </c>
    </row>
    <row r="10212" spans="1:10" x14ac:dyDescent="0.2">
      <c r="A10212">
        <v>35211802</v>
      </c>
      <c r="B10212">
        <v>675</v>
      </c>
      <c r="C10212">
        <v>1</v>
      </c>
      <c r="D10212">
        <v>4</v>
      </c>
      <c r="E10212">
        <v>1</v>
      </c>
      <c r="F10212">
        <v>5</v>
      </c>
      <c r="G10212">
        <v>-1.0460665390852957</v>
      </c>
      <c r="H10212">
        <v>0.27729192259455743</v>
      </c>
      <c r="I10212">
        <v>-0.9387939393425575</v>
      </c>
      <c r="J10212">
        <v>1.4239989422102444</v>
      </c>
    </row>
    <row r="10213" spans="1:10" x14ac:dyDescent="0.2">
      <c r="A10213">
        <v>35211803</v>
      </c>
      <c r="B10213">
        <v>444</v>
      </c>
      <c r="C10213">
        <v>1</v>
      </c>
      <c r="D10213">
        <v>5</v>
      </c>
      <c r="E10213">
        <v>2</v>
      </c>
      <c r="F10213">
        <v>5</v>
      </c>
      <c r="G10213">
        <v>-1.3354689206112313</v>
      </c>
      <c r="H10213">
        <v>0.64491781288221373</v>
      </c>
      <c r="I10213">
        <v>-0.65506363103769483</v>
      </c>
      <c r="J10213">
        <v>1.4467011691055327</v>
      </c>
    </row>
    <row r="10214" spans="1:10" x14ac:dyDescent="0.2">
      <c r="A10214">
        <v>35211804</v>
      </c>
      <c r="B10214">
        <v>462</v>
      </c>
      <c r="C10214">
        <v>1</v>
      </c>
      <c r="D10214">
        <v>4</v>
      </c>
      <c r="E10214">
        <v>1</v>
      </c>
      <c r="F10214">
        <v>5</v>
      </c>
      <c r="G10214">
        <v>-1.3120877675766471</v>
      </c>
      <c r="H10214">
        <v>0.38443770435446933</v>
      </c>
      <c r="I10214">
        <v>-0.74457363786717201</v>
      </c>
      <c r="J10214">
        <v>1.5041523308819147</v>
      </c>
    </row>
    <row r="10215" spans="1:10" x14ac:dyDescent="0.2">
      <c r="A10215">
        <v>35211805</v>
      </c>
      <c r="B10215">
        <v>563</v>
      </c>
      <c r="C10215">
        <v>1</v>
      </c>
      <c r="D10215">
        <v>4</v>
      </c>
      <c r="E10215">
        <v>3</v>
      </c>
      <c r="F10215">
        <v>4</v>
      </c>
      <c r="G10215">
        <v>-0.90595614461201301</v>
      </c>
      <c r="H10215">
        <v>0.11334541981970651</v>
      </c>
      <c r="I10215">
        <v>-9.4060733805498509E-2</v>
      </c>
      <c r="J10215">
        <v>0.57526913641578914</v>
      </c>
    </row>
    <row r="10216" spans="1:10" x14ac:dyDescent="0.2">
      <c r="A10216">
        <v>35211806</v>
      </c>
      <c r="B10216">
        <v>393</v>
      </c>
      <c r="C10216">
        <v>2</v>
      </c>
      <c r="D10216">
        <v>3</v>
      </c>
      <c r="E10216">
        <v>1</v>
      </c>
      <c r="F10216">
        <v>4</v>
      </c>
      <c r="G10216">
        <v>-0.54791643606369411</v>
      </c>
      <c r="H10216">
        <v>-0.19694483123596809</v>
      </c>
      <c r="I10216">
        <v>-0.76652425396362822</v>
      </c>
      <c r="J10216">
        <v>0.3550424964867287</v>
      </c>
    </row>
    <row r="10217" spans="1:10" x14ac:dyDescent="0.2">
      <c r="A10217">
        <v>35211807</v>
      </c>
      <c r="B10217">
        <v>2144</v>
      </c>
      <c r="C10217">
        <v>1</v>
      </c>
      <c r="D10217">
        <v>5</v>
      </c>
      <c r="E10217">
        <v>1</v>
      </c>
      <c r="F10217">
        <v>5</v>
      </c>
      <c r="G10217">
        <v>-0.89576013967274126</v>
      </c>
      <c r="H10217">
        <v>0.73996349681641704</v>
      </c>
      <c r="I10217">
        <v>-1.0371611213401568</v>
      </c>
      <c r="J10217">
        <v>1.433418103657748</v>
      </c>
    </row>
    <row r="10218" spans="1:10" x14ac:dyDescent="0.2">
      <c r="A10218">
        <v>35211808</v>
      </c>
      <c r="B10218">
        <v>861</v>
      </c>
      <c r="C10218">
        <v>1</v>
      </c>
      <c r="D10218">
        <v>4</v>
      </c>
      <c r="E10218">
        <v>1</v>
      </c>
      <c r="F10218">
        <v>5</v>
      </c>
      <c r="G10218">
        <v>-1.6490117553771064</v>
      </c>
      <c r="H10218">
        <v>0.45339704838729911</v>
      </c>
      <c r="I10218">
        <v>-1.0784948173683819</v>
      </c>
      <c r="J10218">
        <v>2.0187993423039852</v>
      </c>
    </row>
    <row r="10219" spans="1:10" x14ac:dyDescent="0.2">
      <c r="A10219">
        <v>35211809</v>
      </c>
      <c r="B10219">
        <v>810</v>
      </c>
      <c r="C10219">
        <v>1</v>
      </c>
      <c r="D10219">
        <v>4</v>
      </c>
      <c r="E10219">
        <v>1</v>
      </c>
      <c r="F10219">
        <v>5</v>
      </c>
      <c r="G10219">
        <v>-1.4085615175315684</v>
      </c>
      <c r="H10219">
        <v>0.21148242319058874</v>
      </c>
      <c r="I10219">
        <v>-0.86973975468195996</v>
      </c>
      <c r="J10219">
        <v>2.0188888025413054</v>
      </c>
    </row>
    <row r="10220" spans="1:10" x14ac:dyDescent="0.2">
      <c r="A10220">
        <v>35211811</v>
      </c>
      <c r="B10220">
        <v>602</v>
      </c>
      <c r="C10220">
        <v>4</v>
      </c>
      <c r="D10220">
        <v>3</v>
      </c>
      <c r="E10220">
        <v>3</v>
      </c>
      <c r="F10220">
        <v>4</v>
      </c>
      <c r="G10220">
        <v>0.20851029369014468</v>
      </c>
      <c r="H10220">
        <v>-0.15588201783591768</v>
      </c>
      <c r="I10220">
        <v>-0.24815842401702218</v>
      </c>
      <c r="J10220">
        <v>-4.9004725182587444E-2</v>
      </c>
    </row>
    <row r="10221" spans="1:10" x14ac:dyDescent="0.2">
      <c r="A10221">
        <v>35211812</v>
      </c>
      <c r="B10221">
        <v>428</v>
      </c>
      <c r="C10221">
        <v>4</v>
      </c>
      <c r="D10221">
        <v>3</v>
      </c>
      <c r="E10221">
        <v>1</v>
      </c>
      <c r="F10221">
        <v>4</v>
      </c>
      <c r="G10221">
        <v>0.29049358521713442</v>
      </c>
      <c r="H10221">
        <v>-0.29928663822478363</v>
      </c>
      <c r="I10221">
        <v>-1.0071726226141819</v>
      </c>
      <c r="J10221">
        <v>7.9067810184745874E-2</v>
      </c>
    </row>
    <row r="10222" spans="1:10" x14ac:dyDescent="0.2">
      <c r="A10222">
        <v>35211813</v>
      </c>
      <c r="B10222">
        <v>4794</v>
      </c>
      <c r="C10222">
        <v>1</v>
      </c>
      <c r="D10222">
        <v>4</v>
      </c>
      <c r="E10222">
        <v>1</v>
      </c>
      <c r="F10222">
        <v>5</v>
      </c>
      <c r="G10222">
        <v>-0.90178472063396309</v>
      </c>
      <c r="H10222">
        <v>6.6267397802772618E-2</v>
      </c>
      <c r="I10222">
        <v>-1.284873901713786</v>
      </c>
      <c r="J10222">
        <v>2.0729988418375918</v>
      </c>
    </row>
    <row r="10223" spans="1:10" x14ac:dyDescent="0.2">
      <c r="A10223">
        <v>35211814</v>
      </c>
      <c r="B10223">
        <v>553</v>
      </c>
      <c r="C10223">
        <v>1</v>
      </c>
      <c r="D10223">
        <v>4</v>
      </c>
      <c r="E10223">
        <v>1</v>
      </c>
      <c r="F10223">
        <v>5</v>
      </c>
      <c r="G10223">
        <v>-1.511694932411265</v>
      </c>
      <c r="H10223">
        <v>0.2667925156668231</v>
      </c>
      <c r="I10223">
        <v>-0.87161570613463513</v>
      </c>
      <c r="J10223">
        <v>2.2025526554641406</v>
      </c>
    </row>
    <row r="10224" spans="1:10" x14ac:dyDescent="0.2">
      <c r="A10224">
        <v>35211815</v>
      </c>
      <c r="B10224">
        <v>453</v>
      </c>
      <c r="C10224">
        <v>1</v>
      </c>
      <c r="D10224">
        <v>4</v>
      </c>
      <c r="E10224">
        <v>1</v>
      </c>
      <c r="F10224">
        <v>5</v>
      </c>
      <c r="G10224">
        <v>-1.9956826658082472</v>
      </c>
      <c r="H10224">
        <v>0.27659728074924478</v>
      </c>
      <c r="I10224">
        <v>-1.0965349247669856</v>
      </c>
      <c r="J10224">
        <v>2.5571582097862331</v>
      </c>
    </row>
    <row r="10225" spans="1:10" x14ac:dyDescent="0.2">
      <c r="A10225">
        <v>35211816</v>
      </c>
      <c r="B10225">
        <v>578</v>
      </c>
      <c r="C10225">
        <v>1</v>
      </c>
      <c r="D10225">
        <v>4</v>
      </c>
      <c r="E10225">
        <v>1</v>
      </c>
      <c r="F10225">
        <v>5</v>
      </c>
      <c r="G10225">
        <v>-1.7314944470267859</v>
      </c>
      <c r="H10225">
        <v>0.38435873310297963</v>
      </c>
      <c r="I10225">
        <v>-0.79122791033521056</v>
      </c>
      <c r="J10225">
        <v>2.4467146800305177</v>
      </c>
    </row>
    <row r="10226" spans="1:10" x14ac:dyDescent="0.2">
      <c r="A10226">
        <v>35211817</v>
      </c>
      <c r="B10226">
        <v>657</v>
      </c>
      <c r="C10226">
        <v>1</v>
      </c>
      <c r="D10226">
        <v>4</v>
      </c>
      <c r="E10226">
        <v>1</v>
      </c>
      <c r="F10226">
        <v>5</v>
      </c>
      <c r="G10226">
        <v>-1.6588004450941938</v>
      </c>
      <c r="H10226">
        <v>0.47524925506240212</v>
      </c>
      <c r="I10226">
        <v>-0.99329706824286113</v>
      </c>
      <c r="J10226">
        <v>2.1274570949315548</v>
      </c>
    </row>
    <row r="10227" spans="1:10" x14ac:dyDescent="0.2">
      <c r="A10227">
        <v>35211818</v>
      </c>
      <c r="B10227">
        <v>698</v>
      </c>
      <c r="C10227">
        <v>1</v>
      </c>
      <c r="D10227">
        <v>3</v>
      </c>
      <c r="E10227">
        <v>5</v>
      </c>
      <c r="F10227">
        <v>5</v>
      </c>
      <c r="G10227">
        <v>-1.0702971664371672</v>
      </c>
      <c r="H10227">
        <v>-0.10594912338473825</v>
      </c>
      <c r="I10227">
        <v>1.0050871166697273</v>
      </c>
      <c r="J10227">
        <v>2.2545465281416148</v>
      </c>
    </row>
    <row r="10228" spans="1:10" x14ac:dyDescent="0.2">
      <c r="A10228">
        <v>35211819</v>
      </c>
      <c r="B10228">
        <v>881</v>
      </c>
      <c r="C10228">
        <v>1</v>
      </c>
      <c r="D10228">
        <v>4</v>
      </c>
      <c r="E10228">
        <v>1</v>
      </c>
      <c r="F10228">
        <v>5</v>
      </c>
      <c r="G10228">
        <v>-1.6066059716866423</v>
      </c>
      <c r="H10228">
        <v>0.36737797936144867</v>
      </c>
      <c r="I10228">
        <v>-0.95634254276365693</v>
      </c>
      <c r="J10228">
        <v>2.5289659062491685</v>
      </c>
    </row>
    <row r="10229" spans="1:10" x14ac:dyDescent="0.2">
      <c r="A10229">
        <v>35211820</v>
      </c>
      <c r="B10229">
        <v>700</v>
      </c>
      <c r="C10229">
        <v>1</v>
      </c>
      <c r="D10229">
        <v>4</v>
      </c>
      <c r="E10229">
        <v>1</v>
      </c>
      <c r="F10229">
        <v>5</v>
      </c>
      <c r="G10229">
        <v>-1.3812528285255636</v>
      </c>
      <c r="H10229">
        <v>0.10948468714530167</v>
      </c>
      <c r="I10229">
        <v>-0.89980548896208068</v>
      </c>
      <c r="J10229">
        <v>2.1649629316193995</v>
      </c>
    </row>
    <row r="10230" spans="1:10" x14ac:dyDescent="0.2">
      <c r="A10230">
        <v>35211821</v>
      </c>
      <c r="B10230">
        <v>792</v>
      </c>
      <c r="C10230">
        <v>1</v>
      </c>
      <c r="D10230">
        <v>4</v>
      </c>
      <c r="E10230">
        <v>1</v>
      </c>
      <c r="F10230">
        <v>5</v>
      </c>
      <c r="G10230">
        <v>-1.4043965701512282</v>
      </c>
      <c r="H10230">
        <v>0.39654902396986436</v>
      </c>
      <c r="I10230">
        <v>-0.95541219151396961</v>
      </c>
      <c r="J10230">
        <v>2.5630219196574187</v>
      </c>
    </row>
    <row r="10231" spans="1:10" x14ac:dyDescent="0.2">
      <c r="A10231">
        <v>35211822</v>
      </c>
      <c r="B10231">
        <v>1264</v>
      </c>
      <c r="C10231">
        <v>1</v>
      </c>
      <c r="D10231">
        <v>4</v>
      </c>
      <c r="E10231">
        <v>1</v>
      </c>
      <c r="F10231">
        <v>5</v>
      </c>
      <c r="G10231">
        <v>-0.97811271239110531</v>
      </c>
      <c r="H10231">
        <v>0.17850081133274293</v>
      </c>
      <c r="I10231">
        <v>-0.79648498083484198</v>
      </c>
      <c r="J10231">
        <v>2.2597369846623323</v>
      </c>
    </row>
    <row r="10232" spans="1:10" x14ac:dyDescent="0.2">
      <c r="A10232">
        <v>35211823</v>
      </c>
      <c r="B10232">
        <v>1761</v>
      </c>
      <c r="C10232">
        <v>3</v>
      </c>
      <c r="D10232">
        <v>4</v>
      </c>
      <c r="E10232">
        <v>4</v>
      </c>
      <c r="F10232">
        <v>5</v>
      </c>
      <c r="G10232">
        <v>-0.38493310591780455</v>
      </c>
      <c r="H10232">
        <v>0.15181028187767903</v>
      </c>
      <c r="I10232">
        <v>3.8102833162912186E-2</v>
      </c>
      <c r="J10232">
        <v>2.1792809892690737</v>
      </c>
    </row>
    <row r="10233" spans="1:10" x14ac:dyDescent="0.2">
      <c r="A10233">
        <v>35211824</v>
      </c>
      <c r="B10233">
        <v>616</v>
      </c>
      <c r="C10233">
        <v>1</v>
      </c>
      <c r="D10233">
        <v>3</v>
      </c>
      <c r="E10233">
        <v>2</v>
      </c>
      <c r="F10233">
        <v>5</v>
      </c>
      <c r="G10233">
        <v>-1.354492789109442</v>
      </c>
      <c r="H10233">
        <v>-0.15959727149741371</v>
      </c>
      <c r="I10233">
        <v>-0.65289212100075567</v>
      </c>
      <c r="J10233">
        <v>1.5785977744087702</v>
      </c>
    </row>
    <row r="10234" spans="1:10" x14ac:dyDescent="0.2">
      <c r="A10234">
        <v>35211825</v>
      </c>
      <c r="B10234">
        <v>742</v>
      </c>
      <c r="C10234">
        <v>1</v>
      </c>
      <c r="D10234">
        <v>4</v>
      </c>
      <c r="E10234">
        <v>1</v>
      </c>
      <c r="F10234">
        <v>5</v>
      </c>
      <c r="G10234">
        <v>-1.0003785027478487</v>
      </c>
      <c r="H10234">
        <v>0.20427726617156106</v>
      </c>
      <c r="I10234">
        <v>-0.82924124845191605</v>
      </c>
      <c r="J10234">
        <v>2.6317218343325606</v>
      </c>
    </row>
    <row r="10235" spans="1:10" x14ac:dyDescent="0.2">
      <c r="A10235">
        <v>35211826</v>
      </c>
      <c r="B10235">
        <v>2366</v>
      </c>
      <c r="C10235">
        <v>5</v>
      </c>
      <c r="D10235">
        <v>4</v>
      </c>
      <c r="E10235">
        <v>3</v>
      </c>
      <c r="F10235">
        <v>5</v>
      </c>
      <c r="G10235">
        <v>1.6734924364063932</v>
      </c>
      <c r="H10235">
        <v>0.46798244148725626</v>
      </c>
      <c r="I10235">
        <v>-3.6384133836112192E-2</v>
      </c>
      <c r="J10235">
        <v>1.6873305025721832</v>
      </c>
    </row>
    <row r="10236" spans="1:10" x14ac:dyDescent="0.2">
      <c r="A10236">
        <v>35211827</v>
      </c>
      <c r="B10236">
        <v>2818</v>
      </c>
      <c r="C10236">
        <v>5</v>
      </c>
      <c r="D10236">
        <v>5</v>
      </c>
      <c r="E10236">
        <v>3</v>
      </c>
      <c r="F10236">
        <v>5</v>
      </c>
      <c r="G10236">
        <v>1.4087754011630107</v>
      </c>
      <c r="H10236">
        <v>1.3386559999295951</v>
      </c>
      <c r="I10236">
        <v>-0.16440478273428752</v>
      </c>
      <c r="J10236">
        <v>3.3498652800405226</v>
      </c>
    </row>
    <row r="10237" spans="1:10" x14ac:dyDescent="0.2">
      <c r="A10237">
        <v>35211828</v>
      </c>
      <c r="B10237">
        <v>1139</v>
      </c>
      <c r="C10237">
        <v>5</v>
      </c>
      <c r="D10237">
        <v>5</v>
      </c>
      <c r="E10237">
        <v>1</v>
      </c>
      <c r="F10237">
        <v>5</v>
      </c>
      <c r="G10237">
        <v>0.87568584339885036</v>
      </c>
      <c r="H10237">
        <v>1.0999087719628078</v>
      </c>
      <c r="I10237">
        <v>-0.76616003376470332</v>
      </c>
      <c r="J10237">
        <v>3.4482919993874304</v>
      </c>
    </row>
    <row r="10238" spans="1:10" x14ac:dyDescent="0.2">
      <c r="A10238">
        <v>35211829</v>
      </c>
      <c r="B10238">
        <v>2786</v>
      </c>
      <c r="C10238">
        <v>4</v>
      </c>
      <c r="D10238">
        <v>5</v>
      </c>
      <c r="E10238">
        <v>3</v>
      </c>
      <c r="F10238">
        <v>5</v>
      </c>
      <c r="G10238">
        <v>0.42225873826891969</v>
      </c>
      <c r="H10238">
        <v>1.1092421023358234</v>
      </c>
      <c r="I10238">
        <v>-0.27426920652993092</v>
      </c>
      <c r="J10238">
        <v>3.1863824104691001</v>
      </c>
    </row>
    <row r="10239" spans="1:10" x14ac:dyDescent="0.2">
      <c r="A10239">
        <v>35211830</v>
      </c>
      <c r="B10239">
        <v>1740</v>
      </c>
      <c r="C10239">
        <v>5</v>
      </c>
      <c r="D10239">
        <v>5</v>
      </c>
      <c r="E10239">
        <v>4</v>
      </c>
      <c r="F10239">
        <v>5</v>
      </c>
      <c r="G10239">
        <v>1.3232218219296967</v>
      </c>
      <c r="H10239">
        <v>1.1955158620544757</v>
      </c>
      <c r="I10239">
        <v>0.10240106508230044</v>
      </c>
      <c r="J10239">
        <v>2.5841841672435102</v>
      </c>
    </row>
    <row r="10240" spans="1:10" x14ac:dyDescent="0.2">
      <c r="A10240">
        <v>35211831</v>
      </c>
      <c r="B10240">
        <v>988</v>
      </c>
      <c r="C10240">
        <v>5</v>
      </c>
      <c r="D10240">
        <v>5</v>
      </c>
      <c r="E10240">
        <v>5</v>
      </c>
      <c r="F10240">
        <v>4</v>
      </c>
      <c r="G10240">
        <v>1.9213134304680493</v>
      </c>
      <c r="H10240">
        <v>2.5919790779312271</v>
      </c>
      <c r="I10240">
        <v>1.2889681655257266</v>
      </c>
      <c r="J10240">
        <v>0.69645252876738195</v>
      </c>
    </row>
    <row r="10241" spans="1:10" x14ac:dyDescent="0.2">
      <c r="A10241">
        <v>35211832</v>
      </c>
      <c r="B10241">
        <v>1023</v>
      </c>
      <c r="C10241">
        <v>2</v>
      </c>
      <c r="D10241">
        <v>3</v>
      </c>
      <c r="E10241">
        <v>1</v>
      </c>
      <c r="F10241">
        <v>5</v>
      </c>
      <c r="G10241">
        <v>-0.50389103485631404</v>
      </c>
      <c r="H10241">
        <v>-6.2419448349309042E-2</v>
      </c>
      <c r="I10241">
        <v>-1.0852849092097685</v>
      </c>
      <c r="J10241">
        <v>1.8482752250651389</v>
      </c>
    </row>
    <row r="10242" spans="1:10" x14ac:dyDescent="0.2">
      <c r="A10242">
        <v>35211833</v>
      </c>
      <c r="B10242">
        <v>1347</v>
      </c>
      <c r="C10242">
        <v>1</v>
      </c>
      <c r="D10242">
        <v>3</v>
      </c>
      <c r="E10242">
        <v>1</v>
      </c>
      <c r="F10242">
        <v>5</v>
      </c>
      <c r="G10242">
        <v>-1.0737814722859351</v>
      </c>
      <c r="H10242">
        <v>-8.5759121625489487E-2</v>
      </c>
      <c r="I10242">
        <v>-0.74204166161393781</v>
      </c>
      <c r="J10242">
        <v>1.6029965796073897</v>
      </c>
    </row>
    <row r="10243" spans="1:10" x14ac:dyDescent="0.2">
      <c r="A10243">
        <v>35211834</v>
      </c>
      <c r="B10243">
        <v>540</v>
      </c>
      <c r="C10243">
        <v>1</v>
      </c>
      <c r="D10243">
        <v>2</v>
      </c>
      <c r="E10243">
        <v>1</v>
      </c>
      <c r="F10243">
        <v>5</v>
      </c>
      <c r="G10243">
        <v>-1.1137536705291851</v>
      </c>
      <c r="H10243">
        <v>-0.53179950212190918</v>
      </c>
      <c r="I10243">
        <v>-0.9679865407414332</v>
      </c>
      <c r="J10243">
        <v>1.7630812913414207</v>
      </c>
    </row>
    <row r="10244" spans="1:10" x14ac:dyDescent="0.2">
      <c r="A10244">
        <v>35211835</v>
      </c>
      <c r="B10244">
        <v>667</v>
      </c>
      <c r="C10244">
        <v>1</v>
      </c>
      <c r="D10244">
        <v>3</v>
      </c>
      <c r="E10244">
        <v>1</v>
      </c>
      <c r="F10244">
        <v>5</v>
      </c>
      <c r="G10244">
        <v>-1.4511979178688392</v>
      </c>
      <c r="H10244">
        <v>-0.18073407008661896</v>
      </c>
      <c r="I10244">
        <v>-1.0555862237834737</v>
      </c>
      <c r="J10244">
        <v>2.1150969223928069</v>
      </c>
    </row>
    <row r="10245" spans="1:10" x14ac:dyDescent="0.2">
      <c r="A10245">
        <v>35211836</v>
      </c>
      <c r="B10245">
        <v>1910</v>
      </c>
      <c r="C10245">
        <v>4</v>
      </c>
      <c r="D10245">
        <v>3</v>
      </c>
      <c r="E10245">
        <v>1</v>
      </c>
      <c r="F10245">
        <v>5</v>
      </c>
      <c r="G10245">
        <v>0.21960415501037064</v>
      </c>
      <c r="H10245">
        <v>-0.1589327957985936</v>
      </c>
      <c r="I10245">
        <v>-1.433497999722648</v>
      </c>
      <c r="J10245">
        <v>1.7392399419590485</v>
      </c>
    </row>
    <row r="10246" spans="1:10" x14ac:dyDescent="0.2">
      <c r="A10246">
        <v>35211837</v>
      </c>
      <c r="B10246">
        <v>1396</v>
      </c>
      <c r="C10246">
        <v>1</v>
      </c>
      <c r="D10246">
        <v>3</v>
      </c>
      <c r="E10246">
        <v>1</v>
      </c>
      <c r="F10246">
        <v>5</v>
      </c>
      <c r="G10246">
        <v>-1.5840923953586383</v>
      </c>
      <c r="H10246">
        <v>-5.1775108763340266E-2</v>
      </c>
      <c r="I10246">
        <v>-0.8097787449875633</v>
      </c>
      <c r="J10246">
        <v>2.0245936331539536</v>
      </c>
    </row>
    <row r="10247" spans="1:10" x14ac:dyDescent="0.2">
      <c r="A10247">
        <v>35211838</v>
      </c>
      <c r="B10247">
        <v>818</v>
      </c>
      <c r="C10247">
        <v>1</v>
      </c>
      <c r="D10247">
        <v>3</v>
      </c>
      <c r="E10247">
        <v>1</v>
      </c>
      <c r="F10247">
        <v>5</v>
      </c>
      <c r="G10247">
        <v>-1.6694564594581434</v>
      </c>
      <c r="H10247">
        <v>-0.11047622958234916</v>
      </c>
      <c r="I10247">
        <v>-0.96690303679052536</v>
      </c>
      <c r="J10247">
        <v>1.9094244474393656</v>
      </c>
    </row>
    <row r="10248" spans="1:10" x14ac:dyDescent="0.2">
      <c r="A10248">
        <v>35211839</v>
      </c>
      <c r="B10248">
        <v>943</v>
      </c>
      <c r="C10248">
        <v>1</v>
      </c>
      <c r="D10248">
        <v>3</v>
      </c>
      <c r="E10248">
        <v>1</v>
      </c>
      <c r="F10248">
        <v>5</v>
      </c>
      <c r="G10248">
        <v>-1.225797805163924</v>
      </c>
      <c r="H10248">
        <v>-0.21041500721002127</v>
      </c>
      <c r="I10248">
        <v>-0.95264374841309829</v>
      </c>
      <c r="J10248">
        <v>2.1357106174652865</v>
      </c>
    </row>
    <row r="10249" spans="1:10" x14ac:dyDescent="0.2">
      <c r="A10249">
        <v>35211840</v>
      </c>
      <c r="B10249">
        <v>1309</v>
      </c>
      <c r="C10249">
        <v>1</v>
      </c>
      <c r="D10249">
        <v>4</v>
      </c>
      <c r="E10249">
        <v>1</v>
      </c>
      <c r="F10249">
        <v>5</v>
      </c>
      <c r="G10249">
        <v>-0.88251209497594563</v>
      </c>
      <c r="H10249">
        <v>0.14590801558237196</v>
      </c>
      <c r="I10249">
        <v>-1.3330594637045776</v>
      </c>
      <c r="J10249">
        <v>1.8974939199632563</v>
      </c>
    </row>
    <row r="10250" spans="1:10" x14ac:dyDescent="0.2">
      <c r="A10250">
        <v>35211841</v>
      </c>
      <c r="B10250">
        <v>457</v>
      </c>
      <c r="C10250">
        <v>1</v>
      </c>
      <c r="D10250">
        <v>3</v>
      </c>
      <c r="E10250">
        <v>2</v>
      </c>
      <c r="F10250">
        <v>5</v>
      </c>
      <c r="G10250">
        <v>-1.2794998821716779</v>
      </c>
      <c r="H10250">
        <v>-0.3320840563575691</v>
      </c>
      <c r="I10250">
        <v>-0.50142546318076153</v>
      </c>
      <c r="J10250">
        <v>1.359185838059908</v>
      </c>
    </row>
    <row r="10251" spans="1:10" x14ac:dyDescent="0.2">
      <c r="A10251">
        <v>35211842</v>
      </c>
      <c r="B10251">
        <v>505</v>
      </c>
      <c r="C10251">
        <v>1</v>
      </c>
      <c r="D10251">
        <v>3</v>
      </c>
      <c r="E10251">
        <v>1</v>
      </c>
      <c r="F10251">
        <v>5</v>
      </c>
      <c r="G10251">
        <v>-1.6718222963652827</v>
      </c>
      <c r="H10251">
        <v>-0.30673772896090612</v>
      </c>
      <c r="I10251">
        <v>-0.80426582078487396</v>
      </c>
      <c r="J10251">
        <v>1.210229747377386</v>
      </c>
    </row>
    <row r="10252" spans="1:10" x14ac:dyDescent="0.2">
      <c r="A10252">
        <v>35211843</v>
      </c>
      <c r="B10252">
        <v>1269</v>
      </c>
      <c r="C10252">
        <v>1</v>
      </c>
      <c r="D10252">
        <v>3</v>
      </c>
      <c r="E10252">
        <v>1</v>
      </c>
      <c r="F10252">
        <v>5</v>
      </c>
      <c r="G10252">
        <v>-1.2598800491547395</v>
      </c>
      <c r="H10252">
        <v>-0.34010103620629872</v>
      </c>
      <c r="I10252">
        <v>-1.0267623446456851</v>
      </c>
      <c r="J10252">
        <v>1.6101628051269588</v>
      </c>
    </row>
    <row r="10253" spans="1:10" x14ac:dyDescent="0.2">
      <c r="A10253">
        <v>35211844</v>
      </c>
      <c r="B10253">
        <v>620</v>
      </c>
      <c r="C10253">
        <v>1</v>
      </c>
      <c r="D10253">
        <v>4</v>
      </c>
      <c r="E10253">
        <v>1</v>
      </c>
      <c r="F10253">
        <v>5</v>
      </c>
      <c r="G10253">
        <v>-1.6335504071483617</v>
      </c>
      <c r="H10253">
        <v>8.4753500182668695E-2</v>
      </c>
      <c r="I10253">
        <v>-0.96668181487026028</v>
      </c>
      <c r="J10253">
        <v>1.9689497243223957</v>
      </c>
    </row>
    <row r="10254" spans="1:10" x14ac:dyDescent="0.2">
      <c r="A10254">
        <v>35211845</v>
      </c>
      <c r="B10254">
        <v>445</v>
      </c>
      <c r="C10254">
        <v>1</v>
      </c>
      <c r="D10254">
        <v>2</v>
      </c>
      <c r="E10254">
        <v>1</v>
      </c>
      <c r="F10254">
        <v>4</v>
      </c>
      <c r="G10254">
        <v>-1.722541118221129</v>
      </c>
      <c r="H10254">
        <v>-0.47277073808681325</v>
      </c>
      <c r="I10254">
        <v>-0.90845730514289591</v>
      </c>
      <c r="J10254">
        <v>0.68799341810136094</v>
      </c>
    </row>
    <row r="10255" spans="1:10" x14ac:dyDescent="0.2">
      <c r="A10255">
        <v>35211847</v>
      </c>
      <c r="B10255">
        <v>841</v>
      </c>
      <c r="C10255">
        <v>1</v>
      </c>
      <c r="D10255">
        <v>4</v>
      </c>
      <c r="E10255">
        <v>1</v>
      </c>
      <c r="F10255">
        <v>5</v>
      </c>
      <c r="G10255">
        <v>-1.3842416946788014</v>
      </c>
      <c r="H10255">
        <v>0.11492095728846478</v>
      </c>
      <c r="I10255">
        <v>-1.1605561774637536</v>
      </c>
      <c r="J10255">
        <v>2.141208336028348</v>
      </c>
    </row>
    <row r="10256" spans="1:10" x14ac:dyDescent="0.2">
      <c r="A10256">
        <v>35211848</v>
      </c>
      <c r="B10256">
        <v>1134</v>
      </c>
      <c r="C10256">
        <v>1</v>
      </c>
      <c r="D10256">
        <v>4</v>
      </c>
      <c r="E10256">
        <v>1</v>
      </c>
      <c r="F10256">
        <v>5</v>
      </c>
      <c r="G10256">
        <v>-1.7916344768389885</v>
      </c>
      <c r="H10256">
        <v>0.16546930841709123</v>
      </c>
      <c r="I10256">
        <v>-0.82295941411481033</v>
      </c>
      <c r="J10256">
        <v>2.1218357234864769</v>
      </c>
    </row>
    <row r="10257" spans="1:10" x14ac:dyDescent="0.2">
      <c r="A10257">
        <v>35211849</v>
      </c>
      <c r="B10257">
        <v>662</v>
      </c>
      <c r="C10257">
        <v>1</v>
      </c>
      <c r="D10257">
        <v>1</v>
      </c>
      <c r="E10257">
        <v>2</v>
      </c>
      <c r="F10257">
        <v>4</v>
      </c>
      <c r="G10257">
        <v>-1.0398255372491754</v>
      </c>
      <c r="H10257">
        <v>-0.76849919480583928</v>
      </c>
      <c r="I10257">
        <v>-0.51021689736309694</v>
      </c>
      <c r="J10257">
        <v>0.50620521424649156</v>
      </c>
    </row>
    <row r="10258" spans="1:10" x14ac:dyDescent="0.2">
      <c r="A10258">
        <v>35211850</v>
      </c>
      <c r="B10258">
        <v>867</v>
      </c>
      <c r="C10258">
        <v>2</v>
      </c>
      <c r="D10258">
        <v>1</v>
      </c>
      <c r="E10258">
        <v>2</v>
      </c>
      <c r="F10258">
        <v>4</v>
      </c>
      <c r="G10258">
        <v>-0.75383029793866974</v>
      </c>
      <c r="H10258">
        <v>-0.78830151798017389</v>
      </c>
      <c r="I10258">
        <v>-0.66352716115755583</v>
      </c>
      <c r="J10258">
        <v>0.26783990711349376</v>
      </c>
    </row>
    <row r="10259" spans="1:10" x14ac:dyDescent="0.2">
      <c r="A10259">
        <v>35211851</v>
      </c>
      <c r="B10259">
        <v>671</v>
      </c>
      <c r="C10259">
        <v>1</v>
      </c>
      <c r="D10259">
        <v>3</v>
      </c>
      <c r="E10259">
        <v>1</v>
      </c>
      <c r="F10259">
        <v>4</v>
      </c>
      <c r="G10259">
        <v>-0.84350923896580332</v>
      </c>
      <c r="H10259">
        <v>-0.25088967812494267</v>
      </c>
      <c r="I10259">
        <v>-0.98382820030804119</v>
      </c>
      <c r="J10259">
        <v>0.5560398421541749</v>
      </c>
    </row>
    <row r="10260" spans="1:10" x14ac:dyDescent="0.2">
      <c r="A10260">
        <v>35211852</v>
      </c>
      <c r="B10260">
        <v>820</v>
      </c>
      <c r="C10260">
        <v>1</v>
      </c>
      <c r="D10260">
        <v>2</v>
      </c>
      <c r="E10260">
        <v>1</v>
      </c>
      <c r="F10260">
        <v>5</v>
      </c>
      <c r="G10260">
        <v>-1.2215113923587535</v>
      </c>
      <c r="H10260">
        <v>-0.53452536237298753</v>
      </c>
      <c r="I10260">
        <v>-0.84451970424471012</v>
      </c>
      <c r="J10260">
        <v>0.93117528013467898</v>
      </c>
    </row>
    <row r="10261" spans="1:10" x14ac:dyDescent="0.2">
      <c r="A10261">
        <v>35211853</v>
      </c>
      <c r="B10261">
        <v>1017</v>
      </c>
      <c r="C10261">
        <v>1</v>
      </c>
      <c r="D10261">
        <v>4</v>
      </c>
      <c r="E10261">
        <v>1</v>
      </c>
      <c r="F10261">
        <v>5</v>
      </c>
      <c r="G10261">
        <v>-1.431165166225594</v>
      </c>
      <c r="H10261">
        <v>0.23162108200185211</v>
      </c>
      <c r="I10261">
        <v>-0.76922211126145168</v>
      </c>
      <c r="J10261">
        <v>2.3771201616963022</v>
      </c>
    </row>
    <row r="10262" spans="1:10" x14ac:dyDescent="0.2">
      <c r="A10262">
        <v>35211854</v>
      </c>
      <c r="B10262">
        <v>948</v>
      </c>
      <c r="C10262">
        <v>1</v>
      </c>
      <c r="D10262">
        <v>3</v>
      </c>
      <c r="E10262">
        <v>2</v>
      </c>
      <c r="F10262">
        <v>5</v>
      </c>
      <c r="G10262">
        <v>-1.3336092571456233</v>
      </c>
      <c r="H10262">
        <v>-7.4154177443074856E-2</v>
      </c>
      <c r="I10262">
        <v>-0.70897414907784539</v>
      </c>
      <c r="J10262">
        <v>2.1271760569657978</v>
      </c>
    </row>
    <row r="10263" spans="1:10" x14ac:dyDescent="0.2">
      <c r="A10263">
        <v>35211855</v>
      </c>
      <c r="B10263">
        <v>895</v>
      </c>
      <c r="C10263">
        <v>1</v>
      </c>
      <c r="D10263">
        <v>4</v>
      </c>
      <c r="E10263">
        <v>1</v>
      </c>
      <c r="F10263">
        <v>5</v>
      </c>
      <c r="G10263">
        <v>-1.7567711088571385</v>
      </c>
      <c r="H10263">
        <v>0.5647172673217753</v>
      </c>
      <c r="I10263">
        <v>-0.81693474250498854</v>
      </c>
      <c r="J10263">
        <v>2.7132561973433731</v>
      </c>
    </row>
    <row r="10264" spans="1:10" x14ac:dyDescent="0.2">
      <c r="A10264">
        <v>35211856</v>
      </c>
      <c r="B10264">
        <v>978</v>
      </c>
      <c r="C10264">
        <v>1</v>
      </c>
      <c r="D10264">
        <v>4</v>
      </c>
      <c r="E10264">
        <v>1</v>
      </c>
      <c r="F10264">
        <v>5</v>
      </c>
      <c r="G10264">
        <v>-1.564351272752857</v>
      </c>
      <c r="H10264">
        <v>-1.1431268759715063E-2</v>
      </c>
      <c r="I10264">
        <v>-1.0054733723844356</v>
      </c>
      <c r="J10264">
        <v>1.8949215801672123</v>
      </c>
    </row>
    <row r="10265" spans="1:10" x14ac:dyDescent="0.2">
      <c r="A10265">
        <v>35211857</v>
      </c>
      <c r="B10265">
        <v>1125</v>
      </c>
      <c r="C10265">
        <v>1</v>
      </c>
      <c r="D10265">
        <v>4</v>
      </c>
      <c r="E10265">
        <v>1</v>
      </c>
      <c r="F10265">
        <v>5</v>
      </c>
      <c r="G10265">
        <v>-1.6885056678273935</v>
      </c>
      <c r="H10265">
        <v>0.48156869219122522</v>
      </c>
      <c r="I10265">
        <v>-1.0530850096817936</v>
      </c>
      <c r="J10265">
        <v>2.5341059625195612</v>
      </c>
    </row>
    <row r="10266" spans="1:10" x14ac:dyDescent="0.2">
      <c r="A10266">
        <v>35211859</v>
      </c>
      <c r="B10266">
        <v>821</v>
      </c>
      <c r="C10266">
        <v>1</v>
      </c>
      <c r="D10266">
        <v>4</v>
      </c>
      <c r="E10266">
        <v>1</v>
      </c>
      <c r="F10266">
        <v>5</v>
      </c>
      <c r="G10266">
        <v>-1.3952879928042368</v>
      </c>
      <c r="H10266">
        <v>0.4271550374047603</v>
      </c>
      <c r="I10266">
        <v>-0.990094514183262</v>
      </c>
      <c r="J10266">
        <v>2.1579622066572801</v>
      </c>
    </row>
    <row r="10267" spans="1:10" x14ac:dyDescent="0.2">
      <c r="A10267">
        <v>35211860</v>
      </c>
      <c r="B10267">
        <v>1183</v>
      </c>
      <c r="C10267">
        <v>1</v>
      </c>
      <c r="D10267">
        <v>4</v>
      </c>
      <c r="E10267">
        <v>1</v>
      </c>
      <c r="F10267">
        <v>5</v>
      </c>
      <c r="G10267">
        <v>-1.1797933343123304</v>
      </c>
      <c r="H10267">
        <v>0.39620132366761762</v>
      </c>
      <c r="I10267">
        <v>-1.0060241288241216</v>
      </c>
      <c r="J10267">
        <v>2.4869066204080892</v>
      </c>
    </row>
    <row r="10268" spans="1:10" x14ac:dyDescent="0.2">
      <c r="A10268">
        <v>35211861</v>
      </c>
      <c r="B10268">
        <v>1257</v>
      </c>
      <c r="C10268">
        <v>1</v>
      </c>
      <c r="D10268">
        <v>3</v>
      </c>
      <c r="E10268">
        <v>1</v>
      </c>
      <c r="F10268">
        <v>5</v>
      </c>
      <c r="G10268">
        <v>-1.5816369547843712</v>
      </c>
      <c r="H10268">
        <v>-0.36935253465509593</v>
      </c>
      <c r="I10268">
        <v>-0.73092224682637752</v>
      </c>
      <c r="J10268">
        <v>1.4162527782696408</v>
      </c>
    </row>
    <row r="10269" spans="1:10" x14ac:dyDescent="0.2">
      <c r="A10269">
        <v>35211863</v>
      </c>
      <c r="B10269">
        <v>740</v>
      </c>
      <c r="C10269">
        <v>1</v>
      </c>
      <c r="D10269">
        <v>3</v>
      </c>
      <c r="E10269">
        <v>1</v>
      </c>
      <c r="F10269">
        <v>5</v>
      </c>
      <c r="G10269">
        <v>-1.3739674536141</v>
      </c>
      <c r="H10269">
        <v>-0.15627380978414443</v>
      </c>
      <c r="I10269">
        <v>-0.97660067005141871</v>
      </c>
      <c r="J10269">
        <v>1.8876489161388872</v>
      </c>
    </row>
    <row r="10270" spans="1:10" x14ac:dyDescent="0.2">
      <c r="A10270">
        <v>35211864</v>
      </c>
      <c r="B10270">
        <v>807</v>
      </c>
      <c r="C10270">
        <v>1</v>
      </c>
      <c r="D10270">
        <v>3</v>
      </c>
      <c r="E10270">
        <v>1</v>
      </c>
      <c r="F10270">
        <v>5</v>
      </c>
      <c r="G10270">
        <v>-1.2116753918540089</v>
      </c>
      <c r="H10270">
        <v>-4.6794199676269216E-2</v>
      </c>
      <c r="I10270">
        <v>-0.94482175787958966</v>
      </c>
      <c r="J10270">
        <v>1.616465236814151</v>
      </c>
    </row>
    <row r="10271" spans="1:10" x14ac:dyDescent="0.2">
      <c r="A10271">
        <v>35211868</v>
      </c>
      <c r="B10271">
        <v>994</v>
      </c>
      <c r="C10271">
        <v>1</v>
      </c>
      <c r="D10271">
        <v>4</v>
      </c>
      <c r="E10271">
        <v>1</v>
      </c>
      <c r="F10271">
        <v>5</v>
      </c>
      <c r="G10271">
        <v>-1.4608026271217813</v>
      </c>
      <c r="H10271">
        <v>0.23553042599403301</v>
      </c>
      <c r="I10271">
        <v>-0.91871946305532037</v>
      </c>
      <c r="J10271">
        <v>2.031465598173726</v>
      </c>
    </row>
    <row r="10272" spans="1:10" x14ac:dyDescent="0.2">
      <c r="A10272">
        <v>35211870</v>
      </c>
      <c r="B10272">
        <v>1573</v>
      </c>
      <c r="C10272">
        <v>1</v>
      </c>
      <c r="D10272">
        <v>3</v>
      </c>
      <c r="E10272">
        <v>1</v>
      </c>
      <c r="F10272">
        <v>5</v>
      </c>
      <c r="G10272">
        <v>-0.95479355152245982</v>
      </c>
      <c r="H10272">
        <v>-0.1079086424069565</v>
      </c>
      <c r="I10272">
        <v>-1.0311293188917983</v>
      </c>
      <c r="J10272">
        <v>1.094323791505726</v>
      </c>
    </row>
    <row r="10273" spans="1:10" x14ac:dyDescent="0.2">
      <c r="A10273">
        <v>35211871</v>
      </c>
      <c r="B10273">
        <v>783</v>
      </c>
      <c r="C10273">
        <v>1</v>
      </c>
      <c r="D10273">
        <v>5</v>
      </c>
      <c r="E10273">
        <v>1</v>
      </c>
      <c r="F10273">
        <v>5</v>
      </c>
      <c r="G10273">
        <v>-1.4593064237368867</v>
      </c>
      <c r="H10273">
        <v>0.64284719933477352</v>
      </c>
      <c r="I10273">
        <v>-1.0622900620549989</v>
      </c>
      <c r="J10273">
        <v>2.4808525891993267</v>
      </c>
    </row>
    <row r="10274" spans="1:10" x14ac:dyDescent="0.2">
      <c r="A10274">
        <v>35211872</v>
      </c>
      <c r="B10274">
        <v>5475</v>
      </c>
      <c r="C10274">
        <v>1</v>
      </c>
      <c r="D10274">
        <v>3</v>
      </c>
      <c r="E10274">
        <v>1</v>
      </c>
      <c r="F10274">
        <v>5</v>
      </c>
      <c r="G10274">
        <v>-1.0867445448017037</v>
      </c>
      <c r="H10274">
        <v>-0.20822483155739901</v>
      </c>
      <c r="I10274">
        <v>-1.0690532434496958</v>
      </c>
      <c r="J10274">
        <v>1.7546560400110678</v>
      </c>
    </row>
    <row r="10275" spans="1:10" x14ac:dyDescent="0.2">
      <c r="A10275">
        <v>35211873</v>
      </c>
      <c r="B10275">
        <v>514</v>
      </c>
      <c r="C10275">
        <v>1</v>
      </c>
      <c r="D10275">
        <v>4</v>
      </c>
      <c r="E10275">
        <v>1</v>
      </c>
      <c r="F10275">
        <v>5</v>
      </c>
      <c r="G10275">
        <v>-1.6946146214599316</v>
      </c>
      <c r="H10275">
        <v>8.1682397517966909E-2</v>
      </c>
      <c r="I10275">
        <v>-1.3321144209501694</v>
      </c>
      <c r="J10275">
        <v>3.0909591948292316</v>
      </c>
    </row>
    <row r="10276" spans="1:10" x14ac:dyDescent="0.2">
      <c r="A10276">
        <v>35211874</v>
      </c>
      <c r="B10276">
        <v>680</v>
      </c>
      <c r="C10276">
        <v>1</v>
      </c>
      <c r="D10276">
        <v>4</v>
      </c>
      <c r="E10276">
        <v>1</v>
      </c>
      <c r="F10276">
        <v>5</v>
      </c>
      <c r="G10276">
        <v>-1.653490681245728</v>
      </c>
      <c r="H10276">
        <v>6.064932945706393E-2</v>
      </c>
      <c r="I10276">
        <v>-0.78074840413809121</v>
      </c>
      <c r="J10276">
        <v>2.0657082280446715</v>
      </c>
    </row>
    <row r="10277" spans="1:10" x14ac:dyDescent="0.2">
      <c r="A10277">
        <v>35211875</v>
      </c>
      <c r="B10277">
        <v>408</v>
      </c>
      <c r="C10277">
        <v>1</v>
      </c>
      <c r="D10277">
        <v>4</v>
      </c>
      <c r="E10277">
        <v>2</v>
      </c>
      <c r="F10277">
        <v>5</v>
      </c>
      <c r="G10277">
        <v>-1.9790844314251519</v>
      </c>
      <c r="H10277">
        <v>0.56393222461161618</v>
      </c>
      <c r="I10277">
        <v>-0.6530787483979289</v>
      </c>
      <c r="J10277">
        <v>3.1074650862962692</v>
      </c>
    </row>
    <row r="10278" spans="1:10" x14ac:dyDescent="0.2">
      <c r="A10278">
        <v>35211876</v>
      </c>
      <c r="B10278">
        <v>634</v>
      </c>
      <c r="C10278">
        <v>1</v>
      </c>
      <c r="D10278">
        <v>4</v>
      </c>
      <c r="E10278">
        <v>2</v>
      </c>
      <c r="F10278">
        <v>5</v>
      </c>
      <c r="G10278">
        <v>-1.798510414317894</v>
      </c>
      <c r="H10278">
        <v>0.29427048133405564</v>
      </c>
      <c r="I10278">
        <v>-0.58450383015911878</v>
      </c>
      <c r="J10278">
        <v>3.7139150191734442</v>
      </c>
    </row>
    <row r="10279" spans="1:10" x14ac:dyDescent="0.2">
      <c r="A10279">
        <v>35211877</v>
      </c>
      <c r="B10279">
        <v>505</v>
      </c>
      <c r="C10279">
        <v>1</v>
      </c>
      <c r="D10279">
        <v>5</v>
      </c>
      <c r="E10279">
        <v>2</v>
      </c>
      <c r="F10279">
        <v>5</v>
      </c>
      <c r="G10279">
        <v>-1.9875689098551268</v>
      </c>
      <c r="H10279">
        <v>0.63223003223949525</v>
      </c>
      <c r="I10279">
        <v>-0.35963848416532074</v>
      </c>
      <c r="J10279">
        <v>3.2786381580870665</v>
      </c>
    </row>
    <row r="10280" spans="1:10" x14ac:dyDescent="0.2">
      <c r="A10280">
        <v>35211878</v>
      </c>
      <c r="B10280">
        <v>3324</v>
      </c>
      <c r="C10280">
        <v>1</v>
      </c>
      <c r="D10280">
        <v>5</v>
      </c>
      <c r="E10280">
        <v>2</v>
      </c>
      <c r="F10280">
        <v>5</v>
      </c>
      <c r="G10280">
        <v>-2.0341149371395484</v>
      </c>
      <c r="H10280">
        <v>0.71790387045196691</v>
      </c>
      <c r="I10280">
        <v>-0.59682998176677982</v>
      </c>
      <c r="J10280">
        <v>3.5409873136963319</v>
      </c>
    </row>
    <row r="10281" spans="1:10" x14ac:dyDescent="0.2">
      <c r="A10281">
        <v>35211879</v>
      </c>
      <c r="B10281">
        <v>759</v>
      </c>
      <c r="C10281">
        <v>1</v>
      </c>
      <c r="D10281">
        <v>4</v>
      </c>
      <c r="E10281">
        <v>1</v>
      </c>
      <c r="F10281">
        <v>5</v>
      </c>
      <c r="G10281">
        <v>-1.2571850448667061</v>
      </c>
      <c r="H10281">
        <v>0.28246834012493105</v>
      </c>
      <c r="I10281">
        <v>-0.91427770395644059</v>
      </c>
      <c r="J10281">
        <v>2.6384639694373462</v>
      </c>
    </row>
    <row r="10282" spans="1:10" x14ac:dyDescent="0.2">
      <c r="A10282">
        <v>35211880</v>
      </c>
      <c r="B10282">
        <v>538</v>
      </c>
      <c r="C10282">
        <v>1</v>
      </c>
      <c r="D10282">
        <v>4</v>
      </c>
      <c r="E10282">
        <v>1</v>
      </c>
      <c r="F10282">
        <v>5</v>
      </c>
      <c r="G10282">
        <v>-1.3782267370487646</v>
      </c>
      <c r="H10282">
        <v>0.42583573272708708</v>
      </c>
      <c r="I10282">
        <v>-0.95286686978310486</v>
      </c>
      <c r="J10282">
        <v>2.7552632275476832</v>
      </c>
    </row>
    <row r="10283" spans="1:10" x14ac:dyDescent="0.2">
      <c r="A10283">
        <v>35211881</v>
      </c>
      <c r="B10283">
        <v>508</v>
      </c>
      <c r="C10283">
        <v>1</v>
      </c>
      <c r="D10283">
        <v>4</v>
      </c>
      <c r="E10283">
        <v>1</v>
      </c>
      <c r="F10283">
        <v>5</v>
      </c>
      <c r="G10283">
        <v>-2.0648940112935463</v>
      </c>
      <c r="H10283">
        <v>0.58891263115207604</v>
      </c>
      <c r="I10283">
        <v>-0.84195644859851781</v>
      </c>
      <c r="J10283">
        <v>3.0575772110512016</v>
      </c>
    </row>
    <row r="10284" spans="1:10" x14ac:dyDescent="0.2">
      <c r="A10284">
        <v>35211882</v>
      </c>
      <c r="B10284">
        <v>928</v>
      </c>
      <c r="C10284">
        <v>1</v>
      </c>
      <c r="D10284">
        <v>4</v>
      </c>
      <c r="E10284">
        <v>1</v>
      </c>
      <c r="F10284">
        <v>5</v>
      </c>
      <c r="G10284">
        <v>-1.5953587074321676</v>
      </c>
      <c r="H10284">
        <v>0.28119097452253289</v>
      </c>
      <c r="I10284">
        <v>-1.0498139667895408</v>
      </c>
      <c r="J10284">
        <v>2.4662291582242699</v>
      </c>
    </row>
    <row r="10285" spans="1:10" x14ac:dyDescent="0.2">
      <c r="A10285">
        <v>35211883</v>
      </c>
      <c r="B10285">
        <v>4676</v>
      </c>
      <c r="C10285">
        <v>1</v>
      </c>
      <c r="D10285">
        <v>4</v>
      </c>
      <c r="E10285">
        <v>1</v>
      </c>
      <c r="F10285">
        <v>5</v>
      </c>
      <c r="G10285">
        <v>-1.6723288162250531</v>
      </c>
      <c r="H10285">
        <v>0.57009521028564392</v>
      </c>
      <c r="I10285">
        <v>-0.93728182056358311</v>
      </c>
      <c r="J10285">
        <v>2.8641108277544491</v>
      </c>
    </row>
    <row r="10286" spans="1:10" x14ac:dyDescent="0.2">
      <c r="A10286">
        <v>35211885</v>
      </c>
      <c r="B10286">
        <v>522</v>
      </c>
      <c r="C10286">
        <v>1</v>
      </c>
      <c r="D10286">
        <v>4</v>
      </c>
      <c r="E10286">
        <v>1</v>
      </c>
      <c r="F10286">
        <v>5</v>
      </c>
      <c r="G10286">
        <v>-1.8915519131679326</v>
      </c>
      <c r="H10286">
        <v>0.43877973052292885</v>
      </c>
      <c r="I10286">
        <v>-0.82079719261145279</v>
      </c>
      <c r="J10286">
        <v>2.4345635937301973</v>
      </c>
    </row>
    <row r="10287" spans="1:10" x14ac:dyDescent="0.2">
      <c r="A10287">
        <v>35211886</v>
      </c>
      <c r="B10287">
        <v>9626</v>
      </c>
      <c r="C10287">
        <v>1</v>
      </c>
      <c r="D10287">
        <v>4</v>
      </c>
      <c r="E10287">
        <v>1</v>
      </c>
      <c r="F10287">
        <v>5</v>
      </c>
      <c r="G10287">
        <v>-1.3759633263600248</v>
      </c>
      <c r="H10287">
        <v>0.38453211284668865</v>
      </c>
      <c r="I10287">
        <v>-1.2006815459858813</v>
      </c>
      <c r="J10287">
        <v>2.6716688760856657</v>
      </c>
    </row>
    <row r="10288" spans="1:10" x14ac:dyDescent="0.2">
      <c r="A10288">
        <v>35211887</v>
      </c>
      <c r="B10288">
        <v>514</v>
      </c>
      <c r="C10288">
        <v>1</v>
      </c>
      <c r="D10288">
        <v>4</v>
      </c>
      <c r="E10288">
        <v>1</v>
      </c>
      <c r="F10288">
        <v>5</v>
      </c>
      <c r="G10288">
        <v>-1.8354844063875726</v>
      </c>
      <c r="H10288">
        <v>0.20115198984069044</v>
      </c>
      <c r="I10288">
        <v>-0.8165548203231785</v>
      </c>
      <c r="J10288">
        <v>2.5322654729226675</v>
      </c>
    </row>
    <row r="10289" spans="1:10" x14ac:dyDescent="0.2">
      <c r="A10289">
        <v>35211888</v>
      </c>
      <c r="B10289">
        <v>710</v>
      </c>
      <c r="C10289">
        <v>1</v>
      </c>
      <c r="D10289">
        <v>4</v>
      </c>
      <c r="E10289">
        <v>1</v>
      </c>
      <c r="F10289">
        <v>5</v>
      </c>
      <c r="G10289">
        <v>-1.5672251410243307</v>
      </c>
      <c r="H10289">
        <v>0.37936680152994701</v>
      </c>
      <c r="I10289">
        <v>-1.0093183390067217</v>
      </c>
      <c r="J10289">
        <v>2.2285118376310629</v>
      </c>
    </row>
    <row r="10290" spans="1:10" x14ac:dyDescent="0.2">
      <c r="A10290">
        <v>35211890</v>
      </c>
      <c r="B10290">
        <v>619</v>
      </c>
      <c r="C10290">
        <v>1</v>
      </c>
      <c r="D10290">
        <v>3</v>
      </c>
      <c r="E10290">
        <v>1</v>
      </c>
      <c r="F10290">
        <v>5</v>
      </c>
      <c r="G10290">
        <v>-1.1743105810702232</v>
      </c>
      <c r="H10290">
        <v>-0.25053191407813719</v>
      </c>
      <c r="I10290">
        <v>-0.98052054329526994</v>
      </c>
      <c r="J10290">
        <v>1.1112507842299368</v>
      </c>
    </row>
    <row r="10291" spans="1:10" x14ac:dyDescent="0.2">
      <c r="A10291">
        <v>35211891</v>
      </c>
      <c r="B10291">
        <v>669</v>
      </c>
      <c r="C10291">
        <v>1</v>
      </c>
      <c r="D10291">
        <v>4</v>
      </c>
      <c r="E10291">
        <v>1</v>
      </c>
      <c r="F10291">
        <v>5</v>
      </c>
      <c r="G10291">
        <v>-1.4039453765994359</v>
      </c>
      <c r="H10291">
        <v>0.32578436700967051</v>
      </c>
      <c r="I10291">
        <v>-1.2425873905420024</v>
      </c>
      <c r="J10291">
        <v>1.7024989205321619</v>
      </c>
    </row>
    <row r="10292" spans="1:10" x14ac:dyDescent="0.2">
      <c r="A10292">
        <v>35211892</v>
      </c>
      <c r="B10292">
        <v>589</v>
      </c>
      <c r="C10292">
        <v>1</v>
      </c>
      <c r="D10292">
        <v>4</v>
      </c>
      <c r="E10292">
        <v>1</v>
      </c>
      <c r="F10292">
        <v>5</v>
      </c>
      <c r="G10292">
        <v>-1.2497226830198698</v>
      </c>
      <c r="H10292">
        <v>0.24745797058100782</v>
      </c>
      <c r="I10292">
        <v>-1.2653209941877437</v>
      </c>
      <c r="J10292">
        <v>1.8606820291351354</v>
      </c>
    </row>
    <row r="10293" spans="1:10" x14ac:dyDescent="0.2">
      <c r="A10293">
        <v>35211893</v>
      </c>
      <c r="B10293">
        <v>771</v>
      </c>
      <c r="C10293">
        <v>1</v>
      </c>
      <c r="D10293">
        <v>4</v>
      </c>
      <c r="E10293">
        <v>1</v>
      </c>
      <c r="F10293">
        <v>5</v>
      </c>
      <c r="G10293">
        <v>-1.435201790155836</v>
      </c>
      <c r="H10293">
        <v>0.37347905682926491</v>
      </c>
      <c r="I10293">
        <v>-1.1544086476439446</v>
      </c>
      <c r="J10293">
        <v>1.8329226140884609</v>
      </c>
    </row>
    <row r="10294" spans="1:10" x14ac:dyDescent="0.2">
      <c r="A10294">
        <v>35211894</v>
      </c>
      <c r="B10294">
        <v>738</v>
      </c>
      <c r="C10294">
        <v>1</v>
      </c>
      <c r="D10294">
        <v>4</v>
      </c>
      <c r="E10294">
        <v>1</v>
      </c>
      <c r="F10294">
        <v>5</v>
      </c>
      <c r="G10294">
        <v>-1.3562185823713033</v>
      </c>
      <c r="H10294">
        <v>0.14026174833015448</v>
      </c>
      <c r="I10294">
        <v>-1.0581720682531475</v>
      </c>
      <c r="J10294">
        <v>1.584136767735137</v>
      </c>
    </row>
    <row r="10295" spans="1:10" x14ac:dyDescent="0.2">
      <c r="A10295">
        <v>35211895</v>
      </c>
      <c r="B10295">
        <v>758</v>
      </c>
      <c r="C10295">
        <v>1</v>
      </c>
      <c r="D10295">
        <v>5</v>
      </c>
      <c r="E10295">
        <v>1</v>
      </c>
      <c r="F10295">
        <v>5</v>
      </c>
      <c r="G10295">
        <v>-1.2814253207098953</v>
      </c>
      <c r="H10295">
        <v>0.78737871948983595</v>
      </c>
      <c r="I10295">
        <v>-1.158089862354847</v>
      </c>
      <c r="J10295">
        <v>1.9317309649377812</v>
      </c>
    </row>
    <row r="10296" spans="1:10" x14ac:dyDescent="0.2">
      <c r="A10296">
        <v>35211896</v>
      </c>
      <c r="B10296">
        <v>1229</v>
      </c>
      <c r="C10296">
        <v>1</v>
      </c>
      <c r="D10296">
        <v>3</v>
      </c>
      <c r="E10296">
        <v>1</v>
      </c>
      <c r="F10296">
        <v>5</v>
      </c>
      <c r="G10296">
        <v>-1.4143681629070897</v>
      </c>
      <c r="H10296">
        <v>-0.11851218478399492</v>
      </c>
      <c r="I10296">
        <v>-1.1777609484467746</v>
      </c>
      <c r="J10296">
        <v>2.1299647723939374</v>
      </c>
    </row>
    <row r="10297" spans="1:10" x14ac:dyDescent="0.2">
      <c r="A10297">
        <v>35211897</v>
      </c>
      <c r="B10297">
        <v>509</v>
      </c>
      <c r="C10297">
        <v>1</v>
      </c>
      <c r="D10297">
        <v>3</v>
      </c>
      <c r="E10297">
        <v>1</v>
      </c>
      <c r="F10297">
        <v>5</v>
      </c>
      <c r="G10297">
        <v>-1.0956756831978482</v>
      </c>
      <c r="H10297">
        <v>-8.1874540921502842E-2</v>
      </c>
      <c r="I10297">
        <v>-1.1166429118515642</v>
      </c>
      <c r="J10297">
        <v>1.9730615352772163</v>
      </c>
    </row>
    <row r="10298" spans="1:10" x14ac:dyDescent="0.2">
      <c r="A10298">
        <v>35211898</v>
      </c>
      <c r="B10298">
        <v>763</v>
      </c>
      <c r="C10298">
        <v>1</v>
      </c>
      <c r="D10298">
        <v>4</v>
      </c>
      <c r="E10298">
        <v>1</v>
      </c>
      <c r="F10298">
        <v>5</v>
      </c>
      <c r="G10298">
        <v>-1.4531094952718466</v>
      </c>
      <c r="H10298">
        <v>2.8446516317789897E-2</v>
      </c>
      <c r="I10298">
        <v>-1.1222994263219617</v>
      </c>
      <c r="J10298">
        <v>2.0931884439019997</v>
      </c>
    </row>
    <row r="10299" spans="1:10" x14ac:dyDescent="0.2">
      <c r="A10299">
        <v>35211899</v>
      </c>
      <c r="B10299">
        <v>542</v>
      </c>
      <c r="C10299">
        <v>1</v>
      </c>
      <c r="D10299">
        <v>4</v>
      </c>
      <c r="E10299">
        <v>1</v>
      </c>
      <c r="F10299">
        <v>5</v>
      </c>
      <c r="G10299">
        <v>-1.4580361701529232</v>
      </c>
      <c r="H10299">
        <v>0.33150255554345631</v>
      </c>
      <c r="I10299">
        <v>-0.97138152607745698</v>
      </c>
      <c r="J10299">
        <v>1.755701749880838</v>
      </c>
    </row>
    <row r="10300" spans="1:10" x14ac:dyDescent="0.2">
      <c r="A10300">
        <v>35211900</v>
      </c>
      <c r="B10300">
        <v>505</v>
      </c>
      <c r="C10300">
        <v>1</v>
      </c>
      <c r="D10300">
        <v>4</v>
      </c>
      <c r="E10300">
        <v>1</v>
      </c>
      <c r="F10300">
        <v>5</v>
      </c>
      <c r="G10300">
        <v>-1.604428022247435</v>
      </c>
      <c r="H10300">
        <v>0.15137908938405548</v>
      </c>
      <c r="I10300">
        <v>-0.83838534404976994</v>
      </c>
      <c r="J10300">
        <v>2.1088066297232939</v>
      </c>
    </row>
    <row r="10301" spans="1:10" x14ac:dyDescent="0.2">
      <c r="A10301">
        <v>35211901</v>
      </c>
      <c r="B10301">
        <v>661</v>
      </c>
      <c r="C10301">
        <v>1</v>
      </c>
      <c r="D10301">
        <v>3</v>
      </c>
      <c r="E10301">
        <v>1</v>
      </c>
      <c r="F10301">
        <v>5</v>
      </c>
      <c r="G10301">
        <v>-1.4009559976635855</v>
      </c>
      <c r="H10301">
        <v>-8.0060444525785535E-2</v>
      </c>
      <c r="I10301">
        <v>-1.0683724994751034</v>
      </c>
      <c r="J10301">
        <v>1.9055521840326117</v>
      </c>
    </row>
    <row r="10302" spans="1:10" x14ac:dyDescent="0.2">
      <c r="A10302">
        <v>35211902</v>
      </c>
      <c r="B10302">
        <v>2535</v>
      </c>
      <c r="C10302">
        <v>1</v>
      </c>
      <c r="D10302">
        <v>4</v>
      </c>
      <c r="E10302">
        <v>1</v>
      </c>
      <c r="F10302">
        <v>5</v>
      </c>
      <c r="G10302">
        <v>-1.1183179651098629</v>
      </c>
      <c r="H10302">
        <v>0.13987380940737851</v>
      </c>
      <c r="I10302">
        <v>-1.3783793859886575</v>
      </c>
      <c r="J10302">
        <v>2.0350907879973898</v>
      </c>
    </row>
    <row r="10303" spans="1:10" x14ac:dyDescent="0.2">
      <c r="A10303">
        <v>35211903</v>
      </c>
      <c r="B10303">
        <v>1004</v>
      </c>
      <c r="C10303">
        <v>1</v>
      </c>
      <c r="D10303">
        <v>4</v>
      </c>
      <c r="E10303">
        <v>1</v>
      </c>
      <c r="F10303">
        <v>5</v>
      </c>
      <c r="G10303">
        <v>-1.5439064940628471</v>
      </c>
      <c r="H10303">
        <v>0.56765563660630136</v>
      </c>
      <c r="I10303">
        <v>-1.1670594945428223</v>
      </c>
      <c r="J10303">
        <v>1.746483445748688</v>
      </c>
    </row>
    <row r="10304" spans="1:10" x14ac:dyDescent="0.2">
      <c r="A10304">
        <v>35211904</v>
      </c>
      <c r="B10304">
        <v>699</v>
      </c>
      <c r="C10304">
        <v>1</v>
      </c>
      <c r="D10304">
        <v>5</v>
      </c>
      <c r="E10304">
        <v>1</v>
      </c>
      <c r="F10304">
        <v>5</v>
      </c>
      <c r="G10304">
        <v>-1.3358879599377347</v>
      </c>
      <c r="H10304">
        <v>0.66877931970790827</v>
      </c>
      <c r="I10304">
        <v>-1.2218326067867298</v>
      </c>
      <c r="J10304">
        <v>1.9438648509785668</v>
      </c>
    </row>
    <row r="10305" spans="1:10" x14ac:dyDescent="0.2">
      <c r="A10305">
        <v>35211905</v>
      </c>
      <c r="B10305">
        <v>733</v>
      </c>
      <c r="C10305">
        <v>1</v>
      </c>
      <c r="D10305">
        <v>4</v>
      </c>
      <c r="E10305">
        <v>1</v>
      </c>
      <c r="F10305">
        <v>5</v>
      </c>
      <c r="G10305">
        <v>-1.9662271026612361</v>
      </c>
      <c r="H10305">
        <v>0.51532031303373305</v>
      </c>
      <c r="I10305">
        <v>-0.90625440573380356</v>
      </c>
      <c r="J10305">
        <v>1.8568299124914263</v>
      </c>
    </row>
    <row r="10306" spans="1:10" x14ac:dyDescent="0.2">
      <c r="A10306">
        <v>35211906</v>
      </c>
      <c r="B10306">
        <v>881</v>
      </c>
      <c r="C10306">
        <v>1</v>
      </c>
      <c r="D10306">
        <v>4</v>
      </c>
      <c r="E10306">
        <v>1</v>
      </c>
      <c r="F10306">
        <v>5</v>
      </c>
      <c r="G10306">
        <v>-1.2483307870698033</v>
      </c>
      <c r="H10306">
        <v>0.16001688081866838</v>
      </c>
      <c r="I10306">
        <v>-1.218222339436972</v>
      </c>
      <c r="J10306">
        <v>1.3594655105079863</v>
      </c>
    </row>
    <row r="10307" spans="1:10" x14ac:dyDescent="0.2">
      <c r="A10307">
        <v>35211907</v>
      </c>
      <c r="B10307">
        <v>727</v>
      </c>
      <c r="C10307">
        <v>1</v>
      </c>
      <c r="D10307">
        <v>4</v>
      </c>
      <c r="E10307">
        <v>1</v>
      </c>
      <c r="F10307">
        <v>5</v>
      </c>
      <c r="G10307">
        <v>-1.239556761338372</v>
      </c>
      <c r="H10307">
        <v>0.46238254602014861</v>
      </c>
      <c r="I10307">
        <v>-1.0865971339808214</v>
      </c>
      <c r="J10307">
        <v>1.9223475625066171</v>
      </c>
    </row>
    <row r="10308" spans="1:10" x14ac:dyDescent="0.2">
      <c r="A10308">
        <v>35211908</v>
      </c>
      <c r="B10308">
        <v>553</v>
      </c>
      <c r="C10308">
        <v>1</v>
      </c>
      <c r="D10308">
        <v>4</v>
      </c>
      <c r="E10308">
        <v>1</v>
      </c>
      <c r="F10308">
        <v>5</v>
      </c>
      <c r="G10308">
        <v>-1.1349152316398552</v>
      </c>
      <c r="H10308">
        <v>5.8170055343277016E-2</v>
      </c>
      <c r="I10308">
        <v>-1.5011239735772681</v>
      </c>
      <c r="J10308">
        <v>1.4392930789342533</v>
      </c>
    </row>
    <row r="10309" spans="1:10" x14ac:dyDescent="0.2">
      <c r="A10309">
        <v>35211909</v>
      </c>
      <c r="B10309">
        <v>712</v>
      </c>
      <c r="C10309">
        <v>1</v>
      </c>
      <c r="D10309">
        <v>4</v>
      </c>
      <c r="E10309">
        <v>1</v>
      </c>
      <c r="F10309">
        <v>5</v>
      </c>
      <c r="G10309">
        <v>-1.5963235599997208</v>
      </c>
      <c r="H10309">
        <v>0.26727445975193403</v>
      </c>
      <c r="I10309">
        <v>-0.87467147108588172</v>
      </c>
      <c r="J10309">
        <v>1.6023387978846273</v>
      </c>
    </row>
    <row r="10310" spans="1:10" x14ac:dyDescent="0.2">
      <c r="A10310">
        <v>35211910</v>
      </c>
      <c r="B10310">
        <v>866</v>
      </c>
      <c r="C10310">
        <v>1</v>
      </c>
      <c r="D10310">
        <v>4</v>
      </c>
      <c r="E10310">
        <v>1</v>
      </c>
      <c r="F10310">
        <v>5</v>
      </c>
      <c r="G10310">
        <v>-1.4526864515188531</v>
      </c>
      <c r="H10310">
        <v>0.25602964475756568</v>
      </c>
      <c r="I10310">
        <v>-1.0558081111895126</v>
      </c>
      <c r="J10310">
        <v>1.8590891476781777</v>
      </c>
    </row>
    <row r="10311" spans="1:10" x14ac:dyDescent="0.2">
      <c r="A10311">
        <v>35211911</v>
      </c>
      <c r="B10311">
        <v>1239</v>
      </c>
      <c r="C10311">
        <v>1</v>
      </c>
      <c r="D10311">
        <v>3</v>
      </c>
      <c r="E10311">
        <v>1</v>
      </c>
      <c r="F10311">
        <v>5</v>
      </c>
      <c r="G10311">
        <v>-1.5628704819776225</v>
      </c>
      <c r="H10311">
        <v>-9.4434023779222886E-2</v>
      </c>
      <c r="I10311">
        <v>-0.7741310616153978</v>
      </c>
      <c r="J10311">
        <v>1.3816974253822929</v>
      </c>
    </row>
    <row r="10312" spans="1:10" x14ac:dyDescent="0.2">
      <c r="A10312">
        <v>35211912</v>
      </c>
      <c r="B10312">
        <v>475</v>
      </c>
      <c r="C10312">
        <v>1</v>
      </c>
      <c r="D10312">
        <v>2</v>
      </c>
      <c r="E10312">
        <v>1</v>
      </c>
      <c r="F10312">
        <v>5</v>
      </c>
      <c r="G10312">
        <v>-1.425340694011398</v>
      </c>
      <c r="H10312">
        <v>-0.5891109119019583</v>
      </c>
      <c r="I10312">
        <v>-0.82269363111488125</v>
      </c>
      <c r="J10312">
        <v>1.1614960926065772</v>
      </c>
    </row>
    <row r="10313" spans="1:10" x14ac:dyDescent="0.2">
      <c r="A10313">
        <v>35211913</v>
      </c>
      <c r="B10313">
        <v>757</v>
      </c>
      <c r="C10313">
        <v>1</v>
      </c>
      <c r="D10313">
        <v>3</v>
      </c>
      <c r="E10313">
        <v>1</v>
      </c>
      <c r="F10313">
        <v>5</v>
      </c>
      <c r="G10313">
        <v>-1.5897140862518326</v>
      </c>
      <c r="H10313">
        <v>-4.7146513998822498E-2</v>
      </c>
      <c r="I10313">
        <v>-0.88262746458760621</v>
      </c>
      <c r="J10313">
        <v>1.8337568109435485</v>
      </c>
    </row>
    <row r="10314" spans="1:10" x14ac:dyDescent="0.2">
      <c r="A10314">
        <v>35211914</v>
      </c>
      <c r="B10314">
        <v>646</v>
      </c>
      <c r="C10314">
        <v>1</v>
      </c>
      <c r="D10314">
        <v>4</v>
      </c>
      <c r="E10314">
        <v>1</v>
      </c>
      <c r="F10314">
        <v>5</v>
      </c>
      <c r="G10314">
        <v>-1.448578737787295</v>
      </c>
      <c r="H10314">
        <v>0.27969900054463326</v>
      </c>
      <c r="I10314">
        <v>-0.98526455544406943</v>
      </c>
      <c r="J10314">
        <v>1.6458508565940368</v>
      </c>
    </row>
    <row r="10315" spans="1:10" x14ac:dyDescent="0.2">
      <c r="A10315">
        <v>35211915</v>
      </c>
      <c r="B10315">
        <v>912</v>
      </c>
      <c r="C10315">
        <v>1</v>
      </c>
      <c r="D10315">
        <v>4</v>
      </c>
      <c r="E10315">
        <v>1</v>
      </c>
      <c r="F10315">
        <v>5</v>
      </c>
      <c r="G10315">
        <v>-1.2233271934933518</v>
      </c>
      <c r="H10315">
        <v>0.12652202429809434</v>
      </c>
      <c r="I10315">
        <v>-1.030610716985624</v>
      </c>
      <c r="J10315">
        <v>1.4535400727497267</v>
      </c>
    </row>
    <row r="10316" spans="1:10" x14ac:dyDescent="0.2">
      <c r="A10316">
        <v>35211916</v>
      </c>
      <c r="B10316">
        <v>702</v>
      </c>
      <c r="C10316">
        <v>1</v>
      </c>
      <c r="D10316">
        <v>3</v>
      </c>
      <c r="E10316">
        <v>1</v>
      </c>
      <c r="F10316">
        <v>5</v>
      </c>
      <c r="G10316">
        <v>-1.2952891322491844</v>
      </c>
      <c r="H10316">
        <v>-0.17381235105133658</v>
      </c>
      <c r="I10316">
        <v>-1.0858668590680263</v>
      </c>
      <c r="J10316">
        <v>1.2358803086682155</v>
      </c>
    </row>
    <row r="10317" spans="1:10" x14ac:dyDescent="0.2">
      <c r="A10317">
        <v>35211918</v>
      </c>
      <c r="B10317">
        <v>2101</v>
      </c>
      <c r="C10317">
        <v>1</v>
      </c>
      <c r="D10317">
        <v>4</v>
      </c>
      <c r="E10317">
        <v>1</v>
      </c>
      <c r="F10317">
        <v>5</v>
      </c>
      <c r="G10317">
        <v>-1.0556413753754124</v>
      </c>
      <c r="H10317">
        <v>0.30672713914043248</v>
      </c>
      <c r="I10317">
        <v>-1.017817492703067</v>
      </c>
      <c r="J10317">
        <v>1.4995582557940441</v>
      </c>
    </row>
    <row r="10318" spans="1:10" x14ac:dyDescent="0.2">
      <c r="A10318">
        <v>35211919</v>
      </c>
      <c r="B10318">
        <v>629</v>
      </c>
      <c r="C10318">
        <v>1</v>
      </c>
      <c r="D10318">
        <v>4</v>
      </c>
      <c r="E10318">
        <v>2</v>
      </c>
      <c r="F10318">
        <v>5</v>
      </c>
      <c r="G10318">
        <v>-1.3773330898367426</v>
      </c>
      <c r="H10318">
        <v>0.37307425960051299</v>
      </c>
      <c r="I10318">
        <v>-0.39715408927773799</v>
      </c>
      <c r="J10318">
        <v>1.7912275034297225</v>
      </c>
    </row>
    <row r="10319" spans="1:10" x14ac:dyDescent="0.2">
      <c r="A10319">
        <v>35211920</v>
      </c>
      <c r="B10319">
        <v>429</v>
      </c>
      <c r="C10319">
        <v>1</v>
      </c>
      <c r="D10319">
        <v>2</v>
      </c>
      <c r="E10319">
        <v>1</v>
      </c>
      <c r="F10319">
        <v>5</v>
      </c>
      <c r="G10319">
        <v>-1.215321819111276</v>
      </c>
      <c r="H10319">
        <v>-0.74911152976055051</v>
      </c>
      <c r="I10319">
        <v>-0.85466029920330144</v>
      </c>
      <c r="J10319">
        <v>0.93390939594425804</v>
      </c>
    </row>
    <row r="10320" spans="1:10" x14ac:dyDescent="0.2">
      <c r="A10320">
        <v>35211921</v>
      </c>
      <c r="B10320">
        <v>591</v>
      </c>
      <c r="C10320">
        <v>1</v>
      </c>
      <c r="D10320">
        <v>4</v>
      </c>
      <c r="E10320">
        <v>1</v>
      </c>
      <c r="F10320">
        <v>5</v>
      </c>
      <c r="G10320">
        <v>-1.4319267984408834</v>
      </c>
      <c r="H10320">
        <v>0.12578180428809566</v>
      </c>
      <c r="I10320">
        <v>-1.0445032380424202</v>
      </c>
      <c r="J10320">
        <v>1.9445334629011484</v>
      </c>
    </row>
    <row r="10321" spans="1:10" x14ac:dyDescent="0.2">
      <c r="A10321">
        <v>35211922</v>
      </c>
      <c r="B10321">
        <v>1293</v>
      </c>
      <c r="C10321">
        <v>2</v>
      </c>
      <c r="D10321">
        <v>3</v>
      </c>
      <c r="E10321">
        <v>1</v>
      </c>
      <c r="F10321">
        <v>5</v>
      </c>
      <c r="G10321">
        <v>-0.75358508333164997</v>
      </c>
      <c r="H10321">
        <v>-0.19067563401968846</v>
      </c>
      <c r="I10321">
        <v>-1.3489352902850948</v>
      </c>
      <c r="J10321">
        <v>2.1347517124557895</v>
      </c>
    </row>
    <row r="10322" spans="1:10" x14ac:dyDescent="0.2">
      <c r="A10322">
        <v>35211923</v>
      </c>
      <c r="B10322">
        <v>896</v>
      </c>
      <c r="C10322">
        <v>1</v>
      </c>
      <c r="D10322">
        <v>5</v>
      </c>
      <c r="E10322">
        <v>1</v>
      </c>
      <c r="F10322">
        <v>5</v>
      </c>
      <c r="G10322">
        <v>-1.5870595250212434</v>
      </c>
      <c r="H10322">
        <v>0.84585287247605034</v>
      </c>
      <c r="I10322">
        <v>-0.93443359575591112</v>
      </c>
      <c r="J10322">
        <v>3.447764303862082</v>
      </c>
    </row>
    <row r="10323" spans="1:10" x14ac:dyDescent="0.2">
      <c r="A10323">
        <v>35211924</v>
      </c>
      <c r="B10323">
        <v>568</v>
      </c>
      <c r="C10323">
        <v>1</v>
      </c>
      <c r="D10323">
        <v>4</v>
      </c>
      <c r="E10323">
        <v>1</v>
      </c>
      <c r="F10323">
        <v>5</v>
      </c>
      <c r="G10323">
        <v>-1.4819114477031281</v>
      </c>
      <c r="H10323">
        <v>0.2755535104765412</v>
      </c>
      <c r="I10323">
        <v>-1.0626904122587344</v>
      </c>
      <c r="J10323">
        <v>3.043067100576569</v>
      </c>
    </row>
    <row r="10324" spans="1:10" x14ac:dyDescent="0.2">
      <c r="A10324">
        <v>35211925</v>
      </c>
      <c r="B10324">
        <v>399</v>
      </c>
      <c r="C10324">
        <v>1</v>
      </c>
      <c r="D10324">
        <v>4</v>
      </c>
      <c r="E10324">
        <v>1</v>
      </c>
      <c r="F10324">
        <v>5</v>
      </c>
      <c r="G10324">
        <v>-1.2427876798750019</v>
      </c>
      <c r="H10324">
        <v>0.28450049127862437</v>
      </c>
      <c r="I10324">
        <v>-0.81726208865223482</v>
      </c>
      <c r="J10324">
        <v>3.0416238895031431</v>
      </c>
    </row>
    <row r="10325" spans="1:10" x14ac:dyDescent="0.2">
      <c r="A10325">
        <v>35211926</v>
      </c>
      <c r="B10325">
        <v>474</v>
      </c>
      <c r="C10325">
        <v>1</v>
      </c>
      <c r="D10325">
        <v>4</v>
      </c>
      <c r="E10325">
        <v>1</v>
      </c>
      <c r="F10325">
        <v>5</v>
      </c>
      <c r="G10325">
        <v>-1.6711119924798234</v>
      </c>
      <c r="H10325">
        <v>0.26754141103317808</v>
      </c>
      <c r="I10325">
        <v>-0.86896343566625234</v>
      </c>
      <c r="J10325">
        <v>3.4076731050214657</v>
      </c>
    </row>
    <row r="10326" spans="1:10" x14ac:dyDescent="0.2">
      <c r="A10326">
        <v>35211927</v>
      </c>
      <c r="B10326">
        <v>848</v>
      </c>
      <c r="C10326">
        <v>1</v>
      </c>
      <c r="D10326">
        <v>4</v>
      </c>
      <c r="E10326">
        <v>1</v>
      </c>
      <c r="F10326">
        <v>5</v>
      </c>
      <c r="G10326">
        <v>-1.7889652362186921</v>
      </c>
      <c r="H10326">
        <v>0.21778080020737409</v>
      </c>
      <c r="I10326">
        <v>-1.121712343523521</v>
      </c>
      <c r="J10326">
        <v>2.8780657284653657</v>
      </c>
    </row>
    <row r="10327" spans="1:10" x14ac:dyDescent="0.2">
      <c r="A10327">
        <v>35211928</v>
      </c>
      <c r="B10327">
        <v>317</v>
      </c>
      <c r="C10327">
        <v>1</v>
      </c>
      <c r="D10327">
        <v>4</v>
      </c>
      <c r="E10327">
        <v>1</v>
      </c>
      <c r="F10327">
        <v>5</v>
      </c>
      <c r="G10327">
        <v>-1.6790017296842437</v>
      </c>
      <c r="H10327">
        <v>-2.0748792464719834E-3</v>
      </c>
      <c r="I10327">
        <v>-0.81320115951645777</v>
      </c>
      <c r="J10327">
        <v>1.7782672875561811</v>
      </c>
    </row>
    <row r="10328" spans="1:10" x14ac:dyDescent="0.2">
      <c r="A10328">
        <v>35211929</v>
      </c>
      <c r="B10328">
        <v>2205</v>
      </c>
      <c r="C10328">
        <v>1</v>
      </c>
      <c r="D10328">
        <v>5</v>
      </c>
      <c r="E10328">
        <v>1</v>
      </c>
      <c r="F10328">
        <v>5</v>
      </c>
      <c r="G10328">
        <v>-1.590193137240971</v>
      </c>
      <c r="H10328">
        <v>0.89999416266266752</v>
      </c>
      <c r="I10328">
        <v>-0.98909054342533809</v>
      </c>
      <c r="J10328">
        <v>2.7706800245993781</v>
      </c>
    </row>
    <row r="10329" spans="1:10" x14ac:dyDescent="0.2">
      <c r="A10329">
        <v>35211930</v>
      </c>
      <c r="B10329">
        <v>761</v>
      </c>
      <c r="C10329">
        <v>1</v>
      </c>
      <c r="D10329">
        <v>4</v>
      </c>
      <c r="E10329">
        <v>1</v>
      </c>
      <c r="F10329">
        <v>5</v>
      </c>
      <c r="G10329">
        <v>-1.4978066997242383</v>
      </c>
      <c r="H10329">
        <v>0.10709044062333314</v>
      </c>
      <c r="I10329">
        <v>-0.71074254055418529</v>
      </c>
      <c r="J10329">
        <v>1.6676444784897866</v>
      </c>
    </row>
    <row r="10330" spans="1:10" x14ac:dyDescent="0.2">
      <c r="A10330">
        <v>35211931</v>
      </c>
      <c r="B10330">
        <v>582</v>
      </c>
      <c r="C10330">
        <v>1</v>
      </c>
      <c r="D10330">
        <v>4</v>
      </c>
      <c r="E10330">
        <v>1</v>
      </c>
      <c r="F10330">
        <v>5</v>
      </c>
      <c r="G10330">
        <v>-1.9762905379211215</v>
      </c>
      <c r="H10330">
        <v>0.17772697689854944</v>
      </c>
      <c r="I10330">
        <v>-0.96593423952568036</v>
      </c>
      <c r="J10330">
        <v>2.0415755775668272</v>
      </c>
    </row>
    <row r="10331" spans="1:10" x14ac:dyDescent="0.2">
      <c r="A10331">
        <v>35211932</v>
      </c>
      <c r="B10331">
        <v>646</v>
      </c>
      <c r="C10331">
        <v>1</v>
      </c>
      <c r="D10331">
        <v>4</v>
      </c>
      <c r="E10331">
        <v>1</v>
      </c>
      <c r="F10331">
        <v>5</v>
      </c>
      <c r="G10331">
        <v>-1.4762510143795977</v>
      </c>
      <c r="H10331">
        <v>-9.5151441322355312E-3</v>
      </c>
      <c r="I10331">
        <v>-1.0982750936048489</v>
      </c>
      <c r="J10331">
        <v>1.9998115298221202</v>
      </c>
    </row>
    <row r="10332" spans="1:10" x14ac:dyDescent="0.2">
      <c r="A10332">
        <v>35211933</v>
      </c>
      <c r="B10332">
        <v>791</v>
      </c>
      <c r="C10332">
        <v>1</v>
      </c>
      <c r="D10332">
        <v>3</v>
      </c>
      <c r="E10332">
        <v>1</v>
      </c>
      <c r="F10332">
        <v>5</v>
      </c>
      <c r="G10332">
        <v>-1.5612318834852332</v>
      </c>
      <c r="H10332">
        <v>-4.7732242547853077E-2</v>
      </c>
      <c r="I10332">
        <v>-0.96286656023268502</v>
      </c>
      <c r="J10332">
        <v>1.4517403769101838</v>
      </c>
    </row>
    <row r="10333" spans="1:10" x14ac:dyDescent="0.2">
      <c r="A10333">
        <v>35211934</v>
      </c>
      <c r="B10333">
        <v>820</v>
      </c>
      <c r="C10333">
        <v>1</v>
      </c>
      <c r="D10333">
        <v>3</v>
      </c>
      <c r="E10333">
        <v>2</v>
      </c>
      <c r="F10333">
        <v>5</v>
      </c>
      <c r="G10333">
        <v>-1.5380739439708204</v>
      </c>
      <c r="H10333">
        <v>-0.30880747788532065</v>
      </c>
      <c r="I10333">
        <v>-0.6932135529160065</v>
      </c>
      <c r="J10333">
        <v>1.0336331941221344</v>
      </c>
    </row>
    <row r="10334" spans="1:10" x14ac:dyDescent="0.2">
      <c r="A10334">
        <v>35211935</v>
      </c>
      <c r="B10334">
        <v>747</v>
      </c>
      <c r="C10334">
        <v>1</v>
      </c>
      <c r="D10334">
        <v>3</v>
      </c>
      <c r="E10334">
        <v>2</v>
      </c>
      <c r="F10334">
        <v>5</v>
      </c>
      <c r="G10334">
        <v>-1.5008371786732853</v>
      </c>
      <c r="H10334">
        <v>-0.20593301637660461</v>
      </c>
      <c r="I10334">
        <v>-0.46708423569300678</v>
      </c>
      <c r="J10334">
        <v>1.3128772538900997</v>
      </c>
    </row>
    <row r="10335" spans="1:10" x14ac:dyDescent="0.2">
      <c r="A10335">
        <v>35211936</v>
      </c>
      <c r="B10335">
        <v>494</v>
      </c>
      <c r="C10335">
        <v>1</v>
      </c>
      <c r="D10335">
        <v>3</v>
      </c>
      <c r="E10335">
        <v>1</v>
      </c>
      <c r="F10335">
        <v>5</v>
      </c>
      <c r="G10335">
        <v>-1.980800064990571</v>
      </c>
      <c r="H10335">
        <v>-0.31727541371847179</v>
      </c>
      <c r="I10335">
        <v>-0.78296920150278615</v>
      </c>
      <c r="J10335">
        <v>0.7766979925449855</v>
      </c>
    </row>
    <row r="10336" spans="1:10" x14ac:dyDescent="0.2">
      <c r="A10336">
        <v>35211937</v>
      </c>
      <c r="B10336">
        <v>1842</v>
      </c>
      <c r="C10336">
        <v>1</v>
      </c>
      <c r="D10336">
        <v>2</v>
      </c>
      <c r="E10336">
        <v>2</v>
      </c>
      <c r="F10336">
        <v>4</v>
      </c>
      <c r="G10336">
        <v>-1.2202788403444966</v>
      </c>
      <c r="H10336">
        <v>-0.68384352798165315</v>
      </c>
      <c r="I10336">
        <v>-0.40642308588184461</v>
      </c>
      <c r="J10336">
        <v>0.22507921242741136</v>
      </c>
    </row>
    <row r="10337" spans="1:10" x14ac:dyDescent="0.2">
      <c r="A10337">
        <v>35211938</v>
      </c>
      <c r="B10337">
        <v>841</v>
      </c>
      <c r="C10337">
        <v>4</v>
      </c>
      <c r="D10337">
        <v>5</v>
      </c>
      <c r="E10337">
        <v>1</v>
      </c>
      <c r="F10337">
        <v>5</v>
      </c>
      <c r="G10337">
        <v>0.10351144808913779</v>
      </c>
      <c r="H10337">
        <v>2.3482305345166727</v>
      </c>
      <c r="I10337">
        <v>-1.1353781762250934</v>
      </c>
      <c r="J10337">
        <v>5.8081030601355055</v>
      </c>
    </row>
    <row r="10338" spans="1:10" x14ac:dyDescent="0.2">
      <c r="A10338">
        <v>35211939</v>
      </c>
      <c r="B10338">
        <v>1074</v>
      </c>
    </row>
    <row r="10339" spans="1:10" x14ac:dyDescent="0.2">
      <c r="A10339">
        <v>35211940</v>
      </c>
      <c r="B10339">
        <v>1037</v>
      </c>
      <c r="C10339">
        <v>1</v>
      </c>
      <c r="D10339">
        <v>5</v>
      </c>
      <c r="E10339">
        <v>2</v>
      </c>
      <c r="F10339">
        <v>5</v>
      </c>
      <c r="G10339">
        <v>-0.98365557158093697</v>
      </c>
      <c r="H10339">
        <v>2.5232549641860578</v>
      </c>
      <c r="I10339">
        <v>-0.58323978833951262</v>
      </c>
      <c r="J10339">
        <v>3.8679877889804466</v>
      </c>
    </row>
    <row r="10340" spans="1:10" x14ac:dyDescent="0.2">
      <c r="A10340">
        <v>35211941</v>
      </c>
      <c r="B10340">
        <v>2607</v>
      </c>
      <c r="C10340">
        <v>3</v>
      </c>
      <c r="D10340">
        <v>5</v>
      </c>
      <c r="E10340">
        <v>1</v>
      </c>
      <c r="F10340">
        <v>5</v>
      </c>
      <c r="G10340">
        <v>-0.20586042917506425</v>
      </c>
      <c r="H10340">
        <v>2.8777355138919698</v>
      </c>
      <c r="I10340">
        <v>-0.9547588130956266</v>
      </c>
      <c r="J10340">
        <v>3.3825995176332468</v>
      </c>
    </row>
    <row r="10341" spans="1:10" x14ac:dyDescent="0.2">
      <c r="A10341">
        <v>35211942</v>
      </c>
      <c r="B10341">
        <v>714</v>
      </c>
      <c r="C10341">
        <v>1</v>
      </c>
      <c r="D10341">
        <v>3</v>
      </c>
      <c r="E10341">
        <v>2</v>
      </c>
      <c r="F10341">
        <v>5</v>
      </c>
      <c r="G10341">
        <v>-0.92842359714557265</v>
      </c>
      <c r="H10341">
        <v>-0.39957393891964321</v>
      </c>
      <c r="I10341">
        <v>-0.45593541389805148</v>
      </c>
      <c r="J10341">
        <v>1.1642802517917679</v>
      </c>
    </row>
    <row r="10342" spans="1:10" x14ac:dyDescent="0.2">
      <c r="A10342">
        <v>35211943</v>
      </c>
      <c r="B10342">
        <v>2219</v>
      </c>
      <c r="C10342">
        <v>3</v>
      </c>
      <c r="D10342">
        <v>5</v>
      </c>
      <c r="E10342">
        <v>1</v>
      </c>
      <c r="F10342">
        <v>5</v>
      </c>
      <c r="G10342">
        <v>-0.28464045229937818</v>
      </c>
      <c r="H10342">
        <v>1.5305056213743446</v>
      </c>
      <c r="I10342">
        <v>-1.0406040078420606</v>
      </c>
      <c r="J10342">
        <v>2.1166370060399133</v>
      </c>
    </row>
    <row r="10343" spans="1:10" x14ac:dyDescent="0.2">
      <c r="A10343">
        <v>35211944</v>
      </c>
      <c r="B10343">
        <v>711</v>
      </c>
      <c r="C10343">
        <v>1</v>
      </c>
      <c r="D10343">
        <v>4</v>
      </c>
      <c r="E10343">
        <v>1</v>
      </c>
      <c r="F10343">
        <v>5</v>
      </c>
      <c r="G10343">
        <v>-1.420013098947166</v>
      </c>
      <c r="H10343">
        <v>-2.9217251841675979E-2</v>
      </c>
      <c r="I10343">
        <v>-0.84966842737681259</v>
      </c>
      <c r="J10343">
        <v>1.6661289041435534</v>
      </c>
    </row>
    <row r="10344" spans="1:10" x14ac:dyDescent="0.2">
      <c r="A10344">
        <v>35211945</v>
      </c>
      <c r="B10344">
        <v>449</v>
      </c>
      <c r="C10344">
        <v>1</v>
      </c>
      <c r="D10344">
        <v>3</v>
      </c>
      <c r="E10344">
        <v>1</v>
      </c>
      <c r="F10344">
        <v>5</v>
      </c>
      <c r="G10344">
        <v>-1.1560496208948063</v>
      </c>
      <c r="H10344">
        <v>-0.29326526626112476</v>
      </c>
      <c r="I10344">
        <v>-0.93813768014634702</v>
      </c>
      <c r="J10344">
        <v>1.4041726925989528</v>
      </c>
    </row>
    <row r="10345" spans="1:10" x14ac:dyDescent="0.2">
      <c r="A10345">
        <v>35211946</v>
      </c>
      <c r="B10345">
        <v>752</v>
      </c>
      <c r="C10345">
        <v>4</v>
      </c>
      <c r="D10345">
        <v>5</v>
      </c>
      <c r="E10345">
        <v>1</v>
      </c>
      <c r="F10345">
        <v>5</v>
      </c>
      <c r="G10345">
        <v>0.38873700182209048</v>
      </c>
      <c r="H10345">
        <v>3.553220119037531</v>
      </c>
      <c r="I10345">
        <v>-1.2728976295072545</v>
      </c>
      <c r="J10345">
        <v>1.6102204191985432</v>
      </c>
    </row>
    <row r="10346" spans="1:10" x14ac:dyDescent="0.2">
      <c r="A10346">
        <v>35211947</v>
      </c>
      <c r="B10346">
        <v>597</v>
      </c>
      <c r="C10346">
        <v>1</v>
      </c>
      <c r="D10346">
        <v>4</v>
      </c>
      <c r="E10346">
        <v>1</v>
      </c>
      <c r="F10346">
        <v>5</v>
      </c>
      <c r="G10346">
        <v>-1.0157892128656834</v>
      </c>
      <c r="H10346">
        <v>0.3430950419868618</v>
      </c>
      <c r="I10346">
        <v>-1.3373814089411205</v>
      </c>
      <c r="J10346">
        <v>2.6881053602863751</v>
      </c>
    </row>
    <row r="10347" spans="1:10" x14ac:dyDescent="0.2">
      <c r="A10347">
        <v>35211948</v>
      </c>
      <c r="B10347">
        <v>861</v>
      </c>
      <c r="C10347">
        <v>1</v>
      </c>
      <c r="D10347">
        <v>2</v>
      </c>
      <c r="E10347">
        <v>1</v>
      </c>
      <c r="F10347">
        <v>5</v>
      </c>
      <c r="G10347">
        <v>-0.99786010557043414</v>
      </c>
      <c r="H10347">
        <v>-0.65041182742129988</v>
      </c>
      <c r="I10347">
        <v>-0.74788863460183874</v>
      </c>
      <c r="J10347">
        <v>1.076573572197606</v>
      </c>
    </row>
    <row r="10348" spans="1:10" x14ac:dyDescent="0.2">
      <c r="A10348">
        <v>35211949</v>
      </c>
      <c r="B10348">
        <v>1409</v>
      </c>
      <c r="C10348">
        <v>4</v>
      </c>
      <c r="D10348">
        <v>4</v>
      </c>
      <c r="E10348">
        <v>1</v>
      </c>
      <c r="F10348">
        <v>5</v>
      </c>
      <c r="G10348">
        <v>3.0356319832421819E-2</v>
      </c>
      <c r="H10348">
        <v>0.45591708918242979</v>
      </c>
      <c r="I10348">
        <v>-1.3805813983810664</v>
      </c>
      <c r="J10348">
        <v>2.5502067162772595</v>
      </c>
    </row>
    <row r="10349" spans="1:10" x14ac:dyDescent="0.2">
      <c r="A10349">
        <v>35211950</v>
      </c>
      <c r="B10349">
        <v>639</v>
      </c>
      <c r="C10349">
        <v>1</v>
      </c>
      <c r="D10349">
        <v>5</v>
      </c>
      <c r="E10349">
        <v>1</v>
      </c>
      <c r="F10349">
        <v>5</v>
      </c>
      <c r="G10349">
        <v>-1.5379684674333647</v>
      </c>
      <c r="H10349">
        <v>0.81596766217561578</v>
      </c>
      <c r="I10349">
        <v>-0.84180079634422933</v>
      </c>
      <c r="J10349">
        <v>2.6674721382669606</v>
      </c>
    </row>
    <row r="10350" spans="1:10" x14ac:dyDescent="0.2">
      <c r="A10350">
        <v>35211951</v>
      </c>
      <c r="B10350">
        <v>564</v>
      </c>
      <c r="C10350">
        <v>1</v>
      </c>
      <c r="D10350">
        <v>4</v>
      </c>
      <c r="E10350">
        <v>1</v>
      </c>
      <c r="F10350">
        <v>5</v>
      </c>
      <c r="G10350">
        <v>-1.1386347232658975</v>
      </c>
      <c r="H10350">
        <v>0.19687511114413128</v>
      </c>
      <c r="I10350">
        <v>-0.90012993441705569</v>
      </c>
      <c r="J10350">
        <v>2.2294745953479564</v>
      </c>
    </row>
    <row r="10351" spans="1:10" x14ac:dyDescent="0.2">
      <c r="A10351">
        <v>35211952</v>
      </c>
      <c r="B10351">
        <v>521</v>
      </c>
      <c r="C10351">
        <v>1</v>
      </c>
      <c r="D10351">
        <v>4</v>
      </c>
      <c r="E10351">
        <v>1</v>
      </c>
      <c r="F10351">
        <v>5</v>
      </c>
      <c r="G10351">
        <v>-1.6463866723561567</v>
      </c>
      <c r="H10351">
        <v>7.7889992509864781E-2</v>
      </c>
      <c r="I10351">
        <v>-0.92213546488809994</v>
      </c>
      <c r="J10351">
        <v>2.1455582926603585</v>
      </c>
    </row>
    <row r="10352" spans="1:10" x14ac:dyDescent="0.2">
      <c r="A10352">
        <v>35211953</v>
      </c>
      <c r="B10352">
        <v>532</v>
      </c>
      <c r="C10352">
        <v>1</v>
      </c>
      <c r="D10352">
        <v>4</v>
      </c>
      <c r="E10352">
        <v>1</v>
      </c>
      <c r="F10352">
        <v>5</v>
      </c>
      <c r="G10352">
        <v>-1.6010131705422184</v>
      </c>
      <c r="H10352">
        <v>0.14639133111564501</v>
      </c>
      <c r="I10352">
        <v>-1.0898508370822237</v>
      </c>
      <c r="J10352">
        <v>2.364849423953419</v>
      </c>
    </row>
    <row r="10353" spans="1:10" x14ac:dyDescent="0.2">
      <c r="A10353">
        <v>35211954</v>
      </c>
      <c r="B10353">
        <v>711</v>
      </c>
      <c r="C10353">
        <v>1</v>
      </c>
      <c r="D10353">
        <v>4</v>
      </c>
      <c r="E10353">
        <v>1</v>
      </c>
      <c r="F10353">
        <v>5</v>
      </c>
      <c r="G10353">
        <v>-1.5975322275715975</v>
      </c>
      <c r="H10353">
        <v>3.8429486670446489E-2</v>
      </c>
      <c r="I10353">
        <v>-0.95901528983346773</v>
      </c>
      <c r="J10353">
        <v>2.1957345460998425</v>
      </c>
    </row>
    <row r="10354" spans="1:10" x14ac:dyDescent="0.2">
      <c r="A10354">
        <v>35211955</v>
      </c>
      <c r="B10354">
        <v>648</v>
      </c>
      <c r="C10354">
        <v>1</v>
      </c>
      <c r="D10354">
        <v>3</v>
      </c>
      <c r="E10354">
        <v>1</v>
      </c>
      <c r="F10354">
        <v>5</v>
      </c>
      <c r="G10354">
        <v>-1.0801697766018536</v>
      </c>
      <c r="H10354">
        <v>-0.1847043984782108</v>
      </c>
      <c r="I10354">
        <v>-0.85462485356580919</v>
      </c>
      <c r="J10354">
        <v>2.0006221816914374</v>
      </c>
    </row>
    <row r="10355" spans="1:10" x14ac:dyDescent="0.2">
      <c r="A10355">
        <v>35211956</v>
      </c>
      <c r="B10355">
        <v>710</v>
      </c>
      <c r="C10355">
        <v>1</v>
      </c>
      <c r="D10355">
        <v>4</v>
      </c>
      <c r="E10355">
        <v>2</v>
      </c>
      <c r="F10355">
        <v>5</v>
      </c>
      <c r="G10355">
        <v>-1.4498330038669331</v>
      </c>
      <c r="H10355">
        <v>-4.1427172918591687E-2</v>
      </c>
      <c r="I10355">
        <v>-0.67358166015732823</v>
      </c>
      <c r="J10355">
        <v>1.7992276081869285</v>
      </c>
    </row>
    <row r="10356" spans="1:10" x14ac:dyDescent="0.2">
      <c r="A10356">
        <v>35211957</v>
      </c>
      <c r="B10356">
        <v>662</v>
      </c>
      <c r="C10356">
        <v>1</v>
      </c>
      <c r="D10356">
        <v>5</v>
      </c>
      <c r="E10356">
        <v>1</v>
      </c>
      <c r="F10356">
        <v>5</v>
      </c>
      <c r="G10356">
        <v>-1.5414782615817115</v>
      </c>
      <c r="H10356">
        <v>0.60742094261293567</v>
      </c>
      <c r="I10356">
        <v>-1.030671626231356</v>
      </c>
      <c r="J10356">
        <v>2.4212048718646377</v>
      </c>
    </row>
    <row r="10357" spans="1:10" x14ac:dyDescent="0.2">
      <c r="A10357">
        <v>35211958</v>
      </c>
      <c r="B10357">
        <v>596</v>
      </c>
      <c r="C10357">
        <v>1</v>
      </c>
      <c r="D10357">
        <v>3</v>
      </c>
      <c r="E10357">
        <v>1</v>
      </c>
      <c r="F10357">
        <v>5</v>
      </c>
      <c r="G10357">
        <v>-1.3847899178402328</v>
      </c>
      <c r="H10357">
        <v>-0.4043406472620753</v>
      </c>
      <c r="I10357">
        <v>-0.88294378615253255</v>
      </c>
      <c r="J10357">
        <v>1.0748628594898328</v>
      </c>
    </row>
    <row r="10358" spans="1:10" x14ac:dyDescent="0.2">
      <c r="A10358">
        <v>35211959</v>
      </c>
      <c r="B10358">
        <v>556</v>
      </c>
      <c r="C10358">
        <v>1</v>
      </c>
      <c r="D10358">
        <v>3</v>
      </c>
      <c r="E10358">
        <v>1</v>
      </c>
      <c r="F10358">
        <v>5</v>
      </c>
      <c r="G10358">
        <v>-1.4868678421066666</v>
      </c>
      <c r="H10358">
        <v>-0.26404259868892938</v>
      </c>
      <c r="I10358">
        <v>-0.80227669480185326</v>
      </c>
      <c r="J10358">
        <v>1.4670710324354475</v>
      </c>
    </row>
    <row r="10359" spans="1:10" x14ac:dyDescent="0.2">
      <c r="A10359">
        <v>35211960</v>
      </c>
      <c r="B10359">
        <v>461</v>
      </c>
      <c r="C10359">
        <v>1</v>
      </c>
      <c r="D10359">
        <v>3</v>
      </c>
      <c r="E10359">
        <v>1</v>
      </c>
      <c r="F10359">
        <v>5</v>
      </c>
      <c r="G10359">
        <v>-1.5762507536273243</v>
      </c>
      <c r="H10359">
        <v>-0.23801277019084838</v>
      </c>
      <c r="I10359">
        <v>-1.2742338246177969</v>
      </c>
      <c r="J10359">
        <v>1.4236633960630332</v>
      </c>
    </row>
    <row r="10360" spans="1:10" x14ac:dyDescent="0.2">
      <c r="A10360">
        <v>35211961</v>
      </c>
      <c r="B10360">
        <v>468</v>
      </c>
      <c r="C10360">
        <v>1</v>
      </c>
      <c r="D10360">
        <v>1</v>
      </c>
      <c r="E10360">
        <v>1</v>
      </c>
      <c r="F10360">
        <v>3</v>
      </c>
      <c r="G10360">
        <v>-0.99826680106160959</v>
      </c>
      <c r="H10360">
        <v>-1.2036452343046504</v>
      </c>
      <c r="I10360">
        <v>-0.96806361382057604</v>
      </c>
      <c r="J10360">
        <v>-0.19620520416676546</v>
      </c>
    </row>
    <row r="10361" spans="1:10" x14ac:dyDescent="0.2">
      <c r="A10361">
        <v>35211962</v>
      </c>
      <c r="B10361">
        <v>1222</v>
      </c>
      <c r="C10361">
        <v>1</v>
      </c>
      <c r="D10361">
        <v>1</v>
      </c>
      <c r="E10361">
        <v>1</v>
      </c>
      <c r="F10361">
        <v>4</v>
      </c>
      <c r="G10361">
        <v>-0.93614800787116548</v>
      </c>
      <c r="H10361">
        <v>-0.856390009632372</v>
      </c>
      <c r="I10361">
        <v>-0.74932894484326562</v>
      </c>
      <c r="J10361">
        <v>-5.8748782273382982E-2</v>
      </c>
    </row>
    <row r="10362" spans="1:10" x14ac:dyDescent="0.2">
      <c r="A10362">
        <v>35211963</v>
      </c>
      <c r="B10362">
        <v>1710</v>
      </c>
      <c r="C10362">
        <v>1</v>
      </c>
      <c r="D10362">
        <v>2</v>
      </c>
      <c r="E10362">
        <v>2</v>
      </c>
      <c r="F10362">
        <v>4</v>
      </c>
      <c r="G10362">
        <v>-0.81808687235522992</v>
      </c>
      <c r="H10362">
        <v>-0.69953364727765632</v>
      </c>
      <c r="I10362">
        <v>-0.70697327767545826</v>
      </c>
      <c r="J10362">
        <v>5.5805468983467166E-2</v>
      </c>
    </row>
    <row r="10363" spans="1:10" x14ac:dyDescent="0.2">
      <c r="A10363">
        <v>35211964</v>
      </c>
      <c r="B10363">
        <v>538</v>
      </c>
      <c r="C10363">
        <v>1</v>
      </c>
      <c r="D10363">
        <v>2</v>
      </c>
      <c r="E10363">
        <v>1</v>
      </c>
      <c r="F10363">
        <v>4</v>
      </c>
      <c r="G10363">
        <v>-1.2943327273522902</v>
      </c>
      <c r="H10363">
        <v>-0.66421435164853115</v>
      </c>
      <c r="I10363">
        <v>-0.87951398220336119</v>
      </c>
      <c r="J10363">
        <v>0.15599760936451579</v>
      </c>
    </row>
    <row r="10364" spans="1:10" x14ac:dyDescent="0.2">
      <c r="A10364">
        <v>35211965</v>
      </c>
      <c r="B10364">
        <v>414</v>
      </c>
      <c r="C10364">
        <v>1</v>
      </c>
      <c r="D10364">
        <v>4</v>
      </c>
      <c r="E10364">
        <v>1</v>
      </c>
      <c r="F10364">
        <v>5</v>
      </c>
      <c r="G10364">
        <v>-1.3407978206220375</v>
      </c>
      <c r="H10364">
        <v>8.7274837862776802E-2</v>
      </c>
      <c r="I10364">
        <v>-0.89574895689667444</v>
      </c>
      <c r="J10364">
        <v>2.2759974149494737</v>
      </c>
    </row>
    <row r="10365" spans="1:10" x14ac:dyDescent="0.2">
      <c r="A10365">
        <v>35211966</v>
      </c>
      <c r="B10365">
        <v>519</v>
      </c>
      <c r="C10365">
        <v>1</v>
      </c>
      <c r="D10365">
        <v>4</v>
      </c>
      <c r="E10365">
        <v>1</v>
      </c>
      <c r="F10365">
        <v>5</v>
      </c>
      <c r="G10365">
        <v>-1.7101892142205632</v>
      </c>
      <c r="H10365">
        <v>6.9190584964942098E-2</v>
      </c>
      <c r="I10365">
        <v>-0.80700654804041316</v>
      </c>
      <c r="J10365">
        <v>2.5583240881913207</v>
      </c>
    </row>
    <row r="10366" spans="1:10" x14ac:dyDescent="0.2">
      <c r="A10366">
        <v>35211967</v>
      </c>
      <c r="B10366">
        <v>637</v>
      </c>
      <c r="C10366">
        <v>1</v>
      </c>
      <c r="D10366">
        <v>3</v>
      </c>
      <c r="E10366">
        <v>1</v>
      </c>
      <c r="F10366">
        <v>5</v>
      </c>
      <c r="G10366">
        <v>-1.7305709029881844</v>
      </c>
      <c r="H10366">
        <v>-6.8312378741606603E-2</v>
      </c>
      <c r="I10366">
        <v>-0.95188374996113134</v>
      </c>
      <c r="J10366">
        <v>1.8611837067013965</v>
      </c>
    </row>
    <row r="10367" spans="1:10" x14ac:dyDescent="0.2">
      <c r="A10367">
        <v>35211968</v>
      </c>
      <c r="B10367">
        <v>669</v>
      </c>
      <c r="C10367">
        <v>1</v>
      </c>
      <c r="D10367">
        <v>4</v>
      </c>
      <c r="E10367">
        <v>1</v>
      </c>
      <c r="F10367">
        <v>5</v>
      </c>
      <c r="G10367">
        <v>-0.78036694413827346</v>
      </c>
      <c r="H10367">
        <v>3.8900082168941003E-2</v>
      </c>
      <c r="I10367">
        <v>-0.96808120384428875</v>
      </c>
      <c r="J10367">
        <v>2.2029523111404776</v>
      </c>
    </row>
    <row r="10368" spans="1:10" x14ac:dyDescent="0.2">
      <c r="A10368">
        <v>35211969</v>
      </c>
      <c r="B10368">
        <v>571</v>
      </c>
      <c r="C10368">
        <v>1</v>
      </c>
      <c r="D10368">
        <v>5</v>
      </c>
      <c r="E10368">
        <v>1</v>
      </c>
      <c r="F10368">
        <v>5</v>
      </c>
      <c r="G10368">
        <v>-1.5878581257534652</v>
      </c>
      <c r="H10368">
        <v>0.62470058631964642</v>
      </c>
      <c r="I10368">
        <v>-0.70992843238303127</v>
      </c>
      <c r="J10368">
        <v>2.6486765002907156</v>
      </c>
    </row>
    <row r="10369" spans="1:10" x14ac:dyDescent="0.2">
      <c r="A10369">
        <v>35211970</v>
      </c>
      <c r="B10369">
        <v>733</v>
      </c>
      <c r="C10369">
        <v>1</v>
      </c>
      <c r="D10369">
        <v>4</v>
      </c>
      <c r="E10369">
        <v>1</v>
      </c>
      <c r="F10369">
        <v>5</v>
      </c>
      <c r="G10369">
        <v>-1.4619616692213391</v>
      </c>
      <c r="H10369">
        <v>7.5013429660820946E-2</v>
      </c>
      <c r="I10369">
        <v>-0.81325483856567427</v>
      </c>
      <c r="J10369">
        <v>2.0085514659729213</v>
      </c>
    </row>
    <row r="10370" spans="1:10" x14ac:dyDescent="0.2">
      <c r="A10370">
        <v>35211971</v>
      </c>
      <c r="B10370">
        <v>626</v>
      </c>
      <c r="C10370">
        <v>1</v>
      </c>
      <c r="D10370">
        <v>4</v>
      </c>
      <c r="E10370">
        <v>1</v>
      </c>
      <c r="F10370">
        <v>5</v>
      </c>
      <c r="G10370">
        <v>-1.1767700436153046</v>
      </c>
      <c r="H10370">
        <v>0.15664097699863788</v>
      </c>
      <c r="I10370">
        <v>-0.90076835073882866</v>
      </c>
      <c r="J10370">
        <v>1.9623944006454805</v>
      </c>
    </row>
    <row r="10371" spans="1:10" x14ac:dyDescent="0.2">
      <c r="A10371">
        <v>35211972</v>
      </c>
      <c r="B10371">
        <v>1164</v>
      </c>
      <c r="C10371">
        <v>2</v>
      </c>
      <c r="D10371">
        <v>4</v>
      </c>
      <c r="E10371">
        <v>1</v>
      </c>
      <c r="F10371">
        <v>5</v>
      </c>
      <c r="G10371">
        <v>-0.42487011214045189</v>
      </c>
      <c r="H10371">
        <v>0.33210391355951885</v>
      </c>
      <c r="I10371">
        <v>-1.2827614812082482</v>
      </c>
      <c r="J10371">
        <v>2.4885038088297282</v>
      </c>
    </row>
    <row r="10372" spans="1:10" x14ac:dyDescent="0.2">
      <c r="A10372">
        <v>35211973</v>
      </c>
      <c r="B10372">
        <v>7535</v>
      </c>
      <c r="C10372">
        <v>1</v>
      </c>
      <c r="D10372">
        <v>5</v>
      </c>
      <c r="E10372">
        <v>1</v>
      </c>
      <c r="F10372">
        <v>5</v>
      </c>
      <c r="G10372">
        <v>-1.050500691677219</v>
      </c>
      <c r="H10372">
        <v>0.64352248075467466</v>
      </c>
      <c r="I10372">
        <v>-1.3494049012381462</v>
      </c>
      <c r="J10372">
        <v>3.1419336236920792</v>
      </c>
    </row>
    <row r="10373" spans="1:10" x14ac:dyDescent="0.2">
      <c r="A10373">
        <v>35211975</v>
      </c>
      <c r="B10373">
        <v>775</v>
      </c>
      <c r="C10373">
        <v>1</v>
      </c>
      <c r="D10373">
        <v>5</v>
      </c>
      <c r="E10373">
        <v>1</v>
      </c>
      <c r="F10373">
        <v>5</v>
      </c>
      <c r="G10373">
        <v>-1.1839374478817506</v>
      </c>
      <c r="H10373">
        <v>0.65535138891490863</v>
      </c>
      <c r="I10373">
        <v>-1.0306079539548527</v>
      </c>
      <c r="J10373">
        <v>2.6646638422325144</v>
      </c>
    </row>
    <row r="10374" spans="1:10" x14ac:dyDescent="0.2">
      <c r="A10374">
        <v>35211976</v>
      </c>
      <c r="B10374">
        <v>448</v>
      </c>
      <c r="C10374">
        <v>1</v>
      </c>
      <c r="D10374">
        <v>4</v>
      </c>
      <c r="E10374">
        <v>1</v>
      </c>
      <c r="F10374">
        <v>5</v>
      </c>
      <c r="G10374">
        <v>-1.3973702208769274</v>
      </c>
      <c r="H10374">
        <v>0.41987404980543341</v>
      </c>
      <c r="I10374">
        <v>-0.75624047684633255</v>
      </c>
      <c r="J10374">
        <v>2.0277285971177736</v>
      </c>
    </row>
    <row r="10375" spans="1:10" x14ac:dyDescent="0.2">
      <c r="A10375">
        <v>35211977</v>
      </c>
      <c r="B10375">
        <v>437</v>
      </c>
      <c r="C10375">
        <v>1</v>
      </c>
      <c r="D10375">
        <v>4</v>
      </c>
      <c r="E10375">
        <v>1</v>
      </c>
      <c r="F10375">
        <v>5</v>
      </c>
      <c r="G10375">
        <v>-1.6436786997523378</v>
      </c>
      <c r="H10375">
        <v>0.49453040655140101</v>
      </c>
      <c r="I10375">
        <v>-1.0356376684472559</v>
      </c>
      <c r="J10375">
        <v>2.6014268983624373</v>
      </c>
    </row>
    <row r="10376" spans="1:10" x14ac:dyDescent="0.2">
      <c r="A10376">
        <v>35211978</v>
      </c>
      <c r="B10376">
        <v>565</v>
      </c>
      <c r="C10376">
        <v>1</v>
      </c>
      <c r="D10376">
        <v>4</v>
      </c>
      <c r="E10376">
        <v>1</v>
      </c>
      <c r="F10376">
        <v>5</v>
      </c>
      <c r="G10376">
        <v>-1.0279894959179665</v>
      </c>
      <c r="H10376">
        <v>0.2075341687397087</v>
      </c>
      <c r="I10376">
        <v>-0.94051324269394188</v>
      </c>
      <c r="J10376">
        <v>2.0306923384095343</v>
      </c>
    </row>
    <row r="10377" spans="1:10" x14ac:dyDescent="0.2">
      <c r="A10377">
        <v>35211979</v>
      </c>
      <c r="B10377">
        <v>1209</v>
      </c>
      <c r="C10377">
        <v>2</v>
      </c>
      <c r="D10377">
        <v>4</v>
      </c>
      <c r="E10377">
        <v>2</v>
      </c>
      <c r="F10377">
        <v>5</v>
      </c>
      <c r="G10377">
        <v>-0.65747873308010596</v>
      </c>
      <c r="H10377">
        <v>0.11932489187623474</v>
      </c>
      <c r="I10377">
        <v>-0.38929816743750423</v>
      </c>
      <c r="J10377">
        <v>1.9267576742261687</v>
      </c>
    </row>
    <row r="10378" spans="1:10" x14ac:dyDescent="0.2">
      <c r="A10378">
        <v>35211981</v>
      </c>
      <c r="B10378">
        <v>4656</v>
      </c>
      <c r="C10378">
        <v>5</v>
      </c>
      <c r="D10378">
        <v>5</v>
      </c>
      <c r="E10378">
        <v>1</v>
      </c>
      <c r="F10378">
        <v>5</v>
      </c>
      <c r="G10378">
        <v>0.82384945637551499</v>
      </c>
      <c r="H10378">
        <v>1.5763072624601659</v>
      </c>
      <c r="I10378">
        <v>-1.0579123142311617</v>
      </c>
      <c r="J10378">
        <v>4.4737934042987257</v>
      </c>
    </row>
    <row r="10379" spans="1:10" x14ac:dyDescent="0.2">
      <c r="A10379">
        <v>35211982</v>
      </c>
      <c r="B10379">
        <v>3517</v>
      </c>
      <c r="C10379">
        <v>4</v>
      </c>
      <c r="D10379">
        <v>5</v>
      </c>
      <c r="E10379">
        <v>1</v>
      </c>
      <c r="F10379">
        <v>5</v>
      </c>
      <c r="G10379">
        <v>0.1386420616330559</v>
      </c>
      <c r="H10379">
        <v>1.0295131728406648</v>
      </c>
      <c r="I10379">
        <v>-0.96230843309923564</v>
      </c>
      <c r="J10379">
        <v>3.7238754728195715</v>
      </c>
    </row>
    <row r="10380" spans="1:10" x14ac:dyDescent="0.2">
      <c r="A10380">
        <v>35211983</v>
      </c>
      <c r="B10380">
        <v>1523</v>
      </c>
      <c r="C10380">
        <v>5</v>
      </c>
      <c r="D10380">
        <v>5</v>
      </c>
      <c r="E10380">
        <v>4</v>
      </c>
      <c r="F10380">
        <v>5</v>
      </c>
      <c r="G10380">
        <v>0.96140577380770176</v>
      </c>
      <c r="H10380">
        <v>2.1228789079470451</v>
      </c>
      <c r="I10380">
        <v>0.14576442915322543</v>
      </c>
      <c r="J10380">
        <v>3.7032570595469467</v>
      </c>
    </row>
    <row r="10381" spans="1:10" x14ac:dyDescent="0.2">
      <c r="A10381">
        <v>35211984</v>
      </c>
      <c r="B10381">
        <v>592</v>
      </c>
      <c r="C10381">
        <v>1</v>
      </c>
      <c r="D10381">
        <v>3</v>
      </c>
      <c r="E10381">
        <v>1</v>
      </c>
      <c r="F10381">
        <v>3</v>
      </c>
      <c r="G10381">
        <v>-0.88944671174063461</v>
      </c>
      <c r="H10381">
        <v>-0.33096137628447664</v>
      </c>
      <c r="I10381">
        <v>-1.377221464254182</v>
      </c>
      <c r="J10381">
        <v>-0.10966980561834133</v>
      </c>
    </row>
    <row r="10382" spans="1:10" x14ac:dyDescent="0.2">
      <c r="A10382">
        <v>35211985</v>
      </c>
      <c r="B10382">
        <v>994</v>
      </c>
      <c r="C10382">
        <v>1</v>
      </c>
      <c r="D10382">
        <v>2</v>
      </c>
      <c r="E10382">
        <v>1</v>
      </c>
      <c r="F10382">
        <v>3</v>
      </c>
      <c r="G10382">
        <v>-1.2101405010296287</v>
      </c>
      <c r="H10382">
        <v>-0.58298764593141272</v>
      </c>
      <c r="I10382">
        <v>-1.0809341173428526</v>
      </c>
      <c r="J10382">
        <v>-0.162569896524594</v>
      </c>
    </row>
    <row r="10383" spans="1:10" x14ac:dyDescent="0.2">
      <c r="A10383">
        <v>35211986</v>
      </c>
      <c r="B10383">
        <v>771</v>
      </c>
      <c r="C10383">
        <v>1</v>
      </c>
      <c r="D10383">
        <v>2</v>
      </c>
      <c r="E10383">
        <v>1</v>
      </c>
      <c r="F10383">
        <v>3</v>
      </c>
      <c r="G10383">
        <v>-1.1556584387745996</v>
      </c>
      <c r="H10383">
        <v>-0.69781443775516094</v>
      </c>
      <c r="I10383">
        <v>-1.1175361281427207</v>
      </c>
      <c r="J10383">
        <v>-8.1161117740749411E-2</v>
      </c>
    </row>
    <row r="10384" spans="1:10" x14ac:dyDescent="0.2">
      <c r="A10384">
        <v>35211987</v>
      </c>
      <c r="B10384">
        <v>690</v>
      </c>
      <c r="C10384">
        <v>1</v>
      </c>
      <c r="D10384">
        <v>1</v>
      </c>
      <c r="E10384">
        <v>1</v>
      </c>
      <c r="F10384">
        <v>3</v>
      </c>
      <c r="G10384">
        <v>-1.0721730933256266</v>
      </c>
      <c r="H10384">
        <v>-1.0013727396860526</v>
      </c>
      <c r="I10384">
        <v>-0.72512000993839598</v>
      </c>
      <c r="J10384">
        <v>-0.16626155841859497</v>
      </c>
    </row>
    <row r="10385" spans="1:10" x14ac:dyDescent="0.2">
      <c r="A10385">
        <v>35211988</v>
      </c>
      <c r="B10385">
        <v>527</v>
      </c>
      <c r="C10385">
        <v>1</v>
      </c>
      <c r="D10385">
        <v>2</v>
      </c>
      <c r="E10385">
        <v>1</v>
      </c>
      <c r="F10385">
        <v>4</v>
      </c>
      <c r="G10385">
        <v>-1.7817914209092212</v>
      </c>
      <c r="H10385">
        <v>-0.58106920237236059</v>
      </c>
      <c r="I10385">
        <v>-0.91068140104569184</v>
      </c>
      <c r="J10385">
        <v>-2.0140284992991919E-2</v>
      </c>
    </row>
    <row r="10386" spans="1:10" x14ac:dyDescent="0.2">
      <c r="A10386">
        <v>35211989</v>
      </c>
      <c r="B10386">
        <v>2127</v>
      </c>
      <c r="C10386">
        <v>1</v>
      </c>
      <c r="D10386">
        <v>2</v>
      </c>
      <c r="E10386">
        <v>2</v>
      </c>
      <c r="F10386">
        <v>3</v>
      </c>
      <c r="G10386">
        <v>-1.0357139572147687</v>
      </c>
      <c r="H10386">
        <v>-0.65214322170293448</v>
      </c>
      <c r="I10386">
        <v>-0.70101774585372678</v>
      </c>
      <c r="J10386">
        <v>-7.0727306682092483E-2</v>
      </c>
    </row>
    <row r="10387" spans="1:10" x14ac:dyDescent="0.2">
      <c r="A10387">
        <v>35211990</v>
      </c>
      <c r="B10387">
        <v>248</v>
      </c>
      <c r="C10387">
        <v>2</v>
      </c>
      <c r="D10387">
        <v>4</v>
      </c>
      <c r="E10387">
        <v>1</v>
      </c>
      <c r="F10387">
        <v>5</v>
      </c>
      <c r="G10387">
        <v>-0.63487038359653325</v>
      </c>
      <c r="H10387">
        <v>0.27108418199511386</v>
      </c>
      <c r="I10387">
        <v>-1.4285770197626171</v>
      </c>
      <c r="J10387">
        <v>1.5890870205744276</v>
      </c>
    </row>
    <row r="10388" spans="1:10" x14ac:dyDescent="0.2">
      <c r="A10388">
        <v>35211991</v>
      </c>
      <c r="B10388">
        <v>516</v>
      </c>
      <c r="C10388">
        <v>1</v>
      </c>
      <c r="D10388">
        <v>2</v>
      </c>
      <c r="E10388">
        <v>2</v>
      </c>
      <c r="F10388">
        <v>4</v>
      </c>
      <c r="G10388">
        <v>-1.3711187708714503</v>
      </c>
      <c r="H10388">
        <v>-0.61365340233293253</v>
      </c>
      <c r="I10388">
        <v>-0.66672175122810629</v>
      </c>
      <c r="J10388">
        <v>0.703072255594684</v>
      </c>
    </row>
    <row r="10389" spans="1:10" x14ac:dyDescent="0.2">
      <c r="A10389">
        <v>35211993</v>
      </c>
      <c r="B10389">
        <v>312</v>
      </c>
      <c r="C10389">
        <v>1</v>
      </c>
      <c r="D10389">
        <v>3</v>
      </c>
      <c r="E10389">
        <v>1</v>
      </c>
      <c r="F10389">
        <v>4</v>
      </c>
      <c r="G10389">
        <v>-1.0793508920805532</v>
      </c>
      <c r="H10389">
        <v>-0.37304975022091513</v>
      </c>
      <c r="I10389">
        <v>-1.2298382021913647</v>
      </c>
      <c r="J10389">
        <v>0.25633032306978537</v>
      </c>
    </row>
    <row r="10390" spans="1:10" x14ac:dyDescent="0.2">
      <c r="A10390">
        <v>35211995</v>
      </c>
      <c r="B10390">
        <v>487</v>
      </c>
      <c r="C10390">
        <v>1</v>
      </c>
      <c r="D10390">
        <v>3</v>
      </c>
      <c r="E10390">
        <v>2</v>
      </c>
      <c r="F10390">
        <v>5</v>
      </c>
      <c r="G10390">
        <v>-0.97266954433742181</v>
      </c>
      <c r="H10390">
        <v>-0.43193600789121545</v>
      </c>
      <c r="I10390">
        <v>-0.48861924613469976</v>
      </c>
      <c r="J10390">
        <v>1.0597797077057471</v>
      </c>
    </row>
    <row r="10391" spans="1:10" x14ac:dyDescent="0.2">
      <c r="A10391">
        <v>35211996</v>
      </c>
      <c r="B10391">
        <v>469</v>
      </c>
      <c r="C10391">
        <v>2</v>
      </c>
      <c r="D10391">
        <v>1</v>
      </c>
      <c r="E10391">
        <v>1</v>
      </c>
      <c r="F10391">
        <v>4</v>
      </c>
      <c r="G10391">
        <v>-0.63888125694028108</v>
      </c>
      <c r="H10391">
        <v>-0.76945098852308969</v>
      </c>
      <c r="I10391">
        <v>-0.88020277128132784</v>
      </c>
      <c r="J10391">
        <v>0.37254692018428692</v>
      </c>
    </row>
    <row r="10392" spans="1:10" x14ac:dyDescent="0.2">
      <c r="A10392">
        <v>35211997</v>
      </c>
      <c r="B10392">
        <v>433</v>
      </c>
      <c r="C10392">
        <v>1</v>
      </c>
      <c r="D10392">
        <v>3</v>
      </c>
      <c r="E10392">
        <v>1</v>
      </c>
      <c r="F10392">
        <v>5</v>
      </c>
      <c r="G10392">
        <v>-1.3603588462740941</v>
      </c>
      <c r="H10392">
        <v>-0.1521182750666113</v>
      </c>
      <c r="I10392">
        <v>-1.0486413624771835</v>
      </c>
      <c r="J10392">
        <v>1.1929380873980753</v>
      </c>
    </row>
    <row r="10393" spans="1:10" x14ac:dyDescent="0.2">
      <c r="A10393">
        <v>35211998</v>
      </c>
      <c r="B10393">
        <v>521</v>
      </c>
      <c r="C10393">
        <v>1</v>
      </c>
      <c r="D10393">
        <v>4</v>
      </c>
      <c r="E10393">
        <v>1</v>
      </c>
      <c r="F10393">
        <v>5</v>
      </c>
      <c r="G10393">
        <v>-1.3336716682084004</v>
      </c>
      <c r="H10393">
        <v>0.29419912501780388</v>
      </c>
      <c r="I10393">
        <v>-0.77276787481980802</v>
      </c>
      <c r="J10393">
        <v>1.5621688430400977</v>
      </c>
    </row>
    <row r="10394" spans="1:10" x14ac:dyDescent="0.2">
      <c r="A10394">
        <v>35211999</v>
      </c>
      <c r="B10394">
        <v>279</v>
      </c>
      <c r="C10394">
        <v>1</v>
      </c>
      <c r="D10394">
        <v>2</v>
      </c>
      <c r="E10394">
        <v>1</v>
      </c>
      <c r="F10394">
        <v>5</v>
      </c>
      <c r="G10394">
        <v>-1.1239912184098237</v>
      </c>
      <c r="H10394">
        <v>-0.45508704201672917</v>
      </c>
      <c r="I10394">
        <v>-1.0301393670753336</v>
      </c>
      <c r="J10394">
        <v>1.3338616153332779</v>
      </c>
    </row>
    <row r="10395" spans="1:10" x14ac:dyDescent="0.2">
      <c r="A10395">
        <v>35212000</v>
      </c>
      <c r="B10395">
        <v>463</v>
      </c>
      <c r="C10395">
        <v>1</v>
      </c>
      <c r="D10395">
        <v>4</v>
      </c>
      <c r="E10395">
        <v>1</v>
      </c>
      <c r="F10395">
        <v>5</v>
      </c>
      <c r="G10395">
        <v>-1.3875681411117045</v>
      </c>
      <c r="H10395">
        <v>2.4391727902070462E-2</v>
      </c>
      <c r="I10395">
        <v>-0.76262973145126556</v>
      </c>
      <c r="J10395">
        <v>1.8827518889256889</v>
      </c>
    </row>
    <row r="10396" spans="1:10" x14ac:dyDescent="0.2">
      <c r="A10396">
        <v>35212001</v>
      </c>
      <c r="B10396">
        <v>602</v>
      </c>
      <c r="C10396">
        <v>1</v>
      </c>
      <c r="D10396">
        <v>4</v>
      </c>
      <c r="E10396">
        <v>2</v>
      </c>
      <c r="F10396">
        <v>5</v>
      </c>
      <c r="G10396">
        <v>-1.5388233483899565</v>
      </c>
      <c r="H10396">
        <v>-3.2732475335892332E-2</v>
      </c>
      <c r="I10396">
        <v>-0.67146319371371677</v>
      </c>
      <c r="J10396">
        <v>1.4311370836548631</v>
      </c>
    </row>
    <row r="10397" spans="1:10" x14ac:dyDescent="0.2">
      <c r="A10397">
        <v>35212002</v>
      </c>
      <c r="B10397">
        <v>267</v>
      </c>
      <c r="C10397">
        <v>1</v>
      </c>
      <c r="D10397">
        <v>4</v>
      </c>
      <c r="E10397">
        <v>2</v>
      </c>
      <c r="F10397">
        <v>5</v>
      </c>
      <c r="G10397">
        <v>-1.9578297236720053</v>
      </c>
      <c r="H10397">
        <v>0.26556300923685178</v>
      </c>
      <c r="I10397">
        <v>-0.69028622596558653</v>
      </c>
      <c r="J10397">
        <v>1.7231222868762464</v>
      </c>
    </row>
    <row r="10398" spans="1:10" x14ac:dyDescent="0.2">
      <c r="A10398">
        <v>35212003</v>
      </c>
      <c r="B10398">
        <v>237</v>
      </c>
      <c r="C10398">
        <v>1</v>
      </c>
      <c r="D10398">
        <v>3</v>
      </c>
      <c r="E10398">
        <v>2</v>
      </c>
      <c r="F10398">
        <v>5</v>
      </c>
      <c r="G10398">
        <v>-1.1320711774273953</v>
      </c>
      <c r="H10398">
        <v>-0.27560623322072514</v>
      </c>
      <c r="I10398">
        <v>-0.65067288830124104</v>
      </c>
      <c r="J10398">
        <v>1.3397723951694487</v>
      </c>
    </row>
    <row r="10399" spans="1:10" x14ac:dyDescent="0.2">
      <c r="A10399">
        <v>35212004</v>
      </c>
      <c r="B10399">
        <v>314</v>
      </c>
      <c r="C10399">
        <v>1</v>
      </c>
      <c r="D10399">
        <v>4</v>
      </c>
      <c r="E10399">
        <v>1</v>
      </c>
      <c r="F10399">
        <v>5</v>
      </c>
      <c r="G10399">
        <v>-1.1642717156884013</v>
      </c>
      <c r="H10399">
        <v>0.51364966232036502</v>
      </c>
      <c r="I10399">
        <v>-0.89740604096756194</v>
      </c>
      <c r="J10399">
        <v>1.7994002446340946</v>
      </c>
    </row>
    <row r="10400" spans="1:10" x14ac:dyDescent="0.2">
      <c r="A10400">
        <v>35212005</v>
      </c>
      <c r="B10400">
        <v>808</v>
      </c>
      <c r="C10400">
        <v>1</v>
      </c>
      <c r="D10400">
        <v>3</v>
      </c>
      <c r="E10400">
        <v>1</v>
      </c>
      <c r="F10400">
        <v>5</v>
      </c>
      <c r="G10400">
        <v>-1.4391135670458408</v>
      </c>
      <c r="H10400">
        <v>-0.14535410845608587</v>
      </c>
      <c r="I10400">
        <v>-0.75703562226955623</v>
      </c>
      <c r="J10400">
        <v>1.9683541040170245</v>
      </c>
    </row>
    <row r="10401" spans="1:10" x14ac:dyDescent="0.2">
      <c r="A10401">
        <v>35212006</v>
      </c>
      <c r="B10401">
        <v>378</v>
      </c>
      <c r="C10401">
        <v>1</v>
      </c>
      <c r="D10401">
        <v>4</v>
      </c>
      <c r="E10401">
        <v>1</v>
      </c>
      <c r="F10401">
        <v>5</v>
      </c>
      <c r="G10401">
        <v>-1.6679608639687213</v>
      </c>
      <c r="H10401">
        <v>0.25333745314308376</v>
      </c>
      <c r="I10401">
        <v>-0.91724971536720123</v>
      </c>
      <c r="J10401">
        <v>2.286969567135384</v>
      </c>
    </row>
    <row r="10402" spans="1:10" x14ac:dyDescent="0.2">
      <c r="A10402">
        <v>35212007</v>
      </c>
      <c r="B10402">
        <v>1380</v>
      </c>
      <c r="C10402">
        <v>5</v>
      </c>
      <c r="D10402">
        <v>5</v>
      </c>
      <c r="E10402">
        <v>1</v>
      </c>
      <c r="F10402">
        <v>5</v>
      </c>
      <c r="G10402">
        <v>1.767185988371375</v>
      </c>
      <c r="H10402">
        <v>0.68697677360484866</v>
      </c>
      <c r="I10402">
        <v>-1.6515407708604264</v>
      </c>
      <c r="J10402">
        <v>3.7303669186856601</v>
      </c>
    </row>
    <row r="10403" spans="1:10" x14ac:dyDescent="0.2">
      <c r="A10403">
        <v>35212009</v>
      </c>
      <c r="B10403">
        <v>4340</v>
      </c>
      <c r="C10403">
        <v>5</v>
      </c>
      <c r="D10403">
        <v>4</v>
      </c>
      <c r="E10403">
        <v>1</v>
      </c>
      <c r="F10403">
        <v>5</v>
      </c>
      <c r="G10403">
        <v>0.7671429091889348</v>
      </c>
      <c r="H10403">
        <v>0.20900997443067229</v>
      </c>
      <c r="I10403">
        <v>-0.86940619384161266</v>
      </c>
      <c r="J10403">
        <v>2.1799529791713912</v>
      </c>
    </row>
    <row r="10404" spans="1:10" x14ac:dyDescent="0.2">
      <c r="A10404">
        <v>35212011</v>
      </c>
      <c r="B10404">
        <v>1350</v>
      </c>
      <c r="C10404">
        <v>1</v>
      </c>
      <c r="D10404">
        <v>4</v>
      </c>
      <c r="E10404">
        <v>2</v>
      </c>
      <c r="F10404">
        <v>5</v>
      </c>
      <c r="G10404">
        <v>-0.89370494182801941</v>
      </c>
      <c r="H10404">
        <v>0.41742707985389915</v>
      </c>
      <c r="I10404">
        <v>-0.3436377026492512</v>
      </c>
      <c r="J10404">
        <v>2.1792678670315775</v>
      </c>
    </row>
    <row r="10405" spans="1:10" x14ac:dyDescent="0.2">
      <c r="A10405">
        <v>35212012</v>
      </c>
      <c r="B10405">
        <v>1942</v>
      </c>
      <c r="C10405">
        <v>3</v>
      </c>
      <c r="D10405">
        <v>4</v>
      </c>
      <c r="E10405">
        <v>2</v>
      </c>
      <c r="F10405">
        <v>5</v>
      </c>
      <c r="G10405">
        <v>-4.9480662248261198E-2</v>
      </c>
      <c r="H10405">
        <v>0.1572147330318695</v>
      </c>
      <c r="I10405">
        <v>-0.36769527249595629</v>
      </c>
      <c r="J10405">
        <v>1.801044293847279</v>
      </c>
    </row>
    <row r="10406" spans="1:10" x14ac:dyDescent="0.2">
      <c r="A10406">
        <v>35212013</v>
      </c>
      <c r="B10406">
        <v>323</v>
      </c>
      <c r="C10406">
        <v>1</v>
      </c>
      <c r="D10406">
        <v>2</v>
      </c>
      <c r="E10406">
        <v>1</v>
      </c>
      <c r="F10406">
        <v>5</v>
      </c>
      <c r="G10406">
        <v>-1.3939293117056497</v>
      </c>
      <c r="H10406">
        <v>-0.4381760619362367</v>
      </c>
      <c r="I10406">
        <v>-0.80645953588950814</v>
      </c>
      <c r="J10406">
        <v>1.4624035860939764</v>
      </c>
    </row>
    <row r="10407" spans="1:10" x14ac:dyDescent="0.2">
      <c r="A10407">
        <v>35212014</v>
      </c>
      <c r="B10407">
        <v>195</v>
      </c>
      <c r="C10407">
        <v>1</v>
      </c>
      <c r="D10407">
        <v>3</v>
      </c>
      <c r="E10407">
        <v>1</v>
      </c>
      <c r="F10407">
        <v>5</v>
      </c>
      <c r="G10407">
        <v>-1.2650740820055189</v>
      </c>
      <c r="H10407">
        <v>-0.19260783000391485</v>
      </c>
      <c r="I10407">
        <v>-0.8295300553715792</v>
      </c>
      <c r="J10407">
        <v>1.4664945325961325</v>
      </c>
    </row>
    <row r="10408" spans="1:10" x14ac:dyDescent="0.2">
      <c r="A10408">
        <v>35212016</v>
      </c>
      <c r="B10408">
        <v>8249</v>
      </c>
      <c r="C10408">
        <v>1</v>
      </c>
      <c r="D10408">
        <v>4</v>
      </c>
      <c r="E10408">
        <v>1</v>
      </c>
      <c r="F10408">
        <v>5</v>
      </c>
      <c r="G10408">
        <v>-1.2393861998279581</v>
      </c>
      <c r="H10408">
        <v>0.42083161091575727</v>
      </c>
      <c r="I10408">
        <v>-1.3974953427869909</v>
      </c>
      <c r="J10408">
        <v>2.5176538828912443</v>
      </c>
    </row>
    <row r="10409" spans="1:10" x14ac:dyDescent="0.2">
      <c r="A10409">
        <v>35212017</v>
      </c>
      <c r="B10409">
        <v>10387</v>
      </c>
      <c r="C10409">
        <v>1</v>
      </c>
      <c r="D10409">
        <v>5</v>
      </c>
      <c r="E10409">
        <v>1</v>
      </c>
      <c r="F10409">
        <v>5</v>
      </c>
      <c r="G10409">
        <v>-1.4682533814578429</v>
      </c>
      <c r="H10409">
        <v>0.61033484007968664</v>
      </c>
      <c r="I10409">
        <v>-1.2738895763979499</v>
      </c>
      <c r="J10409">
        <v>2.6111955939222522</v>
      </c>
    </row>
    <row r="10410" spans="1:10" x14ac:dyDescent="0.2">
      <c r="A10410">
        <v>35212018</v>
      </c>
      <c r="B10410">
        <v>1371</v>
      </c>
      <c r="C10410">
        <v>1</v>
      </c>
      <c r="D10410">
        <v>5</v>
      </c>
      <c r="E10410">
        <v>1</v>
      </c>
      <c r="F10410">
        <v>5</v>
      </c>
      <c r="G10410">
        <v>-1.6859684532456352</v>
      </c>
      <c r="H10410">
        <v>0.65009044346580491</v>
      </c>
      <c r="I10410">
        <v>-0.93393712692912989</v>
      </c>
      <c r="J10410">
        <v>2.8045570098128234</v>
      </c>
    </row>
    <row r="10411" spans="1:10" x14ac:dyDescent="0.2">
      <c r="A10411">
        <v>35212020</v>
      </c>
      <c r="B10411">
        <v>12244</v>
      </c>
      <c r="C10411">
        <v>1</v>
      </c>
      <c r="D10411">
        <v>4</v>
      </c>
      <c r="E10411">
        <v>1</v>
      </c>
      <c r="F10411">
        <v>5</v>
      </c>
      <c r="G10411">
        <v>-1.3312658008370593</v>
      </c>
      <c r="H10411">
        <v>0.37742838816136359</v>
      </c>
      <c r="I10411">
        <v>-1.1427629101751582</v>
      </c>
      <c r="J10411">
        <v>2.3868411385672332</v>
      </c>
    </row>
    <row r="10412" spans="1:10" x14ac:dyDescent="0.2">
      <c r="A10412">
        <v>35212021</v>
      </c>
      <c r="B10412">
        <v>233</v>
      </c>
      <c r="C10412">
        <v>5</v>
      </c>
      <c r="D10412">
        <v>2</v>
      </c>
      <c r="E10412">
        <v>5</v>
      </c>
      <c r="F10412">
        <v>5</v>
      </c>
      <c r="G10412">
        <v>1.1781223432486037</v>
      </c>
      <c r="H10412">
        <v>-0.50265767771666725</v>
      </c>
      <c r="I10412">
        <v>11.424893174937889</v>
      </c>
      <c r="J10412">
        <v>0.95616683054858254</v>
      </c>
    </row>
    <row r="10413" spans="1:10" x14ac:dyDescent="0.2">
      <c r="A10413">
        <v>35212022</v>
      </c>
      <c r="B10413">
        <v>1688</v>
      </c>
      <c r="C10413">
        <v>1</v>
      </c>
      <c r="D10413">
        <v>3</v>
      </c>
      <c r="E10413">
        <v>1</v>
      </c>
      <c r="F10413">
        <v>5</v>
      </c>
      <c r="G10413">
        <v>-0.91058818234566163</v>
      </c>
      <c r="H10413">
        <v>-9.8296611681607152E-2</v>
      </c>
      <c r="I10413">
        <v>-1.1622871901910665</v>
      </c>
      <c r="J10413">
        <v>1.4177669207458603</v>
      </c>
    </row>
    <row r="10414" spans="1:10" x14ac:dyDescent="0.2">
      <c r="A10414">
        <v>35212023</v>
      </c>
      <c r="B10414">
        <v>516</v>
      </c>
      <c r="C10414">
        <v>1</v>
      </c>
      <c r="D10414">
        <v>3</v>
      </c>
      <c r="E10414">
        <v>1</v>
      </c>
      <c r="F10414">
        <v>5</v>
      </c>
      <c r="G10414">
        <v>-1.5185845656078223</v>
      </c>
      <c r="H10414">
        <v>-0.1898275347072293</v>
      </c>
      <c r="I10414">
        <v>-0.79074902554014381</v>
      </c>
      <c r="J10414">
        <v>1.0310706171451494</v>
      </c>
    </row>
    <row r="10415" spans="1:10" x14ac:dyDescent="0.2">
      <c r="A10415">
        <v>35212024</v>
      </c>
      <c r="B10415">
        <v>516</v>
      </c>
      <c r="C10415">
        <v>1</v>
      </c>
      <c r="D10415">
        <v>3</v>
      </c>
      <c r="E10415">
        <v>1</v>
      </c>
      <c r="F10415">
        <v>5</v>
      </c>
      <c r="G10415">
        <v>-1.1559465797558188</v>
      </c>
      <c r="H10415">
        <v>-0.34006918647605533</v>
      </c>
      <c r="I10415">
        <v>-1.0759112241602697</v>
      </c>
      <c r="J10415">
        <v>0.86752339260432454</v>
      </c>
    </row>
    <row r="10416" spans="1:10" x14ac:dyDescent="0.2">
      <c r="A10416">
        <v>35212025</v>
      </c>
      <c r="B10416">
        <v>441</v>
      </c>
      <c r="C10416">
        <v>1</v>
      </c>
      <c r="D10416">
        <v>3</v>
      </c>
      <c r="E10416">
        <v>2</v>
      </c>
      <c r="F10416">
        <v>4</v>
      </c>
      <c r="G10416">
        <v>-1.1808406539600407</v>
      </c>
      <c r="H10416">
        <v>-0.37019355084712174</v>
      </c>
      <c r="I10416">
        <v>-0.67096497863625282</v>
      </c>
      <c r="J10416">
        <v>0.5881810207115461</v>
      </c>
    </row>
    <row r="10417" spans="1:10" x14ac:dyDescent="0.2">
      <c r="A10417">
        <v>35212026</v>
      </c>
      <c r="B10417">
        <v>2412</v>
      </c>
      <c r="C10417">
        <v>1</v>
      </c>
      <c r="D10417">
        <v>4</v>
      </c>
      <c r="E10417">
        <v>1</v>
      </c>
      <c r="F10417">
        <v>5</v>
      </c>
      <c r="G10417">
        <v>-1.4632161923750209</v>
      </c>
      <c r="H10417">
        <v>9.6296506252379802E-2</v>
      </c>
      <c r="I10417">
        <v>-1.0673627409179043</v>
      </c>
      <c r="J10417">
        <v>1.8022642625302097</v>
      </c>
    </row>
    <row r="10418" spans="1:10" x14ac:dyDescent="0.2">
      <c r="A10418">
        <v>35212027</v>
      </c>
      <c r="B10418">
        <v>817</v>
      </c>
      <c r="C10418">
        <v>1</v>
      </c>
      <c r="D10418">
        <v>3</v>
      </c>
      <c r="E10418">
        <v>1</v>
      </c>
      <c r="F10418">
        <v>5</v>
      </c>
      <c r="G10418">
        <v>-1.50814821153023</v>
      </c>
      <c r="H10418">
        <v>-0.19141833862954036</v>
      </c>
      <c r="I10418">
        <v>-1.0785226469940727</v>
      </c>
      <c r="J10418">
        <v>2.0761157449174568</v>
      </c>
    </row>
    <row r="10419" spans="1:10" x14ac:dyDescent="0.2">
      <c r="A10419">
        <v>35212028</v>
      </c>
      <c r="B10419">
        <v>799</v>
      </c>
      <c r="C10419">
        <v>1</v>
      </c>
      <c r="D10419">
        <v>4</v>
      </c>
      <c r="E10419">
        <v>1</v>
      </c>
      <c r="F10419">
        <v>5</v>
      </c>
      <c r="G10419">
        <v>-1.6035130913542255</v>
      </c>
      <c r="H10419">
        <v>0.28470305368139931</v>
      </c>
      <c r="I10419">
        <v>-0.96721931155686514</v>
      </c>
      <c r="J10419">
        <v>1.8247103569089405</v>
      </c>
    </row>
    <row r="10420" spans="1:10" x14ac:dyDescent="0.2">
      <c r="A10420">
        <v>35212029</v>
      </c>
      <c r="B10420">
        <v>651</v>
      </c>
      <c r="C10420">
        <v>1</v>
      </c>
      <c r="D10420">
        <v>4</v>
      </c>
      <c r="E10420">
        <v>1</v>
      </c>
      <c r="F10420">
        <v>5</v>
      </c>
      <c r="G10420">
        <v>-1.6978627450025741</v>
      </c>
      <c r="H10420">
        <v>0.2729000957457472</v>
      </c>
      <c r="I10420">
        <v>-1.0161615312707832</v>
      </c>
      <c r="J10420">
        <v>1.8372079271521566</v>
      </c>
    </row>
    <row r="10421" spans="1:10" x14ac:dyDescent="0.2">
      <c r="A10421">
        <v>35212030</v>
      </c>
      <c r="B10421">
        <v>524</v>
      </c>
      <c r="C10421">
        <v>1</v>
      </c>
      <c r="D10421">
        <v>4</v>
      </c>
      <c r="E10421">
        <v>1</v>
      </c>
      <c r="F10421">
        <v>5</v>
      </c>
      <c r="G10421">
        <v>-1.6113219566103516</v>
      </c>
      <c r="H10421">
        <v>0.16594976619965904</v>
      </c>
      <c r="I10421">
        <v>-0.96158529086471467</v>
      </c>
      <c r="J10421">
        <v>1.7703077337423849</v>
      </c>
    </row>
    <row r="10422" spans="1:10" x14ac:dyDescent="0.2">
      <c r="A10422">
        <v>35212031</v>
      </c>
      <c r="B10422">
        <v>356</v>
      </c>
      <c r="C10422">
        <v>1</v>
      </c>
      <c r="D10422">
        <v>4</v>
      </c>
      <c r="E10422">
        <v>1</v>
      </c>
      <c r="F10422">
        <v>5</v>
      </c>
      <c r="G10422">
        <v>-1.3662163239123477</v>
      </c>
      <c r="H10422">
        <v>0.39674310379051664</v>
      </c>
      <c r="I10422">
        <v>-1.3683064136112559</v>
      </c>
      <c r="J10422">
        <v>1.54295378543515</v>
      </c>
    </row>
    <row r="10423" spans="1:10" x14ac:dyDescent="0.2">
      <c r="A10423">
        <v>35212032</v>
      </c>
      <c r="B10423">
        <v>900</v>
      </c>
      <c r="C10423">
        <v>1</v>
      </c>
      <c r="D10423">
        <v>4</v>
      </c>
      <c r="E10423">
        <v>1</v>
      </c>
      <c r="F10423">
        <v>5</v>
      </c>
      <c r="G10423">
        <v>-1.4610162420534722</v>
      </c>
      <c r="H10423">
        <v>0.36401796410221726</v>
      </c>
      <c r="I10423">
        <v>-1.328877842637298</v>
      </c>
      <c r="J10423">
        <v>2.110749409619312</v>
      </c>
    </row>
    <row r="10424" spans="1:10" x14ac:dyDescent="0.2">
      <c r="A10424">
        <v>35212033</v>
      </c>
      <c r="B10424">
        <v>889</v>
      </c>
      <c r="C10424">
        <v>1</v>
      </c>
      <c r="D10424">
        <v>5</v>
      </c>
      <c r="E10424">
        <v>1</v>
      </c>
      <c r="F10424">
        <v>5</v>
      </c>
      <c r="G10424">
        <v>-1.732080235004497</v>
      </c>
      <c r="H10424">
        <v>0.79401097333066073</v>
      </c>
      <c r="I10424">
        <v>-0.98303400996335544</v>
      </c>
      <c r="J10424">
        <v>2.2332525182141074</v>
      </c>
    </row>
    <row r="10425" spans="1:10" x14ac:dyDescent="0.2">
      <c r="A10425">
        <v>35212034</v>
      </c>
      <c r="B10425">
        <v>600</v>
      </c>
      <c r="C10425">
        <v>1</v>
      </c>
      <c r="D10425">
        <v>5</v>
      </c>
      <c r="E10425">
        <v>1</v>
      </c>
      <c r="F10425">
        <v>5</v>
      </c>
      <c r="G10425">
        <v>-1.6860582818715686</v>
      </c>
      <c r="H10425">
        <v>0.74969318131333451</v>
      </c>
      <c r="I10425">
        <v>-1.2240185733159967</v>
      </c>
      <c r="J10425">
        <v>2.1512355537575414</v>
      </c>
    </row>
    <row r="10426" spans="1:10" x14ac:dyDescent="0.2">
      <c r="A10426">
        <v>35212035</v>
      </c>
      <c r="B10426">
        <v>968</v>
      </c>
      <c r="C10426">
        <v>1</v>
      </c>
      <c r="D10426">
        <v>4</v>
      </c>
      <c r="E10426">
        <v>1</v>
      </c>
      <c r="F10426">
        <v>5</v>
      </c>
      <c r="G10426">
        <v>-1.7772375519070462</v>
      </c>
      <c r="H10426">
        <v>0.36138293650878839</v>
      </c>
      <c r="I10426">
        <v>-1.0757850851472299</v>
      </c>
      <c r="J10426">
        <v>2.0461958665626545</v>
      </c>
    </row>
    <row r="10427" spans="1:10" x14ac:dyDescent="0.2">
      <c r="A10427">
        <v>35212036</v>
      </c>
      <c r="B10427">
        <v>755</v>
      </c>
      <c r="C10427">
        <v>1</v>
      </c>
      <c r="D10427">
        <v>3</v>
      </c>
      <c r="E10427">
        <v>1</v>
      </c>
      <c r="F10427">
        <v>5</v>
      </c>
      <c r="G10427">
        <v>-1.4894112407474278</v>
      </c>
      <c r="H10427">
        <v>-0.19316872224156606</v>
      </c>
      <c r="I10427">
        <v>-1.0303487833303966</v>
      </c>
      <c r="J10427">
        <v>1.4614807332755826</v>
      </c>
    </row>
    <row r="10428" spans="1:10" x14ac:dyDescent="0.2">
      <c r="A10428">
        <v>35212037</v>
      </c>
      <c r="B10428">
        <v>689</v>
      </c>
      <c r="C10428">
        <v>1</v>
      </c>
      <c r="D10428">
        <v>4</v>
      </c>
      <c r="E10428">
        <v>1</v>
      </c>
      <c r="F10428">
        <v>5</v>
      </c>
      <c r="G10428">
        <v>-1.7119111077420994</v>
      </c>
      <c r="H10428">
        <v>0.40189632286749954</v>
      </c>
      <c r="I10428">
        <v>-1.3010958434375632</v>
      </c>
      <c r="J10428">
        <v>2.2648542370130045</v>
      </c>
    </row>
    <row r="10429" spans="1:10" x14ac:dyDescent="0.2">
      <c r="A10429">
        <v>35212038</v>
      </c>
      <c r="B10429">
        <v>686</v>
      </c>
      <c r="C10429">
        <v>1</v>
      </c>
      <c r="D10429">
        <v>4</v>
      </c>
      <c r="E10429">
        <v>1</v>
      </c>
      <c r="F10429">
        <v>5</v>
      </c>
      <c r="G10429">
        <v>-1.7168058664388783</v>
      </c>
      <c r="H10429">
        <v>0.31600771147029477</v>
      </c>
      <c r="I10429">
        <v>-0.8690941341396452</v>
      </c>
      <c r="J10429">
        <v>1.9464938198196426</v>
      </c>
    </row>
    <row r="10430" spans="1:10" x14ac:dyDescent="0.2">
      <c r="A10430">
        <v>35212039</v>
      </c>
      <c r="B10430">
        <v>959</v>
      </c>
      <c r="C10430">
        <v>1</v>
      </c>
      <c r="D10430">
        <v>4</v>
      </c>
      <c r="E10430">
        <v>1</v>
      </c>
      <c r="F10430">
        <v>5</v>
      </c>
      <c r="G10430">
        <v>-1.5755735105079887</v>
      </c>
      <c r="H10430">
        <v>0.49323567415363445</v>
      </c>
      <c r="I10430">
        <v>-1.2417753659891182</v>
      </c>
      <c r="J10430">
        <v>1.9103072126859026</v>
      </c>
    </row>
    <row r="10431" spans="1:10" x14ac:dyDescent="0.2">
      <c r="A10431">
        <v>35212040</v>
      </c>
      <c r="B10431">
        <v>602</v>
      </c>
      <c r="C10431">
        <v>1</v>
      </c>
      <c r="D10431">
        <v>4</v>
      </c>
      <c r="E10431">
        <v>1</v>
      </c>
      <c r="F10431">
        <v>5</v>
      </c>
      <c r="G10431">
        <v>-1.0311354138654052</v>
      </c>
      <c r="H10431">
        <v>6.3723026708073588E-2</v>
      </c>
      <c r="I10431">
        <v>-1.0774184706728045</v>
      </c>
      <c r="J10431">
        <v>2.0288181691793752</v>
      </c>
    </row>
    <row r="10432" spans="1:10" x14ac:dyDescent="0.2">
      <c r="A10432">
        <v>35212041</v>
      </c>
      <c r="B10432">
        <v>519</v>
      </c>
      <c r="C10432">
        <v>1</v>
      </c>
      <c r="D10432">
        <v>4</v>
      </c>
      <c r="E10432">
        <v>1</v>
      </c>
      <c r="F10432">
        <v>5</v>
      </c>
      <c r="G10432">
        <v>-1.2983842911487564</v>
      </c>
      <c r="H10432">
        <v>8.9953123086482734E-2</v>
      </c>
      <c r="I10432">
        <v>-1.2048510711879861</v>
      </c>
      <c r="J10432">
        <v>1.5826325923145461</v>
      </c>
    </row>
    <row r="10433" spans="1:10" x14ac:dyDescent="0.2">
      <c r="A10433">
        <v>35212042</v>
      </c>
      <c r="B10433">
        <v>663</v>
      </c>
      <c r="C10433">
        <v>1</v>
      </c>
      <c r="D10433">
        <v>4</v>
      </c>
      <c r="E10433">
        <v>1</v>
      </c>
      <c r="F10433">
        <v>5</v>
      </c>
      <c r="G10433">
        <v>-1.7782352433487425</v>
      </c>
      <c r="H10433">
        <v>0.47860634707946331</v>
      </c>
      <c r="I10433">
        <v>-1.0400159975271666</v>
      </c>
      <c r="J10433">
        <v>2.0112011960861604</v>
      </c>
    </row>
    <row r="10434" spans="1:10" x14ac:dyDescent="0.2">
      <c r="A10434">
        <v>35212043</v>
      </c>
      <c r="B10434">
        <v>723</v>
      </c>
      <c r="C10434">
        <v>1</v>
      </c>
      <c r="D10434">
        <v>4</v>
      </c>
      <c r="E10434">
        <v>1</v>
      </c>
      <c r="F10434">
        <v>5</v>
      </c>
      <c r="G10434">
        <v>-1.4473078200815541</v>
      </c>
      <c r="H10434">
        <v>0.10413936878253943</v>
      </c>
      <c r="I10434">
        <v>-0.71211304616207616</v>
      </c>
      <c r="J10434">
        <v>2.0160106026726012</v>
      </c>
    </row>
    <row r="10435" spans="1:10" x14ac:dyDescent="0.2">
      <c r="A10435">
        <v>35212044</v>
      </c>
      <c r="B10435">
        <v>1140</v>
      </c>
      <c r="C10435">
        <v>1</v>
      </c>
      <c r="D10435">
        <v>4</v>
      </c>
      <c r="E10435">
        <v>1</v>
      </c>
      <c r="F10435">
        <v>5</v>
      </c>
      <c r="G10435">
        <v>-1.1989198322326362</v>
      </c>
      <c r="H10435">
        <v>0.2935527572391074</v>
      </c>
      <c r="I10435">
        <v>-1.1173754992585341</v>
      </c>
      <c r="J10435">
        <v>2.867204413879259</v>
      </c>
    </row>
    <row r="10436" spans="1:10" x14ac:dyDescent="0.2">
      <c r="A10436">
        <v>35212045</v>
      </c>
      <c r="B10436">
        <v>2084</v>
      </c>
      <c r="C10436">
        <v>1</v>
      </c>
      <c r="D10436">
        <v>4</v>
      </c>
      <c r="E10436">
        <v>1</v>
      </c>
      <c r="F10436">
        <v>5</v>
      </c>
      <c r="G10436">
        <v>-1.3006415288731699</v>
      </c>
      <c r="H10436">
        <v>7.394180943351189E-2</v>
      </c>
      <c r="I10436">
        <v>-0.85642744178559749</v>
      </c>
      <c r="J10436">
        <v>1.9785962300921041</v>
      </c>
    </row>
    <row r="10437" spans="1:10" x14ac:dyDescent="0.2">
      <c r="A10437">
        <v>35212046</v>
      </c>
      <c r="B10437">
        <v>1235</v>
      </c>
      <c r="C10437">
        <v>1</v>
      </c>
      <c r="D10437">
        <v>5</v>
      </c>
      <c r="E10437">
        <v>1</v>
      </c>
      <c r="F10437">
        <v>5</v>
      </c>
      <c r="G10437">
        <v>-0.94057671325946102</v>
      </c>
      <c r="H10437">
        <v>0.98587594977140103</v>
      </c>
      <c r="I10437">
        <v>-1.0645892444998473</v>
      </c>
      <c r="J10437">
        <v>1.1987330144827699</v>
      </c>
    </row>
    <row r="10438" spans="1:10" x14ac:dyDescent="0.2">
      <c r="A10438">
        <v>35212047</v>
      </c>
      <c r="B10438">
        <v>731</v>
      </c>
      <c r="C10438">
        <v>2</v>
      </c>
      <c r="D10438">
        <v>4</v>
      </c>
      <c r="E10438">
        <v>1</v>
      </c>
      <c r="F10438">
        <v>5</v>
      </c>
      <c r="G10438">
        <v>-0.71398889798325882</v>
      </c>
      <c r="H10438">
        <v>0.25399732331333852</v>
      </c>
      <c r="I10438">
        <v>-1.2209090656140402</v>
      </c>
      <c r="J10438">
        <v>0.86066272921014753</v>
      </c>
    </row>
    <row r="10439" spans="1:10" x14ac:dyDescent="0.2">
      <c r="A10439">
        <v>35212048</v>
      </c>
      <c r="B10439">
        <v>1310</v>
      </c>
      <c r="C10439">
        <v>2</v>
      </c>
      <c r="D10439">
        <v>4</v>
      </c>
      <c r="E10439">
        <v>1</v>
      </c>
      <c r="F10439">
        <v>5</v>
      </c>
      <c r="G10439">
        <v>-0.60662960719246661</v>
      </c>
      <c r="H10439">
        <v>0.35004637604226224</v>
      </c>
      <c r="I10439">
        <v>-1.1382186695665832</v>
      </c>
      <c r="J10439">
        <v>0.9874449416974207</v>
      </c>
    </row>
    <row r="10440" spans="1:10" x14ac:dyDescent="0.2">
      <c r="A10440">
        <v>35212049</v>
      </c>
      <c r="B10440">
        <v>1035</v>
      </c>
      <c r="C10440">
        <v>2</v>
      </c>
      <c r="D10440">
        <v>4</v>
      </c>
      <c r="E10440">
        <v>1</v>
      </c>
      <c r="F10440">
        <v>5</v>
      </c>
      <c r="G10440">
        <v>-0.75741147863503566</v>
      </c>
      <c r="H10440">
        <v>0.35510083126925218</v>
      </c>
      <c r="I10440">
        <v>-1.0625085957053839</v>
      </c>
      <c r="J10440">
        <v>1.7543000884522397</v>
      </c>
    </row>
    <row r="10441" spans="1:10" x14ac:dyDescent="0.2">
      <c r="A10441">
        <v>35212050</v>
      </c>
      <c r="B10441">
        <v>744</v>
      </c>
      <c r="C10441">
        <v>2</v>
      </c>
      <c r="D10441">
        <v>1</v>
      </c>
      <c r="E10441">
        <v>4</v>
      </c>
      <c r="F10441">
        <v>4</v>
      </c>
      <c r="G10441">
        <v>-0.44832175700954346</v>
      </c>
      <c r="H10441">
        <v>-0.97656862330384619</v>
      </c>
      <c r="I10441">
        <v>0.45279012586739709</v>
      </c>
      <c r="J10441">
        <v>0.35290495274192596</v>
      </c>
    </row>
    <row r="10442" spans="1:10" x14ac:dyDescent="0.2">
      <c r="A10442">
        <v>35212051</v>
      </c>
      <c r="B10442">
        <v>752</v>
      </c>
      <c r="C10442">
        <v>1</v>
      </c>
      <c r="D10442">
        <v>3</v>
      </c>
      <c r="E10442">
        <v>4</v>
      </c>
      <c r="F10442">
        <v>5</v>
      </c>
      <c r="G10442">
        <v>-0.90109089994239921</v>
      </c>
      <c r="H10442">
        <v>-0.38059816870871588</v>
      </c>
      <c r="I10442">
        <v>3.6673499777234497E-2</v>
      </c>
      <c r="J10442">
        <v>1.0233419939024291</v>
      </c>
    </row>
    <row r="10443" spans="1:10" x14ac:dyDescent="0.2">
      <c r="A10443">
        <v>35212052</v>
      </c>
      <c r="B10443">
        <v>1204</v>
      </c>
      <c r="C10443">
        <v>1</v>
      </c>
      <c r="D10443">
        <v>3</v>
      </c>
      <c r="E10443">
        <v>1</v>
      </c>
      <c r="F10443">
        <v>5</v>
      </c>
      <c r="G10443">
        <v>-1.2996226093992518</v>
      </c>
      <c r="H10443">
        <v>-5.1873115904227524E-2</v>
      </c>
      <c r="I10443">
        <v>-1.0951551761092935</v>
      </c>
      <c r="J10443">
        <v>1.7656049311306057</v>
      </c>
    </row>
    <row r="10444" spans="1:10" x14ac:dyDescent="0.2">
      <c r="A10444">
        <v>35212053</v>
      </c>
      <c r="B10444">
        <v>535</v>
      </c>
      <c r="C10444">
        <v>1</v>
      </c>
      <c r="D10444">
        <v>3</v>
      </c>
      <c r="E10444">
        <v>2</v>
      </c>
      <c r="F10444">
        <v>5</v>
      </c>
      <c r="G10444">
        <v>-1.278923764607959</v>
      </c>
      <c r="H10444">
        <v>-0.28783993198313829</v>
      </c>
      <c r="I10444">
        <v>-0.63094101054239404</v>
      </c>
      <c r="J10444">
        <v>1.3236352865236942</v>
      </c>
    </row>
    <row r="10445" spans="1:10" x14ac:dyDescent="0.2">
      <c r="A10445">
        <v>35212054</v>
      </c>
      <c r="B10445">
        <v>260</v>
      </c>
      <c r="C10445">
        <v>1</v>
      </c>
      <c r="D10445">
        <v>4</v>
      </c>
      <c r="E10445">
        <v>2</v>
      </c>
      <c r="F10445">
        <v>5</v>
      </c>
      <c r="G10445">
        <v>-1.7809138060705954</v>
      </c>
      <c r="H10445">
        <v>0.18280907243909056</v>
      </c>
      <c r="I10445">
        <v>-0.36590957357381204</v>
      </c>
      <c r="J10445">
        <v>1.9555967499507112</v>
      </c>
    </row>
    <row r="10446" spans="1:10" x14ac:dyDescent="0.2">
      <c r="A10446">
        <v>35212055</v>
      </c>
      <c r="B10446">
        <v>1456</v>
      </c>
      <c r="C10446">
        <v>1</v>
      </c>
      <c r="D10446">
        <v>4</v>
      </c>
      <c r="E10446">
        <v>1</v>
      </c>
      <c r="F10446">
        <v>5</v>
      </c>
      <c r="G10446">
        <v>-1.5584534673637471</v>
      </c>
      <c r="H10446">
        <v>0.15166838011958828</v>
      </c>
      <c r="I10446">
        <v>-0.73680658499270368</v>
      </c>
      <c r="J10446">
        <v>2.1797662504213378</v>
      </c>
    </row>
    <row r="10447" spans="1:10" x14ac:dyDescent="0.2">
      <c r="A10447">
        <v>35212057</v>
      </c>
      <c r="B10447">
        <v>5311</v>
      </c>
      <c r="C10447">
        <v>1</v>
      </c>
      <c r="D10447">
        <v>4</v>
      </c>
      <c r="E10447">
        <v>1</v>
      </c>
      <c r="F10447">
        <v>5</v>
      </c>
      <c r="G10447">
        <v>-1.2304013466438137</v>
      </c>
      <c r="H10447">
        <v>0.25573783821695895</v>
      </c>
      <c r="I10447">
        <v>-1.2344146934422473</v>
      </c>
      <c r="J10447">
        <v>2.4697454103094567</v>
      </c>
    </row>
    <row r="10448" spans="1:10" x14ac:dyDescent="0.2">
      <c r="A10448">
        <v>35212058</v>
      </c>
      <c r="B10448">
        <v>1066</v>
      </c>
      <c r="C10448">
        <v>1</v>
      </c>
      <c r="D10448">
        <v>3</v>
      </c>
      <c r="E10448">
        <v>1</v>
      </c>
      <c r="F10448">
        <v>5</v>
      </c>
      <c r="G10448">
        <v>-1.442373533982801</v>
      </c>
      <c r="H10448">
        <v>-0.32962365101805535</v>
      </c>
      <c r="I10448">
        <v>-0.75138293166955428</v>
      </c>
      <c r="J10448">
        <v>1.5145540612031372</v>
      </c>
    </row>
    <row r="10449" spans="1:10" x14ac:dyDescent="0.2">
      <c r="A10449">
        <v>35212059</v>
      </c>
      <c r="B10449">
        <v>609</v>
      </c>
      <c r="C10449">
        <v>1</v>
      </c>
      <c r="D10449">
        <v>2</v>
      </c>
      <c r="E10449">
        <v>1</v>
      </c>
      <c r="F10449">
        <v>5</v>
      </c>
      <c r="G10449">
        <v>-1.4104523072974322</v>
      </c>
      <c r="H10449">
        <v>-0.52077405743571514</v>
      </c>
      <c r="I10449">
        <v>-0.83379196003572464</v>
      </c>
      <c r="J10449">
        <v>1.2274409842802052</v>
      </c>
    </row>
    <row r="10450" spans="1:10" x14ac:dyDescent="0.2">
      <c r="A10450">
        <v>35212060</v>
      </c>
      <c r="B10450">
        <v>647</v>
      </c>
      <c r="C10450">
        <v>1</v>
      </c>
      <c r="D10450">
        <v>3</v>
      </c>
      <c r="E10450">
        <v>1</v>
      </c>
      <c r="F10450">
        <v>5</v>
      </c>
      <c r="G10450">
        <v>-1.5079270527606976</v>
      </c>
      <c r="H10450">
        <v>-0.21902192455103381</v>
      </c>
      <c r="I10450">
        <v>-0.72644523447205211</v>
      </c>
      <c r="J10450">
        <v>1.5318674634359866</v>
      </c>
    </row>
    <row r="10451" spans="1:10" x14ac:dyDescent="0.2">
      <c r="A10451">
        <v>35212061</v>
      </c>
      <c r="B10451">
        <v>2226</v>
      </c>
      <c r="C10451">
        <v>1</v>
      </c>
      <c r="D10451">
        <v>4</v>
      </c>
      <c r="E10451">
        <v>1</v>
      </c>
      <c r="F10451">
        <v>5</v>
      </c>
      <c r="G10451">
        <v>-1.3734653453240275</v>
      </c>
      <c r="H10451">
        <v>0.23499579350939084</v>
      </c>
      <c r="I10451">
        <v>-1.108732226608534</v>
      </c>
      <c r="J10451">
        <v>2.5983411818836504</v>
      </c>
    </row>
    <row r="10452" spans="1:10" x14ac:dyDescent="0.2">
      <c r="A10452">
        <v>35212062</v>
      </c>
      <c r="B10452">
        <v>4297</v>
      </c>
      <c r="C10452">
        <v>1</v>
      </c>
      <c r="D10452">
        <v>4</v>
      </c>
      <c r="E10452">
        <v>1</v>
      </c>
      <c r="F10452">
        <v>5</v>
      </c>
      <c r="G10452">
        <v>-0.91144573449351973</v>
      </c>
      <c r="H10452">
        <v>0.23932680719992733</v>
      </c>
      <c r="I10452">
        <v>-1.2094206409974599</v>
      </c>
      <c r="J10452">
        <v>2.2964598916050347</v>
      </c>
    </row>
    <row r="10453" spans="1:10" x14ac:dyDescent="0.2">
      <c r="A10453">
        <v>35212063</v>
      </c>
      <c r="B10453">
        <v>3316</v>
      </c>
      <c r="C10453">
        <v>1</v>
      </c>
      <c r="D10453">
        <v>3</v>
      </c>
      <c r="E10453">
        <v>1</v>
      </c>
      <c r="F10453">
        <v>5</v>
      </c>
      <c r="G10453">
        <v>-1.4520295814058426</v>
      </c>
      <c r="H10453">
        <v>-0.10842010353175854</v>
      </c>
      <c r="I10453">
        <v>-0.79491507643711967</v>
      </c>
      <c r="J10453">
        <v>1.4496087429190736</v>
      </c>
    </row>
    <row r="10454" spans="1:10" x14ac:dyDescent="0.2">
      <c r="A10454">
        <v>35212064</v>
      </c>
      <c r="B10454">
        <v>5292</v>
      </c>
      <c r="C10454">
        <v>1</v>
      </c>
      <c r="D10454">
        <v>4</v>
      </c>
      <c r="E10454">
        <v>1</v>
      </c>
      <c r="F10454">
        <v>5</v>
      </c>
      <c r="G10454">
        <v>-1.442954095329176</v>
      </c>
      <c r="H10454">
        <v>0.23004035497558956</v>
      </c>
      <c r="I10454">
        <v>-0.87508947928632241</v>
      </c>
      <c r="J10454">
        <v>2.1891103821215778</v>
      </c>
    </row>
    <row r="10455" spans="1:10" x14ac:dyDescent="0.2">
      <c r="A10455">
        <v>35212065</v>
      </c>
      <c r="B10455">
        <v>3929</v>
      </c>
      <c r="C10455">
        <v>1</v>
      </c>
      <c r="D10455">
        <v>4</v>
      </c>
      <c r="E10455">
        <v>1</v>
      </c>
      <c r="F10455">
        <v>5</v>
      </c>
      <c r="G10455">
        <v>-1.4202549150976471</v>
      </c>
      <c r="H10455">
        <v>0.15271004484559508</v>
      </c>
      <c r="I10455">
        <v>-1.1128111111290666</v>
      </c>
      <c r="J10455">
        <v>2.8196632818294658</v>
      </c>
    </row>
    <row r="10456" spans="1:10" x14ac:dyDescent="0.2">
      <c r="A10456">
        <v>35212066</v>
      </c>
      <c r="B10456">
        <v>2220</v>
      </c>
      <c r="C10456">
        <v>1</v>
      </c>
      <c r="D10456">
        <v>4</v>
      </c>
      <c r="E10456">
        <v>1</v>
      </c>
      <c r="F10456">
        <v>5</v>
      </c>
      <c r="G10456">
        <v>-1.5161816902652818</v>
      </c>
      <c r="H10456">
        <v>0.1973436872885207</v>
      </c>
      <c r="I10456">
        <v>-1.067312392609534</v>
      </c>
      <c r="J10456">
        <v>2.0319826428178809</v>
      </c>
    </row>
    <row r="10457" spans="1:10" x14ac:dyDescent="0.2">
      <c r="A10457">
        <v>35212067</v>
      </c>
      <c r="B10457">
        <v>2940</v>
      </c>
      <c r="C10457">
        <v>1</v>
      </c>
      <c r="D10457">
        <v>4</v>
      </c>
      <c r="E10457">
        <v>1</v>
      </c>
      <c r="F10457">
        <v>5</v>
      </c>
      <c r="G10457">
        <v>-1.2373682240349002</v>
      </c>
      <c r="H10457">
        <v>0.35432926510852353</v>
      </c>
      <c r="I10457">
        <v>-1.1765548229417884</v>
      </c>
      <c r="J10457">
        <v>1.5274953726602629</v>
      </c>
    </row>
    <row r="10458" spans="1:10" x14ac:dyDescent="0.2">
      <c r="A10458">
        <v>35212068</v>
      </c>
      <c r="B10458">
        <v>3665</v>
      </c>
      <c r="C10458">
        <v>1</v>
      </c>
      <c r="D10458">
        <v>4</v>
      </c>
      <c r="E10458">
        <v>1</v>
      </c>
      <c r="F10458">
        <v>5</v>
      </c>
      <c r="G10458">
        <v>-1.4809968794632251</v>
      </c>
      <c r="H10458">
        <v>5.1825692564000658E-3</v>
      </c>
      <c r="I10458">
        <v>-1.0191894031293596</v>
      </c>
      <c r="J10458">
        <v>1.5250963812440568</v>
      </c>
    </row>
    <row r="10459" spans="1:10" x14ac:dyDescent="0.2">
      <c r="A10459">
        <v>35212069</v>
      </c>
      <c r="B10459">
        <v>427</v>
      </c>
      <c r="C10459">
        <v>5</v>
      </c>
      <c r="D10459">
        <v>5</v>
      </c>
      <c r="E10459">
        <v>1</v>
      </c>
      <c r="F10459">
        <v>5</v>
      </c>
      <c r="G10459">
        <v>1.3499764790550199</v>
      </c>
      <c r="H10459">
        <v>1.6721826476740469</v>
      </c>
      <c r="I10459">
        <v>-1.3765317628998295</v>
      </c>
      <c r="J10459">
        <v>3.5082696246102212</v>
      </c>
    </row>
    <row r="10460" spans="1:10" x14ac:dyDescent="0.2">
      <c r="A10460">
        <v>35212070</v>
      </c>
      <c r="B10460">
        <v>1322</v>
      </c>
      <c r="C10460">
        <v>5</v>
      </c>
      <c r="D10460">
        <v>5</v>
      </c>
      <c r="E10460">
        <v>2</v>
      </c>
      <c r="F10460">
        <v>5</v>
      </c>
      <c r="G10460">
        <v>1.292769706979072</v>
      </c>
      <c r="H10460">
        <v>1.4013140964186717</v>
      </c>
      <c r="I10460">
        <v>-0.46708803378557984</v>
      </c>
      <c r="J10460">
        <v>1.9405967722066033</v>
      </c>
    </row>
    <row r="10461" spans="1:10" x14ac:dyDescent="0.2">
      <c r="A10461">
        <v>35212071</v>
      </c>
      <c r="B10461">
        <v>493</v>
      </c>
      <c r="C10461">
        <v>1</v>
      </c>
      <c r="D10461">
        <v>4</v>
      </c>
      <c r="E10461">
        <v>2</v>
      </c>
      <c r="F10461">
        <v>5</v>
      </c>
      <c r="G10461">
        <v>-1.9804091407234297</v>
      </c>
      <c r="H10461">
        <v>0.25125834578880191</v>
      </c>
      <c r="I10461">
        <v>-0.41253816069529725</v>
      </c>
      <c r="J10461">
        <v>1.9089524994274425</v>
      </c>
    </row>
    <row r="10462" spans="1:10" x14ac:dyDescent="0.2">
      <c r="A10462">
        <v>35212072</v>
      </c>
      <c r="B10462">
        <v>705</v>
      </c>
      <c r="C10462">
        <v>1</v>
      </c>
      <c r="D10462">
        <v>4</v>
      </c>
      <c r="E10462">
        <v>2</v>
      </c>
      <c r="F10462">
        <v>5</v>
      </c>
      <c r="G10462">
        <v>-1.9630066896044898</v>
      </c>
      <c r="H10462">
        <v>0.16767966007477406</v>
      </c>
      <c r="I10462">
        <v>-0.56710226957500454</v>
      </c>
      <c r="J10462">
        <v>1.8386552351181336</v>
      </c>
    </row>
    <row r="10463" spans="1:10" x14ac:dyDescent="0.2">
      <c r="A10463">
        <v>35212073</v>
      </c>
      <c r="B10463">
        <v>329</v>
      </c>
      <c r="C10463">
        <v>1</v>
      </c>
      <c r="D10463">
        <v>4</v>
      </c>
      <c r="E10463">
        <v>2</v>
      </c>
      <c r="F10463">
        <v>5</v>
      </c>
      <c r="G10463">
        <v>-1.8569438832964349</v>
      </c>
      <c r="H10463">
        <v>0.41432154556391537</v>
      </c>
      <c r="I10463">
        <v>-0.63130997138197853</v>
      </c>
      <c r="J10463">
        <v>2.0025789745823905</v>
      </c>
    </row>
    <row r="10464" spans="1:10" x14ac:dyDescent="0.2">
      <c r="A10464">
        <v>35212074</v>
      </c>
      <c r="B10464">
        <v>1924</v>
      </c>
      <c r="C10464">
        <v>2</v>
      </c>
      <c r="D10464">
        <v>4</v>
      </c>
      <c r="E10464">
        <v>1</v>
      </c>
      <c r="F10464">
        <v>5</v>
      </c>
      <c r="G10464">
        <v>-0.51429270902966517</v>
      </c>
      <c r="H10464">
        <v>0.31051780585446487</v>
      </c>
      <c r="I10464">
        <v>-1.4160232030423514</v>
      </c>
      <c r="J10464">
        <v>2.6689975513426276</v>
      </c>
    </row>
    <row r="10465" spans="1:10" x14ac:dyDescent="0.2">
      <c r="A10465">
        <v>35212075</v>
      </c>
      <c r="B10465">
        <v>1666</v>
      </c>
      <c r="C10465">
        <v>1</v>
      </c>
      <c r="D10465">
        <v>5</v>
      </c>
      <c r="E10465">
        <v>1</v>
      </c>
      <c r="F10465">
        <v>5</v>
      </c>
      <c r="G10465">
        <v>-1.2309205262673133</v>
      </c>
      <c r="H10465">
        <v>0.61419210569695482</v>
      </c>
      <c r="I10465">
        <v>-0.89415240704967924</v>
      </c>
      <c r="J10465">
        <v>2.4301662311765009</v>
      </c>
    </row>
    <row r="10466" spans="1:10" x14ac:dyDescent="0.2">
      <c r="A10466">
        <v>35212076</v>
      </c>
      <c r="B10466">
        <v>344</v>
      </c>
      <c r="C10466">
        <v>5</v>
      </c>
      <c r="D10466">
        <v>5</v>
      </c>
      <c r="E10466">
        <v>5</v>
      </c>
      <c r="F10466">
        <v>4</v>
      </c>
      <c r="G10466">
        <v>1.0757074646209552</v>
      </c>
      <c r="H10466">
        <v>0.77352505166070429</v>
      </c>
      <c r="I10466">
        <v>29.634724740987973</v>
      </c>
      <c r="J10466">
        <v>4.6753943085241501E-3</v>
      </c>
    </row>
    <row r="10467" spans="1:10" x14ac:dyDescent="0.2">
      <c r="A10467">
        <v>35212077</v>
      </c>
      <c r="B10467">
        <v>1459</v>
      </c>
      <c r="C10467">
        <v>4</v>
      </c>
      <c r="D10467">
        <v>5</v>
      </c>
      <c r="E10467">
        <v>1</v>
      </c>
      <c r="F10467">
        <v>5</v>
      </c>
      <c r="G10467">
        <v>0.29731712352612172</v>
      </c>
      <c r="H10467">
        <v>0.88764344718013288</v>
      </c>
      <c r="I10467">
        <v>-1.3144301393849449</v>
      </c>
      <c r="J10467">
        <v>0.87747544898615126</v>
      </c>
    </row>
    <row r="10468" spans="1:10" x14ac:dyDescent="0.2">
      <c r="A10468">
        <v>35212078</v>
      </c>
      <c r="B10468">
        <v>456</v>
      </c>
      <c r="C10468">
        <v>1</v>
      </c>
      <c r="D10468">
        <v>3</v>
      </c>
      <c r="E10468">
        <v>1</v>
      </c>
      <c r="F10468">
        <v>5</v>
      </c>
      <c r="G10468">
        <v>-1.1517713402378646</v>
      </c>
      <c r="H10468">
        <v>-0.2823864672368121</v>
      </c>
      <c r="I10468">
        <v>-0.72505122501672548</v>
      </c>
      <c r="J10468">
        <v>1.1294977060546199</v>
      </c>
    </row>
    <row r="10469" spans="1:10" x14ac:dyDescent="0.2">
      <c r="A10469">
        <v>35212079</v>
      </c>
      <c r="B10469">
        <v>993</v>
      </c>
      <c r="C10469">
        <v>4</v>
      </c>
      <c r="D10469">
        <v>5</v>
      </c>
      <c r="E10469">
        <v>2</v>
      </c>
      <c r="F10469">
        <v>5</v>
      </c>
      <c r="G10469">
        <v>0.1389701102029377</v>
      </c>
      <c r="H10469">
        <v>4.03322347694297</v>
      </c>
      <c r="I10469">
        <v>-0.67132168567458295</v>
      </c>
      <c r="J10469">
        <v>1.2256792416124367</v>
      </c>
    </row>
    <row r="10470" spans="1:10" x14ac:dyDescent="0.2">
      <c r="A10470">
        <v>35212080</v>
      </c>
      <c r="B10470">
        <v>407</v>
      </c>
      <c r="C10470">
        <v>1</v>
      </c>
      <c r="D10470">
        <v>3</v>
      </c>
      <c r="E10470">
        <v>2</v>
      </c>
      <c r="F10470">
        <v>5</v>
      </c>
      <c r="G10470">
        <v>-0.81606744407016851</v>
      </c>
      <c r="H10470">
        <v>-0.26006259839037288</v>
      </c>
      <c r="I10470">
        <v>-0.5592392643366827</v>
      </c>
      <c r="J10470">
        <v>0.95150278165825397</v>
      </c>
    </row>
    <row r="10471" spans="1:10" x14ac:dyDescent="0.2">
      <c r="A10471">
        <v>35212081</v>
      </c>
      <c r="B10471">
        <v>1216</v>
      </c>
      <c r="C10471">
        <v>4</v>
      </c>
      <c r="D10471">
        <v>5</v>
      </c>
      <c r="E10471">
        <v>1</v>
      </c>
      <c r="F10471">
        <v>5</v>
      </c>
      <c r="G10471">
        <v>0.16235161351948116</v>
      </c>
      <c r="H10471">
        <v>2.7283814635239882</v>
      </c>
      <c r="I10471">
        <v>-0.92584255449876818</v>
      </c>
      <c r="J10471">
        <v>1.699336452632211</v>
      </c>
    </row>
    <row r="10472" spans="1:10" x14ac:dyDescent="0.2">
      <c r="A10472">
        <v>35212082</v>
      </c>
      <c r="B10472">
        <v>821</v>
      </c>
      <c r="C10472">
        <v>5</v>
      </c>
      <c r="D10472">
        <v>5</v>
      </c>
      <c r="E10472">
        <v>1</v>
      </c>
      <c r="F10472">
        <v>5</v>
      </c>
      <c r="G10472">
        <v>0.77403374042084927</v>
      </c>
      <c r="H10472">
        <v>1.6241595278915317</v>
      </c>
      <c r="I10472">
        <v>-0.94627104716293131</v>
      </c>
      <c r="J10472">
        <v>2.5219872006162714</v>
      </c>
    </row>
    <row r="10473" spans="1:10" x14ac:dyDescent="0.2">
      <c r="A10473">
        <v>35212083</v>
      </c>
      <c r="B10473">
        <v>994</v>
      </c>
      <c r="C10473">
        <v>3</v>
      </c>
      <c r="D10473">
        <v>5</v>
      </c>
      <c r="E10473">
        <v>1</v>
      </c>
      <c r="F10473">
        <v>5</v>
      </c>
      <c r="G10473">
        <v>-0.13192737853562772</v>
      </c>
      <c r="H10473">
        <v>2.4892691746393085</v>
      </c>
      <c r="I10473">
        <v>-0.74128139430822715</v>
      </c>
      <c r="J10473">
        <v>3.2589743012149297</v>
      </c>
    </row>
    <row r="10474" spans="1:10" x14ac:dyDescent="0.2">
      <c r="A10474">
        <v>35212084</v>
      </c>
      <c r="B10474">
        <v>1129</v>
      </c>
      <c r="C10474">
        <v>3</v>
      </c>
      <c r="D10474">
        <v>5</v>
      </c>
      <c r="E10474">
        <v>2</v>
      </c>
      <c r="F10474">
        <v>5</v>
      </c>
      <c r="G10474">
        <v>-0.20882288538400842</v>
      </c>
      <c r="H10474">
        <v>1.4761819282775654</v>
      </c>
      <c r="I10474">
        <v>-0.52054744287582766</v>
      </c>
      <c r="J10474">
        <v>3.7880134868278632</v>
      </c>
    </row>
    <row r="10475" spans="1:10" x14ac:dyDescent="0.2">
      <c r="A10475">
        <v>35212085</v>
      </c>
      <c r="B10475">
        <v>684</v>
      </c>
      <c r="C10475">
        <v>3</v>
      </c>
      <c r="D10475">
        <v>5</v>
      </c>
      <c r="E10475">
        <v>2</v>
      </c>
      <c r="F10475">
        <v>5</v>
      </c>
      <c r="G10475">
        <v>-0.21940476226317887</v>
      </c>
      <c r="H10475">
        <v>1.0210047029167204</v>
      </c>
      <c r="I10475">
        <v>-0.53503561779751352</v>
      </c>
      <c r="J10475">
        <v>2.8236494700904</v>
      </c>
    </row>
    <row r="10476" spans="1:10" x14ac:dyDescent="0.2">
      <c r="A10476">
        <v>35212086</v>
      </c>
      <c r="B10476">
        <v>435</v>
      </c>
      <c r="C10476">
        <v>1</v>
      </c>
      <c r="D10476">
        <v>3</v>
      </c>
      <c r="E10476">
        <v>2</v>
      </c>
      <c r="F10476">
        <v>5</v>
      </c>
      <c r="G10476">
        <v>-1.3047917897033319</v>
      </c>
      <c r="H10476">
        <v>-8.5371164143129952E-2</v>
      </c>
      <c r="I10476">
        <v>-0.62046678937835797</v>
      </c>
      <c r="J10476">
        <v>1.6135587040359436</v>
      </c>
    </row>
    <row r="10477" spans="1:10" x14ac:dyDescent="0.2">
      <c r="A10477">
        <v>35212087</v>
      </c>
      <c r="B10477">
        <v>330</v>
      </c>
      <c r="C10477">
        <v>1</v>
      </c>
      <c r="D10477">
        <v>3</v>
      </c>
      <c r="E10477">
        <v>1</v>
      </c>
      <c r="F10477">
        <v>5</v>
      </c>
      <c r="G10477">
        <v>-1.1622532275961033</v>
      </c>
      <c r="H10477">
        <v>-8.9896837885187333E-2</v>
      </c>
      <c r="I10477">
        <v>-0.72984641582305976</v>
      </c>
      <c r="J10477">
        <v>2.0150856136850415</v>
      </c>
    </row>
    <row r="10478" spans="1:10" x14ac:dyDescent="0.2">
      <c r="A10478">
        <v>35212088</v>
      </c>
      <c r="B10478">
        <v>969</v>
      </c>
      <c r="C10478">
        <v>1</v>
      </c>
      <c r="D10478">
        <v>4</v>
      </c>
      <c r="E10478">
        <v>1</v>
      </c>
      <c r="F10478">
        <v>5</v>
      </c>
      <c r="G10478">
        <v>-1.3231028951314878</v>
      </c>
      <c r="H10478">
        <v>0.44478862197203906</v>
      </c>
      <c r="I10478">
        <v>-0.91085451753883162</v>
      </c>
      <c r="J10478">
        <v>2.9741106415438252</v>
      </c>
    </row>
    <row r="10479" spans="1:10" x14ac:dyDescent="0.2">
      <c r="A10479">
        <v>35212089</v>
      </c>
      <c r="B10479">
        <v>2029</v>
      </c>
      <c r="C10479">
        <v>1</v>
      </c>
      <c r="D10479">
        <v>3</v>
      </c>
      <c r="E10479">
        <v>1</v>
      </c>
      <c r="F10479">
        <v>5</v>
      </c>
      <c r="G10479">
        <v>-1.2377181404060014</v>
      </c>
      <c r="H10479">
        <v>-0.21592083474577961</v>
      </c>
      <c r="I10479">
        <v>-1.0089729210136329</v>
      </c>
      <c r="J10479">
        <v>1.1491938438238933</v>
      </c>
    </row>
    <row r="10480" spans="1:10" x14ac:dyDescent="0.2">
      <c r="A10480">
        <v>35212090</v>
      </c>
      <c r="B10480">
        <v>2047</v>
      </c>
      <c r="C10480">
        <v>1</v>
      </c>
      <c r="D10480">
        <v>4</v>
      </c>
      <c r="E10480">
        <v>1</v>
      </c>
      <c r="F10480">
        <v>5</v>
      </c>
      <c r="G10480">
        <v>-1.4242904554324012</v>
      </c>
      <c r="H10480">
        <v>0.18445443381461518</v>
      </c>
      <c r="I10480">
        <v>-0.95602125560784401</v>
      </c>
      <c r="J10480">
        <v>1.6273112255547817</v>
      </c>
    </row>
    <row r="10481" spans="1:10" x14ac:dyDescent="0.2">
      <c r="A10481">
        <v>35212091</v>
      </c>
      <c r="B10481">
        <v>1481</v>
      </c>
      <c r="C10481">
        <v>1</v>
      </c>
      <c r="D10481">
        <v>3</v>
      </c>
      <c r="E10481">
        <v>1</v>
      </c>
      <c r="F10481">
        <v>5</v>
      </c>
      <c r="G10481">
        <v>-1.2724987528726528</v>
      </c>
      <c r="H10481">
        <v>-0.28987073930805596</v>
      </c>
      <c r="I10481">
        <v>-0.90520076192182553</v>
      </c>
      <c r="J10481">
        <v>1.0766470978280767</v>
      </c>
    </row>
    <row r="10482" spans="1:10" x14ac:dyDescent="0.2">
      <c r="A10482">
        <v>35212092</v>
      </c>
      <c r="B10482">
        <v>2673</v>
      </c>
      <c r="C10482">
        <v>1</v>
      </c>
      <c r="D10482">
        <v>4</v>
      </c>
      <c r="E10482">
        <v>1</v>
      </c>
      <c r="F10482">
        <v>5</v>
      </c>
      <c r="G10482">
        <v>-1.2975386841157073</v>
      </c>
      <c r="H10482">
        <v>0.52571574554972045</v>
      </c>
      <c r="I10482">
        <v>-1.4686778712078024</v>
      </c>
      <c r="J10482">
        <v>2.7837231215352363</v>
      </c>
    </row>
    <row r="10483" spans="1:10" x14ac:dyDescent="0.2">
      <c r="A10483">
        <v>35212093</v>
      </c>
      <c r="B10483">
        <v>3332</v>
      </c>
      <c r="C10483">
        <v>1</v>
      </c>
      <c r="D10483">
        <v>4</v>
      </c>
      <c r="E10483">
        <v>1</v>
      </c>
      <c r="F10483">
        <v>5</v>
      </c>
      <c r="G10483">
        <v>-1.2817318588630038</v>
      </c>
      <c r="H10483">
        <v>0.47067498060751478</v>
      </c>
      <c r="I10483">
        <v>-1.1746379935242128</v>
      </c>
      <c r="J10483">
        <v>2.6407920891240293</v>
      </c>
    </row>
    <row r="10484" spans="1:10" x14ac:dyDescent="0.2">
      <c r="A10484">
        <v>35212094</v>
      </c>
      <c r="B10484">
        <v>1260</v>
      </c>
      <c r="C10484">
        <v>1</v>
      </c>
      <c r="D10484">
        <v>4</v>
      </c>
      <c r="E10484">
        <v>1</v>
      </c>
      <c r="F10484">
        <v>5</v>
      </c>
      <c r="G10484">
        <v>-0.84356914694627394</v>
      </c>
      <c r="H10484">
        <v>2.6062799307104256E-2</v>
      </c>
      <c r="I10484">
        <v>-0.84730566092459481</v>
      </c>
      <c r="J10484">
        <v>2.1563999191322583</v>
      </c>
    </row>
    <row r="10485" spans="1:10" x14ac:dyDescent="0.2">
      <c r="A10485">
        <v>35212095</v>
      </c>
      <c r="B10485">
        <v>508</v>
      </c>
      <c r="C10485">
        <v>1</v>
      </c>
      <c r="D10485">
        <v>1</v>
      </c>
      <c r="E10485">
        <v>2</v>
      </c>
      <c r="F10485">
        <v>5</v>
      </c>
      <c r="G10485">
        <v>-0.76434245127032563</v>
      </c>
      <c r="H10485">
        <v>-0.86038664365953399</v>
      </c>
      <c r="I10485">
        <v>-0.42254359291675136</v>
      </c>
      <c r="J10485">
        <v>0.73968956974035638</v>
      </c>
    </row>
    <row r="10486" spans="1:10" x14ac:dyDescent="0.2">
      <c r="A10486">
        <v>35212096</v>
      </c>
      <c r="B10486">
        <v>994</v>
      </c>
      <c r="C10486">
        <v>1</v>
      </c>
      <c r="D10486">
        <v>4</v>
      </c>
      <c r="E10486">
        <v>2</v>
      </c>
      <c r="F10486">
        <v>5</v>
      </c>
      <c r="G10486">
        <v>-0.82745631500176975</v>
      </c>
      <c r="H10486">
        <v>0.46072885941290237</v>
      </c>
      <c r="I10486">
        <v>-0.61866856482899246</v>
      </c>
      <c r="J10486">
        <v>1.1039683440153085</v>
      </c>
    </row>
    <row r="10487" spans="1:10" x14ac:dyDescent="0.2">
      <c r="A10487">
        <v>35212097</v>
      </c>
      <c r="B10487">
        <v>2679</v>
      </c>
      <c r="C10487">
        <v>5</v>
      </c>
      <c r="D10487">
        <v>5</v>
      </c>
      <c r="E10487">
        <v>3</v>
      </c>
      <c r="F10487">
        <v>5</v>
      </c>
      <c r="G10487">
        <v>1.4733963857317889</v>
      </c>
      <c r="H10487">
        <v>1.3054119906344925</v>
      </c>
      <c r="I10487">
        <v>1.7676217117197662E-2</v>
      </c>
      <c r="J10487">
        <v>1.9540674673392655</v>
      </c>
    </row>
    <row r="10488" spans="1:10" x14ac:dyDescent="0.2">
      <c r="A10488">
        <v>35212098</v>
      </c>
      <c r="B10488">
        <v>1030</v>
      </c>
      <c r="C10488">
        <v>3</v>
      </c>
      <c r="D10488">
        <v>1</v>
      </c>
      <c r="E10488">
        <v>5</v>
      </c>
      <c r="F10488">
        <v>2</v>
      </c>
      <c r="G10488">
        <v>-0.38773208804735382</v>
      </c>
      <c r="H10488">
        <v>-0.85255541889061692</v>
      </c>
      <c r="I10488">
        <v>0.60025534209332432</v>
      </c>
      <c r="J10488">
        <v>-0.41796359558986296</v>
      </c>
    </row>
    <row r="10489" spans="1:10" x14ac:dyDescent="0.2">
      <c r="A10489">
        <v>35212099</v>
      </c>
      <c r="B10489">
        <v>685</v>
      </c>
      <c r="C10489">
        <v>2</v>
      </c>
      <c r="D10489">
        <v>1</v>
      </c>
      <c r="E10489">
        <v>4</v>
      </c>
      <c r="F10489">
        <v>3</v>
      </c>
      <c r="G10489">
        <v>-0.50576129119950153</v>
      </c>
      <c r="H10489">
        <v>-1.0715544577727778</v>
      </c>
      <c r="I10489">
        <v>0.15193048297817657</v>
      </c>
      <c r="J10489">
        <v>-0.34927748209259424</v>
      </c>
    </row>
    <row r="10490" spans="1:10" x14ac:dyDescent="0.2">
      <c r="A10490">
        <v>35212100</v>
      </c>
      <c r="B10490">
        <v>949</v>
      </c>
      <c r="C10490">
        <v>1</v>
      </c>
      <c r="D10490">
        <v>4</v>
      </c>
      <c r="E10490">
        <v>1</v>
      </c>
      <c r="F10490">
        <v>5</v>
      </c>
      <c r="G10490">
        <v>-1.5663809579282288</v>
      </c>
      <c r="H10490">
        <v>0.32953716658637699</v>
      </c>
      <c r="I10490">
        <v>-1.1919989438235434</v>
      </c>
      <c r="J10490">
        <v>2.7147659915050473</v>
      </c>
    </row>
    <row r="10491" spans="1:10" x14ac:dyDescent="0.2">
      <c r="A10491">
        <v>35212101</v>
      </c>
      <c r="B10491">
        <v>827</v>
      </c>
      <c r="C10491">
        <v>1</v>
      </c>
      <c r="D10491">
        <v>4</v>
      </c>
      <c r="E10491">
        <v>1</v>
      </c>
      <c r="F10491">
        <v>5</v>
      </c>
      <c r="G10491">
        <v>-1.4288106073404365</v>
      </c>
      <c r="H10491">
        <v>0.26274356410347371</v>
      </c>
      <c r="I10491">
        <v>-0.95176679230315031</v>
      </c>
      <c r="J10491">
        <v>2.2194733814402081</v>
      </c>
    </row>
    <row r="10492" spans="1:10" x14ac:dyDescent="0.2">
      <c r="A10492">
        <v>35212102</v>
      </c>
      <c r="B10492">
        <v>1435</v>
      </c>
      <c r="C10492">
        <v>4</v>
      </c>
      <c r="D10492">
        <v>2</v>
      </c>
      <c r="E10492">
        <v>5</v>
      </c>
      <c r="F10492">
        <v>4</v>
      </c>
      <c r="G10492">
        <v>0.45153554285712783</v>
      </c>
      <c r="H10492">
        <v>-0.61415526170416124</v>
      </c>
      <c r="I10492">
        <v>3.1414457070233488</v>
      </c>
      <c r="J10492">
        <v>-4.9747691787165593E-2</v>
      </c>
    </row>
    <row r="10493" spans="1:10" x14ac:dyDescent="0.2">
      <c r="A10493">
        <v>35212103</v>
      </c>
      <c r="B10493">
        <v>482</v>
      </c>
      <c r="C10493">
        <v>4</v>
      </c>
      <c r="D10493">
        <v>2</v>
      </c>
      <c r="E10493">
        <v>4</v>
      </c>
      <c r="F10493">
        <v>4</v>
      </c>
      <c r="G10493">
        <v>0.15860518735451951</v>
      </c>
      <c r="H10493">
        <v>-0.75345025281853162</v>
      </c>
      <c r="I10493">
        <v>3.9388467393448007E-2</v>
      </c>
      <c r="J10493">
        <v>-8.6633960546355637E-3</v>
      </c>
    </row>
    <row r="10494" spans="1:10" x14ac:dyDescent="0.2">
      <c r="A10494">
        <v>35212104</v>
      </c>
      <c r="B10494">
        <v>185</v>
      </c>
    </row>
    <row r="10495" spans="1:10" x14ac:dyDescent="0.2">
      <c r="A10495">
        <v>35212105</v>
      </c>
      <c r="B10495">
        <v>1467</v>
      </c>
      <c r="C10495">
        <v>1</v>
      </c>
      <c r="D10495">
        <v>4</v>
      </c>
      <c r="E10495">
        <v>1</v>
      </c>
      <c r="F10495">
        <v>5</v>
      </c>
      <c r="G10495">
        <v>-1.3248533835762863</v>
      </c>
      <c r="H10495">
        <v>6.0705467540738425E-2</v>
      </c>
      <c r="I10495">
        <v>-0.996318771175707</v>
      </c>
      <c r="J10495">
        <v>1.5742219290002706</v>
      </c>
    </row>
    <row r="10496" spans="1:10" x14ac:dyDescent="0.2">
      <c r="A10496">
        <v>35212106</v>
      </c>
      <c r="B10496">
        <v>465</v>
      </c>
      <c r="C10496">
        <v>2</v>
      </c>
      <c r="D10496">
        <v>2</v>
      </c>
      <c r="E10496">
        <v>3</v>
      </c>
      <c r="F10496">
        <v>3</v>
      </c>
      <c r="G10496">
        <v>-0.68230157152904747</v>
      </c>
      <c r="H10496">
        <v>-0.70769896386412978</v>
      </c>
      <c r="I10496">
        <v>-0.14543611503022214</v>
      </c>
      <c r="J10496">
        <v>-0.23966214391598684</v>
      </c>
    </row>
    <row r="10497" spans="1:10" x14ac:dyDescent="0.2">
      <c r="A10497">
        <v>35212107</v>
      </c>
      <c r="B10497">
        <v>1021</v>
      </c>
      <c r="C10497">
        <v>2</v>
      </c>
      <c r="D10497">
        <v>1</v>
      </c>
      <c r="E10497">
        <v>4</v>
      </c>
      <c r="F10497">
        <v>3</v>
      </c>
      <c r="G10497">
        <v>-0.74996225929957849</v>
      </c>
      <c r="H10497">
        <v>-0.98128871325155376</v>
      </c>
      <c r="I10497">
        <v>0.20014584094110041</v>
      </c>
      <c r="J10497">
        <v>-0.11688053398932599</v>
      </c>
    </row>
    <row r="10498" spans="1:10" x14ac:dyDescent="0.2">
      <c r="A10498">
        <v>35212108</v>
      </c>
      <c r="B10498">
        <v>421</v>
      </c>
      <c r="C10498">
        <v>5</v>
      </c>
      <c r="D10498">
        <v>5</v>
      </c>
      <c r="E10498">
        <v>4</v>
      </c>
      <c r="F10498">
        <v>4</v>
      </c>
      <c r="G10498">
        <v>0.78330772367214341</v>
      </c>
      <c r="H10498">
        <v>0.84209035668913712</v>
      </c>
      <c r="I10498">
        <v>0.44198641080299805</v>
      </c>
      <c r="J10498">
        <v>0.69072406005625298</v>
      </c>
    </row>
    <row r="10499" spans="1:10" x14ac:dyDescent="0.2">
      <c r="A10499">
        <v>35212109</v>
      </c>
      <c r="B10499">
        <v>937</v>
      </c>
      <c r="C10499">
        <v>4</v>
      </c>
      <c r="D10499">
        <v>3</v>
      </c>
      <c r="E10499">
        <v>3</v>
      </c>
      <c r="F10499">
        <v>4</v>
      </c>
      <c r="G10499">
        <v>0.32652623384811408</v>
      </c>
      <c r="H10499">
        <v>-0.41368592999104525</v>
      </c>
      <c r="I10499">
        <v>-0.29139885727478593</v>
      </c>
      <c r="J10499">
        <v>1.3444409203220126E-2</v>
      </c>
    </row>
    <row r="10500" spans="1:10" x14ac:dyDescent="0.2">
      <c r="A10500">
        <v>35212110</v>
      </c>
      <c r="B10500">
        <v>865</v>
      </c>
      <c r="C10500">
        <v>2</v>
      </c>
      <c r="D10500">
        <v>3</v>
      </c>
      <c r="E10500">
        <v>2</v>
      </c>
      <c r="F10500">
        <v>5</v>
      </c>
      <c r="G10500">
        <v>-0.75730572827308684</v>
      </c>
      <c r="H10500">
        <v>-0.3642858237048322</v>
      </c>
      <c r="I10500">
        <v>-0.69970973963797578</v>
      </c>
      <c r="J10500">
        <v>0.80962791772085396</v>
      </c>
    </row>
    <row r="10501" spans="1:10" x14ac:dyDescent="0.2">
      <c r="A10501">
        <v>35212111</v>
      </c>
      <c r="B10501">
        <v>527</v>
      </c>
      <c r="C10501">
        <v>3</v>
      </c>
      <c r="D10501">
        <v>3</v>
      </c>
      <c r="E10501">
        <v>3</v>
      </c>
      <c r="F10501">
        <v>4</v>
      </c>
      <c r="G10501">
        <v>-2.0465335644167304E-2</v>
      </c>
      <c r="H10501">
        <v>-0.40756505821075462</v>
      </c>
      <c r="I10501">
        <v>-0.15485278470938807</v>
      </c>
      <c r="J10501">
        <v>0.18111809427547515</v>
      </c>
    </row>
    <row r="10502" spans="1:10" x14ac:dyDescent="0.2">
      <c r="A10502">
        <v>35212112</v>
      </c>
      <c r="B10502">
        <v>349</v>
      </c>
      <c r="C10502">
        <v>1</v>
      </c>
      <c r="D10502">
        <v>5</v>
      </c>
      <c r="E10502">
        <v>2</v>
      </c>
      <c r="F10502">
        <v>5</v>
      </c>
      <c r="G10502">
        <v>-1.4767336258621624</v>
      </c>
      <c r="H10502">
        <v>1.0183885521084655</v>
      </c>
      <c r="I10502">
        <v>-0.53350915857160475</v>
      </c>
      <c r="J10502">
        <v>2.3440837498456313</v>
      </c>
    </row>
    <row r="10503" spans="1:10" x14ac:dyDescent="0.2">
      <c r="A10503">
        <v>35212113</v>
      </c>
      <c r="B10503">
        <v>1087</v>
      </c>
      <c r="C10503">
        <v>2</v>
      </c>
      <c r="D10503">
        <v>3</v>
      </c>
      <c r="E10503">
        <v>3</v>
      </c>
      <c r="F10503">
        <v>5</v>
      </c>
      <c r="G10503">
        <v>-0.44532708638463947</v>
      </c>
      <c r="H10503">
        <v>-8.606907455593861E-2</v>
      </c>
      <c r="I10503">
        <v>-0.29654528678775938</v>
      </c>
      <c r="J10503">
        <v>1.1941526687875132</v>
      </c>
    </row>
    <row r="10504" spans="1:10" x14ac:dyDescent="0.2">
      <c r="A10504">
        <v>35212114</v>
      </c>
      <c r="B10504">
        <v>812</v>
      </c>
      <c r="C10504">
        <v>1</v>
      </c>
      <c r="D10504">
        <v>3</v>
      </c>
      <c r="E10504">
        <v>3</v>
      </c>
      <c r="F10504">
        <v>5</v>
      </c>
      <c r="G10504">
        <v>-1.0785036539659205</v>
      </c>
      <c r="H10504">
        <v>-0.28163786804598767</v>
      </c>
      <c r="I10504">
        <v>-0.24034816614501259</v>
      </c>
      <c r="J10504">
        <v>1.3265237297789811</v>
      </c>
    </row>
    <row r="10505" spans="1:10" x14ac:dyDescent="0.2">
      <c r="A10505">
        <v>35212115</v>
      </c>
      <c r="B10505">
        <v>641</v>
      </c>
      <c r="C10505">
        <v>1</v>
      </c>
      <c r="D10505">
        <v>3</v>
      </c>
      <c r="E10505">
        <v>1</v>
      </c>
      <c r="F10505">
        <v>5</v>
      </c>
      <c r="G10505">
        <v>-1.2769658135992155</v>
      </c>
      <c r="H10505">
        <v>-5.4735940672594879E-2</v>
      </c>
      <c r="I10505">
        <v>-0.91540557836818626</v>
      </c>
      <c r="J10505">
        <v>1.696480599668293</v>
      </c>
    </row>
    <row r="10506" spans="1:10" x14ac:dyDescent="0.2">
      <c r="A10506">
        <v>35212116</v>
      </c>
      <c r="B10506">
        <v>1094</v>
      </c>
      <c r="C10506">
        <v>3</v>
      </c>
      <c r="D10506">
        <v>5</v>
      </c>
      <c r="E10506">
        <v>2</v>
      </c>
      <c r="F10506">
        <v>5</v>
      </c>
      <c r="G10506">
        <v>-0.31134901747298493</v>
      </c>
      <c r="H10506">
        <v>1.6711046475466156</v>
      </c>
      <c r="I10506">
        <v>-0.31848336396229521</v>
      </c>
      <c r="J10506">
        <v>1.9486925520838114</v>
      </c>
    </row>
    <row r="10507" spans="1:10" x14ac:dyDescent="0.2">
      <c r="A10507">
        <v>35212117</v>
      </c>
      <c r="B10507">
        <v>1509</v>
      </c>
      <c r="C10507">
        <v>2</v>
      </c>
      <c r="D10507">
        <v>5</v>
      </c>
      <c r="E10507">
        <v>3</v>
      </c>
      <c r="F10507">
        <v>5</v>
      </c>
      <c r="G10507">
        <v>-0.46154491581382107</v>
      </c>
      <c r="H10507">
        <v>1.1152723685446686</v>
      </c>
      <c r="I10507">
        <v>-0.17373865986246489</v>
      </c>
      <c r="J10507">
        <v>3.1105215254039598</v>
      </c>
    </row>
    <row r="10508" spans="1:10" x14ac:dyDescent="0.2">
      <c r="A10508">
        <v>35212118</v>
      </c>
      <c r="B10508">
        <v>1239</v>
      </c>
      <c r="C10508">
        <v>5</v>
      </c>
      <c r="D10508">
        <v>5</v>
      </c>
      <c r="E10508">
        <v>1</v>
      </c>
      <c r="F10508">
        <v>5</v>
      </c>
      <c r="G10508">
        <v>1.0977331347278174</v>
      </c>
      <c r="H10508">
        <v>1.1639670380502418</v>
      </c>
      <c r="I10508">
        <v>-1.0345092212555924</v>
      </c>
      <c r="J10508">
        <v>2.5149553142638688</v>
      </c>
    </row>
    <row r="10509" spans="1:10" x14ac:dyDescent="0.2">
      <c r="A10509">
        <v>35212119</v>
      </c>
      <c r="B10509">
        <v>2706</v>
      </c>
      <c r="C10509">
        <v>4</v>
      </c>
      <c r="D10509">
        <v>5</v>
      </c>
      <c r="E10509">
        <v>4</v>
      </c>
      <c r="F10509">
        <v>5</v>
      </c>
      <c r="G10509">
        <v>0.5348942177267455</v>
      </c>
      <c r="H10509">
        <v>0.64937790338441614</v>
      </c>
      <c r="I10509">
        <v>0.39882005984255564</v>
      </c>
      <c r="J10509">
        <v>1.5824945935184602</v>
      </c>
    </row>
    <row r="10510" spans="1:10" x14ac:dyDescent="0.2">
      <c r="A10510">
        <v>35212120</v>
      </c>
      <c r="B10510">
        <v>577</v>
      </c>
      <c r="C10510">
        <v>1</v>
      </c>
      <c r="D10510">
        <v>2</v>
      </c>
      <c r="E10510">
        <v>1</v>
      </c>
      <c r="F10510">
        <v>4</v>
      </c>
      <c r="G10510">
        <v>-0.9716820098667005</v>
      </c>
      <c r="H10510">
        <v>-0.61755211150214961</v>
      </c>
      <c r="I10510">
        <v>-0.90311885959491101</v>
      </c>
      <c r="J10510">
        <v>0.55023662280181607</v>
      </c>
    </row>
    <row r="10511" spans="1:10" x14ac:dyDescent="0.2">
      <c r="A10511">
        <v>35212121</v>
      </c>
      <c r="B10511">
        <v>1325</v>
      </c>
      <c r="C10511">
        <v>2</v>
      </c>
      <c r="D10511">
        <v>2</v>
      </c>
      <c r="E10511">
        <v>1</v>
      </c>
      <c r="F10511">
        <v>4</v>
      </c>
      <c r="G10511">
        <v>-0.56558694424816169</v>
      </c>
      <c r="H10511">
        <v>-0.50979904487360495</v>
      </c>
      <c r="I10511">
        <v>-0.76377577491719073</v>
      </c>
      <c r="J10511">
        <v>0.26487178292512148</v>
      </c>
    </row>
    <row r="10512" spans="1:10" x14ac:dyDescent="0.2">
      <c r="A10512">
        <v>35212122</v>
      </c>
      <c r="B10512">
        <v>969</v>
      </c>
      <c r="C10512">
        <v>2</v>
      </c>
      <c r="D10512">
        <v>4</v>
      </c>
      <c r="E10512">
        <v>5</v>
      </c>
      <c r="F10512">
        <v>5</v>
      </c>
      <c r="G10512">
        <v>-0.58937668063600657</v>
      </c>
      <c r="H10512">
        <v>0.32300389718669009</v>
      </c>
      <c r="I10512">
        <v>0.6015709594572044</v>
      </c>
      <c r="J10512">
        <v>1.8683189071916435</v>
      </c>
    </row>
    <row r="10513" spans="1:10" x14ac:dyDescent="0.2">
      <c r="A10513">
        <v>35212123</v>
      </c>
      <c r="B10513">
        <v>1115</v>
      </c>
      <c r="C10513">
        <v>1</v>
      </c>
      <c r="D10513">
        <v>4</v>
      </c>
      <c r="E10513">
        <v>2</v>
      </c>
      <c r="F10513">
        <v>5</v>
      </c>
      <c r="G10513">
        <v>-1.5102905624063585</v>
      </c>
      <c r="H10513">
        <v>0.36862204391023767</v>
      </c>
      <c r="I10513">
        <v>-0.53135994224429839</v>
      </c>
      <c r="J10513">
        <v>3.0240666365792803</v>
      </c>
    </row>
    <row r="10514" spans="1:10" x14ac:dyDescent="0.2">
      <c r="A10514">
        <v>35212124</v>
      </c>
      <c r="B10514">
        <v>273</v>
      </c>
      <c r="C10514">
        <v>1</v>
      </c>
      <c r="D10514">
        <v>5</v>
      </c>
      <c r="E10514">
        <v>1</v>
      </c>
      <c r="F10514">
        <v>5</v>
      </c>
      <c r="G10514">
        <v>-1.8600611924831885</v>
      </c>
      <c r="H10514">
        <v>1.0228629355352528</v>
      </c>
      <c r="I10514">
        <v>-1.1278591502964024</v>
      </c>
      <c r="J10514">
        <v>2.3186720769291354</v>
      </c>
    </row>
    <row r="10515" spans="1:10" x14ac:dyDescent="0.2">
      <c r="A10515">
        <v>35212125</v>
      </c>
      <c r="B10515">
        <v>491</v>
      </c>
      <c r="C10515">
        <v>1</v>
      </c>
      <c r="D10515">
        <v>4</v>
      </c>
      <c r="E10515">
        <v>1</v>
      </c>
      <c r="F10515">
        <v>5</v>
      </c>
      <c r="G10515">
        <v>-1.8444621788869848</v>
      </c>
      <c r="H10515">
        <v>0.43356536783295702</v>
      </c>
      <c r="I10515">
        <v>-0.71855806039479098</v>
      </c>
      <c r="J10515">
        <v>2.8804842659736218</v>
      </c>
    </row>
    <row r="10516" spans="1:10" x14ac:dyDescent="0.2">
      <c r="A10516">
        <v>35212126</v>
      </c>
      <c r="B10516">
        <v>722</v>
      </c>
      <c r="C10516">
        <v>1</v>
      </c>
      <c r="D10516">
        <v>4</v>
      </c>
      <c r="E10516">
        <v>2</v>
      </c>
      <c r="F10516">
        <v>5</v>
      </c>
      <c r="G10516">
        <v>-1.6473367425699585</v>
      </c>
      <c r="H10516">
        <v>0.12075038004107973</v>
      </c>
      <c r="I10516">
        <v>-0.61109378017719029</v>
      </c>
      <c r="J10516">
        <v>1.854639675034695</v>
      </c>
    </row>
    <row r="10517" spans="1:10" x14ac:dyDescent="0.2">
      <c r="A10517">
        <v>35212127</v>
      </c>
      <c r="B10517">
        <v>1436</v>
      </c>
      <c r="C10517">
        <v>1</v>
      </c>
      <c r="D10517">
        <v>3</v>
      </c>
      <c r="E10517">
        <v>1</v>
      </c>
      <c r="F10517">
        <v>5</v>
      </c>
      <c r="G10517">
        <v>-1.0570501927616869</v>
      </c>
      <c r="H10517">
        <v>-7.0740611117900115E-2</v>
      </c>
      <c r="I10517">
        <v>-1.0369000089879965</v>
      </c>
      <c r="J10517">
        <v>0.73452785583717617</v>
      </c>
    </row>
    <row r="10518" spans="1:10" x14ac:dyDescent="0.2">
      <c r="A10518">
        <v>35212128</v>
      </c>
      <c r="B10518">
        <v>2247</v>
      </c>
      <c r="C10518">
        <v>1</v>
      </c>
      <c r="D10518">
        <v>4</v>
      </c>
      <c r="E10518">
        <v>1</v>
      </c>
      <c r="F10518">
        <v>5</v>
      </c>
      <c r="G10518">
        <v>-0.94947897350339727</v>
      </c>
      <c r="H10518">
        <v>3.9114547180739902E-2</v>
      </c>
      <c r="I10518">
        <v>-1.6215912465543072</v>
      </c>
      <c r="J10518">
        <v>1.7170019475814027</v>
      </c>
    </row>
    <row r="10519" spans="1:10" x14ac:dyDescent="0.2">
      <c r="A10519">
        <v>35212129</v>
      </c>
      <c r="B10519">
        <v>2376</v>
      </c>
      <c r="C10519">
        <v>1</v>
      </c>
      <c r="D10519">
        <v>4</v>
      </c>
      <c r="E10519">
        <v>1</v>
      </c>
      <c r="F10519">
        <v>5</v>
      </c>
      <c r="G10519">
        <v>-0.85704762760646425</v>
      </c>
      <c r="H10519">
        <v>0.11299913433822904</v>
      </c>
      <c r="I10519">
        <v>-1.7090980550102612</v>
      </c>
      <c r="J10519">
        <v>2.0069831796978361</v>
      </c>
    </row>
    <row r="10520" spans="1:10" x14ac:dyDescent="0.2">
      <c r="A10520">
        <v>35212130</v>
      </c>
      <c r="B10520">
        <v>2987</v>
      </c>
      <c r="C10520">
        <v>1</v>
      </c>
      <c r="D10520">
        <v>5</v>
      </c>
      <c r="E10520">
        <v>1</v>
      </c>
      <c r="F10520">
        <v>5</v>
      </c>
      <c r="G10520">
        <v>-1.5057240217911319</v>
      </c>
      <c r="H10520">
        <v>0.69271278826502281</v>
      </c>
      <c r="I10520">
        <v>-1.1151095312210759</v>
      </c>
      <c r="J10520">
        <v>2.461260888678412</v>
      </c>
    </row>
    <row r="10521" spans="1:10" x14ac:dyDescent="0.2">
      <c r="A10521">
        <v>35212131</v>
      </c>
      <c r="B10521">
        <v>2468</v>
      </c>
      <c r="C10521">
        <v>1</v>
      </c>
      <c r="D10521">
        <v>5</v>
      </c>
      <c r="E10521">
        <v>1</v>
      </c>
      <c r="F10521">
        <v>5</v>
      </c>
      <c r="G10521">
        <v>-1.6880890937390833</v>
      </c>
      <c r="H10521">
        <v>0.6161620857724408</v>
      </c>
      <c r="I10521">
        <v>-1.1557676945220798</v>
      </c>
      <c r="J10521">
        <v>2.3942956659916286</v>
      </c>
    </row>
    <row r="10522" spans="1:10" x14ac:dyDescent="0.2">
      <c r="A10522">
        <v>35212132</v>
      </c>
      <c r="B10522">
        <v>1082</v>
      </c>
      <c r="C10522">
        <v>1</v>
      </c>
      <c r="D10522">
        <v>4</v>
      </c>
      <c r="E10522">
        <v>1</v>
      </c>
      <c r="F10522">
        <v>5</v>
      </c>
      <c r="G10522">
        <v>-1.5055192496594092</v>
      </c>
      <c r="H10522">
        <v>0.20455261236567995</v>
      </c>
      <c r="I10522">
        <v>-1.120707746574432</v>
      </c>
      <c r="J10522">
        <v>2.2178012773789599</v>
      </c>
    </row>
    <row r="10523" spans="1:10" x14ac:dyDescent="0.2">
      <c r="A10523">
        <v>35212133</v>
      </c>
      <c r="B10523">
        <v>1331</v>
      </c>
      <c r="C10523">
        <v>1</v>
      </c>
      <c r="D10523">
        <v>4</v>
      </c>
      <c r="E10523">
        <v>1</v>
      </c>
      <c r="F10523">
        <v>5</v>
      </c>
      <c r="G10523">
        <v>-1.7497249430033364</v>
      </c>
      <c r="H10523">
        <v>0.30822111726834334</v>
      </c>
      <c r="I10523">
        <v>-0.83225274142896277</v>
      </c>
      <c r="J10523">
        <v>2.2213440768976063</v>
      </c>
    </row>
    <row r="10524" spans="1:10" x14ac:dyDescent="0.2">
      <c r="A10524">
        <v>35212134</v>
      </c>
      <c r="B10524">
        <v>2457</v>
      </c>
      <c r="C10524">
        <v>1</v>
      </c>
      <c r="D10524">
        <v>4</v>
      </c>
      <c r="E10524">
        <v>1</v>
      </c>
      <c r="F10524">
        <v>5</v>
      </c>
      <c r="G10524">
        <v>-1.2691230076787776</v>
      </c>
      <c r="H10524">
        <v>0.22529570695249374</v>
      </c>
      <c r="I10524">
        <v>-1.0169981557836421</v>
      </c>
      <c r="J10524">
        <v>1.8130189214549264</v>
      </c>
    </row>
    <row r="10525" spans="1:10" x14ac:dyDescent="0.2">
      <c r="A10525">
        <v>35212135</v>
      </c>
      <c r="B10525">
        <v>975</v>
      </c>
      <c r="C10525">
        <v>5</v>
      </c>
      <c r="D10525">
        <v>4</v>
      </c>
      <c r="E10525">
        <v>5</v>
      </c>
      <c r="F10525">
        <v>4</v>
      </c>
      <c r="G10525">
        <v>1.6378764735374078</v>
      </c>
      <c r="H10525">
        <v>0.29579423868179783</v>
      </c>
      <c r="I10525">
        <v>1.8027811631748296</v>
      </c>
      <c r="J10525">
        <v>0.39110107807446248</v>
      </c>
    </row>
    <row r="10526" spans="1:10" x14ac:dyDescent="0.2">
      <c r="A10526">
        <v>35212136</v>
      </c>
      <c r="B10526">
        <v>906</v>
      </c>
      <c r="C10526">
        <v>4</v>
      </c>
      <c r="D10526">
        <v>5</v>
      </c>
      <c r="E10526">
        <v>2</v>
      </c>
      <c r="F10526">
        <v>5</v>
      </c>
      <c r="G10526">
        <v>0.10661004412138712</v>
      </c>
      <c r="H10526">
        <v>0.90274296157311384</v>
      </c>
      <c r="I10526">
        <v>-0.37925510665864148</v>
      </c>
      <c r="J10526">
        <v>1.3190794993214088</v>
      </c>
    </row>
    <row r="10527" spans="1:10" x14ac:dyDescent="0.2">
      <c r="A10527">
        <v>35212137</v>
      </c>
      <c r="B10527">
        <v>1257</v>
      </c>
      <c r="C10527">
        <v>1</v>
      </c>
      <c r="D10527">
        <v>4</v>
      </c>
      <c r="E10527">
        <v>2</v>
      </c>
      <c r="F10527">
        <v>5</v>
      </c>
      <c r="G10527">
        <v>-1.320829230623517</v>
      </c>
      <c r="H10527">
        <v>0.12010646390490919</v>
      </c>
      <c r="I10527">
        <v>-0.48306144988543392</v>
      </c>
      <c r="J10527">
        <v>2.3468250760769784</v>
      </c>
    </row>
    <row r="10528" spans="1:10" x14ac:dyDescent="0.2">
      <c r="A10528">
        <v>35212139</v>
      </c>
      <c r="B10528">
        <v>587</v>
      </c>
      <c r="C10528">
        <v>1</v>
      </c>
      <c r="D10528">
        <v>2</v>
      </c>
      <c r="E10528">
        <v>3</v>
      </c>
      <c r="F10528">
        <v>5</v>
      </c>
      <c r="G10528">
        <v>-1.2593951345700196</v>
      </c>
      <c r="H10528">
        <v>-0.453319223389965</v>
      </c>
      <c r="I10528">
        <v>-5.9724030292333169E-2</v>
      </c>
      <c r="J10528">
        <v>1.4317724546371058</v>
      </c>
    </row>
    <row r="10529" spans="1:10" x14ac:dyDescent="0.2">
      <c r="A10529">
        <v>35220064</v>
      </c>
      <c r="B10529">
        <v>563</v>
      </c>
      <c r="C10529">
        <v>3</v>
      </c>
      <c r="D10529">
        <v>2</v>
      </c>
      <c r="E10529">
        <v>3</v>
      </c>
      <c r="F10529">
        <v>1</v>
      </c>
      <c r="G10529">
        <v>-0.26556296981914562</v>
      </c>
      <c r="H10529">
        <v>-0.57858889548522618</v>
      </c>
      <c r="I10529">
        <v>-9.2779079681888629E-2</v>
      </c>
      <c r="J10529">
        <v>-1.1418437952718525</v>
      </c>
    </row>
    <row r="10530" spans="1:10" x14ac:dyDescent="0.2">
      <c r="A10530">
        <v>35220065</v>
      </c>
      <c r="B10530">
        <v>555</v>
      </c>
      <c r="C10530">
        <v>3</v>
      </c>
      <c r="D10530">
        <v>4</v>
      </c>
      <c r="E10530">
        <v>2</v>
      </c>
      <c r="F10530">
        <v>1</v>
      </c>
      <c r="G10530">
        <v>-0.37148386378461817</v>
      </c>
      <c r="H10530">
        <v>3.1799704920673549E-2</v>
      </c>
      <c r="I10530">
        <v>-0.33630891155579445</v>
      </c>
      <c r="J10530">
        <v>-1.4410792828385275</v>
      </c>
    </row>
    <row r="10531" spans="1:10" x14ac:dyDescent="0.2">
      <c r="A10531">
        <v>35220066</v>
      </c>
      <c r="B10531">
        <v>514</v>
      </c>
      <c r="C10531">
        <v>1</v>
      </c>
      <c r="D10531">
        <v>4</v>
      </c>
      <c r="E10531">
        <v>2</v>
      </c>
      <c r="F10531">
        <v>1</v>
      </c>
      <c r="G10531">
        <v>-0.82060707724571813</v>
      </c>
      <c r="H10531">
        <v>0.1828050366604887</v>
      </c>
      <c r="I10531">
        <v>-0.62672871302936783</v>
      </c>
      <c r="J10531">
        <v>-1.4036279165740684</v>
      </c>
    </row>
    <row r="10532" spans="1:10" x14ac:dyDescent="0.2">
      <c r="A10532">
        <v>35220067</v>
      </c>
      <c r="B10532">
        <v>793</v>
      </c>
      <c r="C10532">
        <v>2</v>
      </c>
      <c r="D10532">
        <v>3</v>
      </c>
      <c r="E10532">
        <v>2</v>
      </c>
      <c r="F10532">
        <v>1</v>
      </c>
      <c r="G10532">
        <v>-0.6078569744083171</v>
      </c>
      <c r="H10532">
        <v>-0.22074819052190189</v>
      </c>
      <c r="I10532">
        <v>-0.490233106598565</v>
      </c>
      <c r="J10532">
        <v>-1.046818970265941</v>
      </c>
    </row>
    <row r="10533" spans="1:10" x14ac:dyDescent="0.2">
      <c r="A10533">
        <v>35220068</v>
      </c>
      <c r="B10533">
        <v>734</v>
      </c>
      <c r="C10533">
        <v>3</v>
      </c>
      <c r="D10533">
        <v>3</v>
      </c>
      <c r="E10533">
        <v>2</v>
      </c>
      <c r="F10533">
        <v>1</v>
      </c>
      <c r="G10533">
        <v>-0.39999612610687962</v>
      </c>
      <c r="H10533">
        <v>-0.23208965140521415</v>
      </c>
      <c r="I10533">
        <v>-0.61567653687270807</v>
      </c>
      <c r="J10533">
        <v>-1.1960139967113217</v>
      </c>
    </row>
    <row r="10534" spans="1:10" x14ac:dyDescent="0.2">
      <c r="A10534">
        <v>35220069</v>
      </c>
      <c r="B10534">
        <v>506</v>
      </c>
      <c r="C10534">
        <v>3</v>
      </c>
      <c r="D10534">
        <v>3</v>
      </c>
      <c r="E10534">
        <v>2</v>
      </c>
      <c r="F10534">
        <v>3</v>
      </c>
      <c r="G10534">
        <v>-0.2024706691140396</v>
      </c>
      <c r="H10534">
        <v>-0.41553162889374695</v>
      </c>
      <c r="I10534">
        <v>-0.62525330485853903</v>
      </c>
      <c r="J10534">
        <v>-0.36664731534879536</v>
      </c>
    </row>
    <row r="10535" spans="1:10" x14ac:dyDescent="0.2">
      <c r="A10535">
        <v>35220070</v>
      </c>
      <c r="B10535">
        <v>586</v>
      </c>
      <c r="C10535">
        <v>4</v>
      </c>
      <c r="D10535">
        <v>2</v>
      </c>
      <c r="E10535">
        <v>5</v>
      </c>
      <c r="F10535">
        <v>2</v>
      </c>
      <c r="G10535">
        <v>0.26586725499975455</v>
      </c>
      <c r="H10535">
        <v>-0.7546001893421046</v>
      </c>
      <c r="I10535">
        <v>0.68232277911680361</v>
      </c>
      <c r="J10535">
        <v>-0.5030212205107254</v>
      </c>
    </row>
    <row r="10536" spans="1:10" x14ac:dyDescent="0.2">
      <c r="A10536">
        <v>35220071</v>
      </c>
      <c r="B10536">
        <v>540</v>
      </c>
      <c r="C10536">
        <v>5</v>
      </c>
      <c r="D10536">
        <v>4</v>
      </c>
      <c r="E10536">
        <v>1</v>
      </c>
      <c r="F10536">
        <v>2</v>
      </c>
      <c r="G10536">
        <v>0.81441986421681212</v>
      </c>
      <c r="H10536">
        <v>0.39347857163291322</v>
      </c>
      <c r="I10536">
        <v>-0.84814429559008364</v>
      </c>
      <c r="J10536">
        <v>-0.56177658196712588</v>
      </c>
    </row>
    <row r="10537" spans="1:10" x14ac:dyDescent="0.2">
      <c r="A10537">
        <v>35220072</v>
      </c>
      <c r="B10537">
        <v>491</v>
      </c>
      <c r="C10537">
        <v>5</v>
      </c>
      <c r="D10537">
        <v>4</v>
      </c>
      <c r="E10537">
        <v>2</v>
      </c>
      <c r="F10537">
        <v>1</v>
      </c>
      <c r="G10537">
        <v>0.76980478311205225</v>
      </c>
      <c r="H10537">
        <v>0.32094862949397873</v>
      </c>
      <c r="I10537">
        <v>-0.48928436440770395</v>
      </c>
      <c r="J10537">
        <v>-0.8241113552243059</v>
      </c>
    </row>
    <row r="10538" spans="1:10" x14ac:dyDescent="0.2">
      <c r="A10538">
        <v>35220073</v>
      </c>
      <c r="B10538">
        <v>551</v>
      </c>
      <c r="C10538">
        <v>5</v>
      </c>
      <c r="D10538">
        <v>1</v>
      </c>
      <c r="E10538">
        <v>5</v>
      </c>
      <c r="F10538">
        <v>2</v>
      </c>
      <c r="G10538">
        <v>1.8880765640888726</v>
      </c>
      <c r="H10538">
        <v>-0.80167408965976672</v>
      </c>
      <c r="I10538">
        <v>2.6012616510819804</v>
      </c>
      <c r="J10538">
        <v>-0.50374796881308859</v>
      </c>
    </row>
    <row r="10539" spans="1:10" x14ac:dyDescent="0.2">
      <c r="A10539">
        <v>35220074</v>
      </c>
      <c r="B10539">
        <v>936</v>
      </c>
      <c r="C10539">
        <v>2</v>
      </c>
      <c r="D10539">
        <v>3</v>
      </c>
      <c r="E10539">
        <v>3</v>
      </c>
      <c r="F10539">
        <v>2</v>
      </c>
      <c r="G10539">
        <v>-0.75097274031147887</v>
      </c>
      <c r="H10539">
        <v>-0.4144845852823385</v>
      </c>
      <c r="I10539">
        <v>-0.29276144100110912</v>
      </c>
      <c r="J10539">
        <v>-0.54455943247688299</v>
      </c>
    </row>
    <row r="10540" spans="1:10" x14ac:dyDescent="0.2">
      <c r="A10540">
        <v>35220075</v>
      </c>
      <c r="B10540">
        <v>1345</v>
      </c>
      <c r="C10540">
        <v>2</v>
      </c>
      <c r="D10540">
        <v>3</v>
      </c>
      <c r="E10540">
        <v>3</v>
      </c>
      <c r="F10540">
        <v>3</v>
      </c>
      <c r="G10540">
        <v>-0.75569913779488185</v>
      </c>
      <c r="H10540">
        <v>-0.37765866702474038</v>
      </c>
      <c r="I10540">
        <v>-0.29997025356856216</v>
      </c>
      <c r="J10540">
        <v>-0.34349100502291074</v>
      </c>
    </row>
    <row r="10541" spans="1:10" x14ac:dyDescent="0.2">
      <c r="A10541">
        <v>35220076</v>
      </c>
      <c r="B10541">
        <v>658</v>
      </c>
      <c r="C10541">
        <v>1</v>
      </c>
      <c r="D10541">
        <v>3</v>
      </c>
      <c r="E10541">
        <v>2</v>
      </c>
      <c r="F10541">
        <v>1</v>
      </c>
      <c r="G10541">
        <v>-1.1604721860054985</v>
      </c>
      <c r="H10541">
        <v>-0.39979302302299846</v>
      </c>
      <c r="I10541">
        <v>-0.40001958027694356</v>
      </c>
      <c r="J10541">
        <v>-0.71715474328155104</v>
      </c>
    </row>
    <row r="10542" spans="1:10" x14ac:dyDescent="0.2">
      <c r="A10542">
        <v>35220077</v>
      </c>
      <c r="B10542">
        <v>515</v>
      </c>
      <c r="C10542">
        <v>2</v>
      </c>
      <c r="D10542">
        <v>2</v>
      </c>
      <c r="E10542">
        <v>3</v>
      </c>
      <c r="F10542">
        <v>1</v>
      </c>
      <c r="G10542">
        <v>-0.41427924124257021</v>
      </c>
      <c r="H10542">
        <v>-0.46654264857425765</v>
      </c>
      <c r="I10542">
        <v>-0.2232638503040951</v>
      </c>
      <c r="J10542">
        <v>-0.85660467892236092</v>
      </c>
    </row>
    <row r="10543" spans="1:10" x14ac:dyDescent="0.2">
      <c r="A10543">
        <v>35220078</v>
      </c>
      <c r="B10543">
        <v>523</v>
      </c>
      <c r="C10543">
        <v>2</v>
      </c>
      <c r="D10543">
        <v>2</v>
      </c>
      <c r="E10543">
        <v>3</v>
      </c>
      <c r="F10543">
        <v>1</v>
      </c>
      <c r="G10543">
        <v>-0.57566658072163213</v>
      </c>
      <c r="H10543">
        <v>-0.47190302717061122</v>
      </c>
      <c r="I10543">
        <v>-0.13504522577967423</v>
      </c>
      <c r="J10543">
        <v>-0.9191696371927891</v>
      </c>
    </row>
    <row r="10544" spans="1:10" x14ac:dyDescent="0.2">
      <c r="A10544">
        <v>35220079</v>
      </c>
      <c r="B10544">
        <v>412</v>
      </c>
      <c r="C10544">
        <v>3</v>
      </c>
      <c r="D10544">
        <v>1</v>
      </c>
      <c r="E10544">
        <v>3</v>
      </c>
      <c r="F10544">
        <v>1</v>
      </c>
      <c r="G10544">
        <v>-0.28313988111448274</v>
      </c>
      <c r="H10544">
        <v>-0.84603045726733361</v>
      </c>
      <c r="I10544">
        <v>-8.1283832053698477E-2</v>
      </c>
      <c r="J10544">
        <v>-0.75234945292789379</v>
      </c>
    </row>
    <row r="10545" spans="1:10" x14ac:dyDescent="0.2">
      <c r="A10545">
        <v>35220080</v>
      </c>
      <c r="B10545">
        <v>942</v>
      </c>
      <c r="C10545">
        <v>1</v>
      </c>
      <c r="D10545">
        <v>2</v>
      </c>
      <c r="E10545">
        <v>1</v>
      </c>
      <c r="F10545">
        <v>3</v>
      </c>
      <c r="G10545">
        <v>-1.0276496895881688</v>
      </c>
      <c r="H10545">
        <v>-0.58019375212977053</v>
      </c>
      <c r="I10545">
        <v>-0.75946902897790936</v>
      </c>
      <c r="J10545">
        <v>-0.29665211149157589</v>
      </c>
    </row>
    <row r="10546" spans="1:10" x14ac:dyDescent="0.2">
      <c r="A10546">
        <v>35220081</v>
      </c>
      <c r="B10546">
        <v>442</v>
      </c>
      <c r="C10546">
        <v>2</v>
      </c>
      <c r="D10546">
        <v>2</v>
      </c>
      <c r="E10546">
        <v>2</v>
      </c>
      <c r="F10546">
        <v>3</v>
      </c>
      <c r="G10546">
        <v>-0.68662146404242208</v>
      </c>
      <c r="H10546">
        <v>-0.60303519346128198</v>
      </c>
      <c r="I10546">
        <v>-0.58178085235949117</v>
      </c>
      <c r="J10546">
        <v>-0.37365072557377554</v>
      </c>
    </row>
    <row r="10547" spans="1:10" x14ac:dyDescent="0.2">
      <c r="A10547">
        <v>35220082</v>
      </c>
      <c r="B10547">
        <v>1027</v>
      </c>
      <c r="C10547">
        <v>1</v>
      </c>
      <c r="D10547">
        <v>1</v>
      </c>
      <c r="E10547">
        <v>2</v>
      </c>
      <c r="F10547">
        <v>3</v>
      </c>
      <c r="G10547">
        <v>-0.81858551812111313</v>
      </c>
      <c r="H10547">
        <v>-0.83948041834522469</v>
      </c>
      <c r="I10547">
        <v>-0.57324658348953961</v>
      </c>
      <c r="J10547">
        <v>-0.27980460648856975</v>
      </c>
    </row>
    <row r="10548" spans="1:10" x14ac:dyDescent="0.2">
      <c r="A10548">
        <v>35220083</v>
      </c>
      <c r="B10548">
        <v>391</v>
      </c>
      <c r="C10548">
        <v>1</v>
      </c>
      <c r="D10548">
        <v>2</v>
      </c>
      <c r="E10548">
        <v>3</v>
      </c>
      <c r="F10548">
        <v>2</v>
      </c>
      <c r="G10548">
        <v>-1.1606695548589827</v>
      </c>
      <c r="H10548">
        <v>-0.66536264339941087</v>
      </c>
      <c r="I10548">
        <v>-0.23624108070213434</v>
      </c>
      <c r="J10548">
        <v>-0.60024593485248068</v>
      </c>
    </row>
    <row r="10549" spans="1:10" x14ac:dyDescent="0.2">
      <c r="A10549">
        <v>35220084</v>
      </c>
      <c r="B10549">
        <v>1542</v>
      </c>
      <c r="C10549">
        <v>1</v>
      </c>
      <c r="D10549">
        <v>3</v>
      </c>
      <c r="E10549">
        <v>1</v>
      </c>
      <c r="F10549">
        <v>4</v>
      </c>
      <c r="G10549">
        <v>-0.82107983707899002</v>
      </c>
      <c r="H10549">
        <v>-0.43215733048848004</v>
      </c>
      <c r="I10549">
        <v>-1.3332371361732702</v>
      </c>
      <c r="J10549">
        <v>7.0893294263629836E-2</v>
      </c>
    </row>
    <row r="10550" spans="1:10" x14ac:dyDescent="0.2">
      <c r="A10550">
        <v>35220085</v>
      </c>
      <c r="B10550">
        <v>415</v>
      </c>
      <c r="C10550">
        <v>1</v>
      </c>
      <c r="D10550">
        <v>2</v>
      </c>
      <c r="E10550">
        <v>1</v>
      </c>
      <c r="F10550">
        <v>4</v>
      </c>
      <c r="G10550">
        <v>-1.0983906162971917</v>
      </c>
      <c r="H10550">
        <v>-0.49789673728169792</v>
      </c>
      <c r="I10550">
        <v>-1.402567150696908</v>
      </c>
      <c r="J10550">
        <v>5.650813042781111E-2</v>
      </c>
    </row>
    <row r="10551" spans="1:10" x14ac:dyDescent="0.2">
      <c r="A10551">
        <v>35220086</v>
      </c>
      <c r="B10551">
        <v>703</v>
      </c>
      <c r="C10551">
        <v>1</v>
      </c>
      <c r="D10551">
        <v>2</v>
      </c>
      <c r="E10551">
        <v>1</v>
      </c>
      <c r="F10551">
        <v>4</v>
      </c>
      <c r="G10551">
        <v>-0.90749503227673434</v>
      </c>
      <c r="H10551">
        <v>-0.45060661730733659</v>
      </c>
      <c r="I10551">
        <v>-1.0386456268758775</v>
      </c>
      <c r="J10551">
        <v>0.10937472922751329</v>
      </c>
    </row>
    <row r="10552" spans="1:10" x14ac:dyDescent="0.2">
      <c r="A10552">
        <v>35220087</v>
      </c>
      <c r="B10552">
        <v>479</v>
      </c>
      <c r="C10552">
        <v>5</v>
      </c>
      <c r="D10552">
        <v>5</v>
      </c>
      <c r="E10552">
        <v>2</v>
      </c>
      <c r="F10552">
        <v>3</v>
      </c>
      <c r="G10552">
        <v>1.2081674970914786</v>
      </c>
      <c r="H10552">
        <v>2.236882106259976</v>
      </c>
      <c r="I10552">
        <v>-0.35350516561696965</v>
      </c>
      <c r="J10552">
        <v>-0.38467465965105807</v>
      </c>
    </row>
    <row r="10553" spans="1:10" x14ac:dyDescent="0.2">
      <c r="A10553">
        <v>35220088</v>
      </c>
      <c r="B10553">
        <v>528</v>
      </c>
      <c r="C10553">
        <v>4</v>
      </c>
      <c r="D10553">
        <v>3</v>
      </c>
      <c r="E10553">
        <v>2</v>
      </c>
      <c r="F10553">
        <v>1</v>
      </c>
      <c r="G10553">
        <v>0.50333309970801288</v>
      </c>
      <c r="H10553">
        <v>-0.10782073783375279</v>
      </c>
      <c r="I10553">
        <v>-0.63747807952931157</v>
      </c>
      <c r="J10553">
        <v>-1.0274880496093708</v>
      </c>
    </row>
    <row r="10554" spans="1:10" x14ac:dyDescent="0.2">
      <c r="A10554">
        <v>35220089</v>
      </c>
      <c r="B10554">
        <v>359</v>
      </c>
      <c r="C10554">
        <v>5</v>
      </c>
      <c r="D10554">
        <v>4</v>
      </c>
      <c r="E10554">
        <v>3</v>
      </c>
      <c r="F10554">
        <v>3</v>
      </c>
      <c r="G10554">
        <v>2.2310525064966802</v>
      </c>
      <c r="H10554">
        <v>5.6556505331652629E-2</v>
      </c>
      <c r="I10554">
        <v>-3.1996364507363872E-2</v>
      </c>
      <c r="J10554">
        <v>-0.32552071344278288</v>
      </c>
    </row>
    <row r="10555" spans="1:10" x14ac:dyDescent="0.2">
      <c r="A10555">
        <v>35220090</v>
      </c>
      <c r="B10555">
        <v>336</v>
      </c>
      <c r="C10555">
        <v>5</v>
      </c>
      <c r="D10555">
        <v>4</v>
      </c>
      <c r="E10555">
        <v>1</v>
      </c>
      <c r="F10555">
        <v>3</v>
      </c>
      <c r="G10555">
        <v>1.9551675261044383</v>
      </c>
      <c r="H10555">
        <v>0.5446921626693888</v>
      </c>
      <c r="I10555">
        <v>-1.1533693622439811</v>
      </c>
      <c r="J10555">
        <v>-0.23851978112609892</v>
      </c>
    </row>
    <row r="10556" spans="1:10" x14ac:dyDescent="0.2">
      <c r="A10556">
        <v>35220091</v>
      </c>
      <c r="B10556">
        <v>503</v>
      </c>
      <c r="C10556">
        <v>4</v>
      </c>
      <c r="D10556">
        <v>4</v>
      </c>
      <c r="E10556">
        <v>5</v>
      </c>
      <c r="F10556">
        <v>2</v>
      </c>
      <c r="G10556">
        <v>0.66679386402846774</v>
      </c>
      <c r="H10556">
        <v>0.24503070110493763</v>
      </c>
      <c r="I10556">
        <v>1.0146580032697896</v>
      </c>
      <c r="J10556">
        <v>-0.51013307135505537</v>
      </c>
    </row>
    <row r="10557" spans="1:10" x14ac:dyDescent="0.2">
      <c r="A10557">
        <v>35220092</v>
      </c>
      <c r="B10557">
        <v>447</v>
      </c>
      <c r="C10557">
        <v>5</v>
      </c>
      <c r="D10557">
        <v>4</v>
      </c>
      <c r="E10557">
        <v>5</v>
      </c>
      <c r="F10557">
        <v>2</v>
      </c>
      <c r="G10557">
        <v>2.3469769697166623</v>
      </c>
      <c r="H10557">
        <v>0.53044733225530682</v>
      </c>
      <c r="I10557">
        <v>0.68100552216147703</v>
      </c>
      <c r="J10557">
        <v>-0.49239629626660242</v>
      </c>
    </row>
    <row r="10558" spans="1:10" x14ac:dyDescent="0.2">
      <c r="A10558">
        <v>35220093</v>
      </c>
      <c r="B10558">
        <v>541</v>
      </c>
      <c r="C10558">
        <v>4</v>
      </c>
      <c r="D10558">
        <v>3</v>
      </c>
      <c r="E10558">
        <v>3</v>
      </c>
      <c r="F10558">
        <v>2</v>
      </c>
      <c r="G10558">
        <v>0.31797220642214324</v>
      </c>
      <c r="H10558">
        <v>-0.25564080464562577</v>
      </c>
      <c r="I10558">
        <v>-0.10072203734539802</v>
      </c>
      <c r="J10558">
        <v>-0.56470741364882238</v>
      </c>
    </row>
    <row r="10559" spans="1:10" x14ac:dyDescent="0.2">
      <c r="A10559">
        <v>35220094</v>
      </c>
      <c r="B10559">
        <v>779</v>
      </c>
      <c r="C10559">
        <v>3</v>
      </c>
      <c r="D10559">
        <v>3</v>
      </c>
      <c r="E10559">
        <v>2</v>
      </c>
      <c r="F10559">
        <v>3</v>
      </c>
      <c r="G10559">
        <v>-0.16602165669123689</v>
      </c>
      <c r="H10559">
        <v>-0.32217702438646761</v>
      </c>
      <c r="I10559">
        <v>-0.35239306494000239</v>
      </c>
      <c r="J10559">
        <v>-0.34697400789779553</v>
      </c>
    </row>
    <row r="10560" spans="1:10" x14ac:dyDescent="0.2">
      <c r="A10560">
        <v>35220095</v>
      </c>
      <c r="B10560">
        <v>656</v>
      </c>
      <c r="C10560">
        <v>3</v>
      </c>
      <c r="D10560">
        <v>4</v>
      </c>
      <c r="E10560">
        <v>3</v>
      </c>
      <c r="F10560">
        <v>3</v>
      </c>
      <c r="G10560">
        <v>-0.16284058588723027</v>
      </c>
      <c r="H10560">
        <v>0.13963881505945691</v>
      </c>
      <c r="I10560">
        <v>-0.23818590706932696</v>
      </c>
      <c r="J10560">
        <v>-0.39314305563020147</v>
      </c>
    </row>
    <row r="10561" spans="1:10" x14ac:dyDescent="0.2">
      <c r="A10561">
        <v>35220096</v>
      </c>
      <c r="B10561">
        <v>595</v>
      </c>
      <c r="C10561">
        <v>5</v>
      </c>
      <c r="D10561">
        <v>4</v>
      </c>
      <c r="E10561">
        <v>2</v>
      </c>
      <c r="F10561">
        <v>2</v>
      </c>
      <c r="G10561">
        <v>0.7084854259140918</v>
      </c>
      <c r="H10561">
        <v>0.24899105133105928</v>
      </c>
      <c r="I10561">
        <v>-0.68815742454236162</v>
      </c>
      <c r="J10561">
        <v>-0.68241174971973462</v>
      </c>
    </row>
    <row r="10562" spans="1:10" x14ac:dyDescent="0.2">
      <c r="A10562">
        <v>35220097</v>
      </c>
      <c r="B10562">
        <v>563</v>
      </c>
      <c r="C10562">
        <v>5</v>
      </c>
      <c r="D10562">
        <v>5</v>
      </c>
      <c r="E10562">
        <v>4</v>
      </c>
      <c r="F10562">
        <v>1</v>
      </c>
      <c r="G10562">
        <v>1.5748008396109565</v>
      </c>
      <c r="H10562">
        <v>0.78547662252408823</v>
      </c>
      <c r="I10562">
        <v>0.42747131873896482</v>
      </c>
      <c r="J10562">
        <v>-0.73003797912781954</v>
      </c>
    </row>
    <row r="10563" spans="1:10" x14ac:dyDescent="0.2">
      <c r="A10563">
        <v>35220098</v>
      </c>
      <c r="B10563">
        <v>585</v>
      </c>
      <c r="C10563">
        <v>4</v>
      </c>
      <c r="D10563">
        <v>5</v>
      </c>
      <c r="E10563">
        <v>3</v>
      </c>
      <c r="F10563">
        <v>3</v>
      </c>
      <c r="G10563">
        <v>0.56424644647571653</v>
      </c>
      <c r="H10563">
        <v>1.1550174510958937</v>
      </c>
      <c r="I10563">
        <v>-3.7233210746202394E-2</v>
      </c>
      <c r="J10563">
        <v>-0.32465985156152521</v>
      </c>
    </row>
    <row r="10564" spans="1:10" x14ac:dyDescent="0.2">
      <c r="A10564">
        <v>35220099</v>
      </c>
      <c r="B10564">
        <v>602</v>
      </c>
      <c r="C10564">
        <v>2</v>
      </c>
      <c r="D10564">
        <v>4</v>
      </c>
      <c r="E10564">
        <v>2</v>
      </c>
      <c r="F10564">
        <v>3</v>
      </c>
      <c r="G10564">
        <v>-0.45308823933240394</v>
      </c>
      <c r="H10564">
        <v>0.10909142339834554</v>
      </c>
      <c r="I10564">
        <v>-0.70263795751345293</v>
      </c>
      <c r="J10564">
        <v>-0.21304035779929656</v>
      </c>
    </row>
    <row r="10565" spans="1:10" x14ac:dyDescent="0.2">
      <c r="A10565">
        <v>35220100</v>
      </c>
      <c r="B10565">
        <v>473</v>
      </c>
      <c r="C10565">
        <v>3</v>
      </c>
      <c r="D10565">
        <v>4</v>
      </c>
      <c r="E10565">
        <v>2</v>
      </c>
      <c r="F10565">
        <v>2</v>
      </c>
      <c r="G10565">
        <v>-0.35062000969093426</v>
      </c>
      <c r="H10565">
        <v>7.342385726249212E-2</v>
      </c>
      <c r="I10565">
        <v>-0.47507996556970783</v>
      </c>
      <c r="J10565">
        <v>-0.44136594499208404</v>
      </c>
    </row>
    <row r="10566" spans="1:10" x14ac:dyDescent="0.2">
      <c r="A10566">
        <v>35220101</v>
      </c>
      <c r="B10566">
        <v>759</v>
      </c>
      <c r="C10566">
        <v>3</v>
      </c>
      <c r="D10566">
        <v>3</v>
      </c>
      <c r="E10566">
        <v>2</v>
      </c>
      <c r="F10566">
        <v>2</v>
      </c>
      <c r="G10566">
        <v>-0.36665614726713674</v>
      </c>
      <c r="H10566">
        <v>-0.36286358104892497</v>
      </c>
      <c r="I10566">
        <v>-0.60930225599375298</v>
      </c>
      <c r="J10566">
        <v>-0.53698820516516532</v>
      </c>
    </row>
    <row r="10567" spans="1:10" x14ac:dyDescent="0.2">
      <c r="A10567">
        <v>35220102</v>
      </c>
      <c r="B10567">
        <v>1077</v>
      </c>
      <c r="C10567">
        <v>2</v>
      </c>
      <c r="D10567">
        <v>3</v>
      </c>
      <c r="E10567">
        <v>1</v>
      </c>
      <c r="F10567">
        <v>2</v>
      </c>
      <c r="G10567">
        <v>-0.41243740145883451</v>
      </c>
      <c r="H10567">
        <v>-8.1354868035401928E-2</v>
      </c>
      <c r="I10567">
        <v>-1.019945241233553</v>
      </c>
      <c r="J10567">
        <v>-0.42888193723830736</v>
      </c>
    </row>
    <row r="10568" spans="1:10" x14ac:dyDescent="0.2">
      <c r="A10568">
        <v>35220103</v>
      </c>
      <c r="B10568">
        <v>571</v>
      </c>
      <c r="C10568">
        <v>3</v>
      </c>
      <c r="D10568">
        <v>5</v>
      </c>
      <c r="E10568">
        <v>1</v>
      </c>
      <c r="F10568">
        <v>2</v>
      </c>
      <c r="G10568">
        <v>-0.32176504098869285</v>
      </c>
      <c r="H10568">
        <v>0.85380080059391017</v>
      </c>
      <c r="I10568">
        <v>-1.2644340164014816</v>
      </c>
      <c r="J10568">
        <v>-0.4337191207022979</v>
      </c>
    </row>
    <row r="10569" spans="1:10" x14ac:dyDescent="0.2">
      <c r="A10569">
        <v>35220104</v>
      </c>
      <c r="B10569">
        <v>703</v>
      </c>
      <c r="C10569">
        <v>2</v>
      </c>
      <c r="D10569">
        <v>3</v>
      </c>
      <c r="E10569">
        <v>1</v>
      </c>
      <c r="F10569">
        <v>2</v>
      </c>
      <c r="G10569">
        <v>-0.58300298351706181</v>
      </c>
      <c r="H10569">
        <v>-0.25351470774167328</v>
      </c>
      <c r="I10569">
        <v>-0.90863098094984762</v>
      </c>
      <c r="J10569">
        <v>-0.43173894481128489</v>
      </c>
    </row>
    <row r="10570" spans="1:10" x14ac:dyDescent="0.2">
      <c r="A10570">
        <v>35220105</v>
      </c>
      <c r="B10570">
        <v>520</v>
      </c>
      <c r="C10570">
        <v>2</v>
      </c>
      <c r="D10570">
        <v>4</v>
      </c>
      <c r="E10570">
        <v>1</v>
      </c>
      <c r="F10570">
        <v>3</v>
      </c>
      <c r="G10570">
        <v>-0.66916630465826288</v>
      </c>
      <c r="H10570">
        <v>-2.8306412363258288E-2</v>
      </c>
      <c r="I10570">
        <v>-1.2191964503181467</v>
      </c>
      <c r="J10570">
        <v>-0.38654178040975262</v>
      </c>
    </row>
    <row r="10571" spans="1:10" x14ac:dyDescent="0.2">
      <c r="A10571">
        <v>35220106</v>
      </c>
      <c r="B10571">
        <v>573</v>
      </c>
      <c r="C10571">
        <v>2</v>
      </c>
      <c r="D10571">
        <v>3</v>
      </c>
      <c r="E10571">
        <v>1</v>
      </c>
      <c r="F10571">
        <v>3</v>
      </c>
      <c r="G10571">
        <v>-0.46414778050688199</v>
      </c>
      <c r="H10571">
        <v>-0.17195651540475812</v>
      </c>
      <c r="I10571">
        <v>-1.2513159146633235</v>
      </c>
      <c r="J10571">
        <v>-0.39687891071490455</v>
      </c>
    </row>
    <row r="10572" spans="1:10" x14ac:dyDescent="0.2">
      <c r="A10572">
        <v>35220107</v>
      </c>
      <c r="B10572">
        <v>903</v>
      </c>
      <c r="C10572">
        <v>1</v>
      </c>
      <c r="D10572">
        <v>1</v>
      </c>
      <c r="E10572">
        <v>1</v>
      </c>
      <c r="F10572">
        <v>3</v>
      </c>
      <c r="G10572">
        <v>-1.0370158527126256</v>
      </c>
      <c r="H10572">
        <v>-0.83022836979507431</v>
      </c>
      <c r="I10572">
        <v>-0.73059455108764804</v>
      </c>
      <c r="J10572">
        <v>-0.27728509243045973</v>
      </c>
    </row>
    <row r="10573" spans="1:10" x14ac:dyDescent="0.2">
      <c r="A10573">
        <v>35220108</v>
      </c>
      <c r="B10573">
        <v>524</v>
      </c>
      <c r="C10573">
        <v>1</v>
      </c>
      <c r="D10573">
        <v>2</v>
      </c>
      <c r="E10573">
        <v>1</v>
      </c>
      <c r="F10573">
        <v>3</v>
      </c>
      <c r="G10573">
        <v>-0.99348666477752667</v>
      </c>
      <c r="H10573">
        <v>-0.65665524513302831</v>
      </c>
      <c r="I10573">
        <v>-0.8938053582843547</v>
      </c>
      <c r="J10573">
        <v>-0.28496073084158285</v>
      </c>
    </row>
    <row r="10574" spans="1:10" x14ac:dyDescent="0.2">
      <c r="A10574">
        <v>35220109</v>
      </c>
      <c r="B10574">
        <v>1230</v>
      </c>
      <c r="C10574">
        <v>1</v>
      </c>
      <c r="D10574">
        <v>2</v>
      </c>
      <c r="E10574">
        <v>1</v>
      </c>
      <c r="F10574">
        <v>3</v>
      </c>
      <c r="G10574">
        <v>-1.0616238839050762</v>
      </c>
      <c r="H10574">
        <v>-0.71443456587729492</v>
      </c>
      <c r="I10574">
        <v>-1.084801780231152</v>
      </c>
      <c r="J10574">
        <v>-0.11075646719278703</v>
      </c>
    </row>
    <row r="10575" spans="1:10" x14ac:dyDescent="0.2">
      <c r="A10575">
        <v>35220110</v>
      </c>
      <c r="B10575">
        <v>1089</v>
      </c>
      <c r="C10575">
        <v>1</v>
      </c>
      <c r="D10575">
        <v>1</v>
      </c>
      <c r="E10575">
        <v>2</v>
      </c>
      <c r="F10575">
        <v>3</v>
      </c>
      <c r="G10575">
        <v>-0.9253154328216775</v>
      </c>
      <c r="H10575">
        <v>-0.82745109573745168</v>
      </c>
      <c r="I10575">
        <v>-0.69883333222950339</v>
      </c>
      <c r="J10575">
        <v>-0.35066144215057554</v>
      </c>
    </row>
    <row r="10576" spans="1:10" x14ac:dyDescent="0.2">
      <c r="A10576">
        <v>35220111</v>
      </c>
      <c r="B10576">
        <v>689</v>
      </c>
      <c r="C10576">
        <v>1</v>
      </c>
      <c r="D10576">
        <v>1</v>
      </c>
      <c r="E10576">
        <v>1</v>
      </c>
      <c r="F10576">
        <v>3</v>
      </c>
      <c r="G10576">
        <v>-0.91173501759938214</v>
      </c>
      <c r="H10576">
        <v>-0.87639954310068857</v>
      </c>
      <c r="I10576">
        <v>-0.87888652291800029</v>
      </c>
      <c r="J10576">
        <v>-0.2672366037065807</v>
      </c>
    </row>
    <row r="10577" spans="1:10" x14ac:dyDescent="0.2">
      <c r="A10577">
        <v>35220112</v>
      </c>
      <c r="B10577">
        <v>1167</v>
      </c>
      <c r="C10577">
        <v>1</v>
      </c>
      <c r="D10577">
        <v>1</v>
      </c>
      <c r="E10577">
        <v>2</v>
      </c>
      <c r="F10577">
        <v>3</v>
      </c>
      <c r="G10577">
        <v>-0.82599079476898729</v>
      </c>
      <c r="H10577">
        <v>-0.82051416488259687</v>
      </c>
      <c r="I10577">
        <v>-0.70420365838782284</v>
      </c>
      <c r="J10577">
        <v>-0.32052198350919525</v>
      </c>
    </row>
    <row r="10578" spans="1:10" x14ac:dyDescent="0.2">
      <c r="A10578">
        <v>35220113</v>
      </c>
      <c r="B10578">
        <v>603</v>
      </c>
      <c r="C10578">
        <v>2</v>
      </c>
      <c r="D10578">
        <v>3</v>
      </c>
      <c r="E10578">
        <v>1</v>
      </c>
      <c r="F10578">
        <v>2</v>
      </c>
      <c r="G10578">
        <v>-0.49507488558797919</v>
      </c>
      <c r="H10578">
        <v>-0.37251761338367262</v>
      </c>
      <c r="I10578">
        <v>-1.1107918128200318</v>
      </c>
      <c r="J10578">
        <v>-0.49710649391909945</v>
      </c>
    </row>
    <row r="10579" spans="1:10" x14ac:dyDescent="0.2">
      <c r="A10579">
        <v>35220114</v>
      </c>
      <c r="B10579">
        <v>563</v>
      </c>
      <c r="C10579">
        <v>3</v>
      </c>
      <c r="D10579">
        <v>1</v>
      </c>
      <c r="E10579">
        <v>5</v>
      </c>
      <c r="F10579">
        <v>3</v>
      </c>
      <c r="G10579">
        <v>-4.8074564103785855E-2</v>
      </c>
      <c r="H10579">
        <v>-0.9555725028832871</v>
      </c>
      <c r="I10579">
        <v>1.7411280561694098</v>
      </c>
      <c r="J10579">
        <v>-0.14369923271698254</v>
      </c>
    </row>
    <row r="10580" spans="1:10" x14ac:dyDescent="0.2">
      <c r="A10580">
        <v>35220115</v>
      </c>
      <c r="B10580">
        <v>454</v>
      </c>
      <c r="C10580">
        <v>2</v>
      </c>
      <c r="D10580">
        <v>1</v>
      </c>
      <c r="E10580">
        <v>2</v>
      </c>
      <c r="F10580">
        <v>3</v>
      </c>
      <c r="G10580">
        <v>-0.56229937103067296</v>
      </c>
      <c r="H10580">
        <v>-1.1487067063531802</v>
      </c>
      <c r="I10580">
        <v>-0.56108716157360172</v>
      </c>
      <c r="J10580">
        <v>-0.16580593430284984</v>
      </c>
    </row>
    <row r="10581" spans="1:10" x14ac:dyDescent="0.2">
      <c r="A10581">
        <v>35220116</v>
      </c>
      <c r="B10581">
        <v>651</v>
      </c>
      <c r="C10581">
        <v>2</v>
      </c>
      <c r="D10581">
        <v>1</v>
      </c>
      <c r="E10581">
        <v>1</v>
      </c>
      <c r="F10581">
        <v>3</v>
      </c>
      <c r="G10581">
        <v>-0.65608635094308554</v>
      </c>
      <c r="H10581">
        <v>-1.0014186865813697</v>
      </c>
      <c r="I10581">
        <v>-1.2844859370210315</v>
      </c>
      <c r="J10581">
        <v>-0.17499451788984416</v>
      </c>
    </row>
    <row r="10582" spans="1:10" x14ac:dyDescent="0.2">
      <c r="A10582">
        <v>35220117</v>
      </c>
      <c r="B10582">
        <v>491</v>
      </c>
      <c r="C10582">
        <v>2</v>
      </c>
      <c r="D10582">
        <v>1</v>
      </c>
      <c r="E10582">
        <v>1</v>
      </c>
      <c r="F10582">
        <v>3</v>
      </c>
      <c r="G10582">
        <v>-0.65522410129723707</v>
      </c>
      <c r="H10582">
        <v>-0.97828880641445615</v>
      </c>
      <c r="I10582">
        <v>-0.99197848277130063</v>
      </c>
      <c r="J10582">
        <v>-0.35128383973522281</v>
      </c>
    </row>
    <row r="10583" spans="1:10" x14ac:dyDescent="0.2">
      <c r="A10583">
        <v>35220118</v>
      </c>
      <c r="B10583">
        <v>461</v>
      </c>
      <c r="C10583">
        <v>1</v>
      </c>
      <c r="D10583">
        <v>2</v>
      </c>
      <c r="E10583">
        <v>1</v>
      </c>
      <c r="F10583">
        <v>3</v>
      </c>
      <c r="G10583">
        <v>-0.79885010858019467</v>
      </c>
      <c r="H10583">
        <v>-0.68837623239900925</v>
      </c>
      <c r="I10583">
        <v>-0.84049266119947685</v>
      </c>
      <c r="J10583">
        <v>-0.22482167004390341</v>
      </c>
    </row>
    <row r="10584" spans="1:10" x14ac:dyDescent="0.2">
      <c r="A10584">
        <v>35220119</v>
      </c>
      <c r="B10584">
        <v>506</v>
      </c>
      <c r="C10584">
        <v>1</v>
      </c>
      <c r="D10584">
        <v>3</v>
      </c>
      <c r="E10584">
        <v>1</v>
      </c>
      <c r="F10584">
        <v>3</v>
      </c>
      <c r="G10584">
        <v>-0.98914049687666483</v>
      </c>
      <c r="H10584">
        <v>-0.40521344041608121</v>
      </c>
      <c r="I10584">
        <v>-0.9716941574346718</v>
      </c>
      <c r="J10584">
        <v>-0.28558002293738438</v>
      </c>
    </row>
    <row r="10585" spans="1:10" x14ac:dyDescent="0.2">
      <c r="A10585">
        <v>35220120</v>
      </c>
      <c r="B10585">
        <v>452</v>
      </c>
      <c r="C10585">
        <v>1</v>
      </c>
      <c r="D10585">
        <v>1</v>
      </c>
      <c r="E10585">
        <v>1</v>
      </c>
      <c r="F10585">
        <v>3</v>
      </c>
      <c r="G10585">
        <v>-1.0740726198196837</v>
      </c>
      <c r="H10585">
        <v>-0.80410687736068187</v>
      </c>
      <c r="I10585">
        <v>-0.88930041326501086</v>
      </c>
      <c r="J10585">
        <v>-0.22634353323644518</v>
      </c>
    </row>
    <row r="10586" spans="1:10" x14ac:dyDescent="0.2">
      <c r="A10586">
        <v>35220121</v>
      </c>
      <c r="B10586">
        <v>548</v>
      </c>
      <c r="C10586">
        <v>1</v>
      </c>
      <c r="D10586">
        <v>1</v>
      </c>
      <c r="E10586">
        <v>3</v>
      </c>
      <c r="F10586">
        <v>3</v>
      </c>
      <c r="G10586">
        <v>-0.84636487755113454</v>
      </c>
      <c r="H10586">
        <v>-0.78391032265139904</v>
      </c>
      <c r="I10586">
        <v>-0.18092811084177465</v>
      </c>
      <c r="J10586">
        <v>-0.37427315108632336</v>
      </c>
    </row>
    <row r="10587" spans="1:10" x14ac:dyDescent="0.2">
      <c r="A10587">
        <v>35220122</v>
      </c>
      <c r="B10587">
        <v>758</v>
      </c>
      <c r="C10587">
        <v>2</v>
      </c>
      <c r="D10587">
        <v>1</v>
      </c>
      <c r="E10587">
        <v>2</v>
      </c>
      <c r="F10587">
        <v>3</v>
      </c>
      <c r="G10587">
        <v>-0.62549489945797354</v>
      </c>
      <c r="H10587">
        <v>-1.0600289458516676</v>
      </c>
      <c r="I10587">
        <v>-0.63883356441410855</v>
      </c>
      <c r="J10587">
        <v>-0.20840057944507129</v>
      </c>
    </row>
    <row r="10588" spans="1:10" x14ac:dyDescent="0.2">
      <c r="A10588">
        <v>35220123</v>
      </c>
      <c r="B10588">
        <v>509</v>
      </c>
      <c r="C10588">
        <v>2</v>
      </c>
      <c r="D10588">
        <v>2</v>
      </c>
      <c r="E10588">
        <v>4</v>
      </c>
      <c r="F10588">
        <v>2</v>
      </c>
      <c r="G10588">
        <v>-0.41969628544982829</v>
      </c>
      <c r="H10588">
        <v>-0.63651962599318679</v>
      </c>
      <c r="I10588">
        <v>0.25911488419019502</v>
      </c>
      <c r="J10588">
        <v>-0.58507871569448144</v>
      </c>
    </row>
    <row r="10589" spans="1:10" x14ac:dyDescent="0.2">
      <c r="A10589">
        <v>35220124</v>
      </c>
      <c r="B10589">
        <v>510</v>
      </c>
      <c r="C10589">
        <v>4</v>
      </c>
      <c r="D10589">
        <v>2</v>
      </c>
      <c r="E10589">
        <v>4</v>
      </c>
      <c r="F10589">
        <v>2</v>
      </c>
      <c r="G10589">
        <v>5.1308297784448259E-3</v>
      </c>
      <c r="H10589">
        <v>-0.58764619991709011</v>
      </c>
      <c r="I10589">
        <v>0.10772122932401874</v>
      </c>
      <c r="J10589">
        <v>-0.43968366404380776</v>
      </c>
    </row>
    <row r="10590" spans="1:10" x14ac:dyDescent="0.2">
      <c r="A10590">
        <v>35220125</v>
      </c>
      <c r="B10590">
        <v>1273</v>
      </c>
      <c r="C10590">
        <v>4</v>
      </c>
      <c r="D10590">
        <v>2</v>
      </c>
      <c r="E10590">
        <v>4</v>
      </c>
      <c r="F10590">
        <v>2</v>
      </c>
      <c r="G10590">
        <v>0.51401538594514418</v>
      </c>
      <c r="H10590">
        <v>-0.61657001456895966</v>
      </c>
      <c r="I10590">
        <v>0.2871171208699223</v>
      </c>
      <c r="J10590">
        <v>-0.49377021367239482</v>
      </c>
    </row>
    <row r="10591" spans="1:10" x14ac:dyDescent="0.2">
      <c r="A10591">
        <v>35220126</v>
      </c>
      <c r="B10591">
        <v>484</v>
      </c>
      <c r="C10591">
        <v>5</v>
      </c>
      <c r="D10591">
        <v>5</v>
      </c>
      <c r="E10591">
        <v>5</v>
      </c>
      <c r="F10591">
        <v>1</v>
      </c>
      <c r="G10591">
        <v>2.1457937639400666</v>
      </c>
      <c r="H10591">
        <v>0.63749329754561368</v>
      </c>
      <c r="I10591">
        <v>3.0767559501190167</v>
      </c>
      <c r="J10591">
        <v>-0.86421268330751733</v>
      </c>
    </row>
    <row r="10592" spans="1:10" x14ac:dyDescent="0.2">
      <c r="A10592">
        <v>35220127</v>
      </c>
      <c r="B10592">
        <v>384</v>
      </c>
      <c r="C10592">
        <v>4</v>
      </c>
      <c r="D10592">
        <v>5</v>
      </c>
      <c r="E10592">
        <v>1</v>
      </c>
      <c r="F10592">
        <v>3</v>
      </c>
      <c r="G10592">
        <v>0.545277994263897</v>
      </c>
      <c r="H10592">
        <v>2.5734124693482077</v>
      </c>
      <c r="I10592">
        <v>-1.3455785627823078</v>
      </c>
      <c r="J10592">
        <v>-0.35647453609366087</v>
      </c>
    </row>
    <row r="10593" spans="1:10" x14ac:dyDescent="0.2">
      <c r="A10593">
        <v>35220128</v>
      </c>
      <c r="B10593">
        <v>506</v>
      </c>
      <c r="C10593">
        <v>5</v>
      </c>
      <c r="D10593">
        <v>4</v>
      </c>
      <c r="E10593">
        <v>2</v>
      </c>
      <c r="F10593">
        <v>3</v>
      </c>
      <c r="G10593">
        <v>1.0322919119227625</v>
      </c>
      <c r="H10593">
        <v>0.5871314575740092</v>
      </c>
      <c r="I10593">
        <v>-0.55894995007073989</v>
      </c>
      <c r="J10593">
        <v>-7.4707942100056074E-2</v>
      </c>
    </row>
    <row r="10594" spans="1:10" x14ac:dyDescent="0.2">
      <c r="A10594">
        <v>35220129</v>
      </c>
      <c r="B10594">
        <v>641</v>
      </c>
      <c r="C10594">
        <v>3</v>
      </c>
      <c r="D10594">
        <v>1</v>
      </c>
      <c r="E10594">
        <v>5</v>
      </c>
      <c r="F10594">
        <v>2</v>
      </c>
      <c r="G10594">
        <v>-0.3527666543928118</v>
      </c>
      <c r="H10594">
        <v>-0.8057909157098615</v>
      </c>
      <c r="I10594">
        <v>0.58067015768921015</v>
      </c>
      <c r="J10594">
        <v>-0.6352515396822872</v>
      </c>
    </row>
    <row r="10595" spans="1:10" x14ac:dyDescent="0.2">
      <c r="A10595">
        <v>35220130</v>
      </c>
      <c r="B10595">
        <v>583</v>
      </c>
      <c r="C10595">
        <v>1</v>
      </c>
      <c r="D10595">
        <v>2</v>
      </c>
      <c r="E10595">
        <v>2</v>
      </c>
      <c r="F10595">
        <v>2</v>
      </c>
      <c r="G10595">
        <v>-0.98740058600446823</v>
      </c>
      <c r="H10595">
        <v>-0.57549898597933402</v>
      </c>
      <c r="I10595">
        <v>-0.36253961301721599</v>
      </c>
      <c r="J10595">
        <v>-0.6693846013186211</v>
      </c>
    </row>
    <row r="10596" spans="1:10" x14ac:dyDescent="0.2">
      <c r="A10596">
        <v>35220131</v>
      </c>
      <c r="B10596">
        <v>554</v>
      </c>
      <c r="C10596">
        <v>1</v>
      </c>
      <c r="D10596">
        <v>3</v>
      </c>
      <c r="E10596">
        <v>2</v>
      </c>
      <c r="F10596">
        <v>1</v>
      </c>
      <c r="G10596">
        <v>-0.8782635664799282</v>
      </c>
      <c r="H10596">
        <v>-0.27739578204974757</v>
      </c>
      <c r="I10596">
        <v>-0.64681609165072107</v>
      </c>
      <c r="J10596">
        <v>-1.1712040625336413</v>
      </c>
    </row>
    <row r="10597" spans="1:10" x14ac:dyDescent="0.2">
      <c r="A10597">
        <v>35220132</v>
      </c>
      <c r="B10597">
        <v>528</v>
      </c>
      <c r="C10597">
        <v>1</v>
      </c>
      <c r="D10597">
        <v>1</v>
      </c>
      <c r="E10597">
        <v>2</v>
      </c>
      <c r="F10597">
        <v>2</v>
      </c>
      <c r="G10597">
        <v>-0.79131801514056943</v>
      </c>
      <c r="H10597">
        <v>-0.8196204143934529</v>
      </c>
      <c r="I10597">
        <v>-0.43131256954851699</v>
      </c>
      <c r="J10597">
        <v>-0.49064673416995608</v>
      </c>
    </row>
    <row r="10598" spans="1:10" x14ac:dyDescent="0.2">
      <c r="A10598">
        <v>35220133</v>
      </c>
      <c r="B10598">
        <v>538</v>
      </c>
      <c r="C10598">
        <v>1</v>
      </c>
      <c r="D10598">
        <v>2</v>
      </c>
      <c r="E10598">
        <v>2</v>
      </c>
      <c r="F10598">
        <v>1</v>
      </c>
      <c r="G10598">
        <v>-0.82268405345568141</v>
      </c>
      <c r="H10598">
        <v>-0.48363997669141379</v>
      </c>
      <c r="I10598">
        <v>-0.42640186162039245</v>
      </c>
      <c r="J10598">
        <v>-1.4313083650110541</v>
      </c>
    </row>
    <row r="10599" spans="1:10" x14ac:dyDescent="0.2">
      <c r="A10599">
        <v>35220134</v>
      </c>
      <c r="B10599">
        <v>449</v>
      </c>
      <c r="C10599">
        <v>4</v>
      </c>
      <c r="D10599">
        <v>2</v>
      </c>
      <c r="E10599">
        <v>2</v>
      </c>
      <c r="F10599">
        <v>1</v>
      </c>
      <c r="G10599">
        <v>0.15978307756019916</v>
      </c>
      <c r="H10599">
        <v>-0.56394751752244265</v>
      </c>
      <c r="I10599">
        <v>-0.44020595216331909</v>
      </c>
      <c r="J10599">
        <v>-0.7778964017329062</v>
      </c>
    </row>
    <row r="10600" spans="1:10" x14ac:dyDescent="0.2">
      <c r="A10600">
        <v>35220135</v>
      </c>
      <c r="B10600">
        <v>539</v>
      </c>
      <c r="C10600">
        <v>3</v>
      </c>
      <c r="D10600">
        <v>3</v>
      </c>
      <c r="E10600">
        <v>2</v>
      </c>
      <c r="F10600">
        <v>1</v>
      </c>
      <c r="G10600">
        <v>-0.21917063879995258</v>
      </c>
      <c r="H10600">
        <v>-6.0390301936602997E-2</v>
      </c>
      <c r="I10600">
        <v>-0.69238412132835347</v>
      </c>
      <c r="J10600">
        <v>-0.9363507751463066</v>
      </c>
    </row>
    <row r="10601" spans="1:10" x14ac:dyDescent="0.2">
      <c r="A10601">
        <v>35220136</v>
      </c>
      <c r="B10601">
        <v>533</v>
      </c>
      <c r="C10601">
        <v>2</v>
      </c>
      <c r="D10601">
        <v>3</v>
      </c>
      <c r="E10601">
        <v>2</v>
      </c>
      <c r="F10601">
        <v>1</v>
      </c>
      <c r="G10601">
        <v>-0.74295698362801721</v>
      </c>
      <c r="H10601">
        <v>-0.4286449759852059</v>
      </c>
      <c r="I10601">
        <v>-0.49267327015872464</v>
      </c>
      <c r="J10601">
        <v>-0.98587245810621349</v>
      </c>
    </row>
    <row r="10602" spans="1:10" x14ac:dyDescent="0.2">
      <c r="A10602">
        <v>35220137</v>
      </c>
      <c r="B10602">
        <v>440</v>
      </c>
      <c r="C10602">
        <v>2</v>
      </c>
      <c r="D10602">
        <v>2</v>
      </c>
      <c r="E10602">
        <v>2</v>
      </c>
      <c r="F10602">
        <v>1</v>
      </c>
      <c r="G10602">
        <v>-0.42338080447812865</v>
      </c>
      <c r="H10602">
        <v>-0.48978581462829979</v>
      </c>
      <c r="I10602">
        <v>-0.66124761591309911</v>
      </c>
      <c r="J10602">
        <v>-0.71177938598632684</v>
      </c>
    </row>
    <row r="10603" spans="1:10" x14ac:dyDescent="0.2">
      <c r="A10603">
        <v>35220138</v>
      </c>
      <c r="B10603">
        <v>516</v>
      </c>
      <c r="C10603">
        <v>2</v>
      </c>
      <c r="D10603">
        <v>2</v>
      </c>
      <c r="E10603">
        <v>3</v>
      </c>
      <c r="F10603">
        <v>1</v>
      </c>
      <c r="G10603">
        <v>-0.75421189799226929</v>
      </c>
      <c r="H10603">
        <v>-0.65660388552613846</v>
      </c>
      <c r="I10603">
        <v>-7.1885040869965472E-2</v>
      </c>
      <c r="J10603">
        <v>-1.0470076004575049</v>
      </c>
    </row>
    <row r="10604" spans="1:10" x14ac:dyDescent="0.2">
      <c r="A10604">
        <v>35220139</v>
      </c>
      <c r="B10604">
        <v>544</v>
      </c>
      <c r="C10604">
        <v>2</v>
      </c>
      <c r="D10604">
        <v>3</v>
      </c>
      <c r="E10604">
        <v>2</v>
      </c>
      <c r="F10604">
        <v>1</v>
      </c>
      <c r="G10604">
        <v>-0.67303913395382864</v>
      </c>
      <c r="H10604">
        <v>-0.39476007360915399</v>
      </c>
      <c r="I10604">
        <v>-0.48297940989405397</v>
      </c>
      <c r="J10604">
        <v>-1.5267815657807078</v>
      </c>
    </row>
    <row r="10605" spans="1:10" x14ac:dyDescent="0.2">
      <c r="A10605">
        <v>35220140</v>
      </c>
      <c r="B10605">
        <v>446</v>
      </c>
      <c r="C10605">
        <v>2</v>
      </c>
      <c r="D10605">
        <v>2</v>
      </c>
      <c r="E10605">
        <v>2</v>
      </c>
      <c r="F10605">
        <v>1</v>
      </c>
      <c r="G10605">
        <v>-0.65454316029093074</v>
      </c>
      <c r="H10605">
        <v>-0.55194937844779524</v>
      </c>
      <c r="I10605">
        <v>-0.32031482721922278</v>
      </c>
      <c r="J10605">
        <v>-0.88392097802827507</v>
      </c>
    </row>
    <row r="10606" spans="1:10" x14ac:dyDescent="0.2">
      <c r="A10606">
        <v>35220141</v>
      </c>
      <c r="B10606">
        <v>765</v>
      </c>
      <c r="C10606">
        <v>3</v>
      </c>
      <c r="D10606">
        <v>3</v>
      </c>
      <c r="E10606">
        <v>3</v>
      </c>
      <c r="F10606">
        <v>1</v>
      </c>
      <c r="G10606">
        <v>-0.1584421529021795</v>
      </c>
      <c r="H10606">
        <v>-0.3706704387336055</v>
      </c>
      <c r="I10606">
        <v>-0.13773963791807098</v>
      </c>
      <c r="J10606">
        <v>-0.89234522957594442</v>
      </c>
    </row>
    <row r="10607" spans="1:10" x14ac:dyDescent="0.2">
      <c r="A10607">
        <v>35220142</v>
      </c>
      <c r="B10607">
        <v>589</v>
      </c>
      <c r="C10607">
        <v>2</v>
      </c>
      <c r="D10607">
        <v>3</v>
      </c>
      <c r="E10607">
        <v>2</v>
      </c>
      <c r="F10607">
        <v>1</v>
      </c>
      <c r="G10607">
        <v>-0.72508202058629689</v>
      </c>
      <c r="H10607">
        <v>-0.12628726323364553</v>
      </c>
      <c r="I10607">
        <v>-0.37750798427709331</v>
      </c>
      <c r="J10607">
        <v>-1.3725418924481634</v>
      </c>
    </row>
    <row r="10608" spans="1:10" x14ac:dyDescent="0.2">
      <c r="A10608">
        <v>35220143</v>
      </c>
      <c r="B10608">
        <v>513</v>
      </c>
      <c r="C10608">
        <v>1</v>
      </c>
      <c r="D10608">
        <v>4</v>
      </c>
      <c r="E10608">
        <v>2</v>
      </c>
      <c r="F10608">
        <v>1</v>
      </c>
      <c r="G10608">
        <v>-0.963365414428764</v>
      </c>
      <c r="H10608">
        <v>-2.3902829334740416E-3</v>
      </c>
      <c r="I10608">
        <v>-0.35135484936242534</v>
      </c>
      <c r="J10608">
        <v>-1.3183940888481671</v>
      </c>
    </row>
    <row r="10609" spans="1:10" x14ac:dyDescent="0.2">
      <c r="A10609">
        <v>35220144</v>
      </c>
      <c r="B10609">
        <v>891</v>
      </c>
      <c r="C10609">
        <v>2</v>
      </c>
      <c r="D10609">
        <v>4</v>
      </c>
      <c r="E10609">
        <v>2</v>
      </c>
      <c r="F10609">
        <v>1</v>
      </c>
      <c r="G10609">
        <v>-0.54817309845987605</v>
      </c>
      <c r="H10609">
        <v>-1.6534534965666009E-2</v>
      </c>
      <c r="I10609">
        <v>-0.67108647090268581</v>
      </c>
      <c r="J10609">
        <v>-0.80248349980369427</v>
      </c>
    </row>
    <row r="10610" spans="1:10" x14ac:dyDescent="0.2">
      <c r="A10610">
        <v>35220145</v>
      </c>
      <c r="B10610">
        <v>798</v>
      </c>
      <c r="C10610">
        <v>2</v>
      </c>
      <c r="D10610">
        <v>4</v>
      </c>
      <c r="E10610">
        <v>2</v>
      </c>
      <c r="F10610">
        <v>1</v>
      </c>
      <c r="G10610">
        <v>-0.73370142246823611</v>
      </c>
      <c r="H10610">
        <v>5.6933561816167905E-2</v>
      </c>
      <c r="I10610">
        <v>-0.59632959394151719</v>
      </c>
      <c r="J10610">
        <v>-1.3746047620721384</v>
      </c>
    </row>
    <row r="10611" spans="1:10" x14ac:dyDescent="0.2">
      <c r="A10611">
        <v>35220146</v>
      </c>
      <c r="B10611">
        <v>477</v>
      </c>
      <c r="C10611">
        <v>3</v>
      </c>
      <c r="D10611">
        <v>1</v>
      </c>
      <c r="E10611">
        <v>4</v>
      </c>
      <c r="F10611">
        <v>1</v>
      </c>
      <c r="G10611">
        <v>-0.337717084182662</v>
      </c>
      <c r="H10611">
        <v>-0.85663921743159088</v>
      </c>
      <c r="I10611">
        <v>0.17542600371569481</v>
      </c>
      <c r="J10611">
        <v>-0.87488779998058519</v>
      </c>
    </row>
    <row r="10612" spans="1:10" x14ac:dyDescent="0.2">
      <c r="A10612">
        <v>35220147</v>
      </c>
      <c r="B10612">
        <v>558</v>
      </c>
      <c r="C10612">
        <v>3</v>
      </c>
      <c r="D10612">
        <v>2</v>
      </c>
      <c r="E10612">
        <v>3</v>
      </c>
      <c r="F10612">
        <v>1</v>
      </c>
      <c r="G10612">
        <v>-0.25070661802236327</v>
      </c>
      <c r="H10612">
        <v>-0.70809303252330269</v>
      </c>
      <c r="I10612">
        <v>-0.2342239263503699</v>
      </c>
      <c r="J10612">
        <v>-1.0927407496317094</v>
      </c>
    </row>
    <row r="10613" spans="1:10" x14ac:dyDescent="0.2">
      <c r="A10613">
        <v>35220148</v>
      </c>
      <c r="B10613">
        <v>502</v>
      </c>
      <c r="C10613">
        <v>3</v>
      </c>
      <c r="D10613">
        <v>2</v>
      </c>
      <c r="E10613">
        <v>4</v>
      </c>
      <c r="F10613">
        <v>1</v>
      </c>
      <c r="G10613">
        <v>-0.29465532848404041</v>
      </c>
      <c r="H10613">
        <v>-0.76137407984098282</v>
      </c>
      <c r="I10613">
        <v>7.7955514975985324E-2</v>
      </c>
      <c r="J10613">
        <v>-1.2745164226337571</v>
      </c>
    </row>
    <row r="10614" spans="1:10" x14ac:dyDescent="0.2">
      <c r="A10614">
        <v>35220149</v>
      </c>
      <c r="B10614">
        <v>556</v>
      </c>
      <c r="C10614">
        <v>2</v>
      </c>
      <c r="D10614">
        <v>2</v>
      </c>
      <c r="E10614">
        <v>3</v>
      </c>
      <c r="F10614">
        <v>1</v>
      </c>
      <c r="G10614">
        <v>-0.43296329565871561</v>
      </c>
      <c r="H10614">
        <v>-0.62592801374617801</v>
      </c>
      <c r="I10614">
        <v>-0.15011737166603806</v>
      </c>
      <c r="J10614">
        <v>-1.1520387852064689</v>
      </c>
    </row>
    <row r="10615" spans="1:10" x14ac:dyDescent="0.2">
      <c r="A10615">
        <v>35220150</v>
      </c>
      <c r="B10615">
        <v>560</v>
      </c>
      <c r="C10615">
        <v>3</v>
      </c>
      <c r="D10615">
        <v>2</v>
      </c>
      <c r="E10615">
        <v>3</v>
      </c>
      <c r="F10615">
        <v>1</v>
      </c>
      <c r="G10615">
        <v>-0.26668585640998177</v>
      </c>
      <c r="H10615">
        <v>-0.5350791725629227</v>
      </c>
      <c r="I10615">
        <v>1.5109709248692815E-2</v>
      </c>
      <c r="J10615">
        <v>-0.91767821041802722</v>
      </c>
    </row>
    <row r="10616" spans="1:10" x14ac:dyDescent="0.2">
      <c r="A10616">
        <v>35220151</v>
      </c>
      <c r="B10616">
        <v>513</v>
      </c>
      <c r="C10616">
        <v>3</v>
      </c>
      <c r="D10616">
        <v>1</v>
      </c>
      <c r="E10616">
        <v>3</v>
      </c>
      <c r="F10616">
        <v>2</v>
      </c>
      <c r="G10616">
        <v>-0.19453541982748745</v>
      </c>
      <c r="H10616">
        <v>-0.84718303985688947</v>
      </c>
      <c r="I10616">
        <v>-0.23273750027459747</v>
      </c>
      <c r="J10616">
        <v>-0.64235509738184793</v>
      </c>
    </row>
    <row r="10617" spans="1:10" x14ac:dyDescent="0.2">
      <c r="A10617">
        <v>35220152</v>
      </c>
      <c r="B10617">
        <v>495</v>
      </c>
      <c r="C10617">
        <v>3</v>
      </c>
      <c r="D10617">
        <v>3</v>
      </c>
      <c r="E10617">
        <v>2</v>
      </c>
      <c r="F10617">
        <v>1</v>
      </c>
      <c r="G10617">
        <v>-0.14846956573514353</v>
      </c>
      <c r="H10617">
        <v>-0.27933880182638537</v>
      </c>
      <c r="I10617">
        <v>-0.42987361271301416</v>
      </c>
      <c r="J10617">
        <v>-0.84072318102613264</v>
      </c>
    </row>
    <row r="10618" spans="1:10" x14ac:dyDescent="0.2">
      <c r="A10618">
        <v>35220153</v>
      </c>
      <c r="B10618">
        <v>537</v>
      </c>
      <c r="C10618">
        <v>3</v>
      </c>
      <c r="D10618">
        <v>1</v>
      </c>
      <c r="E10618">
        <v>4</v>
      </c>
      <c r="F10618">
        <v>2</v>
      </c>
      <c r="G10618">
        <v>-0.30494935535510398</v>
      </c>
      <c r="H10618">
        <v>-0.97712032863667764</v>
      </c>
      <c r="I10618">
        <v>0.21234962172887042</v>
      </c>
      <c r="J10618">
        <v>-0.62444072842906717</v>
      </c>
    </row>
    <row r="10619" spans="1:10" x14ac:dyDescent="0.2">
      <c r="A10619">
        <v>35220154</v>
      </c>
      <c r="B10619">
        <v>728</v>
      </c>
      <c r="C10619">
        <v>2</v>
      </c>
      <c r="D10619">
        <v>2</v>
      </c>
      <c r="E10619">
        <v>2</v>
      </c>
      <c r="F10619">
        <v>1</v>
      </c>
      <c r="G10619">
        <v>-0.5348014755210142</v>
      </c>
      <c r="H10619">
        <v>-0.43865028024505748</v>
      </c>
      <c r="I10619">
        <v>-0.61793417265149386</v>
      </c>
      <c r="J10619">
        <v>-0.93383375207145169</v>
      </c>
    </row>
    <row r="10620" spans="1:10" x14ac:dyDescent="0.2">
      <c r="A10620">
        <v>35230052</v>
      </c>
      <c r="B10620">
        <v>531</v>
      </c>
      <c r="C10620">
        <v>4</v>
      </c>
      <c r="D10620">
        <v>4</v>
      </c>
      <c r="E10620">
        <v>5</v>
      </c>
      <c r="F10620">
        <v>2</v>
      </c>
      <c r="G10620">
        <v>6.7163458576370572E-2</v>
      </c>
      <c r="H10620">
        <v>0.5415205200506219</v>
      </c>
      <c r="I10620">
        <v>0.83614082652264043</v>
      </c>
      <c r="J10620">
        <v>-0.57247946124384075</v>
      </c>
    </row>
    <row r="10621" spans="1:10" x14ac:dyDescent="0.2">
      <c r="A10621">
        <v>35230054</v>
      </c>
      <c r="B10621">
        <v>473</v>
      </c>
      <c r="C10621">
        <v>3</v>
      </c>
      <c r="D10621">
        <v>2</v>
      </c>
      <c r="E10621">
        <v>5</v>
      </c>
      <c r="F10621">
        <v>1</v>
      </c>
      <c r="G10621">
        <v>-0.33331670891786613</v>
      </c>
      <c r="H10621">
        <v>-0.74960458176950917</v>
      </c>
      <c r="I10621">
        <v>0.74769943704526531</v>
      </c>
      <c r="J10621">
        <v>-0.73701493372490667</v>
      </c>
    </row>
    <row r="10622" spans="1:10" x14ac:dyDescent="0.2">
      <c r="A10622">
        <v>35230055</v>
      </c>
      <c r="B10622">
        <v>512</v>
      </c>
      <c r="C10622">
        <v>3</v>
      </c>
      <c r="D10622">
        <v>2</v>
      </c>
      <c r="E10622">
        <v>4</v>
      </c>
      <c r="F10622">
        <v>2</v>
      </c>
      <c r="G10622">
        <v>-2.6543064978079289E-2</v>
      </c>
      <c r="H10622">
        <v>-0.62411844773816127</v>
      </c>
      <c r="I10622">
        <v>0.36215524974910002</v>
      </c>
      <c r="J10622">
        <v>-0.56879248638583713</v>
      </c>
    </row>
    <row r="10623" spans="1:10" x14ac:dyDescent="0.2">
      <c r="A10623">
        <v>35230056</v>
      </c>
      <c r="B10623">
        <v>484</v>
      </c>
      <c r="C10623">
        <v>3</v>
      </c>
      <c r="D10623">
        <v>1</v>
      </c>
      <c r="E10623">
        <v>5</v>
      </c>
      <c r="F10623">
        <v>2</v>
      </c>
      <c r="G10623">
        <v>-0.27935679840547589</v>
      </c>
      <c r="H10623">
        <v>-1.0061734228479833</v>
      </c>
      <c r="I10623">
        <v>1.0097539449974609</v>
      </c>
      <c r="J10623">
        <v>-0.4937900569571323</v>
      </c>
    </row>
    <row r="10624" spans="1:10" x14ac:dyDescent="0.2">
      <c r="A10624">
        <v>35230057</v>
      </c>
      <c r="B10624">
        <v>604</v>
      </c>
      <c r="C10624">
        <v>4</v>
      </c>
      <c r="D10624">
        <v>2</v>
      </c>
      <c r="E10624">
        <v>5</v>
      </c>
      <c r="F10624">
        <v>2</v>
      </c>
      <c r="G10624">
        <v>5.5749300148185577E-2</v>
      </c>
      <c r="H10624">
        <v>-0.64913296957257982</v>
      </c>
      <c r="I10624">
        <v>0.98878550591948022</v>
      </c>
      <c r="J10624">
        <v>-0.59089942833980091</v>
      </c>
    </row>
    <row r="10625" spans="1:10" x14ac:dyDescent="0.2">
      <c r="A10625">
        <v>35230058</v>
      </c>
      <c r="B10625">
        <v>496</v>
      </c>
      <c r="C10625">
        <v>4</v>
      </c>
      <c r="D10625">
        <v>2</v>
      </c>
      <c r="E10625">
        <v>5</v>
      </c>
      <c r="F10625">
        <v>2</v>
      </c>
      <c r="G10625">
        <v>0.62780500313420351</v>
      </c>
      <c r="H10625">
        <v>-0.61231030099967199</v>
      </c>
      <c r="I10625">
        <v>0.56513689408095547</v>
      </c>
      <c r="J10625">
        <v>-0.47524492251630579</v>
      </c>
    </row>
    <row r="10626" spans="1:10" x14ac:dyDescent="0.2">
      <c r="A10626">
        <v>35230059</v>
      </c>
      <c r="B10626">
        <v>690</v>
      </c>
      <c r="C10626">
        <v>5</v>
      </c>
      <c r="D10626">
        <v>4</v>
      </c>
      <c r="E10626">
        <v>5</v>
      </c>
      <c r="F10626">
        <v>2</v>
      </c>
      <c r="G10626">
        <v>1.0023095178918748</v>
      </c>
      <c r="H10626">
        <v>0.12262909232205088</v>
      </c>
      <c r="I10626">
        <v>1.0462040132289179</v>
      </c>
      <c r="J10626">
        <v>-0.55579277082188561</v>
      </c>
    </row>
    <row r="10627" spans="1:10" x14ac:dyDescent="0.2">
      <c r="A10627">
        <v>35230060</v>
      </c>
      <c r="B10627">
        <v>499</v>
      </c>
      <c r="C10627">
        <v>3</v>
      </c>
      <c r="D10627">
        <v>1</v>
      </c>
      <c r="E10627">
        <v>5</v>
      </c>
      <c r="F10627">
        <v>2</v>
      </c>
      <c r="G10627">
        <v>-9.492634626606343E-3</v>
      </c>
      <c r="H10627">
        <v>-1.0419010912039814</v>
      </c>
      <c r="I10627">
        <v>0.57142158407151356</v>
      </c>
      <c r="J10627">
        <v>-0.63406456143142065</v>
      </c>
    </row>
    <row r="10628" spans="1:10" x14ac:dyDescent="0.2">
      <c r="A10628">
        <v>35230061</v>
      </c>
      <c r="B10628">
        <v>618</v>
      </c>
      <c r="C10628">
        <v>4</v>
      </c>
      <c r="D10628">
        <v>1</v>
      </c>
      <c r="E10628">
        <v>5</v>
      </c>
      <c r="F10628">
        <v>2</v>
      </c>
      <c r="G10628">
        <v>0.11886774575341162</v>
      </c>
      <c r="H10628">
        <v>-0.99980130135837519</v>
      </c>
      <c r="I10628">
        <v>1.1445368771636004</v>
      </c>
      <c r="J10628">
        <v>-0.62508566801411458</v>
      </c>
    </row>
    <row r="10629" spans="1:10" x14ac:dyDescent="0.2">
      <c r="A10629">
        <v>35230062</v>
      </c>
      <c r="B10629">
        <v>526</v>
      </c>
      <c r="C10629">
        <v>3</v>
      </c>
      <c r="D10629">
        <v>4</v>
      </c>
      <c r="E10629">
        <v>4</v>
      </c>
      <c r="F10629">
        <v>1</v>
      </c>
      <c r="G10629">
        <v>-0.19795364002660087</v>
      </c>
      <c r="H10629">
        <v>0.29617946170776299</v>
      </c>
      <c r="I10629">
        <v>9.4256387075452433E-2</v>
      </c>
      <c r="J10629">
        <v>-1.7295695935079691</v>
      </c>
    </row>
    <row r="10630" spans="1:10" x14ac:dyDescent="0.2">
      <c r="A10630">
        <v>35230063</v>
      </c>
      <c r="B10630">
        <v>465</v>
      </c>
      <c r="C10630">
        <v>4</v>
      </c>
      <c r="D10630">
        <v>2</v>
      </c>
      <c r="E10630">
        <v>4</v>
      </c>
      <c r="F10630">
        <v>2</v>
      </c>
      <c r="G10630">
        <v>0.6251782682313376</v>
      </c>
      <c r="H10630">
        <v>-0.5686437928370246</v>
      </c>
      <c r="I10630">
        <v>0.34767096563319183</v>
      </c>
      <c r="J10630">
        <v>-0.416858789792873</v>
      </c>
    </row>
    <row r="10631" spans="1:10" x14ac:dyDescent="0.2">
      <c r="A10631">
        <v>35230064</v>
      </c>
      <c r="B10631">
        <v>455</v>
      </c>
      <c r="C10631">
        <v>3</v>
      </c>
      <c r="D10631">
        <v>3</v>
      </c>
      <c r="E10631">
        <v>4</v>
      </c>
      <c r="F10631">
        <v>2</v>
      </c>
      <c r="G10631">
        <v>-3.6718654454083191E-2</v>
      </c>
      <c r="H10631">
        <v>-0.23585618233861305</v>
      </c>
      <c r="I10631">
        <v>0.54390807783704687</v>
      </c>
      <c r="J10631">
        <v>-0.50300914331445368</v>
      </c>
    </row>
    <row r="10632" spans="1:10" x14ac:dyDescent="0.2">
      <c r="A10632">
        <v>35230065</v>
      </c>
      <c r="B10632">
        <v>501</v>
      </c>
      <c r="C10632">
        <v>4</v>
      </c>
      <c r="D10632">
        <v>5</v>
      </c>
      <c r="E10632">
        <v>4</v>
      </c>
      <c r="F10632">
        <v>2</v>
      </c>
      <c r="G10632">
        <v>7.4341449726596079E-2</v>
      </c>
      <c r="H10632">
        <v>1.240978899519221</v>
      </c>
      <c r="I10632">
        <v>4.917403068390036E-2</v>
      </c>
      <c r="J10632">
        <v>-0.47630486634239733</v>
      </c>
    </row>
    <row r="10633" spans="1:10" x14ac:dyDescent="0.2">
      <c r="A10633">
        <v>35230066</v>
      </c>
      <c r="B10633">
        <v>540</v>
      </c>
      <c r="C10633">
        <v>4</v>
      </c>
      <c r="D10633">
        <v>4</v>
      </c>
      <c r="E10633">
        <v>3</v>
      </c>
      <c r="F10633">
        <v>4</v>
      </c>
      <c r="G10633">
        <v>2.2016414824341524E-2</v>
      </c>
      <c r="H10633">
        <v>0.53919057523213243</v>
      </c>
      <c r="I10633">
        <v>-8.9144672083434323E-2</v>
      </c>
      <c r="J10633">
        <v>4.7785176216505174E-2</v>
      </c>
    </row>
    <row r="10634" spans="1:10" x14ac:dyDescent="0.2">
      <c r="A10634">
        <v>35230067</v>
      </c>
      <c r="B10634">
        <v>223</v>
      </c>
      <c r="C10634">
        <v>4</v>
      </c>
      <c r="D10634">
        <v>1</v>
      </c>
      <c r="E10634">
        <v>5</v>
      </c>
      <c r="F10634">
        <v>1</v>
      </c>
      <c r="G10634">
        <v>0.29069046932985143</v>
      </c>
      <c r="H10634">
        <v>-0.82980775150809294</v>
      </c>
      <c r="I10634">
        <v>1.3187535246278648</v>
      </c>
      <c r="J10634">
        <v>-0.71199953297183294</v>
      </c>
    </row>
    <row r="10635" spans="1:10" x14ac:dyDescent="0.2">
      <c r="A10635">
        <v>35230068</v>
      </c>
      <c r="B10635">
        <v>304</v>
      </c>
      <c r="C10635">
        <v>3</v>
      </c>
      <c r="D10635">
        <v>1</v>
      </c>
      <c r="E10635">
        <v>5</v>
      </c>
      <c r="F10635">
        <v>2</v>
      </c>
      <c r="G10635">
        <v>-0.25229911626151574</v>
      </c>
      <c r="H10635">
        <v>-0.94668209457882013</v>
      </c>
      <c r="I10635">
        <v>0.90498009344119856</v>
      </c>
      <c r="J10635">
        <v>-0.6248258847902024</v>
      </c>
    </row>
    <row r="10636" spans="1:10" x14ac:dyDescent="0.2">
      <c r="A10636">
        <v>35230069</v>
      </c>
      <c r="B10636">
        <v>493</v>
      </c>
      <c r="C10636">
        <v>4</v>
      </c>
      <c r="D10636">
        <v>5</v>
      </c>
      <c r="E10636">
        <v>1</v>
      </c>
      <c r="F10636">
        <v>4</v>
      </c>
      <c r="G10636">
        <v>0.42307870205684012</v>
      </c>
      <c r="H10636">
        <v>1.7919091489788848</v>
      </c>
      <c r="I10636">
        <v>-1.0019770684092248</v>
      </c>
      <c r="J10636">
        <v>0.67269432508702742</v>
      </c>
    </row>
    <row r="10637" spans="1:10" x14ac:dyDescent="0.2">
      <c r="A10637">
        <v>35230070</v>
      </c>
      <c r="B10637">
        <v>538</v>
      </c>
      <c r="C10637">
        <v>4</v>
      </c>
      <c r="D10637">
        <v>3</v>
      </c>
      <c r="E10637">
        <v>4</v>
      </c>
      <c r="F10637">
        <v>3</v>
      </c>
      <c r="G10637">
        <v>0.60665639707683561</v>
      </c>
      <c r="H10637">
        <v>-0.42623539831726714</v>
      </c>
      <c r="I10637">
        <v>0.14482389103752358</v>
      </c>
      <c r="J10637">
        <v>-0.37844205287870997</v>
      </c>
    </row>
    <row r="10638" spans="1:10" x14ac:dyDescent="0.2">
      <c r="A10638">
        <v>35230071</v>
      </c>
      <c r="B10638">
        <v>1392</v>
      </c>
      <c r="C10638">
        <v>4</v>
      </c>
      <c r="D10638">
        <v>3</v>
      </c>
      <c r="E10638">
        <v>1</v>
      </c>
      <c r="F10638">
        <v>4</v>
      </c>
      <c r="G10638">
        <v>0.36372581012339295</v>
      </c>
      <c r="H10638">
        <v>-7.4134704342240176E-2</v>
      </c>
      <c r="I10638">
        <v>-1.1958774316390841</v>
      </c>
      <c r="J10638">
        <v>0.47908033364083025</v>
      </c>
    </row>
    <row r="10639" spans="1:10" x14ac:dyDescent="0.2">
      <c r="A10639">
        <v>35230074</v>
      </c>
      <c r="B10639">
        <v>543</v>
      </c>
      <c r="C10639">
        <v>5</v>
      </c>
      <c r="D10639">
        <v>5</v>
      </c>
      <c r="E10639">
        <v>5</v>
      </c>
      <c r="F10639">
        <v>2</v>
      </c>
      <c r="G10639">
        <v>1.0189967422619739</v>
      </c>
      <c r="H10639">
        <v>0.711605454586695</v>
      </c>
      <c r="I10639">
        <v>1.0384454186685952</v>
      </c>
      <c r="J10639">
        <v>-0.4493593856507081</v>
      </c>
    </row>
    <row r="10640" spans="1:10" x14ac:dyDescent="0.2">
      <c r="A10640">
        <v>35230075</v>
      </c>
      <c r="B10640">
        <v>0</v>
      </c>
    </row>
    <row r="10641" spans="1:10" x14ac:dyDescent="0.2">
      <c r="A10641">
        <v>35230076</v>
      </c>
      <c r="B10641">
        <v>1222</v>
      </c>
      <c r="C10641">
        <v>5</v>
      </c>
      <c r="D10641">
        <v>4</v>
      </c>
      <c r="E10641">
        <v>5</v>
      </c>
      <c r="F10641">
        <v>2</v>
      </c>
      <c r="G10641">
        <v>2.9181158239740315</v>
      </c>
      <c r="H10641">
        <v>0.5474844872857203</v>
      </c>
      <c r="I10641">
        <v>6.8431875185487216</v>
      </c>
      <c r="J10641">
        <v>-0.62087676482897736</v>
      </c>
    </row>
    <row r="10642" spans="1:10" x14ac:dyDescent="0.2">
      <c r="A10642">
        <v>35230077</v>
      </c>
      <c r="B10642">
        <v>726</v>
      </c>
      <c r="C10642">
        <v>5</v>
      </c>
      <c r="D10642">
        <v>3</v>
      </c>
      <c r="E10642">
        <v>4</v>
      </c>
      <c r="F10642">
        <v>4</v>
      </c>
      <c r="G10642">
        <v>1.1583014438337678</v>
      </c>
      <c r="H10642">
        <v>-0.17380699188935136</v>
      </c>
      <c r="I10642">
        <v>0.28702778722133349</v>
      </c>
      <c r="J10642">
        <v>0.265672959224654</v>
      </c>
    </row>
    <row r="10643" spans="1:10" x14ac:dyDescent="0.2">
      <c r="A10643">
        <v>35230078</v>
      </c>
      <c r="B10643">
        <v>505</v>
      </c>
      <c r="C10643">
        <v>3</v>
      </c>
      <c r="D10643">
        <v>2</v>
      </c>
      <c r="E10643">
        <v>3</v>
      </c>
      <c r="F10643">
        <v>2</v>
      </c>
      <c r="G10643">
        <v>-5.072659347182519E-2</v>
      </c>
      <c r="H10643">
        <v>-0.68486558097873385</v>
      </c>
      <c r="I10643">
        <v>-0.2722951505957304</v>
      </c>
      <c r="J10643">
        <v>-0.61161173749473663</v>
      </c>
    </row>
    <row r="10644" spans="1:10" x14ac:dyDescent="0.2">
      <c r="A10644">
        <v>35230079</v>
      </c>
      <c r="B10644">
        <v>449</v>
      </c>
      <c r="C10644">
        <v>5</v>
      </c>
      <c r="D10644">
        <v>4</v>
      </c>
      <c r="E10644">
        <v>3</v>
      </c>
      <c r="F10644">
        <v>4</v>
      </c>
      <c r="G10644">
        <v>1.2906137394723851</v>
      </c>
      <c r="H10644">
        <v>0.27751923988850996</v>
      </c>
      <c r="I10644">
        <v>-0.25298626099544458</v>
      </c>
      <c r="J10644">
        <v>0.29309646447533194</v>
      </c>
    </row>
    <row r="10645" spans="1:10" x14ac:dyDescent="0.2">
      <c r="A10645">
        <v>35230080</v>
      </c>
      <c r="B10645">
        <v>499</v>
      </c>
      <c r="C10645">
        <v>3</v>
      </c>
      <c r="D10645">
        <v>3</v>
      </c>
      <c r="E10645">
        <v>2</v>
      </c>
      <c r="F10645">
        <v>2</v>
      </c>
      <c r="G10645">
        <v>-0.10566688742685509</v>
      </c>
      <c r="H10645">
        <v>-0.42442078807666539</v>
      </c>
      <c r="I10645">
        <v>-0.36050996284296077</v>
      </c>
      <c r="J10645">
        <v>-0.48774223398549049</v>
      </c>
    </row>
    <row r="10646" spans="1:10" x14ac:dyDescent="0.2">
      <c r="A10646">
        <v>35230081</v>
      </c>
      <c r="B10646">
        <v>427</v>
      </c>
      <c r="C10646">
        <v>5</v>
      </c>
      <c r="D10646">
        <v>4</v>
      </c>
      <c r="E10646">
        <v>3</v>
      </c>
      <c r="F10646">
        <v>3</v>
      </c>
      <c r="G10646">
        <v>2.111321239651522</v>
      </c>
      <c r="H10646">
        <v>0.17918294039765331</v>
      </c>
      <c r="I10646">
        <v>2.651000413709681E-2</v>
      </c>
      <c r="J10646">
        <v>-0.25349176124141082</v>
      </c>
    </row>
    <row r="10647" spans="1:10" x14ac:dyDescent="0.2">
      <c r="A10647">
        <v>35230082</v>
      </c>
      <c r="B10647">
        <v>485</v>
      </c>
      <c r="C10647">
        <v>5</v>
      </c>
      <c r="D10647">
        <v>2</v>
      </c>
      <c r="E10647">
        <v>4</v>
      </c>
      <c r="F10647">
        <v>2</v>
      </c>
      <c r="G10647">
        <v>0.95484788976860879</v>
      </c>
      <c r="H10647">
        <v>-0.59744860360029262</v>
      </c>
      <c r="I10647">
        <v>0.5469788617560829</v>
      </c>
      <c r="J10647">
        <v>-0.45957762131149943</v>
      </c>
    </row>
    <row r="10648" spans="1:10" x14ac:dyDescent="0.2">
      <c r="A10648">
        <v>35230083</v>
      </c>
      <c r="B10648">
        <v>450</v>
      </c>
      <c r="C10648">
        <v>4</v>
      </c>
      <c r="D10648">
        <v>3</v>
      </c>
      <c r="E10648">
        <v>1</v>
      </c>
      <c r="F10648">
        <v>1</v>
      </c>
      <c r="G10648">
        <v>6.8362374215202429E-2</v>
      </c>
      <c r="H10648">
        <v>-0.20636664770896745</v>
      </c>
      <c r="I10648">
        <v>-0.83393930544833728</v>
      </c>
      <c r="J10648">
        <v>-0.89324664233348117</v>
      </c>
    </row>
    <row r="10649" spans="1:10" x14ac:dyDescent="0.2">
      <c r="A10649">
        <v>35230084</v>
      </c>
      <c r="B10649">
        <v>486</v>
      </c>
      <c r="C10649">
        <v>3</v>
      </c>
      <c r="D10649">
        <v>1</v>
      </c>
      <c r="E10649">
        <v>2</v>
      </c>
      <c r="F10649">
        <v>3</v>
      </c>
      <c r="G10649">
        <v>-0.19575378498738041</v>
      </c>
      <c r="H10649">
        <v>-0.8299442559206045</v>
      </c>
      <c r="I10649">
        <v>-0.66927096270606945</v>
      </c>
      <c r="J10649">
        <v>-0.35056853049532855</v>
      </c>
    </row>
    <row r="10650" spans="1:10" x14ac:dyDescent="0.2">
      <c r="A10650">
        <v>35230085</v>
      </c>
      <c r="B10650">
        <v>546</v>
      </c>
      <c r="C10650">
        <v>5</v>
      </c>
      <c r="D10650">
        <v>2</v>
      </c>
      <c r="E10650">
        <v>1</v>
      </c>
      <c r="F10650">
        <v>1</v>
      </c>
      <c r="G10650">
        <v>0.71629026863378764</v>
      </c>
      <c r="H10650">
        <v>-0.56605220241506882</v>
      </c>
      <c r="I10650">
        <v>-0.79295989501755959</v>
      </c>
      <c r="J10650">
        <v>-0.94858490354193425</v>
      </c>
    </row>
    <row r="10651" spans="1:10" x14ac:dyDescent="0.2">
      <c r="A10651">
        <v>35230086</v>
      </c>
      <c r="B10651">
        <v>503</v>
      </c>
      <c r="C10651">
        <v>5</v>
      </c>
      <c r="D10651">
        <v>4</v>
      </c>
      <c r="E10651">
        <v>3</v>
      </c>
      <c r="F10651">
        <v>1</v>
      </c>
      <c r="G10651">
        <v>1.5557844299397858</v>
      </c>
      <c r="H10651">
        <v>8.2572063420144476E-3</v>
      </c>
      <c r="I10651">
        <v>-0.20698092012687647</v>
      </c>
      <c r="J10651">
        <v>-0.79796288229731627</v>
      </c>
    </row>
    <row r="10652" spans="1:10" x14ac:dyDescent="0.2">
      <c r="A10652">
        <v>35230087</v>
      </c>
      <c r="B10652">
        <v>426</v>
      </c>
      <c r="C10652">
        <v>5</v>
      </c>
      <c r="D10652">
        <v>4</v>
      </c>
      <c r="E10652">
        <v>1</v>
      </c>
      <c r="F10652">
        <v>4</v>
      </c>
      <c r="G10652">
        <v>3.3449607264371419</v>
      </c>
      <c r="H10652">
        <v>7.4956201307735892E-2</v>
      </c>
      <c r="I10652">
        <v>-1.5621028460317408</v>
      </c>
      <c r="J10652">
        <v>0.64990712564752173</v>
      </c>
    </row>
    <row r="10653" spans="1:10" x14ac:dyDescent="0.2">
      <c r="A10653">
        <v>35230088</v>
      </c>
      <c r="B10653">
        <v>505</v>
      </c>
      <c r="C10653">
        <v>5</v>
      </c>
      <c r="D10653">
        <v>5</v>
      </c>
      <c r="E10653">
        <v>2</v>
      </c>
      <c r="F10653">
        <v>4</v>
      </c>
      <c r="G10653">
        <v>3.4101060263581591</v>
      </c>
      <c r="H10653">
        <v>1.0654288708336281</v>
      </c>
      <c r="I10653">
        <v>-0.38515151282816951</v>
      </c>
      <c r="J10653">
        <v>0.15764466838493979</v>
      </c>
    </row>
    <row r="10654" spans="1:10" x14ac:dyDescent="0.2">
      <c r="A10654">
        <v>35230089</v>
      </c>
      <c r="B10654">
        <v>417</v>
      </c>
      <c r="C10654">
        <v>5</v>
      </c>
      <c r="D10654">
        <v>2</v>
      </c>
      <c r="E10654">
        <v>3</v>
      </c>
      <c r="F10654">
        <v>3</v>
      </c>
      <c r="G10654">
        <v>1.2896504640122692</v>
      </c>
      <c r="H10654">
        <v>-0.74750436943762166</v>
      </c>
      <c r="I10654">
        <v>-0.24470092217166217</v>
      </c>
      <c r="J10654">
        <v>-0.37933709649955782</v>
      </c>
    </row>
    <row r="10655" spans="1:10" x14ac:dyDescent="0.2">
      <c r="A10655">
        <v>35230090</v>
      </c>
      <c r="B10655">
        <v>502</v>
      </c>
      <c r="C10655">
        <v>5</v>
      </c>
      <c r="D10655">
        <v>3</v>
      </c>
      <c r="E10655">
        <v>2</v>
      </c>
      <c r="F10655">
        <v>1</v>
      </c>
      <c r="G10655">
        <v>1.3614280897847841</v>
      </c>
      <c r="H10655">
        <v>-0.35912611226717928</v>
      </c>
      <c r="I10655">
        <v>-0.63163558440732992</v>
      </c>
      <c r="J10655">
        <v>-0.89483101499884676</v>
      </c>
    </row>
    <row r="10656" spans="1:10" x14ac:dyDescent="0.2">
      <c r="A10656">
        <v>35230091</v>
      </c>
      <c r="B10656">
        <v>387</v>
      </c>
      <c r="C10656">
        <v>4</v>
      </c>
      <c r="D10656">
        <v>3</v>
      </c>
      <c r="E10656">
        <v>1</v>
      </c>
      <c r="F10656">
        <v>1</v>
      </c>
      <c r="G10656">
        <v>0.45755957321713514</v>
      </c>
      <c r="H10656">
        <v>-0.269780097671529</v>
      </c>
      <c r="I10656">
        <v>-1.1435127639928535</v>
      </c>
      <c r="J10656">
        <v>-0.99925121514083737</v>
      </c>
    </row>
    <row r="10657" spans="1:10" x14ac:dyDescent="0.2">
      <c r="A10657">
        <v>35230092</v>
      </c>
      <c r="B10657">
        <v>508</v>
      </c>
      <c r="C10657">
        <v>4</v>
      </c>
      <c r="D10657">
        <v>3</v>
      </c>
      <c r="E10657">
        <v>2</v>
      </c>
      <c r="F10657">
        <v>2</v>
      </c>
      <c r="G10657">
        <v>8.1749163399278277E-2</v>
      </c>
      <c r="H10657">
        <v>-0.35166328566185956</v>
      </c>
      <c r="I10657">
        <v>-0.70700091187571024</v>
      </c>
      <c r="J10657">
        <v>-0.52597329584677555</v>
      </c>
    </row>
    <row r="10658" spans="1:10" x14ac:dyDescent="0.2">
      <c r="A10658">
        <v>35230093</v>
      </c>
      <c r="B10658">
        <v>463</v>
      </c>
      <c r="C10658">
        <v>4</v>
      </c>
      <c r="D10658">
        <v>3</v>
      </c>
      <c r="E10658">
        <v>1</v>
      </c>
      <c r="F10658">
        <v>1</v>
      </c>
      <c r="G10658">
        <v>5.3966463618499716E-2</v>
      </c>
      <c r="H10658">
        <v>-0.12922313290960308</v>
      </c>
      <c r="I10658">
        <v>-0.85224906964758995</v>
      </c>
      <c r="J10658">
        <v>-1.0551654887487432</v>
      </c>
    </row>
    <row r="10659" spans="1:10" x14ac:dyDescent="0.2">
      <c r="A10659">
        <v>35230094</v>
      </c>
      <c r="B10659">
        <v>494</v>
      </c>
      <c r="C10659">
        <v>3</v>
      </c>
      <c r="D10659">
        <v>4</v>
      </c>
      <c r="E10659">
        <v>2</v>
      </c>
      <c r="F10659">
        <v>1</v>
      </c>
      <c r="G10659">
        <v>-7.4308631906570888E-2</v>
      </c>
      <c r="H10659">
        <v>0.10132225842485709</v>
      </c>
      <c r="I10659">
        <v>-0.67875083710228323</v>
      </c>
      <c r="J10659">
        <v>-1.2242638682520988</v>
      </c>
    </row>
    <row r="10660" spans="1:10" x14ac:dyDescent="0.2">
      <c r="A10660">
        <v>35230095</v>
      </c>
      <c r="B10660">
        <v>470</v>
      </c>
      <c r="C10660">
        <v>4</v>
      </c>
      <c r="D10660">
        <v>3</v>
      </c>
      <c r="E10660">
        <v>1</v>
      </c>
      <c r="F10660">
        <v>1</v>
      </c>
      <c r="G10660">
        <v>0.18074409528056518</v>
      </c>
      <c r="H10660">
        <v>-0.19949986936611899</v>
      </c>
      <c r="I10660">
        <v>-0.94940399134372166</v>
      </c>
      <c r="J10660">
        <v>-0.75757130935177619</v>
      </c>
    </row>
    <row r="10661" spans="1:10" x14ac:dyDescent="0.2">
      <c r="A10661">
        <v>35230096</v>
      </c>
      <c r="B10661">
        <v>515</v>
      </c>
      <c r="C10661">
        <v>5</v>
      </c>
      <c r="D10661">
        <v>3</v>
      </c>
      <c r="E10661">
        <v>3</v>
      </c>
      <c r="F10661">
        <v>1</v>
      </c>
      <c r="G10661">
        <v>1.837802940198797</v>
      </c>
      <c r="H10661">
        <v>-6.5414512492186383E-2</v>
      </c>
      <c r="I10661">
        <v>-3.3251121222129809E-2</v>
      </c>
      <c r="J10661">
        <v>-1.0131178494250859</v>
      </c>
    </row>
    <row r="10662" spans="1:10" x14ac:dyDescent="0.2">
      <c r="A10662">
        <v>35230097</v>
      </c>
      <c r="B10662">
        <v>712</v>
      </c>
      <c r="C10662">
        <v>5</v>
      </c>
      <c r="D10662">
        <v>4</v>
      </c>
      <c r="E10662">
        <v>4</v>
      </c>
      <c r="F10662">
        <v>4</v>
      </c>
      <c r="G10662">
        <v>3.1119874595601509</v>
      </c>
      <c r="H10662">
        <v>0.12816376886069741</v>
      </c>
      <c r="I10662">
        <v>0.51901727522947361</v>
      </c>
      <c r="J10662">
        <v>3.7037230215258843E-3</v>
      </c>
    </row>
    <row r="10663" spans="1:10" x14ac:dyDescent="0.2">
      <c r="A10663">
        <v>35230100</v>
      </c>
      <c r="B10663">
        <v>400</v>
      </c>
      <c r="C10663">
        <v>4</v>
      </c>
      <c r="D10663">
        <v>1</v>
      </c>
      <c r="E10663">
        <v>4</v>
      </c>
      <c r="F10663">
        <v>2</v>
      </c>
      <c r="G10663">
        <v>0.29920411310269329</v>
      </c>
      <c r="H10663">
        <v>-0.78443059241589019</v>
      </c>
      <c r="I10663">
        <v>0.21902560576660562</v>
      </c>
      <c r="J10663">
        <v>-0.5981232023539913</v>
      </c>
    </row>
    <row r="10664" spans="1:10" x14ac:dyDescent="0.2">
      <c r="A10664">
        <v>35230101</v>
      </c>
      <c r="B10664">
        <v>428</v>
      </c>
      <c r="C10664">
        <v>4</v>
      </c>
      <c r="D10664">
        <v>4</v>
      </c>
      <c r="E10664">
        <v>4</v>
      </c>
      <c r="F10664">
        <v>3</v>
      </c>
      <c r="G10664">
        <v>0.43631644206962938</v>
      </c>
      <c r="H10664">
        <v>0.21187361001189123</v>
      </c>
      <c r="I10664">
        <v>0.10907562502497051</v>
      </c>
      <c r="J10664">
        <v>-0.29894171322364482</v>
      </c>
    </row>
    <row r="10665" spans="1:10" x14ac:dyDescent="0.2">
      <c r="A10665">
        <v>35230102</v>
      </c>
      <c r="B10665">
        <v>435</v>
      </c>
      <c r="C10665">
        <v>5</v>
      </c>
      <c r="D10665">
        <v>4</v>
      </c>
      <c r="E10665">
        <v>2</v>
      </c>
      <c r="F10665">
        <v>1</v>
      </c>
      <c r="G10665">
        <v>0.77762205697773679</v>
      </c>
      <c r="H10665">
        <v>0.40197736873044121</v>
      </c>
      <c r="I10665">
        <v>-0.67931158564942939</v>
      </c>
      <c r="J10665">
        <v>-0.74463263914614586</v>
      </c>
    </row>
    <row r="10666" spans="1:10" x14ac:dyDescent="0.2">
      <c r="A10666">
        <v>35230103</v>
      </c>
      <c r="B10666">
        <v>417</v>
      </c>
      <c r="C10666">
        <v>4</v>
      </c>
      <c r="D10666">
        <v>4</v>
      </c>
      <c r="E10666">
        <v>1</v>
      </c>
      <c r="F10666">
        <v>1</v>
      </c>
      <c r="G10666">
        <v>7.0173636161356134E-2</v>
      </c>
      <c r="H10666">
        <v>-3.5125412644571682E-2</v>
      </c>
      <c r="I10666">
        <v>-0.91131944736574666</v>
      </c>
      <c r="J10666">
        <v>-0.78816548829860167</v>
      </c>
    </row>
    <row r="10667" spans="1:10" x14ac:dyDescent="0.2">
      <c r="A10667">
        <v>35230104</v>
      </c>
      <c r="B10667">
        <v>766</v>
      </c>
      <c r="C10667">
        <v>5</v>
      </c>
      <c r="D10667">
        <v>5</v>
      </c>
      <c r="E10667">
        <v>2</v>
      </c>
      <c r="F10667">
        <v>5</v>
      </c>
      <c r="G10667">
        <v>2.3350028104597702</v>
      </c>
      <c r="H10667">
        <v>0.59892915318736284</v>
      </c>
      <c r="I10667">
        <v>-0.60425216992756847</v>
      </c>
      <c r="J10667">
        <v>1.0951387320820385</v>
      </c>
    </row>
    <row r="10668" spans="1:10" x14ac:dyDescent="0.2">
      <c r="A10668">
        <v>35230105</v>
      </c>
      <c r="B10668">
        <v>407</v>
      </c>
      <c r="C10668">
        <v>5</v>
      </c>
      <c r="D10668">
        <v>5</v>
      </c>
      <c r="E10668">
        <v>1</v>
      </c>
      <c r="F10668">
        <v>5</v>
      </c>
      <c r="G10668">
        <v>0.68158920437521942</v>
      </c>
      <c r="H10668">
        <v>2.3256221144085067</v>
      </c>
      <c r="I10668">
        <v>-0.87309721048172384</v>
      </c>
      <c r="J10668">
        <v>1.1062993699570094</v>
      </c>
    </row>
    <row r="10669" spans="1:10" x14ac:dyDescent="0.2">
      <c r="A10669">
        <v>35230106</v>
      </c>
      <c r="B10669">
        <v>537</v>
      </c>
      <c r="C10669">
        <v>4</v>
      </c>
      <c r="D10669">
        <v>5</v>
      </c>
      <c r="E10669">
        <v>2</v>
      </c>
      <c r="F10669">
        <v>4</v>
      </c>
      <c r="G10669">
        <v>0.60557501877179964</v>
      </c>
      <c r="H10669">
        <v>3.8719215448639046</v>
      </c>
      <c r="I10669">
        <v>-0.68862201986517868</v>
      </c>
      <c r="J10669">
        <v>0.56735329518683453</v>
      </c>
    </row>
    <row r="10670" spans="1:10" x14ac:dyDescent="0.2">
      <c r="A10670">
        <v>35230108</v>
      </c>
      <c r="B10670">
        <v>509</v>
      </c>
      <c r="C10670">
        <v>1</v>
      </c>
      <c r="D10670">
        <v>5</v>
      </c>
      <c r="E10670">
        <v>1</v>
      </c>
      <c r="F10670">
        <v>1</v>
      </c>
      <c r="G10670">
        <v>-1.5508980510825074</v>
      </c>
      <c r="H10670">
        <v>3.5884150387969669</v>
      </c>
      <c r="I10670">
        <v>-0.99158909405954021</v>
      </c>
      <c r="J10670">
        <v>-4.7943146206031653</v>
      </c>
    </row>
    <row r="10671" spans="1:10" x14ac:dyDescent="0.2">
      <c r="A10671">
        <v>35230110</v>
      </c>
      <c r="B10671">
        <v>880</v>
      </c>
      <c r="C10671">
        <v>5</v>
      </c>
      <c r="D10671">
        <v>4</v>
      </c>
      <c r="E10671">
        <v>4</v>
      </c>
      <c r="F10671">
        <v>4</v>
      </c>
      <c r="G10671">
        <v>1.5451333514477466</v>
      </c>
      <c r="H10671">
        <v>0.55448617723754301</v>
      </c>
      <c r="I10671">
        <v>0.11700834352860456</v>
      </c>
      <c r="J10671">
        <v>0.56212892696715966</v>
      </c>
    </row>
    <row r="10672" spans="1:10" x14ac:dyDescent="0.2">
      <c r="A10672">
        <v>35230111</v>
      </c>
      <c r="B10672">
        <v>736</v>
      </c>
      <c r="C10672">
        <v>5</v>
      </c>
      <c r="D10672">
        <v>5</v>
      </c>
      <c r="E10672">
        <v>1</v>
      </c>
      <c r="F10672">
        <v>5</v>
      </c>
      <c r="G10672">
        <v>1.7624296350698871</v>
      </c>
      <c r="H10672">
        <v>1.1392587775202019</v>
      </c>
      <c r="I10672">
        <v>-1.3656141987020582</v>
      </c>
      <c r="J10672">
        <v>1.3006087936544783</v>
      </c>
    </row>
    <row r="10673" spans="1:10" x14ac:dyDescent="0.2">
      <c r="A10673">
        <v>35230112</v>
      </c>
      <c r="B10673">
        <v>588</v>
      </c>
      <c r="C10673">
        <v>4</v>
      </c>
      <c r="D10673">
        <v>3</v>
      </c>
      <c r="E10673">
        <v>4</v>
      </c>
      <c r="F10673">
        <v>3</v>
      </c>
      <c r="G10673">
        <v>0.65933254999008128</v>
      </c>
      <c r="H10673">
        <v>-0.33170855743240868</v>
      </c>
      <c r="I10673">
        <v>0.13287258197576751</v>
      </c>
      <c r="J10673">
        <v>-0.40238746306276774</v>
      </c>
    </row>
    <row r="10674" spans="1:10" x14ac:dyDescent="0.2">
      <c r="A10674">
        <v>35230113</v>
      </c>
      <c r="B10674">
        <v>490</v>
      </c>
      <c r="C10674">
        <v>5</v>
      </c>
      <c r="D10674">
        <v>5</v>
      </c>
      <c r="E10674">
        <v>1</v>
      </c>
      <c r="F10674">
        <v>4</v>
      </c>
      <c r="G10674">
        <v>1.008325591254257</v>
      </c>
      <c r="H10674">
        <v>1.0411722415054039</v>
      </c>
      <c r="I10674">
        <v>-0.8931929937888361</v>
      </c>
      <c r="J10674">
        <v>0.15212787005937509</v>
      </c>
    </row>
    <row r="10675" spans="1:10" x14ac:dyDescent="0.2">
      <c r="A10675">
        <v>35230114</v>
      </c>
      <c r="B10675">
        <v>668</v>
      </c>
      <c r="C10675">
        <v>3</v>
      </c>
      <c r="D10675">
        <v>3</v>
      </c>
      <c r="E10675">
        <v>1</v>
      </c>
      <c r="F10675">
        <v>3</v>
      </c>
      <c r="G10675">
        <v>-3.5242980138668556E-2</v>
      </c>
      <c r="H10675">
        <v>-9.1285976723138512E-2</v>
      </c>
      <c r="I10675">
        <v>-0.83500697481422392</v>
      </c>
      <c r="J10675">
        <v>-0.15142981757229004</v>
      </c>
    </row>
    <row r="10676" spans="1:10" x14ac:dyDescent="0.2">
      <c r="A10676">
        <v>35230117</v>
      </c>
      <c r="B10676">
        <v>503</v>
      </c>
      <c r="C10676">
        <v>2</v>
      </c>
      <c r="D10676">
        <v>1</v>
      </c>
      <c r="E10676">
        <v>2</v>
      </c>
      <c r="F10676">
        <v>3</v>
      </c>
      <c r="G10676">
        <v>-0.63347487392919266</v>
      </c>
      <c r="H10676">
        <v>-1.0484077914254342</v>
      </c>
      <c r="I10676">
        <v>-0.66867517520643316</v>
      </c>
      <c r="J10676">
        <v>-0.13534814245531793</v>
      </c>
    </row>
    <row r="10677" spans="1:10" x14ac:dyDescent="0.2">
      <c r="A10677">
        <v>35230118</v>
      </c>
      <c r="B10677">
        <v>311</v>
      </c>
      <c r="C10677">
        <v>3</v>
      </c>
      <c r="D10677">
        <v>3</v>
      </c>
      <c r="E10677">
        <v>2</v>
      </c>
      <c r="F10677">
        <v>3</v>
      </c>
      <c r="G10677">
        <v>-0.33299550590483101</v>
      </c>
      <c r="H10677">
        <v>-0.18027660334520293</v>
      </c>
      <c r="I10677">
        <v>-0.68593274581266916</v>
      </c>
      <c r="J10677">
        <v>-0.13795132274407504</v>
      </c>
    </row>
    <row r="10678" spans="1:10" x14ac:dyDescent="0.2">
      <c r="A10678">
        <v>35230119</v>
      </c>
      <c r="B10678">
        <v>495</v>
      </c>
      <c r="C10678">
        <v>2</v>
      </c>
      <c r="D10678">
        <v>1</v>
      </c>
      <c r="E10678">
        <v>1</v>
      </c>
      <c r="F10678">
        <v>3</v>
      </c>
      <c r="G10678">
        <v>-0.62001678512636138</v>
      </c>
      <c r="H10678">
        <v>-1.1298048754860168</v>
      </c>
      <c r="I10678">
        <v>-0.82931502784730438</v>
      </c>
      <c r="J10678">
        <v>-0.25095240024485771</v>
      </c>
    </row>
    <row r="10679" spans="1:10" x14ac:dyDescent="0.2">
      <c r="A10679">
        <v>35230120</v>
      </c>
      <c r="B10679">
        <v>464</v>
      </c>
      <c r="C10679">
        <v>2</v>
      </c>
      <c r="D10679">
        <v>1</v>
      </c>
      <c r="E10679">
        <v>2</v>
      </c>
      <c r="F10679">
        <v>3</v>
      </c>
      <c r="G10679">
        <v>-0.60035552666742942</v>
      </c>
      <c r="H10679">
        <v>-1.0800126043426019</v>
      </c>
      <c r="I10679">
        <v>-0.67908899149027857</v>
      </c>
      <c r="J10679">
        <v>-0.12687544342879722</v>
      </c>
    </row>
    <row r="10680" spans="1:10" x14ac:dyDescent="0.2">
      <c r="A10680">
        <v>35230121</v>
      </c>
      <c r="B10680">
        <v>703</v>
      </c>
      <c r="C10680">
        <v>3</v>
      </c>
      <c r="D10680">
        <v>5</v>
      </c>
      <c r="E10680">
        <v>1</v>
      </c>
      <c r="F10680">
        <v>4</v>
      </c>
      <c r="G10680">
        <v>-0.39338260998888519</v>
      </c>
      <c r="H10680">
        <v>1.4937811553227196</v>
      </c>
      <c r="I10680">
        <v>-1.2314913850530309</v>
      </c>
      <c r="J10680">
        <v>0.60686321181160341</v>
      </c>
    </row>
    <row r="10681" spans="1:10" x14ac:dyDescent="0.2">
      <c r="A10681">
        <v>35230122</v>
      </c>
      <c r="B10681">
        <v>529</v>
      </c>
      <c r="C10681">
        <v>1</v>
      </c>
      <c r="D10681">
        <v>1</v>
      </c>
      <c r="E10681">
        <v>2</v>
      </c>
      <c r="F10681">
        <v>4</v>
      </c>
      <c r="G10681">
        <v>-1.276100500295092</v>
      </c>
      <c r="H10681">
        <v>-0.85602620465877421</v>
      </c>
      <c r="I10681">
        <v>-0.7063622190538269</v>
      </c>
      <c r="J10681">
        <v>5.3088602502499527E-2</v>
      </c>
    </row>
    <row r="10682" spans="1:10" x14ac:dyDescent="0.2">
      <c r="A10682">
        <v>35230124</v>
      </c>
      <c r="B10682">
        <v>478</v>
      </c>
      <c r="C10682">
        <v>1</v>
      </c>
      <c r="D10682">
        <v>2</v>
      </c>
      <c r="E10682">
        <v>3</v>
      </c>
      <c r="F10682">
        <v>3</v>
      </c>
      <c r="G10682">
        <v>-0.78109775336434761</v>
      </c>
      <c r="H10682">
        <v>-0.57128299849375686</v>
      </c>
      <c r="I10682">
        <v>-0.14119359112890453</v>
      </c>
      <c r="J10682">
        <v>-0.13903441371330436</v>
      </c>
    </row>
    <row r="10683" spans="1:10" x14ac:dyDescent="0.2">
      <c r="A10683">
        <v>35230139</v>
      </c>
      <c r="B10683">
        <v>338</v>
      </c>
      <c r="C10683">
        <v>3</v>
      </c>
      <c r="D10683">
        <v>1</v>
      </c>
      <c r="E10683">
        <v>2</v>
      </c>
      <c r="F10683">
        <v>4</v>
      </c>
      <c r="G10683">
        <v>-0.30997524018513273</v>
      </c>
      <c r="H10683">
        <v>-1.1462763099003075</v>
      </c>
      <c r="I10683">
        <v>-0.69061650630932103</v>
      </c>
      <c r="J10683">
        <v>-2.3749084333657244E-2</v>
      </c>
    </row>
    <row r="10684" spans="1:10" x14ac:dyDescent="0.2">
      <c r="A10684">
        <v>35230141</v>
      </c>
      <c r="B10684">
        <v>347</v>
      </c>
      <c r="C10684">
        <v>5</v>
      </c>
      <c r="D10684">
        <v>4</v>
      </c>
      <c r="E10684">
        <v>3</v>
      </c>
      <c r="F10684">
        <v>4</v>
      </c>
      <c r="G10684">
        <v>2.1067160958756874</v>
      </c>
      <c r="H10684">
        <v>0.26621061076032049</v>
      </c>
      <c r="I10684">
        <v>-2.6504077027219297E-3</v>
      </c>
      <c r="J10684">
        <v>0.52220228042350669</v>
      </c>
    </row>
    <row r="10685" spans="1:10" x14ac:dyDescent="0.2">
      <c r="A10685">
        <v>35230142</v>
      </c>
      <c r="B10685">
        <v>390</v>
      </c>
      <c r="C10685">
        <v>4</v>
      </c>
      <c r="D10685">
        <v>1</v>
      </c>
      <c r="E10685">
        <v>5</v>
      </c>
      <c r="F10685">
        <v>2</v>
      </c>
      <c r="G10685">
        <v>0.34978301676447682</v>
      </c>
      <c r="H10685">
        <v>-1.0841020774428665</v>
      </c>
      <c r="I10685">
        <v>0.68550718638098518</v>
      </c>
      <c r="J10685">
        <v>-0.47604770599049279</v>
      </c>
    </row>
    <row r="10686" spans="1:10" x14ac:dyDescent="0.2">
      <c r="A10686">
        <v>35230143</v>
      </c>
      <c r="B10686">
        <v>331</v>
      </c>
      <c r="C10686">
        <v>4</v>
      </c>
      <c r="D10686">
        <v>2</v>
      </c>
      <c r="E10686">
        <v>4</v>
      </c>
      <c r="F10686">
        <v>1</v>
      </c>
      <c r="G10686">
        <v>9.846677314442881E-2</v>
      </c>
      <c r="H10686">
        <v>-0.71961076301842963</v>
      </c>
      <c r="I10686">
        <v>0.31942799055590843</v>
      </c>
      <c r="J10686">
        <v>-0.71290408902229596</v>
      </c>
    </row>
    <row r="10687" spans="1:10" x14ac:dyDescent="0.2">
      <c r="A10687">
        <v>35230144</v>
      </c>
      <c r="B10687">
        <v>450</v>
      </c>
      <c r="C10687">
        <v>5</v>
      </c>
      <c r="D10687">
        <v>3</v>
      </c>
      <c r="E10687">
        <v>2</v>
      </c>
      <c r="F10687">
        <v>2</v>
      </c>
      <c r="G10687">
        <v>1.079731831175033</v>
      </c>
      <c r="H10687">
        <v>-0.33426004638673718</v>
      </c>
      <c r="I10687">
        <v>-0.54417152302950123</v>
      </c>
      <c r="J10687">
        <v>-0.5498990598875565</v>
      </c>
    </row>
    <row r="10688" spans="1:10" x14ac:dyDescent="0.2">
      <c r="A10688">
        <v>35230145</v>
      </c>
      <c r="B10688">
        <v>490</v>
      </c>
      <c r="C10688">
        <v>5</v>
      </c>
      <c r="D10688">
        <v>4</v>
      </c>
      <c r="E10688">
        <v>2</v>
      </c>
      <c r="F10688">
        <v>4</v>
      </c>
      <c r="G10688">
        <v>2.4454562312091648</v>
      </c>
      <c r="H10688">
        <v>0.4066407522679667</v>
      </c>
      <c r="I10688">
        <v>-0.56246563625726509</v>
      </c>
      <c r="J10688">
        <v>1.7600682355758346E-2</v>
      </c>
    </row>
    <row r="10689" spans="1:10" x14ac:dyDescent="0.2">
      <c r="A10689">
        <v>35230146</v>
      </c>
      <c r="B10689">
        <v>449</v>
      </c>
      <c r="C10689">
        <v>5</v>
      </c>
      <c r="D10689">
        <v>3</v>
      </c>
      <c r="E10689">
        <v>2</v>
      </c>
      <c r="F10689">
        <v>1</v>
      </c>
      <c r="G10689">
        <v>0.79175468308067043</v>
      </c>
      <c r="H10689">
        <v>-0.25692067111033118</v>
      </c>
      <c r="I10689">
        <v>-0.53992003299922575</v>
      </c>
      <c r="J10689">
        <v>-1.0175614717380033</v>
      </c>
    </row>
    <row r="10690" spans="1:10" x14ac:dyDescent="0.2">
      <c r="A10690">
        <v>35230147</v>
      </c>
      <c r="B10690">
        <v>300</v>
      </c>
      <c r="C10690">
        <v>5</v>
      </c>
      <c r="D10690">
        <v>4</v>
      </c>
      <c r="E10690">
        <v>1</v>
      </c>
      <c r="F10690">
        <v>3</v>
      </c>
      <c r="G10690">
        <v>2.5488346651579947</v>
      </c>
      <c r="H10690">
        <v>0.2152304517280772</v>
      </c>
      <c r="I10690">
        <v>-0.91994327289055799</v>
      </c>
      <c r="J10690">
        <v>-0.25815419835018244</v>
      </c>
    </row>
    <row r="10691" spans="1:10" x14ac:dyDescent="0.2">
      <c r="A10691">
        <v>35230148</v>
      </c>
      <c r="B10691">
        <v>363</v>
      </c>
      <c r="C10691">
        <v>5</v>
      </c>
      <c r="D10691">
        <v>5</v>
      </c>
      <c r="E10691">
        <v>1</v>
      </c>
      <c r="F10691">
        <v>4</v>
      </c>
      <c r="G10691">
        <v>3.2744102825303112</v>
      </c>
      <c r="H10691">
        <v>1.3796227777036312</v>
      </c>
      <c r="I10691">
        <v>-1.6143302770666885</v>
      </c>
      <c r="J10691">
        <v>5.34314508956103E-2</v>
      </c>
    </row>
    <row r="10692" spans="1:10" x14ac:dyDescent="0.2">
      <c r="A10692">
        <v>35230149</v>
      </c>
      <c r="B10692">
        <v>693</v>
      </c>
      <c r="C10692">
        <v>5</v>
      </c>
      <c r="D10692">
        <v>5</v>
      </c>
      <c r="E10692">
        <v>5</v>
      </c>
      <c r="F10692">
        <v>2</v>
      </c>
      <c r="G10692">
        <v>1.7350985361781506</v>
      </c>
      <c r="H10692">
        <v>1.7830173139487255</v>
      </c>
      <c r="I10692">
        <v>0.80914772676766999</v>
      </c>
      <c r="J10692">
        <v>-0.57930318819504456</v>
      </c>
    </row>
    <row r="10693" spans="1:10" x14ac:dyDescent="0.2">
      <c r="A10693">
        <v>35230150</v>
      </c>
      <c r="B10693">
        <v>606</v>
      </c>
      <c r="C10693">
        <v>5</v>
      </c>
      <c r="D10693">
        <v>4</v>
      </c>
      <c r="E10693">
        <v>1</v>
      </c>
      <c r="F10693">
        <v>1</v>
      </c>
      <c r="G10693">
        <v>1.5537533951822429</v>
      </c>
      <c r="H10693">
        <v>0.1123134637765274</v>
      </c>
      <c r="I10693">
        <v>-1.3375558927693558</v>
      </c>
      <c r="J10693">
        <v>-1.0782410395067041</v>
      </c>
    </row>
    <row r="10694" spans="1:10" x14ac:dyDescent="0.2">
      <c r="A10694">
        <v>35230151</v>
      </c>
      <c r="B10694">
        <v>422</v>
      </c>
      <c r="C10694">
        <v>5</v>
      </c>
      <c r="D10694">
        <v>4</v>
      </c>
      <c r="E10694">
        <v>1</v>
      </c>
      <c r="F10694">
        <v>1</v>
      </c>
      <c r="G10694">
        <v>0.93955386965685916</v>
      </c>
      <c r="H10694">
        <v>0.28020693281143466</v>
      </c>
      <c r="I10694">
        <v>-0.8731772796255155</v>
      </c>
      <c r="J10694">
        <v>-1.2794539983280124</v>
      </c>
    </row>
    <row r="10695" spans="1:10" x14ac:dyDescent="0.2">
      <c r="A10695">
        <v>35230152</v>
      </c>
      <c r="B10695">
        <v>454</v>
      </c>
      <c r="C10695">
        <v>4</v>
      </c>
      <c r="D10695">
        <v>4</v>
      </c>
      <c r="E10695">
        <v>1</v>
      </c>
      <c r="F10695">
        <v>1</v>
      </c>
      <c r="G10695">
        <v>0.57304188628633235</v>
      </c>
      <c r="H10695">
        <v>0.45890148125572128</v>
      </c>
      <c r="I10695">
        <v>-0.72049027296201085</v>
      </c>
      <c r="J10695">
        <v>-1.5078773676947577</v>
      </c>
    </row>
    <row r="10696" spans="1:10" x14ac:dyDescent="0.2">
      <c r="A10696">
        <v>35230153</v>
      </c>
      <c r="B10696">
        <v>571</v>
      </c>
      <c r="C10696">
        <v>5</v>
      </c>
      <c r="D10696">
        <v>4</v>
      </c>
      <c r="E10696">
        <v>5</v>
      </c>
      <c r="F10696">
        <v>1</v>
      </c>
      <c r="G10696">
        <v>1.1649831187805004</v>
      </c>
      <c r="H10696">
        <v>5.1036902659181295E-2</v>
      </c>
      <c r="I10696">
        <v>0.72534552210989778</v>
      </c>
      <c r="J10696">
        <v>-0.79510267176837013</v>
      </c>
    </row>
    <row r="10697" spans="1:10" x14ac:dyDescent="0.2">
      <c r="A10697">
        <v>35230154</v>
      </c>
      <c r="B10697">
        <v>447</v>
      </c>
      <c r="C10697">
        <v>4</v>
      </c>
      <c r="D10697">
        <v>2</v>
      </c>
      <c r="E10697">
        <v>3</v>
      </c>
      <c r="F10697">
        <v>1</v>
      </c>
      <c r="G10697">
        <v>0.36693017396132732</v>
      </c>
      <c r="H10697">
        <v>-0.61204253335714953</v>
      </c>
      <c r="I10697">
        <v>2.7933335937893045E-2</v>
      </c>
      <c r="J10697">
        <v>-1.0800306617958417</v>
      </c>
    </row>
    <row r="10698" spans="1:10" x14ac:dyDescent="0.2">
      <c r="A10698">
        <v>35230155</v>
      </c>
      <c r="B10698">
        <v>503</v>
      </c>
      <c r="C10698">
        <v>4</v>
      </c>
      <c r="D10698">
        <v>2</v>
      </c>
      <c r="E10698">
        <v>3</v>
      </c>
      <c r="F10698">
        <v>2</v>
      </c>
      <c r="G10698">
        <v>4.3393049064420292E-2</v>
      </c>
      <c r="H10698">
        <v>-0.69649920181854563</v>
      </c>
      <c r="I10698">
        <v>-0.291622381873202</v>
      </c>
      <c r="J10698">
        <v>-0.44833576727950092</v>
      </c>
    </row>
    <row r="10699" spans="1:10" x14ac:dyDescent="0.2">
      <c r="A10699">
        <v>35230156</v>
      </c>
      <c r="B10699">
        <v>378</v>
      </c>
      <c r="C10699">
        <v>5</v>
      </c>
      <c r="D10699">
        <v>3</v>
      </c>
      <c r="E10699">
        <v>1</v>
      </c>
      <c r="F10699">
        <v>1</v>
      </c>
      <c r="G10699">
        <v>1.3173337031135168</v>
      </c>
      <c r="H10699">
        <v>-0.40947317933050831</v>
      </c>
      <c r="I10699">
        <v>-1.131151006586546</v>
      </c>
      <c r="J10699">
        <v>-1.0261880044053815</v>
      </c>
    </row>
    <row r="10700" spans="1:10" x14ac:dyDescent="0.2">
      <c r="A10700">
        <v>35230157</v>
      </c>
      <c r="B10700">
        <v>614</v>
      </c>
      <c r="C10700">
        <v>5</v>
      </c>
      <c r="D10700">
        <v>3</v>
      </c>
      <c r="E10700">
        <v>1</v>
      </c>
      <c r="F10700">
        <v>1</v>
      </c>
      <c r="G10700">
        <v>1.0251391882154701</v>
      </c>
      <c r="H10700">
        <v>-0.33603411485872164</v>
      </c>
      <c r="I10700">
        <v>-1.0126240888837845</v>
      </c>
      <c r="J10700">
        <v>-1.2381375136230843</v>
      </c>
    </row>
    <row r="10701" spans="1:10" x14ac:dyDescent="0.2">
      <c r="A10701">
        <v>35230158</v>
      </c>
      <c r="B10701">
        <v>855</v>
      </c>
      <c r="C10701">
        <v>5</v>
      </c>
      <c r="D10701">
        <v>3</v>
      </c>
      <c r="E10701">
        <v>5</v>
      </c>
      <c r="F10701">
        <v>2</v>
      </c>
      <c r="G10701">
        <v>1.2433922268537452</v>
      </c>
      <c r="H10701">
        <v>-8.3519363223281018E-2</v>
      </c>
      <c r="I10701">
        <v>3.2630615208995719</v>
      </c>
      <c r="J10701">
        <v>-0.55904859025688991</v>
      </c>
    </row>
    <row r="10702" spans="1:10" x14ac:dyDescent="0.2">
      <c r="A10702">
        <v>35230159</v>
      </c>
      <c r="B10702">
        <v>465</v>
      </c>
      <c r="C10702">
        <v>5</v>
      </c>
      <c r="D10702">
        <v>4</v>
      </c>
      <c r="E10702">
        <v>5</v>
      </c>
      <c r="F10702">
        <v>3</v>
      </c>
      <c r="G10702">
        <v>2.4175095897328358</v>
      </c>
      <c r="H10702">
        <v>0.45511573411485839</v>
      </c>
      <c r="I10702">
        <v>0.63147197763246665</v>
      </c>
      <c r="J10702">
        <v>-0.31059524901596591</v>
      </c>
    </row>
    <row r="10703" spans="1:10" x14ac:dyDescent="0.2">
      <c r="A10703">
        <v>35230160</v>
      </c>
      <c r="B10703">
        <v>430</v>
      </c>
      <c r="C10703">
        <v>4</v>
      </c>
      <c r="D10703">
        <v>2</v>
      </c>
      <c r="E10703">
        <v>2</v>
      </c>
      <c r="F10703">
        <v>2</v>
      </c>
      <c r="G10703">
        <v>0.4136011427465679</v>
      </c>
      <c r="H10703">
        <v>-0.45694614148547641</v>
      </c>
      <c r="I10703">
        <v>-0.32232745571413146</v>
      </c>
      <c r="J10703">
        <v>-0.69779907607341207</v>
      </c>
    </row>
    <row r="10704" spans="1:10" x14ac:dyDescent="0.2">
      <c r="A10704">
        <v>35230161</v>
      </c>
      <c r="B10704">
        <v>497</v>
      </c>
      <c r="C10704">
        <v>5</v>
      </c>
      <c r="D10704">
        <v>2</v>
      </c>
      <c r="E10704">
        <v>5</v>
      </c>
      <c r="F10704">
        <v>2</v>
      </c>
      <c r="G10704">
        <v>1.0575988309303144</v>
      </c>
      <c r="H10704">
        <v>-0.52722809008000204</v>
      </c>
      <c r="I10704">
        <v>0.91683977587024224</v>
      </c>
      <c r="J10704">
        <v>-0.47185875612827688</v>
      </c>
    </row>
    <row r="10705" spans="1:10" x14ac:dyDescent="0.2">
      <c r="A10705">
        <v>35230162</v>
      </c>
      <c r="B10705">
        <v>502</v>
      </c>
      <c r="C10705">
        <v>5</v>
      </c>
      <c r="D10705">
        <v>5</v>
      </c>
      <c r="E10705">
        <v>2</v>
      </c>
      <c r="F10705">
        <v>3</v>
      </c>
      <c r="G10705">
        <v>1.5432435039446184</v>
      </c>
      <c r="H10705">
        <v>0.61533013809340265</v>
      </c>
      <c r="I10705">
        <v>-0.3768055043933497</v>
      </c>
      <c r="J10705">
        <v>-0.35993201113771911</v>
      </c>
    </row>
    <row r="10706" spans="1:10" x14ac:dyDescent="0.2">
      <c r="A10706">
        <v>35230163</v>
      </c>
      <c r="B10706">
        <v>636</v>
      </c>
      <c r="C10706">
        <v>4</v>
      </c>
      <c r="D10706">
        <v>2</v>
      </c>
      <c r="E10706">
        <v>4</v>
      </c>
      <c r="F10706">
        <v>3</v>
      </c>
      <c r="G10706">
        <v>0.51234605915264042</v>
      </c>
      <c r="H10706">
        <v>-0.43522977562427378</v>
      </c>
      <c r="I10706">
        <v>0.27941100228172217</v>
      </c>
      <c r="J10706">
        <v>-0.39727833584552952</v>
      </c>
    </row>
    <row r="10707" spans="1:10" x14ac:dyDescent="0.2">
      <c r="A10707">
        <v>35230164</v>
      </c>
      <c r="B10707">
        <v>433</v>
      </c>
      <c r="C10707">
        <v>4</v>
      </c>
      <c r="D10707">
        <v>5</v>
      </c>
      <c r="E10707">
        <v>1</v>
      </c>
      <c r="F10707">
        <v>1</v>
      </c>
      <c r="G10707">
        <v>0.32002208862333859</v>
      </c>
      <c r="H10707">
        <v>1.1258966071287264</v>
      </c>
      <c r="I10707">
        <v>-1.0298454073123484</v>
      </c>
      <c r="J10707">
        <v>-1.0643286507997813</v>
      </c>
    </row>
    <row r="10708" spans="1:10" x14ac:dyDescent="0.2">
      <c r="A10708">
        <v>35230165</v>
      </c>
      <c r="B10708">
        <v>413</v>
      </c>
      <c r="C10708">
        <v>4</v>
      </c>
      <c r="D10708">
        <v>2</v>
      </c>
      <c r="E10708">
        <v>3</v>
      </c>
      <c r="F10708">
        <v>2</v>
      </c>
      <c r="G10708">
        <v>0.57220115334238586</v>
      </c>
      <c r="H10708">
        <v>-0.44403169991873748</v>
      </c>
      <c r="I10708">
        <v>-0.26880119192391316</v>
      </c>
      <c r="J10708">
        <v>-0.56452843422900734</v>
      </c>
    </row>
    <row r="10709" spans="1:10" x14ac:dyDescent="0.2">
      <c r="A10709">
        <v>35230166</v>
      </c>
      <c r="B10709">
        <v>766</v>
      </c>
      <c r="C10709">
        <v>5</v>
      </c>
      <c r="D10709">
        <v>4</v>
      </c>
      <c r="E10709">
        <v>2</v>
      </c>
      <c r="F10709">
        <v>1</v>
      </c>
      <c r="G10709">
        <v>0.77191607860346956</v>
      </c>
      <c r="H10709">
        <v>2.6031289192747775E-2</v>
      </c>
      <c r="I10709">
        <v>-0.43681119670647067</v>
      </c>
      <c r="J10709">
        <v>-0.95133385235458756</v>
      </c>
    </row>
    <row r="10710" spans="1:10" x14ac:dyDescent="0.2">
      <c r="A10710">
        <v>35230167</v>
      </c>
      <c r="B10710">
        <v>295</v>
      </c>
      <c r="C10710">
        <v>5</v>
      </c>
      <c r="D10710">
        <v>5</v>
      </c>
      <c r="E10710">
        <v>1</v>
      </c>
      <c r="F10710">
        <v>5</v>
      </c>
      <c r="G10710">
        <v>1.9072868372946417</v>
      </c>
      <c r="H10710">
        <v>1.1936619889511229</v>
      </c>
      <c r="I10710">
        <v>-0.77126764163907069</v>
      </c>
      <c r="J10710">
        <v>0.77370980406622336</v>
      </c>
    </row>
    <row r="10711" spans="1:10" x14ac:dyDescent="0.2">
      <c r="A10711">
        <v>35230168</v>
      </c>
      <c r="B10711">
        <v>403</v>
      </c>
      <c r="C10711">
        <v>5</v>
      </c>
      <c r="D10711">
        <v>2</v>
      </c>
      <c r="E10711">
        <v>4</v>
      </c>
      <c r="F10711">
        <v>3</v>
      </c>
      <c r="G10711">
        <v>0.72672925570368707</v>
      </c>
      <c r="H10711">
        <v>-0.50064899491469861</v>
      </c>
      <c r="I10711">
        <v>0.17427640104292985</v>
      </c>
      <c r="J10711">
        <v>-6.9989057654144385E-2</v>
      </c>
    </row>
    <row r="10712" spans="1:10" x14ac:dyDescent="0.2">
      <c r="A10712">
        <v>35230169</v>
      </c>
      <c r="B10712">
        <v>470</v>
      </c>
      <c r="C10712">
        <v>4</v>
      </c>
      <c r="D10712">
        <v>2</v>
      </c>
      <c r="E10712">
        <v>4</v>
      </c>
      <c r="F10712">
        <v>2</v>
      </c>
      <c r="G10712">
        <v>0.17313736749743325</v>
      </c>
      <c r="H10712">
        <v>-0.63785706573989542</v>
      </c>
      <c r="I10712">
        <v>0.43266197329000988</v>
      </c>
      <c r="J10712">
        <v>-0.45529916034328966</v>
      </c>
    </row>
    <row r="10713" spans="1:10" x14ac:dyDescent="0.2">
      <c r="A10713">
        <v>35230170</v>
      </c>
      <c r="B10713">
        <v>604</v>
      </c>
      <c r="C10713">
        <v>5</v>
      </c>
      <c r="D10713">
        <v>5</v>
      </c>
      <c r="E10713">
        <v>4</v>
      </c>
      <c r="F10713">
        <v>4</v>
      </c>
      <c r="G10713">
        <v>1.9679312586969222</v>
      </c>
      <c r="H10713">
        <v>0.78372346839547746</v>
      </c>
      <c r="I10713">
        <v>6.0551288614914656E-2</v>
      </c>
      <c r="J10713">
        <v>0.53105878215358793</v>
      </c>
    </row>
    <row r="10714" spans="1:10" x14ac:dyDescent="0.2">
      <c r="A10714">
        <v>35230171</v>
      </c>
      <c r="B10714">
        <v>394</v>
      </c>
      <c r="C10714">
        <v>5</v>
      </c>
      <c r="D10714">
        <v>5</v>
      </c>
      <c r="E10714">
        <v>4</v>
      </c>
      <c r="F10714">
        <v>4</v>
      </c>
      <c r="G10714">
        <v>3.3071405082910927</v>
      </c>
      <c r="H10714">
        <v>0.66673732864481106</v>
      </c>
      <c r="I10714">
        <v>9.8706167607858719E-2</v>
      </c>
      <c r="J10714">
        <v>0.63234087298756003</v>
      </c>
    </row>
    <row r="10715" spans="1:10" x14ac:dyDescent="0.2">
      <c r="A10715">
        <v>35230173</v>
      </c>
      <c r="B10715">
        <v>952</v>
      </c>
      <c r="C10715">
        <v>5</v>
      </c>
      <c r="D10715">
        <v>5</v>
      </c>
      <c r="E10715">
        <v>1</v>
      </c>
      <c r="F10715">
        <v>4</v>
      </c>
      <c r="G10715">
        <v>0.7096250335241161</v>
      </c>
      <c r="H10715">
        <v>1.5343737717918742</v>
      </c>
      <c r="I10715">
        <v>-1.5198928406045518</v>
      </c>
      <c r="J10715">
        <v>0.37721473419491025</v>
      </c>
    </row>
    <row r="10716" spans="1:10" x14ac:dyDescent="0.2">
      <c r="A10716">
        <v>35230175</v>
      </c>
      <c r="B10716">
        <v>353</v>
      </c>
      <c r="C10716">
        <v>3</v>
      </c>
      <c r="D10716">
        <v>1</v>
      </c>
      <c r="E10716">
        <v>3</v>
      </c>
      <c r="F10716">
        <v>2</v>
      </c>
      <c r="G10716">
        <v>-4.0460900253455785E-3</v>
      </c>
      <c r="H10716">
        <v>-0.84193358791890294</v>
      </c>
      <c r="I10716">
        <v>-0.10166422161551497</v>
      </c>
      <c r="J10716">
        <v>-0.53907281036802757</v>
      </c>
    </row>
    <row r="10717" spans="1:10" x14ac:dyDescent="0.2">
      <c r="A10717">
        <v>35230176</v>
      </c>
      <c r="B10717">
        <v>442</v>
      </c>
      <c r="C10717">
        <v>2</v>
      </c>
      <c r="D10717">
        <v>1</v>
      </c>
      <c r="E10717">
        <v>4</v>
      </c>
      <c r="F10717">
        <v>2</v>
      </c>
      <c r="G10717">
        <v>-0.51923187798943193</v>
      </c>
      <c r="H10717">
        <v>-1.0278152999717061</v>
      </c>
      <c r="I10717">
        <v>0.23817394662994881</v>
      </c>
      <c r="J10717">
        <v>-0.48758047988286041</v>
      </c>
    </row>
    <row r="10718" spans="1:10" x14ac:dyDescent="0.2">
      <c r="A10718">
        <v>35230177</v>
      </c>
      <c r="B10718">
        <v>469</v>
      </c>
      <c r="C10718">
        <v>4</v>
      </c>
      <c r="D10718">
        <v>2</v>
      </c>
      <c r="E10718">
        <v>3</v>
      </c>
      <c r="F10718">
        <v>3</v>
      </c>
      <c r="G10718">
        <v>0.10110816813062649</v>
      </c>
      <c r="H10718">
        <v>-0.54085242912653686</v>
      </c>
      <c r="I10718">
        <v>-0.27231589670439099</v>
      </c>
      <c r="J10718">
        <v>-0.17508479035890451</v>
      </c>
    </row>
    <row r="10719" spans="1:10" x14ac:dyDescent="0.2">
      <c r="A10719">
        <v>35230178</v>
      </c>
      <c r="B10719">
        <v>423</v>
      </c>
      <c r="C10719">
        <v>4</v>
      </c>
      <c r="D10719">
        <v>2</v>
      </c>
      <c r="E10719">
        <v>1</v>
      </c>
      <c r="F10719">
        <v>3</v>
      </c>
      <c r="G10719">
        <v>0.41037399671434849</v>
      </c>
      <c r="H10719">
        <v>-0.56287071193566229</v>
      </c>
      <c r="I10719">
        <v>-0.73565623706822025</v>
      </c>
      <c r="J10719">
        <v>-7.6932675752127019E-2</v>
      </c>
    </row>
    <row r="10720" spans="1:10" x14ac:dyDescent="0.2">
      <c r="A10720">
        <v>35230179</v>
      </c>
      <c r="B10720">
        <v>880</v>
      </c>
      <c r="C10720">
        <v>5</v>
      </c>
      <c r="D10720">
        <v>3</v>
      </c>
      <c r="E10720">
        <v>1</v>
      </c>
      <c r="F10720">
        <v>3</v>
      </c>
      <c r="G10720">
        <v>1.0752469824448496</v>
      </c>
      <c r="H10720">
        <v>-0.36707241264993723</v>
      </c>
      <c r="I10720">
        <v>-0.8090475439622522</v>
      </c>
      <c r="J10720">
        <v>-0.14611260745214563</v>
      </c>
    </row>
    <row r="10721" spans="1:10" x14ac:dyDescent="0.2">
      <c r="A10721">
        <v>35230180</v>
      </c>
      <c r="B10721">
        <v>580</v>
      </c>
      <c r="C10721">
        <v>2</v>
      </c>
      <c r="D10721">
        <v>1</v>
      </c>
      <c r="E10721">
        <v>3</v>
      </c>
      <c r="F10721">
        <v>2</v>
      </c>
      <c r="G10721">
        <v>-0.7401148682864529</v>
      </c>
      <c r="H10721">
        <v>-1.3158213178380325</v>
      </c>
      <c r="I10721">
        <v>3.3728184388273075E-3</v>
      </c>
      <c r="J10721">
        <v>-0.42228224409916737</v>
      </c>
    </row>
    <row r="10722" spans="1:10" x14ac:dyDescent="0.2">
      <c r="A10722">
        <v>35230181</v>
      </c>
      <c r="B10722">
        <v>545</v>
      </c>
      <c r="C10722">
        <v>5</v>
      </c>
      <c r="D10722">
        <v>5</v>
      </c>
      <c r="E10722">
        <v>5</v>
      </c>
      <c r="F10722">
        <v>4</v>
      </c>
      <c r="G10722">
        <v>1.4143220616171799</v>
      </c>
      <c r="H10722">
        <v>2.5640471147154367</v>
      </c>
      <c r="I10722">
        <v>0.57602817637392612</v>
      </c>
      <c r="J10722">
        <v>0.12389690690409985</v>
      </c>
    </row>
    <row r="10723" spans="1:10" x14ac:dyDescent="0.2">
      <c r="A10723">
        <v>35230182</v>
      </c>
      <c r="B10723">
        <v>459</v>
      </c>
      <c r="C10723">
        <v>4</v>
      </c>
      <c r="D10723">
        <v>2</v>
      </c>
      <c r="E10723">
        <v>1</v>
      </c>
      <c r="F10723">
        <v>3</v>
      </c>
      <c r="G10723">
        <v>0.11154683190597497</v>
      </c>
      <c r="H10723">
        <v>-0.50120648403434997</v>
      </c>
      <c r="I10723">
        <v>-0.74943228080134561</v>
      </c>
      <c r="J10723">
        <v>-0.10419833564104569</v>
      </c>
    </row>
    <row r="10724" spans="1:10" x14ac:dyDescent="0.2">
      <c r="A10724">
        <v>35230183</v>
      </c>
      <c r="B10724">
        <v>453</v>
      </c>
      <c r="C10724">
        <v>3</v>
      </c>
      <c r="D10724">
        <v>1</v>
      </c>
      <c r="E10724">
        <v>2</v>
      </c>
      <c r="F10724">
        <v>3</v>
      </c>
      <c r="G10724">
        <v>-0.25819771272527253</v>
      </c>
      <c r="H10724">
        <v>-1.1529957013956895</v>
      </c>
      <c r="I10724">
        <v>-0.39880607548504987</v>
      </c>
      <c r="J10724">
        <v>-0.13956280662225551</v>
      </c>
    </row>
    <row r="10725" spans="1:10" x14ac:dyDescent="0.2">
      <c r="A10725">
        <v>35230184</v>
      </c>
      <c r="B10725">
        <v>451</v>
      </c>
      <c r="C10725">
        <v>2</v>
      </c>
      <c r="D10725">
        <v>1</v>
      </c>
      <c r="E10725">
        <v>2</v>
      </c>
      <c r="F10725">
        <v>4</v>
      </c>
      <c r="G10725">
        <v>-0.63176868491219484</v>
      </c>
      <c r="H10725">
        <v>-0.93989588802164881</v>
      </c>
      <c r="I10725">
        <v>-0.6775999838660498</v>
      </c>
      <c r="J10725">
        <v>0.27476601734911088</v>
      </c>
    </row>
    <row r="10726" spans="1:10" x14ac:dyDescent="0.2">
      <c r="A10726">
        <v>35230185</v>
      </c>
      <c r="B10726">
        <v>589</v>
      </c>
      <c r="C10726">
        <v>3</v>
      </c>
      <c r="D10726">
        <v>1</v>
      </c>
      <c r="E10726">
        <v>2</v>
      </c>
      <c r="F10726">
        <v>3</v>
      </c>
      <c r="G10726">
        <v>-0.1644447793291218</v>
      </c>
      <c r="H10726">
        <v>-1.2494671337860366</v>
      </c>
      <c r="I10726">
        <v>-0.42097679417148748</v>
      </c>
      <c r="J10726">
        <v>-0.15556862994889223</v>
      </c>
    </row>
    <row r="10727" spans="1:10" x14ac:dyDescent="0.2">
      <c r="A10727">
        <v>35230186</v>
      </c>
      <c r="B10727">
        <v>229</v>
      </c>
      <c r="C10727">
        <v>2</v>
      </c>
      <c r="D10727">
        <v>1</v>
      </c>
      <c r="E10727">
        <v>2</v>
      </c>
      <c r="F10727">
        <v>3</v>
      </c>
      <c r="G10727">
        <v>-0.4478956675756065</v>
      </c>
      <c r="H10727">
        <v>-1.3444384385009152</v>
      </c>
      <c r="I10727">
        <v>-0.36287844866698016</v>
      </c>
      <c r="J10727">
        <v>-0.14747669142871889</v>
      </c>
    </row>
    <row r="10728" spans="1:10" x14ac:dyDescent="0.2">
      <c r="A10728">
        <v>35230187</v>
      </c>
      <c r="B10728">
        <v>518</v>
      </c>
      <c r="C10728">
        <v>4</v>
      </c>
      <c r="D10728">
        <v>3</v>
      </c>
      <c r="E10728">
        <v>1</v>
      </c>
      <c r="F10728">
        <v>4</v>
      </c>
      <c r="G10728">
        <v>0.26664113960491287</v>
      </c>
      <c r="H10728">
        <v>-0.21063624758443744</v>
      </c>
      <c r="I10728">
        <v>-1.2368358914946544</v>
      </c>
      <c r="J10728">
        <v>4.2724578008116701E-2</v>
      </c>
    </row>
    <row r="10729" spans="1:10" x14ac:dyDescent="0.2">
      <c r="A10729">
        <v>35230188</v>
      </c>
      <c r="B10729">
        <v>457</v>
      </c>
      <c r="C10729">
        <v>3</v>
      </c>
      <c r="D10729">
        <v>1</v>
      </c>
      <c r="E10729">
        <v>2</v>
      </c>
      <c r="F10729">
        <v>4</v>
      </c>
      <c r="G10729">
        <v>-0.35519235175259645</v>
      </c>
      <c r="H10729">
        <v>-0.98980282583601864</v>
      </c>
      <c r="I10729">
        <v>-0.62436529996780699</v>
      </c>
      <c r="J10729">
        <v>-1.7084725826944869E-2</v>
      </c>
    </row>
    <row r="10730" spans="1:10" x14ac:dyDescent="0.2">
      <c r="A10730">
        <v>35230189</v>
      </c>
      <c r="B10730">
        <v>498</v>
      </c>
      <c r="C10730">
        <v>4</v>
      </c>
      <c r="D10730">
        <v>1</v>
      </c>
      <c r="E10730">
        <v>2</v>
      </c>
      <c r="F10730">
        <v>3</v>
      </c>
      <c r="G10730">
        <v>9.4072148626085372E-3</v>
      </c>
      <c r="H10730">
        <v>-1.1313545118508554</v>
      </c>
      <c r="I10730">
        <v>-0.39050192751077734</v>
      </c>
      <c r="J10730">
        <v>-9.8298706735535646E-2</v>
      </c>
    </row>
    <row r="10731" spans="1:10" x14ac:dyDescent="0.2">
      <c r="A10731">
        <v>35230190</v>
      </c>
      <c r="B10731">
        <v>494</v>
      </c>
      <c r="C10731">
        <v>2</v>
      </c>
      <c r="D10731">
        <v>1</v>
      </c>
      <c r="E10731">
        <v>3</v>
      </c>
      <c r="F10731">
        <v>3</v>
      </c>
      <c r="G10731">
        <v>-0.53258914890240028</v>
      </c>
      <c r="H10731">
        <v>-0.80614012063237772</v>
      </c>
      <c r="I10731">
        <v>-0.12774366743212723</v>
      </c>
      <c r="J10731">
        <v>-0.34462639096997766</v>
      </c>
    </row>
    <row r="10732" spans="1:10" x14ac:dyDescent="0.2">
      <c r="A10732">
        <v>35230191</v>
      </c>
      <c r="B10732">
        <v>741</v>
      </c>
      <c r="C10732">
        <v>3</v>
      </c>
      <c r="D10732">
        <v>1</v>
      </c>
      <c r="E10732">
        <v>5</v>
      </c>
      <c r="F10732">
        <v>3</v>
      </c>
      <c r="G10732">
        <v>-7.6093209763736208E-2</v>
      </c>
      <c r="H10732">
        <v>-0.8164404751837574</v>
      </c>
      <c r="I10732">
        <v>1.1244996604701665</v>
      </c>
      <c r="J10732">
        <v>-0.25231251758448681</v>
      </c>
    </row>
    <row r="10733" spans="1:10" x14ac:dyDescent="0.2">
      <c r="A10733">
        <v>35230194</v>
      </c>
      <c r="B10733">
        <v>795</v>
      </c>
      <c r="C10733">
        <v>4</v>
      </c>
      <c r="D10733">
        <v>5</v>
      </c>
      <c r="E10733">
        <v>1</v>
      </c>
      <c r="F10733">
        <v>4</v>
      </c>
      <c r="G10733">
        <v>7.475833504082291E-2</v>
      </c>
      <c r="H10733">
        <v>1.564724116237882</v>
      </c>
      <c r="I10733">
        <v>-1.2578051040259979</v>
      </c>
      <c r="J10733">
        <v>0.50632432248650627</v>
      </c>
    </row>
    <row r="10734" spans="1:10" x14ac:dyDescent="0.2">
      <c r="A10734">
        <v>35230202</v>
      </c>
      <c r="B10734">
        <v>654</v>
      </c>
      <c r="C10734">
        <v>2</v>
      </c>
      <c r="D10734">
        <v>1</v>
      </c>
      <c r="E10734">
        <v>2</v>
      </c>
      <c r="F10734">
        <v>4</v>
      </c>
      <c r="G10734">
        <v>-0.59022628887247863</v>
      </c>
      <c r="H10734">
        <v>-1.0253367195492809</v>
      </c>
      <c r="I10734">
        <v>-0.53367836589462692</v>
      </c>
      <c r="J10734">
        <v>1.1272719673434711E-2</v>
      </c>
    </row>
    <row r="10735" spans="1:10" x14ac:dyDescent="0.2">
      <c r="A10735">
        <v>35230203</v>
      </c>
      <c r="B10735">
        <v>1040</v>
      </c>
      <c r="C10735">
        <v>1</v>
      </c>
      <c r="D10735">
        <v>1</v>
      </c>
      <c r="E10735">
        <v>2</v>
      </c>
      <c r="F10735">
        <v>3</v>
      </c>
      <c r="G10735">
        <v>-0.95204157180193749</v>
      </c>
      <c r="H10735">
        <v>-0.99366608129631095</v>
      </c>
      <c r="I10735">
        <v>-0.61955976121610012</v>
      </c>
      <c r="J10735">
        <v>-0.24006691591808188</v>
      </c>
    </row>
    <row r="10736" spans="1:10" x14ac:dyDescent="0.2">
      <c r="A10736">
        <v>35230215</v>
      </c>
      <c r="B10736">
        <v>494</v>
      </c>
      <c r="C10736">
        <v>4</v>
      </c>
      <c r="D10736">
        <v>3</v>
      </c>
      <c r="E10736">
        <v>2</v>
      </c>
      <c r="F10736">
        <v>2</v>
      </c>
      <c r="G10736">
        <v>0.63588050900360482</v>
      </c>
      <c r="H10736">
        <v>-0.23969713370502121</v>
      </c>
      <c r="I10736">
        <v>-0.33020449066444058</v>
      </c>
      <c r="J10736">
        <v>-0.4591031985668223</v>
      </c>
    </row>
    <row r="10737" spans="1:10" x14ac:dyDescent="0.2">
      <c r="A10737">
        <v>35230216</v>
      </c>
      <c r="B10737">
        <v>570</v>
      </c>
      <c r="C10737">
        <v>2</v>
      </c>
      <c r="D10737">
        <v>1</v>
      </c>
      <c r="E10737">
        <v>2</v>
      </c>
      <c r="F10737">
        <v>4</v>
      </c>
      <c r="G10737">
        <v>-0.75867308049977022</v>
      </c>
      <c r="H10737">
        <v>-0.79627046450914518</v>
      </c>
      <c r="I10737">
        <v>-0.5580335995988106</v>
      </c>
      <c r="J10737">
        <v>2.0636857001732928E-2</v>
      </c>
    </row>
    <row r="10738" spans="1:10" x14ac:dyDescent="0.2">
      <c r="A10738">
        <v>35230217</v>
      </c>
      <c r="B10738">
        <v>358</v>
      </c>
      <c r="C10738">
        <v>3</v>
      </c>
      <c r="D10738">
        <v>1</v>
      </c>
      <c r="E10738">
        <v>4</v>
      </c>
      <c r="F10738">
        <v>3</v>
      </c>
      <c r="G10738">
        <v>-0.168109220807726</v>
      </c>
      <c r="H10738">
        <v>-1.3546481964097594</v>
      </c>
      <c r="I10738">
        <v>0.11571267718731205</v>
      </c>
      <c r="J10738">
        <v>-0.40968313182152943</v>
      </c>
    </row>
    <row r="10739" spans="1:10" x14ac:dyDescent="0.2">
      <c r="A10739">
        <v>35230218</v>
      </c>
      <c r="B10739">
        <v>545</v>
      </c>
      <c r="C10739">
        <v>4</v>
      </c>
      <c r="D10739">
        <v>2</v>
      </c>
      <c r="E10739">
        <v>1</v>
      </c>
      <c r="F10739">
        <v>4</v>
      </c>
      <c r="G10739">
        <v>0.25733505789031946</v>
      </c>
      <c r="H10739">
        <v>-0.73848214452515837</v>
      </c>
      <c r="I10739">
        <v>-1.0633794353872323</v>
      </c>
      <c r="J10739">
        <v>-9.1983590769920409E-3</v>
      </c>
    </row>
    <row r="10740" spans="1:10" x14ac:dyDescent="0.2">
      <c r="A10740">
        <v>35230219</v>
      </c>
      <c r="B10740">
        <v>401</v>
      </c>
      <c r="C10740">
        <v>5</v>
      </c>
      <c r="D10740">
        <v>3</v>
      </c>
      <c r="E10740">
        <v>5</v>
      </c>
      <c r="F10740">
        <v>2</v>
      </c>
      <c r="G10740">
        <v>1.2011721786921845</v>
      </c>
      <c r="H10740">
        <v>-0.19291552025882969</v>
      </c>
      <c r="I10740">
        <v>0.76039213251630589</v>
      </c>
      <c r="J10740">
        <v>-0.59711914501085728</v>
      </c>
    </row>
    <row r="10741" spans="1:10" x14ac:dyDescent="0.2">
      <c r="A10741">
        <v>35230220</v>
      </c>
      <c r="B10741">
        <v>555</v>
      </c>
      <c r="C10741">
        <v>2</v>
      </c>
      <c r="D10741">
        <v>1</v>
      </c>
      <c r="E10741">
        <v>3</v>
      </c>
      <c r="F10741">
        <v>2</v>
      </c>
      <c r="G10741">
        <v>-0.4186606120489243</v>
      </c>
      <c r="H10741">
        <v>-0.86982677092191629</v>
      </c>
      <c r="I10741">
        <v>-0.26635289690920771</v>
      </c>
      <c r="J10741">
        <v>-0.52852796483109787</v>
      </c>
    </row>
    <row r="10742" spans="1:10" x14ac:dyDescent="0.2">
      <c r="A10742">
        <v>35230221</v>
      </c>
      <c r="B10742">
        <v>776</v>
      </c>
      <c r="C10742">
        <v>5</v>
      </c>
      <c r="D10742">
        <v>4</v>
      </c>
      <c r="E10742">
        <v>1</v>
      </c>
      <c r="F10742">
        <v>3</v>
      </c>
      <c r="G10742">
        <v>0.85625132929722347</v>
      </c>
      <c r="H10742">
        <v>0.44951615005566686</v>
      </c>
      <c r="I10742">
        <v>-1.5182622974350017</v>
      </c>
      <c r="J10742">
        <v>-0.38661049986338969</v>
      </c>
    </row>
    <row r="10743" spans="1:10" x14ac:dyDescent="0.2">
      <c r="A10743">
        <v>35230227</v>
      </c>
      <c r="B10743">
        <v>1150</v>
      </c>
      <c r="C10743">
        <v>3</v>
      </c>
      <c r="D10743">
        <v>1</v>
      </c>
      <c r="E10743">
        <v>2</v>
      </c>
      <c r="F10743">
        <v>3</v>
      </c>
      <c r="G10743">
        <v>-7.7956471941797598E-2</v>
      </c>
      <c r="H10743">
        <v>-0.937379738565285</v>
      </c>
      <c r="I10743">
        <v>-0.38833987992602198</v>
      </c>
      <c r="J10743">
        <v>-0.2439354627054702</v>
      </c>
    </row>
    <row r="10744" spans="1:10" x14ac:dyDescent="0.2">
      <c r="A10744">
        <v>35230269</v>
      </c>
      <c r="B10744">
        <v>890</v>
      </c>
      <c r="C10744">
        <v>5</v>
      </c>
      <c r="D10744">
        <v>4</v>
      </c>
      <c r="E10744">
        <v>4</v>
      </c>
      <c r="F10744">
        <v>3</v>
      </c>
      <c r="G10744">
        <v>1.3572259172557057</v>
      </c>
      <c r="H10744">
        <v>0.44697851852271736</v>
      </c>
      <c r="I10744">
        <v>0.12995931360131796</v>
      </c>
      <c r="J10744">
        <v>-0.30442666703964294</v>
      </c>
    </row>
    <row r="10745" spans="1:10" x14ac:dyDescent="0.2">
      <c r="A10745">
        <v>35230270</v>
      </c>
      <c r="B10745">
        <v>1367</v>
      </c>
      <c r="C10745">
        <v>5</v>
      </c>
      <c r="D10745">
        <v>5</v>
      </c>
      <c r="E10745">
        <v>1</v>
      </c>
      <c r="F10745">
        <v>5</v>
      </c>
      <c r="G10745">
        <v>0.86173999747759766</v>
      </c>
      <c r="H10745">
        <v>0.98652961659352589</v>
      </c>
      <c r="I10745">
        <v>-0.75252532172877018</v>
      </c>
      <c r="J10745">
        <v>2.0815241499155612</v>
      </c>
    </row>
    <row r="10746" spans="1:10" x14ac:dyDescent="0.2">
      <c r="A10746">
        <v>35230271</v>
      </c>
      <c r="B10746">
        <v>1679</v>
      </c>
      <c r="C10746">
        <v>5</v>
      </c>
      <c r="D10746">
        <v>5</v>
      </c>
      <c r="E10746">
        <v>2</v>
      </c>
      <c r="F10746">
        <v>5</v>
      </c>
      <c r="G10746">
        <v>0.90502329744124421</v>
      </c>
      <c r="H10746">
        <v>1.0568092349474854</v>
      </c>
      <c r="I10746">
        <v>-0.6151099707707044</v>
      </c>
      <c r="J10746">
        <v>1.2057948826180303</v>
      </c>
    </row>
    <row r="10747" spans="1:10" x14ac:dyDescent="0.2">
      <c r="A10747">
        <v>35230272</v>
      </c>
      <c r="B10747">
        <v>1271</v>
      </c>
      <c r="C10747">
        <v>5</v>
      </c>
      <c r="D10747">
        <v>3</v>
      </c>
      <c r="E10747">
        <v>3</v>
      </c>
      <c r="F10747">
        <v>4</v>
      </c>
      <c r="G10747">
        <v>1.1180818221912103</v>
      </c>
      <c r="H10747">
        <v>-0.18369842418081897</v>
      </c>
      <c r="I10747">
        <v>-0.31410504626919727</v>
      </c>
      <c r="J10747">
        <v>0.42328998784395638</v>
      </c>
    </row>
    <row r="10748" spans="1:10" x14ac:dyDescent="0.2">
      <c r="A10748">
        <v>35230275</v>
      </c>
      <c r="B10748">
        <v>616</v>
      </c>
      <c r="C10748">
        <v>4</v>
      </c>
      <c r="D10748">
        <v>3</v>
      </c>
      <c r="E10748">
        <v>1</v>
      </c>
      <c r="F10748">
        <v>4</v>
      </c>
      <c r="G10748">
        <v>0.21109089351048599</v>
      </c>
      <c r="H10748">
        <v>-0.3247795864961206</v>
      </c>
      <c r="I10748">
        <v>-0.96785059677990304</v>
      </c>
      <c r="J10748">
        <v>0.39450012744705465</v>
      </c>
    </row>
    <row r="10749" spans="1:10" x14ac:dyDescent="0.2">
      <c r="A10749">
        <v>35230276</v>
      </c>
      <c r="B10749">
        <v>624</v>
      </c>
      <c r="C10749">
        <v>3</v>
      </c>
      <c r="D10749">
        <v>2</v>
      </c>
      <c r="E10749">
        <v>1</v>
      </c>
      <c r="F10749">
        <v>4</v>
      </c>
      <c r="G10749">
        <v>-1.5223346592686982E-2</v>
      </c>
      <c r="H10749">
        <v>-0.56172424756870398</v>
      </c>
      <c r="I10749">
        <v>-1.4117438812663898</v>
      </c>
      <c r="J10749">
        <v>0.51657188269172616</v>
      </c>
    </row>
    <row r="10750" spans="1:10" x14ac:dyDescent="0.2">
      <c r="A10750">
        <v>35230277</v>
      </c>
      <c r="B10750">
        <v>451</v>
      </c>
      <c r="C10750">
        <v>3</v>
      </c>
      <c r="D10750">
        <v>3</v>
      </c>
      <c r="E10750">
        <v>1</v>
      </c>
      <c r="F10750">
        <v>4</v>
      </c>
      <c r="G10750">
        <v>-0.28650595762392728</v>
      </c>
      <c r="H10750">
        <v>-0.39448360652407971</v>
      </c>
      <c r="I10750">
        <v>-1.2265453638733663</v>
      </c>
      <c r="J10750">
        <v>0.40893434138499413</v>
      </c>
    </row>
    <row r="10751" spans="1:10" x14ac:dyDescent="0.2">
      <c r="A10751">
        <v>35230278</v>
      </c>
      <c r="B10751">
        <v>634</v>
      </c>
      <c r="C10751">
        <v>5</v>
      </c>
      <c r="D10751">
        <v>5</v>
      </c>
      <c r="E10751">
        <v>4</v>
      </c>
      <c r="F10751">
        <v>4</v>
      </c>
      <c r="G10751">
        <v>1.4780100106061105</v>
      </c>
      <c r="H10751">
        <v>0.71479429139518413</v>
      </c>
      <c r="I10751">
        <v>0.23814035335502659</v>
      </c>
      <c r="J10751">
        <v>0.14288384487611344</v>
      </c>
    </row>
    <row r="10752" spans="1:10" x14ac:dyDescent="0.2">
      <c r="A10752">
        <v>35230279</v>
      </c>
      <c r="B10752">
        <v>378</v>
      </c>
      <c r="C10752">
        <v>2</v>
      </c>
      <c r="D10752">
        <v>5</v>
      </c>
      <c r="E10752">
        <v>3</v>
      </c>
      <c r="F10752">
        <v>5</v>
      </c>
      <c r="G10752">
        <v>-0.60258586251253943</v>
      </c>
      <c r="H10752">
        <v>0.97140287201595776</v>
      </c>
      <c r="I10752">
        <v>-0.20110790033447651</v>
      </c>
      <c r="J10752">
        <v>1.946713824452573</v>
      </c>
    </row>
    <row r="10753" spans="1:10" x14ac:dyDescent="0.2">
      <c r="A10753">
        <v>35230280</v>
      </c>
      <c r="B10753">
        <v>300</v>
      </c>
      <c r="C10753">
        <v>2</v>
      </c>
      <c r="D10753">
        <v>1</v>
      </c>
      <c r="E10753">
        <v>3</v>
      </c>
      <c r="F10753">
        <v>2</v>
      </c>
      <c r="G10753">
        <v>-0.58224133920566001</v>
      </c>
      <c r="H10753">
        <v>-1.4465814426367007</v>
      </c>
      <c r="I10753">
        <v>-0.31505432028398367</v>
      </c>
      <c r="J10753">
        <v>-0.42002157187690736</v>
      </c>
    </row>
    <row r="10754" spans="1:10" x14ac:dyDescent="0.2">
      <c r="A10754">
        <v>35230281</v>
      </c>
      <c r="B10754">
        <v>427</v>
      </c>
      <c r="C10754">
        <v>1</v>
      </c>
      <c r="D10754">
        <v>4</v>
      </c>
      <c r="E10754">
        <v>2</v>
      </c>
      <c r="F10754">
        <v>1</v>
      </c>
      <c r="G10754">
        <v>-0.98635114838067273</v>
      </c>
      <c r="H10754">
        <v>0.16571114188827607</v>
      </c>
      <c r="I10754">
        <v>-0.5155796062947533</v>
      </c>
      <c r="J10754">
        <v>-2.2564610073470224</v>
      </c>
    </row>
    <row r="10755" spans="1:10" x14ac:dyDescent="0.2">
      <c r="A10755">
        <v>35230282</v>
      </c>
      <c r="B10755">
        <v>428</v>
      </c>
      <c r="C10755">
        <v>1</v>
      </c>
      <c r="D10755">
        <v>3</v>
      </c>
      <c r="E10755">
        <v>2</v>
      </c>
      <c r="F10755">
        <v>1</v>
      </c>
      <c r="G10755">
        <v>-1.1333941082280354</v>
      </c>
      <c r="H10755">
        <v>-4.6328287240896826E-2</v>
      </c>
      <c r="I10755">
        <v>-0.5255208973990162</v>
      </c>
      <c r="J10755">
        <v>-1.7689706416404913</v>
      </c>
    </row>
    <row r="10756" spans="1:10" x14ac:dyDescent="0.2">
      <c r="A10756">
        <v>35230283</v>
      </c>
      <c r="B10756">
        <v>521</v>
      </c>
      <c r="C10756">
        <v>1</v>
      </c>
      <c r="D10756">
        <v>4</v>
      </c>
      <c r="E10756">
        <v>2</v>
      </c>
      <c r="F10756">
        <v>1</v>
      </c>
      <c r="G10756">
        <v>-1.139018889121556</v>
      </c>
      <c r="H10756">
        <v>-3.1688467262372788E-2</v>
      </c>
      <c r="I10756">
        <v>-0.6724509644093668</v>
      </c>
      <c r="J10756">
        <v>-1.8756400026655644</v>
      </c>
    </row>
    <row r="10757" spans="1:10" x14ac:dyDescent="0.2">
      <c r="A10757">
        <v>35230284</v>
      </c>
      <c r="B10757">
        <v>624</v>
      </c>
      <c r="C10757">
        <v>2</v>
      </c>
      <c r="D10757">
        <v>3</v>
      </c>
      <c r="E10757">
        <v>1</v>
      </c>
      <c r="F10757">
        <v>1</v>
      </c>
      <c r="G10757">
        <v>-0.52987377862199025</v>
      </c>
      <c r="H10757">
        <v>-0.17040283136417467</v>
      </c>
      <c r="I10757">
        <v>-0.753473787485062</v>
      </c>
      <c r="J10757">
        <v>-1.03881261603169</v>
      </c>
    </row>
    <row r="10758" spans="1:10" x14ac:dyDescent="0.2">
      <c r="A10758">
        <v>35230285</v>
      </c>
      <c r="B10758">
        <v>343</v>
      </c>
      <c r="C10758">
        <v>3</v>
      </c>
      <c r="D10758">
        <v>1</v>
      </c>
      <c r="E10758">
        <v>5</v>
      </c>
      <c r="F10758">
        <v>2</v>
      </c>
      <c r="G10758">
        <v>-0.15305998026576514</v>
      </c>
      <c r="H10758">
        <v>-1.054278380838652</v>
      </c>
      <c r="I10758">
        <v>1.1870577139285838</v>
      </c>
      <c r="J10758">
        <v>-0.59350589327372627</v>
      </c>
    </row>
    <row r="10759" spans="1:10" x14ac:dyDescent="0.2">
      <c r="A10759">
        <v>35230286</v>
      </c>
      <c r="B10759">
        <v>516</v>
      </c>
      <c r="C10759">
        <v>3</v>
      </c>
      <c r="D10759">
        <v>3</v>
      </c>
      <c r="E10759">
        <v>2</v>
      </c>
      <c r="F10759">
        <v>1</v>
      </c>
      <c r="G10759">
        <v>-0.25338393846377333</v>
      </c>
      <c r="H10759">
        <v>-0.13115852546524531</v>
      </c>
      <c r="I10759">
        <v>-0.61333556721748139</v>
      </c>
      <c r="J10759">
        <v>-1.6532245918205384</v>
      </c>
    </row>
    <row r="10760" spans="1:10" x14ac:dyDescent="0.2">
      <c r="A10760">
        <v>35230287</v>
      </c>
      <c r="B10760">
        <v>499</v>
      </c>
      <c r="C10760">
        <v>4</v>
      </c>
      <c r="D10760">
        <v>3</v>
      </c>
      <c r="E10760">
        <v>2</v>
      </c>
      <c r="F10760">
        <v>1</v>
      </c>
      <c r="G10760">
        <v>0.36472057652044754</v>
      </c>
      <c r="H10760">
        <v>-0.10290691158123572</v>
      </c>
      <c r="I10760">
        <v>-0.59692557567184745</v>
      </c>
      <c r="J10760">
        <v>-1.7757274027843699</v>
      </c>
    </row>
    <row r="10761" spans="1:10" x14ac:dyDescent="0.2">
      <c r="A10761">
        <v>35230288</v>
      </c>
      <c r="B10761">
        <v>512</v>
      </c>
      <c r="C10761">
        <v>3</v>
      </c>
      <c r="D10761">
        <v>2</v>
      </c>
      <c r="E10761">
        <v>3</v>
      </c>
      <c r="F10761">
        <v>1</v>
      </c>
      <c r="G10761">
        <v>-0.11392519947735352</v>
      </c>
      <c r="H10761">
        <v>-0.61837455488723414</v>
      </c>
      <c r="I10761">
        <v>-0.14919131065404756</v>
      </c>
      <c r="J10761">
        <v>-1.0364190334931276</v>
      </c>
    </row>
    <row r="10762" spans="1:10" x14ac:dyDescent="0.2">
      <c r="A10762">
        <v>35230289</v>
      </c>
      <c r="B10762">
        <v>367</v>
      </c>
      <c r="C10762">
        <v>1</v>
      </c>
      <c r="D10762">
        <v>2</v>
      </c>
      <c r="E10762">
        <v>2</v>
      </c>
      <c r="F10762">
        <v>1</v>
      </c>
      <c r="G10762">
        <v>-1.201953817825828</v>
      </c>
      <c r="H10762">
        <v>-0.54688523059077776</v>
      </c>
      <c r="I10762">
        <v>-0.5983679803924804</v>
      </c>
      <c r="J10762">
        <v>-1.2922729950017395</v>
      </c>
    </row>
    <row r="10763" spans="1:10" x14ac:dyDescent="0.2">
      <c r="A10763">
        <v>35230290</v>
      </c>
      <c r="B10763">
        <v>775</v>
      </c>
      <c r="C10763">
        <v>1</v>
      </c>
      <c r="D10763">
        <v>1</v>
      </c>
      <c r="E10763">
        <v>2</v>
      </c>
      <c r="F10763">
        <v>1</v>
      </c>
      <c r="G10763">
        <v>-1.1308987778296762</v>
      </c>
      <c r="H10763">
        <v>-0.87193765576120597</v>
      </c>
      <c r="I10763">
        <v>-0.62523410531255574</v>
      </c>
      <c r="J10763">
        <v>-0.81638177445390092</v>
      </c>
    </row>
    <row r="10764" spans="1:10" x14ac:dyDescent="0.2">
      <c r="A10764">
        <v>35230291</v>
      </c>
      <c r="B10764">
        <v>645</v>
      </c>
      <c r="C10764">
        <v>1</v>
      </c>
      <c r="D10764">
        <v>1</v>
      </c>
      <c r="E10764">
        <v>2</v>
      </c>
      <c r="F10764">
        <v>2</v>
      </c>
      <c r="G10764">
        <v>-1.0260621054973622</v>
      </c>
      <c r="H10764">
        <v>-0.83513553514776095</v>
      </c>
      <c r="I10764">
        <v>-0.43988888608017407</v>
      </c>
      <c r="J10764">
        <v>-0.66965450090695589</v>
      </c>
    </row>
    <row r="10765" spans="1:10" x14ac:dyDescent="0.2">
      <c r="A10765">
        <v>35230292</v>
      </c>
      <c r="B10765">
        <v>437</v>
      </c>
      <c r="C10765">
        <v>1</v>
      </c>
      <c r="D10765">
        <v>2</v>
      </c>
      <c r="E10765">
        <v>2</v>
      </c>
      <c r="F10765">
        <v>2</v>
      </c>
      <c r="G10765">
        <v>-1.0181642479067112</v>
      </c>
      <c r="H10765">
        <v>-0.74635988039542678</v>
      </c>
      <c r="I10765">
        <v>-0.41062001701539175</v>
      </c>
      <c r="J10765">
        <v>-0.43143850037757792</v>
      </c>
    </row>
    <row r="10766" spans="1:10" x14ac:dyDescent="0.2">
      <c r="A10766">
        <v>35230293</v>
      </c>
      <c r="B10766">
        <v>473</v>
      </c>
      <c r="C10766">
        <v>2</v>
      </c>
      <c r="D10766">
        <v>1</v>
      </c>
      <c r="E10766">
        <v>2</v>
      </c>
      <c r="F10766">
        <v>1</v>
      </c>
      <c r="G10766">
        <v>-0.74021719547083575</v>
      </c>
      <c r="H10766">
        <v>-0.88366331396665354</v>
      </c>
      <c r="I10766">
        <v>-0.33301945298506952</v>
      </c>
      <c r="J10766">
        <v>-0.81527211811028555</v>
      </c>
    </row>
    <row r="10767" spans="1:10" x14ac:dyDescent="0.2">
      <c r="A10767">
        <v>35230294</v>
      </c>
      <c r="B10767">
        <v>563</v>
      </c>
      <c r="C10767">
        <v>2</v>
      </c>
      <c r="D10767">
        <v>1</v>
      </c>
      <c r="E10767">
        <v>3</v>
      </c>
      <c r="F10767">
        <v>1</v>
      </c>
      <c r="G10767">
        <v>-0.45042611271363558</v>
      </c>
      <c r="H10767">
        <v>-1.0163349096909819</v>
      </c>
      <c r="I10767">
        <v>-5.9376535047671056E-2</v>
      </c>
      <c r="J10767">
        <v>-0.82281216748038843</v>
      </c>
    </row>
    <row r="10768" spans="1:10" x14ac:dyDescent="0.2">
      <c r="A10768">
        <v>35230295</v>
      </c>
      <c r="B10768">
        <v>1142</v>
      </c>
      <c r="C10768">
        <v>2</v>
      </c>
      <c r="D10768">
        <v>1</v>
      </c>
      <c r="E10768">
        <v>4</v>
      </c>
      <c r="F10768">
        <v>3</v>
      </c>
      <c r="G10768">
        <v>-0.69259790472569382</v>
      </c>
      <c r="H10768">
        <v>-0.90866028268877885</v>
      </c>
      <c r="I10768">
        <v>0.36765256644278649</v>
      </c>
      <c r="J10768">
        <v>-0.37456624927457194</v>
      </c>
    </row>
    <row r="10769" spans="1:10" x14ac:dyDescent="0.2">
      <c r="A10769">
        <v>35230296</v>
      </c>
      <c r="B10769">
        <v>492</v>
      </c>
      <c r="C10769">
        <v>4</v>
      </c>
      <c r="D10769">
        <v>1</v>
      </c>
      <c r="E10769">
        <v>3</v>
      </c>
      <c r="F10769">
        <v>2</v>
      </c>
      <c r="G10769">
        <v>0.12495344917105798</v>
      </c>
      <c r="H10769">
        <v>-0.78295352415449437</v>
      </c>
      <c r="I10769">
        <v>-3.4839103313432151E-2</v>
      </c>
      <c r="J10769">
        <v>-0.54714531895230223</v>
      </c>
    </row>
    <row r="10770" spans="1:10" x14ac:dyDescent="0.2">
      <c r="A10770">
        <v>35230297</v>
      </c>
      <c r="B10770">
        <v>585</v>
      </c>
      <c r="C10770">
        <v>4</v>
      </c>
      <c r="D10770">
        <v>1</v>
      </c>
      <c r="E10770">
        <v>5</v>
      </c>
      <c r="F10770">
        <v>1</v>
      </c>
      <c r="G10770">
        <v>0.51857227286737706</v>
      </c>
      <c r="H10770">
        <v>-1.1639505025954298</v>
      </c>
      <c r="I10770">
        <v>1.1193842253285329</v>
      </c>
      <c r="J10770">
        <v>-0.79480202380887488</v>
      </c>
    </row>
    <row r="10771" spans="1:10" x14ac:dyDescent="0.2">
      <c r="A10771">
        <v>35230298</v>
      </c>
      <c r="B10771">
        <v>522</v>
      </c>
      <c r="C10771">
        <v>4</v>
      </c>
      <c r="D10771">
        <v>2</v>
      </c>
      <c r="E10771">
        <v>3</v>
      </c>
      <c r="F10771">
        <v>1</v>
      </c>
      <c r="G10771">
        <v>0.31318161610323147</v>
      </c>
      <c r="H10771">
        <v>-0.65370273108649812</v>
      </c>
      <c r="I10771">
        <v>-7.9563472530424853E-2</v>
      </c>
      <c r="J10771">
        <v>-0.96089172568778558</v>
      </c>
    </row>
    <row r="10772" spans="1:10" x14ac:dyDescent="0.2">
      <c r="A10772">
        <v>35230299</v>
      </c>
      <c r="B10772">
        <v>728</v>
      </c>
      <c r="C10772">
        <v>2</v>
      </c>
      <c r="D10772">
        <v>1</v>
      </c>
      <c r="E10772">
        <v>4</v>
      </c>
      <c r="F10772">
        <v>1</v>
      </c>
      <c r="G10772">
        <v>-0.46202955242801219</v>
      </c>
      <c r="H10772">
        <v>-1.0949217041946449</v>
      </c>
      <c r="I10772">
        <v>0.18800331630281103</v>
      </c>
      <c r="J10772">
        <v>-0.71117392749732522</v>
      </c>
    </row>
    <row r="10773" spans="1:10" x14ac:dyDescent="0.2">
      <c r="A10773">
        <v>35230300</v>
      </c>
      <c r="B10773">
        <v>746</v>
      </c>
      <c r="C10773">
        <v>4</v>
      </c>
      <c r="D10773">
        <v>2</v>
      </c>
      <c r="E10773">
        <v>5</v>
      </c>
      <c r="F10773">
        <v>1</v>
      </c>
      <c r="G10773">
        <v>0.11842418826343802</v>
      </c>
      <c r="H10773">
        <v>-0.73001430151750069</v>
      </c>
      <c r="I10773">
        <v>0.77514912177502915</v>
      </c>
      <c r="J10773">
        <v>-0.87804600144257638</v>
      </c>
    </row>
    <row r="10774" spans="1:10" x14ac:dyDescent="0.2">
      <c r="A10774">
        <v>35230301</v>
      </c>
      <c r="B10774">
        <v>481</v>
      </c>
      <c r="C10774">
        <v>2</v>
      </c>
      <c r="D10774">
        <v>1</v>
      </c>
      <c r="E10774">
        <v>4</v>
      </c>
      <c r="F10774">
        <v>2</v>
      </c>
      <c r="G10774">
        <v>-0.75176836253522383</v>
      </c>
      <c r="H10774">
        <v>-1.2241439094912874</v>
      </c>
      <c r="I10774">
        <v>0.20422743476838287</v>
      </c>
      <c r="J10774">
        <v>-0.46565291989023561</v>
      </c>
    </row>
    <row r="10775" spans="1:10" x14ac:dyDescent="0.2">
      <c r="A10775">
        <v>35230302</v>
      </c>
      <c r="B10775">
        <v>955</v>
      </c>
      <c r="C10775">
        <v>2</v>
      </c>
      <c r="D10775">
        <v>1</v>
      </c>
      <c r="E10775">
        <v>1</v>
      </c>
      <c r="F10775">
        <v>2</v>
      </c>
      <c r="G10775">
        <v>-0.63165866142049176</v>
      </c>
      <c r="H10775">
        <v>-1.0068896613261247</v>
      </c>
      <c r="I10775">
        <v>-0.75982848952315707</v>
      </c>
      <c r="J10775">
        <v>-0.41958368904415866</v>
      </c>
    </row>
    <row r="10776" spans="1:10" x14ac:dyDescent="0.2">
      <c r="A10776">
        <v>35230303</v>
      </c>
      <c r="B10776">
        <v>509</v>
      </c>
      <c r="C10776">
        <v>2</v>
      </c>
      <c r="D10776">
        <v>1</v>
      </c>
      <c r="E10776">
        <v>2</v>
      </c>
      <c r="F10776">
        <v>3</v>
      </c>
      <c r="G10776">
        <v>-0.59687340455521554</v>
      </c>
      <c r="H10776">
        <v>-0.93408256055000072</v>
      </c>
      <c r="I10776">
        <v>-0.32395387620893906</v>
      </c>
      <c r="J10776">
        <v>-0.30713279841766011</v>
      </c>
    </row>
    <row r="10777" spans="1:10" x14ac:dyDescent="0.2">
      <c r="A10777">
        <v>35230304</v>
      </c>
      <c r="B10777">
        <v>595</v>
      </c>
      <c r="C10777">
        <v>3</v>
      </c>
      <c r="D10777">
        <v>3</v>
      </c>
      <c r="E10777">
        <v>2</v>
      </c>
      <c r="F10777">
        <v>2</v>
      </c>
      <c r="G10777">
        <v>-0.30697343022155177</v>
      </c>
      <c r="H10777">
        <v>-0.2981849729903161</v>
      </c>
      <c r="I10777">
        <v>-0.5396854115625731</v>
      </c>
      <c r="J10777">
        <v>-0.58667484530120417</v>
      </c>
    </row>
    <row r="10778" spans="1:10" x14ac:dyDescent="0.2">
      <c r="A10778">
        <v>35230305</v>
      </c>
      <c r="B10778">
        <v>537</v>
      </c>
      <c r="C10778">
        <v>2</v>
      </c>
      <c r="D10778">
        <v>2</v>
      </c>
      <c r="E10778">
        <v>2</v>
      </c>
      <c r="F10778">
        <v>3</v>
      </c>
      <c r="G10778">
        <v>-0.53683767340241872</v>
      </c>
      <c r="H10778">
        <v>-0.71367054797196916</v>
      </c>
      <c r="I10778">
        <v>-0.66907567961433867</v>
      </c>
      <c r="J10778">
        <v>-0.29165690207445316</v>
      </c>
    </row>
    <row r="10779" spans="1:10" x14ac:dyDescent="0.2">
      <c r="A10779">
        <v>35230306</v>
      </c>
      <c r="B10779">
        <v>1192</v>
      </c>
      <c r="C10779">
        <v>3</v>
      </c>
      <c r="D10779">
        <v>1</v>
      </c>
      <c r="E10779">
        <v>2</v>
      </c>
      <c r="F10779">
        <v>2</v>
      </c>
      <c r="G10779">
        <v>-0.22488502335760016</v>
      </c>
      <c r="H10779">
        <v>-0.77199586534151932</v>
      </c>
      <c r="I10779">
        <v>-0.48318330781051372</v>
      </c>
      <c r="J10779">
        <v>-0.47792894223746185</v>
      </c>
    </row>
    <row r="10780" spans="1:10" x14ac:dyDescent="0.2">
      <c r="A10780">
        <v>35230307</v>
      </c>
      <c r="B10780">
        <v>507</v>
      </c>
      <c r="C10780">
        <v>4</v>
      </c>
      <c r="D10780">
        <v>2</v>
      </c>
      <c r="E10780">
        <v>2</v>
      </c>
      <c r="F10780">
        <v>3</v>
      </c>
      <c r="G10780">
        <v>0.13449680660112473</v>
      </c>
      <c r="H10780">
        <v>-0.50517914790285023</v>
      </c>
      <c r="I10780">
        <v>-0.32028174723456498</v>
      </c>
      <c r="J10780">
        <v>-0.4063963890400546</v>
      </c>
    </row>
    <row r="10781" spans="1:10" x14ac:dyDescent="0.2">
      <c r="A10781">
        <v>35230308</v>
      </c>
      <c r="B10781">
        <v>514</v>
      </c>
      <c r="C10781">
        <v>3</v>
      </c>
      <c r="D10781">
        <v>2</v>
      </c>
      <c r="E10781">
        <v>3</v>
      </c>
      <c r="F10781">
        <v>1</v>
      </c>
      <c r="G10781">
        <v>-0.28917704031708941</v>
      </c>
      <c r="H10781">
        <v>-0.63185619046684471</v>
      </c>
      <c r="I10781">
        <v>-0.18289504459146264</v>
      </c>
      <c r="J10781">
        <v>-0.9848851086145356</v>
      </c>
    </row>
    <row r="10782" spans="1:10" x14ac:dyDescent="0.2">
      <c r="A10782">
        <v>35230309</v>
      </c>
      <c r="B10782">
        <v>459</v>
      </c>
      <c r="C10782">
        <v>4</v>
      </c>
      <c r="D10782">
        <v>3</v>
      </c>
      <c r="E10782">
        <v>3</v>
      </c>
      <c r="F10782">
        <v>1</v>
      </c>
      <c r="G10782">
        <v>0.3180525184827746</v>
      </c>
      <c r="H10782">
        <v>-0.31153693173787045</v>
      </c>
      <c r="I10782">
        <v>-0.13529309039709753</v>
      </c>
      <c r="J10782">
        <v>-1.3730532616989932</v>
      </c>
    </row>
    <row r="10783" spans="1:10" x14ac:dyDescent="0.2">
      <c r="A10783">
        <v>35230310</v>
      </c>
      <c r="B10783">
        <v>482</v>
      </c>
      <c r="C10783">
        <v>5</v>
      </c>
      <c r="D10783">
        <v>4</v>
      </c>
      <c r="E10783">
        <v>3</v>
      </c>
      <c r="F10783">
        <v>1</v>
      </c>
      <c r="G10783">
        <v>1.8405301646906966</v>
      </c>
      <c r="H10783">
        <v>0.46679229284852652</v>
      </c>
      <c r="I10783">
        <v>-0.20478766887946204</v>
      </c>
      <c r="J10783">
        <v>-0.81308298574307858</v>
      </c>
    </row>
    <row r="10784" spans="1:10" x14ac:dyDescent="0.2">
      <c r="A10784">
        <v>35230311</v>
      </c>
      <c r="B10784">
        <v>713</v>
      </c>
      <c r="C10784">
        <v>5</v>
      </c>
      <c r="D10784">
        <v>3</v>
      </c>
      <c r="E10784">
        <v>5</v>
      </c>
      <c r="F10784">
        <v>2</v>
      </c>
      <c r="G10784">
        <v>1.6009821549625145</v>
      </c>
      <c r="H10784">
        <v>-0.42278776050200967</v>
      </c>
      <c r="I10784">
        <v>2.1641726719447272</v>
      </c>
      <c r="J10784">
        <v>-0.64064561648843243</v>
      </c>
    </row>
    <row r="10785" spans="1:10" x14ac:dyDescent="0.2">
      <c r="A10785">
        <v>35230312</v>
      </c>
      <c r="B10785">
        <v>552</v>
      </c>
      <c r="C10785">
        <v>5</v>
      </c>
      <c r="D10785">
        <v>2</v>
      </c>
      <c r="E10785">
        <v>5</v>
      </c>
      <c r="F10785">
        <v>2</v>
      </c>
      <c r="G10785">
        <v>0.80864321365639769</v>
      </c>
      <c r="H10785">
        <v>-0.71359775450962615</v>
      </c>
      <c r="I10785">
        <v>1.0295998175022059</v>
      </c>
      <c r="J10785">
        <v>-0.52054147477679613</v>
      </c>
    </row>
    <row r="10786" spans="1:10" x14ac:dyDescent="0.2">
      <c r="A10786">
        <v>35230313</v>
      </c>
      <c r="B10786">
        <v>550</v>
      </c>
      <c r="C10786">
        <v>3</v>
      </c>
      <c r="D10786">
        <v>2</v>
      </c>
      <c r="E10786">
        <v>2</v>
      </c>
      <c r="F10786">
        <v>3</v>
      </c>
      <c r="G10786">
        <v>-0.20361089268060628</v>
      </c>
      <c r="H10786">
        <v>-0.69153680961649355</v>
      </c>
      <c r="I10786">
        <v>-0.43669092370203721</v>
      </c>
      <c r="J10786">
        <v>-0.3897978539068141</v>
      </c>
    </row>
    <row r="10787" spans="1:10" x14ac:dyDescent="0.2">
      <c r="A10787">
        <v>35230314</v>
      </c>
      <c r="B10787">
        <v>950</v>
      </c>
      <c r="C10787">
        <v>2</v>
      </c>
      <c r="D10787">
        <v>2</v>
      </c>
      <c r="E10787">
        <v>2</v>
      </c>
      <c r="F10787">
        <v>3</v>
      </c>
      <c r="G10787">
        <v>-0.58245091967449902</v>
      </c>
      <c r="H10787">
        <v>-0.55244711844282723</v>
      </c>
      <c r="I10787">
        <v>-0.67246606197922598</v>
      </c>
      <c r="J10787">
        <v>-0.35307175657430939</v>
      </c>
    </row>
    <row r="10788" spans="1:10" x14ac:dyDescent="0.2">
      <c r="A10788">
        <v>35230315</v>
      </c>
      <c r="B10788">
        <v>736</v>
      </c>
      <c r="C10788">
        <v>3</v>
      </c>
      <c r="D10788">
        <v>1</v>
      </c>
      <c r="E10788">
        <v>3</v>
      </c>
      <c r="F10788">
        <v>3</v>
      </c>
      <c r="G10788">
        <v>-0.38688787172169586</v>
      </c>
      <c r="H10788">
        <v>-1.0065140951666534</v>
      </c>
      <c r="I10788">
        <v>-3.1997916827858297E-2</v>
      </c>
      <c r="J10788">
        <v>-0.38375442821820505</v>
      </c>
    </row>
    <row r="10789" spans="1:10" x14ac:dyDescent="0.2">
      <c r="A10789">
        <v>35230316</v>
      </c>
      <c r="B10789">
        <v>658</v>
      </c>
      <c r="C10789">
        <v>5</v>
      </c>
      <c r="D10789">
        <v>4</v>
      </c>
      <c r="E10789">
        <v>3</v>
      </c>
      <c r="F10789">
        <v>3</v>
      </c>
      <c r="G10789">
        <v>1.5974433879255461</v>
      </c>
      <c r="H10789">
        <v>0.21811571475390268</v>
      </c>
      <c r="I10789">
        <v>-0.14750632654967938</v>
      </c>
      <c r="J10789">
        <v>-0.11930287525625134</v>
      </c>
    </row>
    <row r="10790" spans="1:10" x14ac:dyDescent="0.2">
      <c r="A10790">
        <v>35230317</v>
      </c>
      <c r="B10790">
        <v>795</v>
      </c>
      <c r="C10790">
        <v>3</v>
      </c>
      <c r="D10790">
        <v>2</v>
      </c>
      <c r="E10790">
        <v>4</v>
      </c>
      <c r="F10790">
        <v>2</v>
      </c>
      <c r="G10790">
        <v>-0.15537755771269021</v>
      </c>
      <c r="H10790">
        <v>-0.70402933108318</v>
      </c>
      <c r="I10790">
        <v>0.13135681706230251</v>
      </c>
      <c r="J10790">
        <v>-0.55136414227218222</v>
      </c>
    </row>
    <row r="10791" spans="1:10" x14ac:dyDescent="0.2">
      <c r="A10791">
        <v>35230318</v>
      </c>
      <c r="B10791">
        <v>499</v>
      </c>
      <c r="C10791">
        <v>3</v>
      </c>
      <c r="D10791">
        <v>2</v>
      </c>
      <c r="E10791">
        <v>5</v>
      </c>
      <c r="F10791">
        <v>1</v>
      </c>
      <c r="G10791">
        <v>-1.957791029411806E-2</v>
      </c>
      <c r="H10791">
        <v>-0.74393740378218287</v>
      </c>
      <c r="I10791">
        <v>0.57803621649362202</v>
      </c>
      <c r="J10791">
        <v>-0.74391542332960792</v>
      </c>
    </row>
    <row r="10792" spans="1:10" x14ac:dyDescent="0.2">
      <c r="A10792">
        <v>35230319</v>
      </c>
      <c r="B10792">
        <v>629</v>
      </c>
      <c r="C10792">
        <v>5</v>
      </c>
      <c r="D10792">
        <v>4</v>
      </c>
      <c r="E10792">
        <v>1</v>
      </c>
      <c r="F10792">
        <v>1</v>
      </c>
      <c r="G10792">
        <v>0.75548508792660507</v>
      </c>
      <c r="H10792">
        <v>0.14370863980135892</v>
      </c>
      <c r="I10792">
        <v>-1.0499846870532996</v>
      </c>
      <c r="J10792">
        <v>-1.113928068334759</v>
      </c>
    </row>
    <row r="10793" spans="1:10" x14ac:dyDescent="0.2">
      <c r="A10793">
        <v>35230320</v>
      </c>
      <c r="B10793">
        <v>415</v>
      </c>
      <c r="C10793">
        <v>1</v>
      </c>
      <c r="D10793">
        <v>1</v>
      </c>
      <c r="E10793">
        <v>4</v>
      </c>
      <c r="F10793">
        <v>1</v>
      </c>
      <c r="G10793">
        <v>-0.87638556168440596</v>
      </c>
      <c r="H10793">
        <v>-0.90287768595072182</v>
      </c>
      <c r="I10793">
        <v>0.24499122909025325</v>
      </c>
      <c r="J10793">
        <v>-0.83952679929654317</v>
      </c>
    </row>
    <row r="10794" spans="1:10" x14ac:dyDescent="0.2">
      <c r="A10794">
        <v>35230321</v>
      </c>
      <c r="B10794">
        <v>560</v>
      </c>
      <c r="C10794">
        <v>1</v>
      </c>
      <c r="D10794">
        <v>3</v>
      </c>
      <c r="E10794">
        <v>4</v>
      </c>
      <c r="F10794">
        <v>1</v>
      </c>
      <c r="G10794">
        <v>-1.1688933318301653</v>
      </c>
      <c r="H10794">
        <v>-0.22327588587418273</v>
      </c>
      <c r="I10794">
        <v>0.11919325258839408</v>
      </c>
      <c r="J10794">
        <v>-1.0460832590038223</v>
      </c>
    </row>
    <row r="10795" spans="1:10" x14ac:dyDescent="0.2">
      <c r="A10795">
        <v>35230322</v>
      </c>
      <c r="B10795">
        <v>483</v>
      </c>
      <c r="C10795">
        <v>1</v>
      </c>
      <c r="D10795">
        <v>1</v>
      </c>
      <c r="E10795">
        <v>2</v>
      </c>
      <c r="F10795">
        <v>2</v>
      </c>
      <c r="G10795">
        <v>-0.76199702054137974</v>
      </c>
      <c r="H10795">
        <v>-1.1771839248606997</v>
      </c>
      <c r="I10795">
        <v>-0.33643629685961723</v>
      </c>
      <c r="J10795">
        <v>-0.53493181351690366</v>
      </c>
    </row>
    <row r="10796" spans="1:10" x14ac:dyDescent="0.2">
      <c r="A10796">
        <v>35230323</v>
      </c>
      <c r="B10796">
        <v>450</v>
      </c>
      <c r="C10796">
        <v>3</v>
      </c>
      <c r="D10796">
        <v>1</v>
      </c>
      <c r="E10796">
        <v>5</v>
      </c>
      <c r="F10796">
        <v>1</v>
      </c>
      <c r="G10796">
        <v>-0.11581483069998985</v>
      </c>
      <c r="H10796">
        <v>-0.83761429930167264</v>
      </c>
      <c r="I10796">
        <v>0.71614356776230992</v>
      </c>
      <c r="J10796">
        <v>-1.0163765999024696</v>
      </c>
    </row>
    <row r="10797" spans="1:10" x14ac:dyDescent="0.2">
      <c r="A10797">
        <v>35230324</v>
      </c>
      <c r="B10797">
        <v>290</v>
      </c>
      <c r="C10797">
        <v>5</v>
      </c>
      <c r="D10797">
        <v>1</v>
      </c>
      <c r="E10797">
        <v>5</v>
      </c>
      <c r="F10797">
        <v>1</v>
      </c>
      <c r="G10797">
        <v>1.8232220390565281</v>
      </c>
      <c r="H10797">
        <v>-1.519187335885021</v>
      </c>
      <c r="I10797">
        <v>3.4703536865716238</v>
      </c>
      <c r="J10797">
        <v>-0.7506358249688162</v>
      </c>
    </row>
    <row r="10798" spans="1:10" x14ac:dyDescent="0.2">
      <c r="A10798">
        <v>35230325</v>
      </c>
      <c r="B10798">
        <v>609</v>
      </c>
      <c r="C10798">
        <v>3</v>
      </c>
      <c r="D10798">
        <v>1</v>
      </c>
      <c r="E10798">
        <v>5</v>
      </c>
      <c r="F10798">
        <v>2</v>
      </c>
      <c r="G10798">
        <v>-0.14015184825426419</v>
      </c>
      <c r="H10798">
        <v>-0.93619603458259348</v>
      </c>
      <c r="I10798">
        <v>1.3626350226789654</v>
      </c>
      <c r="J10798">
        <v>-0.59861960247376178</v>
      </c>
    </row>
    <row r="10799" spans="1:10" x14ac:dyDescent="0.2">
      <c r="A10799">
        <v>35230326</v>
      </c>
      <c r="B10799">
        <v>389</v>
      </c>
      <c r="C10799">
        <v>4</v>
      </c>
      <c r="D10799">
        <v>1</v>
      </c>
      <c r="E10799">
        <v>5</v>
      </c>
      <c r="F10799">
        <v>2</v>
      </c>
      <c r="G10799">
        <v>0.38497708773429878</v>
      </c>
      <c r="H10799">
        <v>-1.4191129138212784</v>
      </c>
      <c r="I10799">
        <v>3.6355126582980883</v>
      </c>
      <c r="J10799">
        <v>-0.7001487754659107</v>
      </c>
    </row>
    <row r="10800" spans="1:10" x14ac:dyDescent="0.2">
      <c r="A10800">
        <v>35230327</v>
      </c>
      <c r="B10800">
        <v>481</v>
      </c>
      <c r="C10800">
        <v>2</v>
      </c>
      <c r="D10800">
        <v>2</v>
      </c>
      <c r="E10800">
        <v>2</v>
      </c>
      <c r="F10800">
        <v>2</v>
      </c>
      <c r="G10800">
        <v>-0.42882281477546896</v>
      </c>
      <c r="H10800">
        <v>-0.57459712999745793</v>
      </c>
      <c r="I10800">
        <v>-0.37932555450283728</v>
      </c>
      <c r="J10800">
        <v>-0.56299762802080411</v>
      </c>
    </row>
    <row r="10801" spans="1:10" x14ac:dyDescent="0.2">
      <c r="A10801">
        <v>35230328</v>
      </c>
      <c r="B10801">
        <v>276</v>
      </c>
      <c r="C10801">
        <v>1</v>
      </c>
      <c r="D10801">
        <v>2</v>
      </c>
      <c r="E10801">
        <v>2</v>
      </c>
      <c r="F10801">
        <v>1</v>
      </c>
      <c r="G10801">
        <v>-0.88563662949416622</v>
      </c>
      <c r="H10801">
        <v>-0.46580117837724966</v>
      </c>
      <c r="I10801">
        <v>-0.38336971648019824</v>
      </c>
      <c r="J10801">
        <v>-0.83475958360370883</v>
      </c>
    </row>
    <row r="10802" spans="1:10" x14ac:dyDescent="0.2">
      <c r="A10802">
        <v>35230329</v>
      </c>
      <c r="B10802">
        <v>446</v>
      </c>
      <c r="C10802">
        <v>1</v>
      </c>
      <c r="D10802">
        <v>3</v>
      </c>
      <c r="E10802">
        <v>1</v>
      </c>
      <c r="F10802">
        <v>1</v>
      </c>
      <c r="G10802">
        <v>-1.1867234141017047</v>
      </c>
      <c r="H10802">
        <v>-0.16026714687867644</v>
      </c>
      <c r="I10802">
        <v>-0.72684234696704153</v>
      </c>
      <c r="J10802">
        <v>-1.3349698161790338</v>
      </c>
    </row>
    <row r="10803" spans="1:10" x14ac:dyDescent="0.2">
      <c r="A10803">
        <v>35230330</v>
      </c>
      <c r="B10803">
        <v>417</v>
      </c>
      <c r="C10803">
        <v>1</v>
      </c>
      <c r="D10803">
        <v>1</v>
      </c>
      <c r="E10803">
        <v>4</v>
      </c>
      <c r="F10803">
        <v>3</v>
      </c>
      <c r="G10803">
        <v>-0.96924208938232281</v>
      </c>
      <c r="H10803">
        <v>-0.90945939768855177</v>
      </c>
      <c r="I10803">
        <v>8.6271353412358642E-2</v>
      </c>
      <c r="J10803">
        <v>-0.35832109692909875</v>
      </c>
    </row>
    <row r="10804" spans="1:10" x14ac:dyDescent="0.2">
      <c r="A10804">
        <v>35230331</v>
      </c>
      <c r="B10804">
        <v>451</v>
      </c>
      <c r="C10804">
        <v>1</v>
      </c>
      <c r="D10804">
        <v>2</v>
      </c>
      <c r="E10804">
        <v>3</v>
      </c>
      <c r="F10804">
        <v>2</v>
      </c>
      <c r="G10804">
        <v>-0.91607768132327649</v>
      </c>
      <c r="H10804">
        <v>-0.69723616002002142</v>
      </c>
      <c r="I10804">
        <v>-0.23036105039645255</v>
      </c>
      <c r="J10804">
        <v>-0.52043300479278742</v>
      </c>
    </row>
    <row r="10805" spans="1:10" x14ac:dyDescent="0.2">
      <c r="A10805">
        <v>35230332</v>
      </c>
      <c r="B10805">
        <v>348</v>
      </c>
      <c r="C10805">
        <v>3</v>
      </c>
      <c r="D10805">
        <v>1</v>
      </c>
      <c r="E10805">
        <v>3</v>
      </c>
      <c r="F10805">
        <v>2</v>
      </c>
      <c r="G10805">
        <v>-0.37780257807831619</v>
      </c>
      <c r="H10805">
        <v>-1.0446045751196422</v>
      </c>
      <c r="I10805">
        <v>3.1230597466252674E-2</v>
      </c>
      <c r="J10805">
        <v>-0.63711987534454995</v>
      </c>
    </row>
    <row r="10806" spans="1:10" x14ac:dyDescent="0.2">
      <c r="A10806">
        <v>35230333</v>
      </c>
      <c r="B10806">
        <v>698</v>
      </c>
      <c r="C10806">
        <v>1</v>
      </c>
      <c r="D10806">
        <v>2</v>
      </c>
      <c r="E10806">
        <v>3</v>
      </c>
      <c r="F10806">
        <v>1</v>
      </c>
      <c r="G10806">
        <v>-0.80947366591042846</v>
      </c>
      <c r="H10806">
        <v>-0.52808374748265297</v>
      </c>
      <c r="I10806">
        <v>-0.25280989828344458</v>
      </c>
      <c r="J10806">
        <v>-0.85925090534834969</v>
      </c>
    </row>
    <row r="10807" spans="1:10" x14ac:dyDescent="0.2">
      <c r="A10807">
        <v>35230334</v>
      </c>
      <c r="B10807">
        <v>514</v>
      </c>
      <c r="C10807">
        <v>1</v>
      </c>
      <c r="D10807">
        <v>2</v>
      </c>
      <c r="E10807">
        <v>2</v>
      </c>
      <c r="F10807">
        <v>1</v>
      </c>
      <c r="G10807">
        <v>-0.96048921599030823</v>
      </c>
      <c r="H10807">
        <v>-0.47626445006118723</v>
      </c>
      <c r="I10807">
        <v>-0.44059517326769504</v>
      </c>
      <c r="J10807">
        <v>-1.1069499963948115</v>
      </c>
    </row>
    <row r="10808" spans="1:10" x14ac:dyDescent="0.2">
      <c r="A10808">
        <v>35230335</v>
      </c>
      <c r="B10808">
        <v>511</v>
      </c>
      <c r="C10808">
        <v>1</v>
      </c>
      <c r="D10808">
        <v>2</v>
      </c>
      <c r="E10808">
        <v>2</v>
      </c>
      <c r="F10808">
        <v>1</v>
      </c>
      <c r="G10808">
        <v>-1.0839989125463494</v>
      </c>
      <c r="H10808">
        <v>-0.44300249587503859</v>
      </c>
      <c r="I10808">
        <v>-0.41845999506921716</v>
      </c>
      <c r="J10808">
        <v>-1.0157937718825201</v>
      </c>
    </row>
    <row r="10809" spans="1:10" x14ac:dyDescent="0.2">
      <c r="A10809">
        <v>35230336</v>
      </c>
      <c r="B10809">
        <v>513</v>
      </c>
      <c r="C10809">
        <v>2</v>
      </c>
      <c r="D10809">
        <v>1</v>
      </c>
      <c r="E10809">
        <v>3</v>
      </c>
      <c r="F10809">
        <v>2</v>
      </c>
      <c r="G10809">
        <v>-0.54632481597921001</v>
      </c>
      <c r="H10809">
        <v>-0.83112128075104197</v>
      </c>
      <c r="I10809">
        <v>-0.29842395209915107</v>
      </c>
      <c r="J10809">
        <v>-0.57221418182676542</v>
      </c>
    </row>
    <row r="10810" spans="1:10" x14ac:dyDescent="0.2">
      <c r="A10810">
        <v>35230337</v>
      </c>
      <c r="B10810">
        <v>595</v>
      </c>
      <c r="C10810">
        <v>2</v>
      </c>
      <c r="D10810">
        <v>1</v>
      </c>
      <c r="E10810">
        <v>3</v>
      </c>
      <c r="F10810">
        <v>3</v>
      </c>
      <c r="G10810">
        <v>-0.54232757601804016</v>
      </c>
      <c r="H10810">
        <v>-1.0065096374081557</v>
      </c>
      <c r="I10810">
        <v>-0.24720680472952691</v>
      </c>
      <c r="J10810">
        <v>-0.29650367394691568</v>
      </c>
    </row>
    <row r="10811" spans="1:10" x14ac:dyDescent="0.2">
      <c r="A10811">
        <v>35230338</v>
      </c>
      <c r="B10811">
        <v>450</v>
      </c>
      <c r="C10811">
        <v>3</v>
      </c>
      <c r="D10811">
        <v>2</v>
      </c>
      <c r="E10811">
        <v>3</v>
      </c>
      <c r="F10811">
        <v>2</v>
      </c>
      <c r="G10811">
        <v>-1.0141878675248638E-2</v>
      </c>
      <c r="H10811">
        <v>-0.75065695711968905</v>
      </c>
      <c r="I10811">
        <v>-9.9036997984583791E-2</v>
      </c>
      <c r="J10811">
        <v>-0.46127530621344998</v>
      </c>
    </row>
    <row r="10812" spans="1:10" x14ac:dyDescent="0.2">
      <c r="A10812">
        <v>35230339</v>
      </c>
      <c r="B10812">
        <v>494</v>
      </c>
      <c r="C10812">
        <v>1</v>
      </c>
      <c r="D10812">
        <v>2</v>
      </c>
      <c r="E10812">
        <v>3</v>
      </c>
      <c r="F10812">
        <v>1</v>
      </c>
      <c r="G10812">
        <v>-1.0828300288524386</v>
      </c>
      <c r="H10812">
        <v>-0.52043219801282248</v>
      </c>
      <c r="I10812">
        <v>-0.14153580681611741</v>
      </c>
      <c r="J10812">
        <v>-0.92736297598247153</v>
      </c>
    </row>
    <row r="10813" spans="1:10" x14ac:dyDescent="0.2">
      <c r="A10813">
        <v>35230340</v>
      </c>
      <c r="B10813">
        <v>541</v>
      </c>
      <c r="C10813">
        <v>1</v>
      </c>
      <c r="D10813">
        <v>1</v>
      </c>
      <c r="E10813">
        <v>3</v>
      </c>
      <c r="F10813">
        <v>2</v>
      </c>
      <c r="G10813">
        <v>-0.82588269845489526</v>
      </c>
      <c r="H10813">
        <v>-0.77275282534678547</v>
      </c>
      <c r="I10813">
        <v>-0.24868550758342173</v>
      </c>
      <c r="J10813">
        <v>-0.5841077630510183</v>
      </c>
    </row>
    <row r="10814" spans="1:10" x14ac:dyDescent="0.2">
      <c r="A10814">
        <v>35230341</v>
      </c>
      <c r="B10814">
        <v>411</v>
      </c>
      <c r="C10814">
        <v>1</v>
      </c>
      <c r="D10814">
        <v>2</v>
      </c>
      <c r="E10814">
        <v>3</v>
      </c>
      <c r="F10814">
        <v>1</v>
      </c>
      <c r="G10814">
        <v>-0.7680693413326487</v>
      </c>
      <c r="H10814">
        <v>-0.75212612195526407</v>
      </c>
      <c r="I10814">
        <v>-0.24936348037675601</v>
      </c>
      <c r="J10814">
        <v>-0.7335567669865779</v>
      </c>
    </row>
    <row r="10815" spans="1:10" x14ac:dyDescent="0.2">
      <c r="A10815">
        <v>35230342</v>
      </c>
      <c r="B10815">
        <v>557</v>
      </c>
      <c r="C10815">
        <v>1</v>
      </c>
      <c r="D10815">
        <v>2</v>
      </c>
      <c r="E10815">
        <v>1</v>
      </c>
      <c r="F10815">
        <v>2</v>
      </c>
      <c r="G10815">
        <v>-0.88348674521644477</v>
      </c>
      <c r="H10815">
        <v>-0.69725702494355102</v>
      </c>
      <c r="I10815">
        <v>-0.71225436157586908</v>
      </c>
      <c r="J10815">
        <v>-0.50481145016397977</v>
      </c>
    </row>
    <row r="10816" spans="1:10" x14ac:dyDescent="0.2">
      <c r="A10816">
        <v>35230343</v>
      </c>
      <c r="B10816">
        <v>456</v>
      </c>
      <c r="C10816">
        <v>1</v>
      </c>
      <c r="D10816">
        <v>2</v>
      </c>
      <c r="E10816">
        <v>2</v>
      </c>
      <c r="F10816">
        <v>2</v>
      </c>
      <c r="G10816">
        <v>-0.84386267114737634</v>
      </c>
      <c r="H10816">
        <v>-0.63180363751078739</v>
      </c>
      <c r="I10816">
        <v>-0.5043659443893812</v>
      </c>
      <c r="J10816">
        <v>-0.6452159808015554</v>
      </c>
    </row>
    <row r="10817" spans="1:10" x14ac:dyDescent="0.2">
      <c r="A10817">
        <v>35230344</v>
      </c>
      <c r="B10817">
        <v>388</v>
      </c>
      <c r="C10817">
        <v>4</v>
      </c>
      <c r="D10817">
        <v>3</v>
      </c>
      <c r="E10817">
        <v>2</v>
      </c>
      <c r="F10817">
        <v>2</v>
      </c>
      <c r="G10817">
        <v>1.3313386574309471E-2</v>
      </c>
      <c r="H10817">
        <v>-0.41809900634059938</v>
      </c>
      <c r="I10817">
        <v>-0.5008595377033872</v>
      </c>
      <c r="J10817">
        <v>-0.68779307769327702</v>
      </c>
    </row>
    <row r="10818" spans="1:10" x14ac:dyDescent="0.2">
      <c r="A10818">
        <v>35230345</v>
      </c>
      <c r="B10818">
        <v>449</v>
      </c>
      <c r="C10818">
        <v>3</v>
      </c>
      <c r="D10818">
        <v>1</v>
      </c>
      <c r="E10818">
        <v>2</v>
      </c>
      <c r="F10818">
        <v>2</v>
      </c>
      <c r="G10818">
        <v>-0.37987136865492221</v>
      </c>
      <c r="H10818">
        <v>-0.92696983624569229</v>
      </c>
      <c r="I10818">
        <v>-0.40279954569456849</v>
      </c>
      <c r="J10818">
        <v>-0.64310947088810122</v>
      </c>
    </row>
    <row r="10819" spans="1:10" x14ac:dyDescent="0.2">
      <c r="A10819">
        <v>35230346</v>
      </c>
      <c r="B10819">
        <v>498</v>
      </c>
      <c r="C10819">
        <v>4</v>
      </c>
      <c r="D10819">
        <v>3</v>
      </c>
      <c r="E10819">
        <v>2</v>
      </c>
      <c r="F10819">
        <v>1</v>
      </c>
      <c r="G10819">
        <v>0.13923253220601575</v>
      </c>
      <c r="H10819">
        <v>-0.41205509115878269</v>
      </c>
      <c r="I10819">
        <v>-0.68597791604539737</v>
      </c>
      <c r="J10819">
        <v>-0.88862261741645954</v>
      </c>
    </row>
    <row r="10820" spans="1:10" x14ac:dyDescent="0.2">
      <c r="A10820">
        <v>35230347</v>
      </c>
      <c r="B10820">
        <v>451</v>
      </c>
      <c r="C10820">
        <v>3</v>
      </c>
      <c r="D10820">
        <v>2</v>
      </c>
      <c r="E10820">
        <v>3</v>
      </c>
      <c r="F10820">
        <v>1</v>
      </c>
      <c r="G10820">
        <v>-0.27235431969278057</v>
      </c>
      <c r="H10820">
        <v>-0.52108689999964253</v>
      </c>
      <c r="I10820">
        <v>-0.12711364217850382</v>
      </c>
      <c r="J10820">
        <v>-0.77196176648062154</v>
      </c>
    </row>
    <row r="10821" spans="1:10" x14ac:dyDescent="0.2">
      <c r="A10821">
        <v>35230348</v>
      </c>
      <c r="B10821">
        <v>583</v>
      </c>
      <c r="C10821">
        <v>2</v>
      </c>
      <c r="D10821">
        <v>1</v>
      </c>
      <c r="E10821">
        <v>3</v>
      </c>
      <c r="F10821">
        <v>2</v>
      </c>
      <c r="G10821">
        <v>-0.56380900571371306</v>
      </c>
      <c r="H10821">
        <v>-0.90875792375199138</v>
      </c>
      <c r="I10821">
        <v>-4.8712101007618108E-2</v>
      </c>
      <c r="J10821">
        <v>-0.63578140229996338</v>
      </c>
    </row>
    <row r="10822" spans="1:10" x14ac:dyDescent="0.2">
      <c r="A10822">
        <v>35230349</v>
      </c>
      <c r="B10822">
        <v>628</v>
      </c>
      <c r="C10822">
        <v>1</v>
      </c>
      <c r="D10822">
        <v>2</v>
      </c>
      <c r="E10822">
        <v>2</v>
      </c>
      <c r="F10822">
        <v>2</v>
      </c>
      <c r="G10822">
        <v>-1.0489204177833376</v>
      </c>
      <c r="H10822">
        <v>-0.71665670929750713</v>
      </c>
      <c r="I10822">
        <v>-0.59327930485406</v>
      </c>
      <c r="J10822">
        <v>-0.47299680083722367</v>
      </c>
    </row>
    <row r="10823" spans="1:10" x14ac:dyDescent="0.2">
      <c r="A10823">
        <v>35230350</v>
      </c>
      <c r="B10823">
        <v>482</v>
      </c>
      <c r="C10823">
        <v>3</v>
      </c>
      <c r="D10823">
        <v>1</v>
      </c>
      <c r="E10823">
        <v>3</v>
      </c>
      <c r="F10823">
        <v>2</v>
      </c>
      <c r="G10823">
        <v>-0.34131520891228911</v>
      </c>
      <c r="H10823">
        <v>-0.95499693171757782</v>
      </c>
      <c r="I10823">
        <v>-9.3075712769415467E-3</v>
      </c>
      <c r="J10823">
        <v>-0.70853460276259073</v>
      </c>
    </row>
    <row r="10824" spans="1:10" x14ac:dyDescent="0.2">
      <c r="A10824">
        <v>35230351</v>
      </c>
      <c r="B10824">
        <v>619</v>
      </c>
      <c r="C10824">
        <v>1</v>
      </c>
      <c r="D10824">
        <v>2</v>
      </c>
      <c r="E10824">
        <v>2</v>
      </c>
      <c r="F10824">
        <v>1</v>
      </c>
      <c r="G10824">
        <v>-0.96500523920717796</v>
      </c>
      <c r="H10824">
        <v>-0.44444986883629106</v>
      </c>
      <c r="I10824">
        <v>-0.43753469685516549</v>
      </c>
      <c r="J10824">
        <v>-0.99012615158604977</v>
      </c>
    </row>
    <row r="10825" spans="1:10" x14ac:dyDescent="0.2">
      <c r="A10825">
        <v>35230352</v>
      </c>
      <c r="B10825">
        <v>493</v>
      </c>
      <c r="C10825">
        <v>3</v>
      </c>
      <c r="D10825">
        <v>1</v>
      </c>
      <c r="E10825">
        <v>3</v>
      </c>
      <c r="F10825">
        <v>2</v>
      </c>
      <c r="G10825">
        <v>-0.3884037445709691</v>
      </c>
      <c r="H10825">
        <v>-1.2038225276920207</v>
      </c>
      <c r="I10825">
        <v>-0.19090779300020028</v>
      </c>
      <c r="J10825">
        <v>-0.47261613800803226</v>
      </c>
    </row>
    <row r="10826" spans="1:10" x14ac:dyDescent="0.2">
      <c r="A10826">
        <v>35230353</v>
      </c>
      <c r="B10826">
        <v>527</v>
      </c>
      <c r="C10826">
        <v>2</v>
      </c>
      <c r="D10826">
        <v>2</v>
      </c>
      <c r="E10826">
        <v>3</v>
      </c>
      <c r="F10826">
        <v>2</v>
      </c>
      <c r="G10826">
        <v>-0.41776644909407973</v>
      </c>
      <c r="H10826">
        <v>-0.72575331283142341</v>
      </c>
      <c r="I10826">
        <v>-0.14084659638040756</v>
      </c>
      <c r="J10826">
        <v>-0.69885244836959681</v>
      </c>
    </row>
    <row r="10827" spans="1:10" x14ac:dyDescent="0.2">
      <c r="A10827">
        <v>35230354</v>
      </c>
      <c r="B10827">
        <v>610</v>
      </c>
      <c r="C10827">
        <v>1</v>
      </c>
      <c r="D10827">
        <v>2</v>
      </c>
      <c r="E10827">
        <v>2</v>
      </c>
      <c r="F10827">
        <v>1</v>
      </c>
      <c r="G10827">
        <v>-0.77320064324506277</v>
      </c>
      <c r="H10827">
        <v>-0.67733331235856897</v>
      </c>
      <c r="I10827">
        <v>-0.36277723447120813</v>
      </c>
      <c r="J10827">
        <v>-0.86884220092869247</v>
      </c>
    </row>
    <row r="10828" spans="1:10" x14ac:dyDescent="0.2">
      <c r="A10828">
        <v>35230355</v>
      </c>
      <c r="B10828">
        <v>449</v>
      </c>
      <c r="C10828">
        <v>1</v>
      </c>
      <c r="D10828">
        <v>1</v>
      </c>
      <c r="E10828">
        <v>3</v>
      </c>
      <c r="F10828">
        <v>1</v>
      </c>
      <c r="G10828">
        <v>-0.80717387275135521</v>
      </c>
      <c r="H10828">
        <v>-0.90038213574297199</v>
      </c>
      <c r="I10828">
        <v>-4.431617160061456E-2</v>
      </c>
      <c r="J10828">
        <v>-0.73669067072785599</v>
      </c>
    </row>
    <row r="10829" spans="1:10" x14ac:dyDescent="0.2">
      <c r="A10829">
        <v>35230356</v>
      </c>
      <c r="B10829">
        <v>713</v>
      </c>
      <c r="C10829">
        <v>2</v>
      </c>
      <c r="D10829">
        <v>1</v>
      </c>
      <c r="E10829">
        <v>4</v>
      </c>
      <c r="F10829">
        <v>2</v>
      </c>
      <c r="G10829">
        <v>-0.48385844482418888</v>
      </c>
      <c r="H10829">
        <v>-1.2971702565584677</v>
      </c>
      <c r="I10829">
        <v>0.15800936962146483</v>
      </c>
      <c r="J10829">
        <v>-0.57093032110875608</v>
      </c>
    </row>
    <row r="10830" spans="1:10" x14ac:dyDescent="0.2">
      <c r="A10830">
        <v>35230357</v>
      </c>
      <c r="B10830">
        <v>389</v>
      </c>
      <c r="C10830">
        <v>1</v>
      </c>
      <c r="D10830">
        <v>2</v>
      </c>
      <c r="E10830">
        <v>1</v>
      </c>
      <c r="F10830">
        <v>1</v>
      </c>
      <c r="G10830">
        <v>-0.83852069970539711</v>
      </c>
      <c r="H10830">
        <v>-0.52084171802480128</v>
      </c>
      <c r="I10830">
        <v>-0.81049943513543821</v>
      </c>
      <c r="J10830">
        <v>-0.74473472235045057</v>
      </c>
    </row>
    <row r="10831" spans="1:10" x14ac:dyDescent="0.2">
      <c r="A10831">
        <v>35230358</v>
      </c>
      <c r="B10831">
        <v>436</v>
      </c>
      <c r="C10831">
        <v>4</v>
      </c>
      <c r="D10831">
        <v>3</v>
      </c>
      <c r="E10831">
        <v>2</v>
      </c>
      <c r="F10831">
        <v>1</v>
      </c>
      <c r="G10831">
        <v>0.17630890455165801</v>
      </c>
      <c r="H10831">
        <v>-0.24084120745300408</v>
      </c>
      <c r="I10831">
        <v>-0.60976967563335327</v>
      </c>
      <c r="J10831">
        <v>-1.0740620301027264</v>
      </c>
    </row>
    <row r="10832" spans="1:10" x14ac:dyDescent="0.2">
      <c r="A10832">
        <v>35230359</v>
      </c>
      <c r="B10832">
        <v>416</v>
      </c>
      <c r="C10832">
        <v>4</v>
      </c>
      <c r="D10832">
        <v>1</v>
      </c>
      <c r="E10832">
        <v>3</v>
      </c>
      <c r="F10832">
        <v>2</v>
      </c>
      <c r="G10832">
        <v>0.34501364354480712</v>
      </c>
      <c r="H10832">
        <v>-0.8181633487239921</v>
      </c>
      <c r="I10832">
        <v>-0.11699719990685783</v>
      </c>
      <c r="J10832">
        <v>-0.69527037550049364</v>
      </c>
    </row>
    <row r="10833" spans="1:10" x14ac:dyDescent="0.2">
      <c r="A10833">
        <v>35230360</v>
      </c>
      <c r="B10833">
        <v>697</v>
      </c>
      <c r="C10833">
        <v>1</v>
      </c>
      <c r="D10833">
        <v>1</v>
      </c>
      <c r="E10833">
        <v>3</v>
      </c>
      <c r="F10833">
        <v>2</v>
      </c>
      <c r="G10833">
        <v>-1.2419437510322786</v>
      </c>
      <c r="H10833">
        <v>-0.99483782869924009</v>
      </c>
      <c r="I10833">
        <v>-0.19053413039354525</v>
      </c>
      <c r="J10833">
        <v>-0.4479826230276942</v>
      </c>
    </row>
    <row r="10834" spans="1:10" x14ac:dyDescent="0.2">
      <c r="A10834">
        <v>35230361</v>
      </c>
      <c r="B10834">
        <v>1003</v>
      </c>
      <c r="C10834">
        <v>2</v>
      </c>
      <c r="D10834">
        <v>1</v>
      </c>
      <c r="E10834">
        <v>3</v>
      </c>
      <c r="F10834">
        <v>2</v>
      </c>
      <c r="G10834">
        <v>-0.66131346317921458</v>
      </c>
      <c r="H10834">
        <v>-0.98678135104268072</v>
      </c>
      <c r="I10834">
        <v>-0.11550871422080075</v>
      </c>
      <c r="J10834">
        <v>-0.51191750812860581</v>
      </c>
    </row>
    <row r="10835" spans="1:10" x14ac:dyDescent="0.2">
      <c r="A10835">
        <v>35230362</v>
      </c>
      <c r="B10835">
        <v>1515</v>
      </c>
      <c r="C10835">
        <v>1</v>
      </c>
      <c r="D10835">
        <v>1</v>
      </c>
      <c r="E10835">
        <v>2</v>
      </c>
      <c r="F10835">
        <v>2</v>
      </c>
      <c r="G10835">
        <v>-0.96588659449912506</v>
      </c>
      <c r="H10835">
        <v>-0.89071386867804903</v>
      </c>
      <c r="I10835">
        <v>-0.41049488291878411</v>
      </c>
      <c r="J10835">
        <v>-0.59566193285838998</v>
      </c>
    </row>
    <row r="10836" spans="1:10" x14ac:dyDescent="0.2">
      <c r="A10836">
        <v>35230363</v>
      </c>
      <c r="B10836">
        <v>405</v>
      </c>
      <c r="C10836">
        <v>2</v>
      </c>
      <c r="D10836">
        <v>1</v>
      </c>
      <c r="E10836">
        <v>3</v>
      </c>
      <c r="F10836">
        <v>1</v>
      </c>
      <c r="G10836">
        <v>-0.61428690830236465</v>
      </c>
      <c r="H10836">
        <v>-1.1522460825974177</v>
      </c>
      <c r="I10836">
        <v>2.3170012883619095E-2</v>
      </c>
      <c r="J10836">
        <v>-0.84291391717421094</v>
      </c>
    </row>
    <row r="10837" spans="1:10" x14ac:dyDescent="0.2">
      <c r="A10837">
        <v>35230364</v>
      </c>
      <c r="B10837">
        <v>453</v>
      </c>
      <c r="C10837">
        <v>3</v>
      </c>
      <c r="D10837">
        <v>1</v>
      </c>
      <c r="E10837">
        <v>5</v>
      </c>
      <c r="F10837">
        <v>2</v>
      </c>
      <c r="G10837">
        <v>-2.5264798530072963E-2</v>
      </c>
      <c r="H10837">
        <v>-0.84898115119250928</v>
      </c>
      <c r="I10837">
        <v>0.83353955012015712</v>
      </c>
      <c r="J10837">
        <v>-0.54585310596990455</v>
      </c>
    </row>
    <row r="10838" spans="1:10" x14ac:dyDescent="0.2">
      <c r="A10838">
        <v>35230365</v>
      </c>
      <c r="B10838">
        <v>556</v>
      </c>
      <c r="C10838">
        <v>3</v>
      </c>
      <c r="D10838">
        <v>1</v>
      </c>
      <c r="E10838">
        <v>4</v>
      </c>
      <c r="F10838">
        <v>2</v>
      </c>
      <c r="G10838">
        <v>-0.27451819577484005</v>
      </c>
      <c r="H10838">
        <v>-0.98447935498509342</v>
      </c>
      <c r="I10838">
        <v>0.37146864184580775</v>
      </c>
      <c r="J10838">
        <v>-0.63995266841649079</v>
      </c>
    </row>
    <row r="10839" spans="1:10" x14ac:dyDescent="0.2">
      <c r="A10839">
        <v>35230366</v>
      </c>
      <c r="B10839">
        <v>3119</v>
      </c>
      <c r="C10839">
        <v>3</v>
      </c>
      <c r="D10839">
        <v>1</v>
      </c>
      <c r="E10839">
        <v>1</v>
      </c>
      <c r="F10839">
        <v>4</v>
      </c>
      <c r="G10839">
        <v>-0.38190870045083075</v>
      </c>
      <c r="H10839">
        <v>-0.96953757995900014</v>
      </c>
      <c r="I10839">
        <v>-1.3721975888542928</v>
      </c>
      <c r="J10839">
        <v>5.53494970228115E-2</v>
      </c>
    </row>
    <row r="10840" spans="1:10" x14ac:dyDescent="0.2">
      <c r="A10840">
        <v>35230367</v>
      </c>
      <c r="B10840">
        <v>383</v>
      </c>
      <c r="C10840">
        <v>1</v>
      </c>
      <c r="D10840">
        <v>2</v>
      </c>
      <c r="E10840">
        <v>1</v>
      </c>
      <c r="F10840">
        <v>3</v>
      </c>
      <c r="G10840">
        <v>-0.91557380656395504</v>
      </c>
      <c r="H10840">
        <v>-0.51876310795880565</v>
      </c>
      <c r="I10840">
        <v>-1.5786509234536756</v>
      </c>
      <c r="J10840">
        <v>-0.12515043005000548</v>
      </c>
    </row>
    <row r="10841" spans="1:10" x14ac:dyDescent="0.2">
      <c r="A10841">
        <v>35230368</v>
      </c>
      <c r="B10841">
        <v>1012</v>
      </c>
      <c r="C10841">
        <v>2</v>
      </c>
      <c r="D10841">
        <v>2</v>
      </c>
      <c r="E10841">
        <v>1</v>
      </c>
      <c r="F10841">
        <v>4</v>
      </c>
      <c r="G10841">
        <v>-0.71714764096342465</v>
      </c>
      <c r="H10841">
        <v>-0.6516165134247619</v>
      </c>
      <c r="I10841">
        <v>-1.2744364544336362</v>
      </c>
      <c r="J10841">
        <v>8.5607008897950088E-2</v>
      </c>
    </row>
    <row r="10842" spans="1:10" x14ac:dyDescent="0.2">
      <c r="A10842">
        <v>35230369</v>
      </c>
      <c r="B10842">
        <v>572</v>
      </c>
      <c r="C10842">
        <v>4</v>
      </c>
      <c r="D10842">
        <v>3</v>
      </c>
      <c r="E10842">
        <v>1</v>
      </c>
      <c r="F10842">
        <v>3</v>
      </c>
      <c r="G10842">
        <v>0.1960685834475947</v>
      </c>
      <c r="H10842">
        <v>-0.33211514981797996</v>
      </c>
      <c r="I10842">
        <v>-1.1767075166638492</v>
      </c>
      <c r="J10842">
        <v>-6.7207642936738407E-2</v>
      </c>
    </row>
    <row r="10843" spans="1:10" x14ac:dyDescent="0.2">
      <c r="A10843">
        <v>35230370</v>
      </c>
      <c r="B10843">
        <v>428</v>
      </c>
      <c r="C10843">
        <v>3</v>
      </c>
      <c r="D10843">
        <v>2</v>
      </c>
      <c r="E10843">
        <v>1</v>
      </c>
      <c r="F10843">
        <v>4</v>
      </c>
      <c r="G10843">
        <v>-0.36654696969607636</v>
      </c>
      <c r="H10843">
        <v>-0.64318949448795038</v>
      </c>
      <c r="I10843">
        <v>-1.4047326144492467</v>
      </c>
      <c r="J10843">
        <v>6.8341074519945227E-2</v>
      </c>
    </row>
    <row r="10844" spans="1:10" x14ac:dyDescent="0.2">
      <c r="A10844">
        <v>35230371</v>
      </c>
      <c r="B10844">
        <v>435</v>
      </c>
      <c r="C10844">
        <v>3</v>
      </c>
      <c r="D10844">
        <v>1</v>
      </c>
      <c r="E10844">
        <v>1</v>
      </c>
      <c r="F10844">
        <v>3</v>
      </c>
      <c r="G10844">
        <v>-0.33187165251521505</v>
      </c>
      <c r="H10844">
        <v>-0.79934583313339669</v>
      </c>
      <c r="I10844">
        <v>-1.2279599869064963</v>
      </c>
      <c r="J10844">
        <v>-0.14518523534148994</v>
      </c>
    </row>
    <row r="10845" spans="1:10" x14ac:dyDescent="0.2">
      <c r="A10845">
        <v>35230372</v>
      </c>
      <c r="B10845">
        <v>758</v>
      </c>
      <c r="C10845">
        <v>2</v>
      </c>
      <c r="D10845">
        <v>1</v>
      </c>
      <c r="E10845">
        <v>1</v>
      </c>
      <c r="F10845">
        <v>3</v>
      </c>
      <c r="G10845">
        <v>-0.62450431786455152</v>
      </c>
      <c r="H10845">
        <v>-0.87044964192948715</v>
      </c>
      <c r="I10845">
        <v>-1.1675832173714031</v>
      </c>
      <c r="J10845">
        <v>-0.18313906365809299</v>
      </c>
    </row>
    <row r="10846" spans="1:10" x14ac:dyDescent="0.2">
      <c r="A10846">
        <v>35230373</v>
      </c>
      <c r="B10846">
        <v>410</v>
      </c>
      <c r="C10846">
        <v>3</v>
      </c>
      <c r="D10846">
        <v>2</v>
      </c>
      <c r="E10846">
        <v>2</v>
      </c>
      <c r="F10846">
        <v>3</v>
      </c>
      <c r="G10846">
        <v>-0.19419551622967937</v>
      </c>
      <c r="H10846">
        <v>-0.70181358011033945</v>
      </c>
      <c r="I10846">
        <v>-0.67352409532768409</v>
      </c>
      <c r="J10846">
        <v>-0.40467305307319373</v>
      </c>
    </row>
    <row r="10847" spans="1:10" x14ac:dyDescent="0.2">
      <c r="A10847">
        <v>35230374</v>
      </c>
      <c r="B10847">
        <v>781</v>
      </c>
      <c r="C10847">
        <v>4</v>
      </c>
      <c r="D10847">
        <v>4</v>
      </c>
      <c r="E10847">
        <v>1</v>
      </c>
      <c r="F10847">
        <v>3</v>
      </c>
      <c r="G10847">
        <v>0.2567318038850594</v>
      </c>
      <c r="H10847">
        <v>0.19493531114687637</v>
      </c>
      <c r="I10847">
        <v>-1.1743620575936435</v>
      </c>
      <c r="J10847">
        <v>-0.26213773077842217</v>
      </c>
    </row>
    <row r="10848" spans="1:10" x14ac:dyDescent="0.2">
      <c r="A10848">
        <v>35230375</v>
      </c>
      <c r="B10848">
        <v>637</v>
      </c>
      <c r="C10848">
        <v>4</v>
      </c>
      <c r="D10848">
        <v>3</v>
      </c>
      <c r="E10848">
        <v>2</v>
      </c>
      <c r="F10848">
        <v>2</v>
      </c>
      <c r="G10848">
        <v>0.28732167368066197</v>
      </c>
      <c r="H10848">
        <v>-0.12988577914927463</v>
      </c>
      <c r="I10848">
        <v>-0.33501235425227816</v>
      </c>
      <c r="J10848">
        <v>-0.52016205857187015</v>
      </c>
    </row>
    <row r="10849" spans="1:10" x14ac:dyDescent="0.2">
      <c r="A10849">
        <v>35230376</v>
      </c>
      <c r="B10849">
        <v>642</v>
      </c>
      <c r="C10849">
        <v>5</v>
      </c>
      <c r="D10849">
        <v>4</v>
      </c>
      <c r="E10849">
        <v>3</v>
      </c>
      <c r="F10849">
        <v>3</v>
      </c>
      <c r="G10849">
        <v>1.1996459367569074</v>
      </c>
      <c r="H10849">
        <v>0.33677130594740989</v>
      </c>
      <c r="I10849">
        <v>-6.4935209026418861E-2</v>
      </c>
      <c r="J10849">
        <v>-0.21898969316056222</v>
      </c>
    </row>
    <row r="10850" spans="1:10" x14ac:dyDescent="0.2">
      <c r="A10850">
        <v>35230377</v>
      </c>
      <c r="B10850">
        <v>1350</v>
      </c>
      <c r="C10850">
        <v>3</v>
      </c>
      <c r="D10850">
        <v>2</v>
      </c>
      <c r="E10850">
        <v>1</v>
      </c>
      <c r="F10850">
        <v>4</v>
      </c>
      <c r="G10850">
        <v>-0.30966931604286396</v>
      </c>
      <c r="H10850">
        <v>-0.65277087963426872</v>
      </c>
      <c r="I10850">
        <v>-1.0205008387683625</v>
      </c>
      <c r="J10850">
        <v>0.22334943141246547</v>
      </c>
    </row>
    <row r="10851" spans="1:10" x14ac:dyDescent="0.2">
      <c r="A10851">
        <v>35230378</v>
      </c>
      <c r="B10851">
        <v>80</v>
      </c>
      <c r="C10851">
        <v>2</v>
      </c>
      <c r="D10851">
        <v>5</v>
      </c>
      <c r="E10851">
        <v>2</v>
      </c>
      <c r="F10851">
        <v>1</v>
      </c>
      <c r="G10851">
        <v>-0.45375462820077489</v>
      </c>
      <c r="H10851">
        <v>1.7388137857625103</v>
      </c>
      <c r="I10851">
        <v>-0.70190951458953776</v>
      </c>
      <c r="J10851">
        <v>-1.9543181067130124</v>
      </c>
    </row>
    <row r="10852" spans="1:10" x14ac:dyDescent="0.2">
      <c r="A10852">
        <v>35230379</v>
      </c>
      <c r="B10852">
        <v>1508</v>
      </c>
      <c r="C10852">
        <v>2</v>
      </c>
      <c r="D10852">
        <v>2</v>
      </c>
      <c r="E10852">
        <v>1</v>
      </c>
      <c r="F10852">
        <v>4</v>
      </c>
      <c r="G10852">
        <v>-0.46198042567736886</v>
      </c>
      <c r="H10852">
        <v>-0.63744337988693722</v>
      </c>
      <c r="I10852">
        <v>-1.1099281746918606</v>
      </c>
      <c r="J10852">
        <v>5.2334712728596522E-2</v>
      </c>
    </row>
    <row r="10853" spans="1:10" x14ac:dyDescent="0.2">
      <c r="A10853">
        <v>35230380</v>
      </c>
      <c r="B10853">
        <v>5</v>
      </c>
    </row>
    <row r="10854" spans="1:10" x14ac:dyDescent="0.2">
      <c r="A10854">
        <v>35230381</v>
      </c>
      <c r="B10854">
        <v>537</v>
      </c>
      <c r="C10854">
        <v>2</v>
      </c>
      <c r="D10854">
        <v>2</v>
      </c>
      <c r="E10854">
        <v>4</v>
      </c>
      <c r="F10854">
        <v>2</v>
      </c>
      <c r="G10854">
        <v>-0.74908511114484722</v>
      </c>
      <c r="H10854">
        <v>-0.70760455392631905</v>
      </c>
      <c r="I10854">
        <v>0.18496626555943518</v>
      </c>
      <c r="J10854">
        <v>-0.49051450339274816</v>
      </c>
    </row>
    <row r="10855" spans="1:10" x14ac:dyDescent="0.2">
      <c r="A10855">
        <v>35230382</v>
      </c>
      <c r="B10855">
        <v>1825</v>
      </c>
      <c r="C10855">
        <v>3</v>
      </c>
      <c r="D10855">
        <v>2</v>
      </c>
      <c r="E10855">
        <v>5</v>
      </c>
      <c r="F10855">
        <v>3</v>
      </c>
      <c r="G10855">
        <v>-0.27307495582705155</v>
      </c>
      <c r="H10855">
        <v>-0.60088035284943264</v>
      </c>
      <c r="I10855">
        <v>1.8889613503749478</v>
      </c>
      <c r="J10855">
        <v>-0.340070925537303</v>
      </c>
    </row>
    <row r="10856" spans="1:10" x14ac:dyDescent="0.2">
      <c r="A10856">
        <v>35230383</v>
      </c>
      <c r="B10856">
        <v>661</v>
      </c>
      <c r="C10856">
        <v>4</v>
      </c>
      <c r="D10856">
        <v>2</v>
      </c>
      <c r="E10856">
        <v>5</v>
      </c>
      <c r="F10856">
        <v>2</v>
      </c>
      <c r="G10856">
        <v>0.44058024369498139</v>
      </c>
      <c r="H10856">
        <v>-0.71013281930352801</v>
      </c>
      <c r="I10856">
        <v>14.769344841723683</v>
      </c>
      <c r="J10856">
        <v>-0.5026118254066001</v>
      </c>
    </row>
    <row r="10857" spans="1:10" x14ac:dyDescent="0.2">
      <c r="A10857">
        <v>35230384</v>
      </c>
      <c r="B10857">
        <v>367</v>
      </c>
      <c r="C10857">
        <v>2</v>
      </c>
      <c r="D10857">
        <v>1</v>
      </c>
      <c r="E10857">
        <v>3</v>
      </c>
      <c r="F10857">
        <v>3</v>
      </c>
      <c r="G10857">
        <v>-0.69488563063582576</v>
      </c>
      <c r="H10857">
        <v>-0.97811831633874347</v>
      </c>
      <c r="I10857">
        <v>-0.22928002018416777</v>
      </c>
      <c r="J10857">
        <v>-0.20011192516014373</v>
      </c>
    </row>
    <row r="10858" spans="1:10" x14ac:dyDescent="0.2">
      <c r="A10858">
        <v>35230385</v>
      </c>
      <c r="B10858">
        <v>449</v>
      </c>
      <c r="C10858">
        <v>2</v>
      </c>
      <c r="D10858">
        <v>1</v>
      </c>
      <c r="E10858">
        <v>3</v>
      </c>
      <c r="F10858">
        <v>4</v>
      </c>
      <c r="G10858">
        <v>-0.58373009827434197</v>
      </c>
      <c r="H10858">
        <v>-1.2493638002381549</v>
      </c>
      <c r="I10858">
        <v>-0.22478900095579962</v>
      </c>
      <c r="J10858">
        <v>-5.9565147554232784E-2</v>
      </c>
    </row>
    <row r="10859" spans="1:10" x14ac:dyDescent="0.2">
      <c r="A10859">
        <v>35230386</v>
      </c>
      <c r="B10859">
        <v>304</v>
      </c>
      <c r="C10859">
        <v>1</v>
      </c>
      <c r="D10859">
        <v>2</v>
      </c>
      <c r="E10859">
        <v>2</v>
      </c>
      <c r="F10859">
        <v>4</v>
      </c>
      <c r="G10859">
        <v>-0.78078014696648856</v>
      </c>
      <c r="H10859">
        <v>-0.71390371807017672</v>
      </c>
      <c r="I10859">
        <v>-0.45814413700685613</v>
      </c>
      <c r="J10859">
        <v>-2.763738838475252E-2</v>
      </c>
    </row>
    <row r="10860" spans="1:10" x14ac:dyDescent="0.2">
      <c r="A10860">
        <v>35230387</v>
      </c>
      <c r="B10860">
        <v>785</v>
      </c>
      <c r="C10860">
        <v>1</v>
      </c>
      <c r="D10860">
        <v>1</v>
      </c>
      <c r="E10860">
        <v>1</v>
      </c>
      <c r="F10860">
        <v>4</v>
      </c>
      <c r="G10860">
        <v>-0.9899224787642944</v>
      </c>
      <c r="H10860">
        <v>-0.98904639389240212</v>
      </c>
      <c r="I10860">
        <v>-0.91279094982848785</v>
      </c>
      <c r="J10860">
        <v>-5.7283048373656997E-2</v>
      </c>
    </row>
    <row r="10861" spans="1:10" x14ac:dyDescent="0.2">
      <c r="A10861">
        <v>35230388</v>
      </c>
      <c r="B10861">
        <v>549</v>
      </c>
      <c r="C10861">
        <v>1</v>
      </c>
      <c r="D10861">
        <v>1</v>
      </c>
      <c r="E10861">
        <v>1</v>
      </c>
      <c r="F10861">
        <v>4</v>
      </c>
      <c r="G10861">
        <v>-1.0758719426186965</v>
      </c>
      <c r="H10861">
        <v>-0.85470624672085749</v>
      </c>
      <c r="I10861">
        <v>-1.0056234076104353</v>
      </c>
      <c r="J10861">
        <v>-6.4181367348340068E-2</v>
      </c>
    </row>
    <row r="10862" spans="1:10" x14ac:dyDescent="0.2">
      <c r="A10862">
        <v>35230389</v>
      </c>
      <c r="B10862">
        <v>610</v>
      </c>
      <c r="C10862">
        <v>2</v>
      </c>
      <c r="D10862">
        <v>1</v>
      </c>
      <c r="E10862">
        <v>3</v>
      </c>
      <c r="F10862">
        <v>4</v>
      </c>
      <c r="G10862">
        <v>-0.44001552957114087</v>
      </c>
      <c r="H10862">
        <v>-1.0220265331626732</v>
      </c>
      <c r="I10862">
        <v>-0.10399144918729823</v>
      </c>
      <c r="J10862">
        <v>0.23669316035198523</v>
      </c>
    </row>
    <row r="10863" spans="1:10" x14ac:dyDescent="0.2">
      <c r="A10863">
        <v>35230390</v>
      </c>
      <c r="B10863">
        <v>562</v>
      </c>
      <c r="C10863">
        <v>1</v>
      </c>
      <c r="D10863">
        <v>2</v>
      </c>
      <c r="E10863">
        <v>1</v>
      </c>
      <c r="F10863">
        <v>4</v>
      </c>
      <c r="G10863">
        <v>-1.1561036874538848</v>
      </c>
      <c r="H10863">
        <v>-0.5601167271189047</v>
      </c>
      <c r="I10863">
        <v>-1.1253478278876701</v>
      </c>
      <c r="J10863">
        <v>0.40503862612744645</v>
      </c>
    </row>
    <row r="10864" spans="1:10" x14ac:dyDescent="0.2">
      <c r="A10864">
        <v>35230391</v>
      </c>
      <c r="B10864">
        <v>436</v>
      </c>
      <c r="C10864">
        <v>3</v>
      </c>
      <c r="D10864">
        <v>4</v>
      </c>
      <c r="E10864">
        <v>1</v>
      </c>
      <c r="F10864">
        <v>5</v>
      </c>
      <c r="G10864">
        <v>-0.37325468331029599</v>
      </c>
      <c r="H10864">
        <v>0.14783092550431939</v>
      </c>
      <c r="I10864">
        <v>-1.3639343483426865</v>
      </c>
      <c r="J10864">
        <v>0.73803460526579656</v>
      </c>
    </row>
    <row r="10865" spans="1:10" x14ac:dyDescent="0.2">
      <c r="A10865">
        <v>35230392</v>
      </c>
      <c r="B10865">
        <v>861</v>
      </c>
      <c r="C10865">
        <v>2</v>
      </c>
      <c r="D10865">
        <v>2</v>
      </c>
      <c r="E10865">
        <v>1</v>
      </c>
      <c r="F10865">
        <v>4</v>
      </c>
      <c r="G10865">
        <v>-0.60395631557603369</v>
      </c>
      <c r="H10865">
        <v>-0.53474233850165764</v>
      </c>
      <c r="I10865">
        <v>-1.3430752137603166</v>
      </c>
      <c r="J10865">
        <v>0.52185418373702674</v>
      </c>
    </row>
    <row r="10866" spans="1:10" x14ac:dyDescent="0.2">
      <c r="A10866">
        <v>35230393</v>
      </c>
      <c r="B10866">
        <v>3214</v>
      </c>
      <c r="C10866">
        <v>2</v>
      </c>
      <c r="D10866">
        <v>2</v>
      </c>
      <c r="E10866">
        <v>1</v>
      </c>
      <c r="F10866">
        <v>4</v>
      </c>
      <c r="G10866">
        <v>-0.71349384375068481</v>
      </c>
      <c r="H10866">
        <v>-0.69320050418896828</v>
      </c>
      <c r="I10866">
        <v>-1.254469209198614</v>
      </c>
      <c r="J10866">
        <v>0.5540371476938577</v>
      </c>
    </row>
    <row r="10867" spans="1:10" x14ac:dyDescent="0.2">
      <c r="A10867">
        <v>35230394</v>
      </c>
      <c r="B10867">
        <v>935</v>
      </c>
      <c r="C10867">
        <v>4</v>
      </c>
      <c r="D10867">
        <v>2</v>
      </c>
      <c r="E10867">
        <v>1</v>
      </c>
      <c r="F10867">
        <v>4</v>
      </c>
      <c r="G10867">
        <v>0.64718657056635065</v>
      </c>
      <c r="H10867">
        <v>-0.71729516467981846</v>
      </c>
      <c r="I10867">
        <v>-0.94914865994307418</v>
      </c>
      <c r="J10867">
        <v>0.42483025511519645</v>
      </c>
    </row>
    <row r="10868" spans="1:10" x14ac:dyDescent="0.2">
      <c r="A10868">
        <v>35230395</v>
      </c>
      <c r="B10868">
        <v>563</v>
      </c>
      <c r="C10868">
        <v>2</v>
      </c>
      <c r="D10868">
        <v>1</v>
      </c>
      <c r="E10868">
        <v>3</v>
      </c>
      <c r="F10868">
        <v>2</v>
      </c>
      <c r="G10868">
        <v>-0.42682741998757867</v>
      </c>
      <c r="H10868">
        <v>-1.4459317879250058</v>
      </c>
      <c r="I10868">
        <v>-0.25602659788976434</v>
      </c>
      <c r="J10868">
        <v>-0.5245882747311682</v>
      </c>
    </row>
    <row r="10869" spans="1:10" x14ac:dyDescent="0.2">
      <c r="A10869">
        <v>35230396</v>
      </c>
      <c r="B10869">
        <v>1983</v>
      </c>
      <c r="C10869">
        <v>1</v>
      </c>
      <c r="D10869">
        <v>2</v>
      </c>
      <c r="E10869">
        <v>1</v>
      </c>
      <c r="F10869">
        <v>5</v>
      </c>
      <c r="G10869">
        <v>-0.77948619079275949</v>
      </c>
      <c r="H10869">
        <v>-0.53147913730590157</v>
      </c>
      <c r="I10869">
        <v>-1.2444722339028012</v>
      </c>
      <c r="J10869">
        <v>0.79604485724124563</v>
      </c>
    </row>
    <row r="10870" spans="1:10" x14ac:dyDescent="0.2">
      <c r="A10870">
        <v>35230397</v>
      </c>
      <c r="B10870">
        <v>550</v>
      </c>
      <c r="C10870">
        <v>4</v>
      </c>
      <c r="D10870">
        <v>1</v>
      </c>
      <c r="E10870">
        <v>5</v>
      </c>
      <c r="F10870">
        <v>1</v>
      </c>
      <c r="G10870">
        <v>0.37787148242286334</v>
      </c>
      <c r="H10870">
        <v>-1.2085461843976009</v>
      </c>
      <c r="I10870">
        <v>2.1957930357251216</v>
      </c>
      <c r="J10870">
        <v>-1.089295466125046</v>
      </c>
    </row>
    <row r="10871" spans="1:10" x14ac:dyDescent="0.2">
      <c r="A10871">
        <v>35230398</v>
      </c>
      <c r="B10871">
        <v>604</v>
      </c>
      <c r="C10871">
        <v>1</v>
      </c>
      <c r="D10871">
        <v>2</v>
      </c>
      <c r="E10871">
        <v>3</v>
      </c>
      <c r="F10871">
        <v>2</v>
      </c>
      <c r="G10871">
        <v>-0.90403683056134509</v>
      </c>
      <c r="H10871">
        <v>-0.58924296333258841</v>
      </c>
      <c r="I10871">
        <v>-0.24720855692803423</v>
      </c>
      <c r="J10871">
        <v>-0.55825497198270857</v>
      </c>
    </row>
    <row r="10872" spans="1:10" x14ac:dyDescent="0.2">
      <c r="A10872">
        <v>35230399</v>
      </c>
      <c r="B10872">
        <v>515</v>
      </c>
      <c r="C10872">
        <v>1</v>
      </c>
      <c r="D10872">
        <v>2</v>
      </c>
      <c r="E10872">
        <v>4</v>
      </c>
      <c r="F10872">
        <v>2</v>
      </c>
      <c r="G10872">
        <v>-0.77198094192395361</v>
      </c>
      <c r="H10872">
        <v>-0.67621022258584074</v>
      </c>
      <c r="I10872">
        <v>4.0267709021994322E-2</v>
      </c>
      <c r="J10872">
        <v>-0.61981592190779655</v>
      </c>
    </row>
    <row r="10873" spans="1:10" x14ac:dyDescent="0.2">
      <c r="A10873">
        <v>35230400</v>
      </c>
      <c r="B10873">
        <v>548</v>
      </c>
      <c r="C10873">
        <v>2</v>
      </c>
      <c r="D10873">
        <v>2</v>
      </c>
      <c r="E10873">
        <v>3</v>
      </c>
      <c r="F10873">
        <v>1</v>
      </c>
      <c r="G10873">
        <v>-0.48512212168217367</v>
      </c>
      <c r="H10873">
        <v>-0.65950058583120619</v>
      </c>
      <c r="I10873">
        <v>-0.1518768179468484</v>
      </c>
      <c r="J10873">
        <v>-0.78548810642817579</v>
      </c>
    </row>
    <row r="10874" spans="1:10" x14ac:dyDescent="0.2">
      <c r="A10874">
        <v>35230401</v>
      </c>
      <c r="B10874">
        <v>518</v>
      </c>
      <c r="C10874">
        <v>3</v>
      </c>
      <c r="D10874">
        <v>2</v>
      </c>
      <c r="E10874">
        <v>2</v>
      </c>
      <c r="F10874">
        <v>1</v>
      </c>
      <c r="G10874">
        <v>-0.3756436125735983</v>
      </c>
      <c r="H10874">
        <v>-0.68201045190286358</v>
      </c>
      <c r="I10874">
        <v>-0.3714523218027273</v>
      </c>
      <c r="J10874">
        <v>-1.0668462765821625</v>
      </c>
    </row>
    <row r="10875" spans="1:10" x14ac:dyDescent="0.2">
      <c r="A10875">
        <v>35230402</v>
      </c>
      <c r="B10875">
        <v>967</v>
      </c>
      <c r="C10875">
        <v>4</v>
      </c>
      <c r="D10875">
        <v>1</v>
      </c>
      <c r="E10875">
        <v>4</v>
      </c>
      <c r="F10875">
        <v>1</v>
      </c>
      <c r="G10875">
        <v>0.21522119766467965</v>
      </c>
      <c r="H10875">
        <v>-1.116895886709129</v>
      </c>
      <c r="I10875">
        <v>0.48174062823235436</v>
      </c>
      <c r="J10875">
        <v>-1.0242074014525486</v>
      </c>
    </row>
    <row r="10876" spans="1:10" x14ac:dyDescent="0.2">
      <c r="A10876">
        <v>35230403</v>
      </c>
      <c r="B10876">
        <v>583</v>
      </c>
      <c r="C10876">
        <v>2</v>
      </c>
      <c r="D10876">
        <v>1</v>
      </c>
      <c r="E10876">
        <v>3</v>
      </c>
      <c r="F10876">
        <v>2</v>
      </c>
      <c r="G10876">
        <v>-0.56387907892168865</v>
      </c>
      <c r="H10876">
        <v>-0.98948830026793844</v>
      </c>
      <c r="I10876">
        <v>-0.16016707734010846</v>
      </c>
      <c r="J10876">
        <v>-0.67874830889838711</v>
      </c>
    </row>
    <row r="10877" spans="1:10" x14ac:dyDescent="0.2">
      <c r="A10877">
        <v>35230404</v>
      </c>
      <c r="B10877">
        <v>641</v>
      </c>
      <c r="C10877">
        <v>4</v>
      </c>
      <c r="D10877">
        <v>1</v>
      </c>
      <c r="E10877">
        <v>2</v>
      </c>
      <c r="F10877">
        <v>2</v>
      </c>
      <c r="G10877">
        <v>6.3574958272120757E-2</v>
      </c>
      <c r="H10877">
        <v>-0.88343276011596172</v>
      </c>
      <c r="I10877">
        <v>-0.32735074835436018</v>
      </c>
      <c r="J10877">
        <v>-0.67736456202215689</v>
      </c>
    </row>
    <row r="10878" spans="1:10" x14ac:dyDescent="0.2">
      <c r="A10878">
        <v>35230405</v>
      </c>
      <c r="B10878">
        <v>445</v>
      </c>
      <c r="C10878">
        <v>3</v>
      </c>
      <c r="D10878">
        <v>1</v>
      </c>
      <c r="E10878">
        <v>3</v>
      </c>
      <c r="F10878">
        <v>1</v>
      </c>
      <c r="G10878">
        <v>-0.21424475694138029</v>
      </c>
      <c r="H10878">
        <v>-0.8384401812418889</v>
      </c>
      <c r="I10878">
        <v>-5.1249728901785807E-2</v>
      </c>
      <c r="J10878">
        <v>-0.95330101126641908</v>
      </c>
    </row>
    <row r="10879" spans="1:10" x14ac:dyDescent="0.2">
      <c r="A10879">
        <v>35230406</v>
      </c>
      <c r="B10879">
        <v>558</v>
      </c>
      <c r="C10879">
        <v>2</v>
      </c>
      <c r="D10879">
        <v>1</v>
      </c>
      <c r="E10879">
        <v>3</v>
      </c>
      <c r="F10879">
        <v>2</v>
      </c>
      <c r="G10879">
        <v>-0.51680152271453006</v>
      </c>
      <c r="H10879">
        <v>-1.0116976106961533</v>
      </c>
      <c r="I10879">
        <v>-0.24417481784704137</v>
      </c>
      <c r="J10879">
        <v>-0.51594955561056677</v>
      </c>
    </row>
    <row r="10880" spans="1:10" x14ac:dyDescent="0.2">
      <c r="A10880">
        <v>35230407</v>
      </c>
      <c r="B10880">
        <v>424</v>
      </c>
      <c r="C10880">
        <v>3</v>
      </c>
      <c r="D10880">
        <v>2</v>
      </c>
      <c r="E10880">
        <v>4</v>
      </c>
      <c r="F10880">
        <v>1</v>
      </c>
      <c r="G10880">
        <v>-0.30332515020315864</v>
      </c>
      <c r="H10880">
        <v>-0.4964745346302013</v>
      </c>
      <c r="I10880">
        <v>9.0131628790511759E-2</v>
      </c>
      <c r="J10880">
        <v>-0.74940431190586554</v>
      </c>
    </row>
    <row r="10881" spans="1:10" x14ac:dyDescent="0.2">
      <c r="A10881">
        <v>35230408</v>
      </c>
      <c r="B10881">
        <v>471</v>
      </c>
      <c r="C10881">
        <v>3</v>
      </c>
      <c r="D10881">
        <v>4</v>
      </c>
      <c r="E10881">
        <v>1</v>
      </c>
      <c r="F10881">
        <v>4</v>
      </c>
      <c r="G10881">
        <v>-0.19116007775364666</v>
      </c>
      <c r="H10881">
        <v>0.3422727802936818</v>
      </c>
      <c r="I10881">
        <v>-1.0764352581114001</v>
      </c>
      <c r="J10881">
        <v>-2.5502873476366095E-2</v>
      </c>
    </row>
    <row r="10882" spans="1:10" x14ac:dyDescent="0.2">
      <c r="A10882">
        <v>35230409</v>
      </c>
      <c r="B10882">
        <v>503</v>
      </c>
      <c r="C10882">
        <v>2</v>
      </c>
      <c r="D10882">
        <v>2</v>
      </c>
      <c r="E10882">
        <v>2</v>
      </c>
      <c r="F10882">
        <v>3</v>
      </c>
      <c r="G10882">
        <v>-0.59676571921634303</v>
      </c>
      <c r="H10882">
        <v>-0.65486658258623764</v>
      </c>
      <c r="I10882">
        <v>-0.52923888960214116</v>
      </c>
      <c r="J10882">
        <v>-0.3646020178550885</v>
      </c>
    </row>
    <row r="10883" spans="1:10" x14ac:dyDescent="0.2">
      <c r="A10883">
        <v>35230410</v>
      </c>
      <c r="B10883">
        <v>419</v>
      </c>
      <c r="C10883">
        <v>1</v>
      </c>
      <c r="D10883">
        <v>1</v>
      </c>
      <c r="E10883">
        <v>2</v>
      </c>
      <c r="F10883">
        <v>3</v>
      </c>
      <c r="G10883">
        <v>-0.85250007461781951</v>
      </c>
      <c r="H10883">
        <v>-0.84405866935278628</v>
      </c>
      <c r="I10883">
        <v>-0.53842296140628643</v>
      </c>
      <c r="J10883">
        <v>-0.38710126103828363</v>
      </c>
    </row>
    <row r="10884" spans="1:10" x14ac:dyDescent="0.2">
      <c r="A10884">
        <v>35230411</v>
      </c>
      <c r="B10884">
        <v>519</v>
      </c>
      <c r="C10884">
        <v>2</v>
      </c>
      <c r="D10884">
        <v>1</v>
      </c>
      <c r="E10884">
        <v>1</v>
      </c>
      <c r="F10884">
        <v>3</v>
      </c>
      <c r="G10884">
        <v>-0.74679057469417676</v>
      </c>
      <c r="H10884">
        <v>-1.2480273623020821</v>
      </c>
      <c r="I10884">
        <v>-0.84558629725218337</v>
      </c>
      <c r="J10884">
        <v>-0.23534418776071986</v>
      </c>
    </row>
    <row r="10885" spans="1:10" x14ac:dyDescent="0.2">
      <c r="A10885">
        <v>35230412</v>
      </c>
      <c r="B10885">
        <v>428</v>
      </c>
      <c r="C10885">
        <v>1</v>
      </c>
      <c r="D10885">
        <v>1</v>
      </c>
      <c r="E10885">
        <v>1</v>
      </c>
      <c r="F10885">
        <v>3</v>
      </c>
      <c r="G10885">
        <v>-0.96830080528882356</v>
      </c>
      <c r="H10885">
        <v>-1.3276333501158142</v>
      </c>
      <c r="I10885">
        <v>-1.1202426922339286</v>
      </c>
      <c r="J10885">
        <v>-0.18645641360538334</v>
      </c>
    </row>
    <row r="10886" spans="1:10" x14ac:dyDescent="0.2">
      <c r="A10886">
        <v>35230413</v>
      </c>
      <c r="B10886">
        <v>475</v>
      </c>
      <c r="C10886">
        <v>2</v>
      </c>
      <c r="D10886">
        <v>1</v>
      </c>
      <c r="E10886">
        <v>1</v>
      </c>
      <c r="F10886">
        <v>4</v>
      </c>
      <c r="G10886">
        <v>-0.53914721131325016</v>
      </c>
      <c r="H10886">
        <v>-1.1866508136480971</v>
      </c>
      <c r="I10886">
        <v>-0.74548151499480064</v>
      </c>
      <c r="J10886">
        <v>1.5446303895805258E-2</v>
      </c>
    </row>
    <row r="10887" spans="1:10" x14ac:dyDescent="0.2">
      <c r="A10887">
        <v>35230414</v>
      </c>
      <c r="B10887">
        <v>584</v>
      </c>
      <c r="C10887">
        <v>1</v>
      </c>
      <c r="D10887">
        <v>1</v>
      </c>
      <c r="E10887">
        <v>1</v>
      </c>
      <c r="F10887">
        <v>4</v>
      </c>
      <c r="G10887">
        <v>-0.87047477795169037</v>
      </c>
      <c r="H10887">
        <v>-1.0745170048184818</v>
      </c>
      <c r="I10887">
        <v>-1.1217839399033591</v>
      </c>
      <c r="J10887">
        <v>-5.0809271765676622E-3</v>
      </c>
    </row>
    <row r="10888" spans="1:10" x14ac:dyDescent="0.2">
      <c r="A10888">
        <v>35230415</v>
      </c>
      <c r="B10888">
        <v>449</v>
      </c>
      <c r="C10888">
        <v>2</v>
      </c>
      <c r="D10888">
        <v>1</v>
      </c>
      <c r="E10888">
        <v>1</v>
      </c>
      <c r="F10888">
        <v>4</v>
      </c>
      <c r="G10888">
        <v>-0.56028547845657406</v>
      </c>
      <c r="H10888">
        <v>-1.167670542380508</v>
      </c>
      <c r="I10888">
        <v>-0.79679921263522135</v>
      </c>
      <c r="J10888">
        <v>-5.3283114568819512E-3</v>
      </c>
    </row>
    <row r="10889" spans="1:10" x14ac:dyDescent="0.2">
      <c r="A10889">
        <v>35230416</v>
      </c>
      <c r="B10889">
        <v>432</v>
      </c>
      <c r="C10889">
        <v>2</v>
      </c>
      <c r="D10889">
        <v>2</v>
      </c>
      <c r="E10889">
        <v>1</v>
      </c>
      <c r="F10889">
        <v>4</v>
      </c>
      <c r="G10889">
        <v>-0.61002087794563564</v>
      </c>
      <c r="H10889">
        <v>-0.59728624957873389</v>
      </c>
      <c r="I10889">
        <v>-0.7470311914046619</v>
      </c>
      <c r="J10889">
        <v>8.8386073693718037E-2</v>
      </c>
    </row>
    <row r="10890" spans="1:10" x14ac:dyDescent="0.2">
      <c r="A10890">
        <v>35230417</v>
      </c>
      <c r="B10890">
        <v>398</v>
      </c>
      <c r="C10890">
        <v>2</v>
      </c>
      <c r="D10890">
        <v>3</v>
      </c>
      <c r="E10890">
        <v>2</v>
      </c>
      <c r="F10890">
        <v>1</v>
      </c>
      <c r="G10890">
        <v>-0.65997382435736385</v>
      </c>
      <c r="H10890">
        <v>-0.33626935673857905</v>
      </c>
      <c r="I10890">
        <v>-0.69630650422568885</v>
      </c>
      <c r="J10890">
        <v>-0.8078555682072065</v>
      </c>
    </row>
    <row r="10891" spans="1:10" x14ac:dyDescent="0.2">
      <c r="A10891">
        <v>35230418</v>
      </c>
      <c r="B10891">
        <v>499</v>
      </c>
      <c r="C10891">
        <v>1</v>
      </c>
      <c r="D10891">
        <v>3</v>
      </c>
      <c r="E10891">
        <v>4</v>
      </c>
      <c r="F10891">
        <v>2</v>
      </c>
      <c r="G10891">
        <v>-0.84383426472487377</v>
      </c>
      <c r="H10891">
        <v>-0.21552975652931086</v>
      </c>
      <c r="I10891">
        <v>0.49179974461088721</v>
      </c>
      <c r="J10891">
        <v>-0.63352334901688823</v>
      </c>
    </row>
    <row r="10892" spans="1:10" x14ac:dyDescent="0.2">
      <c r="A10892">
        <v>35230419</v>
      </c>
      <c r="B10892">
        <v>462</v>
      </c>
      <c r="C10892">
        <v>1</v>
      </c>
      <c r="D10892">
        <v>2</v>
      </c>
      <c r="E10892">
        <v>3</v>
      </c>
      <c r="F10892">
        <v>3</v>
      </c>
      <c r="G10892">
        <v>-0.97851381400012238</v>
      </c>
      <c r="H10892">
        <v>-0.76326858375972151</v>
      </c>
      <c r="I10892">
        <v>-8.3248428872000943E-2</v>
      </c>
      <c r="J10892">
        <v>-0.3372287650035421</v>
      </c>
    </row>
    <row r="10893" spans="1:10" x14ac:dyDescent="0.2">
      <c r="A10893">
        <v>35230420</v>
      </c>
      <c r="B10893">
        <v>543</v>
      </c>
      <c r="C10893">
        <v>1</v>
      </c>
      <c r="D10893">
        <v>2</v>
      </c>
      <c r="E10893">
        <v>3</v>
      </c>
      <c r="F10893">
        <v>2</v>
      </c>
      <c r="G10893">
        <v>-0.7694436408691685</v>
      </c>
      <c r="H10893">
        <v>-0.55867985369416273</v>
      </c>
      <c r="I10893">
        <v>-0.14036724254027347</v>
      </c>
      <c r="J10893">
        <v>-0.60385152366755435</v>
      </c>
    </row>
    <row r="10894" spans="1:10" x14ac:dyDescent="0.2">
      <c r="A10894">
        <v>35230421</v>
      </c>
      <c r="B10894">
        <v>512</v>
      </c>
      <c r="C10894">
        <v>2</v>
      </c>
      <c r="D10894">
        <v>1</v>
      </c>
      <c r="E10894">
        <v>3</v>
      </c>
      <c r="F10894">
        <v>2</v>
      </c>
      <c r="G10894">
        <v>-0.53672833996887004</v>
      </c>
      <c r="H10894">
        <v>-1.131816234262683</v>
      </c>
      <c r="I10894">
        <v>-5.4456736384604423E-2</v>
      </c>
      <c r="J10894">
        <v>-0.6243041597141239</v>
      </c>
    </row>
    <row r="10895" spans="1:10" x14ac:dyDescent="0.2">
      <c r="A10895">
        <v>35230422</v>
      </c>
      <c r="B10895">
        <v>518</v>
      </c>
      <c r="C10895">
        <v>1</v>
      </c>
      <c r="D10895">
        <v>2</v>
      </c>
      <c r="E10895">
        <v>4</v>
      </c>
      <c r="F10895">
        <v>2</v>
      </c>
      <c r="G10895">
        <v>-0.98065185203873817</v>
      </c>
      <c r="H10895">
        <v>-0.73511052496829121</v>
      </c>
      <c r="I10895">
        <v>8.5709535270838091E-2</v>
      </c>
      <c r="J10895">
        <v>-0.5041028094734693</v>
      </c>
    </row>
    <row r="10896" spans="1:10" x14ac:dyDescent="0.2">
      <c r="A10896">
        <v>35230423</v>
      </c>
      <c r="B10896">
        <v>442</v>
      </c>
      <c r="C10896">
        <v>2</v>
      </c>
      <c r="D10896">
        <v>2</v>
      </c>
      <c r="E10896">
        <v>3</v>
      </c>
      <c r="F10896">
        <v>2</v>
      </c>
      <c r="G10896">
        <v>-0.72469495877617374</v>
      </c>
      <c r="H10896">
        <v>-0.71196741254152507</v>
      </c>
      <c r="I10896">
        <v>-0.25502071903292484</v>
      </c>
      <c r="J10896">
        <v>-0.58948796393265079</v>
      </c>
    </row>
    <row r="10897" spans="1:10" x14ac:dyDescent="0.2">
      <c r="A10897">
        <v>35230424</v>
      </c>
      <c r="B10897">
        <v>526</v>
      </c>
      <c r="C10897">
        <v>1</v>
      </c>
      <c r="D10897">
        <v>1</v>
      </c>
      <c r="E10897">
        <v>3</v>
      </c>
      <c r="F10897">
        <v>3</v>
      </c>
      <c r="G10897">
        <v>-0.8577817554778453</v>
      </c>
      <c r="H10897">
        <v>-1.1133269426801324</v>
      </c>
      <c r="I10897">
        <v>-0.2518700587662705</v>
      </c>
      <c r="J10897">
        <v>-0.39883327652294864</v>
      </c>
    </row>
    <row r="10898" spans="1:10" x14ac:dyDescent="0.2">
      <c r="A10898">
        <v>35230425</v>
      </c>
      <c r="B10898">
        <v>434</v>
      </c>
      <c r="C10898">
        <v>2</v>
      </c>
      <c r="D10898">
        <v>2</v>
      </c>
      <c r="E10898">
        <v>4</v>
      </c>
      <c r="F10898">
        <v>2</v>
      </c>
      <c r="G10898">
        <v>-0.48004635876376955</v>
      </c>
      <c r="H10898">
        <v>-0.72929848022877797</v>
      </c>
      <c r="I10898">
        <v>0.34665119756077872</v>
      </c>
      <c r="J10898">
        <v>-0.57051395895302814</v>
      </c>
    </row>
    <row r="10899" spans="1:10" x14ac:dyDescent="0.2">
      <c r="A10899">
        <v>35230426</v>
      </c>
      <c r="B10899">
        <v>334</v>
      </c>
      <c r="C10899">
        <v>1</v>
      </c>
      <c r="D10899">
        <v>1</v>
      </c>
      <c r="E10899">
        <v>4</v>
      </c>
      <c r="F10899">
        <v>2</v>
      </c>
      <c r="G10899">
        <v>-0.91338303602993487</v>
      </c>
      <c r="H10899">
        <v>-0.94779959026729155</v>
      </c>
      <c r="I10899">
        <v>0.22473858794444859</v>
      </c>
      <c r="J10899">
        <v>-0.53945675565656459</v>
      </c>
    </row>
    <row r="10900" spans="1:10" x14ac:dyDescent="0.2">
      <c r="A10900">
        <v>35230427</v>
      </c>
      <c r="B10900">
        <v>381</v>
      </c>
      <c r="C10900">
        <v>1</v>
      </c>
      <c r="D10900">
        <v>1</v>
      </c>
      <c r="E10900">
        <v>3</v>
      </c>
      <c r="F10900">
        <v>2</v>
      </c>
      <c r="G10900">
        <v>-0.91448351526793903</v>
      </c>
      <c r="H10900">
        <v>-1.0170630467849762</v>
      </c>
      <c r="I10900">
        <v>-0.2239037002023325</v>
      </c>
      <c r="J10900">
        <v>-0.4459239815721846</v>
      </c>
    </row>
    <row r="10901" spans="1:10" x14ac:dyDescent="0.2">
      <c r="A10901">
        <v>35230428</v>
      </c>
      <c r="B10901">
        <v>418</v>
      </c>
      <c r="C10901">
        <v>1</v>
      </c>
      <c r="D10901">
        <v>1</v>
      </c>
      <c r="E10901">
        <v>3</v>
      </c>
      <c r="F10901">
        <v>2</v>
      </c>
      <c r="G10901">
        <v>-0.89155581784784677</v>
      </c>
      <c r="H10901">
        <v>-0.84026197251331669</v>
      </c>
      <c r="I10901">
        <v>-0.24586095766898508</v>
      </c>
      <c r="J10901">
        <v>-0.4817538356390923</v>
      </c>
    </row>
    <row r="10902" spans="1:10" x14ac:dyDescent="0.2">
      <c r="A10902">
        <v>35230429</v>
      </c>
      <c r="B10902">
        <v>344</v>
      </c>
      <c r="C10902">
        <v>4</v>
      </c>
      <c r="D10902">
        <v>1</v>
      </c>
      <c r="E10902">
        <v>4</v>
      </c>
      <c r="F10902">
        <v>2</v>
      </c>
      <c r="G10902">
        <v>0.20847069483232528</v>
      </c>
      <c r="H10902">
        <v>-1.0209320243768074</v>
      </c>
      <c r="I10902">
        <v>6.4476704390557943E-2</v>
      </c>
      <c r="J10902">
        <v>-0.65398875735334316</v>
      </c>
    </row>
    <row r="10903" spans="1:10" x14ac:dyDescent="0.2">
      <c r="A10903">
        <v>35230430</v>
      </c>
      <c r="B10903">
        <v>464</v>
      </c>
      <c r="C10903">
        <v>2</v>
      </c>
      <c r="D10903">
        <v>2</v>
      </c>
      <c r="E10903">
        <v>1</v>
      </c>
      <c r="F10903">
        <v>1</v>
      </c>
      <c r="G10903">
        <v>-0.60325405972542478</v>
      </c>
      <c r="H10903">
        <v>-0.58189164622393608</v>
      </c>
      <c r="I10903">
        <v>-0.75501555678500121</v>
      </c>
      <c r="J10903">
        <v>-1.0321740889334561</v>
      </c>
    </row>
    <row r="10904" spans="1:10" x14ac:dyDescent="0.2">
      <c r="A10904">
        <v>35230431</v>
      </c>
      <c r="B10904">
        <v>444</v>
      </c>
      <c r="C10904">
        <v>2</v>
      </c>
      <c r="D10904">
        <v>1</v>
      </c>
      <c r="E10904">
        <v>3</v>
      </c>
      <c r="F10904">
        <v>1</v>
      </c>
      <c r="G10904">
        <v>-0.67731090514098657</v>
      </c>
      <c r="H10904">
        <v>-0.86076788555460304</v>
      </c>
      <c r="I10904">
        <v>1.6121313470731896E-2</v>
      </c>
      <c r="J10904">
        <v>-0.81954932697405813</v>
      </c>
    </row>
    <row r="10905" spans="1:10" x14ac:dyDescent="0.2">
      <c r="A10905">
        <v>35230432</v>
      </c>
      <c r="B10905">
        <v>526</v>
      </c>
      <c r="C10905">
        <v>1</v>
      </c>
      <c r="D10905">
        <v>1</v>
      </c>
      <c r="E10905">
        <v>4</v>
      </c>
      <c r="F10905">
        <v>2</v>
      </c>
      <c r="G10905">
        <v>-0.88113222651514034</v>
      </c>
      <c r="H10905">
        <v>-1.0488784794250392</v>
      </c>
      <c r="I10905">
        <v>0.13071173393066587</v>
      </c>
      <c r="J10905">
        <v>-0.56259731277320046</v>
      </c>
    </row>
    <row r="10906" spans="1:10" x14ac:dyDescent="0.2">
      <c r="A10906">
        <v>35230433</v>
      </c>
      <c r="B10906">
        <v>504</v>
      </c>
      <c r="C10906">
        <v>2</v>
      </c>
      <c r="D10906">
        <v>2</v>
      </c>
      <c r="E10906">
        <v>3</v>
      </c>
      <c r="F10906">
        <v>2</v>
      </c>
      <c r="G10906">
        <v>-0.75515244461607778</v>
      </c>
      <c r="H10906">
        <v>-0.64680367530410232</v>
      </c>
      <c r="I10906">
        <v>-0.19818638400454075</v>
      </c>
      <c r="J10906">
        <v>-0.68649273335559402</v>
      </c>
    </row>
    <row r="10907" spans="1:10" x14ac:dyDescent="0.2">
      <c r="A10907">
        <v>35230434</v>
      </c>
      <c r="B10907">
        <v>424</v>
      </c>
      <c r="C10907">
        <v>2</v>
      </c>
      <c r="D10907">
        <v>1</v>
      </c>
      <c r="E10907">
        <v>3</v>
      </c>
      <c r="F10907">
        <v>3</v>
      </c>
      <c r="G10907">
        <v>-0.54995518971945034</v>
      </c>
      <c r="H10907">
        <v>-1.2925752445287777</v>
      </c>
      <c r="I10907">
        <v>-0.13703339557020811</v>
      </c>
      <c r="J10907">
        <v>-0.37714109650213756</v>
      </c>
    </row>
    <row r="10908" spans="1:10" x14ac:dyDescent="0.2">
      <c r="A10908">
        <v>35230435</v>
      </c>
      <c r="B10908">
        <v>399</v>
      </c>
      <c r="C10908">
        <v>2</v>
      </c>
      <c r="D10908">
        <v>5</v>
      </c>
      <c r="E10908">
        <v>3</v>
      </c>
      <c r="F10908">
        <v>5</v>
      </c>
      <c r="G10908">
        <v>-0.51598628572412175</v>
      </c>
      <c r="H10908">
        <v>2.9310218265564978</v>
      </c>
      <c r="I10908">
        <v>-0.31634591274045942</v>
      </c>
      <c r="J10908">
        <v>0.86551983274678301</v>
      </c>
    </row>
    <row r="10909" spans="1:10" x14ac:dyDescent="0.2">
      <c r="A10909">
        <v>35230436</v>
      </c>
      <c r="B10909">
        <v>462</v>
      </c>
      <c r="C10909">
        <v>2</v>
      </c>
      <c r="D10909">
        <v>4</v>
      </c>
      <c r="E10909">
        <v>1</v>
      </c>
      <c r="F10909">
        <v>3</v>
      </c>
      <c r="G10909">
        <v>-0.57994927278147457</v>
      </c>
      <c r="H10909">
        <v>0.50804430407343626</v>
      </c>
      <c r="I10909">
        <v>-1.1992432025159818</v>
      </c>
      <c r="J10909">
        <v>-0.13590525013123608</v>
      </c>
    </row>
    <row r="10910" spans="1:10" x14ac:dyDescent="0.2">
      <c r="A10910">
        <v>35230437</v>
      </c>
      <c r="B10910">
        <v>311</v>
      </c>
      <c r="C10910">
        <v>1</v>
      </c>
      <c r="D10910">
        <v>5</v>
      </c>
      <c r="E10910">
        <v>1</v>
      </c>
      <c r="F10910">
        <v>4</v>
      </c>
      <c r="G10910">
        <v>-0.88356179369268673</v>
      </c>
      <c r="H10910">
        <v>1.2896046223425561</v>
      </c>
      <c r="I10910">
        <v>-1.2742292277994418</v>
      </c>
      <c r="J10910">
        <v>0.37477609996792582</v>
      </c>
    </row>
    <row r="10911" spans="1:10" x14ac:dyDescent="0.2">
      <c r="A10911">
        <v>35230438</v>
      </c>
      <c r="B10911">
        <v>510</v>
      </c>
      <c r="C10911">
        <v>1</v>
      </c>
      <c r="D10911">
        <v>3</v>
      </c>
      <c r="E10911">
        <v>2</v>
      </c>
      <c r="F10911">
        <v>1</v>
      </c>
      <c r="G10911">
        <v>-2.2988098434737476</v>
      </c>
      <c r="H10911">
        <v>-0.10712910848492369</v>
      </c>
      <c r="I10911">
        <v>-0.70141621363531459</v>
      </c>
      <c r="J10911">
        <v>-0.96036861169951182</v>
      </c>
    </row>
    <row r="10912" spans="1:10" x14ac:dyDescent="0.2">
      <c r="A10912">
        <v>35230439</v>
      </c>
      <c r="B10912">
        <v>482</v>
      </c>
      <c r="C10912">
        <v>1</v>
      </c>
      <c r="D10912">
        <v>3</v>
      </c>
      <c r="E10912">
        <v>2</v>
      </c>
      <c r="F10912">
        <v>2</v>
      </c>
      <c r="G10912">
        <v>-2.0027047693275914</v>
      </c>
      <c r="H10912">
        <v>-0.11914929356515988</v>
      </c>
      <c r="I10912">
        <v>-0.65611416665180844</v>
      </c>
      <c r="J10912">
        <v>-0.66821268254459754</v>
      </c>
    </row>
    <row r="10913" spans="1:10" x14ac:dyDescent="0.2">
      <c r="A10913">
        <v>35230440</v>
      </c>
      <c r="B10913">
        <v>478</v>
      </c>
      <c r="C10913">
        <v>1</v>
      </c>
      <c r="D10913">
        <v>3</v>
      </c>
      <c r="E10913">
        <v>2</v>
      </c>
      <c r="F10913">
        <v>1</v>
      </c>
      <c r="G10913">
        <v>-2.5229595513622884</v>
      </c>
      <c r="H10913">
        <v>-0.17161090040655613</v>
      </c>
      <c r="I10913">
        <v>-0.40494229339892657</v>
      </c>
      <c r="J10913">
        <v>-0.79072776671022571</v>
      </c>
    </row>
    <row r="10914" spans="1:10" x14ac:dyDescent="0.2">
      <c r="A10914">
        <v>35230441</v>
      </c>
      <c r="B10914">
        <v>476</v>
      </c>
      <c r="C10914">
        <v>1</v>
      </c>
      <c r="D10914">
        <v>3</v>
      </c>
      <c r="E10914">
        <v>2</v>
      </c>
      <c r="F10914">
        <v>3</v>
      </c>
      <c r="G10914">
        <v>-2.3127472029926155</v>
      </c>
      <c r="H10914">
        <v>-0.43369213139630541</v>
      </c>
      <c r="I10914">
        <v>-0.41131598690279547</v>
      </c>
      <c r="J10914">
        <v>-0.27879211333033915</v>
      </c>
    </row>
    <row r="10915" spans="1:10" x14ac:dyDescent="0.2">
      <c r="A10915">
        <v>35230442</v>
      </c>
      <c r="B10915">
        <v>685</v>
      </c>
      <c r="C10915">
        <v>1</v>
      </c>
      <c r="D10915">
        <v>3</v>
      </c>
      <c r="E10915">
        <v>2</v>
      </c>
      <c r="F10915">
        <v>1</v>
      </c>
      <c r="G10915">
        <v>-1.5241718484633475</v>
      </c>
      <c r="H10915">
        <v>-0.38801417007329653</v>
      </c>
      <c r="I10915">
        <v>-0.64310490250721908</v>
      </c>
      <c r="J10915">
        <v>-0.71859466793079951</v>
      </c>
    </row>
    <row r="10916" spans="1:10" x14ac:dyDescent="0.2">
      <c r="A10916">
        <v>35230443</v>
      </c>
      <c r="B10916">
        <v>379</v>
      </c>
      <c r="C10916">
        <v>1</v>
      </c>
      <c r="D10916">
        <v>2</v>
      </c>
      <c r="E10916">
        <v>3</v>
      </c>
      <c r="F10916">
        <v>1</v>
      </c>
      <c r="G10916">
        <v>-0.81643992110467645</v>
      </c>
      <c r="H10916">
        <v>-0.61363006398257158</v>
      </c>
      <c r="I10916">
        <v>-0.19294962028046983</v>
      </c>
      <c r="J10916">
        <v>-0.85661879636698524</v>
      </c>
    </row>
    <row r="10917" spans="1:10" x14ac:dyDescent="0.2">
      <c r="A10917">
        <v>35230444</v>
      </c>
      <c r="B10917">
        <v>621</v>
      </c>
      <c r="C10917">
        <v>1</v>
      </c>
      <c r="D10917">
        <v>3</v>
      </c>
      <c r="E10917">
        <v>2</v>
      </c>
      <c r="F10917">
        <v>1</v>
      </c>
      <c r="G10917">
        <v>-1.6625879092222036</v>
      </c>
      <c r="H10917">
        <v>-0.35943880181944021</v>
      </c>
      <c r="I10917">
        <v>-0.59593584544844813</v>
      </c>
      <c r="J10917">
        <v>-0.82893572163126628</v>
      </c>
    </row>
    <row r="10918" spans="1:10" x14ac:dyDescent="0.2">
      <c r="A10918">
        <v>35230445</v>
      </c>
      <c r="B10918">
        <v>479</v>
      </c>
      <c r="C10918">
        <v>1</v>
      </c>
      <c r="D10918">
        <v>4</v>
      </c>
      <c r="E10918">
        <v>2</v>
      </c>
      <c r="F10918">
        <v>1</v>
      </c>
      <c r="G10918">
        <v>-1.9150745724102396</v>
      </c>
      <c r="H10918">
        <v>0.12576595374095306</v>
      </c>
      <c r="I10918">
        <v>-0.58071943351734934</v>
      </c>
      <c r="J10918">
        <v>-1.1500112092363977</v>
      </c>
    </row>
    <row r="10919" spans="1:10" x14ac:dyDescent="0.2">
      <c r="A10919">
        <v>35230446</v>
      </c>
      <c r="B10919">
        <v>513</v>
      </c>
      <c r="C10919">
        <v>1</v>
      </c>
      <c r="D10919">
        <v>2</v>
      </c>
      <c r="E10919">
        <v>2</v>
      </c>
      <c r="F10919">
        <v>1</v>
      </c>
      <c r="G10919">
        <v>-1.2125651598010312</v>
      </c>
      <c r="H10919">
        <v>-0.5214903900242791</v>
      </c>
      <c r="I10919">
        <v>-0.44970361974013895</v>
      </c>
      <c r="J10919">
        <v>-0.74798276173960532</v>
      </c>
    </row>
    <row r="10920" spans="1:10" x14ac:dyDescent="0.2">
      <c r="A10920">
        <v>35230447</v>
      </c>
      <c r="B10920">
        <v>600</v>
      </c>
      <c r="C10920">
        <v>1</v>
      </c>
      <c r="D10920">
        <v>2</v>
      </c>
      <c r="E10920">
        <v>3</v>
      </c>
      <c r="F10920">
        <v>1</v>
      </c>
      <c r="G10920">
        <v>-0.84344646762383091</v>
      </c>
      <c r="H10920">
        <v>-0.50878253945598706</v>
      </c>
      <c r="I10920">
        <v>-0.31483883859390072</v>
      </c>
      <c r="J10920">
        <v>-0.87255631349033314</v>
      </c>
    </row>
    <row r="10921" spans="1:10" x14ac:dyDescent="0.2">
      <c r="A10921">
        <v>35230448</v>
      </c>
      <c r="B10921">
        <v>393</v>
      </c>
      <c r="C10921">
        <v>1</v>
      </c>
      <c r="D10921">
        <v>1</v>
      </c>
      <c r="E10921">
        <v>2</v>
      </c>
      <c r="F10921">
        <v>2</v>
      </c>
      <c r="G10921">
        <v>-1.0167003269896999</v>
      </c>
      <c r="H10921">
        <v>-0.88404123757447028</v>
      </c>
      <c r="I10921">
        <v>-0.37541325156601407</v>
      </c>
      <c r="J10921">
        <v>-0.43127168610419053</v>
      </c>
    </row>
    <row r="10922" spans="1:10" x14ac:dyDescent="0.2">
      <c r="A10922">
        <v>35230449</v>
      </c>
      <c r="B10922">
        <v>867</v>
      </c>
      <c r="C10922">
        <v>1</v>
      </c>
      <c r="D10922">
        <v>1</v>
      </c>
      <c r="E10922">
        <v>3</v>
      </c>
      <c r="F10922">
        <v>2</v>
      </c>
      <c r="G10922">
        <v>-0.94301103476643655</v>
      </c>
      <c r="H10922">
        <v>-0.87394584923999208</v>
      </c>
      <c r="I10922">
        <v>-0.16090206196244594</v>
      </c>
      <c r="J10922">
        <v>-0.44568150122059896</v>
      </c>
    </row>
    <row r="10923" spans="1:10" x14ac:dyDescent="0.2">
      <c r="A10923">
        <v>35230450</v>
      </c>
      <c r="B10923">
        <v>813</v>
      </c>
      <c r="C10923">
        <v>2</v>
      </c>
      <c r="D10923">
        <v>1</v>
      </c>
      <c r="E10923">
        <v>3</v>
      </c>
      <c r="F10923">
        <v>2</v>
      </c>
      <c r="G10923">
        <v>-0.66544913531061722</v>
      </c>
      <c r="H10923">
        <v>-0.84957973464543557</v>
      </c>
      <c r="I10923">
        <v>-0.30396364588818509</v>
      </c>
      <c r="J10923">
        <v>-0.44905354704273426</v>
      </c>
    </row>
    <row r="10924" spans="1:10" x14ac:dyDescent="0.2">
      <c r="A10924">
        <v>35230451</v>
      </c>
      <c r="B10924">
        <v>369</v>
      </c>
      <c r="C10924">
        <v>3</v>
      </c>
      <c r="D10924">
        <v>2</v>
      </c>
      <c r="E10924">
        <v>3</v>
      </c>
      <c r="F10924">
        <v>1</v>
      </c>
      <c r="G10924">
        <v>-2.6147562525580204E-2</v>
      </c>
      <c r="H10924">
        <v>-0.55566668344105252</v>
      </c>
      <c r="I10924">
        <v>-0.14252392406399428</v>
      </c>
      <c r="J10924">
        <v>-0.81617703889312887</v>
      </c>
    </row>
    <row r="10925" spans="1:10" x14ac:dyDescent="0.2">
      <c r="A10925">
        <v>35230452</v>
      </c>
      <c r="B10925">
        <v>537</v>
      </c>
      <c r="C10925">
        <v>1</v>
      </c>
      <c r="D10925">
        <v>3</v>
      </c>
      <c r="E10925">
        <v>1</v>
      </c>
      <c r="F10925">
        <v>1</v>
      </c>
      <c r="G10925">
        <v>-1.3264263115121482</v>
      </c>
      <c r="H10925">
        <v>-0.22385886411599454</v>
      </c>
      <c r="I10925">
        <v>-0.90769203325029091</v>
      </c>
      <c r="J10925">
        <v>-1.1502808109090146</v>
      </c>
    </row>
    <row r="10926" spans="1:10" x14ac:dyDescent="0.2">
      <c r="A10926">
        <v>35230453</v>
      </c>
      <c r="B10926">
        <v>561</v>
      </c>
      <c r="C10926">
        <v>3</v>
      </c>
      <c r="D10926">
        <v>2</v>
      </c>
      <c r="E10926">
        <v>5</v>
      </c>
      <c r="F10926">
        <v>2</v>
      </c>
      <c r="G10926">
        <v>-4.7352762156447709E-2</v>
      </c>
      <c r="H10926">
        <v>-0.7603846937950709</v>
      </c>
      <c r="I10926">
        <v>0.87628997807036946</v>
      </c>
      <c r="J10926">
        <v>-0.54392133302225421</v>
      </c>
    </row>
    <row r="10927" spans="1:10" x14ac:dyDescent="0.2">
      <c r="A10927">
        <v>35230454</v>
      </c>
      <c r="B10927">
        <v>566</v>
      </c>
      <c r="C10927">
        <v>1</v>
      </c>
      <c r="D10927">
        <v>4</v>
      </c>
      <c r="E10927">
        <v>2</v>
      </c>
      <c r="F10927">
        <v>1</v>
      </c>
      <c r="G10927">
        <v>-1.7976245626235765</v>
      </c>
      <c r="H10927">
        <v>0.26998955243066347</v>
      </c>
      <c r="I10927">
        <v>-0.34886233143358636</v>
      </c>
      <c r="J10927">
        <v>-1.4124966954352502</v>
      </c>
    </row>
    <row r="10928" spans="1:10" x14ac:dyDescent="0.2">
      <c r="A10928">
        <v>35230455</v>
      </c>
      <c r="B10928">
        <v>402</v>
      </c>
      <c r="C10928">
        <v>3</v>
      </c>
      <c r="D10928">
        <v>2</v>
      </c>
      <c r="E10928">
        <v>4</v>
      </c>
      <c r="F10928">
        <v>1</v>
      </c>
      <c r="G10928">
        <v>-0.21844707755221698</v>
      </c>
      <c r="H10928">
        <v>-0.55170956911199298</v>
      </c>
      <c r="I10928">
        <v>0.27168166414114026</v>
      </c>
      <c r="J10928">
        <v>-1.4163338782014157</v>
      </c>
    </row>
    <row r="10929" spans="1:10" x14ac:dyDescent="0.2">
      <c r="A10929">
        <v>35230456</v>
      </c>
      <c r="B10929">
        <v>425</v>
      </c>
      <c r="C10929">
        <v>1</v>
      </c>
      <c r="D10929">
        <v>5</v>
      </c>
      <c r="E10929">
        <v>2</v>
      </c>
      <c r="F10929">
        <v>1</v>
      </c>
      <c r="G10929">
        <v>-1.3678352866648957</v>
      </c>
      <c r="H10929">
        <v>0.70900991545520919</v>
      </c>
      <c r="I10929">
        <v>-0.68816934737188828</v>
      </c>
      <c r="J10929">
        <v>-2.0081968013543476</v>
      </c>
    </row>
    <row r="10930" spans="1:10" x14ac:dyDescent="0.2">
      <c r="A10930">
        <v>35230457</v>
      </c>
      <c r="B10930">
        <v>349</v>
      </c>
      <c r="C10930">
        <v>1</v>
      </c>
      <c r="D10930">
        <v>3</v>
      </c>
      <c r="E10930">
        <v>5</v>
      </c>
      <c r="F10930">
        <v>1</v>
      </c>
      <c r="G10930">
        <v>-0.98598548104186889</v>
      </c>
      <c r="H10930">
        <v>-0.33298724447907307</v>
      </c>
      <c r="I10930">
        <v>0.76093618881752745</v>
      </c>
      <c r="J10930">
        <v>-0.74883186920598943</v>
      </c>
    </row>
    <row r="10931" spans="1:10" x14ac:dyDescent="0.2">
      <c r="A10931">
        <v>35230458</v>
      </c>
      <c r="B10931">
        <v>796</v>
      </c>
      <c r="C10931">
        <v>4</v>
      </c>
      <c r="D10931">
        <v>3</v>
      </c>
      <c r="E10931">
        <v>5</v>
      </c>
      <c r="F10931">
        <v>2</v>
      </c>
      <c r="G10931">
        <v>0.12012391828724416</v>
      </c>
      <c r="H10931">
        <v>-7.4924887169984994E-2</v>
      </c>
      <c r="I10931">
        <v>1.1975274126819637</v>
      </c>
      <c r="J10931">
        <v>-0.61162015597174046</v>
      </c>
    </row>
    <row r="10932" spans="1:10" x14ac:dyDescent="0.2">
      <c r="A10932">
        <v>35230459</v>
      </c>
      <c r="B10932">
        <v>598</v>
      </c>
      <c r="C10932">
        <v>5</v>
      </c>
      <c r="D10932">
        <v>4</v>
      </c>
      <c r="E10932">
        <v>4</v>
      </c>
      <c r="F10932">
        <v>1</v>
      </c>
      <c r="G10932">
        <v>0.79198915670400449</v>
      </c>
      <c r="H10932">
        <v>0.52386162911418388</v>
      </c>
      <c r="I10932">
        <v>0.22604205922651152</v>
      </c>
      <c r="J10932">
        <v>-1.3895925001049716</v>
      </c>
    </row>
    <row r="10933" spans="1:10" x14ac:dyDescent="0.2">
      <c r="A10933">
        <v>35230460</v>
      </c>
      <c r="B10933">
        <v>481</v>
      </c>
      <c r="C10933">
        <v>5</v>
      </c>
      <c r="D10933">
        <v>5</v>
      </c>
      <c r="E10933">
        <v>4</v>
      </c>
      <c r="F10933">
        <v>1</v>
      </c>
      <c r="G10933">
        <v>1.6513038027342621</v>
      </c>
      <c r="H10933">
        <v>0.88675437404308899</v>
      </c>
      <c r="I10933">
        <v>0.51115958665808292</v>
      </c>
      <c r="J10933">
        <v>-1.5105160844609564</v>
      </c>
    </row>
    <row r="10934" spans="1:10" x14ac:dyDescent="0.2">
      <c r="A10934">
        <v>35230461</v>
      </c>
      <c r="B10934">
        <v>710</v>
      </c>
      <c r="C10934">
        <v>4</v>
      </c>
      <c r="D10934">
        <v>4</v>
      </c>
      <c r="E10934">
        <v>5</v>
      </c>
      <c r="F10934">
        <v>1</v>
      </c>
      <c r="G10934">
        <v>0.5317847988160378</v>
      </c>
      <c r="H10934">
        <v>-3.7701232234454429E-3</v>
      </c>
      <c r="I10934">
        <v>1.5134576404502065</v>
      </c>
      <c r="J10934">
        <v>-0.95325408067203132</v>
      </c>
    </row>
    <row r="10935" spans="1:10" x14ac:dyDescent="0.2">
      <c r="A10935">
        <v>35230462</v>
      </c>
      <c r="B10935">
        <v>475</v>
      </c>
      <c r="C10935">
        <v>4</v>
      </c>
      <c r="D10935">
        <v>5</v>
      </c>
      <c r="E10935">
        <v>5</v>
      </c>
      <c r="F10935">
        <v>1</v>
      </c>
      <c r="G10935">
        <v>0.53188999194263764</v>
      </c>
      <c r="H10935">
        <v>0.69613516341388493</v>
      </c>
      <c r="I10935">
        <v>1.8439472450061238</v>
      </c>
      <c r="J10935">
        <v>-2.1136874820241678</v>
      </c>
    </row>
    <row r="10936" spans="1:10" x14ac:dyDescent="0.2">
      <c r="A10936">
        <v>35230463</v>
      </c>
      <c r="B10936">
        <v>737</v>
      </c>
      <c r="C10936">
        <v>4</v>
      </c>
      <c r="D10936">
        <v>3</v>
      </c>
      <c r="E10936">
        <v>5</v>
      </c>
      <c r="F10936">
        <v>2</v>
      </c>
      <c r="G10936">
        <v>0.1980616373610708</v>
      </c>
      <c r="H10936">
        <v>-0.38682582327519555</v>
      </c>
      <c r="I10936">
        <v>1.5680186124880202</v>
      </c>
      <c r="J10936">
        <v>-0.67757951984845244</v>
      </c>
    </row>
    <row r="10937" spans="1:10" x14ac:dyDescent="0.2">
      <c r="A10937">
        <v>35230464</v>
      </c>
      <c r="B10937">
        <v>395</v>
      </c>
      <c r="C10937">
        <v>3</v>
      </c>
      <c r="D10937">
        <v>2</v>
      </c>
      <c r="E10937">
        <v>4</v>
      </c>
      <c r="F10937">
        <v>1</v>
      </c>
      <c r="G10937">
        <v>-0.30161756265856776</v>
      </c>
      <c r="H10937">
        <v>-0.57565842477422302</v>
      </c>
      <c r="I10937">
        <v>0.21623329611178144</v>
      </c>
      <c r="J10937">
        <v>-1.3055793497562589</v>
      </c>
    </row>
    <row r="10938" spans="1:10" x14ac:dyDescent="0.2">
      <c r="A10938">
        <v>35230465</v>
      </c>
      <c r="B10938">
        <v>666</v>
      </c>
      <c r="C10938">
        <v>3</v>
      </c>
      <c r="D10938">
        <v>3</v>
      </c>
      <c r="E10938">
        <v>4</v>
      </c>
      <c r="F10938">
        <v>1</v>
      </c>
      <c r="G10938">
        <v>-0.14081716690541052</v>
      </c>
      <c r="H10938">
        <v>-0.14407276541383912</v>
      </c>
      <c r="I10938">
        <v>0.46653452240330584</v>
      </c>
      <c r="J10938">
        <v>-0.90943317648824551</v>
      </c>
    </row>
    <row r="10939" spans="1:10" x14ac:dyDescent="0.2">
      <c r="A10939">
        <v>35230466</v>
      </c>
      <c r="B10939">
        <v>727</v>
      </c>
      <c r="C10939">
        <v>2</v>
      </c>
      <c r="D10939">
        <v>2</v>
      </c>
      <c r="E10939">
        <v>5</v>
      </c>
      <c r="F10939">
        <v>1</v>
      </c>
      <c r="G10939">
        <v>-0.57833330028809782</v>
      </c>
      <c r="H10939">
        <v>-0.44096567761799982</v>
      </c>
      <c r="I10939">
        <v>1.0955143115758146</v>
      </c>
      <c r="J10939">
        <v>-1.4750912040246027</v>
      </c>
    </row>
    <row r="10940" spans="1:10" x14ac:dyDescent="0.2">
      <c r="A10940">
        <v>35230467</v>
      </c>
      <c r="B10940">
        <v>457</v>
      </c>
      <c r="C10940">
        <v>2</v>
      </c>
      <c r="D10940">
        <v>4</v>
      </c>
      <c r="E10940">
        <v>4</v>
      </c>
      <c r="F10940">
        <v>1</v>
      </c>
      <c r="G10940">
        <v>-0.70201524918089064</v>
      </c>
      <c r="H10940">
        <v>0.11953660589878162</v>
      </c>
      <c r="I10940">
        <v>4.3087844693438196E-2</v>
      </c>
      <c r="J10940">
        <v>-1.9465339361660097</v>
      </c>
    </row>
    <row r="10941" spans="1:10" x14ac:dyDescent="0.2">
      <c r="A10941">
        <v>35230468</v>
      </c>
      <c r="B10941">
        <v>459</v>
      </c>
      <c r="C10941">
        <v>4</v>
      </c>
      <c r="D10941">
        <v>4</v>
      </c>
      <c r="E10941">
        <v>4</v>
      </c>
      <c r="F10941">
        <v>1</v>
      </c>
      <c r="G10941">
        <v>0.15391455581796326</v>
      </c>
      <c r="H10941">
        <v>9.3770588053277759E-2</v>
      </c>
      <c r="I10941">
        <v>8.055328364704166E-2</v>
      </c>
      <c r="J10941">
        <v>-1.5033704594360846</v>
      </c>
    </row>
    <row r="10942" spans="1:10" x14ac:dyDescent="0.2">
      <c r="A10942">
        <v>35230469</v>
      </c>
      <c r="B10942">
        <v>504</v>
      </c>
      <c r="C10942">
        <v>4</v>
      </c>
      <c r="D10942">
        <v>3</v>
      </c>
      <c r="E10942">
        <v>3</v>
      </c>
      <c r="F10942">
        <v>1</v>
      </c>
      <c r="G10942">
        <v>0.23184507041851243</v>
      </c>
      <c r="H10942">
        <v>-0.19678448937255427</v>
      </c>
      <c r="I10942">
        <v>2.145054457408737E-2</v>
      </c>
      <c r="J10942">
        <v>-1.0440885328327005</v>
      </c>
    </row>
    <row r="10943" spans="1:10" x14ac:dyDescent="0.2">
      <c r="A10943">
        <v>35230470</v>
      </c>
      <c r="B10943">
        <v>497</v>
      </c>
      <c r="C10943">
        <v>2</v>
      </c>
      <c r="D10943">
        <v>3</v>
      </c>
      <c r="E10943">
        <v>5</v>
      </c>
      <c r="F10943">
        <v>1</v>
      </c>
      <c r="G10943">
        <v>-0.42090192710701047</v>
      </c>
      <c r="H10943">
        <v>-0.30072538618092071</v>
      </c>
      <c r="I10943">
        <v>1.0028697939116153</v>
      </c>
      <c r="J10943">
        <v>-1.011735128314448</v>
      </c>
    </row>
    <row r="10944" spans="1:10" x14ac:dyDescent="0.2">
      <c r="A10944">
        <v>35230471</v>
      </c>
      <c r="B10944">
        <v>491</v>
      </c>
      <c r="C10944">
        <v>1</v>
      </c>
      <c r="D10944">
        <v>3</v>
      </c>
      <c r="E10944">
        <v>4</v>
      </c>
      <c r="F10944">
        <v>1</v>
      </c>
      <c r="G10944">
        <v>-1.2014454844479456</v>
      </c>
      <c r="H10944">
        <v>-0.20478788854495425</v>
      </c>
      <c r="I10944">
        <v>8.6471597676169742E-2</v>
      </c>
      <c r="J10944">
        <v>-0.95239724501132106</v>
      </c>
    </row>
    <row r="10945" spans="1:10" x14ac:dyDescent="0.2">
      <c r="A10945">
        <v>35230472</v>
      </c>
      <c r="B10945">
        <v>627</v>
      </c>
      <c r="C10945">
        <v>1</v>
      </c>
      <c r="D10945">
        <v>4</v>
      </c>
      <c r="E10945">
        <v>4</v>
      </c>
      <c r="F10945">
        <v>1</v>
      </c>
      <c r="G10945">
        <v>-0.77257112484223778</v>
      </c>
      <c r="H10945">
        <v>0.2329722938738743</v>
      </c>
      <c r="I10945">
        <v>0.15498228749610304</v>
      </c>
      <c r="J10945">
        <v>-2.1718471796060466</v>
      </c>
    </row>
    <row r="10946" spans="1:10" x14ac:dyDescent="0.2">
      <c r="A10946">
        <v>35230473</v>
      </c>
      <c r="B10946">
        <v>415</v>
      </c>
      <c r="C10946">
        <v>2</v>
      </c>
      <c r="D10946">
        <v>4</v>
      </c>
      <c r="E10946">
        <v>3</v>
      </c>
      <c r="F10946">
        <v>1</v>
      </c>
      <c r="G10946">
        <v>-0.44284588776335487</v>
      </c>
      <c r="H10946">
        <v>0.44452669477912155</v>
      </c>
      <c r="I10946">
        <v>-0.24993476873449555</v>
      </c>
      <c r="J10946">
        <v>-2.018695365120851</v>
      </c>
    </row>
    <row r="10947" spans="1:10" x14ac:dyDescent="0.2">
      <c r="A10947">
        <v>35230474</v>
      </c>
      <c r="B10947">
        <v>485</v>
      </c>
      <c r="C10947">
        <v>2</v>
      </c>
      <c r="D10947">
        <v>4</v>
      </c>
      <c r="E10947">
        <v>3</v>
      </c>
      <c r="F10947">
        <v>1</v>
      </c>
      <c r="G10947">
        <v>-0.70690333736670818</v>
      </c>
      <c r="H10947">
        <v>4.0349903923887431E-2</v>
      </c>
      <c r="I10947">
        <v>-0.15444701297981672</v>
      </c>
      <c r="J10947">
        <v>-1.4256624719025601</v>
      </c>
    </row>
    <row r="10948" spans="1:10" x14ac:dyDescent="0.2">
      <c r="A10948">
        <v>35230475</v>
      </c>
      <c r="B10948">
        <v>465</v>
      </c>
      <c r="C10948">
        <v>1</v>
      </c>
      <c r="D10948">
        <v>4</v>
      </c>
      <c r="E10948">
        <v>3</v>
      </c>
      <c r="F10948">
        <v>1</v>
      </c>
      <c r="G10948">
        <v>-1.2333733971463501</v>
      </c>
      <c r="H10948">
        <v>7.687624109954172E-2</v>
      </c>
      <c r="I10948">
        <v>-0.13788615494550019</v>
      </c>
      <c r="J10948">
        <v>-1.7994920798157497</v>
      </c>
    </row>
    <row r="10949" spans="1:10" x14ac:dyDescent="0.2">
      <c r="A10949">
        <v>35230476</v>
      </c>
      <c r="B10949">
        <v>467</v>
      </c>
      <c r="C10949">
        <v>3</v>
      </c>
      <c r="D10949">
        <v>3</v>
      </c>
      <c r="E10949">
        <v>3</v>
      </c>
      <c r="F10949">
        <v>1</v>
      </c>
      <c r="G10949">
        <v>-0.10477197247853631</v>
      </c>
      <c r="H10949">
        <v>-0.17351193573806192</v>
      </c>
      <c r="I10949">
        <v>-0.21547047540551373</v>
      </c>
      <c r="J10949">
        <v>-1.0233785961037372</v>
      </c>
    </row>
    <row r="10950" spans="1:10" x14ac:dyDescent="0.2">
      <c r="A10950">
        <v>35230477</v>
      </c>
      <c r="B10950">
        <v>628</v>
      </c>
      <c r="C10950">
        <v>3</v>
      </c>
      <c r="D10950">
        <v>3</v>
      </c>
      <c r="E10950">
        <v>3</v>
      </c>
      <c r="F10950">
        <v>1</v>
      </c>
      <c r="G10950">
        <v>-0.26090932552355517</v>
      </c>
      <c r="H10950">
        <v>-7.7779187283996784E-2</v>
      </c>
      <c r="I10950">
        <v>-4.0050994102696219E-2</v>
      </c>
      <c r="J10950">
        <v>-1.0808254416047018</v>
      </c>
    </row>
    <row r="10951" spans="1:10" x14ac:dyDescent="0.2">
      <c r="A10951">
        <v>35230478</v>
      </c>
      <c r="B10951">
        <v>578</v>
      </c>
      <c r="C10951">
        <v>4</v>
      </c>
      <c r="D10951">
        <v>3</v>
      </c>
      <c r="E10951">
        <v>3</v>
      </c>
      <c r="F10951">
        <v>1</v>
      </c>
      <c r="G10951">
        <v>0.23158800951988079</v>
      </c>
      <c r="H10951">
        <v>-0.10403918671645873</v>
      </c>
      <c r="I10951">
        <v>3.0073314951194405E-2</v>
      </c>
      <c r="J10951">
        <v>-1.270423820920862</v>
      </c>
    </row>
    <row r="10952" spans="1:10" x14ac:dyDescent="0.2">
      <c r="A10952">
        <v>35230479</v>
      </c>
      <c r="B10952">
        <v>665</v>
      </c>
      <c r="C10952">
        <v>2</v>
      </c>
      <c r="D10952">
        <v>3</v>
      </c>
      <c r="E10952">
        <v>4</v>
      </c>
      <c r="F10952">
        <v>1</v>
      </c>
      <c r="G10952">
        <v>-0.53970771482935054</v>
      </c>
      <c r="H10952">
        <v>-0.26244769507657689</v>
      </c>
      <c r="I10952">
        <v>5.1180203753977985E-2</v>
      </c>
      <c r="J10952">
        <v>-1.4466169578830463</v>
      </c>
    </row>
    <row r="10953" spans="1:10" x14ac:dyDescent="0.2">
      <c r="A10953">
        <v>35230480</v>
      </c>
      <c r="B10953">
        <v>389</v>
      </c>
      <c r="C10953">
        <v>4</v>
      </c>
      <c r="D10953">
        <v>2</v>
      </c>
      <c r="E10953">
        <v>5</v>
      </c>
      <c r="F10953">
        <v>1</v>
      </c>
      <c r="G10953">
        <v>0.53951207476969654</v>
      </c>
      <c r="H10953">
        <v>-0.51974866030446687</v>
      </c>
      <c r="I10953">
        <v>1.6611270350680991</v>
      </c>
      <c r="J10953">
        <v>-0.80623228732144581</v>
      </c>
    </row>
    <row r="10954" spans="1:10" x14ac:dyDescent="0.2">
      <c r="A10954">
        <v>35230481</v>
      </c>
      <c r="B10954">
        <v>480</v>
      </c>
      <c r="C10954">
        <v>1</v>
      </c>
      <c r="D10954">
        <v>4</v>
      </c>
      <c r="E10954">
        <v>3</v>
      </c>
      <c r="F10954">
        <v>1</v>
      </c>
      <c r="G10954">
        <v>-1.0024480504528563</v>
      </c>
      <c r="H10954">
        <v>0.17712036191890346</v>
      </c>
      <c r="I10954">
        <v>-7.7186172360892119E-2</v>
      </c>
      <c r="J10954">
        <v>-2.1197728813963175</v>
      </c>
    </row>
    <row r="10955" spans="1:10" x14ac:dyDescent="0.2">
      <c r="A10955">
        <v>35230482</v>
      </c>
      <c r="B10955">
        <v>1292</v>
      </c>
      <c r="C10955">
        <v>1</v>
      </c>
      <c r="D10955">
        <v>3</v>
      </c>
      <c r="E10955">
        <v>1</v>
      </c>
      <c r="F10955">
        <v>5</v>
      </c>
      <c r="G10955">
        <v>-0.95838911805261073</v>
      </c>
      <c r="H10955">
        <v>-0.32977818257171693</v>
      </c>
      <c r="I10955">
        <v>-1.2421644989438729</v>
      </c>
      <c r="J10955">
        <v>0.99289493082644265</v>
      </c>
    </row>
    <row r="10956" spans="1:10" x14ac:dyDescent="0.2">
      <c r="A10956">
        <v>35230483</v>
      </c>
      <c r="B10956">
        <v>560</v>
      </c>
      <c r="C10956">
        <v>2</v>
      </c>
      <c r="D10956">
        <v>2</v>
      </c>
      <c r="E10956">
        <v>1</v>
      </c>
      <c r="F10956">
        <v>4</v>
      </c>
      <c r="G10956">
        <v>-0.70467524634796763</v>
      </c>
      <c r="H10956">
        <v>-0.54297049105748596</v>
      </c>
      <c r="I10956">
        <v>-0.89698133088982235</v>
      </c>
      <c r="J10956">
        <v>0.11923402965679161</v>
      </c>
    </row>
    <row r="10957" spans="1:10" x14ac:dyDescent="0.2">
      <c r="A10957">
        <v>35230484</v>
      </c>
      <c r="B10957">
        <v>335</v>
      </c>
      <c r="C10957">
        <v>3</v>
      </c>
      <c r="D10957">
        <v>4</v>
      </c>
      <c r="E10957">
        <v>1</v>
      </c>
      <c r="F10957">
        <v>4</v>
      </c>
      <c r="G10957">
        <v>-0.13460064944095357</v>
      </c>
      <c r="H10957">
        <v>0.57737433166620866</v>
      </c>
      <c r="I10957">
        <v>-1.7063733757229396</v>
      </c>
      <c r="J10957">
        <v>6.369643197513708E-2</v>
      </c>
    </row>
    <row r="10958" spans="1:10" x14ac:dyDescent="0.2">
      <c r="A10958">
        <v>35230485</v>
      </c>
      <c r="B10958">
        <v>382</v>
      </c>
      <c r="C10958">
        <v>1</v>
      </c>
      <c r="D10958">
        <v>2</v>
      </c>
      <c r="E10958">
        <v>1</v>
      </c>
      <c r="F10958">
        <v>5</v>
      </c>
      <c r="G10958">
        <v>-1.0067799801179544</v>
      </c>
      <c r="H10958">
        <v>-0.6489555439273349</v>
      </c>
      <c r="I10958">
        <v>-1.4196593109798554</v>
      </c>
      <c r="J10958">
        <v>1.3797864190434581</v>
      </c>
    </row>
    <row r="10959" spans="1:10" x14ac:dyDescent="0.2">
      <c r="A10959">
        <v>35230486</v>
      </c>
      <c r="B10959">
        <v>504</v>
      </c>
      <c r="C10959">
        <v>2</v>
      </c>
      <c r="D10959">
        <v>4</v>
      </c>
      <c r="E10959">
        <v>1</v>
      </c>
      <c r="F10959">
        <v>4</v>
      </c>
      <c r="G10959">
        <v>-0.58700248204301719</v>
      </c>
      <c r="H10959">
        <v>0.19161221352193958</v>
      </c>
      <c r="I10959">
        <v>-1.4284950950637958</v>
      </c>
      <c r="J10959">
        <v>0.43078011509810188</v>
      </c>
    </row>
    <row r="10960" spans="1:10" x14ac:dyDescent="0.2">
      <c r="A10960">
        <v>35230487</v>
      </c>
      <c r="B10960">
        <v>589</v>
      </c>
      <c r="C10960">
        <v>1</v>
      </c>
      <c r="D10960">
        <v>2</v>
      </c>
      <c r="E10960">
        <v>1</v>
      </c>
      <c r="F10960">
        <v>4</v>
      </c>
      <c r="G10960">
        <v>-1.3576323682879652</v>
      </c>
      <c r="H10960">
        <v>-0.76312648774125535</v>
      </c>
      <c r="I10960">
        <v>-1.1410457339832849</v>
      </c>
      <c r="J10960">
        <v>0.68108102424583661</v>
      </c>
    </row>
    <row r="10961" spans="1:10" x14ac:dyDescent="0.2">
      <c r="A10961">
        <v>35230488</v>
      </c>
      <c r="B10961">
        <v>609</v>
      </c>
      <c r="C10961">
        <v>1</v>
      </c>
      <c r="D10961">
        <v>1</v>
      </c>
      <c r="E10961">
        <v>1</v>
      </c>
      <c r="F10961">
        <v>4</v>
      </c>
      <c r="G10961">
        <v>-0.84695746164860508</v>
      </c>
      <c r="H10961">
        <v>-0.94128347251941036</v>
      </c>
      <c r="I10961">
        <v>-0.76809912986217865</v>
      </c>
      <c r="J10961">
        <v>0.26537963764339684</v>
      </c>
    </row>
    <row r="10962" spans="1:10" x14ac:dyDescent="0.2">
      <c r="A10962">
        <v>35230489</v>
      </c>
      <c r="B10962">
        <v>1560</v>
      </c>
      <c r="C10962">
        <v>4</v>
      </c>
      <c r="D10962">
        <v>1</v>
      </c>
      <c r="E10962">
        <v>4</v>
      </c>
      <c r="F10962">
        <v>4</v>
      </c>
      <c r="G10962">
        <v>2.0741548976486168E-2</v>
      </c>
      <c r="H10962">
        <v>-0.87908671786628589</v>
      </c>
      <c r="I10962">
        <v>0.24298916824026137</v>
      </c>
      <c r="J10962">
        <v>-2.5713061610503518E-2</v>
      </c>
    </row>
    <row r="10963" spans="1:10" x14ac:dyDescent="0.2">
      <c r="A10963">
        <v>35230490</v>
      </c>
      <c r="B10963">
        <v>821</v>
      </c>
      <c r="C10963">
        <v>3</v>
      </c>
      <c r="D10963">
        <v>3</v>
      </c>
      <c r="E10963">
        <v>3</v>
      </c>
      <c r="F10963">
        <v>3</v>
      </c>
      <c r="G10963">
        <v>-9.6352371996663994E-2</v>
      </c>
      <c r="H10963">
        <v>-0.41056186119670668</v>
      </c>
      <c r="I10963">
        <v>-0.28053589552733288</v>
      </c>
      <c r="J10963">
        <v>-0.23156424779384246</v>
      </c>
    </row>
    <row r="10964" spans="1:10" x14ac:dyDescent="0.2">
      <c r="A10964">
        <v>35230491</v>
      </c>
      <c r="B10964">
        <v>610</v>
      </c>
      <c r="C10964">
        <v>4</v>
      </c>
      <c r="D10964">
        <v>4</v>
      </c>
      <c r="E10964">
        <v>1</v>
      </c>
      <c r="F10964">
        <v>5</v>
      </c>
      <c r="G10964">
        <v>0.47939621650612363</v>
      </c>
      <c r="H10964">
        <v>0.20436279725730006</v>
      </c>
      <c r="I10964">
        <v>-1.2563588054974444</v>
      </c>
      <c r="J10964">
        <v>1.2184313751269584</v>
      </c>
    </row>
    <row r="10965" spans="1:10" x14ac:dyDescent="0.2">
      <c r="A10965">
        <v>35230492</v>
      </c>
      <c r="B10965">
        <v>847</v>
      </c>
      <c r="C10965">
        <v>1</v>
      </c>
      <c r="D10965">
        <v>2</v>
      </c>
      <c r="E10965">
        <v>1</v>
      </c>
      <c r="F10965">
        <v>5</v>
      </c>
      <c r="G10965">
        <v>-1.3496064060971986</v>
      </c>
      <c r="H10965">
        <v>-0.45500697978578009</v>
      </c>
      <c r="I10965">
        <v>-0.9247315253995454</v>
      </c>
      <c r="J10965">
        <v>1.2581429404524478</v>
      </c>
    </row>
    <row r="10966" spans="1:10" x14ac:dyDescent="0.2">
      <c r="A10966">
        <v>35230493</v>
      </c>
      <c r="B10966">
        <v>295</v>
      </c>
      <c r="C10966">
        <v>1</v>
      </c>
      <c r="D10966">
        <v>3</v>
      </c>
      <c r="E10966">
        <v>1</v>
      </c>
      <c r="F10966">
        <v>5</v>
      </c>
      <c r="G10966">
        <v>-1.7850092612537005</v>
      </c>
      <c r="H10966">
        <v>-0.19385153663636057</v>
      </c>
      <c r="I10966">
        <v>-0.98622783607462461</v>
      </c>
      <c r="J10966">
        <v>1.2114090283005647</v>
      </c>
    </row>
    <row r="10967" spans="1:10" x14ac:dyDescent="0.2">
      <c r="A10967">
        <v>35230494</v>
      </c>
      <c r="B10967">
        <v>691</v>
      </c>
      <c r="C10967">
        <v>1</v>
      </c>
      <c r="D10967">
        <v>2</v>
      </c>
      <c r="E10967">
        <v>2</v>
      </c>
      <c r="F10967">
        <v>4</v>
      </c>
      <c r="G10967">
        <v>-1.2541308684230912</v>
      </c>
      <c r="H10967">
        <v>-0.67811799471488543</v>
      </c>
      <c r="I10967">
        <v>-0.70436916363593782</v>
      </c>
      <c r="J10967">
        <v>0.43731871788744692</v>
      </c>
    </row>
    <row r="10968" spans="1:10" x14ac:dyDescent="0.2">
      <c r="A10968">
        <v>35230495</v>
      </c>
      <c r="B10968">
        <v>493</v>
      </c>
      <c r="C10968">
        <v>1</v>
      </c>
      <c r="D10968">
        <v>1</v>
      </c>
      <c r="E10968">
        <v>1</v>
      </c>
      <c r="F10968">
        <v>2</v>
      </c>
      <c r="G10968">
        <v>-1.4578384964989635</v>
      </c>
      <c r="H10968">
        <v>-1.1413405781783037</v>
      </c>
      <c r="I10968">
        <v>-0.81345940381396509</v>
      </c>
      <c r="J10968">
        <v>-0.43134961142327111</v>
      </c>
    </row>
    <row r="10969" spans="1:10" x14ac:dyDescent="0.2">
      <c r="A10969">
        <v>35230496</v>
      </c>
      <c r="B10969">
        <v>980</v>
      </c>
      <c r="C10969">
        <v>1</v>
      </c>
      <c r="D10969">
        <v>1</v>
      </c>
      <c r="E10969">
        <v>1</v>
      </c>
      <c r="F10969">
        <v>4</v>
      </c>
      <c r="G10969">
        <v>-1.1061284409347321</v>
      </c>
      <c r="H10969">
        <v>-0.87499987142825719</v>
      </c>
      <c r="I10969">
        <v>-0.85392773498820629</v>
      </c>
      <c r="J10969">
        <v>8.5942997876648775E-2</v>
      </c>
    </row>
    <row r="10970" spans="1:10" x14ac:dyDescent="0.2">
      <c r="A10970">
        <v>35230497</v>
      </c>
      <c r="B10970">
        <v>469</v>
      </c>
      <c r="C10970">
        <v>1</v>
      </c>
      <c r="D10970">
        <v>2</v>
      </c>
      <c r="E10970">
        <v>1</v>
      </c>
      <c r="F10970">
        <v>4</v>
      </c>
      <c r="G10970">
        <v>-1.4527436898195334</v>
      </c>
      <c r="H10970">
        <v>-0.51000091618022725</v>
      </c>
      <c r="I10970">
        <v>-0.91167240941193517</v>
      </c>
      <c r="J10970">
        <v>0.48647608929483532</v>
      </c>
    </row>
    <row r="10971" spans="1:10" x14ac:dyDescent="0.2">
      <c r="A10971">
        <v>35230498</v>
      </c>
      <c r="B10971">
        <v>453</v>
      </c>
      <c r="C10971">
        <v>3</v>
      </c>
      <c r="D10971">
        <v>2</v>
      </c>
      <c r="E10971">
        <v>1</v>
      </c>
      <c r="F10971">
        <v>4</v>
      </c>
      <c r="G10971">
        <v>-2.0452449679624451E-2</v>
      </c>
      <c r="H10971">
        <v>-0.47145045676505293</v>
      </c>
      <c r="I10971">
        <v>-1.0615357036531869</v>
      </c>
      <c r="J10971">
        <v>0.28554199166130195</v>
      </c>
    </row>
    <row r="10972" spans="1:10" x14ac:dyDescent="0.2">
      <c r="A10972">
        <v>35230499</v>
      </c>
      <c r="B10972">
        <v>891</v>
      </c>
      <c r="C10972">
        <v>4</v>
      </c>
      <c r="D10972">
        <v>2</v>
      </c>
      <c r="E10972">
        <v>2</v>
      </c>
      <c r="F10972">
        <v>4</v>
      </c>
      <c r="G10972">
        <v>7.4434490718929325E-2</v>
      </c>
      <c r="H10972">
        <v>-0.70972049981028795</v>
      </c>
      <c r="I10972">
        <v>-0.49616720940555803</v>
      </c>
      <c r="J10972">
        <v>0.17729395370188164</v>
      </c>
    </row>
    <row r="10973" spans="1:10" x14ac:dyDescent="0.2">
      <c r="A10973">
        <v>35230500</v>
      </c>
      <c r="B10973">
        <v>1180</v>
      </c>
      <c r="C10973">
        <v>3</v>
      </c>
      <c r="D10973">
        <v>3</v>
      </c>
      <c r="E10973">
        <v>1</v>
      </c>
      <c r="F10973">
        <v>4</v>
      </c>
      <c r="G10973">
        <v>-0.33966410093833815</v>
      </c>
      <c r="H10973">
        <v>-0.2845291271830459</v>
      </c>
      <c r="I10973">
        <v>-0.9385814313101406</v>
      </c>
      <c r="J10973">
        <v>0.64769355821669106</v>
      </c>
    </row>
    <row r="10974" spans="1:10" x14ac:dyDescent="0.2">
      <c r="A10974">
        <v>35230501</v>
      </c>
      <c r="B10974">
        <v>547</v>
      </c>
      <c r="C10974">
        <v>1</v>
      </c>
      <c r="D10974">
        <v>2</v>
      </c>
      <c r="E10974">
        <v>1</v>
      </c>
      <c r="F10974">
        <v>4</v>
      </c>
      <c r="G10974">
        <v>-0.98225209812080949</v>
      </c>
      <c r="H10974">
        <v>-0.6932672211675015</v>
      </c>
      <c r="I10974">
        <v>-1.1852371527675314</v>
      </c>
      <c r="J10974">
        <v>0.34385073175988284</v>
      </c>
    </row>
    <row r="10975" spans="1:10" x14ac:dyDescent="0.2">
      <c r="A10975">
        <v>35230502</v>
      </c>
      <c r="B10975">
        <v>535</v>
      </c>
      <c r="C10975">
        <v>1</v>
      </c>
      <c r="D10975">
        <v>1</v>
      </c>
      <c r="E10975">
        <v>1</v>
      </c>
      <c r="F10975">
        <v>4</v>
      </c>
      <c r="G10975">
        <v>-1.060729583525442</v>
      </c>
      <c r="H10975">
        <v>-0.77894596923373316</v>
      </c>
      <c r="I10975">
        <v>-1.3920815105845956</v>
      </c>
      <c r="J10975">
        <v>0.66735889196512743</v>
      </c>
    </row>
    <row r="10976" spans="1:10" x14ac:dyDescent="0.2">
      <c r="A10976">
        <v>35230503</v>
      </c>
      <c r="B10976">
        <v>825</v>
      </c>
      <c r="C10976">
        <v>1</v>
      </c>
      <c r="D10976">
        <v>2</v>
      </c>
      <c r="E10976">
        <v>1</v>
      </c>
      <c r="F10976">
        <v>4</v>
      </c>
      <c r="G10976">
        <v>-1.0020529889582679</v>
      </c>
      <c r="H10976">
        <v>-0.46483071699932788</v>
      </c>
      <c r="I10976">
        <v>-1.0408501326339987</v>
      </c>
      <c r="J10976">
        <v>0.36033923901543818</v>
      </c>
    </row>
    <row r="10977" spans="1:10" x14ac:dyDescent="0.2">
      <c r="A10977">
        <v>35230504</v>
      </c>
      <c r="B10977">
        <v>531</v>
      </c>
      <c r="C10977">
        <v>1</v>
      </c>
      <c r="D10977">
        <v>1</v>
      </c>
      <c r="E10977">
        <v>1</v>
      </c>
      <c r="F10977">
        <v>4</v>
      </c>
      <c r="G10977">
        <v>-1.0930591379056696</v>
      </c>
      <c r="H10977">
        <v>-0.94045477799754318</v>
      </c>
      <c r="I10977">
        <v>-0.98197780673286106</v>
      </c>
      <c r="J10977">
        <v>0.11202933352885305</v>
      </c>
    </row>
    <row r="10978" spans="1:10" x14ac:dyDescent="0.2">
      <c r="A10978">
        <v>35230505</v>
      </c>
      <c r="B10978">
        <v>434</v>
      </c>
      <c r="C10978">
        <v>5</v>
      </c>
      <c r="D10978">
        <v>3</v>
      </c>
      <c r="E10978">
        <v>5</v>
      </c>
      <c r="F10978">
        <v>3</v>
      </c>
      <c r="G10978">
        <v>1.8487106181561574</v>
      </c>
      <c r="H10978">
        <v>-0.4208595653841809</v>
      </c>
      <c r="I10978">
        <v>0.84580247711317869</v>
      </c>
      <c r="J10978">
        <v>-0.29707117598092803</v>
      </c>
    </row>
    <row r="10979" spans="1:10" x14ac:dyDescent="0.2">
      <c r="A10979">
        <v>35240003</v>
      </c>
      <c r="B10979">
        <v>483</v>
      </c>
      <c r="C10979">
        <v>2</v>
      </c>
      <c r="D10979">
        <v>1</v>
      </c>
      <c r="E10979">
        <v>3</v>
      </c>
      <c r="F10979">
        <v>2</v>
      </c>
      <c r="G10979">
        <v>-0.44441195197846406</v>
      </c>
      <c r="H10979">
        <v>-1.2827045912990813</v>
      </c>
      <c r="I10979">
        <v>-0.21774973873204989</v>
      </c>
      <c r="J10979">
        <v>-0.42285467332910415</v>
      </c>
    </row>
    <row r="10980" spans="1:10" x14ac:dyDescent="0.2">
      <c r="A10980">
        <v>35240004</v>
      </c>
      <c r="B10980">
        <v>460</v>
      </c>
      <c r="C10980">
        <v>4</v>
      </c>
      <c r="D10980">
        <v>3</v>
      </c>
      <c r="E10980">
        <v>2</v>
      </c>
      <c r="F10980">
        <v>3</v>
      </c>
      <c r="G10980">
        <v>0.23627408904565206</v>
      </c>
      <c r="H10980">
        <v>-0.21376694748099001</v>
      </c>
      <c r="I10980">
        <v>-0.66427006499083463</v>
      </c>
      <c r="J10980">
        <v>-0.30075438885022998</v>
      </c>
    </row>
    <row r="10981" spans="1:10" x14ac:dyDescent="0.2">
      <c r="A10981">
        <v>35240005</v>
      </c>
      <c r="B10981">
        <v>510</v>
      </c>
      <c r="C10981">
        <v>3</v>
      </c>
      <c r="D10981">
        <v>2</v>
      </c>
      <c r="E10981">
        <v>2</v>
      </c>
      <c r="F10981">
        <v>2</v>
      </c>
      <c r="G10981">
        <v>-6.2217145135439682E-2</v>
      </c>
      <c r="H10981">
        <v>-0.5069022259894802</v>
      </c>
      <c r="I10981">
        <v>-0.33545511051578147</v>
      </c>
      <c r="J10981">
        <v>-0.48122876985412311</v>
      </c>
    </row>
    <row r="10982" spans="1:10" x14ac:dyDescent="0.2">
      <c r="A10982">
        <v>35240006</v>
      </c>
      <c r="B10982">
        <v>447</v>
      </c>
      <c r="C10982">
        <v>1</v>
      </c>
      <c r="D10982">
        <v>1</v>
      </c>
      <c r="E10982">
        <v>4</v>
      </c>
      <c r="F10982">
        <v>2</v>
      </c>
      <c r="G10982">
        <v>-1.0418848229022504</v>
      </c>
      <c r="H10982">
        <v>-0.99693320191515411</v>
      </c>
      <c r="I10982">
        <v>0.12274211097104931</v>
      </c>
      <c r="J10982">
        <v>-0.48970103846189822</v>
      </c>
    </row>
    <row r="10983" spans="1:10" x14ac:dyDescent="0.2">
      <c r="A10983">
        <v>35240007</v>
      </c>
      <c r="B10983">
        <v>355</v>
      </c>
      <c r="C10983">
        <v>1</v>
      </c>
      <c r="D10983">
        <v>1</v>
      </c>
      <c r="E10983">
        <v>2</v>
      </c>
      <c r="F10983">
        <v>3</v>
      </c>
      <c r="G10983">
        <v>-0.83676209352062347</v>
      </c>
      <c r="H10983">
        <v>-1.2063085463200691</v>
      </c>
      <c r="I10983">
        <v>-0.66109569228127707</v>
      </c>
      <c r="J10983">
        <v>-0.26185022233525029</v>
      </c>
    </row>
    <row r="10984" spans="1:10" x14ac:dyDescent="0.2">
      <c r="A10984">
        <v>35240010</v>
      </c>
      <c r="B10984">
        <v>594</v>
      </c>
      <c r="C10984">
        <v>4</v>
      </c>
      <c r="D10984">
        <v>2</v>
      </c>
      <c r="E10984">
        <v>4</v>
      </c>
      <c r="F10984">
        <v>3</v>
      </c>
      <c r="G10984">
        <v>0.24606604765902429</v>
      </c>
      <c r="H10984">
        <v>-0.51164417260228268</v>
      </c>
      <c r="I10984">
        <v>0.54134797944520996</v>
      </c>
      <c r="J10984">
        <v>-0.13896102615917399</v>
      </c>
    </row>
    <row r="10985" spans="1:10" x14ac:dyDescent="0.2">
      <c r="A10985">
        <v>35240012</v>
      </c>
      <c r="B10985">
        <v>499</v>
      </c>
      <c r="C10985">
        <v>3</v>
      </c>
      <c r="D10985">
        <v>1</v>
      </c>
      <c r="E10985">
        <v>3</v>
      </c>
      <c r="F10985">
        <v>3</v>
      </c>
      <c r="G10985">
        <v>-0.32467989274221365</v>
      </c>
      <c r="H10985">
        <v>-1.0237411489487851</v>
      </c>
      <c r="I10985">
        <v>-0.22498819622273553</v>
      </c>
      <c r="J10985">
        <v>-0.40191909765289302</v>
      </c>
    </row>
    <row r="10986" spans="1:10" x14ac:dyDescent="0.2">
      <c r="A10986">
        <v>35240013</v>
      </c>
      <c r="B10986">
        <v>445</v>
      </c>
      <c r="C10986">
        <v>5</v>
      </c>
      <c r="D10986">
        <v>4</v>
      </c>
      <c r="E10986">
        <v>2</v>
      </c>
      <c r="F10986">
        <v>2</v>
      </c>
      <c r="G10986">
        <v>1.2497206126784306</v>
      </c>
      <c r="H10986">
        <v>-1.0347128093117441E-2</v>
      </c>
      <c r="I10986">
        <v>-0.70331334859431605</v>
      </c>
      <c r="J10986">
        <v>-0.53796097245349295</v>
      </c>
    </row>
    <row r="10987" spans="1:10" x14ac:dyDescent="0.2">
      <c r="A10987">
        <v>35240014</v>
      </c>
      <c r="B10987">
        <v>494</v>
      </c>
      <c r="C10987">
        <v>4</v>
      </c>
      <c r="D10987">
        <v>3</v>
      </c>
      <c r="E10987">
        <v>3</v>
      </c>
      <c r="F10987">
        <v>2</v>
      </c>
      <c r="G10987">
        <v>0.66641881972411365</v>
      </c>
      <c r="H10987">
        <v>-0.21167840669471044</v>
      </c>
      <c r="I10987">
        <v>-2.0355728965370148E-2</v>
      </c>
      <c r="J10987">
        <v>-0.55704166610098038</v>
      </c>
    </row>
    <row r="10988" spans="1:10" x14ac:dyDescent="0.2">
      <c r="A10988">
        <v>35240015</v>
      </c>
      <c r="B10988">
        <v>403</v>
      </c>
      <c r="C10988">
        <v>5</v>
      </c>
      <c r="D10988">
        <v>5</v>
      </c>
      <c r="E10988">
        <v>5</v>
      </c>
      <c r="F10988">
        <v>4</v>
      </c>
      <c r="G10988">
        <v>2.3116086057752203</v>
      </c>
      <c r="H10988">
        <v>1.6569964217808375</v>
      </c>
      <c r="I10988">
        <v>0.97037619295500088</v>
      </c>
      <c r="J10988">
        <v>0.29759883890787509</v>
      </c>
    </row>
    <row r="10989" spans="1:10" x14ac:dyDescent="0.2">
      <c r="A10989">
        <v>35240016</v>
      </c>
      <c r="B10989">
        <v>379</v>
      </c>
      <c r="C10989">
        <v>3</v>
      </c>
      <c r="D10989">
        <v>1</v>
      </c>
      <c r="E10989">
        <v>4</v>
      </c>
      <c r="F10989">
        <v>2</v>
      </c>
      <c r="G10989">
        <v>-0.23482276932117077</v>
      </c>
      <c r="H10989">
        <v>-1.233723311206373</v>
      </c>
      <c r="I10989">
        <v>0.3640006560399226</v>
      </c>
      <c r="J10989">
        <v>-0.51050060094949745</v>
      </c>
    </row>
    <row r="10990" spans="1:10" x14ac:dyDescent="0.2">
      <c r="A10990">
        <v>35240026</v>
      </c>
      <c r="B10990">
        <v>391</v>
      </c>
      <c r="C10990">
        <v>2</v>
      </c>
      <c r="D10990">
        <v>3</v>
      </c>
      <c r="E10990">
        <v>5</v>
      </c>
      <c r="F10990">
        <v>2</v>
      </c>
      <c r="G10990">
        <v>-0.57186048870669781</v>
      </c>
      <c r="H10990">
        <v>-0.38100833283841762</v>
      </c>
      <c r="I10990">
        <v>0.60385723810565017</v>
      </c>
      <c r="J10990">
        <v>-0.53772960704453621</v>
      </c>
    </row>
    <row r="10991" spans="1:10" x14ac:dyDescent="0.2">
      <c r="A10991">
        <v>35240027</v>
      </c>
      <c r="B10991">
        <v>334</v>
      </c>
      <c r="C10991">
        <v>2</v>
      </c>
      <c r="D10991">
        <v>1</v>
      </c>
      <c r="E10991">
        <v>2</v>
      </c>
      <c r="F10991">
        <v>3</v>
      </c>
      <c r="G10991">
        <v>-0.46146185597943634</v>
      </c>
      <c r="H10991">
        <v>-1.1420251199321212</v>
      </c>
      <c r="I10991">
        <v>-0.45463811905492607</v>
      </c>
      <c r="J10991">
        <v>-0.39502454249884517</v>
      </c>
    </row>
    <row r="10992" spans="1:10" x14ac:dyDescent="0.2">
      <c r="A10992">
        <v>35240028</v>
      </c>
      <c r="B10992">
        <v>865</v>
      </c>
      <c r="C10992">
        <v>4</v>
      </c>
      <c r="D10992">
        <v>4</v>
      </c>
      <c r="E10992">
        <v>2</v>
      </c>
      <c r="F10992">
        <v>3</v>
      </c>
      <c r="G10992">
        <v>6.6682650893346407E-2</v>
      </c>
      <c r="H10992">
        <v>-2.2998788872404058E-2</v>
      </c>
      <c r="I10992">
        <v>-0.60250942757286108</v>
      </c>
      <c r="J10992">
        <v>-0.24551369557947061</v>
      </c>
    </row>
    <row r="10993" spans="1:10" x14ac:dyDescent="0.2">
      <c r="A10993">
        <v>35240029</v>
      </c>
      <c r="B10993">
        <v>493</v>
      </c>
      <c r="C10993">
        <v>4</v>
      </c>
      <c r="D10993">
        <v>3</v>
      </c>
      <c r="E10993">
        <v>3</v>
      </c>
      <c r="F10993">
        <v>3</v>
      </c>
      <c r="G10993">
        <v>3.7777339984826352E-3</v>
      </c>
      <c r="H10993">
        <v>-0.26977916994246964</v>
      </c>
      <c r="I10993">
        <v>-0.25687846288830385</v>
      </c>
      <c r="J10993">
        <v>-0.40424962767659711</v>
      </c>
    </row>
    <row r="10994" spans="1:10" x14ac:dyDescent="0.2">
      <c r="A10994">
        <v>35240030</v>
      </c>
      <c r="B10994">
        <v>780</v>
      </c>
      <c r="C10994">
        <v>3</v>
      </c>
      <c r="D10994">
        <v>2</v>
      </c>
      <c r="E10994">
        <v>4</v>
      </c>
      <c r="F10994">
        <v>2</v>
      </c>
      <c r="G10994">
        <v>-0.15866040853891952</v>
      </c>
      <c r="H10994">
        <v>-0.6925589167085443</v>
      </c>
      <c r="I10994">
        <v>0.20827745128255826</v>
      </c>
      <c r="J10994">
        <v>-0.54693208361063561</v>
      </c>
    </row>
    <row r="10995" spans="1:10" x14ac:dyDescent="0.2">
      <c r="A10995">
        <v>35240031</v>
      </c>
      <c r="B10995">
        <v>404</v>
      </c>
      <c r="C10995">
        <v>5</v>
      </c>
      <c r="D10995">
        <v>5</v>
      </c>
      <c r="E10995">
        <v>5</v>
      </c>
      <c r="F10995">
        <v>1</v>
      </c>
      <c r="G10995">
        <v>1.1395531741090783</v>
      </c>
      <c r="H10995">
        <v>0.78584868215243364</v>
      </c>
      <c r="I10995">
        <v>3.3359107906428029</v>
      </c>
      <c r="J10995">
        <v>-1.0268228153521017</v>
      </c>
    </row>
    <row r="10996" spans="1:10" x14ac:dyDescent="0.2">
      <c r="A10996">
        <v>35240032</v>
      </c>
      <c r="B10996">
        <v>497</v>
      </c>
      <c r="C10996">
        <v>5</v>
      </c>
      <c r="D10996">
        <v>3</v>
      </c>
      <c r="E10996">
        <v>1</v>
      </c>
      <c r="F10996">
        <v>3</v>
      </c>
      <c r="G10996">
        <v>1.7721869776926567</v>
      </c>
      <c r="H10996">
        <v>-0.11693700860263298</v>
      </c>
      <c r="I10996">
        <v>-1.6527259694454082</v>
      </c>
      <c r="J10996">
        <v>-0.19283120722030972</v>
      </c>
    </row>
    <row r="10997" spans="1:10" x14ac:dyDescent="0.2">
      <c r="A10997">
        <v>35240033</v>
      </c>
      <c r="B10997">
        <v>629</v>
      </c>
      <c r="C10997">
        <v>5</v>
      </c>
      <c r="D10997">
        <v>4</v>
      </c>
      <c r="E10997">
        <v>1</v>
      </c>
      <c r="F10997">
        <v>4</v>
      </c>
      <c r="G10997">
        <v>1.3697589805388311</v>
      </c>
      <c r="H10997">
        <v>0.4961277708419794</v>
      </c>
      <c r="I10997">
        <v>-1.6699937342687678</v>
      </c>
      <c r="J10997">
        <v>-3.9257752172066507E-2</v>
      </c>
    </row>
    <row r="10998" spans="1:10" x14ac:dyDescent="0.2">
      <c r="A10998">
        <v>35240034</v>
      </c>
      <c r="B10998">
        <v>434</v>
      </c>
      <c r="C10998">
        <v>5</v>
      </c>
      <c r="D10998">
        <v>4</v>
      </c>
      <c r="E10998">
        <v>2</v>
      </c>
      <c r="F10998">
        <v>3</v>
      </c>
      <c r="G10998">
        <v>1.4185514669008126</v>
      </c>
      <c r="H10998">
        <v>9.8168101925032447E-3</v>
      </c>
      <c r="I10998">
        <v>-0.41982477622059877</v>
      </c>
      <c r="J10998">
        <v>-0.29984719392037035</v>
      </c>
    </row>
    <row r="10999" spans="1:10" x14ac:dyDescent="0.2">
      <c r="A10999">
        <v>35240035</v>
      </c>
      <c r="B10999">
        <v>1165</v>
      </c>
      <c r="C10999">
        <v>3</v>
      </c>
      <c r="D10999">
        <v>2</v>
      </c>
      <c r="E10999">
        <v>3</v>
      </c>
      <c r="F10999">
        <v>3</v>
      </c>
      <c r="G10999">
        <v>-0.15831715759894333</v>
      </c>
      <c r="H10999">
        <v>-0.63052900043626126</v>
      </c>
      <c r="I10999">
        <v>-0.21526344057103403</v>
      </c>
      <c r="J10999">
        <v>-0.10588696443898785</v>
      </c>
    </row>
    <row r="11000" spans="1:10" x14ac:dyDescent="0.2">
      <c r="A11000">
        <v>35240036</v>
      </c>
      <c r="B11000">
        <v>418</v>
      </c>
      <c r="C11000">
        <v>4</v>
      </c>
      <c r="D11000">
        <v>2</v>
      </c>
      <c r="E11000">
        <v>1</v>
      </c>
      <c r="F11000">
        <v>3</v>
      </c>
      <c r="G11000">
        <v>0.66745153327891149</v>
      </c>
      <c r="H11000">
        <v>-0.47706812229219958</v>
      </c>
      <c r="I11000">
        <v>-0.92991629686480126</v>
      </c>
      <c r="J11000">
        <v>-0.28974215948202064</v>
      </c>
    </row>
    <row r="11001" spans="1:10" x14ac:dyDescent="0.2">
      <c r="A11001">
        <v>35240037</v>
      </c>
      <c r="B11001">
        <v>626</v>
      </c>
      <c r="C11001">
        <v>5</v>
      </c>
      <c r="D11001">
        <v>3</v>
      </c>
      <c r="E11001">
        <v>5</v>
      </c>
      <c r="F11001">
        <v>2</v>
      </c>
      <c r="G11001">
        <v>1.514117149179917</v>
      </c>
      <c r="H11001">
        <v>-0.41442009956320508</v>
      </c>
      <c r="I11001">
        <v>0.59189687875570662</v>
      </c>
      <c r="J11001">
        <v>-0.44151454391634198</v>
      </c>
    </row>
    <row r="11002" spans="1:10" x14ac:dyDescent="0.2">
      <c r="A11002">
        <v>35240050</v>
      </c>
      <c r="B11002">
        <v>543</v>
      </c>
      <c r="C11002">
        <v>3</v>
      </c>
      <c r="D11002">
        <v>1</v>
      </c>
      <c r="E11002">
        <v>4</v>
      </c>
      <c r="F11002">
        <v>3</v>
      </c>
      <c r="G11002">
        <v>-0.26630914476469042</v>
      </c>
      <c r="H11002">
        <v>-1.0824464532386597</v>
      </c>
      <c r="I11002">
        <v>0.4401379279512681</v>
      </c>
      <c r="J11002">
        <v>-0.3497408758491054</v>
      </c>
    </row>
    <row r="11003" spans="1:10" x14ac:dyDescent="0.2">
      <c r="A11003">
        <v>35240051</v>
      </c>
      <c r="B11003">
        <v>414</v>
      </c>
      <c r="C11003">
        <v>3</v>
      </c>
      <c r="D11003">
        <v>2</v>
      </c>
      <c r="E11003">
        <v>4</v>
      </c>
      <c r="F11003">
        <v>3</v>
      </c>
      <c r="G11003">
        <v>-3.9499569551967609E-2</v>
      </c>
      <c r="H11003">
        <v>-0.52510289943689725</v>
      </c>
      <c r="I11003">
        <v>0.21920321382195729</v>
      </c>
      <c r="J11003">
        <v>-0.3236365152033871</v>
      </c>
    </row>
    <row r="11004" spans="1:10" x14ac:dyDescent="0.2">
      <c r="A11004">
        <v>35240052</v>
      </c>
      <c r="B11004">
        <v>1307</v>
      </c>
      <c r="C11004">
        <v>5</v>
      </c>
      <c r="D11004">
        <v>3</v>
      </c>
      <c r="E11004">
        <v>1</v>
      </c>
      <c r="F11004">
        <v>4</v>
      </c>
      <c r="G11004">
        <v>1.1316976459942887</v>
      </c>
      <c r="H11004">
        <v>-0.31660652559498592</v>
      </c>
      <c r="I11004">
        <v>-0.88022900792776637</v>
      </c>
      <c r="J11004">
        <v>7.1248690365500134E-2</v>
      </c>
    </row>
    <row r="11005" spans="1:10" x14ac:dyDescent="0.2">
      <c r="A11005">
        <v>35240053</v>
      </c>
      <c r="B11005">
        <v>499</v>
      </c>
      <c r="C11005">
        <v>3</v>
      </c>
      <c r="D11005">
        <v>1</v>
      </c>
      <c r="E11005">
        <v>3</v>
      </c>
      <c r="F11005">
        <v>2</v>
      </c>
      <c r="G11005">
        <v>-0.31174092733397718</v>
      </c>
      <c r="H11005">
        <v>-0.93955011128724553</v>
      </c>
      <c r="I11005">
        <v>-0.11884707890311756</v>
      </c>
      <c r="J11005">
        <v>-0.42230559598525147</v>
      </c>
    </row>
    <row r="11006" spans="1:10" x14ac:dyDescent="0.2">
      <c r="A11006">
        <v>35240054</v>
      </c>
      <c r="B11006">
        <v>582</v>
      </c>
      <c r="C11006">
        <v>2</v>
      </c>
      <c r="D11006">
        <v>2</v>
      </c>
      <c r="E11006">
        <v>1</v>
      </c>
      <c r="F11006">
        <v>3</v>
      </c>
      <c r="G11006">
        <v>-0.49839954363983396</v>
      </c>
      <c r="H11006">
        <v>-0.48474885646912153</v>
      </c>
      <c r="I11006">
        <v>-0.9318664409544315</v>
      </c>
      <c r="J11006">
        <v>-0.18623857129988711</v>
      </c>
    </row>
    <row r="11007" spans="1:10" x14ac:dyDescent="0.2">
      <c r="A11007">
        <v>35240055</v>
      </c>
      <c r="B11007">
        <v>383</v>
      </c>
      <c r="C11007">
        <v>1</v>
      </c>
      <c r="D11007">
        <v>1</v>
      </c>
      <c r="E11007">
        <v>2</v>
      </c>
      <c r="F11007">
        <v>3</v>
      </c>
      <c r="G11007">
        <v>-0.93593349016174465</v>
      </c>
      <c r="H11007">
        <v>-0.90368604856311774</v>
      </c>
      <c r="I11007">
        <v>-0.54370628995290293</v>
      </c>
      <c r="J11007">
        <v>-0.40743140730348493</v>
      </c>
    </row>
    <row r="11008" spans="1:10" x14ac:dyDescent="0.2">
      <c r="A11008">
        <v>35240056</v>
      </c>
      <c r="B11008">
        <v>921</v>
      </c>
      <c r="C11008">
        <v>2</v>
      </c>
      <c r="D11008">
        <v>1</v>
      </c>
      <c r="E11008">
        <v>2</v>
      </c>
      <c r="F11008">
        <v>3</v>
      </c>
      <c r="G11008">
        <v>-0.51988176249952933</v>
      </c>
      <c r="H11008">
        <v>-0.88343663056941923</v>
      </c>
      <c r="I11008">
        <v>-0.6604330904224619</v>
      </c>
      <c r="J11008">
        <v>-0.26013125984272367</v>
      </c>
    </row>
    <row r="11009" spans="1:10" x14ac:dyDescent="0.2">
      <c r="A11009">
        <v>35240057</v>
      </c>
      <c r="B11009">
        <v>431</v>
      </c>
      <c r="C11009">
        <v>2</v>
      </c>
      <c r="D11009">
        <v>1</v>
      </c>
      <c r="E11009">
        <v>3</v>
      </c>
      <c r="F11009">
        <v>3</v>
      </c>
      <c r="G11009">
        <v>-0.71013366054385085</v>
      </c>
      <c r="H11009">
        <v>-1.0187150044841224</v>
      </c>
      <c r="I11009">
        <v>-0.29284595363926036</v>
      </c>
      <c r="J11009">
        <v>-0.27905117863778417</v>
      </c>
    </row>
    <row r="11010" spans="1:10" x14ac:dyDescent="0.2">
      <c r="A11010">
        <v>35240058</v>
      </c>
      <c r="B11010">
        <v>462</v>
      </c>
      <c r="C11010">
        <v>1</v>
      </c>
      <c r="D11010">
        <v>1</v>
      </c>
      <c r="E11010">
        <v>1</v>
      </c>
      <c r="F11010">
        <v>3</v>
      </c>
      <c r="G11010">
        <v>-0.78625121654996677</v>
      </c>
      <c r="H11010">
        <v>-1.053129221054258</v>
      </c>
      <c r="I11010">
        <v>-0.86011929587001024</v>
      </c>
      <c r="J11010">
        <v>-0.27046118108320183</v>
      </c>
    </row>
    <row r="11011" spans="1:10" x14ac:dyDescent="0.2">
      <c r="A11011">
        <v>35240059</v>
      </c>
      <c r="B11011">
        <v>346</v>
      </c>
      <c r="C11011">
        <v>2</v>
      </c>
      <c r="D11011">
        <v>1</v>
      </c>
      <c r="E11011">
        <v>2</v>
      </c>
      <c r="F11011">
        <v>3</v>
      </c>
      <c r="G11011">
        <v>-0.73897738916624833</v>
      </c>
      <c r="H11011">
        <v>-1.0520218089067828</v>
      </c>
      <c r="I11011">
        <v>-0.61793132813631202</v>
      </c>
      <c r="J11011">
        <v>-0.21997845702750629</v>
      </c>
    </row>
    <row r="11012" spans="1:10" x14ac:dyDescent="0.2">
      <c r="A11012">
        <v>35240060</v>
      </c>
      <c r="B11012">
        <v>569</v>
      </c>
      <c r="C11012">
        <v>3</v>
      </c>
      <c r="D11012">
        <v>2</v>
      </c>
      <c r="E11012">
        <v>2</v>
      </c>
      <c r="F11012">
        <v>3</v>
      </c>
      <c r="G11012">
        <v>-0.10513742106198354</v>
      </c>
      <c r="H11012">
        <v>-0.66648875947749697</v>
      </c>
      <c r="I11012">
        <v>-0.53689328648407741</v>
      </c>
      <c r="J11012">
        <v>-0.16231217452210986</v>
      </c>
    </row>
    <row r="11013" spans="1:10" x14ac:dyDescent="0.2">
      <c r="A11013">
        <v>35240061</v>
      </c>
      <c r="B11013">
        <v>420</v>
      </c>
      <c r="C11013">
        <v>5</v>
      </c>
      <c r="D11013">
        <v>1</v>
      </c>
      <c r="E11013">
        <v>4</v>
      </c>
      <c r="F11013">
        <v>4</v>
      </c>
      <c r="G11013">
        <v>0.83147381016776167</v>
      </c>
      <c r="H11013">
        <v>-0.79376812597444291</v>
      </c>
      <c r="I11013">
        <v>0.37511791825524998</v>
      </c>
      <c r="J11013">
        <v>0.18106779675940438</v>
      </c>
    </row>
    <row r="11014" spans="1:10" x14ac:dyDescent="0.2">
      <c r="A11014">
        <v>35240063</v>
      </c>
      <c r="B11014">
        <v>126</v>
      </c>
      <c r="C11014">
        <v>4</v>
      </c>
      <c r="D11014">
        <v>1</v>
      </c>
      <c r="E11014">
        <v>2</v>
      </c>
      <c r="F11014">
        <v>2</v>
      </c>
      <c r="G11014">
        <v>0.44111994364547391</v>
      </c>
      <c r="H11014">
        <v>-1.2369424353778851</v>
      </c>
      <c r="I11014">
        <v>-0.59227862669498832</v>
      </c>
      <c r="J11014">
        <v>-0.46024647220801096</v>
      </c>
    </row>
    <row r="11015" spans="1:10" x14ac:dyDescent="0.2">
      <c r="A11015">
        <v>35240064</v>
      </c>
      <c r="B11015">
        <v>840</v>
      </c>
      <c r="C11015">
        <v>5</v>
      </c>
      <c r="D11015">
        <v>5</v>
      </c>
      <c r="E11015">
        <v>5</v>
      </c>
      <c r="F11015">
        <v>3</v>
      </c>
      <c r="G11015">
        <v>2.0932011304635196</v>
      </c>
      <c r="H11015">
        <v>0.64879389549210509</v>
      </c>
      <c r="I11015">
        <v>1.8470830640077502</v>
      </c>
      <c r="J11015">
        <v>-0.23412066230455583</v>
      </c>
    </row>
    <row r="11016" spans="1:10" x14ac:dyDescent="0.2">
      <c r="A11016">
        <v>35240065</v>
      </c>
      <c r="B11016">
        <v>469</v>
      </c>
      <c r="C11016">
        <v>5</v>
      </c>
      <c r="D11016">
        <v>4</v>
      </c>
      <c r="E11016">
        <v>5</v>
      </c>
      <c r="F11016">
        <v>3</v>
      </c>
      <c r="G11016">
        <v>2.7919556070305989</v>
      </c>
      <c r="H11016">
        <v>0.19190441831112587</v>
      </c>
      <c r="I11016">
        <v>3.5539086862949967</v>
      </c>
      <c r="J11016">
        <v>-0.28528715386434811</v>
      </c>
    </row>
    <row r="11017" spans="1:10" x14ac:dyDescent="0.2">
      <c r="A11017">
        <v>35240066</v>
      </c>
      <c r="B11017">
        <v>459</v>
      </c>
      <c r="C11017">
        <v>5</v>
      </c>
      <c r="D11017">
        <v>5</v>
      </c>
      <c r="E11017">
        <v>3</v>
      </c>
      <c r="F11017">
        <v>4</v>
      </c>
      <c r="G11017">
        <v>2.5343964640026897</v>
      </c>
      <c r="H11017">
        <v>0.85227884042209534</v>
      </c>
      <c r="I11017">
        <v>-3.3988149935729101E-2</v>
      </c>
      <c r="J11017">
        <v>6.0601447686432053E-2</v>
      </c>
    </row>
    <row r="11018" spans="1:10" x14ac:dyDescent="0.2">
      <c r="A11018">
        <v>35240067</v>
      </c>
      <c r="B11018">
        <v>380</v>
      </c>
      <c r="C11018">
        <v>4</v>
      </c>
      <c r="D11018">
        <v>2</v>
      </c>
      <c r="E11018">
        <v>3</v>
      </c>
      <c r="F11018">
        <v>2</v>
      </c>
      <c r="G11018">
        <v>0.33802497897015404</v>
      </c>
      <c r="H11018">
        <v>-0.69227509679775645</v>
      </c>
      <c r="I11018">
        <v>-0.14519237907433735</v>
      </c>
      <c r="J11018">
        <v>-0.52029198444920621</v>
      </c>
    </row>
    <row r="11019" spans="1:10" x14ac:dyDescent="0.2">
      <c r="A11019">
        <v>35240068</v>
      </c>
      <c r="B11019">
        <v>467</v>
      </c>
      <c r="C11019">
        <v>4</v>
      </c>
      <c r="D11019">
        <v>1</v>
      </c>
      <c r="E11019">
        <v>4</v>
      </c>
      <c r="F11019">
        <v>2</v>
      </c>
      <c r="G11019">
        <v>0.26631944671506885</v>
      </c>
      <c r="H11019">
        <v>-1.0381235818599599</v>
      </c>
      <c r="I11019">
        <v>0.4289902051483182</v>
      </c>
      <c r="J11019">
        <v>-0.41979125752731106</v>
      </c>
    </row>
    <row r="11020" spans="1:10" x14ac:dyDescent="0.2">
      <c r="A11020">
        <v>35240069</v>
      </c>
      <c r="B11020">
        <v>392</v>
      </c>
      <c r="C11020">
        <v>4</v>
      </c>
      <c r="D11020">
        <v>1</v>
      </c>
      <c r="E11020">
        <v>4</v>
      </c>
      <c r="F11020">
        <v>2</v>
      </c>
      <c r="G11020">
        <v>6.9619637627495026E-2</v>
      </c>
      <c r="H11020">
        <v>-0.89383493473552167</v>
      </c>
      <c r="I11020">
        <v>0.17010969431906095</v>
      </c>
      <c r="J11020">
        <v>-0.49393932177317634</v>
      </c>
    </row>
    <row r="11021" spans="1:10" x14ac:dyDescent="0.2">
      <c r="A11021">
        <v>35240070</v>
      </c>
      <c r="B11021">
        <v>325</v>
      </c>
      <c r="C11021">
        <v>4</v>
      </c>
      <c r="D11021">
        <v>3</v>
      </c>
      <c r="E11021">
        <v>2</v>
      </c>
      <c r="F11021">
        <v>3</v>
      </c>
      <c r="G11021">
        <v>0.38618725198084475</v>
      </c>
      <c r="H11021">
        <v>-0.39764983853069863</v>
      </c>
      <c r="I11021">
        <v>-0.68507963475178268</v>
      </c>
      <c r="J11021">
        <v>-0.33739232694556359</v>
      </c>
    </row>
    <row r="11022" spans="1:10" x14ac:dyDescent="0.2">
      <c r="A11022">
        <v>35240071</v>
      </c>
      <c r="B11022">
        <v>319</v>
      </c>
      <c r="C11022">
        <v>4</v>
      </c>
      <c r="D11022">
        <v>1</v>
      </c>
      <c r="E11022">
        <v>3</v>
      </c>
      <c r="F11022">
        <v>3</v>
      </c>
      <c r="G11022">
        <v>0.17289156972434819</v>
      </c>
      <c r="H11022">
        <v>-1.0411072867081681</v>
      </c>
      <c r="I11022">
        <v>-8.2772536218429046E-2</v>
      </c>
      <c r="J11022">
        <v>-0.2741652569183457</v>
      </c>
    </row>
    <row r="11023" spans="1:10" x14ac:dyDescent="0.2">
      <c r="A11023">
        <v>35240073</v>
      </c>
      <c r="B11023">
        <v>795</v>
      </c>
      <c r="C11023">
        <v>3</v>
      </c>
      <c r="D11023">
        <v>2</v>
      </c>
      <c r="E11023">
        <v>2</v>
      </c>
      <c r="F11023">
        <v>3</v>
      </c>
      <c r="G11023">
        <v>-0.20053298111460585</v>
      </c>
      <c r="H11023">
        <v>-0.67917350688616096</v>
      </c>
      <c r="I11023">
        <v>-0.63412140596670763</v>
      </c>
      <c r="J11023">
        <v>-0.28239419410087468</v>
      </c>
    </row>
    <row r="11024" spans="1:10" x14ac:dyDescent="0.2">
      <c r="A11024">
        <v>35240074</v>
      </c>
      <c r="B11024">
        <v>635</v>
      </c>
      <c r="C11024">
        <v>5</v>
      </c>
      <c r="D11024">
        <v>5</v>
      </c>
      <c r="E11024">
        <v>1</v>
      </c>
      <c r="F11024">
        <v>4</v>
      </c>
      <c r="G11024">
        <v>1.2757899807747051</v>
      </c>
      <c r="H11024">
        <v>0.68608282716050994</v>
      </c>
      <c r="I11024">
        <v>-1.3957377582383956</v>
      </c>
      <c r="J11024">
        <v>0.68356968202799218</v>
      </c>
    </row>
    <row r="11025" spans="1:10" x14ac:dyDescent="0.2">
      <c r="A11025">
        <v>35240075</v>
      </c>
      <c r="B11025">
        <v>601</v>
      </c>
      <c r="C11025">
        <v>2</v>
      </c>
      <c r="D11025">
        <v>1</v>
      </c>
      <c r="E11025">
        <v>1</v>
      </c>
      <c r="F11025">
        <v>3</v>
      </c>
      <c r="G11025">
        <v>-0.5857580446891868</v>
      </c>
      <c r="H11025">
        <v>-1.0799982113496056</v>
      </c>
      <c r="I11025">
        <v>-0.74249339150621596</v>
      </c>
      <c r="J11025">
        <v>-0.19727020893161556</v>
      </c>
    </row>
    <row r="11026" spans="1:10" x14ac:dyDescent="0.2">
      <c r="A11026">
        <v>35240076</v>
      </c>
      <c r="B11026">
        <v>496</v>
      </c>
      <c r="C11026">
        <v>2</v>
      </c>
      <c r="D11026">
        <v>1</v>
      </c>
      <c r="E11026">
        <v>1</v>
      </c>
      <c r="F11026">
        <v>3</v>
      </c>
      <c r="G11026">
        <v>-0.6044195321937611</v>
      </c>
      <c r="H11026">
        <v>-1.0713433741480722</v>
      </c>
      <c r="I11026">
        <v>-1.1018512555482691</v>
      </c>
      <c r="J11026">
        <v>-0.31052248578002078</v>
      </c>
    </row>
    <row r="11027" spans="1:10" x14ac:dyDescent="0.2">
      <c r="A11027">
        <v>35240077</v>
      </c>
      <c r="B11027">
        <v>776</v>
      </c>
      <c r="C11027">
        <v>2</v>
      </c>
      <c r="D11027">
        <v>4</v>
      </c>
      <c r="E11027">
        <v>1</v>
      </c>
      <c r="F11027">
        <v>3</v>
      </c>
      <c r="G11027">
        <v>-0.44660624571771407</v>
      </c>
      <c r="H11027">
        <v>0.23498146625952282</v>
      </c>
      <c r="I11027">
        <v>-1.0182098291043196</v>
      </c>
      <c r="J11027">
        <v>-0.28527791674001945</v>
      </c>
    </row>
    <row r="11028" spans="1:10" x14ac:dyDescent="0.2">
      <c r="A11028">
        <v>35240078</v>
      </c>
      <c r="B11028">
        <v>379</v>
      </c>
      <c r="C11028">
        <v>3</v>
      </c>
      <c r="D11028">
        <v>1</v>
      </c>
      <c r="E11028">
        <v>2</v>
      </c>
      <c r="F11028">
        <v>2</v>
      </c>
      <c r="G11028">
        <v>-0.12067718716319245</v>
      </c>
      <c r="H11028">
        <v>-1.2750832710644762</v>
      </c>
      <c r="I11028">
        <v>-0.41121611078256021</v>
      </c>
      <c r="J11028">
        <v>-0.42347572934351119</v>
      </c>
    </row>
    <row r="11029" spans="1:10" x14ac:dyDescent="0.2">
      <c r="A11029">
        <v>35240079</v>
      </c>
      <c r="B11029">
        <v>470</v>
      </c>
      <c r="C11029">
        <v>3</v>
      </c>
      <c r="D11029">
        <v>1</v>
      </c>
      <c r="E11029">
        <v>4</v>
      </c>
      <c r="F11029">
        <v>2</v>
      </c>
      <c r="G11029">
        <v>-9.1905358260508441E-2</v>
      </c>
      <c r="H11029">
        <v>-0.91739837795831947</v>
      </c>
      <c r="I11029">
        <v>0.54576122029034446</v>
      </c>
      <c r="J11029">
        <v>-0.43666507989436321</v>
      </c>
    </row>
    <row r="11030" spans="1:10" x14ac:dyDescent="0.2">
      <c r="A11030">
        <v>35240081</v>
      </c>
      <c r="B11030">
        <v>380</v>
      </c>
      <c r="C11030">
        <v>2</v>
      </c>
      <c r="D11030">
        <v>1</v>
      </c>
      <c r="E11030">
        <v>2</v>
      </c>
      <c r="F11030">
        <v>3</v>
      </c>
      <c r="G11030">
        <v>-0.73221083183313151</v>
      </c>
      <c r="H11030">
        <v>-0.96490739239216949</v>
      </c>
      <c r="I11030">
        <v>-0.61178169664408566</v>
      </c>
      <c r="J11030">
        <v>-0.2882482538302461</v>
      </c>
    </row>
    <row r="11031" spans="1:10" x14ac:dyDescent="0.2">
      <c r="A11031">
        <v>35240082</v>
      </c>
      <c r="B11031">
        <v>261</v>
      </c>
      <c r="C11031">
        <v>3</v>
      </c>
      <c r="D11031">
        <v>1</v>
      </c>
      <c r="E11031">
        <v>1</v>
      </c>
      <c r="F11031">
        <v>3</v>
      </c>
      <c r="G11031">
        <v>-0.34839456818720987</v>
      </c>
      <c r="H11031">
        <v>-1.1155608952394633</v>
      </c>
      <c r="I11031">
        <v>-0.92815788511787034</v>
      </c>
      <c r="J11031">
        <v>-0.34463790480005346</v>
      </c>
    </row>
    <row r="11032" spans="1:10" x14ac:dyDescent="0.2">
      <c r="A11032">
        <v>35240083</v>
      </c>
      <c r="B11032">
        <v>414</v>
      </c>
      <c r="C11032">
        <v>2</v>
      </c>
      <c r="D11032">
        <v>1</v>
      </c>
      <c r="E11032">
        <v>1</v>
      </c>
      <c r="F11032">
        <v>3</v>
      </c>
      <c r="G11032">
        <v>-0.63920717146825956</v>
      </c>
      <c r="H11032">
        <v>-1.1802831057422833</v>
      </c>
      <c r="I11032">
        <v>-0.93974104726958307</v>
      </c>
      <c r="J11032">
        <v>-0.37489013196517407</v>
      </c>
    </row>
    <row r="11033" spans="1:10" x14ac:dyDescent="0.2">
      <c r="A11033">
        <v>35240084</v>
      </c>
      <c r="B11033">
        <v>455</v>
      </c>
      <c r="C11033">
        <v>1</v>
      </c>
      <c r="D11033">
        <v>1</v>
      </c>
      <c r="E11033">
        <v>1</v>
      </c>
      <c r="F11033">
        <v>3</v>
      </c>
      <c r="G11033">
        <v>-0.83170031899125396</v>
      </c>
      <c r="H11033">
        <v>-1.1030464674020621</v>
      </c>
      <c r="I11033">
        <v>-0.81480245757233527</v>
      </c>
      <c r="J11033">
        <v>-0.26169438386955202</v>
      </c>
    </row>
    <row r="11034" spans="1:10" x14ac:dyDescent="0.2">
      <c r="A11034">
        <v>35240085</v>
      </c>
      <c r="B11034">
        <v>256</v>
      </c>
      <c r="C11034">
        <v>1</v>
      </c>
      <c r="D11034">
        <v>1</v>
      </c>
      <c r="E11034">
        <v>1</v>
      </c>
      <c r="F11034">
        <v>3</v>
      </c>
      <c r="G11034">
        <v>-0.81244651221601383</v>
      </c>
      <c r="H11034">
        <v>-1.3225184959628977</v>
      </c>
      <c r="I11034">
        <v>-0.73512695234352188</v>
      </c>
      <c r="J11034">
        <v>-0.28804213198497686</v>
      </c>
    </row>
    <row r="11035" spans="1:10" x14ac:dyDescent="0.2">
      <c r="A11035">
        <v>35240086</v>
      </c>
      <c r="B11035">
        <v>644</v>
      </c>
      <c r="C11035">
        <v>2</v>
      </c>
      <c r="D11035">
        <v>1</v>
      </c>
      <c r="E11035">
        <v>1</v>
      </c>
      <c r="F11035">
        <v>3</v>
      </c>
      <c r="G11035">
        <v>-0.69451994619925617</v>
      </c>
      <c r="H11035">
        <v>-1.390524315152589</v>
      </c>
      <c r="I11035">
        <v>-0.89348760456635556</v>
      </c>
      <c r="J11035">
        <v>-0.22653947987365938</v>
      </c>
    </row>
    <row r="11036" spans="1:10" x14ac:dyDescent="0.2">
      <c r="A11036">
        <v>35240087</v>
      </c>
      <c r="B11036">
        <v>316</v>
      </c>
      <c r="C11036">
        <v>2</v>
      </c>
      <c r="D11036">
        <v>2</v>
      </c>
      <c r="E11036">
        <v>1</v>
      </c>
      <c r="F11036">
        <v>3</v>
      </c>
      <c r="G11036">
        <v>-0.75123464939429252</v>
      </c>
      <c r="H11036">
        <v>-0.74345635105280816</v>
      </c>
      <c r="I11036">
        <v>-1.1234573745629841</v>
      </c>
      <c r="J11036">
        <v>-0.22230132160087729</v>
      </c>
    </row>
    <row r="11037" spans="1:10" x14ac:dyDescent="0.2">
      <c r="A11037">
        <v>35240098</v>
      </c>
      <c r="B11037">
        <v>961</v>
      </c>
      <c r="C11037">
        <v>1</v>
      </c>
      <c r="D11037">
        <v>2</v>
      </c>
      <c r="E11037">
        <v>1</v>
      </c>
      <c r="F11037">
        <v>4</v>
      </c>
      <c r="G11037">
        <v>-1.1900555260821188</v>
      </c>
      <c r="H11037">
        <v>-0.6633797320951893</v>
      </c>
      <c r="I11037">
        <v>-1.0276393890821338</v>
      </c>
      <c r="J11037">
        <v>0.42005762633913324</v>
      </c>
    </row>
    <row r="11038" spans="1:10" x14ac:dyDescent="0.2">
      <c r="A11038">
        <v>35240099</v>
      </c>
      <c r="B11038">
        <v>506</v>
      </c>
      <c r="C11038">
        <v>1</v>
      </c>
      <c r="D11038">
        <v>1</v>
      </c>
      <c r="E11038">
        <v>1</v>
      </c>
      <c r="F11038">
        <v>4</v>
      </c>
      <c r="G11038">
        <v>-1.2692829583898662</v>
      </c>
      <c r="H11038">
        <v>-0.89457740850184087</v>
      </c>
      <c r="I11038">
        <v>-0.74407998669482567</v>
      </c>
      <c r="J11038">
        <v>0.10811388696416557</v>
      </c>
    </row>
    <row r="11039" spans="1:10" x14ac:dyDescent="0.2">
      <c r="A11039">
        <v>35240100</v>
      </c>
      <c r="B11039">
        <v>593</v>
      </c>
      <c r="C11039">
        <v>1</v>
      </c>
      <c r="D11039">
        <v>1</v>
      </c>
      <c r="E11039">
        <v>1</v>
      </c>
      <c r="F11039">
        <v>4</v>
      </c>
      <c r="G11039">
        <v>-0.93437152454165107</v>
      </c>
      <c r="H11039">
        <v>-1.2093268163116933</v>
      </c>
      <c r="I11039">
        <v>-0.7496625168464105</v>
      </c>
      <c r="J11039">
        <v>2.9570650978212043E-2</v>
      </c>
    </row>
    <row r="11040" spans="1:10" x14ac:dyDescent="0.2">
      <c r="A11040">
        <v>35240101</v>
      </c>
      <c r="B11040">
        <v>424</v>
      </c>
      <c r="C11040">
        <v>1</v>
      </c>
      <c r="D11040">
        <v>1</v>
      </c>
      <c r="E11040">
        <v>1</v>
      </c>
      <c r="F11040">
        <v>4</v>
      </c>
      <c r="G11040">
        <v>-1.0834742338504826</v>
      </c>
      <c r="H11040">
        <v>-0.81382647189739232</v>
      </c>
      <c r="I11040">
        <v>-0.82944723824927979</v>
      </c>
      <c r="J11040">
        <v>0.1391152147957106</v>
      </c>
    </row>
    <row r="11041" spans="1:10" x14ac:dyDescent="0.2">
      <c r="A11041">
        <v>35240102</v>
      </c>
      <c r="B11041">
        <v>475</v>
      </c>
      <c r="C11041">
        <v>3</v>
      </c>
      <c r="D11041">
        <v>3</v>
      </c>
      <c r="E11041">
        <v>1</v>
      </c>
      <c r="F11041">
        <v>4</v>
      </c>
      <c r="G11041">
        <v>-0.36310399132725202</v>
      </c>
      <c r="H11041">
        <v>-0.19345161734138255</v>
      </c>
      <c r="I11041">
        <v>-0.93146767524900387</v>
      </c>
      <c r="J11041">
        <v>0.37652468209846351</v>
      </c>
    </row>
    <row r="11042" spans="1:10" x14ac:dyDescent="0.2">
      <c r="A11042">
        <v>35240104</v>
      </c>
      <c r="B11042">
        <v>399</v>
      </c>
      <c r="C11042">
        <v>1</v>
      </c>
      <c r="D11042">
        <v>3</v>
      </c>
      <c r="E11042">
        <v>1</v>
      </c>
      <c r="F11042">
        <v>4</v>
      </c>
      <c r="G11042">
        <v>-1.1474343851379496</v>
      </c>
      <c r="H11042">
        <v>-0.33536374849737044</v>
      </c>
      <c r="I11042">
        <v>-1.2464444971206214</v>
      </c>
      <c r="J11042">
        <v>0.39204199294759196</v>
      </c>
    </row>
    <row r="11043" spans="1:10" x14ac:dyDescent="0.2">
      <c r="A11043">
        <v>35240105</v>
      </c>
      <c r="B11043">
        <v>246</v>
      </c>
      <c r="C11043">
        <v>1</v>
      </c>
      <c r="D11043">
        <v>1</v>
      </c>
      <c r="E11043">
        <v>1</v>
      </c>
      <c r="F11043">
        <v>4</v>
      </c>
      <c r="G11043">
        <v>-0.92341760575028864</v>
      </c>
      <c r="H11043">
        <v>-1.5607850673927404</v>
      </c>
      <c r="I11043">
        <v>-0.73940967906068777</v>
      </c>
      <c r="J11043">
        <v>0.47521718373908373</v>
      </c>
    </row>
    <row r="11044" spans="1:10" x14ac:dyDescent="0.2">
      <c r="A11044">
        <v>35240106</v>
      </c>
      <c r="B11044">
        <v>893</v>
      </c>
      <c r="C11044">
        <v>1</v>
      </c>
      <c r="D11044">
        <v>3</v>
      </c>
      <c r="E11044">
        <v>1</v>
      </c>
      <c r="F11044">
        <v>4</v>
      </c>
      <c r="G11044">
        <v>-0.82683504722501655</v>
      </c>
      <c r="H11044">
        <v>-0.20305620954396958</v>
      </c>
      <c r="I11044">
        <v>-1.2434075755166014</v>
      </c>
      <c r="J11044">
        <v>0.22424229135159532</v>
      </c>
    </row>
    <row r="11045" spans="1:10" x14ac:dyDescent="0.2">
      <c r="A11045">
        <v>35240107</v>
      </c>
      <c r="B11045">
        <v>385</v>
      </c>
      <c r="C11045">
        <v>2</v>
      </c>
      <c r="D11045">
        <v>1</v>
      </c>
      <c r="E11045">
        <v>2</v>
      </c>
      <c r="F11045">
        <v>4</v>
      </c>
      <c r="G11045">
        <v>-0.60657444990833997</v>
      </c>
      <c r="H11045">
        <v>-1.1276585014557785</v>
      </c>
      <c r="I11045">
        <v>-0.57202105842641593</v>
      </c>
      <c r="J11045">
        <v>-2.6961222432091009E-2</v>
      </c>
    </row>
    <row r="11046" spans="1:10" x14ac:dyDescent="0.2">
      <c r="A11046">
        <v>35240108</v>
      </c>
      <c r="B11046">
        <v>529</v>
      </c>
      <c r="C11046">
        <v>1</v>
      </c>
      <c r="D11046">
        <v>2</v>
      </c>
      <c r="E11046">
        <v>2</v>
      </c>
      <c r="F11046">
        <v>4</v>
      </c>
      <c r="G11046">
        <v>-1.0187017437153227</v>
      </c>
      <c r="H11046">
        <v>-0.7162678759994846</v>
      </c>
      <c r="I11046">
        <v>-0.6765660361765361</v>
      </c>
      <c r="J11046">
        <v>0.38000157540864055</v>
      </c>
    </row>
    <row r="11047" spans="1:10" x14ac:dyDescent="0.2">
      <c r="A11047">
        <v>35240109</v>
      </c>
      <c r="B11047">
        <v>332</v>
      </c>
      <c r="C11047">
        <v>2</v>
      </c>
      <c r="D11047">
        <v>1</v>
      </c>
      <c r="E11047">
        <v>3</v>
      </c>
      <c r="F11047">
        <v>4</v>
      </c>
      <c r="G11047">
        <v>-0.48985892388802094</v>
      </c>
      <c r="H11047">
        <v>-0.95551490158764885</v>
      </c>
      <c r="I11047">
        <v>2.6389812837899013E-2</v>
      </c>
      <c r="J11047">
        <v>0.34386808561539722</v>
      </c>
    </row>
    <row r="11048" spans="1:10" x14ac:dyDescent="0.2">
      <c r="A11048">
        <v>35240110</v>
      </c>
      <c r="B11048">
        <v>369</v>
      </c>
      <c r="C11048">
        <v>1</v>
      </c>
      <c r="D11048">
        <v>1</v>
      </c>
      <c r="E11048">
        <v>2</v>
      </c>
      <c r="F11048">
        <v>3</v>
      </c>
      <c r="G11048">
        <v>-0.88075921052762296</v>
      </c>
      <c r="H11048">
        <v>-1.0709830164516694</v>
      </c>
      <c r="I11048">
        <v>-0.45103400896053258</v>
      </c>
      <c r="J11048">
        <v>-0.14749802841484114</v>
      </c>
    </row>
    <row r="11049" spans="1:10" x14ac:dyDescent="0.2">
      <c r="A11049">
        <v>35240111</v>
      </c>
      <c r="B11049">
        <v>735</v>
      </c>
      <c r="C11049">
        <v>3</v>
      </c>
      <c r="D11049">
        <v>5</v>
      </c>
      <c r="E11049">
        <v>1</v>
      </c>
      <c r="F11049">
        <v>4</v>
      </c>
      <c r="G11049">
        <v>-1.1780787168516382E-2</v>
      </c>
      <c r="H11049">
        <v>0.84743574916577891</v>
      </c>
      <c r="I11049">
        <v>-0.93310113068265044</v>
      </c>
      <c r="J11049">
        <v>0.63462620988864527</v>
      </c>
    </row>
    <row r="11050" spans="1:10" x14ac:dyDescent="0.2">
      <c r="A11050">
        <v>35240112</v>
      </c>
      <c r="B11050">
        <v>406</v>
      </c>
      <c r="C11050">
        <v>3</v>
      </c>
      <c r="D11050">
        <v>2</v>
      </c>
      <c r="E11050">
        <v>4</v>
      </c>
      <c r="F11050">
        <v>3</v>
      </c>
      <c r="G11050">
        <v>-0.17570904666477866</v>
      </c>
      <c r="H11050">
        <v>-0.56366149728711434</v>
      </c>
      <c r="I11050">
        <v>0.13234550068434808</v>
      </c>
      <c r="J11050">
        <v>-0.11647341493758252</v>
      </c>
    </row>
    <row r="11051" spans="1:10" x14ac:dyDescent="0.2">
      <c r="A11051">
        <v>35240113</v>
      </c>
      <c r="B11051">
        <v>333</v>
      </c>
      <c r="C11051">
        <v>1</v>
      </c>
      <c r="D11051">
        <v>1</v>
      </c>
      <c r="E11051">
        <v>2</v>
      </c>
      <c r="F11051">
        <v>3</v>
      </c>
      <c r="G11051">
        <v>-0.92753351008439</v>
      </c>
      <c r="H11051">
        <v>-0.8393865683622117</v>
      </c>
      <c r="I11051">
        <v>-0.46677947729473873</v>
      </c>
      <c r="J11051">
        <v>-0.32805923290434263</v>
      </c>
    </row>
    <row r="11052" spans="1:10" x14ac:dyDescent="0.2">
      <c r="A11052">
        <v>35240114</v>
      </c>
      <c r="B11052">
        <v>1233</v>
      </c>
      <c r="C11052">
        <v>2</v>
      </c>
      <c r="D11052">
        <v>1</v>
      </c>
      <c r="E11052">
        <v>4</v>
      </c>
      <c r="F11052">
        <v>3</v>
      </c>
      <c r="G11052">
        <v>-0.60676151824153024</v>
      </c>
      <c r="H11052">
        <v>-1.0072541409911742</v>
      </c>
      <c r="I11052">
        <v>0.43402444550054686</v>
      </c>
      <c r="J11052">
        <v>-0.26533917344756086</v>
      </c>
    </row>
    <row r="11053" spans="1:10" x14ac:dyDescent="0.2">
      <c r="A11053">
        <v>35240115</v>
      </c>
      <c r="B11053">
        <v>447</v>
      </c>
      <c r="C11053">
        <v>1</v>
      </c>
      <c r="D11053">
        <v>1</v>
      </c>
      <c r="E11053">
        <v>1</v>
      </c>
      <c r="F11053">
        <v>4</v>
      </c>
      <c r="G11053">
        <v>-1.1116096593090699</v>
      </c>
      <c r="H11053">
        <v>-1.2484889389344174</v>
      </c>
      <c r="I11053">
        <v>-0.86075046658528198</v>
      </c>
      <c r="J11053">
        <v>-5.3663344944949287E-2</v>
      </c>
    </row>
    <row r="11054" spans="1:10" x14ac:dyDescent="0.2">
      <c r="A11054">
        <v>35240116</v>
      </c>
      <c r="B11054">
        <v>301</v>
      </c>
      <c r="C11054">
        <v>1</v>
      </c>
      <c r="D11054">
        <v>1</v>
      </c>
      <c r="E11054">
        <v>4</v>
      </c>
      <c r="F11054">
        <v>3</v>
      </c>
      <c r="G11054">
        <v>-0.77224414824494947</v>
      </c>
      <c r="H11054">
        <v>-0.91205403038204702</v>
      </c>
      <c r="I11054">
        <v>0.43857940564497638</v>
      </c>
      <c r="J11054">
        <v>-0.26772149300920045</v>
      </c>
    </row>
    <row r="11055" spans="1:10" x14ac:dyDescent="0.2">
      <c r="A11055">
        <v>35240117</v>
      </c>
      <c r="B11055">
        <v>503</v>
      </c>
      <c r="C11055">
        <v>2</v>
      </c>
      <c r="D11055">
        <v>2</v>
      </c>
      <c r="E11055">
        <v>3</v>
      </c>
      <c r="F11055">
        <v>4</v>
      </c>
      <c r="G11055">
        <v>-0.45127662723453521</v>
      </c>
      <c r="H11055">
        <v>-0.45242693573923964</v>
      </c>
      <c r="I11055">
        <v>-0.23430440972717206</v>
      </c>
      <c r="J11055">
        <v>0.1195573792969255</v>
      </c>
    </row>
    <row r="11056" spans="1:10" x14ac:dyDescent="0.2">
      <c r="A11056">
        <v>35240118</v>
      </c>
      <c r="B11056">
        <v>713</v>
      </c>
      <c r="C11056">
        <v>3</v>
      </c>
      <c r="D11056">
        <v>2</v>
      </c>
      <c r="E11056">
        <v>2</v>
      </c>
      <c r="F11056">
        <v>4</v>
      </c>
      <c r="G11056">
        <v>-0.35393498450157468</v>
      </c>
      <c r="H11056">
        <v>-0.5939623061510847</v>
      </c>
      <c r="I11056">
        <v>-0.47987719532344708</v>
      </c>
      <c r="J11056">
        <v>1.9120380255576525E-2</v>
      </c>
    </row>
    <row r="11057" spans="1:10" x14ac:dyDescent="0.2">
      <c r="A11057">
        <v>35240120</v>
      </c>
      <c r="B11057">
        <v>545</v>
      </c>
      <c r="C11057">
        <v>3</v>
      </c>
      <c r="D11057">
        <v>2</v>
      </c>
      <c r="E11057">
        <v>5</v>
      </c>
      <c r="F11057">
        <v>3</v>
      </c>
      <c r="G11057">
        <v>-0.32962284753255772</v>
      </c>
      <c r="H11057">
        <v>-0.64548850130263358</v>
      </c>
      <c r="I11057">
        <v>0.68263843811553915</v>
      </c>
      <c r="J11057">
        <v>-0.33907578125560345</v>
      </c>
    </row>
    <row r="11058" spans="1:10" x14ac:dyDescent="0.2">
      <c r="A11058">
        <v>35240123</v>
      </c>
      <c r="B11058">
        <v>894</v>
      </c>
      <c r="C11058">
        <v>5</v>
      </c>
      <c r="D11058">
        <v>4</v>
      </c>
      <c r="E11058">
        <v>5</v>
      </c>
      <c r="F11058">
        <v>5</v>
      </c>
      <c r="G11058">
        <v>2.1202181712895696</v>
      </c>
      <c r="H11058">
        <v>0.21421969590494511</v>
      </c>
      <c r="I11058">
        <v>0.79108784146705091</v>
      </c>
      <c r="J11058">
        <v>0.81350869953036364</v>
      </c>
    </row>
    <row r="11059" spans="1:10" x14ac:dyDescent="0.2">
      <c r="A11059">
        <v>35240124</v>
      </c>
      <c r="B11059">
        <v>410</v>
      </c>
      <c r="C11059">
        <v>4</v>
      </c>
      <c r="D11059">
        <v>5</v>
      </c>
      <c r="E11059">
        <v>2</v>
      </c>
      <c r="F11059">
        <v>4</v>
      </c>
      <c r="G11059">
        <v>0.57228095664158629</v>
      </c>
      <c r="H11059">
        <v>0.80476237009520601</v>
      </c>
      <c r="I11059">
        <v>-0.65129952043861628</v>
      </c>
      <c r="J11059">
        <v>0.56951381421041392</v>
      </c>
    </row>
    <row r="11060" spans="1:10" x14ac:dyDescent="0.2">
      <c r="A11060">
        <v>35240125</v>
      </c>
      <c r="B11060">
        <v>330</v>
      </c>
      <c r="C11060">
        <v>4</v>
      </c>
      <c r="D11060">
        <v>3</v>
      </c>
      <c r="E11060">
        <v>4</v>
      </c>
      <c r="F11060">
        <v>4</v>
      </c>
      <c r="G11060">
        <v>0.12411666098758414</v>
      </c>
      <c r="H11060">
        <v>-0.42899706195418807</v>
      </c>
      <c r="I11060">
        <v>7.5896813183941328E-2</v>
      </c>
      <c r="J11060">
        <v>-3.9925317398821984E-2</v>
      </c>
    </row>
    <row r="11061" spans="1:10" x14ac:dyDescent="0.2">
      <c r="A11061">
        <v>35240126</v>
      </c>
      <c r="B11061">
        <v>472</v>
      </c>
      <c r="C11061">
        <v>2</v>
      </c>
      <c r="D11061">
        <v>2</v>
      </c>
      <c r="E11061">
        <v>2</v>
      </c>
      <c r="F11061">
        <v>3</v>
      </c>
      <c r="G11061">
        <v>-0.71599691456255632</v>
      </c>
      <c r="H11061">
        <v>-0.56117910638344803</v>
      </c>
      <c r="I11061">
        <v>-0.4138915960712557</v>
      </c>
      <c r="J11061">
        <v>-0.22517840061588273</v>
      </c>
    </row>
    <row r="11062" spans="1:10" x14ac:dyDescent="0.2">
      <c r="A11062">
        <v>35240127</v>
      </c>
      <c r="B11062">
        <v>482</v>
      </c>
      <c r="C11062">
        <v>1</v>
      </c>
      <c r="D11062">
        <v>1</v>
      </c>
      <c r="E11062">
        <v>5</v>
      </c>
      <c r="F11062">
        <v>3</v>
      </c>
      <c r="G11062">
        <v>-0.79836701528129117</v>
      </c>
      <c r="H11062">
        <v>-0.7947888863210808</v>
      </c>
      <c r="I11062">
        <v>0.66340514555066821</v>
      </c>
      <c r="J11062">
        <v>-0.3509171351543694</v>
      </c>
    </row>
    <row r="11063" spans="1:10" x14ac:dyDescent="0.2">
      <c r="A11063">
        <v>35240128</v>
      </c>
      <c r="B11063">
        <v>668</v>
      </c>
      <c r="C11063">
        <v>3</v>
      </c>
      <c r="D11063">
        <v>3</v>
      </c>
      <c r="E11063">
        <v>2</v>
      </c>
      <c r="F11063">
        <v>4</v>
      </c>
      <c r="G11063">
        <v>-6.7673220596605993E-2</v>
      </c>
      <c r="H11063">
        <v>-0.1716874086661862</v>
      </c>
      <c r="I11063">
        <v>-0.65724847910249917</v>
      </c>
      <c r="J11063">
        <v>1.5117318647352357E-2</v>
      </c>
    </row>
    <row r="11064" spans="1:10" x14ac:dyDescent="0.2">
      <c r="A11064">
        <v>35240129</v>
      </c>
      <c r="B11064">
        <v>508</v>
      </c>
      <c r="C11064">
        <v>3</v>
      </c>
      <c r="D11064">
        <v>1</v>
      </c>
      <c r="E11064">
        <v>4</v>
      </c>
      <c r="F11064">
        <v>3</v>
      </c>
      <c r="G11064">
        <v>-0.38850337906642535</v>
      </c>
      <c r="H11064">
        <v>-1.0836194547386815</v>
      </c>
      <c r="I11064">
        <v>0.29741840562400856</v>
      </c>
      <c r="J11064">
        <v>-0.20434539925539288</v>
      </c>
    </row>
    <row r="11065" spans="1:10" x14ac:dyDescent="0.2">
      <c r="A11065">
        <v>35240130</v>
      </c>
      <c r="B11065">
        <v>531</v>
      </c>
      <c r="C11065">
        <v>2</v>
      </c>
      <c r="D11065">
        <v>1</v>
      </c>
      <c r="E11065">
        <v>3</v>
      </c>
      <c r="F11065">
        <v>3</v>
      </c>
      <c r="G11065">
        <v>-0.63538797657815116</v>
      </c>
      <c r="H11065">
        <v>-1.2315817622203646</v>
      </c>
      <c r="I11065">
        <v>-0.25341286582467271</v>
      </c>
      <c r="J11065">
        <v>-0.14475574257597798</v>
      </c>
    </row>
    <row r="11066" spans="1:10" x14ac:dyDescent="0.2">
      <c r="A11066">
        <v>35240131</v>
      </c>
      <c r="B11066">
        <v>469</v>
      </c>
      <c r="C11066">
        <v>2</v>
      </c>
      <c r="D11066">
        <v>1</v>
      </c>
      <c r="E11066">
        <v>5</v>
      </c>
      <c r="F11066">
        <v>2</v>
      </c>
      <c r="G11066">
        <v>-0.42985720891135698</v>
      </c>
      <c r="H11066">
        <v>-1.2372240692537588</v>
      </c>
      <c r="I11066">
        <v>0.73509132280302547</v>
      </c>
      <c r="J11066">
        <v>-0.42564207753722061</v>
      </c>
    </row>
    <row r="11067" spans="1:10" x14ac:dyDescent="0.2">
      <c r="A11067">
        <v>35240132</v>
      </c>
      <c r="B11067">
        <v>477</v>
      </c>
      <c r="C11067">
        <v>3</v>
      </c>
      <c r="D11067">
        <v>1</v>
      </c>
      <c r="E11067">
        <v>5</v>
      </c>
      <c r="F11067">
        <v>3</v>
      </c>
      <c r="G11067">
        <v>-0.12076790449130861</v>
      </c>
      <c r="H11067">
        <v>-1.1374207123151261</v>
      </c>
      <c r="I11067">
        <v>0.85732932049590937</v>
      </c>
      <c r="J11067">
        <v>-0.26193156568011455</v>
      </c>
    </row>
    <row r="11068" spans="1:10" x14ac:dyDescent="0.2">
      <c r="A11068">
        <v>35240134</v>
      </c>
      <c r="B11068">
        <v>552</v>
      </c>
      <c r="C11068">
        <v>1</v>
      </c>
      <c r="D11068">
        <v>5</v>
      </c>
      <c r="E11068">
        <v>1</v>
      </c>
      <c r="F11068">
        <v>5</v>
      </c>
      <c r="G11068">
        <v>-0.92214699164246228</v>
      </c>
      <c r="H11068">
        <v>2.3324161786388675</v>
      </c>
      <c r="I11068">
        <v>-1.4537355031058881</v>
      </c>
      <c r="J11068">
        <v>0.9242112365603139</v>
      </c>
    </row>
    <row r="11069" spans="1:10" x14ac:dyDescent="0.2">
      <c r="A11069">
        <v>35240135</v>
      </c>
      <c r="B11069">
        <v>639</v>
      </c>
      <c r="C11069">
        <v>2</v>
      </c>
      <c r="D11069">
        <v>2</v>
      </c>
      <c r="E11069">
        <v>3</v>
      </c>
      <c r="F11069">
        <v>3</v>
      </c>
      <c r="G11069">
        <v>-0.60809746480982962</v>
      </c>
      <c r="H11069">
        <v>-0.76260149278559686</v>
      </c>
      <c r="I11069">
        <v>3.5942789668399408E-3</v>
      </c>
      <c r="J11069">
        <v>-0.19157887988262956</v>
      </c>
    </row>
    <row r="11070" spans="1:10" x14ac:dyDescent="0.2">
      <c r="A11070">
        <v>35240136</v>
      </c>
      <c r="B11070">
        <v>456</v>
      </c>
      <c r="C11070">
        <v>1</v>
      </c>
      <c r="D11070">
        <v>3</v>
      </c>
      <c r="E11070">
        <v>4</v>
      </c>
      <c r="F11070">
        <v>3</v>
      </c>
      <c r="G11070">
        <v>-1.0609933724912224</v>
      </c>
      <c r="H11070">
        <v>-0.42354145347955563</v>
      </c>
      <c r="I11070">
        <v>4.331658823054238E-2</v>
      </c>
      <c r="J11070">
        <v>-0.20129291242274555</v>
      </c>
    </row>
    <row r="11071" spans="1:10" x14ac:dyDescent="0.2">
      <c r="A11071">
        <v>35240137</v>
      </c>
      <c r="B11071">
        <v>500</v>
      </c>
      <c r="C11071">
        <v>1</v>
      </c>
      <c r="D11071">
        <v>1</v>
      </c>
      <c r="E11071">
        <v>3</v>
      </c>
      <c r="F11071">
        <v>3</v>
      </c>
      <c r="G11071">
        <v>-1.0525850560125556</v>
      </c>
      <c r="H11071">
        <v>-0.87691944435342251</v>
      </c>
      <c r="I11071">
        <v>8.4118657560855476E-3</v>
      </c>
      <c r="J11071">
        <v>-0.11956608715184974</v>
      </c>
    </row>
    <row r="11072" spans="1:10" x14ac:dyDescent="0.2">
      <c r="A11072">
        <v>35240138</v>
      </c>
      <c r="B11072">
        <v>434</v>
      </c>
      <c r="C11072">
        <v>2</v>
      </c>
      <c r="D11072">
        <v>1</v>
      </c>
      <c r="E11072">
        <v>5</v>
      </c>
      <c r="F11072">
        <v>4</v>
      </c>
      <c r="G11072">
        <v>-0.74591880292265011</v>
      </c>
      <c r="H11072">
        <v>-1.0654962576925004</v>
      </c>
      <c r="I11072">
        <v>0.59880263879588291</v>
      </c>
      <c r="J11072">
        <v>-1.8260903199483647E-2</v>
      </c>
    </row>
    <row r="11073" spans="1:10" x14ac:dyDescent="0.2">
      <c r="A11073">
        <v>35240139</v>
      </c>
      <c r="B11073">
        <v>439</v>
      </c>
      <c r="C11073">
        <v>1</v>
      </c>
      <c r="D11073">
        <v>1</v>
      </c>
      <c r="E11073">
        <v>4</v>
      </c>
      <c r="F11073">
        <v>4</v>
      </c>
      <c r="G11073">
        <v>-0.92299406777829618</v>
      </c>
      <c r="H11073">
        <v>-1.2065882857355095</v>
      </c>
      <c r="I11073">
        <v>0.16074807022673343</v>
      </c>
      <c r="J11073">
        <v>1.3811405281083933E-2</v>
      </c>
    </row>
    <row r="11074" spans="1:10" x14ac:dyDescent="0.2">
      <c r="A11074">
        <v>35240140</v>
      </c>
      <c r="B11074">
        <v>517</v>
      </c>
      <c r="C11074">
        <v>1</v>
      </c>
      <c r="D11074">
        <v>1</v>
      </c>
      <c r="E11074">
        <v>4</v>
      </c>
      <c r="F11074">
        <v>4</v>
      </c>
      <c r="G11074">
        <v>-0.78213608864608586</v>
      </c>
      <c r="H11074">
        <v>-0.83738750434701892</v>
      </c>
      <c r="I11074">
        <v>0.29354453819403015</v>
      </c>
      <c r="J11074">
        <v>3.9502225556596549E-2</v>
      </c>
    </row>
    <row r="11075" spans="1:10" x14ac:dyDescent="0.2">
      <c r="A11075">
        <v>35240141</v>
      </c>
      <c r="B11075">
        <v>417</v>
      </c>
      <c r="C11075">
        <v>1</v>
      </c>
      <c r="D11075">
        <v>1</v>
      </c>
      <c r="E11075">
        <v>3</v>
      </c>
      <c r="F11075">
        <v>3</v>
      </c>
      <c r="G11075">
        <v>-1.1515935030326321</v>
      </c>
      <c r="H11075">
        <v>-0.81044520532780917</v>
      </c>
      <c r="I11075">
        <v>-1.0637284012618139E-2</v>
      </c>
      <c r="J11075">
        <v>-0.14958286733120005</v>
      </c>
    </row>
    <row r="11076" spans="1:10" x14ac:dyDescent="0.2">
      <c r="A11076">
        <v>35240142</v>
      </c>
      <c r="B11076">
        <v>422</v>
      </c>
      <c r="C11076">
        <v>1</v>
      </c>
      <c r="D11076">
        <v>1</v>
      </c>
      <c r="E11076">
        <v>4</v>
      </c>
      <c r="F11076">
        <v>3</v>
      </c>
      <c r="G11076">
        <v>-0.87306761304165648</v>
      </c>
      <c r="H11076">
        <v>-0.87034093700342874</v>
      </c>
      <c r="I11076">
        <v>0.11983492981001609</v>
      </c>
      <c r="J11076">
        <v>-0.24313922418336559</v>
      </c>
    </row>
    <row r="11077" spans="1:10" x14ac:dyDescent="0.2">
      <c r="A11077">
        <v>35240143</v>
      </c>
      <c r="B11077">
        <v>514</v>
      </c>
      <c r="C11077">
        <v>1</v>
      </c>
      <c r="D11077">
        <v>1</v>
      </c>
      <c r="E11077">
        <v>3</v>
      </c>
      <c r="F11077">
        <v>4</v>
      </c>
      <c r="G11077">
        <v>-0.77889853472092585</v>
      </c>
      <c r="H11077">
        <v>-0.81143142156325876</v>
      </c>
      <c r="I11077">
        <v>-1.1964713942332734E-2</v>
      </c>
      <c r="J11077">
        <v>-4.9041244218040458E-2</v>
      </c>
    </row>
    <row r="11078" spans="1:10" x14ac:dyDescent="0.2">
      <c r="A11078">
        <v>35240144</v>
      </c>
      <c r="B11078">
        <v>576</v>
      </c>
      <c r="C11078">
        <v>1</v>
      </c>
      <c r="D11078">
        <v>1</v>
      </c>
      <c r="E11078">
        <v>5</v>
      </c>
      <c r="F11078">
        <v>4</v>
      </c>
      <c r="G11078">
        <v>-0.9331947577055173</v>
      </c>
      <c r="H11078">
        <v>-0.98710559512900797</v>
      </c>
      <c r="I11078">
        <v>0.69305857302128304</v>
      </c>
      <c r="J11078">
        <v>-6.1637265656918627E-3</v>
      </c>
    </row>
    <row r="11079" spans="1:10" x14ac:dyDescent="0.2">
      <c r="A11079">
        <v>35240145</v>
      </c>
      <c r="B11079">
        <v>548</v>
      </c>
      <c r="C11079">
        <v>2</v>
      </c>
      <c r="D11079">
        <v>1</v>
      </c>
      <c r="E11079">
        <v>4</v>
      </c>
      <c r="F11079">
        <v>3</v>
      </c>
      <c r="G11079">
        <v>-0.61548988511914571</v>
      </c>
      <c r="H11079">
        <v>-1.373190947281838</v>
      </c>
      <c r="I11079">
        <v>0.31256963710273949</v>
      </c>
      <c r="J11079">
        <v>-0.21707003129799091</v>
      </c>
    </row>
    <row r="11080" spans="1:10" x14ac:dyDescent="0.2">
      <c r="A11080">
        <v>35240146</v>
      </c>
      <c r="B11080">
        <v>498</v>
      </c>
      <c r="C11080">
        <v>1</v>
      </c>
      <c r="D11080">
        <v>1</v>
      </c>
      <c r="E11080">
        <v>4</v>
      </c>
      <c r="F11080">
        <v>4</v>
      </c>
      <c r="G11080">
        <v>-0.80548170163180544</v>
      </c>
      <c r="H11080">
        <v>-1.1115555774070969</v>
      </c>
      <c r="I11080">
        <v>0.21314903269977786</v>
      </c>
      <c r="J11080">
        <v>-5.3368756859297872E-2</v>
      </c>
    </row>
    <row r="11081" spans="1:10" x14ac:dyDescent="0.2">
      <c r="A11081">
        <v>35240147</v>
      </c>
      <c r="B11081">
        <v>673</v>
      </c>
      <c r="C11081">
        <v>1</v>
      </c>
      <c r="D11081">
        <v>1</v>
      </c>
      <c r="E11081">
        <v>4</v>
      </c>
      <c r="F11081">
        <v>3</v>
      </c>
      <c r="G11081">
        <v>-0.92893156526586051</v>
      </c>
      <c r="H11081">
        <v>-1.0289697098107327</v>
      </c>
      <c r="I11081">
        <v>0.27698937017735609</v>
      </c>
      <c r="J11081">
        <v>-0.22355538877133879</v>
      </c>
    </row>
    <row r="11082" spans="1:10" x14ac:dyDescent="0.2">
      <c r="A11082">
        <v>35240148</v>
      </c>
      <c r="B11082">
        <v>572</v>
      </c>
      <c r="C11082">
        <v>1</v>
      </c>
      <c r="D11082">
        <v>1</v>
      </c>
      <c r="E11082">
        <v>3</v>
      </c>
      <c r="F11082">
        <v>3</v>
      </c>
      <c r="G11082">
        <v>-1.0996731453662782</v>
      </c>
      <c r="H11082">
        <v>-0.91350685512390384</v>
      </c>
      <c r="I11082">
        <v>-0.15688252004862441</v>
      </c>
      <c r="J11082">
        <v>-0.11968600274483229</v>
      </c>
    </row>
    <row r="11083" spans="1:10" x14ac:dyDescent="0.2">
      <c r="A11083">
        <v>35240150</v>
      </c>
      <c r="B11083">
        <v>481</v>
      </c>
      <c r="C11083">
        <v>2</v>
      </c>
      <c r="D11083">
        <v>2</v>
      </c>
      <c r="E11083">
        <v>1</v>
      </c>
      <c r="F11083">
        <v>4</v>
      </c>
      <c r="G11083">
        <v>-0.57306393117064647</v>
      </c>
      <c r="H11083">
        <v>-0.58624600224192491</v>
      </c>
      <c r="I11083">
        <v>-0.98365330388465022</v>
      </c>
      <c r="J11083">
        <v>0.48741230238541611</v>
      </c>
    </row>
    <row r="11084" spans="1:10" x14ac:dyDescent="0.2">
      <c r="A11084">
        <v>35240152</v>
      </c>
      <c r="B11084">
        <v>558</v>
      </c>
      <c r="C11084">
        <v>2</v>
      </c>
      <c r="D11084">
        <v>2</v>
      </c>
      <c r="E11084">
        <v>1</v>
      </c>
      <c r="F11084">
        <v>4</v>
      </c>
      <c r="G11084">
        <v>-0.63910586152917159</v>
      </c>
      <c r="H11084">
        <v>-0.74534016754322185</v>
      </c>
      <c r="I11084">
        <v>-0.78591533017617465</v>
      </c>
      <c r="J11084">
        <v>0.69923769978982298</v>
      </c>
    </row>
    <row r="11085" spans="1:10" x14ac:dyDescent="0.2">
      <c r="A11085">
        <v>35240153</v>
      </c>
      <c r="B11085">
        <v>337</v>
      </c>
      <c r="C11085">
        <v>2</v>
      </c>
      <c r="D11085">
        <v>1</v>
      </c>
      <c r="E11085">
        <v>2</v>
      </c>
      <c r="F11085">
        <v>4</v>
      </c>
      <c r="G11085">
        <v>-0.62328434056584703</v>
      </c>
      <c r="H11085">
        <v>-0.96209051643636156</v>
      </c>
      <c r="I11085">
        <v>-0.5272620376950552</v>
      </c>
      <c r="J11085">
        <v>0.39300815773787479</v>
      </c>
    </row>
    <row r="11086" spans="1:10" x14ac:dyDescent="0.2">
      <c r="A11086">
        <v>35240154</v>
      </c>
      <c r="B11086">
        <v>512</v>
      </c>
      <c r="C11086">
        <v>1</v>
      </c>
      <c r="D11086">
        <v>2</v>
      </c>
      <c r="E11086">
        <v>2</v>
      </c>
      <c r="F11086">
        <v>5</v>
      </c>
      <c r="G11086">
        <v>-0.83269574916010258</v>
      </c>
      <c r="H11086">
        <v>-0.66799723201007544</v>
      </c>
      <c r="I11086">
        <v>-0.52135601588786917</v>
      </c>
      <c r="J11086">
        <v>0.81189447761179523</v>
      </c>
    </row>
    <row r="11087" spans="1:10" x14ac:dyDescent="0.2">
      <c r="A11087">
        <v>35240155</v>
      </c>
      <c r="B11087">
        <v>497</v>
      </c>
      <c r="C11087">
        <v>1</v>
      </c>
      <c r="D11087">
        <v>3</v>
      </c>
      <c r="E11087">
        <v>1</v>
      </c>
      <c r="F11087">
        <v>4</v>
      </c>
      <c r="G11087">
        <v>-0.96419726372794412</v>
      </c>
      <c r="H11087">
        <v>-0.42062666577135821</v>
      </c>
      <c r="I11087">
        <v>-0.78451693385159627</v>
      </c>
      <c r="J11087">
        <v>0.68724352435116842</v>
      </c>
    </row>
    <row r="11088" spans="1:10" x14ac:dyDescent="0.2">
      <c r="A11088">
        <v>35240156</v>
      </c>
      <c r="B11088">
        <v>627</v>
      </c>
      <c r="C11088">
        <v>1</v>
      </c>
      <c r="D11088">
        <v>1</v>
      </c>
      <c r="E11088">
        <v>3</v>
      </c>
      <c r="F11088">
        <v>4</v>
      </c>
      <c r="G11088">
        <v>-0.78198586835195227</v>
      </c>
      <c r="H11088">
        <v>-0.95711808477563798</v>
      </c>
      <c r="I11088">
        <v>-0.24172807898643278</v>
      </c>
      <c r="J11088">
        <v>0.50653263363879164</v>
      </c>
    </row>
    <row r="11089" spans="1:10" x14ac:dyDescent="0.2">
      <c r="A11089">
        <v>35240157</v>
      </c>
      <c r="B11089">
        <v>422</v>
      </c>
      <c r="C11089">
        <v>1</v>
      </c>
      <c r="D11089">
        <v>2</v>
      </c>
      <c r="E11089">
        <v>2</v>
      </c>
      <c r="F11089">
        <v>4</v>
      </c>
      <c r="G11089">
        <v>-0.77031606392988361</v>
      </c>
      <c r="H11089">
        <v>-0.67193589170099099</v>
      </c>
      <c r="I11089">
        <v>-0.34693592938322715</v>
      </c>
      <c r="J11089">
        <v>0.34969271154979875</v>
      </c>
    </row>
    <row r="11090" spans="1:10" x14ac:dyDescent="0.2">
      <c r="A11090">
        <v>35240158</v>
      </c>
      <c r="B11090">
        <v>435</v>
      </c>
      <c r="C11090">
        <v>1</v>
      </c>
      <c r="D11090">
        <v>2</v>
      </c>
      <c r="E11090">
        <v>2</v>
      </c>
      <c r="F11090">
        <v>4</v>
      </c>
      <c r="G11090">
        <v>-1.0238112812867501</v>
      </c>
      <c r="H11090">
        <v>-0.68123507537341144</v>
      </c>
      <c r="I11090">
        <v>-0.45679411134780934</v>
      </c>
      <c r="J11090">
        <v>5.8158423214844622E-2</v>
      </c>
    </row>
    <row r="11091" spans="1:10" x14ac:dyDescent="0.2">
      <c r="A11091">
        <v>35240159</v>
      </c>
      <c r="B11091">
        <v>401</v>
      </c>
      <c r="C11091">
        <v>1</v>
      </c>
      <c r="D11091">
        <v>2</v>
      </c>
      <c r="E11091">
        <v>2</v>
      </c>
      <c r="F11091">
        <v>4</v>
      </c>
      <c r="G11091">
        <v>-1.055955888518048</v>
      </c>
      <c r="H11091">
        <v>-0.65433907806690028</v>
      </c>
      <c r="I11091">
        <v>-0.33231118049897512</v>
      </c>
      <c r="J11091">
        <v>0.12393282732460076</v>
      </c>
    </row>
    <row r="11092" spans="1:10" x14ac:dyDescent="0.2">
      <c r="A11092">
        <v>35240160</v>
      </c>
      <c r="B11092">
        <v>631</v>
      </c>
      <c r="C11092">
        <v>1</v>
      </c>
      <c r="D11092">
        <v>1</v>
      </c>
      <c r="E11092">
        <v>3</v>
      </c>
      <c r="F11092">
        <v>4</v>
      </c>
      <c r="G11092">
        <v>-0.75992147628754037</v>
      </c>
      <c r="H11092">
        <v>-0.77591714753273977</v>
      </c>
      <c r="I11092">
        <v>-0.22312441463892341</v>
      </c>
      <c r="J11092">
        <v>0.3156908641586787</v>
      </c>
    </row>
    <row r="11093" spans="1:10" x14ac:dyDescent="0.2">
      <c r="A11093">
        <v>35240161</v>
      </c>
      <c r="B11093">
        <v>638</v>
      </c>
      <c r="C11093">
        <v>1</v>
      </c>
      <c r="D11093">
        <v>1</v>
      </c>
      <c r="E11093">
        <v>3</v>
      </c>
      <c r="F11093">
        <v>4</v>
      </c>
      <c r="G11093">
        <v>-0.97376443447769145</v>
      </c>
      <c r="H11093">
        <v>-0.87070722419005486</v>
      </c>
      <c r="I11093">
        <v>-0.21161717309177436</v>
      </c>
      <c r="J11093">
        <v>0.50944948666968826</v>
      </c>
    </row>
    <row r="11094" spans="1:10" x14ac:dyDescent="0.2">
      <c r="A11094">
        <v>35240162</v>
      </c>
      <c r="B11094">
        <v>490</v>
      </c>
      <c r="C11094">
        <v>1</v>
      </c>
      <c r="D11094">
        <v>1</v>
      </c>
      <c r="E11094">
        <v>2</v>
      </c>
      <c r="F11094">
        <v>4</v>
      </c>
      <c r="G11094">
        <v>-0.95743888312476089</v>
      </c>
      <c r="H11094">
        <v>-1.0523042782929743</v>
      </c>
      <c r="I11094">
        <v>-0.57829191655971457</v>
      </c>
      <c r="J11094">
        <v>0.29695933417066844</v>
      </c>
    </row>
    <row r="11095" spans="1:10" x14ac:dyDescent="0.2">
      <c r="A11095">
        <v>35240165</v>
      </c>
      <c r="B11095">
        <v>1025</v>
      </c>
      <c r="C11095">
        <v>1</v>
      </c>
      <c r="D11095">
        <v>2</v>
      </c>
      <c r="E11095">
        <v>1</v>
      </c>
      <c r="F11095">
        <v>4</v>
      </c>
      <c r="G11095">
        <v>-1.0791195958704081</v>
      </c>
      <c r="H11095">
        <v>-0.73330957739687008</v>
      </c>
      <c r="I11095">
        <v>-0.79573086772467594</v>
      </c>
      <c r="J11095">
        <v>0.35791644114139298</v>
      </c>
    </row>
    <row r="11096" spans="1:10" x14ac:dyDescent="0.2">
      <c r="A11096">
        <v>35240166</v>
      </c>
      <c r="B11096">
        <v>417</v>
      </c>
      <c r="C11096">
        <v>2</v>
      </c>
      <c r="D11096">
        <v>1</v>
      </c>
      <c r="E11096">
        <v>2</v>
      </c>
      <c r="F11096">
        <v>4</v>
      </c>
      <c r="G11096">
        <v>-0.75838035634480616</v>
      </c>
      <c r="H11096">
        <v>-1.2726974539394305</v>
      </c>
      <c r="I11096">
        <v>-0.63434673890135851</v>
      </c>
      <c r="J11096">
        <v>6.743700293682775E-2</v>
      </c>
    </row>
    <row r="11097" spans="1:10" x14ac:dyDescent="0.2">
      <c r="A11097">
        <v>35240167</v>
      </c>
      <c r="B11097">
        <v>470</v>
      </c>
      <c r="C11097">
        <v>1</v>
      </c>
      <c r="D11097">
        <v>1</v>
      </c>
      <c r="E11097">
        <v>3</v>
      </c>
      <c r="F11097">
        <v>4</v>
      </c>
      <c r="G11097">
        <v>-0.94326108576275303</v>
      </c>
      <c r="H11097">
        <v>-0.90413127732839449</v>
      </c>
      <c r="I11097">
        <v>-0.30938681230583587</v>
      </c>
      <c r="J11097">
        <v>0.67784731704156309</v>
      </c>
    </row>
    <row r="11098" spans="1:10" x14ac:dyDescent="0.2">
      <c r="A11098">
        <v>35240168</v>
      </c>
      <c r="B11098">
        <v>753</v>
      </c>
      <c r="C11098">
        <v>2</v>
      </c>
      <c r="D11098">
        <v>1</v>
      </c>
      <c r="E11098">
        <v>3</v>
      </c>
      <c r="F11098">
        <v>4</v>
      </c>
      <c r="G11098">
        <v>-0.57701699991653721</v>
      </c>
      <c r="H11098">
        <v>-0.82713891506218962</v>
      </c>
      <c r="I11098">
        <v>-0.31183290829697874</v>
      </c>
      <c r="J11098">
        <v>2.5136830823537737E-2</v>
      </c>
    </row>
    <row r="11099" spans="1:10" x14ac:dyDescent="0.2">
      <c r="A11099">
        <v>35240169</v>
      </c>
      <c r="B11099">
        <v>750</v>
      </c>
      <c r="C11099">
        <v>3</v>
      </c>
      <c r="D11099">
        <v>3</v>
      </c>
      <c r="E11099">
        <v>1</v>
      </c>
      <c r="F11099">
        <v>4</v>
      </c>
      <c r="G11099">
        <v>-0.16387621443155176</v>
      </c>
      <c r="H11099">
        <v>-0.17867954324985869</v>
      </c>
      <c r="I11099">
        <v>-1.0866440365645582</v>
      </c>
      <c r="J11099">
        <v>0.41401939996659587</v>
      </c>
    </row>
    <row r="11100" spans="1:10" x14ac:dyDescent="0.2">
      <c r="A11100">
        <v>35240170</v>
      </c>
      <c r="B11100">
        <v>490</v>
      </c>
      <c r="C11100">
        <v>3</v>
      </c>
      <c r="D11100">
        <v>3</v>
      </c>
      <c r="E11100">
        <v>1</v>
      </c>
      <c r="F11100">
        <v>4</v>
      </c>
      <c r="G11100">
        <v>-0.20413457892304424</v>
      </c>
      <c r="H11100">
        <v>-9.262052060518966E-2</v>
      </c>
      <c r="I11100">
        <v>-0.92318099061784753</v>
      </c>
      <c r="J11100">
        <v>0.26776584444782264</v>
      </c>
    </row>
    <row r="11101" spans="1:10" x14ac:dyDescent="0.2">
      <c r="A11101">
        <v>35240171</v>
      </c>
      <c r="B11101">
        <v>464</v>
      </c>
      <c r="C11101">
        <v>1</v>
      </c>
      <c r="D11101">
        <v>1</v>
      </c>
      <c r="E11101">
        <v>1</v>
      </c>
      <c r="F11101">
        <v>4</v>
      </c>
      <c r="G11101">
        <v>-1.0228348783762615</v>
      </c>
      <c r="H11101">
        <v>-0.83569076338497972</v>
      </c>
      <c r="I11101">
        <v>-0.93335439659549557</v>
      </c>
      <c r="J11101">
        <v>0.22983666058198593</v>
      </c>
    </row>
    <row r="11102" spans="1:10" x14ac:dyDescent="0.2">
      <c r="A11102">
        <v>35240172</v>
      </c>
      <c r="B11102">
        <v>453</v>
      </c>
      <c r="C11102">
        <v>1</v>
      </c>
      <c r="D11102">
        <v>1</v>
      </c>
      <c r="E11102">
        <v>2</v>
      </c>
      <c r="F11102">
        <v>4</v>
      </c>
      <c r="G11102">
        <v>-0.80099821010278738</v>
      </c>
      <c r="H11102">
        <v>-1.1225214983922727</v>
      </c>
      <c r="I11102">
        <v>-0.55136094042686545</v>
      </c>
      <c r="J11102">
        <v>9.0583032937623265E-2</v>
      </c>
    </row>
    <row r="11103" spans="1:10" x14ac:dyDescent="0.2">
      <c r="A11103">
        <v>35240173</v>
      </c>
      <c r="B11103">
        <v>467</v>
      </c>
      <c r="C11103">
        <v>1</v>
      </c>
      <c r="D11103">
        <v>1</v>
      </c>
      <c r="E11103">
        <v>2</v>
      </c>
      <c r="F11103">
        <v>4</v>
      </c>
      <c r="G11103">
        <v>-0.82861880417644085</v>
      </c>
      <c r="H11103">
        <v>-0.87626696486624178</v>
      </c>
      <c r="I11103">
        <v>-0.58958069089234233</v>
      </c>
      <c r="J11103">
        <v>0.19259342944198599</v>
      </c>
    </row>
    <row r="11104" spans="1:10" x14ac:dyDescent="0.2">
      <c r="A11104">
        <v>35240174</v>
      </c>
      <c r="B11104">
        <v>234</v>
      </c>
      <c r="C11104">
        <v>1</v>
      </c>
      <c r="D11104">
        <v>1</v>
      </c>
      <c r="E11104">
        <v>3</v>
      </c>
      <c r="F11104">
        <v>4</v>
      </c>
      <c r="G11104">
        <v>-1.0283831038121356</v>
      </c>
      <c r="H11104">
        <v>-0.81316582430751894</v>
      </c>
      <c r="I11104">
        <v>-0.24860768003428407</v>
      </c>
      <c r="J11104">
        <v>1.8072560188839459E-2</v>
      </c>
    </row>
    <row r="11105" spans="1:10" x14ac:dyDescent="0.2">
      <c r="A11105">
        <v>35240175</v>
      </c>
      <c r="B11105">
        <v>636</v>
      </c>
      <c r="C11105">
        <v>1</v>
      </c>
      <c r="D11105">
        <v>1</v>
      </c>
      <c r="E11105">
        <v>3</v>
      </c>
      <c r="F11105">
        <v>4</v>
      </c>
      <c r="G11105">
        <v>-0.92471982708048739</v>
      </c>
      <c r="H11105">
        <v>-1.1128660294892903</v>
      </c>
      <c r="I11105">
        <v>-0.25705626996177278</v>
      </c>
      <c r="J11105">
        <v>0.37252542615612838</v>
      </c>
    </row>
    <row r="11106" spans="1:10" x14ac:dyDescent="0.2">
      <c r="A11106">
        <v>35240176</v>
      </c>
      <c r="B11106">
        <v>424</v>
      </c>
      <c r="C11106">
        <v>2</v>
      </c>
      <c r="D11106">
        <v>2</v>
      </c>
      <c r="E11106">
        <v>3</v>
      </c>
      <c r="F11106">
        <v>4</v>
      </c>
      <c r="G11106">
        <v>-0.73798252322622393</v>
      </c>
      <c r="H11106">
        <v>-0.59208951669731469</v>
      </c>
      <c r="I11106">
        <v>-1.4005536458710499E-2</v>
      </c>
      <c r="J11106">
        <v>0.55147524552858085</v>
      </c>
    </row>
    <row r="11107" spans="1:10" x14ac:dyDescent="0.2">
      <c r="A11107">
        <v>35240177</v>
      </c>
      <c r="B11107">
        <v>496</v>
      </c>
      <c r="C11107">
        <v>2</v>
      </c>
      <c r="D11107">
        <v>1</v>
      </c>
      <c r="E11107">
        <v>3</v>
      </c>
      <c r="F11107">
        <v>4</v>
      </c>
      <c r="G11107">
        <v>-0.73428254054545994</v>
      </c>
      <c r="H11107">
        <v>-1.2502507085235801</v>
      </c>
      <c r="I11107">
        <v>3.0221900539009115E-2</v>
      </c>
      <c r="J11107">
        <v>3.8393319388972835E-2</v>
      </c>
    </row>
    <row r="11108" spans="1:10" x14ac:dyDescent="0.2">
      <c r="A11108">
        <v>35240179</v>
      </c>
      <c r="B11108">
        <v>537</v>
      </c>
      <c r="C11108">
        <v>1</v>
      </c>
      <c r="D11108">
        <v>1</v>
      </c>
      <c r="E11108">
        <v>2</v>
      </c>
      <c r="F11108">
        <v>4</v>
      </c>
      <c r="G11108">
        <v>-0.97316317721433931</v>
      </c>
      <c r="H11108">
        <v>-0.95822539522631134</v>
      </c>
      <c r="I11108">
        <v>-0.57170638368898929</v>
      </c>
      <c r="J11108">
        <v>0.13349219918782035</v>
      </c>
    </row>
    <row r="11109" spans="1:10" x14ac:dyDescent="0.2">
      <c r="A11109">
        <v>35240180</v>
      </c>
      <c r="B11109">
        <v>282</v>
      </c>
      <c r="C11109">
        <v>1</v>
      </c>
      <c r="D11109">
        <v>3</v>
      </c>
      <c r="E11109">
        <v>2</v>
      </c>
      <c r="F11109">
        <v>4</v>
      </c>
      <c r="G11109">
        <v>-0.77628387879476513</v>
      </c>
      <c r="H11109">
        <v>-0.29613011247048254</v>
      </c>
      <c r="I11109">
        <v>-0.69726108276227861</v>
      </c>
      <c r="J11109">
        <v>0.27876137209113805</v>
      </c>
    </row>
    <row r="11110" spans="1:10" x14ac:dyDescent="0.2">
      <c r="A11110">
        <v>35240181</v>
      </c>
      <c r="B11110">
        <v>613</v>
      </c>
      <c r="C11110">
        <v>3</v>
      </c>
      <c r="D11110">
        <v>1</v>
      </c>
      <c r="E11110">
        <v>2</v>
      </c>
      <c r="F11110">
        <v>4</v>
      </c>
      <c r="G11110">
        <v>-0.24777480218947789</v>
      </c>
      <c r="H11110">
        <v>-0.86848190372257794</v>
      </c>
      <c r="I11110">
        <v>-0.55591737488405502</v>
      </c>
      <c r="J11110">
        <v>9.930019909094448E-2</v>
      </c>
    </row>
    <row r="11111" spans="1:10" x14ac:dyDescent="0.2">
      <c r="A11111">
        <v>35240182</v>
      </c>
      <c r="B11111">
        <v>382</v>
      </c>
      <c r="C11111">
        <v>1</v>
      </c>
      <c r="D11111">
        <v>3</v>
      </c>
      <c r="E11111">
        <v>1</v>
      </c>
      <c r="F11111">
        <v>4</v>
      </c>
      <c r="G11111">
        <v>-0.87706115575281141</v>
      </c>
      <c r="H11111">
        <v>-0.41665671495932355</v>
      </c>
      <c r="I11111">
        <v>-0.92533428788792682</v>
      </c>
      <c r="J11111">
        <v>0.26167331337660055</v>
      </c>
    </row>
    <row r="11112" spans="1:10" x14ac:dyDescent="0.2">
      <c r="A11112">
        <v>35240184</v>
      </c>
      <c r="B11112">
        <v>1148</v>
      </c>
      <c r="C11112">
        <v>5</v>
      </c>
      <c r="D11112">
        <v>4</v>
      </c>
      <c r="E11112">
        <v>5</v>
      </c>
      <c r="F11112">
        <v>4</v>
      </c>
      <c r="G11112">
        <v>1.1035135595731305</v>
      </c>
      <c r="H11112">
        <v>0.34232993562005287</v>
      </c>
      <c r="I11112">
        <v>0.98944390842946295</v>
      </c>
      <c r="J11112">
        <v>0.52332142746535593</v>
      </c>
    </row>
    <row r="11113" spans="1:10" x14ac:dyDescent="0.2">
      <c r="A11113">
        <v>35240188</v>
      </c>
      <c r="B11113">
        <v>547</v>
      </c>
      <c r="C11113">
        <v>1</v>
      </c>
      <c r="D11113">
        <v>1</v>
      </c>
      <c r="E11113">
        <v>1</v>
      </c>
      <c r="F11113">
        <v>4</v>
      </c>
      <c r="G11113">
        <v>-0.88683997523757396</v>
      </c>
      <c r="H11113">
        <v>-0.81871298256686409</v>
      </c>
      <c r="I11113">
        <v>-0.92460621321723879</v>
      </c>
      <c r="J11113">
        <v>0.32478379681502251</v>
      </c>
    </row>
    <row r="11114" spans="1:10" x14ac:dyDescent="0.2">
      <c r="A11114">
        <v>35240189</v>
      </c>
      <c r="B11114">
        <v>938</v>
      </c>
      <c r="C11114">
        <v>4</v>
      </c>
      <c r="D11114">
        <v>4</v>
      </c>
      <c r="E11114">
        <v>2</v>
      </c>
      <c r="F11114">
        <v>4</v>
      </c>
      <c r="G11114">
        <v>0.52741094182859605</v>
      </c>
      <c r="H11114">
        <v>0.26179777656359238</v>
      </c>
      <c r="I11114">
        <v>-0.39518696550345978</v>
      </c>
      <c r="J11114">
        <v>0.1866192814497738</v>
      </c>
    </row>
    <row r="11115" spans="1:10" x14ac:dyDescent="0.2">
      <c r="A11115">
        <v>35240192</v>
      </c>
      <c r="B11115">
        <v>642</v>
      </c>
      <c r="C11115">
        <v>2</v>
      </c>
      <c r="D11115">
        <v>1</v>
      </c>
      <c r="E11115">
        <v>2</v>
      </c>
      <c r="F11115">
        <v>4</v>
      </c>
      <c r="G11115">
        <v>-0.72273495660215203</v>
      </c>
      <c r="H11115">
        <v>-1.0749547333512486</v>
      </c>
      <c r="I11115">
        <v>-0.44751796819057688</v>
      </c>
      <c r="J11115">
        <v>0.39431049841844645</v>
      </c>
    </row>
    <row r="11116" spans="1:10" x14ac:dyDescent="0.2">
      <c r="A11116">
        <v>35240193</v>
      </c>
      <c r="B11116">
        <v>1014</v>
      </c>
      <c r="C11116">
        <v>5</v>
      </c>
      <c r="D11116">
        <v>5</v>
      </c>
      <c r="E11116">
        <v>1</v>
      </c>
      <c r="F11116">
        <v>5</v>
      </c>
      <c r="G11116">
        <v>1.3321415221072042</v>
      </c>
      <c r="H11116">
        <v>0.9360383438454305</v>
      </c>
      <c r="I11116">
        <v>-1.1774775409478493</v>
      </c>
      <c r="J11116">
        <v>1.4661662732981411</v>
      </c>
    </row>
    <row r="11117" spans="1:10" x14ac:dyDescent="0.2">
      <c r="A11117">
        <v>35240194</v>
      </c>
      <c r="B11117">
        <v>789</v>
      </c>
      <c r="C11117">
        <v>5</v>
      </c>
      <c r="D11117">
        <v>4</v>
      </c>
      <c r="E11117">
        <v>5</v>
      </c>
      <c r="F11117">
        <v>3</v>
      </c>
      <c r="G11117">
        <v>0.70509233617654854</v>
      </c>
      <c r="H11117">
        <v>0.35167984887488501</v>
      </c>
      <c r="I11117">
        <v>2.0316124555560315</v>
      </c>
      <c r="J11117">
        <v>-0.13847002417076038</v>
      </c>
    </row>
    <row r="11118" spans="1:10" x14ac:dyDescent="0.2">
      <c r="A11118">
        <v>35240195</v>
      </c>
      <c r="B11118">
        <v>550</v>
      </c>
      <c r="C11118">
        <v>5</v>
      </c>
      <c r="D11118">
        <v>5</v>
      </c>
      <c r="E11118">
        <v>2</v>
      </c>
      <c r="F11118">
        <v>5</v>
      </c>
      <c r="G11118">
        <v>1.2690646042594562</v>
      </c>
      <c r="H11118">
        <v>1.0634093819108732</v>
      </c>
      <c r="I11118">
        <v>-0.43182330233659244</v>
      </c>
      <c r="J11118">
        <v>1.6167478337929437</v>
      </c>
    </row>
    <row r="11119" spans="1:10" x14ac:dyDescent="0.2">
      <c r="A11119">
        <v>35240196</v>
      </c>
      <c r="B11119">
        <v>428</v>
      </c>
      <c r="C11119">
        <v>1</v>
      </c>
      <c r="D11119">
        <v>1</v>
      </c>
      <c r="E11119">
        <v>3</v>
      </c>
      <c r="F11119">
        <v>3</v>
      </c>
      <c r="G11119">
        <v>-1.0899171083004133</v>
      </c>
      <c r="H11119">
        <v>-1.4357397493620812</v>
      </c>
      <c r="I11119">
        <v>-0.26243386704238064</v>
      </c>
      <c r="J11119">
        <v>-0.35121315134098213</v>
      </c>
    </row>
    <row r="11120" spans="1:10" x14ac:dyDescent="0.2">
      <c r="A11120">
        <v>35240197</v>
      </c>
      <c r="B11120">
        <v>524</v>
      </c>
      <c r="C11120">
        <v>2</v>
      </c>
      <c r="D11120">
        <v>1</v>
      </c>
      <c r="E11120">
        <v>2</v>
      </c>
      <c r="F11120">
        <v>4</v>
      </c>
      <c r="G11120">
        <v>-0.58449594228302892</v>
      </c>
      <c r="H11120">
        <v>-0.89678445136156748</v>
      </c>
      <c r="I11120">
        <v>-0.50303284118426572</v>
      </c>
      <c r="J11120">
        <v>0.13326791704805546</v>
      </c>
    </row>
    <row r="11121" spans="1:10" x14ac:dyDescent="0.2">
      <c r="A11121">
        <v>35240198</v>
      </c>
      <c r="B11121">
        <v>449</v>
      </c>
      <c r="C11121">
        <v>2</v>
      </c>
      <c r="D11121">
        <v>1</v>
      </c>
      <c r="E11121">
        <v>4</v>
      </c>
      <c r="F11121">
        <v>3</v>
      </c>
      <c r="G11121">
        <v>-0.73338373472030116</v>
      </c>
      <c r="H11121">
        <v>-1.3844668468472592</v>
      </c>
      <c r="I11121">
        <v>0.41309742688344397</v>
      </c>
      <c r="J11121">
        <v>-0.33399648517398439</v>
      </c>
    </row>
    <row r="11122" spans="1:10" x14ac:dyDescent="0.2">
      <c r="A11122">
        <v>35240199</v>
      </c>
      <c r="B11122">
        <v>519</v>
      </c>
      <c r="C11122">
        <v>1</v>
      </c>
      <c r="D11122">
        <v>1</v>
      </c>
      <c r="E11122">
        <v>4</v>
      </c>
      <c r="F11122">
        <v>4</v>
      </c>
      <c r="G11122">
        <v>-0.98492476525012962</v>
      </c>
      <c r="H11122">
        <v>-1.1540364105161864</v>
      </c>
      <c r="I11122">
        <v>0.11557547307304232</v>
      </c>
      <c r="J11122">
        <v>6.486758968991535E-2</v>
      </c>
    </row>
    <row r="11123" spans="1:10" x14ac:dyDescent="0.2">
      <c r="A11123">
        <v>35240200</v>
      </c>
      <c r="B11123">
        <v>459</v>
      </c>
      <c r="C11123">
        <v>1</v>
      </c>
      <c r="D11123">
        <v>1</v>
      </c>
      <c r="E11123">
        <v>4</v>
      </c>
      <c r="F11123">
        <v>4</v>
      </c>
      <c r="G11123">
        <v>-1.1220987409587369</v>
      </c>
      <c r="H11123">
        <v>-0.9577366880960676</v>
      </c>
      <c r="I11123">
        <v>0.3709116469035062</v>
      </c>
      <c r="J11123">
        <v>0.1315337247855749</v>
      </c>
    </row>
    <row r="11124" spans="1:10" x14ac:dyDescent="0.2">
      <c r="A11124">
        <v>35240201</v>
      </c>
      <c r="B11124">
        <v>429</v>
      </c>
      <c r="C11124">
        <v>1</v>
      </c>
      <c r="D11124">
        <v>2</v>
      </c>
      <c r="E11124">
        <v>3</v>
      </c>
      <c r="F11124">
        <v>3</v>
      </c>
      <c r="G11124">
        <v>-1.2120548985476272</v>
      </c>
      <c r="H11124">
        <v>-0.71247899319826868</v>
      </c>
      <c r="I11124">
        <v>-1.7341894515062212E-2</v>
      </c>
      <c r="J11124">
        <v>-9.8815828230967906E-2</v>
      </c>
    </row>
    <row r="11125" spans="1:10" x14ac:dyDescent="0.2">
      <c r="A11125">
        <v>35240202</v>
      </c>
      <c r="B11125">
        <v>625</v>
      </c>
      <c r="C11125">
        <v>1</v>
      </c>
      <c r="D11125">
        <v>1</v>
      </c>
      <c r="E11125">
        <v>4</v>
      </c>
      <c r="F11125">
        <v>4</v>
      </c>
      <c r="G11125">
        <v>-0.93907858282240675</v>
      </c>
      <c r="H11125">
        <v>-0.9169614376456221</v>
      </c>
      <c r="I11125">
        <v>0.20069734610854595</v>
      </c>
      <c r="J11125">
        <v>0.22114224431885993</v>
      </c>
    </row>
    <row r="11126" spans="1:10" x14ac:dyDescent="0.2">
      <c r="A11126">
        <v>35240203</v>
      </c>
      <c r="B11126">
        <v>532</v>
      </c>
      <c r="C11126">
        <v>2</v>
      </c>
      <c r="D11126">
        <v>1</v>
      </c>
      <c r="E11126">
        <v>3</v>
      </c>
      <c r="F11126">
        <v>3</v>
      </c>
      <c r="G11126">
        <v>-0.70711696333155283</v>
      </c>
      <c r="H11126">
        <v>-0.82353598602322742</v>
      </c>
      <c r="I11126">
        <v>-0.26875263266635024</v>
      </c>
      <c r="J11126">
        <v>-0.15455662107127263</v>
      </c>
    </row>
    <row r="11127" spans="1:10" x14ac:dyDescent="0.2">
      <c r="A11127">
        <v>35240204</v>
      </c>
      <c r="B11127">
        <v>440</v>
      </c>
      <c r="C11127">
        <v>1</v>
      </c>
      <c r="D11127">
        <v>1</v>
      </c>
      <c r="E11127">
        <v>3</v>
      </c>
      <c r="F11127">
        <v>4</v>
      </c>
      <c r="G11127">
        <v>-1.2110203850935561</v>
      </c>
      <c r="H11127">
        <v>-0.92909985072777401</v>
      </c>
      <c r="I11127">
        <v>-0.29328138407772025</v>
      </c>
      <c r="J11127">
        <v>-3.6498340590796485E-3</v>
      </c>
    </row>
    <row r="11128" spans="1:10" x14ac:dyDescent="0.2">
      <c r="A11128">
        <v>35240205</v>
      </c>
      <c r="B11128">
        <v>410</v>
      </c>
      <c r="C11128">
        <v>1</v>
      </c>
      <c r="D11128">
        <v>1</v>
      </c>
      <c r="E11128">
        <v>4</v>
      </c>
      <c r="F11128">
        <v>3</v>
      </c>
      <c r="G11128">
        <v>-1.0869284075597885</v>
      </c>
      <c r="H11128">
        <v>-1.0683645437522458</v>
      </c>
      <c r="I11128">
        <v>0.29209076851428917</v>
      </c>
      <c r="J11128">
        <v>-0.19600519296857719</v>
      </c>
    </row>
    <row r="11129" spans="1:10" x14ac:dyDescent="0.2">
      <c r="A11129">
        <v>35240206</v>
      </c>
      <c r="B11129">
        <v>520</v>
      </c>
      <c r="C11129">
        <v>2</v>
      </c>
      <c r="D11129">
        <v>1</v>
      </c>
      <c r="E11129">
        <v>3</v>
      </c>
      <c r="F11129">
        <v>3</v>
      </c>
      <c r="G11129">
        <v>-0.74463468820442058</v>
      </c>
      <c r="H11129">
        <v>-1.2882272929118146</v>
      </c>
      <c r="I11129">
        <v>-9.926498859064728E-3</v>
      </c>
      <c r="J11129">
        <v>-0.25702150392714085</v>
      </c>
    </row>
    <row r="11130" spans="1:10" x14ac:dyDescent="0.2">
      <c r="A11130">
        <v>35240207</v>
      </c>
      <c r="B11130">
        <v>518</v>
      </c>
      <c r="C11130">
        <v>1</v>
      </c>
      <c r="D11130">
        <v>1</v>
      </c>
      <c r="E11130">
        <v>4</v>
      </c>
      <c r="F11130">
        <v>3</v>
      </c>
      <c r="G11130">
        <v>-0.9862632125695292</v>
      </c>
      <c r="H11130">
        <v>-0.90709670287811661</v>
      </c>
      <c r="I11130">
        <v>0.14310078139763879</v>
      </c>
      <c r="J11130">
        <v>-0.33163204206969599</v>
      </c>
    </row>
    <row r="11131" spans="1:10" x14ac:dyDescent="0.2">
      <c r="A11131">
        <v>35240208</v>
      </c>
      <c r="B11131">
        <v>566</v>
      </c>
      <c r="C11131">
        <v>4</v>
      </c>
      <c r="D11131">
        <v>1</v>
      </c>
      <c r="E11131">
        <v>2</v>
      </c>
      <c r="F11131">
        <v>3</v>
      </c>
      <c r="G11131">
        <v>0.17707442711410454</v>
      </c>
      <c r="H11131">
        <v>-0.87467621402576112</v>
      </c>
      <c r="I11131">
        <v>-0.34888705790436303</v>
      </c>
      <c r="J11131">
        <v>-0.20831051527857528</v>
      </c>
    </row>
    <row r="11132" spans="1:10" x14ac:dyDescent="0.2">
      <c r="A11132">
        <v>35240209</v>
      </c>
      <c r="B11132">
        <v>569</v>
      </c>
      <c r="C11132">
        <v>5</v>
      </c>
      <c r="D11132">
        <v>1</v>
      </c>
      <c r="E11132">
        <v>5</v>
      </c>
      <c r="F11132">
        <v>3</v>
      </c>
      <c r="G11132">
        <v>1.1336090732507156</v>
      </c>
      <c r="H11132">
        <v>-0.83220916026351544</v>
      </c>
      <c r="I11132">
        <v>1.1409889613832036</v>
      </c>
      <c r="J11132">
        <v>-0.11840303262603981</v>
      </c>
    </row>
    <row r="11133" spans="1:10" x14ac:dyDescent="0.2">
      <c r="A11133">
        <v>35240210</v>
      </c>
      <c r="B11133">
        <v>831</v>
      </c>
      <c r="C11133">
        <v>5</v>
      </c>
      <c r="D11133">
        <v>2</v>
      </c>
      <c r="E11133">
        <v>5</v>
      </c>
      <c r="F11133">
        <v>3</v>
      </c>
      <c r="G11133">
        <v>1.3812767775981283</v>
      </c>
      <c r="H11133">
        <v>-0.49849200492424534</v>
      </c>
      <c r="I11133">
        <v>1.2845474062598383</v>
      </c>
      <c r="J11133">
        <v>-0.17219488949206432</v>
      </c>
    </row>
    <row r="11134" spans="1:10" x14ac:dyDescent="0.2">
      <c r="A11134">
        <v>35240211</v>
      </c>
      <c r="B11134">
        <v>491</v>
      </c>
      <c r="C11134">
        <v>3</v>
      </c>
      <c r="D11134">
        <v>1</v>
      </c>
      <c r="E11134">
        <v>3</v>
      </c>
      <c r="F11134">
        <v>3</v>
      </c>
      <c r="G11134">
        <v>-9.8914683525375927E-2</v>
      </c>
      <c r="H11134">
        <v>-1.1146693863605643</v>
      </c>
      <c r="I11134">
        <v>-5.3497361946541408E-2</v>
      </c>
      <c r="J11134">
        <v>-0.19986829087335156</v>
      </c>
    </row>
    <row r="11135" spans="1:10" x14ac:dyDescent="0.2">
      <c r="A11135">
        <v>35240212</v>
      </c>
      <c r="B11135">
        <v>648</v>
      </c>
      <c r="C11135">
        <v>1</v>
      </c>
      <c r="D11135">
        <v>2</v>
      </c>
      <c r="E11135">
        <v>3</v>
      </c>
      <c r="F11135">
        <v>3</v>
      </c>
      <c r="G11135">
        <v>-1.0592271028611469</v>
      </c>
      <c r="H11135">
        <v>-0.65475007442001987</v>
      </c>
      <c r="I11135">
        <v>-9.6129729507425599E-2</v>
      </c>
      <c r="J11135">
        <v>-0.10714350471001277</v>
      </c>
    </row>
    <row r="11136" spans="1:10" x14ac:dyDescent="0.2">
      <c r="A11136">
        <v>35240213</v>
      </c>
      <c r="B11136">
        <v>738</v>
      </c>
      <c r="C11136">
        <v>5</v>
      </c>
      <c r="D11136">
        <v>4</v>
      </c>
      <c r="E11136">
        <v>5</v>
      </c>
      <c r="F11136">
        <v>4</v>
      </c>
      <c r="G11136">
        <v>2.8415310970663983</v>
      </c>
      <c r="H11136">
        <v>7.8643126377080708E-2</v>
      </c>
      <c r="I11136">
        <v>1.7324253471811495</v>
      </c>
      <c r="J11136">
        <v>0.15523536766902801</v>
      </c>
    </row>
    <row r="11137" spans="1:10" x14ac:dyDescent="0.2">
      <c r="A11137">
        <v>35240214</v>
      </c>
      <c r="B11137">
        <v>660</v>
      </c>
      <c r="C11137">
        <v>3</v>
      </c>
      <c r="D11137">
        <v>1</v>
      </c>
      <c r="E11137">
        <v>4</v>
      </c>
      <c r="F11137">
        <v>3</v>
      </c>
      <c r="G11137">
        <v>-4.4077043759746887E-2</v>
      </c>
      <c r="H11137">
        <v>-1.2317647336808752</v>
      </c>
      <c r="I11137">
        <v>0.52690652866415932</v>
      </c>
      <c r="J11137">
        <v>-0.2483772371749266</v>
      </c>
    </row>
    <row r="11138" spans="1:10" x14ac:dyDescent="0.2">
      <c r="A11138">
        <v>35240215</v>
      </c>
      <c r="B11138">
        <v>512</v>
      </c>
      <c r="C11138">
        <v>4</v>
      </c>
      <c r="D11138">
        <v>1</v>
      </c>
      <c r="E11138">
        <v>5</v>
      </c>
      <c r="F11138">
        <v>2</v>
      </c>
      <c r="G11138">
        <v>0.63558791364381861</v>
      </c>
      <c r="H11138">
        <v>-0.83254217312192935</v>
      </c>
      <c r="I11138">
        <v>0.84175621573531423</v>
      </c>
      <c r="J11138">
        <v>-0.43389727408987411</v>
      </c>
    </row>
    <row r="11139" spans="1:10" x14ac:dyDescent="0.2">
      <c r="A11139">
        <v>35240216</v>
      </c>
      <c r="B11139">
        <v>530</v>
      </c>
      <c r="C11139">
        <v>5</v>
      </c>
      <c r="D11139">
        <v>4</v>
      </c>
      <c r="E11139">
        <v>5</v>
      </c>
      <c r="F11139">
        <v>3</v>
      </c>
      <c r="G11139">
        <v>3.0532810155492838</v>
      </c>
      <c r="H11139">
        <v>6.7726153266870343E-2</v>
      </c>
      <c r="I11139">
        <v>2.9959537914321448</v>
      </c>
      <c r="J11139">
        <v>-0.30446209434603055</v>
      </c>
    </row>
    <row r="11140" spans="1:10" x14ac:dyDescent="0.2">
      <c r="A11140">
        <v>35240217</v>
      </c>
      <c r="B11140">
        <v>663</v>
      </c>
      <c r="C11140">
        <v>5</v>
      </c>
      <c r="D11140">
        <v>4</v>
      </c>
      <c r="E11140">
        <v>1</v>
      </c>
      <c r="F11140">
        <v>5</v>
      </c>
      <c r="G11140">
        <v>1.8807152991216212</v>
      </c>
      <c r="H11140">
        <v>0.37597917455944152</v>
      </c>
      <c r="I11140">
        <v>-0.86844679105827427</v>
      </c>
      <c r="J11140">
        <v>1.3480499591579052</v>
      </c>
    </row>
    <row r="11141" spans="1:10" x14ac:dyDescent="0.2">
      <c r="A11141">
        <v>35240218</v>
      </c>
      <c r="B11141">
        <v>433</v>
      </c>
      <c r="C11141">
        <v>4</v>
      </c>
      <c r="D11141">
        <v>4</v>
      </c>
      <c r="E11141">
        <v>3</v>
      </c>
      <c r="F11141">
        <v>4</v>
      </c>
      <c r="G11141">
        <v>0.63749407540544034</v>
      </c>
      <c r="H11141">
        <v>0.39679114751820771</v>
      </c>
      <c r="I11141">
        <v>-0.27388684822631121</v>
      </c>
      <c r="J11141">
        <v>0.15257486309173846</v>
      </c>
    </row>
    <row r="11142" spans="1:10" x14ac:dyDescent="0.2">
      <c r="A11142">
        <v>35240219</v>
      </c>
      <c r="B11142">
        <v>572</v>
      </c>
      <c r="C11142">
        <v>4</v>
      </c>
      <c r="D11142">
        <v>2</v>
      </c>
      <c r="E11142">
        <v>4</v>
      </c>
      <c r="F11142">
        <v>4</v>
      </c>
      <c r="G11142">
        <v>0.52051754636573211</v>
      </c>
      <c r="H11142">
        <v>-0.54408298341479688</v>
      </c>
      <c r="I11142">
        <v>0.25448850245748156</v>
      </c>
      <c r="J11142">
        <v>-3.5352846390390227E-2</v>
      </c>
    </row>
    <row r="11143" spans="1:10" x14ac:dyDescent="0.2">
      <c r="A11143">
        <v>35240220</v>
      </c>
      <c r="B11143">
        <v>990</v>
      </c>
      <c r="C11143">
        <v>5</v>
      </c>
      <c r="D11143">
        <v>4</v>
      </c>
      <c r="E11143">
        <v>3</v>
      </c>
      <c r="F11143">
        <v>5</v>
      </c>
      <c r="G11143">
        <v>2.5493815841774272</v>
      </c>
      <c r="H11143">
        <v>0.32264103424256724</v>
      </c>
      <c r="I11143">
        <v>-0.31676220035997293</v>
      </c>
      <c r="J11143">
        <v>0.75015786504052362</v>
      </c>
    </row>
    <row r="11144" spans="1:10" x14ac:dyDescent="0.2">
      <c r="A11144">
        <v>35240221</v>
      </c>
      <c r="B11144">
        <v>364</v>
      </c>
      <c r="C11144">
        <v>5</v>
      </c>
      <c r="D11144">
        <v>5</v>
      </c>
      <c r="E11144">
        <v>1</v>
      </c>
      <c r="F11144">
        <v>5</v>
      </c>
      <c r="G11144">
        <v>1.43531790710826</v>
      </c>
      <c r="H11144">
        <v>0.8043087159013238</v>
      </c>
      <c r="I11144">
        <v>-1.0398949331206588</v>
      </c>
      <c r="J11144">
        <v>1.2884470070481635</v>
      </c>
    </row>
    <row r="11145" spans="1:10" x14ac:dyDescent="0.2">
      <c r="A11145">
        <v>35240222</v>
      </c>
      <c r="B11145">
        <v>370</v>
      </c>
      <c r="C11145">
        <v>3</v>
      </c>
      <c r="D11145">
        <v>3</v>
      </c>
      <c r="E11145">
        <v>5</v>
      </c>
      <c r="F11145">
        <v>4</v>
      </c>
      <c r="G11145">
        <v>-0.13738830273535627</v>
      </c>
      <c r="H11145">
        <v>-0.10497906260469991</v>
      </c>
      <c r="I11145">
        <v>0.90517198843134872</v>
      </c>
      <c r="J11145">
        <v>5.212935566709654E-2</v>
      </c>
    </row>
    <row r="11146" spans="1:10" x14ac:dyDescent="0.2">
      <c r="A11146">
        <v>35240223</v>
      </c>
      <c r="B11146">
        <v>409</v>
      </c>
      <c r="C11146">
        <v>5</v>
      </c>
      <c r="D11146">
        <v>5</v>
      </c>
      <c r="E11146">
        <v>3</v>
      </c>
      <c r="F11146">
        <v>4</v>
      </c>
      <c r="G11146">
        <v>1.2610939651984567</v>
      </c>
      <c r="H11146">
        <v>1.1957026335667091</v>
      </c>
      <c r="I11146">
        <v>-0.30641034819363561</v>
      </c>
      <c r="J11146">
        <v>0.59857774162830513</v>
      </c>
    </row>
    <row r="11147" spans="1:10" x14ac:dyDescent="0.2">
      <c r="A11147">
        <v>35240224</v>
      </c>
      <c r="B11147">
        <v>579</v>
      </c>
      <c r="C11147">
        <v>5</v>
      </c>
      <c r="D11147">
        <v>5</v>
      </c>
      <c r="E11147">
        <v>1</v>
      </c>
      <c r="F11147">
        <v>5</v>
      </c>
      <c r="G11147">
        <v>1.7974035404631208</v>
      </c>
      <c r="H11147">
        <v>1.1820124141421442</v>
      </c>
      <c r="I11147">
        <v>-1.2682967080880916</v>
      </c>
      <c r="J11147">
        <v>2.3173705056594343</v>
      </c>
    </row>
    <row r="11148" spans="1:10" x14ac:dyDescent="0.2">
      <c r="A11148">
        <v>35240225</v>
      </c>
      <c r="B11148">
        <v>416</v>
      </c>
      <c r="C11148">
        <v>5</v>
      </c>
      <c r="D11148">
        <v>5</v>
      </c>
      <c r="E11148">
        <v>3</v>
      </c>
      <c r="F11148">
        <v>4</v>
      </c>
      <c r="G11148">
        <v>1.3550435668566294</v>
      </c>
      <c r="H11148">
        <v>1.3402826727566501</v>
      </c>
      <c r="I11148">
        <v>-0.22356634427783106</v>
      </c>
      <c r="J11148">
        <v>9.2624894827371546E-2</v>
      </c>
    </row>
    <row r="11149" spans="1:10" x14ac:dyDescent="0.2">
      <c r="A11149">
        <v>35240226</v>
      </c>
      <c r="B11149">
        <v>452</v>
      </c>
      <c r="C11149">
        <v>5</v>
      </c>
      <c r="D11149">
        <v>4</v>
      </c>
      <c r="E11149">
        <v>5</v>
      </c>
      <c r="F11149">
        <v>4</v>
      </c>
      <c r="G11149">
        <v>2.0219515473539014</v>
      </c>
      <c r="H11149">
        <v>0.32233541775186286</v>
      </c>
      <c r="I11149">
        <v>0.65176166266247437</v>
      </c>
      <c r="J11149">
        <v>6.8606400961709696E-2</v>
      </c>
    </row>
    <row r="11150" spans="1:10" x14ac:dyDescent="0.2">
      <c r="A11150">
        <v>35240227</v>
      </c>
      <c r="B11150">
        <v>616</v>
      </c>
      <c r="C11150">
        <v>5</v>
      </c>
      <c r="D11150">
        <v>4</v>
      </c>
      <c r="E11150">
        <v>4</v>
      </c>
      <c r="F11150">
        <v>4</v>
      </c>
      <c r="G11150">
        <v>1.3308053984315471</v>
      </c>
      <c r="H11150">
        <v>1.0146961408545221E-2</v>
      </c>
      <c r="I11150">
        <v>0.40074924283877728</v>
      </c>
      <c r="J11150">
        <v>-3.7440907004861544E-2</v>
      </c>
    </row>
    <row r="11151" spans="1:10" x14ac:dyDescent="0.2">
      <c r="A11151">
        <v>35240228</v>
      </c>
      <c r="B11151">
        <v>475</v>
      </c>
      <c r="C11151">
        <v>1</v>
      </c>
      <c r="D11151">
        <v>5</v>
      </c>
      <c r="E11151">
        <v>4</v>
      </c>
      <c r="F11151">
        <v>4</v>
      </c>
      <c r="G11151">
        <v>-1.0141578963933311</v>
      </c>
      <c r="H11151">
        <v>3.5077232832509644</v>
      </c>
      <c r="I11151">
        <v>0.31716477177657004</v>
      </c>
      <c r="J11151">
        <v>0.44504384047091933</v>
      </c>
    </row>
    <row r="11152" spans="1:10" x14ac:dyDescent="0.2">
      <c r="A11152">
        <v>35240229</v>
      </c>
      <c r="B11152">
        <v>262</v>
      </c>
      <c r="C11152">
        <v>2</v>
      </c>
      <c r="D11152">
        <v>2</v>
      </c>
      <c r="E11152">
        <v>5</v>
      </c>
      <c r="F11152">
        <v>4</v>
      </c>
      <c r="G11152">
        <v>-0.55427392486380245</v>
      </c>
      <c r="H11152">
        <v>-0.53958127950835166</v>
      </c>
      <c r="I11152">
        <v>1.0313854857452895</v>
      </c>
      <c r="J11152">
        <v>6.06582750414838E-2</v>
      </c>
    </row>
    <row r="11153" spans="1:10" x14ac:dyDescent="0.2">
      <c r="A11153">
        <v>35240230</v>
      </c>
      <c r="B11153">
        <v>410</v>
      </c>
      <c r="C11153">
        <v>3</v>
      </c>
      <c r="D11153">
        <v>4</v>
      </c>
      <c r="E11153">
        <v>5</v>
      </c>
      <c r="F11153">
        <v>3</v>
      </c>
      <c r="G11153">
        <v>-0.20112977136397664</v>
      </c>
      <c r="H11153">
        <v>7.0695480935965782E-2</v>
      </c>
      <c r="I11153">
        <v>1.9933283832556963</v>
      </c>
      <c r="J11153">
        <v>-0.29939063643800923</v>
      </c>
    </row>
    <row r="11154" spans="1:10" x14ac:dyDescent="0.2">
      <c r="A11154">
        <v>35240231</v>
      </c>
      <c r="B11154">
        <v>468</v>
      </c>
      <c r="C11154">
        <v>3</v>
      </c>
      <c r="D11154">
        <v>3</v>
      </c>
      <c r="E11154">
        <v>5</v>
      </c>
      <c r="F11154">
        <v>4</v>
      </c>
      <c r="G11154">
        <v>-0.11841470978426098</v>
      </c>
      <c r="H11154">
        <v>-0.28373737955681477</v>
      </c>
      <c r="I11154">
        <v>1.1874954570465848</v>
      </c>
      <c r="J11154">
        <v>9.5316327767760861E-2</v>
      </c>
    </row>
    <row r="11155" spans="1:10" x14ac:dyDescent="0.2">
      <c r="A11155">
        <v>35240232</v>
      </c>
      <c r="B11155">
        <v>476</v>
      </c>
      <c r="C11155">
        <v>3</v>
      </c>
      <c r="D11155">
        <v>2</v>
      </c>
      <c r="E11155">
        <v>4</v>
      </c>
      <c r="F11155">
        <v>3</v>
      </c>
      <c r="G11155">
        <v>-0.39599082777037486</v>
      </c>
      <c r="H11155">
        <v>-0.73405646111036638</v>
      </c>
      <c r="I11155">
        <v>6.5677957637403403E-2</v>
      </c>
      <c r="J11155">
        <v>-0.19640831015640528</v>
      </c>
    </row>
    <row r="11156" spans="1:10" x14ac:dyDescent="0.2">
      <c r="A11156">
        <v>35240233</v>
      </c>
      <c r="B11156">
        <v>638</v>
      </c>
      <c r="C11156">
        <v>2</v>
      </c>
      <c r="D11156">
        <v>2</v>
      </c>
      <c r="E11156">
        <v>4</v>
      </c>
      <c r="F11156">
        <v>3</v>
      </c>
      <c r="G11156">
        <v>-0.48439767063415112</v>
      </c>
      <c r="H11156">
        <v>-0.75233496065992367</v>
      </c>
      <c r="I11156">
        <v>0.20716055032272446</v>
      </c>
      <c r="J11156">
        <v>-0.22343085702484572</v>
      </c>
    </row>
    <row r="11157" spans="1:10" x14ac:dyDescent="0.2">
      <c r="A11157">
        <v>35240234</v>
      </c>
      <c r="B11157">
        <v>739</v>
      </c>
      <c r="C11157">
        <v>3</v>
      </c>
      <c r="D11157">
        <v>1</v>
      </c>
      <c r="E11157">
        <v>4</v>
      </c>
      <c r="F11157">
        <v>3</v>
      </c>
      <c r="G11157">
        <v>-0.19011125791787614</v>
      </c>
      <c r="H11157">
        <v>-0.79638874692926453</v>
      </c>
      <c r="I11157">
        <v>0.26841554618656766</v>
      </c>
      <c r="J11157">
        <v>-0.28499220347797061</v>
      </c>
    </row>
    <row r="11158" spans="1:10" x14ac:dyDescent="0.2">
      <c r="A11158">
        <v>35240235</v>
      </c>
      <c r="B11158">
        <v>501</v>
      </c>
      <c r="C11158">
        <v>3</v>
      </c>
      <c r="D11158">
        <v>1</v>
      </c>
      <c r="E11158">
        <v>4</v>
      </c>
      <c r="F11158">
        <v>3</v>
      </c>
      <c r="G11158">
        <v>-0.40121517956105002</v>
      </c>
      <c r="H11158">
        <v>-0.92657049570844585</v>
      </c>
      <c r="I11158">
        <v>0.49645499977616059</v>
      </c>
      <c r="J11158">
        <v>-0.19152252307496948</v>
      </c>
    </row>
    <row r="11159" spans="1:10" x14ac:dyDescent="0.2">
      <c r="A11159">
        <v>35240236</v>
      </c>
      <c r="B11159">
        <v>410</v>
      </c>
      <c r="C11159">
        <v>2</v>
      </c>
      <c r="D11159">
        <v>2</v>
      </c>
      <c r="E11159">
        <v>4</v>
      </c>
      <c r="F11159">
        <v>4</v>
      </c>
      <c r="G11159">
        <v>-0.47230293234599019</v>
      </c>
      <c r="H11159">
        <v>-0.69093786221135378</v>
      </c>
      <c r="I11159">
        <v>0.19994604884105593</v>
      </c>
      <c r="J11159">
        <v>5.1191228377850409E-2</v>
      </c>
    </row>
    <row r="11160" spans="1:10" x14ac:dyDescent="0.2">
      <c r="A11160">
        <v>35240237</v>
      </c>
      <c r="B11160">
        <v>522</v>
      </c>
      <c r="C11160">
        <v>3</v>
      </c>
      <c r="D11160">
        <v>2</v>
      </c>
      <c r="E11160">
        <v>4</v>
      </c>
      <c r="F11160">
        <v>4</v>
      </c>
      <c r="G11160">
        <v>-0.32844104789888917</v>
      </c>
      <c r="H11160">
        <v>-0.54940325062012585</v>
      </c>
      <c r="I11160">
        <v>0.42799929133502373</v>
      </c>
      <c r="J11160">
        <v>-3.681514234359326E-2</v>
      </c>
    </row>
    <row r="11161" spans="1:10" x14ac:dyDescent="0.2">
      <c r="A11161">
        <v>35240238</v>
      </c>
      <c r="B11161">
        <v>355</v>
      </c>
      <c r="C11161">
        <v>3</v>
      </c>
      <c r="D11161">
        <v>2</v>
      </c>
      <c r="E11161">
        <v>5</v>
      </c>
      <c r="F11161">
        <v>3</v>
      </c>
      <c r="G11161">
        <v>-2.1322009133114973E-2</v>
      </c>
      <c r="H11161">
        <v>-0.57417302029179484</v>
      </c>
      <c r="I11161">
        <v>0.82882776425056792</v>
      </c>
      <c r="J11161">
        <v>-0.15268302763951658</v>
      </c>
    </row>
    <row r="11162" spans="1:10" x14ac:dyDescent="0.2">
      <c r="A11162">
        <v>35240239</v>
      </c>
      <c r="B11162">
        <v>507</v>
      </c>
      <c r="C11162">
        <v>3</v>
      </c>
      <c r="D11162">
        <v>2</v>
      </c>
      <c r="E11162">
        <v>4</v>
      </c>
      <c r="F11162">
        <v>3</v>
      </c>
      <c r="G11162">
        <v>-0.32729623065643243</v>
      </c>
      <c r="H11162">
        <v>-0.50792227006703294</v>
      </c>
      <c r="I11162">
        <v>0.45909185877829917</v>
      </c>
      <c r="J11162">
        <v>-0.14748667989846623</v>
      </c>
    </row>
    <row r="11163" spans="1:10" x14ac:dyDescent="0.2">
      <c r="A11163">
        <v>35240240</v>
      </c>
      <c r="B11163">
        <v>428</v>
      </c>
      <c r="C11163">
        <v>3</v>
      </c>
      <c r="D11163">
        <v>3</v>
      </c>
      <c r="E11163">
        <v>4</v>
      </c>
      <c r="F11163">
        <v>3</v>
      </c>
      <c r="G11163">
        <v>-7.1312789755291817E-2</v>
      </c>
      <c r="H11163">
        <v>-0.22594620618563349</v>
      </c>
      <c r="I11163">
        <v>0.2049196872860069</v>
      </c>
      <c r="J11163">
        <v>-0.21674942641617012</v>
      </c>
    </row>
    <row r="11164" spans="1:10" x14ac:dyDescent="0.2">
      <c r="A11164">
        <v>35240241</v>
      </c>
      <c r="B11164">
        <v>575</v>
      </c>
      <c r="C11164">
        <v>3</v>
      </c>
      <c r="D11164">
        <v>2</v>
      </c>
      <c r="E11164">
        <v>4</v>
      </c>
      <c r="F11164">
        <v>3</v>
      </c>
      <c r="G11164">
        <v>-0.26625504521033255</v>
      </c>
      <c r="H11164">
        <v>-0.6403082124096886</v>
      </c>
      <c r="I11164">
        <v>0.44151019465945862</v>
      </c>
      <c r="J11164">
        <v>-0.24311448819010109</v>
      </c>
    </row>
    <row r="11165" spans="1:10" x14ac:dyDescent="0.2">
      <c r="A11165">
        <v>35240242</v>
      </c>
      <c r="B11165">
        <v>526</v>
      </c>
      <c r="C11165">
        <v>4</v>
      </c>
      <c r="D11165">
        <v>5</v>
      </c>
      <c r="E11165">
        <v>3</v>
      </c>
      <c r="F11165">
        <v>5</v>
      </c>
      <c r="G11165">
        <v>5.1879739799095707E-2</v>
      </c>
      <c r="H11165">
        <v>1.614738447810883</v>
      </c>
      <c r="I11165">
        <v>-4.181236099034262E-2</v>
      </c>
      <c r="J11165">
        <v>1.3226535755730111</v>
      </c>
    </row>
    <row r="11166" spans="1:10" x14ac:dyDescent="0.2">
      <c r="A11166">
        <v>35240243</v>
      </c>
      <c r="B11166">
        <v>497</v>
      </c>
      <c r="C11166">
        <v>3</v>
      </c>
      <c r="D11166">
        <v>3</v>
      </c>
      <c r="E11166">
        <v>3</v>
      </c>
      <c r="F11166">
        <v>4</v>
      </c>
      <c r="G11166">
        <v>-0.21272725211104387</v>
      </c>
      <c r="H11166">
        <v>-0.31522050074141894</v>
      </c>
      <c r="I11166">
        <v>-0.21966302037845312</v>
      </c>
      <c r="J11166">
        <v>6.630325778906665E-2</v>
      </c>
    </row>
    <row r="11167" spans="1:10" x14ac:dyDescent="0.2">
      <c r="A11167">
        <v>35240244</v>
      </c>
      <c r="B11167">
        <v>731</v>
      </c>
      <c r="C11167">
        <v>2</v>
      </c>
      <c r="D11167">
        <v>1</v>
      </c>
      <c r="E11167">
        <v>4</v>
      </c>
      <c r="F11167">
        <v>3</v>
      </c>
      <c r="G11167">
        <v>-0.42022456038271261</v>
      </c>
      <c r="H11167">
        <v>-0.87779597833353828</v>
      </c>
      <c r="I11167">
        <v>0.53779300622606296</v>
      </c>
      <c r="J11167">
        <v>-0.25601500185557419</v>
      </c>
    </row>
    <row r="11168" spans="1:10" x14ac:dyDescent="0.2">
      <c r="A11168">
        <v>35240245</v>
      </c>
      <c r="B11168">
        <v>463</v>
      </c>
      <c r="C11168">
        <v>2</v>
      </c>
      <c r="D11168">
        <v>1</v>
      </c>
      <c r="E11168">
        <v>4</v>
      </c>
      <c r="F11168">
        <v>3</v>
      </c>
      <c r="G11168">
        <v>-0.47020539474096468</v>
      </c>
      <c r="H11168">
        <v>-0.79491378921493983</v>
      </c>
      <c r="I11168">
        <v>0.50388220167001696</v>
      </c>
      <c r="J11168">
        <v>-0.33970691877161419</v>
      </c>
    </row>
    <row r="11169" spans="1:10" x14ac:dyDescent="0.2">
      <c r="A11169">
        <v>35240246</v>
      </c>
      <c r="B11169">
        <v>488</v>
      </c>
      <c r="C11169">
        <v>2</v>
      </c>
      <c r="D11169">
        <v>1</v>
      </c>
      <c r="E11169">
        <v>3</v>
      </c>
      <c r="F11169">
        <v>3</v>
      </c>
      <c r="G11169">
        <v>-0.74961952905132845</v>
      </c>
      <c r="H11169">
        <v>-0.80147840300886553</v>
      </c>
      <c r="I11169">
        <v>2.2086982295167118E-2</v>
      </c>
      <c r="J11169">
        <v>-0.35246785980019041</v>
      </c>
    </row>
    <row r="11170" spans="1:10" x14ac:dyDescent="0.2">
      <c r="A11170">
        <v>35240247</v>
      </c>
      <c r="B11170">
        <v>341</v>
      </c>
      <c r="C11170">
        <v>1</v>
      </c>
      <c r="D11170">
        <v>1</v>
      </c>
      <c r="E11170">
        <v>4</v>
      </c>
      <c r="F11170">
        <v>3</v>
      </c>
      <c r="G11170">
        <v>-0.87018372071024808</v>
      </c>
      <c r="H11170">
        <v>-1.0569973563363346</v>
      </c>
      <c r="I11170">
        <v>0.38575196743388163</v>
      </c>
      <c r="J11170">
        <v>-0.26316023545061495</v>
      </c>
    </row>
    <row r="11171" spans="1:10" x14ac:dyDescent="0.2">
      <c r="A11171">
        <v>35240248</v>
      </c>
      <c r="B11171">
        <v>542</v>
      </c>
      <c r="C11171">
        <v>1</v>
      </c>
      <c r="D11171">
        <v>1</v>
      </c>
      <c r="E11171">
        <v>2</v>
      </c>
      <c r="F11171">
        <v>3</v>
      </c>
      <c r="G11171">
        <v>-0.83867653902629558</v>
      </c>
      <c r="H11171">
        <v>-0.82030290231000857</v>
      </c>
      <c r="I11171">
        <v>-0.35591148549771445</v>
      </c>
      <c r="J11171">
        <v>-0.20521612346959467</v>
      </c>
    </row>
    <row r="11172" spans="1:10" x14ac:dyDescent="0.2">
      <c r="A11172">
        <v>35240249</v>
      </c>
      <c r="B11172">
        <v>444</v>
      </c>
      <c r="C11172">
        <v>2</v>
      </c>
      <c r="D11172">
        <v>1</v>
      </c>
      <c r="E11172">
        <v>4</v>
      </c>
      <c r="F11172">
        <v>3</v>
      </c>
      <c r="G11172">
        <v>-0.74547133218038319</v>
      </c>
      <c r="H11172">
        <v>-1.0185040174313027</v>
      </c>
      <c r="I11172">
        <v>0.4798486759816134</v>
      </c>
      <c r="J11172">
        <v>-0.35275235859173226</v>
      </c>
    </row>
    <row r="11173" spans="1:10" x14ac:dyDescent="0.2">
      <c r="A11173">
        <v>35240250</v>
      </c>
      <c r="B11173">
        <v>470</v>
      </c>
      <c r="C11173">
        <v>2</v>
      </c>
      <c r="D11173">
        <v>2</v>
      </c>
      <c r="E11173">
        <v>3</v>
      </c>
      <c r="F11173">
        <v>4</v>
      </c>
      <c r="G11173">
        <v>-0.63275475904427814</v>
      </c>
      <c r="H11173">
        <v>-0.58760701940681825</v>
      </c>
      <c r="I11173">
        <v>2.2946462381172233E-2</v>
      </c>
      <c r="J11173">
        <v>-1.11223517816193E-2</v>
      </c>
    </row>
    <row r="11174" spans="1:10" x14ac:dyDescent="0.2">
      <c r="A11174">
        <v>35240251</v>
      </c>
      <c r="B11174">
        <v>805</v>
      </c>
      <c r="C11174">
        <v>5</v>
      </c>
      <c r="D11174">
        <v>3</v>
      </c>
      <c r="E11174">
        <v>5</v>
      </c>
      <c r="F11174">
        <v>3</v>
      </c>
      <c r="G11174">
        <v>1.4068901414459218</v>
      </c>
      <c r="H11174">
        <v>-0.32582838963593108</v>
      </c>
      <c r="I11174">
        <v>2.2867385147403225</v>
      </c>
      <c r="J11174">
        <v>-0.33452305743612759</v>
      </c>
    </row>
    <row r="11175" spans="1:10" x14ac:dyDescent="0.2">
      <c r="A11175">
        <v>35240252</v>
      </c>
      <c r="B11175">
        <v>510</v>
      </c>
      <c r="C11175">
        <v>5</v>
      </c>
      <c r="D11175">
        <v>3</v>
      </c>
      <c r="E11175">
        <v>2</v>
      </c>
      <c r="F11175">
        <v>3</v>
      </c>
      <c r="G11175">
        <v>0.80498306015550258</v>
      </c>
      <c r="H11175">
        <v>-0.20389091147612548</v>
      </c>
      <c r="I11175">
        <v>-0.35434148864042925</v>
      </c>
      <c r="J11175">
        <v>-6.4677366354568597E-2</v>
      </c>
    </row>
    <row r="11176" spans="1:10" x14ac:dyDescent="0.2">
      <c r="A11176">
        <v>35240253</v>
      </c>
      <c r="B11176">
        <v>528</v>
      </c>
      <c r="C11176">
        <v>5</v>
      </c>
      <c r="D11176">
        <v>5</v>
      </c>
      <c r="E11176">
        <v>3</v>
      </c>
      <c r="F11176">
        <v>4</v>
      </c>
      <c r="G11176">
        <v>2.3164547935506419</v>
      </c>
      <c r="H11176">
        <v>0.60708145027454463</v>
      </c>
      <c r="I11176">
        <v>-9.0693793825573632E-3</v>
      </c>
      <c r="J11176">
        <v>3.1377102852483449E-2</v>
      </c>
    </row>
    <row r="11177" spans="1:10" x14ac:dyDescent="0.2">
      <c r="A11177">
        <v>35240254</v>
      </c>
      <c r="B11177">
        <v>364</v>
      </c>
      <c r="C11177">
        <v>5</v>
      </c>
      <c r="D11177">
        <v>4</v>
      </c>
      <c r="E11177">
        <v>2</v>
      </c>
      <c r="F11177">
        <v>4</v>
      </c>
      <c r="G11177">
        <v>1.2900482814434986</v>
      </c>
      <c r="H11177">
        <v>0.27426590800847028</v>
      </c>
      <c r="I11177">
        <v>-0.47594766766065322</v>
      </c>
      <c r="J11177">
        <v>0.25063711435214026</v>
      </c>
    </row>
    <row r="11178" spans="1:10" x14ac:dyDescent="0.2">
      <c r="A11178">
        <v>35240255</v>
      </c>
      <c r="B11178">
        <v>1040</v>
      </c>
      <c r="C11178">
        <v>5</v>
      </c>
      <c r="D11178">
        <v>4</v>
      </c>
      <c r="E11178">
        <v>5</v>
      </c>
      <c r="F11178">
        <v>2</v>
      </c>
      <c r="G11178">
        <v>2.833537382000336</v>
      </c>
      <c r="H11178">
        <v>0.3189732909001789</v>
      </c>
      <c r="I11178">
        <v>7.1578206000661817</v>
      </c>
      <c r="J11178">
        <v>-0.47157418632973142</v>
      </c>
    </row>
    <row r="11179" spans="1:10" x14ac:dyDescent="0.2">
      <c r="A11179">
        <v>35240256</v>
      </c>
      <c r="B11179">
        <v>517</v>
      </c>
      <c r="C11179">
        <v>2</v>
      </c>
      <c r="D11179">
        <v>1</v>
      </c>
      <c r="E11179">
        <v>5</v>
      </c>
      <c r="F11179">
        <v>3</v>
      </c>
      <c r="G11179">
        <v>-0.57585072277757554</v>
      </c>
      <c r="H11179">
        <v>-0.90273998678713119</v>
      </c>
      <c r="I11179">
        <v>0.62770809065962152</v>
      </c>
      <c r="J11179">
        <v>-0.14675919396178772</v>
      </c>
    </row>
    <row r="11180" spans="1:10" x14ac:dyDescent="0.2">
      <c r="A11180">
        <v>35240257</v>
      </c>
      <c r="B11180">
        <v>502</v>
      </c>
      <c r="C11180">
        <v>4</v>
      </c>
      <c r="D11180">
        <v>4</v>
      </c>
      <c r="E11180">
        <v>1</v>
      </c>
      <c r="F11180">
        <v>4</v>
      </c>
      <c r="G11180">
        <v>0.15106015817288226</v>
      </c>
      <c r="H11180">
        <v>5.6041358415557407E-2</v>
      </c>
      <c r="I11180">
        <v>-0.72066220410308235</v>
      </c>
      <c r="J11180">
        <v>-1.8048705757862382E-2</v>
      </c>
    </row>
    <row r="11181" spans="1:10" x14ac:dyDescent="0.2">
      <c r="A11181">
        <v>35240258</v>
      </c>
      <c r="B11181">
        <v>142</v>
      </c>
      <c r="C11181">
        <v>4</v>
      </c>
      <c r="D11181">
        <v>2</v>
      </c>
      <c r="E11181">
        <v>5</v>
      </c>
      <c r="F11181">
        <v>3</v>
      </c>
      <c r="G11181">
        <v>0.36856215831719408</v>
      </c>
      <c r="H11181">
        <v>-0.60774284268835088</v>
      </c>
      <c r="I11181">
        <v>0.95900265620873126</v>
      </c>
      <c r="J11181">
        <v>-0.14771859146725824</v>
      </c>
    </row>
    <row r="11182" spans="1:10" x14ac:dyDescent="0.2">
      <c r="A11182">
        <v>35240259</v>
      </c>
      <c r="B11182">
        <v>1423</v>
      </c>
      <c r="C11182">
        <v>5</v>
      </c>
      <c r="D11182">
        <v>4</v>
      </c>
      <c r="E11182">
        <v>5</v>
      </c>
      <c r="F11182">
        <v>3</v>
      </c>
      <c r="G11182">
        <v>2.6427965182840625</v>
      </c>
      <c r="H11182">
        <v>6.7538093307081437E-2</v>
      </c>
      <c r="I11182">
        <v>3.6405967009202524</v>
      </c>
      <c r="J11182">
        <v>-0.13037252607258981</v>
      </c>
    </row>
    <row r="11183" spans="1:10" x14ac:dyDescent="0.2">
      <c r="A11183">
        <v>35240260</v>
      </c>
      <c r="B11183">
        <v>508</v>
      </c>
      <c r="C11183">
        <v>2</v>
      </c>
      <c r="D11183">
        <v>1</v>
      </c>
      <c r="E11183">
        <v>4</v>
      </c>
      <c r="F11183">
        <v>4</v>
      </c>
      <c r="G11183">
        <v>-0.53684260707934572</v>
      </c>
      <c r="H11183">
        <v>-1.1318330602344933</v>
      </c>
      <c r="I11183">
        <v>0.44838962226563622</v>
      </c>
      <c r="J11183">
        <v>-2.6862815386710343E-2</v>
      </c>
    </row>
    <row r="11184" spans="1:10" x14ac:dyDescent="0.2">
      <c r="A11184">
        <v>35240261</v>
      </c>
      <c r="B11184">
        <v>324</v>
      </c>
      <c r="C11184">
        <v>3</v>
      </c>
      <c r="D11184">
        <v>1</v>
      </c>
      <c r="E11184">
        <v>1</v>
      </c>
      <c r="F11184">
        <v>3</v>
      </c>
      <c r="G11184">
        <v>-0.13089715762312196</v>
      </c>
      <c r="H11184">
        <v>-0.86620197071268834</v>
      </c>
      <c r="I11184">
        <v>-0.81262661433335848</v>
      </c>
      <c r="J11184">
        <v>-0.23882327350352756</v>
      </c>
    </row>
    <row r="11185" spans="1:10" x14ac:dyDescent="0.2">
      <c r="A11185">
        <v>35240262</v>
      </c>
      <c r="B11185">
        <v>375</v>
      </c>
      <c r="C11185">
        <v>3</v>
      </c>
      <c r="D11185">
        <v>1</v>
      </c>
      <c r="E11185">
        <v>3</v>
      </c>
      <c r="F11185">
        <v>3</v>
      </c>
      <c r="G11185">
        <v>-0.33697093382008408</v>
      </c>
      <c r="H11185">
        <v>-1.4078857766981661</v>
      </c>
      <c r="I11185">
        <v>-0.29809518830447085</v>
      </c>
      <c r="J11185">
        <v>-0.18631642510118432</v>
      </c>
    </row>
    <row r="11186" spans="1:10" x14ac:dyDescent="0.2">
      <c r="A11186">
        <v>35240263</v>
      </c>
      <c r="B11186">
        <v>390</v>
      </c>
      <c r="C11186">
        <v>2</v>
      </c>
      <c r="D11186">
        <v>1</v>
      </c>
      <c r="E11186">
        <v>2</v>
      </c>
      <c r="F11186">
        <v>4</v>
      </c>
      <c r="G11186">
        <v>-0.5235648022566145</v>
      </c>
      <c r="H11186">
        <v>-1.30218182352282</v>
      </c>
      <c r="I11186">
        <v>-0.56767413250778598</v>
      </c>
      <c r="J11186">
        <v>-4.3887464850265345E-2</v>
      </c>
    </row>
    <row r="11187" spans="1:10" x14ac:dyDescent="0.2">
      <c r="A11187">
        <v>35240265</v>
      </c>
      <c r="B11187">
        <v>391</v>
      </c>
      <c r="C11187">
        <v>2</v>
      </c>
      <c r="D11187">
        <v>1</v>
      </c>
      <c r="E11187">
        <v>3</v>
      </c>
      <c r="F11187">
        <v>3</v>
      </c>
      <c r="G11187">
        <v>-0.69881893515007776</v>
      </c>
      <c r="H11187">
        <v>-1.0314573160424967</v>
      </c>
      <c r="I11187">
        <v>-0.24964388132480808</v>
      </c>
      <c r="J11187">
        <v>-0.19297808762733498</v>
      </c>
    </row>
    <row r="11188" spans="1:10" x14ac:dyDescent="0.2">
      <c r="A11188">
        <v>35240266</v>
      </c>
      <c r="B11188">
        <v>452</v>
      </c>
      <c r="C11188">
        <v>2</v>
      </c>
      <c r="D11188">
        <v>1</v>
      </c>
      <c r="E11188">
        <v>2</v>
      </c>
      <c r="F11188">
        <v>3</v>
      </c>
      <c r="G11188">
        <v>-0.52884370770738065</v>
      </c>
      <c r="H11188">
        <v>-1.1899550426151442</v>
      </c>
      <c r="I11188">
        <v>-0.34901874124357357</v>
      </c>
      <c r="J11188">
        <v>-0.17446207451721379</v>
      </c>
    </row>
    <row r="11189" spans="1:10" x14ac:dyDescent="0.2">
      <c r="A11189">
        <v>35240267</v>
      </c>
      <c r="B11189">
        <v>38</v>
      </c>
    </row>
    <row r="11190" spans="1:10" x14ac:dyDescent="0.2">
      <c r="A11190">
        <v>35240268</v>
      </c>
      <c r="B11190">
        <v>781</v>
      </c>
      <c r="C11190">
        <v>2</v>
      </c>
      <c r="D11190">
        <v>1</v>
      </c>
      <c r="E11190">
        <v>4</v>
      </c>
      <c r="F11190">
        <v>3</v>
      </c>
      <c r="G11190">
        <v>-0.68473504243040884</v>
      </c>
      <c r="H11190">
        <v>-0.80112417457233043</v>
      </c>
      <c r="I11190">
        <v>0.54402448223371391</v>
      </c>
      <c r="J11190">
        <v>-0.28202660142775715</v>
      </c>
    </row>
    <row r="11191" spans="1:10" x14ac:dyDescent="0.2">
      <c r="A11191">
        <v>35240269</v>
      </c>
      <c r="B11191">
        <v>857</v>
      </c>
      <c r="C11191">
        <v>2</v>
      </c>
      <c r="D11191">
        <v>1</v>
      </c>
      <c r="E11191">
        <v>5</v>
      </c>
      <c r="F11191">
        <v>3</v>
      </c>
      <c r="G11191">
        <v>-0.48022876999857333</v>
      </c>
      <c r="H11191">
        <v>-0.83282989169432042</v>
      </c>
      <c r="I11191">
        <v>0.64689366689741479</v>
      </c>
      <c r="J11191">
        <v>-0.34744605226767222</v>
      </c>
    </row>
    <row r="11192" spans="1:10" x14ac:dyDescent="0.2">
      <c r="A11192">
        <v>35240270</v>
      </c>
      <c r="B11192">
        <v>554</v>
      </c>
      <c r="C11192">
        <v>3</v>
      </c>
      <c r="D11192">
        <v>2</v>
      </c>
      <c r="E11192">
        <v>4</v>
      </c>
      <c r="F11192">
        <v>4</v>
      </c>
      <c r="G11192">
        <v>-0.18542138595655994</v>
      </c>
      <c r="H11192">
        <v>-0.66630218158371357</v>
      </c>
      <c r="I11192">
        <v>0.43938993248870817</v>
      </c>
      <c r="J11192">
        <v>3.6285231045644878E-2</v>
      </c>
    </row>
    <row r="11193" spans="1:10" x14ac:dyDescent="0.2">
      <c r="A11193">
        <v>35240271</v>
      </c>
      <c r="B11193">
        <v>273</v>
      </c>
      <c r="C11193">
        <v>3</v>
      </c>
      <c r="D11193">
        <v>1</v>
      </c>
      <c r="E11193">
        <v>4</v>
      </c>
      <c r="F11193">
        <v>3</v>
      </c>
      <c r="G11193">
        <v>-0.37658469664630734</v>
      </c>
      <c r="H11193">
        <v>-0.94265015265677576</v>
      </c>
      <c r="I11193">
        <v>0.2012379591783609</v>
      </c>
      <c r="J11193">
        <v>-0.18199552186510354</v>
      </c>
    </row>
    <row r="11194" spans="1:10" x14ac:dyDescent="0.2">
      <c r="A11194">
        <v>35240272</v>
      </c>
      <c r="B11194">
        <v>1441</v>
      </c>
      <c r="C11194">
        <v>2</v>
      </c>
      <c r="D11194">
        <v>1</v>
      </c>
      <c r="E11194">
        <v>1</v>
      </c>
      <c r="F11194">
        <v>4</v>
      </c>
      <c r="G11194">
        <v>-0.59793150424531127</v>
      </c>
      <c r="H11194">
        <v>-0.84018693504818309</v>
      </c>
      <c r="I11194">
        <v>-0.80081543362155772</v>
      </c>
      <c r="J11194">
        <v>0.21245021545056231</v>
      </c>
    </row>
    <row r="11195" spans="1:10" x14ac:dyDescent="0.2">
      <c r="A11195">
        <v>35240273</v>
      </c>
      <c r="B11195">
        <v>292</v>
      </c>
      <c r="C11195">
        <v>1</v>
      </c>
      <c r="D11195">
        <v>1</v>
      </c>
      <c r="E11195">
        <v>2</v>
      </c>
      <c r="F11195">
        <v>4</v>
      </c>
      <c r="G11195">
        <v>-1.3772665678730283</v>
      </c>
      <c r="H11195">
        <v>-1.3881297119132492</v>
      </c>
      <c r="I11195">
        <v>-0.58510463367529997</v>
      </c>
      <c r="J11195">
        <v>-3.2872145303529832E-2</v>
      </c>
    </row>
    <row r="11196" spans="1:10" x14ac:dyDescent="0.2">
      <c r="A11196">
        <v>35240274</v>
      </c>
      <c r="B11196">
        <v>546</v>
      </c>
      <c r="C11196">
        <v>1</v>
      </c>
      <c r="D11196">
        <v>5</v>
      </c>
      <c r="E11196">
        <v>1</v>
      </c>
      <c r="F11196">
        <v>4</v>
      </c>
      <c r="G11196">
        <v>-1.2679376073660211</v>
      </c>
      <c r="H11196">
        <v>1.0319333974444953</v>
      </c>
      <c r="I11196">
        <v>-0.95009636528315866</v>
      </c>
      <c r="J11196">
        <v>0.64216294594660916</v>
      </c>
    </row>
    <row r="11197" spans="1:10" x14ac:dyDescent="0.2">
      <c r="A11197">
        <v>35240275</v>
      </c>
      <c r="B11197">
        <v>590</v>
      </c>
      <c r="C11197">
        <v>1</v>
      </c>
      <c r="D11197">
        <v>1</v>
      </c>
      <c r="E11197">
        <v>2</v>
      </c>
      <c r="F11197">
        <v>4</v>
      </c>
      <c r="G11197">
        <v>-1.1913799181576528</v>
      </c>
      <c r="H11197">
        <v>-0.78252346168313713</v>
      </c>
      <c r="I11197">
        <v>-0.64019528416646621</v>
      </c>
      <c r="J11197">
        <v>0.51807646185901834</v>
      </c>
    </row>
    <row r="11198" spans="1:10" x14ac:dyDescent="0.2">
      <c r="A11198">
        <v>35240276</v>
      </c>
      <c r="B11198">
        <v>516</v>
      </c>
      <c r="C11198">
        <v>1</v>
      </c>
      <c r="D11198">
        <v>1</v>
      </c>
      <c r="E11198">
        <v>2</v>
      </c>
      <c r="F11198">
        <v>4</v>
      </c>
      <c r="G11198">
        <v>-1.109333527221195</v>
      </c>
      <c r="H11198">
        <v>-0.80969414873611834</v>
      </c>
      <c r="I11198">
        <v>-0.40022455713470662</v>
      </c>
      <c r="J11198">
        <v>0.39811055994071487</v>
      </c>
    </row>
    <row r="11199" spans="1:10" x14ac:dyDescent="0.2">
      <c r="A11199">
        <v>35240277</v>
      </c>
      <c r="B11199">
        <v>683</v>
      </c>
      <c r="C11199">
        <v>4</v>
      </c>
      <c r="D11199">
        <v>5</v>
      </c>
      <c r="E11199">
        <v>1</v>
      </c>
      <c r="F11199">
        <v>5</v>
      </c>
      <c r="G11199">
        <v>0.42978671841424032</v>
      </c>
      <c r="H11199">
        <v>1.9585335087436226</v>
      </c>
      <c r="I11199">
        <v>-0.8768015814823138</v>
      </c>
      <c r="J11199">
        <v>1.7038185461825912</v>
      </c>
    </row>
    <row r="11200" spans="1:10" x14ac:dyDescent="0.2">
      <c r="A11200">
        <v>35240278</v>
      </c>
      <c r="B11200">
        <v>276</v>
      </c>
      <c r="C11200">
        <v>1</v>
      </c>
      <c r="D11200">
        <v>2</v>
      </c>
      <c r="E11200">
        <v>2</v>
      </c>
      <c r="F11200">
        <v>4</v>
      </c>
      <c r="G11200">
        <v>-1.274405624560571</v>
      </c>
      <c r="H11200">
        <v>-0.46830829950436503</v>
      </c>
      <c r="I11200">
        <v>-0.63227222543128936</v>
      </c>
      <c r="J11200">
        <v>0.4676136010475303</v>
      </c>
    </row>
    <row r="11201" spans="1:10" x14ac:dyDescent="0.2">
      <c r="A11201">
        <v>35240279</v>
      </c>
      <c r="B11201">
        <v>531</v>
      </c>
      <c r="C11201">
        <v>1</v>
      </c>
      <c r="D11201">
        <v>2</v>
      </c>
      <c r="E11201">
        <v>1</v>
      </c>
      <c r="F11201">
        <v>4</v>
      </c>
      <c r="G11201">
        <v>-1.3242974328901553</v>
      </c>
      <c r="H11201">
        <v>-0.43654764055650991</v>
      </c>
      <c r="I11201">
        <v>-0.79319349816851081</v>
      </c>
      <c r="J11201">
        <v>0.59485284431326335</v>
      </c>
    </row>
    <row r="11202" spans="1:10" x14ac:dyDescent="0.2">
      <c r="A11202">
        <v>35240280</v>
      </c>
      <c r="B11202">
        <v>587</v>
      </c>
      <c r="C11202">
        <v>1</v>
      </c>
      <c r="D11202">
        <v>3</v>
      </c>
      <c r="E11202">
        <v>1</v>
      </c>
      <c r="F11202">
        <v>5</v>
      </c>
      <c r="G11202">
        <v>-0.95334929002779023</v>
      </c>
      <c r="H11202">
        <v>-0.42988829156336544</v>
      </c>
      <c r="I11202">
        <v>-0.93829318312855681</v>
      </c>
      <c r="J11202">
        <v>0.94334830495499666</v>
      </c>
    </row>
    <row r="11203" spans="1:10" x14ac:dyDescent="0.2">
      <c r="A11203">
        <v>35240281</v>
      </c>
      <c r="B11203">
        <v>598</v>
      </c>
      <c r="C11203">
        <v>1</v>
      </c>
      <c r="D11203">
        <v>1</v>
      </c>
      <c r="E11203">
        <v>1</v>
      </c>
      <c r="F11203">
        <v>4</v>
      </c>
      <c r="G11203">
        <v>-1.1423715266152468</v>
      </c>
      <c r="H11203">
        <v>-0.92952868248162934</v>
      </c>
      <c r="I11203">
        <v>-0.84011901601587746</v>
      </c>
      <c r="J11203">
        <v>0.31113168202066638</v>
      </c>
    </row>
    <row r="11204" spans="1:10" x14ac:dyDescent="0.2">
      <c r="A11204">
        <v>35240282</v>
      </c>
      <c r="B11204">
        <v>398</v>
      </c>
      <c r="C11204">
        <v>1</v>
      </c>
      <c r="D11204">
        <v>1</v>
      </c>
      <c r="E11204">
        <v>1</v>
      </c>
      <c r="F11204">
        <v>4</v>
      </c>
      <c r="G11204">
        <v>-1.4789617407354214</v>
      </c>
      <c r="H11204">
        <v>-0.86928860384751228</v>
      </c>
      <c r="I11204">
        <v>-0.71687378989005335</v>
      </c>
      <c r="J11204">
        <v>0.56064724611519678</v>
      </c>
    </row>
    <row r="11205" spans="1:10" x14ac:dyDescent="0.2">
      <c r="A11205">
        <v>35240284</v>
      </c>
      <c r="B11205">
        <v>1301</v>
      </c>
      <c r="C11205">
        <v>3</v>
      </c>
      <c r="D11205">
        <v>3</v>
      </c>
      <c r="E11205">
        <v>1</v>
      </c>
      <c r="F11205">
        <v>5</v>
      </c>
      <c r="G11205">
        <v>-0.16733681994345351</v>
      </c>
      <c r="H11205">
        <v>-4.7046752733561459E-2</v>
      </c>
      <c r="I11205">
        <v>-0.80837761641136185</v>
      </c>
      <c r="J11205">
        <v>0.844431649380602</v>
      </c>
    </row>
    <row r="11206" spans="1:10" x14ac:dyDescent="0.2">
      <c r="A11206">
        <v>35240285</v>
      </c>
      <c r="B11206">
        <v>634</v>
      </c>
      <c r="C11206">
        <v>1</v>
      </c>
      <c r="D11206">
        <v>2</v>
      </c>
      <c r="E11206">
        <v>1</v>
      </c>
      <c r="F11206">
        <v>4</v>
      </c>
      <c r="G11206">
        <v>-1.21088047819416</v>
      </c>
      <c r="H11206">
        <v>-0.52397168336749578</v>
      </c>
      <c r="I11206">
        <v>-0.73991961877267709</v>
      </c>
      <c r="J11206">
        <v>0.41355811760441419</v>
      </c>
    </row>
    <row r="11207" spans="1:10" x14ac:dyDescent="0.2">
      <c r="A11207">
        <v>35240286</v>
      </c>
      <c r="B11207">
        <v>891</v>
      </c>
      <c r="C11207">
        <v>1</v>
      </c>
      <c r="D11207">
        <v>1</v>
      </c>
      <c r="E11207">
        <v>2</v>
      </c>
      <c r="F11207">
        <v>4</v>
      </c>
      <c r="G11207">
        <v>-1.1130854617108574</v>
      </c>
      <c r="H11207">
        <v>-0.99170420338620269</v>
      </c>
      <c r="I11207">
        <v>-0.46061934721244846</v>
      </c>
      <c r="J11207">
        <v>0.12158052456537888</v>
      </c>
    </row>
    <row r="11208" spans="1:10" x14ac:dyDescent="0.2">
      <c r="A11208">
        <v>35240287</v>
      </c>
      <c r="B11208">
        <v>634</v>
      </c>
      <c r="C11208">
        <v>1</v>
      </c>
      <c r="D11208">
        <v>1</v>
      </c>
      <c r="E11208">
        <v>2</v>
      </c>
      <c r="F11208">
        <v>4</v>
      </c>
      <c r="G11208">
        <v>-0.87261521228367944</v>
      </c>
      <c r="H11208">
        <v>-1.2959387026789571</v>
      </c>
      <c r="I11208">
        <v>-0.48371387189885373</v>
      </c>
      <c r="J11208">
        <v>8.8389466585550025E-3</v>
      </c>
    </row>
    <row r="11209" spans="1:10" x14ac:dyDescent="0.2">
      <c r="A11209">
        <v>35240288</v>
      </c>
      <c r="B11209">
        <v>405</v>
      </c>
      <c r="C11209">
        <v>2</v>
      </c>
      <c r="D11209">
        <v>1</v>
      </c>
      <c r="E11209">
        <v>2</v>
      </c>
      <c r="F11209">
        <v>4</v>
      </c>
      <c r="G11209">
        <v>-0.7364999748718859</v>
      </c>
      <c r="H11209">
        <v>-1.1060088810649955</v>
      </c>
      <c r="I11209">
        <v>-0.57478860148449817</v>
      </c>
      <c r="J11209">
        <v>0.37000916570371023</v>
      </c>
    </row>
    <row r="11210" spans="1:10" x14ac:dyDescent="0.2">
      <c r="A11210">
        <v>35240289</v>
      </c>
      <c r="B11210">
        <v>879</v>
      </c>
      <c r="C11210">
        <v>5</v>
      </c>
      <c r="D11210">
        <v>3</v>
      </c>
      <c r="E11210">
        <v>3</v>
      </c>
      <c r="F11210">
        <v>4</v>
      </c>
      <c r="G11210">
        <v>1.0110386221044503</v>
      </c>
      <c r="H11210">
        <v>-0.34925867436225505</v>
      </c>
      <c r="I11210">
        <v>-0.12547742777579682</v>
      </c>
      <c r="J11210">
        <v>0.20686557794199686</v>
      </c>
    </row>
    <row r="11211" spans="1:10" x14ac:dyDescent="0.2">
      <c r="A11211">
        <v>35240290</v>
      </c>
      <c r="B11211">
        <v>595</v>
      </c>
      <c r="C11211">
        <v>4</v>
      </c>
      <c r="D11211">
        <v>1</v>
      </c>
      <c r="E11211">
        <v>5</v>
      </c>
      <c r="F11211">
        <v>2</v>
      </c>
      <c r="G11211">
        <v>3.2482811099262821E-2</v>
      </c>
      <c r="H11211">
        <v>-0.91187629020550076</v>
      </c>
      <c r="I11211">
        <v>1.9076815865320882</v>
      </c>
      <c r="J11211">
        <v>-0.44293788643893794</v>
      </c>
    </row>
    <row r="11212" spans="1:10" x14ac:dyDescent="0.2">
      <c r="A11212">
        <v>35240291</v>
      </c>
      <c r="B11212">
        <v>560</v>
      </c>
      <c r="C11212">
        <v>1</v>
      </c>
      <c r="D11212">
        <v>1</v>
      </c>
      <c r="E11212">
        <v>2</v>
      </c>
      <c r="F11212">
        <v>4</v>
      </c>
      <c r="G11212">
        <v>-0.7880649227359835</v>
      </c>
      <c r="H11212">
        <v>-1.1344274479943475</v>
      </c>
      <c r="I11212">
        <v>-0.39872358995651647</v>
      </c>
      <c r="J11212">
        <v>0.29317244192930192</v>
      </c>
    </row>
    <row r="11213" spans="1:10" x14ac:dyDescent="0.2">
      <c r="A11213">
        <v>35240292</v>
      </c>
      <c r="B11213">
        <v>989</v>
      </c>
      <c r="C11213">
        <v>3</v>
      </c>
      <c r="D11213">
        <v>2</v>
      </c>
      <c r="E11213">
        <v>4</v>
      </c>
      <c r="F11213">
        <v>4</v>
      </c>
      <c r="G11213">
        <v>-0.26562660166429169</v>
      </c>
      <c r="H11213">
        <v>-0.64616580758585052</v>
      </c>
      <c r="I11213">
        <v>0.51905421288413689</v>
      </c>
      <c r="J11213">
        <v>0.38548244332632686</v>
      </c>
    </row>
    <row r="11214" spans="1:10" x14ac:dyDescent="0.2">
      <c r="A11214">
        <v>35240293</v>
      </c>
      <c r="B11214">
        <v>751</v>
      </c>
      <c r="C11214">
        <v>3</v>
      </c>
      <c r="D11214">
        <v>1</v>
      </c>
      <c r="E11214">
        <v>4</v>
      </c>
      <c r="F11214">
        <v>4</v>
      </c>
      <c r="G11214">
        <v>-0.35042735048873219</v>
      </c>
      <c r="H11214">
        <v>-0.9072444409112852</v>
      </c>
      <c r="I11214">
        <v>9.3832733369781901E-2</v>
      </c>
      <c r="J11214">
        <v>7.9218915403208245E-2</v>
      </c>
    </row>
    <row r="11215" spans="1:10" x14ac:dyDescent="0.2">
      <c r="A11215">
        <v>35240297</v>
      </c>
      <c r="B11215">
        <v>401</v>
      </c>
      <c r="C11215">
        <v>4</v>
      </c>
      <c r="D11215">
        <v>3</v>
      </c>
      <c r="E11215">
        <v>3</v>
      </c>
      <c r="F11215">
        <v>4</v>
      </c>
      <c r="G11215">
        <v>0.29622338116292768</v>
      </c>
      <c r="H11215">
        <v>-0.2115734018355469</v>
      </c>
      <c r="I11215">
        <v>-0.29522205406648233</v>
      </c>
      <c r="J11215">
        <v>5.5417727794644309E-2</v>
      </c>
    </row>
    <row r="11216" spans="1:10" x14ac:dyDescent="0.2">
      <c r="A11216">
        <v>35240298</v>
      </c>
      <c r="B11216">
        <v>725</v>
      </c>
      <c r="C11216">
        <v>1</v>
      </c>
      <c r="D11216">
        <v>1</v>
      </c>
      <c r="E11216">
        <v>2</v>
      </c>
      <c r="F11216">
        <v>4</v>
      </c>
      <c r="G11216">
        <v>-1.0602423670391792</v>
      </c>
      <c r="H11216">
        <v>-1.1028493809638078</v>
      </c>
      <c r="I11216">
        <v>-0.40812760842132823</v>
      </c>
      <c r="J11216">
        <v>7.2855696021716043E-2</v>
      </c>
    </row>
    <row r="11217" spans="1:10" x14ac:dyDescent="0.2">
      <c r="A11217">
        <v>35240299</v>
      </c>
      <c r="B11217">
        <v>639</v>
      </c>
      <c r="C11217">
        <v>1</v>
      </c>
      <c r="D11217">
        <v>1</v>
      </c>
      <c r="E11217">
        <v>2</v>
      </c>
      <c r="F11217">
        <v>3</v>
      </c>
      <c r="G11217">
        <v>-0.93475543619640744</v>
      </c>
      <c r="H11217">
        <v>-1.2278216797672432</v>
      </c>
      <c r="I11217">
        <v>-0.35688745297552388</v>
      </c>
      <c r="J11217">
        <v>-9.0761972735652952E-2</v>
      </c>
    </row>
    <row r="11218" spans="1:10" x14ac:dyDescent="0.2">
      <c r="A11218">
        <v>35240301</v>
      </c>
      <c r="B11218">
        <v>1112</v>
      </c>
      <c r="C11218">
        <v>1</v>
      </c>
      <c r="D11218">
        <v>3</v>
      </c>
      <c r="E11218">
        <v>2</v>
      </c>
      <c r="F11218">
        <v>4</v>
      </c>
      <c r="G11218">
        <v>-0.80155792724255082</v>
      </c>
      <c r="H11218">
        <v>-0.42757316961564362</v>
      </c>
      <c r="I11218">
        <v>-0.67912431872809753</v>
      </c>
      <c r="J11218">
        <v>0.34801208519260951</v>
      </c>
    </row>
    <row r="11219" spans="1:10" x14ac:dyDescent="0.2">
      <c r="A11219">
        <v>35240302</v>
      </c>
      <c r="B11219">
        <v>678</v>
      </c>
      <c r="C11219">
        <v>1</v>
      </c>
      <c r="D11219">
        <v>1</v>
      </c>
      <c r="E11219">
        <v>1</v>
      </c>
      <c r="F11219">
        <v>4</v>
      </c>
      <c r="G11219">
        <v>-1.1062389741276575</v>
      </c>
      <c r="H11219">
        <v>-0.87634450603670433</v>
      </c>
      <c r="I11219">
        <v>-0.79991676122261468</v>
      </c>
      <c r="J11219">
        <v>0.33084245242007693</v>
      </c>
    </row>
    <row r="11220" spans="1:10" x14ac:dyDescent="0.2">
      <c r="A11220">
        <v>35240303</v>
      </c>
      <c r="B11220">
        <v>432</v>
      </c>
      <c r="C11220">
        <v>1</v>
      </c>
      <c r="D11220">
        <v>3</v>
      </c>
      <c r="E11220">
        <v>1</v>
      </c>
      <c r="F11220">
        <v>4</v>
      </c>
      <c r="G11220">
        <v>-1.1696896657509985</v>
      </c>
      <c r="H11220">
        <v>-0.41749985178584759</v>
      </c>
      <c r="I11220">
        <v>-0.89802105023672862</v>
      </c>
      <c r="J11220">
        <v>0.56339405018572131</v>
      </c>
    </row>
    <row r="11221" spans="1:10" x14ac:dyDescent="0.2">
      <c r="A11221">
        <v>35240304</v>
      </c>
      <c r="B11221">
        <v>520</v>
      </c>
      <c r="C11221">
        <v>1</v>
      </c>
      <c r="D11221">
        <v>1</v>
      </c>
      <c r="E11221">
        <v>3</v>
      </c>
      <c r="F11221">
        <v>4</v>
      </c>
      <c r="G11221">
        <v>-0.95421743485040422</v>
      </c>
      <c r="H11221">
        <v>-1.1659553506956497</v>
      </c>
      <c r="I11221">
        <v>-0.27504317200962264</v>
      </c>
      <c r="J11221">
        <v>-6.2122259736662411E-2</v>
      </c>
    </row>
    <row r="11222" spans="1:10" x14ac:dyDescent="0.2">
      <c r="A11222">
        <v>35240305</v>
      </c>
      <c r="B11222">
        <v>313</v>
      </c>
      <c r="C11222">
        <v>1</v>
      </c>
      <c r="D11222">
        <v>1</v>
      </c>
      <c r="E11222">
        <v>2</v>
      </c>
      <c r="F11222">
        <v>3</v>
      </c>
      <c r="G11222">
        <v>-0.84669244319819759</v>
      </c>
      <c r="H11222">
        <v>-1.4078610733144514</v>
      </c>
      <c r="I11222">
        <v>-0.57953454596271858</v>
      </c>
      <c r="J11222">
        <v>-0.1181907369423672</v>
      </c>
    </row>
    <row r="11223" spans="1:10" x14ac:dyDescent="0.2">
      <c r="A11223">
        <v>35240307</v>
      </c>
      <c r="B11223">
        <v>1015</v>
      </c>
      <c r="C11223">
        <v>4</v>
      </c>
      <c r="D11223">
        <v>5</v>
      </c>
      <c r="E11223">
        <v>1</v>
      </c>
      <c r="F11223">
        <v>5</v>
      </c>
      <c r="G11223">
        <v>0.51189454147751412</v>
      </c>
      <c r="H11223">
        <v>2.8319102239437726</v>
      </c>
      <c r="I11223">
        <v>-0.82440021180463052</v>
      </c>
      <c r="J11223">
        <v>1.5118718799657369</v>
      </c>
    </row>
    <row r="11224" spans="1:10" x14ac:dyDescent="0.2">
      <c r="A11224">
        <v>35240317</v>
      </c>
      <c r="B11224">
        <v>821</v>
      </c>
      <c r="C11224">
        <v>4</v>
      </c>
      <c r="D11224">
        <v>2</v>
      </c>
      <c r="E11224">
        <v>4</v>
      </c>
      <c r="F11224">
        <v>3</v>
      </c>
      <c r="G11224">
        <v>0.35013361526177422</v>
      </c>
      <c r="H11224">
        <v>-0.74137772654337486</v>
      </c>
      <c r="I11224">
        <v>0.25206585892758643</v>
      </c>
      <c r="J11224">
        <v>-0.35178798483668627</v>
      </c>
    </row>
    <row r="11225" spans="1:10" x14ac:dyDescent="0.2">
      <c r="A11225">
        <v>35240318</v>
      </c>
      <c r="B11225">
        <v>838</v>
      </c>
      <c r="C11225">
        <v>2</v>
      </c>
      <c r="D11225">
        <v>3</v>
      </c>
      <c r="E11225">
        <v>1</v>
      </c>
      <c r="F11225">
        <v>4</v>
      </c>
      <c r="G11225">
        <v>-0.55375895897933236</v>
      </c>
      <c r="H11225">
        <v>-0.20452540780570042</v>
      </c>
      <c r="I11225">
        <v>-0.90183277840429799</v>
      </c>
      <c r="J11225">
        <v>-3.6726849484899932E-2</v>
      </c>
    </row>
    <row r="11226" spans="1:10" x14ac:dyDescent="0.2">
      <c r="A11226">
        <v>35240319</v>
      </c>
      <c r="B11226">
        <v>497</v>
      </c>
      <c r="C11226">
        <v>1</v>
      </c>
      <c r="D11226">
        <v>1</v>
      </c>
      <c r="E11226">
        <v>2</v>
      </c>
      <c r="F11226">
        <v>4</v>
      </c>
      <c r="G11226">
        <v>-1.0639332852935466</v>
      </c>
      <c r="H11226">
        <v>-1.1331760729900848</v>
      </c>
      <c r="I11226">
        <v>-0.60856455046733304</v>
      </c>
      <c r="J11226">
        <v>2.5573495534468305E-3</v>
      </c>
    </row>
    <row r="11227" spans="1:10" x14ac:dyDescent="0.2">
      <c r="A11227">
        <v>35240320</v>
      </c>
      <c r="B11227">
        <v>552</v>
      </c>
      <c r="C11227">
        <v>5</v>
      </c>
      <c r="D11227">
        <v>1</v>
      </c>
      <c r="E11227">
        <v>3</v>
      </c>
      <c r="F11227">
        <v>3</v>
      </c>
      <c r="G11227">
        <v>2.1470550113121778</v>
      </c>
      <c r="H11227">
        <v>-1.0319721909223785</v>
      </c>
      <c r="I11227">
        <v>-0.29272602935258096</v>
      </c>
      <c r="J11227">
        <v>-0.34983819270032313</v>
      </c>
    </row>
    <row r="11228" spans="1:10" x14ac:dyDescent="0.2">
      <c r="A11228">
        <v>35240321</v>
      </c>
      <c r="B11228">
        <v>793</v>
      </c>
      <c r="C11228">
        <v>2</v>
      </c>
      <c r="D11228">
        <v>1</v>
      </c>
      <c r="E11228">
        <v>2</v>
      </c>
      <c r="F11228">
        <v>3</v>
      </c>
      <c r="G11228">
        <v>-0.48246762368039942</v>
      </c>
      <c r="H11228">
        <v>-0.98598381357472065</v>
      </c>
      <c r="I11228">
        <v>-0.69194174961616772</v>
      </c>
      <c r="J11228">
        <v>-0.26170300776295141</v>
      </c>
    </row>
    <row r="11229" spans="1:10" x14ac:dyDescent="0.2">
      <c r="A11229">
        <v>35240322</v>
      </c>
      <c r="B11229">
        <v>496</v>
      </c>
      <c r="C11229">
        <v>1</v>
      </c>
      <c r="D11229">
        <v>1</v>
      </c>
      <c r="E11229">
        <v>2</v>
      </c>
      <c r="F11229">
        <v>4</v>
      </c>
      <c r="G11229">
        <v>-0.87842312853732363</v>
      </c>
      <c r="H11229">
        <v>-1.3500068147787199</v>
      </c>
      <c r="I11229">
        <v>-0.51447521601378587</v>
      </c>
      <c r="J11229">
        <v>-3.5055361187006973E-2</v>
      </c>
    </row>
    <row r="11230" spans="1:10" x14ac:dyDescent="0.2">
      <c r="A11230">
        <v>35240323</v>
      </c>
      <c r="B11230">
        <v>520</v>
      </c>
      <c r="C11230">
        <v>2</v>
      </c>
      <c r="D11230">
        <v>1</v>
      </c>
      <c r="E11230">
        <v>2</v>
      </c>
      <c r="F11230">
        <v>3</v>
      </c>
      <c r="G11230">
        <v>-0.71039232792063711</v>
      </c>
      <c r="H11230">
        <v>-1.3165102408046776</v>
      </c>
      <c r="I11230">
        <v>-0.70214376201388884</v>
      </c>
      <c r="J11230">
        <v>-0.15047874369440484</v>
      </c>
    </row>
    <row r="11231" spans="1:10" x14ac:dyDescent="0.2">
      <c r="A11231">
        <v>35240324</v>
      </c>
      <c r="B11231">
        <v>800</v>
      </c>
      <c r="C11231">
        <v>3</v>
      </c>
      <c r="D11231">
        <v>2</v>
      </c>
      <c r="E11231">
        <v>1</v>
      </c>
      <c r="F11231">
        <v>3</v>
      </c>
      <c r="G11231">
        <v>-0.25330172777089949</v>
      </c>
      <c r="H11231">
        <v>-0.58208110009500669</v>
      </c>
      <c r="I11231">
        <v>-0.92927387415257745</v>
      </c>
      <c r="J11231">
        <v>-0.13771431405275181</v>
      </c>
    </row>
    <row r="11232" spans="1:10" x14ac:dyDescent="0.2">
      <c r="A11232">
        <v>35240325</v>
      </c>
      <c r="B11232">
        <v>517</v>
      </c>
      <c r="C11232">
        <v>2</v>
      </c>
      <c r="D11232">
        <v>1</v>
      </c>
      <c r="E11232">
        <v>3</v>
      </c>
      <c r="F11232">
        <v>3</v>
      </c>
      <c r="G11232">
        <v>-0.60920871358848661</v>
      </c>
      <c r="H11232">
        <v>-0.90494458546056977</v>
      </c>
      <c r="I11232">
        <v>-0.18917641243164296</v>
      </c>
      <c r="J11232">
        <v>-8.1935033494074577E-2</v>
      </c>
    </row>
    <row r="11233" spans="1:10" x14ac:dyDescent="0.2">
      <c r="A11233">
        <v>35240326</v>
      </c>
      <c r="B11233">
        <v>514</v>
      </c>
      <c r="C11233">
        <v>2</v>
      </c>
      <c r="D11233">
        <v>1</v>
      </c>
      <c r="E11233">
        <v>3</v>
      </c>
      <c r="F11233">
        <v>3</v>
      </c>
      <c r="G11233">
        <v>-0.57868922236159026</v>
      </c>
      <c r="H11233">
        <v>-0.9420609593714121</v>
      </c>
      <c r="I11233">
        <v>-7.8386970303103834E-2</v>
      </c>
      <c r="J11233">
        <v>-0.39685531228725823</v>
      </c>
    </row>
    <row r="11234" spans="1:10" x14ac:dyDescent="0.2">
      <c r="A11234">
        <v>35240327</v>
      </c>
      <c r="B11234">
        <v>472</v>
      </c>
      <c r="C11234">
        <v>2</v>
      </c>
      <c r="D11234">
        <v>2</v>
      </c>
      <c r="E11234">
        <v>3</v>
      </c>
      <c r="F11234">
        <v>3</v>
      </c>
      <c r="G11234">
        <v>-0.46128481857433323</v>
      </c>
      <c r="H11234">
        <v>-0.75089776908999917</v>
      </c>
      <c r="I11234">
        <v>-6.1105378939171777E-2</v>
      </c>
      <c r="J11234">
        <v>-0.24740702408519014</v>
      </c>
    </row>
    <row r="11235" spans="1:10" x14ac:dyDescent="0.2">
      <c r="A11235">
        <v>35240328</v>
      </c>
      <c r="B11235">
        <v>503</v>
      </c>
      <c r="C11235">
        <v>4</v>
      </c>
      <c r="D11235">
        <v>1</v>
      </c>
      <c r="E11235">
        <v>5</v>
      </c>
      <c r="F11235">
        <v>3</v>
      </c>
      <c r="G11235">
        <v>0.40459796323209968</v>
      </c>
      <c r="H11235">
        <v>-0.84498694561172749</v>
      </c>
      <c r="I11235">
        <v>1.0759969517050549</v>
      </c>
      <c r="J11235">
        <v>-0.40157323974985892</v>
      </c>
    </row>
    <row r="11236" spans="1:10" x14ac:dyDescent="0.2">
      <c r="A11236">
        <v>35240329</v>
      </c>
      <c r="B11236">
        <v>622</v>
      </c>
      <c r="C11236">
        <v>3</v>
      </c>
      <c r="D11236">
        <v>2</v>
      </c>
      <c r="E11236">
        <v>3</v>
      </c>
      <c r="F11236">
        <v>3</v>
      </c>
      <c r="G11236">
        <v>-0.31500689299736784</v>
      </c>
      <c r="H11236">
        <v>-0.55632830810328482</v>
      </c>
      <c r="I11236">
        <v>-0.23043931855076424</v>
      </c>
      <c r="J11236">
        <v>-0.1355479555756241</v>
      </c>
    </row>
    <row r="11237" spans="1:10" x14ac:dyDescent="0.2">
      <c r="A11237">
        <v>35240330</v>
      </c>
      <c r="B11237">
        <v>570</v>
      </c>
      <c r="C11237">
        <v>2</v>
      </c>
      <c r="D11237">
        <v>5</v>
      </c>
      <c r="E11237">
        <v>2</v>
      </c>
      <c r="F11237">
        <v>4</v>
      </c>
      <c r="G11237">
        <v>-0.68301713860013735</v>
      </c>
      <c r="H11237">
        <v>1.0060565229264071</v>
      </c>
      <c r="I11237">
        <v>-0.5764808609892409</v>
      </c>
      <c r="J11237">
        <v>0.27832387282812765</v>
      </c>
    </row>
    <row r="11238" spans="1:10" x14ac:dyDescent="0.2">
      <c r="A11238">
        <v>35240331</v>
      </c>
      <c r="B11238">
        <v>813</v>
      </c>
      <c r="C11238">
        <v>3</v>
      </c>
      <c r="D11238">
        <v>3</v>
      </c>
      <c r="E11238">
        <v>2</v>
      </c>
      <c r="F11238">
        <v>4</v>
      </c>
      <c r="G11238">
        <v>-3.8346610912371779E-2</v>
      </c>
      <c r="H11238">
        <v>-0.31094840388048917</v>
      </c>
      <c r="I11238">
        <v>-0.70927592727026489</v>
      </c>
      <c r="J11238">
        <v>-3.4600677362168153E-2</v>
      </c>
    </row>
    <row r="11239" spans="1:10" x14ac:dyDescent="0.2">
      <c r="A11239">
        <v>35240332</v>
      </c>
      <c r="B11239">
        <v>478</v>
      </c>
      <c r="C11239">
        <v>4</v>
      </c>
      <c r="D11239">
        <v>3</v>
      </c>
      <c r="E11239">
        <v>3</v>
      </c>
      <c r="F11239">
        <v>3</v>
      </c>
      <c r="G11239">
        <v>0.25637194983234629</v>
      </c>
      <c r="H11239">
        <v>-0.34132332225610118</v>
      </c>
      <c r="I11239">
        <v>-0.12915683915771256</v>
      </c>
      <c r="J11239">
        <v>-0.2401101397531536</v>
      </c>
    </row>
    <row r="11240" spans="1:10" x14ac:dyDescent="0.2">
      <c r="A11240">
        <v>35240333</v>
      </c>
      <c r="B11240">
        <v>374</v>
      </c>
      <c r="C11240">
        <v>3</v>
      </c>
      <c r="D11240">
        <v>1</v>
      </c>
      <c r="E11240">
        <v>5</v>
      </c>
      <c r="F11240">
        <v>2</v>
      </c>
      <c r="G11240">
        <v>-0.14068167573120896</v>
      </c>
      <c r="H11240">
        <v>-0.94617363860786274</v>
      </c>
      <c r="I11240">
        <v>0.87644524120239997</v>
      </c>
      <c r="J11240">
        <v>-0.43999829626100562</v>
      </c>
    </row>
    <row r="11241" spans="1:10" x14ac:dyDescent="0.2">
      <c r="A11241">
        <v>35240334</v>
      </c>
      <c r="B11241">
        <v>426</v>
      </c>
      <c r="C11241">
        <v>3</v>
      </c>
      <c r="D11241">
        <v>1</v>
      </c>
      <c r="E11241">
        <v>5</v>
      </c>
      <c r="F11241">
        <v>2</v>
      </c>
      <c r="G11241">
        <v>-6.2159735303143948E-2</v>
      </c>
      <c r="H11241">
        <v>-0.76875518875785054</v>
      </c>
      <c r="I11241">
        <v>1.1285980768030828</v>
      </c>
      <c r="J11241">
        <v>-0.49791410408910941</v>
      </c>
    </row>
    <row r="11242" spans="1:10" x14ac:dyDescent="0.2">
      <c r="A11242">
        <v>35240335</v>
      </c>
      <c r="B11242">
        <v>405</v>
      </c>
      <c r="C11242">
        <v>4</v>
      </c>
      <c r="D11242">
        <v>2</v>
      </c>
      <c r="E11242">
        <v>3</v>
      </c>
      <c r="F11242">
        <v>2</v>
      </c>
      <c r="G11242">
        <v>0.15795074381657315</v>
      </c>
      <c r="H11242">
        <v>-0.66132969114564233</v>
      </c>
      <c r="I11242">
        <v>-0.14499272490727783</v>
      </c>
      <c r="J11242">
        <v>-0.42673598052014744</v>
      </c>
    </row>
    <row r="11243" spans="1:10" x14ac:dyDescent="0.2">
      <c r="A11243">
        <v>35240336</v>
      </c>
      <c r="B11243">
        <v>482</v>
      </c>
      <c r="C11243">
        <v>3</v>
      </c>
      <c r="D11243">
        <v>1</v>
      </c>
      <c r="E11243">
        <v>3</v>
      </c>
      <c r="F11243">
        <v>3</v>
      </c>
      <c r="G11243">
        <v>-0.2130533850028164</v>
      </c>
      <c r="H11243">
        <v>-0.79026653130518576</v>
      </c>
      <c r="I11243">
        <v>-0.17825781369308777</v>
      </c>
      <c r="J11243">
        <v>-0.29222962034482436</v>
      </c>
    </row>
    <row r="11244" spans="1:10" x14ac:dyDescent="0.2">
      <c r="A11244">
        <v>35240337</v>
      </c>
      <c r="B11244">
        <v>408</v>
      </c>
      <c r="C11244">
        <v>3</v>
      </c>
      <c r="D11244">
        <v>1</v>
      </c>
      <c r="E11244">
        <v>4</v>
      </c>
      <c r="F11244">
        <v>2</v>
      </c>
      <c r="G11244">
        <v>-0.34899465574810068</v>
      </c>
      <c r="H11244">
        <v>-0.86502106430546188</v>
      </c>
      <c r="I11244">
        <v>7.0065236038861112E-2</v>
      </c>
      <c r="J11244">
        <v>-0.431631636135546</v>
      </c>
    </row>
    <row r="11245" spans="1:10" x14ac:dyDescent="0.2">
      <c r="A11245">
        <v>35240338</v>
      </c>
      <c r="B11245">
        <v>738</v>
      </c>
      <c r="C11245">
        <v>4</v>
      </c>
      <c r="D11245">
        <v>4</v>
      </c>
      <c r="E11245">
        <v>1</v>
      </c>
      <c r="F11245">
        <v>3</v>
      </c>
      <c r="G11245">
        <v>0.50691843466386333</v>
      </c>
      <c r="H11245">
        <v>0.317874295477244</v>
      </c>
      <c r="I11245">
        <v>-1.1118586542156643</v>
      </c>
      <c r="J11245">
        <v>-0.12585869274391404</v>
      </c>
    </row>
    <row r="11246" spans="1:10" x14ac:dyDescent="0.2">
      <c r="A11246">
        <v>35240339</v>
      </c>
      <c r="B11246">
        <v>1260</v>
      </c>
      <c r="C11246">
        <v>5</v>
      </c>
      <c r="D11246">
        <v>2</v>
      </c>
      <c r="E11246">
        <v>5</v>
      </c>
      <c r="F11246">
        <v>1</v>
      </c>
      <c r="G11246">
        <v>1.1631946125600465</v>
      </c>
      <c r="H11246">
        <v>-0.54859834324847223</v>
      </c>
      <c r="I11246">
        <v>2.8727432432532427</v>
      </c>
      <c r="J11246">
        <v>-0.72730769674510243</v>
      </c>
    </row>
    <row r="11247" spans="1:10" x14ac:dyDescent="0.2">
      <c r="A11247">
        <v>35240340</v>
      </c>
      <c r="B11247">
        <v>405</v>
      </c>
      <c r="C11247">
        <v>3</v>
      </c>
      <c r="D11247">
        <v>1</v>
      </c>
      <c r="E11247">
        <v>4</v>
      </c>
      <c r="F11247">
        <v>2</v>
      </c>
      <c r="G11247">
        <v>-0.20847123555723221</v>
      </c>
      <c r="H11247">
        <v>-0.86064449065513327</v>
      </c>
      <c r="I11247">
        <v>0.15714763100575135</v>
      </c>
      <c r="J11247">
        <v>-0.47132261370431183</v>
      </c>
    </row>
    <row r="11248" spans="1:10" x14ac:dyDescent="0.2">
      <c r="A11248">
        <v>35240341</v>
      </c>
      <c r="B11248">
        <v>822</v>
      </c>
      <c r="C11248">
        <v>3</v>
      </c>
      <c r="D11248">
        <v>3</v>
      </c>
      <c r="E11248">
        <v>1</v>
      </c>
      <c r="F11248">
        <v>4</v>
      </c>
      <c r="G11248">
        <v>-0.16813742480092939</v>
      </c>
      <c r="H11248">
        <v>-0.17729963846431385</v>
      </c>
      <c r="I11248">
        <v>-0.71229432070192511</v>
      </c>
      <c r="J11248">
        <v>7.0204605683817978E-2</v>
      </c>
    </row>
    <row r="11249" spans="1:10" x14ac:dyDescent="0.2">
      <c r="A11249">
        <v>35240342</v>
      </c>
      <c r="B11249">
        <v>755</v>
      </c>
      <c r="C11249">
        <v>4</v>
      </c>
      <c r="D11249">
        <v>2</v>
      </c>
      <c r="E11249">
        <v>5</v>
      </c>
      <c r="F11249">
        <v>3</v>
      </c>
      <c r="G11249">
        <v>0.24721520305757455</v>
      </c>
      <c r="H11249">
        <v>-0.57576395548097414</v>
      </c>
      <c r="I11249">
        <v>1.9520019793817487</v>
      </c>
      <c r="J11249">
        <v>-0.30570197022910989</v>
      </c>
    </row>
    <row r="11250" spans="1:10" x14ac:dyDescent="0.2">
      <c r="A11250">
        <v>35240343</v>
      </c>
      <c r="B11250">
        <v>365</v>
      </c>
      <c r="C11250">
        <v>2</v>
      </c>
      <c r="D11250">
        <v>1</v>
      </c>
      <c r="E11250">
        <v>3</v>
      </c>
      <c r="F11250">
        <v>3</v>
      </c>
      <c r="G11250">
        <v>-0.49979520513108822</v>
      </c>
      <c r="H11250">
        <v>-1.4140662121342289</v>
      </c>
      <c r="I11250">
        <v>-0.21279794548651837</v>
      </c>
      <c r="J11250">
        <v>-0.28312811778602798</v>
      </c>
    </row>
    <row r="11251" spans="1:10" x14ac:dyDescent="0.2">
      <c r="A11251">
        <v>35240344</v>
      </c>
      <c r="B11251">
        <v>454</v>
      </c>
      <c r="C11251">
        <v>1</v>
      </c>
      <c r="D11251">
        <v>1</v>
      </c>
      <c r="E11251">
        <v>3</v>
      </c>
      <c r="F11251">
        <v>3</v>
      </c>
      <c r="G11251">
        <v>-0.81092608075428652</v>
      </c>
      <c r="H11251">
        <v>-0.94397105279717075</v>
      </c>
      <c r="I11251">
        <v>-6.7031827827702395E-2</v>
      </c>
      <c r="J11251">
        <v>-0.15250015404952802</v>
      </c>
    </row>
    <row r="11252" spans="1:10" x14ac:dyDescent="0.2">
      <c r="A11252">
        <v>35240345</v>
      </c>
      <c r="B11252">
        <v>522</v>
      </c>
      <c r="C11252">
        <v>3</v>
      </c>
      <c r="D11252">
        <v>2</v>
      </c>
      <c r="E11252">
        <v>3</v>
      </c>
      <c r="F11252">
        <v>3</v>
      </c>
      <c r="G11252">
        <v>-0.14759491606209871</v>
      </c>
      <c r="H11252">
        <v>-0.56840283063625807</v>
      </c>
      <c r="I11252">
        <v>-0.18439096868846844</v>
      </c>
      <c r="J11252">
        <v>-0.35167408334982686</v>
      </c>
    </row>
    <row r="11253" spans="1:10" x14ac:dyDescent="0.2">
      <c r="A11253">
        <v>35240346</v>
      </c>
      <c r="B11253">
        <v>547</v>
      </c>
      <c r="C11253">
        <v>2</v>
      </c>
      <c r="D11253">
        <v>1</v>
      </c>
      <c r="E11253">
        <v>3</v>
      </c>
      <c r="F11253">
        <v>3</v>
      </c>
      <c r="G11253">
        <v>-0.70388597150445742</v>
      </c>
      <c r="H11253">
        <v>-0.97097121813113563</v>
      </c>
      <c r="I11253">
        <v>-0.16979332116343093</v>
      </c>
      <c r="J11253">
        <v>-0.11939843144945025</v>
      </c>
    </row>
    <row r="11254" spans="1:10" x14ac:dyDescent="0.2">
      <c r="A11254">
        <v>35240347</v>
      </c>
      <c r="B11254">
        <v>458</v>
      </c>
      <c r="C11254">
        <v>1</v>
      </c>
      <c r="D11254">
        <v>2</v>
      </c>
      <c r="E11254">
        <v>2</v>
      </c>
      <c r="F11254">
        <v>3</v>
      </c>
      <c r="G11254">
        <v>-0.89608992813429245</v>
      </c>
      <c r="H11254">
        <v>-0.69085803297284909</v>
      </c>
      <c r="I11254">
        <v>-0.53463274338355771</v>
      </c>
      <c r="J11254">
        <v>-0.29109811521029899</v>
      </c>
    </row>
    <row r="11255" spans="1:10" x14ac:dyDescent="0.2">
      <c r="A11255">
        <v>35240348</v>
      </c>
      <c r="B11255">
        <v>476</v>
      </c>
      <c r="C11255">
        <v>1</v>
      </c>
      <c r="D11255">
        <v>1</v>
      </c>
      <c r="E11255">
        <v>1</v>
      </c>
      <c r="F11255">
        <v>3</v>
      </c>
      <c r="G11255">
        <v>-0.78115484464509399</v>
      </c>
      <c r="H11255">
        <v>-1.1492724338462048</v>
      </c>
      <c r="I11255">
        <v>-1.0533100978508274</v>
      </c>
      <c r="J11255">
        <v>-0.30214707019687254</v>
      </c>
    </row>
    <row r="11256" spans="1:10" x14ac:dyDescent="0.2">
      <c r="A11256">
        <v>35240349</v>
      </c>
      <c r="B11256">
        <v>604</v>
      </c>
      <c r="C11256">
        <v>1</v>
      </c>
      <c r="D11256">
        <v>2</v>
      </c>
      <c r="E11256">
        <v>1</v>
      </c>
      <c r="F11256">
        <v>4</v>
      </c>
      <c r="G11256">
        <v>-0.85645045438421619</v>
      </c>
      <c r="H11256">
        <v>-0.70668202740907016</v>
      </c>
      <c r="I11256">
        <v>-0.80676051836622253</v>
      </c>
      <c r="J11256">
        <v>4.8494474767812656E-2</v>
      </c>
    </row>
    <row r="11257" spans="1:10" x14ac:dyDescent="0.2">
      <c r="A11257">
        <v>35240350</v>
      </c>
      <c r="B11257">
        <v>737</v>
      </c>
      <c r="C11257">
        <v>2</v>
      </c>
      <c r="D11257">
        <v>1</v>
      </c>
      <c r="E11257">
        <v>2</v>
      </c>
      <c r="F11257">
        <v>3</v>
      </c>
      <c r="G11257">
        <v>-0.52532620179123568</v>
      </c>
      <c r="H11257">
        <v>-1.1791232106717666</v>
      </c>
      <c r="I11257">
        <v>-0.67696924490140475</v>
      </c>
      <c r="J11257">
        <v>-6.8223554210467247E-2</v>
      </c>
    </row>
    <row r="11258" spans="1:10" x14ac:dyDescent="0.2">
      <c r="A11258">
        <v>35240351</v>
      </c>
      <c r="B11258">
        <v>646</v>
      </c>
      <c r="C11258">
        <v>1</v>
      </c>
      <c r="D11258">
        <v>3</v>
      </c>
      <c r="E11258">
        <v>1</v>
      </c>
      <c r="F11258">
        <v>4</v>
      </c>
      <c r="G11258">
        <v>-0.92871783386769735</v>
      </c>
      <c r="H11258">
        <v>-5.2851899051447632E-2</v>
      </c>
      <c r="I11258">
        <v>-1.0363212797866412</v>
      </c>
      <c r="J11258">
        <v>0.35390344552679842</v>
      </c>
    </row>
    <row r="11259" spans="1:10" x14ac:dyDescent="0.2">
      <c r="A11259">
        <v>35240352</v>
      </c>
      <c r="B11259">
        <v>308</v>
      </c>
      <c r="C11259">
        <v>2</v>
      </c>
      <c r="D11259">
        <v>2</v>
      </c>
      <c r="E11259">
        <v>1</v>
      </c>
      <c r="F11259">
        <v>3</v>
      </c>
      <c r="G11259">
        <v>-0.58310720325864795</v>
      </c>
      <c r="H11259">
        <v>-0.68576994856298312</v>
      </c>
      <c r="I11259">
        <v>-0.76334855016746328</v>
      </c>
      <c r="J11259">
        <v>-0.18251972032089822</v>
      </c>
    </row>
    <row r="11260" spans="1:10" x14ac:dyDescent="0.2">
      <c r="A11260">
        <v>35240353</v>
      </c>
      <c r="B11260">
        <v>646</v>
      </c>
      <c r="C11260">
        <v>3</v>
      </c>
      <c r="D11260">
        <v>5</v>
      </c>
      <c r="E11260">
        <v>1</v>
      </c>
      <c r="F11260">
        <v>4</v>
      </c>
      <c r="G11260">
        <v>-0.32982270486924092</v>
      </c>
      <c r="H11260">
        <v>0.64586664608419309</v>
      </c>
      <c r="I11260">
        <v>-0.92900330851689716</v>
      </c>
      <c r="J11260">
        <v>0.41173577884929069</v>
      </c>
    </row>
    <row r="11261" spans="1:10" x14ac:dyDescent="0.2">
      <c r="A11261">
        <v>35240354</v>
      </c>
      <c r="B11261">
        <v>325</v>
      </c>
      <c r="C11261">
        <v>3</v>
      </c>
      <c r="D11261">
        <v>2</v>
      </c>
      <c r="E11261">
        <v>1</v>
      </c>
      <c r="F11261">
        <v>4</v>
      </c>
      <c r="G11261">
        <v>-0.35415994870584178</v>
      </c>
      <c r="H11261">
        <v>-0.69417949222351849</v>
      </c>
      <c r="I11261">
        <v>-1.0686709419736455</v>
      </c>
      <c r="J11261">
        <v>9.079818881571966E-2</v>
      </c>
    </row>
    <row r="11262" spans="1:10" x14ac:dyDescent="0.2">
      <c r="A11262">
        <v>35240355</v>
      </c>
      <c r="B11262">
        <v>402</v>
      </c>
      <c r="C11262">
        <v>1</v>
      </c>
      <c r="D11262">
        <v>2</v>
      </c>
      <c r="E11262">
        <v>1</v>
      </c>
      <c r="F11262">
        <v>4</v>
      </c>
      <c r="G11262">
        <v>-0.85269597777106787</v>
      </c>
      <c r="H11262">
        <v>-0.73761075837130341</v>
      </c>
      <c r="I11262">
        <v>-1.0248900845150766</v>
      </c>
      <c r="J11262">
        <v>6.4074793456080553E-2</v>
      </c>
    </row>
    <row r="11263" spans="1:10" x14ac:dyDescent="0.2">
      <c r="A11263">
        <v>35240356</v>
      </c>
      <c r="B11263">
        <v>574</v>
      </c>
      <c r="C11263">
        <v>1</v>
      </c>
      <c r="D11263">
        <v>1</v>
      </c>
      <c r="E11263">
        <v>1</v>
      </c>
      <c r="F11263">
        <v>4</v>
      </c>
      <c r="G11263">
        <v>-1.2437609488032908</v>
      </c>
      <c r="H11263">
        <v>-0.93628596752170723</v>
      </c>
      <c r="I11263">
        <v>-0.97927460688914436</v>
      </c>
      <c r="J11263">
        <v>-1.9955788190913204E-2</v>
      </c>
    </row>
    <row r="11264" spans="1:10" x14ac:dyDescent="0.2">
      <c r="A11264">
        <v>35240357</v>
      </c>
      <c r="B11264">
        <v>442</v>
      </c>
      <c r="C11264">
        <v>1</v>
      </c>
      <c r="D11264">
        <v>1</v>
      </c>
      <c r="E11264">
        <v>2</v>
      </c>
      <c r="F11264">
        <v>4</v>
      </c>
      <c r="G11264">
        <v>-1.2647318900538471</v>
      </c>
      <c r="H11264">
        <v>-1.2091732553464369</v>
      </c>
      <c r="I11264">
        <v>-0.6912654747037823</v>
      </c>
      <c r="J11264">
        <v>-1.2030858552412149E-2</v>
      </c>
    </row>
    <row r="11265" spans="1:10" x14ac:dyDescent="0.2">
      <c r="A11265">
        <v>35240358</v>
      </c>
      <c r="B11265">
        <v>792</v>
      </c>
      <c r="C11265">
        <v>1</v>
      </c>
      <c r="D11265">
        <v>1</v>
      </c>
      <c r="E11265">
        <v>1</v>
      </c>
      <c r="F11265">
        <v>3</v>
      </c>
      <c r="G11265">
        <v>-0.94746967872699983</v>
      </c>
      <c r="H11265">
        <v>-1.2600307395250259</v>
      </c>
      <c r="I11265">
        <v>-0.92598495270604897</v>
      </c>
      <c r="J11265">
        <v>-0.11779810517466113</v>
      </c>
    </row>
    <row r="11266" spans="1:10" x14ac:dyDescent="0.2">
      <c r="A11266">
        <v>35240359</v>
      </c>
      <c r="B11266">
        <v>521</v>
      </c>
      <c r="C11266">
        <v>1</v>
      </c>
      <c r="D11266">
        <v>1</v>
      </c>
      <c r="E11266">
        <v>1</v>
      </c>
      <c r="F11266">
        <v>3</v>
      </c>
      <c r="G11266">
        <v>-1.0439948595273179</v>
      </c>
      <c r="H11266">
        <v>-1.2764083681481915</v>
      </c>
      <c r="I11266">
        <v>-0.90260937356521342</v>
      </c>
      <c r="J11266">
        <v>-0.23841751422098689</v>
      </c>
    </row>
    <row r="11267" spans="1:10" x14ac:dyDescent="0.2">
      <c r="A11267">
        <v>35240363</v>
      </c>
      <c r="B11267">
        <v>620</v>
      </c>
      <c r="C11267">
        <v>1</v>
      </c>
      <c r="D11267">
        <v>1</v>
      </c>
      <c r="E11267">
        <v>2</v>
      </c>
      <c r="F11267">
        <v>4</v>
      </c>
      <c r="G11267">
        <v>-0.92502027686808552</v>
      </c>
      <c r="H11267">
        <v>-1.1822090491330768</v>
      </c>
      <c r="I11267">
        <v>-0.63344746178652456</v>
      </c>
      <c r="J11267">
        <v>-3.3512565607182354E-2</v>
      </c>
    </row>
    <row r="11268" spans="1:10" x14ac:dyDescent="0.2">
      <c r="A11268">
        <v>35240364</v>
      </c>
      <c r="B11268">
        <v>477</v>
      </c>
      <c r="C11268">
        <v>2</v>
      </c>
      <c r="D11268">
        <v>1</v>
      </c>
      <c r="E11268">
        <v>2</v>
      </c>
      <c r="F11268">
        <v>4</v>
      </c>
      <c r="G11268">
        <v>-0.62844301312224748</v>
      </c>
      <c r="H11268">
        <v>-1.0758353106186147</v>
      </c>
      <c r="I11268">
        <v>-0.65573094062410942</v>
      </c>
      <c r="J11268">
        <v>5.368190877018475E-2</v>
      </c>
    </row>
    <row r="11269" spans="1:10" x14ac:dyDescent="0.2">
      <c r="A11269">
        <v>35240365</v>
      </c>
      <c r="B11269">
        <v>420</v>
      </c>
      <c r="C11269">
        <v>2</v>
      </c>
      <c r="D11269">
        <v>1</v>
      </c>
      <c r="E11269">
        <v>2</v>
      </c>
      <c r="F11269">
        <v>4</v>
      </c>
      <c r="G11269">
        <v>-0.73031555397381542</v>
      </c>
      <c r="H11269">
        <v>-1.2089029294541709</v>
      </c>
      <c r="I11269">
        <v>-0.38929301123519178</v>
      </c>
      <c r="J11269">
        <v>-3.229065253447741E-2</v>
      </c>
    </row>
    <row r="11270" spans="1:10" x14ac:dyDescent="0.2">
      <c r="A11270">
        <v>35240366</v>
      </c>
      <c r="B11270">
        <v>642</v>
      </c>
      <c r="C11270">
        <v>2</v>
      </c>
      <c r="D11270">
        <v>1</v>
      </c>
      <c r="E11270">
        <v>3</v>
      </c>
      <c r="F11270">
        <v>3</v>
      </c>
      <c r="G11270">
        <v>-0.74902910113388443</v>
      </c>
      <c r="H11270">
        <v>-1.2705925734273755</v>
      </c>
      <c r="I11270">
        <v>-5.6713395853595146E-2</v>
      </c>
      <c r="J11270">
        <v>-0.22144307380930225</v>
      </c>
    </row>
    <row r="11271" spans="1:10" x14ac:dyDescent="0.2">
      <c r="A11271">
        <v>35240367</v>
      </c>
      <c r="B11271">
        <v>607</v>
      </c>
      <c r="C11271">
        <v>1</v>
      </c>
      <c r="D11271">
        <v>1</v>
      </c>
      <c r="E11271">
        <v>1</v>
      </c>
      <c r="F11271">
        <v>3</v>
      </c>
      <c r="G11271">
        <v>-1.1805067851530153</v>
      </c>
      <c r="H11271">
        <v>-0.98001145896095965</v>
      </c>
      <c r="I11271">
        <v>-0.96816492023391443</v>
      </c>
      <c r="J11271">
        <v>-0.11807272728847151</v>
      </c>
    </row>
    <row r="11272" spans="1:10" x14ac:dyDescent="0.2">
      <c r="A11272">
        <v>35240368</v>
      </c>
      <c r="B11272">
        <v>632</v>
      </c>
      <c r="C11272">
        <v>2</v>
      </c>
      <c r="D11272">
        <v>1</v>
      </c>
      <c r="E11272">
        <v>3</v>
      </c>
      <c r="F11272">
        <v>3</v>
      </c>
      <c r="G11272">
        <v>-0.48943574486293656</v>
      </c>
      <c r="H11272">
        <v>-1.4193537958699398</v>
      </c>
      <c r="I11272">
        <v>-6.8316783471966083E-2</v>
      </c>
      <c r="J11272">
        <v>-0.40092883545194452</v>
      </c>
    </row>
    <row r="11273" spans="1:10" x14ac:dyDescent="0.2">
      <c r="A11273">
        <v>35240369</v>
      </c>
      <c r="B11273">
        <v>662</v>
      </c>
      <c r="C11273">
        <v>3</v>
      </c>
      <c r="D11273">
        <v>1</v>
      </c>
      <c r="E11273">
        <v>3</v>
      </c>
      <c r="F11273">
        <v>3</v>
      </c>
      <c r="G11273">
        <v>-0.35535249378656664</v>
      </c>
      <c r="H11273">
        <v>-0.84186875588293142</v>
      </c>
      <c r="I11273">
        <v>-0.16665474967339275</v>
      </c>
      <c r="J11273">
        <v>-0.15529791861072301</v>
      </c>
    </row>
    <row r="11274" spans="1:10" x14ac:dyDescent="0.2">
      <c r="A11274">
        <v>35240370</v>
      </c>
      <c r="B11274">
        <v>570</v>
      </c>
      <c r="C11274">
        <v>3</v>
      </c>
      <c r="D11274">
        <v>1</v>
      </c>
      <c r="E11274">
        <v>4</v>
      </c>
      <c r="F11274">
        <v>3</v>
      </c>
      <c r="G11274">
        <v>-8.0093273393842868E-2</v>
      </c>
      <c r="H11274">
        <v>-0.98031646454280774</v>
      </c>
      <c r="I11274">
        <v>0.17540338696882518</v>
      </c>
      <c r="J11274">
        <v>-0.24097112161458162</v>
      </c>
    </row>
    <row r="11275" spans="1:10" x14ac:dyDescent="0.2">
      <c r="A11275">
        <v>35240371</v>
      </c>
      <c r="B11275">
        <v>414</v>
      </c>
      <c r="C11275">
        <v>2</v>
      </c>
      <c r="D11275">
        <v>1</v>
      </c>
      <c r="E11275">
        <v>4</v>
      </c>
      <c r="F11275">
        <v>3</v>
      </c>
      <c r="G11275">
        <v>-0.46953729415503476</v>
      </c>
      <c r="H11275">
        <v>-1.1106973565430791</v>
      </c>
      <c r="I11275">
        <v>0.27664616174582135</v>
      </c>
      <c r="J11275">
        <v>-0.36160200655227204</v>
      </c>
    </row>
    <row r="11276" spans="1:10" x14ac:dyDescent="0.2">
      <c r="A11276">
        <v>35240372</v>
      </c>
      <c r="B11276">
        <v>497</v>
      </c>
      <c r="C11276">
        <v>2</v>
      </c>
      <c r="D11276">
        <v>2</v>
      </c>
      <c r="E11276">
        <v>3</v>
      </c>
      <c r="F11276">
        <v>3</v>
      </c>
      <c r="G11276">
        <v>-0.66328188877966521</v>
      </c>
      <c r="H11276">
        <v>-0.68191542504819136</v>
      </c>
      <c r="I11276">
        <v>-6.7959187927209036E-2</v>
      </c>
      <c r="J11276">
        <v>-0.40194729924099282</v>
      </c>
    </row>
    <row r="11277" spans="1:10" x14ac:dyDescent="0.2">
      <c r="A11277">
        <v>35240373</v>
      </c>
      <c r="B11277">
        <v>401</v>
      </c>
      <c r="C11277">
        <v>3</v>
      </c>
      <c r="D11277">
        <v>2</v>
      </c>
      <c r="E11277">
        <v>3</v>
      </c>
      <c r="F11277">
        <v>3</v>
      </c>
      <c r="G11277">
        <v>-0.26027663492372033</v>
      </c>
      <c r="H11277">
        <v>-0.61841871796368064</v>
      </c>
      <c r="I11277">
        <v>7.3124541950447992E-3</v>
      </c>
      <c r="J11277">
        <v>-0.27748502805626113</v>
      </c>
    </row>
    <row r="11278" spans="1:10" x14ac:dyDescent="0.2">
      <c r="A11278">
        <v>35240374</v>
      </c>
      <c r="B11278">
        <v>432</v>
      </c>
      <c r="C11278">
        <v>2</v>
      </c>
      <c r="D11278">
        <v>1</v>
      </c>
      <c r="E11278">
        <v>1</v>
      </c>
      <c r="F11278">
        <v>4</v>
      </c>
      <c r="G11278">
        <v>-0.61603212392091056</v>
      </c>
      <c r="H11278">
        <v>-1.1292754948234276</v>
      </c>
      <c r="I11278">
        <v>-0.71152223302923379</v>
      </c>
      <c r="J11278">
        <v>-2.3641025328989707E-2</v>
      </c>
    </row>
    <row r="11279" spans="1:10" x14ac:dyDescent="0.2">
      <c r="A11279">
        <v>35240375</v>
      </c>
      <c r="B11279">
        <v>612</v>
      </c>
      <c r="C11279">
        <v>1</v>
      </c>
      <c r="D11279">
        <v>2</v>
      </c>
      <c r="E11279">
        <v>1</v>
      </c>
      <c r="F11279">
        <v>4</v>
      </c>
      <c r="G11279">
        <v>-0.98213329088379153</v>
      </c>
      <c r="H11279">
        <v>-0.61687007348060585</v>
      </c>
      <c r="I11279">
        <v>-0.86605090289861364</v>
      </c>
      <c r="J11279">
        <v>1.8237405082669467E-3</v>
      </c>
    </row>
    <row r="11280" spans="1:10" x14ac:dyDescent="0.2">
      <c r="A11280">
        <v>35240376</v>
      </c>
      <c r="B11280">
        <v>447</v>
      </c>
      <c r="C11280">
        <v>2</v>
      </c>
      <c r="D11280">
        <v>1</v>
      </c>
      <c r="E11280">
        <v>2</v>
      </c>
      <c r="F11280">
        <v>3</v>
      </c>
      <c r="G11280">
        <v>-0.59569949021346968</v>
      </c>
      <c r="H11280">
        <v>-0.89886184235715882</v>
      </c>
      <c r="I11280">
        <v>-0.6540179000618398</v>
      </c>
      <c r="J11280">
        <v>-0.38270431779970476</v>
      </c>
    </row>
    <row r="11281" spans="1:10" x14ac:dyDescent="0.2">
      <c r="A11281">
        <v>35240377</v>
      </c>
      <c r="B11281">
        <v>373</v>
      </c>
      <c r="C11281">
        <v>2</v>
      </c>
      <c r="D11281">
        <v>1</v>
      </c>
      <c r="E11281">
        <v>2</v>
      </c>
      <c r="F11281">
        <v>3</v>
      </c>
      <c r="G11281">
        <v>-0.49673795050771669</v>
      </c>
      <c r="H11281">
        <v>-0.93135121575281055</v>
      </c>
      <c r="I11281">
        <v>-0.57648221130702593</v>
      </c>
      <c r="J11281">
        <v>-7.387049526865952E-2</v>
      </c>
    </row>
    <row r="11282" spans="1:10" x14ac:dyDescent="0.2">
      <c r="A11282">
        <v>35240378</v>
      </c>
      <c r="B11282">
        <v>609</v>
      </c>
      <c r="C11282">
        <v>2</v>
      </c>
      <c r="D11282">
        <v>3</v>
      </c>
      <c r="E11282">
        <v>1</v>
      </c>
      <c r="F11282">
        <v>4</v>
      </c>
      <c r="G11282">
        <v>-0.73523132134069302</v>
      </c>
      <c r="H11282">
        <v>-0.42201306228743207</v>
      </c>
      <c r="I11282">
        <v>-1.0217277391951785</v>
      </c>
      <c r="J11282">
        <v>8.3703238496940252E-2</v>
      </c>
    </row>
    <row r="11283" spans="1:10" x14ac:dyDescent="0.2">
      <c r="A11283">
        <v>35240379</v>
      </c>
      <c r="B11283">
        <v>264</v>
      </c>
      <c r="C11283">
        <v>2</v>
      </c>
      <c r="D11283">
        <v>2</v>
      </c>
      <c r="E11283">
        <v>1</v>
      </c>
      <c r="F11283">
        <v>4</v>
      </c>
      <c r="G11283">
        <v>-0.41087767465226299</v>
      </c>
      <c r="H11283">
        <v>-0.63682069308029532</v>
      </c>
      <c r="I11283">
        <v>-0.99938955066334934</v>
      </c>
      <c r="J11283">
        <v>-5.866731007828499E-2</v>
      </c>
    </row>
    <row r="11284" spans="1:10" x14ac:dyDescent="0.2">
      <c r="A11284">
        <v>35240380</v>
      </c>
      <c r="B11284">
        <v>417</v>
      </c>
      <c r="C11284">
        <v>2</v>
      </c>
      <c r="D11284">
        <v>1</v>
      </c>
      <c r="E11284">
        <v>2</v>
      </c>
      <c r="F11284">
        <v>3</v>
      </c>
      <c r="G11284">
        <v>-0.53272816858751759</v>
      </c>
      <c r="H11284">
        <v>-1.3902660785515197</v>
      </c>
      <c r="I11284">
        <v>-0.55407579260283846</v>
      </c>
      <c r="J11284">
        <v>-0.31838611697287789</v>
      </c>
    </row>
    <row r="11285" spans="1:10" x14ac:dyDescent="0.2">
      <c r="A11285">
        <v>35240381</v>
      </c>
      <c r="B11285">
        <v>1275</v>
      </c>
      <c r="C11285">
        <v>3</v>
      </c>
      <c r="D11285">
        <v>1</v>
      </c>
      <c r="E11285">
        <v>5</v>
      </c>
      <c r="F11285">
        <v>3</v>
      </c>
      <c r="G11285">
        <v>-0.12264893942454244</v>
      </c>
      <c r="H11285">
        <v>-1.1134405484769763</v>
      </c>
      <c r="I11285">
        <v>0.60577946879390754</v>
      </c>
      <c r="J11285">
        <v>-0.17688582657791005</v>
      </c>
    </row>
    <row r="11286" spans="1:10" x14ac:dyDescent="0.2">
      <c r="A11286">
        <v>35240382</v>
      </c>
      <c r="B11286">
        <v>436</v>
      </c>
      <c r="C11286">
        <v>2</v>
      </c>
      <c r="D11286">
        <v>1</v>
      </c>
      <c r="E11286">
        <v>4</v>
      </c>
      <c r="F11286">
        <v>3</v>
      </c>
      <c r="G11286">
        <v>-0.58567554468990535</v>
      </c>
      <c r="H11286">
        <v>-0.96568552354307813</v>
      </c>
      <c r="I11286">
        <v>0.28949777371231733</v>
      </c>
      <c r="J11286">
        <v>-0.28220350999296467</v>
      </c>
    </row>
    <row r="11287" spans="1:10" x14ac:dyDescent="0.2">
      <c r="A11287">
        <v>35240383</v>
      </c>
      <c r="B11287">
        <v>523</v>
      </c>
      <c r="C11287">
        <v>1</v>
      </c>
      <c r="D11287">
        <v>1</v>
      </c>
      <c r="E11287">
        <v>4</v>
      </c>
      <c r="F11287">
        <v>3</v>
      </c>
      <c r="G11287">
        <v>-0.88885386612392248</v>
      </c>
      <c r="H11287">
        <v>-1.0399122396245333</v>
      </c>
      <c r="I11287">
        <v>0.17344971538812759</v>
      </c>
      <c r="J11287">
        <v>-0.26983059920474767</v>
      </c>
    </row>
    <row r="11288" spans="1:10" x14ac:dyDescent="0.2">
      <c r="A11288">
        <v>35240384</v>
      </c>
      <c r="B11288">
        <v>630</v>
      </c>
      <c r="C11288">
        <v>3</v>
      </c>
      <c r="D11288">
        <v>2</v>
      </c>
      <c r="E11288">
        <v>3</v>
      </c>
      <c r="F11288">
        <v>3</v>
      </c>
      <c r="G11288">
        <v>-0.34695615213523473</v>
      </c>
      <c r="H11288">
        <v>-0.58293520277633826</v>
      </c>
      <c r="I11288">
        <v>-0.16949832913357474</v>
      </c>
      <c r="J11288">
        <v>-0.10529445612402691</v>
      </c>
    </row>
    <row r="11289" spans="1:10" x14ac:dyDescent="0.2">
      <c r="A11289">
        <v>35240385</v>
      </c>
      <c r="B11289">
        <v>409</v>
      </c>
      <c r="C11289">
        <v>3</v>
      </c>
      <c r="D11289">
        <v>1</v>
      </c>
      <c r="E11289">
        <v>5</v>
      </c>
      <c r="F11289">
        <v>2</v>
      </c>
      <c r="G11289">
        <v>-0.39744748676150143</v>
      </c>
      <c r="H11289">
        <v>-1.6798293407220295</v>
      </c>
      <c r="I11289">
        <v>0.57267425096765845</v>
      </c>
      <c r="J11289">
        <v>-0.455202856996063</v>
      </c>
    </row>
    <row r="11290" spans="1:10" x14ac:dyDescent="0.2">
      <c r="A11290">
        <v>35240386</v>
      </c>
      <c r="B11290">
        <v>272</v>
      </c>
      <c r="C11290">
        <v>2</v>
      </c>
      <c r="D11290">
        <v>1</v>
      </c>
      <c r="E11290">
        <v>2</v>
      </c>
      <c r="F11290">
        <v>4</v>
      </c>
      <c r="G11290">
        <v>-0.72474908864645726</v>
      </c>
      <c r="H11290">
        <v>-1.0372630475684401</v>
      </c>
      <c r="I11290">
        <v>-0.57172313296425314</v>
      </c>
      <c r="J11290">
        <v>-2.5910704499241904E-2</v>
      </c>
    </row>
    <row r="11291" spans="1:10" x14ac:dyDescent="0.2">
      <c r="A11291">
        <v>35240387</v>
      </c>
      <c r="B11291">
        <v>505</v>
      </c>
      <c r="C11291">
        <v>3</v>
      </c>
      <c r="D11291">
        <v>1</v>
      </c>
      <c r="E11291">
        <v>5</v>
      </c>
      <c r="F11291">
        <v>2</v>
      </c>
      <c r="G11291">
        <v>-0.22823516316651524</v>
      </c>
      <c r="H11291">
        <v>-1.0563816016090564</v>
      </c>
      <c r="I11291">
        <v>1.0010061560236549</v>
      </c>
      <c r="J11291">
        <v>-0.45248900770766987</v>
      </c>
    </row>
    <row r="11292" spans="1:10" x14ac:dyDescent="0.2">
      <c r="A11292">
        <v>35240388</v>
      </c>
      <c r="B11292">
        <v>868</v>
      </c>
      <c r="C11292">
        <v>3</v>
      </c>
      <c r="D11292">
        <v>1</v>
      </c>
      <c r="E11292">
        <v>5</v>
      </c>
      <c r="F11292">
        <v>2</v>
      </c>
      <c r="G11292">
        <v>-3.1623659454789566E-2</v>
      </c>
      <c r="H11292">
        <v>-1.2207691780422829</v>
      </c>
      <c r="I11292">
        <v>1.2682175706884113</v>
      </c>
      <c r="J11292">
        <v>-0.41401164791415584</v>
      </c>
    </row>
    <row r="11293" spans="1:10" x14ac:dyDescent="0.2">
      <c r="A11293">
        <v>35240391</v>
      </c>
      <c r="B11293">
        <v>435</v>
      </c>
      <c r="C11293">
        <v>4</v>
      </c>
      <c r="D11293">
        <v>2</v>
      </c>
      <c r="E11293">
        <v>5</v>
      </c>
      <c r="F11293">
        <v>3</v>
      </c>
      <c r="G11293">
        <v>0.1656838095220742</v>
      </c>
      <c r="H11293">
        <v>-0.54755966550604862</v>
      </c>
      <c r="I11293">
        <v>2.0116709400986426</v>
      </c>
      <c r="J11293">
        <v>-0.3069658008163485</v>
      </c>
    </row>
    <row r="11294" spans="1:10" x14ac:dyDescent="0.2">
      <c r="A11294">
        <v>35240392</v>
      </c>
      <c r="B11294">
        <v>644</v>
      </c>
      <c r="C11294">
        <v>5</v>
      </c>
      <c r="D11294">
        <v>2</v>
      </c>
      <c r="E11294">
        <v>3</v>
      </c>
      <c r="F11294">
        <v>3</v>
      </c>
      <c r="G11294">
        <v>0.96715964531000376</v>
      </c>
      <c r="H11294">
        <v>-0.69693054971500379</v>
      </c>
      <c r="I11294">
        <v>-6.6364812586044208E-2</v>
      </c>
      <c r="J11294">
        <v>-0.24109923222570659</v>
      </c>
    </row>
    <row r="11295" spans="1:10" x14ac:dyDescent="0.2">
      <c r="A11295">
        <v>35240393</v>
      </c>
      <c r="B11295">
        <v>543</v>
      </c>
      <c r="C11295">
        <v>3</v>
      </c>
      <c r="D11295">
        <v>1</v>
      </c>
      <c r="E11295">
        <v>4</v>
      </c>
      <c r="F11295">
        <v>2</v>
      </c>
      <c r="G11295">
        <v>-5.9074090056247169E-2</v>
      </c>
      <c r="H11295">
        <v>-1.4336625401865573</v>
      </c>
      <c r="I11295">
        <v>0.54921495289982603</v>
      </c>
      <c r="J11295">
        <v>-0.56201099722382575</v>
      </c>
    </row>
    <row r="11296" spans="1:10" x14ac:dyDescent="0.2">
      <c r="A11296">
        <v>35240394</v>
      </c>
      <c r="B11296">
        <v>450</v>
      </c>
      <c r="C11296">
        <v>3</v>
      </c>
      <c r="D11296">
        <v>1</v>
      </c>
      <c r="E11296">
        <v>5</v>
      </c>
      <c r="F11296">
        <v>2</v>
      </c>
      <c r="G11296">
        <v>-0.15202013995803962</v>
      </c>
      <c r="H11296">
        <v>-0.92811174664996066</v>
      </c>
      <c r="I11296">
        <v>0.78466275179201195</v>
      </c>
      <c r="J11296">
        <v>-0.41028931651997674</v>
      </c>
    </row>
    <row r="11297" spans="1:10" x14ac:dyDescent="0.2">
      <c r="A11297">
        <v>35240395</v>
      </c>
      <c r="B11297">
        <v>571</v>
      </c>
      <c r="C11297">
        <v>4</v>
      </c>
      <c r="D11297">
        <v>2</v>
      </c>
      <c r="E11297">
        <v>3</v>
      </c>
      <c r="F11297">
        <v>3</v>
      </c>
      <c r="G11297">
        <v>0.29339008912785669</v>
      </c>
      <c r="H11297">
        <v>-0.65344085546488806</v>
      </c>
      <c r="I11297">
        <v>5.3503504868889912E-3</v>
      </c>
      <c r="J11297">
        <v>-0.23566067828911103</v>
      </c>
    </row>
    <row r="11298" spans="1:10" x14ac:dyDescent="0.2">
      <c r="A11298">
        <v>35240396</v>
      </c>
      <c r="B11298">
        <v>431</v>
      </c>
      <c r="C11298">
        <v>3</v>
      </c>
      <c r="D11298">
        <v>4</v>
      </c>
      <c r="E11298">
        <v>5</v>
      </c>
      <c r="F11298">
        <v>2</v>
      </c>
      <c r="G11298">
        <v>-4.3710365463468639E-2</v>
      </c>
      <c r="H11298">
        <v>0.104598296902355</v>
      </c>
      <c r="I11298">
        <v>2.2335975942342468</v>
      </c>
      <c r="J11298">
        <v>-0.6525517846819584</v>
      </c>
    </row>
    <row r="11299" spans="1:10" x14ac:dyDescent="0.2">
      <c r="A11299">
        <v>35240397</v>
      </c>
      <c r="B11299">
        <v>1597</v>
      </c>
      <c r="C11299">
        <v>5</v>
      </c>
      <c r="D11299">
        <v>2</v>
      </c>
      <c r="E11299">
        <v>5</v>
      </c>
      <c r="F11299">
        <v>3</v>
      </c>
      <c r="G11299">
        <v>1.1044815796007001</v>
      </c>
      <c r="H11299">
        <v>-0.5921432804992196</v>
      </c>
      <c r="I11299">
        <v>1.9056458910452427</v>
      </c>
      <c r="J11299">
        <v>-0.3832338849269189</v>
      </c>
    </row>
    <row r="11300" spans="1:10" x14ac:dyDescent="0.2">
      <c r="A11300">
        <v>35240398</v>
      </c>
      <c r="B11300">
        <v>669</v>
      </c>
      <c r="C11300">
        <v>5</v>
      </c>
      <c r="D11300">
        <v>1</v>
      </c>
      <c r="E11300">
        <v>5</v>
      </c>
      <c r="F11300">
        <v>3</v>
      </c>
      <c r="G11300">
        <v>1.5489208156127736</v>
      </c>
      <c r="H11300">
        <v>-1.330550125676095</v>
      </c>
      <c r="I11300">
        <v>2.4322419476039254</v>
      </c>
      <c r="J11300">
        <v>-0.3711289178031647</v>
      </c>
    </row>
    <row r="11301" spans="1:10" x14ac:dyDescent="0.2">
      <c r="A11301">
        <v>35240399</v>
      </c>
      <c r="B11301">
        <v>748</v>
      </c>
      <c r="C11301">
        <v>4</v>
      </c>
      <c r="D11301">
        <v>2</v>
      </c>
      <c r="E11301">
        <v>5</v>
      </c>
      <c r="F11301">
        <v>3</v>
      </c>
      <c r="G11301">
        <v>7.4899619184721544E-2</v>
      </c>
      <c r="H11301">
        <v>-0.67512090493747023</v>
      </c>
      <c r="I11301">
        <v>1.7230209656337065</v>
      </c>
      <c r="J11301">
        <v>-0.40596868603872804</v>
      </c>
    </row>
    <row r="11302" spans="1:10" x14ac:dyDescent="0.2">
      <c r="A11302">
        <v>35240400</v>
      </c>
      <c r="B11302">
        <v>1325</v>
      </c>
      <c r="C11302">
        <v>4</v>
      </c>
      <c r="D11302">
        <v>2</v>
      </c>
      <c r="E11302">
        <v>3</v>
      </c>
      <c r="F11302">
        <v>3</v>
      </c>
      <c r="G11302">
        <v>4.8480524134970872E-2</v>
      </c>
      <c r="H11302">
        <v>-0.68251885461947637</v>
      </c>
      <c r="I11302">
        <v>-0.26507988131540883</v>
      </c>
      <c r="J11302">
        <v>-0.30040902546945014</v>
      </c>
    </row>
    <row r="11303" spans="1:10" x14ac:dyDescent="0.2">
      <c r="A11303">
        <v>35240401</v>
      </c>
      <c r="B11303">
        <v>827</v>
      </c>
      <c r="C11303">
        <v>4</v>
      </c>
      <c r="D11303">
        <v>1</v>
      </c>
      <c r="E11303">
        <v>3</v>
      </c>
      <c r="F11303">
        <v>2</v>
      </c>
      <c r="G11303">
        <v>0.27952374705344807</v>
      </c>
      <c r="H11303">
        <v>-1.0210527839412551</v>
      </c>
      <c r="I11303">
        <v>-0.20281478939884076</v>
      </c>
      <c r="J11303">
        <v>-0.42228526221061763</v>
      </c>
    </row>
    <row r="11304" spans="1:10" x14ac:dyDescent="0.2">
      <c r="A11304">
        <v>35240402</v>
      </c>
      <c r="B11304">
        <v>494</v>
      </c>
      <c r="C11304">
        <v>3</v>
      </c>
      <c r="D11304">
        <v>1</v>
      </c>
      <c r="E11304">
        <v>4</v>
      </c>
      <c r="F11304">
        <v>2</v>
      </c>
      <c r="G11304">
        <v>-2.718833922983864E-2</v>
      </c>
      <c r="H11304">
        <v>-0.94549611552112511</v>
      </c>
      <c r="I11304">
        <v>0.15565616972099372</v>
      </c>
      <c r="J11304">
        <v>-0.4913570174428436</v>
      </c>
    </row>
    <row r="11305" spans="1:10" x14ac:dyDescent="0.2">
      <c r="A11305">
        <v>35240403</v>
      </c>
      <c r="B11305">
        <v>381</v>
      </c>
      <c r="C11305">
        <v>3</v>
      </c>
      <c r="D11305">
        <v>1</v>
      </c>
      <c r="E11305">
        <v>5</v>
      </c>
      <c r="F11305">
        <v>2</v>
      </c>
      <c r="G11305">
        <v>-0.31904651494152186</v>
      </c>
      <c r="H11305">
        <v>-0.91263135740633294</v>
      </c>
      <c r="I11305">
        <v>0.68522783918218977</v>
      </c>
      <c r="J11305">
        <v>-0.44102066667433609</v>
      </c>
    </row>
    <row r="11306" spans="1:10" x14ac:dyDescent="0.2">
      <c r="A11306">
        <v>35240404</v>
      </c>
      <c r="B11306">
        <v>625</v>
      </c>
      <c r="C11306">
        <v>3</v>
      </c>
      <c r="D11306">
        <v>1</v>
      </c>
      <c r="E11306">
        <v>5</v>
      </c>
      <c r="F11306">
        <v>2</v>
      </c>
      <c r="G11306">
        <v>-0.23328747102999647</v>
      </c>
      <c r="H11306">
        <v>-1.2780115677105361</v>
      </c>
      <c r="I11306">
        <v>1.1648553598621083</v>
      </c>
      <c r="J11306">
        <v>-0.4517798016724226</v>
      </c>
    </row>
    <row r="11307" spans="1:10" x14ac:dyDescent="0.2">
      <c r="A11307">
        <v>35240405</v>
      </c>
      <c r="B11307">
        <v>635</v>
      </c>
      <c r="C11307">
        <v>4</v>
      </c>
      <c r="D11307">
        <v>1</v>
      </c>
      <c r="E11307">
        <v>4</v>
      </c>
      <c r="F11307">
        <v>2</v>
      </c>
      <c r="G11307">
        <v>4.7476123786239631E-2</v>
      </c>
      <c r="H11307">
        <v>-0.90548814312106118</v>
      </c>
      <c r="I11307">
        <v>0.50380563885833918</v>
      </c>
      <c r="J11307">
        <v>-0.43057065705590714</v>
      </c>
    </row>
    <row r="11308" spans="1:10" x14ac:dyDescent="0.2">
      <c r="A11308">
        <v>35240406</v>
      </c>
      <c r="B11308">
        <v>323</v>
      </c>
      <c r="C11308">
        <v>4</v>
      </c>
      <c r="D11308">
        <v>2</v>
      </c>
      <c r="E11308">
        <v>4</v>
      </c>
      <c r="F11308">
        <v>2</v>
      </c>
      <c r="G11308">
        <v>4.4577048375033207E-2</v>
      </c>
      <c r="H11308">
        <v>-0.52634817219792562</v>
      </c>
      <c r="I11308">
        <v>0.54115876931828411</v>
      </c>
      <c r="J11308">
        <v>-0.51382424948129546</v>
      </c>
    </row>
    <row r="11309" spans="1:10" x14ac:dyDescent="0.2">
      <c r="A11309">
        <v>35240409</v>
      </c>
      <c r="B11309">
        <v>559</v>
      </c>
      <c r="C11309">
        <v>3</v>
      </c>
      <c r="D11309">
        <v>5</v>
      </c>
      <c r="E11309">
        <v>1</v>
      </c>
      <c r="F11309">
        <v>5</v>
      </c>
      <c r="G11309">
        <v>-0.29867722525367152</v>
      </c>
      <c r="H11309">
        <v>1.967289794881709</v>
      </c>
      <c r="I11309">
        <v>-1.2551354666399435</v>
      </c>
      <c r="J11309">
        <v>0.89937752286775641</v>
      </c>
    </row>
    <row r="11310" spans="1:10" x14ac:dyDescent="0.2">
      <c r="A11310">
        <v>35240410</v>
      </c>
      <c r="B11310">
        <v>293</v>
      </c>
      <c r="C11310">
        <v>3</v>
      </c>
      <c r="D11310">
        <v>4</v>
      </c>
      <c r="E11310">
        <v>3</v>
      </c>
      <c r="F11310">
        <v>4</v>
      </c>
      <c r="G11310">
        <v>-6.5462052963548803E-2</v>
      </c>
      <c r="H11310">
        <v>0.16565506689258844</v>
      </c>
      <c r="I11310">
        <v>-0.16401490261804055</v>
      </c>
      <c r="J11310">
        <v>4.3579721918186487E-2</v>
      </c>
    </row>
    <row r="11311" spans="1:10" x14ac:dyDescent="0.2">
      <c r="A11311">
        <v>35240411</v>
      </c>
      <c r="B11311">
        <v>571</v>
      </c>
      <c r="C11311">
        <v>3</v>
      </c>
      <c r="D11311">
        <v>1</v>
      </c>
      <c r="E11311">
        <v>3</v>
      </c>
      <c r="F11311">
        <v>3</v>
      </c>
      <c r="G11311">
        <v>-0.1439895401050095</v>
      </c>
      <c r="H11311">
        <v>-0.86460922008556418</v>
      </c>
      <c r="I11311">
        <v>2.1417731833593395E-2</v>
      </c>
      <c r="J11311">
        <v>-0.40618009459777271</v>
      </c>
    </row>
    <row r="11312" spans="1:10" x14ac:dyDescent="0.2">
      <c r="A11312">
        <v>35240412</v>
      </c>
      <c r="B11312">
        <v>414</v>
      </c>
      <c r="C11312">
        <v>2</v>
      </c>
      <c r="D11312">
        <v>1</v>
      </c>
      <c r="E11312">
        <v>2</v>
      </c>
      <c r="F11312">
        <v>3</v>
      </c>
      <c r="G11312">
        <v>-0.47751583991392865</v>
      </c>
      <c r="H11312">
        <v>-0.79336356632008054</v>
      </c>
      <c r="I11312">
        <v>-0.34314349750258677</v>
      </c>
      <c r="J11312">
        <v>-0.16869872001140718</v>
      </c>
    </row>
    <row r="11313" spans="1:10" x14ac:dyDescent="0.2">
      <c r="A11313">
        <v>35240413</v>
      </c>
      <c r="B11313">
        <v>467</v>
      </c>
      <c r="C11313">
        <v>3</v>
      </c>
      <c r="D11313">
        <v>2</v>
      </c>
      <c r="E11313">
        <v>4</v>
      </c>
      <c r="F11313">
        <v>3</v>
      </c>
      <c r="G11313">
        <v>-0.2361239826665022</v>
      </c>
      <c r="H11313">
        <v>-0.5127248918926065</v>
      </c>
      <c r="I11313">
        <v>0.23614076097306239</v>
      </c>
      <c r="J11313">
        <v>-0.28586564640579121</v>
      </c>
    </row>
    <row r="11314" spans="1:10" x14ac:dyDescent="0.2">
      <c r="A11314">
        <v>35240414</v>
      </c>
      <c r="B11314">
        <v>419</v>
      </c>
      <c r="C11314">
        <v>4</v>
      </c>
      <c r="D11314">
        <v>2</v>
      </c>
      <c r="E11314">
        <v>2</v>
      </c>
      <c r="F11314">
        <v>2</v>
      </c>
      <c r="G11314">
        <v>0.29637939483455678</v>
      </c>
      <c r="H11314">
        <v>-0.65535160093706268</v>
      </c>
      <c r="I11314">
        <v>-0.39854888666283267</v>
      </c>
      <c r="J11314">
        <v>-0.41756491395489737</v>
      </c>
    </row>
    <row r="11315" spans="1:10" x14ac:dyDescent="0.2">
      <c r="A11315">
        <v>35240417</v>
      </c>
      <c r="B11315">
        <v>470</v>
      </c>
      <c r="C11315">
        <v>5</v>
      </c>
      <c r="D11315">
        <v>5</v>
      </c>
      <c r="E11315">
        <v>5</v>
      </c>
      <c r="F11315">
        <v>5</v>
      </c>
      <c r="G11315">
        <v>2.1669369853453189</v>
      </c>
      <c r="H11315">
        <v>0.81329535086512028</v>
      </c>
      <c r="I11315">
        <v>0.60383545454706133</v>
      </c>
      <c r="J11315">
        <v>0.820003695305211</v>
      </c>
    </row>
    <row r="11316" spans="1:10" x14ac:dyDescent="0.2">
      <c r="A11316">
        <v>35240420</v>
      </c>
      <c r="B11316">
        <v>519</v>
      </c>
      <c r="C11316">
        <v>4</v>
      </c>
      <c r="D11316">
        <v>2</v>
      </c>
      <c r="E11316">
        <v>3</v>
      </c>
      <c r="F11316">
        <v>2</v>
      </c>
      <c r="G11316">
        <v>0.49232082008812056</v>
      </c>
      <c r="H11316">
        <v>-0.75130665006360575</v>
      </c>
      <c r="I11316">
        <v>-0.23144204097555388</v>
      </c>
      <c r="J11316">
        <v>-0.52029440536820648</v>
      </c>
    </row>
    <row r="11317" spans="1:10" x14ac:dyDescent="0.2">
      <c r="A11317">
        <v>35240421</v>
      </c>
      <c r="B11317">
        <v>363</v>
      </c>
      <c r="C11317">
        <v>5</v>
      </c>
      <c r="D11317">
        <v>2</v>
      </c>
      <c r="E11317">
        <v>1</v>
      </c>
      <c r="F11317">
        <v>4</v>
      </c>
      <c r="G11317">
        <v>1.8703746594407389</v>
      </c>
      <c r="H11317">
        <v>-0.564882152667183</v>
      </c>
      <c r="I11317">
        <v>-0.7353658977123807</v>
      </c>
      <c r="J11317">
        <v>0.14986743489700491</v>
      </c>
    </row>
    <row r="11318" spans="1:10" x14ac:dyDescent="0.2">
      <c r="A11318">
        <v>35240422</v>
      </c>
      <c r="B11318">
        <v>565</v>
      </c>
      <c r="C11318">
        <v>5</v>
      </c>
      <c r="D11318">
        <v>3</v>
      </c>
      <c r="E11318">
        <v>5</v>
      </c>
      <c r="F11318">
        <v>3</v>
      </c>
      <c r="G11318">
        <v>2.7970284429521142</v>
      </c>
      <c r="H11318">
        <v>-0.22804230174511755</v>
      </c>
      <c r="I11318">
        <v>1.6006139690800603</v>
      </c>
      <c r="J11318">
        <v>-0.21703404095455345</v>
      </c>
    </row>
    <row r="11319" spans="1:10" x14ac:dyDescent="0.2">
      <c r="A11319">
        <v>35240423</v>
      </c>
      <c r="B11319">
        <v>604</v>
      </c>
      <c r="C11319">
        <v>5</v>
      </c>
      <c r="D11319">
        <v>5</v>
      </c>
      <c r="E11319">
        <v>5</v>
      </c>
      <c r="F11319">
        <v>3</v>
      </c>
      <c r="G11319">
        <v>3.7413976672812415</v>
      </c>
      <c r="H11319">
        <v>0.9686805540161405</v>
      </c>
      <c r="I11319">
        <v>2.1321368647626127</v>
      </c>
      <c r="J11319">
        <v>-0.31454211058956649</v>
      </c>
    </row>
    <row r="11320" spans="1:10" x14ac:dyDescent="0.2">
      <c r="A11320">
        <v>35240425</v>
      </c>
      <c r="B11320">
        <v>404</v>
      </c>
      <c r="C11320">
        <v>5</v>
      </c>
      <c r="D11320">
        <v>3</v>
      </c>
      <c r="E11320">
        <v>1</v>
      </c>
      <c r="F11320">
        <v>3</v>
      </c>
      <c r="G11320">
        <v>0.90881739786978977</v>
      </c>
      <c r="H11320">
        <v>-0.28069790829787838</v>
      </c>
      <c r="I11320">
        <v>-0.82031038362749686</v>
      </c>
      <c r="J11320">
        <v>-0.30097684234772987</v>
      </c>
    </row>
    <row r="11321" spans="1:10" x14ac:dyDescent="0.2">
      <c r="A11321">
        <v>35240427</v>
      </c>
      <c r="B11321">
        <v>955</v>
      </c>
      <c r="C11321">
        <v>5</v>
      </c>
      <c r="D11321">
        <v>3</v>
      </c>
      <c r="E11321">
        <v>5</v>
      </c>
      <c r="F11321">
        <v>3</v>
      </c>
      <c r="G11321">
        <v>3.2002781462309402</v>
      </c>
      <c r="H11321">
        <v>-0.26782474637509701</v>
      </c>
      <c r="I11321">
        <v>0.84088743978024494</v>
      </c>
      <c r="J11321">
        <v>-8.2751244011880887E-2</v>
      </c>
    </row>
    <row r="11322" spans="1:10" x14ac:dyDescent="0.2">
      <c r="A11322">
        <v>35240428</v>
      </c>
      <c r="B11322">
        <v>475</v>
      </c>
      <c r="C11322">
        <v>5</v>
      </c>
      <c r="D11322">
        <v>5</v>
      </c>
      <c r="E11322">
        <v>5</v>
      </c>
      <c r="F11322">
        <v>4</v>
      </c>
      <c r="G11322">
        <v>3.0286988168263189</v>
      </c>
      <c r="H11322">
        <v>0.69380449188547599</v>
      </c>
      <c r="I11322">
        <v>0.74978604634598622</v>
      </c>
      <c r="J11322">
        <v>-6.4351410363617662E-2</v>
      </c>
    </row>
    <row r="11323" spans="1:10" x14ac:dyDescent="0.2">
      <c r="A11323">
        <v>35240429</v>
      </c>
      <c r="B11323">
        <v>554</v>
      </c>
      <c r="C11323">
        <v>5</v>
      </c>
      <c r="D11323">
        <v>5</v>
      </c>
      <c r="E11323">
        <v>5</v>
      </c>
      <c r="F11323">
        <v>4</v>
      </c>
      <c r="G11323">
        <v>2.424332025241859</v>
      </c>
      <c r="H11323">
        <v>1.7638971945697408</v>
      </c>
      <c r="I11323">
        <v>0.95876308602459992</v>
      </c>
      <c r="J11323">
        <v>0.69479912712053693</v>
      </c>
    </row>
    <row r="11324" spans="1:10" x14ac:dyDescent="0.2">
      <c r="A11324">
        <v>35240431</v>
      </c>
      <c r="B11324">
        <v>308</v>
      </c>
      <c r="C11324">
        <v>3</v>
      </c>
      <c r="D11324">
        <v>1</v>
      </c>
      <c r="E11324">
        <v>5</v>
      </c>
      <c r="F11324">
        <v>2</v>
      </c>
      <c r="G11324">
        <v>-0.26967380389647233</v>
      </c>
      <c r="H11324">
        <v>-0.94580708728531571</v>
      </c>
      <c r="I11324">
        <v>0.57036831697345136</v>
      </c>
      <c r="J11324">
        <v>-0.58684689679703705</v>
      </c>
    </row>
    <row r="11325" spans="1:10" x14ac:dyDescent="0.2">
      <c r="A11325">
        <v>35240432</v>
      </c>
      <c r="B11325">
        <v>487</v>
      </c>
      <c r="C11325">
        <v>5</v>
      </c>
      <c r="D11325">
        <v>2</v>
      </c>
      <c r="E11325">
        <v>5</v>
      </c>
      <c r="F11325">
        <v>2</v>
      </c>
      <c r="G11325">
        <v>0.97957106491666779</v>
      </c>
      <c r="H11325">
        <v>-0.7272156574695422</v>
      </c>
      <c r="I11325">
        <v>1.1619701330830161</v>
      </c>
      <c r="J11325">
        <v>-0.42676615777958382</v>
      </c>
    </row>
    <row r="11326" spans="1:10" x14ac:dyDescent="0.2">
      <c r="A11326">
        <v>35240433</v>
      </c>
      <c r="B11326">
        <v>608</v>
      </c>
      <c r="C11326">
        <v>3</v>
      </c>
      <c r="D11326">
        <v>1</v>
      </c>
      <c r="E11326">
        <v>3</v>
      </c>
      <c r="F11326">
        <v>2</v>
      </c>
      <c r="G11326">
        <v>-6.318510768039759E-2</v>
      </c>
      <c r="H11326">
        <v>-1.1749929351830719</v>
      </c>
      <c r="I11326">
        <v>-0.26735294227992795</v>
      </c>
      <c r="J11326">
        <v>-0.45018346703168027</v>
      </c>
    </row>
    <row r="11327" spans="1:10" x14ac:dyDescent="0.2">
      <c r="A11327">
        <v>35240436</v>
      </c>
      <c r="B11327">
        <v>263</v>
      </c>
      <c r="C11327">
        <v>5</v>
      </c>
      <c r="D11327">
        <v>2</v>
      </c>
      <c r="E11327">
        <v>4</v>
      </c>
      <c r="F11327">
        <v>3</v>
      </c>
      <c r="G11327">
        <v>1.1506201926874979</v>
      </c>
      <c r="H11327">
        <v>-0.4477586730731502</v>
      </c>
      <c r="I11327">
        <v>0.30266699520237295</v>
      </c>
      <c r="J11327">
        <v>-0.12333720037321438</v>
      </c>
    </row>
    <row r="11328" spans="1:10" x14ac:dyDescent="0.2">
      <c r="A11328">
        <v>35240437</v>
      </c>
      <c r="B11328">
        <v>551</v>
      </c>
      <c r="C11328">
        <v>5</v>
      </c>
      <c r="D11328">
        <v>2</v>
      </c>
      <c r="E11328">
        <v>5</v>
      </c>
      <c r="F11328">
        <v>3</v>
      </c>
      <c r="G11328">
        <v>1.7138830502617601</v>
      </c>
      <c r="H11328">
        <v>-0.53234298316329065</v>
      </c>
      <c r="I11328">
        <v>1.982542621936777</v>
      </c>
      <c r="J11328">
        <v>-0.33181701636956351</v>
      </c>
    </row>
    <row r="11329" spans="1:10" x14ac:dyDescent="0.2">
      <c r="A11329">
        <v>35240438</v>
      </c>
      <c r="B11329">
        <v>568</v>
      </c>
      <c r="C11329">
        <v>3</v>
      </c>
      <c r="D11329">
        <v>1</v>
      </c>
      <c r="E11329">
        <v>4</v>
      </c>
      <c r="F11329">
        <v>2</v>
      </c>
      <c r="G11329">
        <v>-2.8745332962819163E-2</v>
      </c>
      <c r="H11329">
        <v>-1.0368045840821436</v>
      </c>
      <c r="I11329">
        <v>0.32994033311498216</v>
      </c>
      <c r="J11329">
        <v>-0.48820918229660515</v>
      </c>
    </row>
    <row r="11330" spans="1:10" x14ac:dyDescent="0.2">
      <c r="A11330">
        <v>35240439</v>
      </c>
      <c r="B11330">
        <v>477</v>
      </c>
      <c r="C11330">
        <v>4</v>
      </c>
      <c r="D11330">
        <v>2</v>
      </c>
      <c r="E11330">
        <v>5</v>
      </c>
      <c r="F11330">
        <v>3</v>
      </c>
      <c r="G11330">
        <v>0.10067400637629481</v>
      </c>
      <c r="H11330">
        <v>-0.71095864624160909</v>
      </c>
      <c r="I11330">
        <v>0.83093081459281692</v>
      </c>
      <c r="J11330">
        <v>-0.3992387786220612</v>
      </c>
    </row>
    <row r="11331" spans="1:10" x14ac:dyDescent="0.2">
      <c r="A11331">
        <v>35240440</v>
      </c>
      <c r="B11331">
        <v>462</v>
      </c>
      <c r="C11331">
        <v>5</v>
      </c>
      <c r="D11331">
        <v>3</v>
      </c>
      <c r="E11331">
        <v>3</v>
      </c>
      <c r="F11331">
        <v>4</v>
      </c>
      <c r="G11331">
        <v>1.6387166288322041</v>
      </c>
      <c r="H11331">
        <v>-0.42849313919019538</v>
      </c>
      <c r="I11331">
        <v>-5.5724335089791049E-2</v>
      </c>
      <c r="J11331">
        <v>0.3198959849244169</v>
      </c>
    </row>
    <row r="11332" spans="1:10" x14ac:dyDescent="0.2">
      <c r="A11332">
        <v>35240441</v>
      </c>
      <c r="B11332">
        <v>607</v>
      </c>
      <c r="C11332">
        <v>4</v>
      </c>
      <c r="D11332">
        <v>2</v>
      </c>
      <c r="E11332">
        <v>3</v>
      </c>
      <c r="F11332">
        <v>3</v>
      </c>
      <c r="G11332">
        <v>0.66657840713755356</v>
      </c>
      <c r="H11332">
        <v>-0.4972020078828201</v>
      </c>
      <c r="I11332">
        <v>1.4308581480594801E-2</v>
      </c>
      <c r="J11332">
        <v>-0.27798570694562796</v>
      </c>
    </row>
    <row r="11333" spans="1:10" x14ac:dyDescent="0.2">
      <c r="A11333">
        <v>35240442</v>
      </c>
      <c r="B11333">
        <v>449</v>
      </c>
      <c r="C11333">
        <v>4</v>
      </c>
      <c r="D11333">
        <v>1</v>
      </c>
      <c r="E11333">
        <v>4</v>
      </c>
      <c r="F11333">
        <v>3</v>
      </c>
      <c r="G11333">
        <v>8.3692282709293464E-2</v>
      </c>
      <c r="H11333">
        <v>-1.110301188512127</v>
      </c>
      <c r="I11333">
        <v>0.16940787553687339</v>
      </c>
      <c r="J11333">
        <v>-0.25914131272962759</v>
      </c>
    </row>
    <row r="11334" spans="1:10" x14ac:dyDescent="0.2">
      <c r="A11334">
        <v>35240443</v>
      </c>
      <c r="B11334">
        <v>636</v>
      </c>
      <c r="C11334">
        <v>3</v>
      </c>
      <c r="D11334">
        <v>1</v>
      </c>
      <c r="E11334">
        <v>3</v>
      </c>
      <c r="F11334">
        <v>3</v>
      </c>
      <c r="G11334">
        <v>-0.17608902406262883</v>
      </c>
      <c r="H11334">
        <v>-1.0909368664369457</v>
      </c>
      <c r="I11334">
        <v>-1.8289622718167132E-2</v>
      </c>
      <c r="J11334">
        <v>-0.34522151583599336</v>
      </c>
    </row>
    <row r="11335" spans="1:10" x14ac:dyDescent="0.2">
      <c r="A11335">
        <v>35240444</v>
      </c>
      <c r="B11335">
        <v>444</v>
      </c>
      <c r="C11335">
        <v>5</v>
      </c>
      <c r="D11335">
        <v>3</v>
      </c>
      <c r="E11335">
        <v>2</v>
      </c>
      <c r="F11335">
        <v>3</v>
      </c>
      <c r="G11335">
        <v>1.0197748144069605</v>
      </c>
      <c r="H11335">
        <v>-0.27151991866766928</v>
      </c>
      <c r="I11335">
        <v>-0.46415803847852155</v>
      </c>
      <c r="J11335">
        <v>-0.23442062617397194</v>
      </c>
    </row>
    <row r="11336" spans="1:10" x14ac:dyDescent="0.2">
      <c r="A11336">
        <v>35240445</v>
      </c>
      <c r="B11336">
        <v>666</v>
      </c>
      <c r="C11336">
        <v>5</v>
      </c>
      <c r="D11336">
        <v>4</v>
      </c>
      <c r="E11336">
        <v>1</v>
      </c>
      <c r="F11336">
        <v>5</v>
      </c>
      <c r="G11336">
        <v>1.1627595195723708</v>
      </c>
      <c r="H11336">
        <v>0.23839772687422922</v>
      </c>
      <c r="I11336">
        <v>-0.7908720210157687</v>
      </c>
      <c r="J11336">
        <v>0.80886965165815705</v>
      </c>
    </row>
    <row r="11337" spans="1:10" x14ac:dyDescent="0.2">
      <c r="A11337">
        <v>35240446</v>
      </c>
      <c r="B11337">
        <v>695</v>
      </c>
      <c r="C11337">
        <v>5</v>
      </c>
      <c r="D11337">
        <v>5</v>
      </c>
      <c r="E11337">
        <v>5</v>
      </c>
      <c r="F11337">
        <v>3</v>
      </c>
      <c r="G11337">
        <v>2.7130996725102605</v>
      </c>
      <c r="H11337">
        <v>0.92983034623525163</v>
      </c>
      <c r="I11337">
        <v>2.9638054074042635</v>
      </c>
      <c r="J11337">
        <v>-0.26873927144609699</v>
      </c>
    </row>
    <row r="11338" spans="1:10" x14ac:dyDescent="0.2">
      <c r="A11338">
        <v>35240447</v>
      </c>
      <c r="B11338">
        <v>646</v>
      </c>
      <c r="C11338">
        <v>5</v>
      </c>
      <c r="D11338">
        <v>5</v>
      </c>
      <c r="E11338">
        <v>1</v>
      </c>
      <c r="F11338">
        <v>5</v>
      </c>
      <c r="G11338">
        <v>2.5456718777547005</v>
      </c>
      <c r="H11338">
        <v>0.7237118937305167</v>
      </c>
      <c r="I11338">
        <v>-1.3960344825014559</v>
      </c>
      <c r="J11338">
        <v>0.72327082785938224</v>
      </c>
    </row>
    <row r="11339" spans="1:10" x14ac:dyDescent="0.2">
      <c r="A11339">
        <v>35240448</v>
      </c>
      <c r="B11339">
        <v>566</v>
      </c>
      <c r="C11339">
        <v>4</v>
      </c>
      <c r="D11339">
        <v>1</v>
      </c>
      <c r="E11339">
        <v>3</v>
      </c>
      <c r="F11339">
        <v>3</v>
      </c>
      <c r="G11339">
        <v>0.18100736837991516</v>
      </c>
      <c r="H11339">
        <v>-1.0140922992695118</v>
      </c>
      <c r="I11339">
        <v>2.4014067798861286E-2</v>
      </c>
      <c r="J11339">
        <v>-0.30670826397050244</v>
      </c>
    </row>
    <row r="11340" spans="1:10" x14ac:dyDescent="0.2">
      <c r="A11340">
        <v>35240449</v>
      </c>
      <c r="B11340">
        <v>252</v>
      </c>
      <c r="C11340">
        <v>4</v>
      </c>
      <c r="D11340">
        <v>2</v>
      </c>
      <c r="E11340">
        <v>1</v>
      </c>
      <c r="F11340">
        <v>3</v>
      </c>
      <c r="G11340">
        <v>0.33663590434296542</v>
      </c>
      <c r="H11340">
        <v>-0.64002651277788392</v>
      </c>
      <c r="I11340">
        <v>-0.86727985214815995</v>
      </c>
      <c r="J11340">
        <v>-0.2864914667179646</v>
      </c>
    </row>
    <row r="11341" spans="1:10" x14ac:dyDescent="0.2">
      <c r="A11341">
        <v>35240450</v>
      </c>
      <c r="B11341">
        <v>627</v>
      </c>
      <c r="C11341">
        <v>4</v>
      </c>
      <c r="D11341">
        <v>4</v>
      </c>
      <c r="E11341">
        <v>1</v>
      </c>
      <c r="F11341">
        <v>4</v>
      </c>
      <c r="G11341">
        <v>0.66213304336404666</v>
      </c>
      <c r="H11341">
        <v>0.12522211418077267</v>
      </c>
      <c r="I11341">
        <v>-0.87096037806085969</v>
      </c>
      <c r="J11341">
        <v>2.7252329838936634E-2</v>
      </c>
    </row>
    <row r="11342" spans="1:10" x14ac:dyDescent="0.2">
      <c r="A11342">
        <v>35240451</v>
      </c>
      <c r="B11342">
        <v>402</v>
      </c>
      <c r="C11342">
        <v>4</v>
      </c>
      <c r="D11342">
        <v>3</v>
      </c>
      <c r="E11342">
        <v>2</v>
      </c>
      <c r="F11342">
        <v>3</v>
      </c>
      <c r="G11342">
        <v>0.59307717117699554</v>
      </c>
      <c r="H11342">
        <v>-0.31000647575735008</v>
      </c>
      <c r="I11342">
        <v>-0.62633059150960724</v>
      </c>
      <c r="J11342">
        <v>-8.9476444172702715E-2</v>
      </c>
    </row>
    <row r="11343" spans="1:10" x14ac:dyDescent="0.2">
      <c r="A11343">
        <v>35240452</v>
      </c>
      <c r="B11343">
        <v>490</v>
      </c>
      <c r="C11343">
        <v>4</v>
      </c>
      <c r="D11343">
        <v>5</v>
      </c>
      <c r="E11343">
        <v>3</v>
      </c>
      <c r="F11343">
        <v>4</v>
      </c>
      <c r="G11343">
        <v>0.30507574469354298</v>
      </c>
      <c r="H11343">
        <v>0.86718990235800375</v>
      </c>
      <c r="I11343">
        <v>-0.26014205268837004</v>
      </c>
      <c r="J11343">
        <v>0.17778289102017192</v>
      </c>
    </row>
    <row r="11344" spans="1:10" x14ac:dyDescent="0.2">
      <c r="A11344">
        <v>35240453</v>
      </c>
      <c r="B11344">
        <v>588</v>
      </c>
      <c r="C11344">
        <v>2</v>
      </c>
      <c r="D11344">
        <v>1</v>
      </c>
      <c r="E11344">
        <v>3</v>
      </c>
      <c r="F11344">
        <v>3</v>
      </c>
      <c r="G11344">
        <v>-0.44366490234420008</v>
      </c>
      <c r="H11344">
        <v>-0.95013391763507038</v>
      </c>
      <c r="I11344">
        <v>-0.23466569593929318</v>
      </c>
      <c r="J11344">
        <v>-0.2519458786739362</v>
      </c>
    </row>
    <row r="11345" spans="1:10" x14ac:dyDescent="0.2">
      <c r="A11345">
        <v>35240455</v>
      </c>
      <c r="B11345">
        <v>712</v>
      </c>
      <c r="C11345">
        <v>5</v>
      </c>
      <c r="D11345">
        <v>5</v>
      </c>
      <c r="E11345">
        <v>5</v>
      </c>
      <c r="F11345">
        <v>2</v>
      </c>
      <c r="G11345">
        <v>2.4391102989484743</v>
      </c>
      <c r="H11345">
        <v>0.72918118698891299</v>
      </c>
      <c r="I11345">
        <v>4.1834907910637176</v>
      </c>
      <c r="J11345">
        <v>-0.41713981527113686</v>
      </c>
    </row>
    <row r="11346" spans="1:10" x14ac:dyDescent="0.2">
      <c r="A11346">
        <v>35240459</v>
      </c>
      <c r="B11346">
        <v>397</v>
      </c>
      <c r="C11346">
        <v>1</v>
      </c>
      <c r="D11346">
        <v>1</v>
      </c>
      <c r="E11346">
        <v>5</v>
      </c>
      <c r="F11346">
        <v>2</v>
      </c>
      <c r="G11346">
        <v>-0.82168206179084591</v>
      </c>
      <c r="H11346">
        <v>-1.0682720363801272</v>
      </c>
      <c r="I11346">
        <v>0.63252665978790268</v>
      </c>
      <c r="J11346">
        <v>-0.55842542322547661</v>
      </c>
    </row>
    <row r="11347" spans="1:10" x14ac:dyDescent="0.2">
      <c r="A11347">
        <v>35240460</v>
      </c>
      <c r="B11347">
        <v>432</v>
      </c>
      <c r="C11347">
        <v>3</v>
      </c>
      <c r="D11347">
        <v>1</v>
      </c>
      <c r="E11347">
        <v>4</v>
      </c>
      <c r="F11347">
        <v>2</v>
      </c>
      <c r="G11347">
        <v>-0.30899565631070136</v>
      </c>
      <c r="H11347">
        <v>-1.1839101032673123</v>
      </c>
      <c r="I11347">
        <v>0.4589248644691154</v>
      </c>
      <c r="J11347">
        <v>-0.45744425512794584</v>
      </c>
    </row>
    <row r="11348" spans="1:10" x14ac:dyDescent="0.2">
      <c r="A11348">
        <v>35240461</v>
      </c>
      <c r="B11348">
        <v>473</v>
      </c>
      <c r="C11348">
        <v>2</v>
      </c>
      <c r="D11348">
        <v>1</v>
      </c>
      <c r="E11348">
        <v>4</v>
      </c>
      <c r="F11348">
        <v>3</v>
      </c>
      <c r="G11348">
        <v>-0.4405001064284832</v>
      </c>
      <c r="H11348">
        <v>-1.187361949212633</v>
      </c>
      <c r="I11348">
        <v>0.3365196980102344</v>
      </c>
      <c r="J11348">
        <v>-0.24171045119107329</v>
      </c>
    </row>
    <row r="11349" spans="1:10" x14ac:dyDescent="0.2">
      <c r="A11349">
        <v>35240462</v>
      </c>
      <c r="B11349">
        <v>396</v>
      </c>
      <c r="C11349">
        <v>5</v>
      </c>
      <c r="D11349">
        <v>1</v>
      </c>
      <c r="E11349">
        <v>5</v>
      </c>
      <c r="F11349">
        <v>2</v>
      </c>
      <c r="G11349">
        <v>0.77534596056026239</v>
      </c>
      <c r="H11349">
        <v>-0.92061333219395514</v>
      </c>
      <c r="I11349">
        <v>1.9494722662754627</v>
      </c>
      <c r="J11349">
        <v>-0.6446717781731417</v>
      </c>
    </row>
    <row r="11350" spans="1:10" x14ac:dyDescent="0.2">
      <c r="A11350">
        <v>35240463</v>
      </c>
      <c r="B11350">
        <v>646</v>
      </c>
      <c r="C11350">
        <v>2</v>
      </c>
      <c r="D11350">
        <v>2</v>
      </c>
      <c r="E11350">
        <v>5</v>
      </c>
      <c r="F11350">
        <v>3</v>
      </c>
      <c r="G11350">
        <v>-0.41982779981948848</v>
      </c>
      <c r="H11350">
        <v>-0.69425744052447613</v>
      </c>
      <c r="I11350">
        <v>1.3264573679508511</v>
      </c>
      <c r="J11350">
        <v>-0.36748859867423839</v>
      </c>
    </row>
    <row r="11351" spans="1:10" x14ac:dyDescent="0.2">
      <c r="A11351">
        <v>35240464</v>
      </c>
      <c r="B11351">
        <v>326</v>
      </c>
      <c r="C11351">
        <v>5</v>
      </c>
      <c r="D11351">
        <v>2</v>
      </c>
      <c r="E11351">
        <v>5</v>
      </c>
      <c r="F11351">
        <v>3</v>
      </c>
      <c r="G11351">
        <v>0.92343288753819752</v>
      </c>
      <c r="H11351">
        <v>-0.69147315284143263</v>
      </c>
      <c r="I11351">
        <v>1.253786342020941</v>
      </c>
      <c r="J11351">
        <v>-8.256997666133653E-2</v>
      </c>
    </row>
    <row r="11352" spans="1:10" x14ac:dyDescent="0.2">
      <c r="A11352">
        <v>35240465</v>
      </c>
      <c r="B11352">
        <v>944</v>
      </c>
      <c r="C11352">
        <v>5</v>
      </c>
      <c r="D11352">
        <v>4</v>
      </c>
      <c r="E11352">
        <v>5</v>
      </c>
      <c r="F11352">
        <v>4</v>
      </c>
      <c r="G11352">
        <v>3.5276405735719027</v>
      </c>
      <c r="H11352">
        <v>0.37045518281893397</v>
      </c>
      <c r="I11352">
        <v>1.5380556901602254</v>
      </c>
      <c r="J11352">
        <v>0.25424119639345721</v>
      </c>
    </row>
    <row r="11353" spans="1:10" x14ac:dyDescent="0.2">
      <c r="A11353">
        <v>35240466</v>
      </c>
      <c r="B11353">
        <v>674</v>
      </c>
      <c r="C11353">
        <v>5</v>
      </c>
      <c r="D11353">
        <v>3</v>
      </c>
      <c r="E11353">
        <v>4</v>
      </c>
      <c r="F11353">
        <v>3</v>
      </c>
      <c r="G11353">
        <v>1.4788342586835994</v>
      </c>
      <c r="H11353">
        <v>-0.17153899803990408</v>
      </c>
      <c r="I11353">
        <v>4.3602789974842654E-2</v>
      </c>
      <c r="J11353">
        <v>-7.5851361401729128E-2</v>
      </c>
    </row>
    <row r="11354" spans="1:10" x14ac:dyDescent="0.2">
      <c r="A11354">
        <v>35240467</v>
      </c>
      <c r="B11354">
        <v>644</v>
      </c>
      <c r="C11354">
        <v>4</v>
      </c>
      <c r="D11354">
        <v>2</v>
      </c>
      <c r="E11354">
        <v>5</v>
      </c>
      <c r="F11354">
        <v>2</v>
      </c>
      <c r="G11354">
        <v>0.58348171046332309</v>
      </c>
      <c r="H11354">
        <v>-0.7334259948321098</v>
      </c>
      <c r="I11354">
        <v>1.2877393061854758</v>
      </c>
      <c r="J11354">
        <v>-0.42788899747226605</v>
      </c>
    </row>
    <row r="11355" spans="1:10" x14ac:dyDescent="0.2">
      <c r="A11355">
        <v>35240468</v>
      </c>
      <c r="B11355">
        <v>507</v>
      </c>
      <c r="C11355">
        <v>1</v>
      </c>
      <c r="D11355">
        <v>1</v>
      </c>
      <c r="E11355">
        <v>2</v>
      </c>
      <c r="F11355">
        <v>3</v>
      </c>
      <c r="G11355">
        <v>-0.93718744042898783</v>
      </c>
      <c r="H11355">
        <v>-0.95434550190581569</v>
      </c>
      <c r="I11355">
        <v>-0.43663227969604979</v>
      </c>
      <c r="J11355">
        <v>-0.38706016909710589</v>
      </c>
    </row>
    <row r="11356" spans="1:10" x14ac:dyDescent="0.2">
      <c r="A11356">
        <v>35240469</v>
      </c>
      <c r="B11356">
        <v>481</v>
      </c>
      <c r="C11356">
        <v>5</v>
      </c>
      <c r="D11356">
        <v>3</v>
      </c>
      <c r="E11356">
        <v>4</v>
      </c>
      <c r="F11356">
        <v>3</v>
      </c>
      <c r="G11356">
        <v>1.6798667138961962</v>
      </c>
      <c r="H11356">
        <v>-0.39870558920983412</v>
      </c>
      <c r="I11356">
        <v>0.13522983947436051</v>
      </c>
      <c r="J11356">
        <v>-0.23681226603804262</v>
      </c>
    </row>
    <row r="11357" spans="1:10" x14ac:dyDescent="0.2">
      <c r="A11357">
        <v>35240470</v>
      </c>
      <c r="B11357">
        <v>588</v>
      </c>
      <c r="C11357">
        <v>3</v>
      </c>
      <c r="D11357">
        <v>1</v>
      </c>
      <c r="E11357">
        <v>4</v>
      </c>
      <c r="F11357">
        <v>3</v>
      </c>
      <c r="G11357">
        <v>-0.17784644274825245</v>
      </c>
      <c r="H11357">
        <v>-1.3569666048647036</v>
      </c>
      <c r="I11357">
        <v>0.15723482867813771</v>
      </c>
      <c r="J11357">
        <v>-0.17338700188379735</v>
      </c>
    </row>
    <row r="11358" spans="1:10" x14ac:dyDescent="0.2">
      <c r="A11358">
        <v>35240471</v>
      </c>
      <c r="B11358">
        <v>481</v>
      </c>
      <c r="C11358">
        <v>2</v>
      </c>
      <c r="D11358">
        <v>1</v>
      </c>
      <c r="E11358">
        <v>4</v>
      </c>
      <c r="F11358">
        <v>2</v>
      </c>
      <c r="G11358">
        <v>-0.61777477275031289</v>
      </c>
      <c r="H11358">
        <v>-0.97457570232864921</v>
      </c>
      <c r="I11358">
        <v>7.9979191349852957E-2</v>
      </c>
      <c r="J11358">
        <v>-0.41374084028403096</v>
      </c>
    </row>
    <row r="11359" spans="1:10" x14ac:dyDescent="0.2">
      <c r="A11359">
        <v>35240472</v>
      </c>
      <c r="B11359">
        <v>671</v>
      </c>
      <c r="C11359">
        <v>2</v>
      </c>
      <c r="D11359">
        <v>1</v>
      </c>
      <c r="E11359">
        <v>4</v>
      </c>
      <c r="F11359">
        <v>3</v>
      </c>
      <c r="G11359">
        <v>-0.53144860230322033</v>
      </c>
      <c r="H11359">
        <v>-1.1201084580277489</v>
      </c>
      <c r="I11359">
        <v>8.6028523378309213E-2</v>
      </c>
      <c r="J11359">
        <v>-0.36217057150081799</v>
      </c>
    </row>
    <row r="11360" spans="1:10" x14ac:dyDescent="0.2">
      <c r="A11360">
        <v>35240473</v>
      </c>
      <c r="B11360">
        <v>530</v>
      </c>
      <c r="C11360">
        <v>2</v>
      </c>
      <c r="D11360">
        <v>1</v>
      </c>
      <c r="E11360">
        <v>4</v>
      </c>
      <c r="F11360">
        <v>2</v>
      </c>
      <c r="G11360">
        <v>-0.73406081306363635</v>
      </c>
      <c r="H11360">
        <v>-1.0922534891552513</v>
      </c>
      <c r="I11360">
        <v>0.12109801593696268</v>
      </c>
      <c r="J11360">
        <v>-0.5346700138032654</v>
      </c>
    </row>
    <row r="11361" spans="1:10" x14ac:dyDescent="0.2">
      <c r="A11361">
        <v>35240474</v>
      </c>
      <c r="B11361">
        <v>644</v>
      </c>
      <c r="C11361">
        <v>2</v>
      </c>
      <c r="D11361">
        <v>1</v>
      </c>
      <c r="E11361">
        <v>5</v>
      </c>
      <c r="F11361">
        <v>2</v>
      </c>
      <c r="G11361">
        <v>-0.47621739840478294</v>
      </c>
      <c r="H11361">
        <v>-1.2842643849584885</v>
      </c>
      <c r="I11361">
        <v>0.74198033259751184</v>
      </c>
      <c r="J11361">
        <v>-0.46174132210189733</v>
      </c>
    </row>
    <row r="11362" spans="1:10" x14ac:dyDescent="0.2">
      <c r="A11362">
        <v>35240475</v>
      </c>
      <c r="B11362">
        <v>624</v>
      </c>
      <c r="C11362">
        <v>2</v>
      </c>
      <c r="D11362">
        <v>1</v>
      </c>
      <c r="E11362">
        <v>4</v>
      </c>
      <c r="F11362">
        <v>3</v>
      </c>
      <c r="G11362">
        <v>-0.64407559552634042</v>
      </c>
      <c r="H11362">
        <v>-1.0415894928259846</v>
      </c>
      <c r="I11362">
        <v>0.54010703145017591</v>
      </c>
      <c r="J11362">
        <v>-0.38890023379507943</v>
      </c>
    </row>
    <row r="11363" spans="1:10" x14ac:dyDescent="0.2">
      <c r="A11363">
        <v>35240476</v>
      </c>
      <c r="B11363">
        <v>550</v>
      </c>
      <c r="C11363">
        <v>2</v>
      </c>
      <c r="D11363">
        <v>1</v>
      </c>
      <c r="E11363">
        <v>4</v>
      </c>
      <c r="F11363">
        <v>3</v>
      </c>
      <c r="G11363">
        <v>-0.72824235914240476</v>
      </c>
      <c r="H11363">
        <v>-1.1405819089439677</v>
      </c>
      <c r="I11363">
        <v>0.39383694733040536</v>
      </c>
      <c r="J11363">
        <v>-0.34818382679128829</v>
      </c>
    </row>
    <row r="11364" spans="1:10" x14ac:dyDescent="0.2">
      <c r="A11364">
        <v>35240477</v>
      </c>
      <c r="B11364">
        <v>665</v>
      </c>
      <c r="C11364">
        <v>2</v>
      </c>
      <c r="D11364">
        <v>1</v>
      </c>
      <c r="E11364">
        <v>4</v>
      </c>
      <c r="F11364">
        <v>3</v>
      </c>
      <c r="G11364">
        <v>-0.66493470883747707</v>
      </c>
      <c r="H11364">
        <v>-1.009445659866421</v>
      </c>
      <c r="I11364">
        <v>0.35761665862682224</v>
      </c>
      <c r="J11364">
        <v>-0.38637263283288398</v>
      </c>
    </row>
    <row r="11365" spans="1:10" x14ac:dyDescent="0.2">
      <c r="A11365">
        <v>35240478</v>
      </c>
      <c r="B11365">
        <v>317</v>
      </c>
      <c r="C11365">
        <v>3</v>
      </c>
      <c r="D11365">
        <v>1</v>
      </c>
      <c r="E11365">
        <v>2</v>
      </c>
      <c r="F11365">
        <v>3</v>
      </c>
      <c r="G11365">
        <v>-5.1034878386733096E-2</v>
      </c>
      <c r="H11365">
        <v>-1.1038908710732518</v>
      </c>
      <c r="I11365">
        <v>-0.69116408470271695</v>
      </c>
      <c r="J11365">
        <v>-0.21827686915233691</v>
      </c>
    </row>
    <row r="11366" spans="1:10" x14ac:dyDescent="0.2">
      <c r="A11366">
        <v>35240479</v>
      </c>
      <c r="B11366">
        <v>353</v>
      </c>
      <c r="C11366">
        <v>5</v>
      </c>
      <c r="D11366">
        <v>3</v>
      </c>
      <c r="E11366">
        <v>5</v>
      </c>
      <c r="F11366">
        <v>3</v>
      </c>
      <c r="G11366">
        <v>1.9990560595001363</v>
      </c>
      <c r="H11366">
        <v>-0.21654531605268529</v>
      </c>
      <c r="I11366">
        <v>3.0957053622288511</v>
      </c>
      <c r="J11366">
        <v>-9.2156134508588977E-2</v>
      </c>
    </row>
    <row r="11367" spans="1:10" x14ac:dyDescent="0.2">
      <c r="A11367">
        <v>35240480</v>
      </c>
      <c r="B11367">
        <v>889</v>
      </c>
      <c r="C11367">
        <v>5</v>
      </c>
      <c r="D11367">
        <v>5</v>
      </c>
      <c r="E11367">
        <v>2</v>
      </c>
      <c r="F11367">
        <v>4</v>
      </c>
      <c r="G11367">
        <v>0.86154143771450553</v>
      </c>
      <c r="H11367">
        <v>1.4111958236355995</v>
      </c>
      <c r="I11367">
        <v>-0.40423788911629027</v>
      </c>
      <c r="J11367">
        <v>0.44475573259732015</v>
      </c>
    </row>
    <row r="11368" spans="1:10" x14ac:dyDescent="0.2">
      <c r="A11368">
        <v>35240481</v>
      </c>
      <c r="B11368">
        <v>459</v>
      </c>
      <c r="C11368">
        <v>3</v>
      </c>
      <c r="D11368">
        <v>1</v>
      </c>
      <c r="E11368">
        <v>4</v>
      </c>
      <c r="F11368">
        <v>2</v>
      </c>
      <c r="G11368">
        <v>-0.1561512291183931</v>
      </c>
      <c r="H11368">
        <v>-1.1793912611319124</v>
      </c>
      <c r="I11368">
        <v>0.50444315000890294</v>
      </c>
      <c r="J11368">
        <v>-0.47400452415088085</v>
      </c>
    </row>
    <row r="11369" spans="1:10" x14ac:dyDescent="0.2">
      <c r="A11369">
        <v>35240482</v>
      </c>
      <c r="B11369">
        <v>711</v>
      </c>
      <c r="C11369">
        <v>4</v>
      </c>
      <c r="D11369">
        <v>2</v>
      </c>
      <c r="E11369">
        <v>4</v>
      </c>
      <c r="F11369">
        <v>3</v>
      </c>
      <c r="G11369">
        <v>9.9170965455736726E-2</v>
      </c>
      <c r="H11369">
        <v>-0.55306203450389879</v>
      </c>
      <c r="I11369">
        <v>0.25990083272615189</v>
      </c>
      <c r="J11369">
        <v>-0.36589190321905185</v>
      </c>
    </row>
    <row r="11370" spans="1:10" x14ac:dyDescent="0.2">
      <c r="A11370">
        <v>35240483</v>
      </c>
      <c r="B11370">
        <v>700</v>
      </c>
      <c r="C11370">
        <v>5</v>
      </c>
      <c r="D11370">
        <v>2</v>
      </c>
      <c r="E11370">
        <v>5</v>
      </c>
      <c r="F11370">
        <v>3</v>
      </c>
      <c r="G11370">
        <v>0.7232724249527277</v>
      </c>
      <c r="H11370">
        <v>-0.72745486868805709</v>
      </c>
      <c r="I11370">
        <v>1.2802057105675986</v>
      </c>
      <c r="J11370">
        <v>-0.35616211840651746</v>
      </c>
    </row>
    <row r="11371" spans="1:10" x14ac:dyDescent="0.2">
      <c r="A11371">
        <v>35240484</v>
      </c>
      <c r="B11371">
        <v>977</v>
      </c>
      <c r="C11371">
        <v>3</v>
      </c>
      <c r="D11371">
        <v>1</v>
      </c>
      <c r="E11371">
        <v>1</v>
      </c>
      <c r="F11371">
        <v>3</v>
      </c>
      <c r="G11371">
        <v>-5.115187765829235E-2</v>
      </c>
      <c r="H11371">
        <v>-0.92525017673984855</v>
      </c>
      <c r="I11371">
        <v>-0.75847987967873043</v>
      </c>
      <c r="J11371">
        <v>-7.0368922152346164E-2</v>
      </c>
    </row>
    <row r="11372" spans="1:10" x14ac:dyDescent="0.2">
      <c r="A11372">
        <v>35240485</v>
      </c>
      <c r="B11372">
        <v>394</v>
      </c>
      <c r="C11372">
        <v>2</v>
      </c>
      <c r="D11372">
        <v>1</v>
      </c>
      <c r="E11372">
        <v>5</v>
      </c>
      <c r="F11372">
        <v>2</v>
      </c>
      <c r="G11372">
        <v>-0.597285802623714</v>
      </c>
      <c r="H11372">
        <v>-1.178787537294069</v>
      </c>
      <c r="I11372">
        <v>0.59751058004846602</v>
      </c>
      <c r="J11372">
        <v>-0.46224355939366291</v>
      </c>
    </row>
    <row r="11373" spans="1:10" x14ac:dyDescent="0.2">
      <c r="A11373">
        <v>35240486</v>
      </c>
      <c r="B11373">
        <v>639</v>
      </c>
      <c r="C11373">
        <v>2</v>
      </c>
      <c r="D11373">
        <v>1</v>
      </c>
      <c r="E11373">
        <v>4</v>
      </c>
      <c r="F11373">
        <v>2</v>
      </c>
      <c r="G11373">
        <v>-0.51034701021878426</v>
      </c>
      <c r="H11373">
        <v>-1.2807259899574914</v>
      </c>
      <c r="I11373">
        <v>0.3950451357824617</v>
      </c>
      <c r="J11373">
        <v>-0.4894360787103379</v>
      </c>
    </row>
    <row r="11374" spans="1:10" x14ac:dyDescent="0.2">
      <c r="A11374">
        <v>35240487</v>
      </c>
      <c r="B11374">
        <v>301</v>
      </c>
      <c r="C11374">
        <v>2</v>
      </c>
      <c r="D11374">
        <v>1</v>
      </c>
      <c r="E11374">
        <v>4</v>
      </c>
      <c r="F11374">
        <v>3</v>
      </c>
      <c r="G11374">
        <v>-0.6540549950693515</v>
      </c>
      <c r="H11374">
        <v>-0.97928194137644176</v>
      </c>
      <c r="I11374">
        <v>0.22818711864619068</v>
      </c>
      <c r="J11374">
        <v>-0.16902928056302075</v>
      </c>
    </row>
    <row r="11375" spans="1:10" x14ac:dyDescent="0.2">
      <c r="A11375">
        <v>35240488</v>
      </c>
      <c r="B11375">
        <v>1253</v>
      </c>
      <c r="C11375">
        <v>3</v>
      </c>
      <c r="D11375">
        <v>2</v>
      </c>
      <c r="E11375">
        <v>1</v>
      </c>
      <c r="F11375">
        <v>4</v>
      </c>
      <c r="G11375">
        <v>-0.29639013878545339</v>
      </c>
      <c r="H11375">
        <v>-0.6508298576912287</v>
      </c>
      <c r="I11375">
        <v>-1.0590179200893659</v>
      </c>
      <c r="J11375">
        <v>0.53362528090107764</v>
      </c>
    </row>
    <row r="11376" spans="1:10" x14ac:dyDescent="0.2">
      <c r="A11376">
        <v>35240489</v>
      </c>
      <c r="B11376">
        <v>482</v>
      </c>
      <c r="C11376">
        <v>3</v>
      </c>
      <c r="D11376">
        <v>1</v>
      </c>
      <c r="E11376">
        <v>4</v>
      </c>
      <c r="F11376">
        <v>3</v>
      </c>
      <c r="G11376">
        <v>-0.35325296068075945</v>
      </c>
      <c r="H11376">
        <v>-1.0613817666697463</v>
      </c>
      <c r="I11376">
        <v>0.27999935984272839</v>
      </c>
      <c r="J11376">
        <v>-0.20087649252581724</v>
      </c>
    </row>
    <row r="11377" spans="1:10" x14ac:dyDescent="0.2">
      <c r="A11377">
        <v>35240490</v>
      </c>
      <c r="B11377">
        <v>294</v>
      </c>
      <c r="C11377">
        <v>3</v>
      </c>
      <c r="D11377">
        <v>3</v>
      </c>
      <c r="E11377">
        <v>4</v>
      </c>
      <c r="F11377">
        <v>3</v>
      </c>
      <c r="G11377">
        <v>-0.34636378521322486</v>
      </c>
      <c r="H11377">
        <v>-0.365342920544454</v>
      </c>
      <c r="I11377">
        <v>0.31538917905662789</v>
      </c>
      <c r="J11377">
        <v>-0.1696765480332095</v>
      </c>
    </row>
    <row r="11378" spans="1:10" x14ac:dyDescent="0.2">
      <c r="A11378">
        <v>35240491</v>
      </c>
      <c r="B11378">
        <v>683</v>
      </c>
      <c r="C11378">
        <v>2</v>
      </c>
      <c r="D11378">
        <v>1</v>
      </c>
      <c r="E11378">
        <v>4</v>
      </c>
      <c r="F11378">
        <v>3</v>
      </c>
      <c r="G11378">
        <v>-0.40619903811659813</v>
      </c>
      <c r="H11378">
        <v>-0.99321437708964722</v>
      </c>
      <c r="I11378">
        <v>0.47584472901128522</v>
      </c>
      <c r="J11378">
        <v>-0.33090102001163457</v>
      </c>
    </row>
    <row r="11379" spans="1:10" x14ac:dyDescent="0.2">
      <c r="A11379">
        <v>35240492</v>
      </c>
      <c r="B11379">
        <v>553</v>
      </c>
      <c r="C11379">
        <v>4</v>
      </c>
      <c r="D11379">
        <v>3</v>
      </c>
      <c r="E11379">
        <v>1</v>
      </c>
      <c r="F11379">
        <v>3</v>
      </c>
      <c r="G11379">
        <v>0.31196893199376735</v>
      </c>
      <c r="H11379">
        <v>-0.39808943880215641</v>
      </c>
      <c r="I11379">
        <v>-0.796361867568816</v>
      </c>
      <c r="J11379">
        <v>-6.7266392565606375E-2</v>
      </c>
    </row>
    <row r="11380" spans="1:10" x14ac:dyDescent="0.2">
      <c r="A11380">
        <v>35240493</v>
      </c>
      <c r="B11380">
        <v>771</v>
      </c>
      <c r="C11380">
        <v>5</v>
      </c>
      <c r="D11380">
        <v>3</v>
      </c>
      <c r="E11380">
        <v>5</v>
      </c>
      <c r="F11380">
        <v>1</v>
      </c>
      <c r="G11380">
        <v>1.2651285481292551</v>
      </c>
      <c r="H11380">
        <v>-0.18830938727121199</v>
      </c>
      <c r="I11380">
        <v>4.7130958649910752</v>
      </c>
      <c r="J11380">
        <v>-0.91304816053999616</v>
      </c>
    </row>
    <row r="11381" spans="1:10" x14ac:dyDescent="0.2">
      <c r="A11381">
        <v>35240494</v>
      </c>
      <c r="B11381">
        <v>464</v>
      </c>
      <c r="C11381">
        <v>1</v>
      </c>
      <c r="D11381">
        <v>1</v>
      </c>
      <c r="E11381">
        <v>4</v>
      </c>
      <c r="F11381">
        <v>3</v>
      </c>
      <c r="G11381">
        <v>-0.77153352174252787</v>
      </c>
      <c r="H11381">
        <v>-1.1147552868174748</v>
      </c>
      <c r="I11381">
        <v>0.42700736155104091</v>
      </c>
      <c r="J11381">
        <v>-0.40566138344461333</v>
      </c>
    </row>
    <row r="11382" spans="1:10" x14ac:dyDescent="0.2">
      <c r="A11382">
        <v>35240495</v>
      </c>
      <c r="B11382">
        <v>589</v>
      </c>
      <c r="C11382">
        <v>5</v>
      </c>
      <c r="D11382">
        <v>4</v>
      </c>
      <c r="E11382">
        <v>5</v>
      </c>
      <c r="F11382">
        <v>4</v>
      </c>
      <c r="G11382">
        <v>1.855274963427942</v>
      </c>
      <c r="H11382">
        <v>0.59664926979305299</v>
      </c>
      <c r="I11382">
        <v>1.2546571388647549</v>
      </c>
      <c r="J11382">
        <v>-3.990962963293504E-2</v>
      </c>
    </row>
    <row r="11383" spans="1:10" x14ac:dyDescent="0.2">
      <c r="A11383">
        <v>35240496</v>
      </c>
      <c r="B11383">
        <v>477</v>
      </c>
      <c r="C11383">
        <v>1</v>
      </c>
      <c r="D11383">
        <v>1</v>
      </c>
      <c r="E11383">
        <v>4</v>
      </c>
      <c r="F11383">
        <v>3</v>
      </c>
      <c r="G11383">
        <v>-0.95149832258729183</v>
      </c>
      <c r="H11383">
        <v>-1.2150963807407127</v>
      </c>
      <c r="I11383">
        <v>0.35503804309279891</v>
      </c>
      <c r="J11383">
        <v>-0.29290567041348547</v>
      </c>
    </row>
    <row r="11384" spans="1:10" x14ac:dyDescent="0.2">
      <c r="A11384">
        <v>35240497</v>
      </c>
      <c r="B11384">
        <v>506</v>
      </c>
      <c r="C11384">
        <v>1</v>
      </c>
      <c r="D11384">
        <v>1</v>
      </c>
      <c r="E11384">
        <v>3</v>
      </c>
      <c r="F11384">
        <v>3</v>
      </c>
      <c r="G11384">
        <v>-1.1942556862815286</v>
      </c>
      <c r="H11384">
        <v>-0.99759005476255225</v>
      </c>
      <c r="I11384">
        <v>-0.18047881671542126</v>
      </c>
      <c r="J11384">
        <v>-0.15720601379542373</v>
      </c>
    </row>
    <row r="11385" spans="1:10" x14ac:dyDescent="0.2">
      <c r="A11385">
        <v>35240498</v>
      </c>
      <c r="B11385">
        <v>378</v>
      </c>
      <c r="C11385">
        <v>2</v>
      </c>
      <c r="D11385">
        <v>2</v>
      </c>
      <c r="E11385">
        <v>4</v>
      </c>
      <c r="F11385">
        <v>3</v>
      </c>
      <c r="G11385">
        <v>-0.66421050585216668</v>
      </c>
      <c r="H11385">
        <v>-0.62953569904037399</v>
      </c>
      <c r="I11385">
        <v>0.14110212253527321</v>
      </c>
      <c r="J11385">
        <v>-0.40085879287478554</v>
      </c>
    </row>
    <row r="11386" spans="1:10" x14ac:dyDescent="0.2">
      <c r="A11386">
        <v>35240499</v>
      </c>
      <c r="B11386">
        <v>334</v>
      </c>
      <c r="C11386">
        <v>1</v>
      </c>
      <c r="D11386">
        <v>1</v>
      </c>
      <c r="E11386">
        <v>2</v>
      </c>
      <c r="F11386">
        <v>3</v>
      </c>
      <c r="G11386">
        <v>-0.84938671468924543</v>
      </c>
      <c r="H11386">
        <v>-1.0815440084756625</v>
      </c>
      <c r="I11386">
        <v>-0.37787460035479475</v>
      </c>
      <c r="J11386">
        <v>-0.40308341729614461</v>
      </c>
    </row>
    <row r="11387" spans="1:10" x14ac:dyDescent="0.2">
      <c r="A11387">
        <v>35240501</v>
      </c>
      <c r="B11387">
        <v>258</v>
      </c>
      <c r="C11387">
        <v>3</v>
      </c>
      <c r="D11387">
        <v>1</v>
      </c>
      <c r="E11387">
        <v>4</v>
      </c>
      <c r="F11387">
        <v>2</v>
      </c>
      <c r="G11387">
        <v>-0.38248643054255271</v>
      </c>
      <c r="H11387">
        <v>-1.0574787464736537</v>
      </c>
      <c r="I11387">
        <v>3.407840163617866E-2</v>
      </c>
      <c r="J11387">
        <v>-0.42169575174271384</v>
      </c>
    </row>
    <row r="11388" spans="1:10" x14ac:dyDescent="0.2">
      <c r="A11388">
        <v>35240503</v>
      </c>
      <c r="B11388">
        <v>473</v>
      </c>
      <c r="C11388">
        <v>3</v>
      </c>
      <c r="D11388">
        <v>1</v>
      </c>
      <c r="E11388">
        <v>3</v>
      </c>
      <c r="F11388">
        <v>3</v>
      </c>
      <c r="G11388">
        <v>-0.3600165412303038</v>
      </c>
      <c r="H11388">
        <v>-0.7783479888777155</v>
      </c>
      <c r="I11388">
        <v>-3.6319715673318001E-2</v>
      </c>
      <c r="J11388">
        <v>-0.39424908822518229</v>
      </c>
    </row>
    <row r="11389" spans="1:10" x14ac:dyDescent="0.2">
      <c r="A11389">
        <v>35240504</v>
      </c>
      <c r="B11389">
        <v>414</v>
      </c>
      <c r="C11389">
        <v>3</v>
      </c>
      <c r="D11389">
        <v>1</v>
      </c>
      <c r="E11389">
        <v>4</v>
      </c>
      <c r="F11389">
        <v>2</v>
      </c>
      <c r="G11389">
        <v>-0.18011216939437225</v>
      </c>
      <c r="H11389">
        <v>-1.1757739090143799</v>
      </c>
      <c r="I11389">
        <v>0.14375146362623012</v>
      </c>
      <c r="J11389">
        <v>-0.42591707555424835</v>
      </c>
    </row>
    <row r="11390" spans="1:10" x14ac:dyDescent="0.2">
      <c r="A11390">
        <v>35240505</v>
      </c>
      <c r="B11390">
        <v>656</v>
      </c>
      <c r="C11390">
        <v>1</v>
      </c>
      <c r="D11390">
        <v>5</v>
      </c>
      <c r="E11390">
        <v>4</v>
      </c>
      <c r="F11390">
        <v>4</v>
      </c>
      <c r="G11390">
        <v>-0.93775190139821252</v>
      </c>
      <c r="H11390">
        <v>0.98361285412502675</v>
      </c>
      <c r="I11390">
        <v>0.13535716718498597</v>
      </c>
      <c r="J11390">
        <v>6.2082512417032547E-2</v>
      </c>
    </row>
    <row r="11391" spans="1:10" x14ac:dyDescent="0.2">
      <c r="A11391">
        <v>35240506</v>
      </c>
      <c r="B11391">
        <v>444</v>
      </c>
      <c r="C11391">
        <v>2</v>
      </c>
      <c r="D11391">
        <v>1</v>
      </c>
      <c r="E11391">
        <v>5</v>
      </c>
      <c r="F11391">
        <v>3</v>
      </c>
      <c r="G11391">
        <v>-0.42201882886352304</v>
      </c>
      <c r="H11391">
        <v>-1.1324674923646665</v>
      </c>
      <c r="I11391">
        <v>0.70193179314701482</v>
      </c>
      <c r="J11391">
        <v>-0.35987059062950999</v>
      </c>
    </row>
    <row r="11392" spans="1:10" x14ac:dyDescent="0.2">
      <c r="A11392">
        <v>35240507</v>
      </c>
      <c r="B11392">
        <v>545</v>
      </c>
      <c r="C11392">
        <v>3</v>
      </c>
      <c r="D11392">
        <v>1</v>
      </c>
      <c r="E11392">
        <v>5</v>
      </c>
      <c r="F11392">
        <v>2</v>
      </c>
      <c r="G11392">
        <v>-0.2423625696779329</v>
      </c>
      <c r="H11392">
        <v>-0.82256465294177938</v>
      </c>
      <c r="I11392">
        <v>0.6684902363349039</v>
      </c>
      <c r="J11392">
        <v>-0.45873553203965034</v>
      </c>
    </row>
    <row r="11393" spans="1:10" x14ac:dyDescent="0.2">
      <c r="A11393">
        <v>35240508</v>
      </c>
      <c r="B11393">
        <v>702</v>
      </c>
      <c r="C11393">
        <v>3</v>
      </c>
      <c r="D11393">
        <v>1</v>
      </c>
      <c r="E11393">
        <v>4</v>
      </c>
      <c r="F11393">
        <v>3</v>
      </c>
      <c r="G11393">
        <v>-0.30132635927220908</v>
      </c>
      <c r="H11393">
        <v>-0.96821806122388165</v>
      </c>
      <c r="I11393">
        <v>4.4876736684224268E-2</v>
      </c>
      <c r="J11393">
        <v>-0.31954511114704565</v>
      </c>
    </row>
    <row r="11394" spans="1:10" x14ac:dyDescent="0.2">
      <c r="A11394">
        <v>35240509</v>
      </c>
      <c r="B11394">
        <v>906</v>
      </c>
      <c r="C11394">
        <v>5</v>
      </c>
      <c r="D11394">
        <v>3</v>
      </c>
      <c r="E11394">
        <v>5</v>
      </c>
      <c r="F11394">
        <v>3</v>
      </c>
      <c r="G11394">
        <v>1.0070199657029366</v>
      </c>
      <c r="H11394">
        <v>-0.14967300752272669</v>
      </c>
      <c r="I11394">
        <v>2.7517145229088569</v>
      </c>
      <c r="J11394">
        <v>-0.38903629087041042</v>
      </c>
    </row>
    <row r="11395" spans="1:10" x14ac:dyDescent="0.2">
      <c r="A11395">
        <v>35240510</v>
      </c>
      <c r="B11395">
        <v>556</v>
      </c>
      <c r="C11395">
        <v>2</v>
      </c>
      <c r="D11395">
        <v>1</v>
      </c>
      <c r="E11395">
        <v>4</v>
      </c>
      <c r="F11395">
        <v>4</v>
      </c>
      <c r="G11395">
        <v>-0.40627185208378647</v>
      </c>
      <c r="H11395">
        <v>-1.1964220878069283</v>
      </c>
      <c r="I11395">
        <v>6.8015144660687171E-2</v>
      </c>
      <c r="J11395">
        <v>0.15562200325113851</v>
      </c>
    </row>
    <row r="11396" spans="1:10" x14ac:dyDescent="0.2">
      <c r="A11396">
        <v>35240512</v>
      </c>
      <c r="B11396">
        <v>334</v>
      </c>
      <c r="C11396">
        <v>5</v>
      </c>
      <c r="D11396">
        <v>4</v>
      </c>
      <c r="E11396">
        <v>5</v>
      </c>
      <c r="F11396">
        <v>4</v>
      </c>
      <c r="G11396">
        <v>2.5334813341117863</v>
      </c>
      <c r="H11396">
        <v>-3.8463016549677626E-2</v>
      </c>
      <c r="I11396">
        <v>0.67128466158580391</v>
      </c>
      <c r="J11396">
        <v>0.67478629209179442</v>
      </c>
    </row>
    <row r="11397" spans="1:10" x14ac:dyDescent="0.2">
      <c r="A11397">
        <v>35240513</v>
      </c>
      <c r="B11397">
        <v>470</v>
      </c>
      <c r="C11397">
        <v>4</v>
      </c>
      <c r="D11397">
        <v>2</v>
      </c>
      <c r="E11397">
        <v>5</v>
      </c>
      <c r="F11397">
        <v>3</v>
      </c>
      <c r="G11397">
        <v>0.53391286939707483</v>
      </c>
      <c r="H11397">
        <v>-0.51448813905190161</v>
      </c>
      <c r="I11397">
        <v>0.62760671815403635</v>
      </c>
      <c r="J11397">
        <v>-0.36540613646421277</v>
      </c>
    </row>
    <row r="11398" spans="1:10" x14ac:dyDescent="0.2">
      <c r="A11398">
        <v>35240516</v>
      </c>
      <c r="B11398">
        <v>642</v>
      </c>
      <c r="C11398">
        <v>2</v>
      </c>
      <c r="D11398">
        <v>1</v>
      </c>
      <c r="E11398">
        <v>5</v>
      </c>
      <c r="F11398">
        <v>3</v>
      </c>
      <c r="G11398">
        <v>-0.60679704424575087</v>
      </c>
      <c r="H11398">
        <v>-1.2596748980494246</v>
      </c>
      <c r="I11398">
        <v>0.72192316358293773</v>
      </c>
      <c r="J11398">
        <v>-0.40015952522059939</v>
      </c>
    </row>
    <row r="11399" spans="1:10" x14ac:dyDescent="0.2">
      <c r="A11399">
        <v>35240517</v>
      </c>
      <c r="B11399">
        <v>465</v>
      </c>
      <c r="C11399">
        <v>3</v>
      </c>
      <c r="D11399">
        <v>1</v>
      </c>
      <c r="E11399">
        <v>4</v>
      </c>
      <c r="F11399">
        <v>2</v>
      </c>
      <c r="G11399">
        <v>-0.26174751908016336</v>
      </c>
      <c r="H11399">
        <v>-1.3594557790707082</v>
      </c>
      <c r="I11399">
        <v>0.21879543738164695</v>
      </c>
      <c r="J11399">
        <v>-0.56783263457189315</v>
      </c>
    </row>
    <row r="11400" spans="1:10" x14ac:dyDescent="0.2">
      <c r="A11400">
        <v>35240518</v>
      </c>
      <c r="B11400">
        <v>627</v>
      </c>
      <c r="C11400">
        <v>3</v>
      </c>
      <c r="D11400">
        <v>1</v>
      </c>
      <c r="E11400">
        <v>5</v>
      </c>
      <c r="F11400">
        <v>2</v>
      </c>
      <c r="G11400">
        <v>-0.32132129031359019</v>
      </c>
      <c r="H11400">
        <v>-1.2369074301899483</v>
      </c>
      <c r="I11400">
        <v>0.61547677749957264</v>
      </c>
      <c r="J11400">
        <v>-0.5365276887562066</v>
      </c>
    </row>
    <row r="11401" spans="1:10" x14ac:dyDescent="0.2">
      <c r="A11401">
        <v>35240519</v>
      </c>
      <c r="B11401">
        <v>433</v>
      </c>
      <c r="C11401">
        <v>2</v>
      </c>
      <c r="D11401">
        <v>1</v>
      </c>
      <c r="E11401">
        <v>3</v>
      </c>
      <c r="F11401">
        <v>3</v>
      </c>
      <c r="G11401">
        <v>-0.40949337429559873</v>
      </c>
      <c r="H11401">
        <v>-1.2575226059182103</v>
      </c>
      <c r="I11401">
        <v>-1.1142991958511886E-3</v>
      </c>
      <c r="J11401">
        <v>-0.40530801123721921</v>
      </c>
    </row>
    <row r="11402" spans="1:10" x14ac:dyDescent="0.2">
      <c r="A11402">
        <v>35240520</v>
      </c>
      <c r="B11402">
        <v>675</v>
      </c>
      <c r="C11402">
        <v>3</v>
      </c>
      <c r="D11402">
        <v>1</v>
      </c>
      <c r="E11402">
        <v>5</v>
      </c>
      <c r="F11402">
        <v>2</v>
      </c>
      <c r="G11402">
        <v>-0.17457054326597904</v>
      </c>
      <c r="H11402">
        <v>-0.83642759598132399</v>
      </c>
      <c r="I11402">
        <v>0.60610718877907188</v>
      </c>
      <c r="J11402">
        <v>-0.45015567454825312</v>
      </c>
    </row>
    <row r="11403" spans="1:10" x14ac:dyDescent="0.2">
      <c r="A11403">
        <v>35240521</v>
      </c>
      <c r="B11403">
        <v>646</v>
      </c>
      <c r="C11403">
        <v>2</v>
      </c>
      <c r="D11403">
        <v>1</v>
      </c>
      <c r="E11403">
        <v>4</v>
      </c>
      <c r="F11403">
        <v>3</v>
      </c>
      <c r="G11403">
        <v>-0.50907716052074004</v>
      </c>
      <c r="H11403">
        <v>-1.1788181305816863</v>
      </c>
      <c r="I11403">
        <v>0.2986605490546016</v>
      </c>
      <c r="J11403">
        <v>-0.3970962825916553</v>
      </c>
    </row>
    <row r="11404" spans="1:10" x14ac:dyDescent="0.2">
      <c r="A11404">
        <v>35240522</v>
      </c>
      <c r="B11404">
        <v>468</v>
      </c>
      <c r="C11404">
        <v>3</v>
      </c>
      <c r="D11404">
        <v>1</v>
      </c>
      <c r="E11404">
        <v>5</v>
      </c>
      <c r="F11404">
        <v>2</v>
      </c>
      <c r="G11404">
        <v>-0.22793919892425588</v>
      </c>
      <c r="H11404">
        <v>-1.5688468362313954</v>
      </c>
      <c r="I11404">
        <v>0.7158818652671739</v>
      </c>
      <c r="J11404">
        <v>-0.46540190784396612</v>
      </c>
    </row>
    <row r="11405" spans="1:10" x14ac:dyDescent="0.2">
      <c r="A11405">
        <v>35240523</v>
      </c>
      <c r="B11405">
        <v>464</v>
      </c>
      <c r="C11405">
        <v>3</v>
      </c>
      <c r="D11405">
        <v>1</v>
      </c>
      <c r="E11405">
        <v>5</v>
      </c>
      <c r="F11405">
        <v>2</v>
      </c>
      <c r="G11405">
        <v>-0.24610933785373107</v>
      </c>
      <c r="H11405">
        <v>-1.4034445935616113</v>
      </c>
      <c r="I11405">
        <v>0.66569771607534134</v>
      </c>
      <c r="J11405">
        <v>-0.46045570397965024</v>
      </c>
    </row>
    <row r="11406" spans="1:10" x14ac:dyDescent="0.2">
      <c r="A11406">
        <v>35240524</v>
      </c>
      <c r="B11406">
        <v>518</v>
      </c>
      <c r="C11406">
        <v>3</v>
      </c>
      <c r="D11406">
        <v>1</v>
      </c>
      <c r="E11406">
        <v>4</v>
      </c>
      <c r="F11406">
        <v>3</v>
      </c>
      <c r="G11406">
        <v>-0.22169788200805263</v>
      </c>
      <c r="H11406">
        <v>-1.2688427959545585</v>
      </c>
      <c r="I11406">
        <v>0.48639672811228774</v>
      </c>
      <c r="J11406">
        <v>-0.27158433398265053</v>
      </c>
    </row>
    <row r="11407" spans="1:10" x14ac:dyDescent="0.2">
      <c r="A11407">
        <v>35240525</v>
      </c>
      <c r="B11407">
        <v>614</v>
      </c>
      <c r="C11407">
        <v>1</v>
      </c>
      <c r="D11407">
        <v>1</v>
      </c>
      <c r="E11407">
        <v>4</v>
      </c>
      <c r="F11407">
        <v>3</v>
      </c>
      <c r="G11407">
        <v>-0.90806867080184905</v>
      </c>
      <c r="H11407">
        <v>-1.0289426980313729</v>
      </c>
      <c r="I11407">
        <v>0.18915793135697814</v>
      </c>
      <c r="J11407">
        <v>-0.31961175334230785</v>
      </c>
    </row>
    <row r="11408" spans="1:10" x14ac:dyDescent="0.2">
      <c r="A11408">
        <v>35240526</v>
      </c>
      <c r="B11408">
        <v>281</v>
      </c>
      <c r="C11408">
        <v>3</v>
      </c>
      <c r="D11408">
        <v>1</v>
      </c>
      <c r="E11408">
        <v>5</v>
      </c>
      <c r="F11408">
        <v>2</v>
      </c>
      <c r="G11408">
        <v>-0.32024430361525397</v>
      </c>
      <c r="H11408">
        <v>-1.3137520229311304</v>
      </c>
      <c r="I11408">
        <v>1.3576272168718151</v>
      </c>
      <c r="J11408">
        <v>-0.54552344895184124</v>
      </c>
    </row>
    <row r="11409" spans="1:10" x14ac:dyDescent="0.2">
      <c r="A11409">
        <v>35240528</v>
      </c>
      <c r="B11409">
        <v>438</v>
      </c>
      <c r="C11409">
        <v>2</v>
      </c>
      <c r="D11409">
        <v>1</v>
      </c>
      <c r="E11409">
        <v>2</v>
      </c>
      <c r="F11409">
        <v>4</v>
      </c>
      <c r="G11409">
        <v>-0.61341637270166927</v>
      </c>
      <c r="H11409">
        <v>-0.76447665483926386</v>
      </c>
      <c r="I11409">
        <v>-0.56271473217708778</v>
      </c>
      <c r="J11409">
        <v>-5.2256430946214488E-2</v>
      </c>
    </row>
    <row r="11410" spans="1:10" x14ac:dyDescent="0.2">
      <c r="A11410">
        <v>35240529</v>
      </c>
      <c r="B11410">
        <v>463</v>
      </c>
      <c r="C11410">
        <v>1</v>
      </c>
      <c r="D11410">
        <v>1</v>
      </c>
      <c r="E11410">
        <v>1</v>
      </c>
      <c r="F11410">
        <v>3</v>
      </c>
      <c r="G11410">
        <v>-0.90904447103680441</v>
      </c>
      <c r="H11410">
        <v>-0.81495236830316486</v>
      </c>
      <c r="I11410">
        <v>-0.94334918616076013</v>
      </c>
      <c r="J11410">
        <v>-0.16159277741929329</v>
      </c>
    </row>
    <row r="11411" spans="1:10" x14ac:dyDescent="0.2">
      <c r="A11411">
        <v>35240530</v>
      </c>
      <c r="B11411">
        <v>425</v>
      </c>
      <c r="C11411">
        <v>3</v>
      </c>
      <c r="D11411">
        <v>1</v>
      </c>
      <c r="E11411">
        <v>2</v>
      </c>
      <c r="F11411">
        <v>4</v>
      </c>
      <c r="G11411">
        <v>-0.38403273795171383</v>
      </c>
      <c r="H11411">
        <v>-0.91283766940773936</v>
      </c>
      <c r="I11411">
        <v>-0.51782467890332806</v>
      </c>
      <c r="J11411">
        <v>2.7208785645313427E-2</v>
      </c>
    </row>
    <row r="11412" spans="1:10" x14ac:dyDescent="0.2">
      <c r="A11412">
        <v>35240531</v>
      </c>
      <c r="B11412">
        <v>470</v>
      </c>
      <c r="C11412">
        <v>1</v>
      </c>
      <c r="D11412">
        <v>1</v>
      </c>
      <c r="E11412">
        <v>2</v>
      </c>
      <c r="F11412">
        <v>3</v>
      </c>
      <c r="G11412">
        <v>-1.1758327376450253</v>
      </c>
      <c r="H11412">
        <v>-0.93202436074635209</v>
      </c>
      <c r="I11412">
        <v>-0.52663848708880623</v>
      </c>
      <c r="J11412">
        <v>-0.17267116031531579</v>
      </c>
    </row>
    <row r="11413" spans="1:10" x14ac:dyDescent="0.2">
      <c r="A11413">
        <v>35240532</v>
      </c>
      <c r="B11413">
        <v>1210</v>
      </c>
      <c r="C11413">
        <v>4</v>
      </c>
      <c r="D11413">
        <v>1</v>
      </c>
      <c r="E11413">
        <v>1</v>
      </c>
      <c r="F11413">
        <v>3</v>
      </c>
      <c r="G11413">
        <v>0.51824086503840461</v>
      </c>
      <c r="H11413">
        <v>-1.0510194435661437</v>
      </c>
      <c r="I11413">
        <v>-0.8871588808242723</v>
      </c>
      <c r="J11413">
        <v>-6.7363362512221331E-2</v>
      </c>
    </row>
    <row r="11414" spans="1:10" x14ac:dyDescent="0.2">
      <c r="A11414">
        <v>35240533</v>
      </c>
      <c r="B11414">
        <v>368</v>
      </c>
      <c r="C11414">
        <v>1</v>
      </c>
      <c r="D11414">
        <v>3</v>
      </c>
      <c r="E11414">
        <v>1</v>
      </c>
      <c r="F11414">
        <v>4</v>
      </c>
      <c r="G11414">
        <v>-0.80632959997404441</v>
      </c>
      <c r="H11414">
        <v>-0.41172451399555376</v>
      </c>
      <c r="I11414">
        <v>-0.83786983823923578</v>
      </c>
      <c r="J11414">
        <v>-1.0992804404978795E-2</v>
      </c>
    </row>
    <row r="11415" spans="1:10" x14ac:dyDescent="0.2">
      <c r="A11415">
        <v>35240534</v>
      </c>
      <c r="B11415">
        <v>467</v>
      </c>
      <c r="C11415">
        <v>2</v>
      </c>
      <c r="D11415">
        <v>4</v>
      </c>
      <c r="E11415">
        <v>1</v>
      </c>
      <c r="F11415">
        <v>4</v>
      </c>
      <c r="G11415">
        <v>-0.49941552990896543</v>
      </c>
      <c r="H11415">
        <v>0.13996819685573267</v>
      </c>
      <c r="I11415">
        <v>-0.99821954718872719</v>
      </c>
      <c r="J11415">
        <v>0.31480882305371216</v>
      </c>
    </row>
    <row r="11416" spans="1:10" x14ac:dyDescent="0.2">
      <c r="A11416">
        <v>35240535</v>
      </c>
      <c r="B11416">
        <v>481</v>
      </c>
      <c r="C11416">
        <v>3</v>
      </c>
      <c r="D11416">
        <v>2</v>
      </c>
      <c r="E11416">
        <v>2</v>
      </c>
      <c r="F11416">
        <v>3</v>
      </c>
      <c r="G11416">
        <v>-0.274907222379423</v>
      </c>
      <c r="H11416">
        <v>-0.49455984498523908</v>
      </c>
      <c r="I11416">
        <v>-0.54579881749285653</v>
      </c>
      <c r="J11416">
        <v>-0.25669816062731121</v>
      </c>
    </row>
    <row r="11417" spans="1:10" x14ac:dyDescent="0.2">
      <c r="A11417">
        <v>35240536</v>
      </c>
      <c r="B11417">
        <v>702</v>
      </c>
      <c r="C11417">
        <v>5</v>
      </c>
      <c r="D11417">
        <v>4</v>
      </c>
      <c r="E11417">
        <v>4</v>
      </c>
      <c r="F11417">
        <v>3</v>
      </c>
      <c r="G11417">
        <v>1.5879329477780293</v>
      </c>
      <c r="H11417">
        <v>8.8202147310550316E-2</v>
      </c>
      <c r="I11417">
        <v>0.34578868455189016</v>
      </c>
      <c r="J11417">
        <v>-0.1145041636485481</v>
      </c>
    </row>
    <row r="11418" spans="1:10" x14ac:dyDescent="0.2">
      <c r="A11418">
        <v>35240537</v>
      </c>
      <c r="B11418">
        <v>389</v>
      </c>
      <c r="C11418">
        <v>4</v>
      </c>
      <c r="D11418">
        <v>2</v>
      </c>
      <c r="E11418">
        <v>1</v>
      </c>
      <c r="F11418">
        <v>4</v>
      </c>
      <c r="G11418">
        <v>0.1873686218624751</v>
      </c>
      <c r="H11418">
        <v>-0.52501504680660382</v>
      </c>
      <c r="I11418">
        <v>-0.77877669694271612</v>
      </c>
      <c r="J11418">
        <v>4.0508121336409297E-2</v>
      </c>
    </row>
    <row r="11419" spans="1:10" x14ac:dyDescent="0.2">
      <c r="A11419">
        <v>35240538</v>
      </c>
      <c r="B11419">
        <v>983</v>
      </c>
      <c r="C11419">
        <v>4</v>
      </c>
      <c r="D11419">
        <v>5</v>
      </c>
      <c r="E11419">
        <v>1</v>
      </c>
      <c r="F11419">
        <v>4</v>
      </c>
      <c r="G11419">
        <v>0.20196411679151355</v>
      </c>
      <c r="H11419">
        <v>1.1698537026442251</v>
      </c>
      <c r="I11419">
        <v>-1.0948454112496966</v>
      </c>
      <c r="J11419">
        <v>0.39212286311235917</v>
      </c>
    </row>
    <row r="11420" spans="1:10" x14ac:dyDescent="0.2">
      <c r="A11420">
        <v>35240539</v>
      </c>
      <c r="B11420">
        <v>802</v>
      </c>
      <c r="C11420">
        <v>5</v>
      </c>
      <c r="D11420">
        <v>1</v>
      </c>
      <c r="E11420">
        <v>3</v>
      </c>
      <c r="F11420">
        <v>3</v>
      </c>
      <c r="G11420">
        <v>0.99342490453690224</v>
      </c>
      <c r="H11420">
        <v>-0.85939005002973967</v>
      </c>
      <c r="I11420">
        <v>-0.2920231375661923</v>
      </c>
      <c r="J11420">
        <v>-0.14818111551303312</v>
      </c>
    </row>
    <row r="11421" spans="1:10" x14ac:dyDescent="0.2">
      <c r="A11421">
        <v>35240540</v>
      </c>
      <c r="B11421">
        <v>457</v>
      </c>
      <c r="C11421">
        <v>2</v>
      </c>
      <c r="D11421">
        <v>1</v>
      </c>
      <c r="E11421">
        <v>4</v>
      </c>
      <c r="F11421">
        <v>4</v>
      </c>
      <c r="G11421">
        <v>-0.72632764468662192</v>
      </c>
      <c r="H11421">
        <v>-0.83424373517858164</v>
      </c>
      <c r="I11421">
        <v>6.9421721120082741E-2</v>
      </c>
      <c r="J11421">
        <v>3.4631559600286244E-2</v>
      </c>
    </row>
    <row r="11422" spans="1:10" x14ac:dyDescent="0.2">
      <c r="A11422">
        <v>35240541</v>
      </c>
      <c r="B11422">
        <v>440</v>
      </c>
      <c r="C11422">
        <v>2</v>
      </c>
      <c r="D11422">
        <v>1</v>
      </c>
      <c r="E11422">
        <v>2</v>
      </c>
      <c r="F11422">
        <v>4</v>
      </c>
      <c r="G11422">
        <v>-0.59019717413574035</v>
      </c>
      <c r="H11422">
        <v>-0.82035110864532457</v>
      </c>
      <c r="I11422">
        <v>-0.66594090296046793</v>
      </c>
      <c r="J11422">
        <v>-2.8858735399635516E-2</v>
      </c>
    </row>
    <row r="11423" spans="1:10" x14ac:dyDescent="0.2">
      <c r="A11423">
        <v>35240542</v>
      </c>
      <c r="B11423">
        <v>487</v>
      </c>
      <c r="C11423">
        <v>4</v>
      </c>
      <c r="D11423">
        <v>1</v>
      </c>
      <c r="E11423">
        <v>5</v>
      </c>
      <c r="F11423">
        <v>2</v>
      </c>
      <c r="G11423">
        <v>0.64805412385743488</v>
      </c>
      <c r="H11423">
        <v>-1.2765674209759117</v>
      </c>
      <c r="I11423">
        <v>1.274379664009788</v>
      </c>
      <c r="J11423">
        <v>-0.51225309922137918</v>
      </c>
    </row>
    <row r="11424" spans="1:10" x14ac:dyDescent="0.2">
      <c r="A11424">
        <v>35240543</v>
      </c>
      <c r="B11424">
        <v>560</v>
      </c>
      <c r="C11424">
        <v>2</v>
      </c>
      <c r="D11424">
        <v>1</v>
      </c>
      <c r="E11424">
        <v>5</v>
      </c>
      <c r="F11424">
        <v>2</v>
      </c>
      <c r="G11424">
        <v>-0.66924594209992749</v>
      </c>
      <c r="H11424">
        <v>-0.862271051780227</v>
      </c>
      <c r="I11424">
        <v>0.6927621237886048</v>
      </c>
      <c r="J11424">
        <v>-0.41964930561551317</v>
      </c>
    </row>
    <row r="11425" spans="1:10" x14ac:dyDescent="0.2">
      <c r="A11425">
        <v>35240544</v>
      </c>
      <c r="B11425">
        <v>581</v>
      </c>
      <c r="C11425">
        <v>3</v>
      </c>
      <c r="D11425">
        <v>4</v>
      </c>
      <c r="E11425">
        <v>1</v>
      </c>
      <c r="F11425">
        <v>4</v>
      </c>
      <c r="G11425">
        <v>-0.21565119517553494</v>
      </c>
      <c r="H11425">
        <v>0.3603456727194968</v>
      </c>
      <c r="I11425">
        <v>-0.89066501812330068</v>
      </c>
      <c r="J11425">
        <v>0.11895202987963327</v>
      </c>
    </row>
    <row r="11426" spans="1:10" x14ac:dyDescent="0.2">
      <c r="A11426">
        <v>35240545</v>
      </c>
      <c r="B11426">
        <v>1027</v>
      </c>
      <c r="C11426">
        <v>1</v>
      </c>
      <c r="D11426">
        <v>1</v>
      </c>
      <c r="E11426">
        <v>3</v>
      </c>
      <c r="F11426">
        <v>3</v>
      </c>
      <c r="G11426">
        <v>-0.80578486589698217</v>
      </c>
      <c r="H11426">
        <v>-0.96400436684088098</v>
      </c>
      <c r="I11426">
        <v>-0.10542785989593383</v>
      </c>
      <c r="J11426">
        <v>-0.1393175442850772</v>
      </c>
    </row>
    <row r="11427" spans="1:10" x14ac:dyDescent="0.2">
      <c r="A11427">
        <v>35240546</v>
      </c>
      <c r="B11427">
        <v>712</v>
      </c>
      <c r="C11427">
        <v>5</v>
      </c>
      <c r="D11427">
        <v>4</v>
      </c>
      <c r="E11427">
        <v>1</v>
      </c>
      <c r="F11427">
        <v>5</v>
      </c>
      <c r="G11427">
        <v>1.3167546544572151</v>
      </c>
      <c r="H11427">
        <v>0.34168183167167365</v>
      </c>
      <c r="I11427">
        <v>-1.0454701202663945</v>
      </c>
      <c r="J11427">
        <v>0.72262317200199755</v>
      </c>
    </row>
    <row r="11428" spans="1:10" x14ac:dyDescent="0.2">
      <c r="A11428">
        <v>35240552</v>
      </c>
      <c r="B11428">
        <v>540</v>
      </c>
      <c r="C11428">
        <v>4</v>
      </c>
      <c r="D11428">
        <v>3</v>
      </c>
      <c r="E11428">
        <v>2</v>
      </c>
      <c r="F11428">
        <v>3</v>
      </c>
      <c r="G11428">
        <v>0.40039381348397024</v>
      </c>
      <c r="H11428">
        <v>-0.17855997174757066</v>
      </c>
      <c r="I11428">
        <v>-0.62596091597474579</v>
      </c>
      <c r="J11428">
        <v>-9.9874686352619022E-2</v>
      </c>
    </row>
    <row r="11429" spans="1:10" x14ac:dyDescent="0.2">
      <c r="A11429">
        <v>35240562</v>
      </c>
      <c r="B11429">
        <v>508</v>
      </c>
      <c r="C11429">
        <v>2</v>
      </c>
      <c r="D11429">
        <v>2</v>
      </c>
      <c r="E11429">
        <v>1</v>
      </c>
      <c r="F11429">
        <v>3</v>
      </c>
      <c r="G11429">
        <v>-0.62845623423660701</v>
      </c>
      <c r="H11429">
        <v>-0.64765920717188963</v>
      </c>
      <c r="I11429">
        <v>-0.99199527595855197</v>
      </c>
      <c r="J11429">
        <v>-0.39289480115951136</v>
      </c>
    </row>
    <row r="11430" spans="1:10" x14ac:dyDescent="0.2">
      <c r="A11430">
        <v>35240563</v>
      </c>
      <c r="B11430">
        <v>261</v>
      </c>
      <c r="C11430">
        <v>1</v>
      </c>
      <c r="D11430">
        <v>2</v>
      </c>
      <c r="E11430">
        <v>2</v>
      </c>
      <c r="F11430">
        <v>2</v>
      </c>
      <c r="G11430">
        <v>-1.1138328954291574</v>
      </c>
      <c r="H11430">
        <v>-0.63525858345836705</v>
      </c>
      <c r="I11430">
        <v>-0.67183096777330875</v>
      </c>
      <c r="J11430">
        <v>-0.42406172588361546</v>
      </c>
    </row>
    <row r="11431" spans="1:10" x14ac:dyDescent="0.2">
      <c r="A11431">
        <v>35240564</v>
      </c>
      <c r="B11431">
        <v>645</v>
      </c>
      <c r="C11431">
        <v>2</v>
      </c>
      <c r="D11431">
        <v>2</v>
      </c>
      <c r="E11431">
        <v>1</v>
      </c>
      <c r="F11431">
        <v>3</v>
      </c>
      <c r="G11431">
        <v>-0.41027085594147139</v>
      </c>
      <c r="H11431">
        <v>-0.54743855976629108</v>
      </c>
      <c r="I11431">
        <v>-1.1231146548453081</v>
      </c>
      <c r="J11431">
        <v>-0.37538859663257329</v>
      </c>
    </row>
    <row r="11432" spans="1:10" x14ac:dyDescent="0.2">
      <c r="A11432">
        <v>35240565</v>
      </c>
      <c r="B11432">
        <v>546</v>
      </c>
      <c r="C11432">
        <v>4</v>
      </c>
      <c r="D11432">
        <v>5</v>
      </c>
      <c r="E11432">
        <v>2</v>
      </c>
      <c r="F11432">
        <v>3</v>
      </c>
      <c r="G11432">
        <v>4.7603906490449488E-2</v>
      </c>
      <c r="H11432">
        <v>1.061752685827134</v>
      </c>
      <c r="I11432">
        <v>-0.49358131707344632</v>
      </c>
      <c r="J11432">
        <v>-0.32183693153468901</v>
      </c>
    </row>
    <row r="11433" spans="1:10" x14ac:dyDescent="0.2">
      <c r="A11433">
        <v>35240566</v>
      </c>
      <c r="B11433">
        <v>281</v>
      </c>
      <c r="C11433">
        <v>5</v>
      </c>
      <c r="D11433">
        <v>3</v>
      </c>
      <c r="E11433">
        <v>1</v>
      </c>
      <c r="F11433">
        <v>3</v>
      </c>
      <c r="G11433">
        <v>1.1123803641212267</v>
      </c>
      <c r="H11433">
        <v>-0.13018566220486025</v>
      </c>
      <c r="I11433">
        <v>-0.97498340340161538</v>
      </c>
      <c r="J11433">
        <v>-0.25528290710327561</v>
      </c>
    </row>
    <row r="11434" spans="1:10" x14ac:dyDescent="0.2">
      <c r="A11434">
        <v>35240567</v>
      </c>
      <c r="B11434">
        <v>1017</v>
      </c>
      <c r="C11434">
        <v>3</v>
      </c>
      <c r="D11434">
        <v>3</v>
      </c>
      <c r="E11434">
        <v>2</v>
      </c>
      <c r="F11434">
        <v>3</v>
      </c>
      <c r="G11434">
        <v>-8.8211972518483173E-2</v>
      </c>
      <c r="H11434">
        <v>-0.1896763798485776</v>
      </c>
      <c r="I11434">
        <v>-0.69391629328963167</v>
      </c>
      <c r="J11434">
        <v>-0.32702007128741051</v>
      </c>
    </row>
    <row r="11435" spans="1:10" x14ac:dyDescent="0.2">
      <c r="A11435">
        <v>35240568</v>
      </c>
      <c r="B11435">
        <v>436</v>
      </c>
      <c r="C11435">
        <v>4</v>
      </c>
      <c r="D11435">
        <v>2</v>
      </c>
      <c r="E11435">
        <v>2</v>
      </c>
      <c r="F11435">
        <v>3</v>
      </c>
      <c r="G11435">
        <v>4.1223493741000344E-2</v>
      </c>
      <c r="H11435">
        <v>-0.48897885961681642</v>
      </c>
      <c r="I11435">
        <v>-0.52588412664239836</v>
      </c>
      <c r="J11435">
        <v>-0.37377960852534087</v>
      </c>
    </row>
    <row r="11436" spans="1:10" x14ac:dyDescent="0.2">
      <c r="A11436">
        <v>35240569</v>
      </c>
      <c r="B11436">
        <v>477</v>
      </c>
      <c r="C11436">
        <v>3</v>
      </c>
      <c r="D11436">
        <v>1</v>
      </c>
      <c r="E11436">
        <v>3</v>
      </c>
      <c r="F11436">
        <v>2</v>
      </c>
      <c r="G11436">
        <v>-0.2433786485233175</v>
      </c>
      <c r="H11436">
        <v>-1.4851326997940033</v>
      </c>
      <c r="I11436">
        <v>-0.31593503987928651</v>
      </c>
      <c r="J11436">
        <v>-0.57313376790385062</v>
      </c>
    </row>
    <row r="11437" spans="1:10" x14ac:dyDescent="0.2">
      <c r="A11437">
        <v>35240570</v>
      </c>
      <c r="B11437">
        <v>1390</v>
      </c>
      <c r="C11437">
        <v>1</v>
      </c>
      <c r="D11437">
        <v>2</v>
      </c>
      <c r="E11437">
        <v>1</v>
      </c>
      <c r="F11437">
        <v>3</v>
      </c>
      <c r="G11437">
        <v>-1.2653009032029874</v>
      </c>
      <c r="H11437">
        <v>-0.69124006860908582</v>
      </c>
      <c r="I11437">
        <v>-0.72754221029598898</v>
      </c>
      <c r="J11437">
        <v>-0.24213228468142942</v>
      </c>
    </row>
    <row r="11438" spans="1:10" x14ac:dyDescent="0.2">
      <c r="A11438">
        <v>35240571</v>
      </c>
      <c r="B11438">
        <v>970</v>
      </c>
      <c r="C11438">
        <v>2</v>
      </c>
      <c r="D11438">
        <v>1</v>
      </c>
      <c r="E11438">
        <v>1</v>
      </c>
      <c r="F11438">
        <v>3</v>
      </c>
      <c r="G11438">
        <v>-0.63828200228512255</v>
      </c>
      <c r="H11438">
        <v>-0.87688211130311011</v>
      </c>
      <c r="I11438">
        <v>-0.96879921847476758</v>
      </c>
      <c r="J11438">
        <v>-0.25547653093465283</v>
      </c>
    </row>
    <row r="11439" spans="1:10" x14ac:dyDescent="0.2">
      <c r="A11439">
        <v>35240572</v>
      </c>
      <c r="B11439">
        <v>430</v>
      </c>
      <c r="C11439">
        <v>4</v>
      </c>
      <c r="D11439">
        <v>2</v>
      </c>
      <c r="E11439">
        <v>5</v>
      </c>
      <c r="F11439">
        <v>2</v>
      </c>
      <c r="G11439">
        <v>0.62065408064269656</v>
      </c>
      <c r="H11439">
        <v>-0.51012602692152609</v>
      </c>
      <c r="I11439">
        <v>1.2574310044703492</v>
      </c>
      <c r="J11439">
        <v>-0.56884573469754662</v>
      </c>
    </row>
    <row r="11440" spans="1:10" x14ac:dyDescent="0.2">
      <c r="A11440">
        <v>35240573</v>
      </c>
      <c r="B11440">
        <v>809</v>
      </c>
      <c r="C11440">
        <v>4</v>
      </c>
      <c r="D11440">
        <v>1</v>
      </c>
      <c r="E11440">
        <v>4</v>
      </c>
      <c r="F11440">
        <v>3</v>
      </c>
      <c r="G11440">
        <v>0.42591541544428169</v>
      </c>
      <c r="H11440">
        <v>-0.85340375660117929</v>
      </c>
      <c r="I11440">
        <v>0.28949197962176565</v>
      </c>
      <c r="J11440">
        <v>-0.39424674950990185</v>
      </c>
    </row>
    <row r="11441" spans="1:10" x14ac:dyDescent="0.2">
      <c r="A11441">
        <v>35240577</v>
      </c>
      <c r="B11441">
        <v>563</v>
      </c>
      <c r="C11441">
        <v>2</v>
      </c>
      <c r="D11441">
        <v>1</v>
      </c>
      <c r="E11441">
        <v>4</v>
      </c>
      <c r="F11441">
        <v>4</v>
      </c>
      <c r="G11441">
        <v>-0.72323968551977114</v>
      </c>
      <c r="H11441">
        <v>-0.77251080309687781</v>
      </c>
      <c r="I11441">
        <v>0.32398657863807295</v>
      </c>
      <c r="J11441">
        <v>0.24913134736808429</v>
      </c>
    </row>
    <row r="11442" spans="1:10" x14ac:dyDescent="0.2">
      <c r="A11442">
        <v>35240578</v>
      </c>
      <c r="B11442">
        <v>536</v>
      </c>
      <c r="C11442">
        <v>2</v>
      </c>
      <c r="D11442">
        <v>1</v>
      </c>
      <c r="E11442">
        <v>5</v>
      </c>
      <c r="F11442">
        <v>3</v>
      </c>
      <c r="G11442">
        <v>-0.66107762872031672</v>
      </c>
      <c r="H11442">
        <v>-0.93249345731651057</v>
      </c>
      <c r="I11442">
        <v>0.55872199911797471</v>
      </c>
      <c r="J11442">
        <v>-6.6092904419616155E-2</v>
      </c>
    </row>
    <row r="11443" spans="1:10" x14ac:dyDescent="0.2">
      <c r="A11443">
        <v>35240579</v>
      </c>
      <c r="B11443">
        <v>494</v>
      </c>
      <c r="C11443">
        <v>4</v>
      </c>
      <c r="D11443">
        <v>2</v>
      </c>
      <c r="E11443">
        <v>5</v>
      </c>
      <c r="F11443">
        <v>2</v>
      </c>
      <c r="G11443">
        <v>0.22175655406307307</v>
      </c>
      <c r="H11443">
        <v>-0.71962545180325654</v>
      </c>
      <c r="I11443">
        <v>1.5061108400421557</v>
      </c>
      <c r="J11443">
        <v>-0.44189029548731396</v>
      </c>
    </row>
    <row r="11444" spans="1:10" x14ac:dyDescent="0.2">
      <c r="A11444">
        <v>35240580</v>
      </c>
      <c r="B11444">
        <v>558</v>
      </c>
      <c r="C11444">
        <v>2</v>
      </c>
      <c r="D11444">
        <v>1</v>
      </c>
      <c r="E11444">
        <v>4</v>
      </c>
      <c r="F11444">
        <v>3</v>
      </c>
      <c r="G11444">
        <v>-0.6984625999002172</v>
      </c>
      <c r="H11444">
        <v>-1.0917947269799735</v>
      </c>
      <c r="I11444">
        <v>0.53609004519002368</v>
      </c>
      <c r="J11444">
        <v>-0.25650446127906895</v>
      </c>
    </row>
    <row r="11445" spans="1:10" x14ac:dyDescent="0.2">
      <c r="A11445">
        <v>35240581</v>
      </c>
      <c r="B11445">
        <v>583</v>
      </c>
      <c r="C11445">
        <v>1</v>
      </c>
      <c r="D11445">
        <v>1</v>
      </c>
      <c r="E11445">
        <v>4</v>
      </c>
      <c r="F11445">
        <v>3</v>
      </c>
      <c r="G11445">
        <v>-1.1041717171759413</v>
      </c>
      <c r="H11445">
        <v>-1.066739606649832</v>
      </c>
      <c r="I11445">
        <v>0.10137171287876801</v>
      </c>
      <c r="J11445">
        <v>-0.23431215502219091</v>
      </c>
    </row>
    <row r="11446" spans="1:10" x14ac:dyDescent="0.2">
      <c r="A11446">
        <v>35240582</v>
      </c>
      <c r="B11446">
        <v>497</v>
      </c>
      <c r="C11446">
        <v>4</v>
      </c>
      <c r="D11446">
        <v>1</v>
      </c>
      <c r="E11446">
        <v>5</v>
      </c>
      <c r="F11446">
        <v>3</v>
      </c>
      <c r="G11446">
        <v>2.6741013985505852E-2</v>
      </c>
      <c r="H11446">
        <v>-0.98757016122272934</v>
      </c>
      <c r="I11446">
        <v>0.81479840737661424</v>
      </c>
      <c r="J11446">
        <v>-0.30856609560213666</v>
      </c>
    </row>
    <row r="11447" spans="1:10" x14ac:dyDescent="0.2">
      <c r="A11447">
        <v>35240583</v>
      </c>
      <c r="B11447">
        <v>485</v>
      </c>
      <c r="C11447">
        <v>2</v>
      </c>
      <c r="D11447">
        <v>1</v>
      </c>
      <c r="E11447">
        <v>4</v>
      </c>
      <c r="F11447">
        <v>3</v>
      </c>
      <c r="G11447">
        <v>-0.71910972152153763</v>
      </c>
      <c r="H11447">
        <v>-0.98993986071576612</v>
      </c>
      <c r="I11447">
        <v>0.55620861062927252</v>
      </c>
      <c r="J11447">
        <v>-9.5148441943975731E-2</v>
      </c>
    </row>
    <row r="11448" spans="1:10" x14ac:dyDescent="0.2">
      <c r="A11448">
        <v>35240584</v>
      </c>
      <c r="B11448">
        <v>463</v>
      </c>
      <c r="C11448">
        <v>2</v>
      </c>
      <c r="D11448">
        <v>1</v>
      </c>
      <c r="E11448">
        <v>3</v>
      </c>
      <c r="F11448">
        <v>4</v>
      </c>
      <c r="G11448">
        <v>-0.62030169370250032</v>
      </c>
      <c r="H11448">
        <v>-0.86522167918000936</v>
      </c>
      <c r="I11448">
        <v>-0.16451310996740259</v>
      </c>
      <c r="J11448">
        <v>-5.600895146143009E-2</v>
      </c>
    </row>
    <row r="11449" spans="1:10" x14ac:dyDescent="0.2">
      <c r="A11449">
        <v>35240585</v>
      </c>
      <c r="B11449">
        <v>915</v>
      </c>
      <c r="C11449">
        <v>4</v>
      </c>
      <c r="D11449">
        <v>1</v>
      </c>
      <c r="E11449">
        <v>5</v>
      </c>
      <c r="F11449">
        <v>3</v>
      </c>
      <c r="G11449">
        <v>0.24955498056325645</v>
      </c>
      <c r="H11449">
        <v>-0.91775486858535871</v>
      </c>
      <c r="I11449">
        <v>1.3914575574794281</v>
      </c>
      <c r="J11449">
        <v>-0.12056876126831556</v>
      </c>
    </row>
    <row r="11450" spans="1:10" x14ac:dyDescent="0.2">
      <c r="A11450">
        <v>35240586</v>
      </c>
      <c r="B11450">
        <v>408</v>
      </c>
      <c r="C11450">
        <v>4</v>
      </c>
      <c r="D11450">
        <v>4</v>
      </c>
      <c r="E11450">
        <v>2</v>
      </c>
      <c r="F11450">
        <v>3</v>
      </c>
      <c r="G11450">
        <v>0.5407526125222204</v>
      </c>
      <c r="H11450">
        <v>-3.2157889337827705E-4</v>
      </c>
      <c r="I11450">
        <v>-0.56030009456684404</v>
      </c>
      <c r="J11450">
        <v>-0.10409671077967098</v>
      </c>
    </row>
    <row r="11451" spans="1:10" x14ac:dyDescent="0.2">
      <c r="A11451">
        <v>35240587</v>
      </c>
      <c r="B11451">
        <v>531</v>
      </c>
      <c r="C11451">
        <v>5</v>
      </c>
      <c r="D11451">
        <v>2</v>
      </c>
      <c r="E11451">
        <v>5</v>
      </c>
      <c r="F11451">
        <v>3</v>
      </c>
      <c r="G11451">
        <v>1.7117497458240765</v>
      </c>
      <c r="H11451">
        <v>-0.67249936332963389</v>
      </c>
      <c r="I11451">
        <v>0.87574826968926367</v>
      </c>
      <c r="J11451">
        <v>-0.21459808780190512</v>
      </c>
    </row>
    <row r="11452" spans="1:10" x14ac:dyDescent="0.2">
      <c r="A11452">
        <v>35240588</v>
      </c>
      <c r="B11452">
        <v>242</v>
      </c>
      <c r="C11452">
        <v>5</v>
      </c>
      <c r="D11452">
        <v>4</v>
      </c>
      <c r="E11452">
        <v>5</v>
      </c>
      <c r="F11452">
        <v>3</v>
      </c>
      <c r="G11452">
        <v>2.0538200959112229</v>
      </c>
      <c r="H11452">
        <v>4.8249682628992652E-2</v>
      </c>
      <c r="I11452">
        <v>0.86046962698873575</v>
      </c>
      <c r="J11452">
        <v>-0.21360784687618634</v>
      </c>
    </row>
    <row r="11453" spans="1:10" x14ac:dyDescent="0.2">
      <c r="A11453">
        <v>35240589</v>
      </c>
      <c r="B11453">
        <v>866</v>
      </c>
      <c r="C11453">
        <v>5</v>
      </c>
      <c r="D11453">
        <v>5</v>
      </c>
      <c r="E11453">
        <v>5</v>
      </c>
      <c r="F11453">
        <v>4</v>
      </c>
      <c r="G11453">
        <v>2.5926967835109318</v>
      </c>
      <c r="H11453">
        <v>0.78497863709983084</v>
      </c>
      <c r="I11453">
        <v>2.7810249875471484</v>
      </c>
      <c r="J11453">
        <v>2.4696747839355604E-2</v>
      </c>
    </row>
    <row r="11454" spans="1:10" x14ac:dyDescent="0.2">
      <c r="A11454">
        <v>35240590</v>
      </c>
      <c r="B11454">
        <v>1108</v>
      </c>
      <c r="C11454">
        <v>5</v>
      </c>
      <c r="D11454">
        <v>3</v>
      </c>
      <c r="E11454">
        <v>5</v>
      </c>
      <c r="F11454">
        <v>4</v>
      </c>
      <c r="G11454">
        <v>2.1051624581901835</v>
      </c>
      <c r="H11454">
        <v>-0.18102669610807415</v>
      </c>
      <c r="I11454">
        <v>0.73846926957415371</v>
      </c>
      <c r="J11454">
        <v>3.1898112068472047E-2</v>
      </c>
    </row>
    <row r="11455" spans="1:10" x14ac:dyDescent="0.2">
      <c r="A11455">
        <v>35240591</v>
      </c>
      <c r="B11455">
        <v>1172</v>
      </c>
      <c r="C11455">
        <v>5</v>
      </c>
      <c r="D11455">
        <v>5</v>
      </c>
      <c r="E11455">
        <v>2</v>
      </c>
      <c r="F11455">
        <v>5</v>
      </c>
      <c r="G11455">
        <v>1.6019682151143584</v>
      </c>
      <c r="H11455">
        <v>0.60998626887825269</v>
      </c>
      <c r="I11455">
        <v>-0.42115226685189777</v>
      </c>
      <c r="J11455">
        <v>1.0211914451461477</v>
      </c>
    </row>
    <row r="11456" spans="1:10" x14ac:dyDescent="0.2">
      <c r="A11456">
        <v>35240592</v>
      </c>
      <c r="B11456">
        <v>1809</v>
      </c>
      <c r="C11456">
        <v>5</v>
      </c>
      <c r="D11456">
        <v>5</v>
      </c>
      <c r="E11456">
        <v>1</v>
      </c>
      <c r="F11456">
        <v>5</v>
      </c>
      <c r="G11456">
        <v>1.891270084994976</v>
      </c>
      <c r="H11456">
        <v>1.1766868028357118</v>
      </c>
      <c r="I11456">
        <v>-1.1195487470871863</v>
      </c>
      <c r="J11456">
        <v>0.82154612858385645</v>
      </c>
    </row>
    <row r="11457" spans="1:10" x14ac:dyDescent="0.2">
      <c r="A11457">
        <v>35240593</v>
      </c>
      <c r="B11457">
        <v>1421</v>
      </c>
      <c r="C11457">
        <v>4</v>
      </c>
      <c r="D11457">
        <v>1</v>
      </c>
      <c r="E11457">
        <v>4</v>
      </c>
      <c r="F11457">
        <v>3</v>
      </c>
      <c r="G11457">
        <v>2.9032669513252687E-2</v>
      </c>
      <c r="H11457">
        <v>-0.77873883330559246</v>
      </c>
      <c r="I11457">
        <v>0.45291027177925819</v>
      </c>
      <c r="J11457">
        <v>-0.34522721992228977</v>
      </c>
    </row>
    <row r="11458" spans="1:10" x14ac:dyDescent="0.2">
      <c r="A11458">
        <v>35240594</v>
      </c>
      <c r="B11458">
        <v>925</v>
      </c>
      <c r="C11458">
        <v>3</v>
      </c>
      <c r="D11458">
        <v>5</v>
      </c>
      <c r="E11458">
        <v>1</v>
      </c>
      <c r="F11458">
        <v>4</v>
      </c>
      <c r="G11458">
        <v>-0.38534060988977847</v>
      </c>
      <c r="H11458">
        <v>0.79904749657688734</v>
      </c>
      <c r="I11458">
        <v>-1.0906216838797314</v>
      </c>
      <c r="J11458">
        <v>0.21784889041175415</v>
      </c>
    </row>
    <row r="11459" spans="1:10" x14ac:dyDescent="0.2">
      <c r="A11459">
        <v>35240595</v>
      </c>
      <c r="B11459">
        <v>972</v>
      </c>
      <c r="C11459">
        <v>5</v>
      </c>
      <c r="D11459">
        <v>4</v>
      </c>
      <c r="E11459">
        <v>5</v>
      </c>
      <c r="F11459">
        <v>4</v>
      </c>
      <c r="G11459">
        <v>1.916942892831778</v>
      </c>
      <c r="H11459">
        <v>0.23710520625629483</v>
      </c>
      <c r="I11459">
        <v>1.3034145917915565</v>
      </c>
      <c r="J11459">
        <v>-1.2546123541522153E-2</v>
      </c>
    </row>
    <row r="11460" spans="1:10" x14ac:dyDescent="0.2">
      <c r="A11460">
        <v>35240596</v>
      </c>
      <c r="B11460">
        <v>1393</v>
      </c>
      <c r="C11460">
        <v>5</v>
      </c>
      <c r="D11460">
        <v>4</v>
      </c>
      <c r="E11460">
        <v>5</v>
      </c>
      <c r="F11460">
        <v>3</v>
      </c>
      <c r="G11460">
        <v>2.4623780961470567</v>
      </c>
      <c r="H11460">
        <v>0.34410420559728572</v>
      </c>
      <c r="I11460">
        <v>3.3468124225712526</v>
      </c>
      <c r="J11460">
        <v>-0.13196831368438838</v>
      </c>
    </row>
    <row r="11461" spans="1:10" x14ac:dyDescent="0.2">
      <c r="A11461">
        <v>35240598</v>
      </c>
      <c r="B11461">
        <v>1957</v>
      </c>
      <c r="C11461">
        <v>5</v>
      </c>
      <c r="D11461">
        <v>5</v>
      </c>
      <c r="E11461">
        <v>5</v>
      </c>
      <c r="F11461">
        <v>4</v>
      </c>
      <c r="G11461">
        <v>2.3938768196610738</v>
      </c>
      <c r="H11461">
        <v>0.72353217163453931</v>
      </c>
      <c r="I11461">
        <v>0.99343837693055215</v>
      </c>
      <c r="J11461">
        <v>0.19198837214043118</v>
      </c>
    </row>
    <row r="11462" spans="1:10" x14ac:dyDescent="0.2">
      <c r="A11462">
        <v>35240600</v>
      </c>
      <c r="B11462">
        <v>1081</v>
      </c>
      <c r="C11462">
        <v>3</v>
      </c>
      <c r="D11462">
        <v>2</v>
      </c>
      <c r="E11462">
        <v>2</v>
      </c>
      <c r="F11462">
        <v>4</v>
      </c>
      <c r="G11462">
        <v>-0.24312892792042179</v>
      </c>
      <c r="H11462">
        <v>-0.63109213695833333</v>
      </c>
      <c r="I11462">
        <v>-0.3897906805953999</v>
      </c>
      <c r="J11462">
        <v>0.12593980954862891</v>
      </c>
    </row>
    <row r="11463" spans="1:10" x14ac:dyDescent="0.2">
      <c r="A11463">
        <v>35240601</v>
      </c>
      <c r="B11463">
        <v>1454</v>
      </c>
      <c r="C11463">
        <v>5</v>
      </c>
      <c r="D11463">
        <v>4</v>
      </c>
      <c r="E11463">
        <v>4</v>
      </c>
      <c r="F11463">
        <v>4</v>
      </c>
      <c r="G11463">
        <v>1.7768517265144268</v>
      </c>
      <c r="H11463">
        <v>0.49957769347200182</v>
      </c>
      <c r="I11463">
        <v>0.2480813926074141</v>
      </c>
      <c r="J11463">
        <v>0.66225203969670787</v>
      </c>
    </row>
    <row r="11464" spans="1:10" x14ac:dyDescent="0.2">
      <c r="A11464">
        <v>35240602</v>
      </c>
      <c r="B11464">
        <v>905</v>
      </c>
      <c r="C11464">
        <v>2</v>
      </c>
      <c r="D11464">
        <v>1</v>
      </c>
      <c r="E11464">
        <v>2</v>
      </c>
      <c r="F11464">
        <v>4</v>
      </c>
      <c r="G11464">
        <v>-0.52958697592099546</v>
      </c>
      <c r="H11464">
        <v>-0.83528892398217325</v>
      </c>
      <c r="I11464">
        <v>-0.7071452742061648</v>
      </c>
      <c r="J11464">
        <v>0.21724616331383464</v>
      </c>
    </row>
    <row r="11465" spans="1:10" x14ac:dyDescent="0.2">
      <c r="A11465">
        <v>35240603</v>
      </c>
      <c r="B11465">
        <v>5476</v>
      </c>
      <c r="C11465">
        <v>1</v>
      </c>
      <c r="D11465">
        <v>2</v>
      </c>
      <c r="E11465">
        <v>1</v>
      </c>
      <c r="F11465">
        <v>4</v>
      </c>
      <c r="G11465">
        <v>-0.7954082948082466</v>
      </c>
      <c r="H11465">
        <v>-0.64230992111767748</v>
      </c>
      <c r="I11465">
        <v>-1.0721993853521483</v>
      </c>
      <c r="J11465">
        <v>0.7143520930501559</v>
      </c>
    </row>
    <row r="11466" spans="1:10" x14ac:dyDescent="0.2">
      <c r="A11466">
        <v>35240604</v>
      </c>
      <c r="B11466">
        <v>421</v>
      </c>
      <c r="C11466">
        <v>1</v>
      </c>
      <c r="D11466">
        <v>1</v>
      </c>
      <c r="E11466">
        <v>1</v>
      </c>
      <c r="F11466">
        <v>3</v>
      </c>
      <c r="G11466">
        <v>-1.5049003351690848</v>
      </c>
      <c r="H11466">
        <v>-1.0063657773273029</v>
      </c>
      <c r="I11466">
        <v>-1.1432900613540693</v>
      </c>
      <c r="J11466">
        <v>-7.9438630518406494E-2</v>
      </c>
    </row>
    <row r="11467" spans="1:10" x14ac:dyDescent="0.2">
      <c r="A11467">
        <v>35240605</v>
      </c>
      <c r="B11467">
        <v>487</v>
      </c>
      <c r="C11467">
        <v>1</v>
      </c>
      <c r="D11467">
        <v>1</v>
      </c>
      <c r="E11467">
        <v>1</v>
      </c>
      <c r="F11467">
        <v>4</v>
      </c>
      <c r="G11467">
        <v>-1.4566633429929401</v>
      </c>
      <c r="H11467">
        <v>-0.90360632830749332</v>
      </c>
      <c r="I11467">
        <v>-0.94310697555745571</v>
      </c>
      <c r="J11467">
        <v>0.29475030769463956</v>
      </c>
    </row>
    <row r="11468" spans="1:10" x14ac:dyDescent="0.2">
      <c r="A11468">
        <v>35240606</v>
      </c>
      <c r="B11468">
        <v>378</v>
      </c>
      <c r="C11468">
        <v>1</v>
      </c>
      <c r="D11468">
        <v>1</v>
      </c>
      <c r="E11468">
        <v>1</v>
      </c>
      <c r="F11468">
        <v>4</v>
      </c>
      <c r="G11468">
        <v>-1.2556950917858327</v>
      </c>
      <c r="H11468">
        <v>-0.88150493852071365</v>
      </c>
      <c r="I11468">
        <v>-0.89795489465554201</v>
      </c>
      <c r="J11468">
        <v>0.21709627907188125</v>
      </c>
    </row>
    <row r="11469" spans="1:10" x14ac:dyDescent="0.2">
      <c r="A11469">
        <v>35240607</v>
      </c>
      <c r="B11469">
        <v>670</v>
      </c>
      <c r="C11469">
        <v>1</v>
      </c>
      <c r="D11469">
        <v>3</v>
      </c>
      <c r="E11469">
        <v>1</v>
      </c>
      <c r="F11469">
        <v>4</v>
      </c>
      <c r="G11469">
        <v>-1.2981930612435479</v>
      </c>
      <c r="H11469">
        <v>-0.25585732545559925</v>
      </c>
      <c r="I11469">
        <v>-1.1096716178253003</v>
      </c>
      <c r="J11469">
        <v>0.52477422496570147</v>
      </c>
    </row>
    <row r="11470" spans="1:10" x14ac:dyDescent="0.2">
      <c r="A11470">
        <v>35240608</v>
      </c>
      <c r="B11470">
        <v>338</v>
      </c>
      <c r="C11470">
        <v>1</v>
      </c>
      <c r="D11470">
        <v>1</v>
      </c>
      <c r="E11470">
        <v>1</v>
      </c>
      <c r="F11470">
        <v>4</v>
      </c>
      <c r="G11470">
        <v>-1.0491353511715569</v>
      </c>
      <c r="H11470">
        <v>-0.80590543365795753</v>
      </c>
      <c r="I11470">
        <v>-0.95591128631287459</v>
      </c>
      <c r="J11470">
        <v>0.15783790395866593</v>
      </c>
    </row>
    <row r="11471" spans="1:10" x14ac:dyDescent="0.2">
      <c r="A11471">
        <v>35240609</v>
      </c>
      <c r="B11471">
        <v>472</v>
      </c>
      <c r="C11471">
        <v>1</v>
      </c>
      <c r="D11471">
        <v>2</v>
      </c>
      <c r="E11471">
        <v>1</v>
      </c>
      <c r="F11471">
        <v>4</v>
      </c>
      <c r="G11471">
        <v>-1.7090750966078891</v>
      </c>
      <c r="H11471">
        <v>-0.51484025913450093</v>
      </c>
      <c r="I11471">
        <v>-0.85952185596427821</v>
      </c>
      <c r="J11471">
        <v>0.21852214891538102</v>
      </c>
    </row>
    <row r="11472" spans="1:10" x14ac:dyDescent="0.2">
      <c r="A11472">
        <v>35240610</v>
      </c>
      <c r="B11472">
        <v>469</v>
      </c>
      <c r="C11472">
        <v>1</v>
      </c>
      <c r="D11472">
        <v>1</v>
      </c>
      <c r="E11472">
        <v>1</v>
      </c>
      <c r="F11472">
        <v>4</v>
      </c>
      <c r="G11472">
        <v>-1.1876176522575157</v>
      </c>
      <c r="H11472">
        <v>-1.0913041885800159</v>
      </c>
      <c r="I11472">
        <v>-0.7196458938038528</v>
      </c>
      <c r="J11472">
        <v>8.8816726259903667E-2</v>
      </c>
    </row>
    <row r="11473" spans="1:10" x14ac:dyDescent="0.2">
      <c r="A11473">
        <v>35240611</v>
      </c>
      <c r="B11473">
        <v>516</v>
      </c>
      <c r="C11473">
        <v>1</v>
      </c>
      <c r="D11473">
        <v>2</v>
      </c>
      <c r="E11473">
        <v>1</v>
      </c>
      <c r="F11473">
        <v>4</v>
      </c>
      <c r="G11473">
        <v>-1.345859169555917</v>
      </c>
      <c r="H11473">
        <v>-0.73020866860087685</v>
      </c>
      <c r="I11473">
        <v>-0.77422380230446486</v>
      </c>
      <c r="J11473">
        <v>0.12196001978774773</v>
      </c>
    </row>
    <row r="11474" spans="1:10" x14ac:dyDescent="0.2">
      <c r="A11474">
        <v>35240612</v>
      </c>
      <c r="B11474">
        <v>362</v>
      </c>
      <c r="C11474">
        <v>1</v>
      </c>
      <c r="D11474">
        <v>2</v>
      </c>
      <c r="E11474">
        <v>1</v>
      </c>
      <c r="F11474">
        <v>4</v>
      </c>
      <c r="G11474">
        <v>-1.261366341233372</v>
      </c>
      <c r="H11474">
        <v>-0.62771020082648332</v>
      </c>
      <c r="I11474">
        <v>-0.77742778762184928</v>
      </c>
      <c r="J11474">
        <v>0.47350132209257861</v>
      </c>
    </row>
    <row r="11475" spans="1:10" x14ac:dyDescent="0.2">
      <c r="A11475">
        <v>35240613</v>
      </c>
      <c r="B11475">
        <v>534</v>
      </c>
      <c r="C11475">
        <v>1</v>
      </c>
      <c r="D11475">
        <v>2</v>
      </c>
      <c r="E11475">
        <v>1</v>
      </c>
      <c r="F11475">
        <v>4</v>
      </c>
      <c r="G11475">
        <v>-1.3804583938520854</v>
      </c>
      <c r="H11475">
        <v>-0.60240400476203204</v>
      </c>
      <c r="I11475">
        <v>-1.0856348289127298</v>
      </c>
      <c r="J11475">
        <v>0.13894398661131235</v>
      </c>
    </row>
    <row r="11476" spans="1:10" x14ac:dyDescent="0.2">
      <c r="A11476">
        <v>35240614</v>
      </c>
      <c r="B11476">
        <v>625</v>
      </c>
      <c r="C11476">
        <v>2</v>
      </c>
      <c r="D11476">
        <v>2</v>
      </c>
      <c r="E11476">
        <v>1</v>
      </c>
      <c r="F11476">
        <v>4</v>
      </c>
      <c r="G11476">
        <v>-0.58574754778312843</v>
      </c>
      <c r="H11476">
        <v>-0.61066832241711488</v>
      </c>
      <c r="I11476">
        <v>-1.0724872256114188</v>
      </c>
      <c r="J11476">
        <v>0.54327574813854762</v>
      </c>
    </row>
    <row r="11477" spans="1:10" x14ac:dyDescent="0.2">
      <c r="A11477">
        <v>35240615</v>
      </c>
      <c r="B11477">
        <v>935</v>
      </c>
      <c r="C11477">
        <v>3</v>
      </c>
      <c r="D11477">
        <v>2</v>
      </c>
      <c r="E11477">
        <v>2</v>
      </c>
      <c r="F11477">
        <v>4</v>
      </c>
      <c r="G11477">
        <v>-0.35285100656852031</v>
      </c>
      <c r="H11477">
        <v>-0.51633027831411771</v>
      </c>
      <c r="I11477">
        <v>-0.38857214998223849</v>
      </c>
      <c r="J11477">
        <v>0.21593495924352288</v>
      </c>
    </row>
    <row r="11478" spans="1:10" x14ac:dyDescent="0.2">
      <c r="A11478">
        <v>35240616</v>
      </c>
      <c r="B11478">
        <v>632</v>
      </c>
      <c r="C11478">
        <v>1</v>
      </c>
      <c r="D11478">
        <v>2</v>
      </c>
      <c r="E11478">
        <v>2</v>
      </c>
      <c r="F11478">
        <v>4</v>
      </c>
      <c r="G11478">
        <v>-1.0863101276430331</v>
      </c>
      <c r="H11478">
        <v>-0.56985146247591811</v>
      </c>
      <c r="I11478">
        <v>-0.5662908885204555</v>
      </c>
      <c r="J11478">
        <v>0.33128537328875673</v>
      </c>
    </row>
    <row r="11479" spans="1:10" x14ac:dyDescent="0.2">
      <c r="A11479">
        <v>35240617</v>
      </c>
      <c r="B11479">
        <v>804</v>
      </c>
      <c r="C11479">
        <v>5</v>
      </c>
      <c r="D11479">
        <v>4</v>
      </c>
      <c r="E11479">
        <v>2</v>
      </c>
      <c r="F11479">
        <v>3</v>
      </c>
      <c r="G11479">
        <v>1.1437228291609214</v>
      </c>
      <c r="H11479">
        <v>5.2392581161735174E-2</v>
      </c>
      <c r="I11479">
        <v>-0.32868276910143085</v>
      </c>
      <c r="J11479">
        <v>-0.20958462910647699</v>
      </c>
    </row>
    <row r="11480" spans="1:10" x14ac:dyDescent="0.2">
      <c r="A11480">
        <v>35240619</v>
      </c>
      <c r="B11480">
        <v>1333</v>
      </c>
      <c r="C11480">
        <v>1</v>
      </c>
      <c r="D11480">
        <v>1</v>
      </c>
      <c r="E11480">
        <v>1</v>
      </c>
      <c r="F11480">
        <v>4</v>
      </c>
      <c r="G11480">
        <v>-1.2067883724616055</v>
      </c>
      <c r="H11480">
        <v>-0.84694315320842606</v>
      </c>
      <c r="I11480">
        <v>-0.77128333453375353</v>
      </c>
      <c r="J11480">
        <v>0.30445338105037828</v>
      </c>
    </row>
    <row r="11481" spans="1:10" x14ac:dyDescent="0.2">
      <c r="A11481">
        <v>35240620</v>
      </c>
      <c r="B11481">
        <v>418</v>
      </c>
      <c r="C11481">
        <v>1</v>
      </c>
      <c r="D11481">
        <v>1</v>
      </c>
      <c r="E11481">
        <v>1</v>
      </c>
      <c r="F11481">
        <v>4</v>
      </c>
      <c r="G11481">
        <v>-1.0096788534762924</v>
      </c>
      <c r="H11481">
        <v>-1.1480099928246454</v>
      </c>
      <c r="I11481">
        <v>-0.84707163371556826</v>
      </c>
      <c r="J11481">
        <v>2.0280198935009375E-2</v>
      </c>
    </row>
    <row r="11482" spans="1:10" x14ac:dyDescent="0.2">
      <c r="A11482">
        <v>35240621</v>
      </c>
      <c r="B11482">
        <v>579</v>
      </c>
      <c r="C11482">
        <v>2</v>
      </c>
      <c r="D11482">
        <v>1</v>
      </c>
      <c r="E11482">
        <v>3</v>
      </c>
      <c r="F11482">
        <v>3</v>
      </c>
      <c r="G11482">
        <v>-0.49072129488598154</v>
      </c>
      <c r="H11482">
        <v>-1.1166281449491331</v>
      </c>
      <c r="I11482">
        <v>-1.1836601147870152E-2</v>
      </c>
      <c r="J11482">
        <v>-0.36295116503460761</v>
      </c>
    </row>
    <row r="11483" spans="1:10" x14ac:dyDescent="0.2">
      <c r="A11483">
        <v>35240622</v>
      </c>
      <c r="B11483">
        <v>571</v>
      </c>
      <c r="C11483">
        <v>2</v>
      </c>
      <c r="D11483">
        <v>1</v>
      </c>
      <c r="E11483">
        <v>2</v>
      </c>
      <c r="F11483">
        <v>3</v>
      </c>
      <c r="G11483">
        <v>-0.53136901490323418</v>
      </c>
      <c r="H11483">
        <v>-0.93631918382743762</v>
      </c>
      <c r="I11483">
        <v>-0.50015694371471064</v>
      </c>
      <c r="J11483">
        <v>-0.35604465688210563</v>
      </c>
    </row>
    <row r="11484" spans="1:10" x14ac:dyDescent="0.2">
      <c r="A11484">
        <v>35240623</v>
      </c>
      <c r="B11484">
        <v>517</v>
      </c>
      <c r="C11484">
        <v>1</v>
      </c>
      <c r="D11484">
        <v>1</v>
      </c>
      <c r="E11484">
        <v>3</v>
      </c>
      <c r="F11484">
        <v>3</v>
      </c>
      <c r="G11484">
        <v>-0.76592098837193279</v>
      </c>
      <c r="H11484">
        <v>-1.0375450676188367</v>
      </c>
      <c r="I11484">
        <v>-0.31686392941829949</v>
      </c>
      <c r="J11484">
        <v>-0.16226402413873678</v>
      </c>
    </row>
    <row r="11485" spans="1:10" x14ac:dyDescent="0.2">
      <c r="A11485">
        <v>35240624</v>
      </c>
      <c r="B11485">
        <v>668</v>
      </c>
      <c r="C11485">
        <v>4</v>
      </c>
      <c r="D11485">
        <v>1</v>
      </c>
      <c r="E11485">
        <v>3</v>
      </c>
      <c r="F11485">
        <v>3</v>
      </c>
      <c r="G11485">
        <v>4.2296219396294854E-2</v>
      </c>
      <c r="H11485">
        <v>-1.3556403260595349</v>
      </c>
      <c r="I11485">
        <v>-0.22016540860478723</v>
      </c>
      <c r="J11485">
        <v>-0.32901033584765466</v>
      </c>
    </row>
    <row r="11486" spans="1:10" x14ac:dyDescent="0.2">
      <c r="A11486">
        <v>35240625</v>
      </c>
      <c r="B11486">
        <v>446</v>
      </c>
      <c r="C11486">
        <v>3</v>
      </c>
      <c r="D11486">
        <v>1</v>
      </c>
      <c r="E11486">
        <v>3</v>
      </c>
      <c r="F11486">
        <v>2</v>
      </c>
      <c r="G11486">
        <v>-0.30317373160067673</v>
      </c>
      <c r="H11486">
        <v>-1.3261985047313873</v>
      </c>
      <c r="I11486">
        <v>-5.3157901979796592E-2</v>
      </c>
      <c r="J11486">
        <v>-0.49833560080995132</v>
      </c>
    </row>
    <row r="11487" spans="1:10" x14ac:dyDescent="0.2">
      <c r="A11487">
        <v>35240626</v>
      </c>
      <c r="B11487">
        <v>663</v>
      </c>
      <c r="C11487">
        <v>2</v>
      </c>
      <c r="D11487">
        <v>1</v>
      </c>
      <c r="E11487">
        <v>3</v>
      </c>
      <c r="F11487">
        <v>2</v>
      </c>
      <c r="G11487">
        <v>-0.50027490844985123</v>
      </c>
      <c r="H11487">
        <v>-0.98077400427185024</v>
      </c>
      <c r="I11487">
        <v>-6.3456708940428277E-2</v>
      </c>
      <c r="J11487">
        <v>-0.47347123563795845</v>
      </c>
    </row>
    <row r="11488" spans="1:10" x14ac:dyDescent="0.2">
      <c r="A11488">
        <v>35240627</v>
      </c>
      <c r="B11488">
        <v>442</v>
      </c>
      <c r="C11488">
        <v>3</v>
      </c>
      <c r="D11488">
        <v>1</v>
      </c>
      <c r="E11488">
        <v>3</v>
      </c>
      <c r="F11488">
        <v>2</v>
      </c>
      <c r="G11488">
        <v>-0.29645725678907481</v>
      </c>
      <c r="H11488">
        <v>-0.84268640474386436</v>
      </c>
      <c r="I11488">
        <v>-0.30588357457325221</v>
      </c>
      <c r="J11488">
        <v>-0.41640620864228373</v>
      </c>
    </row>
    <row r="11489" spans="1:10" x14ac:dyDescent="0.2">
      <c r="A11489">
        <v>35240628</v>
      </c>
      <c r="B11489">
        <v>435</v>
      </c>
      <c r="C11489">
        <v>1</v>
      </c>
      <c r="D11489">
        <v>1</v>
      </c>
      <c r="E11489">
        <v>3</v>
      </c>
      <c r="F11489">
        <v>3</v>
      </c>
      <c r="G11489">
        <v>-1.0589175716269721</v>
      </c>
      <c r="H11489">
        <v>-1.027185905137342</v>
      </c>
      <c r="I11489">
        <v>-0.27877508408224205</v>
      </c>
      <c r="J11489">
        <v>-0.39350274329178375</v>
      </c>
    </row>
    <row r="11490" spans="1:10" x14ac:dyDescent="0.2">
      <c r="A11490">
        <v>35240629</v>
      </c>
      <c r="B11490">
        <v>475</v>
      </c>
      <c r="C11490">
        <v>2</v>
      </c>
      <c r="D11490">
        <v>1</v>
      </c>
      <c r="E11490">
        <v>2</v>
      </c>
      <c r="F11490">
        <v>2</v>
      </c>
      <c r="G11490">
        <v>-0.57516098689520345</v>
      </c>
      <c r="H11490">
        <v>-0.80137457075903407</v>
      </c>
      <c r="I11490">
        <v>-0.43830923525221943</v>
      </c>
      <c r="J11490">
        <v>-0.55260758953605893</v>
      </c>
    </row>
    <row r="11491" spans="1:10" x14ac:dyDescent="0.2">
      <c r="A11491">
        <v>35240630</v>
      </c>
      <c r="B11491">
        <v>664</v>
      </c>
      <c r="C11491">
        <v>2</v>
      </c>
      <c r="D11491">
        <v>1</v>
      </c>
      <c r="E11491">
        <v>3</v>
      </c>
      <c r="F11491">
        <v>2</v>
      </c>
      <c r="G11491">
        <v>-0.55602956528464154</v>
      </c>
      <c r="H11491">
        <v>-0.87308698338594737</v>
      </c>
      <c r="I11491">
        <v>-0.11209469986961015</v>
      </c>
      <c r="J11491">
        <v>-0.48041561240288172</v>
      </c>
    </row>
    <row r="11492" spans="1:10" x14ac:dyDescent="0.2">
      <c r="A11492">
        <v>35240631</v>
      </c>
      <c r="B11492">
        <v>505</v>
      </c>
      <c r="C11492">
        <v>2</v>
      </c>
      <c r="D11492">
        <v>1</v>
      </c>
      <c r="E11492">
        <v>3</v>
      </c>
      <c r="F11492">
        <v>3</v>
      </c>
      <c r="G11492">
        <v>-0.60022308503027177</v>
      </c>
      <c r="H11492">
        <v>-0.90525553726894326</v>
      </c>
      <c r="I11492">
        <v>-0.24378887718600623</v>
      </c>
      <c r="J11492">
        <v>-0.28348593082907703</v>
      </c>
    </row>
    <row r="11493" spans="1:10" x14ac:dyDescent="0.2">
      <c r="A11493">
        <v>35240632</v>
      </c>
      <c r="B11493">
        <v>693</v>
      </c>
      <c r="C11493">
        <v>2</v>
      </c>
      <c r="D11493">
        <v>1</v>
      </c>
      <c r="E11493">
        <v>2</v>
      </c>
      <c r="F11493">
        <v>3</v>
      </c>
      <c r="G11493">
        <v>-0.68617102261781193</v>
      </c>
      <c r="H11493">
        <v>-1.0267531219051478</v>
      </c>
      <c r="I11493">
        <v>-0.33586674859605892</v>
      </c>
      <c r="J11493">
        <v>-0.33156621880992554</v>
      </c>
    </row>
    <row r="11494" spans="1:10" x14ac:dyDescent="0.2">
      <c r="A11494">
        <v>35240633</v>
      </c>
      <c r="B11494">
        <v>711</v>
      </c>
      <c r="C11494">
        <v>1</v>
      </c>
      <c r="D11494">
        <v>1</v>
      </c>
      <c r="E11494">
        <v>2</v>
      </c>
      <c r="F11494">
        <v>2</v>
      </c>
      <c r="G11494">
        <v>-0.99618566599683944</v>
      </c>
      <c r="H11494">
        <v>-1.0034493962426361</v>
      </c>
      <c r="I11494">
        <v>-0.52464625357468131</v>
      </c>
      <c r="J11494">
        <v>-0.43840279788392245</v>
      </c>
    </row>
    <row r="11495" spans="1:10" x14ac:dyDescent="0.2">
      <c r="A11495">
        <v>35240634</v>
      </c>
      <c r="B11495">
        <v>494</v>
      </c>
      <c r="C11495">
        <v>3</v>
      </c>
      <c r="D11495">
        <v>1</v>
      </c>
      <c r="E11495">
        <v>4</v>
      </c>
      <c r="F11495">
        <v>2</v>
      </c>
      <c r="G11495">
        <v>-0.28822921304767102</v>
      </c>
      <c r="H11495">
        <v>-1.2559031364202626</v>
      </c>
      <c r="I11495">
        <v>0.3824428385320251</v>
      </c>
      <c r="J11495">
        <v>-0.56548370252507074</v>
      </c>
    </row>
    <row r="11496" spans="1:10" x14ac:dyDescent="0.2">
      <c r="A11496">
        <v>35240635</v>
      </c>
      <c r="B11496">
        <v>528</v>
      </c>
      <c r="C11496">
        <v>2</v>
      </c>
      <c r="D11496">
        <v>1</v>
      </c>
      <c r="E11496">
        <v>2</v>
      </c>
      <c r="F11496">
        <v>3</v>
      </c>
      <c r="G11496">
        <v>-0.59910716317652468</v>
      </c>
      <c r="H11496">
        <v>-1.148632335591715</v>
      </c>
      <c r="I11496">
        <v>-0.39415969717510513</v>
      </c>
      <c r="J11496">
        <v>-0.32632675126025845</v>
      </c>
    </row>
    <row r="11497" spans="1:10" x14ac:dyDescent="0.2">
      <c r="A11497">
        <v>35240636</v>
      </c>
      <c r="B11497">
        <v>380</v>
      </c>
      <c r="C11497">
        <v>3</v>
      </c>
      <c r="D11497">
        <v>1</v>
      </c>
      <c r="E11497">
        <v>4</v>
      </c>
      <c r="F11497">
        <v>3</v>
      </c>
      <c r="G11497">
        <v>-0.40018225695020365</v>
      </c>
      <c r="H11497">
        <v>-0.93513985541866618</v>
      </c>
      <c r="I11497">
        <v>9.4292837272545033E-2</v>
      </c>
      <c r="J11497">
        <v>-0.27479274961996497</v>
      </c>
    </row>
    <row r="11498" spans="1:10" x14ac:dyDescent="0.2">
      <c r="A11498">
        <v>35240637</v>
      </c>
      <c r="B11498">
        <v>524</v>
      </c>
      <c r="C11498">
        <v>3</v>
      </c>
      <c r="D11498">
        <v>1</v>
      </c>
      <c r="E11498">
        <v>4</v>
      </c>
      <c r="F11498">
        <v>3</v>
      </c>
      <c r="G11498">
        <v>-0.27422260493759193</v>
      </c>
      <c r="H11498">
        <v>-1.0525145463521401</v>
      </c>
      <c r="I11498">
        <v>7.6477180915527604E-2</v>
      </c>
      <c r="J11498">
        <v>-0.35557525554266745</v>
      </c>
    </row>
    <row r="11499" spans="1:10" x14ac:dyDescent="0.2">
      <c r="A11499">
        <v>35240638</v>
      </c>
      <c r="B11499">
        <v>604</v>
      </c>
      <c r="C11499">
        <v>3</v>
      </c>
      <c r="D11499">
        <v>2</v>
      </c>
      <c r="E11499">
        <v>4</v>
      </c>
      <c r="F11499">
        <v>2</v>
      </c>
      <c r="G11499">
        <v>-0.33670283539798967</v>
      </c>
      <c r="H11499">
        <v>-0.67687614122804396</v>
      </c>
      <c r="I11499">
        <v>0.16441967167775065</v>
      </c>
      <c r="J11499">
        <v>-0.48676690295559427</v>
      </c>
    </row>
    <row r="11500" spans="1:10" x14ac:dyDescent="0.2">
      <c r="A11500">
        <v>35240639</v>
      </c>
      <c r="B11500">
        <v>733</v>
      </c>
      <c r="C11500">
        <v>3</v>
      </c>
      <c r="D11500">
        <v>1</v>
      </c>
      <c r="E11500">
        <v>3</v>
      </c>
      <c r="F11500">
        <v>2</v>
      </c>
      <c r="G11500">
        <v>-0.33045187567603979</v>
      </c>
      <c r="H11500">
        <v>-0.98130978719441231</v>
      </c>
      <c r="I11500">
        <v>-0.18439446142812571</v>
      </c>
      <c r="J11500">
        <v>-0.51836095706971141</v>
      </c>
    </row>
    <row r="11501" spans="1:10" x14ac:dyDescent="0.2">
      <c r="A11501">
        <v>35240640</v>
      </c>
      <c r="B11501">
        <v>464</v>
      </c>
      <c r="C11501">
        <v>3</v>
      </c>
      <c r="D11501">
        <v>1</v>
      </c>
      <c r="E11501">
        <v>3</v>
      </c>
      <c r="F11501">
        <v>3</v>
      </c>
      <c r="G11501">
        <v>-0.20969127998246948</v>
      </c>
      <c r="H11501">
        <v>-1.0967721395381922</v>
      </c>
      <c r="I11501">
        <v>-1.0051075879017227E-2</v>
      </c>
      <c r="J11501">
        <v>-0.37543905851245779</v>
      </c>
    </row>
    <row r="11502" spans="1:10" x14ac:dyDescent="0.2">
      <c r="A11502">
        <v>35240641</v>
      </c>
      <c r="B11502">
        <v>484</v>
      </c>
      <c r="C11502">
        <v>4</v>
      </c>
      <c r="D11502">
        <v>1</v>
      </c>
      <c r="E11502">
        <v>1</v>
      </c>
      <c r="F11502">
        <v>3</v>
      </c>
      <c r="G11502">
        <v>0.2515757741951048</v>
      </c>
      <c r="H11502">
        <v>-0.89155589315470229</v>
      </c>
      <c r="I11502">
        <v>-1.0796416088769225</v>
      </c>
      <c r="J11502">
        <v>-8.0490051920428907E-2</v>
      </c>
    </row>
    <row r="11503" spans="1:10" x14ac:dyDescent="0.2">
      <c r="A11503">
        <v>35240642</v>
      </c>
      <c r="B11503">
        <v>427</v>
      </c>
      <c r="C11503">
        <v>4</v>
      </c>
      <c r="D11503">
        <v>3</v>
      </c>
      <c r="E11503">
        <v>1</v>
      </c>
      <c r="F11503">
        <v>1</v>
      </c>
      <c r="G11503">
        <v>7.3340709040412275E-2</v>
      </c>
      <c r="H11503">
        <v>-6.647156424363565E-2</v>
      </c>
      <c r="I11503">
        <v>-0.89120451127620792</v>
      </c>
      <c r="J11503">
        <v>-1.9415160044685604</v>
      </c>
    </row>
    <row r="11504" spans="1:10" x14ac:dyDescent="0.2">
      <c r="A11504">
        <v>35240643</v>
      </c>
      <c r="B11504">
        <v>625</v>
      </c>
      <c r="C11504">
        <v>4</v>
      </c>
      <c r="D11504">
        <v>2</v>
      </c>
      <c r="E11504">
        <v>1</v>
      </c>
      <c r="F11504">
        <v>3</v>
      </c>
      <c r="G11504">
        <v>0.30653043882779701</v>
      </c>
      <c r="H11504">
        <v>-0.69782193973896156</v>
      </c>
      <c r="I11504">
        <v>-0.77779094806989202</v>
      </c>
      <c r="J11504">
        <v>-0.1059502783385112</v>
      </c>
    </row>
    <row r="11505" spans="1:10" x14ac:dyDescent="0.2">
      <c r="A11505">
        <v>35240644</v>
      </c>
      <c r="B11505">
        <v>526</v>
      </c>
      <c r="C11505">
        <v>4</v>
      </c>
      <c r="D11505">
        <v>2</v>
      </c>
      <c r="E11505">
        <v>2</v>
      </c>
      <c r="F11505">
        <v>4</v>
      </c>
      <c r="G11505">
        <v>0.1347731471728725</v>
      </c>
      <c r="H11505">
        <v>-0.68355886541719746</v>
      </c>
      <c r="I11505">
        <v>-0.49383069388210443</v>
      </c>
      <c r="J11505">
        <v>-5.5492620511875812E-2</v>
      </c>
    </row>
    <row r="11506" spans="1:10" x14ac:dyDescent="0.2">
      <c r="A11506">
        <v>35240645</v>
      </c>
      <c r="B11506">
        <v>581</v>
      </c>
      <c r="C11506">
        <v>4</v>
      </c>
      <c r="D11506">
        <v>1</v>
      </c>
      <c r="E11506">
        <v>4</v>
      </c>
      <c r="F11506">
        <v>3</v>
      </c>
      <c r="G11506">
        <v>5.2632060597447433E-2</v>
      </c>
      <c r="H11506">
        <v>-0.83034115979955236</v>
      </c>
      <c r="I11506">
        <v>0.45288815007919991</v>
      </c>
      <c r="J11506">
        <v>-0.32409971304076429</v>
      </c>
    </row>
    <row r="11507" spans="1:10" x14ac:dyDescent="0.2">
      <c r="A11507">
        <v>35240646</v>
      </c>
      <c r="B11507">
        <v>7991</v>
      </c>
      <c r="C11507">
        <v>3</v>
      </c>
      <c r="D11507">
        <v>2</v>
      </c>
      <c r="E11507">
        <v>1</v>
      </c>
      <c r="F11507">
        <v>5</v>
      </c>
      <c r="G11507">
        <v>-0.23370949569494881</v>
      </c>
      <c r="H11507">
        <v>-0.65058963916104162</v>
      </c>
      <c r="I11507">
        <v>-1.4293802524709129</v>
      </c>
      <c r="J11507">
        <v>0.9770769612663015</v>
      </c>
    </row>
    <row r="11508" spans="1:10" x14ac:dyDescent="0.2">
      <c r="A11508">
        <v>35240647</v>
      </c>
      <c r="B11508">
        <v>535</v>
      </c>
      <c r="C11508">
        <v>4</v>
      </c>
      <c r="D11508">
        <v>1</v>
      </c>
      <c r="E11508">
        <v>3</v>
      </c>
      <c r="F11508">
        <v>3</v>
      </c>
      <c r="G11508">
        <v>0.2576900730410086</v>
      </c>
      <c r="H11508">
        <v>-0.94135517794106838</v>
      </c>
      <c r="I11508">
        <v>-5.9457290927114825E-2</v>
      </c>
      <c r="J11508">
        <v>-0.17166051349111461</v>
      </c>
    </row>
    <row r="11509" spans="1:10" x14ac:dyDescent="0.2">
      <c r="A11509">
        <v>35240648</v>
      </c>
      <c r="B11509">
        <v>685</v>
      </c>
      <c r="C11509">
        <v>5</v>
      </c>
      <c r="D11509">
        <v>3</v>
      </c>
      <c r="E11509">
        <v>1</v>
      </c>
      <c r="F11509">
        <v>4</v>
      </c>
      <c r="G11509">
        <v>1.52909643023759</v>
      </c>
      <c r="H11509">
        <v>-8.3360612579631288E-2</v>
      </c>
      <c r="I11509">
        <v>-1.4268447580697776</v>
      </c>
      <c r="J11509">
        <v>0.23356055012278787</v>
      </c>
    </row>
    <row r="11510" spans="1:10" x14ac:dyDescent="0.2">
      <c r="A11510">
        <v>35240649</v>
      </c>
      <c r="B11510">
        <v>597</v>
      </c>
      <c r="C11510">
        <v>2</v>
      </c>
      <c r="D11510">
        <v>2</v>
      </c>
      <c r="E11510">
        <v>1</v>
      </c>
      <c r="F11510">
        <v>4</v>
      </c>
      <c r="G11510">
        <v>-0.47753828853260533</v>
      </c>
      <c r="H11510">
        <v>-0.53862863671517114</v>
      </c>
      <c r="I11510">
        <v>-1.1247979955428842</v>
      </c>
      <c r="J11510">
        <v>9.3941353108181358E-2</v>
      </c>
    </row>
    <row r="11511" spans="1:10" x14ac:dyDescent="0.2">
      <c r="A11511">
        <v>35240650</v>
      </c>
      <c r="B11511">
        <v>784</v>
      </c>
      <c r="C11511">
        <v>1</v>
      </c>
      <c r="D11511">
        <v>1</v>
      </c>
      <c r="E11511">
        <v>1</v>
      </c>
      <c r="F11511">
        <v>4</v>
      </c>
      <c r="G11511">
        <v>-0.95247601981417551</v>
      </c>
      <c r="H11511">
        <v>-0.89080514460106519</v>
      </c>
      <c r="I11511">
        <v>-0.73791868396608074</v>
      </c>
      <c r="J11511">
        <v>5.5032836426872456E-2</v>
      </c>
    </row>
    <row r="11512" spans="1:10" x14ac:dyDescent="0.2">
      <c r="A11512">
        <v>35240651</v>
      </c>
      <c r="B11512">
        <v>506</v>
      </c>
      <c r="C11512">
        <v>3</v>
      </c>
      <c r="D11512">
        <v>1</v>
      </c>
      <c r="E11512">
        <v>2</v>
      </c>
      <c r="F11512">
        <v>4</v>
      </c>
      <c r="G11512">
        <v>-8.7888735667188869E-2</v>
      </c>
      <c r="H11512">
        <v>-1.188821049215083</v>
      </c>
      <c r="I11512">
        <v>-0.50990921660743216</v>
      </c>
      <c r="J11512">
        <v>2.3826329281530667E-2</v>
      </c>
    </row>
    <row r="11513" spans="1:10" x14ac:dyDescent="0.2">
      <c r="A11513">
        <v>35240654</v>
      </c>
      <c r="B11513">
        <v>696</v>
      </c>
      <c r="C11513">
        <v>1</v>
      </c>
      <c r="D11513">
        <v>1</v>
      </c>
      <c r="E11513">
        <v>1</v>
      </c>
      <c r="F11513">
        <v>4</v>
      </c>
      <c r="G11513">
        <v>-1.7209037358560211</v>
      </c>
      <c r="H11513">
        <v>-0.82440905024390032</v>
      </c>
      <c r="I11513">
        <v>-0.7680588214749442</v>
      </c>
      <c r="J11513">
        <v>0.30148300570549436</v>
      </c>
    </row>
    <row r="11514" spans="1:10" x14ac:dyDescent="0.2">
      <c r="A11514">
        <v>35240655</v>
      </c>
      <c r="B11514">
        <v>1285</v>
      </c>
      <c r="C11514">
        <v>2</v>
      </c>
      <c r="D11514">
        <v>1</v>
      </c>
      <c r="E11514">
        <v>5</v>
      </c>
      <c r="F11514">
        <v>3</v>
      </c>
      <c r="G11514">
        <v>-0.45309888852490454</v>
      </c>
      <c r="H11514">
        <v>-1.0815321786408996</v>
      </c>
      <c r="I11514">
        <v>1.3656390465840955</v>
      </c>
      <c r="J11514">
        <v>-0.24588766669205359</v>
      </c>
    </row>
    <row r="11515" spans="1:10" x14ac:dyDescent="0.2">
      <c r="A11515">
        <v>35240656</v>
      </c>
      <c r="B11515">
        <v>435</v>
      </c>
      <c r="C11515">
        <v>1</v>
      </c>
      <c r="D11515">
        <v>1</v>
      </c>
      <c r="E11515">
        <v>1</v>
      </c>
      <c r="F11515">
        <v>3</v>
      </c>
      <c r="G11515">
        <v>-1.1235339196471363</v>
      </c>
      <c r="H11515">
        <v>-1.2297168095878113</v>
      </c>
      <c r="I11515">
        <v>-0.74531920245522365</v>
      </c>
      <c r="J11515">
        <v>-0.31842388902682761</v>
      </c>
    </row>
    <row r="11516" spans="1:10" x14ac:dyDescent="0.2">
      <c r="A11516">
        <v>35240659</v>
      </c>
      <c r="B11516">
        <v>816</v>
      </c>
      <c r="C11516">
        <v>5</v>
      </c>
      <c r="D11516">
        <v>5</v>
      </c>
      <c r="E11516">
        <v>1</v>
      </c>
      <c r="F11516">
        <v>4</v>
      </c>
      <c r="G11516">
        <v>0.72128270696995767</v>
      </c>
      <c r="H11516">
        <v>1.3707656143863414</v>
      </c>
      <c r="I11516">
        <v>-1.1550619782354419</v>
      </c>
      <c r="J11516">
        <v>0.36256323088391501</v>
      </c>
    </row>
    <row r="11517" spans="1:10" x14ac:dyDescent="0.2">
      <c r="A11517">
        <v>35240660</v>
      </c>
      <c r="B11517">
        <v>603</v>
      </c>
      <c r="C11517">
        <v>4</v>
      </c>
      <c r="D11517">
        <v>3</v>
      </c>
      <c r="E11517">
        <v>1</v>
      </c>
      <c r="F11517">
        <v>4</v>
      </c>
      <c r="G11517">
        <v>8.8718179826237642E-3</v>
      </c>
      <c r="H11517">
        <v>-0.17204682543917985</v>
      </c>
      <c r="I11517">
        <v>-1.0520738419884745</v>
      </c>
      <c r="J11517">
        <v>0.41109613041395454</v>
      </c>
    </row>
    <row r="11518" spans="1:10" x14ac:dyDescent="0.2">
      <c r="A11518">
        <v>35240661</v>
      </c>
      <c r="B11518">
        <v>516</v>
      </c>
      <c r="C11518">
        <v>1</v>
      </c>
      <c r="D11518">
        <v>1</v>
      </c>
      <c r="E11518">
        <v>2</v>
      </c>
      <c r="F11518">
        <v>4</v>
      </c>
      <c r="G11518">
        <v>-1.0504982934694513</v>
      </c>
      <c r="H11518">
        <v>-1.0502229148574942</v>
      </c>
      <c r="I11518">
        <v>-0.52739059066457739</v>
      </c>
      <c r="J11518">
        <v>-6.0247053213049795E-2</v>
      </c>
    </row>
    <row r="11519" spans="1:10" x14ac:dyDescent="0.2">
      <c r="A11519">
        <v>35240662</v>
      </c>
      <c r="B11519">
        <v>1836</v>
      </c>
      <c r="C11519">
        <v>5</v>
      </c>
      <c r="D11519">
        <v>2</v>
      </c>
      <c r="E11519">
        <v>5</v>
      </c>
      <c r="F11519">
        <v>3</v>
      </c>
      <c r="G11519">
        <v>1.4347753032140875</v>
      </c>
      <c r="H11519">
        <v>-0.53901431037074221</v>
      </c>
      <c r="I11519">
        <v>0.96994639757584711</v>
      </c>
      <c r="J11519">
        <v>-0.18714252138259671</v>
      </c>
    </row>
    <row r="11520" spans="1:10" x14ac:dyDescent="0.2">
      <c r="A11520">
        <v>35240663</v>
      </c>
      <c r="B11520">
        <v>526</v>
      </c>
      <c r="C11520">
        <v>2</v>
      </c>
      <c r="D11520">
        <v>1</v>
      </c>
      <c r="E11520">
        <v>1</v>
      </c>
      <c r="F11520">
        <v>3</v>
      </c>
      <c r="G11520">
        <v>-0.75148430262806964</v>
      </c>
      <c r="H11520">
        <v>-0.87270121706926085</v>
      </c>
      <c r="I11520">
        <v>-0.90429023121686969</v>
      </c>
      <c r="J11520">
        <v>-0.18895950912103077</v>
      </c>
    </row>
    <row r="11521" spans="1:10" x14ac:dyDescent="0.2">
      <c r="A11521">
        <v>35240664</v>
      </c>
      <c r="B11521">
        <v>633</v>
      </c>
      <c r="C11521">
        <v>2</v>
      </c>
      <c r="D11521">
        <v>2</v>
      </c>
      <c r="E11521">
        <v>3</v>
      </c>
      <c r="F11521">
        <v>3</v>
      </c>
      <c r="G11521">
        <v>-0.45259977606913537</v>
      </c>
      <c r="H11521">
        <v>-0.5163454655419214</v>
      </c>
      <c r="I11521">
        <v>-0.16913235960331796</v>
      </c>
      <c r="J11521">
        <v>-0.19383449523266599</v>
      </c>
    </row>
    <row r="11522" spans="1:10" x14ac:dyDescent="0.2">
      <c r="A11522">
        <v>35240665</v>
      </c>
      <c r="B11522">
        <v>509</v>
      </c>
      <c r="C11522">
        <v>1</v>
      </c>
      <c r="D11522">
        <v>1</v>
      </c>
      <c r="E11522">
        <v>3</v>
      </c>
      <c r="F11522">
        <v>3</v>
      </c>
      <c r="G11522">
        <v>-1.1515780725597111</v>
      </c>
      <c r="H11522">
        <v>-1.1435731594111584</v>
      </c>
      <c r="I11522">
        <v>-5.8436335367399561E-2</v>
      </c>
      <c r="J11522">
        <v>-0.22758435134892127</v>
      </c>
    </row>
    <row r="11523" spans="1:10" x14ac:dyDescent="0.2">
      <c r="A11523">
        <v>35240666</v>
      </c>
      <c r="B11523">
        <v>900</v>
      </c>
      <c r="C11523">
        <v>5</v>
      </c>
      <c r="D11523">
        <v>2</v>
      </c>
      <c r="E11523">
        <v>1</v>
      </c>
      <c r="F11523">
        <v>3</v>
      </c>
      <c r="G11523">
        <v>0.93535943124431098</v>
      </c>
      <c r="H11523">
        <v>-0.48229121117182694</v>
      </c>
      <c r="I11523">
        <v>-0.93350332174597106</v>
      </c>
      <c r="J11523">
        <v>-0.18189530889855463</v>
      </c>
    </row>
    <row r="11524" spans="1:10" x14ac:dyDescent="0.2">
      <c r="A11524">
        <v>35240667</v>
      </c>
      <c r="B11524">
        <v>727</v>
      </c>
      <c r="C11524">
        <v>1</v>
      </c>
      <c r="D11524">
        <v>1</v>
      </c>
      <c r="E11524">
        <v>1</v>
      </c>
      <c r="F11524">
        <v>3</v>
      </c>
      <c r="G11524">
        <v>-1.7168996474118354</v>
      </c>
      <c r="H11524">
        <v>-0.83992138368699731</v>
      </c>
      <c r="I11524">
        <v>-0.93384073905601284</v>
      </c>
      <c r="J11524">
        <v>-8.9944624992312455E-2</v>
      </c>
    </row>
    <row r="11525" spans="1:10" x14ac:dyDescent="0.2">
      <c r="A11525">
        <v>35240668</v>
      </c>
      <c r="B11525">
        <v>492</v>
      </c>
      <c r="C11525">
        <v>2</v>
      </c>
      <c r="D11525">
        <v>2</v>
      </c>
      <c r="E11525">
        <v>1</v>
      </c>
      <c r="F11525">
        <v>4</v>
      </c>
      <c r="G11525">
        <v>-0.74300585518931206</v>
      </c>
      <c r="H11525">
        <v>-0.53682956349578337</v>
      </c>
      <c r="I11525">
        <v>-1.2277787200994665</v>
      </c>
      <c r="J11525">
        <v>0.57675042724957981</v>
      </c>
    </row>
    <row r="11526" spans="1:10" x14ac:dyDescent="0.2">
      <c r="A11526">
        <v>35240669</v>
      </c>
      <c r="B11526">
        <v>1026</v>
      </c>
      <c r="C11526">
        <v>1</v>
      </c>
      <c r="D11526">
        <v>1</v>
      </c>
      <c r="E11526">
        <v>1</v>
      </c>
      <c r="F11526">
        <v>4</v>
      </c>
      <c r="G11526">
        <v>-1.2038346672788334</v>
      </c>
      <c r="H11526">
        <v>-0.78946038883649094</v>
      </c>
      <c r="I11526">
        <v>-1.2099050201051529</v>
      </c>
      <c r="J11526">
        <v>0.10022618124477883</v>
      </c>
    </row>
    <row r="11527" spans="1:10" x14ac:dyDescent="0.2">
      <c r="A11527">
        <v>35240670</v>
      </c>
      <c r="B11527">
        <v>700</v>
      </c>
      <c r="C11527">
        <v>1</v>
      </c>
      <c r="D11527">
        <v>2</v>
      </c>
      <c r="E11527">
        <v>1</v>
      </c>
      <c r="F11527">
        <v>4</v>
      </c>
      <c r="G11527">
        <v>-1.3010769620782479</v>
      </c>
      <c r="H11527">
        <v>-0.49361218453711836</v>
      </c>
      <c r="I11527">
        <v>-1.2026070485037059</v>
      </c>
      <c r="J11527">
        <v>0.37756409416189429</v>
      </c>
    </row>
    <row r="11528" spans="1:10" x14ac:dyDescent="0.2">
      <c r="A11528">
        <v>35240671</v>
      </c>
      <c r="B11528">
        <v>634</v>
      </c>
      <c r="C11528">
        <v>1</v>
      </c>
      <c r="D11528">
        <v>2</v>
      </c>
      <c r="E11528">
        <v>1</v>
      </c>
      <c r="F11528">
        <v>4</v>
      </c>
      <c r="G11528">
        <v>-0.93452410462107771</v>
      </c>
      <c r="H11528">
        <v>-0.57343017877143732</v>
      </c>
      <c r="I11528">
        <v>-1.4260911094852069</v>
      </c>
      <c r="J11528">
        <v>0.32390589043679141</v>
      </c>
    </row>
    <row r="11529" spans="1:10" x14ac:dyDescent="0.2">
      <c r="A11529">
        <v>35240672</v>
      </c>
      <c r="B11529">
        <v>863</v>
      </c>
      <c r="C11529">
        <v>1</v>
      </c>
      <c r="D11529">
        <v>2</v>
      </c>
      <c r="E11529">
        <v>1</v>
      </c>
      <c r="F11529">
        <v>5</v>
      </c>
      <c r="G11529">
        <v>-1.3632483054776379</v>
      </c>
      <c r="H11529">
        <v>-0.72381818497467221</v>
      </c>
      <c r="I11529">
        <v>-1.2637551993576681</v>
      </c>
      <c r="J11529">
        <v>0.8930118728987021</v>
      </c>
    </row>
    <row r="11530" spans="1:10" x14ac:dyDescent="0.2">
      <c r="A11530">
        <v>35240673</v>
      </c>
      <c r="B11530">
        <v>415</v>
      </c>
      <c r="C11530">
        <v>2</v>
      </c>
      <c r="D11530">
        <v>3</v>
      </c>
      <c r="E11530">
        <v>1</v>
      </c>
      <c r="F11530">
        <v>4</v>
      </c>
      <c r="G11530">
        <v>-0.56209036223032705</v>
      </c>
      <c r="H11530">
        <v>-0.433149570499547</v>
      </c>
      <c r="I11530">
        <v>-1.1037608399185275</v>
      </c>
      <c r="J11530">
        <v>0.32527112123763591</v>
      </c>
    </row>
    <row r="11531" spans="1:10" x14ac:dyDescent="0.2">
      <c r="A11531">
        <v>35240674</v>
      </c>
      <c r="B11531">
        <v>813</v>
      </c>
      <c r="C11531">
        <v>1</v>
      </c>
      <c r="D11531">
        <v>1</v>
      </c>
      <c r="E11531">
        <v>1</v>
      </c>
      <c r="F11531">
        <v>4</v>
      </c>
      <c r="G11531">
        <v>-1.4747168977696401</v>
      </c>
      <c r="H11531">
        <v>-0.89082374942113485</v>
      </c>
      <c r="I11531">
        <v>-1.0245433069844261</v>
      </c>
      <c r="J11531">
        <v>0.33388640175908124</v>
      </c>
    </row>
    <row r="11532" spans="1:10" x14ac:dyDescent="0.2">
      <c r="A11532">
        <v>35240675</v>
      </c>
      <c r="B11532">
        <v>1201</v>
      </c>
      <c r="C11532">
        <v>1</v>
      </c>
      <c r="D11532">
        <v>2</v>
      </c>
      <c r="E11532">
        <v>1</v>
      </c>
      <c r="F11532">
        <v>4</v>
      </c>
      <c r="G11532">
        <v>-1.2315381637457539</v>
      </c>
      <c r="H11532">
        <v>-0.59281741385105069</v>
      </c>
      <c r="I11532">
        <v>-1.0402847401306143</v>
      </c>
      <c r="J11532">
        <v>0.41130411096577091</v>
      </c>
    </row>
    <row r="11533" spans="1:10" x14ac:dyDescent="0.2">
      <c r="A11533">
        <v>35240676</v>
      </c>
      <c r="B11533">
        <v>765</v>
      </c>
      <c r="C11533">
        <v>1</v>
      </c>
      <c r="D11533">
        <v>2</v>
      </c>
      <c r="E11533">
        <v>1</v>
      </c>
      <c r="F11533">
        <v>4</v>
      </c>
      <c r="G11533">
        <v>-1.1451292445968775</v>
      </c>
      <c r="H11533">
        <v>-0.47550089105901294</v>
      </c>
      <c r="I11533">
        <v>-1.2510403502513641</v>
      </c>
      <c r="J11533">
        <v>0.42501578126753881</v>
      </c>
    </row>
    <row r="11534" spans="1:10" x14ac:dyDescent="0.2">
      <c r="A11534">
        <v>35240677</v>
      </c>
      <c r="B11534">
        <v>463</v>
      </c>
      <c r="C11534">
        <v>1</v>
      </c>
      <c r="D11534">
        <v>1</v>
      </c>
      <c r="E11534">
        <v>1</v>
      </c>
      <c r="F11534">
        <v>4</v>
      </c>
      <c r="G11534">
        <v>-1.2480375766686063</v>
      </c>
      <c r="H11534">
        <v>-0.88790575035986219</v>
      </c>
      <c r="I11534">
        <v>-1.0978201209336067</v>
      </c>
      <c r="J11534">
        <v>4.3864595020946251E-2</v>
      </c>
    </row>
    <row r="11535" spans="1:10" x14ac:dyDescent="0.2">
      <c r="A11535">
        <v>35240678</v>
      </c>
      <c r="B11535">
        <v>1186</v>
      </c>
      <c r="C11535">
        <v>4</v>
      </c>
      <c r="D11535">
        <v>2</v>
      </c>
      <c r="E11535">
        <v>3</v>
      </c>
      <c r="F11535">
        <v>4</v>
      </c>
      <c r="G11535">
        <v>0.21682874770759705</v>
      </c>
      <c r="H11535">
        <v>-0.66666751807941216</v>
      </c>
      <c r="I11535">
        <v>-1.4625450818803759E-2</v>
      </c>
      <c r="J11535">
        <v>0.36184086845216712</v>
      </c>
    </row>
    <row r="11536" spans="1:10" x14ac:dyDescent="0.2">
      <c r="A11536">
        <v>35240679</v>
      </c>
      <c r="B11536">
        <v>828</v>
      </c>
      <c r="C11536">
        <v>3</v>
      </c>
      <c r="D11536">
        <v>1</v>
      </c>
      <c r="E11536">
        <v>4</v>
      </c>
      <c r="F11536">
        <v>4</v>
      </c>
      <c r="G11536">
        <v>-4.220404109473172E-2</v>
      </c>
      <c r="H11536">
        <v>-0.91290555947456853</v>
      </c>
      <c r="I11536">
        <v>0.1280914882984715</v>
      </c>
      <c r="J11536">
        <v>0.41301248863852846</v>
      </c>
    </row>
    <row r="11537" spans="1:10" x14ac:dyDescent="0.2">
      <c r="A11537">
        <v>35240680</v>
      </c>
      <c r="B11537">
        <v>743</v>
      </c>
      <c r="C11537">
        <v>4</v>
      </c>
      <c r="D11537">
        <v>1</v>
      </c>
      <c r="E11537">
        <v>1</v>
      </c>
      <c r="F11537">
        <v>4</v>
      </c>
      <c r="G11537">
        <v>0.16300935726029592</v>
      </c>
      <c r="H11537">
        <v>-0.79639957060787891</v>
      </c>
      <c r="I11537">
        <v>-1.3598111008422018</v>
      </c>
      <c r="J11537">
        <v>0.48501213676734645</v>
      </c>
    </row>
    <row r="11538" spans="1:10" x14ac:dyDescent="0.2">
      <c r="A11538">
        <v>35240681</v>
      </c>
      <c r="B11538">
        <v>534</v>
      </c>
      <c r="C11538">
        <v>2</v>
      </c>
      <c r="D11538">
        <v>2</v>
      </c>
      <c r="E11538">
        <v>1</v>
      </c>
      <c r="F11538">
        <v>5</v>
      </c>
      <c r="G11538">
        <v>-0.54490380895236634</v>
      </c>
      <c r="H11538">
        <v>-0.67828501658774076</v>
      </c>
      <c r="I11538">
        <v>-1.3901605611548644</v>
      </c>
      <c r="J11538">
        <v>0.92090154182062645</v>
      </c>
    </row>
    <row r="11539" spans="1:10" x14ac:dyDescent="0.2">
      <c r="A11539">
        <v>35240682</v>
      </c>
      <c r="B11539">
        <v>733</v>
      </c>
      <c r="C11539">
        <v>3</v>
      </c>
      <c r="D11539">
        <v>3</v>
      </c>
      <c r="E11539">
        <v>1</v>
      </c>
      <c r="F11539">
        <v>4</v>
      </c>
      <c r="G11539">
        <v>-0.32016778447945321</v>
      </c>
      <c r="H11539">
        <v>-0.43199817007976915</v>
      </c>
      <c r="I11539">
        <v>-0.76109752123749641</v>
      </c>
      <c r="J11539">
        <v>0.60412685253392862</v>
      </c>
    </row>
    <row r="11540" spans="1:10" x14ac:dyDescent="0.2">
      <c r="A11540">
        <v>35240683</v>
      </c>
      <c r="B11540">
        <v>743</v>
      </c>
      <c r="C11540">
        <v>1</v>
      </c>
      <c r="D11540">
        <v>1</v>
      </c>
      <c r="E11540">
        <v>1</v>
      </c>
      <c r="F11540">
        <v>4</v>
      </c>
      <c r="G11540">
        <v>-1.2487930530942264</v>
      </c>
      <c r="H11540">
        <v>-0.99511650521334838</v>
      </c>
      <c r="I11540">
        <v>-0.76836502080749614</v>
      </c>
      <c r="J11540">
        <v>0.13084231525155937</v>
      </c>
    </row>
    <row r="11541" spans="1:10" x14ac:dyDescent="0.2">
      <c r="A11541">
        <v>35240684</v>
      </c>
      <c r="B11541">
        <v>540</v>
      </c>
      <c r="C11541">
        <v>5</v>
      </c>
      <c r="D11541">
        <v>1</v>
      </c>
      <c r="E11541">
        <v>2</v>
      </c>
      <c r="F11541">
        <v>4</v>
      </c>
      <c r="G11541">
        <v>3.525955368513535</v>
      </c>
      <c r="H11541">
        <v>-1.0780187965750565</v>
      </c>
      <c r="I11541">
        <v>-0.49211539974004159</v>
      </c>
      <c r="J11541">
        <v>0.13903820788729257</v>
      </c>
    </row>
    <row r="11542" spans="1:10" x14ac:dyDescent="0.2">
      <c r="A11542">
        <v>35240685</v>
      </c>
      <c r="B11542">
        <v>1197</v>
      </c>
      <c r="C11542">
        <v>1</v>
      </c>
      <c r="D11542">
        <v>1</v>
      </c>
      <c r="E11542">
        <v>1</v>
      </c>
      <c r="F11542">
        <v>4</v>
      </c>
      <c r="G11542">
        <v>-0.77832953788479675</v>
      </c>
      <c r="H11542">
        <v>-0.87421709830481831</v>
      </c>
      <c r="I11542">
        <v>-1.0550353387538243</v>
      </c>
      <c r="J11542">
        <v>0.34132394950686323</v>
      </c>
    </row>
    <row r="11543" spans="1:10" x14ac:dyDescent="0.2">
      <c r="A11543">
        <v>35240686</v>
      </c>
      <c r="B11543">
        <v>1219</v>
      </c>
      <c r="C11543">
        <v>1</v>
      </c>
      <c r="D11543">
        <v>2</v>
      </c>
      <c r="E11543">
        <v>1</v>
      </c>
      <c r="F11543">
        <v>4</v>
      </c>
      <c r="G11543">
        <v>-2.0629644007150159</v>
      </c>
      <c r="H11543">
        <v>-0.67532169066268588</v>
      </c>
      <c r="I11543">
        <v>-1.1166918767821923</v>
      </c>
      <c r="J11543">
        <v>9.5374665790181612E-2</v>
      </c>
    </row>
    <row r="11544" spans="1:10" x14ac:dyDescent="0.2">
      <c r="A11544">
        <v>35240687</v>
      </c>
      <c r="B11544">
        <v>5762</v>
      </c>
      <c r="C11544">
        <v>2</v>
      </c>
      <c r="D11544">
        <v>2</v>
      </c>
      <c r="E11544">
        <v>1</v>
      </c>
      <c r="F11544">
        <v>5</v>
      </c>
      <c r="G11544">
        <v>-0.48098287423198083</v>
      </c>
      <c r="H11544">
        <v>-0.57337496238321317</v>
      </c>
      <c r="I11544">
        <v>-1.1871796226205698</v>
      </c>
      <c r="J11544">
        <v>1.1075411781611826</v>
      </c>
    </row>
    <row r="11545" spans="1:10" x14ac:dyDescent="0.2">
      <c r="A11545">
        <v>35240688</v>
      </c>
      <c r="B11545">
        <v>942</v>
      </c>
      <c r="C11545">
        <v>3</v>
      </c>
      <c r="D11545">
        <v>3</v>
      </c>
      <c r="E11545">
        <v>1</v>
      </c>
      <c r="F11545">
        <v>5</v>
      </c>
      <c r="G11545">
        <v>-0.23358437161599549</v>
      </c>
      <c r="H11545">
        <v>-0.27714360497616231</v>
      </c>
      <c r="I11545">
        <v>-1.0789376340610044</v>
      </c>
      <c r="J11545">
        <v>1.3995815653411656</v>
      </c>
    </row>
    <row r="11546" spans="1:10" x14ac:dyDescent="0.2">
      <c r="A11546">
        <v>35240689</v>
      </c>
      <c r="B11546">
        <v>720</v>
      </c>
      <c r="C11546">
        <v>1</v>
      </c>
      <c r="D11546">
        <v>3</v>
      </c>
      <c r="E11546">
        <v>1</v>
      </c>
      <c r="F11546">
        <v>5</v>
      </c>
      <c r="G11546">
        <v>-1.205765256664582</v>
      </c>
      <c r="H11546">
        <v>-0.28765195870918236</v>
      </c>
      <c r="I11546">
        <v>-1.3389303366959964</v>
      </c>
      <c r="J11546">
        <v>1.3800058370225488</v>
      </c>
    </row>
    <row r="11547" spans="1:10" x14ac:dyDescent="0.2">
      <c r="A11547">
        <v>35240691</v>
      </c>
      <c r="B11547">
        <v>919</v>
      </c>
      <c r="C11547">
        <v>2</v>
      </c>
      <c r="D11547">
        <v>3</v>
      </c>
      <c r="E11547">
        <v>4</v>
      </c>
      <c r="F11547">
        <v>5</v>
      </c>
      <c r="G11547">
        <v>-0.702482003711147</v>
      </c>
      <c r="H11547">
        <v>-0.11659722175647928</v>
      </c>
      <c r="I11547">
        <v>0.2116321055778177</v>
      </c>
      <c r="J11547">
        <v>0.80282122685265511</v>
      </c>
    </row>
    <row r="11548" spans="1:10" x14ac:dyDescent="0.2">
      <c r="A11548">
        <v>35240695</v>
      </c>
      <c r="B11548">
        <v>580</v>
      </c>
      <c r="C11548">
        <v>2</v>
      </c>
      <c r="D11548">
        <v>3</v>
      </c>
      <c r="E11548">
        <v>1</v>
      </c>
      <c r="F11548">
        <v>5</v>
      </c>
      <c r="G11548">
        <v>-0.49901389247506039</v>
      </c>
      <c r="H11548">
        <v>-0.12730770129432126</v>
      </c>
      <c r="I11548">
        <v>-1.2486023493409242</v>
      </c>
      <c r="J11548">
        <v>1.0444641273860438</v>
      </c>
    </row>
    <row r="11549" spans="1:10" x14ac:dyDescent="0.2">
      <c r="A11549">
        <v>35240696</v>
      </c>
      <c r="B11549">
        <v>781</v>
      </c>
      <c r="C11549">
        <v>1</v>
      </c>
      <c r="D11549">
        <v>2</v>
      </c>
      <c r="E11549">
        <v>1</v>
      </c>
      <c r="F11549">
        <v>4</v>
      </c>
      <c r="G11549">
        <v>-2.0731222393603002</v>
      </c>
      <c r="H11549">
        <v>-0.57816855009913937</v>
      </c>
      <c r="I11549">
        <v>-0.85311860453821131</v>
      </c>
      <c r="J11549">
        <v>0.69420540684044951</v>
      </c>
    </row>
    <row r="11550" spans="1:10" x14ac:dyDescent="0.2">
      <c r="A11550">
        <v>35240697</v>
      </c>
      <c r="B11550">
        <v>905</v>
      </c>
      <c r="C11550">
        <v>2</v>
      </c>
      <c r="D11550">
        <v>2</v>
      </c>
      <c r="E11550">
        <v>1</v>
      </c>
      <c r="F11550">
        <v>4</v>
      </c>
      <c r="G11550">
        <v>-0.62979104563604615</v>
      </c>
      <c r="H11550">
        <v>-0.67101441103786197</v>
      </c>
      <c r="I11550">
        <v>-0.91760564189522409</v>
      </c>
      <c r="J11550">
        <v>0.52098354916026002</v>
      </c>
    </row>
    <row r="11551" spans="1:10" x14ac:dyDescent="0.2">
      <c r="A11551">
        <v>35240698</v>
      </c>
      <c r="B11551">
        <v>1146</v>
      </c>
      <c r="C11551">
        <v>1</v>
      </c>
      <c r="D11551">
        <v>3</v>
      </c>
      <c r="E11551">
        <v>2</v>
      </c>
      <c r="F11551">
        <v>4</v>
      </c>
      <c r="G11551">
        <v>-1.2015663701659847</v>
      </c>
      <c r="H11551">
        <v>-0.35754832239456297</v>
      </c>
      <c r="I11551">
        <v>-0.67993299214459346</v>
      </c>
      <c r="J11551">
        <v>0.71034587375658376</v>
      </c>
    </row>
    <row r="11552" spans="1:10" x14ac:dyDescent="0.2">
      <c r="A11552">
        <v>35240699</v>
      </c>
      <c r="B11552">
        <v>988</v>
      </c>
      <c r="C11552">
        <v>1</v>
      </c>
      <c r="D11552">
        <v>2</v>
      </c>
      <c r="E11552">
        <v>1</v>
      </c>
      <c r="F11552">
        <v>4</v>
      </c>
      <c r="G11552">
        <v>-1.4927934895598494</v>
      </c>
      <c r="H11552">
        <v>-0.62141681835339535</v>
      </c>
      <c r="I11552">
        <v>-1.0047549025874867</v>
      </c>
      <c r="J11552">
        <v>0.55796911839153607</v>
      </c>
    </row>
    <row r="11553" spans="1:10" x14ac:dyDescent="0.2">
      <c r="A11553">
        <v>35240700</v>
      </c>
      <c r="B11553">
        <v>559</v>
      </c>
      <c r="C11553">
        <v>1</v>
      </c>
      <c r="D11553">
        <v>2</v>
      </c>
      <c r="E11553">
        <v>1</v>
      </c>
      <c r="F11553">
        <v>4</v>
      </c>
      <c r="G11553">
        <v>-1.1212427366098239</v>
      </c>
      <c r="H11553">
        <v>-0.59173244498611632</v>
      </c>
      <c r="I11553">
        <v>-1.1384440829973499</v>
      </c>
      <c r="J11553">
        <v>0.37937853186771858</v>
      </c>
    </row>
    <row r="11554" spans="1:10" x14ac:dyDescent="0.2">
      <c r="A11554">
        <v>35240701</v>
      </c>
      <c r="B11554">
        <v>576</v>
      </c>
      <c r="C11554">
        <v>1</v>
      </c>
      <c r="D11554">
        <v>2</v>
      </c>
      <c r="E11554">
        <v>1</v>
      </c>
      <c r="F11554">
        <v>4</v>
      </c>
      <c r="G11554">
        <v>-1.7014619953529544</v>
      </c>
      <c r="H11554">
        <v>-0.48972011325325809</v>
      </c>
      <c r="I11554">
        <v>-0.94055685539469769</v>
      </c>
      <c r="J11554">
        <v>0.37233765600261326</v>
      </c>
    </row>
    <row r="11555" spans="1:10" x14ac:dyDescent="0.2">
      <c r="A11555">
        <v>35240705</v>
      </c>
      <c r="B11555">
        <v>678</v>
      </c>
      <c r="C11555">
        <v>1</v>
      </c>
      <c r="D11555">
        <v>3</v>
      </c>
      <c r="E11555">
        <v>1</v>
      </c>
      <c r="F11555">
        <v>5</v>
      </c>
      <c r="G11555">
        <v>-0.91071077123680555</v>
      </c>
      <c r="H11555">
        <v>-0.41376441684452592</v>
      </c>
      <c r="I11555">
        <v>-0.80431886595593083</v>
      </c>
      <c r="J11555">
        <v>0.90978302010106304</v>
      </c>
    </row>
    <row r="11556" spans="1:10" x14ac:dyDescent="0.2">
      <c r="A11556">
        <v>35240706</v>
      </c>
      <c r="B11556">
        <v>646</v>
      </c>
      <c r="C11556">
        <v>2</v>
      </c>
      <c r="D11556">
        <v>4</v>
      </c>
      <c r="E11556">
        <v>1</v>
      </c>
      <c r="F11556">
        <v>5</v>
      </c>
      <c r="G11556">
        <v>-0.72311005134403561</v>
      </c>
      <c r="H11556">
        <v>0.4200585649414979</v>
      </c>
      <c r="I11556">
        <v>-1.2363895404316909</v>
      </c>
      <c r="J11556">
        <v>0.80252729044530757</v>
      </c>
    </row>
    <row r="11557" spans="1:10" x14ac:dyDescent="0.2">
      <c r="A11557">
        <v>35240707</v>
      </c>
      <c r="B11557">
        <v>729</v>
      </c>
      <c r="C11557">
        <v>1</v>
      </c>
      <c r="D11557">
        <v>2</v>
      </c>
      <c r="E11557">
        <v>1</v>
      </c>
      <c r="F11557">
        <v>4</v>
      </c>
      <c r="G11557">
        <v>-1.3565536223557386</v>
      </c>
      <c r="H11557">
        <v>-0.50485889613041213</v>
      </c>
      <c r="I11557">
        <v>-0.86100914142496365</v>
      </c>
      <c r="J11557">
        <v>0.69863582287771631</v>
      </c>
    </row>
    <row r="11558" spans="1:10" x14ac:dyDescent="0.2">
      <c r="A11558">
        <v>35240708</v>
      </c>
      <c r="B11558">
        <v>783</v>
      </c>
      <c r="C11558">
        <v>1</v>
      </c>
      <c r="D11558">
        <v>2</v>
      </c>
      <c r="E11558">
        <v>1</v>
      </c>
      <c r="F11558">
        <v>4</v>
      </c>
      <c r="G11558">
        <v>-1.9929562637022102</v>
      </c>
      <c r="H11558">
        <v>-0.52380466682896809</v>
      </c>
      <c r="I11558">
        <v>-1.0767329177802816</v>
      </c>
      <c r="J11558">
        <v>0.21249502343077648</v>
      </c>
    </row>
    <row r="11559" spans="1:10" x14ac:dyDescent="0.2">
      <c r="A11559">
        <v>35240709</v>
      </c>
      <c r="B11559">
        <v>686</v>
      </c>
      <c r="C11559">
        <v>1</v>
      </c>
      <c r="D11559">
        <v>1</v>
      </c>
      <c r="E11559">
        <v>2</v>
      </c>
      <c r="F11559">
        <v>4</v>
      </c>
      <c r="G11559">
        <v>-1.0357565171914445</v>
      </c>
      <c r="H11559">
        <v>-1.0400854812423224</v>
      </c>
      <c r="I11559">
        <v>-0.48722954008289004</v>
      </c>
      <c r="J11559">
        <v>6.8205305017790624E-2</v>
      </c>
    </row>
    <row r="11560" spans="1:10" x14ac:dyDescent="0.2">
      <c r="A11560">
        <v>35240710</v>
      </c>
      <c r="B11560">
        <v>642</v>
      </c>
      <c r="C11560">
        <v>1</v>
      </c>
      <c r="D11560">
        <v>2</v>
      </c>
      <c r="E11560">
        <v>2</v>
      </c>
      <c r="F11560">
        <v>4</v>
      </c>
      <c r="G11560">
        <v>-1.0931626416000273</v>
      </c>
      <c r="H11560">
        <v>-0.53882238565913121</v>
      </c>
      <c r="I11560">
        <v>-0.57684516489786342</v>
      </c>
      <c r="J11560">
        <v>0.61892088176744364</v>
      </c>
    </row>
    <row r="11561" spans="1:10" x14ac:dyDescent="0.2">
      <c r="A11561">
        <v>35240711</v>
      </c>
      <c r="B11561">
        <v>707</v>
      </c>
      <c r="C11561">
        <v>1</v>
      </c>
      <c r="D11561">
        <v>3</v>
      </c>
      <c r="E11561">
        <v>1</v>
      </c>
      <c r="F11561">
        <v>4</v>
      </c>
      <c r="G11561">
        <v>-1.4844921806121516</v>
      </c>
      <c r="H11561">
        <v>-0.3157143015569831</v>
      </c>
      <c r="I11561">
        <v>-1.1357585885603028</v>
      </c>
      <c r="J11561">
        <v>0.42383299947685027</v>
      </c>
    </row>
    <row r="11562" spans="1:10" x14ac:dyDescent="0.2">
      <c r="A11562">
        <v>35240712</v>
      </c>
      <c r="B11562">
        <v>489</v>
      </c>
      <c r="C11562">
        <v>2</v>
      </c>
      <c r="D11562">
        <v>1</v>
      </c>
      <c r="E11562">
        <v>1</v>
      </c>
      <c r="F11562">
        <v>4</v>
      </c>
      <c r="G11562">
        <v>-0.72300216839076481</v>
      </c>
      <c r="H11562">
        <v>-0.81333772979314711</v>
      </c>
      <c r="I11562">
        <v>-1.0177070473267513</v>
      </c>
      <c r="J11562">
        <v>0.63751233794638817</v>
      </c>
    </row>
    <row r="11563" spans="1:10" x14ac:dyDescent="0.2">
      <c r="A11563">
        <v>35240713</v>
      </c>
      <c r="B11563">
        <v>868</v>
      </c>
      <c r="C11563">
        <v>1</v>
      </c>
      <c r="D11563">
        <v>2</v>
      </c>
      <c r="E11563">
        <v>1</v>
      </c>
      <c r="F11563">
        <v>5</v>
      </c>
      <c r="G11563">
        <v>-1.2538073264192842</v>
      </c>
      <c r="H11563">
        <v>-0.47369778305073629</v>
      </c>
      <c r="I11563">
        <v>-1.2064560396594231</v>
      </c>
      <c r="J11563">
        <v>0.83913980015255685</v>
      </c>
    </row>
    <row r="11564" spans="1:10" x14ac:dyDescent="0.2">
      <c r="A11564">
        <v>35240714</v>
      </c>
      <c r="B11564">
        <v>544</v>
      </c>
      <c r="C11564">
        <v>1</v>
      </c>
      <c r="D11564">
        <v>1</v>
      </c>
      <c r="E11564">
        <v>1</v>
      </c>
      <c r="F11564">
        <v>4</v>
      </c>
      <c r="G11564">
        <v>-1.1453996464338794</v>
      </c>
      <c r="H11564">
        <v>-0.89949854159521903</v>
      </c>
      <c r="I11564">
        <v>-0.84164638106648171</v>
      </c>
      <c r="J11564">
        <v>0.42441660689935867</v>
      </c>
    </row>
    <row r="11565" spans="1:10" x14ac:dyDescent="0.2">
      <c r="A11565">
        <v>35240715</v>
      </c>
      <c r="B11565">
        <v>890</v>
      </c>
      <c r="C11565">
        <v>2</v>
      </c>
      <c r="D11565">
        <v>3</v>
      </c>
      <c r="E11565">
        <v>1</v>
      </c>
      <c r="F11565">
        <v>5</v>
      </c>
      <c r="G11565">
        <v>-0.45663565899753916</v>
      </c>
      <c r="H11565">
        <v>-0.21691190998124027</v>
      </c>
      <c r="I11565">
        <v>-1.0862735020833352</v>
      </c>
      <c r="J11565">
        <v>1.1619025221506014</v>
      </c>
    </row>
    <row r="11566" spans="1:10" x14ac:dyDescent="0.2">
      <c r="A11566">
        <v>35240716</v>
      </c>
      <c r="B11566">
        <v>666</v>
      </c>
      <c r="C11566">
        <v>1</v>
      </c>
      <c r="D11566">
        <v>2</v>
      </c>
      <c r="E11566">
        <v>1</v>
      </c>
      <c r="F11566">
        <v>5</v>
      </c>
      <c r="G11566">
        <v>-1.3015579454208301</v>
      </c>
      <c r="H11566">
        <v>-0.69548802162288959</v>
      </c>
      <c r="I11566">
        <v>-0.89964933504000955</v>
      </c>
      <c r="J11566">
        <v>0.72054060787457808</v>
      </c>
    </row>
    <row r="11567" spans="1:10" x14ac:dyDescent="0.2">
      <c r="A11567">
        <v>35240720</v>
      </c>
      <c r="B11567">
        <v>353</v>
      </c>
      <c r="C11567">
        <v>4</v>
      </c>
      <c r="D11567">
        <v>2</v>
      </c>
      <c r="E11567">
        <v>4</v>
      </c>
      <c r="F11567">
        <v>4</v>
      </c>
      <c r="G11567">
        <v>0.5606890615354303</v>
      </c>
      <c r="H11567">
        <v>-0.68840621632444754</v>
      </c>
      <c r="I11567">
        <v>0.1209655461810501</v>
      </c>
      <c r="J11567">
        <v>0.34180952578545565</v>
      </c>
    </row>
    <row r="11568" spans="1:10" x14ac:dyDescent="0.2">
      <c r="A11568">
        <v>35240721</v>
      </c>
      <c r="B11568">
        <v>8692</v>
      </c>
      <c r="C11568">
        <v>2</v>
      </c>
      <c r="D11568">
        <v>3</v>
      </c>
      <c r="E11568">
        <v>1</v>
      </c>
      <c r="F11568">
        <v>5</v>
      </c>
      <c r="G11568">
        <v>-0.57030236542808377</v>
      </c>
      <c r="H11568">
        <v>-0.38027928753777651</v>
      </c>
      <c r="I11568">
        <v>-1.3881575492612854</v>
      </c>
      <c r="J11568">
        <v>1.3784451016469255</v>
      </c>
    </row>
    <row r="11569" spans="1:10" x14ac:dyDescent="0.2">
      <c r="A11569">
        <v>35240723</v>
      </c>
      <c r="B11569">
        <v>533</v>
      </c>
      <c r="C11569">
        <v>3</v>
      </c>
      <c r="D11569">
        <v>1</v>
      </c>
      <c r="E11569">
        <v>4</v>
      </c>
      <c r="F11569">
        <v>3</v>
      </c>
      <c r="G11569">
        <v>-0.38759690875009606</v>
      </c>
      <c r="H11569">
        <v>-1.2129122617329515</v>
      </c>
      <c r="I11569">
        <v>0.45881872127096829</v>
      </c>
      <c r="J11569">
        <v>-0.25702860431302765</v>
      </c>
    </row>
    <row r="11570" spans="1:10" x14ac:dyDescent="0.2">
      <c r="A11570">
        <v>35240724</v>
      </c>
      <c r="B11570">
        <v>789</v>
      </c>
      <c r="C11570">
        <v>5</v>
      </c>
      <c r="D11570">
        <v>3</v>
      </c>
      <c r="E11570">
        <v>1</v>
      </c>
      <c r="F11570">
        <v>3</v>
      </c>
      <c r="G11570">
        <v>1.0507846496273645</v>
      </c>
      <c r="H11570">
        <v>-0.17780515046304105</v>
      </c>
      <c r="I11570">
        <v>-0.78378505231723927</v>
      </c>
      <c r="J11570">
        <v>-6.603764257301481E-2</v>
      </c>
    </row>
    <row r="11571" spans="1:10" x14ac:dyDescent="0.2">
      <c r="A11571">
        <v>35240728</v>
      </c>
      <c r="B11571">
        <v>434</v>
      </c>
      <c r="C11571">
        <v>3</v>
      </c>
      <c r="D11571">
        <v>2</v>
      </c>
      <c r="E11571">
        <v>4</v>
      </c>
      <c r="F11571">
        <v>3</v>
      </c>
      <c r="G11571">
        <v>-0.12147011133079211</v>
      </c>
      <c r="H11571">
        <v>-0.54870006676755323</v>
      </c>
      <c r="I11571">
        <v>0.10535381487457211</v>
      </c>
      <c r="J11571">
        <v>-6.6436541949753181E-2</v>
      </c>
    </row>
    <row r="11572" spans="1:10" x14ac:dyDescent="0.2">
      <c r="A11572">
        <v>35240729</v>
      </c>
      <c r="B11572">
        <v>487</v>
      </c>
      <c r="C11572">
        <v>3</v>
      </c>
      <c r="D11572">
        <v>2</v>
      </c>
      <c r="E11572">
        <v>4</v>
      </c>
      <c r="F11572">
        <v>3</v>
      </c>
      <c r="G11572">
        <v>-0.33503972454794212</v>
      </c>
      <c r="H11572">
        <v>-0.70230401563814537</v>
      </c>
      <c r="I11572">
        <v>8.3239226745227296E-2</v>
      </c>
      <c r="J11572">
        <v>-0.21579830596719041</v>
      </c>
    </row>
    <row r="11573" spans="1:10" x14ac:dyDescent="0.2">
      <c r="A11573">
        <v>35240730</v>
      </c>
      <c r="B11573">
        <v>448</v>
      </c>
      <c r="C11573">
        <v>3</v>
      </c>
      <c r="D11573">
        <v>4</v>
      </c>
      <c r="E11573">
        <v>4</v>
      </c>
      <c r="F11573">
        <v>3</v>
      </c>
      <c r="G11573">
        <v>-0.37561516580574977</v>
      </c>
      <c r="H11573">
        <v>-4.2684187846733362E-2</v>
      </c>
      <c r="I11573">
        <v>0.4923738203979573</v>
      </c>
      <c r="J11573">
        <v>-0.2938927622531507</v>
      </c>
    </row>
    <row r="11574" spans="1:10" x14ac:dyDescent="0.2">
      <c r="A11574">
        <v>35240731</v>
      </c>
      <c r="B11574">
        <v>349</v>
      </c>
      <c r="C11574">
        <v>3</v>
      </c>
      <c r="D11574">
        <v>2</v>
      </c>
      <c r="E11574">
        <v>3</v>
      </c>
      <c r="F11574">
        <v>3</v>
      </c>
      <c r="G11574">
        <v>-1.1732238835586821E-2</v>
      </c>
      <c r="H11574">
        <v>-0.53979401825656881</v>
      </c>
      <c r="I11574">
        <v>-3.37092435677223E-2</v>
      </c>
      <c r="J11574">
        <v>-0.27378103299569717</v>
      </c>
    </row>
    <row r="11575" spans="1:10" x14ac:dyDescent="0.2">
      <c r="A11575">
        <v>35240732</v>
      </c>
      <c r="B11575">
        <v>500</v>
      </c>
      <c r="C11575">
        <v>2</v>
      </c>
      <c r="D11575">
        <v>2</v>
      </c>
      <c r="E11575">
        <v>3</v>
      </c>
      <c r="F11575">
        <v>3</v>
      </c>
      <c r="G11575">
        <v>-0.4723526785148498</v>
      </c>
      <c r="H11575">
        <v>-0.64094936349222542</v>
      </c>
      <c r="I11575">
        <v>-0.23758269658182807</v>
      </c>
      <c r="J11575">
        <v>-0.37020637819793611</v>
      </c>
    </row>
    <row r="11576" spans="1:10" x14ac:dyDescent="0.2">
      <c r="A11576">
        <v>35240736</v>
      </c>
      <c r="B11576">
        <v>584</v>
      </c>
      <c r="C11576">
        <v>2</v>
      </c>
      <c r="D11576">
        <v>1</v>
      </c>
      <c r="E11576">
        <v>1</v>
      </c>
      <c r="F11576">
        <v>3</v>
      </c>
      <c r="G11576">
        <v>-0.56228102259914381</v>
      </c>
      <c r="H11576">
        <v>-0.81411653168447429</v>
      </c>
      <c r="I11576">
        <v>-0.93957378632559863</v>
      </c>
      <c r="J11576">
        <v>-0.23471734236715966</v>
      </c>
    </row>
    <row r="11577" spans="1:10" x14ac:dyDescent="0.2">
      <c r="A11577">
        <v>35240737</v>
      </c>
      <c r="B11577">
        <v>424</v>
      </c>
      <c r="C11577">
        <v>1</v>
      </c>
      <c r="D11577">
        <v>3</v>
      </c>
      <c r="E11577">
        <v>1</v>
      </c>
      <c r="F11577">
        <v>3</v>
      </c>
      <c r="G11577">
        <v>-1.3844525292513503</v>
      </c>
      <c r="H11577">
        <v>-0.31670870545774077</v>
      </c>
      <c r="I11577">
        <v>-1.4130679056042788</v>
      </c>
      <c r="J11577">
        <v>-0.21562021235781537</v>
      </c>
    </row>
    <row r="11578" spans="1:10" x14ac:dyDescent="0.2">
      <c r="A11578">
        <v>35240738</v>
      </c>
      <c r="B11578">
        <v>612</v>
      </c>
      <c r="C11578">
        <v>1</v>
      </c>
      <c r="D11578">
        <v>1</v>
      </c>
      <c r="E11578">
        <v>1</v>
      </c>
      <c r="F11578">
        <v>3</v>
      </c>
      <c r="G11578">
        <v>-1.2229746242625272</v>
      </c>
      <c r="H11578">
        <v>-1.0590124988238183</v>
      </c>
      <c r="I11578">
        <v>-0.95419659706193927</v>
      </c>
      <c r="J11578">
        <v>-0.12939532601376497</v>
      </c>
    </row>
    <row r="11579" spans="1:10" x14ac:dyDescent="0.2">
      <c r="A11579">
        <v>35240739</v>
      </c>
      <c r="B11579">
        <v>406</v>
      </c>
      <c r="C11579">
        <v>1</v>
      </c>
      <c r="D11579">
        <v>1</v>
      </c>
      <c r="E11579">
        <v>1</v>
      </c>
      <c r="F11579">
        <v>3</v>
      </c>
      <c r="G11579">
        <v>-1.2059874988343036</v>
      </c>
      <c r="H11579">
        <v>-1.1032681545346095</v>
      </c>
      <c r="I11579">
        <v>-1.1664365233220688</v>
      </c>
      <c r="J11579">
        <v>-0.24974847880361242</v>
      </c>
    </row>
    <row r="11580" spans="1:10" x14ac:dyDescent="0.2">
      <c r="A11580">
        <v>35240740</v>
      </c>
      <c r="B11580">
        <v>1934</v>
      </c>
      <c r="C11580">
        <v>1</v>
      </c>
      <c r="D11580">
        <v>1</v>
      </c>
      <c r="E11580">
        <v>1</v>
      </c>
      <c r="F11580">
        <v>4</v>
      </c>
      <c r="G11580">
        <v>-0.81241558910836076</v>
      </c>
      <c r="H11580">
        <v>-0.76721267585137354</v>
      </c>
      <c r="I11580">
        <v>-1.4054268993706343</v>
      </c>
      <c r="J11580">
        <v>6.4280104762136081E-3</v>
      </c>
    </row>
    <row r="11581" spans="1:10" x14ac:dyDescent="0.2">
      <c r="A11581">
        <v>35240741</v>
      </c>
      <c r="B11581">
        <v>514</v>
      </c>
      <c r="C11581">
        <v>1</v>
      </c>
      <c r="D11581">
        <v>1</v>
      </c>
      <c r="E11581">
        <v>1</v>
      </c>
      <c r="F11581">
        <v>3</v>
      </c>
      <c r="G11581">
        <v>-0.98463066823872269</v>
      </c>
      <c r="H11581">
        <v>-1.3542535170014711</v>
      </c>
      <c r="I11581">
        <v>-0.88124983256761624</v>
      </c>
      <c r="J11581">
        <v>-0.26831520246026058</v>
      </c>
    </row>
    <row r="11582" spans="1:10" x14ac:dyDescent="0.2">
      <c r="A11582">
        <v>35240742</v>
      </c>
      <c r="B11582">
        <v>509</v>
      </c>
      <c r="C11582">
        <v>1</v>
      </c>
      <c r="D11582">
        <v>1</v>
      </c>
      <c r="E11582">
        <v>1</v>
      </c>
      <c r="F11582">
        <v>3</v>
      </c>
      <c r="G11582">
        <v>-1.240150437985208</v>
      </c>
      <c r="H11582">
        <v>-1.2075840979707664</v>
      </c>
      <c r="I11582">
        <v>-0.82732317134593458</v>
      </c>
      <c r="J11582">
        <v>-0.29143329686064123</v>
      </c>
    </row>
    <row r="11583" spans="1:10" x14ac:dyDescent="0.2">
      <c r="A11583">
        <v>35240743</v>
      </c>
      <c r="B11583">
        <v>440</v>
      </c>
      <c r="C11583">
        <v>3</v>
      </c>
      <c r="D11583">
        <v>3</v>
      </c>
      <c r="E11583">
        <v>3</v>
      </c>
      <c r="F11583">
        <v>1</v>
      </c>
      <c r="G11583">
        <v>-0.34870119001742561</v>
      </c>
      <c r="H11583">
        <v>-0.1865214199814107</v>
      </c>
      <c r="I11583">
        <v>4.354456108588492E-4</v>
      </c>
      <c r="J11583">
        <v>-0.99828979726342726</v>
      </c>
    </row>
    <row r="11584" spans="1:10" x14ac:dyDescent="0.2">
      <c r="A11584">
        <v>35240744</v>
      </c>
      <c r="B11584">
        <v>516</v>
      </c>
      <c r="C11584">
        <v>3</v>
      </c>
      <c r="D11584">
        <v>1</v>
      </c>
      <c r="E11584">
        <v>3</v>
      </c>
      <c r="F11584">
        <v>3</v>
      </c>
      <c r="G11584">
        <v>-0.28462882828202773</v>
      </c>
      <c r="H11584">
        <v>-1.1238475103378249</v>
      </c>
      <c r="I11584">
        <v>-0.28600503600563199</v>
      </c>
      <c r="J11584">
        <v>-0.39757594616248426</v>
      </c>
    </row>
    <row r="11585" spans="1:10" x14ac:dyDescent="0.2">
      <c r="A11585">
        <v>35240745</v>
      </c>
      <c r="B11585">
        <v>599</v>
      </c>
      <c r="C11585">
        <v>2</v>
      </c>
      <c r="D11585">
        <v>1</v>
      </c>
      <c r="E11585">
        <v>4</v>
      </c>
      <c r="F11585">
        <v>2</v>
      </c>
      <c r="G11585">
        <v>-0.6388508384980135</v>
      </c>
      <c r="H11585">
        <v>-0.91316807125895583</v>
      </c>
      <c r="I11585">
        <v>7.3430571528635191E-2</v>
      </c>
      <c r="J11585">
        <v>-0.53566713496988738</v>
      </c>
    </row>
    <row r="11586" spans="1:10" x14ac:dyDescent="0.2">
      <c r="A11586">
        <v>35240746</v>
      </c>
      <c r="B11586">
        <v>635</v>
      </c>
      <c r="C11586">
        <v>3</v>
      </c>
      <c r="D11586">
        <v>2</v>
      </c>
      <c r="E11586">
        <v>3</v>
      </c>
      <c r="F11586">
        <v>2</v>
      </c>
      <c r="G11586">
        <v>-0.31375594785000116</v>
      </c>
      <c r="H11586">
        <v>-0.75579926652910534</v>
      </c>
      <c r="I11586">
        <v>-0.18826096650377958</v>
      </c>
      <c r="J11586">
        <v>-0.43926968981207254</v>
      </c>
    </row>
    <row r="11587" spans="1:10" x14ac:dyDescent="0.2">
      <c r="A11587">
        <v>35240752</v>
      </c>
      <c r="B11587">
        <v>500</v>
      </c>
      <c r="C11587">
        <v>3</v>
      </c>
      <c r="D11587">
        <v>1</v>
      </c>
      <c r="E11587">
        <v>4</v>
      </c>
      <c r="F11587">
        <v>3</v>
      </c>
      <c r="G11587">
        <v>-0.16262715643170009</v>
      </c>
      <c r="H11587">
        <v>-1.195274380978169</v>
      </c>
      <c r="I11587">
        <v>0.2074250404715608</v>
      </c>
      <c r="J11587">
        <v>-0.35425182023691626</v>
      </c>
    </row>
    <row r="11588" spans="1:10" x14ac:dyDescent="0.2">
      <c r="A11588">
        <v>35240753</v>
      </c>
      <c r="B11588">
        <v>373</v>
      </c>
      <c r="C11588">
        <v>3</v>
      </c>
      <c r="D11588">
        <v>1</v>
      </c>
      <c r="E11588">
        <v>3</v>
      </c>
      <c r="F11588">
        <v>3</v>
      </c>
      <c r="G11588">
        <v>-0.28879042856454212</v>
      </c>
      <c r="H11588">
        <v>-0.98850535727176969</v>
      </c>
      <c r="I11588">
        <v>-4.3075715343412146E-2</v>
      </c>
      <c r="J11588">
        <v>-0.38487229964194547</v>
      </c>
    </row>
    <row r="11589" spans="1:10" x14ac:dyDescent="0.2">
      <c r="A11589">
        <v>35240754</v>
      </c>
      <c r="B11589">
        <v>531</v>
      </c>
      <c r="C11589">
        <v>3</v>
      </c>
      <c r="D11589">
        <v>1</v>
      </c>
      <c r="E11589">
        <v>4</v>
      </c>
      <c r="F11589">
        <v>3</v>
      </c>
      <c r="G11589">
        <v>-0.30963928143455743</v>
      </c>
      <c r="H11589">
        <v>-1.0058545063944646</v>
      </c>
      <c r="I11589">
        <v>0.14241918236476128</v>
      </c>
      <c r="J11589">
        <v>-0.33345660469375171</v>
      </c>
    </row>
    <row r="11590" spans="1:10" x14ac:dyDescent="0.2">
      <c r="A11590">
        <v>35240755</v>
      </c>
      <c r="B11590">
        <v>593</v>
      </c>
      <c r="C11590">
        <v>2</v>
      </c>
      <c r="D11590">
        <v>1</v>
      </c>
      <c r="E11590">
        <v>3</v>
      </c>
      <c r="F11590">
        <v>3</v>
      </c>
      <c r="G11590">
        <v>-0.55216824656534247</v>
      </c>
      <c r="H11590">
        <v>-0.94258188462100478</v>
      </c>
      <c r="I11590">
        <v>-0.2160866257024282</v>
      </c>
      <c r="J11590">
        <v>-0.27244731273588785</v>
      </c>
    </row>
    <row r="11591" spans="1:10" x14ac:dyDescent="0.2">
      <c r="A11591">
        <v>35240756</v>
      </c>
      <c r="B11591">
        <v>669</v>
      </c>
      <c r="C11591">
        <v>1</v>
      </c>
      <c r="D11591">
        <v>2</v>
      </c>
      <c r="E11591">
        <v>1</v>
      </c>
      <c r="F11591">
        <v>4</v>
      </c>
      <c r="G11591">
        <v>-1.4726674942866873</v>
      </c>
      <c r="H11591">
        <v>-0.66466707061367591</v>
      </c>
      <c r="I11591">
        <v>-1.2457082276985632</v>
      </c>
      <c r="J11591">
        <v>0.40827201620397796</v>
      </c>
    </row>
    <row r="11592" spans="1:10" x14ac:dyDescent="0.2">
      <c r="A11592">
        <v>35240757</v>
      </c>
      <c r="B11592">
        <v>623</v>
      </c>
      <c r="C11592">
        <v>1</v>
      </c>
      <c r="D11592">
        <v>2</v>
      </c>
      <c r="E11592">
        <v>1</v>
      </c>
      <c r="F11592">
        <v>4</v>
      </c>
      <c r="G11592">
        <v>-1.4711988406072358</v>
      </c>
      <c r="H11592">
        <v>-0.7352044809453685</v>
      </c>
      <c r="I11592">
        <v>-0.94393976402130242</v>
      </c>
      <c r="J11592">
        <v>8.277234728406796E-2</v>
      </c>
    </row>
    <row r="11593" spans="1:10" x14ac:dyDescent="0.2">
      <c r="A11593">
        <v>35240758</v>
      </c>
      <c r="B11593">
        <v>969</v>
      </c>
      <c r="C11593">
        <v>1</v>
      </c>
      <c r="D11593">
        <v>2</v>
      </c>
      <c r="E11593">
        <v>2</v>
      </c>
      <c r="F11593">
        <v>4</v>
      </c>
      <c r="G11593">
        <v>-0.81847506764407718</v>
      </c>
      <c r="H11593">
        <v>-0.7637866868904728</v>
      </c>
      <c r="I11593">
        <v>-0.42019143488138072</v>
      </c>
      <c r="J11593">
        <v>9.0022413045974498E-2</v>
      </c>
    </row>
    <row r="11594" spans="1:10" x14ac:dyDescent="0.2">
      <c r="A11594">
        <v>35240759</v>
      </c>
      <c r="B11594">
        <v>580</v>
      </c>
      <c r="C11594">
        <v>2</v>
      </c>
      <c r="D11594">
        <v>1</v>
      </c>
      <c r="E11594">
        <v>5</v>
      </c>
      <c r="F11594">
        <v>3</v>
      </c>
      <c r="G11594">
        <v>-0.60975314808759817</v>
      </c>
      <c r="H11594">
        <v>-1.2290451479131093</v>
      </c>
      <c r="I11594">
        <v>0.79680315872136098</v>
      </c>
      <c r="J11594">
        <v>-0.23531741921939728</v>
      </c>
    </row>
    <row r="11595" spans="1:10" x14ac:dyDescent="0.2">
      <c r="A11595">
        <v>35240760</v>
      </c>
      <c r="B11595">
        <v>35</v>
      </c>
    </row>
    <row r="11596" spans="1:10" x14ac:dyDescent="0.2">
      <c r="A11596">
        <v>35240761</v>
      </c>
      <c r="B11596">
        <v>345</v>
      </c>
      <c r="C11596">
        <v>1</v>
      </c>
      <c r="D11596">
        <v>1</v>
      </c>
      <c r="E11596">
        <v>3</v>
      </c>
      <c r="F11596">
        <v>3</v>
      </c>
      <c r="G11596">
        <v>-1.0753236792632028</v>
      </c>
      <c r="H11596">
        <v>-0.93904552684375842</v>
      </c>
      <c r="I11596">
        <v>-0.19709553372888702</v>
      </c>
      <c r="J11596">
        <v>-0.16823033510312435</v>
      </c>
    </row>
    <row r="11597" spans="1:10" x14ac:dyDescent="0.2">
      <c r="A11597">
        <v>35240762</v>
      </c>
      <c r="B11597">
        <v>521</v>
      </c>
      <c r="C11597">
        <v>1</v>
      </c>
      <c r="D11597">
        <v>2</v>
      </c>
      <c r="E11597">
        <v>1</v>
      </c>
      <c r="F11597">
        <v>4</v>
      </c>
      <c r="G11597">
        <v>-1.4786685867484</v>
      </c>
      <c r="H11597">
        <v>-0.56462185801512332</v>
      </c>
      <c r="I11597">
        <v>-0.82446096812746339</v>
      </c>
      <c r="J11597">
        <v>0.5578143985584576</v>
      </c>
    </row>
    <row r="11598" spans="1:10" x14ac:dyDescent="0.2">
      <c r="A11598">
        <v>35240765</v>
      </c>
      <c r="B11598">
        <v>402</v>
      </c>
      <c r="C11598">
        <v>1</v>
      </c>
      <c r="D11598">
        <v>3</v>
      </c>
      <c r="E11598">
        <v>1</v>
      </c>
      <c r="F11598">
        <v>4</v>
      </c>
      <c r="G11598">
        <v>-1.1785804711970347</v>
      </c>
      <c r="H11598">
        <v>-0.42543219881891409</v>
      </c>
      <c r="I11598">
        <v>-1.1283384791817526</v>
      </c>
      <c r="J11598">
        <v>0.60991495707916288</v>
      </c>
    </row>
    <row r="11599" spans="1:10" x14ac:dyDescent="0.2">
      <c r="A11599">
        <v>35240766</v>
      </c>
      <c r="B11599">
        <v>1010</v>
      </c>
      <c r="C11599">
        <v>2</v>
      </c>
      <c r="D11599">
        <v>3</v>
      </c>
      <c r="E11599">
        <v>1</v>
      </c>
      <c r="F11599">
        <v>4</v>
      </c>
      <c r="G11599">
        <v>-0.40269736657830246</v>
      </c>
      <c r="H11599">
        <v>-0.34008657348218452</v>
      </c>
      <c r="I11599">
        <v>-0.91187165349182031</v>
      </c>
      <c r="J11599">
        <v>0.56893594621366561</v>
      </c>
    </row>
    <row r="11600" spans="1:10" x14ac:dyDescent="0.2">
      <c r="A11600">
        <v>35240767</v>
      </c>
      <c r="B11600">
        <v>840</v>
      </c>
      <c r="C11600">
        <v>1</v>
      </c>
      <c r="D11600">
        <v>2</v>
      </c>
      <c r="E11600">
        <v>1</v>
      </c>
      <c r="F11600">
        <v>4</v>
      </c>
      <c r="G11600">
        <v>-1.1702671076284987</v>
      </c>
      <c r="H11600">
        <v>-0.47924952281892841</v>
      </c>
      <c r="I11600">
        <v>-0.99952440705269008</v>
      </c>
      <c r="J11600">
        <v>0.66787348951445069</v>
      </c>
    </row>
    <row r="11601" spans="1:10" x14ac:dyDescent="0.2">
      <c r="A11601">
        <v>35240768</v>
      </c>
      <c r="B11601">
        <v>502</v>
      </c>
      <c r="C11601">
        <v>1</v>
      </c>
      <c r="D11601">
        <v>2</v>
      </c>
      <c r="E11601">
        <v>1</v>
      </c>
      <c r="F11601">
        <v>4</v>
      </c>
      <c r="G11601">
        <v>-1.9225663918757883</v>
      </c>
      <c r="H11601">
        <v>-0.66336696017155372</v>
      </c>
      <c r="I11601">
        <v>-0.9822679254131832</v>
      </c>
      <c r="J11601">
        <v>-4.3460670043557525E-2</v>
      </c>
    </row>
    <row r="11602" spans="1:10" x14ac:dyDescent="0.2">
      <c r="A11602">
        <v>35240769</v>
      </c>
      <c r="B11602">
        <v>471</v>
      </c>
      <c r="C11602">
        <v>1</v>
      </c>
      <c r="D11602">
        <v>2</v>
      </c>
      <c r="E11602">
        <v>1</v>
      </c>
      <c r="F11602">
        <v>4</v>
      </c>
      <c r="G11602">
        <v>-1.5881374296103541</v>
      </c>
      <c r="H11602">
        <v>-0.69091271315095093</v>
      </c>
      <c r="I11602">
        <v>-0.80557155480994147</v>
      </c>
      <c r="J11602">
        <v>2.3591234786541626E-2</v>
      </c>
    </row>
    <row r="11603" spans="1:10" x14ac:dyDescent="0.2">
      <c r="A11603">
        <v>35240770</v>
      </c>
      <c r="B11603">
        <v>1197</v>
      </c>
      <c r="C11603">
        <v>1</v>
      </c>
      <c r="D11603">
        <v>2</v>
      </c>
      <c r="E11603">
        <v>1</v>
      </c>
      <c r="F11603">
        <v>4</v>
      </c>
      <c r="G11603">
        <v>-1.772997513264011</v>
      </c>
      <c r="H11603">
        <v>-0.51267392046257498</v>
      </c>
      <c r="I11603">
        <v>-0.96559722976703766</v>
      </c>
      <c r="J11603">
        <v>0.67786620482798332</v>
      </c>
    </row>
    <row r="11604" spans="1:10" x14ac:dyDescent="0.2">
      <c r="A11604">
        <v>35240771</v>
      </c>
      <c r="B11604">
        <v>729</v>
      </c>
      <c r="C11604">
        <v>2</v>
      </c>
      <c r="D11604">
        <v>4</v>
      </c>
      <c r="E11604">
        <v>1</v>
      </c>
      <c r="F11604">
        <v>5</v>
      </c>
      <c r="G11604">
        <v>-0.52672185352562106</v>
      </c>
      <c r="H11604">
        <v>0.12010428096125303</v>
      </c>
      <c r="I11604">
        <v>-1.0101278241002967</v>
      </c>
      <c r="J11604">
        <v>1.8874077370797688</v>
      </c>
    </row>
    <row r="11605" spans="1:10" x14ac:dyDescent="0.2">
      <c r="A11605">
        <v>35240772</v>
      </c>
      <c r="B11605">
        <v>877</v>
      </c>
      <c r="C11605">
        <v>1</v>
      </c>
      <c r="D11605">
        <v>3</v>
      </c>
      <c r="E11605">
        <v>1</v>
      </c>
      <c r="F11605">
        <v>5</v>
      </c>
      <c r="G11605">
        <v>-1.8924634132629159</v>
      </c>
      <c r="H11605">
        <v>-0.42705669995757056</v>
      </c>
      <c r="I11605">
        <v>-1.1079064058773032</v>
      </c>
      <c r="J11605">
        <v>0.71796376550175323</v>
      </c>
    </row>
    <row r="11606" spans="1:10" x14ac:dyDescent="0.2">
      <c r="A11606">
        <v>35240773</v>
      </c>
      <c r="B11606">
        <v>973</v>
      </c>
      <c r="C11606">
        <v>1</v>
      </c>
      <c r="D11606">
        <v>3</v>
      </c>
      <c r="E11606">
        <v>1</v>
      </c>
      <c r="F11606">
        <v>5</v>
      </c>
      <c r="G11606">
        <v>-1.6833119429756844</v>
      </c>
      <c r="H11606">
        <v>-8.5067149901477068E-2</v>
      </c>
      <c r="I11606">
        <v>-1.3303529098678393</v>
      </c>
      <c r="J11606">
        <v>1.2859163735228385</v>
      </c>
    </row>
    <row r="11607" spans="1:10" x14ac:dyDescent="0.2">
      <c r="A11607">
        <v>35240774</v>
      </c>
      <c r="B11607">
        <v>858</v>
      </c>
      <c r="C11607">
        <v>1</v>
      </c>
      <c r="D11607">
        <v>2</v>
      </c>
      <c r="E11607">
        <v>2</v>
      </c>
      <c r="F11607">
        <v>4</v>
      </c>
      <c r="G11607">
        <v>-1.0411134622524658</v>
      </c>
      <c r="H11607">
        <v>-0.74429970949511182</v>
      </c>
      <c r="I11607">
        <v>-0.48973307247923203</v>
      </c>
      <c r="J11607">
        <v>8.8702923007372397E-2</v>
      </c>
    </row>
    <row r="11608" spans="1:10" x14ac:dyDescent="0.2">
      <c r="A11608">
        <v>35240776</v>
      </c>
      <c r="B11608">
        <v>918</v>
      </c>
      <c r="C11608">
        <v>1</v>
      </c>
      <c r="D11608">
        <v>3</v>
      </c>
      <c r="E11608">
        <v>2</v>
      </c>
      <c r="F11608">
        <v>5</v>
      </c>
      <c r="G11608">
        <v>-1.0786830077778322</v>
      </c>
      <c r="H11608">
        <v>-0.21296648452674627</v>
      </c>
      <c r="I11608">
        <v>-0.63071225681528342</v>
      </c>
      <c r="J11608">
        <v>1.2086258379962005</v>
      </c>
    </row>
    <row r="11609" spans="1:10" x14ac:dyDescent="0.2">
      <c r="A11609">
        <v>35240777</v>
      </c>
      <c r="B11609">
        <v>799</v>
      </c>
      <c r="C11609">
        <v>1</v>
      </c>
      <c r="D11609">
        <v>2</v>
      </c>
      <c r="E11609">
        <v>2</v>
      </c>
      <c r="F11609">
        <v>4</v>
      </c>
      <c r="G11609">
        <v>-1.7633885186540992</v>
      </c>
      <c r="H11609">
        <v>-0.57055251191113454</v>
      </c>
      <c r="I11609">
        <v>-0.68986761227069548</v>
      </c>
      <c r="J11609">
        <v>0.62736701929673888</v>
      </c>
    </row>
    <row r="11610" spans="1:10" x14ac:dyDescent="0.2">
      <c r="A11610">
        <v>35240779</v>
      </c>
      <c r="B11610">
        <v>935</v>
      </c>
      <c r="C11610">
        <v>1</v>
      </c>
      <c r="D11610">
        <v>2</v>
      </c>
      <c r="E11610">
        <v>2</v>
      </c>
      <c r="F11610">
        <v>4</v>
      </c>
      <c r="G11610">
        <v>-1.6427256637862457</v>
      </c>
      <c r="H11610">
        <v>-0.44639305148754799</v>
      </c>
      <c r="I11610">
        <v>-0.65386818376720635</v>
      </c>
      <c r="J11610">
        <v>0.53243395470207588</v>
      </c>
    </row>
    <row r="11611" spans="1:10" x14ac:dyDescent="0.2">
      <c r="A11611">
        <v>35240780</v>
      </c>
      <c r="B11611">
        <v>1104</v>
      </c>
      <c r="C11611">
        <v>2</v>
      </c>
      <c r="D11611">
        <v>2</v>
      </c>
      <c r="E11611">
        <v>1</v>
      </c>
      <c r="F11611">
        <v>4</v>
      </c>
      <c r="G11611">
        <v>-0.57028953541311422</v>
      </c>
      <c r="H11611">
        <v>-0.45216486128962535</v>
      </c>
      <c r="I11611">
        <v>-1.076924907439232</v>
      </c>
      <c r="J11611">
        <v>0.57464061878628125</v>
      </c>
    </row>
    <row r="11612" spans="1:10" x14ac:dyDescent="0.2">
      <c r="A11612">
        <v>35240782</v>
      </c>
      <c r="B11612">
        <v>750</v>
      </c>
      <c r="C11612">
        <v>1</v>
      </c>
      <c r="D11612">
        <v>2</v>
      </c>
      <c r="E11612">
        <v>1</v>
      </c>
      <c r="F11612">
        <v>4</v>
      </c>
      <c r="G11612">
        <v>-0.78661464614392362</v>
      </c>
      <c r="H11612">
        <v>-0.60460124256216363</v>
      </c>
      <c r="I11612">
        <v>-0.76070955425857667</v>
      </c>
      <c r="J11612">
        <v>0.25230297205700236</v>
      </c>
    </row>
    <row r="11613" spans="1:10" x14ac:dyDescent="0.2">
      <c r="A11613">
        <v>35240783</v>
      </c>
      <c r="B11613">
        <v>373</v>
      </c>
      <c r="C11613">
        <v>2</v>
      </c>
      <c r="D11613">
        <v>1</v>
      </c>
      <c r="E11613">
        <v>5</v>
      </c>
      <c r="F11613">
        <v>2</v>
      </c>
      <c r="G11613">
        <v>-0.46584366096331897</v>
      </c>
      <c r="H11613">
        <v>-1.1104543144531482</v>
      </c>
      <c r="I11613">
        <v>0.64664849076764808</v>
      </c>
      <c r="J11613">
        <v>-0.48130395723811403</v>
      </c>
    </row>
    <row r="11614" spans="1:10" x14ac:dyDescent="0.2">
      <c r="A11614">
        <v>35240785</v>
      </c>
      <c r="B11614">
        <v>915</v>
      </c>
      <c r="C11614">
        <v>1</v>
      </c>
      <c r="D11614">
        <v>1</v>
      </c>
      <c r="E11614">
        <v>1</v>
      </c>
      <c r="F11614">
        <v>3</v>
      </c>
      <c r="G11614">
        <v>-1.031981816502783</v>
      </c>
      <c r="H11614">
        <v>-0.91502457685521532</v>
      </c>
      <c r="I11614">
        <v>-0.94300916413516911</v>
      </c>
      <c r="J11614">
        <v>-8.3872071567429179E-2</v>
      </c>
    </row>
    <row r="11615" spans="1:10" x14ac:dyDescent="0.2">
      <c r="A11615">
        <v>35240786</v>
      </c>
      <c r="B11615">
        <v>623</v>
      </c>
      <c r="C11615">
        <v>5</v>
      </c>
      <c r="D11615">
        <v>4</v>
      </c>
      <c r="E11615">
        <v>4</v>
      </c>
      <c r="F11615">
        <v>5</v>
      </c>
      <c r="G11615">
        <v>3.7558838563826882</v>
      </c>
      <c r="H11615">
        <v>0.40570471299337019</v>
      </c>
      <c r="I11615">
        <v>0.40480546923256677</v>
      </c>
      <c r="J11615">
        <v>1.4123013661351815</v>
      </c>
    </row>
    <row r="11616" spans="1:10" x14ac:dyDescent="0.2">
      <c r="A11616">
        <v>35240787</v>
      </c>
      <c r="B11616">
        <v>302</v>
      </c>
      <c r="C11616">
        <v>2</v>
      </c>
      <c r="D11616">
        <v>3</v>
      </c>
      <c r="E11616">
        <v>2</v>
      </c>
      <c r="F11616">
        <v>4</v>
      </c>
      <c r="G11616">
        <v>-0.51065349581122743</v>
      </c>
      <c r="H11616">
        <v>-0.15998066024200325</v>
      </c>
      <c r="I11616">
        <v>-0.4991529674802655</v>
      </c>
      <c r="J11616">
        <v>0.24359229597704002</v>
      </c>
    </row>
    <row r="11617" spans="1:10" x14ac:dyDescent="0.2">
      <c r="A11617">
        <v>35240788</v>
      </c>
      <c r="B11617">
        <v>679</v>
      </c>
      <c r="C11617">
        <v>4</v>
      </c>
      <c r="D11617">
        <v>3</v>
      </c>
      <c r="E11617">
        <v>2</v>
      </c>
      <c r="F11617">
        <v>4</v>
      </c>
      <c r="G11617">
        <v>2.1328590220038246E-2</v>
      </c>
      <c r="H11617">
        <v>-0.33741804083650834</v>
      </c>
      <c r="I11617">
        <v>-0.56276621011622141</v>
      </c>
      <c r="J11617">
        <v>0.66086019183964884</v>
      </c>
    </row>
    <row r="11618" spans="1:10" x14ac:dyDescent="0.2">
      <c r="A11618">
        <v>35240789</v>
      </c>
      <c r="B11618">
        <v>980</v>
      </c>
      <c r="C11618">
        <v>5</v>
      </c>
      <c r="D11618">
        <v>3</v>
      </c>
      <c r="E11618">
        <v>1</v>
      </c>
      <c r="F11618">
        <v>5</v>
      </c>
      <c r="G11618">
        <v>0.93292785555494251</v>
      </c>
      <c r="H11618">
        <v>-0.18070228418006742</v>
      </c>
      <c r="I11618">
        <v>-1.0648478066722191</v>
      </c>
      <c r="J11618">
        <v>0.73618875034729059</v>
      </c>
    </row>
    <row r="11619" spans="1:10" x14ac:dyDescent="0.2">
      <c r="A11619">
        <v>35240790</v>
      </c>
      <c r="B11619">
        <v>575</v>
      </c>
      <c r="C11619">
        <v>3</v>
      </c>
      <c r="D11619">
        <v>2</v>
      </c>
      <c r="E11619">
        <v>1</v>
      </c>
      <c r="F11619">
        <v>4</v>
      </c>
      <c r="G11619">
        <v>-0.23651906280636442</v>
      </c>
      <c r="H11619">
        <v>-0.59072067631915637</v>
      </c>
      <c r="I11619">
        <v>-0.83032993331558069</v>
      </c>
      <c r="J11619">
        <v>0.27433635130271128</v>
      </c>
    </row>
    <row r="11620" spans="1:10" x14ac:dyDescent="0.2">
      <c r="A11620">
        <v>35240791</v>
      </c>
      <c r="B11620">
        <v>679</v>
      </c>
      <c r="C11620">
        <v>3</v>
      </c>
      <c r="D11620">
        <v>1</v>
      </c>
      <c r="E11620">
        <v>5</v>
      </c>
      <c r="F11620">
        <v>2</v>
      </c>
      <c r="G11620">
        <v>-6.7225892431374057E-2</v>
      </c>
      <c r="H11620">
        <v>-1.0853122221805338</v>
      </c>
      <c r="I11620">
        <v>1.1792549976571816</v>
      </c>
      <c r="J11620">
        <v>-0.54808237485857103</v>
      </c>
    </row>
    <row r="11621" spans="1:10" x14ac:dyDescent="0.2">
      <c r="A11621">
        <v>35240792</v>
      </c>
      <c r="B11621">
        <v>732</v>
      </c>
      <c r="C11621">
        <v>5</v>
      </c>
      <c r="D11621">
        <v>4</v>
      </c>
      <c r="E11621">
        <v>5</v>
      </c>
      <c r="F11621">
        <v>3</v>
      </c>
      <c r="G11621">
        <v>0.67116043055219921</v>
      </c>
      <c r="H11621">
        <v>-1.6008124723243672E-2</v>
      </c>
      <c r="I11621">
        <v>1.9806666073967838</v>
      </c>
      <c r="J11621">
        <v>-0.30932086156348176</v>
      </c>
    </row>
    <row r="11622" spans="1:10" x14ac:dyDescent="0.2">
      <c r="A11622">
        <v>35240793</v>
      </c>
      <c r="B11622">
        <v>881</v>
      </c>
      <c r="C11622">
        <v>3</v>
      </c>
      <c r="D11622">
        <v>1</v>
      </c>
      <c r="E11622">
        <v>4</v>
      </c>
      <c r="F11622">
        <v>3</v>
      </c>
      <c r="G11622">
        <v>-0.29602209086030601</v>
      </c>
      <c r="H11622">
        <v>-0.92603634471290031</v>
      </c>
      <c r="I11622">
        <v>6.0019342053965169E-2</v>
      </c>
      <c r="J11622">
        <v>-0.2526365845912707</v>
      </c>
    </row>
    <row r="11623" spans="1:10" x14ac:dyDescent="0.2">
      <c r="A11623">
        <v>35240795</v>
      </c>
      <c r="B11623">
        <v>1318</v>
      </c>
      <c r="C11623">
        <v>1</v>
      </c>
      <c r="D11623">
        <v>1</v>
      </c>
      <c r="E11623">
        <v>1</v>
      </c>
      <c r="F11623">
        <v>3</v>
      </c>
      <c r="G11623">
        <v>-1.3788739256622675</v>
      </c>
      <c r="H11623">
        <v>-0.9911955944312334</v>
      </c>
      <c r="I11623">
        <v>-1.1335378228763393</v>
      </c>
      <c r="J11623">
        <v>-0.14421318517175907</v>
      </c>
    </row>
    <row r="11624" spans="1:10" x14ac:dyDescent="0.2">
      <c r="A11624">
        <v>35240796</v>
      </c>
      <c r="B11624">
        <v>744</v>
      </c>
      <c r="C11624">
        <v>1</v>
      </c>
      <c r="D11624">
        <v>2</v>
      </c>
      <c r="E11624">
        <v>1</v>
      </c>
      <c r="F11624">
        <v>4</v>
      </c>
      <c r="G11624">
        <v>-0.98675489579337228</v>
      </c>
      <c r="H11624">
        <v>-0.6760419069336675</v>
      </c>
      <c r="I11624">
        <v>-1.2950844713353562</v>
      </c>
      <c r="J11624">
        <v>0.17310085576737755</v>
      </c>
    </row>
    <row r="11625" spans="1:10" x14ac:dyDescent="0.2">
      <c r="A11625">
        <v>35240797</v>
      </c>
      <c r="B11625">
        <v>1004</v>
      </c>
      <c r="C11625">
        <v>1</v>
      </c>
      <c r="D11625">
        <v>2</v>
      </c>
      <c r="E11625">
        <v>1</v>
      </c>
      <c r="F11625">
        <v>3</v>
      </c>
      <c r="G11625">
        <v>-2.1890538446540546</v>
      </c>
      <c r="H11625">
        <v>-0.73392281197639275</v>
      </c>
      <c r="I11625">
        <v>-1.1881411714984049</v>
      </c>
      <c r="J11625">
        <v>-0.15083589959846877</v>
      </c>
    </row>
    <row r="11626" spans="1:10" x14ac:dyDescent="0.2">
      <c r="A11626">
        <v>35240798</v>
      </c>
      <c r="B11626">
        <v>632</v>
      </c>
      <c r="C11626">
        <v>1</v>
      </c>
      <c r="D11626">
        <v>2</v>
      </c>
      <c r="E11626">
        <v>1</v>
      </c>
      <c r="F11626">
        <v>3</v>
      </c>
      <c r="G11626">
        <v>-1.5367919436912869</v>
      </c>
      <c r="H11626">
        <v>-0.677080486736515</v>
      </c>
      <c r="I11626">
        <v>-1.3318524975341803</v>
      </c>
      <c r="J11626">
        <v>-0.15985995471198</v>
      </c>
    </row>
    <row r="11627" spans="1:10" x14ac:dyDescent="0.2">
      <c r="A11627">
        <v>35240799</v>
      </c>
      <c r="B11627">
        <v>811</v>
      </c>
      <c r="C11627">
        <v>1</v>
      </c>
      <c r="D11627">
        <v>1</v>
      </c>
      <c r="E11627">
        <v>1</v>
      </c>
      <c r="F11627">
        <v>3</v>
      </c>
      <c r="G11627">
        <v>-0.98162993291853429</v>
      </c>
      <c r="H11627">
        <v>-1.087725380860737</v>
      </c>
      <c r="I11627">
        <v>-0.92156284645205411</v>
      </c>
      <c r="J11627">
        <v>-0.2674490569001467</v>
      </c>
    </row>
    <row r="11628" spans="1:10" x14ac:dyDescent="0.2">
      <c r="A11628">
        <v>35240800</v>
      </c>
      <c r="B11628">
        <v>685</v>
      </c>
      <c r="C11628">
        <v>1</v>
      </c>
      <c r="D11628">
        <v>1</v>
      </c>
      <c r="E11628">
        <v>1</v>
      </c>
      <c r="F11628">
        <v>3</v>
      </c>
      <c r="G11628">
        <v>-1.9630818525637737</v>
      </c>
      <c r="H11628">
        <v>-0.98463809890300369</v>
      </c>
      <c r="I11628">
        <v>-1.0406997327282588</v>
      </c>
      <c r="J11628">
        <v>-0.24110581418765753</v>
      </c>
    </row>
    <row r="11629" spans="1:10" x14ac:dyDescent="0.2">
      <c r="A11629">
        <v>35240801</v>
      </c>
      <c r="B11629">
        <v>542</v>
      </c>
      <c r="C11629">
        <v>1</v>
      </c>
      <c r="D11629">
        <v>1</v>
      </c>
      <c r="E11629">
        <v>1</v>
      </c>
      <c r="F11629">
        <v>3</v>
      </c>
      <c r="G11629">
        <v>-2.0488120471453524</v>
      </c>
      <c r="H11629">
        <v>-0.79599011346711601</v>
      </c>
      <c r="I11629">
        <v>-1.2264708897779852</v>
      </c>
      <c r="J11629">
        <v>-0.23004117559998682</v>
      </c>
    </row>
    <row r="11630" spans="1:10" x14ac:dyDescent="0.2">
      <c r="A11630">
        <v>35240802</v>
      </c>
      <c r="B11630">
        <v>427</v>
      </c>
      <c r="C11630">
        <v>1</v>
      </c>
      <c r="D11630">
        <v>1</v>
      </c>
      <c r="E11630">
        <v>1</v>
      </c>
      <c r="F11630">
        <v>3</v>
      </c>
      <c r="G11630">
        <v>-1.6090540095685144</v>
      </c>
      <c r="H11630">
        <v>-1.0818782941883627</v>
      </c>
      <c r="I11630">
        <v>-1.1106859414595074</v>
      </c>
      <c r="J11630">
        <v>-0.27502560362637074</v>
      </c>
    </row>
    <row r="11631" spans="1:10" x14ac:dyDescent="0.2">
      <c r="A11631">
        <v>35240803</v>
      </c>
      <c r="B11631">
        <v>716</v>
      </c>
      <c r="C11631">
        <v>1</v>
      </c>
      <c r="D11631">
        <v>1</v>
      </c>
      <c r="E11631">
        <v>1</v>
      </c>
      <c r="F11631">
        <v>4</v>
      </c>
      <c r="G11631">
        <v>-1.5499101494634209</v>
      </c>
      <c r="H11631">
        <v>-0.91183009482074107</v>
      </c>
      <c r="I11631">
        <v>-0.91463155873740298</v>
      </c>
      <c r="J11631">
        <v>-6.5003099983997337E-3</v>
      </c>
    </row>
    <row r="11632" spans="1:10" x14ac:dyDescent="0.2">
      <c r="A11632">
        <v>35240804</v>
      </c>
      <c r="B11632">
        <v>764</v>
      </c>
      <c r="C11632">
        <v>1</v>
      </c>
      <c r="D11632">
        <v>1</v>
      </c>
      <c r="E11632">
        <v>1</v>
      </c>
      <c r="F11632">
        <v>3</v>
      </c>
      <c r="G11632">
        <v>-1.25038591864244</v>
      </c>
      <c r="H11632">
        <v>-0.98111916090943396</v>
      </c>
      <c r="I11632">
        <v>-0.9933335708171146</v>
      </c>
      <c r="J11632">
        <v>-0.10159943790449011</v>
      </c>
    </row>
    <row r="11633" spans="1:10" x14ac:dyDescent="0.2">
      <c r="A11633">
        <v>35240805</v>
      </c>
      <c r="B11633">
        <v>373</v>
      </c>
      <c r="C11633">
        <v>2</v>
      </c>
      <c r="D11633">
        <v>1</v>
      </c>
      <c r="E11633">
        <v>2</v>
      </c>
      <c r="F11633">
        <v>3</v>
      </c>
      <c r="G11633">
        <v>-0.51539142123708315</v>
      </c>
      <c r="H11633">
        <v>-1.0878750124662959</v>
      </c>
      <c r="I11633">
        <v>-0.43415281717485987</v>
      </c>
      <c r="J11633">
        <v>-0.19011718721996723</v>
      </c>
    </row>
    <row r="11634" spans="1:10" x14ac:dyDescent="0.2">
      <c r="A11634">
        <v>35240806</v>
      </c>
      <c r="B11634">
        <v>500</v>
      </c>
      <c r="C11634">
        <v>2</v>
      </c>
      <c r="D11634">
        <v>2</v>
      </c>
      <c r="E11634">
        <v>1</v>
      </c>
      <c r="F11634">
        <v>3</v>
      </c>
      <c r="G11634">
        <v>-0.45620650515232325</v>
      </c>
      <c r="H11634">
        <v>-0.7334321295534173</v>
      </c>
      <c r="I11634">
        <v>-1.1342768779975021</v>
      </c>
      <c r="J11634">
        <v>-0.1617429678844913</v>
      </c>
    </row>
    <row r="11635" spans="1:10" x14ac:dyDescent="0.2">
      <c r="A11635">
        <v>35240807</v>
      </c>
      <c r="B11635">
        <v>915</v>
      </c>
      <c r="C11635">
        <v>5</v>
      </c>
      <c r="D11635">
        <v>3</v>
      </c>
      <c r="E11635">
        <v>3</v>
      </c>
      <c r="F11635">
        <v>3</v>
      </c>
      <c r="G11635">
        <v>1.3559671104134763</v>
      </c>
      <c r="H11635">
        <v>-0.22319812462659339</v>
      </c>
      <c r="I11635">
        <v>-0.23168947485962796</v>
      </c>
      <c r="J11635">
        <v>-0.13823268293956287</v>
      </c>
    </row>
    <row r="11636" spans="1:10" x14ac:dyDescent="0.2">
      <c r="A11636">
        <v>35240808</v>
      </c>
      <c r="B11636">
        <v>853</v>
      </c>
      <c r="C11636">
        <v>5</v>
      </c>
      <c r="D11636">
        <v>4</v>
      </c>
      <c r="E11636">
        <v>5</v>
      </c>
      <c r="F11636">
        <v>2</v>
      </c>
      <c r="G11636">
        <v>2.6196290680809367</v>
      </c>
      <c r="H11636">
        <v>0.21742920555314899</v>
      </c>
      <c r="I11636">
        <v>4.7128233543155034</v>
      </c>
      <c r="J11636">
        <v>-0.4901014894109349</v>
      </c>
    </row>
    <row r="11637" spans="1:10" x14ac:dyDescent="0.2">
      <c r="A11637">
        <v>35240809</v>
      </c>
      <c r="B11637">
        <v>240</v>
      </c>
    </row>
    <row r="11638" spans="1:10" x14ac:dyDescent="0.2">
      <c r="A11638">
        <v>35240810</v>
      </c>
      <c r="B11638">
        <v>676</v>
      </c>
      <c r="C11638">
        <v>1</v>
      </c>
      <c r="D11638">
        <v>1</v>
      </c>
      <c r="E11638">
        <v>3</v>
      </c>
      <c r="F11638">
        <v>3</v>
      </c>
      <c r="G11638">
        <v>-0.84707607714489319</v>
      </c>
      <c r="H11638">
        <v>-0.94263341473731632</v>
      </c>
      <c r="I11638">
        <v>-0.26621945445150064</v>
      </c>
      <c r="J11638">
        <v>-0.17407071956671344</v>
      </c>
    </row>
    <row r="11639" spans="1:10" x14ac:dyDescent="0.2">
      <c r="A11639">
        <v>35240811</v>
      </c>
      <c r="B11639">
        <v>1266</v>
      </c>
      <c r="C11639">
        <v>1</v>
      </c>
      <c r="D11639">
        <v>2</v>
      </c>
      <c r="E11639">
        <v>1</v>
      </c>
      <c r="F11639">
        <v>3</v>
      </c>
      <c r="G11639">
        <v>-1.0915533010277882</v>
      </c>
      <c r="H11639">
        <v>-0.63414421050114278</v>
      </c>
      <c r="I11639">
        <v>-0.88569491227065011</v>
      </c>
      <c r="J11639">
        <v>-0.39315585709402712</v>
      </c>
    </row>
    <row r="11640" spans="1:10" x14ac:dyDescent="0.2">
      <c r="A11640">
        <v>35240812</v>
      </c>
      <c r="B11640">
        <v>761</v>
      </c>
      <c r="C11640">
        <v>4</v>
      </c>
      <c r="D11640">
        <v>2</v>
      </c>
      <c r="E11640">
        <v>5</v>
      </c>
      <c r="F11640">
        <v>2</v>
      </c>
      <c r="G11640">
        <v>0.37377155285942643</v>
      </c>
      <c r="H11640">
        <v>-0.75177776859904022</v>
      </c>
      <c r="I11640">
        <v>1.5524294200425777</v>
      </c>
      <c r="J11640">
        <v>-0.50457476341281526</v>
      </c>
    </row>
    <row r="11641" spans="1:10" x14ac:dyDescent="0.2">
      <c r="A11641">
        <v>35240813</v>
      </c>
      <c r="B11641">
        <v>609</v>
      </c>
      <c r="C11641">
        <v>1</v>
      </c>
      <c r="D11641">
        <v>1</v>
      </c>
      <c r="E11641">
        <v>4</v>
      </c>
      <c r="F11641">
        <v>2</v>
      </c>
      <c r="G11641">
        <v>-1.0783330321334796</v>
      </c>
      <c r="H11641">
        <v>-0.98388017813380801</v>
      </c>
      <c r="I11641">
        <v>0.11704608551388487</v>
      </c>
      <c r="J11641">
        <v>-0.52091750865642839</v>
      </c>
    </row>
    <row r="11642" spans="1:10" x14ac:dyDescent="0.2">
      <c r="A11642">
        <v>35240814</v>
      </c>
      <c r="B11642">
        <v>640</v>
      </c>
      <c r="C11642">
        <v>4</v>
      </c>
      <c r="D11642">
        <v>1</v>
      </c>
      <c r="E11642">
        <v>5</v>
      </c>
      <c r="F11642">
        <v>2</v>
      </c>
      <c r="G11642">
        <v>4.1865899100388793E-2</v>
      </c>
      <c r="H11642">
        <v>-0.9513605795892992</v>
      </c>
      <c r="I11642">
        <v>1.1715699079533424</v>
      </c>
      <c r="J11642">
        <v>-0.52781381718200593</v>
      </c>
    </row>
    <row r="11643" spans="1:10" x14ac:dyDescent="0.2">
      <c r="A11643">
        <v>35240815</v>
      </c>
      <c r="B11643">
        <v>402</v>
      </c>
      <c r="C11643">
        <v>1</v>
      </c>
      <c r="D11643">
        <v>1</v>
      </c>
      <c r="E11643">
        <v>1</v>
      </c>
      <c r="F11643">
        <v>3</v>
      </c>
      <c r="G11643">
        <v>-1.2203892951363984</v>
      </c>
      <c r="H11643">
        <v>-1.0175551817119808</v>
      </c>
      <c r="I11643">
        <v>-1.179225397405691</v>
      </c>
      <c r="J11643">
        <v>-0.37941615122163808</v>
      </c>
    </row>
    <row r="11644" spans="1:10" x14ac:dyDescent="0.2">
      <c r="A11644">
        <v>35240816</v>
      </c>
      <c r="B11644">
        <v>480</v>
      </c>
      <c r="C11644">
        <v>4</v>
      </c>
      <c r="D11644">
        <v>3</v>
      </c>
      <c r="E11644">
        <v>1</v>
      </c>
      <c r="F11644">
        <v>5</v>
      </c>
      <c r="G11644">
        <v>0.20311048846944113</v>
      </c>
      <c r="H11644">
        <v>-0.25802327599203456</v>
      </c>
      <c r="I11644">
        <v>-1.0908463926960967</v>
      </c>
      <c r="J11644">
        <v>0.91256775276129609</v>
      </c>
    </row>
    <row r="11645" spans="1:10" x14ac:dyDescent="0.2">
      <c r="A11645">
        <v>35240817</v>
      </c>
      <c r="B11645">
        <v>706</v>
      </c>
      <c r="C11645">
        <v>2</v>
      </c>
      <c r="D11645">
        <v>2</v>
      </c>
      <c r="E11645">
        <v>5</v>
      </c>
      <c r="F11645">
        <v>4</v>
      </c>
      <c r="G11645">
        <v>-0.67541656753859325</v>
      </c>
      <c r="H11645">
        <v>-0.72312111582319394</v>
      </c>
      <c r="I11645">
        <v>0.65649823431673426</v>
      </c>
      <c r="J11645">
        <v>0.58591384555597015</v>
      </c>
    </row>
    <row r="11646" spans="1:10" x14ac:dyDescent="0.2">
      <c r="A11646">
        <v>35240818</v>
      </c>
      <c r="B11646">
        <v>577</v>
      </c>
      <c r="C11646">
        <v>1</v>
      </c>
      <c r="D11646">
        <v>3</v>
      </c>
      <c r="E11646">
        <v>1</v>
      </c>
      <c r="F11646">
        <v>5</v>
      </c>
      <c r="G11646">
        <v>-1.3035759493670638</v>
      </c>
      <c r="H11646">
        <v>-0.23659290451721382</v>
      </c>
      <c r="I11646">
        <v>-0.90349246210741141</v>
      </c>
      <c r="J11646">
        <v>0.9288046024850356</v>
      </c>
    </row>
    <row r="11647" spans="1:10" x14ac:dyDescent="0.2">
      <c r="A11647">
        <v>35240819</v>
      </c>
      <c r="B11647">
        <v>884</v>
      </c>
      <c r="C11647">
        <v>2</v>
      </c>
      <c r="D11647">
        <v>2</v>
      </c>
      <c r="E11647">
        <v>1</v>
      </c>
      <c r="F11647">
        <v>4</v>
      </c>
      <c r="G11647">
        <v>-0.6338874754831455</v>
      </c>
      <c r="H11647">
        <v>-0.49537809728020582</v>
      </c>
      <c r="I11647">
        <v>-0.82062761784852656</v>
      </c>
      <c r="J11647">
        <v>0.67686634270369472</v>
      </c>
    </row>
    <row r="11648" spans="1:10" x14ac:dyDescent="0.2">
      <c r="A11648">
        <v>35240820</v>
      </c>
      <c r="B11648">
        <v>661</v>
      </c>
      <c r="C11648">
        <v>2</v>
      </c>
      <c r="D11648">
        <v>5</v>
      </c>
      <c r="E11648">
        <v>1</v>
      </c>
      <c r="F11648">
        <v>5</v>
      </c>
      <c r="G11648">
        <v>-0.66141988801313645</v>
      </c>
      <c r="H11648">
        <v>1.4862293571596332</v>
      </c>
      <c r="I11648">
        <v>-1.2540022356902825</v>
      </c>
      <c r="J11648">
        <v>1.0508816525373734</v>
      </c>
    </row>
    <row r="11649" spans="1:10" x14ac:dyDescent="0.2">
      <c r="A11649">
        <v>35240821</v>
      </c>
      <c r="B11649">
        <v>965</v>
      </c>
      <c r="C11649">
        <v>4</v>
      </c>
      <c r="D11649">
        <v>1</v>
      </c>
      <c r="E11649">
        <v>1</v>
      </c>
      <c r="F11649">
        <v>4</v>
      </c>
      <c r="G11649">
        <v>0.56473518506474452</v>
      </c>
      <c r="H11649">
        <v>-0.78984985561857735</v>
      </c>
      <c r="I11649">
        <v>-1.0918342771545406</v>
      </c>
      <c r="J11649">
        <v>0.2245213354117524</v>
      </c>
    </row>
    <row r="11650" spans="1:10" x14ac:dyDescent="0.2">
      <c r="A11650">
        <v>35240822</v>
      </c>
      <c r="B11650">
        <v>635</v>
      </c>
      <c r="C11650">
        <v>1</v>
      </c>
      <c r="D11650">
        <v>3</v>
      </c>
      <c r="E11650">
        <v>1</v>
      </c>
      <c r="F11650">
        <v>5</v>
      </c>
      <c r="G11650">
        <v>-1.2053198352093779</v>
      </c>
      <c r="H11650">
        <v>-0.41866697946383624</v>
      </c>
      <c r="I11650">
        <v>-1.0774613770185537</v>
      </c>
      <c r="J11650">
        <v>0.88560169767772901</v>
      </c>
    </row>
    <row r="11651" spans="1:10" x14ac:dyDescent="0.2">
      <c r="A11651">
        <v>35240823</v>
      </c>
      <c r="B11651">
        <v>699</v>
      </c>
      <c r="C11651">
        <v>1</v>
      </c>
      <c r="D11651">
        <v>3</v>
      </c>
      <c r="E11651">
        <v>1</v>
      </c>
      <c r="F11651">
        <v>5</v>
      </c>
      <c r="G11651">
        <v>-1.3137720974499776</v>
      </c>
      <c r="H11651">
        <v>-0.12414814966588218</v>
      </c>
      <c r="I11651">
        <v>-1.1369037693127104</v>
      </c>
      <c r="J11651">
        <v>1.2790954960232312</v>
      </c>
    </row>
    <row r="11652" spans="1:10" x14ac:dyDescent="0.2">
      <c r="A11652">
        <v>35240824</v>
      </c>
      <c r="B11652">
        <v>837</v>
      </c>
      <c r="C11652">
        <v>1</v>
      </c>
      <c r="D11652">
        <v>3</v>
      </c>
      <c r="E11652">
        <v>1</v>
      </c>
      <c r="F11652">
        <v>5</v>
      </c>
      <c r="G11652">
        <v>-1.5604874677174791</v>
      </c>
      <c r="H11652">
        <v>-0.43374186701582501</v>
      </c>
      <c r="I11652">
        <v>-1.229955424823088</v>
      </c>
      <c r="J11652">
        <v>0.9790645623486951</v>
      </c>
    </row>
    <row r="11653" spans="1:10" x14ac:dyDescent="0.2">
      <c r="A11653">
        <v>35240825</v>
      </c>
      <c r="B11653">
        <v>712</v>
      </c>
      <c r="C11653">
        <v>1</v>
      </c>
      <c r="D11653">
        <v>2</v>
      </c>
      <c r="E11653">
        <v>1</v>
      </c>
      <c r="F11653">
        <v>5</v>
      </c>
      <c r="G11653">
        <v>-1.5297078223573273</v>
      </c>
      <c r="H11653">
        <v>-0.56514296923892526</v>
      </c>
      <c r="I11653">
        <v>-1.2268266766021074</v>
      </c>
      <c r="J11653">
        <v>0.82392823134755599</v>
      </c>
    </row>
    <row r="11654" spans="1:10" x14ac:dyDescent="0.2">
      <c r="A11654">
        <v>35240826</v>
      </c>
      <c r="B11654">
        <v>633</v>
      </c>
      <c r="C11654">
        <v>1</v>
      </c>
      <c r="D11654">
        <v>3</v>
      </c>
      <c r="E11654">
        <v>1</v>
      </c>
      <c r="F11654">
        <v>5</v>
      </c>
      <c r="G11654">
        <v>-1.0350501577506497</v>
      </c>
      <c r="H11654">
        <v>-0.32353870821420927</v>
      </c>
      <c r="I11654">
        <v>-1.1082137241917234</v>
      </c>
      <c r="J11654">
        <v>1.4207112009259097</v>
      </c>
    </row>
    <row r="11655" spans="1:10" x14ac:dyDescent="0.2">
      <c r="A11655">
        <v>35240827</v>
      </c>
      <c r="B11655">
        <v>513</v>
      </c>
      <c r="C11655">
        <v>1</v>
      </c>
      <c r="D11655">
        <v>3</v>
      </c>
      <c r="E11655">
        <v>1</v>
      </c>
      <c r="F11655">
        <v>5</v>
      </c>
      <c r="G11655">
        <v>-1.0167520017833405</v>
      </c>
      <c r="H11655">
        <v>-0.2731597394058608</v>
      </c>
      <c r="I11655">
        <v>-1.1743010597738597</v>
      </c>
      <c r="J11655">
        <v>0.81871540661073805</v>
      </c>
    </row>
    <row r="11656" spans="1:10" x14ac:dyDescent="0.2">
      <c r="A11656">
        <v>35240828</v>
      </c>
      <c r="B11656">
        <v>542</v>
      </c>
      <c r="C11656">
        <v>1</v>
      </c>
      <c r="D11656">
        <v>2</v>
      </c>
      <c r="E11656">
        <v>1</v>
      </c>
      <c r="F11656">
        <v>5</v>
      </c>
      <c r="G11656">
        <v>-1.0522294893467745</v>
      </c>
      <c r="H11656">
        <v>-0.63388314851493255</v>
      </c>
      <c r="I11656">
        <v>-1.0599144609995166</v>
      </c>
      <c r="J11656">
        <v>0.93483471420509212</v>
      </c>
    </row>
    <row r="11657" spans="1:10" x14ac:dyDescent="0.2">
      <c r="A11657">
        <v>35240829</v>
      </c>
      <c r="B11657">
        <v>478</v>
      </c>
      <c r="C11657">
        <v>1</v>
      </c>
      <c r="D11657">
        <v>2</v>
      </c>
      <c r="E11657">
        <v>1</v>
      </c>
      <c r="F11657">
        <v>5</v>
      </c>
      <c r="G11657">
        <v>-1.1127912503230515</v>
      </c>
      <c r="H11657">
        <v>-0.57565287167881785</v>
      </c>
      <c r="I11657">
        <v>-1.156132899141699</v>
      </c>
      <c r="J11657">
        <v>0.80029343488688209</v>
      </c>
    </row>
    <row r="11658" spans="1:10" x14ac:dyDescent="0.2">
      <c r="A11658">
        <v>35240830</v>
      </c>
      <c r="B11658">
        <v>604</v>
      </c>
      <c r="C11658">
        <v>1</v>
      </c>
      <c r="D11658">
        <v>1</v>
      </c>
      <c r="E11658">
        <v>1</v>
      </c>
      <c r="F11658">
        <v>4</v>
      </c>
      <c r="G11658">
        <v>-1.0742066725835446</v>
      </c>
      <c r="H11658">
        <v>-0.78487283924920737</v>
      </c>
      <c r="I11658">
        <v>-1.137266840050323</v>
      </c>
      <c r="J11658">
        <v>0.56863973251266031</v>
      </c>
    </row>
    <row r="11659" spans="1:10" x14ac:dyDescent="0.2">
      <c r="A11659">
        <v>35240831</v>
      </c>
      <c r="B11659">
        <v>597</v>
      </c>
      <c r="C11659">
        <v>1</v>
      </c>
      <c r="D11659">
        <v>2</v>
      </c>
      <c r="E11659">
        <v>1</v>
      </c>
      <c r="F11659">
        <v>5</v>
      </c>
      <c r="G11659">
        <v>-0.77532916263301832</v>
      </c>
      <c r="H11659">
        <v>-0.49195300572475187</v>
      </c>
      <c r="I11659">
        <v>-1.4755515779774599</v>
      </c>
      <c r="J11659">
        <v>1.0997280543526415</v>
      </c>
    </row>
    <row r="11660" spans="1:10" x14ac:dyDescent="0.2">
      <c r="A11660">
        <v>35240832</v>
      </c>
      <c r="B11660">
        <v>574</v>
      </c>
      <c r="C11660">
        <v>1</v>
      </c>
      <c r="D11660">
        <v>2</v>
      </c>
      <c r="E11660">
        <v>1</v>
      </c>
      <c r="F11660">
        <v>5</v>
      </c>
      <c r="G11660">
        <v>-1.0754167037881079</v>
      </c>
      <c r="H11660">
        <v>-0.71907415315382972</v>
      </c>
      <c r="I11660">
        <v>-1.1085505740897059</v>
      </c>
      <c r="J11660">
        <v>0.82639428301624829</v>
      </c>
    </row>
    <row r="11661" spans="1:10" x14ac:dyDescent="0.2">
      <c r="A11661">
        <v>35240834</v>
      </c>
      <c r="B11661">
        <v>688</v>
      </c>
      <c r="C11661">
        <v>4</v>
      </c>
      <c r="D11661">
        <v>3</v>
      </c>
      <c r="E11661">
        <v>1</v>
      </c>
      <c r="F11661">
        <v>3</v>
      </c>
      <c r="G11661">
        <v>9.4150501900761574E-2</v>
      </c>
      <c r="H11661">
        <v>-0.17834935023126616</v>
      </c>
      <c r="I11661">
        <v>-1.5784791922789305</v>
      </c>
      <c r="J11661">
        <v>-0.22578030546678468</v>
      </c>
    </row>
    <row r="11662" spans="1:10" x14ac:dyDescent="0.2">
      <c r="A11662">
        <v>35240835</v>
      </c>
      <c r="B11662">
        <v>558</v>
      </c>
      <c r="C11662">
        <v>3</v>
      </c>
      <c r="D11662">
        <v>3</v>
      </c>
      <c r="E11662">
        <v>4</v>
      </c>
      <c r="F11662">
        <v>2</v>
      </c>
      <c r="G11662">
        <v>-0.16497571534451286</v>
      </c>
      <c r="H11662">
        <v>-9.1357675114486961E-2</v>
      </c>
      <c r="I11662">
        <v>6.423835637874914E-2</v>
      </c>
      <c r="J11662">
        <v>-0.59705599232072437</v>
      </c>
    </row>
    <row r="11663" spans="1:10" x14ac:dyDescent="0.2">
      <c r="A11663">
        <v>35240836</v>
      </c>
      <c r="B11663">
        <v>577</v>
      </c>
      <c r="C11663">
        <v>4</v>
      </c>
      <c r="D11663">
        <v>3</v>
      </c>
      <c r="E11663">
        <v>3</v>
      </c>
      <c r="F11663">
        <v>2</v>
      </c>
      <c r="G11663">
        <v>4.2526992102625588E-2</v>
      </c>
      <c r="H11663">
        <v>-0.35870256810341805</v>
      </c>
      <c r="I11663">
        <v>-0.18183492684438896</v>
      </c>
      <c r="J11663">
        <v>-0.48175474881552932</v>
      </c>
    </row>
    <row r="11664" spans="1:10" x14ac:dyDescent="0.2">
      <c r="A11664">
        <v>35240837</v>
      </c>
      <c r="B11664">
        <v>676</v>
      </c>
      <c r="C11664">
        <v>3</v>
      </c>
      <c r="D11664">
        <v>1</v>
      </c>
      <c r="E11664">
        <v>3</v>
      </c>
      <c r="F11664">
        <v>3</v>
      </c>
      <c r="G11664">
        <v>-4.3718542810915535E-2</v>
      </c>
      <c r="H11664">
        <v>-0.92838693699727304</v>
      </c>
      <c r="I11664">
        <v>-0.2852722066819951</v>
      </c>
      <c r="J11664">
        <v>-0.35720056047681498</v>
      </c>
    </row>
    <row r="11665" spans="1:10" x14ac:dyDescent="0.2">
      <c r="A11665">
        <v>35240838</v>
      </c>
      <c r="B11665">
        <v>694</v>
      </c>
      <c r="C11665">
        <v>3</v>
      </c>
      <c r="D11665">
        <v>2</v>
      </c>
      <c r="E11665">
        <v>4</v>
      </c>
      <c r="F11665">
        <v>3</v>
      </c>
      <c r="G11665">
        <v>-3.1675123290308728E-2</v>
      </c>
      <c r="H11665">
        <v>-0.51907693979931957</v>
      </c>
      <c r="I11665">
        <v>7.7261140937557565E-2</v>
      </c>
      <c r="J11665">
        <v>-0.40762376984629356</v>
      </c>
    </row>
    <row r="11666" spans="1:10" x14ac:dyDescent="0.2">
      <c r="A11666">
        <v>35240839</v>
      </c>
      <c r="B11666">
        <v>628</v>
      </c>
      <c r="C11666">
        <v>4</v>
      </c>
      <c r="D11666">
        <v>1</v>
      </c>
      <c r="E11666">
        <v>3</v>
      </c>
      <c r="F11666">
        <v>3</v>
      </c>
      <c r="G11666">
        <v>0.14173494108597123</v>
      </c>
      <c r="H11666">
        <v>-0.96950411800845238</v>
      </c>
      <c r="I11666">
        <v>-1.2655555000551488E-2</v>
      </c>
      <c r="J11666">
        <v>-0.33526748606605278</v>
      </c>
    </row>
    <row r="11667" spans="1:10" x14ac:dyDescent="0.2">
      <c r="A11667">
        <v>35240840</v>
      </c>
      <c r="B11667">
        <v>613</v>
      </c>
      <c r="C11667">
        <v>2</v>
      </c>
      <c r="D11667">
        <v>1</v>
      </c>
      <c r="E11667">
        <v>4</v>
      </c>
      <c r="F11667">
        <v>2</v>
      </c>
      <c r="G11667">
        <v>-0.52685714596613675</v>
      </c>
      <c r="H11667">
        <v>-0.93805913467719715</v>
      </c>
      <c r="I11667">
        <v>0.17384363908631614</v>
      </c>
      <c r="J11667">
        <v>-0.4453403340388854</v>
      </c>
    </row>
    <row r="11668" spans="1:10" x14ac:dyDescent="0.2">
      <c r="A11668">
        <v>35240841</v>
      </c>
      <c r="B11668">
        <v>562</v>
      </c>
      <c r="C11668">
        <v>2</v>
      </c>
      <c r="D11668">
        <v>1</v>
      </c>
      <c r="E11668">
        <v>4</v>
      </c>
      <c r="F11668">
        <v>2</v>
      </c>
      <c r="G11668">
        <v>-0.6495693657261058</v>
      </c>
      <c r="H11668">
        <v>-1.2692090726382088</v>
      </c>
      <c r="I11668">
        <v>5.6487306331669027E-2</v>
      </c>
      <c r="J11668">
        <v>-0.43916213870593779</v>
      </c>
    </row>
    <row r="11669" spans="1:10" x14ac:dyDescent="0.2">
      <c r="A11669">
        <v>35240842</v>
      </c>
      <c r="B11669">
        <v>656</v>
      </c>
      <c r="C11669">
        <v>2</v>
      </c>
      <c r="D11669">
        <v>1</v>
      </c>
      <c r="E11669">
        <v>4</v>
      </c>
      <c r="F11669">
        <v>2</v>
      </c>
      <c r="G11669">
        <v>-0.50424570581259121</v>
      </c>
      <c r="H11669">
        <v>-0.8829427761205213</v>
      </c>
      <c r="I11669">
        <v>0.47326967327297104</v>
      </c>
      <c r="J11669">
        <v>-0.4270003783659948</v>
      </c>
    </row>
    <row r="11670" spans="1:10" x14ac:dyDescent="0.2">
      <c r="A11670">
        <v>35240843</v>
      </c>
      <c r="B11670">
        <v>301</v>
      </c>
      <c r="C11670">
        <v>2</v>
      </c>
      <c r="D11670">
        <v>1</v>
      </c>
      <c r="E11670">
        <v>1</v>
      </c>
      <c r="F11670">
        <v>3</v>
      </c>
      <c r="G11670">
        <v>-0.69261290021991129</v>
      </c>
      <c r="H11670">
        <v>-1.1310549921663591</v>
      </c>
      <c r="I11670">
        <v>-0.87619385449160658</v>
      </c>
      <c r="J11670">
        <v>-0.17033068274754645</v>
      </c>
    </row>
    <row r="11671" spans="1:10" x14ac:dyDescent="0.2">
      <c r="A11671">
        <v>35240844</v>
      </c>
      <c r="B11671">
        <v>577</v>
      </c>
      <c r="C11671">
        <v>1</v>
      </c>
      <c r="D11671">
        <v>1</v>
      </c>
      <c r="E11671">
        <v>1</v>
      </c>
      <c r="F11671">
        <v>3</v>
      </c>
      <c r="G11671">
        <v>-1.423470064598783</v>
      </c>
      <c r="H11671">
        <v>-0.93310753470285901</v>
      </c>
      <c r="I11671">
        <v>-0.76609159699522522</v>
      </c>
      <c r="J11671">
        <v>-0.21969609347606792</v>
      </c>
    </row>
    <row r="11672" spans="1:10" x14ac:dyDescent="0.2">
      <c r="A11672">
        <v>35240845</v>
      </c>
      <c r="B11672">
        <v>485</v>
      </c>
      <c r="C11672">
        <v>1</v>
      </c>
      <c r="D11672">
        <v>1</v>
      </c>
      <c r="E11672">
        <v>1</v>
      </c>
      <c r="F11672">
        <v>3</v>
      </c>
      <c r="G11672">
        <v>-1.6857105542708695</v>
      </c>
      <c r="H11672">
        <v>-0.96047303242848669</v>
      </c>
      <c r="I11672">
        <v>-1.0448608395283889</v>
      </c>
      <c r="J11672">
        <v>-0.14811435218683</v>
      </c>
    </row>
    <row r="11673" spans="1:10" x14ac:dyDescent="0.2">
      <c r="A11673">
        <v>35240846</v>
      </c>
      <c r="B11673">
        <v>1186</v>
      </c>
      <c r="C11673">
        <v>1</v>
      </c>
      <c r="D11673">
        <v>1</v>
      </c>
      <c r="E11673">
        <v>1</v>
      </c>
      <c r="F11673">
        <v>3</v>
      </c>
      <c r="G11673">
        <v>-1.8498351307316001</v>
      </c>
      <c r="H11673">
        <v>-1.0414594368136418</v>
      </c>
      <c r="I11673">
        <v>-1.0312530424076778</v>
      </c>
      <c r="J11673">
        <v>-0.32719182922682188</v>
      </c>
    </row>
    <row r="11674" spans="1:10" x14ac:dyDescent="0.2">
      <c r="A11674">
        <v>35240848</v>
      </c>
      <c r="B11674">
        <v>2273</v>
      </c>
      <c r="C11674">
        <v>1</v>
      </c>
      <c r="D11674">
        <v>3</v>
      </c>
      <c r="E11674">
        <v>1</v>
      </c>
      <c r="F11674">
        <v>5</v>
      </c>
      <c r="G11674">
        <v>-0.84900844759272931</v>
      </c>
      <c r="H11674">
        <v>-7.858893572075891E-2</v>
      </c>
      <c r="I11674">
        <v>-1.4081612240294406</v>
      </c>
      <c r="J11674">
        <v>1.2383148659814078</v>
      </c>
    </row>
    <row r="11675" spans="1:10" x14ac:dyDescent="0.2">
      <c r="A11675">
        <v>35240849</v>
      </c>
      <c r="B11675">
        <v>834</v>
      </c>
      <c r="C11675">
        <v>1</v>
      </c>
      <c r="D11675">
        <v>3</v>
      </c>
      <c r="E11675">
        <v>1</v>
      </c>
      <c r="F11675">
        <v>5</v>
      </c>
      <c r="G11675">
        <v>-0.89474105343465127</v>
      </c>
      <c r="H11675">
        <v>-0.42621092410493139</v>
      </c>
      <c r="I11675">
        <v>-1.2634076546147079</v>
      </c>
      <c r="J11675">
        <v>1.1772418056927212</v>
      </c>
    </row>
    <row r="11676" spans="1:10" x14ac:dyDescent="0.2">
      <c r="A11676">
        <v>35240850</v>
      </c>
      <c r="B11676">
        <v>1043</v>
      </c>
      <c r="C11676">
        <v>1</v>
      </c>
      <c r="D11676">
        <v>2</v>
      </c>
      <c r="E11676">
        <v>1</v>
      </c>
      <c r="F11676">
        <v>5</v>
      </c>
      <c r="G11676">
        <v>-1.7405219636699119</v>
      </c>
      <c r="H11676">
        <v>-0.49463575064308513</v>
      </c>
      <c r="I11676">
        <v>-1.0024811716729667</v>
      </c>
      <c r="J11676">
        <v>0.81394511629127286</v>
      </c>
    </row>
    <row r="11677" spans="1:10" x14ac:dyDescent="0.2">
      <c r="A11677">
        <v>35240851</v>
      </c>
      <c r="B11677">
        <v>643</v>
      </c>
      <c r="C11677">
        <v>1</v>
      </c>
      <c r="D11677">
        <v>2</v>
      </c>
      <c r="E11677">
        <v>1</v>
      </c>
      <c r="F11677">
        <v>5</v>
      </c>
      <c r="G11677">
        <v>-1.7578540705553043</v>
      </c>
      <c r="H11677">
        <v>-0.56515964350857406</v>
      </c>
      <c r="I11677">
        <v>-0.93366531889801185</v>
      </c>
      <c r="J11677">
        <v>0.90822181410129388</v>
      </c>
    </row>
    <row r="11678" spans="1:10" x14ac:dyDescent="0.2">
      <c r="A11678">
        <v>35240852</v>
      </c>
      <c r="B11678">
        <v>633</v>
      </c>
      <c r="C11678">
        <v>1</v>
      </c>
      <c r="D11678">
        <v>3</v>
      </c>
      <c r="E11678">
        <v>1</v>
      </c>
      <c r="F11678">
        <v>5</v>
      </c>
      <c r="G11678">
        <v>-1.1992218455028336</v>
      </c>
      <c r="H11678">
        <v>-0.25241716520966667</v>
      </c>
      <c r="I11678">
        <v>-0.91769539056938365</v>
      </c>
      <c r="J11678">
        <v>0.84014261795281209</v>
      </c>
    </row>
    <row r="11679" spans="1:10" x14ac:dyDescent="0.2">
      <c r="A11679">
        <v>35240853</v>
      </c>
      <c r="B11679">
        <v>795</v>
      </c>
      <c r="C11679">
        <v>1</v>
      </c>
      <c r="D11679">
        <v>2</v>
      </c>
      <c r="E11679">
        <v>1</v>
      </c>
      <c r="F11679">
        <v>5</v>
      </c>
      <c r="G11679">
        <v>-1.4399838451339062</v>
      </c>
      <c r="H11679">
        <v>-0.56299103412728835</v>
      </c>
      <c r="I11679">
        <v>-1.1389371731900426</v>
      </c>
      <c r="J11679">
        <v>0.85976057823762553</v>
      </c>
    </row>
    <row r="11680" spans="1:10" x14ac:dyDescent="0.2">
      <c r="A11680">
        <v>35240854</v>
      </c>
      <c r="B11680">
        <v>629</v>
      </c>
      <c r="C11680">
        <v>1</v>
      </c>
      <c r="D11680">
        <v>3</v>
      </c>
      <c r="E11680">
        <v>1</v>
      </c>
      <c r="F11680">
        <v>5</v>
      </c>
      <c r="G11680">
        <v>-1.5105198710007792</v>
      </c>
      <c r="H11680">
        <v>-0.42744458832147197</v>
      </c>
      <c r="I11680">
        <v>-1.3210622274179831</v>
      </c>
      <c r="J11680">
        <v>1.2586047844110362</v>
      </c>
    </row>
    <row r="11681" spans="1:10" x14ac:dyDescent="0.2">
      <c r="A11681">
        <v>35240855</v>
      </c>
      <c r="B11681">
        <v>955</v>
      </c>
      <c r="C11681">
        <v>1</v>
      </c>
      <c r="D11681">
        <v>2</v>
      </c>
      <c r="E11681">
        <v>1</v>
      </c>
      <c r="F11681">
        <v>5</v>
      </c>
      <c r="G11681">
        <v>-1.2581641349327859</v>
      </c>
      <c r="H11681">
        <v>-0.50122398850834082</v>
      </c>
      <c r="I11681">
        <v>-1.2445410879732406</v>
      </c>
      <c r="J11681">
        <v>0.94266153954263188</v>
      </c>
    </row>
    <row r="11682" spans="1:10" x14ac:dyDescent="0.2">
      <c r="A11682">
        <v>35240856</v>
      </c>
      <c r="B11682">
        <v>2274</v>
      </c>
      <c r="C11682">
        <v>1</v>
      </c>
      <c r="D11682">
        <v>3</v>
      </c>
      <c r="E11682">
        <v>1</v>
      </c>
      <c r="F11682">
        <v>5</v>
      </c>
      <c r="G11682">
        <v>-1.1796967531549778</v>
      </c>
      <c r="H11682">
        <v>-0.34433454523424761</v>
      </c>
      <c r="I11682">
        <v>-1.2945521824372128</v>
      </c>
      <c r="J11682">
        <v>1.1669247083770857</v>
      </c>
    </row>
    <row r="11683" spans="1:10" x14ac:dyDescent="0.2">
      <c r="A11683">
        <v>35240857</v>
      </c>
      <c r="B11683">
        <v>516</v>
      </c>
      <c r="C11683">
        <v>1</v>
      </c>
      <c r="D11683">
        <v>2</v>
      </c>
      <c r="E11683">
        <v>1</v>
      </c>
      <c r="F11683">
        <v>5</v>
      </c>
      <c r="G11683">
        <v>-1.4431822639647058</v>
      </c>
      <c r="H11683">
        <v>-0.578203471859981</v>
      </c>
      <c r="I11683">
        <v>-0.79913954509384844</v>
      </c>
      <c r="J11683">
        <v>0.99372875543712869</v>
      </c>
    </row>
    <row r="11684" spans="1:10" x14ac:dyDescent="0.2">
      <c r="A11684">
        <v>35240858</v>
      </c>
      <c r="B11684">
        <v>358</v>
      </c>
      <c r="C11684">
        <v>1</v>
      </c>
      <c r="D11684">
        <v>2</v>
      </c>
      <c r="E11684">
        <v>1</v>
      </c>
      <c r="F11684">
        <v>5</v>
      </c>
      <c r="G11684">
        <v>-1.5333555742950402</v>
      </c>
      <c r="H11684">
        <v>-0.69272352441594132</v>
      </c>
      <c r="I11684">
        <v>-0.99426671916857001</v>
      </c>
      <c r="J11684">
        <v>1.0379765307654369</v>
      </c>
    </row>
    <row r="11685" spans="1:10" x14ac:dyDescent="0.2">
      <c r="A11685">
        <v>35240859</v>
      </c>
      <c r="B11685">
        <v>723</v>
      </c>
      <c r="C11685">
        <v>1</v>
      </c>
      <c r="D11685">
        <v>4</v>
      </c>
      <c r="E11685">
        <v>1</v>
      </c>
      <c r="F11685">
        <v>5</v>
      </c>
      <c r="G11685">
        <v>-1.2351567858402273</v>
      </c>
      <c r="H11685">
        <v>-1.4875395011423945E-2</v>
      </c>
      <c r="I11685">
        <v>-1.3741629635339208</v>
      </c>
      <c r="J11685">
        <v>1.8155835187255107</v>
      </c>
    </row>
    <row r="11686" spans="1:10" x14ac:dyDescent="0.2">
      <c r="A11686">
        <v>35240861</v>
      </c>
      <c r="B11686">
        <v>1091</v>
      </c>
      <c r="C11686">
        <v>1</v>
      </c>
      <c r="D11686">
        <v>2</v>
      </c>
      <c r="E11686">
        <v>1</v>
      </c>
      <c r="F11686">
        <v>5</v>
      </c>
      <c r="G11686">
        <v>-1.508095588499307</v>
      </c>
      <c r="H11686">
        <v>-0.53126937114174333</v>
      </c>
      <c r="I11686">
        <v>-1.0548955606483217</v>
      </c>
      <c r="J11686">
        <v>1.087378483770038</v>
      </c>
    </row>
    <row r="11687" spans="1:10" x14ac:dyDescent="0.2">
      <c r="A11687">
        <v>35240862</v>
      </c>
      <c r="B11687">
        <v>429</v>
      </c>
      <c r="C11687">
        <v>3</v>
      </c>
      <c r="D11687">
        <v>1</v>
      </c>
      <c r="E11687">
        <v>3</v>
      </c>
      <c r="F11687">
        <v>3</v>
      </c>
      <c r="G11687">
        <v>-0.21613273825139762</v>
      </c>
      <c r="H11687">
        <v>-1.2210187400015831</v>
      </c>
      <c r="I11687">
        <v>2.816023990103729E-3</v>
      </c>
      <c r="J11687">
        <v>-0.36195870596337121</v>
      </c>
    </row>
    <row r="11688" spans="1:10" x14ac:dyDescent="0.2">
      <c r="A11688">
        <v>35240863</v>
      </c>
      <c r="B11688">
        <v>736</v>
      </c>
      <c r="C11688">
        <v>1</v>
      </c>
      <c r="D11688">
        <v>1</v>
      </c>
      <c r="E11688">
        <v>1</v>
      </c>
      <c r="F11688">
        <v>3</v>
      </c>
      <c r="G11688">
        <v>-1.0530792969031597</v>
      </c>
      <c r="H11688">
        <v>-1.0415956772294168</v>
      </c>
      <c r="I11688">
        <v>-0.76422410224202753</v>
      </c>
      <c r="J11688">
        <v>-0.29285338164704455</v>
      </c>
    </row>
    <row r="11689" spans="1:10" x14ac:dyDescent="0.2">
      <c r="A11689">
        <v>35240864</v>
      </c>
      <c r="B11689">
        <v>692</v>
      </c>
      <c r="C11689">
        <v>1</v>
      </c>
      <c r="D11689">
        <v>1</v>
      </c>
      <c r="E11689">
        <v>2</v>
      </c>
      <c r="F11689">
        <v>3</v>
      </c>
      <c r="G11689">
        <v>-1.2717417279364547</v>
      </c>
      <c r="H11689">
        <v>-1.2450497403509364</v>
      </c>
      <c r="I11689">
        <v>-0.64165643489186475</v>
      </c>
      <c r="J11689">
        <v>-0.26495638029314195</v>
      </c>
    </row>
    <row r="11690" spans="1:10" x14ac:dyDescent="0.2">
      <c r="A11690">
        <v>35240865</v>
      </c>
      <c r="B11690">
        <v>849</v>
      </c>
      <c r="C11690">
        <v>2</v>
      </c>
      <c r="D11690">
        <v>3</v>
      </c>
      <c r="E11690">
        <v>1</v>
      </c>
      <c r="F11690">
        <v>4</v>
      </c>
      <c r="G11690">
        <v>-0.63681049981276583</v>
      </c>
      <c r="H11690">
        <v>-0.25864803401255793</v>
      </c>
      <c r="I11690">
        <v>-1.1181729907600499</v>
      </c>
      <c r="J11690">
        <v>0.51253355957579105</v>
      </c>
    </row>
    <row r="11691" spans="1:10" x14ac:dyDescent="0.2">
      <c r="A11691">
        <v>35240866</v>
      </c>
      <c r="B11691">
        <v>634</v>
      </c>
      <c r="C11691">
        <v>1</v>
      </c>
      <c r="D11691">
        <v>2</v>
      </c>
      <c r="E11691">
        <v>1</v>
      </c>
      <c r="F11691">
        <v>4</v>
      </c>
      <c r="G11691">
        <v>-1.012700727485385</v>
      </c>
      <c r="H11691">
        <v>-0.75864201996016534</v>
      </c>
      <c r="I11691">
        <v>-1.3474742700017188</v>
      </c>
      <c r="J11691">
        <v>0.59973789419686974</v>
      </c>
    </row>
    <row r="11692" spans="1:10" x14ac:dyDescent="0.2">
      <c r="A11692">
        <v>35240867</v>
      </c>
      <c r="B11692">
        <v>574</v>
      </c>
      <c r="C11692">
        <v>1</v>
      </c>
      <c r="D11692">
        <v>1</v>
      </c>
      <c r="E11692">
        <v>1</v>
      </c>
      <c r="F11692">
        <v>4</v>
      </c>
      <c r="G11692">
        <v>-1.0072827414911789</v>
      </c>
      <c r="H11692">
        <v>-0.83702656807483566</v>
      </c>
      <c r="I11692">
        <v>-1.2810611712324389</v>
      </c>
      <c r="J11692">
        <v>0.41478894239537062</v>
      </c>
    </row>
    <row r="11693" spans="1:10" x14ac:dyDescent="0.2">
      <c r="A11693">
        <v>35240868</v>
      </c>
      <c r="B11693">
        <v>588</v>
      </c>
      <c r="C11693">
        <v>2</v>
      </c>
      <c r="D11693">
        <v>2</v>
      </c>
      <c r="E11693">
        <v>1</v>
      </c>
      <c r="F11693">
        <v>5</v>
      </c>
      <c r="G11693">
        <v>-0.66910350624048132</v>
      </c>
      <c r="H11693">
        <v>-0.59639386038723552</v>
      </c>
      <c r="I11693">
        <v>-1.4333940418123949</v>
      </c>
      <c r="J11693">
        <v>0.91945291783531835</v>
      </c>
    </row>
    <row r="11694" spans="1:10" x14ac:dyDescent="0.2">
      <c r="A11694">
        <v>35240869</v>
      </c>
      <c r="B11694">
        <v>937</v>
      </c>
      <c r="C11694">
        <v>2</v>
      </c>
      <c r="D11694">
        <v>3</v>
      </c>
      <c r="E11694">
        <v>1</v>
      </c>
      <c r="F11694">
        <v>5</v>
      </c>
      <c r="G11694">
        <v>-0.66957719951256944</v>
      </c>
      <c r="H11694">
        <v>-0.38494477875074601</v>
      </c>
      <c r="I11694">
        <v>-1.6472659097739313</v>
      </c>
      <c r="J11694">
        <v>1.6650244185599357</v>
      </c>
    </row>
    <row r="11695" spans="1:10" x14ac:dyDescent="0.2">
      <c r="A11695">
        <v>35240870</v>
      </c>
      <c r="B11695">
        <v>940</v>
      </c>
      <c r="C11695">
        <v>3</v>
      </c>
      <c r="D11695">
        <v>3</v>
      </c>
      <c r="E11695">
        <v>1</v>
      </c>
      <c r="F11695">
        <v>5</v>
      </c>
      <c r="G11695">
        <v>-0.21199771899909287</v>
      </c>
      <c r="H11695">
        <v>-0.42284635909924201</v>
      </c>
      <c r="I11695">
        <v>-1.1945491887399446</v>
      </c>
      <c r="J11695">
        <v>1.1787305460552011</v>
      </c>
    </row>
    <row r="11696" spans="1:10" x14ac:dyDescent="0.2">
      <c r="A11696">
        <v>35240871</v>
      </c>
      <c r="B11696">
        <v>948</v>
      </c>
      <c r="C11696">
        <v>2</v>
      </c>
      <c r="D11696">
        <v>3</v>
      </c>
      <c r="E11696">
        <v>1</v>
      </c>
      <c r="F11696">
        <v>5</v>
      </c>
      <c r="G11696">
        <v>-0.69899670883576859</v>
      </c>
      <c r="H11696">
        <v>-0.38632867498059281</v>
      </c>
      <c r="I11696">
        <v>-1.2511058492577185</v>
      </c>
      <c r="J11696">
        <v>1.2337815007392863</v>
      </c>
    </row>
    <row r="11697" spans="1:10" x14ac:dyDescent="0.2">
      <c r="A11697">
        <v>35240872</v>
      </c>
      <c r="B11697">
        <v>735</v>
      </c>
      <c r="C11697">
        <v>1</v>
      </c>
      <c r="D11697">
        <v>3</v>
      </c>
      <c r="E11697">
        <v>1</v>
      </c>
      <c r="F11697">
        <v>5</v>
      </c>
      <c r="G11697">
        <v>-1.2856136783248486</v>
      </c>
      <c r="H11697">
        <v>-0.40968095992426651</v>
      </c>
      <c r="I11697">
        <v>-1.19453092992357</v>
      </c>
      <c r="J11697">
        <v>1.0790995827167829</v>
      </c>
    </row>
    <row r="11698" spans="1:10" x14ac:dyDescent="0.2">
      <c r="A11698">
        <v>35240873</v>
      </c>
      <c r="B11698">
        <v>783</v>
      </c>
      <c r="C11698">
        <v>1</v>
      </c>
      <c r="D11698">
        <v>2</v>
      </c>
      <c r="E11698">
        <v>1</v>
      </c>
      <c r="F11698">
        <v>5</v>
      </c>
      <c r="G11698">
        <v>-0.9734927970032482</v>
      </c>
      <c r="H11698">
        <v>-0.61090536395021289</v>
      </c>
      <c r="I11698">
        <v>-1.2615282535841796</v>
      </c>
      <c r="J11698">
        <v>1.0283400088660013</v>
      </c>
    </row>
    <row r="11699" spans="1:10" x14ac:dyDescent="0.2">
      <c r="A11699">
        <v>35240874</v>
      </c>
      <c r="B11699">
        <v>900</v>
      </c>
      <c r="C11699">
        <v>1</v>
      </c>
      <c r="D11699">
        <v>1</v>
      </c>
      <c r="E11699">
        <v>1</v>
      </c>
      <c r="F11699">
        <v>5</v>
      </c>
      <c r="G11699">
        <v>-1.0219252397297862</v>
      </c>
      <c r="H11699">
        <v>-0.91791760275325041</v>
      </c>
      <c r="I11699">
        <v>-1.203630371456635</v>
      </c>
      <c r="J11699">
        <v>0.81454017600551243</v>
      </c>
    </row>
    <row r="11700" spans="1:10" x14ac:dyDescent="0.2">
      <c r="A11700">
        <v>35240875</v>
      </c>
      <c r="B11700">
        <v>840</v>
      </c>
      <c r="C11700">
        <v>1</v>
      </c>
      <c r="D11700">
        <v>2</v>
      </c>
      <c r="E11700">
        <v>1</v>
      </c>
      <c r="F11700">
        <v>4</v>
      </c>
      <c r="G11700">
        <v>-1.5388934394741463</v>
      </c>
      <c r="H11700">
        <v>-0.71464405050159696</v>
      </c>
      <c r="I11700">
        <v>-0.84198212691309682</v>
      </c>
      <c r="J11700">
        <v>0.70765004106229856</v>
      </c>
    </row>
    <row r="11701" spans="1:10" x14ac:dyDescent="0.2">
      <c r="A11701">
        <v>35240876</v>
      </c>
      <c r="B11701">
        <v>625</v>
      </c>
      <c r="C11701">
        <v>2</v>
      </c>
      <c r="D11701">
        <v>3</v>
      </c>
      <c r="E11701">
        <v>1</v>
      </c>
      <c r="F11701">
        <v>5</v>
      </c>
      <c r="G11701">
        <v>-0.53202203483298705</v>
      </c>
      <c r="H11701">
        <v>-0.32660240458799522</v>
      </c>
      <c r="I11701">
        <v>-1.1194129997093487</v>
      </c>
      <c r="J11701">
        <v>0.9711515734473315</v>
      </c>
    </row>
    <row r="11702" spans="1:10" x14ac:dyDescent="0.2">
      <c r="A11702">
        <v>35240877</v>
      </c>
      <c r="B11702">
        <v>866</v>
      </c>
      <c r="C11702">
        <v>1</v>
      </c>
      <c r="D11702">
        <v>1</v>
      </c>
      <c r="E11702">
        <v>2</v>
      </c>
      <c r="F11702">
        <v>4</v>
      </c>
      <c r="G11702">
        <v>-1.4668289533959911</v>
      </c>
      <c r="H11702">
        <v>-0.77027485229744819</v>
      </c>
      <c r="I11702">
        <v>-0.66294090124975369</v>
      </c>
      <c r="J11702">
        <v>0.68548507572552764</v>
      </c>
    </row>
    <row r="11703" spans="1:10" x14ac:dyDescent="0.2">
      <c r="A11703">
        <v>35240878</v>
      </c>
      <c r="B11703">
        <v>636</v>
      </c>
      <c r="C11703">
        <v>1</v>
      </c>
      <c r="D11703">
        <v>2</v>
      </c>
      <c r="E11703">
        <v>1</v>
      </c>
      <c r="F11703">
        <v>4</v>
      </c>
      <c r="G11703">
        <v>-1.547994945075746</v>
      </c>
      <c r="H11703">
        <v>-0.71995006606374257</v>
      </c>
      <c r="I11703">
        <v>-0.96852162536897701</v>
      </c>
      <c r="J11703">
        <v>0.38705068615182925</v>
      </c>
    </row>
    <row r="11704" spans="1:10" x14ac:dyDescent="0.2">
      <c r="A11704">
        <v>35240879</v>
      </c>
      <c r="B11704">
        <v>818</v>
      </c>
      <c r="C11704">
        <v>1</v>
      </c>
      <c r="D11704">
        <v>2</v>
      </c>
      <c r="E11704">
        <v>1</v>
      </c>
      <c r="F11704">
        <v>4</v>
      </c>
      <c r="G11704">
        <v>-1.2891180487537448</v>
      </c>
      <c r="H11704">
        <v>-0.75094862195233925</v>
      </c>
      <c r="I11704">
        <v>-0.9844008241016905</v>
      </c>
      <c r="J11704">
        <v>0.57533066489981488</v>
      </c>
    </row>
    <row r="11705" spans="1:10" x14ac:dyDescent="0.2">
      <c r="A11705">
        <v>35240880</v>
      </c>
      <c r="B11705">
        <v>760</v>
      </c>
      <c r="C11705">
        <v>1</v>
      </c>
      <c r="D11705">
        <v>1</v>
      </c>
      <c r="E11705">
        <v>1</v>
      </c>
      <c r="F11705">
        <v>4</v>
      </c>
      <c r="G11705">
        <v>-1.1999641959448049</v>
      </c>
      <c r="H11705">
        <v>-0.79070636907903824</v>
      </c>
      <c r="I11705">
        <v>-0.95226686151399675</v>
      </c>
      <c r="J11705">
        <v>0.62154943554666198</v>
      </c>
    </row>
    <row r="11706" spans="1:10" x14ac:dyDescent="0.2">
      <c r="A11706">
        <v>35240881</v>
      </c>
      <c r="B11706">
        <v>769</v>
      </c>
      <c r="C11706">
        <v>1</v>
      </c>
      <c r="D11706">
        <v>2</v>
      </c>
      <c r="E11706">
        <v>1</v>
      </c>
      <c r="F11706">
        <v>4</v>
      </c>
      <c r="G11706">
        <v>-1.7469567154186063</v>
      </c>
      <c r="H11706">
        <v>-0.7208171580250744</v>
      </c>
      <c r="I11706">
        <v>-0.75946691713541437</v>
      </c>
      <c r="J11706">
        <v>0.25328951275996653</v>
      </c>
    </row>
    <row r="11707" spans="1:10" x14ac:dyDescent="0.2">
      <c r="A11707">
        <v>35240882</v>
      </c>
      <c r="B11707">
        <v>653</v>
      </c>
      <c r="C11707">
        <v>1</v>
      </c>
      <c r="D11707">
        <v>3</v>
      </c>
      <c r="E11707">
        <v>1</v>
      </c>
      <c r="F11707">
        <v>4</v>
      </c>
      <c r="G11707">
        <v>-1.6715904192641811</v>
      </c>
      <c r="H11707">
        <v>-0.4086015643531995</v>
      </c>
      <c r="I11707">
        <v>-1.0643971701107493</v>
      </c>
      <c r="J11707">
        <v>0.26655642948547098</v>
      </c>
    </row>
    <row r="11708" spans="1:10" x14ac:dyDescent="0.2">
      <c r="A11708">
        <v>35240883</v>
      </c>
      <c r="B11708">
        <v>714</v>
      </c>
      <c r="C11708">
        <v>2</v>
      </c>
      <c r="D11708">
        <v>2</v>
      </c>
      <c r="E11708">
        <v>1</v>
      </c>
      <c r="F11708">
        <v>5</v>
      </c>
      <c r="G11708">
        <v>-0.63142208698505042</v>
      </c>
      <c r="H11708">
        <v>-0.44725187100083885</v>
      </c>
      <c r="I11708">
        <v>-1.5701802339903956</v>
      </c>
      <c r="J11708">
        <v>1.3178889877781237</v>
      </c>
    </row>
    <row r="11709" spans="1:10" x14ac:dyDescent="0.2">
      <c r="A11709">
        <v>35240884</v>
      </c>
      <c r="B11709">
        <v>789</v>
      </c>
      <c r="C11709">
        <v>1</v>
      </c>
      <c r="D11709">
        <v>2</v>
      </c>
      <c r="E11709">
        <v>1</v>
      </c>
      <c r="F11709">
        <v>5</v>
      </c>
      <c r="G11709">
        <v>-0.8600112230572079</v>
      </c>
      <c r="H11709">
        <v>-0.61196425012608135</v>
      </c>
      <c r="I11709">
        <v>-1.1423954832576713</v>
      </c>
      <c r="J11709">
        <v>1.4394446248758461</v>
      </c>
    </row>
    <row r="11710" spans="1:10" x14ac:dyDescent="0.2">
      <c r="A11710">
        <v>35240885</v>
      </c>
      <c r="B11710">
        <v>737</v>
      </c>
      <c r="C11710">
        <v>1</v>
      </c>
      <c r="D11710">
        <v>1</v>
      </c>
      <c r="E11710">
        <v>1</v>
      </c>
      <c r="F11710">
        <v>4</v>
      </c>
      <c r="G11710">
        <v>-1.2590074930605391</v>
      </c>
      <c r="H11710">
        <v>-0.80394926689187685</v>
      </c>
      <c r="I11710">
        <v>-0.89968574867430251</v>
      </c>
      <c r="J11710">
        <v>0.64055488689705009</v>
      </c>
    </row>
    <row r="11711" spans="1:10" x14ac:dyDescent="0.2">
      <c r="A11711">
        <v>35240886</v>
      </c>
      <c r="B11711">
        <v>660</v>
      </c>
      <c r="C11711">
        <v>1</v>
      </c>
      <c r="D11711">
        <v>3</v>
      </c>
      <c r="E11711">
        <v>1</v>
      </c>
      <c r="F11711">
        <v>5</v>
      </c>
      <c r="G11711">
        <v>-1.4992238505215352</v>
      </c>
      <c r="H11711">
        <v>-0.33041312567354147</v>
      </c>
      <c r="I11711">
        <v>-1.0933600233923682</v>
      </c>
      <c r="J11711">
        <v>0.99556835973709146</v>
      </c>
    </row>
    <row r="11712" spans="1:10" x14ac:dyDescent="0.2">
      <c r="A11712">
        <v>35240887</v>
      </c>
      <c r="B11712">
        <v>820</v>
      </c>
      <c r="C11712">
        <v>1</v>
      </c>
      <c r="D11712">
        <v>3</v>
      </c>
      <c r="E11712">
        <v>1</v>
      </c>
      <c r="F11712">
        <v>5</v>
      </c>
      <c r="G11712">
        <v>-1.8569777504653702</v>
      </c>
      <c r="H11712">
        <v>-0.32083083775788468</v>
      </c>
      <c r="I11712">
        <v>-1.0925640128894671</v>
      </c>
      <c r="J11712">
        <v>1.0643558145431804</v>
      </c>
    </row>
    <row r="11713" spans="1:10" x14ac:dyDescent="0.2">
      <c r="A11713">
        <v>35240888</v>
      </c>
      <c r="B11713">
        <v>858</v>
      </c>
      <c r="C11713">
        <v>1</v>
      </c>
      <c r="D11713">
        <v>2</v>
      </c>
      <c r="E11713">
        <v>1</v>
      </c>
      <c r="F11713">
        <v>5</v>
      </c>
      <c r="G11713">
        <v>-1.6136636912646094</v>
      </c>
      <c r="H11713">
        <v>-0.57949435201117083</v>
      </c>
      <c r="I11713">
        <v>-0.91704085931019064</v>
      </c>
      <c r="J11713">
        <v>0.92638585913053806</v>
      </c>
    </row>
    <row r="11714" spans="1:10" x14ac:dyDescent="0.2">
      <c r="A11714">
        <v>35240889</v>
      </c>
      <c r="B11714">
        <v>712</v>
      </c>
      <c r="C11714">
        <v>2</v>
      </c>
      <c r="D11714">
        <v>3</v>
      </c>
      <c r="E11714">
        <v>1</v>
      </c>
      <c r="F11714">
        <v>5</v>
      </c>
      <c r="G11714">
        <v>-0.5787805804553503</v>
      </c>
      <c r="H11714">
        <v>-0.34211807618802564</v>
      </c>
      <c r="I11714">
        <v>-1.5063543388193352</v>
      </c>
      <c r="J11714">
        <v>1.1838223692390231</v>
      </c>
    </row>
    <row r="11715" spans="1:10" x14ac:dyDescent="0.2">
      <c r="A11715">
        <v>35240890</v>
      </c>
      <c r="B11715">
        <v>550</v>
      </c>
      <c r="C11715">
        <v>4</v>
      </c>
      <c r="D11715">
        <v>2</v>
      </c>
      <c r="E11715">
        <v>1</v>
      </c>
      <c r="F11715">
        <v>4</v>
      </c>
      <c r="G11715">
        <v>0.47517779768772128</v>
      </c>
      <c r="H11715">
        <v>-0.55028030184778631</v>
      </c>
      <c r="I11715">
        <v>-1.8615925927227275</v>
      </c>
      <c r="J11715">
        <v>0.63572761373949627</v>
      </c>
    </row>
    <row r="11716" spans="1:10" x14ac:dyDescent="0.2">
      <c r="A11716">
        <v>35240891</v>
      </c>
      <c r="B11716">
        <v>711</v>
      </c>
      <c r="C11716">
        <v>1</v>
      </c>
      <c r="D11716">
        <v>2</v>
      </c>
      <c r="E11716">
        <v>1</v>
      </c>
      <c r="F11716">
        <v>5</v>
      </c>
      <c r="G11716">
        <v>-0.83332298578059272</v>
      </c>
      <c r="H11716">
        <v>-0.51322480762837663</v>
      </c>
      <c r="I11716">
        <v>-1.5045666544934306</v>
      </c>
      <c r="J11716">
        <v>0.97782380506582833</v>
      </c>
    </row>
    <row r="11717" spans="1:10" x14ac:dyDescent="0.2">
      <c r="A11717">
        <v>35240892</v>
      </c>
      <c r="B11717">
        <v>698</v>
      </c>
      <c r="C11717">
        <v>2</v>
      </c>
      <c r="D11717">
        <v>3</v>
      </c>
      <c r="E11717">
        <v>1</v>
      </c>
      <c r="F11717">
        <v>5</v>
      </c>
      <c r="G11717">
        <v>-0.7053218929120969</v>
      </c>
      <c r="H11717">
        <v>-0.42871944111097676</v>
      </c>
      <c r="I11717">
        <v>-1.2566559654856087</v>
      </c>
      <c r="J11717">
        <v>0.82095668437360114</v>
      </c>
    </row>
    <row r="11718" spans="1:10" x14ac:dyDescent="0.2">
      <c r="A11718">
        <v>35240893</v>
      </c>
      <c r="B11718">
        <v>725</v>
      </c>
      <c r="C11718">
        <v>1</v>
      </c>
      <c r="D11718">
        <v>2</v>
      </c>
      <c r="E11718">
        <v>1</v>
      </c>
      <c r="F11718">
        <v>5</v>
      </c>
      <c r="G11718">
        <v>-0.9088062130345147</v>
      </c>
      <c r="H11718">
        <v>-0.62104150475538322</v>
      </c>
      <c r="I11718">
        <v>-1.3424786189667941</v>
      </c>
      <c r="J11718">
        <v>0.94204696278114408</v>
      </c>
    </row>
    <row r="11719" spans="1:10" x14ac:dyDescent="0.2">
      <c r="A11719">
        <v>35240894</v>
      </c>
      <c r="B11719">
        <v>714</v>
      </c>
      <c r="C11719">
        <v>1</v>
      </c>
      <c r="D11719">
        <v>2</v>
      </c>
      <c r="E11719">
        <v>1</v>
      </c>
      <c r="F11719">
        <v>5</v>
      </c>
      <c r="G11719">
        <v>-1.0926926508848309</v>
      </c>
      <c r="H11719">
        <v>-0.72930245443992392</v>
      </c>
      <c r="I11719">
        <v>-1.1096251308658429</v>
      </c>
      <c r="J11719">
        <v>0.96846073221027118</v>
      </c>
    </row>
    <row r="11720" spans="1:10" x14ac:dyDescent="0.2">
      <c r="A11720">
        <v>35240895</v>
      </c>
      <c r="B11720">
        <v>663</v>
      </c>
      <c r="C11720">
        <v>1</v>
      </c>
      <c r="D11720">
        <v>3</v>
      </c>
      <c r="E11720">
        <v>1</v>
      </c>
      <c r="F11720">
        <v>5</v>
      </c>
      <c r="G11720">
        <v>-0.93820455395428981</v>
      </c>
      <c r="H11720">
        <v>-0.36403541851423127</v>
      </c>
      <c r="I11720">
        <v>-1.3024411926534996</v>
      </c>
      <c r="J11720">
        <v>1.5498029192844629</v>
      </c>
    </row>
    <row r="11721" spans="1:10" x14ac:dyDescent="0.2">
      <c r="A11721">
        <v>35240896</v>
      </c>
      <c r="B11721">
        <v>732</v>
      </c>
      <c r="C11721">
        <v>1</v>
      </c>
      <c r="D11721">
        <v>2</v>
      </c>
      <c r="E11721">
        <v>1</v>
      </c>
      <c r="F11721">
        <v>5</v>
      </c>
      <c r="G11721">
        <v>-1.3275870664356555</v>
      </c>
      <c r="H11721">
        <v>-0.45278131122317045</v>
      </c>
      <c r="I11721">
        <v>-1.1566996325741608</v>
      </c>
      <c r="J11721">
        <v>1.2933547260599194</v>
      </c>
    </row>
    <row r="11722" spans="1:10" x14ac:dyDescent="0.2">
      <c r="A11722">
        <v>35240897</v>
      </c>
      <c r="B11722">
        <v>695</v>
      </c>
      <c r="C11722">
        <v>1</v>
      </c>
      <c r="D11722">
        <v>1</v>
      </c>
      <c r="E11722">
        <v>1</v>
      </c>
      <c r="F11722">
        <v>4</v>
      </c>
      <c r="G11722">
        <v>-1.4731394226537959</v>
      </c>
      <c r="H11722">
        <v>-0.9690371246634284</v>
      </c>
      <c r="I11722">
        <v>-1.0365550048586378</v>
      </c>
      <c r="J11722">
        <v>0.23206378325921481</v>
      </c>
    </row>
    <row r="11723" spans="1:10" x14ac:dyDescent="0.2">
      <c r="A11723">
        <v>35240898</v>
      </c>
      <c r="B11723">
        <v>3029</v>
      </c>
      <c r="C11723">
        <v>2</v>
      </c>
      <c r="D11723">
        <v>1</v>
      </c>
      <c r="E11723">
        <v>1</v>
      </c>
      <c r="F11723">
        <v>4</v>
      </c>
      <c r="G11723">
        <v>-0.72394380578456774</v>
      </c>
      <c r="H11723">
        <v>-0.84503297548709155</v>
      </c>
      <c r="I11723">
        <v>-0.85521411384868928</v>
      </c>
      <c r="J11723">
        <v>0.27427967235655321</v>
      </c>
    </row>
    <row r="11724" spans="1:10" x14ac:dyDescent="0.2">
      <c r="A11724">
        <v>35240903</v>
      </c>
      <c r="B11724">
        <v>5</v>
      </c>
    </row>
    <row r="11725" spans="1:10" x14ac:dyDescent="0.2">
      <c r="A11725">
        <v>35240904</v>
      </c>
      <c r="B11725">
        <v>1437</v>
      </c>
      <c r="C11725">
        <v>4</v>
      </c>
      <c r="D11725">
        <v>1</v>
      </c>
      <c r="E11725">
        <v>2</v>
      </c>
      <c r="F11725">
        <v>4</v>
      </c>
      <c r="G11725">
        <v>3.8918189436210518E-2</v>
      </c>
      <c r="H11725">
        <v>-0.8718655482132408</v>
      </c>
      <c r="I11725">
        <v>-0.37344032351810785</v>
      </c>
      <c r="J11725">
        <v>0.2340466839426853</v>
      </c>
    </row>
    <row r="11726" spans="1:10" x14ac:dyDescent="0.2">
      <c r="A11726">
        <v>35240905</v>
      </c>
      <c r="B11726">
        <v>7168</v>
      </c>
      <c r="C11726">
        <v>2</v>
      </c>
      <c r="D11726">
        <v>3</v>
      </c>
      <c r="E11726">
        <v>1</v>
      </c>
      <c r="F11726">
        <v>5</v>
      </c>
      <c r="G11726">
        <v>-0.50551836933512584</v>
      </c>
      <c r="H11726">
        <v>-0.3852152089667657</v>
      </c>
      <c r="I11726">
        <v>-1.5595382116039365</v>
      </c>
      <c r="J11726">
        <v>1.3285733126427708</v>
      </c>
    </row>
    <row r="11727" spans="1:10" x14ac:dyDescent="0.2">
      <c r="A11727">
        <v>35240906</v>
      </c>
      <c r="B11727">
        <v>7311</v>
      </c>
      <c r="C11727">
        <v>3</v>
      </c>
      <c r="D11727">
        <v>2</v>
      </c>
      <c r="E11727">
        <v>1</v>
      </c>
      <c r="F11727">
        <v>5</v>
      </c>
      <c r="G11727">
        <v>-0.28445936687407969</v>
      </c>
      <c r="H11727">
        <v>-0.47259168630299575</v>
      </c>
      <c r="I11727">
        <v>-1.5438307967671845</v>
      </c>
      <c r="J11727">
        <v>1.2903938400253472</v>
      </c>
    </row>
    <row r="11728" spans="1:10" x14ac:dyDescent="0.2">
      <c r="A11728">
        <v>35250030</v>
      </c>
      <c r="B11728">
        <v>415</v>
      </c>
      <c r="C11728">
        <v>2</v>
      </c>
      <c r="D11728">
        <v>2</v>
      </c>
      <c r="E11728">
        <v>4</v>
      </c>
      <c r="F11728">
        <v>1</v>
      </c>
      <c r="G11728">
        <v>-0.4984887704565153</v>
      </c>
      <c r="H11728">
        <v>-0.60393013841383725</v>
      </c>
      <c r="I11728">
        <v>9.5617947492905864E-2</v>
      </c>
      <c r="J11728">
        <v>-1.0313784132630346</v>
      </c>
    </row>
    <row r="11729" spans="1:10" x14ac:dyDescent="0.2">
      <c r="A11729">
        <v>35250031</v>
      </c>
      <c r="B11729">
        <v>504</v>
      </c>
      <c r="C11729">
        <v>3</v>
      </c>
      <c r="D11729">
        <v>1</v>
      </c>
      <c r="E11729">
        <v>5</v>
      </c>
      <c r="F11729">
        <v>2</v>
      </c>
      <c r="G11729">
        <v>-2.7089088512114889E-2</v>
      </c>
      <c r="H11729">
        <v>-0.86405273053940468</v>
      </c>
      <c r="I11729">
        <v>1.1340196406399099</v>
      </c>
      <c r="J11729">
        <v>-0.60416876465043923</v>
      </c>
    </row>
    <row r="11730" spans="1:10" x14ac:dyDescent="0.2">
      <c r="A11730">
        <v>35250032</v>
      </c>
      <c r="B11730">
        <v>635</v>
      </c>
      <c r="C11730">
        <v>2</v>
      </c>
      <c r="D11730">
        <v>1</v>
      </c>
      <c r="E11730">
        <v>3</v>
      </c>
      <c r="F11730">
        <v>3</v>
      </c>
      <c r="G11730">
        <v>-0.4633920882444702</v>
      </c>
      <c r="H11730">
        <v>-0.93640344117001828</v>
      </c>
      <c r="I11730">
        <v>-0.25051962932401978</v>
      </c>
      <c r="J11730">
        <v>-0.35037033714932331</v>
      </c>
    </row>
    <row r="11731" spans="1:10" x14ac:dyDescent="0.2">
      <c r="A11731">
        <v>35250033</v>
      </c>
      <c r="B11731">
        <v>675</v>
      </c>
      <c r="C11731">
        <v>2</v>
      </c>
      <c r="D11731">
        <v>1</v>
      </c>
      <c r="E11731">
        <v>3</v>
      </c>
      <c r="F11731">
        <v>3</v>
      </c>
      <c r="G11731">
        <v>-0.72561664727410846</v>
      </c>
      <c r="H11731">
        <v>-1.1632406185819086</v>
      </c>
      <c r="I11731">
        <v>-0.12703377165519722</v>
      </c>
      <c r="J11731">
        <v>-0.37849130202896225</v>
      </c>
    </row>
    <row r="11732" spans="1:10" x14ac:dyDescent="0.2">
      <c r="A11732">
        <v>35250034</v>
      </c>
      <c r="B11732">
        <v>616</v>
      </c>
      <c r="C11732">
        <v>4</v>
      </c>
      <c r="D11732">
        <v>2</v>
      </c>
      <c r="E11732">
        <v>3</v>
      </c>
      <c r="F11732">
        <v>2</v>
      </c>
      <c r="G11732">
        <v>0.42024808121486568</v>
      </c>
      <c r="H11732">
        <v>-0.59744761198061791</v>
      </c>
      <c r="I11732">
        <v>-0.13052085040083106</v>
      </c>
      <c r="J11732">
        <v>-0.45313964884429292</v>
      </c>
    </row>
    <row r="11733" spans="1:10" x14ac:dyDescent="0.2">
      <c r="A11733">
        <v>35250035</v>
      </c>
      <c r="B11733">
        <v>393</v>
      </c>
      <c r="C11733">
        <v>4</v>
      </c>
      <c r="D11733">
        <v>3</v>
      </c>
      <c r="E11733">
        <v>3</v>
      </c>
      <c r="F11733">
        <v>2</v>
      </c>
      <c r="G11733">
        <v>5.3792416483443475E-2</v>
      </c>
      <c r="H11733">
        <v>-0.26076428709265875</v>
      </c>
      <c r="I11733">
        <v>-6.8808496046478387E-2</v>
      </c>
      <c r="J11733">
        <v>-0.60585708511902914</v>
      </c>
    </row>
    <row r="11734" spans="1:10" x14ac:dyDescent="0.2">
      <c r="A11734">
        <v>35250036</v>
      </c>
      <c r="B11734">
        <v>561</v>
      </c>
      <c r="C11734">
        <v>3</v>
      </c>
      <c r="D11734">
        <v>2</v>
      </c>
      <c r="E11734">
        <v>2</v>
      </c>
      <c r="F11734">
        <v>2</v>
      </c>
      <c r="G11734">
        <v>-9.2396361238623548E-2</v>
      </c>
      <c r="H11734">
        <v>-0.66779675581837972</v>
      </c>
      <c r="I11734">
        <v>-0.63342496591343833</v>
      </c>
      <c r="J11734">
        <v>-0.47301387303071829</v>
      </c>
    </row>
    <row r="11735" spans="1:10" x14ac:dyDescent="0.2">
      <c r="A11735">
        <v>35250037</v>
      </c>
      <c r="B11735">
        <v>544</v>
      </c>
      <c r="C11735">
        <v>5</v>
      </c>
      <c r="D11735">
        <v>4</v>
      </c>
      <c r="E11735">
        <v>3</v>
      </c>
      <c r="F11735">
        <v>2</v>
      </c>
      <c r="G11735">
        <v>0.77018684543606009</v>
      </c>
      <c r="H11735">
        <v>9.039123384877272E-3</v>
      </c>
      <c r="I11735">
        <v>-0.1641530316721474</v>
      </c>
      <c r="J11735">
        <v>-0.61929600844426524</v>
      </c>
    </row>
    <row r="11736" spans="1:10" x14ac:dyDescent="0.2">
      <c r="A11736">
        <v>35250038</v>
      </c>
      <c r="B11736">
        <v>709</v>
      </c>
      <c r="C11736">
        <v>5</v>
      </c>
      <c r="D11736">
        <v>4</v>
      </c>
      <c r="E11736">
        <v>5</v>
      </c>
      <c r="F11736">
        <v>2</v>
      </c>
      <c r="G11736">
        <v>2.5414405649233505</v>
      </c>
      <c r="H11736">
        <v>0.48305813522101043</v>
      </c>
      <c r="I11736">
        <v>1.716143826608308</v>
      </c>
      <c r="J11736">
        <v>-0.5497180444735823</v>
      </c>
    </row>
    <row r="11737" spans="1:10" x14ac:dyDescent="0.2">
      <c r="A11737">
        <v>35250039</v>
      </c>
      <c r="B11737">
        <v>524</v>
      </c>
      <c r="C11737">
        <v>5</v>
      </c>
      <c r="D11737">
        <v>5</v>
      </c>
      <c r="E11737">
        <v>5</v>
      </c>
      <c r="F11737">
        <v>1</v>
      </c>
      <c r="G11737">
        <v>2.7257458455858727</v>
      </c>
      <c r="H11737">
        <v>0.8334124712966533</v>
      </c>
      <c r="I11737">
        <v>1.811696884545051</v>
      </c>
      <c r="J11737">
        <v>-1.149680320416967</v>
      </c>
    </row>
    <row r="11738" spans="1:10" x14ac:dyDescent="0.2">
      <c r="A11738">
        <v>35250040</v>
      </c>
      <c r="B11738">
        <v>497</v>
      </c>
      <c r="C11738">
        <v>5</v>
      </c>
      <c r="D11738">
        <v>5</v>
      </c>
      <c r="E11738">
        <v>3</v>
      </c>
      <c r="F11738">
        <v>4</v>
      </c>
      <c r="G11738">
        <v>0.69097531276285074</v>
      </c>
      <c r="H11738">
        <v>2.9911118692044125</v>
      </c>
      <c r="I11738">
        <v>-8.7811698837108709E-2</v>
      </c>
      <c r="J11738">
        <v>0.34525566502821364</v>
      </c>
    </row>
    <row r="11739" spans="1:10" x14ac:dyDescent="0.2">
      <c r="A11739">
        <v>35250041</v>
      </c>
      <c r="B11739">
        <v>412</v>
      </c>
      <c r="C11739">
        <v>5</v>
      </c>
      <c r="D11739">
        <v>5</v>
      </c>
      <c r="E11739">
        <v>4</v>
      </c>
      <c r="F11739">
        <v>2</v>
      </c>
      <c r="G11739">
        <v>1.8322221620473353</v>
      </c>
      <c r="H11739">
        <v>0.71007605657125417</v>
      </c>
      <c r="I11739">
        <v>0.37063590483363984</v>
      </c>
      <c r="J11739">
        <v>-0.62521474354628159</v>
      </c>
    </row>
    <row r="11740" spans="1:10" x14ac:dyDescent="0.2">
      <c r="A11740">
        <v>35250042</v>
      </c>
      <c r="B11740">
        <v>255</v>
      </c>
      <c r="C11740">
        <v>4</v>
      </c>
      <c r="D11740">
        <v>2</v>
      </c>
      <c r="E11740">
        <v>2</v>
      </c>
      <c r="F11740">
        <v>1</v>
      </c>
      <c r="G11740">
        <v>0.50138946026938869</v>
      </c>
      <c r="H11740">
        <v>-0.49641006387815179</v>
      </c>
      <c r="I11740">
        <v>-0.50333809433467114</v>
      </c>
      <c r="J11740">
        <v>-0.83505670194450266</v>
      </c>
    </row>
    <row r="11741" spans="1:10" x14ac:dyDescent="0.2">
      <c r="A11741">
        <v>35250043</v>
      </c>
      <c r="B11741">
        <v>603</v>
      </c>
      <c r="C11741">
        <v>4</v>
      </c>
      <c r="D11741">
        <v>2</v>
      </c>
      <c r="E11741">
        <v>5</v>
      </c>
      <c r="F11741">
        <v>2</v>
      </c>
      <c r="G11741">
        <v>0.39222930261093802</v>
      </c>
      <c r="H11741">
        <v>-0.59271044768582293</v>
      </c>
      <c r="I11741">
        <v>0.87783950548346001</v>
      </c>
      <c r="J11741">
        <v>-0.61922588907656773</v>
      </c>
    </row>
    <row r="11742" spans="1:10" x14ac:dyDescent="0.2">
      <c r="A11742">
        <v>35250044</v>
      </c>
      <c r="B11742">
        <v>428</v>
      </c>
      <c r="C11742">
        <v>3</v>
      </c>
      <c r="D11742">
        <v>2</v>
      </c>
      <c r="E11742">
        <v>4</v>
      </c>
      <c r="F11742">
        <v>3</v>
      </c>
      <c r="G11742">
        <v>-0.2595432613122296</v>
      </c>
      <c r="H11742">
        <v>-0.75596695445705731</v>
      </c>
      <c r="I11742">
        <v>6.1570476828682427E-2</v>
      </c>
      <c r="J11742">
        <v>-0.24276292412980499</v>
      </c>
    </row>
    <row r="11743" spans="1:10" x14ac:dyDescent="0.2">
      <c r="A11743">
        <v>35250045</v>
      </c>
      <c r="B11743">
        <v>399</v>
      </c>
      <c r="C11743">
        <v>5</v>
      </c>
      <c r="D11743">
        <v>5</v>
      </c>
      <c r="E11743">
        <v>3</v>
      </c>
      <c r="F11743">
        <v>4</v>
      </c>
      <c r="G11743">
        <v>2.556899008535904</v>
      </c>
      <c r="H11743">
        <v>0.63013928037752898</v>
      </c>
      <c r="I11743">
        <v>-0.25007487196728362</v>
      </c>
      <c r="J11743">
        <v>0.20214609881783613</v>
      </c>
    </row>
    <row r="11744" spans="1:10" x14ac:dyDescent="0.2">
      <c r="A11744">
        <v>35250046</v>
      </c>
      <c r="B11744">
        <v>523</v>
      </c>
      <c r="C11744">
        <v>2</v>
      </c>
      <c r="D11744">
        <v>2</v>
      </c>
      <c r="E11744">
        <v>4</v>
      </c>
      <c r="F11744">
        <v>2</v>
      </c>
      <c r="G11744">
        <v>-0.58661104337506453</v>
      </c>
      <c r="H11744">
        <v>-0.72074346506482978</v>
      </c>
      <c r="I11744">
        <v>0.24076073581640156</v>
      </c>
      <c r="J11744">
        <v>-0.57664505387201803</v>
      </c>
    </row>
    <row r="11745" spans="1:10" x14ac:dyDescent="0.2">
      <c r="A11745">
        <v>35250047</v>
      </c>
      <c r="B11745">
        <v>586</v>
      </c>
      <c r="C11745">
        <v>4</v>
      </c>
      <c r="D11745">
        <v>2</v>
      </c>
      <c r="E11745">
        <v>5</v>
      </c>
      <c r="F11745">
        <v>2</v>
      </c>
      <c r="G11745">
        <v>0.22566978360983997</v>
      </c>
      <c r="H11745">
        <v>-0.66512745653802907</v>
      </c>
      <c r="I11745">
        <v>1.2352536014626814</v>
      </c>
      <c r="J11745">
        <v>-0.54636374378625596</v>
      </c>
    </row>
    <row r="11746" spans="1:10" x14ac:dyDescent="0.2">
      <c r="A11746">
        <v>35250048</v>
      </c>
      <c r="B11746">
        <v>291</v>
      </c>
      <c r="C11746">
        <v>2</v>
      </c>
      <c r="D11746">
        <v>1</v>
      </c>
      <c r="E11746">
        <v>4</v>
      </c>
      <c r="F11746">
        <v>2</v>
      </c>
      <c r="G11746">
        <v>-0.65597030748543705</v>
      </c>
      <c r="H11746">
        <v>-1.5236114104654945</v>
      </c>
      <c r="I11746">
        <v>0.17843406430633352</v>
      </c>
      <c r="J11746">
        <v>-0.50912637118993331</v>
      </c>
    </row>
    <row r="11747" spans="1:10" x14ac:dyDescent="0.2">
      <c r="A11747">
        <v>35250049</v>
      </c>
      <c r="B11747">
        <v>418</v>
      </c>
      <c r="C11747">
        <v>2</v>
      </c>
      <c r="D11747">
        <v>1</v>
      </c>
      <c r="E11747">
        <v>5</v>
      </c>
      <c r="F11747">
        <v>2</v>
      </c>
      <c r="G11747">
        <v>-0.62931896363269091</v>
      </c>
      <c r="H11747">
        <v>-1.1886672450470819</v>
      </c>
      <c r="I11747">
        <v>0.77230118362696398</v>
      </c>
      <c r="J11747">
        <v>-0.65429768848121628</v>
      </c>
    </row>
    <row r="11748" spans="1:10" x14ac:dyDescent="0.2">
      <c r="A11748">
        <v>35250050</v>
      </c>
      <c r="B11748">
        <v>407</v>
      </c>
      <c r="C11748">
        <v>3</v>
      </c>
      <c r="D11748">
        <v>1</v>
      </c>
      <c r="E11748">
        <v>4</v>
      </c>
      <c r="F11748">
        <v>3</v>
      </c>
      <c r="G11748">
        <v>-0.36236452334425689</v>
      </c>
      <c r="H11748">
        <v>-1.1875979572394169</v>
      </c>
      <c r="I11748">
        <v>0.40796145416828178</v>
      </c>
      <c r="J11748">
        <v>-0.38924169513227869</v>
      </c>
    </row>
    <row r="11749" spans="1:10" x14ac:dyDescent="0.2">
      <c r="A11749">
        <v>35250051</v>
      </c>
      <c r="B11749">
        <v>1407</v>
      </c>
      <c r="C11749">
        <v>3</v>
      </c>
      <c r="D11749">
        <v>1</v>
      </c>
      <c r="E11749">
        <v>5</v>
      </c>
      <c r="F11749">
        <v>2</v>
      </c>
      <c r="G11749">
        <v>-0.36743244250791662</v>
      </c>
      <c r="H11749">
        <v>-1.2287072489802713</v>
      </c>
      <c r="I11749">
        <v>1.0771525282678618</v>
      </c>
      <c r="J11749">
        <v>-0.44025110896440323</v>
      </c>
    </row>
    <row r="11750" spans="1:10" x14ac:dyDescent="0.2">
      <c r="A11750">
        <v>35250052</v>
      </c>
      <c r="B11750">
        <v>323</v>
      </c>
      <c r="C11750">
        <v>2</v>
      </c>
      <c r="D11750">
        <v>1</v>
      </c>
      <c r="E11750">
        <v>5</v>
      </c>
      <c r="F11750">
        <v>2</v>
      </c>
      <c r="G11750">
        <v>-0.48555056269670377</v>
      </c>
      <c r="H11750">
        <v>-1.1775843249344504</v>
      </c>
      <c r="I11750">
        <v>0.64403393829428301</v>
      </c>
      <c r="J11750">
        <v>-0.62258104944527237</v>
      </c>
    </row>
    <row r="11751" spans="1:10" x14ac:dyDescent="0.2">
      <c r="A11751">
        <v>35250053</v>
      </c>
      <c r="B11751">
        <v>668</v>
      </c>
      <c r="C11751">
        <v>3</v>
      </c>
      <c r="D11751">
        <v>1</v>
      </c>
      <c r="E11751">
        <v>4</v>
      </c>
      <c r="F11751">
        <v>3</v>
      </c>
      <c r="G11751">
        <v>-0.34318544248309302</v>
      </c>
      <c r="H11751">
        <v>-1.1451887404357821</v>
      </c>
      <c r="I11751">
        <v>0.18325366533635695</v>
      </c>
      <c r="J11751">
        <v>-0.24514007245348696</v>
      </c>
    </row>
    <row r="11752" spans="1:10" x14ac:dyDescent="0.2">
      <c r="A11752">
        <v>35250054</v>
      </c>
      <c r="B11752">
        <v>365</v>
      </c>
      <c r="C11752">
        <v>3</v>
      </c>
      <c r="D11752">
        <v>1</v>
      </c>
      <c r="E11752">
        <v>4</v>
      </c>
      <c r="F11752">
        <v>2</v>
      </c>
      <c r="G11752">
        <v>-0.31319936477228438</v>
      </c>
      <c r="H11752">
        <v>-0.92652747258308144</v>
      </c>
      <c r="I11752">
        <v>0.25547571222273685</v>
      </c>
      <c r="J11752">
        <v>-0.4748614553040702</v>
      </c>
    </row>
    <row r="11753" spans="1:10" x14ac:dyDescent="0.2">
      <c r="A11753">
        <v>35250055</v>
      </c>
      <c r="B11753">
        <v>780</v>
      </c>
      <c r="C11753">
        <v>3</v>
      </c>
      <c r="D11753">
        <v>3</v>
      </c>
      <c r="E11753">
        <v>2</v>
      </c>
      <c r="F11753">
        <v>4</v>
      </c>
      <c r="G11753">
        <v>-0.20721030566180293</v>
      </c>
      <c r="H11753">
        <v>-0.23039911347500605</v>
      </c>
      <c r="I11753">
        <v>-0.44005720684227478</v>
      </c>
      <c r="J11753">
        <v>0.13148535070577066</v>
      </c>
    </row>
    <row r="11754" spans="1:10" x14ac:dyDescent="0.2">
      <c r="A11754">
        <v>35250056</v>
      </c>
      <c r="B11754">
        <v>226</v>
      </c>
      <c r="C11754">
        <v>1</v>
      </c>
      <c r="D11754">
        <v>1</v>
      </c>
      <c r="E11754">
        <v>3</v>
      </c>
      <c r="F11754">
        <v>4</v>
      </c>
      <c r="G11754">
        <v>-1.1521998436578536</v>
      </c>
      <c r="H11754">
        <v>-0.98497741795392257</v>
      </c>
      <c r="I11754">
        <v>-0.21535549974025925</v>
      </c>
      <c r="J11754">
        <v>0.33194651947088027</v>
      </c>
    </row>
    <row r="11755" spans="1:10" x14ac:dyDescent="0.2">
      <c r="A11755">
        <v>35250059</v>
      </c>
      <c r="B11755">
        <v>1047</v>
      </c>
      <c r="C11755">
        <v>3</v>
      </c>
      <c r="D11755">
        <v>2</v>
      </c>
      <c r="E11755">
        <v>3</v>
      </c>
      <c r="F11755">
        <v>3</v>
      </c>
      <c r="G11755">
        <v>-0.27616673782837442</v>
      </c>
      <c r="H11755">
        <v>-0.68356773021868322</v>
      </c>
      <c r="I11755">
        <v>-9.7486522301874615E-2</v>
      </c>
      <c r="J11755">
        <v>-0.27359351240052077</v>
      </c>
    </row>
    <row r="11756" spans="1:10" x14ac:dyDescent="0.2">
      <c r="A11756">
        <v>35250060</v>
      </c>
      <c r="B11756">
        <v>643</v>
      </c>
      <c r="C11756">
        <v>2</v>
      </c>
      <c r="D11756">
        <v>2</v>
      </c>
      <c r="E11756">
        <v>3</v>
      </c>
      <c r="F11756">
        <v>3</v>
      </c>
      <c r="G11756">
        <v>-0.53112176327979577</v>
      </c>
      <c r="H11756">
        <v>-0.72911854429113587</v>
      </c>
      <c r="I11756">
        <v>-3.208872716060069E-2</v>
      </c>
      <c r="J11756">
        <v>-0.21063874692393098</v>
      </c>
    </row>
    <row r="11757" spans="1:10" x14ac:dyDescent="0.2">
      <c r="A11757">
        <v>35250061</v>
      </c>
      <c r="B11757">
        <v>395</v>
      </c>
      <c r="C11757">
        <v>1</v>
      </c>
      <c r="D11757">
        <v>1</v>
      </c>
      <c r="E11757">
        <v>2</v>
      </c>
      <c r="F11757">
        <v>4</v>
      </c>
      <c r="G11757">
        <v>-0.78023790958863271</v>
      </c>
      <c r="H11757">
        <v>-0.78030133820617986</v>
      </c>
      <c r="I11757">
        <v>-0.39067521279907974</v>
      </c>
      <c r="J11757">
        <v>0.19826286002875174</v>
      </c>
    </row>
    <row r="11758" spans="1:10" x14ac:dyDescent="0.2">
      <c r="A11758">
        <v>35250062</v>
      </c>
      <c r="B11758">
        <v>625</v>
      </c>
      <c r="C11758">
        <v>4</v>
      </c>
      <c r="D11758">
        <v>2</v>
      </c>
      <c r="E11758">
        <v>4</v>
      </c>
      <c r="F11758">
        <v>2</v>
      </c>
      <c r="G11758">
        <v>0.18869427673786901</v>
      </c>
      <c r="H11758">
        <v>-0.44671739537703581</v>
      </c>
      <c r="I11758">
        <v>0.50802576148271694</v>
      </c>
      <c r="J11758">
        <v>-0.53243511975125335</v>
      </c>
    </row>
    <row r="11759" spans="1:10" x14ac:dyDescent="0.2">
      <c r="A11759">
        <v>35250064</v>
      </c>
      <c r="B11759">
        <v>771</v>
      </c>
      <c r="C11759">
        <v>3</v>
      </c>
      <c r="D11759">
        <v>1</v>
      </c>
      <c r="E11759">
        <v>3</v>
      </c>
      <c r="F11759">
        <v>1</v>
      </c>
      <c r="G11759">
        <v>-0.29206398150971291</v>
      </c>
      <c r="H11759">
        <v>-0.91324977115354122</v>
      </c>
      <c r="I11759">
        <v>1.6628285378758295E-2</v>
      </c>
      <c r="J11759">
        <v>-0.81398090819154789</v>
      </c>
    </row>
    <row r="11760" spans="1:10" x14ac:dyDescent="0.2">
      <c r="A11760">
        <v>35250065</v>
      </c>
      <c r="B11760">
        <v>555</v>
      </c>
      <c r="C11760">
        <v>1</v>
      </c>
      <c r="D11760">
        <v>1</v>
      </c>
      <c r="E11760">
        <v>2</v>
      </c>
      <c r="F11760">
        <v>3</v>
      </c>
      <c r="G11760">
        <v>-0.9060750821663196</v>
      </c>
      <c r="H11760">
        <v>-1.1918795614636257</v>
      </c>
      <c r="I11760">
        <v>-0.40771408793711267</v>
      </c>
      <c r="J11760">
        <v>-8.8676340499797474E-2</v>
      </c>
    </row>
    <row r="11761" spans="1:10" x14ac:dyDescent="0.2">
      <c r="A11761">
        <v>35250066</v>
      </c>
      <c r="B11761">
        <v>399</v>
      </c>
      <c r="C11761">
        <v>2</v>
      </c>
      <c r="D11761">
        <v>1</v>
      </c>
      <c r="E11761">
        <v>5</v>
      </c>
      <c r="F11761">
        <v>2</v>
      </c>
      <c r="G11761">
        <v>-0.49938148689443085</v>
      </c>
      <c r="H11761">
        <v>-1.3465224929939621</v>
      </c>
      <c r="I11761">
        <v>0.82187632362422924</v>
      </c>
      <c r="J11761">
        <v>-0.67289471141526969</v>
      </c>
    </row>
    <row r="11762" spans="1:10" x14ac:dyDescent="0.2">
      <c r="A11762">
        <v>35250067</v>
      </c>
      <c r="B11762">
        <v>597</v>
      </c>
      <c r="C11762">
        <v>2</v>
      </c>
      <c r="D11762">
        <v>1</v>
      </c>
      <c r="E11762">
        <v>3</v>
      </c>
      <c r="F11762">
        <v>3</v>
      </c>
      <c r="G11762">
        <v>-0.7489187336916896</v>
      </c>
      <c r="H11762">
        <v>-0.92346351981564856</v>
      </c>
      <c r="I11762">
        <v>-4.3467310075375035E-2</v>
      </c>
      <c r="J11762">
        <v>-0.27301507974879902</v>
      </c>
    </row>
    <row r="11763" spans="1:10" x14ac:dyDescent="0.2">
      <c r="A11763">
        <v>35250070</v>
      </c>
      <c r="B11763">
        <v>895</v>
      </c>
      <c r="C11763">
        <v>3</v>
      </c>
      <c r="D11763">
        <v>5</v>
      </c>
      <c r="E11763">
        <v>5</v>
      </c>
      <c r="F11763">
        <v>3</v>
      </c>
      <c r="G11763">
        <v>-0.20564300791613194</v>
      </c>
      <c r="H11763">
        <v>0.89176345977865323</v>
      </c>
      <c r="I11763">
        <v>1.4007945492984613</v>
      </c>
      <c r="J11763">
        <v>-0.1489810413397949</v>
      </c>
    </row>
    <row r="11764" spans="1:10" x14ac:dyDescent="0.2">
      <c r="A11764">
        <v>35250073</v>
      </c>
      <c r="B11764">
        <v>474</v>
      </c>
      <c r="C11764">
        <v>2</v>
      </c>
      <c r="D11764">
        <v>2</v>
      </c>
      <c r="E11764">
        <v>1</v>
      </c>
      <c r="F11764">
        <v>4</v>
      </c>
      <c r="G11764">
        <v>-0.68206513612111519</v>
      </c>
      <c r="H11764">
        <v>-0.55375244352369379</v>
      </c>
      <c r="I11764">
        <v>-0.81979397813902743</v>
      </c>
      <c r="J11764">
        <v>0.23844438095123111</v>
      </c>
    </row>
    <row r="11765" spans="1:10" x14ac:dyDescent="0.2">
      <c r="A11765">
        <v>35250074</v>
      </c>
      <c r="B11765">
        <v>380</v>
      </c>
      <c r="C11765">
        <v>2</v>
      </c>
      <c r="D11765">
        <v>3</v>
      </c>
      <c r="E11765">
        <v>3</v>
      </c>
      <c r="F11765">
        <v>3</v>
      </c>
      <c r="G11765">
        <v>-0.66132853885371523</v>
      </c>
      <c r="H11765">
        <v>-0.40719470450595591</v>
      </c>
      <c r="I11765">
        <v>-2.8089714263296692E-2</v>
      </c>
      <c r="J11765">
        <v>-0.10317125524773341</v>
      </c>
    </row>
    <row r="11766" spans="1:10" x14ac:dyDescent="0.2">
      <c r="A11766">
        <v>35250075</v>
      </c>
      <c r="B11766">
        <v>447</v>
      </c>
      <c r="C11766">
        <v>2</v>
      </c>
      <c r="D11766">
        <v>1</v>
      </c>
      <c r="E11766">
        <v>3</v>
      </c>
      <c r="F11766">
        <v>4</v>
      </c>
      <c r="G11766">
        <v>-0.68658723369351382</v>
      </c>
      <c r="H11766">
        <v>-0.87963862308145768</v>
      </c>
      <c r="I11766">
        <v>-9.4695158228947973E-2</v>
      </c>
      <c r="J11766">
        <v>4.4070948857832803E-3</v>
      </c>
    </row>
    <row r="11767" spans="1:10" x14ac:dyDescent="0.2">
      <c r="A11767">
        <v>35250077</v>
      </c>
      <c r="B11767">
        <v>579</v>
      </c>
      <c r="C11767">
        <v>2</v>
      </c>
      <c r="D11767">
        <v>5</v>
      </c>
      <c r="E11767">
        <v>4</v>
      </c>
      <c r="F11767">
        <v>4</v>
      </c>
      <c r="G11767">
        <v>-0.68961030820751823</v>
      </c>
      <c r="H11767">
        <v>1.0017777423011174</v>
      </c>
      <c r="I11767">
        <v>0.14567233174255129</v>
      </c>
      <c r="J11767">
        <v>0.38205149305631625</v>
      </c>
    </row>
    <row r="11768" spans="1:10" x14ac:dyDescent="0.2">
      <c r="A11768">
        <v>35250078</v>
      </c>
      <c r="B11768">
        <v>402</v>
      </c>
      <c r="C11768">
        <v>2</v>
      </c>
      <c r="D11768">
        <v>3</v>
      </c>
      <c r="E11768">
        <v>4</v>
      </c>
      <c r="F11768">
        <v>4</v>
      </c>
      <c r="G11768">
        <v>-0.51785884680320371</v>
      </c>
      <c r="H11768">
        <v>-0.23201140053846142</v>
      </c>
      <c r="I11768">
        <v>0.1220608055127517</v>
      </c>
      <c r="J11768">
        <v>6.4926604778006436E-2</v>
      </c>
    </row>
    <row r="11769" spans="1:10" x14ac:dyDescent="0.2">
      <c r="A11769">
        <v>35250079</v>
      </c>
      <c r="B11769">
        <v>313</v>
      </c>
      <c r="C11769">
        <v>2</v>
      </c>
      <c r="D11769">
        <v>3</v>
      </c>
      <c r="E11769">
        <v>5</v>
      </c>
      <c r="F11769">
        <v>3</v>
      </c>
      <c r="G11769">
        <v>-0.59095720123608875</v>
      </c>
      <c r="H11769">
        <v>-0.42531576750439026</v>
      </c>
      <c r="I11769">
        <v>0.6325042529008037</v>
      </c>
      <c r="J11769">
        <v>-0.23437539740846861</v>
      </c>
    </row>
    <row r="11770" spans="1:10" x14ac:dyDescent="0.2">
      <c r="A11770">
        <v>35250080</v>
      </c>
      <c r="B11770">
        <v>622</v>
      </c>
      <c r="C11770">
        <v>1</v>
      </c>
      <c r="D11770">
        <v>5</v>
      </c>
      <c r="E11770">
        <v>4</v>
      </c>
      <c r="F11770">
        <v>4</v>
      </c>
      <c r="G11770">
        <v>-1.1075231561629546</v>
      </c>
      <c r="H11770">
        <v>2.1151235970905118</v>
      </c>
      <c r="I11770">
        <v>8.7201049735737168E-2</v>
      </c>
      <c r="J11770">
        <v>0.21489066843476021</v>
      </c>
    </row>
    <row r="11771" spans="1:10" x14ac:dyDescent="0.2">
      <c r="A11771">
        <v>35250081</v>
      </c>
      <c r="B11771">
        <v>995</v>
      </c>
      <c r="C11771">
        <v>4</v>
      </c>
      <c r="D11771">
        <v>5</v>
      </c>
      <c r="E11771">
        <v>2</v>
      </c>
      <c r="F11771">
        <v>4</v>
      </c>
      <c r="G11771">
        <v>2.3273036263524588E-3</v>
      </c>
      <c r="H11771">
        <v>0.98228132245622191</v>
      </c>
      <c r="I11771">
        <v>-0.44813621531210318</v>
      </c>
      <c r="J11771">
        <v>0.38523063884098424</v>
      </c>
    </row>
    <row r="11772" spans="1:10" x14ac:dyDescent="0.2">
      <c r="A11772">
        <v>35250082</v>
      </c>
      <c r="B11772">
        <v>264</v>
      </c>
      <c r="C11772">
        <v>2</v>
      </c>
      <c r="D11772">
        <v>1</v>
      </c>
      <c r="E11772">
        <v>5</v>
      </c>
      <c r="F11772">
        <v>3</v>
      </c>
      <c r="G11772">
        <v>-0.49357585197120485</v>
      </c>
      <c r="H11772">
        <v>-0.95747380278481531</v>
      </c>
      <c r="I11772">
        <v>0.87543997389559314</v>
      </c>
      <c r="J11772">
        <v>-0.38870968351933621</v>
      </c>
    </row>
    <row r="11773" spans="1:10" x14ac:dyDescent="0.2">
      <c r="A11773">
        <v>35250083</v>
      </c>
      <c r="B11773">
        <v>681</v>
      </c>
      <c r="C11773">
        <v>1</v>
      </c>
      <c r="D11773">
        <v>5</v>
      </c>
      <c r="E11773">
        <v>4</v>
      </c>
      <c r="F11773">
        <v>5</v>
      </c>
      <c r="G11773">
        <v>-1.7337126726339613</v>
      </c>
      <c r="H11773">
        <v>4.263361752670713</v>
      </c>
      <c r="I11773">
        <v>0.23462153151569676</v>
      </c>
      <c r="J11773">
        <v>0.94609398466022177</v>
      </c>
    </row>
    <row r="11774" spans="1:10" x14ac:dyDescent="0.2">
      <c r="A11774">
        <v>35250084</v>
      </c>
      <c r="B11774">
        <v>332</v>
      </c>
      <c r="C11774">
        <v>1</v>
      </c>
      <c r="D11774">
        <v>4</v>
      </c>
      <c r="E11774">
        <v>5</v>
      </c>
      <c r="F11774">
        <v>4</v>
      </c>
      <c r="G11774">
        <v>-0.79626295864868935</v>
      </c>
      <c r="H11774">
        <v>2.355582716905592E-2</v>
      </c>
      <c r="I11774">
        <v>0.80752161967996861</v>
      </c>
      <c r="J11774">
        <v>0.28132243082619934</v>
      </c>
    </row>
    <row r="11775" spans="1:10" x14ac:dyDescent="0.2">
      <c r="A11775">
        <v>35250085</v>
      </c>
      <c r="B11775">
        <v>268</v>
      </c>
      <c r="C11775">
        <v>4</v>
      </c>
      <c r="D11775">
        <v>3</v>
      </c>
      <c r="E11775">
        <v>5</v>
      </c>
      <c r="F11775">
        <v>4</v>
      </c>
      <c r="G11775">
        <v>6.6220006245907764E-2</v>
      </c>
      <c r="H11775">
        <v>-0.10223577881909483</v>
      </c>
      <c r="I11775">
        <v>0.63888434834483721</v>
      </c>
      <c r="J11775">
        <v>-4.6623342035156487E-2</v>
      </c>
    </row>
    <row r="11776" spans="1:10" x14ac:dyDescent="0.2">
      <c r="A11776">
        <v>35250086</v>
      </c>
      <c r="B11776">
        <v>683</v>
      </c>
      <c r="C11776">
        <v>4</v>
      </c>
      <c r="D11776">
        <v>4</v>
      </c>
      <c r="E11776">
        <v>5</v>
      </c>
      <c r="F11776">
        <v>4</v>
      </c>
      <c r="G11776">
        <v>0.29848300787344417</v>
      </c>
      <c r="H11776">
        <v>-3.1923044683400958E-3</v>
      </c>
      <c r="I11776">
        <v>2.4727379051691085</v>
      </c>
      <c r="J11776">
        <v>-3.4392330624069017E-2</v>
      </c>
    </row>
    <row r="11777" spans="1:10" x14ac:dyDescent="0.2">
      <c r="A11777">
        <v>35250087</v>
      </c>
      <c r="B11777">
        <v>504</v>
      </c>
      <c r="C11777">
        <v>3</v>
      </c>
      <c r="D11777">
        <v>4</v>
      </c>
      <c r="E11777">
        <v>4</v>
      </c>
      <c r="F11777">
        <v>3</v>
      </c>
      <c r="G11777">
        <v>-0.38015310991238804</v>
      </c>
      <c r="H11777">
        <v>3.1814880465588238E-2</v>
      </c>
      <c r="I11777">
        <v>0.29888958802740406</v>
      </c>
      <c r="J11777">
        <v>-0.12443667909618625</v>
      </c>
    </row>
    <row r="11778" spans="1:10" x14ac:dyDescent="0.2">
      <c r="A11778">
        <v>35250088</v>
      </c>
      <c r="B11778">
        <v>472</v>
      </c>
      <c r="C11778">
        <v>2</v>
      </c>
      <c r="D11778">
        <v>3</v>
      </c>
      <c r="E11778">
        <v>4</v>
      </c>
      <c r="F11778">
        <v>2</v>
      </c>
      <c r="G11778">
        <v>-0.56840330681091134</v>
      </c>
      <c r="H11778">
        <v>-0.42761017164415083</v>
      </c>
      <c r="I11778">
        <v>7.1996520385928825E-2</v>
      </c>
      <c r="J11778">
        <v>-0.42073275929629128</v>
      </c>
    </row>
    <row r="11779" spans="1:10" x14ac:dyDescent="0.2">
      <c r="A11779">
        <v>35250089</v>
      </c>
      <c r="B11779">
        <v>502</v>
      </c>
      <c r="C11779">
        <v>5</v>
      </c>
      <c r="D11779">
        <v>5</v>
      </c>
      <c r="E11779">
        <v>5</v>
      </c>
      <c r="F11779">
        <v>4</v>
      </c>
      <c r="G11779">
        <v>2.2661835315820431</v>
      </c>
      <c r="H11779">
        <v>1.9908846495766688</v>
      </c>
      <c r="I11779">
        <v>1.4567631831433434</v>
      </c>
      <c r="J11779">
        <v>0.45404078507766005</v>
      </c>
    </row>
    <row r="11780" spans="1:10" x14ac:dyDescent="0.2">
      <c r="A11780">
        <v>35250093</v>
      </c>
      <c r="B11780">
        <v>536</v>
      </c>
      <c r="C11780">
        <v>3</v>
      </c>
      <c r="D11780">
        <v>2</v>
      </c>
      <c r="E11780">
        <v>4</v>
      </c>
      <c r="F11780">
        <v>3</v>
      </c>
      <c r="G11780">
        <v>-0.12341217342193005</v>
      </c>
      <c r="H11780">
        <v>-0.50482443333000326</v>
      </c>
      <c r="I11780">
        <v>0.46274851260606731</v>
      </c>
      <c r="J11780">
        <v>-9.7554728657325673E-2</v>
      </c>
    </row>
    <row r="11781" spans="1:10" x14ac:dyDescent="0.2">
      <c r="A11781">
        <v>35250094</v>
      </c>
      <c r="B11781">
        <v>321</v>
      </c>
      <c r="C11781">
        <v>5</v>
      </c>
      <c r="D11781">
        <v>5</v>
      </c>
      <c r="E11781">
        <v>3</v>
      </c>
      <c r="F11781">
        <v>4</v>
      </c>
      <c r="G11781">
        <v>1.0704628232289657</v>
      </c>
      <c r="H11781">
        <v>0.90905600754104454</v>
      </c>
      <c r="I11781">
        <v>-0.22846507638350008</v>
      </c>
      <c r="J11781">
        <v>0.16651196122257719</v>
      </c>
    </row>
    <row r="11782" spans="1:10" x14ac:dyDescent="0.2">
      <c r="A11782">
        <v>35250095</v>
      </c>
      <c r="B11782">
        <v>444</v>
      </c>
      <c r="C11782">
        <v>3</v>
      </c>
      <c r="D11782">
        <v>2</v>
      </c>
      <c r="E11782">
        <v>5</v>
      </c>
      <c r="F11782">
        <v>3</v>
      </c>
      <c r="G11782">
        <v>-0.30446779078761882</v>
      </c>
      <c r="H11782">
        <v>-0.64998543130039055</v>
      </c>
      <c r="I11782">
        <v>0.62375058033976594</v>
      </c>
      <c r="J11782">
        <v>-6.7455467811579586E-2</v>
      </c>
    </row>
    <row r="11783" spans="1:10" x14ac:dyDescent="0.2">
      <c r="A11783">
        <v>35250096</v>
      </c>
      <c r="B11783">
        <v>519</v>
      </c>
      <c r="C11783">
        <v>2</v>
      </c>
      <c r="D11783">
        <v>4</v>
      </c>
      <c r="E11783">
        <v>2</v>
      </c>
      <c r="F11783">
        <v>4</v>
      </c>
      <c r="G11783">
        <v>-0.75646151538419415</v>
      </c>
      <c r="H11783">
        <v>0.27658083427580715</v>
      </c>
      <c r="I11783">
        <v>-0.3778357106733064</v>
      </c>
      <c r="J11783">
        <v>0.19577662686879077</v>
      </c>
    </row>
    <row r="11784" spans="1:10" x14ac:dyDescent="0.2">
      <c r="A11784">
        <v>35250097</v>
      </c>
      <c r="B11784">
        <v>391</v>
      </c>
      <c r="C11784">
        <v>1</v>
      </c>
      <c r="D11784">
        <v>1</v>
      </c>
      <c r="E11784">
        <v>4</v>
      </c>
      <c r="F11784">
        <v>3</v>
      </c>
      <c r="G11784">
        <v>-1.0217096764950331</v>
      </c>
      <c r="H11784">
        <v>-0.85211419307896141</v>
      </c>
      <c r="I11784">
        <v>0.13182226896751731</v>
      </c>
      <c r="J11784">
        <v>-7.6756853486881632E-2</v>
      </c>
    </row>
    <row r="11785" spans="1:10" x14ac:dyDescent="0.2">
      <c r="A11785">
        <v>35250098</v>
      </c>
      <c r="B11785">
        <v>237</v>
      </c>
      <c r="C11785">
        <v>1</v>
      </c>
      <c r="D11785">
        <v>2</v>
      </c>
      <c r="E11785">
        <v>4</v>
      </c>
      <c r="F11785">
        <v>4</v>
      </c>
      <c r="G11785">
        <v>-0.99520901961806085</v>
      </c>
      <c r="H11785">
        <v>-0.61217630793617961</v>
      </c>
      <c r="I11785">
        <v>0.43050678788919206</v>
      </c>
      <c r="J11785">
        <v>0.3449984529365091</v>
      </c>
    </row>
    <row r="11786" spans="1:10" x14ac:dyDescent="0.2">
      <c r="A11786">
        <v>35250099</v>
      </c>
      <c r="B11786">
        <v>872</v>
      </c>
      <c r="C11786">
        <v>3</v>
      </c>
      <c r="D11786">
        <v>1</v>
      </c>
      <c r="E11786">
        <v>5</v>
      </c>
      <c r="F11786">
        <v>3</v>
      </c>
      <c r="G11786">
        <v>-0.29737609723589786</v>
      </c>
      <c r="H11786">
        <v>-0.81508639392935878</v>
      </c>
      <c r="I11786">
        <v>1.2465199197517325</v>
      </c>
      <c r="J11786">
        <v>-0.12885800594975705</v>
      </c>
    </row>
    <row r="11787" spans="1:10" x14ac:dyDescent="0.2">
      <c r="A11787">
        <v>35250100</v>
      </c>
      <c r="B11787">
        <v>473</v>
      </c>
      <c r="C11787">
        <v>3</v>
      </c>
      <c r="D11787">
        <v>2</v>
      </c>
      <c r="E11787">
        <v>5</v>
      </c>
      <c r="F11787">
        <v>2</v>
      </c>
      <c r="G11787">
        <v>-0.10745669025993328</v>
      </c>
      <c r="H11787">
        <v>-0.44301486176657734</v>
      </c>
      <c r="I11787">
        <v>0.70283848450396613</v>
      </c>
      <c r="J11787">
        <v>-0.58111171660315453</v>
      </c>
    </row>
    <row r="11788" spans="1:10" x14ac:dyDescent="0.2">
      <c r="A11788">
        <v>35250101</v>
      </c>
      <c r="B11788">
        <v>446</v>
      </c>
      <c r="C11788">
        <v>1</v>
      </c>
      <c r="D11788">
        <v>1</v>
      </c>
      <c r="E11788">
        <v>5</v>
      </c>
      <c r="F11788">
        <v>2</v>
      </c>
      <c r="G11788">
        <v>-0.83643113061366425</v>
      </c>
      <c r="H11788">
        <v>-0.92942877183622097</v>
      </c>
      <c r="I11788">
        <v>0.84634018604250227</v>
      </c>
      <c r="J11788">
        <v>-0.56296414465022893</v>
      </c>
    </row>
    <row r="11789" spans="1:10" x14ac:dyDescent="0.2">
      <c r="A11789">
        <v>35250102</v>
      </c>
      <c r="B11789">
        <v>340</v>
      </c>
      <c r="C11789">
        <v>1</v>
      </c>
      <c r="D11789">
        <v>1</v>
      </c>
      <c r="E11789">
        <v>4</v>
      </c>
      <c r="F11789">
        <v>2</v>
      </c>
      <c r="G11789">
        <v>-0.92531545803552939</v>
      </c>
      <c r="H11789">
        <v>-1.1809434075314602</v>
      </c>
      <c r="I11789">
        <v>0.55363800538264396</v>
      </c>
      <c r="J11789">
        <v>-0.49907474738882707</v>
      </c>
    </row>
    <row r="11790" spans="1:10" x14ac:dyDescent="0.2">
      <c r="A11790">
        <v>35250105</v>
      </c>
      <c r="B11790">
        <v>579</v>
      </c>
      <c r="C11790">
        <v>3</v>
      </c>
      <c r="D11790">
        <v>2</v>
      </c>
      <c r="E11790">
        <v>5</v>
      </c>
      <c r="F11790">
        <v>1</v>
      </c>
      <c r="G11790">
        <v>-0.20826947612077609</v>
      </c>
      <c r="H11790">
        <v>-0.56627996880514664</v>
      </c>
      <c r="I11790">
        <v>1.4454711948978063</v>
      </c>
      <c r="J11790">
        <v>-0.86052658692932493</v>
      </c>
    </row>
    <row r="11791" spans="1:10" x14ac:dyDescent="0.2">
      <c r="A11791">
        <v>35250106</v>
      </c>
      <c r="B11791">
        <v>468</v>
      </c>
      <c r="C11791">
        <v>3</v>
      </c>
      <c r="D11791">
        <v>1</v>
      </c>
      <c r="E11791">
        <v>5</v>
      </c>
      <c r="F11791">
        <v>1</v>
      </c>
      <c r="G11791">
        <v>-1.1074133210830867E-2</v>
      </c>
      <c r="H11791">
        <v>-0.8456676804359029</v>
      </c>
      <c r="I11791">
        <v>1.4121438317453112</v>
      </c>
      <c r="J11791">
        <v>-0.80788412574841395</v>
      </c>
    </row>
    <row r="11792" spans="1:10" x14ac:dyDescent="0.2">
      <c r="A11792">
        <v>35250107</v>
      </c>
      <c r="B11792">
        <v>507</v>
      </c>
      <c r="C11792">
        <v>3</v>
      </c>
      <c r="D11792">
        <v>1</v>
      </c>
      <c r="E11792">
        <v>5</v>
      </c>
      <c r="F11792">
        <v>2</v>
      </c>
      <c r="G11792">
        <v>-0.15195363273166121</v>
      </c>
      <c r="H11792">
        <v>-0.82109356383072818</v>
      </c>
      <c r="I11792">
        <v>0.98575810133636144</v>
      </c>
      <c r="J11792">
        <v>-0.66977522646299481</v>
      </c>
    </row>
    <row r="11793" spans="1:10" x14ac:dyDescent="0.2">
      <c r="A11793">
        <v>35250108</v>
      </c>
      <c r="B11793">
        <v>561</v>
      </c>
      <c r="C11793">
        <v>2</v>
      </c>
      <c r="D11793">
        <v>2</v>
      </c>
      <c r="E11793">
        <v>5</v>
      </c>
      <c r="F11793">
        <v>2</v>
      </c>
      <c r="G11793">
        <v>-0.52337276117152431</v>
      </c>
      <c r="H11793">
        <v>-0.52613242161775065</v>
      </c>
      <c r="I11793">
        <v>0.82084986740960408</v>
      </c>
      <c r="J11793">
        <v>-0.69490279171612923</v>
      </c>
    </row>
    <row r="11794" spans="1:10" x14ac:dyDescent="0.2">
      <c r="A11794">
        <v>35250109</v>
      </c>
      <c r="B11794">
        <v>732</v>
      </c>
      <c r="C11794">
        <v>2</v>
      </c>
      <c r="D11794">
        <v>2</v>
      </c>
      <c r="E11794">
        <v>4</v>
      </c>
      <c r="F11794">
        <v>3</v>
      </c>
      <c r="G11794">
        <v>-0.55408167835142152</v>
      </c>
      <c r="H11794">
        <v>-0.58487578993064238</v>
      </c>
      <c r="I11794">
        <v>0.53172696149776755</v>
      </c>
      <c r="J11794">
        <v>-0.402588671301152</v>
      </c>
    </row>
    <row r="11795" spans="1:10" x14ac:dyDescent="0.2">
      <c r="A11795">
        <v>35250110</v>
      </c>
      <c r="B11795">
        <v>534</v>
      </c>
      <c r="C11795">
        <v>3</v>
      </c>
      <c r="D11795">
        <v>3</v>
      </c>
      <c r="E11795">
        <v>5</v>
      </c>
      <c r="F11795">
        <v>1</v>
      </c>
      <c r="G11795">
        <v>-0.11625897272820372</v>
      </c>
      <c r="H11795">
        <v>-0.29168231633789105</v>
      </c>
      <c r="I11795">
        <v>0.99053828558776225</v>
      </c>
      <c r="J11795">
        <v>-0.74803101734575783</v>
      </c>
    </row>
    <row r="11796" spans="1:10" x14ac:dyDescent="0.2">
      <c r="A11796">
        <v>35250111</v>
      </c>
      <c r="B11796">
        <v>424</v>
      </c>
      <c r="C11796">
        <v>3</v>
      </c>
      <c r="D11796">
        <v>3</v>
      </c>
      <c r="E11796">
        <v>5</v>
      </c>
      <c r="F11796">
        <v>3</v>
      </c>
      <c r="G11796">
        <v>-0.19846948250773944</v>
      </c>
      <c r="H11796">
        <v>-0.39420304851430443</v>
      </c>
      <c r="I11796">
        <v>1.5302521166450256</v>
      </c>
      <c r="J11796">
        <v>-0.32116891527319891</v>
      </c>
    </row>
    <row r="11797" spans="1:10" x14ac:dyDescent="0.2">
      <c r="A11797">
        <v>35250112</v>
      </c>
      <c r="B11797">
        <v>457</v>
      </c>
      <c r="C11797">
        <v>2</v>
      </c>
      <c r="D11797">
        <v>3</v>
      </c>
      <c r="E11797">
        <v>5</v>
      </c>
      <c r="F11797">
        <v>3</v>
      </c>
      <c r="G11797">
        <v>-0.53252373521024798</v>
      </c>
      <c r="H11797">
        <v>-8.2888699924052442E-2</v>
      </c>
      <c r="I11797">
        <v>1.4324906185044128</v>
      </c>
      <c r="J11797">
        <v>-0.31153261504471114</v>
      </c>
    </row>
    <row r="11798" spans="1:10" x14ac:dyDescent="0.2">
      <c r="A11798">
        <v>35250113</v>
      </c>
      <c r="B11798">
        <v>292</v>
      </c>
      <c r="C11798">
        <v>3</v>
      </c>
      <c r="D11798">
        <v>3</v>
      </c>
      <c r="E11798">
        <v>5</v>
      </c>
      <c r="F11798">
        <v>3</v>
      </c>
      <c r="G11798">
        <v>-0.35169477263159343</v>
      </c>
      <c r="H11798">
        <v>-0.20739183662759575</v>
      </c>
      <c r="I11798">
        <v>0.93173514393872026</v>
      </c>
      <c r="J11798">
        <v>-0.10406705314188547</v>
      </c>
    </row>
    <row r="11799" spans="1:10" x14ac:dyDescent="0.2">
      <c r="A11799">
        <v>35250114</v>
      </c>
      <c r="B11799">
        <v>396</v>
      </c>
      <c r="C11799">
        <v>2</v>
      </c>
      <c r="D11799">
        <v>2</v>
      </c>
      <c r="E11799">
        <v>5</v>
      </c>
      <c r="F11799">
        <v>3</v>
      </c>
      <c r="G11799">
        <v>-0.50515230698928126</v>
      </c>
      <c r="H11799">
        <v>-0.65917315419792066</v>
      </c>
      <c r="I11799">
        <v>0.86135606507505447</v>
      </c>
      <c r="J11799">
        <v>-0.37825440047754533</v>
      </c>
    </row>
    <row r="11800" spans="1:10" x14ac:dyDescent="0.2">
      <c r="A11800">
        <v>35250115</v>
      </c>
      <c r="B11800">
        <v>1359</v>
      </c>
      <c r="C11800">
        <v>4</v>
      </c>
      <c r="D11800">
        <v>5</v>
      </c>
      <c r="E11800">
        <v>1</v>
      </c>
      <c r="F11800">
        <v>4</v>
      </c>
      <c r="G11800">
        <v>0.17105432784680458</v>
      </c>
      <c r="H11800">
        <v>1.6973646598310872</v>
      </c>
      <c r="I11800">
        <v>-0.93363960941413815</v>
      </c>
      <c r="J11800">
        <v>0.46301445183391932</v>
      </c>
    </row>
    <row r="11801" spans="1:10" x14ac:dyDescent="0.2">
      <c r="A11801">
        <v>35250116</v>
      </c>
      <c r="B11801">
        <v>738</v>
      </c>
      <c r="C11801">
        <v>1</v>
      </c>
      <c r="D11801">
        <v>3</v>
      </c>
      <c r="E11801">
        <v>1</v>
      </c>
      <c r="F11801">
        <v>4</v>
      </c>
      <c r="G11801">
        <v>-0.80013723860975561</v>
      </c>
      <c r="H11801">
        <v>-0.24372472257082833</v>
      </c>
      <c r="I11801">
        <v>-0.87402661193147801</v>
      </c>
      <c r="J11801">
        <v>0.16551142745533248</v>
      </c>
    </row>
    <row r="11802" spans="1:10" x14ac:dyDescent="0.2">
      <c r="A11802">
        <v>35250117</v>
      </c>
      <c r="B11802">
        <v>302</v>
      </c>
      <c r="C11802">
        <v>2</v>
      </c>
      <c r="D11802">
        <v>4</v>
      </c>
      <c r="E11802">
        <v>2</v>
      </c>
      <c r="F11802">
        <v>4</v>
      </c>
      <c r="G11802">
        <v>-0.65019132808221392</v>
      </c>
      <c r="H11802">
        <v>0.2637248813264102</v>
      </c>
      <c r="I11802">
        <v>-0.3558114866649012</v>
      </c>
      <c r="J11802">
        <v>0.19833285908201448</v>
      </c>
    </row>
    <row r="11803" spans="1:10" x14ac:dyDescent="0.2">
      <c r="A11803">
        <v>35250118</v>
      </c>
      <c r="B11803">
        <v>385</v>
      </c>
      <c r="C11803">
        <v>2</v>
      </c>
      <c r="D11803">
        <v>3</v>
      </c>
      <c r="E11803">
        <v>2</v>
      </c>
      <c r="F11803">
        <v>4</v>
      </c>
      <c r="G11803">
        <v>-0.62287238229299202</v>
      </c>
      <c r="H11803">
        <v>-0.16920200008246625</v>
      </c>
      <c r="I11803">
        <v>-0.60213181684157169</v>
      </c>
      <c r="J11803">
        <v>-1.1584052639454473E-2</v>
      </c>
    </row>
    <row r="11804" spans="1:10" x14ac:dyDescent="0.2">
      <c r="A11804">
        <v>35250119</v>
      </c>
      <c r="B11804">
        <v>533</v>
      </c>
      <c r="C11804">
        <v>2</v>
      </c>
      <c r="D11804">
        <v>3</v>
      </c>
      <c r="E11804">
        <v>4</v>
      </c>
      <c r="F11804">
        <v>3</v>
      </c>
      <c r="G11804">
        <v>-0.60064592878323897</v>
      </c>
      <c r="H11804">
        <v>-0.37034585947561671</v>
      </c>
      <c r="I11804">
        <v>0.27068850957531543</v>
      </c>
      <c r="J11804">
        <v>-0.19625069432268213</v>
      </c>
    </row>
    <row r="11805" spans="1:10" x14ac:dyDescent="0.2">
      <c r="A11805">
        <v>35250120</v>
      </c>
      <c r="B11805">
        <v>379</v>
      </c>
      <c r="C11805">
        <v>3</v>
      </c>
      <c r="D11805">
        <v>4</v>
      </c>
      <c r="E11805">
        <v>1</v>
      </c>
      <c r="F11805">
        <v>4</v>
      </c>
      <c r="G11805">
        <v>-0.21947004927338387</v>
      </c>
      <c r="H11805">
        <v>0.1235135048279335</v>
      </c>
      <c r="I11805">
        <v>-1.118121361502602</v>
      </c>
      <c r="J11805">
        <v>0.25758689537052226</v>
      </c>
    </row>
    <row r="11806" spans="1:10" x14ac:dyDescent="0.2">
      <c r="A11806">
        <v>35250121</v>
      </c>
      <c r="B11806">
        <v>484</v>
      </c>
      <c r="C11806">
        <v>4</v>
      </c>
      <c r="D11806">
        <v>4</v>
      </c>
      <c r="E11806">
        <v>2</v>
      </c>
      <c r="F11806">
        <v>3</v>
      </c>
      <c r="G11806">
        <v>8.8430033511847639E-3</v>
      </c>
      <c r="H11806">
        <v>0.5206940088650619</v>
      </c>
      <c r="I11806">
        <v>-0.53255283777438622</v>
      </c>
      <c r="J11806">
        <v>-0.26059071742556789</v>
      </c>
    </row>
    <row r="11807" spans="1:10" x14ac:dyDescent="0.2">
      <c r="A11807">
        <v>35250122</v>
      </c>
      <c r="B11807">
        <v>385</v>
      </c>
      <c r="C11807">
        <v>2</v>
      </c>
      <c r="D11807">
        <v>2</v>
      </c>
      <c r="E11807">
        <v>5</v>
      </c>
      <c r="F11807">
        <v>3</v>
      </c>
      <c r="G11807">
        <v>-0.43613045706344472</v>
      </c>
      <c r="H11807">
        <v>-0.50725650969361991</v>
      </c>
      <c r="I11807">
        <v>0.83475562308055995</v>
      </c>
      <c r="J11807">
        <v>-0.28700073781985036</v>
      </c>
    </row>
    <row r="11808" spans="1:10" x14ac:dyDescent="0.2">
      <c r="A11808">
        <v>35250123</v>
      </c>
      <c r="B11808">
        <v>381</v>
      </c>
      <c r="C11808">
        <v>2</v>
      </c>
      <c r="D11808">
        <v>1</v>
      </c>
      <c r="E11808">
        <v>3</v>
      </c>
      <c r="F11808">
        <v>4</v>
      </c>
      <c r="G11808">
        <v>-0.50555369904342229</v>
      </c>
      <c r="H11808">
        <v>-0.83737601150257768</v>
      </c>
      <c r="I11808">
        <v>-0.10021456576992278</v>
      </c>
      <c r="J11808">
        <v>7.4014284803266273E-2</v>
      </c>
    </row>
    <row r="11809" spans="1:10" x14ac:dyDescent="0.2">
      <c r="A11809">
        <v>35250124</v>
      </c>
      <c r="B11809">
        <v>511</v>
      </c>
      <c r="C11809">
        <v>3</v>
      </c>
      <c r="D11809">
        <v>4</v>
      </c>
      <c r="E11809">
        <v>3</v>
      </c>
      <c r="F11809">
        <v>4</v>
      </c>
      <c r="G11809">
        <v>-0.39786373230250055</v>
      </c>
      <c r="H11809">
        <v>0.1777432851441052</v>
      </c>
      <c r="I11809">
        <v>-0.30122072530365818</v>
      </c>
      <c r="J11809">
        <v>0.37883002993118658</v>
      </c>
    </row>
    <row r="11810" spans="1:10" x14ac:dyDescent="0.2">
      <c r="A11810">
        <v>35250125</v>
      </c>
      <c r="B11810">
        <v>306</v>
      </c>
      <c r="C11810">
        <v>3</v>
      </c>
      <c r="D11810">
        <v>1</v>
      </c>
      <c r="E11810">
        <v>4</v>
      </c>
      <c r="F11810">
        <v>2</v>
      </c>
      <c r="G11810">
        <v>-0.34460182952879914</v>
      </c>
      <c r="H11810">
        <v>-0.88465032454932091</v>
      </c>
      <c r="I11810">
        <v>0.12703033449770068</v>
      </c>
      <c r="J11810">
        <v>-0.50816472719200267</v>
      </c>
    </row>
    <row r="11811" spans="1:10" x14ac:dyDescent="0.2">
      <c r="A11811">
        <v>35250126</v>
      </c>
      <c r="B11811">
        <v>604</v>
      </c>
      <c r="C11811">
        <v>2</v>
      </c>
      <c r="D11811">
        <v>5</v>
      </c>
      <c r="E11811">
        <v>1</v>
      </c>
      <c r="F11811">
        <v>5</v>
      </c>
      <c r="G11811">
        <v>-0.40964888269119276</v>
      </c>
      <c r="H11811">
        <v>1.4165259794046834</v>
      </c>
      <c r="I11811">
        <v>-0.93081267800386591</v>
      </c>
      <c r="J11811">
        <v>0.88010087789851499</v>
      </c>
    </row>
    <row r="11812" spans="1:10" x14ac:dyDescent="0.2">
      <c r="A11812">
        <v>35250127</v>
      </c>
      <c r="B11812">
        <v>1362</v>
      </c>
      <c r="C11812">
        <v>2</v>
      </c>
      <c r="D11812">
        <v>4</v>
      </c>
      <c r="E11812">
        <v>1</v>
      </c>
      <c r="F11812">
        <v>5</v>
      </c>
      <c r="G11812">
        <v>-0.63167269642140356</v>
      </c>
      <c r="H11812">
        <v>4.1534156400616362E-2</v>
      </c>
      <c r="I11812">
        <v>-0.89099218028189076</v>
      </c>
      <c r="J11812">
        <v>0.96479577331202981</v>
      </c>
    </row>
    <row r="11813" spans="1:10" x14ac:dyDescent="0.2">
      <c r="A11813">
        <v>35250128</v>
      </c>
      <c r="B11813">
        <v>430</v>
      </c>
      <c r="C11813">
        <v>1</v>
      </c>
      <c r="D11813">
        <v>2</v>
      </c>
      <c r="E11813">
        <v>2</v>
      </c>
      <c r="F11813">
        <v>4</v>
      </c>
      <c r="G11813">
        <v>-1.0178458013755831</v>
      </c>
      <c r="H11813">
        <v>-0.68912372963388169</v>
      </c>
      <c r="I11813">
        <v>-0.62615823190992392</v>
      </c>
      <c r="J11813">
        <v>0.42190242165097819</v>
      </c>
    </row>
    <row r="11814" spans="1:10" x14ac:dyDescent="0.2">
      <c r="A11814">
        <v>35250129</v>
      </c>
      <c r="B11814">
        <v>381</v>
      </c>
      <c r="C11814">
        <v>1</v>
      </c>
      <c r="D11814">
        <v>2</v>
      </c>
      <c r="E11814">
        <v>2</v>
      </c>
      <c r="F11814">
        <v>4</v>
      </c>
      <c r="G11814">
        <v>-0.8109321239534768</v>
      </c>
      <c r="H11814">
        <v>-0.58587997199946706</v>
      </c>
      <c r="I11814">
        <v>-0.38387299748803</v>
      </c>
      <c r="J11814">
        <v>0.12696323314515956</v>
      </c>
    </row>
    <row r="11815" spans="1:10" x14ac:dyDescent="0.2">
      <c r="A11815">
        <v>35250130</v>
      </c>
      <c r="B11815">
        <v>329</v>
      </c>
      <c r="C11815">
        <v>2</v>
      </c>
      <c r="D11815">
        <v>2</v>
      </c>
      <c r="E11815">
        <v>3</v>
      </c>
      <c r="F11815">
        <v>4</v>
      </c>
      <c r="G11815">
        <v>-0.5179569326755844</v>
      </c>
      <c r="H11815">
        <v>-0.58480443993533371</v>
      </c>
      <c r="I11815">
        <v>-4.6925978650586189E-2</v>
      </c>
      <c r="J11815">
        <v>5.8266898272575501E-2</v>
      </c>
    </row>
    <row r="11816" spans="1:10" x14ac:dyDescent="0.2">
      <c r="A11816">
        <v>35250133</v>
      </c>
      <c r="B11816">
        <v>313</v>
      </c>
      <c r="C11816">
        <v>3</v>
      </c>
      <c r="D11816">
        <v>2</v>
      </c>
      <c r="E11816">
        <v>5</v>
      </c>
      <c r="F11816">
        <v>4</v>
      </c>
      <c r="G11816">
        <v>-8.5990430824877562E-2</v>
      </c>
      <c r="H11816">
        <v>-0.67739807586222289</v>
      </c>
      <c r="I11816">
        <v>26.907065128142271</v>
      </c>
      <c r="J11816">
        <v>1.237021491031276E-2</v>
      </c>
    </row>
    <row r="11817" spans="1:10" x14ac:dyDescent="0.2">
      <c r="A11817">
        <v>35250134</v>
      </c>
      <c r="B11817">
        <v>775</v>
      </c>
      <c r="C11817">
        <v>2</v>
      </c>
      <c r="D11817">
        <v>2</v>
      </c>
      <c r="E11817">
        <v>5</v>
      </c>
      <c r="F11817">
        <v>3</v>
      </c>
      <c r="G11817">
        <v>-0.4245703379556347</v>
      </c>
      <c r="H11817">
        <v>-0.5871926706867433</v>
      </c>
      <c r="I11817">
        <v>1.2816985164748342</v>
      </c>
      <c r="J11817">
        <v>-0.30054839962822688</v>
      </c>
    </row>
    <row r="11818" spans="1:10" x14ac:dyDescent="0.2">
      <c r="A11818">
        <v>35250135</v>
      </c>
      <c r="B11818">
        <v>851</v>
      </c>
      <c r="C11818">
        <v>2</v>
      </c>
      <c r="D11818">
        <v>3</v>
      </c>
      <c r="E11818">
        <v>2</v>
      </c>
      <c r="F11818">
        <v>4</v>
      </c>
      <c r="G11818">
        <v>-0.44274258319563076</v>
      </c>
      <c r="H11818">
        <v>-0.11000546967741914</v>
      </c>
      <c r="I11818">
        <v>-0.43515213662732566</v>
      </c>
      <c r="J11818">
        <v>4.3646189118047921E-3</v>
      </c>
    </row>
    <row r="11819" spans="1:10" x14ac:dyDescent="0.2">
      <c r="A11819">
        <v>35250136</v>
      </c>
      <c r="B11819">
        <v>371</v>
      </c>
      <c r="C11819">
        <v>2</v>
      </c>
      <c r="D11819">
        <v>2</v>
      </c>
      <c r="E11819">
        <v>5</v>
      </c>
      <c r="F11819">
        <v>2</v>
      </c>
      <c r="G11819">
        <v>-0.50273066207686579</v>
      </c>
      <c r="H11819">
        <v>-0.57324334734834603</v>
      </c>
      <c r="I11819">
        <v>1.0055216644702225</v>
      </c>
      <c r="J11819">
        <v>-0.58947263069132916</v>
      </c>
    </row>
    <row r="11820" spans="1:10" x14ac:dyDescent="0.2">
      <c r="A11820">
        <v>35250137</v>
      </c>
      <c r="B11820">
        <v>414</v>
      </c>
      <c r="C11820">
        <v>3</v>
      </c>
      <c r="D11820">
        <v>1</v>
      </c>
      <c r="E11820">
        <v>4</v>
      </c>
      <c r="F11820">
        <v>3</v>
      </c>
      <c r="G11820">
        <v>-0.30497938155749466</v>
      </c>
      <c r="H11820">
        <v>-1.0899287799030715</v>
      </c>
      <c r="I11820">
        <v>0.49928622895776115</v>
      </c>
      <c r="J11820">
        <v>-0.35322244688780713</v>
      </c>
    </row>
    <row r="11821" spans="1:10" x14ac:dyDescent="0.2">
      <c r="A11821">
        <v>35250144</v>
      </c>
      <c r="B11821">
        <v>1001</v>
      </c>
      <c r="C11821">
        <v>2</v>
      </c>
      <c r="D11821">
        <v>1</v>
      </c>
      <c r="E11821">
        <v>2</v>
      </c>
      <c r="F11821">
        <v>3</v>
      </c>
      <c r="G11821">
        <v>-0.62557972115665139</v>
      </c>
      <c r="H11821">
        <v>-0.89281053598023563</v>
      </c>
      <c r="I11821">
        <v>-0.39848113632271598</v>
      </c>
      <c r="J11821">
        <v>-0.19244582654081077</v>
      </c>
    </row>
    <row r="11822" spans="1:10" x14ac:dyDescent="0.2">
      <c r="A11822">
        <v>35250145</v>
      </c>
      <c r="B11822">
        <v>359</v>
      </c>
      <c r="C11822">
        <v>2</v>
      </c>
      <c r="D11822">
        <v>1</v>
      </c>
      <c r="E11822">
        <v>4</v>
      </c>
      <c r="F11822">
        <v>3</v>
      </c>
      <c r="G11822">
        <v>-0.46616349151308883</v>
      </c>
      <c r="H11822">
        <v>-1.3526504217149142</v>
      </c>
      <c r="I11822">
        <v>0.38105301087162025</v>
      </c>
      <c r="J11822">
        <v>-0.22047404592959965</v>
      </c>
    </row>
    <row r="11823" spans="1:10" x14ac:dyDescent="0.2">
      <c r="A11823">
        <v>35250146</v>
      </c>
      <c r="B11823">
        <v>829</v>
      </c>
      <c r="C11823">
        <v>2</v>
      </c>
      <c r="D11823">
        <v>1</v>
      </c>
      <c r="E11823">
        <v>4</v>
      </c>
      <c r="F11823">
        <v>2</v>
      </c>
      <c r="G11823">
        <v>-0.43784569422904762</v>
      </c>
      <c r="H11823">
        <v>-1.2349346056558486</v>
      </c>
      <c r="I11823">
        <v>0.21953107814486356</v>
      </c>
      <c r="J11823">
        <v>-0.50869927148819305</v>
      </c>
    </row>
    <row r="11824" spans="1:10" x14ac:dyDescent="0.2">
      <c r="A11824">
        <v>35250147</v>
      </c>
      <c r="B11824">
        <v>431</v>
      </c>
      <c r="C11824">
        <v>3</v>
      </c>
      <c r="D11824">
        <v>1</v>
      </c>
      <c r="E11824">
        <v>5</v>
      </c>
      <c r="F11824">
        <v>2</v>
      </c>
      <c r="G11824">
        <v>-0.28866994788990324</v>
      </c>
      <c r="H11824">
        <v>-0.88764629337154377</v>
      </c>
      <c r="I11824">
        <v>1.0985509960212823</v>
      </c>
      <c r="J11824">
        <v>-0.70811533487021516</v>
      </c>
    </row>
    <row r="11825" spans="1:10" x14ac:dyDescent="0.2">
      <c r="A11825">
        <v>35250148</v>
      </c>
      <c r="B11825">
        <v>450</v>
      </c>
      <c r="C11825">
        <v>3</v>
      </c>
      <c r="D11825">
        <v>1</v>
      </c>
      <c r="E11825">
        <v>3</v>
      </c>
      <c r="F11825">
        <v>2</v>
      </c>
      <c r="G11825">
        <v>-6.3018556104697601E-2</v>
      </c>
      <c r="H11825">
        <v>-0.82674361677822161</v>
      </c>
      <c r="I11825">
        <v>-9.3745853902698253E-2</v>
      </c>
      <c r="J11825">
        <v>-0.5642824454491443</v>
      </c>
    </row>
    <row r="11826" spans="1:10" x14ac:dyDescent="0.2">
      <c r="A11826">
        <v>35250149</v>
      </c>
      <c r="B11826">
        <v>604</v>
      </c>
      <c r="C11826">
        <v>2</v>
      </c>
      <c r="D11826">
        <v>1</v>
      </c>
      <c r="E11826">
        <v>3</v>
      </c>
      <c r="F11826">
        <v>3</v>
      </c>
      <c r="G11826">
        <v>-0.71798517085246638</v>
      </c>
      <c r="H11826">
        <v>-1.1705687954126391</v>
      </c>
      <c r="I11826">
        <v>-0.26949053098091907</v>
      </c>
      <c r="J11826">
        <v>-0.3053874234352959</v>
      </c>
    </row>
    <row r="11827" spans="1:10" x14ac:dyDescent="0.2">
      <c r="A11827">
        <v>35250150</v>
      </c>
      <c r="B11827">
        <v>462</v>
      </c>
      <c r="C11827">
        <v>4</v>
      </c>
      <c r="D11827">
        <v>1</v>
      </c>
      <c r="E11827">
        <v>5</v>
      </c>
      <c r="F11827">
        <v>1</v>
      </c>
      <c r="G11827">
        <v>6.6923694276110487E-2</v>
      </c>
      <c r="H11827">
        <v>-0.89324431686961514</v>
      </c>
      <c r="I11827">
        <v>2.0371849302351612</v>
      </c>
      <c r="J11827">
        <v>-0.86457258006778948</v>
      </c>
    </row>
    <row r="11828" spans="1:10" x14ac:dyDescent="0.2">
      <c r="A11828">
        <v>35250151</v>
      </c>
      <c r="B11828">
        <v>461</v>
      </c>
      <c r="C11828">
        <v>3</v>
      </c>
      <c r="D11828">
        <v>1</v>
      </c>
      <c r="E11828">
        <v>4</v>
      </c>
      <c r="F11828">
        <v>3</v>
      </c>
      <c r="G11828">
        <v>-0.3818606152408841</v>
      </c>
      <c r="H11828">
        <v>-1.41015269071767</v>
      </c>
      <c r="I11828">
        <v>0.42657742355707773</v>
      </c>
      <c r="J11828">
        <v>-0.38956533718301745</v>
      </c>
    </row>
    <row r="11829" spans="1:10" x14ac:dyDescent="0.2">
      <c r="A11829">
        <v>35250152</v>
      </c>
      <c r="B11829">
        <v>1408</v>
      </c>
      <c r="C11829">
        <v>3</v>
      </c>
      <c r="D11829">
        <v>1</v>
      </c>
      <c r="E11829">
        <v>5</v>
      </c>
      <c r="F11829">
        <v>2</v>
      </c>
      <c r="G11829">
        <v>-0.20148559772300598</v>
      </c>
      <c r="H11829">
        <v>-0.8514310839822512</v>
      </c>
      <c r="I11829">
        <v>0.67252569326528966</v>
      </c>
      <c r="J11829">
        <v>-0.50560372236852114</v>
      </c>
    </row>
    <row r="11830" spans="1:10" x14ac:dyDescent="0.2">
      <c r="A11830">
        <v>35250153</v>
      </c>
      <c r="B11830">
        <v>622</v>
      </c>
      <c r="C11830">
        <v>3</v>
      </c>
      <c r="D11830">
        <v>1</v>
      </c>
      <c r="E11830">
        <v>3</v>
      </c>
      <c r="F11830">
        <v>3</v>
      </c>
      <c r="G11830">
        <v>-0.24586240829245451</v>
      </c>
      <c r="H11830">
        <v>-1.212406880328484</v>
      </c>
      <c r="I11830">
        <v>-0.2554200935704718</v>
      </c>
      <c r="J11830">
        <v>-0.26921110788583785</v>
      </c>
    </row>
    <row r="11831" spans="1:10" x14ac:dyDescent="0.2">
      <c r="A11831">
        <v>35250156</v>
      </c>
      <c r="B11831">
        <v>418</v>
      </c>
      <c r="C11831">
        <v>2</v>
      </c>
      <c r="D11831">
        <v>1</v>
      </c>
      <c r="E11831">
        <v>3</v>
      </c>
      <c r="F11831">
        <v>3</v>
      </c>
      <c r="G11831">
        <v>-0.66696540006065674</v>
      </c>
      <c r="H11831">
        <v>-0.98750299345679893</v>
      </c>
      <c r="I11831">
        <v>-0.14575190490114776</v>
      </c>
      <c r="J11831">
        <v>-0.20979039685334455</v>
      </c>
    </row>
    <row r="11832" spans="1:10" x14ac:dyDescent="0.2">
      <c r="A11832">
        <v>35250158</v>
      </c>
      <c r="B11832">
        <v>526</v>
      </c>
      <c r="C11832">
        <v>2</v>
      </c>
      <c r="D11832">
        <v>1</v>
      </c>
      <c r="E11832">
        <v>1</v>
      </c>
      <c r="F11832">
        <v>2</v>
      </c>
      <c r="G11832">
        <v>-0.70308403898242033</v>
      </c>
      <c r="H11832">
        <v>-0.95615728843487824</v>
      </c>
      <c r="I11832">
        <v>-0.76695576068190086</v>
      </c>
      <c r="J11832">
        <v>-0.51465566910498195</v>
      </c>
    </row>
    <row r="11833" spans="1:10" x14ac:dyDescent="0.2">
      <c r="A11833">
        <v>35250159</v>
      </c>
      <c r="B11833">
        <v>481</v>
      </c>
      <c r="C11833">
        <v>1</v>
      </c>
      <c r="D11833">
        <v>1</v>
      </c>
      <c r="E11833">
        <v>3</v>
      </c>
      <c r="F11833">
        <v>3</v>
      </c>
      <c r="G11833">
        <v>-0.82913341889342185</v>
      </c>
      <c r="H11833">
        <v>-1.3617406573510762</v>
      </c>
      <c r="I11833">
        <v>-7.1032223429619873E-2</v>
      </c>
      <c r="J11833">
        <v>-0.2874136854042626</v>
      </c>
    </row>
    <row r="11834" spans="1:10" x14ac:dyDescent="0.2">
      <c r="A11834">
        <v>35250160</v>
      </c>
      <c r="B11834">
        <v>401</v>
      </c>
      <c r="C11834">
        <v>1</v>
      </c>
      <c r="D11834">
        <v>1</v>
      </c>
      <c r="E11834">
        <v>3</v>
      </c>
      <c r="F11834">
        <v>3</v>
      </c>
      <c r="G11834">
        <v>-0.82107993663664625</v>
      </c>
      <c r="H11834">
        <v>-1.3336977076033967</v>
      </c>
      <c r="I11834">
        <v>-2.373092110266084E-2</v>
      </c>
      <c r="J11834">
        <v>-0.26853317888696615</v>
      </c>
    </row>
    <row r="11835" spans="1:10" x14ac:dyDescent="0.2">
      <c r="A11835">
        <v>35250161</v>
      </c>
      <c r="B11835">
        <v>720</v>
      </c>
      <c r="C11835">
        <v>1</v>
      </c>
      <c r="D11835">
        <v>1</v>
      </c>
      <c r="E11835">
        <v>3</v>
      </c>
      <c r="F11835">
        <v>3</v>
      </c>
      <c r="G11835">
        <v>-0.81655742416563293</v>
      </c>
      <c r="H11835">
        <v>-1.1927828345884595</v>
      </c>
      <c r="I11835">
        <v>-0.15001007144626097</v>
      </c>
      <c r="J11835">
        <v>-0.23260271437675833</v>
      </c>
    </row>
    <row r="11836" spans="1:10" x14ac:dyDescent="0.2">
      <c r="A11836">
        <v>35250162</v>
      </c>
      <c r="B11836">
        <v>383</v>
      </c>
      <c r="C11836">
        <v>2</v>
      </c>
      <c r="D11836">
        <v>1</v>
      </c>
      <c r="E11836">
        <v>3</v>
      </c>
      <c r="F11836">
        <v>3</v>
      </c>
      <c r="G11836">
        <v>-0.57043027728700391</v>
      </c>
      <c r="H11836">
        <v>-1.2819774547495857</v>
      </c>
      <c r="I11836">
        <v>-4.7623249258674609E-2</v>
      </c>
      <c r="J11836">
        <v>-0.37070035451257088</v>
      </c>
    </row>
    <row r="11837" spans="1:10" x14ac:dyDescent="0.2">
      <c r="A11837">
        <v>35250163</v>
      </c>
      <c r="B11837">
        <v>550</v>
      </c>
      <c r="C11837">
        <v>3</v>
      </c>
      <c r="D11837">
        <v>1</v>
      </c>
      <c r="E11837">
        <v>5</v>
      </c>
      <c r="F11837">
        <v>3</v>
      </c>
      <c r="G11837">
        <v>-3.4966651197501732E-2</v>
      </c>
      <c r="H11837">
        <v>-1.0974964283689235</v>
      </c>
      <c r="I11837">
        <v>0.58820360467084265</v>
      </c>
      <c r="J11837">
        <v>-0.21919878403350454</v>
      </c>
    </row>
    <row r="11838" spans="1:10" x14ac:dyDescent="0.2">
      <c r="A11838">
        <v>35250164</v>
      </c>
      <c r="B11838">
        <v>548</v>
      </c>
      <c r="C11838">
        <v>5</v>
      </c>
      <c r="D11838">
        <v>3</v>
      </c>
      <c r="E11838">
        <v>5</v>
      </c>
      <c r="F11838">
        <v>2</v>
      </c>
      <c r="G11838">
        <v>0.90376981046224769</v>
      </c>
      <c r="H11838">
        <v>-0.37809128425385113</v>
      </c>
      <c r="I11838">
        <v>1.65267309531216</v>
      </c>
      <c r="J11838">
        <v>-0.64344093759913601</v>
      </c>
    </row>
    <row r="11839" spans="1:10" x14ac:dyDescent="0.2">
      <c r="A11839">
        <v>35250171</v>
      </c>
      <c r="B11839">
        <v>3814</v>
      </c>
      <c r="C11839">
        <v>2</v>
      </c>
      <c r="D11839">
        <v>1</v>
      </c>
      <c r="E11839">
        <v>1</v>
      </c>
      <c r="F11839">
        <v>3</v>
      </c>
      <c r="G11839">
        <v>-0.51197244043895451</v>
      </c>
      <c r="H11839">
        <v>-1.0421555954854806</v>
      </c>
      <c r="I11839">
        <v>-0.8209042546212153</v>
      </c>
      <c r="J11839">
        <v>-0.33870934917619272</v>
      </c>
    </row>
    <row r="11840" spans="1:10" x14ac:dyDescent="0.2">
      <c r="A11840">
        <v>35250172</v>
      </c>
      <c r="B11840">
        <v>510</v>
      </c>
      <c r="C11840">
        <v>2</v>
      </c>
      <c r="D11840">
        <v>2</v>
      </c>
      <c r="E11840">
        <v>2</v>
      </c>
      <c r="F11840">
        <v>4</v>
      </c>
      <c r="G11840">
        <v>-0.60784448622787535</v>
      </c>
      <c r="H11840">
        <v>-0.59521359935655971</v>
      </c>
      <c r="I11840">
        <v>-0.68259357545768395</v>
      </c>
      <c r="J11840">
        <v>-4.4630192771938804E-2</v>
      </c>
    </row>
    <row r="11841" spans="1:10" x14ac:dyDescent="0.2">
      <c r="A11841">
        <v>35250173</v>
      </c>
      <c r="B11841">
        <v>1551</v>
      </c>
      <c r="C11841">
        <v>2</v>
      </c>
      <c r="D11841">
        <v>1</v>
      </c>
      <c r="E11841">
        <v>2</v>
      </c>
      <c r="F11841">
        <v>3</v>
      </c>
      <c r="G11841">
        <v>-0.42868246473522875</v>
      </c>
      <c r="H11841">
        <v>-0.85870729925097433</v>
      </c>
      <c r="I11841">
        <v>-0.51497464713707075</v>
      </c>
      <c r="J11841">
        <v>-0.16235182977074658</v>
      </c>
    </row>
    <row r="11842" spans="1:10" x14ac:dyDescent="0.2">
      <c r="A11842">
        <v>35250174</v>
      </c>
      <c r="B11842">
        <v>2888</v>
      </c>
      <c r="C11842">
        <v>2</v>
      </c>
      <c r="D11842">
        <v>2</v>
      </c>
      <c r="E11842">
        <v>1</v>
      </c>
      <c r="F11842">
        <v>4</v>
      </c>
      <c r="G11842">
        <v>-0.71540449541337225</v>
      </c>
      <c r="H11842">
        <v>-0.47483223136552721</v>
      </c>
      <c r="I11842">
        <v>-0.7537411393079041</v>
      </c>
      <c r="J11842">
        <v>9.7740109158468688E-2</v>
      </c>
    </row>
    <row r="11843" spans="1:10" x14ac:dyDescent="0.2">
      <c r="A11843">
        <v>35250175</v>
      </c>
      <c r="B11843">
        <v>963</v>
      </c>
      <c r="C11843">
        <v>2</v>
      </c>
      <c r="D11843">
        <v>5</v>
      </c>
      <c r="E11843">
        <v>1</v>
      </c>
      <c r="F11843">
        <v>4</v>
      </c>
      <c r="G11843">
        <v>-0.63391640948657724</v>
      </c>
      <c r="H11843">
        <v>1.0876297062531703</v>
      </c>
      <c r="I11843">
        <v>-1.5310815003462255</v>
      </c>
      <c r="J11843">
        <v>0.66165921288047191</v>
      </c>
    </row>
    <row r="11844" spans="1:10" x14ac:dyDescent="0.2">
      <c r="A11844">
        <v>35250176</v>
      </c>
      <c r="B11844">
        <v>739</v>
      </c>
      <c r="C11844">
        <v>1</v>
      </c>
      <c r="D11844">
        <v>1</v>
      </c>
      <c r="E11844">
        <v>1</v>
      </c>
      <c r="F11844">
        <v>3</v>
      </c>
      <c r="G11844">
        <v>-1.14125683023485</v>
      </c>
      <c r="H11844">
        <v>-0.84232542483904282</v>
      </c>
      <c r="I11844">
        <v>-0.88881327430406076</v>
      </c>
      <c r="J11844">
        <v>-8.9459205005352621E-2</v>
      </c>
    </row>
    <row r="11845" spans="1:10" x14ac:dyDescent="0.2">
      <c r="A11845">
        <v>35250177</v>
      </c>
      <c r="B11845">
        <v>843</v>
      </c>
      <c r="C11845">
        <v>1</v>
      </c>
      <c r="D11845">
        <v>4</v>
      </c>
      <c r="E11845">
        <v>1</v>
      </c>
      <c r="F11845">
        <v>4</v>
      </c>
      <c r="G11845">
        <v>-0.84590571018273575</v>
      </c>
      <c r="H11845">
        <v>0.44762320315906678</v>
      </c>
      <c r="I11845">
        <v>-1.038321396853638</v>
      </c>
      <c r="J11845">
        <v>0.27583994279676038</v>
      </c>
    </row>
    <row r="11846" spans="1:10" x14ac:dyDescent="0.2">
      <c r="A11846">
        <v>35250178</v>
      </c>
      <c r="B11846">
        <v>566</v>
      </c>
      <c r="C11846">
        <v>1</v>
      </c>
      <c r="D11846">
        <v>1</v>
      </c>
      <c r="E11846">
        <v>2</v>
      </c>
      <c r="F11846">
        <v>3</v>
      </c>
      <c r="G11846">
        <v>-0.8538447046143437</v>
      </c>
      <c r="H11846">
        <v>-1.1350115876745404</v>
      </c>
      <c r="I11846">
        <v>-0.54442732566937324</v>
      </c>
      <c r="J11846">
        <v>-0.38424299999560974</v>
      </c>
    </row>
    <row r="11847" spans="1:10" x14ac:dyDescent="0.2">
      <c r="A11847">
        <v>35250179</v>
      </c>
      <c r="B11847">
        <v>671</v>
      </c>
      <c r="C11847">
        <v>1</v>
      </c>
      <c r="D11847">
        <v>1</v>
      </c>
      <c r="E11847">
        <v>1</v>
      </c>
      <c r="F11847">
        <v>3</v>
      </c>
      <c r="G11847">
        <v>-1.2220998556092033</v>
      </c>
      <c r="H11847">
        <v>-1.0394080295765513</v>
      </c>
      <c r="I11847">
        <v>-0.73300937350604367</v>
      </c>
      <c r="J11847">
        <v>-0.27901821476118266</v>
      </c>
    </row>
    <row r="11848" spans="1:10" x14ac:dyDescent="0.2">
      <c r="A11848">
        <v>35250180</v>
      </c>
      <c r="B11848">
        <v>603</v>
      </c>
      <c r="C11848">
        <v>2</v>
      </c>
      <c r="D11848">
        <v>4</v>
      </c>
      <c r="E11848">
        <v>2</v>
      </c>
      <c r="F11848">
        <v>3</v>
      </c>
      <c r="G11848">
        <v>-0.74541781396215545</v>
      </c>
      <c r="H11848">
        <v>8.5248706814034805E-2</v>
      </c>
      <c r="I11848">
        <v>-0.39802893789746757</v>
      </c>
      <c r="J11848">
        <v>-0.36130514754026744</v>
      </c>
    </row>
    <row r="11849" spans="1:10" x14ac:dyDescent="0.2">
      <c r="A11849">
        <v>35250181</v>
      </c>
      <c r="B11849">
        <v>389</v>
      </c>
      <c r="C11849">
        <v>1</v>
      </c>
      <c r="D11849">
        <v>4</v>
      </c>
      <c r="E11849">
        <v>1</v>
      </c>
      <c r="F11849">
        <v>4</v>
      </c>
      <c r="G11849">
        <v>-0.84912715882543299</v>
      </c>
      <c r="H11849">
        <v>3.6582466144671352E-2</v>
      </c>
      <c r="I11849">
        <v>-0.90293360971248615</v>
      </c>
      <c r="J11849">
        <v>4.1223650149910945E-2</v>
      </c>
    </row>
    <row r="11850" spans="1:10" x14ac:dyDescent="0.2">
      <c r="A11850">
        <v>35250183</v>
      </c>
      <c r="B11850">
        <v>239</v>
      </c>
      <c r="C11850">
        <v>1</v>
      </c>
      <c r="D11850">
        <v>1</v>
      </c>
      <c r="E11850">
        <v>3</v>
      </c>
      <c r="F11850">
        <v>3</v>
      </c>
      <c r="G11850">
        <v>-0.84390954811490682</v>
      </c>
      <c r="H11850">
        <v>-1.0658184090822811</v>
      </c>
      <c r="I11850">
        <v>-0.28285363949437015</v>
      </c>
      <c r="J11850">
        <v>-0.3642135135775611</v>
      </c>
    </row>
    <row r="11851" spans="1:10" x14ac:dyDescent="0.2">
      <c r="A11851">
        <v>35250184</v>
      </c>
      <c r="B11851">
        <v>396</v>
      </c>
      <c r="C11851">
        <v>1</v>
      </c>
      <c r="D11851">
        <v>1</v>
      </c>
      <c r="E11851">
        <v>1</v>
      </c>
      <c r="F11851">
        <v>3</v>
      </c>
      <c r="G11851">
        <v>-0.78331709246425851</v>
      </c>
      <c r="H11851">
        <v>-0.95467809112491209</v>
      </c>
      <c r="I11851">
        <v>-1.1630332631090732</v>
      </c>
      <c r="J11851">
        <v>-0.26271262232959941</v>
      </c>
    </row>
    <row r="11852" spans="1:10" x14ac:dyDescent="0.2">
      <c r="A11852">
        <v>35250185</v>
      </c>
      <c r="B11852">
        <v>708</v>
      </c>
      <c r="C11852">
        <v>5</v>
      </c>
      <c r="D11852">
        <v>4</v>
      </c>
      <c r="E11852">
        <v>5</v>
      </c>
      <c r="F11852">
        <v>3</v>
      </c>
      <c r="G11852">
        <v>1.8146933794380073</v>
      </c>
      <c r="H11852">
        <v>8.8722039798213082E-2</v>
      </c>
      <c r="I11852">
        <v>2.0796293576764802</v>
      </c>
      <c r="J11852">
        <v>-0.21270706779027773</v>
      </c>
    </row>
    <row r="11853" spans="1:10" x14ac:dyDescent="0.2">
      <c r="A11853">
        <v>35250186</v>
      </c>
      <c r="B11853">
        <v>319</v>
      </c>
      <c r="C11853">
        <v>2</v>
      </c>
      <c r="D11853">
        <v>2</v>
      </c>
      <c r="E11853">
        <v>2</v>
      </c>
      <c r="F11853">
        <v>3</v>
      </c>
      <c r="G11853">
        <v>-0.72565750255867278</v>
      </c>
      <c r="H11853">
        <v>-0.66910740594359186</v>
      </c>
      <c r="I11853">
        <v>-0.59027429354068139</v>
      </c>
      <c r="J11853">
        <v>-0.35170247454038417</v>
      </c>
    </row>
    <row r="11854" spans="1:10" x14ac:dyDescent="0.2">
      <c r="A11854">
        <v>35250188</v>
      </c>
      <c r="B11854">
        <v>737</v>
      </c>
      <c r="C11854">
        <v>2</v>
      </c>
      <c r="D11854">
        <v>2</v>
      </c>
      <c r="E11854">
        <v>1</v>
      </c>
      <c r="F11854">
        <v>3</v>
      </c>
      <c r="G11854">
        <v>-0.42739853607869327</v>
      </c>
      <c r="H11854">
        <v>-0.65294485664743873</v>
      </c>
      <c r="I11854">
        <v>-0.91641099013066674</v>
      </c>
      <c r="J11854">
        <v>-9.505053199375707E-2</v>
      </c>
    </row>
    <row r="11855" spans="1:10" x14ac:dyDescent="0.2">
      <c r="A11855">
        <v>35250189</v>
      </c>
      <c r="B11855">
        <v>621</v>
      </c>
      <c r="C11855">
        <v>1</v>
      </c>
      <c r="D11855">
        <v>1</v>
      </c>
      <c r="E11855">
        <v>1</v>
      </c>
      <c r="F11855">
        <v>3</v>
      </c>
      <c r="G11855">
        <v>-0.77568849452814581</v>
      </c>
      <c r="H11855">
        <v>-1.2367643958006451</v>
      </c>
      <c r="I11855">
        <v>-0.8822700846521182</v>
      </c>
      <c r="J11855">
        <v>-0.1776801788762227</v>
      </c>
    </row>
    <row r="11856" spans="1:10" x14ac:dyDescent="0.2">
      <c r="A11856">
        <v>35250190</v>
      </c>
      <c r="B11856">
        <v>457</v>
      </c>
      <c r="C11856">
        <v>1</v>
      </c>
      <c r="D11856">
        <v>3</v>
      </c>
      <c r="E11856">
        <v>2</v>
      </c>
      <c r="F11856">
        <v>4</v>
      </c>
      <c r="G11856">
        <v>-0.92534199687259844</v>
      </c>
      <c r="H11856">
        <v>-0.32328378824279458</v>
      </c>
      <c r="I11856">
        <v>-0.55942136371910967</v>
      </c>
      <c r="J11856">
        <v>2.9981448689219481E-2</v>
      </c>
    </row>
    <row r="11857" spans="1:10" x14ac:dyDescent="0.2">
      <c r="A11857">
        <v>35250191</v>
      </c>
      <c r="B11857">
        <v>739</v>
      </c>
      <c r="C11857">
        <v>2</v>
      </c>
      <c r="D11857">
        <v>3</v>
      </c>
      <c r="E11857">
        <v>1</v>
      </c>
      <c r="F11857">
        <v>3</v>
      </c>
      <c r="G11857">
        <v>-0.53219969236929165</v>
      </c>
      <c r="H11857">
        <v>-0.35740415080219579</v>
      </c>
      <c r="I11857">
        <v>-0.87853873372927938</v>
      </c>
      <c r="J11857">
        <v>-0.13873069820615111</v>
      </c>
    </row>
    <row r="11858" spans="1:10" x14ac:dyDescent="0.2">
      <c r="A11858">
        <v>35250192</v>
      </c>
      <c r="B11858">
        <v>1378</v>
      </c>
      <c r="C11858">
        <v>2</v>
      </c>
      <c r="D11858">
        <v>1</v>
      </c>
      <c r="E11858">
        <v>1</v>
      </c>
      <c r="F11858">
        <v>4</v>
      </c>
      <c r="G11858">
        <v>-0.58654865268038714</v>
      </c>
      <c r="H11858">
        <v>-0.80974249084675409</v>
      </c>
      <c r="I11858">
        <v>-1.1068711560849283</v>
      </c>
      <c r="J11858">
        <v>0.2640243482341571</v>
      </c>
    </row>
    <row r="11859" spans="1:10" x14ac:dyDescent="0.2">
      <c r="A11859">
        <v>35250193</v>
      </c>
      <c r="B11859">
        <v>350</v>
      </c>
      <c r="C11859">
        <v>2</v>
      </c>
      <c r="D11859">
        <v>1</v>
      </c>
      <c r="E11859">
        <v>3</v>
      </c>
      <c r="F11859">
        <v>3</v>
      </c>
      <c r="G11859">
        <v>-0.52141003586334222</v>
      </c>
      <c r="H11859">
        <v>-1.417606703326725</v>
      </c>
      <c r="I11859">
        <v>-0.29236542063286486</v>
      </c>
      <c r="J11859">
        <v>-0.38342502113698823</v>
      </c>
    </row>
    <row r="11860" spans="1:10" x14ac:dyDescent="0.2">
      <c r="A11860">
        <v>35250194</v>
      </c>
      <c r="B11860">
        <v>498</v>
      </c>
      <c r="C11860">
        <v>2</v>
      </c>
      <c r="D11860">
        <v>1</v>
      </c>
      <c r="E11860">
        <v>2</v>
      </c>
      <c r="F11860">
        <v>3</v>
      </c>
      <c r="G11860">
        <v>-0.68632452753538364</v>
      </c>
      <c r="H11860">
        <v>-1.0803497445248724</v>
      </c>
      <c r="I11860">
        <v>-0.49869509283387803</v>
      </c>
      <c r="J11860">
        <v>-0.22176342503330207</v>
      </c>
    </row>
    <row r="11861" spans="1:10" x14ac:dyDescent="0.2">
      <c r="A11861">
        <v>35250196</v>
      </c>
      <c r="B11861">
        <v>567</v>
      </c>
      <c r="C11861">
        <v>3</v>
      </c>
      <c r="D11861">
        <v>2</v>
      </c>
      <c r="E11861">
        <v>1</v>
      </c>
      <c r="F11861">
        <v>3</v>
      </c>
      <c r="G11861">
        <v>-0.25570371556832561</v>
      </c>
      <c r="H11861">
        <v>-0.47235206720019307</v>
      </c>
      <c r="I11861">
        <v>-0.87834153331466991</v>
      </c>
      <c r="J11861">
        <v>-0.15229998467158812</v>
      </c>
    </row>
    <row r="11862" spans="1:10" x14ac:dyDescent="0.2">
      <c r="A11862">
        <v>35250197</v>
      </c>
      <c r="B11862">
        <v>530</v>
      </c>
      <c r="C11862">
        <v>2</v>
      </c>
      <c r="D11862">
        <v>2</v>
      </c>
      <c r="E11862">
        <v>2</v>
      </c>
      <c r="F11862">
        <v>2</v>
      </c>
      <c r="G11862">
        <v>-0.63237363992057483</v>
      </c>
      <c r="H11862">
        <v>-0.68024235794792731</v>
      </c>
      <c r="I11862">
        <v>-0.61206903270108215</v>
      </c>
      <c r="J11862">
        <v>-0.43738291918423078</v>
      </c>
    </row>
    <row r="11863" spans="1:10" x14ac:dyDescent="0.2">
      <c r="A11863">
        <v>35250199</v>
      </c>
      <c r="B11863">
        <v>1228</v>
      </c>
      <c r="C11863">
        <v>3</v>
      </c>
      <c r="D11863">
        <v>5</v>
      </c>
      <c r="E11863">
        <v>3</v>
      </c>
      <c r="F11863">
        <v>4</v>
      </c>
      <c r="G11863">
        <v>-1.0922780402051862E-2</v>
      </c>
      <c r="H11863">
        <v>0.75071713590849298</v>
      </c>
      <c r="I11863">
        <v>-0.25124745878020655</v>
      </c>
      <c r="J11863">
        <v>2.7702307333902915E-2</v>
      </c>
    </row>
    <row r="11864" spans="1:10" x14ac:dyDescent="0.2">
      <c r="A11864">
        <v>35250200</v>
      </c>
      <c r="B11864">
        <v>564</v>
      </c>
      <c r="C11864">
        <v>4</v>
      </c>
      <c r="D11864">
        <v>4</v>
      </c>
      <c r="E11864">
        <v>5</v>
      </c>
      <c r="F11864">
        <v>3</v>
      </c>
      <c r="G11864">
        <v>0.51817215761674085</v>
      </c>
      <c r="H11864">
        <v>-5.7917059851371466E-3</v>
      </c>
      <c r="I11864">
        <v>0.62006162203442683</v>
      </c>
      <c r="J11864">
        <v>-0.32782958137157048</v>
      </c>
    </row>
    <row r="11865" spans="1:10" x14ac:dyDescent="0.2">
      <c r="A11865">
        <v>35250201</v>
      </c>
      <c r="B11865">
        <v>280</v>
      </c>
      <c r="C11865">
        <v>3</v>
      </c>
      <c r="D11865">
        <v>3</v>
      </c>
      <c r="E11865">
        <v>5</v>
      </c>
      <c r="F11865">
        <v>3</v>
      </c>
      <c r="G11865">
        <v>-0.25591311770199238</v>
      </c>
      <c r="H11865">
        <v>-0.18432950873262108</v>
      </c>
      <c r="I11865">
        <v>0.85908081856700569</v>
      </c>
      <c r="J11865">
        <v>-0.21076090289874666</v>
      </c>
    </row>
    <row r="11866" spans="1:10" x14ac:dyDescent="0.2">
      <c r="A11866">
        <v>35250202</v>
      </c>
      <c r="B11866">
        <v>1132</v>
      </c>
      <c r="C11866">
        <v>4</v>
      </c>
      <c r="D11866">
        <v>5</v>
      </c>
      <c r="E11866">
        <v>1</v>
      </c>
      <c r="F11866">
        <v>4</v>
      </c>
      <c r="G11866">
        <v>0.33747018684583102</v>
      </c>
      <c r="H11866">
        <v>1.7656569137332045</v>
      </c>
      <c r="I11866">
        <v>-0.90394949498877797</v>
      </c>
      <c r="J11866">
        <v>0.42153320223710411</v>
      </c>
    </row>
    <row r="11867" spans="1:10" x14ac:dyDescent="0.2">
      <c r="A11867">
        <v>35250203</v>
      </c>
      <c r="B11867">
        <v>1162</v>
      </c>
      <c r="C11867">
        <v>3</v>
      </c>
      <c r="D11867">
        <v>5</v>
      </c>
      <c r="E11867">
        <v>2</v>
      </c>
      <c r="F11867">
        <v>4</v>
      </c>
      <c r="G11867">
        <v>-2.4287515301264134E-2</v>
      </c>
      <c r="H11867">
        <v>2.5459179421207154</v>
      </c>
      <c r="I11867">
        <v>-0.58441185089686454</v>
      </c>
      <c r="J11867">
        <v>0.30242824169235927</v>
      </c>
    </row>
    <row r="11868" spans="1:10" x14ac:dyDescent="0.2">
      <c r="A11868">
        <v>35250204</v>
      </c>
      <c r="B11868">
        <v>1020</v>
      </c>
      <c r="C11868">
        <v>2</v>
      </c>
      <c r="D11868">
        <v>5</v>
      </c>
      <c r="E11868">
        <v>1</v>
      </c>
      <c r="F11868">
        <v>4</v>
      </c>
      <c r="G11868">
        <v>-0.43621221660385112</v>
      </c>
      <c r="H11868">
        <v>3.5665311435646778</v>
      </c>
      <c r="I11868">
        <v>-0.92249974957527459</v>
      </c>
      <c r="J11868">
        <v>0.6648642061997958</v>
      </c>
    </row>
    <row r="11869" spans="1:10" x14ac:dyDescent="0.2">
      <c r="A11869">
        <v>35250205</v>
      </c>
      <c r="B11869">
        <v>287</v>
      </c>
      <c r="C11869">
        <v>2</v>
      </c>
      <c r="D11869">
        <v>2</v>
      </c>
      <c r="E11869">
        <v>3</v>
      </c>
      <c r="F11869">
        <v>4</v>
      </c>
      <c r="G11869">
        <v>-0.56987269469049207</v>
      </c>
      <c r="H11869">
        <v>-0.48918500119578046</v>
      </c>
      <c r="I11869">
        <v>-0.12284132867966799</v>
      </c>
      <c r="J11869">
        <v>-4.4937014487352434E-2</v>
      </c>
    </row>
    <row r="11870" spans="1:10" x14ac:dyDescent="0.2">
      <c r="A11870">
        <v>35250206</v>
      </c>
      <c r="B11870">
        <v>654</v>
      </c>
      <c r="C11870">
        <v>2</v>
      </c>
      <c r="D11870">
        <v>2</v>
      </c>
      <c r="E11870">
        <v>3</v>
      </c>
      <c r="F11870">
        <v>4</v>
      </c>
      <c r="G11870">
        <v>-0.40448612126937089</v>
      </c>
      <c r="H11870">
        <v>-0.52514660446960282</v>
      </c>
      <c r="I11870">
        <v>-8.1180654526432888E-2</v>
      </c>
      <c r="J11870">
        <v>0.28617819397370603</v>
      </c>
    </row>
    <row r="11871" spans="1:10" x14ac:dyDescent="0.2">
      <c r="A11871">
        <v>35250207</v>
      </c>
      <c r="B11871">
        <v>307</v>
      </c>
      <c r="C11871">
        <v>2</v>
      </c>
      <c r="D11871">
        <v>2</v>
      </c>
      <c r="E11871">
        <v>5</v>
      </c>
      <c r="F11871">
        <v>3</v>
      </c>
      <c r="G11871">
        <v>-0.67055789192473969</v>
      </c>
      <c r="H11871">
        <v>-0.68842255562077204</v>
      </c>
      <c r="I11871">
        <v>0.92384829462309548</v>
      </c>
      <c r="J11871">
        <v>-0.19661964819647659</v>
      </c>
    </row>
    <row r="11872" spans="1:10" x14ac:dyDescent="0.2">
      <c r="A11872">
        <v>35250208</v>
      </c>
      <c r="B11872">
        <v>393</v>
      </c>
      <c r="C11872">
        <v>3</v>
      </c>
      <c r="D11872">
        <v>2</v>
      </c>
      <c r="E11872">
        <v>5</v>
      </c>
      <c r="F11872">
        <v>2</v>
      </c>
      <c r="G11872">
        <v>-0.26883555929905978</v>
      </c>
      <c r="H11872">
        <v>-0.62417722473351411</v>
      </c>
      <c r="I11872">
        <v>1.7020773616263862</v>
      </c>
      <c r="J11872">
        <v>-0.57807571524356682</v>
      </c>
    </row>
    <row r="11873" spans="1:10" x14ac:dyDescent="0.2">
      <c r="A11873">
        <v>35250209</v>
      </c>
      <c r="B11873">
        <v>336</v>
      </c>
      <c r="C11873">
        <v>3</v>
      </c>
      <c r="D11873">
        <v>2</v>
      </c>
      <c r="E11873">
        <v>5</v>
      </c>
      <c r="F11873">
        <v>2</v>
      </c>
      <c r="G11873">
        <v>-0.19579616939068611</v>
      </c>
      <c r="H11873">
        <v>-0.57232777337402829</v>
      </c>
      <c r="I11873">
        <v>1.6396211446165045</v>
      </c>
      <c r="J11873">
        <v>-0.62452706963875038</v>
      </c>
    </row>
    <row r="11874" spans="1:10" x14ac:dyDescent="0.2">
      <c r="A11874">
        <v>35250210</v>
      </c>
      <c r="B11874">
        <v>447</v>
      </c>
      <c r="C11874">
        <v>3</v>
      </c>
      <c r="D11874">
        <v>2</v>
      </c>
      <c r="E11874">
        <v>4</v>
      </c>
      <c r="F11874">
        <v>3</v>
      </c>
      <c r="G11874">
        <v>-0.18518877865239872</v>
      </c>
      <c r="H11874">
        <v>-0.64721922408327037</v>
      </c>
      <c r="I11874">
        <v>0.52453723243115458</v>
      </c>
      <c r="J11874">
        <v>-0.32433708057943944</v>
      </c>
    </row>
    <row r="11875" spans="1:10" x14ac:dyDescent="0.2">
      <c r="A11875">
        <v>35250211</v>
      </c>
      <c r="B11875">
        <v>310</v>
      </c>
      <c r="C11875">
        <v>5</v>
      </c>
      <c r="D11875">
        <v>5</v>
      </c>
      <c r="E11875">
        <v>5</v>
      </c>
      <c r="F11875">
        <v>1</v>
      </c>
      <c r="G11875">
        <v>2.142256239805584</v>
      </c>
      <c r="H11875">
        <v>0.6304979423696736</v>
      </c>
      <c r="I11875">
        <v>4.4488410924388582</v>
      </c>
      <c r="J11875">
        <v>-0.76412756180880903</v>
      </c>
    </row>
    <row r="11876" spans="1:10" x14ac:dyDescent="0.2">
      <c r="A11876">
        <v>35250212</v>
      </c>
      <c r="B11876">
        <v>444</v>
      </c>
      <c r="C11876">
        <v>5</v>
      </c>
      <c r="D11876">
        <v>3</v>
      </c>
      <c r="E11876">
        <v>5</v>
      </c>
      <c r="F11876">
        <v>3</v>
      </c>
      <c r="G11876">
        <v>1.5150552753442361</v>
      </c>
      <c r="H11876">
        <v>-8.3336196083038369E-2</v>
      </c>
      <c r="I11876">
        <v>1.343099761467474</v>
      </c>
      <c r="J11876">
        <v>-0.14437567275537777</v>
      </c>
    </row>
    <row r="11877" spans="1:10" x14ac:dyDescent="0.2">
      <c r="A11877">
        <v>35250213</v>
      </c>
      <c r="B11877">
        <v>392</v>
      </c>
      <c r="C11877">
        <v>3</v>
      </c>
      <c r="D11877">
        <v>3</v>
      </c>
      <c r="E11877">
        <v>5</v>
      </c>
      <c r="F11877">
        <v>2</v>
      </c>
      <c r="G11877">
        <v>-0.400191958907267</v>
      </c>
      <c r="H11877">
        <v>-0.4173265006599246</v>
      </c>
      <c r="I11877">
        <v>1.8556713172959509</v>
      </c>
      <c r="J11877">
        <v>-0.70083664464049233</v>
      </c>
    </row>
    <row r="11878" spans="1:10" x14ac:dyDescent="0.2">
      <c r="A11878">
        <v>35250216</v>
      </c>
      <c r="B11878">
        <v>420</v>
      </c>
      <c r="C11878">
        <v>2</v>
      </c>
      <c r="D11878">
        <v>2</v>
      </c>
      <c r="E11878">
        <v>5</v>
      </c>
      <c r="F11878">
        <v>3</v>
      </c>
      <c r="G11878">
        <v>-0.44458867368582422</v>
      </c>
      <c r="H11878">
        <v>-0.52816694522706409</v>
      </c>
      <c r="I11878">
        <v>1.2914769954317555</v>
      </c>
      <c r="J11878">
        <v>-0.29991205295081469</v>
      </c>
    </row>
    <row r="11879" spans="1:10" x14ac:dyDescent="0.2">
      <c r="A11879">
        <v>35250217</v>
      </c>
      <c r="B11879">
        <v>660</v>
      </c>
      <c r="C11879">
        <v>3</v>
      </c>
      <c r="D11879">
        <v>5</v>
      </c>
      <c r="E11879">
        <v>2</v>
      </c>
      <c r="F11879">
        <v>3</v>
      </c>
      <c r="G11879">
        <v>-0.36020292919483476</v>
      </c>
      <c r="H11879">
        <v>1.415631655029314</v>
      </c>
      <c r="I11879">
        <v>-0.65396633906876112</v>
      </c>
      <c r="J11879">
        <v>-0.26953050586149951</v>
      </c>
    </row>
    <row r="11880" spans="1:10" x14ac:dyDescent="0.2">
      <c r="A11880">
        <v>35250218</v>
      </c>
      <c r="B11880">
        <v>598</v>
      </c>
      <c r="C11880">
        <v>4</v>
      </c>
      <c r="D11880">
        <v>4</v>
      </c>
      <c r="E11880">
        <v>2</v>
      </c>
      <c r="F11880">
        <v>4</v>
      </c>
      <c r="G11880">
        <v>0.19169796840785064</v>
      </c>
      <c r="H11880">
        <v>0.57765349728030257</v>
      </c>
      <c r="I11880">
        <v>-0.35328277059210417</v>
      </c>
      <c r="J11880">
        <v>0.37638430416717872</v>
      </c>
    </row>
    <row r="11881" spans="1:10" x14ac:dyDescent="0.2">
      <c r="A11881">
        <v>35250221</v>
      </c>
      <c r="B11881">
        <v>538</v>
      </c>
      <c r="C11881">
        <v>5</v>
      </c>
      <c r="D11881">
        <v>5</v>
      </c>
      <c r="E11881">
        <v>3</v>
      </c>
      <c r="F11881">
        <v>4</v>
      </c>
      <c r="G11881">
        <v>2.8863467443665418</v>
      </c>
      <c r="H11881">
        <v>0.90995851134122596</v>
      </c>
      <c r="I11881">
        <v>-7.5767845620212659E-2</v>
      </c>
      <c r="J11881">
        <v>0.22852158367133668</v>
      </c>
    </row>
    <row r="11882" spans="1:10" x14ac:dyDescent="0.2">
      <c r="A11882">
        <v>35250222</v>
      </c>
      <c r="B11882">
        <v>498</v>
      </c>
      <c r="C11882">
        <v>4</v>
      </c>
      <c r="D11882">
        <v>3</v>
      </c>
      <c r="E11882">
        <v>5</v>
      </c>
      <c r="F11882">
        <v>3</v>
      </c>
      <c r="G11882">
        <v>0.28249728257993678</v>
      </c>
      <c r="H11882">
        <v>-0.40860481341358312</v>
      </c>
      <c r="I11882">
        <v>1.4281504082640857</v>
      </c>
      <c r="J11882">
        <v>-0.39562731903929493</v>
      </c>
    </row>
    <row r="11883" spans="1:10" x14ac:dyDescent="0.2">
      <c r="A11883">
        <v>35250223</v>
      </c>
      <c r="B11883">
        <v>479</v>
      </c>
      <c r="C11883">
        <v>4</v>
      </c>
      <c r="D11883">
        <v>3</v>
      </c>
      <c r="E11883">
        <v>5</v>
      </c>
      <c r="F11883">
        <v>1</v>
      </c>
      <c r="G11883">
        <v>1.2173021127787037E-2</v>
      </c>
      <c r="H11883">
        <v>-0.26732053744572415</v>
      </c>
      <c r="I11883">
        <v>1.4628833539646495</v>
      </c>
      <c r="J11883">
        <v>-0.73943281191385235</v>
      </c>
    </row>
    <row r="11884" spans="1:10" x14ac:dyDescent="0.2">
      <c r="A11884">
        <v>35250224</v>
      </c>
      <c r="B11884">
        <v>401</v>
      </c>
      <c r="C11884">
        <v>5</v>
      </c>
      <c r="D11884">
        <v>5</v>
      </c>
      <c r="E11884">
        <v>4</v>
      </c>
      <c r="F11884">
        <v>4</v>
      </c>
      <c r="G11884">
        <v>0.90693130584733206</v>
      </c>
      <c r="H11884">
        <v>1.2327289775552299</v>
      </c>
      <c r="I11884">
        <v>0.10980442933206778</v>
      </c>
      <c r="J11884">
        <v>0.39209338614255324</v>
      </c>
    </row>
    <row r="11885" spans="1:10" x14ac:dyDescent="0.2">
      <c r="A11885">
        <v>35250225</v>
      </c>
      <c r="B11885">
        <v>374</v>
      </c>
      <c r="C11885">
        <v>3</v>
      </c>
      <c r="D11885">
        <v>3</v>
      </c>
      <c r="E11885">
        <v>5</v>
      </c>
      <c r="F11885">
        <v>2</v>
      </c>
      <c r="G11885">
        <v>-0.1921917534488167</v>
      </c>
      <c r="H11885">
        <v>-0.41480349290755775</v>
      </c>
      <c r="I11885">
        <v>1.2572048980673649</v>
      </c>
      <c r="J11885">
        <v>-0.44408758192651976</v>
      </c>
    </row>
    <row r="11886" spans="1:10" x14ac:dyDescent="0.2">
      <c r="A11886">
        <v>35250226</v>
      </c>
      <c r="B11886">
        <v>514</v>
      </c>
      <c r="C11886">
        <v>5</v>
      </c>
      <c r="D11886">
        <v>4</v>
      </c>
      <c r="E11886">
        <v>5</v>
      </c>
      <c r="F11886">
        <v>3</v>
      </c>
      <c r="G11886">
        <v>2.8182732204440324</v>
      </c>
      <c r="H11886">
        <v>0.53847901836406897</v>
      </c>
      <c r="I11886">
        <v>2.2984630606810668</v>
      </c>
      <c r="J11886">
        <v>-0.32911932614684847</v>
      </c>
    </row>
    <row r="11887" spans="1:10" x14ac:dyDescent="0.2">
      <c r="A11887">
        <v>35250227</v>
      </c>
      <c r="B11887">
        <v>551</v>
      </c>
      <c r="C11887">
        <v>5</v>
      </c>
      <c r="D11887">
        <v>5</v>
      </c>
      <c r="E11887">
        <v>4</v>
      </c>
      <c r="F11887">
        <v>3</v>
      </c>
      <c r="G11887">
        <v>1.5043235821192491</v>
      </c>
      <c r="H11887">
        <v>1.9676462012455196</v>
      </c>
      <c r="I11887">
        <v>0.50686242313957142</v>
      </c>
      <c r="J11887">
        <v>-8.1738613621502032E-2</v>
      </c>
    </row>
    <row r="11888" spans="1:10" x14ac:dyDescent="0.2">
      <c r="A11888">
        <v>35250230</v>
      </c>
      <c r="B11888">
        <v>454</v>
      </c>
      <c r="C11888">
        <v>4</v>
      </c>
      <c r="D11888">
        <v>4</v>
      </c>
      <c r="E11888">
        <v>5</v>
      </c>
      <c r="F11888">
        <v>2</v>
      </c>
      <c r="G11888">
        <v>0.29713431357991149</v>
      </c>
      <c r="H11888">
        <v>0.34199660600519366</v>
      </c>
      <c r="I11888">
        <v>1.3280398527060919</v>
      </c>
      <c r="J11888">
        <v>-0.70345969940959463</v>
      </c>
    </row>
    <row r="11889" spans="1:10" x14ac:dyDescent="0.2">
      <c r="A11889">
        <v>35250231</v>
      </c>
      <c r="B11889">
        <v>685</v>
      </c>
      <c r="C11889">
        <v>2</v>
      </c>
      <c r="D11889">
        <v>3</v>
      </c>
      <c r="E11889">
        <v>5</v>
      </c>
      <c r="F11889">
        <v>3</v>
      </c>
      <c r="G11889">
        <v>-0.42377012470121184</v>
      </c>
      <c r="H11889">
        <v>-0.27983814074924923</v>
      </c>
      <c r="I11889">
        <v>1.3026407848133905</v>
      </c>
      <c r="J11889">
        <v>-0.16644996284944713</v>
      </c>
    </row>
    <row r="11890" spans="1:10" x14ac:dyDescent="0.2">
      <c r="A11890">
        <v>35250232</v>
      </c>
      <c r="B11890">
        <v>914</v>
      </c>
      <c r="C11890">
        <v>1</v>
      </c>
      <c r="D11890">
        <v>5</v>
      </c>
      <c r="E11890">
        <v>3</v>
      </c>
      <c r="F11890">
        <v>5</v>
      </c>
      <c r="G11890">
        <v>-0.84955766346025885</v>
      </c>
      <c r="H11890">
        <v>4.4285397343479893</v>
      </c>
      <c r="I11890">
        <v>-0.27406928257964552</v>
      </c>
      <c r="J11890">
        <v>0.82930118369452965</v>
      </c>
    </row>
    <row r="11891" spans="1:10" x14ac:dyDescent="0.2">
      <c r="A11891">
        <v>35250233</v>
      </c>
      <c r="B11891">
        <v>534</v>
      </c>
      <c r="C11891">
        <v>3</v>
      </c>
      <c r="D11891">
        <v>4</v>
      </c>
      <c r="E11891">
        <v>5</v>
      </c>
      <c r="F11891">
        <v>3</v>
      </c>
      <c r="G11891">
        <v>-0.13289339871696992</v>
      </c>
      <c r="H11891">
        <v>0.42769440758454935</v>
      </c>
      <c r="I11891">
        <v>2.4195580282396003</v>
      </c>
      <c r="J11891">
        <v>-6.9773606566208152E-2</v>
      </c>
    </row>
    <row r="11892" spans="1:10" x14ac:dyDescent="0.2">
      <c r="A11892">
        <v>35250234</v>
      </c>
      <c r="B11892">
        <v>381</v>
      </c>
      <c r="C11892">
        <v>2</v>
      </c>
      <c r="D11892">
        <v>4</v>
      </c>
      <c r="E11892">
        <v>4</v>
      </c>
      <c r="F11892">
        <v>4</v>
      </c>
      <c r="G11892">
        <v>-0.66577395242395276</v>
      </c>
      <c r="H11892">
        <v>0.37011593999183634</v>
      </c>
      <c r="I11892">
        <v>0.20655346618555137</v>
      </c>
      <c r="J11892">
        <v>0.21050726418693094</v>
      </c>
    </row>
    <row r="11893" spans="1:10" x14ac:dyDescent="0.2">
      <c r="A11893">
        <v>35250238</v>
      </c>
      <c r="B11893">
        <v>999</v>
      </c>
      <c r="C11893">
        <v>3</v>
      </c>
      <c r="D11893">
        <v>5</v>
      </c>
      <c r="E11893">
        <v>2</v>
      </c>
      <c r="F11893">
        <v>5</v>
      </c>
      <c r="G11893">
        <v>-5.687467704885768E-2</v>
      </c>
      <c r="H11893">
        <v>2.537571237735472</v>
      </c>
      <c r="I11893">
        <v>-0.50157008886573939</v>
      </c>
      <c r="J11893">
        <v>2.2490063496763737</v>
      </c>
    </row>
    <row r="11894" spans="1:10" x14ac:dyDescent="0.2">
      <c r="A11894">
        <v>35250239</v>
      </c>
      <c r="B11894">
        <v>487</v>
      </c>
      <c r="C11894">
        <v>1</v>
      </c>
      <c r="D11894">
        <v>5</v>
      </c>
      <c r="E11894">
        <v>3</v>
      </c>
      <c r="F11894">
        <v>5</v>
      </c>
      <c r="G11894">
        <v>-1.7896194446990374</v>
      </c>
      <c r="H11894">
        <v>2.2625523976115969</v>
      </c>
      <c r="I11894">
        <v>-9.3001492740925062E-3</v>
      </c>
      <c r="J11894">
        <v>2.0229408834010858</v>
      </c>
    </row>
    <row r="11895" spans="1:10" x14ac:dyDescent="0.2">
      <c r="A11895">
        <v>35250240</v>
      </c>
      <c r="B11895">
        <v>638</v>
      </c>
      <c r="C11895">
        <v>5</v>
      </c>
      <c r="D11895">
        <v>5</v>
      </c>
      <c r="E11895">
        <v>2</v>
      </c>
      <c r="F11895">
        <v>5</v>
      </c>
      <c r="G11895">
        <v>0.96177388721239643</v>
      </c>
      <c r="H11895">
        <v>2.8556202094534715</v>
      </c>
      <c r="I11895">
        <v>-0.59103279817268917</v>
      </c>
      <c r="J11895">
        <v>1.6410430826612283</v>
      </c>
    </row>
    <row r="11896" spans="1:10" x14ac:dyDescent="0.2">
      <c r="A11896">
        <v>35250241</v>
      </c>
      <c r="B11896">
        <v>298</v>
      </c>
      <c r="C11896">
        <v>4</v>
      </c>
      <c r="D11896">
        <v>4</v>
      </c>
      <c r="E11896">
        <v>5</v>
      </c>
      <c r="F11896">
        <v>5</v>
      </c>
      <c r="G11896">
        <v>0.12656794056896581</v>
      </c>
      <c r="H11896">
        <v>3.6325308840665649E-2</v>
      </c>
      <c r="I11896">
        <v>0.95405087535149957</v>
      </c>
      <c r="J11896">
        <v>0.8202601759128485</v>
      </c>
    </row>
    <row r="11897" spans="1:10" x14ac:dyDescent="0.2">
      <c r="A11897">
        <v>35250242</v>
      </c>
      <c r="B11897">
        <v>0</v>
      </c>
    </row>
    <row r="11898" spans="1:10" x14ac:dyDescent="0.2">
      <c r="A11898">
        <v>35250243</v>
      </c>
      <c r="B11898">
        <v>1242</v>
      </c>
      <c r="C11898">
        <v>3</v>
      </c>
      <c r="D11898">
        <v>5</v>
      </c>
      <c r="E11898">
        <v>5</v>
      </c>
      <c r="F11898">
        <v>4</v>
      </c>
      <c r="G11898">
        <v>-0.30327639235317433</v>
      </c>
      <c r="H11898">
        <v>1.5441012520550355</v>
      </c>
      <c r="I11898">
        <v>0.615017481792274</v>
      </c>
      <c r="J11898">
        <v>-2.3333411294658435E-3</v>
      </c>
    </row>
    <row r="11899" spans="1:10" x14ac:dyDescent="0.2">
      <c r="A11899">
        <v>35250248</v>
      </c>
      <c r="B11899">
        <v>849</v>
      </c>
      <c r="C11899">
        <v>3</v>
      </c>
      <c r="D11899">
        <v>2</v>
      </c>
      <c r="E11899">
        <v>5</v>
      </c>
      <c r="F11899">
        <v>4</v>
      </c>
      <c r="G11899">
        <v>-0.40094134118845703</v>
      </c>
      <c r="H11899">
        <v>-0.54374749679610879</v>
      </c>
      <c r="I11899">
        <v>0.67443236567491449</v>
      </c>
      <c r="J11899">
        <v>2.2943025834609374E-2</v>
      </c>
    </row>
    <row r="11900" spans="1:10" x14ac:dyDescent="0.2">
      <c r="A11900">
        <v>35250249</v>
      </c>
      <c r="B11900">
        <v>539</v>
      </c>
      <c r="C11900">
        <v>5</v>
      </c>
      <c r="D11900">
        <v>4</v>
      </c>
      <c r="E11900">
        <v>5</v>
      </c>
      <c r="F11900">
        <v>3</v>
      </c>
      <c r="G11900">
        <v>2.2342896793124467</v>
      </c>
      <c r="H11900">
        <v>0.33835804691034044</v>
      </c>
      <c r="I11900">
        <v>2.0754057827590531</v>
      </c>
      <c r="J11900">
        <v>-0.28117421807255671</v>
      </c>
    </row>
    <row r="11901" spans="1:10" x14ac:dyDescent="0.2">
      <c r="A11901">
        <v>35250250</v>
      </c>
      <c r="B11901">
        <v>509</v>
      </c>
      <c r="C11901">
        <v>3</v>
      </c>
      <c r="D11901">
        <v>1</v>
      </c>
      <c r="E11901">
        <v>4</v>
      </c>
      <c r="F11901">
        <v>1</v>
      </c>
      <c r="G11901">
        <v>-0.3164735853013162</v>
      </c>
      <c r="H11901">
        <v>-0.82499644163160091</v>
      </c>
      <c r="I11901">
        <v>0.33592190047710557</v>
      </c>
      <c r="J11901">
        <v>-0.76075516583625791</v>
      </c>
    </row>
    <row r="11902" spans="1:10" x14ac:dyDescent="0.2">
      <c r="A11902">
        <v>35250251</v>
      </c>
      <c r="B11902">
        <v>358</v>
      </c>
      <c r="C11902">
        <v>5</v>
      </c>
      <c r="D11902">
        <v>5</v>
      </c>
      <c r="E11902">
        <v>1</v>
      </c>
      <c r="F11902">
        <v>4</v>
      </c>
      <c r="G11902">
        <v>1.2564697722722293</v>
      </c>
      <c r="H11902">
        <v>0.71206734503115854</v>
      </c>
      <c r="I11902">
        <v>-0.91218580281400019</v>
      </c>
      <c r="J11902">
        <v>-2.505216541620555E-2</v>
      </c>
    </row>
    <row r="11903" spans="1:10" x14ac:dyDescent="0.2">
      <c r="A11903">
        <v>35250254</v>
      </c>
      <c r="B11903">
        <v>622</v>
      </c>
      <c r="C11903">
        <v>5</v>
      </c>
      <c r="D11903">
        <v>4</v>
      </c>
      <c r="E11903">
        <v>5</v>
      </c>
      <c r="F11903">
        <v>2</v>
      </c>
      <c r="G11903">
        <v>1.4277778072580833</v>
      </c>
      <c r="H11903">
        <v>0.28777312829610824</v>
      </c>
      <c r="I11903">
        <v>0.56979106235275112</v>
      </c>
      <c r="J11903">
        <v>-0.42400113875802775</v>
      </c>
    </row>
    <row r="11904" spans="1:10" x14ac:dyDescent="0.2">
      <c r="A11904">
        <v>35250255</v>
      </c>
      <c r="B11904">
        <v>545</v>
      </c>
      <c r="C11904">
        <v>5</v>
      </c>
      <c r="D11904">
        <v>4</v>
      </c>
      <c r="E11904">
        <v>5</v>
      </c>
      <c r="F11904">
        <v>2</v>
      </c>
      <c r="G11904">
        <v>1.5729568329119477</v>
      </c>
      <c r="H11904">
        <v>0.28508297126133642</v>
      </c>
      <c r="I11904">
        <v>1.2971774899043778</v>
      </c>
      <c r="J11904">
        <v>-0.61772712613723268</v>
      </c>
    </row>
    <row r="11905" spans="1:10" x14ac:dyDescent="0.2">
      <c r="A11905">
        <v>35250256</v>
      </c>
      <c r="B11905">
        <v>632</v>
      </c>
      <c r="C11905">
        <v>5</v>
      </c>
      <c r="D11905">
        <v>2</v>
      </c>
      <c r="E11905">
        <v>5</v>
      </c>
      <c r="F11905">
        <v>1</v>
      </c>
      <c r="G11905">
        <v>0.67157485176025178</v>
      </c>
      <c r="H11905">
        <v>-0.56710638905001665</v>
      </c>
      <c r="I11905">
        <v>1.4543686720198106</v>
      </c>
      <c r="J11905">
        <v>-0.71350537340636722</v>
      </c>
    </row>
    <row r="11906" spans="1:10" x14ac:dyDescent="0.2">
      <c r="A11906">
        <v>35250257</v>
      </c>
      <c r="B11906">
        <v>600</v>
      </c>
      <c r="C11906">
        <v>5</v>
      </c>
      <c r="D11906">
        <v>5</v>
      </c>
      <c r="E11906">
        <v>5</v>
      </c>
      <c r="F11906">
        <v>3</v>
      </c>
      <c r="G11906">
        <v>2.4749486924472022</v>
      </c>
      <c r="H11906">
        <v>1.0644013533422116</v>
      </c>
      <c r="I11906">
        <v>1.413040592792012</v>
      </c>
      <c r="J11906">
        <v>-0.23392931023177094</v>
      </c>
    </row>
    <row r="11907" spans="1:10" x14ac:dyDescent="0.2">
      <c r="A11907">
        <v>35250258</v>
      </c>
      <c r="B11907">
        <v>794</v>
      </c>
      <c r="C11907">
        <v>5</v>
      </c>
      <c r="D11907">
        <v>4</v>
      </c>
      <c r="E11907">
        <v>5</v>
      </c>
      <c r="F11907">
        <v>2</v>
      </c>
      <c r="G11907">
        <v>1.9265619612419895</v>
      </c>
      <c r="H11907">
        <v>-2.0341318264926134E-2</v>
      </c>
      <c r="I11907">
        <v>3.004939963165925</v>
      </c>
      <c r="J11907">
        <v>-0.5286977792134504</v>
      </c>
    </row>
    <row r="11908" spans="1:10" x14ac:dyDescent="0.2">
      <c r="A11908">
        <v>35250259</v>
      </c>
      <c r="B11908">
        <v>479</v>
      </c>
      <c r="C11908">
        <v>4</v>
      </c>
      <c r="D11908">
        <v>2</v>
      </c>
      <c r="E11908">
        <v>5</v>
      </c>
      <c r="F11908">
        <v>3</v>
      </c>
      <c r="G11908">
        <v>0.21644983061764361</v>
      </c>
      <c r="H11908">
        <v>-0.59301928427335859</v>
      </c>
      <c r="I11908">
        <v>1.2088550310186297</v>
      </c>
      <c r="J11908">
        <v>-0.37375283140956939</v>
      </c>
    </row>
    <row r="11909" spans="1:10" x14ac:dyDescent="0.2">
      <c r="A11909">
        <v>35250260</v>
      </c>
      <c r="B11909">
        <v>581</v>
      </c>
      <c r="C11909">
        <v>5</v>
      </c>
      <c r="D11909">
        <v>5</v>
      </c>
      <c r="E11909">
        <v>5</v>
      </c>
      <c r="F11909">
        <v>2</v>
      </c>
      <c r="G11909">
        <v>2.000001100692498</v>
      </c>
      <c r="H11909">
        <v>0.90861285207588549</v>
      </c>
      <c r="I11909">
        <v>2.9434306377265971</v>
      </c>
      <c r="J11909">
        <v>-0.51593879295140843</v>
      </c>
    </row>
    <row r="11910" spans="1:10" x14ac:dyDescent="0.2">
      <c r="A11910">
        <v>35250261</v>
      </c>
      <c r="B11910">
        <v>484</v>
      </c>
      <c r="C11910">
        <v>5</v>
      </c>
      <c r="D11910">
        <v>5</v>
      </c>
      <c r="E11910">
        <v>5</v>
      </c>
      <c r="F11910">
        <v>3</v>
      </c>
      <c r="G11910">
        <v>2.0165430262061657</v>
      </c>
      <c r="H11910">
        <v>1.4707227749160905</v>
      </c>
      <c r="I11910">
        <v>1.0522666779304422</v>
      </c>
      <c r="J11910">
        <v>-0.3824722119083121</v>
      </c>
    </row>
    <row r="11911" spans="1:10" x14ac:dyDescent="0.2">
      <c r="A11911">
        <v>35250262</v>
      </c>
      <c r="B11911">
        <v>816</v>
      </c>
      <c r="C11911">
        <v>4</v>
      </c>
      <c r="D11911">
        <v>3</v>
      </c>
      <c r="E11911">
        <v>5</v>
      </c>
      <c r="F11911">
        <v>2</v>
      </c>
      <c r="G11911">
        <v>0.30502905454402535</v>
      </c>
      <c r="H11911">
        <v>-0.247401045170696</v>
      </c>
      <c r="I11911">
        <v>3.1413030983991819</v>
      </c>
      <c r="J11911">
        <v>-0.42066081313932141</v>
      </c>
    </row>
    <row r="11912" spans="1:10" x14ac:dyDescent="0.2">
      <c r="A11912">
        <v>35250263</v>
      </c>
      <c r="B11912">
        <v>889</v>
      </c>
      <c r="C11912">
        <v>2</v>
      </c>
      <c r="D11912">
        <v>1</v>
      </c>
      <c r="E11912">
        <v>4</v>
      </c>
      <c r="F11912">
        <v>3</v>
      </c>
      <c r="G11912">
        <v>-0.6557902235389238</v>
      </c>
      <c r="H11912">
        <v>-0.77372305136820752</v>
      </c>
      <c r="I11912">
        <v>0.32555568979940552</v>
      </c>
      <c r="J11912">
        <v>-0.26321408693441234</v>
      </c>
    </row>
    <row r="11913" spans="1:10" x14ac:dyDescent="0.2">
      <c r="A11913">
        <v>35250264</v>
      </c>
      <c r="B11913">
        <v>403</v>
      </c>
      <c r="C11913">
        <v>1</v>
      </c>
      <c r="D11913">
        <v>1</v>
      </c>
      <c r="E11913">
        <v>5</v>
      </c>
      <c r="F11913">
        <v>3</v>
      </c>
      <c r="G11913">
        <v>-0.79248734321171588</v>
      </c>
      <c r="H11913">
        <v>-1.169605806562017</v>
      </c>
      <c r="I11913">
        <v>0.60557023471240534</v>
      </c>
      <c r="J11913">
        <v>-0.36136735863349334</v>
      </c>
    </row>
    <row r="11914" spans="1:10" x14ac:dyDescent="0.2">
      <c r="A11914">
        <v>35250265</v>
      </c>
      <c r="B11914">
        <v>426</v>
      </c>
      <c r="C11914">
        <v>2</v>
      </c>
      <c r="D11914">
        <v>1</v>
      </c>
      <c r="E11914">
        <v>4</v>
      </c>
      <c r="F11914">
        <v>3</v>
      </c>
      <c r="G11914">
        <v>-0.45652151318207973</v>
      </c>
      <c r="H11914">
        <v>-1.1066559593265513</v>
      </c>
      <c r="I11914">
        <v>0.44275956479227629</v>
      </c>
      <c r="J11914">
        <v>-0.33951985725830974</v>
      </c>
    </row>
    <row r="11915" spans="1:10" x14ac:dyDescent="0.2">
      <c r="A11915">
        <v>35250266</v>
      </c>
      <c r="B11915">
        <v>404</v>
      </c>
      <c r="C11915">
        <v>3</v>
      </c>
      <c r="D11915">
        <v>3</v>
      </c>
      <c r="E11915">
        <v>5</v>
      </c>
      <c r="F11915">
        <v>2</v>
      </c>
      <c r="G11915">
        <v>-0.14659010184590709</v>
      </c>
      <c r="H11915">
        <v>-0.31277796640135996</v>
      </c>
      <c r="I11915">
        <v>1.4050562950805436</v>
      </c>
      <c r="J11915">
        <v>-0.57394680163489276</v>
      </c>
    </row>
    <row r="11916" spans="1:10" x14ac:dyDescent="0.2">
      <c r="A11916">
        <v>35250267</v>
      </c>
      <c r="B11916">
        <v>492</v>
      </c>
      <c r="C11916">
        <v>3</v>
      </c>
      <c r="D11916">
        <v>2</v>
      </c>
      <c r="E11916">
        <v>4</v>
      </c>
      <c r="F11916">
        <v>2</v>
      </c>
      <c r="G11916">
        <v>-0.31405512461483376</v>
      </c>
      <c r="H11916">
        <v>-0.71917564376687493</v>
      </c>
      <c r="I11916">
        <v>0.43499232081787176</v>
      </c>
      <c r="J11916">
        <v>-0.44995036198326599</v>
      </c>
    </row>
    <row r="11917" spans="1:10" x14ac:dyDescent="0.2">
      <c r="A11917">
        <v>35250269</v>
      </c>
      <c r="B11917">
        <v>266</v>
      </c>
      <c r="C11917">
        <v>2</v>
      </c>
      <c r="D11917">
        <v>1</v>
      </c>
      <c r="E11917">
        <v>5</v>
      </c>
      <c r="F11917">
        <v>2</v>
      </c>
      <c r="G11917">
        <v>-0.52971996618421024</v>
      </c>
      <c r="H11917">
        <v>-0.99142454233954824</v>
      </c>
      <c r="I11917">
        <v>1.2612534603342687</v>
      </c>
      <c r="J11917">
        <v>-0.44637831068350164</v>
      </c>
    </row>
    <row r="11918" spans="1:10" x14ac:dyDescent="0.2">
      <c r="A11918">
        <v>35250270</v>
      </c>
      <c r="B11918">
        <v>322</v>
      </c>
      <c r="C11918">
        <v>2</v>
      </c>
      <c r="D11918">
        <v>2</v>
      </c>
      <c r="E11918">
        <v>5</v>
      </c>
      <c r="F11918">
        <v>2</v>
      </c>
      <c r="G11918">
        <v>-0.64836686510653285</v>
      </c>
      <c r="H11918">
        <v>-0.59988656093380188</v>
      </c>
      <c r="I11918">
        <v>1.7165653467141713</v>
      </c>
      <c r="J11918">
        <v>-0.62124666065616696</v>
      </c>
    </row>
    <row r="11919" spans="1:10" x14ac:dyDescent="0.2">
      <c r="A11919">
        <v>35250271</v>
      </c>
      <c r="B11919">
        <v>331</v>
      </c>
      <c r="C11919">
        <v>3</v>
      </c>
      <c r="D11919">
        <v>2</v>
      </c>
      <c r="E11919">
        <v>5</v>
      </c>
      <c r="F11919">
        <v>2</v>
      </c>
      <c r="G11919">
        <v>-7.9714692456177016E-3</v>
      </c>
      <c r="H11919">
        <v>-0.64488437502612939</v>
      </c>
      <c r="I11919">
        <v>1.4304018920033501</v>
      </c>
      <c r="J11919">
        <v>-0.5248344057631098</v>
      </c>
    </row>
    <row r="11920" spans="1:10" x14ac:dyDescent="0.2">
      <c r="A11920">
        <v>35250272</v>
      </c>
      <c r="B11920">
        <v>417</v>
      </c>
      <c r="C11920">
        <v>5</v>
      </c>
      <c r="D11920">
        <v>3</v>
      </c>
      <c r="E11920">
        <v>5</v>
      </c>
      <c r="F11920">
        <v>2</v>
      </c>
      <c r="G11920">
        <v>1.3581468650686261</v>
      </c>
      <c r="H11920">
        <v>-0.15485616073808811</v>
      </c>
      <c r="I11920">
        <v>3.5116838452877293</v>
      </c>
      <c r="J11920">
        <v>-0.67858952996466559</v>
      </c>
    </row>
    <row r="11921" spans="1:10" x14ac:dyDescent="0.2">
      <c r="A11921">
        <v>35250273</v>
      </c>
      <c r="B11921">
        <v>381</v>
      </c>
      <c r="C11921">
        <v>3</v>
      </c>
      <c r="D11921">
        <v>2</v>
      </c>
      <c r="E11921">
        <v>5</v>
      </c>
      <c r="F11921">
        <v>2</v>
      </c>
      <c r="G11921">
        <v>-0.3880900678784221</v>
      </c>
      <c r="H11921">
        <v>-0.70119861041283915</v>
      </c>
      <c r="I11921">
        <v>1.368484790731372</v>
      </c>
      <c r="J11921">
        <v>-0.47350049854049758</v>
      </c>
    </row>
    <row r="11922" spans="1:10" x14ac:dyDescent="0.2">
      <c r="A11922">
        <v>35250274</v>
      </c>
      <c r="B11922">
        <v>943</v>
      </c>
      <c r="C11922">
        <v>4</v>
      </c>
      <c r="D11922">
        <v>5</v>
      </c>
      <c r="E11922">
        <v>2</v>
      </c>
      <c r="F11922">
        <v>3</v>
      </c>
      <c r="G11922">
        <v>0.5458499848530638</v>
      </c>
      <c r="H11922">
        <v>0.62830656046642264</v>
      </c>
      <c r="I11922">
        <v>-0.67498022974430627</v>
      </c>
      <c r="J11922">
        <v>-0.18794209237970752</v>
      </c>
    </row>
    <row r="11923" spans="1:10" x14ac:dyDescent="0.2">
      <c r="A11923">
        <v>35250275</v>
      </c>
      <c r="B11923">
        <v>464</v>
      </c>
      <c r="C11923">
        <v>2</v>
      </c>
      <c r="D11923">
        <v>4</v>
      </c>
      <c r="E11923">
        <v>4</v>
      </c>
      <c r="F11923">
        <v>2</v>
      </c>
      <c r="G11923">
        <v>-0.71789845646767547</v>
      </c>
      <c r="H11923">
        <v>-1.7910974987609046E-2</v>
      </c>
      <c r="I11923">
        <v>0.47158853928358535</v>
      </c>
      <c r="J11923">
        <v>-0.5676019628832405</v>
      </c>
    </row>
    <row r="11924" spans="1:10" x14ac:dyDescent="0.2">
      <c r="A11924">
        <v>35250276</v>
      </c>
      <c r="B11924">
        <v>608</v>
      </c>
      <c r="C11924">
        <v>4</v>
      </c>
      <c r="D11924">
        <v>4</v>
      </c>
      <c r="E11924">
        <v>2</v>
      </c>
      <c r="F11924">
        <v>4</v>
      </c>
      <c r="G11924">
        <v>7.6558533997159325E-2</v>
      </c>
      <c r="H11924">
        <v>0.15526105121457068</v>
      </c>
      <c r="I11924">
        <v>-0.38056020819891789</v>
      </c>
      <c r="J11924">
        <v>-5.9696229730743233E-3</v>
      </c>
    </row>
    <row r="11925" spans="1:10" x14ac:dyDescent="0.2">
      <c r="A11925">
        <v>35250277</v>
      </c>
      <c r="B11925">
        <v>369</v>
      </c>
      <c r="C11925">
        <v>5</v>
      </c>
      <c r="D11925">
        <v>4</v>
      </c>
      <c r="E11925">
        <v>4</v>
      </c>
      <c r="F11925">
        <v>3</v>
      </c>
      <c r="G11925">
        <v>0.80752433311567828</v>
      </c>
      <c r="H11925">
        <v>0.57757309659138933</v>
      </c>
      <c r="I11925">
        <v>0.2623728234476248</v>
      </c>
      <c r="J11925">
        <v>-0.18441095191128559</v>
      </c>
    </row>
    <row r="11926" spans="1:10" x14ac:dyDescent="0.2">
      <c r="A11926">
        <v>35250278</v>
      </c>
      <c r="B11926">
        <v>426</v>
      </c>
      <c r="C11926">
        <v>3</v>
      </c>
      <c r="D11926">
        <v>2</v>
      </c>
      <c r="E11926">
        <v>4</v>
      </c>
      <c r="F11926">
        <v>3</v>
      </c>
      <c r="G11926">
        <v>-0.27743501737709259</v>
      </c>
      <c r="H11926">
        <v>-0.65395630913521252</v>
      </c>
      <c r="I11926">
        <v>0.38089404554730288</v>
      </c>
      <c r="J11926">
        <v>-0.37180898692091635</v>
      </c>
    </row>
    <row r="11927" spans="1:10" x14ac:dyDescent="0.2">
      <c r="A11927">
        <v>35250279</v>
      </c>
      <c r="B11927">
        <v>750</v>
      </c>
      <c r="C11927">
        <v>2</v>
      </c>
      <c r="D11927">
        <v>3</v>
      </c>
      <c r="E11927">
        <v>5</v>
      </c>
      <c r="F11927">
        <v>4</v>
      </c>
      <c r="G11927">
        <v>-0.6848496245371678</v>
      </c>
      <c r="H11927">
        <v>-0.13263994657808528</v>
      </c>
      <c r="I11927">
        <v>0.69225425514396566</v>
      </c>
      <c r="J11927">
        <v>4.9447022550768646E-2</v>
      </c>
    </row>
    <row r="11928" spans="1:10" x14ac:dyDescent="0.2">
      <c r="A11928">
        <v>35250280</v>
      </c>
      <c r="B11928">
        <v>451</v>
      </c>
      <c r="C11928">
        <v>2</v>
      </c>
      <c r="D11928">
        <v>2</v>
      </c>
      <c r="E11928">
        <v>4</v>
      </c>
      <c r="F11928">
        <v>4</v>
      </c>
      <c r="G11928">
        <v>-0.73332290576153858</v>
      </c>
      <c r="H11928">
        <v>-0.47782834359237175</v>
      </c>
      <c r="I11928">
        <v>0.25111886912463438</v>
      </c>
      <c r="J11928">
        <v>9.9140842135953436E-2</v>
      </c>
    </row>
    <row r="11929" spans="1:10" x14ac:dyDescent="0.2">
      <c r="A11929">
        <v>35250281</v>
      </c>
      <c r="B11929">
        <v>494</v>
      </c>
      <c r="C11929">
        <v>4</v>
      </c>
      <c r="D11929">
        <v>5</v>
      </c>
      <c r="E11929">
        <v>2</v>
      </c>
      <c r="F11929">
        <v>4</v>
      </c>
      <c r="G11929">
        <v>0.39932645513548232</v>
      </c>
      <c r="H11929">
        <v>0.71705409288600852</v>
      </c>
      <c r="I11929">
        <v>-0.41601139792707265</v>
      </c>
      <c r="J11929">
        <v>0.20962366177081601</v>
      </c>
    </row>
    <row r="11930" spans="1:10" x14ac:dyDescent="0.2">
      <c r="A11930">
        <v>35250282</v>
      </c>
      <c r="B11930">
        <v>598</v>
      </c>
      <c r="C11930">
        <v>2</v>
      </c>
      <c r="D11930">
        <v>3</v>
      </c>
      <c r="E11930">
        <v>4</v>
      </c>
      <c r="F11930">
        <v>4</v>
      </c>
      <c r="G11930">
        <v>-0.59720067982574343</v>
      </c>
      <c r="H11930">
        <v>-0.29397325974207511</v>
      </c>
      <c r="I11930">
        <v>0.14971664383322814</v>
      </c>
      <c r="J11930">
        <v>0.12643328768028678</v>
      </c>
    </row>
    <row r="11931" spans="1:10" x14ac:dyDescent="0.2">
      <c r="A11931">
        <v>35250283</v>
      </c>
      <c r="B11931">
        <v>635</v>
      </c>
      <c r="C11931">
        <v>2</v>
      </c>
      <c r="D11931">
        <v>3</v>
      </c>
      <c r="E11931">
        <v>5</v>
      </c>
      <c r="F11931">
        <v>3</v>
      </c>
      <c r="G11931">
        <v>-0.50156274652521571</v>
      </c>
      <c r="H11931">
        <v>-0.31412353141319482</v>
      </c>
      <c r="I11931">
        <v>0.90366469927678983</v>
      </c>
      <c r="J11931">
        <v>-0.35041542482038746</v>
      </c>
    </row>
    <row r="11932" spans="1:10" x14ac:dyDescent="0.2">
      <c r="A11932">
        <v>35250284</v>
      </c>
      <c r="B11932">
        <v>385</v>
      </c>
      <c r="C11932">
        <v>2</v>
      </c>
      <c r="D11932">
        <v>4</v>
      </c>
      <c r="E11932">
        <v>5</v>
      </c>
      <c r="F11932">
        <v>3</v>
      </c>
      <c r="G11932">
        <v>-0.56175816400695333</v>
      </c>
      <c r="H11932">
        <v>2.4684106849258147E-3</v>
      </c>
      <c r="I11932">
        <v>1.401921372257636</v>
      </c>
      <c r="J11932">
        <v>-0.21646717128213389</v>
      </c>
    </row>
    <row r="11933" spans="1:10" x14ac:dyDescent="0.2">
      <c r="A11933">
        <v>35250285</v>
      </c>
      <c r="B11933">
        <v>713</v>
      </c>
      <c r="C11933">
        <v>2</v>
      </c>
      <c r="D11933">
        <v>2</v>
      </c>
      <c r="E11933">
        <v>4</v>
      </c>
      <c r="F11933">
        <v>3</v>
      </c>
      <c r="G11933">
        <v>-0.41722157119096276</v>
      </c>
      <c r="H11933">
        <v>-0.59337109055907677</v>
      </c>
      <c r="I11933">
        <v>0.20141591489965988</v>
      </c>
      <c r="J11933">
        <v>-0.40725667760309636</v>
      </c>
    </row>
    <row r="11934" spans="1:10" x14ac:dyDescent="0.2">
      <c r="A11934">
        <v>35250286</v>
      </c>
      <c r="B11934">
        <v>367</v>
      </c>
      <c r="C11934">
        <v>2</v>
      </c>
      <c r="D11934">
        <v>1</v>
      </c>
      <c r="E11934">
        <v>5</v>
      </c>
      <c r="F11934">
        <v>2</v>
      </c>
      <c r="G11934">
        <v>-0.40406419754308653</v>
      </c>
      <c r="H11934">
        <v>-0.79682384245649529</v>
      </c>
      <c r="I11934">
        <v>1.1801413331713568</v>
      </c>
      <c r="J11934">
        <v>-0.48890871544172676</v>
      </c>
    </row>
    <row r="11935" spans="1:10" x14ac:dyDescent="0.2">
      <c r="A11935">
        <v>35250287</v>
      </c>
      <c r="B11935">
        <v>708</v>
      </c>
      <c r="C11935">
        <v>2</v>
      </c>
      <c r="D11935">
        <v>1</v>
      </c>
      <c r="E11935">
        <v>4</v>
      </c>
      <c r="F11935">
        <v>3</v>
      </c>
      <c r="G11935">
        <v>-0.68155360689398026</v>
      </c>
      <c r="H11935">
        <v>-0.9797136503331727</v>
      </c>
      <c r="I11935">
        <v>0.27091564182062494</v>
      </c>
      <c r="J11935">
        <v>-0.26012931192274091</v>
      </c>
    </row>
    <row r="11936" spans="1:10" x14ac:dyDescent="0.2">
      <c r="A11936">
        <v>35250288</v>
      </c>
      <c r="B11936">
        <v>472</v>
      </c>
      <c r="C11936">
        <v>2</v>
      </c>
      <c r="D11936">
        <v>3</v>
      </c>
      <c r="E11936">
        <v>5</v>
      </c>
      <c r="F11936">
        <v>1</v>
      </c>
      <c r="G11936">
        <v>-0.62249335992084665</v>
      </c>
      <c r="H11936">
        <v>-0.24241705391095175</v>
      </c>
      <c r="I11936">
        <v>0.65784622503249535</v>
      </c>
      <c r="J11936">
        <v>-0.7252868210446598</v>
      </c>
    </row>
    <row r="11937" spans="1:10" x14ac:dyDescent="0.2">
      <c r="A11937">
        <v>35250289</v>
      </c>
      <c r="B11937">
        <v>702</v>
      </c>
      <c r="C11937">
        <v>3</v>
      </c>
      <c r="D11937">
        <v>3</v>
      </c>
      <c r="E11937">
        <v>5</v>
      </c>
      <c r="F11937">
        <v>2</v>
      </c>
      <c r="G11937">
        <v>-7.990674481409403E-2</v>
      </c>
      <c r="H11937">
        <v>-0.35085569957679874</v>
      </c>
      <c r="I11937">
        <v>1.7053235973045373</v>
      </c>
      <c r="J11937">
        <v>-0.50369897182172552</v>
      </c>
    </row>
    <row r="11938" spans="1:10" x14ac:dyDescent="0.2">
      <c r="A11938">
        <v>35250290</v>
      </c>
      <c r="B11938">
        <v>648</v>
      </c>
      <c r="C11938">
        <v>2</v>
      </c>
      <c r="D11938">
        <v>2</v>
      </c>
      <c r="E11938">
        <v>3</v>
      </c>
      <c r="F11938">
        <v>3</v>
      </c>
      <c r="G11938">
        <v>-0.59457553275663977</v>
      </c>
      <c r="H11938">
        <v>-0.64993043263737094</v>
      </c>
      <c r="I11938">
        <v>-6.8361693792545614E-2</v>
      </c>
      <c r="J11938">
        <v>-9.5422441000903316E-2</v>
      </c>
    </row>
    <row r="11939" spans="1:10" x14ac:dyDescent="0.2">
      <c r="A11939">
        <v>35250291</v>
      </c>
      <c r="B11939">
        <v>1153</v>
      </c>
      <c r="C11939">
        <v>1</v>
      </c>
      <c r="D11939">
        <v>3</v>
      </c>
      <c r="E11939">
        <v>2</v>
      </c>
      <c r="F11939">
        <v>4</v>
      </c>
      <c r="G11939">
        <v>-0.97558625923112996</v>
      </c>
      <c r="H11939">
        <v>-0.18719653345042953</v>
      </c>
      <c r="I11939">
        <v>-0.70881708947057398</v>
      </c>
      <c r="J11939">
        <v>0.68149373561875815</v>
      </c>
    </row>
    <row r="11940" spans="1:10" x14ac:dyDescent="0.2">
      <c r="A11940">
        <v>35250293</v>
      </c>
      <c r="B11940">
        <v>1002</v>
      </c>
      <c r="C11940">
        <v>3</v>
      </c>
      <c r="D11940">
        <v>2</v>
      </c>
      <c r="E11940">
        <v>5</v>
      </c>
      <c r="F11940">
        <v>3</v>
      </c>
      <c r="G11940">
        <v>-0.1290562455485319</v>
      </c>
      <c r="H11940">
        <v>-0.60332059926336623</v>
      </c>
      <c r="I11940">
        <v>0.62239582763254619</v>
      </c>
      <c r="J11940">
        <v>-0.31641925534715876</v>
      </c>
    </row>
    <row r="11941" spans="1:10" x14ac:dyDescent="0.2">
      <c r="A11941">
        <v>35250294</v>
      </c>
      <c r="B11941">
        <v>480</v>
      </c>
      <c r="C11941">
        <v>4</v>
      </c>
      <c r="D11941">
        <v>1</v>
      </c>
      <c r="E11941">
        <v>3</v>
      </c>
      <c r="F11941">
        <v>3</v>
      </c>
      <c r="G11941">
        <v>0.14096683257334069</v>
      </c>
      <c r="H11941">
        <v>-0.83481536401497169</v>
      </c>
      <c r="I11941">
        <v>2.6320589436850977E-2</v>
      </c>
      <c r="J11941">
        <v>-0.12617081569698457</v>
      </c>
    </row>
    <row r="11942" spans="1:10" x14ac:dyDescent="0.2">
      <c r="A11942">
        <v>35250295</v>
      </c>
      <c r="B11942">
        <v>353</v>
      </c>
      <c r="C11942">
        <v>1</v>
      </c>
      <c r="D11942">
        <v>1</v>
      </c>
      <c r="E11942">
        <v>3</v>
      </c>
      <c r="F11942">
        <v>2</v>
      </c>
      <c r="G11942">
        <v>-0.84161034116322564</v>
      </c>
      <c r="H11942">
        <v>-0.80669566311947982</v>
      </c>
      <c r="I11942">
        <v>-0.26708742501836857</v>
      </c>
      <c r="J11942">
        <v>-0.43125518982289635</v>
      </c>
    </row>
    <row r="11943" spans="1:10" x14ac:dyDescent="0.2">
      <c r="A11943">
        <v>35250296</v>
      </c>
      <c r="B11943">
        <v>468</v>
      </c>
      <c r="C11943">
        <v>2</v>
      </c>
      <c r="D11943">
        <v>1</v>
      </c>
      <c r="E11943">
        <v>5</v>
      </c>
      <c r="F11943">
        <v>2</v>
      </c>
      <c r="G11943">
        <v>-0.41276147153163056</v>
      </c>
      <c r="H11943">
        <v>-0.86254905892902189</v>
      </c>
      <c r="I11943">
        <v>0.9822509620412867</v>
      </c>
      <c r="J11943">
        <v>-0.5318392451963081</v>
      </c>
    </row>
    <row r="11944" spans="1:10" x14ac:dyDescent="0.2">
      <c r="A11944">
        <v>35250297</v>
      </c>
      <c r="B11944">
        <v>553</v>
      </c>
      <c r="C11944">
        <v>2</v>
      </c>
      <c r="D11944">
        <v>2</v>
      </c>
      <c r="E11944">
        <v>4</v>
      </c>
      <c r="F11944">
        <v>3</v>
      </c>
      <c r="G11944">
        <v>-0.47142515902612159</v>
      </c>
      <c r="H11944">
        <v>-0.74159046755162139</v>
      </c>
      <c r="I11944">
        <v>0.46728653822236266</v>
      </c>
      <c r="J11944">
        <v>-0.23291010439926169</v>
      </c>
    </row>
    <row r="11945" spans="1:10" x14ac:dyDescent="0.2">
      <c r="A11945">
        <v>35250298</v>
      </c>
      <c r="B11945">
        <v>600</v>
      </c>
      <c r="C11945">
        <v>1</v>
      </c>
      <c r="D11945">
        <v>1</v>
      </c>
      <c r="E11945">
        <v>2</v>
      </c>
      <c r="F11945">
        <v>3</v>
      </c>
      <c r="G11945">
        <v>-0.87368664732861712</v>
      </c>
      <c r="H11945">
        <v>-1.17877725909291</v>
      </c>
      <c r="I11945">
        <v>-0.4707372189763267</v>
      </c>
      <c r="J11945">
        <v>-0.36139141852641826</v>
      </c>
    </row>
    <row r="11946" spans="1:10" x14ac:dyDescent="0.2">
      <c r="A11946">
        <v>35250299</v>
      </c>
      <c r="B11946">
        <v>609</v>
      </c>
      <c r="C11946">
        <v>2</v>
      </c>
      <c r="D11946">
        <v>1</v>
      </c>
      <c r="E11946">
        <v>4</v>
      </c>
      <c r="F11946">
        <v>3</v>
      </c>
      <c r="G11946">
        <v>-0.74982594380118428</v>
      </c>
      <c r="H11946">
        <v>-1.0661878723636946</v>
      </c>
      <c r="I11946">
        <v>6.3774062811792598E-2</v>
      </c>
      <c r="J11946">
        <v>-0.38688477290457213</v>
      </c>
    </row>
    <row r="11947" spans="1:10" x14ac:dyDescent="0.2">
      <c r="A11947">
        <v>35250300</v>
      </c>
      <c r="B11947">
        <v>861</v>
      </c>
      <c r="C11947">
        <v>2</v>
      </c>
      <c r="D11947">
        <v>1</v>
      </c>
      <c r="E11947">
        <v>4</v>
      </c>
      <c r="F11947">
        <v>2</v>
      </c>
      <c r="G11947">
        <v>-0.59181177646203487</v>
      </c>
      <c r="H11947">
        <v>-1.0278223410737082</v>
      </c>
      <c r="I11947">
        <v>0.178617195953585</v>
      </c>
      <c r="J11947">
        <v>-0.42979466227915519</v>
      </c>
    </row>
    <row r="11948" spans="1:10" x14ac:dyDescent="0.2">
      <c r="A11948">
        <v>35250302</v>
      </c>
      <c r="B11948">
        <v>410</v>
      </c>
      <c r="C11948">
        <v>3</v>
      </c>
      <c r="D11948">
        <v>1</v>
      </c>
      <c r="E11948">
        <v>5</v>
      </c>
      <c r="F11948">
        <v>2</v>
      </c>
      <c r="G11948">
        <v>-0.27146661405578981</v>
      </c>
      <c r="H11948">
        <v>-1.0253775208348874</v>
      </c>
      <c r="I11948">
        <v>1.1394215779846462</v>
      </c>
      <c r="J11948">
        <v>-0.67935430642576766</v>
      </c>
    </row>
    <row r="11949" spans="1:10" x14ac:dyDescent="0.2">
      <c r="A11949">
        <v>35250303</v>
      </c>
      <c r="B11949">
        <v>537</v>
      </c>
      <c r="C11949">
        <v>3</v>
      </c>
      <c r="D11949">
        <v>2</v>
      </c>
      <c r="E11949">
        <v>5</v>
      </c>
      <c r="F11949">
        <v>2</v>
      </c>
      <c r="G11949">
        <v>-0.31962911481325929</v>
      </c>
      <c r="H11949">
        <v>-0.736416523591086</v>
      </c>
      <c r="I11949">
        <v>1.7448018367081191</v>
      </c>
      <c r="J11949">
        <v>-0.59126572567642999</v>
      </c>
    </row>
    <row r="11950" spans="1:10" x14ac:dyDescent="0.2">
      <c r="A11950">
        <v>35250304</v>
      </c>
      <c r="B11950">
        <v>534</v>
      </c>
      <c r="C11950">
        <v>2</v>
      </c>
      <c r="D11950">
        <v>4</v>
      </c>
      <c r="E11950">
        <v>5</v>
      </c>
      <c r="F11950">
        <v>2</v>
      </c>
      <c r="G11950">
        <v>-0.44781233102314644</v>
      </c>
      <c r="H11950">
        <v>1.7521428093493691E-2</v>
      </c>
      <c r="I11950">
        <v>0.87097949971834587</v>
      </c>
      <c r="J11950">
        <v>-0.50074446631669589</v>
      </c>
    </row>
    <row r="11951" spans="1:10" x14ac:dyDescent="0.2">
      <c r="A11951">
        <v>35250305</v>
      </c>
      <c r="B11951">
        <v>564</v>
      </c>
      <c r="C11951">
        <v>3</v>
      </c>
      <c r="D11951">
        <v>2</v>
      </c>
      <c r="E11951">
        <v>4</v>
      </c>
      <c r="F11951">
        <v>2</v>
      </c>
      <c r="G11951">
        <v>-0.37954527301078017</v>
      </c>
      <c r="H11951">
        <v>-0.45935266687684095</v>
      </c>
      <c r="I11951">
        <v>0.2469853506633094</v>
      </c>
      <c r="J11951">
        <v>-0.547136332070564</v>
      </c>
    </row>
    <row r="11952" spans="1:10" x14ac:dyDescent="0.2">
      <c r="A11952">
        <v>35250306</v>
      </c>
      <c r="B11952">
        <v>359</v>
      </c>
      <c r="C11952">
        <v>4</v>
      </c>
      <c r="D11952">
        <v>4</v>
      </c>
      <c r="E11952">
        <v>4</v>
      </c>
      <c r="F11952">
        <v>1</v>
      </c>
      <c r="G11952">
        <v>9.7406919522795871E-2</v>
      </c>
      <c r="H11952">
        <v>1.2507915158910393E-2</v>
      </c>
      <c r="I11952">
        <v>0.41481632127487594</v>
      </c>
      <c r="J11952">
        <v>-0.78954743313213971</v>
      </c>
    </row>
    <row r="11953" spans="1:10" x14ac:dyDescent="0.2">
      <c r="A11953">
        <v>35250307</v>
      </c>
      <c r="B11953">
        <v>658</v>
      </c>
      <c r="C11953">
        <v>3</v>
      </c>
      <c r="D11953">
        <v>4</v>
      </c>
      <c r="E11953">
        <v>5</v>
      </c>
      <c r="F11953">
        <v>2</v>
      </c>
      <c r="G11953">
        <v>-0.11486526776221836</v>
      </c>
      <c r="H11953">
        <v>0.12245500483893423</v>
      </c>
      <c r="I11953">
        <v>0.63417043571579568</v>
      </c>
      <c r="J11953">
        <v>-0.63570633679107824</v>
      </c>
    </row>
    <row r="11954" spans="1:10" x14ac:dyDescent="0.2">
      <c r="A11954">
        <v>35250308</v>
      </c>
      <c r="B11954">
        <v>916</v>
      </c>
      <c r="C11954">
        <v>3</v>
      </c>
      <c r="D11954">
        <v>2</v>
      </c>
      <c r="E11954">
        <v>1</v>
      </c>
      <c r="F11954">
        <v>3</v>
      </c>
      <c r="G11954">
        <v>-0.1790237601966643</v>
      </c>
      <c r="H11954">
        <v>-0.45101639042003605</v>
      </c>
      <c r="I11954">
        <v>-0.7611756837266288</v>
      </c>
      <c r="J11954">
        <v>-7.1000861500868873E-2</v>
      </c>
    </row>
    <row r="11955" spans="1:10" x14ac:dyDescent="0.2">
      <c r="A11955">
        <v>35250309</v>
      </c>
      <c r="B11955">
        <v>374</v>
      </c>
      <c r="C11955">
        <v>1</v>
      </c>
      <c r="D11955">
        <v>1</v>
      </c>
      <c r="E11955">
        <v>2</v>
      </c>
      <c r="F11955">
        <v>4</v>
      </c>
      <c r="G11955">
        <v>-1.1888876739210581</v>
      </c>
      <c r="H11955">
        <v>-0.82750435040126236</v>
      </c>
      <c r="I11955">
        <v>-0.45937269940463088</v>
      </c>
      <c r="J11955">
        <v>0.24752098352275159</v>
      </c>
    </row>
    <row r="11956" spans="1:10" x14ac:dyDescent="0.2">
      <c r="A11956">
        <v>35250310</v>
      </c>
      <c r="B11956">
        <v>436</v>
      </c>
      <c r="C11956">
        <v>1</v>
      </c>
      <c r="D11956">
        <v>2</v>
      </c>
      <c r="E11956">
        <v>2</v>
      </c>
      <c r="F11956">
        <v>4</v>
      </c>
      <c r="G11956">
        <v>-1.2416311629212309</v>
      </c>
      <c r="H11956">
        <v>-0.73172403834645272</v>
      </c>
      <c r="I11956">
        <v>-0.4868724104558641</v>
      </c>
      <c r="J11956">
        <v>-2.0495180846445665E-2</v>
      </c>
    </row>
    <row r="11957" spans="1:10" x14ac:dyDescent="0.2">
      <c r="A11957">
        <v>35250311</v>
      </c>
      <c r="B11957">
        <v>589</v>
      </c>
      <c r="C11957">
        <v>2</v>
      </c>
      <c r="D11957">
        <v>2</v>
      </c>
      <c r="E11957">
        <v>2</v>
      </c>
      <c r="F11957">
        <v>4</v>
      </c>
      <c r="G11957">
        <v>-0.43651307526967853</v>
      </c>
      <c r="H11957">
        <v>-0.53121034651936894</v>
      </c>
      <c r="I11957">
        <v>-0.60515088697187713</v>
      </c>
      <c r="J11957">
        <v>8.4908214273520216E-2</v>
      </c>
    </row>
    <row r="11958" spans="1:10" x14ac:dyDescent="0.2">
      <c r="A11958">
        <v>35250312</v>
      </c>
      <c r="B11958">
        <v>380</v>
      </c>
      <c r="C11958">
        <v>2</v>
      </c>
      <c r="D11958">
        <v>1</v>
      </c>
      <c r="E11958">
        <v>3</v>
      </c>
      <c r="F11958">
        <v>3</v>
      </c>
      <c r="G11958">
        <v>-0.68432872499219422</v>
      </c>
      <c r="H11958">
        <v>-1.0144767094668774</v>
      </c>
      <c r="I11958">
        <v>-0.23512925505794446</v>
      </c>
      <c r="J11958">
        <v>-7.5446191579246202E-2</v>
      </c>
    </row>
    <row r="11959" spans="1:10" x14ac:dyDescent="0.2">
      <c r="A11959">
        <v>35250313</v>
      </c>
      <c r="B11959">
        <v>754</v>
      </c>
      <c r="C11959">
        <v>3</v>
      </c>
      <c r="D11959">
        <v>4</v>
      </c>
      <c r="E11959">
        <v>3</v>
      </c>
      <c r="F11959">
        <v>1</v>
      </c>
      <c r="G11959">
        <v>-0.20806758042804499</v>
      </c>
      <c r="H11959">
        <v>0.13606873894985039</v>
      </c>
      <c r="I11959">
        <v>-5.9101047634510462E-2</v>
      </c>
      <c r="J11959">
        <v>-2.2635390706572633</v>
      </c>
    </row>
    <row r="11960" spans="1:10" x14ac:dyDescent="0.2">
      <c r="A11960">
        <v>35250315</v>
      </c>
      <c r="B11960">
        <v>711</v>
      </c>
      <c r="C11960">
        <v>5</v>
      </c>
      <c r="D11960">
        <v>3</v>
      </c>
      <c r="E11960">
        <v>5</v>
      </c>
      <c r="F11960">
        <v>1</v>
      </c>
      <c r="G11960">
        <v>1.5383152215408629</v>
      </c>
      <c r="H11960">
        <v>-0.12496131298664581</v>
      </c>
      <c r="I11960">
        <v>4.3204438625491566</v>
      </c>
      <c r="J11960">
        <v>-0.99668862879430953</v>
      </c>
    </row>
    <row r="11961" spans="1:10" x14ac:dyDescent="0.2">
      <c r="A11961">
        <v>35250316</v>
      </c>
      <c r="B11961">
        <v>677</v>
      </c>
      <c r="C11961">
        <v>4</v>
      </c>
      <c r="D11961">
        <v>2</v>
      </c>
      <c r="E11961">
        <v>2</v>
      </c>
      <c r="F11961">
        <v>2</v>
      </c>
      <c r="G11961">
        <v>0.33178489617198115</v>
      </c>
      <c r="H11961">
        <v>-0.61023603710981478</v>
      </c>
      <c r="I11961">
        <v>-0.63509606886845171</v>
      </c>
      <c r="J11961">
        <v>-0.60590605960716926</v>
      </c>
    </row>
    <row r="11962" spans="1:10" x14ac:dyDescent="0.2">
      <c r="A11962">
        <v>35250317</v>
      </c>
      <c r="B11962">
        <v>490</v>
      </c>
      <c r="C11962">
        <v>3</v>
      </c>
      <c r="D11962">
        <v>1</v>
      </c>
      <c r="E11962">
        <v>1</v>
      </c>
      <c r="F11962">
        <v>2</v>
      </c>
      <c r="G11962">
        <v>-6.8967061173016972E-2</v>
      </c>
      <c r="H11962">
        <v>-0.86588349417948018</v>
      </c>
      <c r="I11962">
        <v>-0.72846375626904392</v>
      </c>
      <c r="J11962">
        <v>-0.47524474118762716</v>
      </c>
    </row>
    <row r="11963" spans="1:10" x14ac:dyDescent="0.2">
      <c r="A11963">
        <v>35250318</v>
      </c>
      <c r="B11963">
        <v>120</v>
      </c>
      <c r="C11963">
        <v>2</v>
      </c>
      <c r="D11963">
        <v>2</v>
      </c>
      <c r="E11963">
        <v>1</v>
      </c>
      <c r="F11963">
        <v>1</v>
      </c>
      <c r="G11963">
        <v>-0.43680816794695043</v>
      </c>
      <c r="H11963">
        <v>-0.46082792089923302</v>
      </c>
      <c r="I11963">
        <v>-0.907699565539547</v>
      </c>
      <c r="J11963">
        <v>-1.0031346231971408</v>
      </c>
    </row>
    <row r="11964" spans="1:10" x14ac:dyDescent="0.2">
      <c r="A11964">
        <v>35250319</v>
      </c>
      <c r="B11964">
        <v>390</v>
      </c>
      <c r="C11964">
        <v>5</v>
      </c>
      <c r="D11964">
        <v>5</v>
      </c>
      <c r="E11964">
        <v>1</v>
      </c>
      <c r="F11964">
        <v>5</v>
      </c>
      <c r="G11964">
        <v>1.5675711645750878</v>
      </c>
      <c r="H11964">
        <v>1.5312121969494337</v>
      </c>
      <c r="I11964">
        <v>-1.2252548780243449</v>
      </c>
      <c r="J11964">
        <v>0.87295777833549781</v>
      </c>
    </row>
    <row r="11965" spans="1:10" x14ac:dyDescent="0.2">
      <c r="A11965">
        <v>35250320</v>
      </c>
      <c r="B11965">
        <v>527</v>
      </c>
      <c r="C11965">
        <v>2</v>
      </c>
      <c r="D11965">
        <v>4</v>
      </c>
      <c r="E11965">
        <v>4</v>
      </c>
      <c r="F11965">
        <v>3</v>
      </c>
      <c r="G11965">
        <v>-0.63343890458505836</v>
      </c>
      <c r="H11965">
        <v>0.13008861879915409</v>
      </c>
      <c r="I11965">
        <v>0.45324911150317243</v>
      </c>
      <c r="J11965">
        <v>-8.3637760478504297E-2</v>
      </c>
    </row>
    <row r="11966" spans="1:10" x14ac:dyDescent="0.2">
      <c r="A11966">
        <v>35250321</v>
      </c>
      <c r="B11966">
        <v>346</v>
      </c>
      <c r="C11966">
        <v>4</v>
      </c>
      <c r="D11966">
        <v>4</v>
      </c>
      <c r="E11966">
        <v>4</v>
      </c>
      <c r="F11966">
        <v>1</v>
      </c>
      <c r="G11966">
        <v>0.3078173972947098</v>
      </c>
      <c r="H11966">
        <v>0.40046181274933379</v>
      </c>
      <c r="I11966">
        <v>0.5140291126261084</v>
      </c>
      <c r="J11966">
        <v>-1.235306672179415</v>
      </c>
    </row>
    <row r="11967" spans="1:10" x14ac:dyDescent="0.2">
      <c r="A11967">
        <v>35250322</v>
      </c>
      <c r="B11967">
        <v>423</v>
      </c>
      <c r="C11967">
        <v>3</v>
      </c>
      <c r="D11967">
        <v>4</v>
      </c>
      <c r="E11967">
        <v>4</v>
      </c>
      <c r="F11967">
        <v>1</v>
      </c>
      <c r="G11967">
        <v>-1.0148504574353706E-2</v>
      </c>
      <c r="H11967">
        <v>0.25618176715079666</v>
      </c>
      <c r="I11967">
        <v>0.36996635595635291</v>
      </c>
      <c r="J11967">
        <v>-1.0544825128309574</v>
      </c>
    </row>
    <row r="11968" spans="1:10" x14ac:dyDescent="0.2">
      <c r="A11968">
        <v>35250323</v>
      </c>
      <c r="B11968">
        <v>499</v>
      </c>
      <c r="C11968">
        <v>3</v>
      </c>
      <c r="D11968">
        <v>5</v>
      </c>
      <c r="E11968">
        <v>4</v>
      </c>
      <c r="F11968">
        <v>1</v>
      </c>
      <c r="G11968">
        <v>-0.1069498748175893</v>
      </c>
      <c r="H11968">
        <v>1.1345246713402821</v>
      </c>
      <c r="I11968">
        <v>0.23314307196706557</v>
      </c>
      <c r="J11968">
        <v>-0.76749374779572843</v>
      </c>
    </row>
    <row r="11969" spans="1:10" x14ac:dyDescent="0.2">
      <c r="A11969">
        <v>35250324</v>
      </c>
      <c r="B11969">
        <v>973</v>
      </c>
      <c r="C11969">
        <v>1</v>
      </c>
      <c r="D11969">
        <v>5</v>
      </c>
      <c r="E11969">
        <v>4</v>
      </c>
      <c r="F11969">
        <v>4</v>
      </c>
      <c r="G11969">
        <v>-1.5361376888879279</v>
      </c>
      <c r="H11969">
        <v>5.221298214512391</v>
      </c>
      <c r="I11969">
        <v>0.14139794152036833</v>
      </c>
      <c r="J11969">
        <v>0.22414408938200914</v>
      </c>
    </row>
    <row r="11970" spans="1:10" x14ac:dyDescent="0.2">
      <c r="A11970">
        <v>35250326</v>
      </c>
      <c r="B11970">
        <v>385</v>
      </c>
      <c r="C11970">
        <v>1</v>
      </c>
      <c r="D11970">
        <v>5</v>
      </c>
      <c r="E11970">
        <v>1</v>
      </c>
      <c r="F11970">
        <v>1</v>
      </c>
      <c r="G11970">
        <v>-1.8064005158843832</v>
      </c>
      <c r="H11970">
        <v>4.3911233583188913</v>
      </c>
      <c r="I11970">
        <v>-0.97323848495868748</v>
      </c>
      <c r="J11970">
        <v>-4.8957706448403044</v>
      </c>
    </row>
    <row r="11971" spans="1:10" x14ac:dyDescent="0.2">
      <c r="A11971">
        <v>35250327</v>
      </c>
      <c r="B11971">
        <v>802</v>
      </c>
      <c r="C11971">
        <v>1</v>
      </c>
      <c r="D11971">
        <v>5</v>
      </c>
      <c r="E11971">
        <v>1</v>
      </c>
      <c r="F11971">
        <v>1</v>
      </c>
      <c r="G11971">
        <v>-2.0726310635445682</v>
      </c>
      <c r="H11971">
        <v>5.3259473535972655</v>
      </c>
      <c r="I11971">
        <v>-1.2963119663316029</v>
      </c>
      <c r="J11971">
        <v>-3.3777198445341887</v>
      </c>
    </row>
    <row r="11972" spans="1:10" x14ac:dyDescent="0.2">
      <c r="A11972">
        <v>35250328</v>
      </c>
      <c r="B11972">
        <v>407</v>
      </c>
      <c r="C11972">
        <v>2</v>
      </c>
      <c r="D11972">
        <v>5</v>
      </c>
      <c r="E11972">
        <v>3</v>
      </c>
      <c r="F11972">
        <v>1</v>
      </c>
      <c r="G11972">
        <v>-0.49132716946868477</v>
      </c>
      <c r="H11972">
        <v>1.4155361283477974</v>
      </c>
      <c r="I11972">
        <v>-0.17176984514571436</v>
      </c>
      <c r="J11972">
        <v>-1.9571406219818135</v>
      </c>
    </row>
    <row r="11973" spans="1:10" x14ac:dyDescent="0.2">
      <c r="A11973">
        <v>35250329</v>
      </c>
      <c r="B11973">
        <v>497</v>
      </c>
      <c r="C11973">
        <v>2</v>
      </c>
      <c r="D11973">
        <v>5</v>
      </c>
      <c r="E11973">
        <v>2</v>
      </c>
      <c r="F11973">
        <v>1</v>
      </c>
      <c r="G11973">
        <v>-0.49717411986540433</v>
      </c>
      <c r="H11973">
        <v>1.8019156978658428</v>
      </c>
      <c r="I11973">
        <v>-0.60270169447478383</v>
      </c>
      <c r="J11973">
        <v>-3.1591870973793958</v>
      </c>
    </row>
    <row r="11974" spans="1:10" x14ac:dyDescent="0.2">
      <c r="A11974">
        <v>35250330</v>
      </c>
      <c r="B11974">
        <v>497</v>
      </c>
      <c r="C11974">
        <v>2</v>
      </c>
      <c r="D11974">
        <v>5</v>
      </c>
      <c r="E11974">
        <v>4</v>
      </c>
      <c r="F11974">
        <v>1</v>
      </c>
      <c r="G11974">
        <v>-0.66960140692464054</v>
      </c>
      <c r="H11974">
        <v>2.4541003400018422</v>
      </c>
      <c r="I11974">
        <v>0.26967291784819108</v>
      </c>
      <c r="J11974">
        <v>-1.7769090787669974</v>
      </c>
    </row>
    <row r="11975" spans="1:10" x14ac:dyDescent="0.2">
      <c r="A11975">
        <v>35250331</v>
      </c>
      <c r="B11975">
        <v>424</v>
      </c>
      <c r="C11975">
        <v>1</v>
      </c>
      <c r="D11975">
        <v>5</v>
      </c>
      <c r="E11975">
        <v>1</v>
      </c>
      <c r="F11975">
        <v>1</v>
      </c>
      <c r="G11975">
        <v>-2.2719967501971663</v>
      </c>
      <c r="H11975">
        <v>5.4535933635113079</v>
      </c>
      <c r="I11975">
        <v>-1.0276380208398022</v>
      </c>
      <c r="J11975">
        <v>-5.6695335979559722</v>
      </c>
    </row>
    <row r="11976" spans="1:10" x14ac:dyDescent="0.2">
      <c r="A11976">
        <v>35250332</v>
      </c>
      <c r="B11976">
        <v>557</v>
      </c>
      <c r="C11976">
        <v>3</v>
      </c>
      <c r="D11976">
        <v>4</v>
      </c>
      <c r="E11976">
        <v>4</v>
      </c>
      <c r="F11976">
        <v>1</v>
      </c>
      <c r="G11976">
        <v>-0.14484117266823349</v>
      </c>
      <c r="H11976">
        <v>7.1072621902193989E-2</v>
      </c>
      <c r="I11976">
        <v>0.48498331310644927</v>
      </c>
      <c r="J11976">
        <v>-0.72359567392712754</v>
      </c>
    </row>
    <row r="11977" spans="1:10" x14ac:dyDescent="0.2">
      <c r="A11977">
        <v>35250333</v>
      </c>
      <c r="B11977">
        <v>620</v>
      </c>
      <c r="C11977">
        <v>4</v>
      </c>
      <c r="D11977">
        <v>3</v>
      </c>
      <c r="E11977">
        <v>3</v>
      </c>
      <c r="F11977">
        <v>2</v>
      </c>
      <c r="G11977">
        <v>6.8407422790688191E-2</v>
      </c>
      <c r="H11977">
        <v>-0.1925677225783643</v>
      </c>
      <c r="I11977">
        <v>-5.2614153133137179E-2</v>
      </c>
      <c r="J11977">
        <v>-0.62736618148083534</v>
      </c>
    </row>
    <row r="11978" spans="1:10" x14ac:dyDescent="0.2">
      <c r="A11978">
        <v>35250334</v>
      </c>
      <c r="B11978">
        <v>507</v>
      </c>
      <c r="C11978">
        <v>5</v>
      </c>
      <c r="D11978">
        <v>4</v>
      </c>
      <c r="E11978">
        <v>4</v>
      </c>
      <c r="F11978">
        <v>3</v>
      </c>
      <c r="G11978">
        <v>0.9908318054637133</v>
      </c>
      <c r="H11978">
        <v>-1.2408579042890562E-2</v>
      </c>
      <c r="I11978">
        <v>0.31148457719738432</v>
      </c>
      <c r="J11978">
        <v>-0.4088922516024287</v>
      </c>
    </row>
    <row r="11979" spans="1:10" x14ac:dyDescent="0.2">
      <c r="A11979">
        <v>35250335</v>
      </c>
      <c r="B11979">
        <v>431</v>
      </c>
      <c r="C11979">
        <v>4</v>
      </c>
      <c r="D11979">
        <v>3</v>
      </c>
      <c r="E11979">
        <v>4</v>
      </c>
      <c r="F11979">
        <v>2</v>
      </c>
      <c r="G11979">
        <v>0.31472375422165905</v>
      </c>
      <c r="H11979">
        <v>-0.27164752483509058</v>
      </c>
      <c r="I11979">
        <v>0.25157983782826532</v>
      </c>
      <c r="J11979">
        <v>-0.56686553883060942</v>
      </c>
    </row>
    <row r="11980" spans="1:10" x14ac:dyDescent="0.2">
      <c r="A11980">
        <v>35250336</v>
      </c>
      <c r="B11980">
        <v>539</v>
      </c>
      <c r="C11980">
        <v>3</v>
      </c>
      <c r="D11980">
        <v>3</v>
      </c>
      <c r="E11980">
        <v>4</v>
      </c>
      <c r="F11980">
        <v>1</v>
      </c>
      <c r="G11980">
        <v>-0.36769651662942565</v>
      </c>
      <c r="H11980">
        <v>-0.17780297397400968</v>
      </c>
      <c r="I11980">
        <v>0.29942764856446363</v>
      </c>
      <c r="J11980">
        <v>-0.91805612046387408</v>
      </c>
    </row>
    <row r="11981" spans="1:10" x14ac:dyDescent="0.2">
      <c r="A11981">
        <v>35250337</v>
      </c>
      <c r="B11981">
        <v>819</v>
      </c>
      <c r="C11981">
        <v>5</v>
      </c>
      <c r="D11981">
        <v>5</v>
      </c>
      <c r="E11981">
        <v>5</v>
      </c>
      <c r="F11981">
        <v>2</v>
      </c>
      <c r="G11981">
        <v>1.4741982055478728</v>
      </c>
      <c r="H11981">
        <v>0.61126001261243601</v>
      </c>
      <c r="I11981">
        <v>0.79851534156337489</v>
      </c>
      <c r="J11981">
        <v>-0.51866218882375736</v>
      </c>
    </row>
    <row r="11982" spans="1:10" x14ac:dyDescent="0.2">
      <c r="A11982">
        <v>35250338</v>
      </c>
      <c r="B11982">
        <v>699</v>
      </c>
      <c r="C11982">
        <v>5</v>
      </c>
      <c r="D11982">
        <v>5</v>
      </c>
      <c r="E11982">
        <v>2</v>
      </c>
      <c r="F11982">
        <v>3</v>
      </c>
      <c r="G11982">
        <v>2.1618228491428173</v>
      </c>
      <c r="H11982">
        <v>2.0983253438537171</v>
      </c>
      <c r="I11982">
        <v>-0.40021191629559089</v>
      </c>
      <c r="J11982">
        <v>-6.4648908503032232E-2</v>
      </c>
    </row>
    <row r="11983" spans="1:10" x14ac:dyDescent="0.2">
      <c r="A11983">
        <v>35250339</v>
      </c>
      <c r="B11983">
        <v>544</v>
      </c>
      <c r="C11983">
        <v>4</v>
      </c>
      <c r="D11983">
        <v>2</v>
      </c>
      <c r="E11983">
        <v>3</v>
      </c>
      <c r="F11983">
        <v>2</v>
      </c>
      <c r="G11983">
        <v>0.23870602944980934</v>
      </c>
      <c r="H11983">
        <v>-0.45281668730328367</v>
      </c>
      <c r="I11983">
        <v>-0.20484737197990666</v>
      </c>
      <c r="J11983">
        <v>-0.64571946264588453</v>
      </c>
    </row>
    <row r="11984" spans="1:10" x14ac:dyDescent="0.2">
      <c r="A11984">
        <v>35250340</v>
      </c>
      <c r="B11984">
        <v>289</v>
      </c>
      <c r="C11984">
        <v>3</v>
      </c>
      <c r="D11984">
        <v>4</v>
      </c>
      <c r="E11984">
        <v>3</v>
      </c>
      <c r="F11984">
        <v>1</v>
      </c>
      <c r="G11984">
        <v>-0.19582654595772883</v>
      </c>
      <c r="H11984">
        <v>0.22723596609987368</v>
      </c>
      <c r="I11984">
        <v>-0.24212153952394189</v>
      </c>
      <c r="J11984">
        <v>-1.5976992716068428</v>
      </c>
    </row>
    <row r="11985" spans="1:10" x14ac:dyDescent="0.2">
      <c r="A11985">
        <v>35250341</v>
      </c>
      <c r="B11985">
        <v>664</v>
      </c>
      <c r="C11985">
        <v>5</v>
      </c>
      <c r="D11985">
        <v>5</v>
      </c>
      <c r="E11985">
        <v>4</v>
      </c>
      <c r="F11985">
        <v>3</v>
      </c>
      <c r="G11985">
        <v>2.0358252505866723</v>
      </c>
      <c r="H11985">
        <v>1.0743704559913245</v>
      </c>
      <c r="I11985">
        <v>3.5124864000383615E-2</v>
      </c>
      <c r="J11985">
        <v>-0.21717124036847918</v>
      </c>
    </row>
    <row r="11986" spans="1:10" x14ac:dyDescent="0.2">
      <c r="A11986">
        <v>35250342</v>
      </c>
      <c r="B11986">
        <v>472</v>
      </c>
      <c r="C11986">
        <v>3</v>
      </c>
      <c r="D11986">
        <v>4</v>
      </c>
      <c r="E11986">
        <v>3</v>
      </c>
      <c r="F11986">
        <v>2</v>
      </c>
      <c r="G11986">
        <v>-0.19789350050984778</v>
      </c>
      <c r="H11986">
        <v>0.1401965208240589</v>
      </c>
      <c r="I11986">
        <v>-0.30586164029070168</v>
      </c>
      <c r="J11986">
        <v>-0.66689581590424241</v>
      </c>
    </row>
    <row r="11987" spans="1:10" x14ac:dyDescent="0.2">
      <c r="A11987">
        <v>35250343</v>
      </c>
      <c r="B11987">
        <v>518</v>
      </c>
      <c r="C11987">
        <v>3</v>
      </c>
      <c r="D11987">
        <v>3</v>
      </c>
      <c r="E11987">
        <v>5</v>
      </c>
      <c r="F11987">
        <v>3</v>
      </c>
      <c r="G11987">
        <v>-0.22699240477412291</v>
      </c>
      <c r="H11987">
        <v>-0.18501938562168696</v>
      </c>
      <c r="I11987">
        <v>0.72616826284427149</v>
      </c>
      <c r="J11987">
        <v>-0.40921053893359405</v>
      </c>
    </row>
    <row r="11988" spans="1:10" x14ac:dyDescent="0.2">
      <c r="A11988">
        <v>35250344</v>
      </c>
      <c r="B11988">
        <v>478</v>
      </c>
      <c r="C11988">
        <v>4</v>
      </c>
      <c r="D11988">
        <v>3</v>
      </c>
      <c r="E11988">
        <v>5</v>
      </c>
      <c r="F11988">
        <v>1</v>
      </c>
      <c r="G11988">
        <v>8.117125141780035E-2</v>
      </c>
      <c r="H11988">
        <v>-0.37871224473480103</v>
      </c>
      <c r="I11988">
        <v>0.62302602532363316</v>
      </c>
      <c r="J11988">
        <v>-0.8554365594713067</v>
      </c>
    </row>
    <row r="11989" spans="1:10" x14ac:dyDescent="0.2">
      <c r="A11989">
        <v>35250345</v>
      </c>
      <c r="B11989">
        <v>403</v>
      </c>
      <c r="C11989">
        <v>3</v>
      </c>
      <c r="D11989">
        <v>2</v>
      </c>
      <c r="E11989">
        <v>4</v>
      </c>
      <c r="F11989">
        <v>1</v>
      </c>
      <c r="G11989">
        <v>-1.0066406736301423E-2</v>
      </c>
      <c r="H11989">
        <v>-0.68371465173947388</v>
      </c>
      <c r="I11989">
        <v>0.12394221858398394</v>
      </c>
      <c r="J11989">
        <v>-0.85061495445898894</v>
      </c>
    </row>
    <row r="11990" spans="1:10" x14ac:dyDescent="0.2">
      <c r="A11990">
        <v>35250346</v>
      </c>
      <c r="B11990">
        <v>429</v>
      </c>
      <c r="C11990">
        <v>4</v>
      </c>
      <c r="D11990">
        <v>1</v>
      </c>
      <c r="E11990">
        <v>4</v>
      </c>
      <c r="F11990">
        <v>1</v>
      </c>
      <c r="G11990">
        <v>0.30126540772609839</v>
      </c>
      <c r="H11990">
        <v>-0.84693102351512506</v>
      </c>
      <c r="I11990">
        <v>5.3759152687974598E-2</v>
      </c>
      <c r="J11990">
        <v>-0.70920336165040632</v>
      </c>
    </row>
    <row r="11991" spans="1:10" x14ac:dyDescent="0.2">
      <c r="A11991">
        <v>35250347</v>
      </c>
      <c r="B11991">
        <v>456</v>
      </c>
      <c r="C11991">
        <v>4</v>
      </c>
      <c r="D11991">
        <v>3</v>
      </c>
      <c r="E11991">
        <v>4</v>
      </c>
      <c r="F11991">
        <v>1</v>
      </c>
      <c r="G11991">
        <v>0.13516898769082106</v>
      </c>
      <c r="H11991">
        <v>-0.21302927558198601</v>
      </c>
      <c r="I11991">
        <v>0.51204808164111781</v>
      </c>
      <c r="J11991">
        <v>-0.76518660668811334</v>
      </c>
    </row>
    <row r="11992" spans="1:10" x14ac:dyDescent="0.2">
      <c r="A11992">
        <v>35250348</v>
      </c>
      <c r="B11992">
        <v>560</v>
      </c>
      <c r="C11992">
        <v>2</v>
      </c>
      <c r="D11992">
        <v>1</v>
      </c>
      <c r="E11992">
        <v>5</v>
      </c>
      <c r="F11992">
        <v>2</v>
      </c>
      <c r="G11992">
        <v>-0.57556370346571362</v>
      </c>
      <c r="H11992">
        <v>-0.83878036782395726</v>
      </c>
      <c r="I11992">
        <v>0.83623587099679053</v>
      </c>
      <c r="J11992">
        <v>-0.44499099224740302</v>
      </c>
    </row>
    <row r="11993" spans="1:10" x14ac:dyDescent="0.2">
      <c r="A11993">
        <v>35250349</v>
      </c>
      <c r="B11993">
        <v>465</v>
      </c>
      <c r="C11993">
        <v>3</v>
      </c>
      <c r="D11993">
        <v>2</v>
      </c>
      <c r="E11993">
        <v>3</v>
      </c>
      <c r="F11993">
        <v>3</v>
      </c>
      <c r="G11993">
        <v>-0.17690141475850613</v>
      </c>
      <c r="H11993">
        <v>-0.56260226035350569</v>
      </c>
      <c r="I11993">
        <v>-0.12938229435303164</v>
      </c>
      <c r="J11993">
        <v>-0.25364043574103484</v>
      </c>
    </row>
    <row r="11994" spans="1:10" x14ac:dyDescent="0.2">
      <c r="A11994">
        <v>35250350</v>
      </c>
      <c r="B11994">
        <v>591</v>
      </c>
      <c r="C11994">
        <v>5</v>
      </c>
      <c r="D11994">
        <v>5</v>
      </c>
      <c r="E11994">
        <v>4</v>
      </c>
      <c r="F11994">
        <v>4</v>
      </c>
      <c r="G11994">
        <v>1.9349514302955935</v>
      </c>
      <c r="H11994">
        <v>0.67290104910268911</v>
      </c>
      <c r="I11994">
        <v>0.15450246021667671</v>
      </c>
      <c r="J11994">
        <v>-4.8695706598746252E-2</v>
      </c>
    </row>
    <row r="11995" spans="1:10" x14ac:dyDescent="0.2">
      <c r="A11995">
        <v>35250351</v>
      </c>
      <c r="B11995">
        <v>392</v>
      </c>
      <c r="C11995">
        <v>5</v>
      </c>
      <c r="D11995">
        <v>4</v>
      </c>
      <c r="E11995">
        <v>5</v>
      </c>
      <c r="F11995">
        <v>3</v>
      </c>
      <c r="G11995">
        <v>2.1577011792874874</v>
      </c>
      <c r="H11995">
        <v>0.24980683146753335</v>
      </c>
      <c r="I11995">
        <v>1.507701265281042</v>
      </c>
      <c r="J11995">
        <v>-0.40230768493304736</v>
      </c>
    </row>
    <row r="11996" spans="1:10" x14ac:dyDescent="0.2">
      <c r="A11996">
        <v>35250352</v>
      </c>
      <c r="B11996">
        <v>566</v>
      </c>
      <c r="C11996">
        <v>5</v>
      </c>
      <c r="D11996">
        <v>5</v>
      </c>
      <c r="E11996">
        <v>3</v>
      </c>
      <c r="F11996">
        <v>4</v>
      </c>
      <c r="G11996">
        <v>0.71216983717902482</v>
      </c>
      <c r="H11996">
        <v>0.89188439474577008</v>
      </c>
      <c r="I11996">
        <v>-0.14591784091160187</v>
      </c>
      <c r="J11996">
        <v>7.727300377426477E-2</v>
      </c>
    </row>
    <row r="11997" spans="1:10" x14ac:dyDescent="0.2">
      <c r="A11997">
        <v>35250353</v>
      </c>
      <c r="B11997">
        <v>574</v>
      </c>
      <c r="C11997">
        <v>5</v>
      </c>
      <c r="D11997">
        <v>5</v>
      </c>
      <c r="E11997">
        <v>4</v>
      </c>
      <c r="F11997">
        <v>4</v>
      </c>
      <c r="G11997">
        <v>1.6816908885781228</v>
      </c>
      <c r="H11997">
        <v>1.7038904608736829</v>
      </c>
      <c r="I11997">
        <v>0.13687211437600422</v>
      </c>
      <c r="J11997">
        <v>0.62717183460116621</v>
      </c>
    </row>
    <row r="11998" spans="1:10" x14ac:dyDescent="0.2">
      <c r="A11998">
        <v>35250354</v>
      </c>
      <c r="B11998">
        <v>593</v>
      </c>
      <c r="C11998">
        <v>4</v>
      </c>
      <c r="D11998">
        <v>1</v>
      </c>
      <c r="E11998">
        <v>4</v>
      </c>
      <c r="F11998">
        <v>2</v>
      </c>
      <c r="G11998">
        <v>3.9434268293461194E-2</v>
      </c>
      <c r="H11998">
        <v>-1.1834519537718275</v>
      </c>
      <c r="I11998">
        <v>0.55265227466126221</v>
      </c>
      <c r="J11998">
        <v>-0.55916474380273851</v>
      </c>
    </row>
    <row r="11999" spans="1:10" x14ac:dyDescent="0.2">
      <c r="A11999">
        <v>35250355</v>
      </c>
      <c r="B11999">
        <v>589</v>
      </c>
      <c r="C11999">
        <v>4</v>
      </c>
      <c r="D11999">
        <v>2</v>
      </c>
      <c r="E11999">
        <v>5</v>
      </c>
      <c r="F11999">
        <v>2</v>
      </c>
      <c r="G11999">
        <v>5.4582987645157052E-2</v>
      </c>
      <c r="H11999">
        <v>-0.58929393770049809</v>
      </c>
      <c r="I11999">
        <v>1.2469950145255047</v>
      </c>
      <c r="J11999">
        <v>-0.55906490569814071</v>
      </c>
    </row>
    <row r="12000" spans="1:10" x14ac:dyDescent="0.2">
      <c r="A12000">
        <v>35250356</v>
      </c>
      <c r="B12000">
        <v>624</v>
      </c>
      <c r="C12000">
        <v>3</v>
      </c>
      <c r="D12000">
        <v>1</v>
      </c>
      <c r="E12000">
        <v>4</v>
      </c>
      <c r="F12000">
        <v>2</v>
      </c>
      <c r="G12000">
        <v>-1.8467640966120656E-2</v>
      </c>
      <c r="H12000">
        <v>-0.92824649849235508</v>
      </c>
      <c r="I12000">
        <v>0.41899512899866775</v>
      </c>
      <c r="J12000">
        <v>-0.55232817937051826</v>
      </c>
    </row>
    <row r="12001" spans="1:10" x14ac:dyDescent="0.2">
      <c r="A12001">
        <v>35250357</v>
      </c>
      <c r="B12001">
        <v>484</v>
      </c>
      <c r="C12001">
        <v>4</v>
      </c>
      <c r="D12001">
        <v>2</v>
      </c>
      <c r="E12001">
        <v>4</v>
      </c>
      <c r="F12001">
        <v>2</v>
      </c>
      <c r="G12001">
        <v>3.8747641338222769E-2</v>
      </c>
      <c r="H12001">
        <v>-0.50404773373064271</v>
      </c>
      <c r="I12001">
        <v>0.2760155390214809</v>
      </c>
      <c r="J12001">
        <v>-0.5050983885427075</v>
      </c>
    </row>
    <row r="12002" spans="1:10" x14ac:dyDescent="0.2">
      <c r="A12002">
        <v>35250358</v>
      </c>
      <c r="B12002">
        <v>574</v>
      </c>
      <c r="C12002">
        <v>5</v>
      </c>
      <c r="D12002">
        <v>3</v>
      </c>
      <c r="E12002">
        <v>5</v>
      </c>
      <c r="F12002">
        <v>2</v>
      </c>
      <c r="G12002">
        <v>0.67963471356230176</v>
      </c>
      <c r="H12002">
        <v>-0.18845213602118047</v>
      </c>
      <c r="I12002">
        <v>0.68452022400593737</v>
      </c>
      <c r="J12002">
        <v>-0.50689409480870906</v>
      </c>
    </row>
    <row r="12003" spans="1:10" x14ac:dyDescent="0.2">
      <c r="A12003">
        <v>35250359</v>
      </c>
      <c r="B12003">
        <v>484</v>
      </c>
      <c r="C12003">
        <v>4</v>
      </c>
      <c r="D12003">
        <v>3</v>
      </c>
      <c r="E12003">
        <v>3</v>
      </c>
      <c r="F12003">
        <v>4</v>
      </c>
      <c r="G12003">
        <v>0.45775892163950693</v>
      </c>
      <c r="H12003">
        <v>-0.15602742629534957</v>
      </c>
      <c r="I12003">
        <v>-4.8126070496141003E-2</v>
      </c>
      <c r="J12003">
        <v>0.12087611499697153</v>
      </c>
    </row>
    <row r="12004" spans="1:10" x14ac:dyDescent="0.2">
      <c r="A12004">
        <v>35250360</v>
      </c>
      <c r="B12004">
        <v>470</v>
      </c>
      <c r="C12004">
        <v>4</v>
      </c>
      <c r="D12004">
        <v>2</v>
      </c>
      <c r="E12004">
        <v>4</v>
      </c>
      <c r="F12004">
        <v>2</v>
      </c>
      <c r="G12004">
        <v>0.25992480072559732</v>
      </c>
      <c r="H12004">
        <v>-0.5040474756084099</v>
      </c>
      <c r="I12004">
        <v>0.18134274167676673</v>
      </c>
      <c r="J12004">
        <v>-0.53613724183440326</v>
      </c>
    </row>
    <row r="12005" spans="1:10" x14ac:dyDescent="0.2">
      <c r="A12005">
        <v>35250361</v>
      </c>
      <c r="B12005">
        <v>487</v>
      </c>
      <c r="C12005">
        <v>4</v>
      </c>
      <c r="D12005">
        <v>3</v>
      </c>
      <c r="E12005">
        <v>5</v>
      </c>
      <c r="F12005">
        <v>2</v>
      </c>
      <c r="G12005">
        <v>0.15118411949819777</v>
      </c>
      <c r="H12005">
        <v>-0.21396183239581762</v>
      </c>
      <c r="I12005">
        <v>0.81619805364523512</v>
      </c>
      <c r="J12005">
        <v>-0.69973883079778898</v>
      </c>
    </row>
    <row r="12006" spans="1:10" x14ac:dyDescent="0.2">
      <c r="A12006">
        <v>35250362</v>
      </c>
      <c r="B12006">
        <v>478</v>
      </c>
      <c r="C12006">
        <v>4</v>
      </c>
      <c r="D12006">
        <v>4</v>
      </c>
      <c r="E12006">
        <v>2</v>
      </c>
      <c r="F12006">
        <v>1</v>
      </c>
      <c r="G12006">
        <v>5.9397722077136866E-2</v>
      </c>
      <c r="H12006">
        <v>0.49720850110535098</v>
      </c>
      <c r="I12006">
        <v>-0.37604783291732424</v>
      </c>
      <c r="J12006">
        <v>-1.1689081733289211</v>
      </c>
    </row>
    <row r="12007" spans="1:10" x14ac:dyDescent="0.2">
      <c r="A12007">
        <v>35250363</v>
      </c>
      <c r="B12007">
        <v>413</v>
      </c>
      <c r="C12007">
        <v>5</v>
      </c>
      <c r="D12007">
        <v>4</v>
      </c>
      <c r="E12007">
        <v>3</v>
      </c>
      <c r="F12007">
        <v>2</v>
      </c>
      <c r="G12007">
        <v>1.520214084081051</v>
      </c>
      <c r="H12007">
        <v>0.52278132569872693</v>
      </c>
      <c r="I12007">
        <v>-0.31343631119796822</v>
      </c>
      <c r="J12007">
        <v>-0.54299580399178282</v>
      </c>
    </row>
    <row r="12008" spans="1:10" x14ac:dyDescent="0.2">
      <c r="A12008">
        <v>35250364</v>
      </c>
      <c r="B12008">
        <v>261</v>
      </c>
      <c r="C12008">
        <v>5</v>
      </c>
      <c r="D12008">
        <v>5</v>
      </c>
      <c r="E12008">
        <v>1</v>
      </c>
      <c r="F12008">
        <v>1</v>
      </c>
      <c r="G12008">
        <v>1.8870984721601454</v>
      </c>
      <c r="H12008">
        <v>2.185477172138472</v>
      </c>
      <c r="I12008">
        <v>-0.93529883186872442</v>
      </c>
      <c r="J12008">
        <v>-1.5350011294571773</v>
      </c>
    </row>
    <row r="12009" spans="1:10" x14ac:dyDescent="0.2">
      <c r="A12009">
        <v>35250365</v>
      </c>
      <c r="B12009">
        <v>948</v>
      </c>
      <c r="C12009">
        <v>5</v>
      </c>
      <c r="D12009">
        <v>4</v>
      </c>
      <c r="E12009">
        <v>4</v>
      </c>
      <c r="F12009">
        <v>3</v>
      </c>
      <c r="G12009">
        <v>2.6689095265339207</v>
      </c>
      <c r="H12009">
        <v>0.47305872676291461</v>
      </c>
      <c r="I12009">
        <v>0.20141115657144557</v>
      </c>
      <c r="J12009">
        <v>-0.25065253779533891</v>
      </c>
    </row>
    <row r="12010" spans="1:10" x14ac:dyDescent="0.2">
      <c r="A12010">
        <v>35250366</v>
      </c>
      <c r="B12010">
        <v>706</v>
      </c>
      <c r="C12010">
        <v>5</v>
      </c>
      <c r="D12010">
        <v>5</v>
      </c>
      <c r="E12010">
        <v>2</v>
      </c>
      <c r="F12010">
        <v>4</v>
      </c>
      <c r="G12010">
        <v>1.9939082736315088</v>
      </c>
      <c r="H12010">
        <v>1.2957504264379143</v>
      </c>
      <c r="I12010">
        <v>-0.64023600490465316</v>
      </c>
      <c r="J12010">
        <v>0.20584079815211659</v>
      </c>
    </row>
    <row r="12011" spans="1:10" x14ac:dyDescent="0.2">
      <c r="A12011">
        <v>35250367</v>
      </c>
      <c r="B12011">
        <v>541</v>
      </c>
      <c r="C12011">
        <v>3</v>
      </c>
      <c r="D12011">
        <v>5</v>
      </c>
      <c r="E12011">
        <v>1</v>
      </c>
      <c r="F12011">
        <v>1</v>
      </c>
      <c r="G12011">
        <v>-0.22513561960067136</v>
      </c>
      <c r="H12011">
        <v>1.646221480292142</v>
      </c>
      <c r="I12011">
        <v>-1.1331773341743916</v>
      </c>
      <c r="J12011">
        <v>-2.7644314748580916</v>
      </c>
    </row>
    <row r="12012" spans="1:10" x14ac:dyDescent="0.2">
      <c r="A12012">
        <v>35250368</v>
      </c>
      <c r="B12012">
        <v>551</v>
      </c>
      <c r="C12012">
        <v>5</v>
      </c>
      <c r="D12012">
        <v>4</v>
      </c>
      <c r="E12012">
        <v>1</v>
      </c>
      <c r="F12012">
        <v>2</v>
      </c>
      <c r="G12012">
        <v>1.036745546026963</v>
      </c>
      <c r="H12012">
        <v>0.57608512031681647</v>
      </c>
      <c r="I12012">
        <v>-0.90058094193731963</v>
      </c>
      <c r="J12012">
        <v>-0.64016718607625478</v>
      </c>
    </row>
    <row r="12013" spans="1:10" x14ac:dyDescent="0.2">
      <c r="A12013">
        <v>35250369</v>
      </c>
      <c r="B12013">
        <v>501</v>
      </c>
      <c r="C12013">
        <v>4</v>
      </c>
      <c r="D12013">
        <v>3</v>
      </c>
      <c r="E12013">
        <v>3</v>
      </c>
      <c r="F12013">
        <v>1</v>
      </c>
      <c r="G12013">
        <v>6.8407208709714146E-2</v>
      </c>
      <c r="H12013">
        <v>-0.15429856340879083</v>
      </c>
      <c r="I12013">
        <v>-0.23168431437652712</v>
      </c>
      <c r="J12013">
        <v>-0.78091931607534337</v>
      </c>
    </row>
    <row r="12014" spans="1:10" x14ac:dyDescent="0.2">
      <c r="A12014">
        <v>35250370</v>
      </c>
      <c r="B12014">
        <v>445</v>
      </c>
      <c r="C12014">
        <v>4</v>
      </c>
      <c r="D12014">
        <v>4</v>
      </c>
      <c r="E12014">
        <v>1</v>
      </c>
      <c r="F12014">
        <v>1</v>
      </c>
      <c r="G12014">
        <v>0.25761905930037327</v>
      </c>
      <c r="H12014">
        <v>0.56613206341917477</v>
      </c>
      <c r="I12014">
        <v>-0.82199007375982958</v>
      </c>
      <c r="J12014">
        <v>-0.79647892086142125</v>
      </c>
    </row>
    <row r="12015" spans="1:10" x14ac:dyDescent="0.2">
      <c r="A12015">
        <v>35250371</v>
      </c>
      <c r="B12015">
        <v>539</v>
      </c>
      <c r="C12015">
        <v>4</v>
      </c>
      <c r="D12015">
        <v>2</v>
      </c>
      <c r="E12015">
        <v>3</v>
      </c>
      <c r="F12015">
        <v>2</v>
      </c>
      <c r="G12015">
        <v>4.8502495634601725E-2</v>
      </c>
      <c r="H12015">
        <v>-0.59303060257441964</v>
      </c>
      <c r="I12015">
        <v>2.9624823059927283E-2</v>
      </c>
      <c r="J12015">
        <v>-0.55656380243620407</v>
      </c>
    </row>
    <row r="12016" spans="1:10" x14ac:dyDescent="0.2">
      <c r="A12016">
        <v>35250372</v>
      </c>
      <c r="B12016">
        <v>530</v>
      </c>
      <c r="C12016">
        <v>3</v>
      </c>
      <c r="D12016">
        <v>3</v>
      </c>
      <c r="E12016">
        <v>4</v>
      </c>
      <c r="F12016">
        <v>1</v>
      </c>
      <c r="G12016">
        <v>-4.019561466059661E-2</v>
      </c>
      <c r="H12016">
        <v>-0.3619285579966609</v>
      </c>
      <c r="I12016">
        <v>0.22666178998094871</v>
      </c>
      <c r="J12016">
        <v>-0.90973066020495419</v>
      </c>
    </row>
    <row r="12017" spans="1:10" x14ac:dyDescent="0.2">
      <c r="A12017">
        <v>35250373</v>
      </c>
      <c r="B12017">
        <v>466</v>
      </c>
      <c r="C12017">
        <v>4</v>
      </c>
      <c r="D12017">
        <v>3</v>
      </c>
      <c r="E12017">
        <v>4</v>
      </c>
      <c r="F12017">
        <v>3</v>
      </c>
      <c r="G12017">
        <v>0.19270628397760187</v>
      </c>
      <c r="H12017">
        <v>-0.26418690541394546</v>
      </c>
      <c r="I12017">
        <v>0.14839470213614925</v>
      </c>
      <c r="J12017">
        <v>-0.32308747399441584</v>
      </c>
    </row>
    <row r="12018" spans="1:10" x14ac:dyDescent="0.2">
      <c r="A12018">
        <v>35250374</v>
      </c>
      <c r="B12018">
        <v>474</v>
      </c>
      <c r="C12018">
        <v>3</v>
      </c>
      <c r="D12018">
        <v>3</v>
      </c>
      <c r="E12018">
        <v>3</v>
      </c>
      <c r="F12018">
        <v>1</v>
      </c>
      <c r="G12018">
        <v>-8.9087093317381211E-2</v>
      </c>
      <c r="H12018">
        <v>-0.20809906472446435</v>
      </c>
      <c r="I12018">
        <v>-0.20280457088007492</v>
      </c>
      <c r="J12018">
        <v>-0.80177928406561993</v>
      </c>
    </row>
    <row r="12019" spans="1:10" x14ac:dyDescent="0.2">
      <c r="A12019">
        <v>35250375</v>
      </c>
      <c r="B12019">
        <v>509</v>
      </c>
      <c r="C12019">
        <v>4</v>
      </c>
      <c r="D12019">
        <v>3</v>
      </c>
      <c r="E12019">
        <v>3</v>
      </c>
      <c r="F12019">
        <v>3</v>
      </c>
      <c r="G12019">
        <v>0.26576349980199843</v>
      </c>
      <c r="H12019">
        <v>-0.40353661132812962</v>
      </c>
      <c r="I12019">
        <v>-0.21258535175554985</v>
      </c>
      <c r="J12019">
        <v>-0.33837405992280967</v>
      </c>
    </row>
    <row r="12020" spans="1:10" x14ac:dyDescent="0.2">
      <c r="A12020">
        <v>35250376</v>
      </c>
      <c r="B12020">
        <v>460</v>
      </c>
      <c r="C12020">
        <v>4</v>
      </c>
      <c r="D12020">
        <v>3</v>
      </c>
      <c r="E12020">
        <v>2</v>
      </c>
      <c r="F12020">
        <v>1</v>
      </c>
      <c r="G12020">
        <v>0.16217769786027364</v>
      </c>
      <c r="H12020">
        <v>-4.5308214397661556E-2</v>
      </c>
      <c r="I12020">
        <v>-0.49641848513262721</v>
      </c>
      <c r="J12020">
        <v>-0.78465963761134749</v>
      </c>
    </row>
    <row r="12021" spans="1:10" x14ac:dyDescent="0.2">
      <c r="A12021">
        <v>35250377</v>
      </c>
      <c r="B12021">
        <v>587</v>
      </c>
      <c r="C12021">
        <v>4</v>
      </c>
      <c r="D12021">
        <v>4</v>
      </c>
      <c r="E12021">
        <v>3</v>
      </c>
      <c r="F12021">
        <v>1</v>
      </c>
      <c r="G12021">
        <v>6.7279357855006439E-2</v>
      </c>
      <c r="H12021">
        <v>9.2419207973977166E-2</v>
      </c>
      <c r="I12021">
        <v>-0.13182251964140268</v>
      </c>
      <c r="J12021">
        <v>-0.82020298953332449</v>
      </c>
    </row>
    <row r="12022" spans="1:10" x14ac:dyDescent="0.2">
      <c r="A12022">
        <v>35250378</v>
      </c>
      <c r="B12022">
        <v>493</v>
      </c>
      <c r="C12022">
        <v>4</v>
      </c>
      <c r="D12022">
        <v>3</v>
      </c>
      <c r="E12022">
        <v>3</v>
      </c>
      <c r="F12022">
        <v>2</v>
      </c>
      <c r="G12022">
        <v>0.3981044545915004</v>
      </c>
      <c r="H12022">
        <v>-0.13797278613924024</v>
      </c>
      <c r="I12022">
        <v>-7.5698643482740496E-2</v>
      </c>
      <c r="J12022">
        <v>-0.56110488993688834</v>
      </c>
    </row>
    <row r="12023" spans="1:10" x14ac:dyDescent="0.2">
      <c r="A12023">
        <v>35250379</v>
      </c>
      <c r="B12023">
        <v>351</v>
      </c>
      <c r="C12023">
        <v>5</v>
      </c>
      <c r="D12023">
        <v>4</v>
      </c>
      <c r="E12023">
        <v>5</v>
      </c>
      <c r="F12023">
        <v>1</v>
      </c>
      <c r="G12023">
        <v>1.0214171801738805</v>
      </c>
      <c r="H12023">
        <v>-1.2856998703716427E-2</v>
      </c>
      <c r="I12023">
        <v>0.88871669147729426</v>
      </c>
      <c r="J12023">
        <v>-0.75980472494001838</v>
      </c>
    </row>
    <row r="12024" spans="1:10" x14ac:dyDescent="0.2">
      <c r="A12024">
        <v>35250380</v>
      </c>
      <c r="B12024">
        <v>433</v>
      </c>
      <c r="C12024">
        <v>3</v>
      </c>
      <c r="D12024">
        <v>1</v>
      </c>
      <c r="E12024">
        <v>3</v>
      </c>
      <c r="F12024">
        <v>2</v>
      </c>
      <c r="G12024">
        <v>-0.12633758259748462</v>
      </c>
      <c r="H12024">
        <v>-0.88448236212800879</v>
      </c>
      <c r="I12024">
        <v>-5.6222423082277428E-2</v>
      </c>
      <c r="J12024">
        <v>-0.67318279972259187</v>
      </c>
    </row>
    <row r="12025" spans="1:10" x14ac:dyDescent="0.2">
      <c r="A12025">
        <v>35250381</v>
      </c>
      <c r="B12025">
        <v>434</v>
      </c>
      <c r="C12025">
        <v>4</v>
      </c>
      <c r="D12025">
        <v>2</v>
      </c>
      <c r="E12025">
        <v>4</v>
      </c>
      <c r="F12025">
        <v>2</v>
      </c>
      <c r="G12025">
        <v>0.22834073117524828</v>
      </c>
      <c r="H12025">
        <v>-0.56530725286257588</v>
      </c>
      <c r="I12025">
        <v>0.54661572347408416</v>
      </c>
      <c r="J12025">
        <v>-0.44659955359735926</v>
      </c>
    </row>
    <row r="12026" spans="1:10" x14ac:dyDescent="0.2">
      <c r="A12026">
        <v>35250382</v>
      </c>
      <c r="B12026">
        <v>519</v>
      </c>
      <c r="C12026">
        <v>3</v>
      </c>
      <c r="D12026">
        <v>3</v>
      </c>
      <c r="E12026">
        <v>2</v>
      </c>
      <c r="F12026">
        <v>1</v>
      </c>
      <c r="G12026">
        <v>-0.13904038164862181</v>
      </c>
      <c r="H12026">
        <v>-0.30653569971468037</v>
      </c>
      <c r="I12026">
        <v>-0.38281457579334865</v>
      </c>
      <c r="J12026">
        <v>-0.79036971233176478</v>
      </c>
    </row>
    <row r="12027" spans="1:10" x14ac:dyDescent="0.2">
      <c r="A12027">
        <v>35250383</v>
      </c>
      <c r="B12027">
        <v>649</v>
      </c>
      <c r="C12027">
        <v>5</v>
      </c>
      <c r="D12027">
        <v>5</v>
      </c>
      <c r="E12027">
        <v>4</v>
      </c>
      <c r="F12027">
        <v>5</v>
      </c>
      <c r="G12027">
        <v>1.9015776389826864</v>
      </c>
      <c r="H12027">
        <v>2.750905041753859</v>
      </c>
      <c r="I12027">
        <v>7.2604677536949699E-2</v>
      </c>
      <c r="J12027">
        <v>2.3609237986299028</v>
      </c>
    </row>
    <row r="12028" spans="1:10" x14ac:dyDescent="0.2">
      <c r="A12028">
        <v>35250384</v>
      </c>
      <c r="B12028">
        <v>435</v>
      </c>
      <c r="C12028">
        <v>4</v>
      </c>
      <c r="D12028">
        <v>5</v>
      </c>
      <c r="E12028">
        <v>2</v>
      </c>
      <c r="F12028">
        <v>2</v>
      </c>
      <c r="G12028">
        <v>2.5662605424093821E-2</v>
      </c>
      <c r="H12028">
        <v>0.9109594740825574</v>
      </c>
      <c r="I12028">
        <v>-0.69829886949724362</v>
      </c>
      <c r="J12028">
        <v>-0.41643844716704542</v>
      </c>
    </row>
    <row r="12029" spans="1:10" x14ac:dyDescent="0.2">
      <c r="A12029">
        <v>35250385</v>
      </c>
      <c r="B12029">
        <v>451</v>
      </c>
      <c r="C12029">
        <v>4</v>
      </c>
      <c r="D12029">
        <v>3</v>
      </c>
      <c r="E12029">
        <v>3</v>
      </c>
      <c r="F12029">
        <v>3</v>
      </c>
      <c r="G12029">
        <v>0.20572092758092483</v>
      </c>
      <c r="H12029">
        <v>-0.11086059750525425</v>
      </c>
      <c r="I12029">
        <v>-0.26404797053747825</v>
      </c>
      <c r="J12029">
        <v>-0.23458638157392037</v>
      </c>
    </row>
    <row r="12030" spans="1:10" x14ac:dyDescent="0.2">
      <c r="A12030">
        <v>35250387</v>
      </c>
      <c r="B12030">
        <v>442</v>
      </c>
      <c r="C12030">
        <v>2</v>
      </c>
      <c r="D12030">
        <v>2</v>
      </c>
      <c r="E12030">
        <v>3</v>
      </c>
      <c r="F12030">
        <v>1</v>
      </c>
      <c r="G12030">
        <v>-0.66418113697867442</v>
      </c>
      <c r="H12030">
        <v>-0.47295204634830856</v>
      </c>
      <c r="I12030">
        <v>-6.5390077630888582E-2</v>
      </c>
      <c r="J12030">
        <v>-1.0869728701758499</v>
      </c>
    </row>
    <row r="12031" spans="1:10" x14ac:dyDescent="0.2">
      <c r="A12031">
        <v>35250388</v>
      </c>
      <c r="B12031">
        <v>507</v>
      </c>
      <c r="C12031">
        <v>3</v>
      </c>
      <c r="D12031">
        <v>1</v>
      </c>
      <c r="E12031">
        <v>2</v>
      </c>
      <c r="F12031">
        <v>2</v>
      </c>
      <c r="G12031">
        <v>-0.34935686100208874</v>
      </c>
      <c r="H12031">
        <v>-0.77683908542908497</v>
      </c>
      <c r="I12031">
        <v>-0.44315520603271152</v>
      </c>
      <c r="J12031">
        <v>-0.44372221413162788</v>
      </c>
    </row>
    <row r="12032" spans="1:10" x14ac:dyDescent="0.2">
      <c r="A12032">
        <v>35250389</v>
      </c>
      <c r="B12032">
        <v>398</v>
      </c>
      <c r="C12032">
        <v>4</v>
      </c>
      <c r="D12032">
        <v>2</v>
      </c>
      <c r="E12032">
        <v>2</v>
      </c>
      <c r="F12032">
        <v>2</v>
      </c>
      <c r="G12032">
        <v>0.39680883240374126</v>
      </c>
      <c r="H12032">
        <v>-0.60285240456398981</v>
      </c>
      <c r="I12032">
        <v>-0.46251646934696933</v>
      </c>
      <c r="J12032">
        <v>-0.61865694235269464</v>
      </c>
    </row>
    <row r="12033" spans="1:10" x14ac:dyDescent="0.2">
      <c r="A12033">
        <v>35250390</v>
      </c>
      <c r="B12033">
        <v>471</v>
      </c>
      <c r="C12033">
        <v>5</v>
      </c>
      <c r="D12033">
        <v>3</v>
      </c>
      <c r="E12033">
        <v>1</v>
      </c>
      <c r="F12033">
        <v>4</v>
      </c>
      <c r="G12033">
        <v>1.8961821079923216</v>
      </c>
      <c r="H12033">
        <v>-0.243454933816763</v>
      </c>
      <c r="I12033">
        <v>-1.1468782598576521</v>
      </c>
      <c r="J12033">
        <v>9.2793463840920021E-3</v>
      </c>
    </row>
    <row r="12034" spans="1:10" x14ac:dyDescent="0.2">
      <c r="A12034">
        <v>35250391</v>
      </c>
      <c r="B12034">
        <v>481</v>
      </c>
      <c r="C12034">
        <v>5</v>
      </c>
      <c r="D12034">
        <v>4</v>
      </c>
      <c r="E12034">
        <v>1</v>
      </c>
      <c r="F12034">
        <v>3</v>
      </c>
      <c r="G12034">
        <v>2.6465218932386811</v>
      </c>
      <c r="H12034">
        <v>6.3592665376877841E-2</v>
      </c>
      <c r="I12034">
        <v>-0.93960275889616485</v>
      </c>
      <c r="J12034">
        <v>-0.39426353230479072</v>
      </c>
    </row>
    <row r="12035" spans="1:10" x14ac:dyDescent="0.2">
      <c r="A12035">
        <v>35250392</v>
      </c>
      <c r="B12035">
        <v>520</v>
      </c>
      <c r="C12035">
        <v>5</v>
      </c>
      <c r="D12035">
        <v>4</v>
      </c>
      <c r="E12035">
        <v>1</v>
      </c>
      <c r="F12035">
        <v>1</v>
      </c>
      <c r="G12035">
        <v>1.1907983271062459</v>
      </c>
      <c r="H12035">
        <v>0.14147217434038206</v>
      </c>
      <c r="I12035">
        <v>-1.2555599604191636</v>
      </c>
      <c r="J12035">
        <v>-1.563519334099319</v>
      </c>
    </row>
    <row r="12036" spans="1:10" x14ac:dyDescent="0.2">
      <c r="A12036">
        <v>35250393</v>
      </c>
      <c r="B12036">
        <v>414</v>
      </c>
      <c r="C12036">
        <v>5</v>
      </c>
      <c r="D12036">
        <v>5</v>
      </c>
      <c r="E12036">
        <v>1</v>
      </c>
      <c r="F12036">
        <v>4</v>
      </c>
      <c r="G12036">
        <v>3.0651944806150375</v>
      </c>
      <c r="H12036">
        <v>1.1382222211177908</v>
      </c>
      <c r="I12036">
        <v>-0.74572891434933575</v>
      </c>
      <c r="J12036">
        <v>0.41436614179107256</v>
      </c>
    </row>
    <row r="12037" spans="1:10" x14ac:dyDescent="0.2">
      <c r="A12037">
        <v>35250394</v>
      </c>
      <c r="B12037">
        <v>705</v>
      </c>
      <c r="C12037">
        <v>5</v>
      </c>
      <c r="D12037">
        <v>5</v>
      </c>
      <c r="E12037">
        <v>1</v>
      </c>
      <c r="F12037">
        <v>5</v>
      </c>
      <c r="G12037">
        <v>2.9573704846980702</v>
      </c>
      <c r="H12037">
        <v>0.87363669680777356</v>
      </c>
      <c r="I12037">
        <v>-1.2579508153513215</v>
      </c>
      <c r="J12037">
        <v>1.3884372587529159</v>
      </c>
    </row>
    <row r="12038" spans="1:10" x14ac:dyDescent="0.2">
      <c r="A12038">
        <v>35250395</v>
      </c>
      <c r="B12038">
        <v>665</v>
      </c>
      <c r="C12038">
        <v>5</v>
      </c>
      <c r="D12038">
        <v>5</v>
      </c>
      <c r="E12038">
        <v>4</v>
      </c>
      <c r="F12038">
        <v>5</v>
      </c>
      <c r="G12038">
        <v>3.1596434516920819</v>
      </c>
      <c r="H12038">
        <v>1.5799239588887624</v>
      </c>
      <c r="I12038">
        <v>0.12911526979330656</v>
      </c>
      <c r="J12038">
        <v>1.6418671189319325</v>
      </c>
    </row>
    <row r="12039" spans="1:10" x14ac:dyDescent="0.2">
      <c r="A12039">
        <v>35250396</v>
      </c>
      <c r="B12039">
        <v>511</v>
      </c>
      <c r="C12039">
        <v>5</v>
      </c>
      <c r="D12039">
        <v>5</v>
      </c>
      <c r="E12039">
        <v>4</v>
      </c>
      <c r="F12039">
        <v>5</v>
      </c>
      <c r="G12039">
        <v>3.1896970903106245</v>
      </c>
      <c r="H12039">
        <v>0.78877504687498057</v>
      </c>
      <c r="I12039">
        <v>0.28682498224454717</v>
      </c>
      <c r="J12039">
        <v>1.0490377732047707</v>
      </c>
    </row>
    <row r="12040" spans="1:10" x14ac:dyDescent="0.2">
      <c r="A12040">
        <v>35250397</v>
      </c>
      <c r="B12040">
        <v>561</v>
      </c>
      <c r="C12040">
        <v>5</v>
      </c>
      <c r="D12040">
        <v>5</v>
      </c>
      <c r="E12040">
        <v>1</v>
      </c>
      <c r="F12040">
        <v>5</v>
      </c>
      <c r="G12040">
        <v>3.0784003566025842</v>
      </c>
      <c r="H12040">
        <v>0.95952101537964696</v>
      </c>
      <c r="I12040">
        <v>-1.5083578898678316</v>
      </c>
      <c r="J12040">
        <v>1.8776822999920961</v>
      </c>
    </row>
    <row r="12041" spans="1:10" x14ac:dyDescent="0.2">
      <c r="A12041">
        <v>35250398</v>
      </c>
      <c r="B12041">
        <v>303</v>
      </c>
      <c r="C12041">
        <v>5</v>
      </c>
      <c r="D12041">
        <v>5</v>
      </c>
      <c r="E12041">
        <v>3</v>
      </c>
      <c r="F12041">
        <v>5</v>
      </c>
      <c r="G12041">
        <v>4.4820885897712373</v>
      </c>
      <c r="H12041">
        <v>4.231727863480625</v>
      </c>
      <c r="I12041">
        <v>1.2994308102472762E-3</v>
      </c>
      <c r="J12041">
        <v>1.4029947218909944</v>
      </c>
    </row>
    <row r="12042" spans="1:10" x14ac:dyDescent="0.2">
      <c r="A12042">
        <v>35250399</v>
      </c>
      <c r="B12042">
        <v>730</v>
      </c>
      <c r="C12042">
        <v>5</v>
      </c>
      <c r="D12042">
        <v>5</v>
      </c>
      <c r="E12042">
        <v>5</v>
      </c>
      <c r="F12042">
        <v>4</v>
      </c>
      <c r="G12042">
        <v>3.9376978666249847</v>
      </c>
      <c r="H12042">
        <v>3.8999284008851665</v>
      </c>
      <c r="I12042">
        <v>3.3631987657620268</v>
      </c>
      <c r="J12042">
        <v>-9.0932644611778635E-3</v>
      </c>
    </row>
    <row r="12043" spans="1:10" x14ac:dyDescent="0.2">
      <c r="A12043">
        <v>35250400</v>
      </c>
      <c r="B12043">
        <v>615</v>
      </c>
      <c r="C12043">
        <v>5</v>
      </c>
      <c r="D12043">
        <v>5</v>
      </c>
      <c r="E12043">
        <v>3</v>
      </c>
      <c r="F12043">
        <v>5</v>
      </c>
      <c r="G12043">
        <v>2.9175464947042786</v>
      </c>
      <c r="H12043">
        <v>0.87327040833526692</v>
      </c>
      <c r="I12043">
        <v>-0.18670543771268144</v>
      </c>
      <c r="J12043">
        <v>1.0790980128956766</v>
      </c>
    </row>
    <row r="12044" spans="1:10" x14ac:dyDescent="0.2">
      <c r="A12044">
        <v>35250401</v>
      </c>
      <c r="B12044">
        <v>689</v>
      </c>
      <c r="C12044">
        <v>5</v>
      </c>
      <c r="D12044">
        <v>5</v>
      </c>
      <c r="E12044">
        <v>1</v>
      </c>
      <c r="F12044">
        <v>5</v>
      </c>
      <c r="G12044">
        <v>2.692225290165533</v>
      </c>
      <c r="H12044">
        <v>2.1133914889262226</v>
      </c>
      <c r="I12044">
        <v>-0.81052025931008509</v>
      </c>
      <c r="J12044">
        <v>0.77890907713452007</v>
      </c>
    </row>
    <row r="12045" spans="1:10" x14ac:dyDescent="0.2">
      <c r="A12045">
        <v>35250402</v>
      </c>
      <c r="B12045">
        <v>436</v>
      </c>
      <c r="C12045">
        <v>5</v>
      </c>
      <c r="D12045">
        <v>5</v>
      </c>
      <c r="E12045">
        <v>1</v>
      </c>
      <c r="F12045">
        <v>1</v>
      </c>
      <c r="G12045">
        <v>1.8095967353863296</v>
      </c>
      <c r="H12045">
        <v>0.63227524406777857</v>
      </c>
      <c r="I12045">
        <v>-0.82537249988504824</v>
      </c>
      <c r="J12045">
        <v>-2.3117029998643641</v>
      </c>
    </row>
    <row r="12046" spans="1:10" x14ac:dyDescent="0.2">
      <c r="A12046">
        <v>35250403</v>
      </c>
      <c r="B12046">
        <v>668</v>
      </c>
      <c r="C12046">
        <v>5</v>
      </c>
      <c r="D12046">
        <v>5</v>
      </c>
      <c r="E12046">
        <v>1</v>
      </c>
      <c r="F12046">
        <v>2</v>
      </c>
      <c r="G12046">
        <v>2.5448599026557703</v>
      </c>
      <c r="H12046">
        <v>0.61751330046039221</v>
      </c>
      <c r="I12046">
        <v>-0.71555442916819989</v>
      </c>
      <c r="J12046">
        <v>-0.60701539434208629</v>
      </c>
    </row>
    <row r="12047" spans="1:10" x14ac:dyDescent="0.2">
      <c r="A12047">
        <v>35250404</v>
      </c>
      <c r="B12047">
        <v>448</v>
      </c>
      <c r="C12047">
        <v>5</v>
      </c>
      <c r="D12047">
        <v>3</v>
      </c>
      <c r="E12047">
        <v>1</v>
      </c>
      <c r="F12047">
        <v>1</v>
      </c>
      <c r="G12047">
        <v>1.1711058600944473</v>
      </c>
      <c r="H12047">
        <v>-0.32753054693106443</v>
      </c>
      <c r="I12047">
        <v>-0.82111298414425193</v>
      </c>
      <c r="J12047">
        <v>-1.0241153697642558</v>
      </c>
    </row>
    <row r="12048" spans="1:10" x14ac:dyDescent="0.2">
      <c r="A12048">
        <v>35250405</v>
      </c>
      <c r="B12048">
        <v>403</v>
      </c>
      <c r="C12048">
        <v>5</v>
      </c>
      <c r="D12048">
        <v>5</v>
      </c>
      <c r="E12048">
        <v>1</v>
      </c>
      <c r="F12048">
        <v>1</v>
      </c>
      <c r="G12048">
        <v>1.3289656175791853</v>
      </c>
      <c r="H12048">
        <v>0.7645825800502204</v>
      </c>
      <c r="I12048">
        <v>-1.0651280914539363</v>
      </c>
      <c r="J12048">
        <v>-1.7189349847296642</v>
      </c>
    </row>
    <row r="12049" spans="1:10" x14ac:dyDescent="0.2">
      <c r="A12049">
        <v>35250406</v>
      </c>
      <c r="B12049">
        <v>600</v>
      </c>
      <c r="C12049">
        <v>5</v>
      </c>
      <c r="D12049">
        <v>5</v>
      </c>
      <c r="E12049">
        <v>2</v>
      </c>
      <c r="F12049">
        <v>1</v>
      </c>
      <c r="G12049">
        <v>2.3235761971415516</v>
      </c>
      <c r="H12049">
        <v>1.9375713537214971</v>
      </c>
      <c r="I12049">
        <v>-0.65714082249817096</v>
      </c>
      <c r="J12049">
        <v>-2.3264154260523005</v>
      </c>
    </row>
    <row r="12050" spans="1:10" x14ac:dyDescent="0.2">
      <c r="A12050">
        <v>35250407</v>
      </c>
      <c r="B12050">
        <v>574</v>
      </c>
      <c r="C12050">
        <v>5</v>
      </c>
      <c r="D12050">
        <v>5</v>
      </c>
      <c r="E12050">
        <v>5</v>
      </c>
      <c r="F12050">
        <v>1</v>
      </c>
      <c r="G12050">
        <v>1.8348426335533758</v>
      </c>
      <c r="H12050">
        <v>1.2280542536400243</v>
      </c>
      <c r="I12050">
        <v>0.59377279931622118</v>
      </c>
      <c r="J12050">
        <v>-1.7159229076384179</v>
      </c>
    </row>
    <row r="12051" spans="1:10" x14ac:dyDescent="0.2">
      <c r="A12051">
        <v>35250408</v>
      </c>
      <c r="B12051">
        <v>424</v>
      </c>
      <c r="C12051">
        <v>4</v>
      </c>
      <c r="D12051">
        <v>5</v>
      </c>
      <c r="E12051">
        <v>2</v>
      </c>
      <c r="F12051">
        <v>1</v>
      </c>
      <c r="G12051">
        <v>0.48154420149103899</v>
      </c>
      <c r="H12051">
        <v>1.4738455336635725</v>
      </c>
      <c r="I12051">
        <v>-0.56323539998431471</v>
      </c>
      <c r="J12051">
        <v>-1.873821560886362</v>
      </c>
    </row>
    <row r="12052" spans="1:10" x14ac:dyDescent="0.2">
      <c r="A12052">
        <v>35250409</v>
      </c>
      <c r="B12052">
        <v>438</v>
      </c>
      <c r="C12052">
        <v>5</v>
      </c>
      <c r="D12052">
        <v>5</v>
      </c>
      <c r="E12052">
        <v>5</v>
      </c>
      <c r="F12052">
        <v>2</v>
      </c>
      <c r="G12052">
        <v>2.0401928208828859</v>
      </c>
      <c r="H12052">
        <v>0.79719370125643252</v>
      </c>
      <c r="I12052">
        <v>0.96544941011513652</v>
      </c>
      <c r="J12052">
        <v>-0.44308807102923292</v>
      </c>
    </row>
    <row r="12053" spans="1:10" x14ac:dyDescent="0.2">
      <c r="A12053">
        <v>35250410</v>
      </c>
      <c r="B12053">
        <v>454</v>
      </c>
      <c r="C12053">
        <v>5</v>
      </c>
      <c r="D12053">
        <v>4</v>
      </c>
      <c r="E12053">
        <v>1</v>
      </c>
      <c r="F12053">
        <v>1</v>
      </c>
      <c r="G12053">
        <v>0.72151504635418473</v>
      </c>
      <c r="H12053">
        <v>0.40509431072078061</v>
      </c>
      <c r="I12053">
        <v>-0.8297246649471508</v>
      </c>
      <c r="J12053">
        <v>-0.80119124927363727</v>
      </c>
    </row>
    <row r="12054" spans="1:10" x14ac:dyDescent="0.2">
      <c r="A12054">
        <v>35250411</v>
      </c>
      <c r="B12054">
        <v>507</v>
      </c>
      <c r="C12054">
        <v>4</v>
      </c>
      <c r="D12054">
        <v>4</v>
      </c>
      <c r="E12054">
        <v>2</v>
      </c>
      <c r="F12054">
        <v>3</v>
      </c>
      <c r="G12054">
        <v>0.22965009619683893</v>
      </c>
      <c r="H12054">
        <v>1.6619116630267425E-2</v>
      </c>
      <c r="I12054">
        <v>-0.42278608091441966</v>
      </c>
      <c r="J12054">
        <v>-0.38045234681785534</v>
      </c>
    </row>
    <row r="12055" spans="1:10" x14ac:dyDescent="0.2">
      <c r="A12055">
        <v>35250412</v>
      </c>
      <c r="B12055">
        <v>528</v>
      </c>
      <c r="C12055">
        <v>5</v>
      </c>
      <c r="D12055">
        <v>5</v>
      </c>
      <c r="E12055">
        <v>5</v>
      </c>
      <c r="F12055">
        <v>2</v>
      </c>
      <c r="G12055">
        <v>3.0655278712939067</v>
      </c>
      <c r="H12055">
        <v>2.0037884086400144</v>
      </c>
      <c r="I12055">
        <v>3.8618221740724827</v>
      </c>
      <c r="J12055">
        <v>-0.69698886593014908</v>
      </c>
    </row>
    <row r="12056" spans="1:10" x14ac:dyDescent="0.2">
      <c r="A12056">
        <v>35250413</v>
      </c>
      <c r="B12056">
        <v>558</v>
      </c>
      <c r="C12056">
        <v>4</v>
      </c>
      <c r="D12056">
        <v>5</v>
      </c>
      <c r="E12056">
        <v>3</v>
      </c>
      <c r="F12056">
        <v>2</v>
      </c>
      <c r="G12056">
        <v>0.4844712320206957</v>
      </c>
      <c r="H12056">
        <v>0.70081995433660849</v>
      </c>
      <c r="I12056">
        <v>-0.28929451037637022</v>
      </c>
      <c r="J12056">
        <v>-0.69634504032927835</v>
      </c>
    </row>
    <row r="12057" spans="1:10" x14ac:dyDescent="0.2">
      <c r="A12057">
        <v>35250416</v>
      </c>
      <c r="B12057">
        <v>520</v>
      </c>
      <c r="C12057">
        <v>3</v>
      </c>
      <c r="D12057">
        <v>5</v>
      </c>
      <c r="E12057">
        <v>3</v>
      </c>
      <c r="F12057">
        <v>1</v>
      </c>
      <c r="G12057">
        <v>-0.10184573659767857</v>
      </c>
      <c r="H12057">
        <v>2.4179297990777862</v>
      </c>
      <c r="I12057">
        <v>-0.22856374173201105</v>
      </c>
      <c r="J12057">
        <v>-2.2203572889340473</v>
      </c>
    </row>
    <row r="12058" spans="1:10" x14ac:dyDescent="0.2">
      <c r="A12058">
        <v>35250417</v>
      </c>
      <c r="B12058">
        <v>554</v>
      </c>
      <c r="C12058">
        <v>5</v>
      </c>
      <c r="D12058">
        <v>5</v>
      </c>
      <c r="E12058">
        <v>5</v>
      </c>
      <c r="F12058">
        <v>5</v>
      </c>
      <c r="G12058">
        <v>2.8478416847721908</v>
      </c>
      <c r="H12058">
        <v>1.7399648338564455</v>
      </c>
      <c r="I12058">
        <v>1.0635663655498071</v>
      </c>
      <c r="J12058">
        <v>1.0199038969456222</v>
      </c>
    </row>
    <row r="12059" spans="1:10" x14ac:dyDescent="0.2">
      <c r="A12059">
        <v>35250418</v>
      </c>
      <c r="B12059">
        <v>615</v>
      </c>
      <c r="C12059">
        <v>5</v>
      </c>
      <c r="D12059">
        <v>5</v>
      </c>
      <c r="E12059">
        <v>1</v>
      </c>
      <c r="F12059">
        <v>5</v>
      </c>
      <c r="G12059">
        <v>2.371110400133718</v>
      </c>
      <c r="H12059">
        <v>1.6741363154576985</v>
      </c>
      <c r="I12059">
        <v>-1.0222393697509258</v>
      </c>
      <c r="J12059">
        <v>2.457767516884382</v>
      </c>
    </row>
    <row r="12060" spans="1:10" x14ac:dyDescent="0.2">
      <c r="A12060">
        <v>35250419</v>
      </c>
      <c r="B12060">
        <v>689</v>
      </c>
      <c r="C12060">
        <v>5</v>
      </c>
      <c r="D12060">
        <v>5</v>
      </c>
      <c r="E12060">
        <v>2</v>
      </c>
      <c r="F12060">
        <v>4</v>
      </c>
      <c r="G12060">
        <v>2.8539695596334376</v>
      </c>
      <c r="H12060">
        <v>2.6029387794016459</v>
      </c>
      <c r="I12060">
        <v>-0.41623661787554872</v>
      </c>
      <c r="J12060">
        <v>0.32294059571310629</v>
      </c>
    </row>
    <row r="12061" spans="1:10" x14ac:dyDescent="0.2">
      <c r="A12061">
        <v>35250420</v>
      </c>
      <c r="B12061">
        <v>816</v>
      </c>
      <c r="C12061">
        <v>5</v>
      </c>
      <c r="D12061">
        <v>4</v>
      </c>
      <c r="E12061">
        <v>3</v>
      </c>
      <c r="F12061">
        <v>5</v>
      </c>
      <c r="G12061">
        <v>3.2921808091084586</v>
      </c>
      <c r="H12061">
        <v>0.1895654237826653</v>
      </c>
      <c r="I12061">
        <v>-5.7757982463109536E-2</v>
      </c>
      <c r="J12061">
        <v>0.79220870917462816</v>
      </c>
    </row>
    <row r="12062" spans="1:10" x14ac:dyDescent="0.2">
      <c r="A12062">
        <v>35250421</v>
      </c>
      <c r="B12062">
        <v>586</v>
      </c>
      <c r="C12062">
        <v>5</v>
      </c>
      <c r="D12062">
        <v>4</v>
      </c>
      <c r="E12062">
        <v>4</v>
      </c>
      <c r="F12062">
        <v>5</v>
      </c>
      <c r="G12062">
        <v>3.6595629593064305</v>
      </c>
      <c r="H12062">
        <v>0.26110738331282402</v>
      </c>
      <c r="I12062">
        <v>0.10939377575717268</v>
      </c>
      <c r="J12062">
        <v>0.808322665746251</v>
      </c>
    </row>
    <row r="12063" spans="1:10" x14ac:dyDescent="0.2">
      <c r="A12063">
        <v>35250422</v>
      </c>
      <c r="B12063">
        <v>674</v>
      </c>
      <c r="C12063">
        <v>5</v>
      </c>
      <c r="D12063">
        <v>5</v>
      </c>
      <c r="E12063">
        <v>5</v>
      </c>
      <c r="F12063">
        <v>4</v>
      </c>
      <c r="G12063">
        <v>4.1887799342330165</v>
      </c>
      <c r="H12063">
        <v>2.3562398031102592</v>
      </c>
      <c r="I12063">
        <v>1.7098766085186599</v>
      </c>
      <c r="J12063">
        <v>0.44279776997083864</v>
      </c>
    </row>
    <row r="12064" spans="1:10" x14ac:dyDescent="0.2">
      <c r="A12064">
        <v>35250423</v>
      </c>
      <c r="B12064">
        <v>686</v>
      </c>
      <c r="C12064">
        <v>5</v>
      </c>
      <c r="D12064">
        <v>5</v>
      </c>
      <c r="E12064">
        <v>3</v>
      </c>
      <c r="F12064">
        <v>4</v>
      </c>
      <c r="G12064">
        <v>3.0735319264083492</v>
      </c>
      <c r="H12064">
        <v>1.6635405094103026</v>
      </c>
      <c r="I12064">
        <v>-7.6128422284937325E-2</v>
      </c>
      <c r="J12064">
        <v>0.3705431705730356</v>
      </c>
    </row>
    <row r="12065" spans="1:10" x14ac:dyDescent="0.2">
      <c r="A12065">
        <v>35250424</v>
      </c>
      <c r="B12065">
        <v>579</v>
      </c>
      <c r="C12065">
        <v>5</v>
      </c>
      <c r="D12065">
        <v>5</v>
      </c>
      <c r="E12065">
        <v>5</v>
      </c>
      <c r="F12065">
        <v>3</v>
      </c>
      <c r="G12065">
        <v>3.8373926398110738</v>
      </c>
      <c r="H12065">
        <v>0.83185964237058441</v>
      </c>
      <c r="I12065">
        <v>1.1309560453813525</v>
      </c>
      <c r="J12065">
        <v>-0.36790643661943029</v>
      </c>
    </row>
    <row r="12066" spans="1:10" x14ac:dyDescent="0.2">
      <c r="A12066">
        <v>35250425</v>
      </c>
      <c r="B12066">
        <v>589</v>
      </c>
      <c r="C12066">
        <v>5</v>
      </c>
      <c r="D12066">
        <v>5</v>
      </c>
      <c r="E12066">
        <v>5</v>
      </c>
      <c r="F12066">
        <v>4</v>
      </c>
      <c r="G12066">
        <v>3.0670357705313851</v>
      </c>
      <c r="H12066">
        <v>1.4869842723232398</v>
      </c>
      <c r="I12066">
        <v>0.9188053371021675</v>
      </c>
      <c r="J12066">
        <v>3.5205680154172303E-2</v>
      </c>
    </row>
    <row r="12067" spans="1:10" x14ac:dyDescent="0.2">
      <c r="A12067">
        <v>35250426</v>
      </c>
      <c r="B12067">
        <v>519</v>
      </c>
      <c r="C12067">
        <v>5</v>
      </c>
      <c r="D12067">
        <v>4</v>
      </c>
      <c r="E12067">
        <v>5</v>
      </c>
      <c r="F12067">
        <v>3</v>
      </c>
      <c r="G12067">
        <v>2.1994813218519971</v>
      </c>
      <c r="H12067">
        <v>0.16399160623296294</v>
      </c>
      <c r="I12067">
        <v>0.75966962748304956</v>
      </c>
      <c r="J12067">
        <v>-0.39935860322369626</v>
      </c>
    </row>
    <row r="12068" spans="1:10" x14ac:dyDescent="0.2">
      <c r="A12068">
        <v>35250427</v>
      </c>
      <c r="B12068">
        <v>361</v>
      </c>
      <c r="C12068">
        <v>5</v>
      </c>
      <c r="D12068">
        <v>3</v>
      </c>
      <c r="E12068">
        <v>1</v>
      </c>
      <c r="F12068">
        <v>4</v>
      </c>
      <c r="G12068">
        <v>3.0442549290170833</v>
      </c>
      <c r="H12068">
        <v>-0.28725528339798106</v>
      </c>
      <c r="I12068">
        <v>-1.578858744072934</v>
      </c>
      <c r="J12068">
        <v>0.20021129386701811</v>
      </c>
    </row>
    <row r="12069" spans="1:10" x14ac:dyDescent="0.2">
      <c r="A12069">
        <v>35250428</v>
      </c>
      <c r="B12069">
        <v>574</v>
      </c>
      <c r="C12069">
        <v>5</v>
      </c>
      <c r="D12069">
        <v>5</v>
      </c>
      <c r="E12069">
        <v>1</v>
      </c>
      <c r="F12069">
        <v>5</v>
      </c>
      <c r="G12069">
        <v>2.3594888877201177</v>
      </c>
      <c r="H12069">
        <v>2.3304146561482666</v>
      </c>
      <c r="I12069">
        <v>-0.73471210943697773</v>
      </c>
      <c r="J12069">
        <v>1.6708982669472132</v>
      </c>
    </row>
    <row r="12070" spans="1:10" x14ac:dyDescent="0.2">
      <c r="A12070">
        <v>35250429</v>
      </c>
      <c r="B12070">
        <v>333</v>
      </c>
      <c r="C12070">
        <v>5</v>
      </c>
      <c r="D12070">
        <v>5</v>
      </c>
      <c r="E12070">
        <v>1</v>
      </c>
      <c r="F12070">
        <v>5</v>
      </c>
      <c r="G12070">
        <v>2.212274643506452</v>
      </c>
      <c r="H12070">
        <v>1.4088738075456877</v>
      </c>
      <c r="I12070">
        <v>-0.98292456385999327</v>
      </c>
      <c r="J12070">
        <v>1.4717022691435551</v>
      </c>
    </row>
    <row r="12071" spans="1:10" x14ac:dyDescent="0.2">
      <c r="A12071">
        <v>35250430</v>
      </c>
      <c r="B12071">
        <v>388</v>
      </c>
      <c r="C12071">
        <v>5</v>
      </c>
      <c r="D12071">
        <v>5</v>
      </c>
      <c r="E12071">
        <v>1</v>
      </c>
      <c r="F12071">
        <v>1</v>
      </c>
      <c r="G12071">
        <v>2.4544893452395722</v>
      </c>
      <c r="H12071">
        <v>1.3633814611309578</v>
      </c>
      <c r="I12071">
        <v>-0.82511017630666783</v>
      </c>
      <c r="J12071">
        <v>-1.0770493196923023</v>
      </c>
    </row>
    <row r="12072" spans="1:10" x14ac:dyDescent="0.2">
      <c r="A12072">
        <v>35250431</v>
      </c>
      <c r="B12072">
        <v>967</v>
      </c>
      <c r="C12072">
        <v>5</v>
      </c>
      <c r="D12072">
        <v>5</v>
      </c>
      <c r="E12072">
        <v>1</v>
      </c>
      <c r="F12072">
        <v>4</v>
      </c>
      <c r="G12072">
        <v>3.0566518459730121</v>
      </c>
      <c r="H12072">
        <v>1.6527395957947979</v>
      </c>
      <c r="I12072">
        <v>-1.2200000981511592</v>
      </c>
      <c r="J12072">
        <v>0.61861996703701472</v>
      </c>
    </row>
    <row r="12073" spans="1:10" x14ac:dyDescent="0.2">
      <c r="A12073">
        <v>35250434</v>
      </c>
      <c r="B12073">
        <v>1254</v>
      </c>
      <c r="C12073">
        <v>5</v>
      </c>
      <c r="D12073">
        <v>5</v>
      </c>
      <c r="E12073">
        <v>2</v>
      </c>
      <c r="F12073">
        <v>5</v>
      </c>
      <c r="G12073">
        <v>2.9174211034607431</v>
      </c>
      <c r="H12073">
        <v>1.754261992057413</v>
      </c>
      <c r="I12073">
        <v>-0.64857830717228815</v>
      </c>
      <c r="J12073">
        <v>1.6596540426507715</v>
      </c>
    </row>
    <row r="12074" spans="1:10" x14ac:dyDescent="0.2">
      <c r="A12074">
        <v>35250435</v>
      </c>
      <c r="B12074">
        <v>482</v>
      </c>
      <c r="C12074">
        <v>5</v>
      </c>
      <c r="D12074">
        <v>5</v>
      </c>
      <c r="E12074">
        <v>3</v>
      </c>
      <c r="F12074">
        <v>3</v>
      </c>
      <c r="G12074">
        <v>1.5584664037317277</v>
      </c>
      <c r="H12074">
        <v>3.5020088133988696</v>
      </c>
      <c r="I12074">
        <v>-0.21066179598795443</v>
      </c>
      <c r="J12074">
        <v>-0.32757108105530175</v>
      </c>
    </row>
    <row r="12075" spans="1:10" x14ac:dyDescent="0.2">
      <c r="A12075">
        <v>35250436</v>
      </c>
      <c r="B12075">
        <v>594</v>
      </c>
      <c r="C12075">
        <v>5</v>
      </c>
      <c r="D12075">
        <v>5</v>
      </c>
      <c r="E12075">
        <v>1</v>
      </c>
      <c r="F12075">
        <v>1</v>
      </c>
      <c r="G12075">
        <v>1.5679273261810232</v>
      </c>
      <c r="H12075">
        <v>3.2607579077508921</v>
      </c>
      <c r="I12075">
        <v>-0.77175153998861235</v>
      </c>
      <c r="J12075">
        <v>-0.89783806533565513</v>
      </c>
    </row>
    <row r="12076" spans="1:10" x14ac:dyDescent="0.2">
      <c r="A12076">
        <v>35250437</v>
      </c>
      <c r="B12076">
        <v>467</v>
      </c>
      <c r="C12076">
        <v>5</v>
      </c>
      <c r="D12076">
        <v>5</v>
      </c>
      <c r="E12076">
        <v>3</v>
      </c>
      <c r="F12076">
        <v>1</v>
      </c>
      <c r="G12076">
        <v>1.9905441526815622</v>
      </c>
      <c r="H12076">
        <v>3.5779314456565716</v>
      </c>
      <c r="I12076">
        <v>-0.2196622333277134</v>
      </c>
      <c r="J12076">
        <v>-2.2060221363600854</v>
      </c>
    </row>
    <row r="12077" spans="1:10" x14ac:dyDescent="0.2">
      <c r="A12077">
        <v>35250438</v>
      </c>
      <c r="B12077">
        <v>348</v>
      </c>
      <c r="C12077">
        <v>5</v>
      </c>
      <c r="D12077">
        <v>5</v>
      </c>
      <c r="E12077">
        <v>3</v>
      </c>
      <c r="F12077">
        <v>4</v>
      </c>
      <c r="G12077">
        <v>2.7038701341458902</v>
      </c>
      <c r="H12077">
        <v>1.7136270580974946</v>
      </c>
      <c r="I12077">
        <v>-0.29516552099562243</v>
      </c>
      <c r="J12077">
        <v>0.12327314376912785</v>
      </c>
    </row>
    <row r="12078" spans="1:10" x14ac:dyDescent="0.2">
      <c r="A12078">
        <v>35250439</v>
      </c>
      <c r="B12078">
        <v>609</v>
      </c>
      <c r="C12078">
        <v>5</v>
      </c>
      <c r="D12078">
        <v>5</v>
      </c>
      <c r="E12078">
        <v>1</v>
      </c>
      <c r="F12078">
        <v>5</v>
      </c>
      <c r="G12078">
        <v>1.1752275700994157</v>
      </c>
      <c r="H12078">
        <v>2.4701642707632838</v>
      </c>
      <c r="I12078">
        <v>-0.94126982371838563</v>
      </c>
      <c r="J12078">
        <v>1.6711248023857177</v>
      </c>
    </row>
    <row r="12079" spans="1:10" x14ac:dyDescent="0.2">
      <c r="A12079">
        <v>35250440</v>
      </c>
      <c r="B12079">
        <v>576</v>
      </c>
      <c r="C12079">
        <v>5</v>
      </c>
      <c r="D12079">
        <v>5</v>
      </c>
      <c r="E12079">
        <v>2</v>
      </c>
      <c r="F12079">
        <v>3</v>
      </c>
      <c r="G12079">
        <v>2.9045732587053141</v>
      </c>
      <c r="H12079">
        <v>1.0003736693600793</v>
      </c>
      <c r="I12079">
        <v>-0.34078125374813151</v>
      </c>
      <c r="J12079">
        <v>-0.23245412563061246</v>
      </c>
    </row>
    <row r="12080" spans="1:10" x14ac:dyDescent="0.2">
      <c r="A12080">
        <v>35250441</v>
      </c>
      <c r="B12080">
        <v>576</v>
      </c>
      <c r="C12080">
        <v>5</v>
      </c>
      <c r="D12080">
        <v>5</v>
      </c>
      <c r="E12080">
        <v>2</v>
      </c>
      <c r="F12080">
        <v>4</v>
      </c>
      <c r="G12080">
        <v>2.2882988247251821</v>
      </c>
      <c r="H12080">
        <v>1.2390600137481287</v>
      </c>
      <c r="I12080">
        <v>-0.58315931655760422</v>
      </c>
      <c r="J12080">
        <v>0.29045528283451205</v>
      </c>
    </row>
    <row r="12081" spans="1:10" x14ac:dyDescent="0.2">
      <c r="A12081">
        <v>35250442</v>
      </c>
      <c r="B12081">
        <v>607</v>
      </c>
      <c r="C12081">
        <v>5</v>
      </c>
      <c r="D12081">
        <v>3</v>
      </c>
      <c r="E12081">
        <v>3</v>
      </c>
      <c r="F12081">
        <v>3</v>
      </c>
      <c r="G12081">
        <v>1.6862844184450689</v>
      </c>
      <c r="H12081">
        <v>-0.18862905620602047</v>
      </c>
      <c r="I12081">
        <v>-0.15599528536449736</v>
      </c>
      <c r="J12081">
        <v>-0.39909556677927893</v>
      </c>
    </row>
    <row r="12082" spans="1:10" x14ac:dyDescent="0.2">
      <c r="A12082">
        <v>35250443</v>
      </c>
      <c r="B12082">
        <v>483</v>
      </c>
      <c r="C12082">
        <v>4</v>
      </c>
      <c r="D12082">
        <v>3</v>
      </c>
      <c r="E12082">
        <v>3</v>
      </c>
      <c r="F12082">
        <v>2</v>
      </c>
      <c r="G12082">
        <v>0.34922806062789891</v>
      </c>
      <c r="H12082">
        <v>-0.148585128933966</v>
      </c>
      <c r="I12082">
        <v>-4.292310226972687E-2</v>
      </c>
      <c r="J12082">
        <v>-0.43040538393295624</v>
      </c>
    </row>
    <row r="12083" spans="1:10" x14ac:dyDescent="0.2">
      <c r="A12083">
        <v>35250444</v>
      </c>
      <c r="B12083">
        <v>554</v>
      </c>
      <c r="C12083">
        <v>5</v>
      </c>
      <c r="D12083">
        <v>5</v>
      </c>
      <c r="E12083">
        <v>5</v>
      </c>
      <c r="F12083">
        <v>2</v>
      </c>
      <c r="G12083">
        <v>2.2679081307136326</v>
      </c>
      <c r="H12083">
        <v>0.77728037769537295</v>
      </c>
      <c r="I12083">
        <v>0.74512794605796773</v>
      </c>
      <c r="J12083">
        <v>-0.55026428246035786</v>
      </c>
    </row>
    <row r="12084" spans="1:10" x14ac:dyDescent="0.2">
      <c r="A12084">
        <v>35250445</v>
      </c>
      <c r="B12084">
        <v>436</v>
      </c>
      <c r="C12084">
        <v>4</v>
      </c>
      <c r="D12084">
        <v>4</v>
      </c>
      <c r="E12084">
        <v>2</v>
      </c>
      <c r="F12084">
        <v>1</v>
      </c>
      <c r="G12084">
        <v>4.5796916631611357E-3</v>
      </c>
      <c r="H12084">
        <v>0.54085624195670745</v>
      </c>
      <c r="I12084">
        <v>-0.40094512309565339</v>
      </c>
      <c r="J12084">
        <v>-0.87952009648178286</v>
      </c>
    </row>
    <row r="12085" spans="1:10" x14ac:dyDescent="0.2">
      <c r="A12085">
        <v>35250446</v>
      </c>
      <c r="B12085">
        <v>561</v>
      </c>
      <c r="C12085">
        <v>4</v>
      </c>
      <c r="D12085">
        <v>5</v>
      </c>
      <c r="E12085">
        <v>2</v>
      </c>
      <c r="F12085">
        <v>1</v>
      </c>
      <c r="G12085">
        <v>0.38177441491200864</v>
      </c>
      <c r="H12085">
        <v>1.2698863579824291</v>
      </c>
      <c r="I12085">
        <v>-0.555941700701164</v>
      </c>
      <c r="J12085">
        <v>-1.0795579400097317</v>
      </c>
    </row>
    <row r="12086" spans="1:10" x14ac:dyDescent="0.2">
      <c r="A12086">
        <v>35250447</v>
      </c>
      <c r="B12086">
        <v>447</v>
      </c>
      <c r="C12086">
        <v>5</v>
      </c>
      <c r="D12086">
        <v>5</v>
      </c>
      <c r="E12086">
        <v>2</v>
      </c>
      <c r="F12086">
        <v>1</v>
      </c>
      <c r="G12086">
        <v>0.70381467701535205</v>
      </c>
      <c r="H12086">
        <v>2.3148412984627198</v>
      </c>
      <c r="I12086">
        <v>-0.49967552633728862</v>
      </c>
      <c r="J12086">
        <v>-2.2061445891098987</v>
      </c>
    </row>
    <row r="12087" spans="1:10" x14ac:dyDescent="0.2">
      <c r="A12087">
        <v>35250448</v>
      </c>
      <c r="B12087">
        <v>773</v>
      </c>
      <c r="C12087">
        <v>5</v>
      </c>
      <c r="D12087">
        <v>5</v>
      </c>
      <c r="E12087">
        <v>2</v>
      </c>
      <c r="F12087">
        <v>4</v>
      </c>
      <c r="G12087">
        <v>1.6142540780464998</v>
      </c>
      <c r="H12087">
        <v>2.2331947236845933</v>
      </c>
      <c r="I12087">
        <v>-0.64556506468832586</v>
      </c>
      <c r="J12087">
        <v>9.5153088324152424E-2</v>
      </c>
    </row>
    <row r="12088" spans="1:10" x14ac:dyDescent="0.2">
      <c r="A12088">
        <v>35250449</v>
      </c>
      <c r="B12088">
        <v>423</v>
      </c>
      <c r="C12088">
        <v>5</v>
      </c>
      <c r="D12088">
        <v>5</v>
      </c>
      <c r="E12088">
        <v>1</v>
      </c>
      <c r="F12088">
        <v>1</v>
      </c>
      <c r="G12088">
        <v>1.6130495180006292</v>
      </c>
      <c r="H12088">
        <v>2.7092032032319695</v>
      </c>
      <c r="I12088">
        <v>-1.2530477344532129</v>
      </c>
      <c r="J12088">
        <v>-1.4040996188998736</v>
      </c>
    </row>
    <row r="12089" spans="1:10" x14ac:dyDescent="0.2">
      <c r="A12089">
        <v>35250450</v>
      </c>
      <c r="B12089">
        <v>526</v>
      </c>
      <c r="C12089">
        <v>5</v>
      </c>
      <c r="D12089">
        <v>5</v>
      </c>
      <c r="E12089">
        <v>2</v>
      </c>
      <c r="F12089">
        <v>1</v>
      </c>
      <c r="G12089">
        <v>1.0690344464902206</v>
      </c>
      <c r="H12089">
        <v>1.6663023596219597</v>
      </c>
      <c r="I12089">
        <v>-0.46072064971016802</v>
      </c>
      <c r="J12089">
        <v>-0.77331026567532202</v>
      </c>
    </row>
    <row r="12090" spans="1:10" x14ac:dyDescent="0.2">
      <c r="A12090">
        <v>35250451</v>
      </c>
      <c r="B12090">
        <v>260</v>
      </c>
      <c r="C12090">
        <v>5</v>
      </c>
      <c r="D12090">
        <v>5</v>
      </c>
      <c r="E12090">
        <v>3</v>
      </c>
      <c r="F12090">
        <v>3</v>
      </c>
      <c r="G12090">
        <v>1.5385842567285342</v>
      </c>
      <c r="H12090">
        <v>1.9067491397612422</v>
      </c>
      <c r="I12090">
        <v>-3.2442198920959155E-2</v>
      </c>
      <c r="J12090">
        <v>-9.7116822251473722E-2</v>
      </c>
    </row>
    <row r="12091" spans="1:10" x14ac:dyDescent="0.2">
      <c r="A12091">
        <v>35250452</v>
      </c>
      <c r="B12091">
        <v>253</v>
      </c>
      <c r="C12091">
        <v>5</v>
      </c>
      <c r="D12091">
        <v>5</v>
      </c>
      <c r="E12091">
        <v>2</v>
      </c>
      <c r="F12091">
        <v>2</v>
      </c>
      <c r="G12091">
        <v>1.7406868947333285</v>
      </c>
      <c r="H12091">
        <v>1.6345157785980484</v>
      </c>
      <c r="I12091">
        <v>-0.56755145192033751</v>
      </c>
      <c r="J12091">
        <v>-0.5506455735955611</v>
      </c>
    </row>
    <row r="12092" spans="1:10" x14ac:dyDescent="0.2">
      <c r="A12092">
        <v>35250453</v>
      </c>
      <c r="B12092">
        <v>453</v>
      </c>
      <c r="C12092">
        <v>5</v>
      </c>
      <c r="D12092">
        <v>5</v>
      </c>
      <c r="E12092">
        <v>2</v>
      </c>
      <c r="F12092">
        <v>4</v>
      </c>
      <c r="G12092">
        <v>1.2021127798856901</v>
      </c>
      <c r="H12092">
        <v>2.5936172011920062</v>
      </c>
      <c r="I12092">
        <v>-0.65895583081261255</v>
      </c>
      <c r="J12092">
        <v>-1.8197682443674923E-2</v>
      </c>
    </row>
    <row r="12093" spans="1:10" x14ac:dyDescent="0.2">
      <c r="A12093">
        <v>35250454</v>
      </c>
      <c r="B12093">
        <v>655</v>
      </c>
      <c r="C12093">
        <v>5</v>
      </c>
      <c r="D12093">
        <v>5</v>
      </c>
      <c r="E12093">
        <v>1</v>
      </c>
      <c r="F12093">
        <v>1</v>
      </c>
      <c r="G12093">
        <v>1.1200576899590455</v>
      </c>
      <c r="H12093">
        <v>4.0535091111745807</v>
      </c>
      <c r="I12093">
        <v>-1.658916618514334</v>
      </c>
      <c r="J12093">
        <v>-3.3111069395031185</v>
      </c>
    </row>
    <row r="12094" spans="1:10" x14ac:dyDescent="0.2">
      <c r="A12094">
        <v>35250455</v>
      </c>
      <c r="B12094">
        <v>632</v>
      </c>
      <c r="C12094">
        <v>5</v>
      </c>
      <c r="D12094">
        <v>5</v>
      </c>
      <c r="E12094">
        <v>4</v>
      </c>
      <c r="F12094">
        <v>1</v>
      </c>
      <c r="G12094">
        <v>2.6213015103264619</v>
      </c>
      <c r="H12094">
        <v>3.2139806845233458</v>
      </c>
      <c r="I12094">
        <v>0.35767323569936149</v>
      </c>
      <c r="J12094">
        <v>-1.1344780984655995</v>
      </c>
    </row>
    <row r="12095" spans="1:10" x14ac:dyDescent="0.2">
      <c r="A12095">
        <v>35250456</v>
      </c>
      <c r="B12095">
        <v>614</v>
      </c>
      <c r="C12095">
        <v>5</v>
      </c>
      <c r="D12095">
        <v>5</v>
      </c>
      <c r="E12095">
        <v>5</v>
      </c>
      <c r="F12095">
        <v>1</v>
      </c>
      <c r="G12095">
        <v>1.7758034773710003</v>
      </c>
      <c r="H12095">
        <v>4.6461911188766809</v>
      </c>
      <c r="I12095">
        <v>1.0817671623720926</v>
      </c>
      <c r="J12095">
        <v>-0.96297170812749455</v>
      </c>
    </row>
    <row r="12096" spans="1:10" x14ac:dyDescent="0.2">
      <c r="A12096">
        <v>35250457</v>
      </c>
      <c r="B12096">
        <v>484</v>
      </c>
      <c r="C12096">
        <v>5</v>
      </c>
      <c r="D12096">
        <v>5</v>
      </c>
      <c r="E12096">
        <v>5</v>
      </c>
      <c r="F12096">
        <v>1</v>
      </c>
      <c r="G12096">
        <v>1.5930223740652674</v>
      </c>
      <c r="H12096">
        <v>3.8091240714811994</v>
      </c>
      <c r="I12096">
        <v>7.4512216122106594</v>
      </c>
      <c r="J12096">
        <v>-0.79049352966216002</v>
      </c>
    </row>
    <row r="12097" spans="1:10" x14ac:dyDescent="0.2">
      <c r="A12097">
        <v>35250458</v>
      </c>
      <c r="B12097">
        <v>381</v>
      </c>
      <c r="C12097">
        <v>5</v>
      </c>
      <c r="D12097">
        <v>5</v>
      </c>
      <c r="E12097">
        <v>5</v>
      </c>
      <c r="F12097">
        <v>3</v>
      </c>
      <c r="G12097">
        <v>2.1471709671900294</v>
      </c>
      <c r="H12097">
        <v>2.9844826922454311</v>
      </c>
      <c r="I12097">
        <v>1.6250458945836019</v>
      </c>
      <c r="J12097">
        <v>-0.35595308615615184</v>
      </c>
    </row>
    <row r="12098" spans="1:10" x14ac:dyDescent="0.2">
      <c r="A12098">
        <v>35250459</v>
      </c>
      <c r="B12098">
        <v>810</v>
      </c>
      <c r="C12098">
        <v>5</v>
      </c>
      <c r="D12098">
        <v>5</v>
      </c>
      <c r="E12098">
        <v>4</v>
      </c>
      <c r="F12098">
        <v>2</v>
      </c>
      <c r="G12098">
        <v>0.9012912564284955</v>
      </c>
      <c r="H12098">
        <v>4.3306918288544907</v>
      </c>
      <c r="I12098">
        <v>0.136544697473749</v>
      </c>
      <c r="J12098">
        <v>-0.69506068621571404</v>
      </c>
    </row>
    <row r="12099" spans="1:10" x14ac:dyDescent="0.2">
      <c r="A12099">
        <v>35250460</v>
      </c>
      <c r="B12099">
        <v>389</v>
      </c>
      <c r="C12099">
        <v>3</v>
      </c>
      <c r="D12099">
        <v>5</v>
      </c>
      <c r="E12099">
        <v>3</v>
      </c>
      <c r="F12099">
        <v>1</v>
      </c>
      <c r="G12099">
        <v>-8.4389182738849211E-2</v>
      </c>
      <c r="H12099">
        <v>2.1304646512984835</v>
      </c>
      <c r="I12099">
        <v>-0.22522026418924307</v>
      </c>
      <c r="J12099">
        <v>-0.95495273519531509</v>
      </c>
    </row>
    <row r="12100" spans="1:10" x14ac:dyDescent="0.2">
      <c r="A12100">
        <v>35250461</v>
      </c>
      <c r="B12100">
        <v>455</v>
      </c>
      <c r="C12100">
        <v>3</v>
      </c>
      <c r="D12100">
        <v>5</v>
      </c>
      <c r="E12100">
        <v>2</v>
      </c>
      <c r="F12100">
        <v>2</v>
      </c>
      <c r="G12100">
        <v>-0.34053861597193491</v>
      </c>
      <c r="H12100">
        <v>3.4472674924468256</v>
      </c>
      <c r="I12100">
        <v>-0.67042854304779997</v>
      </c>
      <c r="J12100">
        <v>-0.53991888187124915</v>
      </c>
    </row>
    <row r="12101" spans="1:10" x14ac:dyDescent="0.2">
      <c r="A12101">
        <v>35250462</v>
      </c>
      <c r="B12101">
        <v>424</v>
      </c>
      <c r="C12101">
        <v>3</v>
      </c>
      <c r="D12101">
        <v>5</v>
      </c>
      <c r="E12101">
        <v>3</v>
      </c>
      <c r="F12101">
        <v>1</v>
      </c>
      <c r="G12101">
        <v>-0.25081488366029941</v>
      </c>
      <c r="H12101">
        <v>1.8598806139701913</v>
      </c>
      <c r="I12101">
        <v>-0.28444721085482721</v>
      </c>
      <c r="J12101">
        <v>-1.0175366479787682</v>
      </c>
    </row>
    <row r="12102" spans="1:10" x14ac:dyDescent="0.2">
      <c r="A12102">
        <v>35250463</v>
      </c>
      <c r="B12102">
        <v>453</v>
      </c>
      <c r="C12102">
        <v>5</v>
      </c>
      <c r="D12102">
        <v>5</v>
      </c>
      <c r="E12102">
        <v>4</v>
      </c>
      <c r="F12102">
        <v>1</v>
      </c>
      <c r="G12102">
        <v>0.80813441574076883</v>
      </c>
      <c r="H12102">
        <v>2.6440393354606848</v>
      </c>
      <c r="I12102">
        <v>0.17618228212984904</v>
      </c>
      <c r="J12102">
        <v>-1.1416099593204314</v>
      </c>
    </row>
    <row r="12103" spans="1:10" x14ac:dyDescent="0.2">
      <c r="A12103">
        <v>35250464</v>
      </c>
      <c r="B12103">
        <v>331</v>
      </c>
      <c r="C12103">
        <v>5</v>
      </c>
      <c r="D12103">
        <v>5</v>
      </c>
      <c r="E12103">
        <v>4</v>
      </c>
      <c r="F12103">
        <v>1</v>
      </c>
      <c r="G12103">
        <v>0.67641601205354596</v>
      </c>
      <c r="H12103">
        <v>2.2679442894852815</v>
      </c>
      <c r="I12103">
        <v>3.4736599154943648E-2</v>
      </c>
      <c r="J12103">
        <v>-1.6272819483954686</v>
      </c>
    </row>
    <row r="12104" spans="1:10" x14ac:dyDescent="0.2">
      <c r="A12104">
        <v>35250465</v>
      </c>
      <c r="B12104">
        <v>498</v>
      </c>
      <c r="C12104">
        <v>1</v>
      </c>
      <c r="D12104">
        <v>5</v>
      </c>
      <c r="E12104">
        <v>4</v>
      </c>
      <c r="F12104">
        <v>5</v>
      </c>
      <c r="G12104">
        <v>-1.2821025770552081</v>
      </c>
      <c r="H12104">
        <v>3.7166881080518976</v>
      </c>
      <c r="I12104">
        <v>0.30539161847898244</v>
      </c>
      <c r="J12104">
        <v>1.5474872722505599</v>
      </c>
    </row>
    <row r="12105" spans="1:10" x14ac:dyDescent="0.2">
      <c r="A12105">
        <v>35250466</v>
      </c>
      <c r="B12105">
        <v>482</v>
      </c>
      <c r="C12105">
        <v>3</v>
      </c>
      <c r="D12105">
        <v>5</v>
      </c>
      <c r="E12105">
        <v>1</v>
      </c>
      <c r="F12105">
        <v>1</v>
      </c>
      <c r="G12105">
        <v>-0.25719609912361419</v>
      </c>
      <c r="H12105">
        <v>4.1669152393603719</v>
      </c>
      <c r="I12105">
        <v>-0.74280413273495427</v>
      </c>
      <c r="J12105">
        <v>-3.3228494895938852</v>
      </c>
    </row>
    <row r="12106" spans="1:10" x14ac:dyDescent="0.2">
      <c r="A12106">
        <v>35250467</v>
      </c>
      <c r="B12106">
        <v>921</v>
      </c>
      <c r="C12106">
        <v>5</v>
      </c>
      <c r="D12106">
        <v>5</v>
      </c>
      <c r="E12106">
        <v>5</v>
      </c>
      <c r="F12106">
        <v>5</v>
      </c>
      <c r="G12106">
        <v>2.3724933046048831</v>
      </c>
      <c r="H12106">
        <v>3.7813883158481554</v>
      </c>
      <c r="I12106">
        <v>0.86955345594061018</v>
      </c>
      <c r="J12106">
        <v>1.9416533340154567</v>
      </c>
    </row>
    <row r="12107" spans="1:10" x14ac:dyDescent="0.2">
      <c r="A12107">
        <v>35250468</v>
      </c>
      <c r="B12107">
        <v>572</v>
      </c>
      <c r="C12107">
        <v>5</v>
      </c>
      <c r="D12107">
        <v>5</v>
      </c>
      <c r="E12107">
        <v>3</v>
      </c>
      <c r="F12107">
        <v>1</v>
      </c>
      <c r="G12107">
        <v>2.9043088685267104</v>
      </c>
      <c r="H12107">
        <v>3.3750912669190232</v>
      </c>
      <c r="I12107">
        <v>-0.17264264313676259</v>
      </c>
      <c r="J12107">
        <v>-4.1152201710872154</v>
      </c>
    </row>
    <row r="12108" spans="1:10" x14ac:dyDescent="0.2">
      <c r="A12108">
        <v>35250471</v>
      </c>
      <c r="B12108">
        <v>429</v>
      </c>
      <c r="C12108">
        <v>4</v>
      </c>
      <c r="D12108">
        <v>5</v>
      </c>
      <c r="E12108">
        <v>4</v>
      </c>
      <c r="F12108">
        <v>1</v>
      </c>
      <c r="G12108">
        <v>0.62982725031888087</v>
      </c>
      <c r="H12108">
        <v>2.608097896482505</v>
      </c>
      <c r="I12108">
        <v>0.14957974997320672</v>
      </c>
      <c r="J12108">
        <v>-1.2125928449265782</v>
      </c>
    </row>
    <row r="12109" spans="1:10" x14ac:dyDescent="0.2">
      <c r="A12109">
        <v>35250472</v>
      </c>
      <c r="B12109">
        <v>468</v>
      </c>
      <c r="C12109">
        <v>4</v>
      </c>
      <c r="D12109">
        <v>5</v>
      </c>
      <c r="E12109">
        <v>2</v>
      </c>
      <c r="F12109">
        <v>1</v>
      </c>
      <c r="G12109">
        <v>0.5999650883640355</v>
      </c>
      <c r="H12109">
        <v>3.0518021695620927</v>
      </c>
      <c r="I12109">
        <v>-0.39397075476611909</v>
      </c>
      <c r="J12109">
        <v>-2.7991075696545908</v>
      </c>
    </row>
    <row r="12110" spans="1:10" x14ac:dyDescent="0.2">
      <c r="A12110">
        <v>35250473</v>
      </c>
      <c r="B12110">
        <v>485</v>
      </c>
      <c r="C12110">
        <v>4</v>
      </c>
      <c r="D12110">
        <v>5</v>
      </c>
      <c r="E12110">
        <v>5</v>
      </c>
      <c r="F12110">
        <v>1</v>
      </c>
      <c r="G12110">
        <v>0.12037219101833192</v>
      </c>
      <c r="H12110">
        <v>3.872719113197876</v>
      </c>
      <c r="I12110">
        <v>0.73567258267885816</v>
      </c>
      <c r="J12110">
        <v>-2.5774058740771646</v>
      </c>
    </row>
    <row r="12111" spans="1:10" x14ac:dyDescent="0.2">
      <c r="A12111">
        <v>35250474</v>
      </c>
      <c r="B12111">
        <v>747</v>
      </c>
      <c r="C12111">
        <v>4</v>
      </c>
      <c r="D12111">
        <v>5</v>
      </c>
      <c r="E12111">
        <v>3</v>
      </c>
      <c r="F12111">
        <v>1</v>
      </c>
      <c r="G12111">
        <v>0.29424613522443327</v>
      </c>
      <c r="H12111">
        <v>4.049337852684963</v>
      </c>
      <c r="I12111">
        <v>-0.16653112146163251</v>
      </c>
      <c r="J12111">
        <v>-0.83734013271907382</v>
      </c>
    </row>
    <row r="12112" spans="1:10" x14ac:dyDescent="0.2">
      <c r="A12112">
        <v>35250475</v>
      </c>
      <c r="B12112">
        <v>469</v>
      </c>
      <c r="C12112">
        <v>5</v>
      </c>
      <c r="D12112">
        <v>5</v>
      </c>
      <c r="E12112">
        <v>3</v>
      </c>
      <c r="F12112">
        <v>1</v>
      </c>
      <c r="G12112">
        <v>0.74101666747787731</v>
      </c>
      <c r="H12112">
        <v>2.534323508554218</v>
      </c>
      <c r="I12112">
        <v>-0.26664855442625673</v>
      </c>
      <c r="J12112">
        <v>-1.1502790214411998</v>
      </c>
    </row>
    <row r="12113" spans="1:10" x14ac:dyDescent="0.2">
      <c r="A12113">
        <v>35250476</v>
      </c>
      <c r="B12113">
        <v>483</v>
      </c>
      <c r="C12113">
        <v>4</v>
      </c>
      <c r="D12113">
        <v>5</v>
      </c>
      <c r="E12113">
        <v>4</v>
      </c>
      <c r="F12113">
        <v>1</v>
      </c>
      <c r="G12113">
        <v>0.23148555214843175</v>
      </c>
      <c r="H12113">
        <v>2.4944237656180865</v>
      </c>
      <c r="I12113">
        <v>5.7687085272202843E-2</v>
      </c>
      <c r="J12113">
        <v>-1.4500578840753351</v>
      </c>
    </row>
    <row r="12114" spans="1:10" x14ac:dyDescent="0.2">
      <c r="A12114">
        <v>35250477</v>
      </c>
      <c r="B12114">
        <v>505</v>
      </c>
      <c r="C12114">
        <v>3</v>
      </c>
      <c r="D12114">
        <v>5</v>
      </c>
      <c r="E12114">
        <v>2</v>
      </c>
      <c r="F12114">
        <v>1</v>
      </c>
      <c r="G12114">
        <v>-0.23158863278308056</v>
      </c>
      <c r="H12114">
        <v>3.1986123210819013</v>
      </c>
      <c r="I12114">
        <v>-0.4970599818379281</v>
      </c>
      <c r="J12114">
        <v>-2.8791593839465039</v>
      </c>
    </row>
    <row r="12115" spans="1:10" x14ac:dyDescent="0.2">
      <c r="A12115">
        <v>35250478</v>
      </c>
      <c r="B12115">
        <v>348</v>
      </c>
      <c r="C12115">
        <v>4</v>
      </c>
      <c r="D12115">
        <v>5</v>
      </c>
      <c r="E12115">
        <v>4</v>
      </c>
      <c r="F12115">
        <v>1</v>
      </c>
      <c r="G12115">
        <v>1.1427848264957269E-3</v>
      </c>
      <c r="H12115">
        <v>1.6429468112289094</v>
      </c>
      <c r="I12115">
        <v>3.440770316017102E-2</v>
      </c>
      <c r="J12115">
        <v>-1.0358163099365065</v>
      </c>
    </row>
    <row r="12116" spans="1:10" x14ac:dyDescent="0.2">
      <c r="A12116">
        <v>35250479</v>
      </c>
      <c r="B12116">
        <v>654</v>
      </c>
      <c r="C12116">
        <v>4</v>
      </c>
      <c r="D12116">
        <v>5</v>
      </c>
      <c r="E12116">
        <v>2</v>
      </c>
      <c r="F12116">
        <v>2</v>
      </c>
      <c r="G12116">
        <v>5.2843874753477627E-3</v>
      </c>
      <c r="H12116">
        <v>1.4810129415517763</v>
      </c>
      <c r="I12116">
        <v>-0.40166799121966945</v>
      </c>
      <c r="J12116">
        <v>-0.53669137930963728</v>
      </c>
    </row>
    <row r="12117" spans="1:10" x14ac:dyDescent="0.2">
      <c r="A12117">
        <v>35250480</v>
      </c>
      <c r="B12117">
        <v>495</v>
      </c>
      <c r="C12117">
        <v>4</v>
      </c>
      <c r="D12117">
        <v>5</v>
      </c>
      <c r="E12117">
        <v>2</v>
      </c>
      <c r="F12117">
        <v>1</v>
      </c>
      <c r="G12117">
        <v>0.3730751986749925</v>
      </c>
      <c r="H12117">
        <v>1.6459184492019097</v>
      </c>
      <c r="I12117">
        <v>-0.61451153810215731</v>
      </c>
      <c r="J12117">
        <v>-0.8874442624834763</v>
      </c>
    </row>
    <row r="12118" spans="1:10" x14ac:dyDescent="0.2">
      <c r="A12118">
        <v>35250481</v>
      </c>
      <c r="B12118">
        <v>441</v>
      </c>
      <c r="C12118">
        <v>3</v>
      </c>
      <c r="D12118">
        <v>5</v>
      </c>
      <c r="E12118">
        <v>3</v>
      </c>
      <c r="F12118">
        <v>1</v>
      </c>
      <c r="G12118">
        <v>-0.11840012362430059</v>
      </c>
      <c r="H12118">
        <v>3.0686825342479729</v>
      </c>
      <c r="I12118">
        <v>-0.29342611627181336</v>
      </c>
      <c r="J12118">
        <v>-1.1210209141718832</v>
      </c>
    </row>
    <row r="12119" spans="1:10" x14ac:dyDescent="0.2">
      <c r="A12119">
        <v>35250482</v>
      </c>
      <c r="B12119">
        <v>451</v>
      </c>
      <c r="C12119">
        <v>3</v>
      </c>
      <c r="D12119">
        <v>5</v>
      </c>
      <c r="E12119">
        <v>2</v>
      </c>
      <c r="F12119">
        <v>1</v>
      </c>
      <c r="G12119">
        <v>-0.12836350995184398</v>
      </c>
      <c r="H12119">
        <v>2.4782087456688977</v>
      </c>
      <c r="I12119">
        <v>-0.41460426000900558</v>
      </c>
      <c r="J12119">
        <v>-1.0411912748065046</v>
      </c>
    </row>
    <row r="12120" spans="1:10" x14ac:dyDescent="0.2">
      <c r="A12120">
        <v>35250483</v>
      </c>
      <c r="B12120">
        <v>408</v>
      </c>
      <c r="C12120">
        <v>2</v>
      </c>
      <c r="D12120">
        <v>5</v>
      </c>
      <c r="E12120">
        <v>2</v>
      </c>
      <c r="F12120">
        <v>1</v>
      </c>
      <c r="G12120">
        <v>-0.63557435074059598</v>
      </c>
      <c r="H12120">
        <v>2.572357287565648</v>
      </c>
      <c r="I12120">
        <v>-0.36728181971794993</v>
      </c>
      <c r="J12120">
        <v>-1.7209898344564418</v>
      </c>
    </row>
    <row r="12121" spans="1:10" x14ac:dyDescent="0.2">
      <c r="A12121">
        <v>35250484</v>
      </c>
      <c r="B12121">
        <v>381</v>
      </c>
      <c r="C12121">
        <v>2</v>
      </c>
      <c r="D12121">
        <v>5</v>
      </c>
      <c r="E12121">
        <v>2</v>
      </c>
      <c r="F12121">
        <v>1</v>
      </c>
      <c r="G12121">
        <v>-0.43771377044590981</v>
      </c>
      <c r="H12121">
        <v>2.4995363953044851</v>
      </c>
      <c r="I12121">
        <v>-0.63800952012350443</v>
      </c>
      <c r="J12121">
        <v>-1.9596496497705012</v>
      </c>
    </row>
    <row r="12122" spans="1:10" x14ac:dyDescent="0.2">
      <c r="A12122">
        <v>35250485</v>
      </c>
      <c r="B12122">
        <v>519</v>
      </c>
      <c r="C12122">
        <v>2</v>
      </c>
      <c r="D12122">
        <v>5</v>
      </c>
      <c r="E12122">
        <v>3</v>
      </c>
      <c r="F12122">
        <v>1</v>
      </c>
      <c r="G12122">
        <v>-0.48046232167384328</v>
      </c>
      <c r="H12122">
        <v>1.2303435192688714</v>
      </c>
      <c r="I12122">
        <v>-0.27235039780603892</v>
      </c>
      <c r="J12122">
        <v>-1.2344735875981534</v>
      </c>
    </row>
    <row r="12123" spans="1:10" x14ac:dyDescent="0.2">
      <c r="A12123">
        <v>35250486</v>
      </c>
      <c r="B12123">
        <v>632</v>
      </c>
      <c r="C12123">
        <v>5</v>
      </c>
      <c r="D12123">
        <v>5</v>
      </c>
      <c r="E12123">
        <v>2</v>
      </c>
      <c r="F12123">
        <v>4</v>
      </c>
      <c r="G12123">
        <v>1.3189534019998859</v>
      </c>
      <c r="H12123">
        <v>1.541822587595356</v>
      </c>
      <c r="I12123">
        <v>-0.34893048466955878</v>
      </c>
      <c r="J12123">
        <v>8.0033863619635714E-2</v>
      </c>
    </row>
    <row r="12124" spans="1:10" x14ac:dyDescent="0.2">
      <c r="A12124">
        <v>35250487</v>
      </c>
      <c r="B12124">
        <v>426</v>
      </c>
      <c r="C12124">
        <v>3</v>
      </c>
      <c r="D12124">
        <v>5</v>
      </c>
      <c r="E12124">
        <v>3</v>
      </c>
      <c r="F12124">
        <v>1</v>
      </c>
      <c r="G12124">
        <v>-0.15791461413007593</v>
      </c>
      <c r="H12124">
        <v>1.0395378459752302</v>
      </c>
      <c r="I12124">
        <v>-0.17844387571359488</v>
      </c>
      <c r="J12124">
        <v>-1.8983654534629006</v>
      </c>
    </row>
    <row r="12125" spans="1:10" x14ac:dyDescent="0.2">
      <c r="A12125">
        <v>35250488</v>
      </c>
      <c r="B12125">
        <v>422</v>
      </c>
      <c r="C12125">
        <v>3</v>
      </c>
      <c r="D12125">
        <v>5</v>
      </c>
      <c r="E12125">
        <v>3</v>
      </c>
      <c r="F12125">
        <v>1</v>
      </c>
      <c r="G12125">
        <v>-8.4806241074015812E-2</v>
      </c>
      <c r="H12125">
        <v>1.1719138813994767</v>
      </c>
      <c r="I12125">
        <v>-1.7701672255355398E-2</v>
      </c>
      <c r="J12125">
        <v>-0.72762484189707521</v>
      </c>
    </row>
    <row r="12126" spans="1:10" x14ac:dyDescent="0.2">
      <c r="A12126">
        <v>35250489</v>
      </c>
      <c r="B12126">
        <v>389</v>
      </c>
      <c r="C12126">
        <v>3</v>
      </c>
      <c r="D12126">
        <v>5</v>
      </c>
      <c r="E12126">
        <v>3</v>
      </c>
      <c r="F12126">
        <v>2</v>
      </c>
      <c r="G12126">
        <v>-4.0839526210399352E-2</v>
      </c>
      <c r="H12126">
        <v>0.65378993105866479</v>
      </c>
      <c r="I12126">
        <v>-3.8970373593154022E-2</v>
      </c>
      <c r="J12126">
        <v>-0.50857086664208562</v>
      </c>
    </row>
    <row r="12127" spans="1:10" x14ac:dyDescent="0.2">
      <c r="A12127">
        <v>35250490</v>
      </c>
      <c r="B12127">
        <v>415</v>
      </c>
      <c r="C12127">
        <v>1</v>
      </c>
      <c r="D12127">
        <v>5</v>
      </c>
      <c r="E12127">
        <v>3</v>
      </c>
      <c r="F12127">
        <v>1</v>
      </c>
      <c r="G12127">
        <v>-0.78778709575732675</v>
      </c>
      <c r="H12127">
        <v>1.0628893080077244</v>
      </c>
      <c r="I12127">
        <v>-4.7044210447519927E-2</v>
      </c>
      <c r="J12127">
        <v>-0.95315894532422218</v>
      </c>
    </row>
    <row r="12128" spans="1:10" x14ac:dyDescent="0.2">
      <c r="A12128">
        <v>35250491</v>
      </c>
      <c r="B12128">
        <v>414</v>
      </c>
      <c r="C12128">
        <v>1</v>
      </c>
      <c r="D12128">
        <v>5</v>
      </c>
      <c r="E12128">
        <v>2</v>
      </c>
      <c r="F12128">
        <v>5</v>
      </c>
      <c r="G12128">
        <v>-2.04755056919422</v>
      </c>
      <c r="H12128">
        <v>6.0581399851098192</v>
      </c>
      <c r="I12128">
        <v>-0.40171911501927016</v>
      </c>
      <c r="J12128">
        <v>0.81690953778687625</v>
      </c>
    </row>
    <row r="12129" spans="1:10" x14ac:dyDescent="0.2">
      <c r="A12129">
        <v>35250492</v>
      </c>
      <c r="B12129">
        <v>408</v>
      </c>
      <c r="C12129">
        <v>2</v>
      </c>
      <c r="D12129">
        <v>5</v>
      </c>
      <c r="E12129">
        <v>3</v>
      </c>
      <c r="F12129">
        <v>1</v>
      </c>
      <c r="G12129">
        <v>-0.55482495736492699</v>
      </c>
      <c r="H12129">
        <v>2.099626041012395</v>
      </c>
      <c r="I12129">
        <v>-5.2509348835607983E-2</v>
      </c>
      <c r="J12129">
        <v>-0.71773005470987772</v>
      </c>
    </row>
    <row r="12130" spans="1:10" x14ac:dyDescent="0.2">
      <c r="A12130">
        <v>35250493</v>
      </c>
      <c r="B12130">
        <v>344</v>
      </c>
      <c r="C12130">
        <v>5</v>
      </c>
      <c r="D12130">
        <v>4</v>
      </c>
      <c r="E12130">
        <v>3</v>
      </c>
      <c r="F12130">
        <v>1</v>
      </c>
      <c r="G12130">
        <v>0.94851566805793941</v>
      </c>
      <c r="H12130">
        <v>0.51128545327452568</v>
      </c>
      <c r="I12130">
        <v>-0.19870288456791185</v>
      </c>
      <c r="J12130">
        <v>-1.0126677670409581</v>
      </c>
    </row>
    <row r="12131" spans="1:10" x14ac:dyDescent="0.2">
      <c r="A12131">
        <v>35250494</v>
      </c>
      <c r="B12131">
        <v>414</v>
      </c>
      <c r="C12131">
        <v>5</v>
      </c>
      <c r="D12131">
        <v>5</v>
      </c>
      <c r="E12131">
        <v>3</v>
      </c>
      <c r="F12131">
        <v>1</v>
      </c>
      <c r="G12131">
        <v>0.91409258197715082</v>
      </c>
      <c r="H12131">
        <v>1.4888699706685276</v>
      </c>
      <c r="I12131">
        <v>-0.30513699513369763</v>
      </c>
      <c r="J12131">
        <v>-1.4287812934966118</v>
      </c>
    </row>
    <row r="12132" spans="1:10" x14ac:dyDescent="0.2">
      <c r="A12132">
        <v>35250495</v>
      </c>
      <c r="B12132">
        <v>487</v>
      </c>
      <c r="C12132">
        <v>2</v>
      </c>
      <c r="D12132">
        <v>5</v>
      </c>
      <c r="E12132">
        <v>2</v>
      </c>
      <c r="F12132">
        <v>1</v>
      </c>
      <c r="G12132">
        <v>-0.5862486377000824</v>
      </c>
      <c r="H12132">
        <v>2.0530282468211531</v>
      </c>
      <c r="I12132">
        <v>-0.5626399819499095</v>
      </c>
      <c r="J12132">
        <v>-1.5512913092308005</v>
      </c>
    </row>
    <row r="12133" spans="1:10" x14ac:dyDescent="0.2">
      <c r="A12133">
        <v>35250496</v>
      </c>
      <c r="B12133">
        <v>319</v>
      </c>
      <c r="C12133">
        <v>5</v>
      </c>
      <c r="D12133">
        <v>5</v>
      </c>
      <c r="E12133">
        <v>5</v>
      </c>
      <c r="F12133">
        <v>3</v>
      </c>
      <c r="G12133">
        <v>2.8290993157054185</v>
      </c>
      <c r="H12133">
        <v>1.6344599021260575</v>
      </c>
      <c r="I12133">
        <v>0.92201491684548631</v>
      </c>
      <c r="J12133">
        <v>-0.17867892515939332</v>
      </c>
    </row>
    <row r="12134" spans="1:10" x14ac:dyDescent="0.2">
      <c r="A12134">
        <v>35250497</v>
      </c>
      <c r="B12134">
        <v>644</v>
      </c>
      <c r="C12134">
        <v>5</v>
      </c>
      <c r="D12134">
        <v>5</v>
      </c>
      <c r="E12134">
        <v>2</v>
      </c>
      <c r="F12134">
        <v>1</v>
      </c>
      <c r="G12134">
        <v>0.67910962146232678</v>
      </c>
      <c r="H12134">
        <v>1.6677947960977058</v>
      </c>
      <c r="I12134">
        <v>-0.34691480269052638</v>
      </c>
      <c r="J12134">
        <v>-1.5147931229693294</v>
      </c>
    </row>
    <row r="12135" spans="1:10" x14ac:dyDescent="0.2">
      <c r="A12135">
        <v>35250498</v>
      </c>
      <c r="B12135">
        <v>494</v>
      </c>
      <c r="C12135">
        <v>5</v>
      </c>
      <c r="D12135">
        <v>5</v>
      </c>
      <c r="E12135">
        <v>4</v>
      </c>
      <c r="F12135">
        <v>1</v>
      </c>
      <c r="G12135">
        <v>0.73923228017504317</v>
      </c>
      <c r="H12135">
        <v>2.0260099043171129</v>
      </c>
      <c r="I12135">
        <v>0.22607730721089653</v>
      </c>
      <c r="J12135">
        <v>-1.3390243929501788</v>
      </c>
    </row>
    <row r="12136" spans="1:10" x14ac:dyDescent="0.2">
      <c r="A12136">
        <v>35250499</v>
      </c>
      <c r="B12136">
        <v>580</v>
      </c>
      <c r="C12136">
        <v>4</v>
      </c>
      <c r="D12136">
        <v>5</v>
      </c>
      <c r="E12136">
        <v>2</v>
      </c>
      <c r="F12136">
        <v>1</v>
      </c>
      <c r="G12136">
        <v>0.20239961206949481</v>
      </c>
      <c r="H12136">
        <v>1.1349506904185607</v>
      </c>
      <c r="I12136">
        <v>-0.59213149800980447</v>
      </c>
      <c r="J12136">
        <v>-1.0893619868325839</v>
      </c>
    </row>
    <row r="12137" spans="1:10" x14ac:dyDescent="0.2">
      <c r="A12137">
        <v>35250501</v>
      </c>
      <c r="B12137">
        <v>502</v>
      </c>
      <c r="C12137">
        <v>3</v>
      </c>
      <c r="D12137">
        <v>2</v>
      </c>
      <c r="E12137">
        <v>4</v>
      </c>
      <c r="F12137">
        <v>3</v>
      </c>
      <c r="G12137">
        <v>-5.0011833301905534E-2</v>
      </c>
      <c r="H12137">
        <v>-0.69457049908145763</v>
      </c>
      <c r="I12137">
        <v>0.15034626484941224</v>
      </c>
      <c r="J12137">
        <v>-0.23784080093000345</v>
      </c>
    </row>
    <row r="12138" spans="1:10" x14ac:dyDescent="0.2">
      <c r="A12138">
        <v>35250502</v>
      </c>
      <c r="B12138">
        <v>544</v>
      </c>
      <c r="C12138">
        <v>2</v>
      </c>
      <c r="D12138">
        <v>3</v>
      </c>
      <c r="E12138">
        <v>2</v>
      </c>
      <c r="F12138">
        <v>2</v>
      </c>
      <c r="G12138">
        <v>-0.45837439015819526</v>
      </c>
      <c r="H12138">
        <v>-0.28852207526988316</v>
      </c>
      <c r="I12138">
        <v>-0.66077017294512652</v>
      </c>
      <c r="J12138">
        <v>-0.51836131811025021</v>
      </c>
    </row>
    <row r="12139" spans="1:10" x14ac:dyDescent="0.2">
      <c r="A12139">
        <v>35250503</v>
      </c>
      <c r="B12139">
        <v>472</v>
      </c>
      <c r="C12139">
        <v>5</v>
      </c>
      <c r="D12139">
        <v>4</v>
      </c>
      <c r="E12139">
        <v>2</v>
      </c>
      <c r="F12139">
        <v>4</v>
      </c>
      <c r="G12139">
        <v>1.5430847888461523</v>
      </c>
      <c r="H12139">
        <v>0.38019840799166632</v>
      </c>
      <c r="I12139">
        <v>-0.5014509955520815</v>
      </c>
      <c r="J12139">
        <v>-5.2131084330190924E-2</v>
      </c>
    </row>
    <row r="12140" spans="1:10" x14ac:dyDescent="0.2">
      <c r="A12140">
        <v>35250504</v>
      </c>
      <c r="B12140">
        <v>540</v>
      </c>
      <c r="C12140">
        <v>5</v>
      </c>
      <c r="D12140">
        <v>5</v>
      </c>
      <c r="E12140">
        <v>1</v>
      </c>
      <c r="F12140">
        <v>5</v>
      </c>
      <c r="G12140">
        <v>2.059934574727301</v>
      </c>
      <c r="H12140">
        <v>2.8003510825011726</v>
      </c>
      <c r="I12140">
        <v>-1.1277510078375137</v>
      </c>
      <c r="J12140">
        <v>1.1976961749577701</v>
      </c>
    </row>
    <row r="12141" spans="1:10" x14ac:dyDescent="0.2">
      <c r="A12141">
        <v>35250506</v>
      </c>
      <c r="B12141">
        <v>461</v>
      </c>
      <c r="C12141">
        <v>4</v>
      </c>
      <c r="D12141">
        <v>5</v>
      </c>
      <c r="E12141">
        <v>4</v>
      </c>
      <c r="F12141">
        <v>1</v>
      </c>
      <c r="G12141">
        <v>0.11932449044042615</v>
      </c>
      <c r="H12141">
        <v>1.230110012693912</v>
      </c>
      <c r="I12141">
        <v>0.3323914391038808</v>
      </c>
      <c r="J12141">
        <v>-1.0434912724691423</v>
      </c>
    </row>
    <row r="12142" spans="1:10" x14ac:dyDescent="0.2">
      <c r="A12142">
        <v>35250507</v>
      </c>
      <c r="B12142">
        <v>555</v>
      </c>
      <c r="C12142">
        <v>5</v>
      </c>
      <c r="D12142">
        <v>4</v>
      </c>
      <c r="E12142">
        <v>4</v>
      </c>
      <c r="F12142">
        <v>4</v>
      </c>
      <c r="G12142">
        <v>1.6037948648862348</v>
      </c>
      <c r="H12142">
        <v>6.7230050391696092E-2</v>
      </c>
      <c r="I12142">
        <v>0.35802148111929843</v>
      </c>
      <c r="J12142">
        <v>3.4880253438384676E-2</v>
      </c>
    </row>
    <row r="12143" spans="1:10" x14ac:dyDescent="0.2">
      <c r="A12143">
        <v>35250508</v>
      </c>
      <c r="B12143">
        <v>520</v>
      </c>
      <c r="C12143">
        <v>2</v>
      </c>
      <c r="D12143">
        <v>1</v>
      </c>
      <c r="E12143">
        <v>2</v>
      </c>
      <c r="F12143">
        <v>1</v>
      </c>
      <c r="G12143">
        <v>-0.40971777501414941</v>
      </c>
      <c r="H12143">
        <v>-0.87681489742555874</v>
      </c>
      <c r="I12143">
        <v>-0.38206163451974007</v>
      </c>
      <c r="J12143">
        <v>-0.73179209661964939</v>
      </c>
    </row>
    <row r="12144" spans="1:10" x14ac:dyDescent="0.2">
      <c r="A12144">
        <v>35250509</v>
      </c>
      <c r="B12144">
        <v>528</v>
      </c>
      <c r="C12144">
        <v>4</v>
      </c>
      <c r="D12144">
        <v>3</v>
      </c>
      <c r="E12144">
        <v>3</v>
      </c>
      <c r="F12144">
        <v>1</v>
      </c>
      <c r="G12144">
        <v>0.14193353738059783</v>
      </c>
      <c r="H12144">
        <v>-0.23002470807344996</v>
      </c>
      <c r="I12144">
        <v>-0.25978321235817781</v>
      </c>
      <c r="J12144">
        <v>-1.263651577196566</v>
      </c>
    </row>
    <row r="12145" spans="1:10" x14ac:dyDescent="0.2">
      <c r="A12145">
        <v>35250510</v>
      </c>
      <c r="B12145">
        <v>513</v>
      </c>
      <c r="C12145">
        <v>3</v>
      </c>
      <c r="D12145">
        <v>3</v>
      </c>
      <c r="E12145">
        <v>2</v>
      </c>
      <c r="F12145">
        <v>1</v>
      </c>
      <c r="G12145">
        <v>-6.2985732629317906E-2</v>
      </c>
      <c r="H12145">
        <v>-0.40763601368736685</v>
      </c>
      <c r="I12145">
        <v>-0.49687600151052469</v>
      </c>
      <c r="J12145">
        <v>-0.82238491981071116</v>
      </c>
    </row>
    <row r="12146" spans="1:10" x14ac:dyDescent="0.2">
      <c r="A12146">
        <v>35250511</v>
      </c>
      <c r="B12146">
        <v>731</v>
      </c>
      <c r="C12146">
        <v>4</v>
      </c>
      <c r="D12146">
        <v>3</v>
      </c>
      <c r="E12146">
        <v>2</v>
      </c>
      <c r="F12146">
        <v>2</v>
      </c>
      <c r="G12146">
        <v>0.64140921640176796</v>
      </c>
      <c r="H12146">
        <v>-8.0364918659414364E-2</v>
      </c>
      <c r="I12146">
        <v>-0.70090825648114485</v>
      </c>
      <c r="J12146">
        <v>-0.47926572914992982</v>
      </c>
    </row>
    <row r="12147" spans="1:10" x14ac:dyDescent="0.2">
      <c r="A12147">
        <v>35250512</v>
      </c>
      <c r="B12147">
        <v>429</v>
      </c>
      <c r="C12147">
        <v>5</v>
      </c>
      <c r="D12147">
        <v>4</v>
      </c>
      <c r="E12147">
        <v>2</v>
      </c>
      <c r="F12147">
        <v>1</v>
      </c>
      <c r="G12147">
        <v>1.0257529547575261</v>
      </c>
      <c r="H12147">
        <v>-7.2793273108325562E-3</v>
      </c>
      <c r="I12147">
        <v>-0.37901594691124285</v>
      </c>
      <c r="J12147">
        <v>-1.1707891881075001</v>
      </c>
    </row>
    <row r="12148" spans="1:10" x14ac:dyDescent="0.2">
      <c r="A12148">
        <v>35250513</v>
      </c>
      <c r="B12148">
        <v>509</v>
      </c>
      <c r="C12148">
        <v>5</v>
      </c>
      <c r="D12148">
        <v>4</v>
      </c>
      <c r="E12148">
        <v>1</v>
      </c>
      <c r="F12148">
        <v>1</v>
      </c>
      <c r="G12148">
        <v>1.1400588131953722</v>
      </c>
      <c r="H12148">
        <v>0.2208044168652098</v>
      </c>
      <c r="I12148">
        <v>-0.74476037893572955</v>
      </c>
      <c r="J12148">
        <v>-1.618618016874696</v>
      </c>
    </row>
    <row r="12149" spans="1:10" x14ac:dyDescent="0.2">
      <c r="A12149">
        <v>35250514</v>
      </c>
      <c r="B12149">
        <v>882</v>
      </c>
      <c r="C12149">
        <v>3</v>
      </c>
      <c r="D12149">
        <v>1</v>
      </c>
      <c r="E12149">
        <v>3</v>
      </c>
      <c r="F12149">
        <v>3</v>
      </c>
      <c r="G12149">
        <v>-0.19733332236347112</v>
      </c>
      <c r="H12149">
        <v>-0.98435407833710165</v>
      </c>
      <c r="I12149">
        <v>-0.16976597912997174</v>
      </c>
      <c r="J12149">
        <v>-0.31500928711290477</v>
      </c>
    </row>
    <row r="12150" spans="1:10" x14ac:dyDescent="0.2">
      <c r="A12150">
        <v>35250515</v>
      </c>
      <c r="B12150">
        <v>394</v>
      </c>
      <c r="C12150">
        <v>3</v>
      </c>
      <c r="D12150">
        <v>1</v>
      </c>
      <c r="E12150">
        <v>5</v>
      </c>
      <c r="F12150">
        <v>2</v>
      </c>
      <c r="G12150">
        <v>-0.16715078913227679</v>
      </c>
      <c r="H12150">
        <v>-0.8933676013263544</v>
      </c>
      <c r="I12150">
        <v>0.92549264626280137</v>
      </c>
      <c r="J12150">
        <v>-0.52331901586409935</v>
      </c>
    </row>
    <row r="12151" spans="1:10" x14ac:dyDescent="0.2">
      <c r="A12151">
        <v>35250516</v>
      </c>
      <c r="B12151">
        <v>840</v>
      </c>
      <c r="C12151">
        <v>3</v>
      </c>
      <c r="D12151">
        <v>3</v>
      </c>
      <c r="E12151">
        <v>5</v>
      </c>
      <c r="F12151">
        <v>2</v>
      </c>
      <c r="G12151">
        <v>-0.33283980500645727</v>
      </c>
      <c r="H12151">
        <v>-0.40410782473742102</v>
      </c>
      <c r="I12151">
        <v>1.0541368042172137</v>
      </c>
      <c r="J12151">
        <v>-0.67633311213849778</v>
      </c>
    </row>
    <row r="12152" spans="1:10" x14ac:dyDescent="0.2">
      <c r="A12152">
        <v>35250517</v>
      </c>
      <c r="B12152">
        <v>360</v>
      </c>
      <c r="C12152">
        <v>3</v>
      </c>
      <c r="D12152">
        <v>3</v>
      </c>
      <c r="E12152">
        <v>5</v>
      </c>
      <c r="F12152">
        <v>3</v>
      </c>
      <c r="G12152">
        <v>-0.2299542917093807</v>
      </c>
      <c r="H12152">
        <v>-0.39918711269454643</v>
      </c>
      <c r="I12152">
        <v>0.76955756560548449</v>
      </c>
      <c r="J12152">
        <v>-0.34548447778653846</v>
      </c>
    </row>
    <row r="12153" spans="1:10" x14ac:dyDescent="0.2">
      <c r="A12153">
        <v>35250518</v>
      </c>
      <c r="B12153">
        <v>318</v>
      </c>
      <c r="C12153">
        <v>2</v>
      </c>
      <c r="D12153">
        <v>1</v>
      </c>
      <c r="E12153">
        <v>5</v>
      </c>
      <c r="F12153">
        <v>3</v>
      </c>
      <c r="G12153">
        <v>-0.44305320452731078</v>
      </c>
      <c r="H12153">
        <v>-0.94949269431298111</v>
      </c>
      <c r="I12153">
        <v>1.325723920162893</v>
      </c>
      <c r="J12153">
        <v>-0.33413405991374712</v>
      </c>
    </row>
    <row r="12154" spans="1:10" x14ac:dyDescent="0.2">
      <c r="A12154">
        <v>35250519</v>
      </c>
      <c r="B12154">
        <v>624</v>
      </c>
      <c r="C12154">
        <v>3</v>
      </c>
      <c r="D12154">
        <v>2</v>
      </c>
      <c r="E12154">
        <v>5</v>
      </c>
      <c r="F12154">
        <v>3</v>
      </c>
      <c r="G12154">
        <v>-0.13082863652726323</v>
      </c>
      <c r="H12154">
        <v>-0.55049806602250806</v>
      </c>
      <c r="I12154">
        <v>1.2725613547140451</v>
      </c>
      <c r="J12154">
        <v>-0.33334251099159662</v>
      </c>
    </row>
    <row r="12155" spans="1:10" x14ac:dyDescent="0.2">
      <c r="A12155">
        <v>35250520</v>
      </c>
      <c r="B12155">
        <v>674</v>
      </c>
      <c r="C12155">
        <v>3</v>
      </c>
      <c r="D12155">
        <v>3</v>
      </c>
      <c r="E12155">
        <v>4</v>
      </c>
      <c r="F12155">
        <v>2</v>
      </c>
      <c r="G12155">
        <v>-8.9969914123191663E-2</v>
      </c>
      <c r="H12155">
        <v>-0.26348538454168435</v>
      </c>
      <c r="I12155">
        <v>0.33749239015934163</v>
      </c>
      <c r="J12155">
        <v>-0.59005047989133264</v>
      </c>
    </row>
    <row r="12156" spans="1:10" x14ac:dyDescent="0.2">
      <c r="A12156">
        <v>35250521</v>
      </c>
      <c r="B12156">
        <v>533</v>
      </c>
      <c r="C12156">
        <v>2</v>
      </c>
      <c r="D12156">
        <v>3</v>
      </c>
      <c r="E12156">
        <v>5</v>
      </c>
      <c r="F12156">
        <v>3</v>
      </c>
      <c r="G12156">
        <v>-0.43461885077828305</v>
      </c>
      <c r="H12156">
        <v>-0.17096990271635362</v>
      </c>
      <c r="I12156">
        <v>1.0074957679832297</v>
      </c>
      <c r="J12156">
        <v>-0.26412788720812252</v>
      </c>
    </row>
    <row r="12157" spans="1:10" x14ac:dyDescent="0.2">
      <c r="A12157">
        <v>35250522</v>
      </c>
      <c r="B12157">
        <v>259</v>
      </c>
      <c r="C12157">
        <v>2</v>
      </c>
      <c r="D12157">
        <v>2</v>
      </c>
      <c r="E12157">
        <v>5</v>
      </c>
      <c r="F12157">
        <v>2</v>
      </c>
      <c r="G12157">
        <v>-0.68673601733302359</v>
      </c>
      <c r="H12157">
        <v>-0.65966188008803905</v>
      </c>
      <c r="I12157">
        <v>0.99054120936100598</v>
      </c>
      <c r="J12157">
        <v>-0.51573551384047489</v>
      </c>
    </row>
    <row r="12158" spans="1:10" x14ac:dyDescent="0.2">
      <c r="A12158">
        <v>35250523</v>
      </c>
      <c r="B12158">
        <v>496</v>
      </c>
      <c r="C12158">
        <v>2</v>
      </c>
      <c r="D12158">
        <v>3</v>
      </c>
      <c r="E12158">
        <v>5</v>
      </c>
      <c r="F12158">
        <v>2</v>
      </c>
      <c r="G12158">
        <v>-0.55938985218927306</v>
      </c>
      <c r="H12158">
        <v>-0.23077144666128349</v>
      </c>
      <c r="I12158">
        <v>1.4550619594194001</v>
      </c>
      <c r="J12158">
        <v>-0.44166487214144723</v>
      </c>
    </row>
    <row r="12159" spans="1:10" x14ac:dyDescent="0.2">
      <c r="A12159">
        <v>35250524</v>
      </c>
      <c r="B12159">
        <v>364</v>
      </c>
      <c r="C12159">
        <v>2</v>
      </c>
      <c r="D12159">
        <v>5</v>
      </c>
      <c r="E12159">
        <v>4</v>
      </c>
      <c r="F12159">
        <v>4</v>
      </c>
      <c r="G12159">
        <v>-0.43572167788212612</v>
      </c>
      <c r="H12159">
        <v>0.78424482241042504</v>
      </c>
      <c r="I12159">
        <v>0.26909762663742764</v>
      </c>
      <c r="J12159">
        <v>3.8774159204369184E-2</v>
      </c>
    </row>
    <row r="12160" spans="1:10" x14ac:dyDescent="0.2">
      <c r="A12160">
        <v>35250525</v>
      </c>
      <c r="B12160">
        <v>394</v>
      </c>
      <c r="C12160">
        <v>3</v>
      </c>
      <c r="D12160">
        <v>3</v>
      </c>
      <c r="E12160">
        <v>4</v>
      </c>
      <c r="F12160">
        <v>3</v>
      </c>
      <c r="G12160">
        <v>-0.21576640837070629</v>
      </c>
      <c r="H12160">
        <v>-0.22816321546254884</v>
      </c>
      <c r="I12160">
        <v>0.22317649440674878</v>
      </c>
      <c r="J12160">
        <v>-8.3405514484154814E-2</v>
      </c>
    </row>
    <row r="12161" spans="1:10" x14ac:dyDescent="0.2">
      <c r="A12161">
        <v>35250526</v>
      </c>
      <c r="B12161">
        <v>1343</v>
      </c>
      <c r="C12161">
        <v>3</v>
      </c>
      <c r="D12161">
        <v>5</v>
      </c>
      <c r="E12161">
        <v>4</v>
      </c>
      <c r="F12161">
        <v>5</v>
      </c>
      <c r="G12161">
        <v>-5.7566669540829035E-2</v>
      </c>
      <c r="H12161">
        <v>3.5601441810080008</v>
      </c>
      <c r="I12161">
        <v>0.20894286631110345</v>
      </c>
      <c r="J12161">
        <v>0.76599394915118113</v>
      </c>
    </row>
    <row r="12162" spans="1:10" x14ac:dyDescent="0.2">
      <c r="A12162">
        <v>35250527</v>
      </c>
      <c r="B12162">
        <v>433</v>
      </c>
      <c r="C12162">
        <v>3</v>
      </c>
      <c r="D12162">
        <v>4</v>
      </c>
      <c r="E12162">
        <v>5</v>
      </c>
      <c r="F12162">
        <v>2</v>
      </c>
      <c r="G12162">
        <v>-0.1946761013308444</v>
      </c>
      <c r="H12162">
        <v>6.2424241364985075E-2</v>
      </c>
      <c r="I12162">
        <v>1.2760992658983243</v>
      </c>
      <c r="J12162">
        <v>-0.4145999493301753</v>
      </c>
    </row>
    <row r="12163" spans="1:10" x14ac:dyDescent="0.2">
      <c r="A12163">
        <v>35250528</v>
      </c>
      <c r="B12163">
        <v>403</v>
      </c>
      <c r="C12163">
        <v>4</v>
      </c>
      <c r="D12163">
        <v>4</v>
      </c>
      <c r="E12163">
        <v>5</v>
      </c>
      <c r="F12163">
        <v>1</v>
      </c>
      <c r="G12163">
        <v>2.2879869758990173E-2</v>
      </c>
      <c r="H12163">
        <v>-2.3949479371210336E-2</v>
      </c>
      <c r="I12163">
        <v>1.9179660554536238</v>
      </c>
      <c r="J12163">
        <v>-0.78430356491022468</v>
      </c>
    </row>
    <row r="12164" spans="1:10" x14ac:dyDescent="0.2">
      <c r="A12164">
        <v>35250529</v>
      </c>
      <c r="B12164">
        <v>463</v>
      </c>
      <c r="C12164">
        <v>2</v>
      </c>
      <c r="D12164">
        <v>5</v>
      </c>
      <c r="E12164">
        <v>4</v>
      </c>
      <c r="F12164">
        <v>2</v>
      </c>
      <c r="G12164">
        <v>-0.59250282310279634</v>
      </c>
      <c r="H12164">
        <v>1.6945210575949932</v>
      </c>
      <c r="I12164">
        <v>0.47931945846950441</v>
      </c>
      <c r="J12164">
        <v>-0.50142158230652234</v>
      </c>
    </row>
    <row r="12165" spans="1:10" x14ac:dyDescent="0.2">
      <c r="A12165">
        <v>35250530</v>
      </c>
      <c r="B12165">
        <v>474</v>
      </c>
      <c r="C12165">
        <v>2</v>
      </c>
      <c r="D12165">
        <v>5</v>
      </c>
      <c r="E12165">
        <v>2</v>
      </c>
      <c r="F12165">
        <v>4</v>
      </c>
      <c r="G12165">
        <v>-0.62185715689523047</v>
      </c>
      <c r="H12165">
        <v>1.3896791146084893</v>
      </c>
      <c r="I12165">
        <v>-0.46450989628624118</v>
      </c>
      <c r="J12165">
        <v>0.2111704236016389</v>
      </c>
    </row>
    <row r="12166" spans="1:10" x14ac:dyDescent="0.2">
      <c r="A12166">
        <v>35250531</v>
      </c>
      <c r="B12166">
        <v>460</v>
      </c>
      <c r="C12166">
        <v>2</v>
      </c>
      <c r="D12166">
        <v>3</v>
      </c>
      <c r="E12166">
        <v>4</v>
      </c>
      <c r="F12166">
        <v>4</v>
      </c>
      <c r="G12166">
        <v>-0.52217110282185086</v>
      </c>
      <c r="H12166">
        <v>-0.27668257848337607</v>
      </c>
      <c r="I12166">
        <v>0.20478373486746565</v>
      </c>
      <c r="J12166">
        <v>2.5291385655467347E-2</v>
      </c>
    </row>
    <row r="12167" spans="1:10" x14ac:dyDescent="0.2">
      <c r="A12167">
        <v>35250532</v>
      </c>
      <c r="B12167">
        <v>420</v>
      </c>
      <c r="C12167">
        <v>3</v>
      </c>
      <c r="D12167">
        <v>2</v>
      </c>
      <c r="E12167">
        <v>5</v>
      </c>
      <c r="F12167">
        <v>3</v>
      </c>
      <c r="G12167">
        <v>-0.20771795494343556</v>
      </c>
      <c r="H12167">
        <v>-0.44444716999142803</v>
      </c>
      <c r="I12167">
        <v>0.73407877480425787</v>
      </c>
      <c r="J12167">
        <v>-0.2499529818801936</v>
      </c>
    </row>
    <row r="12168" spans="1:10" x14ac:dyDescent="0.2">
      <c r="A12168">
        <v>35250533</v>
      </c>
      <c r="B12168">
        <v>835</v>
      </c>
      <c r="C12168">
        <v>5</v>
      </c>
      <c r="D12168">
        <v>5</v>
      </c>
      <c r="E12168">
        <v>3</v>
      </c>
      <c r="F12168">
        <v>5</v>
      </c>
      <c r="G12168">
        <v>1.4620373900014707</v>
      </c>
      <c r="H12168">
        <v>1.8801051749859345</v>
      </c>
      <c r="I12168">
        <v>2.7668604613399858E-2</v>
      </c>
      <c r="J12168">
        <v>2.6578326194835626</v>
      </c>
    </row>
    <row r="12169" spans="1:10" x14ac:dyDescent="0.2">
      <c r="A12169">
        <v>35250534</v>
      </c>
      <c r="B12169">
        <v>535</v>
      </c>
      <c r="C12169">
        <v>5</v>
      </c>
      <c r="D12169">
        <v>4</v>
      </c>
      <c r="E12169">
        <v>5</v>
      </c>
      <c r="F12169">
        <v>4</v>
      </c>
      <c r="G12169">
        <v>1.2584681765630754</v>
      </c>
      <c r="H12169">
        <v>0.4042128738306931</v>
      </c>
      <c r="I12169">
        <v>0.56341758467383929</v>
      </c>
      <c r="J12169">
        <v>0.44281224412160841</v>
      </c>
    </row>
    <row r="12170" spans="1:10" x14ac:dyDescent="0.2">
      <c r="A12170">
        <v>35250535</v>
      </c>
      <c r="B12170">
        <v>629</v>
      </c>
      <c r="C12170">
        <v>2</v>
      </c>
      <c r="D12170">
        <v>5</v>
      </c>
      <c r="E12170">
        <v>4</v>
      </c>
      <c r="F12170">
        <v>4</v>
      </c>
      <c r="G12170">
        <v>-0.65734045588637413</v>
      </c>
      <c r="H12170">
        <v>1.3534752270883714</v>
      </c>
      <c r="I12170">
        <v>0.38228220268223656</v>
      </c>
      <c r="J12170">
        <v>0.10407300768443452</v>
      </c>
    </row>
    <row r="12171" spans="1:10" x14ac:dyDescent="0.2">
      <c r="A12171">
        <v>35250536</v>
      </c>
      <c r="B12171">
        <v>420</v>
      </c>
      <c r="C12171">
        <v>5</v>
      </c>
      <c r="D12171">
        <v>4</v>
      </c>
      <c r="E12171">
        <v>4</v>
      </c>
      <c r="F12171">
        <v>3</v>
      </c>
      <c r="G12171">
        <v>1.4719965856580624</v>
      </c>
      <c r="H12171">
        <v>0.12422913184788333</v>
      </c>
      <c r="I12171">
        <v>0.52179927417338157</v>
      </c>
      <c r="J12171">
        <v>-8.0831056170542925E-2</v>
      </c>
    </row>
    <row r="12172" spans="1:10" x14ac:dyDescent="0.2">
      <c r="A12172">
        <v>35250537</v>
      </c>
      <c r="B12172">
        <v>622</v>
      </c>
      <c r="C12172">
        <v>5</v>
      </c>
      <c r="D12172">
        <v>3</v>
      </c>
      <c r="E12172">
        <v>3</v>
      </c>
      <c r="F12172">
        <v>4</v>
      </c>
      <c r="G12172">
        <v>0.88249103518451477</v>
      </c>
      <c r="H12172">
        <v>-0.11811835827602034</v>
      </c>
      <c r="I12172">
        <v>-6.4309664385278242E-2</v>
      </c>
      <c r="J12172">
        <v>0.38193320274387055</v>
      </c>
    </row>
    <row r="12173" spans="1:10" x14ac:dyDescent="0.2">
      <c r="A12173">
        <v>35250538</v>
      </c>
      <c r="B12173">
        <v>594</v>
      </c>
      <c r="C12173">
        <v>3</v>
      </c>
      <c r="D12173">
        <v>3</v>
      </c>
      <c r="E12173">
        <v>4</v>
      </c>
      <c r="F12173">
        <v>3</v>
      </c>
      <c r="G12173">
        <v>-2.9830917248977039E-2</v>
      </c>
      <c r="H12173">
        <v>-0.42782984803018331</v>
      </c>
      <c r="I12173">
        <v>0.50040835471316769</v>
      </c>
      <c r="J12173">
        <v>-0.26178113742702319</v>
      </c>
    </row>
    <row r="12174" spans="1:10" x14ac:dyDescent="0.2">
      <c r="A12174">
        <v>35250539</v>
      </c>
      <c r="B12174">
        <v>631</v>
      </c>
      <c r="C12174">
        <v>3</v>
      </c>
      <c r="D12174">
        <v>3</v>
      </c>
      <c r="E12174">
        <v>4</v>
      </c>
      <c r="F12174">
        <v>3</v>
      </c>
      <c r="G12174">
        <v>-8.0961386389989773E-2</v>
      </c>
      <c r="H12174">
        <v>-0.15622915246840469</v>
      </c>
      <c r="I12174">
        <v>8.3609518574899191E-2</v>
      </c>
      <c r="J12174">
        <v>-0.2646387218432894</v>
      </c>
    </row>
    <row r="12175" spans="1:10" x14ac:dyDescent="0.2">
      <c r="A12175">
        <v>35250540</v>
      </c>
      <c r="B12175">
        <v>579</v>
      </c>
      <c r="C12175">
        <v>3</v>
      </c>
      <c r="D12175">
        <v>2</v>
      </c>
      <c r="E12175">
        <v>5</v>
      </c>
      <c r="F12175">
        <v>2</v>
      </c>
      <c r="G12175">
        <v>-5.7486696134135817E-2</v>
      </c>
      <c r="H12175">
        <v>-0.6607823494496281</v>
      </c>
      <c r="I12175">
        <v>1.4064990918164453</v>
      </c>
      <c r="J12175">
        <v>-0.56828130470293914</v>
      </c>
    </row>
    <row r="12176" spans="1:10" x14ac:dyDescent="0.2">
      <c r="A12176">
        <v>35250541</v>
      </c>
      <c r="B12176">
        <v>555</v>
      </c>
      <c r="C12176">
        <v>3</v>
      </c>
      <c r="D12176">
        <v>3</v>
      </c>
      <c r="E12176">
        <v>5</v>
      </c>
      <c r="F12176">
        <v>3</v>
      </c>
      <c r="G12176">
        <v>-0.16002945326105567</v>
      </c>
      <c r="H12176">
        <v>-0.36210620134231813</v>
      </c>
      <c r="I12176">
        <v>1.0705708140906705</v>
      </c>
      <c r="J12176">
        <v>-0.30608656087158498</v>
      </c>
    </row>
    <row r="12177" spans="1:10" x14ac:dyDescent="0.2">
      <c r="A12177">
        <v>35250542</v>
      </c>
      <c r="B12177">
        <v>485</v>
      </c>
      <c r="C12177">
        <v>4</v>
      </c>
      <c r="D12177">
        <v>4</v>
      </c>
      <c r="E12177">
        <v>4</v>
      </c>
      <c r="F12177">
        <v>3</v>
      </c>
      <c r="G12177">
        <v>0.43789940517885978</v>
      </c>
      <c r="H12177">
        <v>0.12049181913607274</v>
      </c>
      <c r="I12177">
        <v>0.47395753004273122</v>
      </c>
      <c r="J12177">
        <v>-0.19132216630146584</v>
      </c>
    </row>
    <row r="12178" spans="1:10" x14ac:dyDescent="0.2">
      <c r="A12178">
        <v>35250545</v>
      </c>
      <c r="B12178">
        <v>407</v>
      </c>
      <c r="C12178">
        <v>3</v>
      </c>
      <c r="D12178">
        <v>4</v>
      </c>
      <c r="E12178">
        <v>5</v>
      </c>
      <c r="F12178">
        <v>3</v>
      </c>
      <c r="G12178">
        <v>-0.10193931674478246</v>
      </c>
      <c r="H12178">
        <v>0.46697382368452428</v>
      </c>
      <c r="I12178">
        <v>1.5450626693816842</v>
      </c>
      <c r="J12178">
        <v>-0.25475517285543231</v>
      </c>
    </row>
    <row r="12179" spans="1:10" x14ac:dyDescent="0.2">
      <c r="A12179">
        <v>35250546</v>
      </c>
      <c r="B12179">
        <v>416</v>
      </c>
      <c r="C12179">
        <v>5</v>
      </c>
      <c r="D12179">
        <v>5</v>
      </c>
      <c r="E12179">
        <v>2</v>
      </c>
      <c r="F12179">
        <v>5</v>
      </c>
      <c r="G12179">
        <v>2.2901182291916355</v>
      </c>
      <c r="H12179">
        <v>2.3215083042228692</v>
      </c>
      <c r="I12179">
        <v>-0.51612659085837587</v>
      </c>
      <c r="J12179">
        <v>0.8712551565406188</v>
      </c>
    </row>
    <row r="12180" spans="1:10" x14ac:dyDescent="0.2">
      <c r="A12180">
        <v>35250547</v>
      </c>
      <c r="B12180">
        <v>397</v>
      </c>
      <c r="C12180">
        <v>3</v>
      </c>
      <c r="D12180">
        <v>3</v>
      </c>
      <c r="E12180">
        <v>4</v>
      </c>
      <c r="F12180">
        <v>3</v>
      </c>
      <c r="G12180">
        <v>-0.38984378865935015</v>
      </c>
      <c r="H12180">
        <v>-0.18358848842560457</v>
      </c>
      <c r="I12180">
        <v>0.27351146205624899</v>
      </c>
      <c r="J12180">
        <v>-0.31238523040466643</v>
      </c>
    </row>
    <row r="12181" spans="1:10" x14ac:dyDescent="0.2">
      <c r="A12181">
        <v>35250548</v>
      </c>
      <c r="B12181">
        <v>649</v>
      </c>
      <c r="C12181">
        <v>5</v>
      </c>
      <c r="D12181">
        <v>5</v>
      </c>
      <c r="E12181">
        <v>4</v>
      </c>
      <c r="F12181">
        <v>5</v>
      </c>
      <c r="G12181">
        <v>1.1925472874786847</v>
      </c>
      <c r="H12181">
        <v>1.3189973797726617</v>
      </c>
      <c r="I12181">
        <v>0.41819023615332768</v>
      </c>
      <c r="J12181">
        <v>1.2590078306512411</v>
      </c>
    </row>
    <row r="12182" spans="1:10" x14ac:dyDescent="0.2">
      <c r="A12182">
        <v>35250549</v>
      </c>
      <c r="B12182">
        <v>516</v>
      </c>
      <c r="C12182">
        <v>5</v>
      </c>
      <c r="D12182">
        <v>4</v>
      </c>
      <c r="E12182">
        <v>2</v>
      </c>
      <c r="F12182">
        <v>3</v>
      </c>
      <c r="G12182">
        <v>1.0484967346265155</v>
      </c>
      <c r="H12182">
        <v>0.54015474805525399</v>
      </c>
      <c r="I12182">
        <v>-0.37335874197829155</v>
      </c>
      <c r="J12182">
        <v>-0.22001170438866491</v>
      </c>
    </row>
    <row r="12183" spans="1:10" x14ac:dyDescent="0.2">
      <c r="A12183">
        <v>35250550</v>
      </c>
      <c r="B12183">
        <v>474</v>
      </c>
      <c r="C12183">
        <v>4</v>
      </c>
      <c r="D12183">
        <v>3</v>
      </c>
      <c r="E12183">
        <v>5</v>
      </c>
      <c r="F12183">
        <v>2</v>
      </c>
      <c r="G12183">
        <v>2.3357549384741771E-2</v>
      </c>
      <c r="H12183">
        <v>-0.25163901469459249</v>
      </c>
      <c r="I12183">
        <v>0.6768605302387779</v>
      </c>
      <c r="J12183">
        <v>-0.68252032087554959</v>
      </c>
    </row>
    <row r="12184" spans="1:10" x14ac:dyDescent="0.2">
      <c r="A12184">
        <v>35250551</v>
      </c>
      <c r="B12184">
        <v>510</v>
      </c>
      <c r="C12184">
        <v>4</v>
      </c>
      <c r="D12184">
        <v>3</v>
      </c>
      <c r="E12184">
        <v>4</v>
      </c>
      <c r="F12184">
        <v>4</v>
      </c>
      <c r="G12184">
        <v>0.1752576791981218</v>
      </c>
      <c r="H12184">
        <v>-0.24981863572239996</v>
      </c>
      <c r="I12184">
        <v>0.45727655708499715</v>
      </c>
      <c r="J12184">
        <v>1.9420566166885464E-2</v>
      </c>
    </row>
    <row r="12185" spans="1:10" x14ac:dyDescent="0.2">
      <c r="A12185">
        <v>35250552</v>
      </c>
      <c r="B12185">
        <v>458</v>
      </c>
      <c r="C12185">
        <v>1</v>
      </c>
      <c r="D12185">
        <v>5</v>
      </c>
      <c r="E12185">
        <v>2</v>
      </c>
      <c r="F12185">
        <v>4</v>
      </c>
      <c r="G12185">
        <v>-1.1743348163615943</v>
      </c>
      <c r="H12185">
        <v>2.710393765394044</v>
      </c>
      <c r="I12185">
        <v>-0.55101092197947288</v>
      </c>
      <c r="J12185">
        <v>0.26585791674447368</v>
      </c>
    </row>
    <row r="12186" spans="1:10" x14ac:dyDescent="0.2">
      <c r="A12186">
        <v>35250553</v>
      </c>
      <c r="B12186">
        <v>487</v>
      </c>
      <c r="C12186">
        <v>3</v>
      </c>
      <c r="D12186">
        <v>5</v>
      </c>
      <c r="E12186">
        <v>3</v>
      </c>
      <c r="F12186">
        <v>3</v>
      </c>
      <c r="G12186">
        <v>-0.24204807623749375</v>
      </c>
      <c r="H12186">
        <v>0.90530329225398432</v>
      </c>
      <c r="I12186">
        <v>-0.22995182611519854</v>
      </c>
      <c r="J12186">
        <v>-7.2827446190815326E-2</v>
      </c>
    </row>
    <row r="12187" spans="1:10" x14ac:dyDescent="0.2">
      <c r="A12187">
        <v>35250554</v>
      </c>
      <c r="B12187">
        <v>476</v>
      </c>
      <c r="C12187">
        <v>3</v>
      </c>
      <c r="D12187">
        <v>4</v>
      </c>
      <c r="E12187">
        <v>2</v>
      </c>
      <c r="F12187">
        <v>2</v>
      </c>
      <c r="G12187">
        <v>-4.6314209454661637E-2</v>
      </c>
      <c r="H12187">
        <v>7.5116562640873713E-2</v>
      </c>
      <c r="I12187">
        <v>-0.45731438693662185</v>
      </c>
      <c r="J12187">
        <v>-0.49198412972575256</v>
      </c>
    </row>
    <row r="12188" spans="1:10" x14ac:dyDescent="0.2">
      <c r="A12188">
        <v>35250555</v>
      </c>
      <c r="B12188">
        <v>436</v>
      </c>
      <c r="C12188">
        <v>3</v>
      </c>
      <c r="D12188">
        <v>3</v>
      </c>
      <c r="E12188">
        <v>2</v>
      </c>
      <c r="F12188">
        <v>3</v>
      </c>
      <c r="G12188">
        <v>-0.25546678453924287</v>
      </c>
      <c r="H12188">
        <v>-0.2293993894213413</v>
      </c>
      <c r="I12188">
        <v>-0.65101707462391034</v>
      </c>
      <c r="J12188">
        <v>-0.30614216521915971</v>
      </c>
    </row>
    <row r="12189" spans="1:10" x14ac:dyDescent="0.2">
      <c r="A12189">
        <v>35250556</v>
      </c>
      <c r="B12189">
        <v>555</v>
      </c>
      <c r="C12189">
        <v>4</v>
      </c>
      <c r="D12189">
        <v>3</v>
      </c>
      <c r="E12189">
        <v>3</v>
      </c>
      <c r="F12189">
        <v>2</v>
      </c>
      <c r="G12189">
        <v>0.18906193925686937</v>
      </c>
      <c r="H12189">
        <v>-0.20648697920331049</v>
      </c>
      <c r="I12189">
        <v>-0.18682376694750391</v>
      </c>
      <c r="J12189">
        <v>-0.68666941983312935</v>
      </c>
    </row>
    <row r="12190" spans="1:10" x14ac:dyDescent="0.2">
      <c r="A12190">
        <v>35250557</v>
      </c>
      <c r="B12190">
        <v>764</v>
      </c>
      <c r="C12190">
        <v>4</v>
      </c>
      <c r="D12190">
        <v>5</v>
      </c>
      <c r="E12190">
        <v>2</v>
      </c>
      <c r="F12190">
        <v>4</v>
      </c>
      <c r="G12190">
        <v>0.30968860490772032</v>
      </c>
      <c r="H12190">
        <v>1.8361402528117083</v>
      </c>
      <c r="I12190">
        <v>-0.60886834542093404</v>
      </c>
      <c r="J12190">
        <v>0.19316549159685176</v>
      </c>
    </row>
    <row r="12191" spans="1:10" x14ac:dyDescent="0.2">
      <c r="A12191">
        <v>35250558</v>
      </c>
      <c r="B12191">
        <v>476</v>
      </c>
      <c r="C12191">
        <v>4</v>
      </c>
      <c r="D12191">
        <v>3</v>
      </c>
      <c r="E12191">
        <v>4</v>
      </c>
      <c r="F12191">
        <v>1</v>
      </c>
      <c r="G12191">
        <v>0.10917178348029925</v>
      </c>
      <c r="H12191">
        <v>-0.11129342701162831</v>
      </c>
      <c r="I12191">
        <v>0.41534291536987972</v>
      </c>
      <c r="J12191">
        <v>-0.93742087807994545</v>
      </c>
    </row>
    <row r="12192" spans="1:10" x14ac:dyDescent="0.2">
      <c r="A12192">
        <v>35250559</v>
      </c>
      <c r="B12192">
        <v>468</v>
      </c>
      <c r="C12192">
        <v>3</v>
      </c>
      <c r="D12192">
        <v>4</v>
      </c>
      <c r="E12192">
        <v>5</v>
      </c>
      <c r="F12192">
        <v>1</v>
      </c>
      <c r="G12192">
        <v>-0.19749641588719746</v>
      </c>
      <c r="H12192">
        <v>-1.2531312925991134E-2</v>
      </c>
      <c r="I12192">
        <v>0.55641072556901161</v>
      </c>
      <c r="J12192">
        <v>-0.90236566242187821</v>
      </c>
    </row>
    <row r="12193" spans="1:10" x14ac:dyDescent="0.2">
      <c r="A12193">
        <v>35250560</v>
      </c>
      <c r="B12193">
        <v>563</v>
      </c>
      <c r="C12193">
        <v>5</v>
      </c>
      <c r="D12193">
        <v>5</v>
      </c>
      <c r="E12193">
        <v>5</v>
      </c>
      <c r="F12193">
        <v>2</v>
      </c>
      <c r="G12193">
        <v>2.0771698525694973</v>
      </c>
      <c r="H12193">
        <v>0.61819611909995109</v>
      </c>
      <c r="I12193">
        <v>3.2012370048582368</v>
      </c>
      <c r="J12193">
        <v>-0.6004185812543178</v>
      </c>
    </row>
    <row r="12194" spans="1:10" x14ac:dyDescent="0.2">
      <c r="A12194">
        <v>35250561</v>
      </c>
      <c r="B12194">
        <v>397</v>
      </c>
      <c r="C12194">
        <v>3</v>
      </c>
      <c r="D12194">
        <v>3</v>
      </c>
      <c r="E12194">
        <v>4</v>
      </c>
      <c r="F12194">
        <v>2</v>
      </c>
      <c r="G12194">
        <v>-0.1479516131755978</v>
      </c>
      <c r="H12194">
        <v>-0.36061951734594944</v>
      </c>
      <c r="I12194">
        <v>0.51098568672375932</v>
      </c>
      <c r="J12194">
        <v>-0.53588032618136971</v>
      </c>
    </row>
    <row r="12195" spans="1:10" x14ac:dyDescent="0.2">
      <c r="A12195">
        <v>35250562</v>
      </c>
      <c r="B12195">
        <v>477</v>
      </c>
      <c r="C12195">
        <v>4</v>
      </c>
      <c r="D12195">
        <v>4</v>
      </c>
      <c r="E12195">
        <v>4</v>
      </c>
      <c r="F12195">
        <v>2</v>
      </c>
      <c r="G12195">
        <v>0.66686699308993447</v>
      </c>
      <c r="H12195">
        <v>0.21933735814631211</v>
      </c>
      <c r="I12195">
        <v>5.1717846957733515E-2</v>
      </c>
      <c r="J12195">
        <v>-0.61757700685105665</v>
      </c>
    </row>
    <row r="12196" spans="1:10" x14ac:dyDescent="0.2">
      <c r="A12196">
        <v>35250563</v>
      </c>
      <c r="B12196">
        <v>566</v>
      </c>
      <c r="C12196">
        <v>5</v>
      </c>
      <c r="D12196">
        <v>5</v>
      </c>
      <c r="E12196">
        <v>2</v>
      </c>
      <c r="F12196">
        <v>4</v>
      </c>
      <c r="G12196">
        <v>1.1966137006442619</v>
      </c>
      <c r="H12196">
        <v>1.2052334623741403</v>
      </c>
      <c r="I12196">
        <v>-0.38591041849691343</v>
      </c>
      <c r="J12196">
        <v>0.20435332334888862</v>
      </c>
    </row>
    <row r="12197" spans="1:10" x14ac:dyDescent="0.2">
      <c r="A12197">
        <v>35250564</v>
      </c>
      <c r="B12197">
        <v>502</v>
      </c>
      <c r="C12197">
        <v>4</v>
      </c>
      <c r="D12197">
        <v>2</v>
      </c>
      <c r="E12197">
        <v>5</v>
      </c>
      <c r="F12197">
        <v>2</v>
      </c>
      <c r="G12197">
        <v>0.40212972866617125</v>
      </c>
      <c r="H12197">
        <v>-0.75845773505577441</v>
      </c>
      <c r="I12197">
        <v>0.93402802309429389</v>
      </c>
      <c r="J12197">
        <v>-0.61106663964740604</v>
      </c>
    </row>
    <row r="12198" spans="1:10" x14ac:dyDescent="0.2">
      <c r="A12198">
        <v>35250565</v>
      </c>
      <c r="B12198">
        <v>667</v>
      </c>
      <c r="C12198">
        <v>3</v>
      </c>
      <c r="D12198">
        <v>2</v>
      </c>
      <c r="E12198">
        <v>5</v>
      </c>
      <c r="F12198">
        <v>3</v>
      </c>
      <c r="G12198">
        <v>-7.4512108724823348E-2</v>
      </c>
      <c r="H12198">
        <v>-0.52917193531174445</v>
      </c>
      <c r="I12198">
        <v>0.83328982644434224</v>
      </c>
      <c r="J12198">
        <v>-0.24021731749714881</v>
      </c>
    </row>
    <row r="12199" spans="1:10" x14ac:dyDescent="0.2">
      <c r="A12199">
        <v>35250566</v>
      </c>
      <c r="B12199">
        <v>444</v>
      </c>
      <c r="C12199">
        <v>4</v>
      </c>
      <c r="D12199">
        <v>1</v>
      </c>
      <c r="E12199">
        <v>4</v>
      </c>
      <c r="F12199">
        <v>2</v>
      </c>
      <c r="G12199">
        <v>3.8097965677267934E-3</v>
      </c>
      <c r="H12199">
        <v>-0.83205677881015638</v>
      </c>
      <c r="I12199">
        <v>0.32915583272724508</v>
      </c>
      <c r="J12199">
        <v>-0.44657973136093759</v>
      </c>
    </row>
    <row r="12200" spans="1:10" x14ac:dyDescent="0.2">
      <c r="A12200">
        <v>35250567</v>
      </c>
      <c r="B12200">
        <v>548</v>
      </c>
      <c r="C12200">
        <v>5</v>
      </c>
      <c r="D12200">
        <v>5</v>
      </c>
      <c r="E12200">
        <v>5</v>
      </c>
      <c r="F12200">
        <v>3</v>
      </c>
      <c r="G12200">
        <v>0.85465332967551433</v>
      </c>
      <c r="H12200">
        <v>0.82210912795506741</v>
      </c>
      <c r="I12200">
        <v>0.94419652841114843</v>
      </c>
      <c r="J12200">
        <v>-0.11677561317684534</v>
      </c>
    </row>
    <row r="12201" spans="1:10" x14ac:dyDescent="0.2">
      <c r="A12201">
        <v>35250568</v>
      </c>
      <c r="B12201">
        <v>645</v>
      </c>
      <c r="C12201">
        <v>5</v>
      </c>
      <c r="D12201">
        <v>5</v>
      </c>
      <c r="E12201">
        <v>4</v>
      </c>
      <c r="F12201">
        <v>3</v>
      </c>
      <c r="G12201">
        <v>1.2096303256800767</v>
      </c>
      <c r="H12201">
        <v>0.71169088686172843</v>
      </c>
      <c r="I12201">
        <v>0.19548576795403738</v>
      </c>
      <c r="J12201">
        <v>-0.17252175547923088</v>
      </c>
    </row>
    <row r="12202" spans="1:10" x14ac:dyDescent="0.2">
      <c r="A12202">
        <v>35250569</v>
      </c>
      <c r="B12202">
        <v>450</v>
      </c>
      <c r="C12202">
        <v>3</v>
      </c>
      <c r="D12202">
        <v>3</v>
      </c>
      <c r="E12202">
        <v>5</v>
      </c>
      <c r="F12202">
        <v>3</v>
      </c>
      <c r="G12202">
        <v>-0.30817195496516425</v>
      </c>
      <c r="H12202">
        <v>-0.3958493367531119</v>
      </c>
      <c r="I12202">
        <v>1.6019783516103843</v>
      </c>
      <c r="J12202">
        <v>-0.34141189083137513</v>
      </c>
    </row>
    <row r="12203" spans="1:10" x14ac:dyDescent="0.2">
      <c r="A12203">
        <v>35250570</v>
      </c>
      <c r="B12203">
        <v>518</v>
      </c>
      <c r="C12203">
        <v>1</v>
      </c>
      <c r="D12203">
        <v>3</v>
      </c>
      <c r="E12203">
        <v>5</v>
      </c>
      <c r="F12203">
        <v>3</v>
      </c>
      <c r="G12203">
        <v>-0.82199972203342508</v>
      </c>
      <c r="H12203">
        <v>-7.7673634753586462E-2</v>
      </c>
      <c r="I12203">
        <v>1.2227653380966197</v>
      </c>
      <c r="J12203">
        <v>-0.24005370973657533</v>
      </c>
    </row>
    <row r="12204" spans="1:10" x14ac:dyDescent="0.2">
      <c r="A12204">
        <v>35250571</v>
      </c>
      <c r="B12204">
        <v>431</v>
      </c>
      <c r="C12204">
        <v>5</v>
      </c>
      <c r="D12204">
        <v>4</v>
      </c>
      <c r="E12204">
        <v>5</v>
      </c>
      <c r="F12204">
        <v>1</v>
      </c>
      <c r="G12204">
        <v>1.0025229197467789</v>
      </c>
      <c r="H12204">
        <v>2.4601542190705095E-2</v>
      </c>
      <c r="I12204">
        <v>4.6290674688345623</v>
      </c>
      <c r="J12204">
        <v>-1.1199571083408959</v>
      </c>
    </row>
    <row r="12205" spans="1:10" x14ac:dyDescent="0.2">
      <c r="A12205">
        <v>35250572</v>
      </c>
      <c r="B12205">
        <v>561</v>
      </c>
      <c r="C12205">
        <v>3</v>
      </c>
      <c r="D12205">
        <v>3</v>
      </c>
      <c r="E12205">
        <v>5</v>
      </c>
      <c r="F12205">
        <v>3</v>
      </c>
      <c r="G12205">
        <v>-8.4797272637286841E-3</v>
      </c>
      <c r="H12205">
        <v>-0.38242438594944217</v>
      </c>
      <c r="I12205">
        <v>0.74760026035121452</v>
      </c>
      <c r="J12205">
        <v>-0.27602627118633088</v>
      </c>
    </row>
    <row r="12206" spans="1:10" x14ac:dyDescent="0.2">
      <c r="A12206">
        <v>35250573</v>
      </c>
      <c r="B12206">
        <v>1195</v>
      </c>
      <c r="C12206">
        <v>2</v>
      </c>
      <c r="D12206">
        <v>2</v>
      </c>
      <c r="E12206">
        <v>3</v>
      </c>
      <c r="F12206">
        <v>4</v>
      </c>
      <c r="G12206">
        <v>-0.58333379921924711</v>
      </c>
      <c r="H12206">
        <v>-0.64954126733671202</v>
      </c>
      <c r="I12206">
        <v>-0.13728545283318391</v>
      </c>
      <c r="J12206">
        <v>-1.3566677825290946E-2</v>
      </c>
    </row>
    <row r="12207" spans="1:10" x14ac:dyDescent="0.2">
      <c r="A12207">
        <v>35250574</v>
      </c>
      <c r="B12207">
        <v>433</v>
      </c>
      <c r="C12207">
        <v>1</v>
      </c>
      <c r="D12207">
        <v>3</v>
      </c>
      <c r="E12207">
        <v>3</v>
      </c>
      <c r="F12207">
        <v>4</v>
      </c>
      <c r="G12207">
        <v>-0.95434570367381633</v>
      </c>
      <c r="H12207">
        <v>-0.3547099471424317</v>
      </c>
      <c r="I12207">
        <v>-0.16910809108906089</v>
      </c>
      <c r="J12207">
        <v>0.27925802533614863</v>
      </c>
    </row>
    <row r="12208" spans="1:10" x14ac:dyDescent="0.2">
      <c r="A12208">
        <v>35250578</v>
      </c>
      <c r="B12208">
        <v>797</v>
      </c>
      <c r="C12208">
        <v>1</v>
      </c>
      <c r="D12208">
        <v>5</v>
      </c>
      <c r="E12208">
        <v>1</v>
      </c>
      <c r="F12208">
        <v>4</v>
      </c>
      <c r="G12208">
        <v>-1.3957097943830927</v>
      </c>
      <c r="H12208">
        <v>1.4763709934836844</v>
      </c>
      <c r="I12208">
        <v>-0.9175949630613851</v>
      </c>
      <c r="J12208">
        <v>0.36264133034385093</v>
      </c>
    </row>
    <row r="12209" spans="1:10" x14ac:dyDescent="0.2">
      <c r="A12209">
        <v>35250579</v>
      </c>
      <c r="B12209">
        <v>473</v>
      </c>
      <c r="C12209">
        <v>1</v>
      </c>
      <c r="D12209">
        <v>2</v>
      </c>
      <c r="E12209">
        <v>1</v>
      </c>
      <c r="F12209">
        <v>4</v>
      </c>
      <c r="G12209">
        <v>-1.0267058629498154</v>
      </c>
      <c r="H12209">
        <v>-0.44913084940805437</v>
      </c>
      <c r="I12209">
        <v>-1.0655701278666778</v>
      </c>
      <c r="J12209">
        <v>0.37899802106024894</v>
      </c>
    </row>
    <row r="12210" spans="1:10" x14ac:dyDescent="0.2">
      <c r="A12210">
        <v>35250580</v>
      </c>
      <c r="B12210">
        <v>402</v>
      </c>
      <c r="C12210">
        <v>1</v>
      </c>
      <c r="D12210">
        <v>5</v>
      </c>
      <c r="E12210">
        <v>1</v>
      </c>
      <c r="F12210">
        <v>4</v>
      </c>
      <c r="G12210">
        <v>-0.98565387918579328</v>
      </c>
      <c r="H12210">
        <v>3.2201943843907688</v>
      </c>
      <c r="I12210">
        <v>-1.0397059912990674</v>
      </c>
      <c r="J12210">
        <v>0.46060802311766458</v>
      </c>
    </row>
    <row r="12211" spans="1:10" x14ac:dyDescent="0.2">
      <c r="A12211">
        <v>35250581</v>
      </c>
      <c r="B12211">
        <v>863</v>
      </c>
      <c r="C12211">
        <v>1</v>
      </c>
      <c r="D12211">
        <v>3</v>
      </c>
      <c r="E12211">
        <v>1</v>
      </c>
      <c r="F12211">
        <v>4</v>
      </c>
      <c r="G12211">
        <v>-0.85829553853084983</v>
      </c>
      <c r="H12211">
        <v>-0.26213676805874581</v>
      </c>
      <c r="I12211">
        <v>-0.85961661454071137</v>
      </c>
      <c r="J12211">
        <v>0.24261411777404751</v>
      </c>
    </row>
    <row r="12212" spans="1:10" x14ac:dyDescent="0.2">
      <c r="A12212">
        <v>35250582</v>
      </c>
      <c r="B12212">
        <v>661</v>
      </c>
      <c r="C12212">
        <v>2</v>
      </c>
      <c r="D12212">
        <v>4</v>
      </c>
      <c r="E12212">
        <v>1</v>
      </c>
      <c r="F12212">
        <v>4</v>
      </c>
      <c r="G12212">
        <v>-0.50195260626786009</v>
      </c>
      <c r="H12212">
        <v>0.54780198545153447</v>
      </c>
      <c r="I12212">
        <v>-0.95599842715438255</v>
      </c>
      <c r="J12212">
        <v>0.26172843594067191</v>
      </c>
    </row>
    <row r="12213" spans="1:10" x14ac:dyDescent="0.2">
      <c r="A12213">
        <v>35250583</v>
      </c>
      <c r="B12213">
        <v>596</v>
      </c>
      <c r="C12213">
        <v>2</v>
      </c>
      <c r="D12213">
        <v>2</v>
      </c>
      <c r="E12213">
        <v>1</v>
      </c>
      <c r="F12213">
        <v>4</v>
      </c>
      <c r="G12213">
        <v>-0.64223725980638058</v>
      </c>
      <c r="H12213">
        <v>-0.51303439341450807</v>
      </c>
      <c r="I12213">
        <v>-1.2182669137453799</v>
      </c>
      <c r="J12213">
        <v>8.7453847124811301E-2</v>
      </c>
    </row>
    <row r="12214" spans="1:10" x14ac:dyDescent="0.2">
      <c r="A12214">
        <v>35250585</v>
      </c>
      <c r="B12214">
        <v>633</v>
      </c>
      <c r="C12214">
        <v>2</v>
      </c>
      <c r="D12214">
        <v>4</v>
      </c>
      <c r="E12214">
        <v>2</v>
      </c>
      <c r="F12214">
        <v>3</v>
      </c>
      <c r="G12214">
        <v>-0.75070374242994409</v>
      </c>
      <c r="H12214">
        <v>2.809053707870468E-2</v>
      </c>
      <c r="I12214">
        <v>-0.56963105273425174</v>
      </c>
      <c r="J12214">
        <v>-7.4531140867289986E-2</v>
      </c>
    </row>
    <row r="12215" spans="1:10" x14ac:dyDescent="0.2">
      <c r="A12215">
        <v>35250586</v>
      </c>
      <c r="B12215">
        <v>1183</v>
      </c>
      <c r="C12215">
        <v>1</v>
      </c>
      <c r="D12215">
        <v>3</v>
      </c>
      <c r="E12215">
        <v>2</v>
      </c>
      <c r="F12215">
        <v>4</v>
      </c>
      <c r="G12215">
        <v>-1.048689875295856</v>
      </c>
      <c r="H12215">
        <v>-0.18844228865893842</v>
      </c>
      <c r="I12215">
        <v>-0.53406668766846477</v>
      </c>
      <c r="J12215">
        <v>0.23604989432190823</v>
      </c>
    </row>
    <row r="12216" spans="1:10" x14ac:dyDescent="0.2">
      <c r="A12216">
        <v>35250587</v>
      </c>
      <c r="B12216">
        <v>348</v>
      </c>
      <c r="C12216">
        <v>2</v>
      </c>
      <c r="D12216">
        <v>1</v>
      </c>
      <c r="E12216">
        <v>3</v>
      </c>
      <c r="F12216">
        <v>4</v>
      </c>
      <c r="G12216">
        <v>-0.58098035503521872</v>
      </c>
      <c r="H12216">
        <v>-0.80811837687519827</v>
      </c>
      <c r="I12216">
        <v>-0.14811872045125379</v>
      </c>
      <c r="J12216">
        <v>5.0033673288758351E-2</v>
      </c>
    </row>
    <row r="12217" spans="1:10" x14ac:dyDescent="0.2">
      <c r="A12217">
        <v>35250588</v>
      </c>
      <c r="B12217">
        <v>448</v>
      </c>
      <c r="C12217">
        <v>2</v>
      </c>
      <c r="D12217">
        <v>4</v>
      </c>
      <c r="E12217">
        <v>4</v>
      </c>
      <c r="F12217">
        <v>4</v>
      </c>
      <c r="G12217">
        <v>-0.56211042033560521</v>
      </c>
      <c r="H12217">
        <v>6.9414069578197179E-2</v>
      </c>
      <c r="I12217">
        <v>0.40538855444657512</v>
      </c>
      <c r="J12217">
        <v>8.7809950841773246E-3</v>
      </c>
    </row>
    <row r="12218" spans="1:10" x14ac:dyDescent="0.2">
      <c r="A12218">
        <v>35250589</v>
      </c>
      <c r="B12218">
        <v>739</v>
      </c>
      <c r="C12218">
        <v>2</v>
      </c>
      <c r="D12218">
        <v>2</v>
      </c>
      <c r="E12218">
        <v>2</v>
      </c>
      <c r="F12218">
        <v>4</v>
      </c>
      <c r="G12218">
        <v>-0.56327681030151155</v>
      </c>
      <c r="H12218">
        <v>-0.61369330179675885</v>
      </c>
      <c r="I12218">
        <v>-0.66759936583937596</v>
      </c>
      <c r="J12218">
        <v>0.32230865928754571</v>
      </c>
    </row>
    <row r="12219" spans="1:10" x14ac:dyDescent="0.2">
      <c r="A12219">
        <v>35250590</v>
      </c>
      <c r="B12219">
        <v>411</v>
      </c>
      <c r="C12219">
        <v>1</v>
      </c>
      <c r="D12219">
        <v>3</v>
      </c>
      <c r="E12219">
        <v>3</v>
      </c>
      <c r="F12219">
        <v>4</v>
      </c>
      <c r="G12219">
        <v>-0.82299320242798935</v>
      </c>
      <c r="H12219">
        <v>-0.21311221630210542</v>
      </c>
      <c r="I12219">
        <v>-0.16553691931999592</v>
      </c>
      <c r="J12219">
        <v>5.1453172418384985E-2</v>
      </c>
    </row>
    <row r="12220" spans="1:10" x14ac:dyDescent="0.2">
      <c r="A12220">
        <v>35250591</v>
      </c>
      <c r="B12220">
        <v>716</v>
      </c>
      <c r="C12220">
        <v>1</v>
      </c>
      <c r="D12220">
        <v>1</v>
      </c>
      <c r="E12220">
        <v>2</v>
      </c>
      <c r="F12220">
        <v>4</v>
      </c>
      <c r="G12220">
        <v>-1.1202635090431117</v>
      </c>
      <c r="H12220">
        <v>-0.90781697714087817</v>
      </c>
      <c r="I12220">
        <v>-0.47867981450878705</v>
      </c>
      <c r="J12220">
        <v>0.16899156201424631</v>
      </c>
    </row>
    <row r="12221" spans="1:10" x14ac:dyDescent="0.2">
      <c r="A12221">
        <v>35250592</v>
      </c>
      <c r="B12221">
        <v>559</v>
      </c>
      <c r="C12221">
        <v>3</v>
      </c>
      <c r="D12221">
        <v>3</v>
      </c>
      <c r="E12221">
        <v>3</v>
      </c>
      <c r="F12221">
        <v>4</v>
      </c>
      <c r="G12221">
        <v>-0.28467943412062791</v>
      </c>
      <c r="H12221">
        <v>-0.37602343200505856</v>
      </c>
      <c r="I12221">
        <v>-0.29226932399183642</v>
      </c>
      <c r="J12221">
        <v>3.9207136112719809E-2</v>
      </c>
    </row>
    <row r="12222" spans="1:10" x14ac:dyDescent="0.2">
      <c r="A12222">
        <v>35250593</v>
      </c>
      <c r="B12222">
        <v>585</v>
      </c>
      <c r="C12222">
        <v>3</v>
      </c>
      <c r="D12222">
        <v>5</v>
      </c>
      <c r="E12222">
        <v>5</v>
      </c>
      <c r="F12222">
        <v>4</v>
      </c>
      <c r="G12222">
        <v>-0.12437916975321729</v>
      </c>
      <c r="H12222">
        <v>0.83698374556928656</v>
      </c>
      <c r="I12222">
        <v>1.4074405226053655</v>
      </c>
      <c r="J12222">
        <v>0.44235735730617359</v>
      </c>
    </row>
    <row r="12223" spans="1:10" x14ac:dyDescent="0.2">
      <c r="A12223">
        <v>35250594</v>
      </c>
      <c r="B12223">
        <v>630</v>
      </c>
      <c r="C12223">
        <v>2</v>
      </c>
      <c r="D12223">
        <v>3</v>
      </c>
      <c r="E12223">
        <v>3</v>
      </c>
      <c r="F12223">
        <v>3</v>
      </c>
      <c r="G12223">
        <v>-0.59465314737021135</v>
      </c>
      <c r="H12223">
        <v>-0.30292207078175176</v>
      </c>
      <c r="I12223">
        <v>-9.5818594878193858E-2</v>
      </c>
      <c r="J12223">
        <v>-0.2533318211979198</v>
      </c>
    </row>
    <row r="12224" spans="1:10" x14ac:dyDescent="0.2">
      <c r="A12224">
        <v>35250595</v>
      </c>
      <c r="B12224">
        <v>482</v>
      </c>
      <c r="C12224">
        <v>1</v>
      </c>
      <c r="D12224">
        <v>4</v>
      </c>
      <c r="E12224">
        <v>4</v>
      </c>
      <c r="F12224">
        <v>4</v>
      </c>
      <c r="G12224">
        <v>-0.95438239021677251</v>
      </c>
      <c r="H12224">
        <v>-2.5484420155546625E-2</v>
      </c>
      <c r="I12224">
        <v>8.1374846551710789E-2</v>
      </c>
      <c r="J12224">
        <v>0.27468322258339756</v>
      </c>
    </row>
    <row r="12225" spans="1:10" x14ac:dyDescent="0.2">
      <c r="A12225">
        <v>35250596</v>
      </c>
      <c r="B12225">
        <v>606</v>
      </c>
      <c r="C12225">
        <v>3</v>
      </c>
      <c r="D12225">
        <v>3</v>
      </c>
      <c r="E12225">
        <v>4</v>
      </c>
      <c r="F12225">
        <v>4</v>
      </c>
      <c r="G12225">
        <v>-0.39061319282845347</v>
      </c>
      <c r="H12225">
        <v>-0.33847668068994874</v>
      </c>
      <c r="I12225">
        <v>0.10838378045485733</v>
      </c>
      <c r="J12225">
        <v>1.9986100331721574E-2</v>
      </c>
    </row>
    <row r="12226" spans="1:10" x14ac:dyDescent="0.2">
      <c r="A12226">
        <v>35250597</v>
      </c>
      <c r="B12226">
        <v>422</v>
      </c>
      <c r="C12226">
        <v>2</v>
      </c>
      <c r="D12226">
        <v>5</v>
      </c>
      <c r="E12226">
        <v>4</v>
      </c>
      <c r="F12226">
        <v>4</v>
      </c>
      <c r="G12226">
        <v>-0.6112041557130734</v>
      </c>
      <c r="H12226">
        <v>0.71280801529630411</v>
      </c>
      <c r="I12226">
        <v>0.14484557639262707</v>
      </c>
      <c r="J12226">
        <v>0.15360320938263269</v>
      </c>
    </row>
    <row r="12227" spans="1:10" x14ac:dyDescent="0.2">
      <c r="A12227">
        <v>35250598</v>
      </c>
      <c r="B12227">
        <v>427</v>
      </c>
      <c r="C12227">
        <v>2</v>
      </c>
      <c r="D12227">
        <v>4</v>
      </c>
      <c r="E12227">
        <v>4</v>
      </c>
      <c r="F12227">
        <v>2</v>
      </c>
      <c r="G12227">
        <v>-0.59599107772513538</v>
      </c>
      <c r="H12227">
        <v>0.43559369438234224</v>
      </c>
      <c r="I12227">
        <v>0.26445333551316819</v>
      </c>
      <c r="J12227">
        <v>-0.56158996065334188</v>
      </c>
    </row>
    <row r="12228" spans="1:10" x14ac:dyDescent="0.2">
      <c r="A12228">
        <v>35250599</v>
      </c>
      <c r="B12228">
        <v>430</v>
      </c>
      <c r="C12228">
        <v>5</v>
      </c>
      <c r="D12228">
        <v>5</v>
      </c>
      <c r="E12228">
        <v>5</v>
      </c>
      <c r="F12228">
        <v>2</v>
      </c>
      <c r="G12228">
        <v>2.4713098257029213</v>
      </c>
      <c r="H12228">
        <v>1.2038895657398618</v>
      </c>
      <c r="I12228">
        <v>3.3844246684573731</v>
      </c>
      <c r="J12228">
        <v>-0.50700053235282694</v>
      </c>
    </row>
    <row r="12229" spans="1:10" x14ac:dyDescent="0.2">
      <c r="A12229">
        <v>35250600</v>
      </c>
      <c r="B12229">
        <v>388</v>
      </c>
      <c r="C12229">
        <v>4</v>
      </c>
      <c r="D12229">
        <v>4</v>
      </c>
      <c r="E12229">
        <v>2</v>
      </c>
      <c r="F12229">
        <v>4</v>
      </c>
      <c r="G12229">
        <v>0.16978322017940967</v>
      </c>
      <c r="H12229">
        <v>0.57901583233342357</v>
      </c>
      <c r="I12229">
        <v>-0.43169948497135924</v>
      </c>
      <c r="J12229">
        <v>0.60173088650173567</v>
      </c>
    </row>
    <row r="12230" spans="1:10" x14ac:dyDescent="0.2">
      <c r="A12230">
        <v>35250601</v>
      </c>
      <c r="B12230">
        <v>515</v>
      </c>
      <c r="C12230">
        <v>5</v>
      </c>
      <c r="D12230">
        <v>5</v>
      </c>
      <c r="E12230">
        <v>5</v>
      </c>
      <c r="F12230">
        <v>3</v>
      </c>
      <c r="G12230">
        <v>2.1896643666678948</v>
      </c>
      <c r="H12230">
        <v>0.91822481214455887</v>
      </c>
      <c r="I12230">
        <v>2.7300254612858486</v>
      </c>
      <c r="J12230">
        <v>-0.24041446383528728</v>
      </c>
    </row>
    <row r="12231" spans="1:10" x14ac:dyDescent="0.2">
      <c r="A12231">
        <v>35250602</v>
      </c>
      <c r="B12231">
        <v>442</v>
      </c>
      <c r="C12231">
        <v>5</v>
      </c>
      <c r="D12231">
        <v>4</v>
      </c>
      <c r="E12231">
        <v>5</v>
      </c>
      <c r="F12231">
        <v>3</v>
      </c>
      <c r="G12231">
        <v>2.3643827560472288</v>
      </c>
      <c r="H12231">
        <v>0.49204140278740754</v>
      </c>
      <c r="I12231">
        <v>3.0626970145221839</v>
      </c>
      <c r="J12231">
        <v>-0.40758801772477354</v>
      </c>
    </row>
    <row r="12232" spans="1:10" x14ac:dyDescent="0.2">
      <c r="A12232">
        <v>35250603</v>
      </c>
      <c r="B12232">
        <v>673</v>
      </c>
      <c r="C12232">
        <v>3</v>
      </c>
      <c r="D12232">
        <v>3</v>
      </c>
      <c r="E12232">
        <v>5</v>
      </c>
      <c r="F12232">
        <v>3</v>
      </c>
      <c r="G12232">
        <v>-0.39025848079133868</v>
      </c>
      <c r="H12232">
        <v>-0.26840818651057297</v>
      </c>
      <c r="I12232">
        <v>0.6443672330457848</v>
      </c>
      <c r="J12232">
        <v>-0.30806976231690419</v>
      </c>
    </row>
    <row r="12233" spans="1:10" x14ac:dyDescent="0.2">
      <c r="A12233">
        <v>35250604</v>
      </c>
      <c r="B12233">
        <v>474</v>
      </c>
      <c r="C12233">
        <v>4</v>
      </c>
      <c r="D12233">
        <v>3</v>
      </c>
      <c r="E12233">
        <v>5</v>
      </c>
      <c r="F12233">
        <v>2</v>
      </c>
      <c r="G12233">
        <v>0.21317142667047267</v>
      </c>
      <c r="H12233">
        <v>-0.29180756564920751</v>
      </c>
      <c r="I12233">
        <v>1.0408180122018089</v>
      </c>
      <c r="J12233">
        <v>-0.52035133800641309</v>
      </c>
    </row>
    <row r="12234" spans="1:10" x14ac:dyDescent="0.2">
      <c r="A12234">
        <v>35250605</v>
      </c>
      <c r="B12234">
        <v>498</v>
      </c>
      <c r="C12234">
        <v>1</v>
      </c>
      <c r="D12234">
        <v>5</v>
      </c>
      <c r="E12234">
        <v>5</v>
      </c>
      <c r="F12234">
        <v>3</v>
      </c>
      <c r="G12234">
        <v>-1.378668457141353</v>
      </c>
      <c r="H12234">
        <v>2.8056496990864335</v>
      </c>
      <c r="I12234">
        <v>0.56306357406929708</v>
      </c>
      <c r="J12234">
        <v>-0.10147754388670632</v>
      </c>
    </row>
    <row r="12235" spans="1:10" x14ac:dyDescent="0.2">
      <c r="A12235">
        <v>35250606</v>
      </c>
      <c r="B12235">
        <v>529</v>
      </c>
      <c r="C12235">
        <v>3</v>
      </c>
      <c r="D12235">
        <v>2</v>
      </c>
      <c r="E12235">
        <v>5</v>
      </c>
      <c r="F12235">
        <v>3</v>
      </c>
      <c r="G12235">
        <v>-7.1794785065888697E-2</v>
      </c>
      <c r="H12235">
        <v>-0.54457165618743408</v>
      </c>
      <c r="I12235">
        <v>1.3096421463779289</v>
      </c>
      <c r="J12235">
        <v>-0.33672898973272924</v>
      </c>
    </row>
    <row r="12236" spans="1:10" x14ac:dyDescent="0.2">
      <c r="A12236">
        <v>35250607</v>
      </c>
      <c r="B12236">
        <v>500</v>
      </c>
      <c r="C12236">
        <v>2</v>
      </c>
      <c r="D12236">
        <v>3</v>
      </c>
      <c r="E12236">
        <v>3</v>
      </c>
      <c r="F12236">
        <v>4</v>
      </c>
      <c r="G12236">
        <v>-0.63161027212654586</v>
      </c>
      <c r="H12236">
        <v>-0.28032780409206859</v>
      </c>
      <c r="I12236">
        <v>-0.13284419873704834</v>
      </c>
      <c r="J12236">
        <v>-4.6124488861688143E-2</v>
      </c>
    </row>
    <row r="12237" spans="1:10" x14ac:dyDescent="0.2">
      <c r="A12237">
        <v>35250608</v>
      </c>
      <c r="B12237">
        <v>430</v>
      </c>
      <c r="C12237">
        <v>1</v>
      </c>
      <c r="D12237">
        <v>5</v>
      </c>
      <c r="E12237">
        <v>2</v>
      </c>
      <c r="F12237">
        <v>4</v>
      </c>
      <c r="G12237">
        <v>-0.91217435905037969</v>
      </c>
      <c r="H12237">
        <v>3.4343213535523862</v>
      </c>
      <c r="I12237">
        <v>-0.39663266450579815</v>
      </c>
      <c r="J12237">
        <v>0.25111317551312784</v>
      </c>
    </row>
    <row r="12238" spans="1:10" x14ac:dyDescent="0.2">
      <c r="A12238">
        <v>35250609</v>
      </c>
      <c r="B12238">
        <v>532</v>
      </c>
      <c r="C12238">
        <v>2</v>
      </c>
      <c r="D12238">
        <v>3</v>
      </c>
      <c r="E12238">
        <v>1</v>
      </c>
      <c r="F12238">
        <v>4</v>
      </c>
      <c r="G12238">
        <v>-0.63485345851253117</v>
      </c>
      <c r="H12238">
        <v>-0.22213535659701084</v>
      </c>
      <c r="I12238">
        <v>-0.92241222241581755</v>
      </c>
      <c r="J12238">
        <v>0.15377611286284917</v>
      </c>
    </row>
    <row r="12239" spans="1:10" x14ac:dyDescent="0.2">
      <c r="A12239">
        <v>35250610</v>
      </c>
      <c r="B12239">
        <v>569</v>
      </c>
      <c r="C12239">
        <v>2</v>
      </c>
      <c r="D12239">
        <v>3</v>
      </c>
      <c r="E12239">
        <v>4</v>
      </c>
      <c r="F12239">
        <v>4</v>
      </c>
      <c r="G12239">
        <v>-0.60023786164241966</v>
      </c>
      <c r="H12239">
        <v>-9.5179806570343375E-2</v>
      </c>
      <c r="I12239">
        <v>9.1385153987910431E-2</v>
      </c>
      <c r="J12239">
        <v>-2.9263205881127505E-2</v>
      </c>
    </row>
    <row r="12240" spans="1:10" x14ac:dyDescent="0.2">
      <c r="A12240">
        <v>35250611</v>
      </c>
      <c r="B12240">
        <v>499</v>
      </c>
      <c r="C12240">
        <v>2</v>
      </c>
      <c r="D12240">
        <v>5</v>
      </c>
      <c r="E12240">
        <v>4</v>
      </c>
      <c r="F12240">
        <v>4</v>
      </c>
      <c r="G12240">
        <v>-0.66267770030901407</v>
      </c>
      <c r="H12240">
        <v>1.6674529693041087</v>
      </c>
      <c r="I12240">
        <v>0.22451136807954289</v>
      </c>
      <c r="J12240">
        <v>0.40011513696359813</v>
      </c>
    </row>
    <row r="12241" spans="1:10" x14ac:dyDescent="0.2">
      <c r="A12241">
        <v>35250612</v>
      </c>
      <c r="B12241">
        <v>671</v>
      </c>
      <c r="C12241">
        <v>4</v>
      </c>
      <c r="D12241">
        <v>5</v>
      </c>
      <c r="E12241">
        <v>1</v>
      </c>
      <c r="F12241">
        <v>4</v>
      </c>
      <c r="G12241">
        <v>0.159926308209558</v>
      </c>
      <c r="H12241">
        <v>1.765732957967536</v>
      </c>
      <c r="I12241">
        <v>-1.0710190716210679</v>
      </c>
      <c r="J12241">
        <v>0.31078097446955821</v>
      </c>
    </row>
    <row r="12242" spans="1:10" x14ac:dyDescent="0.2">
      <c r="A12242">
        <v>35250613</v>
      </c>
      <c r="B12242">
        <v>1069</v>
      </c>
      <c r="C12242">
        <v>3</v>
      </c>
      <c r="D12242">
        <v>5</v>
      </c>
      <c r="E12242">
        <v>1</v>
      </c>
      <c r="F12242">
        <v>4</v>
      </c>
      <c r="G12242">
        <v>-0.18672377293710285</v>
      </c>
      <c r="H12242">
        <v>1.0226427186439557</v>
      </c>
      <c r="I12242">
        <v>-1.0434797465997552</v>
      </c>
      <c r="J12242">
        <v>0.19463960811399569</v>
      </c>
    </row>
    <row r="12243" spans="1:10" x14ac:dyDescent="0.2">
      <c r="A12243">
        <v>35250614</v>
      </c>
      <c r="B12243">
        <v>379</v>
      </c>
      <c r="C12243">
        <v>1</v>
      </c>
      <c r="D12243">
        <v>3</v>
      </c>
      <c r="E12243">
        <v>2</v>
      </c>
      <c r="F12243">
        <v>4</v>
      </c>
      <c r="G12243">
        <v>-0.91535247328897384</v>
      </c>
      <c r="H12243">
        <v>-0.16046211036416835</v>
      </c>
      <c r="I12243">
        <v>-0.34432291450149299</v>
      </c>
      <c r="J12243">
        <v>0.22999299149181396</v>
      </c>
    </row>
    <row r="12244" spans="1:10" x14ac:dyDescent="0.2">
      <c r="A12244">
        <v>35250615</v>
      </c>
      <c r="B12244">
        <v>437</v>
      </c>
      <c r="C12244">
        <v>2</v>
      </c>
      <c r="D12244">
        <v>3</v>
      </c>
      <c r="E12244">
        <v>4</v>
      </c>
      <c r="F12244">
        <v>4</v>
      </c>
      <c r="G12244">
        <v>-0.67195915677668949</v>
      </c>
      <c r="H12244">
        <v>-0.22172899367339921</v>
      </c>
      <c r="I12244">
        <v>4.8874832658119864E-2</v>
      </c>
      <c r="J12244">
        <v>6.8282246632066501E-3</v>
      </c>
    </row>
    <row r="12245" spans="1:10" x14ac:dyDescent="0.2">
      <c r="A12245">
        <v>35250616</v>
      </c>
      <c r="B12245">
        <v>284</v>
      </c>
      <c r="C12245">
        <v>2</v>
      </c>
      <c r="D12245">
        <v>5</v>
      </c>
      <c r="E12245">
        <v>1</v>
      </c>
      <c r="F12245">
        <v>5</v>
      </c>
      <c r="G12245">
        <v>-0.62139755539400077</v>
      </c>
      <c r="H12245">
        <v>0.84247479105733614</v>
      </c>
      <c r="I12245">
        <v>-1.2312616966462937</v>
      </c>
      <c r="J12245">
        <v>0.77646098053127521</v>
      </c>
    </row>
    <row r="12246" spans="1:10" x14ac:dyDescent="0.2">
      <c r="A12246">
        <v>35250617</v>
      </c>
      <c r="B12246">
        <v>462</v>
      </c>
      <c r="C12246">
        <v>3</v>
      </c>
      <c r="D12246">
        <v>5</v>
      </c>
      <c r="E12246">
        <v>2</v>
      </c>
      <c r="F12246">
        <v>5</v>
      </c>
      <c r="G12246">
        <v>-0.14201263699103608</v>
      </c>
      <c r="H12246">
        <v>1.6516352790485853</v>
      </c>
      <c r="I12246">
        <v>-0.33063445613137998</v>
      </c>
      <c r="J12246">
        <v>1.0290376490924813</v>
      </c>
    </row>
    <row r="12247" spans="1:10" x14ac:dyDescent="0.2">
      <c r="A12247">
        <v>35250618</v>
      </c>
      <c r="B12247">
        <v>251</v>
      </c>
      <c r="C12247">
        <v>3</v>
      </c>
      <c r="D12247">
        <v>2</v>
      </c>
      <c r="E12247">
        <v>4</v>
      </c>
      <c r="F12247">
        <v>4</v>
      </c>
      <c r="G12247">
        <v>-0.2610934674614015</v>
      </c>
      <c r="H12247">
        <v>-0.52576095246529553</v>
      </c>
      <c r="I12247">
        <v>0.2837577309487006</v>
      </c>
      <c r="J12247">
        <v>0.25192639512633075</v>
      </c>
    </row>
    <row r="12248" spans="1:10" x14ac:dyDescent="0.2">
      <c r="A12248">
        <v>35250619</v>
      </c>
      <c r="B12248">
        <v>495</v>
      </c>
      <c r="C12248">
        <v>2</v>
      </c>
      <c r="D12248">
        <v>4</v>
      </c>
      <c r="E12248">
        <v>2</v>
      </c>
      <c r="F12248">
        <v>4</v>
      </c>
      <c r="G12248">
        <v>-0.69352750976219735</v>
      </c>
      <c r="H12248">
        <v>-2.0554598368447738E-2</v>
      </c>
      <c r="I12248">
        <v>-0.39483508422264113</v>
      </c>
      <c r="J12248">
        <v>4.7701147102536867E-2</v>
      </c>
    </row>
    <row r="12249" spans="1:10" x14ac:dyDescent="0.2">
      <c r="A12249">
        <v>35250620</v>
      </c>
      <c r="B12249">
        <v>479</v>
      </c>
      <c r="C12249">
        <v>1</v>
      </c>
      <c r="D12249">
        <v>3</v>
      </c>
      <c r="E12249">
        <v>2</v>
      </c>
      <c r="F12249">
        <v>4</v>
      </c>
      <c r="G12249">
        <v>-1.1728591114608182</v>
      </c>
      <c r="H12249">
        <v>-0.26502531217550229</v>
      </c>
      <c r="I12249">
        <v>-0.66850400429703527</v>
      </c>
      <c r="J12249">
        <v>0.26942178756743362</v>
      </c>
    </row>
    <row r="12250" spans="1:10" x14ac:dyDescent="0.2">
      <c r="A12250">
        <v>35250621</v>
      </c>
      <c r="B12250">
        <v>709</v>
      </c>
      <c r="C12250">
        <v>2</v>
      </c>
      <c r="D12250">
        <v>4</v>
      </c>
      <c r="E12250">
        <v>2</v>
      </c>
      <c r="F12250">
        <v>4</v>
      </c>
      <c r="G12250">
        <v>-0.67455799523752813</v>
      </c>
      <c r="H12250">
        <v>0.22631004631842092</v>
      </c>
      <c r="I12250">
        <v>-0.50806402273798135</v>
      </c>
      <c r="J12250">
        <v>0.21362831690664497</v>
      </c>
    </row>
    <row r="12251" spans="1:10" x14ac:dyDescent="0.2">
      <c r="A12251">
        <v>35250622</v>
      </c>
      <c r="B12251">
        <v>440</v>
      </c>
      <c r="C12251">
        <v>4</v>
      </c>
      <c r="D12251">
        <v>5</v>
      </c>
      <c r="E12251">
        <v>1</v>
      </c>
      <c r="F12251">
        <v>5</v>
      </c>
      <c r="G12251">
        <v>0.53769053881374496</v>
      </c>
      <c r="H12251">
        <v>1.7013875350634438</v>
      </c>
      <c r="I12251">
        <v>-1.2313915791104493</v>
      </c>
      <c r="J12251">
        <v>1.1215284588923948</v>
      </c>
    </row>
    <row r="12252" spans="1:10" x14ac:dyDescent="0.2">
      <c r="A12252">
        <v>35250623</v>
      </c>
      <c r="B12252">
        <v>391</v>
      </c>
      <c r="C12252">
        <v>3</v>
      </c>
      <c r="D12252">
        <v>3</v>
      </c>
      <c r="E12252">
        <v>3</v>
      </c>
      <c r="F12252">
        <v>4</v>
      </c>
      <c r="G12252">
        <v>-0.35932580420469024</v>
      </c>
      <c r="H12252">
        <v>-0.22527349865211449</v>
      </c>
      <c r="I12252">
        <v>-0.13583887649174897</v>
      </c>
      <c r="J12252">
        <v>0.14213219025205251</v>
      </c>
    </row>
    <row r="12253" spans="1:10" x14ac:dyDescent="0.2">
      <c r="A12253">
        <v>35250624</v>
      </c>
      <c r="B12253">
        <v>712</v>
      </c>
      <c r="C12253">
        <v>5</v>
      </c>
      <c r="D12253">
        <v>4</v>
      </c>
      <c r="E12253">
        <v>5</v>
      </c>
      <c r="F12253">
        <v>3</v>
      </c>
      <c r="G12253">
        <v>1.9214273760090221</v>
      </c>
      <c r="H12253">
        <v>0.23852876514142179</v>
      </c>
      <c r="I12253">
        <v>4.3580326164880274</v>
      </c>
      <c r="J12253">
        <v>-0.37140635259943905</v>
      </c>
    </row>
    <row r="12254" spans="1:10" x14ac:dyDescent="0.2">
      <c r="A12254">
        <v>35250625</v>
      </c>
      <c r="B12254">
        <v>433</v>
      </c>
      <c r="C12254">
        <v>2</v>
      </c>
      <c r="D12254">
        <v>5</v>
      </c>
      <c r="E12254">
        <v>5</v>
      </c>
      <c r="F12254">
        <v>4</v>
      </c>
      <c r="G12254">
        <v>-0.44811326674206514</v>
      </c>
      <c r="H12254">
        <v>1.1534146243803733</v>
      </c>
      <c r="I12254">
        <v>0.95738057473107951</v>
      </c>
      <c r="J12254">
        <v>7.3600491294616599E-2</v>
      </c>
    </row>
    <row r="12255" spans="1:10" x14ac:dyDescent="0.2">
      <c r="A12255">
        <v>35250626</v>
      </c>
      <c r="B12255">
        <v>568</v>
      </c>
      <c r="C12255">
        <v>3</v>
      </c>
      <c r="D12255">
        <v>3</v>
      </c>
      <c r="E12255">
        <v>5</v>
      </c>
      <c r="F12255">
        <v>3</v>
      </c>
      <c r="G12255">
        <v>-0.25553294866659093</v>
      </c>
      <c r="H12255">
        <v>-0.31890894878034431</v>
      </c>
      <c r="I12255">
        <v>0.87859669685316399</v>
      </c>
      <c r="J12255">
        <v>-0.24083925854134702</v>
      </c>
    </row>
    <row r="12256" spans="1:10" x14ac:dyDescent="0.2">
      <c r="A12256">
        <v>35250627</v>
      </c>
      <c r="B12256">
        <v>569</v>
      </c>
      <c r="C12256">
        <v>1</v>
      </c>
      <c r="D12256">
        <v>4</v>
      </c>
      <c r="E12256">
        <v>2</v>
      </c>
      <c r="F12256">
        <v>4</v>
      </c>
      <c r="G12256">
        <v>-1.0004543604260323</v>
      </c>
      <c r="H12256">
        <v>4.3747098119244016E-2</v>
      </c>
      <c r="I12256">
        <v>-0.53330177275780433</v>
      </c>
      <c r="J12256">
        <v>0.60736501307728874</v>
      </c>
    </row>
    <row r="12257" spans="1:10" x14ac:dyDescent="0.2">
      <c r="A12257">
        <v>35250628</v>
      </c>
      <c r="B12257">
        <v>444</v>
      </c>
      <c r="C12257">
        <v>5</v>
      </c>
      <c r="D12257">
        <v>4</v>
      </c>
      <c r="E12257">
        <v>5</v>
      </c>
      <c r="F12257">
        <v>3</v>
      </c>
      <c r="G12257">
        <v>2.511150007246667</v>
      </c>
      <c r="H12257">
        <v>0.14484715758037073</v>
      </c>
      <c r="I12257">
        <v>3.536751577288257</v>
      </c>
      <c r="J12257">
        <v>-0.26135795313909338</v>
      </c>
    </row>
    <row r="12258" spans="1:10" x14ac:dyDescent="0.2">
      <c r="A12258">
        <v>35250629</v>
      </c>
      <c r="B12258">
        <v>936</v>
      </c>
      <c r="C12258">
        <v>5</v>
      </c>
      <c r="D12258">
        <v>4</v>
      </c>
      <c r="E12258">
        <v>5</v>
      </c>
      <c r="F12258">
        <v>4</v>
      </c>
      <c r="G12258">
        <v>1.1405432090190848</v>
      </c>
      <c r="H12258">
        <v>0.40746446193260871</v>
      </c>
      <c r="I12258">
        <v>0.98650356606241507</v>
      </c>
      <c r="J12258">
        <v>0.1661694465644632</v>
      </c>
    </row>
    <row r="12259" spans="1:10" x14ac:dyDescent="0.2">
      <c r="A12259">
        <v>35250630</v>
      </c>
      <c r="B12259">
        <v>481</v>
      </c>
      <c r="C12259">
        <v>2</v>
      </c>
      <c r="D12259">
        <v>2</v>
      </c>
      <c r="E12259">
        <v>4</v>
      </c>
      <c r="F12259">
        <v>3</v>
      </c>
      <c r="G12259">
        <v>-0.53584049912724629</v>
      </c>
      <c r="H12259">
        <v>-0.56086596091361951</v>
      </c>
      <c r="I12259">
        <v>7.8826227652791764E-2</v>
      </c>
      <c r="J12259">
        <v>-7.2274503224453418E-2</v>
      </c>
    </row>
    <row r="12260" spans="1:10" x14ac:dyDescent="0.2">
      <c r="A12260">
        <v>35250631</v>
      </c>
      <c r="B12260">
        <v>513</v>
      </c>
      <c r="C12260">
        <v>3</v>
      </c>
      <c r="D12260">
        <v>4</v>
      </c>
      <c r="E12260">
        <v>5</v>
      </c>
      <c r="F12260">
        <v>2</v>
      </c>
      <c r="G12260">
        <v>-0.36835531501998742</v>
      </c>
      <c r="H12260">
        <v>4.164787554904445E-2</v>
      </c>
      <c r="I12260">
        <v>1.1022172159588264</v>
      </c>
      <c r="J12260">
        <v>-0.51559819624548053</v>
      </c>
    </row>
    <row r="12261" spans="1:10" x14ac:dyDescent="0.2">
      <c r="A12261">
        <v>35250632</v>
      </c>
      <c r="B12261">
        <v>624</v>
      </c>
      <c r="C12261">
        <v>5</v>
      </c>
      <c r="D12261">
        <v>5</v>
      </c>
      <c r="E12261">
        <v>3</v>
      </c>
      <c r="F12261">
        <v>5</v>
      </c>
      <c r="G12261">
        <v>1.716696573490891</v>
      </c>
      <c r="H12261">
        <v>1.7021104622688741</v>
      </c>
      <c r="I12261">
        <v>-0.29575234290119068</v>
      </c>
      <c r="J12261">
        <v>1.8317060762189916</v>
      </c>
    </row>
    <row r="12262" spans="1:10" x14ac:dyDescent="0.2">
      <c r="A12262">
        <v>35250633</v>
      </c>
      <c r="B12262">
        <v>265</v>
      </c>
      <c r="C12262">
        <v>1</v>
      </c>
      <c r="D12262">
        <v>3</v>
      </c>
      <c r="E12262">
        <v>5</v>
      </c>
      <c r="F12262">
        <v>4</v>
      </c>
      <c r="G12262">
        <v>-0.93619979273149456</v>
      </c>
      <c r="H12262">
        <v>-0.10782795148903294</v>
      </c>
      <c r="I12262">
        <v>0.61821349733851938</v>
      </c>
      <c r="J12262">
        <v>9.8721244604717762E-2</v>
      </c>
    </row>
    <row r="12263" spans="1:10" x14ac:dyDescent="0.2">
      <c r="A12263">
        <v>35250634</v>
      </c>
      <c r="B12263">
        <v>765</v>
      </c>
      <c r="C12263">
        <v>3</v>
      </c>
      <c r="D12263">
        <v>5</v>
      </c>
      <c r="E12263">
        <v>3</v>
      </c>
      <c r="F12263">
        <v>4</v>
      </c>
      <c r="G12263">
        <v>-0.31183788617728325</v>
      </c>
      <c r="H12263">
        <v>1.9357265129433323</v>
      </c>
      <c r="I12263">
        <v>-0.21380525808705467</v>
      </c>
      <c r="J12263">
        <v>0.42998184787552085</v>
      </c>
    </row>
    <row r="12264" spans="1:10" x14ac:dyDescent="0.2">
      <c r="A12264">
        <v>35250635</v>
      </c>
      <c r="B12264">
        <v>412</v>
      </c>
      <c r="C12264">
        <v>1</v>
      </c>
      <c r="D12264">
        <v>5</v>
      </c>
      <c r="E12264">
        <v>3</v>
      </c>
      <c r="F12264">
        <v>4</v>
      </c>
      <c r="G12264">
        <v>-0.9124579303289797</v>
      </c>
      <c r="H12264">
        <v>1.246104785790789</v>
      </c>
      <c r="I12264">
        <v>-0.26550352252148424</v>
      </c>
      <c r="J12264">
        <v>0.16385048468851607</v>
      </c>
    </row>
    <row r="12265" spans="1:10" x14ac:dyDescent="0.2">
      <c r="A12265">
        <v>35250636</v>
      </c>
      <c r="B12265">
        <v>858</v>
      </c>
      <c r="C12265">
        <v>2</v>
      </c>
      <c r="D12265">
        <v>3</v>
      </c>
      <c r="E12265">
        <v>1</v>
      </c>
      <c r="F12265">
        <v>5</v>
      </c>
      <c r="G12265">
        <v>-0.55753264498505584</v>
      </c>
      <c r="H12265">
        <v>-0.30406419649839178</v>
      </c>
      <c r="I12265">
        <v>-0.93245236991661162</v>
      </c>
      <c r="J12265">
        <v>1.0928249667277179</v>
      </c>
    </row>
    <row r="12266" spans="1:10" x14ac:dyDescent="0.2">
      <c r="A12266">
        <v>35250637</v>
      </c>
      <c r="B12266">
        <v>1262</v>
      </c>
      <c r="C12266">
        <v>3</v>
      </c>
      <c r="D12266">
        <v>4</v>
      </c>
      <c r="E12266">
        <v>5</v>
      </c>
      <c r="F12266">
        <v>4</v>
      </c>
      <c r="G12266">
        <v>-5.0137113685735347E-2</v>
      </c>
      <c r="H12266">
        <v>0.37682663110169279</v>
      </c>
      <c r="I12266">
        <v>1.0486623422403862</v>
      </c>
      <c r="J12266">
        <v>1.6159374185174186E-2</v>
      </c>
    </row>
    <row r="12267" spans="1:10" x14ac:dyDescent="0.2">
      <c r="A12267">
        <v>35250638</v>
      </c>
      <c r="B12267">
        <v>265</v>
      </c>
      <c r="C12267">
        <v>3</v>
      </c>
      <c r="D12267">
        <v>3</v>
      </c>
      <c r="E12267">
        <v>2</v>
      </c>
      <c r="F12267">
        <v>4</v>
      </c>
      <c r="G12267">
        <v>-0.29300961789045166</v>
      </c>
      <c r="H12267">
        <v>-0.16081726680387196</v>
      </c>
      <c r="I12267">
        <v>-0.54021427043333836</v>
      </c>
      <c r="J12267">
        <v>0.37154725774414482</v>
      </c>
    </row>
    <row r="12268" spans="1:10" x14ac:dyDescent="0.2">
      <c r="A12268">
        <v>35250639</v>
      </c>
      <c r="B12268">
        <v>666</v>
      </c>
      <c r="C12268">
        <v>2</v>
      </c>
      <c r="D12268">
        <v>4</v>
      </c>
      <c r="E12268">
        <v>1</v>
      </c>
      <c r="F12268">
        <v>4</v>
      </c>
      <c r="G12268">
        <v>-0.68596579900096188</v>
      </c>
      <c r="H12268">
        <v>0.2034552081394963</v>
      </c>
      <c r="I12268">
        <v>-0.81555813634285235</v>
      </c>
      <c r="J12268">
        <v>0.3597552770564475</v>
      </c>
    </row>
    <row r="12269" spans="1:10" x14ac:dyDescent="0.2">
      <c r="A12269">
        <v>35250640</v>
      </c>
      <c r="B12269">
        <v>443</v>
      </c>
      <c r="C12269">
        <v>1</v>
      </c>
      <c r="D12269">
        <v>4</v>
      </c>
      <c r="E12269">
        <v>2</v>
      </c>
      <c r="F12269">
        <v>4</v>
      </c>
      <c r="G12269">
        <v>-0.9553067009877112</v>
      </c>
      <c r="H12269">
        <v>-4.2734527588640908E-2</v>
      </c>
      <c r="I12269">
        <v>-0.61960712236948279</v>
      </c>
      <c r="J12269">
        <v>0.42798824886725639</v>
      </c>
    </row>
    <row r="12270" spans="1:10" x14ac:dyDescent="0.2">
      <c r="A12270">
        <v>35250641</v>
      </c>
      <c r="B12270">
        <v>446</v>
      </c>
      <c r="C12270">
        <v>1</v>
      </c>
      <c r="D12270">
        <v>2</v>
      </c>
      <c r="E12270">
        <v>1</v>
      </c>
      <c r="F12270">
        <v>4</v>
      </c>
      <c r="G12270">
        <v>-0.96805905123128699</v>
      </c>
      <c r="H12270">
        <v>-0.52553819496495313</v>
      </c>
      <c r="I12270">
        <v>-0.77711634391489981</v>
      </c>
      <c r="J12270">
        <v>0.42401941828450418</v>
      </c>
    </row>
    <row r="12271" spans="1:10" x14ac:dyDescent="0.2">
      <c r="A12271">
        <v>35250642</v>
      </c>
      <c r="B12271">
        <v>787</v>
      </c>
      <c r="C12271">
        <v>3</v>
      </c>
      <c r="D12271">
        <v>5</v>
      </c>
      <c r="E12271">
        <v>3</v>
      </c>
      <c r="F12271">
        <v>3</v>
      </c>
      <c r="G12271">
        <v>-0.38901019931829861</v>
      </c>
      <c r="H12271">
        <v>3.2549319437617505</v>
      </c>
      <c r="I12271">
        <v>-0.23261867778015533</v>
      </c>
      <c r="J12271">
        <v>-0.26077736838252608</v>
      </c>
    </row>
    <row r="12272" spans="1:10" x14ac:dyDescent="0.2">
      <c r="A12272">
        <v>35250643</v>
      </c>
      <c r="B12272">
        <v>568</v>
      </c>
      <c r="C12272">
        <v>1</v>
      </c>
      <c r="D12272">
        <v>2</v>
      </c>
      <c r="E12272">
        <v>2</v>
      </c>
      <c r="F12272">
        <v>4</v>
      </c>
      <c r="G12272">
        <v>-0.95018632273907966</v>
      </c>
      <c r="H12272">
        <v>-0.4891352852508547</v>
      </c>
      <c r="I12272">
        <v>-0.64115625873444881</v>
      </c>
      <c r="J12272">
        <v>0.29223243958337358</v>
      </c>
    </row>
    <row r="12273" spans="1:10" x14ac:dyDescent="0.2">
      <c r="A12273">
        <v>35250644</v>
      </c>
      <c r="B12273">
        <v>326</v>
      </c>
      <c r="C12273">
        <v>3</v>
      </c>
      <c r="D12273">
        <v>1</v>
      </c>
      <c r="E12273">
        <v>2</v>
      </c>
      <c r="F12273">
        <v>4</v>
      </c>
      <c r="G12273">
        <v>-0.3643001781372282</v>
      </c>
      <c r="H12273">
        <v>-1.1407608909444551</v>
      </c>
      <c r="I12273">
        <v>-0.43250156208547452</v>
      </c>
      <c r="J12273">
        <v>1.7112524604704138E-2</v>
      </c>
    </row>
    <row r="12274" spans="1:10" x14ac:dyDescent="0.2">
      <c r="A12274">
        <v>35250645</v>
      </c>
      <c r="B12274">
        <v>639</v>
      </c>
      <c r="C12274">
        <v>2</v>
      </c>
      <c r="D12274">
        <v>1</v>
      </c>
      <c r="E12274">
        <v>2</v>
      </c>
      <c r="F12274">
        <v>4</v>
      </c>
      <c r="G12274">
        <v>-0.60798846225555336</v>
      </c>
      <c r="H12274">
        <v>-1.1687034571242483</v>
      </c>
      <c r="I12274">
        <v>-0.38368327396650848</v>
      </c>
      <c r="J12274">
        <v>-4.1277116254173102E-2</v>
      </c>
    </row>
    <row r="12275" spans="1:10" x14ac:dyDescent="0.2">
      <c r="A12275">
        <v>35250646</v>
      </c>
      <c r="B12275">
        <v>732</v>
      </c>
      <c r="C12275">
        <v>1</v>
      </c>
      <c r="D12275">
        <v>3</v>
      </c>
      <c r="E12275">
        <v>2</v>
      </c>
      <c r="F12275">
        <v>4</v>
      </c>
      <c r="G12275">
        <v>-1.0286606858650342</v>
      </c>
      <c r="H12275">
        <v>-0.34193179384448713</v>
      </c>
      <c r="I12275">
        <v>-0.55327474365058982</v>
      </c>
      <c r="J12275">
        <v>0.37703925968589708</v>
      </c>
    </row>
    <row r="12276" spans="1:10" x14ac:dyDescent="0.2">
      <c r="A12276">
        <v>35250647</v>
      </c>
      <c r="B12276">
        <v>900</v>
      </c>
      <c r="C12276">
        <v>1</v>
      </c>
      <c r="D12276">
        <v>5</v>
      </c>
      <c r="E12276">
        <v>1</v>
      </c>
      <c r="F12276">
        <v>5</v>
      </c>
      <c r="G12276">
        <v>-0.94612888572057829</v>
      </c>
      <c r="H12276">
        <v>1.0535779076576288</v>
      </c>
      <c r="I12276">
        <v>-1.3605139056736666</v>
      </c>
      <c r="J12276">
        <v>0.74083498447469953</v>
      </c>
    </row>
    <row r="12277" spans="1:10" x14ac:dyDescent="0.2">
      <c r="A12277">
        <v>35250648</v>
      </c>
      <c r="B12277">
        <v>992</v>
      </c>
      <c r="C12277">
        <v>1</v>
      </c>
      <c r="D12277">
        <v>5</v>
      </c>
      <c r="E12277">
        <v>2</v>
      </c>
      <c r="F12277">
        <v>4</v>
      </c>
      <c r="G12277">
        <v>-0.88313066589722511</v>
      </c>
      <c r="H12277">
        <v>1.9480995068528932</v>
      </c>
      <c r="I12277">
        <v>-0.67750117203872795</v>
      </c>
      <c r="J12277">
        <v>0.69069231765264827</v>
      </c>
    </row>
    <row r="12278" spans="1:10" x14ac:dyDescent="0.2">
      <c r="A12278">
        <v>35250649</v>
      </c>
      <c r="B12278">
        <v>769</v>
      </c>
      <c r="C12278">
        <v>1</v>
      </c>
      <c r="D12278">
        <v>5</v>
      </c>
      <c r="E12278">
        <v>1</v>
      </c>
      <c r="F12278">
        <v>4</v>
      </c>
      <c r="G12278">
        <v>-1.1051642615579225</v>
      </c>
      <c r="H12278">
        <v>0.77441918834625267</v>
      </c>
      <c r="I12278">
        <v>-0.99470130772422127</v>
      </c>
      <c r="J12278">
        <v>0.23668957006787894</v>
      </c>
    </row>
    <row r="12279" spans="1:10" x14ac:dyDescent="0.2">
      <c r="A12279">
        <v>35250650</v>
      </c>
      <c r="B12279">
        <v>722</v>
      </c>
      <c r="C12279">
        <v>1</v>
      </c>
      <c r="D12279">
        <v>5</v>
      </c>
      <c r="E12279">
        <v>4</v>
      </c>
      <c r="F12279">
        <v>5</v>
      </c>
      <c r="G12279">
        <v>-1.1877410502459202</v>
      </c>
      <c r="H12279">
        <v>1.9644712750449016</v>
      </c>
      <c r="I12279">
        <v>0.55038063986069408</v>
      </c>
      <c r="J12279">
        <v>0.77103808066734358</v>
      </c>
    </row>
    <row r="12280" spans="1:10" x14ac:dyDescent="0.2">
      <c r="A12280">
        <v>35250651</v>
      </c>
      <c r="B12280">
        <v>306</v>
      </c>
      <c r="C12280">
        <v>2</v>
      </c>
      <c r="D12280">
        <v>1</v>
      </c>
      <c r="E12280">
        <v>2</v>
      </c>
      <c r="F12280">
        <v>4</v>
      </c>
      <c r="G12280">
        <v>-0.67985831758472037</v>
      </c>
      <c r="H12280">
        <v>-1.0693327996448714</v>
      </c>
      <c r="I12280">
        <v>-0.66283140540772867</v>
      </c>
      <c r="J12280">
        <v>7.7883371546224128E-2</v>
      </c>
    </row>
    <row r="12281" spans="1:10" x14ac:dyDescent="0.2">
      <c r="A12281">
        <v>35250652</v>
      </c>
      <c r="B12281">
        <v>730</v>
      </c>
      <c r="C12281">
        <v>1</v>
      </c>
      <c r="D12281">
        <v>2</v>
      </c>
      <c r="E12281">
        <v>2</v>
      </c>
      <c r="F12281">
        <v>4</v>
      </c>
      <c r="G12281">
        <v>-1.1317242140448847</v>
      </c>
      <c r="H12281">
        <v>-0.61973684043342958</v>
      </c>
      <c r="I12281">
        <v>-0.37116831815725726</v>
      </c>
      <c r="J12281">
        <v>0.10947084062950188</v>
      </c>
    </row>
    <row r="12282" spans="1:10" x14ac:dyDescent="0.2">
      <c r="A12282">
        <v>35250655</v>
      </c>
      <c r="B12282">
        <v>1488</v>
      </c>
      <c r="C12282">
        <v>1</v>
      </c>
      <c r="D12282">
        <v>3</v>
      </c>
      <c r="E12282">
        <v>2</v>
      </c>
      <c r="F12282">
        <v>4</v>
      </c>
      <c r="G12282">
        <v>-0.77169452380182091</v>
      </c>
      <c r="H12282">
        <v>-0.24037417328589811</v>
      </c>
      <c r="I12282">
        <v>-0.63245439494299849</v>
      </c>
      <c r="J12282">
        <v>0.237204364104347</v>
      </c>
    </row>
    <row r="12283" spans="1:10" x14ac:dyDescent="0.2">
      <c r="A12283">
        <v>35250656</v>
      </c>
      <c r="B12283">
        <v>574</v>
      </c>
      <c r="C12283">
        <v>1</v>
      </c>
      <c r="D12283">
        <v>5</v>
      </c>
      <c r="E12283">
        <v>1</v>
      </c>
      <c r="F12283">
        <v>4</v>
      </c>
      <c r="G12283">
        <v>-0.82749721991825997</v>
      </c>
      <c r="H12283">
        <v>0.60620202433917614</v>
      </c>
      <c r="I12283">
        <v>-1.0345674042004245</v>
      </c>
      <c r="J12283">
        <v>0.5233035780383164</v>
      </c>
    </row>
    <row r="12284" spans="1:10" x14ac:dyDescent="0.2">
      <c r="A12284">
        <v>35250657</v>
      </c>
      <c r="B12284">
        <v>665</v>
      </c>
      <c r="C12284">
        <v>1</v>
      </c>
      <c r="D12284">
        <v>2</v>
      </c>
      <c r="E12284">
        <v>2</v>
      </c>
      <c r="F12284">
        <v>5</v>
      </c>
      <c r="G12284">
        <v>-0.79814323175851176</v>
      </c>
      <c r="H12284">
        <v>-0.49047046588648063</v>
      </c>
      <c r="I12284">
        <v>-0.59900193638099286</v>
      </c>
      <c r="J12284">
        <v>0.73845831077080626</v>
      </c>
    </row>
    <row r="12285" spans="1:10" x14ac:dyDescent="0.2">
      <c r="A12285">
        <v>35250658</v>
      </c>
      <c r="B12285">
        <v>306</v>
      </c>
      <c r="C12285">
        <v>2</v>
      </c>
      <c r="D12285">
        <v>1</v>
      </c>
      <c r="E12285">
        <v>2</v>
      </c>
      <c r="F12285">
        <v>4</v>
      </c>
      <c r="G12285">
        <v>-0.75266277247125912</v>
      </c>
      <c r="H12285">
        <v>-1.1229504610726626</v>
      </c>
      <c r="I12285">
        <v>-0.61135394860578274</v>
      </c>
      <c r="J12285">
        <v>3.9962328383239293E-2</v>
      </c>
    </row>
    <row r="12286" spans="1:10" x14ac:dyDescent="0.2">
      <c r="A12286">
        <v>35250659</v>
      </c>
      <c r="B12286">
        <v>663</v>
      </c>
      <c r="C12286">
        <v>2</v>
      </c>
      <c r="D12286">
        <v>5</v>
      </c>
      <c r="E12286">
        <v>1</v>
      </c>
      <c r="F12286">
        <v>4</v>
      </c>
      <c r="G12286">
        <v>-0.73511991429619494</v>
      </c>
      <c r="H12286">
        <v>0.85738153322030075</v>
      </c>
      <c r="I12286">
        <v>-0.78554066377278975</v>
      </c>
      <c r="J12286">
        <v>0.13072442979036752</v>
      </c>
    </row>
    <row r="12287" spans="1:10" x14ac:dyDescent="0.2">
      <c r="A12287">
        <v>35250661</v>
      </c>
      <c r="B12287">
        <v>1143</v>
      </c>
      <c r="C12287">
        <v>1</v>
      </c>
      <c r="D12287">
        <v>3</v>
      </c>
      <c r="E12287">
        <v>2</v>
      </c>
      <c r="F12287">
        <v>4</v>
      </c>
      <c r="G12287">
        <v>-0.88802616412236079</v>
      </c>
      <c r="H12287">
        <v>-9.8015683659562342E-2</v>
      </c>
      <c r="I12287">
        <v>-0.58894531967712771</v>
      </c>
      <c r="J12287">
        <v>0.36331517975619299</v>
      </c>
    </row>
    <row r="12288" spans="1:10" x14ac:dyDescent="0.2">
      <c r="A12288">
        <v>35250662</v>
      </c>
      <c r="B12288">
        <v>1718</v>
      </c>
      <c r="C12288">
        <v>1</v>
      </c>
      <c r="D12288">
        <v>3</v>
      </c>
      <c r="E12288">
        <v>1</v>
      </c>
      <c r="F12288">
        <v>4</v>
      </c>
      <c r="G12288">
        <v>-0.81831937048712555</v>
      </c>
      <c r="H12288">
        <v>-0.3557215419501274</v>
      </c>
      <c r="I12288">
        <v>-0.93485248138197274</v>
      </c>
      <c r="J12288">
        <v>0.48771641822812106</v>
      </c>
    </row>
    <row r="12289" spans="1:10" x14ac:dyDescent="0.2">
      <c r="A12289">
        <v>35250663</v>
      </c>
      <c r="B12289">
        <v>793</v>
      </c>
      <c r="C12289">
        <v>1</v>
      </c>
      <c r="D12289">
        <v>3</v>
      </c>
      <c r="E12289">
        <v>2</v>
      </c>
      <c r="F12289">
        <v>4</v>
      </c>
      <c r="G12289">
        <v>-1.067992912172206</v>
      </c>
      <c r="H12289">
        <v>-0.1633962156269165</v>
      </c>
      <c r="I12289">
        <v>-0.36260773758151188</v>
      </c>
      <c r="J12289">
        <v>0.31881528839352413</v>
      </c>
    </row>
    <row r="12290" spans="1:10" x14ac:dyDescent="0.2">
      <c r="A12290">
        <v>35250664</v>
      </c>
      <c r="B12290">
        <v>436</v>
      </c>
      <c r="C12290">
        <v>4</v>
      </c>
      <c r="D12290">
        <v>2</v>
      </c>
      <c r="E12290">
        <v>5</v>
      </c>
      <c r="F12290">
        <v>2</v>
      </c>
      <c r="G12290">
        <v>0.19012561112983239</v>
      </c>
      <c r="H12290">
        <v>-0.69480533804542954</v>
      </c>
      <c r="I12290">
        <v>0.71745507892182236</v>
      </c>
      <c r="J12290">
        <v>-0.59382342050020509</v>
      </c>
    </row>
    <row r="12291" spans="1:10" x14ac:dyDescent="0.2">
      <c r="A12291">
        <v>35250665</v>
      </c>
      <c r="B12291">
        <v>491</v>
      </c>
      <c r="C12291">
        <v>2</v>
      </c>
      <c r="D12291">
        <v>1</v>
      </c>
      <c r="E12291">
        <v>5</v>
      </c>
      <c r="F12291">
        <v>2</v>
      </c>
      <c r="G12291">
        <v>-0.40569945894022474</v>
      </c>
      <c r="H12291">
        <v>-0.77400425026160058</v>
      </c>
      <c r="I12291">
        <v>0.92896336671492108</v>
      </c>
      <c r="J12291">
        <v>-0.43814286522986889</v>
      </c>
    </row>
    <row r="12292" spans="1:10" x14ac:dyDescent="0.2">
      <c r="A12292">
        <v>35250666</v>
      </c>
      <c r="B12292">
        <v>417</v>
      </c>
      <c r="C12292">
        <v>3</v>
      </c>
      <c r="D12292">
        <v>2</v>
      </c>
      <c r="E12292">
        <v>5</v>
      </c>
      <c r="F12292">
        <v>2</v>
      </c>
      <c r="G12292">
        <v>-0.12270872897787308</v>
      </c>
      <c r="H12292">
        <v>-0.71090394789425304</v>
      </c>
      <c r="I12292">
        <v>1.0518277907625233</v>
      </c>
      <c r="J12292">
        <v>-0.54273434889676475</v>
      </c>
    </row>
    <row r="12293" spans="1:10" x14ac:dyDescent="0.2">
      <c r="A12293">
        <v>35250667</v>
      </c>
      <c r="B12293">
        <v>264</v>
      </c>
      <c r="C12293">
        <v>4</v>
      </c>
      <c r="D12293">
        <v>4</v>
      </c>
      <c r="E12293">
        <v>3</v>
      </c>
      <c r="F12293">
        <v>2</v>
      </c>
      <c r="G12293">
        <v>0.56555321157401384</v>
      </c>
      <c r="H12293">
        <v>0.41647270088397303</v>
      </c>
      <c r="I12293">
        <v>-0.27718903354307173</v>
      </c>
      <c r="J12293">
        <v>-0.57979384923740385</v>
      </c>
    </row>
    <row r="12294" spans="1:10" x14ac:dyDescent="0.2">
      <c r="A12294">
        <v>35250668</v>
      </c>
      <c r="B12294">
        <v>388</v>
      </c>
      <c r="C12294">
        <v>5</v>
      </c>
      <c r="D12294">
        <v>4</v>
      </c>
      <c r="E12294">
        <v>4</v>
      </c>
      <c r="F12294">
        <v>4</v>
      </c>
      <c r="G12294">
        <v>1.4136521848273427</v>
      </c>
      <c r="H12294">
        <v>0.48500019368615643</v>
      </c>
      <c r="I12294">
        <v>6.3298956805292073E-2</v>
      </c>
      <c r="J12294">
        <v>5.6357493543037318E-2</v>
      </c>
    </row>
    <row r="12295" spans="1:10" x14ac:dyDescent="0.2">
      <c r="A12295">
        <v>35250669</v>
      </c>
      <c r="B12295">
        <v>346</v>
      </c>
      <c r="C12295">
        <v>5</v>
      </c>
      <c r="D12295">
        <v>5</v>
      </c>
      <c r="E12295">
        <v>3</v>
      </c>
      <c r="F12295">
        <v>4</v>
      </c>
      <c r="G12295">
        <v>1.0735167722652461</v>
      </c>
      <c r="H12295">
        <v>1.1336012607951107</v>
      </c>
      <c r="I12295">
        <v>-0.31399209871943934</v>
      </c>
      <c r="J12295">
        <v>0.11779432330808592</v>
      </c>
    </row>
    <row r="12296" spans="1:10" x14ac:dyDescent="0.2">
      <c r="A12296">
        <v>35250670</v>
      </c>
      <c r="B12296">
        <v>368</v>
      </c>
      <c r="C12296">
        <v>4</v>
      </c>
      <c r="D12296">
        <v>4</v>
      </c>
      <c r="E12296">
        <v>2</v>
      </c>
      <c r="F12296">
        <v>4</v>
      </c>
      <c r="G12296">
        <v>0.22952794958799605</v>
      </c>
      <c r="H12296">
        <v>0.37067073183416466</v>
      </c>
      <c r="I12296">
        <v>-0.60791100243170637</v>
      </c>
      <c r="J12296">
        <v>0.21246850922572263</v>
      </c>
    </row>
    <row r="12297" spans="1:10" x14ac:dyDescent="0.2">
      <c r="A12297">
        <v>35250671</v>
      </c>
      <c r="B12297">
        <v>409</v>
      </c>
      <c r="C12297">
        <v>5</v>
      </c>
      <c r="D12297">
        <v>4</v>
      </c>
      <c r="E12297">
        <v>3</v>
      </c>
      <c r="F12297">
        <v>4</v>
      </c>
      <c r="G12297">
        <v>0.9636540979371746</v>
      </c>
      <c r="H12297">
        <v>0.31861891950708737</v>
      </c>
      <c r="I12297">
        <v>-0.19968879262780989</v>
      </c>
      <c r="J12297">
        <v>9.515722277994107E-2</v>
      </c>
    </row>
    <row r="12298" spans="1:10" x14ac:dyDescent="0.2">
      <c r="A12298">
        <v>35250672</v>
      </c>
      <c r="B12298">
        <v>443</v>
      </c>
      <c r="C12298">
        <v>5</v>
      </c>
      <c r="D12298">
        <v>5</v>
      </c>
      <c r="E12298">
        <v>1</v>
      </c>
      <c r="F12298">
        <v>3</v>
      </c>
      <c r="G12298">
        <v>0.82271528018275719</v>
      </c>
      <c r="H12298">
        <v>1.0618532510458971</v>
      </c>
      <c r="I12298">
        <v>-0.75086880508856546</v>
      </c>
      <c r="J12298">
        <v>-0.29033041916560209</v>
      </c>
    </row>
    <row r="12299" spans="1:10" x14ac:dyDescent="0.2">
      <c r="A12299">
        <v>35250675</v>
      </c>
      <c r="B12299">
        <v>373</v>
      </c>
      <c r="C12299">
        <v>5</v>
      </c>
      <c r="D12299">
        <v>4</v>
      </c>
      <c r="E12299">
        <v>2</v>
      </c>
      <c r="F12299">
        <v>4</v>
      </c>
      <c r="G12299">
        <v>0.68717528718250498</v>
      </c>
      <c r="H12299">
        <v>6.8939307658748422E-3</v>
      </c>
      <c r="I12299">
        <v>-0.46174957215675116</v>
      </c>
      <c r="J12299">
        <v>-6.4022393592122542E-2</v>
      </c>
    </row>
    <row r="12300" spans="1:10" x14ac:dyDescent="0.2">
      <c r="A12300">
        <v>35250676</v>
      </c>
      <c r="B12300">
        <v>403</v>
      </c>
      <c r="C12300">
        <v>4</v>
      </c>
      <c r="D12300">
        <v>3</v>
      </c>
      <c r="E12300">
        <v>2</v>
      </c>
      <c r="F12300">
        <v>3</v>
      </c>
      <c r="G12300">
        <v>0.30674429278164361</v>
      </c>
      <c r="H12300">
        <v>-6.9438245369049537E-2</v>
      </c>
      <c r="I12300">
        <v>-0.6959206279928285</v>
      </c>
      <c r="J12300">
        <v>-9.1459662791712429E-2</v>
      </c>
    </row>
    <row r="12301" spans="1:10" x14ac:dyDescent="0.2">
      <c r="A12301">
        <v>35250677</v>
      </c>
      <c r="B12301">
        <v>441</v>
      </c>
      <c r="C12301">
        <v>3</v>
      </c>
      <c r="D12301">
        <v>2</v>
      </c>
      <c r="E12301">
        <v>3</v>
      </c>
      <c r="F12301">
        <v>3</v>
      </c>
      <c r="G12301">
        <v>-0.25661162626583162</v>
      </c>
      <c r="H12301">
        <v>-0.56887946465557915</v>
      </c>
      <c r="I12301">
        <v>-0.10240441752187311</v>
      </c>
      <c r="J12301">
        <v>-0.1376151406993027</v>
      </c>
    </row>
    <row r="12302" spans="1:10" x14ac:dyDescent="0.2">
      <c r="A12302">
        <v>35250678</v>
      </c>
      <c r="B12302">
        <v>481</v>
      </c>
      <c r="C12302">
        <v>1</v>
      </c>
      <c r="D12302">
        <v>1</v>
      </c>
      <c r="E12302">
        <v>3</v>
      </c>
      <c r="F12302">
        <v>3</v>
      </c>
      <c r="G12302">
        <v>-0.99112948510806209</v>
      </c>
      <c r="H12302">
        <v>-0.89590970697781402</v>
      </c>
      <c r="I12302">
        <v>-5.7644584953379652E-2</v>
      </c>
      <c r="J12302">
        <v>-0.19728867202462483</v>
      </c>
    </row>
    <row r="12303" spans="1:10" x14ac:dyDescent="0.2">
      <c r="A12303">
        <v>35250679</v>
      </c>
      <c r="B12303">
        <v>505</v>
      </c>
      <c r="C12303">
        <v>5</v>
      </c>
      <c r="D12303">
        <v>4</v>
      </c>
      <c r="E12303">
        <v>3</v>
      </c>
      <c r="F12303">
        <v>4</v>
      </c>
      <c r="G12303">
        <v>1.7166729646778616</v>
      </c>
      <c r="H12303">
        <v>0.32710561483051293</v>
      </c>
      <c r="I12303">
        <v>-0.2160541528088647</v>
      </c>
      <c r="J12303">
        <v>0.59650421710950363</v>
      </c>
    </row>
    <row r="12304" spans="1:10" x14ac:dyDescent="0.2">
      <c r="A12304">
        <v>35250680</v>
      </c>
      <c r="B12304">
        <v>414</v>
      </c>
      <c r="C12304">
        <v>5</v>
      </c>
      <c r="D12304">
        <v>5</v>
      </c>
      <c r="E12304">
        <v>2</v>
      </c>
      <c r="F12304">
        <v>4</v>
      </c>
      <c r="G12304">
        <v>0.72401855047797792</v>
      </c>
      <c r="H12304">
        <v>0.83613978672541078</v>
      </c>
      <c r="I12304">
        <v>-0.57923892903275198</v>
      </c>
      <c r="J12304">
        <v>0.50184095970291387</v>
      </c>
    </row>
    <row r="12305" spans="1:10" x14ac:dyDescent="0.2">
      <c r="A12305">
        <v>35250681</v>
      </c>
      <c r="B12305">
        <v>845</v>
      </c>
      <c r="C12305">
        <v>4</v>
      </c>
      <c r="D12305">
        <v>3</v>
      </c>
      <c r="E12305">
        <v>3</v>
      </c>
      <c r="F12305">
        <v>3</v>
      </c>
      <c r="G12305">
        <v>0.30550882978103255</v>
      </c>
      <c r="H12305">
        <v>-0.10911479064941541</v>
      </c>
      <c r="I12305">
        <v>-3.4592502518769636E-2</v>
      </c>
      <c r="J12305">
        <v>-0.33461513271239618</v>
      </c>
    </row>
    <row r="12306" spans="1:10" x14ac:dyDescent="0.2">
      <c r="A12306">
        <v>35250692</v>
      </c>
      <c r="B12306">
        <v>447</v>
      </c>
      <c r="C12306">
        <v>2</v>
      </c>
      <c r="D12306">
        <v>5</v>
      </c>
      <c r="E12306">
        <v>3</v>
      </c>
      <c r="F12306">
        <v>1</v>
      </c>
      <c r="G12306">
        <v>-0.46997038433898269</v>
      </c>
      <c r="H12306">
        <v>2.7478698296000403</v>
      </c>
      <c r="I12306">
        <v>-0.10321948573718565</v>
      </c>
      <c r="J12306">
        <v>-1.9112708527194244</v>
      </c>
    </row>
    <row r="12307" spans="1:10" x14ac:dyDescent="0.2">
      <c r="A12307">
        <v>35250693</v>
      </c>
      <c r="B12307">
        <v>472</v>
      </c>
      <c r="C12307">
        <v>2</v>
      </c>
      <c r="D12307">
        <v>5</v>
      </c>
      <c r="E12307">
        <v>2</v>
      </c>
      <c r="F12307">
        <v>1</v>
      </c>
      <c r="G12307">
        <v>-0.43745724056848106</v>
      </c>
      <c r="H12307">
        <v>3.5115670978451421</v>
      </c>
      <c r="I12307">
        <v>-0.41205927940076992</v>
      </c>
      <c r="J12307">
        <v>-1.8846589742572697</v>
      </c>
    </row>
    <row r="12308" spans="1:10" x14ac:dyDescent="0.2">
      <c r="A12308">
        <v>35250694</v>
      </c>
      <c r="B12308">
        <v>428</v>
      </c>
      <c r="C12308">
        <v>4</v>
      </c>
      <c r="D12308">
        <v>5</v>
      </c>
      <c r="E12308">
        <v>2</v>
      </c>
      <c r="F12308">
        <v>1</v>
      </c>
      <c r="G12308">
        <v>4.0442411200800318E-2</v>
      </c>
      <c r="H12308">
        <v>3.3999854312692186</v>
      </c>
      <c r="I12308">
        <v>-0.47548075177211035</v>
      </c>
      <c r="J12308">
        <v>-2.6064949489914628</v>
      </c>
    </row>
    <row r="12309" spans="1:10" x14ac:dyDescent="0.2">
      <c r="A12309">
        <v>35250695</v>
      </c>
      <c r="B12309">
        <v>438</v>
      </c>
      <c r="C12309">
        <v>3</v>
      </c>
      <c r="D12309">
        <v>5</v>
      </c>
      <c r="E12309">
        <v>3</v>
      </c>
      <c r="F12309">
        <v>4</v>
      </c>
      <c r="G12309">
        <v>-0.26047997633307396</v>
      </c>
      <c r="H12309">
        <v>4.830949196021626</v>
      </c>
      <c r="I12309">
        <v>-0.23735238876590858</v>
      </c>
      <c r="J12309">
        <v>0.11710370221920385</v>
      </c>
    </row>
    <row r="12310" spans="1:10" x14ac:dyDescent="0.2">
      <c r="A12310">
        <v>35250696</v>
      </c>
      <c r="B12310">
        <v>422</v>
      </c>
      <c r="C12310">
        <v>1</v>
      </c>
      <c r="D12310">
        <v>5</v>
      </c>
      <c r="E12310">
        <v>1</v>
      </c>
      <c r="F12310">
        <v>1</v>
      </c>
      <c r="G12310">
        <v>-1.0277177306109915</v>
      </c>
      <c r="H12310">
        <v>4.3891261725318351</v>
      </c>
      <c r="I12310">
        <v>-0.71966535443619595</v>
      </c>
      <c r="J12310">
        <v>-3.0431098953251521</v>
      </c>
    </row>
    <row r="12311" spans="1:10" x14ac:dyDescent="0.2">
      <c r="A12311">
        <v>35250700</v>
      </c>
      <c r="B12311">
        <v>493</v>
      </c>
      <c r="C12311">
        <v>5</v>
      </c>
      <c r="D12311">
        <v>5</v>
      </c>
      <c r="E12311">
        <v>2</v>
      </c>
      <c r="F12311">
        <v>1</v>
      </c>
      <c r="G12311">
        <v>0.90603175824655979</v>
      </c>
      <c r="H12311">
        <v>2.5085956343599101</v>
      </c>
      <c r="I12311">
        <v>-0.42483626034869554</v>
      </c>
      <c r="J12311">
        <v>-1.0144001122803044</v>
      </c>
    </row>
    <row r="12312" spans="1:10" x14ac:dyDescent="0.2">
      <c r="A12312">
        <v>35250701</v>
      </c>
      <c r="B12312">
        <v>580</v>
      </c>
      <c r="C12312">
        <v>3</v>
      </c>
      <c r="D12312">
        <v>5</v>
      </c>
      <c r="E12312">
        <v>4</v>
      </c>
      <c r="F12312">
        <v>1</v>
      </c>
      <c r="G12312">
        <v>-0.25230645740426233</v>
      </c>
      <c r="H12312">
        <v>2.0322660544604405</v>
      </c>
      <c r="I12312">
        <v>0.20575143178158339</v>
      </c>
      <c r="J12312">
        <v>-0.95174904352901102</v>
      </c>
    </row>
    <row r="12313" spans="1:10" x14ac:dyDescent="0.2">
      <c r="A12313">
        <v>35250702</v>
      </c>
      <c r="B12313">
        <v>533</v>
      </c>
      <c r="C12313">
        <v>2</v>
      </c>
      <c r="D12313">
        <v>5</v>
      </c>
      <c r="E12313">
        <v>2</v>
      </c>
      <c r="F12313">
        <v>1</v>
      </c>
      <c r="G12313">
        <v>-0.65450051235792106</v>
      </c>
      <c r="H12313">
        <v>1.5012444376837271</v>
      </c>
      <c r="I12313">
        <v>-0.41097076298482188</v>
      </c>
      <c r="J12313">
        <v>-1.25134096561588</v>
      </c>
    </row>
    <row r="12314" spans="1:10" x14ac:dyDescent="0.2">
      <c r="A12314">
        <v>35250703</v>
      </c>
      <c r="B12314">
        <v>502</v>
      </c>
      <c r="C12314">
        <v>3</v>
      </c>
      <c r="D12314">
        <v>5</v>
      </c>
      <c r="E12314">
        <v>2</v>
      </c>
      <c r="F12314">
        <v>1</v>
      </c>
      <c r="G12314">
        <v>-0.13757072380621677</v>
      </c>
      <c r="H12314">
        <v>3.1276251870916871</v>
      </c>
      <c r="I12314">
        <v>-0.61982021679789767</v>
      </c>
      <c r="J12314">
        <v>-1.7679275742272864</v>
      </c>
    </row>
    <row r="12315" spans="1:10" x14ac:dyDescent="0.2">
      <c r="A12315">
        <v>35250704</v>
      </c>
      <c r="B12315">
        <v>561</v>
      </c>
      <c r="C12315">
        <v>3</v>
      </c>
      <c r="D12315">
        <v>5</v>
      </c>
      <c r="E12315">
        <v>2</v>
      </c>
      <c r="F12315">
        <v>1</v>
      </c>
      <c r="G12315">
        <v>-0.24124447849970337</v>
      </c>
      <c r="H12315">
        <v>2.3452075456695072</v>
      </c>
      <c r="I12315">
        <v>-0.34021364567305756</v>
      </c>
      <c r="J12315">
        <v>-1.4454396768472684</v>
      </c>
    </row>
    <row r="12316" spans="1:10" x14ac:dyDescent="0.2">
      <c r="A12316">
        <v>35250705</v>
      </c>
      <c r="B12316">
        <v>594</v>
      </c>
      <c r="C12316">
        <v>3</v>
      </c>
      <c r="D12316">
        <v>5</v>
      </c>
      <c r="E12316">
        <v>2</v>
      </c>
      <c r="F12316">
        <v>1</v>
      </c>
      <c r="G12316">
        <v>-0.31581855311099766</v>
      </c>
      <c r="H12316">
        <v>0.85192354896714995</v>
      </c>
      <c r="I12316">
        <v>-0.37732518492775879</v>
      </c>
      <c r="J12316">
        <v>-0.73288580512967239</v>
      </c>
    </row>
    <row r="12317" spans="1:10" x14ac:dyDescent="0.2">
      <c r="A12317">
        <v>35250706</v>
      </c>
      <c r="B12317">
        <v>515</v>
      </c>
      <c r="C12317">
        <v>2</v>
      </c>
      <c r="D12317">
        <v>5</v>
      </c>
      <c r="E12317">
        <v>2</v>
      </c>
      <c r="F12317">
        <v>1</v>
      </c>
      <c r="G12317">
        <v>-0.65367491001264244</v>
      </c>
      <c r="H12317">
        <v>2.3940099767384004</v>
      </c>
      <c r="I12317">
        <v>-0.58146246759568543</v>
      </c>
      <c r="J12317">
        <v>-2.4411041688090753</v>
      </c>
    </row>
    <row r="12318" spans="1:10" x14ac:dyDescent="0.2">
      <c r="A12318">
        <v>35250707</v>
      </c>
      <c r="B12318">
        <v>463</v>
      </c>
      <c r="C12318">
        <v>2</v>
      </c>
      <c r="D12318">
        <v>5</v>
      </c>
      <c r="E12318">
        <v>2</v>
      </c>
      <c r="F12318">
        <v>1</v>
      </c>
      <c r="G12318">
        <v>-0.64264940399125625</v>
      </c>
      <c r="H12318">
        <v>1.8411843542057766</v>
      </c>
      <c r="I12318">
        <v>-0.64955430508915724</v>
      </c>
      <c r="J12318">
        <v>-1.8754897333351583</v>
      </c>
    </row>
    <row r="12319" spans="1:10" x14ac:dyDescent="0.2">
      <c r="A12319">
        <v>35250708</v>
      </c>
      <c r="B12319">
        <v>672</v>
      </c>
      <c r="C12319">
        <v>2</v>
      </c>
      <c r="D12319">
        <v>5</v>
      </c>
      <c r="E12319">
        <v>1</v>
      </c>
      <c r="F12319">
        <v>1</v>
      </c>
      <c r="G12319">
        <v>-0.43991189721693125</v>
      </c>
      <c r="H12319">
        <v>2.8925298414695328</v>
      </c>
      <c r="I12319">
        <v>-0.84588053729116974</v>
      </c>
      <c r="J12319">
        <v>-3.059610012980249</v>
      </c>
    </row>
    <row r="12320" spans="1:10" x14ac:dyDescent="0.2">
      <c r="A12320">
        <v>35250709</v>
      </c>
      <c r="B12320">
        <v>499</v>
      </c>
      <c r="C12320">
        <v>3</v>
      </c>
      <c r="D12320">
        <v>5</v>
      </c>
      <c r="E12320">
        <v>3</v>
      </c>
      <c r="F12320">
        <v>1</v>
      </c>
      <c r="G12320">
        <v>-2.4530004597140762E-2</v>
      </c>
      <c r="H12320">
        <v>1.5459657368156379</v>
      </c>
      <c r="I12320">
        <v>-4.3959272599299513E-2</v>
      </c>
      <c r="J12320">
        <v>-1.1276342208062207</v>
      </c>
    </row>
    <row r="12321" spans="1:10" x14ac:dyDescent="0.2">
      <c r="A12321">
        <v>35250710</v>
      </c>
      <c r="B12321">
        <v>487</v>
      </c>
      <c r="C12321">
        <v>3</v>
      </c>
      <c r="D12321">
        <v>5</v>
      </c>
      <c r="E12321">
        <v>2</v>
      </c>
      <c r="F12321">
        <v>1</v>
      </c>
      <c r="G12321">
        <v>-0.39782369196762091</v>
      </c>
      <c r="H12321">
        <v>0.83331260451459999</v>
      </c>
      <c r="I12321">
        <v>-0.42370809539848647</v>
      </c>
      <c r="J12321">
        <v>-1.1006323866267351</v>
      </c>
    </row>
    <row r="12322" spans="1:10" x14ac:dyDescent="0.2">
      <c r="A12322">
        <v>35250711</v>
      </c>
      <c r="B12322">
        <v>379</v>
      </c>
      <c r="C12322">
        <v>3</v>
      </c>
      <c r="D12322">
        <v>4</v>
      </c>
      <c r="E12322">
        <v>2</v>
      </c>
      <c r="F12322">
        <v>3</v>
      </c>
      <c r="G12322">
        <v>-0.1723389562163482</v>
      </c>
      <c r="H12322">
        <v>2.036926750730985E-2</v>
      </c>
      <c r="I12322">
        <v>-0.36714215193460137</v>
      </c>
      <c r="J12322">
        <v>-0.25858104105120816</v>
      </c>
    </row>
    <row r="12323" spans="1:10" x14ac:dyDescent="0.2">
      <c r="A12323">
        <v>35250712</v>
      </c>
      <c r="B12323">
        <v>440</v>
      </c>
      <c r="C12323">
        <v>3</v>
      </c>
      <c r="D12323">
        <v>4</v>
      </c>
      <c r="E12323">
        <v>2</v>
      </c>
      <c r="F12323">
        <v>3</v>
      </c>
      <c r="G12323">
        <v>-0.30813117758421554</v>
      </c>
      <c r="H12323">
        <v>0.42870785761641272</v>
      </c>
      <c r="I12323">
        <v>-0.37518197791573688</v>
      </c>
      <c r="J12323">
        <v>-0.26337355822029374</v>
      </c>
    </row>
    <row r="12324" spans="1:10" x14ac:dyDescent="0.2">
      <c r="A12324">
        <v>35250713</v>
      </c>
      <c r="B12324">
        <v>381</v>
      </c>
      <c r="C12324">
        <v>5</v>
      </c>
      <c r="D12324">
        <v>4</v>
      </c>
      <c r="E12324">
        <v>1</v>
      </c>
      <c r="F12324">
        <v>3</v>
      </c>
      <c r="G12324">
        <v>0.67500277476226189</v>
      </c>
      <c r="H12324">
        <v>0.58302703304581183</v>
      </c>
      <c r="I12324">
        <v>-0.73849072228182533</v>
      </c>
      <c r="J12324">
        <v>-0.28195864495999967</v>
      </c>
    </row>
    <row r="12325" spans="1:10" x14ac:dyDescent="0.2">
      <c r="A12325">
        <v>35250714</v>
      </c>
      <c r="B12325">
        <v>447</v>
      </c>
      <c r="C12325">
        <v>5</v>
      </c>
      <c r="D12325">
        <v>5</v>
      </c>
      <c r="E12325">
        <v>2</v>
      </c>
      <c r="F12325">
        <v>3</v>
      </c>
      <c r="G12325">
        <v>0.71882216709352265</v>
      </c>
      <c r="H12325">
        <v>1.091803915277306</v>
      </c>
      <c r="I12325">
        <v>-0.68453110627528213</v>
      </c>
      <c r="J12325">
        <v>-0.20015942143419863</v>
      </c>
    </row>
    <row r="12326" spans="1:10" x14ac:dyDescent="0.2">
      <c r="A12326">
        <v>35250715</v>
      </c>
      <c r="B12326">
        <v>463</v>
      </c>
      <c r="C12326">
        <v>5</v>
      </c>
      <c r="D12326">
        <v>5</v>
      </c>
      <c r="E12326">
        <v>2</v>
      </c>
      <c r="F12326">
        <v>1</v>
      </c>
      <c r="G12326">
        <v>0.8036952426505215</v>
      </c>
      <c r="H12326">
        <v>1.4408880709751983</v>
      </c>
      <c r="I12326">
        <v>-0.52675398443289245</v>
      </c>
      <c r="J12326">
        <v>-1.0796885947323027</v>
      </c>
    </row>
    <row r="12327" spans="1:10" x14ac:dyDescent="0.2">
      <c r="A12327">
        <v>35250716</v>
      </c>
      <c r="B12327">
        <v>575</v>
      </c>
      <c r="C12327">
        <v>5</v>
      </c>
      <c r="D12327">
        <v>5</v>
      </c>
      <c r="E12327">
        <v>2</v>
      </c>
      <c r="F12327">
        <v>2</v>
      </c>
      <c r="G12327">
        <v>0.8867029990362213</v>
      </c>
      <c r="H12327">
        <v>1.556410476759376</v>
      </c>
      <c r="I12327">
        <v>-0.69965723101560096</v>
      </c>
      <c r="J12327">
        <v>-0.657772913425131</v>
      </c>
    </row>
    <row r="12328" spans="1:10" x14ac:dyDescent="0.2">
      <c r="A12328">
        <v>35250717</v>
      </c>
      <c r="B12328">
        <v>533</v>
      </c>
      <c r="C12328">
        <v>5</v>
      </c>
      <c r="D12328">
        <v>5</v>
      </c>
      <c r="E12328">
        <v>2</v>
      </c>
      <c r="F12328">
        <v>3</v>
      </c>
      <c r="G12328">
        <v>1.0694266475385181</v>
      </c>
      <c r="H12328">
        <v>0.99969543326355081</v>
      </c>
      <c r="I12328">
        <v>-0.33903497353754425</v>
      </c>
      <c r="J12328">
        <v>-0.3559924294900938</v>
      </c>
    </row>
    <row r="12329" spans="1:10" x14ac:dyDescent="0.2">
      <c r="A12329">
        <v>35250718</v>
      </c>
      <c r="B12329">
        <v>412</v>
      </c>
      <c r="C12329">
        <v>5</v>
      </c>
      <c r="D12329">
        <v>5</v>
      </c>
      <c r="E12329">
        <v>2</v>
      </c>
      <c r="F12329">
        <v>3</v>
      </c>
      <c r="G12329">
        <v>1.5260226113300916</v>
      </c>
      <c r="H12329">
        <v>1.0651336811239522</v>
      </c>
      <c r="I12329">
        <v>-0.66973413074463028</v>
      </c>
      <c r="J12329">
        <v>-0.29514263122885276</v>
      </c>
    </row>
    <row r="12330" spans="1:10" x14ac:dyDescent="0.2">
      <c r="A12330">
        <v>35250719</v>
      </c>
      <c r="B12330">
        <v>490</v>
      </c>
      <c r="C12330">
        <v>5</v>
      </c>
      <c r="D12330">
        <v>5</v>
      </c>
      <c r="E12330">
        <v>2</v>
      </c>
      <c r="F12330">
        <v>2</v>
      </c>
      <c r="G12330">
        <v>1.1284885216738263</v>
      </c>
      <c r="H12330">
        <v>1.6105932965718719</v>
      </c>
      <c r="I12330">
        <v>-0.43713096081901542</v>
      </c>
      <c r="J12330">
        <v>-0.44866090654842333</v>
      </c>
    </row>
    <row r="12331" spans="1:10" x14ac:dyDescent="0.2">
      <c r="A12331">
        <v>35250720</v>
      </c>
      <c r="B12331">
        <v>663</v>
      </c>
      <c r="C12331">
        <v>5</v>
      </c>
      <c r="D12331">
        <v>5</v>
      </c>
      <c r="E12331">
        <v>1</v>
      </c>
      <c r="F12331">
        <v>1</v>
      </c>
      <c r="G12331">
        <v>0.9772529725893252</v>
      </c>
      <c r="H12331">
        <v>1.7828713923953428</v>
      </c>
      <c r="I12331">
        <v>-0.71263564525456635</v>
      </c>
      <c r="J12331">
        <v>-0.90634744748905549</v>
      </c>
    </row>
    <row r="12332" spans="1:10" x14ac:dyDescent="0.2">
      <c r="A12332">
        <v>35250721</v>
      </c>
      <c r="B12332">
        <v>606</v>
      </c>
      <c r="C12332">
        <v>5</v>
      </c>
      <c r="D12332">
        <v>5</v>
      </c>
      <c r="E12332">
        <v>2</v>
      </c>
      <c r="F12332">
        <v>2</v>
      </c>
      <c r="G12332">
        <v>0.91171677647694604</v>
      </c>
      <c r="H12332">
        <v>2.2911028747853974</v>
      </c>
      <c r="I12332">
        <v>-0.67119525592118645</v>
      </c>
      <c r="J12332">
        <v>-0.69465076193372832</v>
      </c>
    </row>
    <row r="12333" spans="1:10" x14ac:dyDescent="0.2">
      <c r="A12333">
        <v>35250724</v>
      </c>
      <c r="B12333">
        <v>499</v>
      </c>
      <c r="C12333">
        <v>4</v>
      </c>
      <c r="D12333">
        <v>5</v>
      </c>
      <c r="E12333">
        <v>2</v>
      </c>
      <c r="F12333">
        <v>1</v>
      </c>
      <c r="G12333">
        <v>0.54766156597202731</v>
      </c>
      <c r="H12333">
        <v>0.95902032197270271</v>
      </c>
      <c r="I12333">
        <v>-0.66244809498494817</v>
      </c>
      <c r="J12333">
        <v>-1.1377151344692711</v>
      </c>
    </row>
    <row r="12334" spans="1:10" x14ac:dyDescent="0.2">
      <c r="A12334">
        <v>35250725</v>
      </c>
      <c r="B12334">
        <v>462</v>
      </c>
      <c r="C12334">
        <v>4</v>
      </c>
      <c r="D12334">
        <v>2</v>
      </c>
      <c r="E12334">
        <v>3</v>
      </c>
      <c r="F12334">
        <v>2</v>
      </c>
      <c r="G12334">
        <v>0.38807145614499988</v>
      </c>
      <c r="H12334">
        <v>-0.51263849815830287</v>
      </c>
      <c r="I12334">
        <v>-0.25103229888030298</v>
      </c>
      <c r="J12334">
        <v>-0.70683148315626343</v>
      </c>
    </row>
    <row r="12335" spans="1:10" x14ac:dyDescent="0.2">
      <c r="A12335">
        <v>35250726</v>
      </c>
      <c r="B12335">
        <v>614</v>
      </c>
      <c r="C12335">
        <v>5</v>
      </c>
      <c r="D12335">
        <v>5</v>
      </c>
      <c r="E12335">
        <v>1</v>
      </c>
      <c r="F12335">
        <v>2</v>
      </c>
      <c r="G12335">
        <v>0.96584983685474946</v>
      </c>
      <c r="H12335">
        <v>0.80155177056269311</v>
      </c>
      <c r="I12335">
        <v>-0.90413806215668879</v>
      </c>
      <c r="J12335">
        <v>-0.58969394854167911</v>
      </c>
    </row>
    <row r="12336" spans="1:10" x14ac:dyDescent="0.2">
      <c r="A12336">
        <v>35250727</v>
      </c>
      <c r="B12336">
        <v>378</v>
      </c>
      <c r="C12336">
        <v>4</v>
      </c>
      <c r="D12336">
        <v>4</v>
      </c>
      <c r="E12336">
        <v>4</v>
      </c>
      <c r="F12336">
        <v>1</v>
      </c>
      <c r="G12336">
        <v>0.52267883898206602</v>
      </c>
      <c r="H12336">
        <v>0.54567881667174378</v>
      </c>
      <c r="I12336">
        <v>0.53248069195056225</v>
      </c>
      <c r="J12336">
        <v>-1.185875235573107</v>
      </c>
    </row>
    <row r="12337" spans="1:10" x14ac:dyDescent="0.2">
      <c r="A12337">
        <v>35250728</v>
      </c>
      <c r="B12337">
        <v>539</v>
      </c>
      <c r="C12337">
        <v>4</v>
      </c>
      <c r="D12337">
        <v>5</v>
      </c>
      <c r="E12337">
        <v>1</v>
      </c>
      <c r="F12337">
        <v>1</v>
      </c>
      <c r="G12337">
        <v>0.26921284453320077</v>
      </c>
      <c r="H12337">
        <v>1.4208933691298395</v>
      </c>
      <c r="I12337">
        <v>-1.0925724113126225</v>
      </c>
      <c r="J12337">
        <v>-0.96663201510956398</v>
      </c>
    </row>
    <row r="12338" spans="1:10" x14ac:dyDescent="0.2">
      <c r="A12338">
        <v>35250729</v>
      </c>
      <c r="B12338">
        <v>491</v>
      </c>
      <c r="C12338">
        <v>5</v>
      </c>
      <c r="D12338">
        <v>5</v>
      </c>
      <c r="E12338">
        <v>1</v>
      </c>
      <c r="F12338">
        <v>2</v>
      </c>
      <c r="G12338">
        <v>0.86839904066132734</v>
      </c>
      <c r="H12338">
        <v>1.4259015628199694</v>
      </c>
      <c r="I12338">
        <v>-0.71280645643957552</v>
      </c>
      <c r="J12338">
        <v>-0.46419833048820253</v>
      </c>
    </row>
    <row r="12339" spans="1:10" x14ac:dyDescent="0.2">
      <c r="A12339">
        <v>35250730</v>
      </c>
      <c r="B12339">
        <v>696</v>
      </c>
      <c r="C12339">
        <v>5</v>
      </c>
      <c r="D12339">
        <v>5</v>
      </c>
      <c r="E12339">
        <v>5</v>
      </c>
      <c r="F12339">
        <v>1</v>
      </c>
      <c r="G12339">
        <v>1.9857461912477468</v>
      </c>
      <c r="H12339">
        <v>1.9046756866404131</v>
      </c>
      <c r="I12339">
        <v>1.4504068126866532</v>
      </c>
      <c r="J12339">
        <v>-0.79289091649318555</v>
      </c>
    </row>
    <row r="12340" spans="1:10" x14ac:dyDescent="0.2">
      <c r="A12340">
        <v>35250731</v>
      </c>
      <c r="B12340">
        <v>594</v>
      </c>
      <c r="C12340">
        <v>5</v>
      </c>
      <c r="D12340">
        <v>5</v>
      </c>
      <c r="E12340">
        <v>1</v>
      </c>
      <c r="F12340">
        <v>3</v>
      </c>
      <c r="G12340">
        <v>1.3811650630405232</v>
      </c>
      <c r="H12340">
        <v>2.3803294003798094</v>
      </c>
      <c r="I12340">
        <v>-0.82578791642467997</v>
      </c>
      <c r="J12340">
        <v>-0.29078594798303126</v>
      </c>
    </row>
    <row r="12341" spans="1:10" x14ac:dyDescent="0.2">
      <c r="A12341">
        <v>35250732</v>
      </c>
      <c r="B12341">
        <v>471</v>
      </c>
      <c r="C12341">
        <v>4</v>
      </c>
      <c r="D12341">
        <v>3</v>
      </c>
      <c r="E12341">
        <v>5</v>
      </c>
      <c r="F12341">
        <v>2</v>
      </c>
      <c r="G12341">
        <v>0.12655731606704845</v>
      </c>
      <c r="H12341">
        <v>-0.25526346155408508</v>
      </c>
      <c r="I12341">
        <v>0.61782557733682864</v>
      </c>
      <c r="J12341">
        <v>-0.42598738856624635</v>
      </c>
    </row>
    <row r="12342" spans="1:10" x14ac:dyDescent="0.2">
      <c r="A12342">
        <v>35250733</v>
      </c>
      <c r="B12342">
        <v>608</v>
      </c>
      <c r="C12342">
        <v>2</v>
      </c>
      <c r="D12342">
        <v>4</v>
      </c>
      <c r="E12342">
        <v>2</v>
      </c>
      <c r="F12342">
        <v>1</v>
      </c>
      <c r="G12342">
        <v>-0.43956906576564714</v>
      </c>
      <c r="H12342">
        <v>8.8594477282788381E-2</v>
      </c>
      <c r="I12342">
        <v>-0.58135055651672107</v>
      </c>
      <c r="J12342">
        <v>-0.71886038143080089</v>
      </c>
    </row>
    <row r="12343" spans="1:10" x14ac:dyDescent="0.2">
      <c r="A12343">
        <v>35250734</v>
      </c>
      <c r="B12343">
        <v>529</v>
      </c>
      <c r="C12343">
        <v>5</v>
      </c>
      <c r="D12343">
        <v>5</v>
      </c>
      <c r="E12343">
        <v>2</v>
      </c>
      <c r="F12343">
        <v>2</v>
      </c>
      <c r="G12343">
        <v>1.2320318684130911</v>
      </c>
      <c r="H12343">
        <v>0.93801979302943195</v>
      </c>
      <c r="I12343">
        <v>-0.65424872760243691</v>
      </c>
      <c r="J12343">
        <v>-0.49277809124390182</v>
      </c>
    </row>
    <row r="12344" spans="1:10" x14ac:dyDescent="0.2">
      <c r="A12344">
        <v>35250735</v>
      </c>
      <c r="B12344">
        <v>477</v>
      </c>
      <c r="C12344">
        <v>4</v>
      </c>
      <c r="D12344">
        <v>2</v>
      </c>
      <c r="E12344">
        <v>3</v>
      </c>
      <c r="F12344">
        <v>2</v>
      </c>
      <c r="G12344">
        <v>0.10916225746208646</v>
      </c>
      <c r="H12344">
        <v>-0.64326535381705163</v>
      </c>
      <c r="I12344">
        <v>1.8654197012132542E-4</v>
      </c>
      <c r="J12344">
        <v>-0.56902960879245679</v>
      </c>
    </row>
    <row r="12345" spans="1:10" x14ac:dyDescent="0.2">
      <c r="A12345">
        <v>35250736</v>
      </c>
      <c r="B12345">
        <v>562</v>
      </c>
      <c r="C12345">
        <v>3</v>
      </c>
      <c r="D12345">
        <v>3</v>
      </c>
      <c r="E12345">
        <v>2</v>
      </c>
      <c r="F12345">
        <v>2</v>
      </c>
      <c r="G12345">
        <v>-3.3675215488626141E-2</v>
      </c>
      <c r="H12345">
        <v>-0.27776344396796193</v>
      </c>
      <c r="I12345">
        <v>-0.61169921235160141</v>
      </c>
      <c r="J12345">
        <v>-0.44549165160777593</v>
      </c>
    </row>
    <row r="12346" spans="1:10" x14ac:dyDescent="0.2">
      <c r="A12346">
        <v>35250737</v>
      </c>
      <c r="B12346">
        <v>433</v>
      </c>
      <c r="C12346">
        <v>4</v>
      </c>
      <c r="D12346">
        <v>2</v>
      </c>
      <c r="E12346">
        <v>3</v>
      </c>
      <c r="F12346">
        <v>1</v>
      </c>
      <c r="G12346">
        <v>0.14156051395089286</v>
      </c>
      <c r="H12346">
        <v>-0.66797996476455734</v>
      </c>
      <c r="I12346">
        <v>-2.9539941973655406E-2</v>
      </c>
      <c r="J12346">
        <v>-0.75746262532906594</v>
      </c>
    </row>
    <row r="12347" spans="1:10" x14ac:dyDescent="0.2">
      <c r="A12347">
        <v>35250738</v>
      </c>
      <c r="B12347">
        <v>530</v>
      </c>
      <c r="C12347">
        <v>3</v>
      </c>
      <c r="D12347">
        <v>3</v>
      </c>
      <c r="E12347">
        <v>2</v>
      </c>
      <c r="F12347">
        <v>2</v>
      </c>
      <c r="G12347">
        <v>-0.31118262589079304</v>
      </c>
      <c r="H12347">
        <v>-0.4116474776218047</v>
      </c>
      <c r="I12347">
        <v>-0.64066418340028797</v>
      </c>
      <c r="J12347">
        <v>-0.49571090213090258</v>
      </c>
    </row>
    <row r="12348" spans="1:10" x14ac:dyDescent="0.2">
      <c r="A12348">
        <v>35250739</v>
      </c>
      <c r="B12348">
        <v>524</v>
      </c>
      <c r="C12348">
        <v>4</v>
      </c>
      <c r="D12348">
        <v>3</v>
      </c>
      <c r="E12348">
        <v>1</v>
      </c>
      <c r="F12348">
        <v>3</v>
      </c>
      <c r="G12348">
        <v>0.6008711209821932</v>
      </c>
      <c r="H12348">
        <v>-0.35840602788540143</v>
      </c>
      <c r="I12348">
        <v>-0.75978357655914852</v>
      </c>
      <c r="J12348">
        <v>-0.29419604500495761</v>
      </c>
    </row>
    <row r="12349" spans="1:10" x14ac:dyDescent="0.2">
      <c r="A12349">
        <v>35250740</v>
      </c>
      <c r="B12349">
        <v>568</v>
      </c>
      <c r="C12349">
        <v>5</v>
      </c>
      <c r="D12349">
        <v>3</v>
      </c>
      <c r="E12349">
        <v>5</v>
      </c>
      <c r="F12349">
        <v>1</v>
      </c>
      <c r="G12349">
        <v>0.99042488570278098</v>
      </c>
      <c r="H12349">
        <v>-0.1801114875039887</v>
      </c>
      <c r="I12349">
        <v>0.67357646966602047</v>
      </c>
      <c r="J12349">
        <v>-0.84780864457887151</v>
      </c>
    </row>
    <row r="12350" spans="1:10" x14ac:dyDescent="0.2">
      <c r="A12350">
        <v>35250741</v>
      </c>
      <c r="B12350">
        <v>507</v>
      </c>
      <c r="C12350">
        <v>4</v>
      </c>
      <c r="D12350">
        <v>2</v>
      </c>
      <c r="E12350">
        <v>4</v>
      </c>
      <c r="F12350">
        <v>1</v>
      </c>
      <c r="G12350">
        <v>0.55457519238505215</v>
      </c>
      <c r="H12350">
        <v>-0.69419800847307755</v>
      </c>
      <c r="I12350">
        <v>0.27250375798101834</v>
      </c>
      <c r="J12350">
        <v>-0.79215321164199559</v>
      </c>
    </row>
    <row r="12351" spans="1:10" x14ac:dyDescent="0.2">
      <c r="A12351">
        <v>35250742</v>
      </c>
      <c r="B12351">
        <v>540</v>
      </c>
      <c r="C12351">
        <v>3</v>
      </c>
      <c r="D12351">
        <v>4</v>
      </c>
      <c r="E12351">
        <v>3</v>
      </c>
      <c r="F12351">
        <v>2</v>
      </c>
      <c r="G12351">
        <v>-0.27752672603032957</v>
      </c>
      <c r="H12351">
        <v>-1.1697900253703111E-2</v>
      </c>
      <c r="I12351">
        <v>-0.2555733868668616</v>
      </c>
      <c r="J12351">
        <v>-0.59132290428829282</v>
      </c>
    </row>
    <row r="12352" spans="1:10" x14ac:dyDescent="0.2">
      <c r="A12352">
        <v>35250743</v>
      </c>
      <c r="B12352">
        <v>440</v>
      </c>
      <c r="C12352">
        <v>3</v>
      </c>
      <c r="D12352">
        <v>4</v>
      </c>
      <c r="E12352">
        <v>5</v>
      </c>
      <c r="F12352">
        <v>1</v>
      </c>
      <c r="G12352">
        <v>-6.1675095970392182E-2</v>
      </c>
      <c r="H12352">
        <v>9.6168234498916039E-2</v>
      </c>
      <c r="I12352">
        <v>0.75477844703855201</v>
      </c>
      <c r="J12352">
        <v>-1.1246845013562774</v>
      </c>
    </row>
    <row r="12353" spans="1:10" x14ac:dyDescent="0.2">
      <c r="A12353">
        <v>35250744</v>
      </c>
      <c r="B12353">
        <v>673</v>
      </c>
      <c r="C12353">
        <v>4</v>
      </c>
      <c r="D12353">
        <v>4</v>
      </c>
      <c r="E12353">
        <v>3</v>
      </c>
      <c r="F12353">
        <v>2</v>
      </c>
      <c r="G12353">
        <v>0.32933979742455677</v>
      </c>
      <c r="H12353">
        <v>0.25439340435210289</v>
      </c>
      <c r="I12353">
        <v>-0.13341097600815954</v>
      </c>
      <c r="J12353">
        <v>-0.55983526482663426</v>
      </c>
    </row>
    <row r="12354" spans="1:10" x14ac:dyDescent="0.2">
      <c r="A12354">
        <v>35250745</v>
      </c>
      <c r="B12354">
        <v>458</v>
      </c>
      <c r="C12354">
        <v>4</v>
      </c>
      <c r="D12354">
        <v>4</v>
      </c>
      <c r="E12354">
        <v>3</v>
      </c>
      <c r="F12354">
        <v>2</v>
      </c>
      <c r="G12354">
        <v>3.1207378460255515E-2</v>
      </c>
      <c r="H12354">
        <v>0.10825232974964688</v>
      </c>
      <c r="I12354">
        <v>3.2441053185401469E-2</v>
      </c>
      <c r="J12354">
        <v>-0.67245617867633356</v>
      </c>
    </row>
    <row r="12355" spans="1:10" x14ac:dyDescent="0.2">
      <c r="A12355">
        <v>35250746</v>
      </c>
      <c r="B12355">
        <v>354</v>
      </c>
      <c r="C12355">
        <v>5</v>
      </c>
      <c r="D12355">
        <v>4</v>
      </c>
      <c r="E12355">
        <v>4</v>
      </c>
      <c r="F12355">
        <v>1</v>
      </c>
      <c r="G12355">
        <v>0.75698311588895406</v>
      </c>
      <c r="H12355">
        <v>0.12977540754050881</v>
      </c>
      <c r="I12355">
        <v>0.21807793218720017</v>
      </c>
      <c r="J12355">
        <v>-0.79482267430589815</v>
      </c>
    </row>
    <row r="12356" spans="1:10" x14ac:dyDescent="0.2">
      <c r="A12356">
        <v>35250747</v>
      </c>
      <c r="B12356">
        <v>413</v>
      </c>
      <c r="C12356">
        <v>5</v>
      </c>
      <c r="D12356">
        <v>5</v>
      </c>
      <c r="E12356">
        <v>2</v>
      </c>
      <c r="F12356">
        <v>1</v>
      </c>
      <c r="G12356">
        <v>0.72170616301718149</v>
      </c>
      <c r="H12356">
        <v>0.60256251466510968</v>
      </c>
      <c r="I12356">
        <v>-0.3533150858674961</v>
      </c>
      <c r="J12356">
        <v>-0.76691394377751543</v>
      </c>
    </row>
    <row r="12357" spans="1:10" x14ac:dyDescent="0.2">
      <c r="A12357">
        <v>35250748</v>
      </c>
      <c r="B12357">
        <v>415</v>
      </c>
      <c r="C12357">
        <v>4</v>
      </c>
      <c r="D12357">
        <v>3</v>
      </c>
      <c r="E12357">
        <v>2</v>
      </c>
      <c r="F12357">
        <v>1</v>
      </c>
      <c r="G12357">
        <v>0.14128254581418154</v>
      </c>
      <c r="H12357">
        <v>-0.15450410240095899</v>
      </c>
      <c r="I12357">
        <v>-0.40002936481605345</v>
      </c>
      <c r="J12357">
        <v>-0.90016134053107189</v>
      </c>
    </row>
    <row r="12358" spans="1:10" x14ac:dyDescent="0.2">
      <c r="A12358">
        <v>35250749</v>
      </c>
      <c r="B12358">
        <v>461</v>
      </c>
      <c r="C12358">
        <v>3</v>
      </c>
      <c r="D12358">
        <v>5</v>
      </c>
      <c r="E12358">
        <v>3</v>
      </c>
      <c r="F12358">
        <v>1</v>
      </c>
      <c r="G12358">
        <v>-0.15119539082586786</v>
      </c>
      <c r="H12358">
        <v>0.65550184012167678</v>
      </c>
      <c r="I12358">
        <v>-7.3740153011378137E-2</v>
      </c>
      <c r="J12358">
        <v>-1.256437282246774</v>
      </c>
    </row>
    <row r="12359" spans="1:10" x14ac:dyDescent="0.2">
      <c r="A12359">
        <v>35250750</v>
      </c>
      <c r="B12359">
        <v>492</v>
      </c>
      <c r="C12359">
        <v>4</v>
      </c>
      <c r="D12359">
        <v>4</v>
      </c>
      <c r="E12359">
        <v>3</v>
      </c>
      <c r="F12359">
        <v>1</v>
      </c>
      <c r="G12359">
        <v>0.51526980895378816</v>
      </c>
      <c r="H12359">
        <v>0.35847602127239386</v>
      </c>
      <c r="I12359">
        <v>-0.24035145969781957</v>
      </c>
      <c r="J12359">
        <v>-0.76173299810107409</v>
      </c>
    </row>
    <row r="12360" spans="1:10" x14ac:dyDescent="0.2">
      <c r="A12360">
        <v>35250753</v>
      </c>
      <c r="B12360">
        <v>436</v>
      </c>
      <c r="C12360">
        <v>4</v>
      </c>
      <c r="D12360">
        <v>4</v>
      </c>
      <c r="E12360">
        <v>4</v>
      </c>
      <c r="F12360">
        <v>1</v>
      </c>
      <c r="G12360">
        <v>8.0060662009562439E-2</v>
      </c>
      <c r="H12360">
        <v>0.3726131944107538</v>
      </c>
      <c r="I12360">
        <v>0.11438250199444541</v>
      </c>
      <c r="J12360">
        <v>-0.8372167279869156</v>
      </c>
    </row>
    <row r="12361" spans="1:10" x14ac:dyDescent="0.2">
      <c r="A12361">
        <v>35250754</v>
      </c>
      <c r="B12361">
        <v>459</v>
      </c>
      <c r="C12361">
        <v>2</v>
      </c>
      <c r="D12361">
        <v>5</v>
      </c>
      <c r="E12361">
        <v>3</v>
      </c>
      <c r="F12361">
        <v>1</v>
      </c>
      <c r="G12361">
        <v>-0.40795661970978075</v>
      </c>
      <c r="H12361">
        <v>0.69264293128677579</v>
      </c>
      <c r="I12361">
        <v>-8.9299616779329322E-3</v>
      </c>
      <c r="J12361">
        <v>-1.5630988097638616</v>
      </c>
    </row>
    <row r="12362" spans="1:10" x14ac:dyDescent="0.2">
      <c r="A12362">
        <v>35250755</v>
      </c>
      <c r="B12362">
        <v>435</v>
      </c>
      <c r="C12362">
        <v>4</v>
      </c>
      <c r="D12362">
        <v>4</v>
      </c>
      <c r="E12362">
        <v>2</v>
      </c>
      <c r="F12362">
        <v>1</v>
      </c>
      <c r="G12362">
        <v>7.4514580822130749E-2</v>
      </c>
      <c r="H12362">
        <v>0.58648948727589978</v>
      </c>
      <c r="I12362">
        <v>-0.70282626313070606</v>
      </c>
      <c r="J12362">
        <v>-1.1971892453263355</v>
      </c>
    </row>
    <row r="12363" spans="1:10" x14ac:dyDescent="0.2">
      <c r="A12363">
        <v>35250756</v>
      </c>
      <c r="B12363">
        <v>531</v>
      </c>
      <c r="C12363">
        <v>2</v>
      </c>
      <c r="D12363">
        <v>5</v>
      </c>
      <c r="E12363">
        <v>1</v>
      </c>
      <c r="F12363">
        <v>1</v>
      </c>
      <c r="G12363">
        <v>-0.7027616217930488</v>
      </c>
      <c r="H12363">
        <v>1.2144526287575632</v>
      </c>
      <c r="I12363">
        <v>-0.76914390827334356</v>
      </c>
      <c r="J12363">
        <v>-2.2334605022106717</v>
      </c>
    </row>
    <row r="12364" spans="1:10" x14ac:dyDescent="0.2">
      <c r="A12364">
        <v>35250757</v>
      </c>
      <c r="B12364">
        <v>485</v>
      </c>
      <c r="C12364">
        <v>1</v>
      </c>
      <c r="D12364">
        <v>5</v>
      </c>
      <c r="E12364">
        <v>1</v>
      </c>
      <c r="F12364">
        <v>1</v>
      </c>
      <c r="G12364">
        <v>-1.0536219044164468</v>
      </c>
      <c r="H12364">
        <v>4.1855788475060098</v>
      </c>
      <c r="I12364">
        <v>-1.3298548558603793</v>
      </c>
      <c r="J12364">
        <v>-6.1929217697683061</v>
      </c>
    </row>
    <row r="12365" spans="1:10" x14ac:dyDescent="0.2">
      <c r="A12365">
        <v>35250758</v>
      </c>
      <c r="B12365">
        <v>398</v>
      </c>
      <c r="C12365">
        <v>1</v>
      </c>
      <c r="D12365">
        <v>5</v>
      </c>
      <c r="E12365">
        <v>1</v>
      </c>
      <c r="F12365">
        <v>1</v>
      </c>
      <c r="G12365">
        <v>-1.0234570785135304</v>
      </c>
      <c r="H12365">
        <v>4.030540951861564</v>
      </c>
      <c r="I12365">
        <v>-0.93074842178459616</v>
      </c>
      <c r="J12365">
        <v>-5.5351006724350453</v>
      </c>
    </row>
    <row r="12366" spans="1:10" x14ac:dyDescent="0.2">
      <c r="A12366">
        <v>35250759</v>
      </c>
      <c r="B12366">
        <v>505</v>
      </c>
      <c r="C12366">
        <v>4</v>
      </c>
      <c r="D12366">
        <v>5</v>
      </c>
      <c r="E12366">
        <v>2</v>
      </c>
      <c r="F12366">
        <v>1</v>
      </c>
      <c r="G12366">
        <v>0.18126321283184307</v>
      </c>
      <c r="H12366">
        <v>1.1220929857450181</v>
      </c>
      <c r="I12366">
        <v>-0.3570797909672796</v>
      </c>
      <c r="J12366">
        <v>-1.2839260592684139</v>
      </c>
    </row>
    <row r="12367" spans="1:10" x14ac:dyDescent="0.2">
      <c r="A12367">
        <v>35250760</v>
      </c>
      <c r="B12367">
        <v>497</v>
      </c>
      <c r="C12367">
        <v>3</v>
      </c>
      <c r="D12367">
        <v>5</v>
      </c>
      <c r="E12367">
        <v>3</v>
      </c>
      <c r="F12367">
        <v>1</v>
      </c>
      <c r="G12367">
        <v>-6.9532494400555367E-2</v>
      </c>
      <c r="H12367">
        <v>1.7418075480954462</v>
      </c>
      <c r="I12367">
        <v>-0.15538166087048261</v>
      </c>
      <c r="J12367">
        <v>-1.2634281467047859</v>
      </c>
    </row>
    <row r="12368" spans="1:10" x14ac:dyDescent="0.2">
      <c r="A12368">
        <v>35250761</v>
      </c>
      <c r="B12368">
        <v>491</v>
      </c>
      <c r="C12368">
        <v>3</v>
      </c>
      <c r="D12368">
        <v>5</v>
      </c>
      <c r="E12368">
        <v>3</v>
      </c>
      <c r="F12368">
        <v>1</v>
      </c>
      <c r="G12368">
        <v>-0.19110376845005989</v>
      </c>
      <c r="H12368">
        <v>0.72647789558584908</v>
      </c>
      <c r="I12368">
        <v>-8.8766201408807907E-2</v>
      </c>
      <c r="J12368">
        <v>-1.3836747915367611</v>
      </c>
    </row>
    <row r="12369" spans="1:10" x14ac:dyDescent="0.2">
      <c r="A12369">
        <v>35250762</v>
      </c>
      <c r="B12369">
        <v>547</v>
      </c>
      <c r="C12369">
        <v>5</v>
      </c>
      <c r="D12369">
        <v>5</v>
      </c>
      <c r="E12369">
        <v>2</v>
      </c>
      <c r="F12369">
        <v>1</v>
      </c>
      <c r="G12369">
        <v>0.76872241583533885</v>
      </c>
      <c r="H12369">
        <v>1.5948488828043632</v>
      </c>
      <c r="I12369">
        <v>-0.33605681928856757</v>
      </c>
      <c r="J12369">
        <v>-1.5205449723884865</v>
      </c>
    </row>
    <row r="12370" spans="1:10" x14ac:dyDescent="0.2">
      <c r="A12370">
        <v>35250763</v>
      </c>
      <c r="B12370">
        <v>497</v>
      </c>
      <c r="C12370">
        <v>3</v>
      </c>
      <c r="D12370">
        <v>5</v>
      </c>
      <c r="E12370">
        <v>3</v>
      </c>
      <c r="F12370">
        <v>1</v>
      </c>
      <c r="G12370">
        <v>-6.3339615668238786E-2</v>
      </c>
      <c r="H12370">
        <v>0.64908993187828512</v>
      </c>
      <c r="I12370">
        <v>-0.29252574846723933</v>
      </c>
      <c r="J12370">
        <v>-1.3021773070980114</v>
      </c>
    </row>
    <row r="12371" spans="1:10" x14ac:dyDescent="0.2">
      <c r="A12371">
        <v>35250764</v>
      </c>
      <c r="B12371">
        <v>502</v>
      </c>
      <c r="C12371">
        <v>3</v>
      </c>
      <c r="D12371">
        <v>5</v>
      </c>
      <c r="E12371">
        <v>2</v>
      </c>
      <c r="F12371">
        <v>1</v>
      </c>
      <c r="G12371">
        <v>-8.8016622327769273E-2</v>
      </c>
      <c r="H12371">
        <v>0.8613045097253198</v>
      </c>
      <c r="I12371">
        <v>-0.62416488438541129</v>
      </c>
      <c r="J12371">
        <v>-1.096911786203977</v>
      </c>
    </row>
    <row r="12372" spans="1:10" x14ac:dyDescent="0.2">
      <c r="A12372">
        <v>35250765</v>
      </c>
      <c r="B12372">
        <v>482</v>
      </c>
      <c r="C12372">
        <v>4</v>
      </c>
      <c r="D12372">
        <v>5</v>
      </c>
      <c r="E12372">
        <v>3</v>
      </c>
      <c r="F12372">
        <v>1</v>
      </c>
      <c r="G12372">
        <v>0.13458231352775663</v>
      </c>
      <c r="H12372">
        <v>1.1578245408780494</v>
      </c>
      <c r="I12372">
        <v>-0.23647423603950415</v>
      </c>
      <c r="J12372">
        <v>-1.451515130037498</v>
      </c>
    </row>
    <row r="12373" spans="1:10" x14ac:dyDescent="0.2">
      <c r="A12373">
        <v>35250766</v>
      </c>
      <c r="B12373">
        <v>548</v>
      </c>
      <c r="C12373">
        <v>4</v>
      </c>
      <c r="D12373">
        <v>5</v>
      </c>
      <c r="E12373">
        <v>2</v>
      </c>
      <c r="F12373">
        <v>1</v>
      </c>
      <c r="G12373">
        <v>3.9938734419103561E-2</v>
      </c>
      <c r="H12373">
        <v>1.8794053329010389</v>
      </c>
      <c r="I12373">
        <v>-0.64859418118450929</v>
      </c>
      <c r="J12373">
        <v>-0.81327606028765975</v>
      </c>
    </row>
    <row r="12374" spans="1:10" x14ac:dyDescent="0.2">
      <c r="A12374">
        <v>35250767</v>
      </c>
      <c r="B12374">
        <v>465</v>
      </c>
      <c r="C12374">
        <v>3</v>
      </c>
      <c r="D12374">
        <v>5</v>
      </c>
      <c r="E12374">
        <v>3</v>
      </c>
      <c r="F12374">
        <v>1</v>
      </c>
      <c r="G12374">
        <v>-0.17406687374798599</v>
      </c>
      <c r="H12374">
        <v>1.9957456338717303</v>
      </c>
      <c r="I12374">
        <v>-0.30527309846880135</v>
      </c>
      <c r="J12374">
        <v>-1.4971086996962026</v>
      </c>
    </row>
    <row r="12375" spans="1:10" x14ac:dyDescent="0.2">
      <c r="A12375">
        <v>35250768</v>
      </c>
      <c r="B12375">
        <v>511</v>
      </c>
      <c r="C12375">
        <v>2</v>
      </c>
      <c r="D12375">
        <v>5</v>
      </c>
      <c r="E12375">
        <v>3</v>
      </c>
      <c r="F12375">
        <v>1</v>
      </c>
      <c r="G12375">
        <v>-0.56794247996467706</v>
      </c>
      <c r="H12375">
        <v>1.6245661525098145</v>
      </c>
      <c r="I12375">
        <v>-0.18350824190558981</v>
      </c>
      <c r="J12375">
        <v>-1.9982084129504647</v>
      </c>
    </row>
    <row r="12376" spans="1:10" x14ac:dyDescent="0.2">
      <c r="A12376">
        <v>35250769</v>
      </c>
      <c r="B12376">
        <v>464</v>
      </c>
      <c r="C12376">
        <v>3</v>
      </c>
      <c r="D12376">
        <v>5</v>
      </c>
      <c r="E12376">
        <v>4</v>
      </c>
      <c r="F12376">
        <v>1</v>
      </c>
      <c r="G12376">
        <v>-0.30907273417838532</v>
      </c>
      <c r="H12376">
        <v>1.9992713357803176</v>
      </c>
      <c r="I12376">
        <v>8.7651846850319487E-2</v>
      </c>
      <c r="J12376">
        <v>-2.6338606727969185</v>
      </c>
    </row>
    <row r="12377" spans="1:10" x14ac:dyDescent="0.2">
      <c r="A12377">
        <v>35250770</v>
      </c>
      <c r="B12377">
        <v>421</v>
      </c>
      <c r="C12377">
        <v>4</v>
      </c>
      <c r="D12377">
        <v>5</v>
      </c>
      <c r="E12377">
        <v>1</v>
      </c>
      <c r="F12377">
        <v>1</v>
      </c>
      <c r="G12377">
        <v>0.17515738254025037</v>
      </c>
      <c r="H12377">
        <v>2.5609027680026744</v>
      </c>
      <c r="I12377">
        <v>-0.81888934295631699</v>
      </c>
      <c r="J12377">
        <v>-1.5079059972293256</v>
      </c>
    </row>
    <row r="12378" spans="1:10" x14ac:dyDescent="0.2">
      <c r="A12378">
        <v>35250771</v>
      </c>
      <c r="B12378">
        <v>500</v>
      </c>
      <c r="C12378">
        <v>4</v>
      </c>
      <c r="D12378">
        <v>5</v>
      </c>
      <c r="E12378">
        <v>1</v>
      </c>
      <c r="F12378">
        <v>1</v>
      </c>
      <c r="G12378">
        <v>0.34970683506284184</v>
      </c>
      <c r="H12378">
        <v>1.8554512266319951</v>
      </c>
      <c r="I12378">
        <v>-0.78151867912171091</v>
      </c>
      <c r="J12378">
        <v>-1.5086354446552119</v>
      </c>
    </row>
    <row r="12379" spans="1:10" x14ac:dyDescent="0.2">
      <c r="A12379">
        <v>35250772</v>
      </c>
      <c r="B12379">
        <v>461</v>
      </c>
      <c r="C12379">
        <v>4</v>
      </c>
      <c r="D12379">
        <v>5</v>
      </c>
      <c r="E12379">
        <v>2</v>
      </c>
      <c r="F12379">
        <v>2</v>
      </c>
      <c r="G12379">
        <v>0.29408807410667798</v>
      </c>
      <c r="H12379">
        <v>1.3355652734036785</v>
      </c>
      <c r="I12379">
        <v>-0.34748811647589783</v>
      </c>
      <c r="J12379">
        <v>-0.629444545974847</v>
      </c>
    </row>
    <row r="12380" spans="1:10" x14ac:dyDescent="0.2">
      <c r="A12380">
        <v>35250773</v>
      </c>
      <c r="B12380">
        <v>586</v>
      </c>
      <c r="C12380">
        <v>3</v>
      </c>
      <c r="D12380">
        <v>5</v>
      </c>
      <c r="E12380">
        <v>1</v>
      </c>
      <c r="F12380">
        <v>1</v>
      </c>
      <c r="G12380">
        <v>-7.7658250713612265E-2</v>
      </c>
      <c r="H12380">
        <v>1.8975801864107456</v>
      </c>
      <c r="I12380">
        <v>-0.98149413040772315</v>
      </c>
      <c r="J12380">
        <v>-1.6793159735888878</v>
      </c>
    </row>
    <row r="12381" spans="1:10" x14ac:dyDescent="0.2">
      <c r="A12381">
        <v>35250774</v>
      </c>
      <c r="B12381">
        <v>476</v>
      </c>
      <c r="C12381">
        <v>3</v>
      </c>
      <c r="D12381">
        <v>5</v>
      </c>
      <c r="E12381">
        <v>3</v>
      </c>
      <c r="F12381">
        <v>1</v>
      </c>
      <c r="G12381">
        <v>-0.39551122203014771</v>
      </c>
      <c r="H12381">
        <v>1.7233893306118144</v>
      </c>
      <c r="I12381">
        <v>-0.17775487393807349</v>
      </c>
      <c r="J12381">
        <v>-2.3595843435451522</v>
      </c>
    </row>
    <row r="12382" spans="1:10" x14ac:dyDescent="0.2">
      <c r="A12382">
        <v>35250775</v>
      </c>
      <c r="B12382">
        <v>517</v>
      </c>
      <c r="C12382">
        <v>3</v>
      </c>
      <c r="D12382">
        <v>5</v>
      </c>
      <c r="E12382">
        <v>3</v>
      </c>
      <c r="F12382">
        <v>1</v>
      </c>
      <c r="G12382">
        <v>-0.10171046068454012</v>
      </c>
      <c r="H12382">
        <v>3.1231984797181478</v>
      </c>
      <c r="I12382">
        <v>-0.23028475102815416</v>
      </c>
      <c r="J12382">
        <v>-1.6069281728247142</v>
      </c>
    </row>
    <row r="12383" spans="1:10" x14ac:dyDescent="0.2">
      <c r="A12383">
        <v>35250776</v>
      </c>
      <c r="B12383">
        <v>364</v>
      </c>
      <c r="C12383">
        <v>4</v>
      </c>
      <c r="D12383">
        <v>5</v>
      </c>
      <c r="E12383">
        <v>2</v>
      </c>
      <c r="F12383">
        <v>1</v>
      </c>
      <c r="G12383">
        <v>3.4161184379741499E-2</v>
      </c>
      <c r="H12383">
        <v>3.0829052840236262</v>
      </c>
      <c r="I12383">
        <v>-0.48544265723733754</v>
      </c>
      <c r="J12383">
        <v>-3.6864182579978659</v>
      </c>
    </row>
    <row r="12384" spans="1:10" x14ac:dyDescent="0.2">
      <c r="A12384">
        <v>35250777</v>
      </c>
      <c r="B12384">
        <v>487</v>
      </c>
      <c r="C12384">
        <v>4</v>
      </c>
      <c r="D12384">
        <v>5</v>
      </c>
      <c r="E12384">
        <v>3</v>
      </c>
      <c r="F12384">
        <v>1</v>
      </c>
      <c r="G12384">
        <v>0.51360333704763317</v>
      </c>
      <c r="H12384">
        <v>1.1256068450376577</v>
      </c>
      <c r="I12384">
        <v>-0.28979099492777288</v>
      </c>
      <c r="J12384">
        <v>-1.0725838048678245</v>
      </c>
    </row>
    <row r="12385" spans="1:10" x14ac:dyDescent="0.2">
      <c r="A12385">
        <v>35250778</v>
      </c>
      <c r="B12385">
        <v>447</v>
      </c>
      <c r="C12385">
        <v>3</v>
      </c>
      <c r="D12385">
        <v>5</v>
      </c>
      <c r="E12385">
        <v>3</v>
      </c>
      <c r="F12385">
        <v>1</v>
      </c>
      <c r="G12385">
        <v>-5.009130416965285E-2</v>
      </c>
      <c r="H12385">
        <v>1.0095554781740992</v>
      </c>
      <c r="I12385">
        <v>-0.28912874051883325</v>
      </c>
      <c r="J12385">
        <v>-0.9980406061197048</v>
      </c>
    </row>
    <row r="12386" spans="1:10" x14ac:dyDescent="0.2">
      <c r="A12386">
        <v>35250779</v>
      </c>
      <c r="B12386">
        <v>398</v>
      </c>
      <c r="C12386">
        <v>3</v>
      </c>
      <c r="D12386">
        <v>4</v>
      </c>
      <c r="E12386">
        <v>2</v>
      </c>
      <c r="F12386">
        <v>2</v>
      </c>
      <c r="G12386">
        <v>-5.0621977646392508E-2</v>
      </c>
      <c r="H12386">
        <v>0.51176728699054441</v>
      </c>
      <c r="I12386">
        <v>-0.47819834058800637</v>
      </c>
      <c r="J12386">
        <v>-0.68076447609274315</v>
      </c>
    </row>
    <row r="12387" spans="1:10" x14ac:dyDescent="0.2">
      <c r="A12387">
        <v>35250780</v>
      </c>
      <c r="B12387">
        <v>425</v>
      </c>
      <c r="C12387">
        <v>3</v>
      </c>
      <c r="D12387">
        <v>5</v>
      </c>
      <c r="E12387">
        <v>3</v>
      </c>
      <c r="F12387">
        <v>1</v>
      </c>
      <c r="G12387">
        <v>-6.9555040430405723E-2</v>
      </c>
      <c r="H12387">
        <v>1.6332943049900961</v>
      </c>
      <c r="I12387">
        <v>-0.14352721795116527</v>
      </c>
      <c r="J12387">
        <v>-2.0890405176616555</v>
      </c>
    </row>
    <row r="12388" spans="1:10" x14ac:dyDescent="0.2">
      <c r="A12388">
        <v>35250781</v>
      </c>
      <c r="B12388">
        <v>475</v>
      </c>
      <c r="C12388">
        <v>5</v>
      </c>
      <c r="D12388">
        <v>5</v>
      </c>
      <c r="E12388">
        <v>2</v>
      </c>
      <c r="F12388">
        <v>2</v>
      </c>
      <c r="G12388">
        <v>0.87724884341507547</v>
      </c>
      <c r="H12388">
        <v>1.3566349983683128</v>
      </c>
      <c r="I12388">
        <v>-0.5968165671109833</v>
      </c>
      <c r="J12388">
        <v>-0.64720937820462332</v>
      </c>
    </row>
    <row r="12389" spans="1:10" x14ac:dyDescent="0.2">
      <c r="A12389">
        <v>35250782</v>
      </c>
      <c r="B12389">
        <v>500</v>
      </c>
      <c r="C12389">
        <v>4</v>
      </c>
      <c r="D12389">
        <v>5</v>
      </c>
      <c r="E12389">
        <v>2</v>
      </c>
      <c r="F12389">
        <v>1</v>
      </c>
      <c r="G12389">
        <v>0.39146726445844371</v>
      </c>
      <c r="H12389">
        <v>0.93206877510574559</v>
      </c>
      <c r="I12389">
        <v>-0.51596653992502095</v>
      </c>
      <c r="J12389">
        <v>-0.9600914542966017</v>
      </c>
    </row>
    <row r="12390" spans="1:10" x14ac:dyDescent="0.2">
      <c r="A12390">
        <v>35250783</v>
      </c>
      <c r="B12390">
        <v>461</v>
      </c>
      <c r="C12390">
        <v>3</v>
      </c>
      <c r="D12390">
        <v>5</v>
      </c>
      <c r="E12390">
        <v>1</v>
      </c>
      <c r="F12390">
        <v>1</v>
      </c>
      <c r="G12390">
        <v>-5.3831777887715038E-2</v>
      </c>
      <c r="H12390">
        <v>0.91103106353457775</v>
      </c>
      <c r="I12390">
        <v>-0.99083867188392327</v>
      </c>
      <c r="J12390">
        <v>-1.3356882026858163</v>
      </c>
    </row>
    <row r="12391" spans="1:10" x14ac:dyDescent="0.2">
      <c r="A12391">
        <v>35250784</v>
      </c>
      <c r="B12391">
        <v>489</v>
      </c>
      <c r="C12391">
        <v>3</v>
      </c>
      <c r="D12391">
        <v>5</v>
      </c>
      <c r="E12391">
        <v>2</v>
      </c>
      <c r="F12391">
        <v>1</v>
      </c>
      <c r="G12391">
        <v>-0.22227555553870537</v>
      </c>
      <c r="H12391">
        <v>0.76500777259473329</v>
      </c>
      <c r="I12391">
        <v>-0.35315796395736088</v>
      </c>
      <c r="J12391">
        <v>-1.0597611115172052</v>
      </c>
    </row>
    <row r="12392" spans="1:10" x14ac:dyDescent="0.2">
      <c r="A12392">
        <v>35250785</v>
      </c>
      <c r="B12392">
        <v>468</v>
      </c>
      <c r="C12392">
        <v>4</v>
      </c>
      <c r="D12392">
        <v>4</v>
      </c>
      <c r="E12392">
        <v>2</v>
      </c>
      <c r="F12392">
        <v>2</v>
      </c>
      <c r="G12392">
        <v>0.18072474260216742</v>
      </c>
      <c r="H12392">
        <v>0.27445224476165225</v>
      </c>
      <c r="I12392">
        <v>-0.63550103624563115</v>
      </c>
      <c r="J12392">
        <v>-0.70057194379106624</v>
      </c>
    </row>
    <row r="12393" spans="1:10" x14ac:dyDescent="0.2">
      <c r="A12393">
        <v>35250786</v>
      </c>
      <c r="B12393">
        <v>526</v>
      </c>
      <c r="C12393">
        <v>4</v>
      </c>
      <c r="D12393">
        <v>4</v>
      </c>
      <c r="E12393">
        <v>3</v>
      </c>
      <c r="F12393">
        <v>1</v>
      </c>
      <c r="G12393">
        <v>0.12644453530566838</v>
      </c>
      <c r="H12393">
        <v>0.45174852463122367</v>
      </c>
      <c r="I12393">
        <v>-2.5291536944912596E-2</v>
      </c>
      <c r="J12393">
        <v>-0.76867737367142164</v>
      </c>
    </row>
    <row r="12394" spans="1:10" x14ac:dyDescent="0.2">
      <c r="A12394">
        <v>35250787</v>
      </c>
      <c r="B12394">
        <v>633</v>
      </c>
      <c r="C12394">
        <v>4</v>
      </c>
      <c r="D12394">
        <v>5</v>
      </c>
      <c r="E12394">
        <v>1</v>
      </c>
      <c r="F12394">
        <v>1</v>
      </c>
      <c r="G12394">
        <v>0.14359979402856229</v>
      </c>
      <c r="H12394">
        <v>0.72269711843496176</v>
      </c>
      <c r="I12394">
        <v>-0.92245801445903686</v>
      </c>
      <c r="J12394">
        <v>-2.2516687143711636</v>
      </c>
    </row>
    <row r="12395" spans="1:10" x14ac:dyDescent="0.2">
      <c r="A12395">
        <v>35250788</v>
      </c>
      <c r="B12395">
        <v>529</v>
      </c>
      <c r="C12395">
        <v>4</v>
      </c>
      <c r="D12395">
        <v>4</v>
      </c>
      <c r="E12395">
        <v>2</v>
      </c>
      <c r="F12395">
        <v>1</v>
      </c>
      <c r="G12395">
        <v>0.57638675977124254</v>
      </c>
      <c r="H12395">
        <v>0.42213913901261213</v>
      </c>
      <c r="I12395">
        <v>-0.49342280952231077</v>
      </c>
      <c r="J12395">
        <v>-1.8260239929400857</v>
      </c>
    </row>
    <row r="12396" spans="1:10" x14ac:dyDescent="0.2">
      <c r="A12396">
        <v>35250789</v>
      </c>
      <c r="B12396">
        <v>507</v>
      </c>
      <c r="C12396">
        <v>4</v>
      </c>
      <c r="D12396">
        <v>2</v>
      </c>
      <c r="E12396">
        <v>4</v>
      </c>
      <c r="F12396">
        <v>2</v>
      </c>
      <c r="G12396">
        <v>0.24913432546924941</v>
      </c>
      <c r="H12396">
        <v>-0.63186445753546949</v>
      </c>
      <c r="I12396">
        <v>8.821344835396186E-2</v>
      </c>
      <c r="J12396">
        <v>-0.53581530707505665</v>
      </c>
    </row>
    <row r="12397" spans="1:10" x14ac:dyDescent="0.2">
      <c r="A12397">
        <v>35250790</v>
      </c>
      <c r="B12397">
        <v>561</v>
      </c>
      <c r="C12397">
        <v>3</v>
      </c>
      <c r="D12397">
        <v>2</v>
      </c>
      <c r="E12397">
        <v>3</v>
      </c>
      <c r="F12397">
        <v>2</v>
      </c>
      <c r="G12397">
        <v>-8.5345390797555834E-2</v>
      </c>
      <c r="H12397">
        <v>-0.44793169310785041</v>
      </c>
      <c r="I12397">
        <v>-0.16674891500638034</v>
      </c>
      <c r="J12397">
        <v>-0.5372122708277034</v>
      </c>
    </row>
    <row r="12398" spans="1:10" x14ac:dyDescent="0.2">
      <c r="A12398">
        <v>35250791</v>
      </c>
      <c r="B12398">
        <v>423</v>
      </c>
      <c r="C12398">
        <v>4</v>
      </c>
      <c r="D12398">
        <v>1</v>
      </c>
      <c r="E12398">
        <v>2</v>
      </c>
      <c r="F12398">
        <v>2</v>
      </c>
      <c r="G12398">
        <v>0.35064549576563181</v>
      </c>
      <c r="H12398">
        <v>-0.82154113970720322</v>
      </c>
      <c r="I12398">
        <v>-0.62072820954312879</v>
      </c>
      <c r="J12398">
        <v>-0.46845190449371449</v>
      </c>
    </row>
    <row r="12399" spans="1:10" x14ac:dyDescent="0.2">
      <c r="A12399">
        <v>35250792</v>
      </c>
      <c r="B12399">
        <v>518</v>
      </c>
      <c r="C12399">
        <v>4</v>
      </c>
      <c r="D12399">
        <v>5</v>
      </c>
      <c r="E12399">
        <v>1</v>
      </c>
      <c r="F12399">
        <v>1</v>
      </c>
      <c r="G12399">
        <v>0.26303145349612961</v>
      </c>
      <c r="H12399">
        <v>0.8730186462306988</v>
      </c>
      <c r="I12399">
        <v>-0.77594064051422973</v>
      </c>
      <c r="J12399">
        <v>-1.4851910238173698</v>
      </c>
    </row>
    <row r="12400" spans="1:10" x14ac:dyDescent="0.2">
      <c r="A12400">
        <v>35250793</v>
      </c>
      <c r="B12400">
        <v>490</v>
      </c>
      <c r="C12400">
        <v>4</v>
      </c>
      <c r="D12400">
        <v>3</v>
      </c>
      <c r="E12400">
        <v>2</v>
      </c>
      <c r="F12400">
        <v>3</v>
      </c>
      <c r="G12400">
        <v>0.15275301226283847</v>
      </c>
      <c r="H12400">
        <v>-0.39586191190345582</v>
      </c>
      <c r="I12400">
        <v>-0.43448666091994231</v>
      </c>
      <c r="J12400">
        <v>-0.40384409600150473</v>
      </c>
    </row>
    <row r="12401" spans="1:10" x14ac:dyDescent="0.2">
      <c r="A12401">
        <v>35250798</v>
      </c>
      <c r="B12401">
        <v>376</v>
      </c>
      <c r="C12401">
        <v>3</v>
      </c>
      <c r="D12401">
        <v>5</v>
      </c>
      <c r="E12401">
        <v>2</v>
      </c>
      <c r="F12401">
        <v>1</v>
      </c>
      <c r="G12401">
        <v>-4.039359180952988E-2</v>
      </c>
      <c r="H12401">
        <v>2.4358971690815121</v>
      </c>
      <c r="I12401">
        <v>-0.64067635762743469</v>
      </c>
      <c r="J12401">
        <v>-1.58178497135986</v>
      </c>
    </row>
    <row r="12402" spans="1:10" x14ac:dyDescent="0.2">
      <c r="A12402">
        <v>35250799</v>
      </c>
      <c r="B12402">
        <v>512</v>
      </c>
      <c r="C12402">
        <v>3</v>
      </c>
      <c r="D12402">
        <v>5</v>
      </c>
      <c r="E12402">
        <v>2</v>
      </c>
      <c r="F12402">
        <v>1</v>
      </c>
      <c r="G12402">
        <v>-0.39057573178830229</v>
      </c>
      <c r="H12402">
        <v>3.3159529382534614</v>
      </c>
      <c r="I12402">
        <v>-0.39635796409690727</v>
      </c>
      <c r="J12402">
        <v>-3.0172645769097195</v>
      </c>
    </row>
    <row r="12403" spans="1:10" x14ac:dyDescent="0.2">
      <c r="A12403">
        <v>35250800</v>
      </c>
      <c r="B12403">
        <v>503</v>
      </c>
      <c r="C12403">
        <v>3</v>
      </c>
      <c r="D12403">
        <v>5</v>
      </c>
      <c r="E12403">
        <v>2</v>
      </c>
      <c r="F12403">
        <v>1</v>
      </c>
      <c r="G12403">
        <v>-0.26883789285359616</v>
      </c>
      <c r="H12403">
        <v>2.0018018994465256</v>
      </c>
      <c r="I12403">
        <v>-0.51429353981734904</v>
      </c>
      <c r="J12403">
        <v>-1.3008745099395611</v>
      </c>
    </row>
    <row r="12404" spans="1:10" x14ac:dyDescent="0.2">
      <c r="A12404">
        <v>35250801</v>
      </c>
      <c r="B12404">
        <v>529</v>
      </c>
      <c r="C12404">
        <v>5</v>
      </c>
      <c r="D12404">
        <v>5</v>
      </c>
      <c r="E12404">
        <v>5</v>
      </c>
      <c r="F12404">
        <v>1</v>
      </c>
      <c r="G12404">
        <v>1.1999277240405719</v>
      </c>
      <c r="H12404">
        <v>0.75797550352652376</v>
      </c>
      <c r="I12404">
        <v>0.7226906873275224</v>
      </c>
      <c r="J12404">
        <v>-1.6743250923473185</v>
      </c>
    </row>
    <row r="12405" spans="1:10" x14ac:dyDescent="0.2">
      <c r="A12405">
        <v>35250802</v>
      </c>
      <c r="B12405">
        <v>411</v>
      </c>
      <c r="C12405">
        <v>4</v>
      </c>
      <c r="D12405">
        <v>5</v>
      </c>
      <c r="E12405">
        <v>3</v>
      </c>
      <c r="F12405">
        <v>1</v>
      </c>
      <c r="G12405">
        <v>0.39692163179020651</v>
      </c>
      <c r="H12405">
        <v>0.81235161802137779</v>
      </c>
      <c r="I12405">
        <v>-0.21969723306145614</v>
      </c>
      <c r="J12405">
        <v>-1.7273522259019356</v>
      </c>
    </row>
    <row r="12406" spans="1:10" x14ac:dyDescent="0.2">
      <c r="A12406">
        <v>35250803</v>
      </c>
      <c r="B12406">
        <v>450</v>
      </c>
      <c r="C12406">
        <v>4</v>
      </c>
      <c r="D12406">
        <v>3</v>
      </c>
      <c r="E12406">
        <v>2</v>
      </c>
      <c r="F12406">
        <v>1</v>
      </c>
      <c r="G12406">
        <v>0.12508160075891459</v>
      </c>
      <c r="H12406">
        <v>-0.29749011358937483</v>
      </c>
      <c r="I12406">
        <v>-0.64995412055645008</v>
      </c>
      <c r="J12406">
        <v>-1.0252099702536981</v>
      </c>
    </row>
    <row r="12407" spans="1:10" x14ac:dyDescent="0.2">
      <c r="A12407">
        <v>35250804</v>
      </c>
      <c r="B12407">
        <v>1744</v>
      </c>
      <c r="C12407">
        <v>3</v>
      </c>
      <c r="D12407">
        <v>1</v>
      </c>
      <c r="E12407">
        <v>1</v>
      </c>
      <c r="F12407">
        <v>3</v>
      </c>
      <c r="G12407">
        <v>-3.7020282494079598E-2</v>
      </c>
      <c r="H12407">
        <v>-0.87896553855010007</v>
      </c>
      <c r="I12407">
        <v>-0.72990207473447777</v>
      </c>
      <c r="J12407">
        <v>-0.13042077823452741</v>
      </c>
    </row>
    <row r="12408" spans="1:10" x14ac:dyDescent="0.2">
      <c r="A12408">
        <v>35250805</v>
      </c>
      <c r="B12408">
        <v>1041</v>
      </c>
      <c r="C12408">
        <v>3</v>
      </c>
      <c r="D12408">
        <v>2</v>
      </c>
      <c r="E12408">
        <v>2</v>
      </c>
      <c r="F12408">
        <v>3</v>
      </c>
      <c r="G12408">
        <v>-0.27991764292507121</v>
      </c>
      <c r="H12408">
        <v>-0.74575594283393787</v>
      </c>
      <c r="I12408">
        <v>-0.566040424566157</v>
      </c>
      <c r="J12408">
        <v>-0.2039001994646088</v>
      </c>
    </row>
    <row r="12409" spans="1:10" x14ac:dyDescent="0.2">
      <c r="A12409">
        <v>35250806</v>
      </c>
      <c r="B12409">
        <v>456</v>
      </c>
      <c r="C12409">
        <v>2</v>
      </c>
      <c r="D12409">
        <v>1</v>
      </c>
      <c r="E12409">
        <v>2</v>
      </c>
      <c r="F12409">
        <v>2</v>
      </c>
      <c r="G12409">
        <v>-0.61890938800129569</v>
      </c>
      <c r="H12409">
        <v>-0.97072722811776546</v>
      </c>
      <c r="I12409">
        <v>-0.46304589207184693</v>
      </c>
      <c r="J12409">
        <v>-0.49827855432800683</v>
      </c>
    </row>
    <row r="12410" spans="1:10" x14ac:dyDescent="0.2">
      <c r="A12410">
        <v>35250807</v>
      </c>
      <c r="B12410">
        <v>655</v>
      </c>
      <c r="C12410">
        <v>1</v>
      </c>
      <c r="D12410">
        <v>3</v>
      </c>
      <c r="E12410">
        <v>2</v>
      </c>
      <c r="F12410">
        <v>1</v>
      </c>
      <c r="G12410">
        <v>-1.2475737636081345</v>
      </c>
      <c r="H12410">
        <v>-0.29611756415876983</v>
      </c>
      <c r="I12410">
        <v>-0.46985904927963895</v>
      </c>
      <c r="J12410">
        <v>-0.95320722973733996</v>
      </c>
    </row>
    <row r="12411" spans="1:10" x14ac:dyDescent="0.2">
      <c r="A12411">
        <v>35250810</v>
      </c>
      <c r="B12411">
        <v>902</v>
      </c>
      <c r="C12411">
        <v>2</v>
      </c>
      <c r="D12411">
        <v>1</v>
      </c>
      <c r="E12411">
        <v>4</v>
      </c>
      <c r="F12411">
        <v>2</v>
      </c>
      <c r="G12411">
        <v>-0.6027790214202895</v>
      </c>
      <c r="H12411">
        <v>-0.92430011424366765</v>
      </c>
      <c r="I12411">
        <v>0.38397470725628391</v>
      </c>
      <c r="J12411">
        <v>-0.45462772845504928</v>
      </c>
    </row>
    <row r="12412" spans="1:10" x14ac:dyDescent="0.2">
      <c r="A12412">
        <v>35250812</v>
      </c>
      <c r="B12412">
        <v>455</v>
      </c>
      <c r="C12412">
        <v>3</v>
      </c>
      <c r="D12412">
        <v>2</v>
      </c>
      <c r="E12412">
        <v>2</v>
      </c>
      <c r="F12412">
        <v>3</v>
      </c>
      <c r="G12412">
        <v>-0.10434789147703914</v>
      </c>
      <c r="H12412">
        <v>-0.73127112628251623</v>
      </c>
      <c r="I12412">
        <v>-0.35266391533630354</v>
      </c>
      <c r="J12412">
        <v>-7.8633664032338874E-2</v>
      </c>
    </row>
    <row r="12413" spans="1:10" x14ac:dyDescent="0.2">
      <c r="A12413">
        <v>35250813</v>
      </c>
      <c r="B12413">
        <v>508</v>
      </c>
      <c r="C12413">
        <v>2</v>
      </c>
      <c r="D12413">
        <v>2</v>
      </c>
      <c r="E12413">
        <v>2</v>
      </c>
      <c r="F12413">
        <v>3</v>
      </c>
      <c r="G12413">
        <v>-0.41115267064439803</v>
      </c>
      <c r="H12413">
        <v>-0.52831789073184121</v>
      </c>
      <c r="I12413">
        <v>-0.46754746346257336</v>
      </c>
      <c r="J12413">
        <v>-0.36960279765286697</v>
      </c>
    </row>
    <row r="12414" spans="1:10" x14ac:dyDescent="0.2">
      <c r="A12414">
        <v>35250814</v>
      </c>
      <c r="B12414">
        <v>534</v>
      </c>
      <c r="C12414">
        <v>3</v>
      </c>
      <c r="D12414">
        <v>2</v>
      </c>
      <c r="E12414">
        <v>1</v>
      </c>
      <c r="F12414">
        <v>2</v>
      </c>
      <c r="G12414">
        <v>-0.39908315122613047</v>
      </c>
      <c r="H12414">
        <v>-0.54392467537058853</v>
      </c>
      <c r="I12414">
        <v>-0.77292308338030136</v>
      </c>
      <c r="J12414">
        <v>-0.6618940015012722</v>
      </c>
    </row>
    <row r="12415" spans="1:10" x14ac:dyDescent="0.2">
      <c r="A12415">
        <v>35250815</v>
      </c>
      <c r="B12415">
        <v>1415</v>
      </c>
      <c r="C12415">
        <v>3</v>
      </c>
      <c r="D12415">
        <v>1</v>
      </c>
      <c r="E12415">
        <v>3</v>
      </c>
      <c r="F12415">
        <v>2</v>
      </c>
      <c r="G12415">
        <v>-0.14110685001753759</v>
      </c>
      <c r="H12415">
        <v>-0.82452858776045634</v>
      </c>
      <c r="I12415">
        <v>-1.1134915404702496E-2</v>
      </c>
      <c r="J12415">
        <v>-0.49677739713859376</v>
      </c>
    </row>
    <row r="12416" spans="1:10" x14ac:dyDescent="0.2">
      <c r="A12416">
        <v>35250826</v>
      </c>
      <c r="B12416">
        <v>835</v>
      </c>
      <c r="C12416">
        <v>2</v>
      </c>
      <c r="D12416">
        <v>2</v>
      </c>
      <c r="E12416">
        <v>1</v>
      </c>
      <c r="F12416">
        <v>1</v>
      </c>
      <c r="G12416">
        <v>-0.70272030075836556</v>
      </c>
      <c r="H12416">
        <v>-0.44916132287714899</v>
      </c>
      <c r="I12416">
        <v>-0.87052324685576232</v>
      </c>
      <c r="J12416">
        <v>-0.9191014745768199</v>
      </c>
    </row>
    <row r="12417" spans="1:10" x14ac:dyDescent="0.2">
      <c r="A12417">
        <v>35250827</v>
      </c>
      <c r="B12417">
        <v>354</v>
      </c>
      <c r="C12417">
        <v>2</v>
      </c>
      <c r="D12417">
        <v>4</v>
      </c>
      <c r="E12417">
        <v>3</v>
      </c>
      <c r="F12417">
        <v>1</v>
      </c>
      <c r="G12417">
        <v>-0.41647393176966846</v>
      </c>
      <c r="H12417">
        <v>0.10528250762382049</v>
      </c>
      <c r="I12417">
        <v>-3.4806610699103173E-2</v>
      </c>
      <c r="J12417">
        <v>-1.1700701074713729</v>
      </c>
    </row>
    <row r="12418" spans="1:10" x14ac:dyDescent="0.2">
      <c r="A12418">
        <v>35250828</v>
      </c>
      <c r="B12418">
        <v>349</v>
      </c>
      <c r="C12418">
        <v>3</v>
      </c>
      <c r="D12418">
        <v>2</v>
      </c>
      <c r="E12418">
        <v>2</v>
      </c>
      <c r="F12418">
        <v>1</v>
      </c>
      <c r="G12418">
        <v>-0.20779610118406505</v>
      </c>
      <c r="H12418">
        <v>-0.49043277088094223</v>
      </c>
      <c r="I12418">
        <v>-0.4337849076225006</v>
      </c>
      <c r="J12418">
        <v>-1.1368156488063792</v>
      </c>
    </row>
    <row r="12419" spans="1:10" x14ac:dyDescent="0.2">
      <c r="A12419">
        <v>35250829</v>
      </c>
      <c r="B12419">
        <v>515</v>
      </c>
      <c r="C12419">
        <v>5</v>
      </c>
      <c r="D12419">
        <v>4</v>
      </c>
      <c r="E12419">
        <v>4</v>
      </c>
      <c r="F12419">
        <v>1</v>
      </c>
      <c r="G12419">
        <v>0.93341231653942891</v>
      </c>
      <c r="H12419">
        <v>-1.3661510108421426E-2</v>
      </c>
      <c r="I12419">
        <v>0.11579275175096043</v>
      </c>
      <c r="J12419">
        <v>-1.566366127470781</v>
      </c>
    </row>
    <row r="12420" spans="1:10" x14ac:dyDescent="0.2">
      <c r="A12420">
        <v>35250830</v>
      </c>
      <c r="B12420">
        <v>501</v>
      </c>
      <c r="C12420">
        <v>4</v>
      </c>
      <c r="D12420">
        <v>4</v>
      </c>
      <c r="E12420">
        <v>3</v>
      </c>
      <c r="F12420">
        <v>2</v>
      </c>
      <c r="G12420">
        <v>0.65658168998345356</v>
      </c>
      <c r="H12420">
        <v>0.5176502980812494</v>
      </c>
      <c r="I12420">
        <v>-0.16565476817725372</v>
      </c>
      <c r="J12420">
        <v>-0.6462602057000999</v>
      </c>
    </row>
    <row r="12421" spans="1:10" x14ac:dyDescent="0.2">
      <c r="A12421">
        <v>35250831</v>
      </c>
      <c r="B12421">
        <v>1410</v>
      </c>
      <c r="C12421">
        <v>5</v>
      </c>
      <c r="D12421">
        <v>4</v>
      </c>
      <c r="E12421">
        <v>5</v>
      </c>
      <c r="F12421">
        <v>2</v>
      </c>
      <c r="G12421">
        <v>2.2426236260085903</v>
      </c>
      <c r="H12421">
        <v>0.14521044400403532</v>
      </c>
      <c r="I12421">
        <v>3.8826950829096818</v>
      </c>
      <c r="J12421">
        <v>-0.4899644613941927</v>
      </c>
    </row>
    <row r="12422" spans="1:10" x14ac:dyDescent="0.2">
      <c r="A12422">
        <v>35250832</v>
      </c>
      <c r="B12422">
        <v>677</v>
      </c>
      <c r="C12422">
        <v>5</v>
      </c>
      <c r="D12422">
        <v>5</v>
      </c>
      <c r="E12422">
        <v>5</v>
      </c>
      <c r="F12422">
        <v>2</v>
      </c>
      <c r="G12422">
        <v>2.7575544630843467</v>
      </c>
      <c r="H12422">
        <v>1.1491941809821524</v>
      </c>
      <c r="I12422">
        <v>5.3218290437125511</v>
      </c>
      <c r="J12422">
        <v>-0.43752719953115016</v>
      </c>
    </row>
    <row r="12423" spans="1:10" x14ac:dyDescent="0.2">
      <c r="A12423">
        <v>35250833</v>
      </c>
      <c r="B12423">
        <v>344</v>
      </c>
      <c r="C12423">
        <v>4</v>
      </c>
      <c r="D12423">
        <v>1</v>
      </c>
      <c r="E12423">
        <v>4</v>
      </c>
      <c r="F12423">
        <v>2</v>
      </c>
      <c r="G12423">
        <v>0.21965104468343219</v>
      </c>
      <c r="H12423">
        <v>-0.9997869065550925</v>
      </c>
      <c r="I12423">
        <v>0.17370213861674239</v>
      </c>
      <c r="J12423">
        <v>-0.6224246512053826</v>
      </c>
    </row>
    <row r="12424" spans="1:10" x14ac:dyDescent="0.2">
      <c r="A12424">
        <v>35250834</v>
      </c>
      <c r="B12424">
        <v>409</v>
      </c>
      <c r="C12424">
        <v>3</v>
      </c>
      <c r="D12424">
        <v>1</v>
      </c>
      <c r="E12424">
        <v>3</v>
      </c>
      <c r="F12424">
        <v>3</v>
      </c>
      <c r="G12424">
        <v>-6.0967449491433928E-2</v>
      </c>
      <c r="H12424">
        <v>-1.1435998336566389</v>
      </c>
      <c r="I12424">
        <v>-6.7483993555343819E-3</v>
      </c>
      <c r="J12424">
        <v>-0.35241548994977812</v>
      </c>
    </row>
    <row r="12425" spans="1:10" x14ac:dyDescent="0.2">
      <c r="A12425">
        <v>35250835</v>
      </c>
      <c r="B12425">
        <v>432</v>
      </c>
      <c r="C12425">
        <v>4</v>
      </c>
      <c r="D12425">
        <v>3</v>
      </c>
      <c r="E12425">
        <v>4</v>
      </c>
      <c r="F12425">
        <v>1</v>
      </c>
      <c r="G12425">
        <v>0.21960368765348612</v>
      </c>
      <c r="H12425">
        <v>-0.37316424873782977</v>
      </c>
      <c r="I12425">
        <v>0.2246061966491959</v>
      </c>
      <c r="J12425">
        <v>-1.0620919504132202</v>
      </c>
    </row>
    <row r="12426" spans="1:10" x14ac:dyDescent="0.2">
      <c r="A12426">
        <v>35250836</v>
      </c>
      <c r="B12426">
        <v>459</v>
      </c>
      <c r="C12426">
        <v>3</v>
      </c>
      <c r="D12426">
        <v>2</v>
      </c>
      <c r="E12426">
        <v>2</v>
      </c>
      <c r="F12426">
        <v>1</v>
      </c>
      <c r="G12426">
        <v>-9.671594699655936E-2</v>
      </c>
      <c r="H12426">
        <v>-0.53818396824220305</v>
      </c>
      <c r="I12426">
        <v>-0.37573632263067558</v>
      </c>
      <c r="J12426">
        <v>-1.0860166232286441</v>
      </c>
    </row>
    <row r="12427" spans="1:10" x14ac:dyDescent="0.2">
      <c r="A12427">
        <v>35250843</v>
      </c>
      <c r="B12427">
        <v>1166</v>
      </c>
      <c r="C12427">
        <v>1</v>
      </c>
      <c r="D12427">
        <v>5</v>
      </c>
      <c r="E12427">
        <v>2</v>
      </c>
      <c r="F12427">
        <v>4</v>
      </c>
      <c r="G12427">
        <v>-0.93649680811371572</v>
      </c>
      <c r="H12427">
        <v>0.80746829305059353</v>
      </c>
      <c r="I12427">
        <v>-0.68623348460692868</v>
      </c>
      <c r="J12427">
        <v>0.67778407247739503</v>
      </c>
    </row>
    <row r="12428" spans="1:10" x14ac:dyDescent="0.2">
      <c r="A12428">
        <v>35250845</v>
      </c>
      <c r="B12428">
        <v>1705</v>
      </c>
      <c r="C12428">
        <v>5</v>
      </c>
      <c r="D12428">
        <v>5</v>
      </c>
      <c r="E12428">
        <v>4</v>
      </c>
      <c r="F12428">
        <v>1</v>
      </c>
      <c r="G12428">
        <v>1.8212725788023523</v>
      </c>
      <c r="H12428">
        <v>2.9699735373008673</v>
      </c>
      <c r="I12428">
        <v>0.28235410950645706</v>
      </c>
      <c r="J12428">
        <v>-0.71405612196535206</v>
      </c>
    </row>
    <row r="12429" spans="1:10" x14ac:dyDescent="0.2">
      <c r="A12429">
        <v>35250846</v>
      </c>
      <c r="B12429">
        <v>963</v>
      </c>
      <c r="C12429">
        <v>5</v>
      </c>
      <c r="D12429">
        <v>5</v>
      </c>
      <c r="E12429">
        <v>5</v>
      </c>
      <c r="F12429">
        <v>3</v>
      </c>
      <c r="G12429">
        <v>3.178102117220448</v>
      </c>
      <c r="H12429">
        <v>0.91581805510232206</v>
      </c>
      <c r="I12429">
        <v>3.6729814173826663</v>
      </c>
      <c r="J12429">
        <v>-0.17073210625482316</v>
      </c>
    </row>
    <row r="12430" spans="1:10" x14ac:dyDescent="0.2">
      <c r="A12430">
        <v>35250847</v>
      </c>
      <c r="B12430">
        <v>1252</v>
      </c>
      <c r="C12430">
        <v>3</v>
      </c>
      <c r="D12430">
        <v>5</v>
      </c>
      <c r="E12430">
        <v>3</v>
      </c>
      <c r="F12430">
        <v>5</v>
      </c>
      <c r="G12430">
        <v>-4.6008839587171939E-2</v>
      </c>
      <c r="H12430">
        <v>5.3956452983354373</v>
      </c>
      <c r="I12430">
        <v>1.4578997890832834E-3</v>
      </c>
      <c r="J12430">
        <v>2.831340664156099</v>
      </c>
    </row>
    <row r="12431" spans="1:10" x14ac:dyDescent="0.2">
      <c r="A12431">
        <v>35250848</v>
      </c>
      <c r="B12431">
        <v>1107</v>
      </c>
      <c r="C12431">
        <v>5</v>
      </c>
      <c r="D12431">
        <v>4</v>
      </c>
      <c r="E12431">
        <v>5</v>
      </c>
      <c r="F12431">
        <v>4</v>
      </c>
      <c r="G12431">
        <v>1.4080845956399242</v>
      </c>
      <c r="H12431">
        <v>0.32041801142536397</v>
      </c>
      <c r="I12431">
        <v>0.69317834932014655</v>
      </c>
      <c r="J12431">
        <v>0.26567179287821319</v>
      </c>
    </row>
    <row r="12432" spans="1:10" x14ac:dyDescent="0.2">
      <c r="A12432">
        <v>35250849</v>
      </c>
      <c r="B12432">
        <v>1139</v>
      </c>
      <c r="C12432">
        <v>2</v>
      </c>
      <c r="D12432">
        <v>2</v>
      </c>
      <c r="E12432">
        <v>2</v>
      </c>
      <c r="F12432">
        <v>4</v>
      </c>
      <c r="G12432">
        <v>-0.64399704178102546</v>
      </c>
      <c r="H12432">
        <v>-0.68132097150035331</v>
      </c>
      <c r="I12432">
        <v>-0.54012317504862029</v>
      </c>
      <c r="J12432">
        <v>-6.2083714441703491E-2</v>
      </c>
    </row>
    <row r="12433" spans="1:10" x14ac:dyDescent="0.2">
      <c r="A12433">
        <v>35250850</v>
      </c>
      <c r="B12433">
        <v>1060</v>
      </c>
      <c r="C12433">
        <v>5</v>
      </c>
      <c r="D12433">
        <v>4</v>
      </c>
      <c r="E12433">
        <v>3</v>
      </c>
      <c r="F12433">
        <v>3</v>
      </c>
      <c r="G12433">
        <v>1.3663737255187289</v>
      </c>
      <c r="H12433">
        <v>0.3519053953460522</v>
      </c>
      <c r="I12433">
        <v>7.8784410512964323E-3</v>
      </c>
      <c r="J12433">
        <v>-0.17693216855574848</v>
      </c>
    </row>
    <row r="12434" spans="1:10" x14ac:dyDescent="0.2">
      <c r="A12434">
        <v>35250851</v>
      </c>
      <c r="B12434">
        <v>2623</v>
      </c>
      <c r="C12434">
        <v>5</v>
      </c>
      <c r="D12434">
        <v>5</v>
      </c>
      <c r="E12434">
        <v>4</v>
      </c>
      <c r="F12434">
        <v>5</v>
      </c>
      <c r="G12434">
        <v>0.88111767345396519</v>
      </c>
      <c r="H12434">
        <v>2.3783001837917199</v>
      </c>
      <c r="I12434">
        <v>0.12642050781350483</v>
      </c>
      <c r="J12434">
        <v>1.6293208695626229</v>
      </c>
    </row>
    <row r="12435" spans="1:10" x14ac:dyDescent="0.2">
      <c r="A12435">
        <v>35250852</v>
      </c>
      <c r="B12435">
        <v>2010</v>
      </c>
      <c r="C12435">
        <v>5</v>
      </c>
      <c r="D12435">
        <v>5</v>
      </c>
      <c r="E12435">
        <v>2</v>
      </c>
      <c r="F12435">
        <v>5</v>
      </c>
      <c r="G12435">
        <v>1.4630320293261454</v>
      </c>
      <c r="H12435">
        <v>1.7306832291683887</v>
      </c>
      <c r="I12435">
        <v>-0.5237000369226259</v>
      </c>
      <c r="J12435">
        <v>1.5394123536969404</v>
      </c>
    </row>
    <row r="12436" spans="1:10" x14ac:dyDescent="0.2">
      <c r="A12436">
        <v>35250853</v>
      </c>
      <c r="B12436">
        <v>1275</v>
      </c>
      <c r="C12436">
        <v>4</v>
      </c>
      <c r="D12436">
        <v>5</v>
      </c>
      <c r="E12436">
        <v>2</v>
      </c>
      <c r="F12436">
        <v>5</v>
      </c>
      <c r="G12436">
        <v>1.4606513020061773E-3</v>
      </c>
      <c r="H12436">
        <v>4.1102112534142679</v>
      </c>
      <c r="I12436">
        <v>-0.63133906766633863</v>
      </c>
      <c r="J12436">
        <v>2.8315348514077661</v>
      </c>
    </row>
    <row r="12437" spans="1:10" x14ac:dyDescent="0.2">
      <c r="A12437">
        <v>35250854</v>
      </c>
      <c r="B12437">
        <v>1200</v>
      </c>
      <c r="C12437">
        <v>5</v>
      </c>
      <c r="D12437">
        <v>5</v>
      </c>
      <c r="E12437">
        <v>1</v>
      </c>
      <c r="F12437">
        <v>5</v>
      </c>
      <c r="G12437">
        <v>2.4116053033971467</v>
      </c>
      <c r="H12437">
        <v>1.989546546320152</v>
      </c>
      <c r="I12437">
        <v>-1.1283767804211031</v>
      </c>
      <c r="J12437">
        <v>1.5240160761931021</v>
      </c>
    </row>
    <row r="12438" spans="1:10" x14ac:dyDescent="0.2">
      <c r="A12438">
        <v>35250855</v>
      </c>
      <c r="B12438">
        <v>1311</v>
      </c>
      <c r="C12438">
        <v>5</v>
      </c>
      <c r="D12438">
        <v>5</v>
      </c>
      <c r="E12438">
        <v>1</v>
      </c>
      <c r="F12438">
        <v>5</v>
      </c>
      <c r="G12438">
        <v>1.702551334235864</v>
      </c>
      <c r="H12438">
        <v>2.1004612747342586</v>
      </c>
      <c r="I12438">
        <v>-1.1406866587753184</v>
      </c>
      <c r="J12438">
        <v>3.2184614112422318</v>
      </c>
    </row>
    <row r="12439" spans="1:10" x14ac:dyDescent="0.2">
      <c r="A12439">
        <v>35250857</v>
      </c>
      <c r="B12439">
        <v>637</v>
      </c>
      <c r="C12439">
        <v>3</v>
      </c>
      <c r="D12439">
        <v>3</v>
      </c>
      <c r="E12439">
        <v>2</v>
      </c>
      <c r="F12439">
        <v>4</v>
      </c>
      <c r="G12439">
        <v>-0.33804422491252517</v>
      </c>
      <c r="H12439">
        <v>-0.19883786987826318</v>
      </c>
      <c r="I12439">
        <v>-0.62325828557055418</v>
      </c>
      <c r="J12439">
        <v>8.6134679702462191E-2</v>
      </c>
    </row>
    <row r="12440" spans="1:10" x14ac:dyDescent="0.2">
      <c r="A12440">
        <v>35250859</v>
      </c>
      <c r="B12440">
        <v>628</v>
      </c>
      <c r="C12440">
        <v>1</v>
      </c>
      <c r="D12440">
        <v>2</v>
      </c>
      <c r="E12440">
        <v>1</v>
      </c>
      <c r="F12440">
        <v>4</v>
      </c>
      <c r="G12440">
        <v>-1.2688129209458585</v>
      </c>
      <c r="H12440">
        <v>-0.57010668914177676</v>
      </c>
      <c r="I12440">
        <v>-0.92223694776900955</v>
      </c>
      <c r="J12440">
        <v>0.43935552450345683</v>
      </c>
    </row>
    <row r="12441" spans="1:10" x14ac:dyDescent="0.2">
      <c r="A12441">
        <v>35250860</v>
      </c>
      <c r="B12441">
        <v>1811</v>
      </c>
      <c r="C12441">
        <v>1</v>
      </c>
      <c r="D12441">
        <v>5</v>
      </c>
      <c r="E12441">
        <v>2</v>
      </c>
      <c r="F12441">
        <v>4</v>
      </c>
      <c r="G12441">
        <v>-0.82784009642711909</v>
      </c>
      <c r="H12441">
        <v>0.88953885026231583</v>
      </c>
      <c r="I12441">
        <v>-0.3370152546969879</v>
      </c>
      <c r="J12441">
        <v>0.5465986215726758</v>
      </c>
    </row>
    <row r="12442" spans="1:10" x14ac:dyDescent="0.2">
      <c r="A12442">
        <v>35250861</v>
      </c>
      <c r="B12442">
        <v>499</v>
      </c>
      <c r="C12442">
        <v>1</v>
      </c>
      <c r="D12442">
        <v>4</v>
      </c>
      <c r="E12442">
        <v>1</v>
      </c>
      <c r="F12442">
        <v>4</v>
      </c>
      <c r="G12442">
        <v>-1.5022738392803994</v>
      </c>
      <c r="H12442">
        <v>-1.3536184122119724E-2</v>
      </c>
      <c r="I12442">
        <v>-0.98074399371237209</v>
      </c>
      <c r="J12442">
        <v>0.59968236044208778</v>
      </c>
    </row>
    <row r="12443" spans="1:10" x14ac:dyDescent="0.2">
      <c r="A12443">
        <v>35250862</v>
      </c>
      <c r="B12443">
        <v>545</v>
      </c>
      <c r="C12443">
        <v>2</v>
      </c>
      <c r="D12443">
        <v>1</v>
      </c>
      <c r="E12443">
        <v>3</v>
      </c>
      <c r="F12443">
        <v>1</v>
      </c>
      <c r="G12443">
        <v>-0.66056829606934397</v>
      </c>
      <c r="H12443">
        <v>-0.80349362580860872</v>
      </c>
      <c r="I12443">
        <v>-9.2708662971657252E-2</v>
      </c>
      <c r="J12443">
        <v>-0.74964204965875458</v>
      </c>
    </row>
    <row r="12444" spans="1:10" x14ac:dyDescent="0.2">
      <c r="A12444">
        <v>35250863</v>
      </c>
      <c r="B12444">
        <v>582</v>
      </c>
      <c r="C12444">
        <v>4</v>
      </c>
      <c r="D12444">
        <v>1</v>
      </c>
      <c r="E12444">
        <v>4</v>
      </c>
      <c r="F12444">
        <v>1</v>
      </c>
      <c r="G12444">
        <v>0.55523775573545864</v>
      </c>
      <c r="H12444">
        <v>-0.91561232057188524</v>
      </c>
      <c r="I12444">
        <v>0.40425655137987399</v>
      </c>
      <c r="J12444">
        <v>-0.73393270006070832</v>
      </c>
    </row>
    <row r="12445" spans="1:10" x14ac:dyDescent="0.2">
      <c r="A12445">
        <v>35250864</v>
      </c>
      <c r="B12445">
        <v>542</v>
      </c>
      <c r="C12445">
        <v>3</v>
      </c>
      <c r="D12445">
        <v>2</v>
      </c>
      <c r="E12445">
        <v>3</v>
      </c>
      <c r="F12445">
        <v>1</v>
      </c>
      <c r="G12445">
        <v>-6.0323854023473379E-2</v>
      </c>
      <c r="H12445">
        <v>-0.55649988436688835</v>
      </c>
      <c r="I12445">
        <v>-0.2928209732807055</v>
      </c>
      <c r="J12445">
        <v>-0.75698937511208297</v>
      </c>
    </row>
    <row r="12446" spans="1:10" x14ac:dyDescent="0.2">
      <c r="A12446">
        <v>35250865</v>
      </c>
      <c r="B12446">
        <v>459</v>
      </c>
      <c r="C12446">
        <v>2</v>
      </c>
      <c r="D12446">
        <v>2</v>
      </c>
      <c r="E12446">
        <v>2</v>
      </c>
      <c r="F12446">
        <v>2</v>
      </c>
      <c r="G12446">
        <v>-0.6406792453695358</v>
      </c>
      <c r="H12446">
        <v>-0.54058749815551543</v>
      </c>
      <c r="I12446">
        <v>-0.42118353405302389</v>
      </c>
      <c r="J12446">
        <v>-0.68889968423540815</v>
      </c>
    </row>
    <row r="12447" spans="1:10" x14ac:dyDescent="0.2">
      <c r="A12447">
        <v>35250866</v>
      </c>
      <c r="B12447">
        <v>571</v>
      </c>
      <c r="C12447">
        <v>2</v>
      </c>
      <c r="D12447">
        <v>1</v>
      </c>
      <c r="E12447">
        <v>2</v>
      </c>
      <c r="F12447">
        <v>2</v>
      </c>
      <c r="G12447">
        <v>-0.68627172418968385</v>
      </c>
      <c r="H12447">
        <v>-0.87155867525792652</v>
      </c>
      <c r="I12447">
        <v>-0.60990418915047451</v>
      </c>
      <c r="J12447">
        <v>-0.54397432219077058</v>
      </c>
    </row>
    <row r="12448" spans="1:10" x14ac:dyDescent="0.2">
      <c r="A12448">
        <v>35250867</v>
      </c>
      <c r="B12448">
        <v>513</v>
      </c>
      <c r="C12448">
        <v>2</v>
      </c>
      <c r="D12448">
        <v>1</v>
      </c>
      <c r="E12448">
        <v>2</v>
      </c>
      <c r="F12448">
        <v>2</v>
      </c>
      <c r="G12448">
        <v>-0.75523620055627316</v>
      </c>
      <c r="H12448">
        <v>-1.0166729033529687</v>
      </c>
      <c r="I12448">
        <v>-0.32656093702265188</v>
      </c>
      <c r="J12448">
        <v>-0.47256083824577666</v>
      </c>
    </row>
    <row r="12449" spans="1:10" x14ac:dyDescent="0.2">
      <c r="A12449">
        <v>35250868</v>
      </c>
      <c r="B12449">
        <v>419</v>
      </c>
      <c r="C12449">
        <v>2</v>
      </c>
      <c r="D12449">
        <v>1</v>
      </c>
      <c r="E12449">
        <v>2</v>
      </c>
      <c r="F12449">
        <v>2</v>
      </c>
      <c r="G12449">
        <v>-0.61395134205394797</v>
      </c>
      <c r="H12449">
        <v>-1.0516341811296823</v>
      </c>
      <c r="I12449">
        <v>-0.40185495564136153</v>
      </c>
      <c r="J12449">
        <v>-0.69724935850183212</v>
      </c>
    </row>
    <row r="12450" spans="1:10" x14ac:dyDescent="0.2">
      <c r="A12450">
        <v>35250869</v>
      </c>
      <c r="B12450">
        <v>539</v>
      </c>
      <c r="C12450">
        <v>1</v>
      </c>
      <c r="D12450">
        <v>2</v>
      </c>
      <c r="E12450">
        <v>3</v>
      </c>
      <c r="F12450">
        <v>2</v>
      </c>
      <c r="G12450">
        <v>-1.1143311415123682</v>
      </c>
      <c r="H12450">
        <v>-0.66522821156969525</v>
      </c>
      <c r="I12450">
        <v>-0.31115825198165603</v>
      </c>
      <c r="J12450">
        <v>-0.51920993071807986</v>
      </c>
    </row>
    <row r="12451" spans="1:10" x14ac:dyDescent="0.2">
      <c r="A12451">
        <v>35250870</v>
      </c>
      <c r="B12451">
        <v>784</v>
      </c>
      <c r="C12451">
        <v>1</v>
      </c>
      <c r="D12451">
        <v>2</v>
      </c>
      <c r="E12451">
        <v>3</v>
      </c>
      <c r="F12451">
        <v>2</v>
      </c>
      <c r="G12451">
        <v>-0.90015671209801362</v>
      </c>
      <c r="H12451">
        <v>-0.47856030716051046</v>
      </c>
      <c r="I12451">
        <v>-3.2382997129009272E-2</v>
      </c>
      <c r="J12451">
        <v>-0.51675580448055503</v>
      </c>
    </row>
    <row r="12452" spans="1:10" x14ac:dyDescent="0.2">
      <c r="A12452">
        <v>35250871</v>
      </c>
      <c r="B12452">
        <v>558</v>
      </c>
      <c r="C12452">
        <v>2</v>
      </c>
      <c r="D12452">
        <v>1</v>
      </c>
      <c r="E12452">
        <v>3</v>
      </c>
      <c r="F12452">
        <v>3</v>
      </c>
      <c r="G12452">
        <v>-0.65886682297384014</v>
      </c>
      <c r="H12452">
        <v>-1.230881017250558</v>
      </c>
      <c r="I12452">
        <v>-0.19335902407383682</v>
      </c>
      <c r="J12452">
        <v>-0.39565616554964633</v>
      </c>
    </row>
    <row r="12453" spans="1:10" x14ac:dyDescent="0.2">
      <c r="A12453">
        <v>35250872</v>
      </c>
      <c r="B12453">
        <v>700</v>
      </c>
      <c r="C12453">
        <v>1</v>
      </c>
      <c r="D12453">
        <v>1</v>
      </c>
      <c r="E12453">
        <v>2</v>
      </c>
      <c r="F12453">
        <v>2</v>
      </c>
      <c r="G12453">
        <v>-0.87940696267463803</v>
      </c>
      <c r="H12453">
        <v>-0.99149336766363472</v>
      </c>
      <c r="I12453">
        <v>-0.39973339661259533</v>
      </c>
      <c r="J12453">
        <v>-0.47817641507909725</v>
      </c>
    </row>
    <row r="12454" spans="1:10" x14ac:dyDescent="0.2">
      <c r="A12454">
        <v>35250873</v>
      </c>
      <c r="B12454">
        <v>691</v>
      </c>
      <c r="C12454">
        <v>2</v>
      </c>
      <c r="D12454">
        <v>1</v>
      </c>
      <c r="E12454">
        <v>2</v>
      </c>
      <c r="F12454">
        <v>2</v>
      </c>
      <c r="G12454">
        <v>-0.64690952348154285</v>
      </c>
      <c r="H12454">
        <v>-0.89805413075104423</v>
      </c>
      <c r="I12454">
        <v>-0.42602272760656695</v>
      </c>
      <c r="J12454">
        <v>-0.47131519627019935</v>
      </c>
    </row>
    <row r="12455" spans="1:10" x14ac:dyDescent="0.2">
      <c r="A12455">
        <v>35250874</v>
      </c>
      <c r="B12455">
        <v>702</v>
      </c>
      <c r="C12455">
        <v>1</v>
      </c>
      <c r="D12455">
        <v>2</v>
      </c>
      <c r="E12455">
        <v>2</v>
      </c>
      <c r="F12455">
        <v>1</v>
      </c>
      <c r="G12455">
        <v>-0.84350087903100823</v>
      </c>
      <c r="H12455">
        <v>-0.59377206272091398</v>
      </c>
      <c r="I12455">
        <v>-0.41761068013350311</v>
      </c>
      <c r="J12455">
        <v>-1.1496415378469971</v>
      </c>
    </row>
    <row r="12456" spans="1:10" x14ac:dyDescent="0.2">
      <c r="A12456">
        <v>35250875</v>
      </c>
      <c r="B12456">
        <v>715</v>
      </c>
      <c r="C12456">
        <v>1</v>
      </c>
      <c r="D12456">
        <v>2</v>
      </c>
      <c r="E12456">
        <v>2</v>
      </c>
      <c r="F12456">
        <v>2</v>
      </c>
      <c r="G12456">
        <v>-0.79081884914502776</v>
      </c>
      <c r="H12456">
        <v>-0.74226751559224358</v>
      </c>
      <c r="I12456">
        <v>-0.56818924816640048</v>
      </c>
      <c r="J12456">
        <v>-0.65600831603981602</v>
      </c>
    </row>
    <row r="12457" spans="1:10" x14ac:dyDescent="0.2">
      <c r="A12457">
        <v>35250876</v>
      </c>
      <c r="B12457">
        <v>453</v>
      </c>
      <c r="C12457">
        <v>1</v>
      </c>
      <c r="D12457">
        <v>1</v>
      </c>
      <c r="E12457">
        <v>2</v>
      </c>
      <c r="F12457">
        <v>2</v>
      </c>
      <c r="G12457">
        <v>-0.79966532135207469</v>
      </c>
      <c r="H12457">
        <v>-0.94158468749806379</v>
      </c>
      <c r="I12457">
        <v>-0.37196581287995695</v>
      </c>
      <c r="J12457">
        <v>-0.61049290480181728</v>
      </c>
    </row>
    <row r="12458" spans="1:10" x14ac:dyDescent="0.2">
      <c r="A12458">
        <v>35250877</v>
      </c>
      <c r="B12458">
        <v>614</v>
      </c>
      <c r="C12458">
        <v>3</v>
      </c>
      <c r="D12458">
        <v>1</v>
      </c>
      <c r="E12458">
        <v>5</v>
      </c>
      <c r="F12458">
        <v>3</v>
      </c>
      <c r="G12458">
        <v>-2.8183336533361636E-2</v>
      </c>
      <c r="H12458">
        <v>-1.221476091158316</v>
      </c>
      <c r="I12458">
        <v>0.95452854345292681</v>
      </c>
      <c r="J12458">
        <v>-0.28362369415256178</v>
      </c>
    </row>
    <row r="12459" spans="1:10" x14ac:dyDescent="0.2">
      <c r="A12459">
        <v>35250878</v>
      </c>
      <c r="B12459">
        <v>484</v>
      </c>
      <c r="C12459">
        <v>2</v>
      </c>
      <c r="D12459">
        <v>2</v>
      </c>
      <c r="E12459">
        <v>3</v>
      </c>
      <c r="F12459">
        <v>1</v>
      </c>
      <c r="G12459">
        <v>-0.73300491343470342</v>
      </c>
      <c r="H12459">
        <v>-0.63105976198122848</v>
      </c>
      <c r="I12459">
        <v>-0.13483898423275723</v>
      </c>
      <c r="J12459">
        <v>-1.0570534332350399</v>
      </c>
    </row>
    <row r="12460" spans="1:10" x14ac:dyDescent="0.2">
      <c r="A12460">
        <v>35250879</v>
      </c>
      <c r="B12460">
        <v>733</v>
      </c>
      <c r="C12460">
        <v>4</v>
      </c>
      <c r="D12460">
        <v>2</v>
      </c>
      <c r="E12460">
        <v>3</v>
      </c>
      <c r="F12460">
        <v>2</v>
      </c>
      <c r="G12460">
        <v>0.614897891153799</v>
      </c>
      <c r="H12460">
        <v>-0.62868302043652147</v>
      </c>
      <c r="I12460">
        <v>-0.27887423513865578</v>
      </c>
      <c r="J12460">
        <v>-0.48840348322210653</v>
      </c>
    </row>
    <row r="12461" spans="1:10" x14ac:dyDescent="0.2">
      <c r="A12461">
        <v>35250880</v>
      </c>
      <c r="B12461">
        <v>545</v>
      </c>
      <c r="C12461">
        <v>5</v>
      </c>
      <c r="D12461">
        <v>4</v>
      </c>
      <c r="E12461">
        <v>3</v>
      </c>
      <c r="F12461">
        <v>3</v>
      </c>
      <c r="G12461">
        <v>1.0197403337554671</v>
      </c>
      <c r="H12461">
        <v>0.20156771347724936</v>
      </c>
      <c r="I12461">
        <v>-1.7837392507330387E-2</v>
      </c>
      <c r="J12461">
        <v>-0.32192036710239486</v>
      </c>
    </row>
    <row r="12462" spans="1:10" x14ac:dyDescent="0.2">
      <c r="A12462">
        <v>35250881</v>
      </c>
      <c r="B12462">
        <v>645</v>
      </c>
      <c r="C12462">
        <v>5</v>
      </c>
      <c r="D12462">
        <v>3</v>
      </c>
      <c r="E12462">
        <v>4</v>
      </c>
      <c r="F12462">
        <v>3</v>
      </c>
      <c r="G12462">
        <v>1.7850816917062131</v>
      </c>
      <c r="H12462">
        <v>-6.1752941031306574E-2</v>
      </c>
      <c r="I12462">
        <v>9.6305023413075244E-2</v>
      </c>
      <c r="J12462">
        <v>-0.21418223139173026</v>
      </c>
    </row>
    <row r="12463" spans="1:10" x14ac:dyDescent="0.2">
      <c r="A12463">
        <v>35250882</v>
      </c>
      <c r="B12463">
        <v>844</v>
      </c>
      <c r="C12463">
        <v>2</v>
      </c>
      <c r="D12463">
        <v>2</v>
      </c>
      <c r="E12463">
        <v>2</v>
      </c>
      <c r="F12463">
        <v>3</v>
      </c>
      <c r="G12463">
        <v>-0.51711468029485896</v>
      </c>
      <c r="H12463">
        <v>-0.6285453537319905</v>
      </c>
      <c r="I12463">
        <v>-0.57944957125638796</v>
      </c>
      <c r="J12463">
        <v>-0.33138870944077037</v>
      </c>
    </row>
    <row r="12464" spans="1:10" x14ac:dyDescent="0.2">
      <c r="A12464">
        <v>35250883</v>
      </c>
      <c r="B12464">
        <v>586</v>
      </c>
      <c r="C12464">
        <v>1</v>
      </c>
      <c r="D12464">
        <v>3</v>
      </c>
      <c r="E12464">
        <v>1</v>
      </c>
      <c r="F12464">
        <v>3</v>
      </c>
      <c r="G12464">
        <v>-0.82932696142904894</v>
      </c>
      <c r="H12464">
        <v>-0.38823912151805556</v>
      </c>
      <c r="I12464">
        <v>-1.1558065450062289</v>
      </c>
      <c r="J12464">
        <v>-0.34298547300106075</v>
      </c>
    </row>
    <row r="12465" spans="1:10" x14ac:dyDescent="0.2">
      <c r="A12465">
        <v>35250884</v>
      </c>
      <c r="B12465">
        <v>589</v>
      </c>
      <c r="C12465">
        <v>1</v>
      </c>
      <c r="D12465">
        <v>2</v>
      </c>
      <c r="E12465">
        <v>1</v>
      </c>
      <c r="F12465">
        <v>3</v>
      </c>
      <c r="G12465">
        <v>-1.3182282929739222</v>
      </c>
      <c r="H12465">
        <v>-0.74366936168960796</v>
      </c>
      <c r="I12465">
        <v>-0.9617869465435378</v>
      </c>
      <c r="J12465">
        <v>-0.16347290450245625</v>
      </c>
    </row>
    <row r="12466" spans="1:10" x14ac:dyDescent="0.2">
      <c r="A12466">
        <v>35250885</v>
      </c>
      <c r="B12466">
        <v>569</v>
      </c>
      <c r="C12466">
        <v>1</v>
      </c>
      <c r="D12466">
        <v>1</v>
      </c>
      <c r="E12466">
        <v>1</v>
      </c>
      <c r="F12466">
        <v>3</v>
      </c>
      <c r="G12466">
        <v>-1.2350179023807024</v>
      </c>
      <c r="H12466">
        <v>-0.94125153470666834</v>
      </c>
      <c r="I12466">
        <v>-0.88897519887114096</v>
      </c>
      <c r="J12466">
        <v>-0.11400340475230916</v>
      </c>
    </row>
    <row r="12467" spans="1:10" x14ac:dyDescent="0.2">
      <c r="A12467">
        <v>35250886</v>
      </c>
      <c r="B12467">
        <v>544</v>
      </c>
      <c r="C12467">
        <v>1</v>
      </c>
      <c r="D12467">
        <v>1</v>
      </c>
      <c r="E12467">
        <v>1</v>
      </c>
      <c r="F12467">
        <v>3</v>
      </c>
      <c r="G12467">
        <v>-0.91518750768228763</v>
      </c>
      <c r="H12467">
        <v>-0.78874761052677966</v>
      </c>
      <c r="I12467">
        <v>-1.0919999530458453</v>
      </c>
      <c r="J12467">
        <v>-0.1533872361716436</v>
      </c>
    </row>
    <row r="12468" spans="1:10" x14ac:dyDescent="0.2">
      <c r="A12468">
        <v>35250887</v>
      </c>
      <c r="B12468">
        <v>728</v>
      </c>
      <c r="C12468">
        <v>1</v>
      </c>
      <c r="D12468">
        <v>1</v>
      </c>
      <c r="E12468">
        <v>1</v>
      </c>
      <c r="F12468">
        <v>3</v>
      </c>
      <c r="G12468">
        <v>-1.0358991284677539</v>
      </c>
      <c r="H12468">
        <v>-0.8917244580326259</v>
      </c>
      <c r="I12468">
        <v>-0.97437810827654492</v>
      </c>
      <c r="J12468">
        <v>-0.17904298957763923</v>
      </c>
    </row>
    <row r="12469" spans="1:10" x14ac:dyDescent="0.2">
      <c r="A12469">
        <v>35250888</v>
      </c>
      <c r="B12469">
        <v>527</v>
      </c>
      <c r="C12469">
        <v>1</v>
      </c>
      <c r="D12469">
        <v>1</v>
      </c>
      <c r="E12469">
        <v>2</v>
      </c>
      <c r="F12469">
        <v>3</v>
      </c>
      <c r="G12469">
        <v>-1.0031745090330595</v>
      </c>
      <c r="H12469">
        <v>-1.2379034213342088</v>
      </c>
      <c r="I12469">
        <v>-0.6231176931173702</v>
      </c>
      <c r="J12469">
        <v>-0.30175599938179376</v>
      </c>
    </row>
    <row r="12470" spans="1:10" x14ac:dyDescent="0.2">
      <c r="A12470">
        <v>35250889</v>
      </c>
      <c r="B12470">
        <v>556</v>
      </c>
      <c r="C12470">
        <v>2</v>
      </c>
      <c r="D12470">
        <v>1</v>
      </c>
      <c r="E12470">
        <v>1</v>
      </c>
      <c r="F12470">
        <v>3</v>
      </c>
      <c r="G12470">
        <v>-0.74369135677149045</v>
      </c>
      <c r="H12470">
        <v>-0.86202545083058135</v>
      </c>
      <c r="I12470">
        <v>-0.73223510379016099</v>
      </c>
      <c r="J12470">
        <v>-0.3386824621054722</v>
      </c>
    </row>
    <row r="12471" spans="1:10" x14ac:dyDescent="0.2">
      <c r="A12471">
        <v>35250890</v>
      </c>
      <c r="B12471">
        <v>446</v>
      </c>
      <c r="C12471">
        <v>1</v>
      </c>
      <c r="D12471">
        <v>1</v>
      </c>
      <c r="E12471">
        <v>1</v>
      </c>
      <c r="F12471">
        <v>3</v>
      </c>
      <c r="G12471">
        <v>-1.2393761360531248</v>
      </c>
      <c r="H12471">
        <v>-0.91101550597433612</v>
      </c>
      <c r="I12471">
        <v>-0.90528882371396358</v>
      </c>
      <c r="J12471">
        <v>-0.33612254585111767</v>
      </c>
    </row>
    <row r="12472" spans="1:10" x14ac:dyDescent="0.2">
      <c r="A12472">
        <v>35250891</v>
      </c>
      <c r="B12472">
        <v>504</v>
      </c>
      <c r="C12472">
        <v>1</v>
      </c>
      <c r="D12472">
        <v>1</v>
      </c>
      <c r="E12472">
        <v>1</v>
      </c>
      <c r="F12472">
        <v>3</v>
      </c>
      <c r="G12472">
        <v>-1.4158990286472246</v>
      </c>
      <c r="H12472">
        <v>-1.0614549250039365</v>
      </c>
      <c r="I12472">
        <v>-1.0072927913899998</v>
      </c>
      <c r="J12472">
        <v>-0.26027640381491546</v>
      </c>
    </row>
    <row r="12473" spans="1:10" x14ac:dyDescent="0.2">
      <c r="A12473">
        <v>35250892</v>
      </c>
      <c r="B12473">
        <v>1330</v>
      </c>
      <c r="C12473">
        <v>3</v>
      </c>
      <c r="D12473">
        <v>1</v>
      </c>
      <c r="E12473">
        <v>1</v>
      </c>
      <c r="F12473">
        <v>3</v>
      </c>
      <c r="G12473">
        <v>-0.18964308276090258</v>
      </c>
      <c r="H12473">
        <v>-1.0747746173638248</v>
      </c>
      <c r="I12473">
        <v>-1.001517903798788</v>
      </c>
      <c r="J12473">
        <v>-0.33666501945119542</v>
      </c>
    </row>
    <row r="12474" spans="1:10" x14ac:dyDescent="0.2">
      <c r="A12474">
        <v>35250893</v>
      </c>
      <c r="B12474">
        <v>574</v>
      </c>
      <c r="C12474">
        <v>3</v>
      </c>
      <c r="D12474">
        <v>1</v>
      </c>
      <c r="E12474">
        <v>3</v>
      </c>
      <c r="F12474">
        <v>2</v>
      </c>
      <c r="G12474">
        <v>-0.39568733145968971</v>
      </c>
      <c r="H12474">
        <v>-0.91977008599401899</v>
      </c>
      <c r="I12474">
        <v>-0.19306760497723308</v>
      </c>
      <c r="J12474">
        <v>-0.60819992929574773</v>
      </c>
    </row>
    <row r="12475" spans="1:10" x14ac:dyDescent="0.2">
      <c r="A12475">
        <v>35250894</v>
      </c>
      <c r="B12475">
        <v>504</v>
      </c>
      <c r="C12475">
        <v>2</v>
      </c>
      <c r="D12475">
        <v>1</v>
      </c>
      <c r="E12475">
        <v>3</v>
      </c>
      <c r="F12475">
        <v>1</v>
      </c>
      <c r="G12475">
        <v>-0.46438144046317925</v>
      </c>
      <c r="H12475">
        <v>-0.85993107175806638</v>
      </c>
      <c r="I12475">
        <v>-0.17724022829737457</v>
      </c>
      <c r="J12475">
        <v>-1.0316261055737976</v>
      </c>
    </row>
    <row r="12476" spans="1:10" x14ac:dyDescent="0.2">
      <c r="A12476">
        <v>35250895</v>
      </c>
      <c r="B12476">
        <v>609</v>
      </c>
      <c r="C12476">
        <v>2</v>
      </c>
      <c r="D12476">
        <v>2</v>
      </c>
      <c r="E12476">
        <v>2</v>
      </c>
      <c r="F12476">
        <v>1</v>
      </c>
      <c r="G12476">
        <v>-0.75173637128554349</v>
      </c>
      <c r="H12476">
        <v>-0.76006554859866993</v>
      </c>
      <c r="I12476">
        <v>-0.31813754646430037</v>
      </c>
      <c r="J12476">
        <v>-1.0924101069624015</v>
      </c>
    </row>
    <row r="12477" spans="1:10" x14ac:dyDescent="0.2">
      <c r="A12477">
        <v>35250896</v>
      </c>
      <c r="B12477">
        <v>522</v>
      </c>
      <c r="C12477">
        <v>2</v>
      </c>
      <c r="D12477">
        <v>3</v>
      </c>
      <c r="E12477">
        <v>2</v>
      </c>
      <c r="F12477">
        <v>1</v>
      </c>
      <c r="G12477">
        <v>-0.75512749428639736</v>
      </c>
      <c r="H12477">
        <v>-0.43270227511814852</v>
      </c>
      <c r="I12477">
        <v>-0.48634681201920249</v>
      </c>
      <c r="J12477">
        <v>-1.0191071230289259</v>
      </c>
    </row>
    <row r="12478" spans="1:10" x14ac:dyDescent="0.2">
      <c r="A12478">
        <v>35250897</v>
      </c>
      <c r="B12478">
        <v>562</v>
      </c>
      <c r="C12478">
        <v>1</v>
      </c>
      <c r="D12478">
        <v>1</v>
      </c>
      <c r="E12478">
        <v>3</v>
      </c>
      <c r="F12478">
        <v>1</v>
      </c>
      <c r="G12478">
        <v>-0.79264768008378528</v>
      </c>
      <c r="H12478">
        <v>-1.0329390652171162</v>
      </c>
      <c r="I12478">
        <v>-6.1645346738745638E-2</v>
      </c>
      <c r="J12478">
        <v>-0.79499911649627131</v>
      </c>
    </row>
    <row r="12479" spans="1:10" x14ac:dyDescent="0.2">
      <c r="A12479">
        <v>35250898</v>
      </c>
      <c r="B12479">
        <v>448</v>
      </c>
      <c r="C12479">
        <v>2</v>
      </c>
      <c r="D12479">
        <v>1</v>
      </c>
      <c r="E12479">
        <v>3</v>
      </c>
      <c r="F12479">
        <v>2</v>
      </c>
      <c r="G12479">
        <v>-0.50548239552315066</v>
      </c>
      <c r="H12479">
        <v>-0.82846679236278931</v>
      </c>
      <c r="I12479">
        <v>-0.12912666193528705</v>
      </c>
      <c r="J12479">
        <v>-0.66679986069474961</v>
      </c>
    </row>
    <row r="12480" spans="1:10" x14ac:dyDescent="0.2">
      <c r="A12480">
        <v>35250899</v>
      </c>
      <c r="B12480">
        <v>503</v>
      </c>
      <c r="C12480">
        <v>2</v>
      </c>
      <c r="D12480">
        <v>1</v>
      </c>
      <c r="E12480">
        <v>4</v>
      </c>
      <c r="F12480">
        <v>2</v>
      </c>
      <c r="G12480">
        <v>-0.4980835909809409</v>
      </c>
      <c r="H12480">
        <v>-0.82345532083673756</v>
      </c>
      <c r="I12480">
        <v>5.6547120820093853E-2</v>
      </c>
      <c r="J12480">
        <v>-0.61219313227524186</v>
      </c>
    </row>
    <row r="12481" spans="1:10" x14ac:dyDescent="0.2">
      <c r="A12481">
        <v>35250900</v>
      </c>
      <c r="B12481">
        <v>402</v>
      </c>
      <c r="C12481">
        <v>2</v>
      </c>
      <c r="D12481">
        <v>1</v>
      </c>
      <c r="E12481">
        <v>2</v>
      </c>
      <c r="F12481">
        <v>2</v>
      </c>
      <c r="G12481">
        <v>-0.70675176199743839</v>
      </c>
      <c r="H12481">
        <v>-0.90447969825304264</v>
      </c>
      <c r="I12481">
        <v>-0.35736236271801308</v>
      </c>
      <c r="J12481">
        <v>-0.66238591581971762</v>
      </c>
    </row>
    <row r="12482" spans="1:10" x14ac:dyDescent="0.2">
      <c r="A12482">
        <v>35250901</v>
      </c>
      <c r="B12482">
        <v>553</v>
      </c>
      <c r="C12482">
        <v>1</v>
      </c>
      <c r="D12482">
        <v>2</v>
      </c>
      <c r="E12482">
        <v>2</v>
      </c>
      <c r="F12482">
        <v>1</v>
      </c>
      <c r="G12482">
        <v>-0.97428610471164001</v>
      </c>
      <c r="H12482">
        <v>-0.64156283912758627</v>
      </c>
      <c r="I12482">
        <v>-0.42577132086050967</v>
      </c>
      <c r="J12482">
        <v>-0.75544122900145294</v>
      </c>
    </row>
    <row r="12483" spans="1:10" x14ac:dyDescent="0.2">
      <c r="A12483">
        <v>35250902</v>
      </c>
      <c r="B12483">
        <v>512</v>
      </c>
      <c r="C12483">
        <v>1</v>
      </c>
      <c r="D12483">
        <v>3</v>
      </c>
      <c r="E12483">
        <v>2</v>
      </c>
      <c r="F12483">
        <v>1</v>
      </c>
      <c r="G12483">
        <v>-0.93016099068227631</v>
      </c>
      <c r="H12483">
        <v>-0.24405379984648617</v>
      </c>
      <c r="I12483">
        <v>-0.40704266098503089</v>
      </c>
      <c r="J12483">
        <v>-1.0820423457619519</v>
      </c>
    </row>
    <row r="12484" spans="1:10" x14ac:dyDescent="0.2">
      <c r="A12484">
        <v>35250903</v>
      </c>
      <c r="B12484">
        <v>629</v>
      </c>
      <c r="C12484">
        <v>2</v>
      </c>
      <c r="D12484">
        <v>2</v>
      </c>
      <c r="E12484">
        <v>4</v>
      </c>
      <c r="F12484">
        <v>1</v>
      </c>
      <c r="G12484">
        <v>-0.75005144930588397</v>
      </c>
      <c r="H12484">
        <v>-0.72088494230231925</v>
      </c>
      <c r="I12484">
        <v>0.2076323502585414</v>
      </c>
      <c r="J12484">
        <v>-1.2571989339911824</v>
      </c>
    </row>
    <row r="12485" spans="1:10" x14ac:dyDescent="0.2">
      <c r="A12485">
        <v>35250904</v>
      </c>
      <c r="B12485">
        <v>642</v>
      </c>
      <c r="C12485">
        <v>1</v>
      </c>
      <c r="D12485">
        <v>3</v>
      </c>
      <c r="E12485">
        <v>3</v>
      </c>
      <c r="F12485">
        <v>1</v>
      </c>
      <c r="G12485">
        <v>-1.2864771350359727</v>
      </c>
      <c r="H12485">
        <v>-0.37835889965235603</v>
      </c>
      <c r="I12485">
        <v>-0.30469187199785541</v>
      </c>
      <c r="J12485">
        <v>-1.2646635190252102</v>
      </c>
    </row>
    <row r="12486" spans="1:10" x14ac:dyDescent="0.2">
      <c r="A12486">
        <v>35250905</v>
      </c>
      <c r="B12486">
        <v>535</v>
      </c>
      <c r="C12486">
        <v>3</v>
      </c>
      <c r="D12486">
        <v>1</v>
      </c>
      <c r="E12486">
        <v>4</v>
      </c>
      <c r="F12486">
        <v>1</v>
      </c>
      <c r="G12486">
        <v>-0.37921789611522944</v>
      </c>
      <c r="H12486">
        <v>-0.88024098970745857</v>
      </c>
      <c r="I12486">
        <v>0.15196215880967334</v>
      </c>
      <c r="J12486">
        <v>-0.75044077535979237</v>
      </c>
    </row>
    <row r="12487" spans="1:10" x14ac:dyDescent="0.2">
      <c r="A12487">
        <v>35250906</v>
      </c>
      <c r="B12487">
        <v>627</v>
      </c>
      <c r="C12487">
        <v>2</v>
      </c>
      <c r="D12487">
        <v>1</v>
      </c>
      <c r="E12487">
        <v>4</v>
      </c>
      <c r="F12487">
        <v>1</v>
      </c>
      <c r="G12487">
        <v>-0.65245269739332334</v>
      </c>
      <c r="H12487">
        <v>-0.80239266029885947</v>
      </c>
      <c r="I12487">
        <v>7.0559948396975408E-2</v>
      </c>
      <c r="J12487">
        <v>-0.86162837699495398</v>
      </c>
    </row>
    <row r="12488" spans="1:10" x14ac:dyDescent="0.2">
      <c r="A12488">
        <v>35250907</v>
      </c>
      <c r="B12488">
        <v>490</v>
      </c>
      <c r="C12488">
        <v>2</v>
      </c>
      <c r="D12488">
        <v>1</v>
      </c>
      <c r="E12488">
        <v>3</v>
      </c>
      <c r="F12488">
        <v>2</v>
      </c>
      <c r="G12488">
        <v>-0.47272644406117281</v>
      </c>
      <c r="H12488">
        <v>-0.8538849773202869</v>
      </c>
      <c r="I12488">
        <v>1.3728463795542385E-2</v>
      </c>
      <c r="J12488">
        <v>-0.70487178182890486</v>
      </c>
    </row>
    <row r="12489" spans="1:10" x14ac:dyDescent="0.2">
      <c r="A12489">
        <v>35250908</v>
      </c>
      <c r="B12489">
        <v>564</v>
      </c>
      <c r="C12489">
        <v>2</v>
      </c>
      <c r="D12489">
        <v>2</v>
      </c>
      <c r="E12489">
        <v>4</v>
      </c>
      <c r="F12489">
        <v>2</v>
      </c>
      <c r="G12489">
        <v>-0.59841230496149134</v>
      </c>
      <c r="H12489">
        <v>-0.5578424855450097</v>
      </c>
      <c r="I12489">
        <v>0.35303504174870132</v>
      </c>
      <c r="J12489">
        <v>-0.7044680791193898</v>
      </c>
    </row>
    <row r="12490" spans="1:10" x14ac:dyDescent="0.2">
      <c r="A12490">
        <v>35250909</v>
      </c>
      <c r="B12490">
        <v>980</v>
      </c>
      <c r="C12490">
        <v>1</v>
      </c>
      <c r="D12490">
        <v>2</v>
      </c>
      <c r="E12490">
        <v>1</v>
      </c>
      <c r="F12490">
        <v>5</v>
      </c>
      <c r="G12490">
        <v>-0.9887569246389688</v>
      </c>
      <c r="H12490">
        <v>-0.63986313307449527</v>
      </c>
      <c r="I12490">
        <v>-0.96927825965995651</v>
      </c>
      <c r="J12490">
        <v>0.75011459791053758</v>
      </c>
    </row>
    <row r="12491" spans="1:10" x14ac:dyDescent="0.2">
      <c r="A12491">
        <v>35250910</v>
      </c>
      <c r="B12491">
        <v>1398</v>
      </c>
      <c r="C12491">
        <v>1</v>
      </c>
      <c r="D12491">
        <v>2</v>
      </c>
      <c r="E12491">
        <v>2</v>
      </c>
      <c r="F12491">
        <v>4</v>
      </c>
      <c r="G12491">
        <v>-1.1600731708712342</v>
      </c>
      <c r="H12491">
        <v>-0.49807396347056782</v>
      </c>
      <c r="I12491">
        <v>-0.37531753507544252</v>
      </c>
      <c r="J12491">
        <v>0.31829456565104475</v>
      </c>
    </row>
    <row r="12492" spans="1:10" x14ac:dyDescent="0.2">
      <c r="A12492">
        <v>35250911</v>
      </c>
      <c r="B12492">
        <v>744</v>
      </c>
      <c r="C12492">
        <v>1</v>
      </c>
      <c r="D12492">
        <v>2</v>
      </c>
      <c r="E12492">
        <v>1</v>
      </c>
      <c r="F12492">
        <v>4</v>
      </c>
      <c r="G12492">
        <v>-1.6678108997486574</v>
      </c>
      <c r="H12492">
        <v>-0.75682286370003593</v>
      </c>
      <c r="I12492">
        <v>-0.81150638734633573</v>
      </c>
      <c r="J12492">
        <v>4.1291310474012882E-2</v>
      </c>
    </row>
    <row r="12493" spans="1:10" x14ac:dyDescent="0.2">
      <c r="A12493">
        <v>35250912</v>
      </c>
      <c r="B12493">
        <v>757</v>
      </c>
      <c r="C12493">
        <v>1</v>
      </c>
      <c r="D12493">
        <v>2</v>
      </c>
      <c r="E12493">
        <v>1</v>
      </c>
      <c r="F12493">
        <v>4</v>
      </c>
      <c r="G12493">
        <v>-1.2847726477458878</v>
      </c>
      <c r="H12493">
        <v>-0.71264865171137248</v>
      </c>
      <c r="I12493">
        <v>-0.71067265676604541</v>
      </c>
      <c r="J12493">
        <v>0.30912530542912137</v>
      </c>
    </row>
    <row r="12494" spans="1:10" x14ac:dyDescent="0.2">
      <c r="A12494">
        <v>35250913</v>
      </c>
      <c r="B12494">
        <v>645</v>
      </c>
      <c r="C12494">
        <v>3</v>
      </c>
      <c r="D12494">
        <v>3</v>
      </c>
      <c r="E12494">
        <v>4</v>
      </c>
      <c r="F12494">
        <v>4</v>
      </c>
      <c r="G12494">
        <v>-0.21516570816693401</v>
      </c>
      <c r="H12494">
        <v>-0.30879911716557351</v>
      </c>
      <c r="I12494">
        <v>0.21106550857369435</v>
      </c>
      <c r="J12494">
        <v>0.34379999013915497</v>
      </c>
    </row>
    <row r="12495" spans="1:10" x14ac:dyDescent="0.2">
      <c r="A12495">
        <v>35250914</v>
      </c>
      <c r="B12495">
        <v>478</v>
      </c>
      <c r="C12495">
        <v>2</v>
      </c>
      <c r="D12495">
        <v>4</v>
      </c>
      <c r="E12495">
        <v>5</v>
      </c>
      <c r="F12495">
        <v>3</v>
      </c>
      <c r="G12495">
        <v>-0.62729702713390845</v>
      </c>
      <c r="H12495">
        <v>0.34240469008991509</v>
      </c>
      <c r="I12495">
        <v>1.9713783882701463</v>
      </c>
      <c r="J12495">
        <v>-0.39014685774111413</v>
      </c>
    </row>
    <row r="12496" spans="1:10" x14ac:dyDescent="0.2">
      <c r="A12496">
        <v>35250915</v>
      </c>
      <c r="B12496">
        <v>671</v>
      </c>
      <c r="C12496">
        <v>1</v>
      </c>
      <c r="D12496">
        <v>2</v>
      </c>
      <c r="E12496">
        <v>2</v>
      </c>
      <c r="F12496">
        <v>4</v>
      </c>
      <c r="G12496">
        <v>-1.2406871823198364</v>
      </c>
      <c r="H12496">
        <v>-0.68468653818338243</v>
      </c>
      <c r="I12496">
        <v>-0.52840227234495463</v>
      </c>
      <c r="J12496">
        <v>0.58893886586630129</v>
      </c>
    </row>
    <row r="12497" spans="1:10" x14ac:dyDescent="0.2">
      <c r="A12497">
        <v>35250916</v>
      </c>
      <c r="B12497">
        <v>3858</v>
      </c>
      <c r="C12497">
        <v>2</v>
      </c>
      <c r="D12497">
        <v>3</v>
      </c>
      <c r="E12497">
        <v>1</v>
      </c>
      <c r="F12497">
        <v>5</v>
      </c>
      <c r="G12497">
        <v>-0.58952167590455373</v>
      </c>
      <c r="H12497">
        <v>-7.6441277151942433E-2</v>
      </c>
      <c r="I12497">
        <v>-0.83047560226430672</v>
      </c>
      <c r="J12497">
        <v>0.87526276441222295</v>
      </c>
    </row>
    <row r="12498" spans="1:10" x14ac:dyDescent="0.2">
      <c r="A12498">
        <v>35250918</v>
      </c>
      <c r="B12498">
        <v>1803</v>
      </c>
      <c r="C12498">
        <v>5</v>
      </c>
      <c r="D12498">
        <v>1</v>
      </c>
      <c r="E12498">
        <v>5</v>
      </c>
      <c r="F12498">
        <v>2</v>
      </c>
      <c r="G12498">
        <v>1.5027179039138687</v>
      </c>
      <c r="H12498">
        <v>-0.94195417265456949</v>
      </c>
      <c r="I12498">
        <v>5.6614138201881694</v>
      </c>
      <c r="J12498">
        <v>-0.46673419962281881</v>
      </c>
    </row>
    <row r="12499" spans="1:10" x14ac:dyDescent="0.2">
      <c r="A12499">
        <v>35250919</v>
      </c>
      <c r="B12499">
        <v>711</v>
      </c>
      <c r="C12499">
        <v>2</v>
      </c>
      <c r="D12499">
        <v>1</v>
      </c>
      <c r="E12499">
        <v>3</v>
      </c>
      <c r="F12499">
        <v>1</v>
      </c>
      <c r="G12499">
        <v>-0.6947976062324781</v>
      </c>
      <c r="H12499">
        <v>-0.87408791340800318</v>
      </c>
      <c r="I12499">
        <v>-0.11613168108375586</v>
      </c>
      <c r="J12499">
        <v>-0.73479558743287221</v>
      </c>
    </row>
    <row r="12500" spans="1:10" x14ac:dyDescent="0.2">
      <c r="A12500">
        <v>35250920</v>
      </c>
      <c r="B12500">
        <v>677</v>
      </c>
      <c r="C12500">
        <v>2</v>
      </c>
      <c r="D12500">
        <v>1</v>
      </c>
      <c r="E12500">
        <v>3</v>
      </c>
      <c r="F12500">
        <v>2</v>
      </c>
      <c r="G12500">
        <v>-0.64472984439624259</v>
      </c>
      <c r="H12500">
        <v>-0.96721905383962148</v>
      </c>
      <c r="I12500">
        <v>-3.6292777405808024E-2</v>
      </c>
      <c r="J12500">
        <v>-0.57866029641827388</v>
      </c>
    </row>
    <row r="12501" spans="1:10" x14ac:dyDescent="0.2">
      <c r="A12501">
        <v>35250921</v>
      </c>
      <c r="B12501">
        <v>727</v>
      </c>
      <c r="C12501">
        <v>2</v>
      </c>
      <c r="D12501">
        <v>4</v>
      </c>
      <c r="E12501">
        <v>5</v>
      </c>
      <c r="F12501">
        <v>1</v>
      </c>
      <c r="G12501">
        <v>-0.46637591980270882</v>
      </c>
      <c r="H12501">
        <v>5.4264860772301138E-2</v>
      </c>
      <c r="I12501">
        <v>0.57334450782830848</v>
      </c>
      <c r="J12501">
        <v>-1.3189942231968363</v>
      </c>
    </row>
    <row r="12502" spans="1:10" x14ac:dyDescent="0.2">
      <c r="A12502">
        <v>35250922</v>
      </c>
      <c r="B12502">
        <v>717</v>
      </c>
      <c r="C12502">
        <v>2</v>
      </c>
      <c r="D12502">
        <v>4</v>
      </c>
      <c r="E12502">
        <v>3</v>
      </c>
      <c r="F12502">
        <v>1</v>
      </c>
      <c r="G12502">
        <v>-0.72892520175984876</v>
      </c>
      <c r="H12502">
        <v>4.1759523093847117E-2</v>
      </c>
      <c r="I12502">
        <v>-0.11910460709358285</v>
      </c>
      <c r="J12502">
        <v>-1.2289167762723185</v>
      </c>
    </row>
    <row r="12503" spans="1:10" x14ac:dyDescent="0.2">
      <c r="A12503">
        <v>35250923</v>
      </c>
      <c r="B12503">
        <v>454</v>
      </c>
      <c r="C12503">
        <v>2</v>
      </c>
      <c r="D12503">
        <v>4</v>
      </c>
      <c r="E12503">
        <v>2</v>
      </c>
      <c r="F12503">
        <v>2</v>
      </c>
      <c r="G12503">
        <v>-0.46398487520430909</v>
      </c>
      <c r="H12503">
        <v>0.36567839193973961</v>
      </c>
      <c r="I12503">
        <v>-0.70862918843006817</v>
      </c>
      <c r="J12503">
        <v>-0.69233538533249117</v>
      </c>
    </row>
    <row r="12504" spans="1:10" x14ac:dyDescent="0.2">
      <c r="A12504">
        <v>35250924</v>
      </c>
      <c r="B12504">
        <v>412</v>
      </c>
      <c r="C12504">
        <v>2</v>
      </c>
      <c r="D12504">
        <v>3</v>
      </c>
      <c r="E12504">
        <v>3</v>
      </c>
      <c r="F12504">
        <v>1</v>
      </c>
      <c r="G12504">
        <v>-0.42188846331984725</v>
      </c>
      <c r="H12504">
        <v>-0.25608765843712333</v>
      </c>
      <c r="I12504">
        <v>-0.1717759255181032</v>
      </c>
      <c r="J12504">
        <v>-1.1981903787903283</v>
      </c>
    </row>
    <row r="12505" spans="1:10" x14ac:dyDescent="0.2">
      <c r="A12505">
        <v>35250925</v>
      </c>
      <c r="B12505">
        <v>601</v>
      </c>
      <c r="C12505">
        <v>2</v>
      </c>
      <c r="D12505">
        <v>2</v>
      </c>
      <c r="E12505">
        <v>2</v>
      </c>
      <c r="F12505">
        <v>1</v>
      </c>
      <c r="G12505">
        <v>-0.45782954605317505</v>
      </c>
      <c r="H12505">
        <v>-0.75790769061192953</v>
      </c>
      <c r="I12505">
        <v>-0.32436322977128096</v>
      </c>
      <c r="J12505">
        <v>-0.73750954455163875</v>
      </c>
    </row>
    <row r="12506" spans="1:10" x14ac:dyDescent="0.2">
      <c r="A12506">
        <v>35250928</v>
      </c>
      <c r="B12506">
        <v>507</v>
      </c>
      <c r="C12506">
        <v>2</v>
      </c>
      <c r="D12506">
        <v>2</v>
      </c>
      <c r="E12506">
        <v>3</v>
      </c>
      <c r="F12506">
        <v>1</v>
      </c>
      <c r="G12506">
        <v>-0.55430133052196673</v>
      </c>
      <c r="H12506">
        <v>-0.50756348706700338</v>
      </c>
      <c r="I12506">
        <v>-0.27045165409289551</v>
      </c>
      <c r="J12506">
        <v>-1.2501952658710178</v>
      </c>
    </row>
    <row r="12507" spans="1:10" x14ac:dyDescent="0.2">
      <c r="A12507">
        <v>35250929</v>
      </c>
      <c r="B12507">
        <v>620</v>
      </c>
      <c r="C12507">
        <v>1</v>
      </c>
      <c r="D12507">
        <v>2</v>
      </c>
      <c r="E12507">
        <v>3</v>
      </c>
      <c r="F12507">
        <v>1</v>
      </c>
      <c r="G12507">
        <v>-0.79097967977393435</v>
      </c>
      <c r="H12507">
        <v>-0.50461120833609163</v>
      </c>
      <c r="I12507">
        <v>-0.24710479397113</v>
      </c>
      <c r="J12507">
        <v>-1.1626712770629937</v>
      </c>
    </row>
    <row r="12508" spans="1:10" x14ac:dyDescent="0.2">
      <c r="A12508">
        <v>35250930</v>
      </c>
      <c r="B12508">
        <v>659</v>
      </c>
      <c r="C12508">
        <v>1</v>
      </c>
      <c r="D12508">
        <v>2</v>
      </c>
      <c r="E12508">
        <v>3</v>
      </c>
      <c r="F12508">
        <v>2</v>
      </c>
      <c r="G12508">
        <v>-0.79893722319641269</v>
      </c>
      <c r="H12508">
        <v>-0.73710017610498446</v>
      </c>
      <c r="I12508">
        <v>-0.16300068168012299</v>
      </c>
      <c r="J12508">
        <v>-0.59103461903291232</v>
      </c>
    </row>
    <row r="12509" spans="1:10" x14ac:dyDescent="0.2">
      <c r="A12509">
        <v>35250931</v>
      </c>
      <c r="B12509">
        <v>683</v>
      </c>
      <c r="C12509">
        <v>1</v>
      </c>
      <c r="D12509">
        <v>2</v>
      </c>
      <c r="E12509">
        <v>2</v>
      </c>
      <c r="F12509">
        <v>1</v>
      </c>
      <c r="G12509">
        <v>-0.85013379520530197</v>
      </c>
      <c r="H12509">
        <v>-0.51480042639594215</v>
      </c>
      <c r="I12509">
        <v>-0.33602859627706283</v>
      </c>
      <c r="J12509">
        <v>-1.3489529943017464</v>
      </c>
    </row>
    <row r="12510" spans="1:10" x14ac:dyDescent="0.2">
      <c r="A12510">
        <v>35250932</v>
      </c>
      <c r="B12510">
        <v>452</v>
      </c>
      <c r="C12510">
        <v>5</v>
      </c>
      <c r="D12510">
        <v>1</v>
      </c>
      <c r="E12510">
        <v>5</v>
      </c>
      <c r="F12510">
        <v>1</v>
      </c>
      <c r="G12510">
        <v>0.73745972465500376</v>
      </c>
      <c r="H12510">
        <v>-0.82570237614178699</v>
      </c>
      <c r="I12510">
        <v>1.1697001325394529</v>
      </c>
      <c r="J12510">
        <v>-0.97404495342743058</v>
      </c>
    </row>
    <row r="12511" spans="1:10" x14ac:dyDescent="0.2">
      <c r="A12511">
        <v>35250933</v>
      </c>
      <c r="B12511">
        <v>515</v>
      </c>
      <c r="C12511">
        <v>1</v>
      </c>
      <c r="D12511">
        <v>3</v>
      </c>
      <c r="E12511">
        <v>4</v>
      </c>
      <c r="F12511">
        <v>1</v>
      </c>
      <c r="G12511">
        <v>-0.91838607821641804</v>
      </c>
      <c r="H12511">
        <v>-0.26246034134498597</v>
      </c>
      <c r="I12511">
        <v>4.2259932392999883E-2</v>
      </c>
      <c r="J12511">
        <v>-0.79755634447994361</v>
      </c>
    </row>
    <row r="12512" spans="1:10" x14ac:dyDescent="0.2">
      <c r="A12512">
        <v>35250934</v>
      </c>
      <c r="B12512">
        <v>459</v>
      </c>
      <c r="C12512">
        <v>3</v>
      </c>
      <c r="D12512">
        <v>1</v>
      </c>
      <c r="E12512">
        <v>2</v>
      </c>
      <c r="F12512">
        <v>1</v>
      </c>
      <c r="G12512">
        <v>-0.37075257057615518</v>
      </c>
      <c r="H12512">
        <v>-1.0826183775972242</v>
      </c>
      <c r="I12512">
        <v>-0.48226225331693295</v>
      </c>
      <c r="J12512">
        <v>-0.71325717367294605</v>
      </c>
    </row>
    <row r="12513" spans="1:10" x14ac:dyDescent="0.2">
      <c r="A12513">
        <v>35250935</v>
      </c>
      <c r="B12513">
        <v>969</v>
      </c>
      <c r="C12513">
        <v>5</v>
      </c>
      <c r="D12513">
        <v>1</v>
      </c>
      <c r="E12513">
        <v>5</v>
      </c>
      <c r="F12513">
        <v>2</v>
      </c>
      <c r="G12513">
        <v>1.0158820169604492</v>
      </c>
      <c r="H12513">
        <v>-1.3464158639238017</v>
      </c>
      <c r="I12513">
        <v>2.5331631036877469</v>
      </c>
      <c r="J12513">
        <v>-0.69077758900494657</v>
      </c>
    </row>
    <row r="12514" spans="1:10" x14ac:dyDescent="0.2">
      <c r="A12514">
        <v>35250936</v>
      </c>
      <c r="B12514">
        <v>595</v>
      </c>
      <c r="C12514">
        <v>3</v>
      </c>
      <c r="D12514">
        <v>1</v>
      </c>
      <c r="E12514">
        <v>4</v>
      </c>
      <c r="F12514">
        <v>1</v>
      </c>
      <c r="G12514">
        <v>-5.5491892599013076E-2</v>
      </c>
      <c r="H12514">
        <v>-1.0450310073670976</v>
      </c>
      <c r="I12514">
        <v>0.43454432534975707</v>
      </c>
      <c r="J12514">
        <v>-0.85400831473105743</v>
      </c>
    </row>
    <row r="12515" spans="1:10" x14ac:dyDescent="0.2">
      <c r="A12515">
        <v>35250937</v>
      </c>
      <c r="B12515">
        <v>1070</v>
      </c>
      <c r="C12515">
        <v>2</v>
      </c>
      <c r="D12515">
        <v>1</v>
      </c>
      <c r="E12515">
        <v>4</v>
      </c>
      <c r="F12515">
        <v>1</v>
      </c>
      <c r="G12515">
        <v>-0.56582893982710303</v>
      </c>
      <c r="H12515">
        <v>-0.81820955920651783</v>
      </c>
      <c r="I12515">
        <v>0.19869001307231943</v>
      </c>
      <c r="J12515">
        <v>-1.124263676195155</v>
      </c>
    </row>
    <row r="12516" spans="1:10" x14ac:dyDescent="0.2">
      <c r="A12516">
        <v>35250938</v>
      </c>
      <c r="B12516">
        <v>757</v>
      </c>
      <c r="C12516">
        <v>2</v>
      </c>
      <c r="D12516">
        <v>2</v>
      </c>
      <c r="E12516">
        <v>4</v>
      </c>
      <c r="F12516">
        <v>1</v>
      </c>
      <c r="G12516">
        <v>-0.65566232004942748</v>
      </c>
      <c r="H12516">
        <v>-0.69442483189414728</v>
      </c>
      <c r="I12516">
        <v>0.25869887703769595</v>
      </c>
      <c r="J12516">
        <v>-0.93062398944608915</v>
      </c>
    </row>
    <row r="12517" spans="1:10" x14ac:dyDescent="0.2">
      <c r="A12517">
        <v>35250939</v>
      </c>
      <c r="B12517">
        <v>595</v>
      </c>
      <c r="C12517">
        <v>2</v>
      </c>
      <c r="D12517">
        <v>1</v>
      </c>
      <c r="E12517">
        <v>4</v>
      </c>
      <c r="F12517">
        <v>2</v>
      </c>
      <c r="G12517">
        <v>-0.51626701037304867</v>
      </c>
      <c r="H12517">
        <v>-1.031508837732144</v>
      </c>
      <c r="I12517">
        <v>0.4042626088153195</v>
      </c>
      <c r="J12517">
        <v>-0.58978927637148626</v>
      </c>
    </row>
    <row r="12518" spans="1:10" x14ac:dyDescent="0.2">
      <c r="A12518">
        <v>35250940</v>
      </c>
      <c r="B12518">
        <v>448</v>
      </c>
      <c r="C12518">
        <v>3</v>
      </c>
      <c r="D12518">
        <v>2</v>
      </c>
      <c r="E12518">
        <v>5</v>
      </c>
      <c r="F12518">
        <v>1</v>
      </c>
      <c r="G12518">
        <v>-0.34476146429849258</v>
      </c>
      <c r="H12518">
        <v>-0.53261642272128773</v>
      </c>
      <c r="I12518">
        <v>0.67745237163924144</v>
      </c>
      <c r="J12518">
        <v>-1.0069184401194708</v>
      </c>
    </row>
    <row r="12519" spans="1:10" x14ac:dyDescent="0.2">
      <c r="A12519">
        <v>35250941</v>
      </c>
      <c r="B12519">
        <v>717</v>
      </c>
      <c r="C12519">
        <v>2</v>
      </c>
      <c r="D12519">
        <v>2</v>
      </c>
      <c r="E12519">
        <v>4</v>
      </c>
      <c r="F12519">
        <v>1</v>
      </c>
      <c r="G12519">
        <v>-0.72286958751566888</v>
      </c>
      <c r="H12519">
        <v>-0.48849529782297929</v>
      </c>
      <c r="I12519">
        <v>9.0523136315802666E-2</v>
      </c>
      <c r="J12519">
        <v>-0.76688885155445297</v>
      </c>
    </row>
    <row r="12520" spans="1:10" x14ac:dyDescent="0.2">
      <c r="A12520">
        <v>35250942</v>
      </c>
      <c r="B12520">
        <v>543</v>
      </c>
      <c r="C12520">
        <v>2</v>
      </c>
      <c r="D12520">
        <v>2</v>
      </c>
      <c r="E12520">
        <v>3</v>
      </c>
      <c r="F12520">
        <v>2</v>
      </c>
      <c r="G12520">
        <v>-0.58166415753615786</v>
      </c>
      <c r="H12520">
        <v>-0.59456837354640835</v>
      </c>
      <c r="I12520">
        <v>-0.30715519368902577</v>
      </c>
      <c r="J12520">
        <v>-0.4437272182820402</v>
      </c>
    </row>
    <row r="12521" spans="1:10" x14ac:dyDescent="0.2">
      <c r="A12521">
        <v>35250943</v>
      </c>
      <c r="B12521">
        <v>909</v>
      </c>
      <c r="C12521">
        <v>2</v>
      </c>
      <c r="D12521">
        <v>2</v>
      </c>
      <c r="E12521">
        <v>3</v>
      </c>
      <c r="F12521">
        <v>2</v>
      </c>
      <c r="G12521">
        <v>-0.45088182219111617</v>
      </c>
      <c r="H12521">
        <v>-0.59656162425782644</v>
      </c>
      <c r="I12521">
        <v>2.1075193138079686E-2</v>
      </c>
      <c r="J12521">
        <v>-0.41475016447148155</v>
      </c>
    </row>
    <row r="12522" spans="1:10" x14ac:dyDescent="0.2">
      <c r="A12522">
        <v>35250944</v>
      </c>
      <c r="B12522">
        <v>517</v>
      </c>
      <c r="C12522">
        <v>1</v>
      </c>
      <c r="D12522">
        <v>1</v>
      </c>
      <c r="E12522">
        <v>2</v>
      </c>
      <c r="F12522">
        <v>3</v>
      </c>
      <c r="G12522">
        <v>-0.95413319963684007</v>
      </c>
      <c r="H12522">
        <v>-0.92740647630969075</v>
      </c>
      <c r="I12522">
        <v>-0.49596200008476221</v>
      </c>
      <c r="J12522">
        <v>-0.35883659136384471</v>
      </c>
    </row>
    <row r="12523" spans="1:10" x14ac:dyDescent="0.2">
      <c r="A12523">
        <v>35250945</v>
      </c>
      <c r="B12523">
        <v>508</v>
      </c>
      <c r="C12523">
        <v>3</v>
      </c>
      <c r="D12523">
        <v>1</v>
      </c>
      <c r="E12523">
        <v>1</v>
      </c>
      <c r="F12523">
        <v>3</v>
      </c>
      <c r="G12523">
        <v>-0.30622011944727651</v>
      </c>
      <c r="H12523">
        <v>-1.1819439621778214</v>
      </c>
      <c r="I12523">
        <v>-0.85890660829518839</v>
      </c>
      <c r="J12523">
        <v>-0.37395049613463938</v>
      </c>
    </row>
    <row r="12524" spans="1:10" x14ac:dyDescent="0.2">
      <c r="A12524">
        <v>35250946</v>
      </c>
      <c r="B12524">
        <v>461</v>
      </c>
      <c r="C12524">
        <v>4</v>
      </c>
      <c r="D12524">
        <v>1</v>
      </c>
      <c r="E12524">
        <v>4</v>
      </c>
      <c r="F12524">
        <v>2</v>
      </c>
      <c r="G12524">
        <v>0.22533498793451673</v>
      </c>
      <c r="H12524">
        <v>-1.0362604952716845</v>
      </c>
      <c r="I12524">
        <v>0.31467700645122204</v>
      </c>
      <c r="J12524">
        <v>-0.42424360558577412</v>
      </c>
    </row>
    <row r="12525" spans="1:10" x14ac:dyDescent="0.2">
      <c r="A12525">
        <v>35250947</v>
      </c>
      <c r="B12525">
        <v>668</v>
      </c>
      <c r="C12525">
        <v>3</v>
      </c>
      <c r="D12525">
        <v>1</v>
      </c>
      <c r="E12525">
        <v>2</v>
      </c>
      <c r="F12525">
        <v>1</v>
      </c>
      <c r="G12525">
        <v>-0.35653707843457333</v>
      </c>
      <c r="H12525">
        <v>-0.82723019055092106</v>
      </c>
      <c r="I12525">
        <v>-0.46143465937772932</v>
      </c>
      <c r="J12525">
        <v>-0.73154303827383227</v>
      </c>
    </row>
    <row r="12526" spans="1:10" x14ac:dyDescent="0.2">
      <c r="A12526">
        <v>35250948</v>
      </c>
      <c r="B12526">
        <v>524</v>
      </c>
      <c r="C12526">
        <v>3</v>
      </c>
      <c r="D12526">
        <v>1</v>
      </c>
      <c r="E12526">
        <v>2</v>
      </c>
      <c r="F12526">
        <v>2</v>
      </c>
      <c r="G12526">
        <v>-0.35171958967852468</v>
      </c>
      <c r="H12526">
        <v>-0.85971122386132992</v>
      </c>
      <c r="I12526">
        <v>-0.35824446468072335</v>
      </c>
      <c r="J12526">
        <v>-0.55009693810913673</v>
      </c>
    </row>
    <row r="12527" spans="1:10" x14ac:dyDescent="0.2">
      <c r="A12527">
        <v>35250949</v>
      </c>
      <c r="B12527">
        <v>477</v>
      </c>
      <c r="C12527">
        <v>1</v>
      </c>
      <c r="D12527">
        <v>1</v>
      </c>
      <c r="E12527">
        <v>2</v>
      </c>
      <c r="F12527">
        <v>3</v>
      </c>
      <c r="G12527">
        <v>-1.1685901737436857</v>
      </c>
      <c r="H12527">
        <v>-0.84307319268434422</v>
      </c>
      <c r="I12527">
        <v>-0.59620303504179961</v>
      </c>
      <c r="J12527">
        <v>-0.28730315263855272</v>
      </c>
    </row>
    <row r="12528" spans="1:10" x14ac:dyDescent="0.2">
      <c r="A12528">
        <v>35250950</v>
      </c>
      <c r="B12528">
        <v>482</v>
      </c>
      <c r="C12528">
        <v>1</v>
      </c>
      <c r="D12528">
        <v>2</v>
      </c>
      <c r="E12528">
        <v>1</v>
      </c>
      <c r="F12528">
        <v>3</v>
      </c>
      <c r="G12528">
        <v>-0.9043791988986063</v>
      </c>
      <c r="H12528">
        <v>-0.67272433801705922</v>
      </c>
      <c r="I12528">
        <v>-0.97930212883249546</v>
      </c>
      <c r="J12528">
        <v>-0.29304254910627425</v>
      </c>
    </row>
    <row r="12529" spans="1:10" x14ac:dyDescent="0.2">
      <c r="A12529">
        <v>35250951</v>
      </c>
      <c r="B12529">
        <v>594</v>
      </c>
      <c r="C12529">
        <v>1</v>
      </c>
      <c r="D12529">
        <v>2</v>
      </c>
      <c r="E12529">
        <v>1</v>
      </c>
      <c r="F12529">
        <v>3</v>
      </c>
      <c r="G12529">
        <v>-1.7533889397767894</v>
      </c>
      <c r="H12529">
        <v>-0.63758475878001741</v>
      </c>
      <c r="I12529">
        <v>-1.0230854734232824</v>
      </c>
      <c r="J12529">
        <v>-0.25932743419732418</v>
      </c>
    </row>
    <row r="12530" spans="1:10" x14ac:dyDescent="0.2">
      <c r="A12530">
        <v>35250952</v>
      </c>
      <c r="B12530">
        <v>1664</v>
      </c>
      <c r="C12530">
        <v>2</v>
      </c>
      <c r="D12530">
        <v>1</v>
      </c>
      <c r="E12530">
        <v>1</v>
      </c>
      <c r="F12530">
        <v>3</v>
      </c>
      <c r="G12530">
        <v>-0.4147129310895491</v>
      </c>
      <c r="H12530">
        <v>-0.78503077022683398</v>
      </c>
      <c r="I12530">
        <v>-0.92856207188530726</v>
      </c>
      <c r="J12530">
        <v>-0.19618392940415078</v>
      </c>
    </row>
    <row r="12531" spans="1:10" x14ac:dyDescent="0.2">
      <c r="A12531">
        <v>35250953</v>
      </c>
      <c r="B12531">
        <v>398</v>
      </c>
      <c r="C12531">
        <v>3</v>
      </c>
      <c r="D12531">
        <v>5</v>
      </c>
      <c r="E12531">
        <v>3</v>
      </c>
      <c r="F12531">
        <v>1</v>
      </c>
      <c r="G12531">
        <v>-0.22534878448465609</v>
      </c>
      <c r="H12531">
        <v>3.3873217511950795</v>
      </c>
      <c r="I12531">
        <v>-8.2794873090786592E-2</v>
      </c>
      <c r="J12531">
        <v>-1.5375182823946179</v>
      </c>
    </row>
    <row r="12532" spans="1:10" x14ac:dyDescent="0.2">
      <c r="A12532">
        <v>35250954</v>
      </c>
      <c r="B12532">
        <v>459</v>
      </c>
      <c r="C12532">
        <v>3</v>
      </c>
      <c r="D12532">
        <v>5</v>
      </c>
      <c r="E12532">
        <v>1</v>
      </c>
      <c r="F12532">
        <v>3</v>
      </c>
      <c r="G12532">
        <v>-0.26898933713104972</v>
      </c>
      <c r="H12532">
        <v>2.2711624959115886</v>
      </c>
      <c r="I12532">
        <v>-0.74742234879960834</v>
      </c>
      <c r="J12532">
        <v>-0.11423925105193092</v>
      </c>
    </row>
    <row r="12533" spans="1:10" x14ac:dyDescent="0.2">
      <c r="A12533">
        <v>35250955</v>
      </c>
      <c r="B12533">
        <v>352</v>
      </c>
      <c r="C12533">
        <v>1</v>
      </c>
      <c r="D12533">
        <v>5</v>
      </c>
      <c r="E12533">
        <v>2</v>
      </c>
      <c r="F12533">
        <v>5</v>
      </c>
      <c r="G12533">
        <v>-1.8606772665433453</v>
      </c>
      <c r="H12533">
        <v>5.782240676966393</v>
      </c>
      <c r="I12533">
        <v>-0.34229430520807191</v>
      </c>
      <c r="J12533">
        <v>1.6853101562988977</v>
      </c>
    </row>
    <row r="12534" spans="1:10" x14ac:dyDescent="0.2">
      <c r="A12534">
        <v>35250956</v>
      </c>
      <c r="B12534">
        <v>601</v>
      </c>
      <c r="C12534">
        <v>5</v>
      </c>
      <c r="D12534">
        <v>5</v>
      </c>
      <c r="E12534">
        <v>5</v>
      </c>
      <c r="F12534">
        <v>3</v>
      </c>
      <c r="G12534">
        <v>3.9841062529241889</v>
      </c>
      <c r="H12534">
        <v>2.7578341893844383</v>
      </c>
      <c r="I12534">
        <v>4.2157429508408795</v>
      </c>
      <c r="J12534">
        <v>-0.39057535025227752</v>
      </c>
    </row>
    <row r="12535" spans="1:10" x14ac:dyDescent="0.2">
      <c r="A12535">
        <v>35250957</v>
      </c>
      <c r="B12535">
        <v>495</v>
      </c>
      <c r="C12535">
        <v>5</v>
      </c>
      <c r="D12535">
        <v>5</v>
      </c>
      <c r="E12535">
        <v>2</v>
      </c>
      <c r="F12535">
        <v>2</v>
      </c>
      <c r="G12535">
        <v>1.1193555188998945</v>
      </c>
      <c r="H12535">
        <v>1.9664207603420503</v>
      </c>
      <c r="I12535">
        <v>-0.32455824975621195</v>
      </c>
      <c r="J12535">
        <v>-0.68704785492902598</v>
      </c>
    </row>
    <row r="12536" spans="1:10" x14ac:dyDescent="0.2">
      <c r="A12536">
        <v>35250958</v>
      </c>
      <c r="B12536">
        <v>495</v>
      </c>
      <c r="C12536">
        <v>5</v>
      </c>
      <c r="D12536">
        <v>5</v>
      </c>
      <c r="E12536">
        <v>1</v>
      </c>
      <c r="F12536">
        <v>3</v>
      </c>
      <c r="G12536">
        <v>1.3455415124836931</v>
      </c>
      <c r="H12536">
        <v>1.4451417022516522</v>
      </c>
      <c r="I12536">
        <v>-0.85621856583207245</v>
      </c>
      <c r="J12536">
        <v>-0.32249604768321899</v>
      </c>
    </row>
    <row r="12537" spans="1:10" x14ac:dyDescent="0.2">
      <c r="A12537">
        <v>35250959</v>
      </c>
      <c r="B12537">
        <v>490</v>
      </c>
      <c r="C12537">
        <v>5</v>
      </c>
      <c r="D12537">
        <v>5</v>
      </c>
      <c r="E12537">
        <v>2</v>
      </c>
      <c r="F12537">
        <v>3</v>
      </c>
      <c r="G12537">
        <v>1.3211280148470101</v>
      </c>
      <c r="H12537">
        <v>1.8926479174299731</v>
      </c>
      <c r="I12537">
        <v>-0.49816385370064492</v>
      </c>
      <c r="J12537">
        <v>-0.30068083740795171</v>
      </c>
    </row>
    <row r="12538" spans="1:10" x14ac:dyDescent="0.2">
      <c r="A12538">
        <v>35250960</v>
      </c>
      <c r="B12538">
        <v>463</v>
      </c>
      <c r="C12538">
        <v>3</v>
      </c>
      <c r="D12538">
        <v>5</v>
      </c>
      <c r="E12538">
        <v>1</v>
      </c>
      <c r="F12538">
        <v>1</v>
      </c>
      <c r="G12538">
        <v>-0.14257024354373829</v>
      </c>
      <c r="H12538">
        <v>3.338817518160031</v>
      </c>
      <c r="I12538">
        <v>-0.72226150565729696</v>
      </c>
      <c r="J12538">
        <v>-1.9013097624443609</v>
      </c>
    </row>
    <row r="12539" spans="1:10" x14ac:dyDescent="0.2">
      <c r="A12539">
        <v>35250961</v>
      </c>
      <c r="B12539">
        <v>483</v>
      </c>
      <c r="C12539">
        <v>3</v>
      </c>
      <c r="D12539">
        <v>5</v>
      </c>
      <c r="E12539">
        <v>1</v>
      </c>
      <c r="F12539">
        <v>1</v>
      </c>
      <c r="G12539">
        <v>-0.15809143969242362</v>
      </c>
      <c r="H12539">
        <v>3.5312032412431442</v>
      </c>
      <c r="I12539">
        <v>-1.3445611895028542</v>
      </c>
      <c r="J12539">
        <v>-1.7095189612049935</v>
      </c>
    </row>
    <row r="12540" spans="1:10" x14ac:dyDescent="0.2">
      <c r="A12540">
        <v>35250962</v>
      </c>
      <c r="B12540">
        <v>625</v>
      </c>
      <c r="C12540">
        <v>5</v>
      </c>
      <c r="D12540">
        <v>5</v>
      </c>
      <c r="E12540">
        <v>2</v>
      </c>
      <c r="F12540">
        <v>5</v>
      </c>
      <c r="G12540">
        <v>1.3576682162973506</v>
      </c>
      <c r="H12540">
        <v>0.90955748448578277</v>
      </c>
      <c r="I12540">
        <v>-0.59642536418331615</v>
      </c>
      <c r="J12540">
        <v>1.116853033745679</v>
      </c>
    </row>
    <row r="12541" spans="1:10" x14ac:dyDescent="0.2">
      <c r="A12541">
        <v>35250963</v>
      </c>
      <c r="B12541">
        <v>2695</v>
      </c>
      <c r="C12541">
        <v>5</v>
      </c>
      <c r="D12541">
        <v>5</v>
      </c>
      <c r="E12541">
        <v>5</v>
      </c>
      <c r="F12541">
        <v>5</v>
      </c>
      <c r="G12541">
        <v>2.7850736677797903</v>
      </c>
      <c r="H12541">
        <v>1.1574974018471111</v>
      </c>
      <c r="I12541">
        <v>0.64720105037779307</v>
      </c>
      <c r="J12541">
        <v>1.049279841690071</v>
      </c>
    </row>
    <row r="12542" spans="1:10" x14ac:dyDescent="0.2">
      <c r="A12542">
        <v>35250964</v>
      </c>
      <c r="B12542">
        <v>625</v>
      </c>
      <c r="C12542">
        <v>5</v>
      </c>
      <c r="D12542">
        <v>3</v>
      </c>
      <c r="E12542">
        <v>4</v>
      </c>
      <c r="F12542">
        <v>4</v>
      </c>
      <c r="G12542">
        <v>0.89773144367410762</v>
      </c>
      <c r="H12542">
        <v>-0.18861935660890339</v>
      </c>
      <c r="I12542">
        <v>0.36263152179062397</v>
      </c>
      <c r="J12542">
        <v>0.1484898297637533</v>
      </c>
    </row>
    <row r="12543" spans="1:10" x14ac:dyDescent="0.2">
      <c r="A12543">
        <v>35250965</v>
      </c>
      <c r="B12543">
        <v>424</v>
      </c>
      <c r="C12543">
        <v>4</v>
      </c>
      <c r="D12543">
        <v>4</v>
      </c>
      <c r="E12543">
        <v>3</v>
      </c>
      <c r="F12543">
        <v>4</v>
      </c>
      <c r="G12543">
        <v>0.62303918549062842</v>
      </c>
      <c r="H12543">
        <v>4.0353461411133253E-2</v>
      </c>
      <c r="I12543">
        <v>-0.15846313606958443</v>
      </c>
      <c r="J12543">
        <v>0.27379943450088967</v>
      </c>
    </row>
    <row r="12544" spans="1:10" x14ac:dyDescent="0.2">
      <c r="A12544">
        <v>35250966</v>
      </c>
      <c r="B12544">
        <v>62</v>
      </c>
    </row>
    <row r="12545" spans="1:10" x14ac:dyDescent="0.2">
      <c r="A12545">
        <v>35250967</v>
      </c>
      <c r="B12545">
        <v>917</v>
      </c>
      <c r="C12545">
        <v>4</v>
      </c>
      <c r="D12545">
        <v>3</v>
      </c>
      <c r="E12545">
        <v>1</v>
      </c>
      <c r="F12545">
        <v>4</v>
      </c>
      <c r="G12545">
        <v>0.45204147859074717</v>
      </c>
      <c r="H12545">
        <v>-0.26591716719425545</v>
      </c>
      <c r="I12545">
        <v>-0.96274261789312376</v>
      </c>
      <c r="J12545">
        <v>0.22981450382235069</v>
      </c>
    </row>
    <row r="12546" spans="1:10" x14ac:dyDescent="0.2">
      <c r="A12546">
        <v>35250968</v>
      </c>
      <c r="B12546">
        <v>472</v>
      </c>
      <c r="C12546">
        <v>5</v>
      </c>
      <c r="D12546">
        <v>5</v>
      </c>
      <c r="E12546">
        <v>3</v>
      </c>
      <c r="F12546">
        <v>4</v>
      </c>
      <c r="G12546">
        <v>0.71396800666942262</v>
      </c>
      <c r="H12546">
        <v>0.67289920909804224</v>
      </c>
      <c r="I12546">
        <v>-0.29486084014082603</v>
      </c>
      <c r="J12546">
        <v>7.3769556194254099E-2</v>
      </c>
    </row>
    <row r="12547" spans="1:10" x14ac:dyDescent="0.2">
      <c r="A12547">
        <v>35250969</v>
      </c>
      <c r="B12547">
        <v>551</v>
      </c>
      <c r="C12547">
        <v>4</v>
      </c>
      <c r="D12547">
        <v>4</v>
      </c>
      <c r="E12547">
        <v>3</v>
      </c>
      <c r="F12547">
        <v>4</v>
      </c>
      <c r="G12547">
        <v>0.25880162707841547</v>
      </c>
      <c r="H12547">
        <v>0.52497996809103542</v>
      </c>
      <c r="I12547">
        <v>-0.15013579596716892</v>
      </c>
      <c r="J12547">
        <v>-1.0465398229122236E-3</v>
      </c>
    </row>
    <row r="12548" spans="1:10" x14ac:dyDescent="0.2">
      <c r="A12548">
        <v>35250970</v>
      </c>
      <c r="B12548">
        <v>489</v>
      </c>
      <c r="C12548">
        <v>5</v>
      </c>
      <c r="D12548">
        <v>5</v>
      </c>
      <c r="E12548">
        <v>2</v>
      </c>
      <c r="F12548">
        <v>5</v>
      </c>
      <c r="G12548">
        <v>1.7657654472794082</v>
      </c>
      <c r="H12548">
        <v>1.4404991113262391</v>
      </c>
      <c r="I12548">
        <v>-0.62730318032153143</v>
      </c>
      <c r="J12548">
        <v>1.8985599123625487</v>
      </c>
    </row>
    <row r="12549" spans="1:10" x14ac:dyDescent="0.2">
      <c r="A12549">
        <v>35250971</v>
      </c>
      <c r="B12549">
        <v>516</v>
      </c>
      <c r="C12549">
        <v>2</v>
      </c>
      <c r="D12549">
        <v>2</v>
      </c>
      <c r="E12549">
        <v>2</v>
      </c>
      <c r="F12549">
        <v>1</v>
      </c>
      <c r="G12549">
        <v>-0.53048479839309592</v>
      </c>
      <c r="H12549">
        <v>-0.54636240128578217</v>
      </c>
      <c r="I12549">
        <v>-0.38822867532778971</v>
      </c>
      <c r="J12549">
        <v>-1.2159639017147246</v>
      </c>
    </row>
    <row r="12550" spans="1:10" x14ac:dyDescent="0.2">
      <c r="A12550">
        <v>35250972</v>
      </c>
      <c r="B12550">
        <v>489</v>
      </c>
      <c r="C12550">
        <v>2</v>
      </c>
      <c r="D12550">
        <v>4</v>
      </c>
      <c r="E12550">
        <v>4</v>
      </c>
      <c r="F12550">
        <v>1</v>
      </c>
      <c r="G12550">
        <v>-0.47654903239135632</v>
      </c>
      <c r="H12550">
        <v>-2.5587470730474654E-2</v>
      </c>
      <c r="I12550">
        <v>0.10886578644877476</v>
      </c>
      <c r="J12550">
        <v>-1.1447172208238796</v>
      </c>
    </row>
    <row r="12551" spans="1:10" x14ac:dyDescent="0.2">
      <c r="A12551">
        <v>35250973</v>
      </c>
      <c r="B12551">
        <v>535</v>
      </c>
      <c r="C12551">
        <v>2</v>
      </c>
      <c r="D12551">
        <v>2</v>
      </c>
      <c r="E12551">
        <v>3</v>
      </c>
      <c r="F12551">
        <v>1</v>
      </c>
      <c r="G12551">
        <v>-0.52552580353486444</v>
      </c>
      <c r="H12551">
        <v>-0.45228928343137142</v>
      </c>
      <c r="I12551">
        <v>-5.0076442985902692E-3</v>
      </c>
      <c r="J12551">
        <v>-0.73816322441777493</v>
      </c>
    </row>
    <row r="12552" spans="1:10" x14ac:dyDescent="0.2">
      <c r="A12552">
        <v>35250974</v>
      </c>
      <c r="B12552">
        <v>465</v>
      </c>
      <c r="C12552">
        <v>2</v>
      </c>
      <c r="D12552">
        <v>3</v>
      </c>
      <c r="E12552">
        <v>3</v>
      </c>
      <c r="F12552">
        <v>1</v>
      </c>
      <c r="G12552">
        <v>-0.56344952707460838</v>
      </c>
      <c r="H12552">
        <v>-0.23675092208597809</v>
      </c>
      <c r="I12552">
        <v>-3.0102151358518126E-2</v>
      </c>
      <c r="J12552">
        <v>-1.3649115590818699</v>
      </c>
    </row>
    <row r="12553" spans="1:10" x14ac:dyDescent="0.2">
      <c r="A12553">
        <v>35250975</v>
      </c>
      <c r="B12553">
        <v>442</v>
      </c>
      <c r="C12553">
        <v>2</v>
      </c>
      <c r="D12553">
        <v>2</v>
      </c>
      <c r="E12553">
        <v>4</v>
      </c>
      <c r="F12553">
        <v>1</v>
      </c>
      <c r="G12553">
        <v>-0.43600817636586847</v>
      </c>
      <c r="H12553">
        <v>-0.66712861462794204</v>
      </c>
      <c r="I12553">
        <v>0.18695947042441591</v>
      </c>
      <c r="J12553">
        <v>-1.1603237577183241</v>
      </c>
    </row>
    <row r="12554" spans="1:10" x14ac:dyDescent="0.2">
      <c r="A12554">
        <v>35250976</v>
      </c>
      <c r="B12554">
        <v>329</v>
      </c>
      <c r="C12554">
        <v>2</v>
      </c>
      <c r="D12554">
        <v>2</v>
      </c>
      <c r="E12554">
        <v>3</v>
      </c>
      <c r="F12554">
        <v>2</v>
      </c>
      <c r="G12554">
        <v>-0.61525100616427975</v>
      </c>
      <c r="H12554">
        <v>-0.7346257124871457</v>
      </c>
      <c r="I12554">
        <v>-0.29106750800400233</v>
      </c>
      <c r="J12554">
        <v>-0.48624220623942921</v>
      </c>
    </row>
    <row r="12555" spans="1:10" x14ac:dyDescent="0.2">
      <c r="A12555">
        <v>35250978</v>
      </c>
      <c r="B12555">
        <v>1950</v>
      </c>
      <c r="C12555">
        <v>1</v>
      </c>
      <c r="D12555">
        <v>3</v>
      </c>
      <c r="E12555">
        <v>3</v>
      </c>
      <c r="F12555">
        <v>2</v>
      </c>
      <c r="G12555">
        <v>-1.3036622416067578</v>
      </c>
      <c r="H12555">
        <v>-0.2197317036041041</v>
      </c>
      <c r="I12555">
        <v>-0.19287216435615792</v>
      </c>
      <c r="J12555">
        <v>-0.54827242179626579</v>
      </c>
    </row>
    <row r="12556" spans="1:10" x14ac:dyDescent="0.2">
      <c r="A12556">
        <v>35250980</v>
      </c>
      <c r="B12556">
        <v>332</v>
      </c>
      <c r="C12556">
        <v>2</v>
      </c>
      <c r="D12556">
        <v>2</v>
      </c>
      <c r="E12556">
        <v>2</v>
      </c>
      <c r="F12556">
        <v>1</v>
      </c>
      <c r="G12556">
        <v>-0.52352116871562404</v>
      </c>
      <c r="H12556">
        <v>-0.44232706106947894</v>
      </c>
      <c r="I12556">
        <v>-0.33780909282369553</v>
      </c>
      <c r="J12556">
        <v>-1.0492954667479399</v>
      </c>
    </row>
    <row r="12557" spans="1:10" x14ac:dyDescent="0.2">
      <c r="A12557">
        <v>35250981</v>
      </c>
      <c r="B12557">
        <v>1433</v>
      </c>
      <c r="C12557">
        <v>1</v>
      </c>
      <c r="D12557">
        <v>2</v>
      </c>
      <c r="E12557">
        <v>3</v>
      </c>
      <c r="F12557">
        <v>4</v>
      </c>
      <c r="G12557">
        <v>-0.88252052477588738</v>
      </c>
      <c r="H12557">
        <v>-0.48840710340606963</v>
      </c>
      <c r="I12557">
        <v>-0.23212472918636645</v>
      </c>
      <c r="J12557">
        <v>0.33218987673102562</v>
      </c>
    </row>
    <row r="12558" spans="1:10" x14ac:dyDescent="0.2">
      <c r="A12558">
        <v>35250982</v>
      </c>
      <c r="B12558">
        <v>376</v>
      </c>
      <c r="C12558">
        <v>5</v>
      </c>
      <c r="D12558">
        <v>4</v>
      </c>
      <c r="E12558">
        <v>5</v>
      </c>
      <c r="F12558">
        <v>1</v>
      </c>
      <c r="G12558">
        <v>0.88858152907268084</v>
      </c>
      <c r="H12558">
        <v>0.5850100153397263</v>
      </c>
      <c r="I12558">
        <v>13.241812749711091</v>
      </c>
      <c r="J12558">
        <v>-1.0221673949945591</v>
      </c>
    </row>
    <row r="12559" spans="1:10" x14ac:dyDescent="0.2">
      <c r="A12559">
        <v>35250983</v>
      </c>
      <c r="B12559">
        <v>467</v>
      </c>
      <c r="C12559">
        <v>2</v>
      </c>
      <c r="D12559">
        <v>2</v>
      </c>
      <c r="E12559">
        <v>1</v>
      </c>
      <c r="F12559">
        <v>3</v>
      </c>
      <c r="G12559">
        <v>-0.59840637787067708</v>
      </c>
      <c r="H12559">
        <v>-0.68543693714292075</v>
      </c>
      <c r="I12559">
        <v>-0.74176289983202581</v>
      </c>
      <c r="J12559">
        <v>-0.22168853186718798</v>
      </c>
    </row>
    <row r="12560" spans="1:10" x14ac:dyDescent="0.2">
      <c r="A12560">
        <v>35250985</v>
      </c>
      <c r="B12560">
        <v>1238</v>
      </c>
      <c r="C12560">
        <v>1</v>
      </c>
      <c r="D12560">
        <v>1</v>
      </c>
      <c r="E12560">
        <v>1</v>
      </c>
      <c r="F12560">
        <v>3</v>
      </c>
      <c r="G12560">
        <v>-0.89098590811357936</v>
      </c>
      <c r="H12560">
        <v>-1.0656807809642401</v>
      </c>
      <c r="I12560">
        <v>-0.95942577712496258</v>
      </c>
      <c r="J12560">
        <v>-0.16664138363950401</v>
      </c>
    </row>
    <row r="12561" spans="1:10" x14ac:dyDescent="0.2">
      <c r="A12561">
        <v>35250986</v>
      </c>
      <c r="B12561">
        <v>1548</v>
      </c>
      <c r="C12561">
        <v>1</v>
      </c>
      <c r="D12561">
        <v>1</v>
      </c>
      <c r="E12561">
        <v>2</v>
      </c>
      <c r="F12561">
        <v>4</v>
      </c>
      <c r="G12561">
        <v>-1.1262794738696353</v>
      </c>
      <c r="H12561">
        <v>-0.93661418028473253</v>
      </c>
      <c r="I12561">
        <v>-0.59313878878691595</v>
      </c>
      <c r="J12561">
        <v>0.12044833378411407</v>
      </c>
    </row>
    <row r="12562" spans="1:10" x14ac:dyDescent="0.2">
      <c r="A12562">
        <v>35250987</v>
      </c>
      <c r="B12562">
        <v>825</v>
      </c>
      <c r="C12562">
        <v>4</v>
      </c>
      <c r="D12562">
        <v>4</v>
      </c>
      <c r="E12562">
        <v>3</v>
      </c>
      <c r="F12562">
        <v>3</v>
      </c>
      <c r="G12562">
        <v>8.7784473197634258E-2</v>
      </c>
      <c r="H12562">
        <v>0.44302487967020449</v>
      </c>
      <c r="I12562">
        <v>-0.13052982994723322</v>
      </c>
      <c r="J12562">
        <v>-0.25142548302974527</v>
      </c>
    </row>
    <row r="12563" spans="1:10" x14ac:dyDescent="0.2">
      <c r="A12563">
        <v>35250988</v>
      </c>
      <c r="B12563">
        <v>1063</v>
      </c>
      <c r="C12563">
        <v>1</v>
      </c>
      <c r="D12563">
        <v>5</v>
      </c>
      <c r="E12563">
        <v>1</v>
      </c>
      <c r="F12563">
        <v>4</v>
      </c>
      <c r="G12563">
        <v>-0.97623780488830081</v>
      </c>
      <c r="H12563">
        <v>0.71191776131637119</v>
      </c>
      <c r="I12563">
        <v>-0.92930715261928909</v>
      </c>
      <c r="J12563">
        <v>0.56385280444716235</v>
      </c>
    </row>
    <row r="12564" spans="1:10" x14ac:dyDescent="0.2">
      <c r="A12564">
        <v>35250989</v>
      </c>
      <c r="B12564">
        <v>1044</v>
      </c>
      <c r="C12564">
        <v>2</v>
      </c>
      <c r="D12564">
        <v>4</v>
      </c>
      <c r="E12564">
        <v>1</v>
      </c>
      <c r="F12564">
        <v>5</v>
      </c>
      <c r="G12564">
        <v>-0.72100089170127013</v>
      </c>
      <c r="H12564">
        <v>-6.0855836891591172E-3</v>
      </c>
      <c r="I12564">
        <v>-1.0249706371884386</v>
      </c>
      <c r="J12564">
        <v>0.81390081907329737</v>
      </c>
    </row>
    <row r="12565" spans="1:10" x14ac:dyDescent="0.2">
      <c r="A12565">
        <v>35250990</v>
      </c>
      <c r="B12565">
        <v>583</v>
      </c>
      <c r="C12565">
        <v>4</v>
      </c>
      <c r="D12565">
        <v>5</v>
      </c>
      <c r="E12565">
        <v>3</v>
      </c>
      <c r="F12565">
        <v>4</v>
      </c>
      <c r="G12565">
        <v>0.10470364223766961</v>
      </c>
      <c r="H12565">
        <v>1.3327930479489212</v>
      </c>
      <c r="I12565">
        <v>-2.8202846418155542E-2</v>
      </c>
      <c r="J12565">
        <v>7.1174006858271993E-2</v>
      </c>
    </row>
    <row r="12566" spans="1:10" x14ac:dyDescent="0.2">
      <c r="A12566">
        <v>35250991</v>
      </c>
      <c r="B12566">
        <v>723</v>
      </c>
      <c r="C12566">
        <v>3</v>
      </c>
      <c r="D12566">
        <v>3</v>
      </c>
      <c r="E12566">
        <v>4</v>
      </c>
      <c r="F12566">
        <v>3</v>
      </c>
      <c r="G12566">
        <v>-0.38387123392542161</v>
      </c>
      <c r="H12566">
        <v>-4.9709803961074696E-2</v>
      </c>
      <c r="I12566">
        <v>0.26310157104730458</v>
      </c>
      <c r="J12566">
        <v>-0.13894937854793302</v>
      </c>
    </row>
    <row r="12567" spans="1:10" x14ac:dyDescent="0.2">
      <c r="A12567">
        <v>35250992</v>
      </c>
      <c r="B12567">
        <v>379</v>
      </c>
      <c r="C12567">
        <v>1</v>
      </c>
      <c r="D12567">
        <v>5</v>
      </c>
      <c r="E12567">
        <v>3</v>
      </c>
      <c r="F12567">
        <v>1</v>
      </c>
      <c r="G12567">
        <v>-1.2223249431678676</v>
      </c>
      <c r="H12567">
        <v>1.6450028134613874</v>
      </c>
      <c r="I12567">
        <v>-5.9258471864822401E-2</v>
      </c>
      <c r="J12567">
        <v>-1.1376922907949623</v>
      </c>
    </row>
    <row r="12568" spans="1:10" x14ac:dyDescent="0.2">
      <c r="A12568">
        <v>35250993</v>
      </c>
      <c r="B12568">
        <v>366</v>
      </c>
      <c r="C12568">
        <v>4</v>
      </c>
      <c r="D12568">
        <v>2</v>
      </c>
      <c r="E12568">
        <v>5</v>
      </c>
      <c r="F12568">
        <v>1</v>
      </c>
      <c r="G12568">
        <v>0.28388684504392103</v>
      </c>
      <c r="H12568">
        <v>-0.44783891969806705</v>
      </c>
      <c r="I12568">
        <v>3.933925379964732</v>
      </c>
      <c r="J12568">
        <v>-0.77607286614892312</v>
      </c>
    </row>
    <row r="12569" spans="1:10" x14ac:dyDescent="0.2">
      <c r="A12569">
        <v>35250994</v>
      </c>
      <c r="B12569">
        <v>1231</v>
      </c>
      <c r="C12569">
        <v>3</v>
      </c>
      <c r="D12569">
        <v>2</v>
      </c>
      <c r="E12569">
        <v>4</v>
      </c>
      <c r="F12569">
        <v>4</v>
      </c>
      <c r="G12569">
        <v>-0.32842219740519873</v>
      </c>
      <c r="H12569">
        <v>-0.52061170967312798</v>
      </c>
      <c r="I12569">
        <v>0.49210266437888417</v>
      </c>
      <c r="J12569">
        <v>0.44514036200999163</v>
      </c>
    </row>
    <row r="12570" spans="1:10" x14ac:dyDescent="0.2">
      <c r="A12570">
        <v>35250995</v>
      </c>
      <c r="B12570">
        <v>1865</v>
      </c>
      <c r="C12570">
        <v>5</v>
      </c>
      <c r="D12570">
        <v>5</v>
      </c>
      <c r="E12570">
        <v>5</v>
      </c>
      <c r="F12570">
        <v>5</v>
      </c>
      <c r="G12570">
        <v>1.4392431516851505</v>
      </c>
      <c r="H12570">
        <v>1.450140168767202</v>
      </c>
      <c r="I12570">
        <v>0.61872445270763432</v>
      </c>
      <c r="J12570">
        <v>1.2237924651966789</v>
      </c>
    </row>
    <row r="12571" spans="1:10" x14ac:dyDescent="0.2">
      <c r="A12571">
        <v>35250996</v>
      </c>
      <c r="B12571">
        <v>920</v>
      </c>
      <c r="C12571">
        <v>1</v>
      </c>
      <c r="D12571">
        <v>2</v>
      </c>
      <c r="E12571">
        <v>3</v>
      </c>
      <c r="F12571">
        <v>3</v>
      </c>
      <c r="G12571">
        <v>-1.0913270833714517</v>
      </c>
      <c r="H12571">
        <v>-0.63618855931816409</v>
      </c>
      <c r="I12571">
        <v>-8.9082261391523115E-2</v>
      </c>
      <c r="J12571">
        <v>-0.33194978143661236</v>
      </c>
    </row>
    <row r="12572" spans="1:10" x14ac:dyDescent="0.2">
      <c r="A12572">
        <v>35250997</v>
      </c>
      <c r="B12572">
        <v>1130</v>
      </c>
      <c r="C12572">
        <v>5</v>
      </c>
      <c r="D12572">
        <v>1</v>
      </c>
      <c r="E12572">
        <v>5</v>
      </c>
      <c r="F12572">
        <v>2</v>
      </c>
      <c r="G12572">
        <v>0.7154505265019484</v>
      </c>
      <c r="H12572">
        <v>-1.9479240693828714</v>
      </c>
      <c r="I12572">
        <v>4.0558527278251439</v>
      </c>
      <c r="J12572">
        <v>-0.64049983893429263</v>
      </c>
    </row>
    <row r="12573" spans="1:10" x14ac:dyDescent="0.2">
      <c r="A12573">
        <v>35250998</v>
      </c>
      <c r="B12573">
        <v>602</v>
      </c>
      <c r="C12573">
        <v>1</v>
      </c>
      <c r="D12573">
        <v>1</v>
      </c>
      <c r="E12573">
        <v>5</v>
      </c>
      <c r="F12573">
        <v>1</v>
      </c>
      <c r="G12573">
        <v>-0.80333008923464355</v>
      </c>
      <c r="H12573">
        <v>-0.79374585856584856</v>
      </c>
      <c r="I12573">
        <v>0.61276772659780698</v>
      </c>
      <c r="J12573">
        <v>-1.18319564573987</v>
      </c>
    </row>
    <row r="12574" spans="1:10" x14ac:dyDescent="0.2">
      <c r="A12574">
        <v>35250999</v>
      </c>
      <c r="B12574">
        <v>991</v>
      </c>
      <c r="C12574">
        <v>2</v>
      </c>
      <c r="D12574">
        <v>1</v>
      </c>
      <c r="E12574">
        <v>3</v>
      </c>
      <c r="F12574">
        <v>3</v>
      </c>
      <c r="G12574">
        <v>-0.5276039204087386</v>
      </c>
      <c r="H12574">
        <v>-1.2590418485001931</v>
      </c>
      <c r="I12574">
        <v>-0.17877391652061586</v>
      </c>
      <c r="J12574">
        <v>-0.24322033704533841</v>
      </c>
    </row>
    <row r="12575" spans="1:10" x14ac:dyDescent="0.2">
      <c r="A12575">
        <v>35251000</v>
      </c>
      <c r="B12575">
        <v>367</v>
      </c>
      <c r="C12575">
        <v>1</v>
      </c>
      <c r="D12575">
        <v>1</v>
      </c>
      <c r="E12575">
        <v>1</v>
      </c>
      <c r="F12575">
        <v>3</v>
      </c>
      <c r="G12575">
        <v>-1.0991626989263801</v>
      </c>
      <c r="H12575">
        <v>-0.8504803681677825</v>
      </c>
      <c r="I12575">
        <v>-0.82470225806628239</v>
      </c>
      <c r="J12575">
        <v>-0.14827433795963429</v>
      </c>
    </row>
    <row r="12576" spans="1:10" x14ac:dyDescent="0.2">
      <c r="A12576">
        <v>35251001</v>
      </c>
      <c r="B12576">
        <v>573</v>
      </c>
      <c r="C12576">
        <v>1</v>
      </c>
      <c r="D12576">
        <v>2</v>
      </c>
      <c r="E12576">
        <v>2</v>
      </c>
      <c r="F12576">
        <v>4</v>
      </c>
      <c r="G12576">
        <v>-0.90235460511645027</v>
      </c>
      <c r="H12576">
        <v>-0.58030101632853992</v>
      </c>
      <c r="I12576">
        <v>-0.45253781611248078</v>
      </c>
      <c r="J12576">
        <v>0.15121709976973358</v>
      </c>
    </row>
    <row r="12577" spans="1:10" x14ac:dyDescent="0.2">
      <c r="A12577">
        <v>35251002</v>
      </c>
      <c r="B12577">
        <v>525</v>
      </c>
      <c r="C12577">
        <v>2</v>
      </c>
      <c r="D12577">
        <v>3</v>
      </c>
      <c r="E12577">
        <v>1</v>
      </c>
      <c r="F12577">
        <v>5</v>
      </c>
      <c r="G12577">
        <v>-0.62504633288823308</v>
      </c>
      <c r="H12577">
        <v>-0.32919130870750879</v>
      </c>
      <c r="I12577">
        <v>-0.99463681857413111</v>
      </c>
      <c r="J12577">
        <v>0.89067158622174225</v>
      </c>
    </row>
    <row r="12578" spans="1:10" x14ac:dyDescent="0.2">
      <c r="A12578">
        <v>35251003</v>
      </c>
      <c r="B12578">
        <v>399</v>
      </c>
      <c r="C12578">
        <v>2</v>
      </c>
      <c r="D12578">
        <v>2</v>
      </c>
      <c r="E12578">
        <v>2</v>
      </c>
      <c r="F12578">
        <v>4</v>
      </c>
      <c r="G12578">
        <v>-0.5964843352526692</v>
      </c>
      <c r="H12578">
        <v>-0.54922971152623667</v>
      </c>
      <c r="I12578">
        <v>-0.41768901282845861</v>
      </c>
      <c r="J12578">
        <v>4.8747654700230181E-2</v>
      </c>
    </row>
    <row r="12579" spans="1:10" x14ac:dyDescent="0.2">
      <c r="A12579">
        <v>35251004</v>
      </c>
      <c r="B12579">
        <v>456</v>
      </c>
      <c r="C12579">
        <v>4</v>
      </c>
      <c r="D12579">
        <v>3</v>
      </c>
      <c r="E12579">
        <v>2</v>
      </c>
      <c r="F12579">
        <v>3</v>
      </c>
      <c r="G12579">
        <v>1.9018357365214178E-3</v>
      </c>
      <c r="H12579">
        <v>-0.32038097978583069</v>
      </c>
      <c r="I12579">
        <v>-0.69220764750404873</v>
      </c>
      <c r="J12579">
        <v>-0.16173061056720367</v>
      </c>
    </row>
    <row r="12580" spans="1:10" x14ac:dyDescent="0.2">
      <c r="A12580">
        <v>35251005</v>
      </c>
      <c r="B12580">
        <v>1045</v>
      </c>
      <c r="C12580">
        <v>2</v>
      </c>
      <c r="D12580">
        <v>1</v>
      </c>
      <c r="E12580">
        <v>3</v>
      </c>
      <c r="F12580">
        <v>4</v>
      </c>
      <c r="G12580">
        <v>-0.52872241522262653</v>
      </c>
      <c r="H12580">
        <v>-1.0529079322165904</v>
      </c>
      <c r="I12580">
        <v>-8.6734814078800737E-2</v>
      </c>
      <c r="J12580">
        <v>7.6153494694552903E-2</v>
      </c>
    </row>
    <row r="12581" spans="1:10" x14ac:dyDescent="0.2">
      <c r="A12581">
        <v>35251006</v>
      </c>
      <c r="B12581">
        <v>922</v>
      </c>
      <c r="C12581">
        <v>1</v>
      </c>
      <c r="D12581">
        <v>1</v>
      </c>
      <c r="E12581">
        <v>3</v>
      </c>
      <c r="F12581">
        <v>3</v>
      </c>
      <c r="G12581">
        <v>-0.86067609460319017</v>
      </c>
      <c r="H12581">
        <v>-0.9201882608427413</v>
      </c>
      <c r="I12581">
        <v>-0.23382836729669773</v>
      </c>
      <c r="J12581">
        <v>-8.8446849592100252E-2</v>
      </c>
    </row>
    <row r="12582" spans="1:10" x14ac:dyDescent="0.2">
      <c r="A12582">
        <v>35251007</v>
      </c>
      <c r="B12582">
        <v>907</v>
      </c>
      <c r="C12582">
        <v>4</v>
      </c>
      <c r="D12582">
        <v>2</v>
      </c>
      <c r="E12582">
        <v>1</v>
      </c>
      <c r="F12582">
        <v>4</v>
      </c>
      <c r="G12582">
        <v>5.7058524124421139E-2</v>
      </c>
      <c r="H12582">
        <v>-0.51787992044178355</v>
      </c>
      <c r="I12582">
        <v>-1.4105770764388161</v>
      </c>
      <c r="J12582">
        <v>-7.4555531540025366E-3</v>
      </c>
    </row>
    <row r="12583" spans="1:10" x14ac:dyDescent="0.2">
      <c r="A12583">
        <v>35251008</v>
      </c>
      <c r="B12583">
        <v>470</v>
      </c>
      <c r="C12583">
        <v>1</v>
      </c>
      <c r="D12583">
        <v>1</v>
      </c>
      <c r="E12583">
        <v>1</v>
      </c>
      <c r="F12583">
        <v>3</v>
      </c>
      <c r="G12583">
        <v>-0.8220273799213782</v>
      </c>
      <c r="H12583">
        <v>-0.9079497610613988</v>
      </c>
      <c r="I12583">
        <v>-0.90801690167864191</v>
      </c>
      <c r="J12583">
        <v>-0.19306105854788522</v>
      </c>
    </row>
    <row r="12584" spans="1:10" x14ac:dyDescent="0.2">
      <c r="A12584">
        <v>35251009</v>
      </c>
      <c r="B12584">
        <v>899</v>
      </c>
      <c r="C12584">
        <v>3</v>
      </c>
      <c r="D12584">
        <v>3</v>
      </c>
      <c r="E12584">
        <v>1</v>
      </c>
      <c r="F12584">
        <v>4</v>
      </c>
      <c r="G12584">
        <v>-0.32078573959728801</v>
      </c>
      <c r="H12584">
        <v>-0.2287409962941031</v>
      </c>
      <c r="I12584">
        <v>-1.2141446612903257</v>
      </c>
      <c r="J12584">
        <v>0.41807611595751659</v>
      </c>
    </row>
    <row r="12585" spans="1:10" x14ac:dyDescent="0.2">
      <c r="A12585">
        <v>35251010</v>
      </c>
      <c r="B12585">
        <v>699</v>
      </c>
      <c r="C12585">
        <v>1</v>
      </c>
      <c r="D12585">
        <v>1</v>
      </c>
      <c r="E12585">
        <v>1</v>
      </c>
      <c r="F12585">
        <v>4</v>
      </c>
      <c r="G12585">
        <v>-1.3288833555134958</v>
      </c>
      <c r="H12585">
        <v>-0.77282184554690803</v>
      </c>
      <c r="I12585">
        <v>-1.0313712633116481</v>
      </c>
      <c r="J12585">
        <v>4.6895614156180293E-2</v>
      </c>
    </row>
    <row r="12586" spans="1:10" x14ac:dyDescent="0.2">
      <c r="A12586">
        <v>35251011</v>
      </c>
      <c r="B12586">
        <v>776</v>
      </c>
      <c r="C12586">
        <v>2</v>
      </c>
      <c r="D12586">
        <v>2</v>
      </c>
      <c r="E12586">
        <v>4</v>
      </c>
      <c r="F12586">
        <v>3</v>
      </c>
      <c r="G12586">
        <v>-0.62068100981074648</v>
      </c>
      <c r="H12586">
        <v>-0.59996765540949637</v>
      </c>
      <c r="I12586">
        <v>0.27055857184612891</v>
      </c>
      <c r="J12586">
        <v>-0.35746821231936854</v>
      </c>
    </row>
    <row r="12587" spans="1:10" x14ac:dyDescent="0.2">
      <c r="A12587">
        <v>35251012</v>
      </c>
      <c r="B12587">
        <v>573</v>
      </c>
      <c r="C12587">
        <v>1</v>
      </c>
      <c r="D12587">
        <v>1</v>
      </c>
      <c r="E12587">
        <v>1</v>
      </c>
      <c r="F12587">
        <v>4</v>
      </c>
      <c r="G12587">
        <v>-1.332153779879333</v>
      </c>
      <c r="H12587">
        <v>-0.96890076304187156</v>
      </c>
      <c r="I12587">
        <v>-0.73156266161955052</v>
      </c>
      <c r="J12587">
        <v>0.20112946847666285</v>
      </c>
    </row>
    <row r="12588" spans="1:10" x14ac:dyDescent="0.2">
      <c r="A12588">
        <v>35251013</v>
      </c>
      <c r="B12588">
        <v>986</v>
      </c>
      <c r="C12588">
        <v>1</v>
      </c>
      <c r="D12588">
        <v>2</v>
      </c>
      <c r="E12588">
        <v>1</v>
      </c>
      <c r="F12588">
        <v>4</v>
      </c>
      <c r="G12588">
        <v>-1.6258321949401999</v>
      </c>
      <c r="H12588">
        <v>-0.65390479491223186</v>
      </c>
      <c r="I12588">
        <v>-1.0442957287433896</v>
      </c>
      <c r="J12588">
        <v>-2.4949738772725161E-2</v>
      </c>
    </row>
    <row r="12589" spans="1:10" x14ac:dyDescent="0.2">
      <c r="A12589">
        <v>35251014</v>
      </c>
      <c r="B12589">
        <v>371</v>
      </c>
      <c r="C12589">
        <v>1</v>
      </c>
      <c r="D12589">
        <v>3</v>
      </c>
      <c r="E12589">
        <v>2</v>
      </c>
      <c r="F12589">
        <v>4</v>
      </c>
      <c r="G12589">
        <v>-0.99988353509080619</v>
      </c>
      <c r="H12589">
        <v>-0.26931512969952764</v>
      </c>
      <c r="I12589">
        <v>-0.41109870696819734</v>
      </c>
      <c r="J12589">
        <v>3.9669484202379202E-2</v>
      </c>
    </row>
    <row r="12590" spans="1:10" x14ac:dyDescent="0.2">
      <c r="A12590">
        <v>35251015</v>
      </c>
      <c r="B12590">
        <v>729</v>
      </c>
      <c r="C12590">
        <v>1</v>
      </c>
      <c r="D12590">
        <v>1</v>
      </c>
      <c r="E12590">
        <v>1</v>
      </c>
      <c r="F12590">
        <v>3</v>
      </c>
      <c r="G12590">
        <v>-1.0244230046145</v>
      </c>
      <c r="H12590">
        <v>-1.0123381711260109</v>
      </c>
      <c r="I12590">
        <v>-1.085165596482673</v>
      </c>
      <c r="J12590">
        <v>-0.10495673353962742</v>
      </c>
    </row>
    <row r="12591" spans="1:10" x14ac:dyDescent="0.2">
      <c r="A12591">
        <v>35251016</v>
      </c>
      <c r="B12591">
        <v>521</v>
      </c>
      <c r="C12591">
        <v>1</v>
      </c>
      <c r="D12591">
        <v>2</v>
      </c>
      <c r="E12591">
        <v>1</v>
      </c>
      <c r="F12591">
        <v>4</v>
      </c>
      <c r="G12591">
        <v>-1.2049199525738383</v>
      </c>
      <c r="H12591">
        <v>-0.53395434156844512</v>
      </c>
      <c r="I12591">
        <v>-0.76285638495016661</v>
      </c>
      <c r="J12591">
        <v>7.7962132729175959E-2</v>
      </c>
    </row>
    <row r="12592" spans="1:10" x14ac:dyDescent="0.2">
      <c r="A12592">
        <v>35251017</v>
      </c>
      <c r="B12592">
        <v>532</v>
      </c>
      <c r="C12592">
        <v>1</v>
      </c>
      <c r="D12592">
        <v>1</v>
      </c>
      <c r="E12592">
        <v>1</v>
      </c>
      <c r="F12592">
        <v>4</v>
      </c>
      <c r="G12592">
        <v>-1.4939417997854865</v>
      </c>
      <c r="H12592">
        <v>-0.79864107005302565</v>
      </c>
      <c r="I12592">
        <v>-0.86835788882084897</v>
      </c>
      <c r="J12592">
        <v>0.28957659128789015</v>
      </c>
    </row>
    <row r="12593" spans="1:10" x14ac:dyDescent="0.2">
      <c r="A12593">
        <v>35251018</v>
      </c>
      <c r="B12593">
        <v>871</v>
      </c>
      <c r="C12593">
        <v>1</v>
      </c>
      <c r="D12593">
        <v>5</v>
      </c>
      <c r="E12593">
        <v>1</v>
      </c>
      <c r="F12593">
        <v>4</v>
      </c>
      <c r="G12593">
        <v>-1.4460245134559453</v>
      </c>
      <c r="H12593">
        <v>0.82761693292090843</v>
      </c>
      <c r="I12593">
        <v>-0.83322970836798849</v>
      </c>
      <c r="J12593">
        <v>0.32109953659566121</v>
      </c>
    </row>
    <row r="12594" spans="1:10" x14ac:dyDescent="0.2">
      <c r="A12594">
        <v>35251019</v>
      </c>
      <c r="B12594">
        <v>397</v>
      </c>
      <c r="C12594">
        <v>1</v>
      </c>
      <c r="D12594">
        <v>1</v>
      </c>
      <c r="E12594">
        <v>2</v>
      </c>
      <c r="F12594">
        <v>3</v>
      </c>
      <c r="G12594">
        <v>-0.85975147675014407</v>
      </c>
      <c r="H12594">
        <v>-1.3331405205878664</v>
      </c>
      <c r="I12594">
        <v>-0.62102501258090148</v>
      </c>
      <c r="J12594">
        <v>-0.33739023104414689</v>
      </c>
    </row>
    <row r="12595" spans="1:10" x14ac:dyDescent="0.2">
      <c r="A12595">
        <v>35251020</v>
      </c>
      <c r="B12595">
        <v>748</v>
      </c>
      <c r="C12595">
        <v>2</v>
      </c>
      <c r="D12595">
        <v>3</v>
      </c>
      <c r="E12595">
        <v>1</v>
      </c>
      <c r="F12595">
        <v>3</v>
      </c>
      <c r="G12595">
        <v>-0.73693301412243128</v>
      </c>
      <c r="H12595">
        <v>-0.4061275560254064</v>
      </c>
      <c r="I12595">
        <v>-0.80014282223741828</v>
      </c>
      <c r="J12595">
        <v>-0.34345804184054352</v>
      </c>
    </row>
    <row r="12596" spans="1:10" x14ac:dyDescent="0.2">
      <c r="A12596">
        <v>35251021</v>
      </c>
      <c r="B12596">
        <v>706</v>
      </c>
      <c r="C12596">
        <v>1</v>
      </c>
      <c r="D12596">
        <v>1</v>
      </c>
      <c r="E12596">
        <v>1</v>
      </c>
      <c r="F12596">
        <v>3</v>
      </c>
      <c r="G12596">
        <v>-0.90957072925791538</v>
      </c>
      <c r="H12596">
        <v>-0.82647699837250077</v>
      </c>
      <c r="I12596">
        <v>-0.77840404884450309</v>
      </c>
      <c r="J12596">
        <v>-8.9512106298205774E-2</v>
      </c>
    </row>
    <row r="12597" spans="1:10" x14ac:dyDescent="0.2">
      <c r="A12597">
        <v>35251022</v>
      </c>
      <c r="B12597">
        <v>1669</v>
      </c>
      <c r="C12597">
        <v>2</v>
      </c>
      <c r="D12597">
        <v>2</v>
      </c>
      <c r="E12597">
        <v>1</v>
      </c>
      <c r="F12597">
        <v>4</v>
      </c>
      <c r="G12597">
        <v>-0.72003151670964338</v>
      </c>
      <c r="H12597">
        <v>-0.69388454110979059</v>
      </c>
      <c r="I12597">
        <v>-0.91763840771585403</v>
      </c>
      <c r="J12597">
        <v>0.1134388335013056</v>
      </c>
    </row>
    <row r="12598" spans="1:10" x14ac:dyDescent="0.2">
      <c r="A12598">
        <v>35251023</v>
      </c>
      <c r="B12598">
        <v>886</v>
      </c>
      <c r="C12598">
        <v>1</v>
      </c>
      <c r="D12598">
        <v>1</v>
      </c>
      <c r="E12598">
        <v>1</v>
      </c>
      <c r="F12598">
        <v>4</v>
      </c>
      <c r="G12598">
        <v>-0.76400698111948406</v>
      </c>
      <c r="H12598">
        <v>-0.83798054089107621</v>
      </c>
      <c r="I12598">
        <v>-0.80183693243135445</v>
      </c>
      <c r="J12598">
        <v>0.20957144501255312</v>
      </c>
    </row>
    <row r="12599" spans="1:10" x14ac:dyDescent="0.2">
      <c r="A12599">
        <v>35251024</v>
      </c>
      <c r="B12599">
        <v>1104</v>
      </c>
      <c r="C12599">
        <v>2</v>
      </c>
      <c r="D12599">
        <v>2</v>
      </c>
      <c r="E12599">
        <v>1</v>
      </c>
      <c r="F12599">
        <v>4</v>
      </c>
      <c r="G12599">
        <v>-0.55018420767703624</v>
      </c>
      <c r="H12599">
        <v>-0.71060673696683774</v>
      </c>
      <c r="I12599">
        <v>-1.0229648339951023</v>
      </c>
      <c r="J12599">
        <v>-2.6060586999361313E-2</v>
      </c>
    </row>
    <row r="12600" spans="1:10" x14ac:dyDescent="0.2">
      <c r="A12600">
        <v>35251025</v>
      </c>
      <c r="B12600">
        <v>887</v>
      </c>
      <c r="C12600">
        <v>3</v>
      </c>
      <c r="D12600">
        <v>5</v>
      </c>
      <c r="E12600">
        <v>3</v>
      </c>
      <c r="F12600">
        <v>4</v>
      </c>
      <c r="G12600">
        <v>-0.21860002657755534</v>
      </c>
      <c r="H12600">
        <v>4.7517233232693927</v>
      </c>
      <c r="I12600">
        <v>-9.1707351202785725E-2</v>
      </c>
      <c r="J12600">
        <v>0.61666147099716895</v>
      </c>
    </row>
    <row r="12601" spans="1:10" x14ac:dyDescent="0.2">
      <c r="A12601">
        <v>35251026</v>
      </c>
      <c r="B12601">
        <v>613</v>
      </c>
      <c r="C12601">
        <v>3</v>
      </c>
      <c r="D12601">
        <v>2</v>
      </c>
      <c r="E12601">
        <v>4</v>
      </c>
      <c r="F12601">
        <v>3</v>
      </c>
      <c r="G12601">
        <v>-0.3143161856733252</v>
      </c>
      <c r="H12601">
        <v>-0.52476289573395085</v>
      </c>
      <c r="I12601">
        <v>7.8664123365331448E-2</v>
      </c>
      <c r="J12601">
        <v>-0.2830597137086614</v>
      </c>
    </row>
    <row r="12602" spans="1:10" x14ac:dyDescent="0.2">
      <c r="A12602">
        <v>35260001</v>
      </c>
      <c r="B12602">
        <v>796</v>
      </c>
      <c r="C12602">
        <v>5</v>
      </c>
      <c r="D12602">
        <v>1</v>
      </c>
      <c r="E12602">
        <v>5</v>
      </c>
      <c r="F12602">
        <v>2</v>
      </c>
      <c r="G12602">
        <v>0.96912285781203367</v>
      </c>
      <c r="H12602">
        <v>-0.98729922061019182</v>
      </c>
      <c r="I12602">
        <v>2.8843249991860924</v>
      </c>
      <c r="J12602">
        <v>-0.68484842836841497</v>
      </c>
    </row>
    <row r="12603" spans="1:10" x14ac:dyDescent="0.2">
      <c r="A12603">
        <v>35260002</v>
      </c>
      <c r="B12603">
        <v>470</v>
      </c>
      <c r="C12603">
        <v>4</v>
      </c>
      <c r="D12603">
        <v>1</v>
      </c>
      <c r="E12603">
        <v>5</v>
      </c>
      <c r="F12603">
        <v>1</v>
      </c>
      <c r="G12603">
        <v>0.35735149081972412</v>
      </c>
      <c r="H12603">
        <v>-1.1183870944687289</v>
      </c>
      <c r="I12603">
        <v>2.1813892265293484</v>
      </c>
      <c r="J12603">
        <v>-0.77509013172176133</v>
      </c>
    </row>
    <row r="12604" spans="1:10" x14ac:dyDescent="0.2">
      <c r="A12604">
        <v>35260003</v>
      </c>
      <c r="B12604">
        <v>562</v>
      </c>
      <c r="C12604">
        <v>4</v>
      </c>
      <c r="D12604">
        <v>1</v>
      </c>
      <c r="E12604">
        <v>5</v>
      </c>
      <c r="F12604">
        <v>2</v>
      </c>
      <c r="G12604">
        <v>0.47327964550705248</v>
      </c>
      <c r="H12604">
        <v>-0.97282914185811664</v>
      </c>
      <c r="I12604">
        <v>1.3155103756201452</v>
      </c>
      <c r="J12604">
        <v>-0.67648446382254801</v>
      </c>
    </row>
    <row r="12605" spans="1:10" x14ac:dyDescent="0.2">
      <c r="A12605">
        <v>35260004</v>
      </c>
      <c r="B12605">
        <v>395</v>
      </c>
      <c r="C12605">
        <v>4</v>
      </c>
      <c r="D12605">
        <v>1</v>
      </c>
      <c r="E12605">
        <v>5</v>
      </c>
      <c r="F12605">
        <v>1</v>
      </c>
      <c r="G12605">
        <v>0.54859339037635724</v>
      </c>
      <c r="H12605">
        <v>-1.0046302590232821</v>
      </c>
      <c r="I12605">
        <v>1.9419514412711609</v>
      </c>
      <c r="J12605">
        <v>-0.76110423099928204</v>
      </c>
    </row>
    <row r="12606" spans="1:10" x14ac:dyDescent="0.2">
      <c r="A12606">
        <v>35260005</v>
      </c>
      <c r="B12606">
        <v>996</v>
      </c>
      <c r="C12606">
        <v>4</v>
      </c>
      <c r="D12606">
        <v>1</v>
      </c>
      <c r="E12606">
        <v>5</v>
      </c>
      <c r="F12606">
        <v>2</v>
      </c>
      <c r="G12606">
        <v>0.18214586721987353</v>
      </c>
      <c r="H12606">
        <v>-1.0896325847723263</v>
      </c>
      <c r="I12606">
        <v>1.9930571599635347</v>
      </c>
      <c r="J12606">
        <v>-0.64386677520000013</v>
      </c>
    </row>
    <row r="12607" spans="1:10" x14ac:dyDescent="0.2">
      <c r="A12607">
        <v>35260006</v>
      </c>
      <c r="B12607">
        <v>649</v>
      </c>
      <c r="C12607">
        <v>5</v>
      </c>
      <c r="D12607">
        <v>1</v>
      </c>
      <c r="E12607">
        <v>5</v>
      </c>
      <c r="F12607">
        <v>2</v>
      </c>
      <c r="G12607">
        <v>0.69135044510550836</v>
      </c>
      <c r="H12607">
        <v>-1.0048142729047562</v>
      </c>
      <c r="I12607">
        <v>3.0254951078185446</v>
      </c>
      <c r="J12607">
        <v>-0.47051822298958096</v>
      </c>
    </row>
    <row r="12608" spans="1:10" x14ac:dyDescent="0.2">
      <c r="A12608">
        <v>35260007</v>
      </c>
      <c r="B12608">
        <v>371</v>
      </c>
      <c r="C12608">
        <v>3</v>
      </c>
      <c r="D12608">
        <v>2</v>
      </c>
      <c r="E12608">
        <v>5</v>
      </c>
      <c r="F12608">
        <v>2</v>
      </c>
      <c r="G12608">
        <v>-0.30929659348402572</v>
      </c>
      <c r="H12608">
        <v>-0.49924026301645053</v>
      </c>
      <c r="I12608">
        <v>0.99009718291032001</v>
      </c>
      <c r="J12608">
        <v>-0.41955941621735604</v>
      </c>
    </row>
    <row r="12609" spans="1:10" x14ac:dyDescent="0.2">
      <c r="A12609">
        <v>35260008</v>
      </c>
      <c r="B12609">
        <v>224</v>
      </c>
      <c r="C12609">
        <v>1</v>
      </c>
      <c r="D12609">
        <v>4</v>
      </c>
      <c r="E12609">
        <v>4</v>
      </c>
      <c r="F12609">
        <v>1</v>
      </c>
      <c r="G12609">
        <v>-0.92495746832382741</v>
      </c>
      <c r="H12609">
        <v>0.15846382121364763</v>
      </c>
      <c r="I12609">
        <v>0.19076282919991652</v>
      </c>
      <c r="J12609">
        <v>-1.0939419350668176</v>
      </c>
    </row>
    <row r="12610" spans="1:10" x14ac:dyDescent="0.2">
      <c r="A12610">
        <v>35260009</v>
      </c>
      <c r="B12610">
        <v>608</v>
      </c>
      <c r="C12610">
        <v>2</v>
      </c>
      <c r="D12610">
        <v>2</v>
      </c>
      <c r="E12610">
        <v>5</v>
      </c>
      <c r="F12610">
        <v>2</v>
      </c>
      <c r="G12610">
        <v>-0.50160930303160856</v>
      </c>
      <c r="H12610">
        <v>-0.72348775020362888</v>
      </c>
      <c r="I12610">
        <v>1.2766624031445544</v>
      </c>
      <c r="J12610">
        <v>-0.46319925091755154</v>
      </c>
    </row>
    <row r="12611" spans="1:10" x14ac:dyDescent="0.2">
      <c r="A12611">
        <v>35260010</v>
      </c>
      <c r="B12611">
        <v>523</v>
      </c>
      <c r="C12611">
        <v>2</v>
      </c>
      <c r="D12611">
        <v>2</v>
      </c>
      <c r="E12611">
        <v>5</v>
      </c>
      <c r="F12611">
        <v>1</v>
      </c>
      <c r="G12611">
        <v>-0.48028525584472159</v>
      </c>
      <c r="H12611">
        <v>-0.49787632202926757</v>
      </c>
      <c r="I12611">
        <v>0.94193225791559532</v>
      </c>
      <c r="J12611">
        <v>-0.74301627370967671</v>
      </c>
    </row>
    <row r="12612" spans="1:10" x14ac:dyDescent="0.2">
      <c r="A12612">
        <v>35260011</v>
      </c>
      <c r="B12612">
        <v>584</v>
      </c>
      <c r="C12612">
        <v>3</v>
      </c>
      <c r="D12612">
        <v>2</v>
      </c>
      <c r="E12612">
        <v>5</v>
      </c>
      <c r="F12612">
        <v>1</v>
      </c>
      <c r="G12612">
        <v>-0.23451216274014969</v>
      </c>
      <c r="H12612">
        <v>-0.61806536093634101</v>
      </c>
      <c r="I12612">
        <v>1.0530785390344835</v>
      </c>
      <c r="J12612">
        <v>-0.86472103360376806</v>
      </c>
    </row>
    <row r="12613" spans="1:10" x14ac:dyDescent="0.2">
      <c r="A12613">
        <v>35260012</v>
      </c>
      <c r="B12613">
        <v>714</v>
      </c>
      <c r="C12613">
        <v>1</v>
      </c>
      <c r="D12613">
        <v>3</v>
      </c>
      <c r="E12613">
        <v>4</v>
      </c>
      <c r="F12613">
        <v>1</v>
      </c>
      <c r="G12613">
        <v>-0.81035716746722508</v>
      </c>
      <c r="H12613">
        <v>-0.19912763294850166</v>
      </c>
      <c r="I12613">
        <v>0.1000928110253673</v>
      </c>
      <c r="J12613">
        <v>-0.78944810170054613</v>
      </c>
    </row>
    <row r="12614" spans="1:10" x14ac:dyDescent="0.2">
      <c r="A12614">
        <v>35260013</v>
      </c>
      <c r="B12614">
        <v>430</v>
      </c>
      <c r="C12614">
        <v>4</v>
      </c>
      <c r="D12614">
        <v>3</v>
      </c>
      <c r="E12614">
        <v>5</v>
      </c>
      <c r="F12614">
        <v>3</v>
      </c>
      <c r="G12614">
        <v>0.49348616914871846</v>
      </c>
      <c r="H12614">
        <v>-0.31822874392545442</v>
      </c>
      <c r="I12614">
        <v>2.355123430651517</v>
      </c>
      <c r="J12614">
        <v>-0.11719822061678681</v>
      </c>
    </row>
    <row r="12615" spans="1:10" x14ac:dyDescent="0.2">
      <c r="A12615">
        <v>35260014</v>
      </c>
      <c r="B12615">
        <v>545</v>
      </c>
      <c r="C12615">
        <v>2</v>
      </c>
      <c r="D12615">
        <v>2</v>
      </c>
      <c r="E12615">
        <v>5</v>
      </c>
      <c r="F12615">
        <v>3</v>
      </c>
      <c r="G12615">
        <v>-0.46036734495905418</v>
      </c>
      <c r="H12615">
        <v>-0.54666019833180379</v>
      </c>
      <c r="I12615">
        <v>0.69040118094917835</v>
      </c>
      <c r="J12615">
        <v>-0.3869628920105726</v>
      </c>
    </row>
    <row r="12616" spans="1:10" x14ac:dyDescent="0.2">
      <c r="A12616">
        <v>35260015</v>
      </c>
      <c r="B12616">
        <v>537</v>
      </c>
      <c r="C12616">
        <v>2</v>
      </c>
      <c r="D12616">
        <v>2</v>
      </c>
      <c r="E12616">
        <v>5</v>
      </c>
      <c r="F12616">
        <v>3</v>
      </c>
      <c r="G12616">
        <v>-0.47830878463468107</v>
      </c>
      <c r="H12616">
        <v>-0.63039152596421844</v>
      </c>
      <c r="I12616">
        <v>1.0109747948656373</v>
      </c>
      <c r="J12616">
        <v>-0.31141746083265742</v>
      </c>
    </row>
    <row r="12617" spans="1:10" x14ac:dyDescent="0.2">
      <c r="A12617">
        <v>35260016</v>
      </c>
      <c r="B12617">
        <v>1686</v>
      </c>
      <c r="C12617">
        <v>2</v>
      </c>
      <c r="D12617">
        <v>2</v>
      </c>
      <c r="E12617">
        <v>5</v>
      </c>
      <c r="F12617">
        <v>2</v>
      </c>
      <c r="G12617">
        <v>-0.43931094240051904</v>
      </c>
      <c r="H12617">
        <v>-0.46998231887118125</v>
      </c>
      <c r="I12617">
        <v>0.90898757528042462</v>
      </c>
      <c r="J12617">
        <v>-0.56264450403268584</v>
      </c>
    </row>
    <row r="12618" spans="1:10" x14ac:dyDescent="0.2">
      <c r="A12618">
        <v>35260022</v>
      </c>
      <c r="B12618">
        <v>1064</v>
      </c>
      <c r="C12618">
        <v>4</v>
      </c>
      <c r="D12618">
        <v>1</v>
      </c>
      <c r="E12618">
        <v>5</v>
      </c>
      <c r="F12618">
        <v>3</v>
      </c>
      <c r="G12618">
        <v>3.6110731604412798E-2</v>
      </c>
      <c r="H12618">
        <v>-0.90090270162397079</v>
      </c>
      <c r="I12618">
        <v>0.79701797562810417</v>
      </c>
      <c r="J12618">
        <v>-0.34107461816735696</v>
      </c>
    </row>
    <row r="12619" spans="1:10" x14ac:dyDescent="0.2">
      <c r="A12619">
        <v>35260023</v>
      </c>
      <c r="B12619">
        <v>844</v>
      </c>
      <c r="C12619">
        <v>3</v>
      </c>
      <c r="D12619">
        <v>1</v>
      </c>
      <c r="E12619">
        <v>3</v>
      </c>
      <c r="F12619">
        <v>3</v>
      </c>
      <c r="G12619">
        <v>-0.39729375959990831</v>
      </c>
      <c r="H12619">
        <v>-0.85398030842967476</v>
      </c>
      <c r="I12619">
        <v>-4.9652522309996082E-2</v>
      </c>
      <c r="J12619">
        <v>-0.4056001030474809</v>
      </c>
    </row>
    <row r="12620" spans="1:10" x14ac:dyDescent="0.2">
      <c r="A12620">
        <v>35260024</v>
      </c>
      <c r="B12620">
        <v>400</v>
      </c>
      <c r="C12620">
        <v>2</v>
      </c>
      <c r="D12620">
        <v>1</v>
      </c>
      <c r="E12620">
        <v>4</v>
      </c>
      <c r="F12620">
        <v>2</v>
      </c>
      <c r="G12620">
        <v>-0.63977226753174077</v>
      </c>
      <c r="H12620">
        <v>-0.95685363993158523</v>
      </c>
      <c r="I12620">
        <v>0.39460248098599232</v>
      </c>
      <c r="J12620">
        <v>-0.5157869581142247</v>
      </c>
    </row>
    <row r="12621" spans="1:10" x14ac:dyDescent="0.2">
      <c r="A12621">
        <v>35260025</v>
      </c>
      <c r="B12621">
        <v>605</v>
      </c>
      <c r="C12621">
        <v>2</v>
      </c>
      <c r="D12621">
        <v>3</v>
      </c>
      <c r="E12621">
        <v>3</v>
      </c>
      <c r="F12621">
        <v>3</v>
      </c>
      <c r="G12621">
        <v>-0.48713861189058094</v>
      </c>
      <c r="H12621">
        <v>-0.40495038907743713</v>
      </c>
      <c r="I12621">
        <v>-0.23860664708170035</v>
      </c>
      <c r="J12621">
        <v>-0.29382910969136156</v>
      </c>
    </row>
    <row r="12622" spans="1:10" x14ac:dyDescent="0.2">
      <c r="A12622">
        <v>35260026</v>
      </c>
      <c r="B12622">
        <v>770</v>
      </c>
      <c r="C12622">
        <v>3</v>
      </c>
      <c r="D12622">
        <v>1</v>
      </c>
      <c r="E12622">
        <v>4</v>
      </c>
      <c r="F12622">
        <v>2</v>
      </c>
      <c r="G12622">
        <v>-0.38438016566430033</v>
      </c>
      <c r="H12622">
        <v>-1.0368714604055163</v>
      </c>
      <c r="I12622">
        <v>0.34280114730380418</v>
      </c>
      <c r="J12622">
        <v>-0.48483728382227465</v>
      </c>
    </row>
    <row r="12623" spans="1:10" x14ac:dyDescent="0.2">
      <c r="A12623">
        <v>35260027</v>
      </c>
      <c r="B12623">
        <v>672</v>
      </c>
      <c r="C12623">
        <v>2</v>
      </c>
      <c r="D12623">
        <v>1</v>
      </c>
      <c r="E12623">
        <v>3</v>
      </c>
      <c r="F12623">
        <v>3</v>
      </c>
      <c r="G12623">
        <v>-0.53384561183544843</v>
      </c>
      <c r="H12623">
        <v>-0.92136302473563747</v>
      </c>
      <c r="I12623">
        <v>-0.10056612893128947</v>
      </c>
      <c r="J12623">
        <v>-0.20014601927179149</v>
      </c>
    </row>
    <row r="12624" spans="1:10" x14ac:dyDescent="0.2">
      <c r="A12624">
        <v>35260028</v>
      </c>
      <c r="B12624">
        <v>524</v>
      </c>
      <c r="C12624">
        <v>3</v>
      </c>
      <c r="D12624">
        <v>4</v>
      </c>
      <c r="E12624">
        <v>4</v>
      </c>
      <c r="F12624">
        <v>3</v>
      </c>
      <c r="G12624">
        <v>-0.33383076820377144</v>
      </c>
      <c r="H12624">
        <v>1.9415457539299019E-2</v>
      </c>
      <c r="I12624">
        <v>0.18147380947706382</v>
      </c>
      <c r="J12624">
        <v>-0.23144992270129816</v>
      </c>
    </row>
    <row r="12625" spans="1:10" x14ac:dyDescent="0.2">
      <c r="A12625">
        <v>35260029</v>
      </c>
      <c r="B12625">
        <v>545</v>
      </c>
      <c r="C12625">
        <v>2</v>
      </c>
      <c r="D12625">
        <v>1</v>
      </c>
      <c r="E12625">
        <v>4</v>
      </c>
      <c r="F12625">
        <v>3</v>
      </c>
      <c r="G12625">
        <v>-0.41872716736399418</v>
      </c>
      <c r="H12625">
        <v>-0.79644059049897387</v>
      </c>
      <c r="I12625">
        <v>0.52449503614282511</v>
      </c>
      <c r="J12625">
        <v>-0.38278092159839061</v>
      </c>
    </row>
    <row r="12626" spans="1:10" x14ac:dyDescent="0.2">
      <c r="A12626">
        <v>35260030</v>
      </c>
      <c r="B12626">
        <v>398</v>
      </c>
      <c r="C12626">
        <v>2</v>
      </c>
      <c r="D12626">
        <v>2</v>
      </c>
      <c r="E12626">
        <v>5</v>
      </c>
      <c r="F12626">
        <v>2</v>
      </c>
      <c r="G12626">
        <v>-0.71982465435471288</v>
      </c>
      <c r="H12626">
        <v>-0.72302578021809971</v>
      </c>
      <c r="I12626">
        <v>1.070590988519962</v>
      </c>
      <c r="J12626">
        <v>-0.51108504465120319</v>
      </c>
    </row>
    <row r="12627" spans="1:10" x14ac:dyDescent="0.2">
      <c r="A12627">
        <v>35260031</v>
      </c>
      <c r="B12627">
        <v>448</v>
      </c>
      <c r="C12627">
        <v>2</v>
      </c>
      <c r="D12627">
        <v>1</v>
      </c>
      <c r="E12627">
        <v>5</v>
      </c>
      <c r="F12627">
        <v>3</v>
      </c>
      <c r="G12627">
        <v>-0.71143212056344818</v>
      </c>
      <c r="H12627">
        <v>-0.9969467655935238</v>
      </c>
      <c r="I12627">
        <v>0.62177013336407716</v>
      </c>
      <c r="J12627">
        <v>-0.35480214185148018</v>
      </c>
    </row>
    <row r="12628" spans="1:10" x14ac:dyDescent="0.2">
      <c r="A12628">
        <v>35260032</v>
      </c>
      <c r="B12628">
        <v>389</v>
      </c>
      <c r="C12628">
        <v>4</v>
      </c>
      <c r="D12628">
        <v>3</v>
      </c>
      <c r="E12628">
        <v>5</v>
      </c>
      <c r="F12628">
        <v>2</v>
      </c>
      <c r="G12628">
        <v>0.14672605439886774</v>
      </c>
      <c r="H12628">
        <v>-0.17713140970291633</v>
      </c>
      <c r="I12628">
        <v>1.2497117601695327</v>
      </c>
      <c r="J12628">
        <v>-0.49041134442862844</v>
      </c>
    </row>
    <row r="12629" spans="1:10" x14ac:dyDescent="0.2">
      <c r="A12629">
        <v>35260033</v>
      </c>
      <c r="B12629">
        <v>646</v>
      </c>
      <c r="C12629">
        <v>5</v>
      </c>
      <c r="D12629">
        <v>5</v>
      </c>
      <c r="E12629">
        <v>5</v>
      </c>
      <c r="F12629">
        <v>2</v>
      </c>
      <c r="G12629">
        <v>0.77013291742188761</v>
      </c>
      <c r="H12629">
        <v>0.81803376428114771</v>
      </c>
      <c r="I12629">
        <v>0.89814409982300858</v>
      </c>
      <c r="J12629">
        <v>-0.55885806067778332</v>
      </c>
    </row>
    <row r="12630" spans="1:10" x14ac:dyDescent="0.2">
      <c r="A12630">
        <v>35260034</v>
      </c>
      <c r="B12630">
        <v>397</v>
      </c>
      <c r="C12630">
        <v>5</v>
      </c>
      <c r="D12630">
        <v>5</v>
      </c>
      <c r="E12630">
        <v>5</v>
      </c>
      <c r="F12630">
        <v>3</v>
      </c>
      <c r="G12630">
        <v>1.5883227809588936</v>
      </c>
      <c r="H12630">
        <v>0.73887567440551105</v>
      </c>
      <c r="I12630">
        <v>0.72457615991364377</v>
      </c>
      <c r="J12630">
        <v>-0.32868630721015557</v>
      </c>
    </row>
    <row r="12631" spans="1:10" x14ac:dyDescent="0.2">
      <c r="A12631">
        <v>35260035</v>
      </c>
      <c r="B12631">
        <v>414</v>
      </c>
      <c r="C12631">
        <v>5</v>
      </c>
      <c r="D12631">
        <v>5</v>
      </c>
      <c r="E12631">
        <v>5</v>
      </c>
      <c r="F12631">
        <v>2</v>
      </c>
      <c r="G12631">
        <v>2.3129932994283342</v>
      </c>
      <c r="H12631">
        <v>0.62072464991307386</v>
      </c>
      <c r="I12631">
        <v>3.0982540110484549</v>
      </c>
      <c r="J12631">
        <v>-0.5902248825971792</v>
      </c>
    </row>
    <row r="12632" spans="1:10" x14ac:dyDescent="0.2">
      <c r="A12632">
        <v>35260036</v>
      </c>
      <c r="B12632">
        <v>667</v>
      </c>
      <c r="C12632">
        <v>5</v>
      </c>
      <c r="D12632">
        <v>4</v>
      </c>
      <c r="E12632">
        <v>5</v>
      </c>
      <c r="F12632">
        <v>3</v>
      </c>
      <c r="G12632">
        <v>1.7257881604009708</v>
      </c>
      <c r="H12632">
        <v>0.51835779192452247</v>
      </c>
      <c r="I12632">
        <v>2.8344284065549332</v>
      </c>
      <c r="J12632">
        <v>-0.3244499043440684</v>
      </c>
    </row>
    <row r="12633" spans="1:10" x14ac:dyDescent="0.2">
      <c r="A12633">
        <v>35260037</v>
      </c>
      <c r="B12633">
        <v>528</v>
      </c>
      <c r="C12633">
        <v>4</v>
      </c>
      <c r="D12633">
        <v>5</v>
      </c>
      <c r="E12633">
        <v>4</v>
      </c>
      <c r="F12633">
        <v>3</v>
      </c>
      <c r="G12633">
        <v>0.19997122874969978</v>
      </c>
      <c r="H12633">
        <v>1.1107689423320128</v>
      </c>
      <c r="I12633">
        <v>0.10155706728677902</v>
      </c>
      <c r="J12633">
        <v>-0.20600473195927732</v>
      </c>
    </row>
    <row r="12634" spans="1:10" x14ac:dyDescent="0.2">
      <c r="A12634">
        <v>35260038</v>
      </c>
      <c r="B12634">
        <v>427</v>
      </c>
      <c r="C12634">
        <v>4</v>
      </c>
      <c r="D12634">
        <v>3</v>
      </c>
      <c r="E12634">
        <v>4</v>
      </c>
      <c r="F12634">
        <v>2</v>
      </c>
      <c r="G12634">
        <v>0.2504366092330198</v>
      </c>
      <c r="H12634">
        <v>-0.11488629171876469</v>
      </c>
      <c r="I12634">
        <v>0.32335465183363865</v>
      </c>
      <c r="J12634">
        <v>-0.54792960789015166</v>
      </c>
    </row>
    <row r="12635" spans="1:10" x14ac:dyDescent="0.2">
      <c r="A12635">
        <v>35260039</v>
      </c>
      <c r="B12635">
        <v>394</v>
      </c>
      <c r="C12635">
        <v>3</v>
      </c>
      <c r="D12635">
        <v>4</v>
      </c>
      <c r="E12635">
        <v>5</v>
      </c>
      <c r="F12635">
        <v>1</v>
      </c>
      <c r="G12635">
        <v>-2.4112776378692264E-2</v>
      </c>
      <c r="H12635">
        <v>8.4996045254431496E-2</v>
      </c>
      <c r="I12635">
        <v>1.6535178092144347</v>
      </c>
      <c r="J12635">
        <v>-0.80743774291439485</v>
      </c>
    </row>
    <row r="12636" spans="1:10" x14ac:dyDescent="0.2">
      <c r="A12636">
        <v>35260040</v>
      </c>
      <c r="B12636">
        <v>403</v>
      </c>
      <c r="C12636">
        <v>3</v>
      </c>
      <c r="D12636">
        <v>3</v>
      </c>
      <c r="E12636">
        <v>3</v>
      </c>
      <c r="F12636">
        <v>3</v>
      </c>
      <c r="G12636">
        <v>-0.23240438784011239</v>
      </c>
      <c r="H12636">
        <v>-0.20516470136006609</v>
      </c>
      <c r="I12636">
        <v>-6.3012756655043758E-2</v>
      </c>
      <c r="J12636">
        <v>-0.28462468500653759</v>
      </c>
    </row>
    <row r="12637" spans="1:10" x14ac:dyDescent="0.2">
      <c r="A12637">
        <v>35260041</v>
      </c>
      <c r="B12637">
        <v>367</v>
      </c>
      <c r="C12637">
        <v>4</v>
      </c>
      <c r="D12637">
        <v>4</v>
      </c>
      <c r="E12637">
        <v>3</v>
      </c>
      <c r="F12637">
        <v>2</v>
      </c>
      <c r="G12637">
        <v>0.32625333376334226</v>
      </c>
      <c r="H12637">
        <v>0.1478518443640004</v>
      </c>
      <c r="I12637">
        <v>-2.9524353392772734E-2</v>
      </c>
      <c r="J12637">
        <v>-0.54225862725908347</v>
      </c>
    </row>
    <row r="12638" spans="1:10" x14ac:dyDescent="0.2">
      <c r="A12638">
        <v>35260042</v>
      </c>
      <c r="B12638">
        <v>519</v>
      </c>
      <c r="C12638">
        <v>5</v>
      </c>
      <c r="D12638">
        <v>4</v>
      </c>
      <c r="E12638">
        <v>2</v>
      </c>
      <c r="F12638">
        <v>3</v>
      </c>
      <c r="G12638">
        <v>0.67301144660197487</v>
      </c>
      <c r="H12638">
        <v>0.10732440931991505</v>
      </c>
      <c r="I12638">
        <v>-0.47760496049473178</v>
      </c>
      <c r="J12638">
        <v>-0.29800967278589707</v>
      </c>
    </row>
    <row r="12639" spans="1:10" x14ac:dyDescent="0.2">
      <c r="A12639">
        <v>35260043</v>
      </c>
      <c r="B12639">
        <v>706</v>
      </c>
      <c r="C12639">
        <v>2</v>
      </c>
      <c r="D12639">
        <v>1</v>
      </c>
      <c r="E12639">
        <v>4</v>
      </c>
      <c r="F12639">
        <v>2</v>
      </c>
      <c r="G12639">
        <v>-0.43792839601141709</v>
      </c>
      <c r="H12639">
        <v>-0.82567615783022563</v>
      </c>
      <c r="I12639">
        <v>0.18248158032325959</v>
      </c>
      <c r="J12639">
        <v>-0.59847620670414547</v>
      </c>
    </row>
    <row r="12640" spans="1:10" x14ac:dyDescent="0.2">
      <c r="A12640">
        <v>35260044</v>
      </c>
      <c r="B12640">
        <v>643</v>
      </c>
      <c r="C12640">
        <v>3</v>
      </c>
      <c r="D12640">
        <v>2</v>
      </c>
      <c r="E12640">
        <v>5</v>
      </c>
      <c r="F12640">
        <v>1</v>
      </c>
      <c r="G12640">
        <v>-5.9740220690549933E-2</v>
      </c>
      <c r="H12640">
        <v>-0.65075116151977108</v>
      </c>
      <c r="I12640">
        <v>0.67793389546913685</v>
      </c>
      <c r="J12640">
        <v>-0.86767674098425829</v>
      </c>
    </row>
    <row r="12641" spans="1:10" x14ac:dyDescent="0.2">
      <c r="A12641">
        <v>35260045</v>
      </c>
      <c r="B12641">
        <v>552</v>
      </c>
      <c r="C12641">
        <v>4</v>
      </c>
      <c r="D12641">
        <v>2</v>
      </c>
      <c r="E12641">
        <v>5</v>
      </c>
      <c r="F12641">
        <v>1</v>
      </c>
      <c r="G12641">
        <v>8.6754341965363024E-2</v>
      </c>
      <c r="H12641">
        <v>-0.65384392277209524</v>
      </c>
      <c r="I12641">
        <v>0.83465932849824243</v>
      </c>
      <c r="J12641">
        <v>-0.8053559748454755</v>
      </c>
    </row>
    <row r="12642" spans="1:10" x14ac:dyDescent="0.2">
      <c r="A12642">
        <v>35260046</v>
      </c>
      <c r="B12642">
        <v>471</v>
      </c>
      <c r="C12642">
        <v>4</v>
      </c>
      <c r="D12642">
        <v>3</v>
      </c>
      <c r="E12642">
        <v>5</v>
      </c>
      <c r="F12642">
        <v>2</v>
      </c>
      <c r="G12642">
        <v>1.6354732769736792E-2</v>
      </c>
      <c r="H12642">
        <v>-0.41450473060282061</v>
      </c>
      <c r="I12642">
        <v>1.0776936800544208</v>
      </c>
      <c r="J12642">
        <v>-0.49532783447036094</v>
      </c>
    </row>
    <row r="12643" spans="1:10" x14ac:dyDescent="0.2">
      <c r="A12643">
        <v>35260047</v>
      </c>
      <c r="B12643">
        <v>517</v>
      </c>
      <c r="C12643">
        <v>3</v>
      </c>
      <c r="D12643">
        <v>3</v>
      </c>
      <c r="E12643">
        <v>5</v>
      </c>
      <c r="F12643">
        <v>2</v>
      </c>
      <c r="G12643">
        <v>-0.17215803507126448</v>
      </c>
      <c r="H12643">
        <v>-0.32622726595983376</v>
      </c>
      <c r="I12643">
        <v>1.1678852229303722</v>
      </c>
      <c r="J12643">
        <v>-0.52918872578049347</v>
      </c>
    </row>
    <row r="12644" spans="1:10" x14ac:dyDescent="0.2">
      <c r="A12644">
        <v>35260048</v>
      </c>
      <c r="B12644">
        <v>602</v>
      </c>
      <c r="C12644">
        <v>2</v>
      </c>
      <c r="D12644">
        <v>2</v>
      </c>
      <c r="E12644">
        <v>5</v>
      </c>
      <c r="F12644">
        <v>2</v>
      </c>
      <c r="G12644">
        <v>-0.43634616141601223</v>
      </c>
      <c r="H12644">
        <v>-0.65816601407970365</v>
      </c>
      <c r="I12644">
        <v>0.64062359816558268</v>
      </c>
      <c r="J12644">
        <v>-0.56831064262107256</v>
      </c>
    </row>
    <row r="12645" spans="1:10" x14ac:dyDescent="0.2">
      <c r="A12645">
        <v>35260049</v>
      </c>
      <c r="B12645">
        <v>443</v>
      </c>
      <c r="C12645">
        <v>5</v>
      </c>
      <c r="D12645">
        <v>4</v>
      </c>
      <c r="E12645">
        <v>3</v>
      </c>
      <c r="F12645">
        <v>1</v>
      </c>
      <c r="G12645">
        <v>0.72256944616541741</v>
      </c>
      <c r="H12645">
        <v>0.37609922208883334</v>
      </c>
      <c r="I12645">
        <v>-0.1118432041665237</v>
      </c>
      <c r="J12645">
        <v>-0.72690647207826942</v>
      </c>
    </row>
    <row r="12646" spans="1:10" x14ac:dyDescent="0.2">
      <c r="A12646">
        <v>35260050</v>
      </c>
      <c r="B12646">
        <v>524</v>
      </c>
      <c r="C12646">
        <v>3</v>
      </c>
      <c r="D12646">
        <v>2</v>
      </c>
      <c r="E12646">
        <v>5</v>
      </c>
      <c r="F12646">
        <v>3</v>
      </c>
      <c r="G12646">
        <v>-0.20453476988849409</v>
      </c>
      <c r="H12646">
        <v>-0.57790402669781904</v>
      </c>
      <c r="I12646">
        <v>1.1653928364922947</v>
      </c>
      <c r="J12646">
        <v>-0.37984478344441486</v>
      </c>
    </row>
    <row r="12647" spans="1:10" x14ac:dyDescent="0.2">
      <c r="A12647">
        <v>35260051</v>
      </c>
      <c r="B12647">
        <v>378</v>
      </c>
      <c r="C12647">
        <v>4</v>
      </c>
      <c r="D12647">
        <v>2</v>
      </c>
      <c r="E12647">
        <v>5</v>
      </c>
      <c r="F12647">
        <v>2</v>
      </c>
      <c r="G12647">
        <v>0.29853250779429225</v>
      </c>
      <c r="H12647">
        <v>-0.59069405422381294</v>
      </c>
      <c r="I12647">
        <v>2.3849862656705421</v>
      </c>
      <c r="J12647">
        <v>-0.58664252912974502</v>
      </c>
    </row>
    <row r="12648" spans="1:10" x14ac:dyDescent="0.2">
      <c r="A12648">
        <v>35260052</v>
      </c>
      <c r="B12648">
        <v>492</v>
      </c>
      <c r="C12648">
        <v>3</v>
      </c>
      <c r="D12648">
        <v>2</v>
      </c>
      <c r="E12648">
        <v>5</v>
      </c>
      <c r="F12648">
        <v>2</v>
      </c>
      <c r="G12648">
        <v>-0.15252036655296711</v>
      </c>
      <c r="H12648">
        <v>-0.5818387189816574</v>
      </c>
      <c r="I12648">
        <v>0.96289696693141558</v>
      </c>
      <c r="J12648">
        <v>-0.63363733360848995</v>
      </c>
    </row>
    <row r="12649" spans="1:10" x14ac:dyDescent="0.2">
      <c r="A12649">
        <v>35260053</v>
      </c>
      <c r="B12649">
        <v>496</v>
      </c>
      <c r="C12649">
        <v>4</v>
      </c>
      <c r="D12649">
        <v>3</v>
      </c>
      <c r="E12649">
        <v>5</v>
      </c>
      <c r="F12649">
        <v>2</v>
      </c>
      <c r="G12649">
        <v>0.25289254425976992</v>
      </c>
      <c r="H12649">
        <v>-0.390583727466077</v>
      </c>
      <c r="I12649">
        <v>1.2575488687533904</v>
      </c>
      <c r="J12649">
        <v>-0.69469049917174064</v>
      </c>
    </row>
    <row r="12650" spans="1:10" x14ac:dyDescent="0.2">
      <c r="A12650">
        <v>35260054</v>
      </c>
      <c r="B12650">
        <v>358</v>
      </c>
      <c r="C12650">
        <v>3</v>
      </c>
      <c r="D12650">
        <v>3</v>
      </c>
      <c r="E12650">
        <v>5</v>
      </c>
      <c r="F12650">
        <v>2</v>
      </c>
      <c r="G12650">
        <v>-7.2407912134091618E-3</v>
      </c>
      <c r="H12650">
        <v>-0.10396024199630496</v>
      </c>
      <c r="I12650">
        <v>0.76999334460850366</v>
      </c>
      <c r="J12650">
        <v>-0.57370837323879798</v>
      </c>
    </row>
    <row r="12651" spans="1:10" x14ac:dyDescent="0.2">
      <c r="A12651">
        <v>35260055</v>
      </c>
      <c r="B12651">
        <v>568</v>
      </c>
      <c r="C12651">
        <v>3</v>
      </c>
      <c r="D12651">
        <v>4</v>
      </c>
      <c r="E12651">
        <v>5</v>
      </c>
      <c r="F12651">
        <v>2</v>
      </c>
      <c r="G12651">
        <v>-0.27188076977860842</v>
      </c>
      <c r="H12651">
        <v>0.48720242715402767</v>
      </c>
      <c r="I12651">
        <v>1.0219029421030461</v>
      </c>
      <c r="J12651">
        <v>-0.49726708058197822</v>
      </c>
    </row>
    <row r="12652" spans="1:10" x14ac:dyDescent="0.2">
      <c r="A12652">
        <v>35260056</v>
      </c>
      <c r="B12652">
        <v>1181</v>
      </c>
      <c r="C12652">
        <v>5</v>
      </c>
      <c r="D12652">
        <v>5</v>
      </c>
      <c r="E12652">
        <v>5</v>
      </c>
      <c r="F12652">
        <v>3</v>
      </c>
      <c r="G12652">
        <v>0.99326209683717803</v>
      </c>
      <c r="H12652">
        <v>0.64640770335400055</v>
      </c>
      <c r="I12652">
        <v>1.0207172612713931</v>
      </c>
      <c r="J12652">
        <v>-0.24228775448413975</v>
      </c>
    </row>
    <row r="12653" spans="1:10" x14ac:dyDescent="0.2">
      <c r="A12653">
        <v>35260057</v>
      </c>
      <c r="B12653">
        <v>316</v>
      </c>
      <c r="C12653">
        <v>4</v>
      </c>
      <c r="D12653">
        <v>4</v>
      </c>
      <c r="E12653">
        <v>5</v>
      </c>
      <c r="F12653">
        <v>2</v>
      </c>
      <c r="G12653">
        <v>0.46007819925045484</v>
      </c>
      <c r="H12653">
        <v>9.8893710900053944E-2</v>
      </c>
      <c r="I12653">
        <v>0.63052526671087483</v>
      </c>
      <c r="J12653">
        <v>-0.57996374118337524</v>
      </c>
    </row>
    <row r="12654" spans="1:10" x14ac:dyDescent="0.2">
      <c r="A12654">
        <v>35260058</v>
      </c>
      <c r="B12654">
        <v>570</v>
      </c>
      <c r="C12654">
        <v>5</v>
      </c>
      <c r="D12654">
        <v>5</v>
      </c>
      <c r="E12654">
        <v>4</v>
      </c>
      <c r="F12654">
        <v>3</v>
      </c>
      <c r="G12654">
        <v>1.1240529073420966</v>
      </c>
      <c r="H12654">
        <v>0.8542457115321922</v>
      </c>
      <c r="I12654">
        <v>0.14211112893755667</v>
      </c>
      <c r="J12654">
        <v>-0.26684507727889212</v>
      </c>
    </row>
    <row r="12655" spans="1:10" x14ac:dyDescent="0.2">
      <c r="A12655">
        <v>35260059</v>
      </c>
      <c r="B12655">
        <v>535</v>
      </c>
      <c r="C12655">
        <v>4</v>
      </c>
      <c r="D12655">
        <v>4</v>
      </c>
      <c r="E12655">
        <v>2</v>
      </c>
      <c r="F12655">
        <v>1</v>
      </c>
      <c r="G12655">
        <v>0.44287464407909499</v>
      </c>
      <c r="H12655">
        <v>0.50739891009318105</v>
      </c>
      <c r="I12655">
        <v>-0.34153382787328723</v>
      </c>
      <c r="J12655">
        <v>-0.97195501089591563</v>
      </c>
    </row>
    <row r="12656" spans="1:10" x14ac:dyDescent="0.2">
      <c r="A12656">
        <v>35260060</v>
      </c>
      <c r="B12656">
        <v>447</v>
      </c>
      <c r="C12656">
        <v>4</v>
      </c>
      <c r="D12656">
        <v>4</v>
      </c>
      <c r="E12656">
        <v>4</v>
      </c>
      <c r="F12656">
        <v>2</v>
      </c>
      <c r="G12656">
        <v>0.2064138278899435</v>
      </c>
      <c r="H12656">
        <v>0.26168935371026558</v>
      </c>
      <c r="I12656">
        <v>0.21637003694994908</v>
      </c>
      <c r="J12656">
        <v>-0.46329470810502194</v>
      </c>
    </row>
    <row r="12657" spans="1:10" x14ac:dyDescent="0.2">
      <c r="A12657">
        <v>35260061</v>
      </c>
      <c r="B12657">
        <v>568</v>
      </c>
      <c r="C12657">
        <v>4</v>
      </c>
      <c r="D12657">
        <v>4</v>
      </c>
      <c r="E12657">
        <v>3</v>
      </c>
      <c r="F12657">
        <v>3</v>
      </c>
      <c r="G12657">
        <v>0.55292993357682629</v>
      </c>
      <c r="H12657">
        <v>0.55575583593485667</v>
      </c>
      <c r="I12657">
        <v>-0.29453902774490842</v>
      </c>
      <c r="J12657">
        <v>-0.38503488667155805</v>
      </c>
    </row>
    <row r="12658" spans="1:10" x14ac:dyDescent="0.2">
      <c r="A12658">
        <v>35260062</v>
      </c>
      <c r="B12658">
        <v>476</v>
      </c>
      <c r="C12658">
        <v>4</v>
      </c>
      <c r="D12658">
        <v>4</v>
      </c>
      <c r="E12658">
        <v>2</v>
      </c>
      <c r="F12658">
        <v>3</v>
      </c>
      <c r="G12658">
        <v>0.5492320979837193</v>
      </c>
      <c r="H12658">
        <v>0.56480825874345986</v>
      </c>
      <c r="I12658">
        <v>-0.44671995613341875</v>
      </c>
      <c r="J12658">
        <v>-0.40251669945098317</v>
      </c>
    </row>
    <row r="12659" spans="1:10" x14ac:dyDescent="0.2">
      <c r="A12659">
        <v>35260063</v>
      </c>
      <c r="B12659">
        <v>540</v>
      </c>
      <c r="C12659">
        <v>4</v>
      </c>
      <c r="D12659">
        <v>4</v>
      </c>
      <c r="E12659">
        <v>3</v>
      </c>
      <c r="F12659">
        <v>2</v>
      </c>
      <c r="G12659">
        <v>0.18385502455856892</v>
      </c>
      <c r="H12659">
        <v>0.54670734866291837</v>
      </c>
      <c r="I12659">
        <v>-0.30353950902747429</v>
      </c>
      <c r="J12659">
        <v>-0.43534928653701482</v>
      </c>
    </row>
    <row r="12660" spans="1:10" x14ac:dyDescent="0.2">
      <c r="A12660">
        <v>35260064</v>
      </c>
      <c r="B12660">
        <v>306</v>
      </c>
      <c r="C12660">
        <v>4</v>
      </c>
      <c r="D12660">
        <v>4</v>
      </c>
      <c r="E12660">
        <v>5</v>
      </c>
      <c r="F12660">
        <v>1</v>
      </c>
      <c r="G12660">
        <v>0.63727089666378145</v>
      </c>
      <c r="H12660">
        <v>6.3133835167105135E-3</v>
      </c>
      <c r="I12660">
        <v>0.5785576237171437</v>
      </c>
      <c r="J12660">
        <v>-0.84150238491503071</v>
      </c>
    </row>
    <row r="12661" spans="1:10" x14ac:dyDescent="0.2">
      <c r="A12661">
        <v>35260065</v>
      </c>
      <c r="B12661">
        <v>846</v>
      </c>
      <c r="C12661">
        <v>5</v>
      </c>
      <c r="D12661">
        <v>5</v>
      </c>
      <c r="E12661">
        <v>5</v>
      </c>
      <c r="F12661">
        <v>4</v>
      </c>
      <c r="G12661">
        <v>2.070138882594653</v>
      </c>
      <c r="H12661">
        <v>1.4909819184218982</v>
      </c>
      <c r="I12661">
        <v>0.94437773424436955</v>
      </c>
      <c r="J12661">
        <v>8.0246813255505978E-2</v>
      </c>
    </row>
    <row r="12662" spans="1:10" x14ac:dyDescent="0.2">
      <c r="A12662">
        <v>35260066</v>
      </c>
      <c r="B12662">
        <v>435</v>
      </c>
      <c r="C12662">
        <v>3</v>
      </c>
      <c r="D12662">
        <v>4</v>
      </c>
      <c r="E12662">
        <v>5</v>
      </c>
      <c r="F12662">
        <v>2</v>
      </c>
      <c r="G12662">
        <v>-0.15872963211308827</v>
      </c>
      <c r="H12662">
        <v>0.4411509798026626</v>
      </c>
      <c r="I12662">
        <v>0.94272668048361252</v>
      </c>
      <c r="J12662">
        <v>-0.5955344023869964</v>
      </c>
    </row>
    <row r="12663" spans="1:10" x14ac:dyDescent="0.2">
      <c r="A12663">
        <v>35260067</v>
      </c>
      <c r="B12663">
        <v>359</v>
      </c>
      <c r="C12663">
        <v>3</v>
      </c>
      <c r="D12663">
        <v>5</v>
      </c>
      <c r="E12663">
        <v>5</v>
      </c>
      <c r="F12663">
        <v>2</v>
      </c>
      <c r="G12663">
        <v>-0.29891867138274719</v>
      </c>
      <c r="H12663">
        <v>1.1997329849643596</v>
      </c>
      <c r="I12663">
        <v>1.4486714266391763</v>
      </c>
      <c r="J12663">
        <v>-0.65621922969739188</v>
      </c>
    </row>
    <row r="12664" spans="1:10" x14ac:dyDescent="0.2">
      <c r="A12664">
        <v>35260068</v>
      </c>
      <c r="B12664">
        <v>381</v>
      </c>
      <c r="C12664">
        <v>4</v>
      </c>
      <c r="D12664">
        <v>5</v>
      </c>
      <c r="E12664">
        <v>3</v>
      </c>
      <c r="F12664">
        <v>1</v>
      </c>
      <c r="G12664">
        <v>4.8472908829038847E-2</v>
      </c>
      <c r="H12664">
        <v>1.4869681538724957</v>
      </c>
      <c r="I12664">
        <v>-8.9876381826641843E-2</v>
      </c>
      <c r="J12664">
        <v>-0.8439526177423855</v>
      </c>
    </row>
    <row r="12665" spans="1:10" x14ac:dyDescent="0.2">
      <c r="A12665">
        <v>35260069</v>
      </c>
      <c r="B12665">
        <v>562</v>
      </c>
      <c r="C12665">
        <v>4</v>
      </c>
      <c r="D12665">
        <v>5</v>
      </c>
      <c r="E12665">
        <v>3</v>
      </c>
      <c r="F12665">
        <v>2</v>
      </c>
      <c r="G12665">
        <v>3.3039736947528708E-2</v>
      </c>
      <c r="H12665">
        <v>0.88738163105017276</v>
      </c>
      <c r="I12665">
        <v>-0.29693258046675963</v>
      </c>
      <c r="J12665">
        <v>-0.54199825385322353</v>
      </c>
    </row>
    <row r="12666" spans="1:10" x14ac:dyDescent="0.2">
      <c r="A12666">
        <v>35260070</v>
      </c>
      <c r="B12666">
        <v>735</v>
      </c>
      <c r="C12666">
        <v>5</v>
      </c>
      <c r="D12666">
        <v>5</v>
      </c>
      <c r="E12666">
        <v>3</v>
      </c>
      <c r="F12666">
        <v>3</v>
      </c>
      <c r="G12666">
        <v>0.83688603870854705</v>
      </c>
      <c r="H12666">
        <v>1.3456809089553126</v>
      </c>
      <c r="I12666">
        <v>-0.25758373694729703</v>
      </c>
      <c r="J12666">
        <v>-0.11714900136259998</v>
      </c>
    </row>
    <row r="12667" spans="1:10" x14ac:dyDescent="0.2">
      <c r="A12667">
        <v>35260071</v>
      </c>
      <c r="B12667">
        <v>520</v>
      </c>
      <c r="C12667">
        <v>5</v>
      </c>
      <c r="D12667">
        <v>5</v>
      </c>
      <c r="E12667">
        <v>2</v>
      </c>
      <c r="F12667">
        <v>4</v>
      </c>
      <c r="G12667">
        <v>1.1741465982079604</v>
      </c>
      <c r="H12667">
        <v>0.79986210490811183</v>
      </c>
      <c r="I12667">
        <v>-0.56918018484671484</v>
      </c>
      <c r="J12667">
        <v>0.11535046737797741</v>
      </c>
    </row>
    <row r="12668" spans="1:10" x14ac:dyDescent="0.2">
      <c r="A12668">
        <v>35260072</v>
      </c>
      <c r="B12668">
        <v>509</v>
      </c>
      <c r="C12668">
        <v>5</v>
      </c>
      <c r="D12668">
        <v>5</v>
      </c>
      <c r="E12668">
        <v>5</v>
      </c>
      <c r="F12668">
        <v>2</v>
      </c>
      <c r="G12668">
        <v>1.0906151695986055</v>
      </c>
      <c r="H12668">
        <v>0.89966005879113098</v>
      </c>
      <c r="I12668">
        <v>1.2393136854873021</v>
      </c>
      <c r="J12668">
        <v>-0.48235062491036768</v>
      </c>
    </row>
    <row r="12669" spans="1:10" x14ac:dyDescent="0.2">
      <c r="A12669">
        <v>35260073</v>
      </c>
      <c r="B12669">
        <v>559</v>
      </c>
      <c r="C12669">
        <v>5</v>
      </c>
      <c r="D12669">
        <v>5</v>
      </c>
      <c r="E12669">
        <v>2</v>
      </c>
      <c r="F12669">
        <v>1</v>
      </c>
      <c r="G12669">
        <v>0.7854112504440085</v>
      </c>
      <c r="H12669">
        <v>1.8102420706602189</v>
      </c>
      <c r="I12669">
        <v>-0.47637905584729789</v>
      </c>
      <c r="J12669">
        <v>-0.71275209486999347</v>
      </c>
    </row>
    <row r="12670" spans="1:10" x14ac:dyDescent="0.2">
      <c r="A12670">
        <v>35260074</v>
      </c>
      <c r="B12670">
        <v>559</v>
      </c>
      <c r="C12670">
        <v>5</v>
      </c>
      <c r="D12670">
        <v>5</v>
      </c>
      <c r="E12670">
        <v>4</v>
      </c>
      <c r="F12670">
        <v>4</v>
      </c>
      <c r="G12670">
        <v>1.3662608241784526</v>
      </c>
      <c r="H12670">
        <v>1.7940075231394026</v>
      </c>
      <c r="I12670">
        <v>0.18802956053311987</v>
      </c>
      <c r="J12670">
        <v>6.4434475403070984E-2</v>
      </c>
    </row>
    <row r="12671" spans="1:10" x14ac:dyDescent="0.2">
      <c r="A12671">
        <v>35260075</v>
      </c>
      <c r="B12671">
        <v>386</v>
      </c>
      <c r="C12671">
        <v>5</v>
      </c>
      <c r="D12671">
        <v>5</v>
      </c>
      <c r="E12671">
        <v>4</v>
      </c>
      <c r="F12671">
        <v>2</v>
      </c>
      <c r="G12671">
        <v>1.5640491053807197</v>
      </c>
      <c r="H12671">
        <v>1.5727643149443664</v>
      </c>
      <c r="I12671">
        <v>7.5178772911778102E-2</v>
      </c>
      <c r="J12671">
        <v>-0.57505663467232249</v>
      </c>
    </row>
    <row r="12672" spans="1:10" x14ac:dyDescent="0.2">
      <c r="A12672">
        <v>35260076</v>
      </c>
      <c r="B12672">
        <v>432</v>
      </c>
      <c r="C12672">
        <v>4</v>
      </c>
      <c r="D12672">
        <v>4</v>
      </c>
      <c r="E12672">
        <v>4</v>
      </c>
      <c r="F12672">
        <v>3</v>
      </c>
      <c r="G12672">
        <v>0.16108581709958075</v>
      </c>
      <c r="H12672">
        <v>0.22797585689072691</v>
      </c>
      <c r="I12672">
        <v>0.45664698406662468</v>
      </c>
      <c r="J12672">
        <v>-0.28652790514008203</v>
      </c>
    </row>
    <row r="12673" spans="1:10" x14ac:dyDescent="0.2">
      <c r="A12673">
        <v>35260077</v>
      </c>
      <c r="B12673">
        <v>528</v>
      </c>
      <c r="C12673">
        <v>5</v>
      </c>
      <c r="D12673">
        <v>5</v>
      </c>
      <c r="E12673">
        <v>5</v>
      </c>
      <c r="F12673">
        <v>3</v>
      </c>
      <c r="G12673">
        <v>0.78711765202000961</v>
      </c>
      <c r="H12673">
        <v>1.3962712195105953</v>
      </c>
      <c r="I12673">
        <v>0.90011424903145787</v>
      </c>
      <c r="J12673">
        <v>-0.12704042362010057</v>
      </c>
    </row>
    <row r="12674" spans="1:10" x14ac:dyDescent="0.2">
      <c r="A12674">
        <v>35260078</v>
      </c>
      <c r="B12674">
        <v>409</v>
      </c>
      <c r="C12674">
        <v>5</v>
      </c>
      <c r="D12674">
        <v>5</v>
      </c>
      <c r="E12674">
        <v>5</v>
      </c>
      <c r="F12674">
        <v>2</v>
      </c>
      <c r="G12674">
        <v>2.7538107113679038</v>
      </c>
      <c r="H12674">
        <v>1.3028592184814265</v>
      </c>
      <c r="I12674">
        <v>2.4937707661800861</v>
      </c>
      <c r="J12674">
        <v>-0.57484645142575908</v>
      </c>
    </row>
    <row r="12675" spans="1:10" x14ac:dyDescent="0.2">
      <c r="A12675">
        <v>35260079</v>
      </c>
      <c r="B12675">
        <v>479</v>
      </c>
      <c r="C12675">
        <v>4</v>
      </c>
      <c r="D12675">
        <v>3</v>
      </c>
      <c r="E12675">
        <v>5</v>
      </c>
      <c r="F12675">
        <v>2</v>
      </c>
      <c r="G12675">
        <v>0.3155452504157939</v>
      </c>
      <c r="H12675">
        <v>-0.28873123661676164</v>
      </c>
      <c r="I12675">
        <v>0.60116839953238299</v>
      </c>
      <c r="J12675">
        <v>-0.63381836160721072</v>
      </c>
    </row>
    <row r="12676" spans="1:10" x14ac:dyDescent="0.2">
      <c r="A12676">
        <v>35260080</v>
      </c>
      <c r="B12676">
        <v>457</v>
      </c>
      <c r="C12676">
        <v>4</v>
      </c>
      <c r="D12676">
        <v>4</v>
      </c>
      <c r="E12676">
        <v>4</v>
      </c>
      <c r="F12676">
        <v>2</v>
      </c>
      <c r="G12676">
        <v>0.28498756926271307</v>
      </c>
      <c r="H12676">
        <v>0.36239889836272748</v>
      </c>
      <c r="I12676">
        <v>0.10581179920143285</v>
      </c>
      <c r="J12676">
        <v>-0.57065181159485223</v>
      </c>
    </row>
    <row r="12677" spans="1:10" x14ac:dyDescent="0.2">
      <c r="A12677">
        <v>35260081</v>
      </c>
      <c r="B12677">
        <v>374</v>
      </c>
      <c r="C12677">
        <v>4</v>
      </c>
      <c r="D12677">
        <v>4</v>
      </c>
      <c r="E12677">
        <v>2</v>
      </c>
      <c r="F12677">
        <v>1</v>
      </c>
      <c r="G12677">
        <v>0.45794688189112737</v>
      </c>
      <c r="H12677">
        <v>0.29896395877377718</v>
      </c>
      <c r="I12677">
        <v>-0.46699165675827164</v>
      </c>
      <c r="J12677">
        <v>-1.0040222112245161</v>
      </c>
    </row>
    <row r="12678" spans="1:10" x14ac:dyDescent="0.2">
      <c r="A12678">
        <v>35260082</v>
      </c>
      <c r="B12678">
        <v>391</v>
      </c>
      <c r="C12678">
        <v>5</v>
      </c>
      <c r="D12678">
        <v>5</v>
      </c>
      <c r="E12678">
        <v>3</v>
      </c>
      <c r="F12678">
        <v>1</v>
      </c>
      <c r="G12678">
        <v>0.69478420991299616</v>
      </c>
      <c r="H12678">
        <v>0.9143108447654702</v>
      </c>
      <c r="I12678">
        <v>-3.4462664306551122E-2</v>
      </c>
      <c r="J12678">
        <v>-0.79567127499276502</v>
      </c>
    </row>
    <row r="12679" spans="1:10" x14ac:dyDescent="0.2">
      <c r="A12679">
        <v>35260083</v>
      </c>
      <c r="B12679">
        <v>487</v>
      </c>
      <c r="C12679">
        <v>3</v>
      </c>
      <c r="D12679">
        <v>5</v>
      </c>
      <c r="E12679">
        <v>2</v>
      </c>
      <c r="F12679">
        <v>1</v>
      </c>
      <c r="G12679">
        <v>-2.1246264132257751E-2</v>
      </c>
      <c r="H12679">
        <v>1.3076971115198335</v>
      </c>
      <c r="I12679">
        <v>-0.33318827194514461</v>
      </c>
      <c r="J12679">
        <v>-1.5618064120427151</v>
      </c>
    </row>
    <row r="12680" spans="1:10" x14ac:dyDescent="0.2">
      <c r="A12680">
        <v>35260084</v>
      </c>
      <c r="B12680">
        <v>441</v>
      </c>
      <c r="C12680">
        <v>4</v>
      </c>
      <c r="D12680">
        <v>5</v>
      </c>
      <c r="E12680">
        <v>2</v>
      </c>
      <c r="F12680">
        <v>1</v>
      </c>
      <c r="G12680">
        <v>0.52256786380147635</v>
      </c>
      <c r="H12680">
        <v>1.3665923918478966</v>
      </c>
      <c r="I12680">
        <v>-0.36615281147915113</v>
      </c>
      <c r="J12680">
        <v>-0.92305667994471452</v>
      </c>
    </row>
    <row r="12681" spans="1:10" x14ac:dyDescent="0.2">
      <c r="A12681">
        <v>35260085</v>
      </c>
      <c r="B12681">
        <v>449</v>
      </c>
      <c r="C12681">
        <v>4</v>
      </c>
      <c r="D12681">
        <v>5</v>
      </c>
      <c r="E12681">
        <v>2</v>
      </c>
      <c r="F12681">
        <v>2</v>
      </c>
      <c r="G12681">
        <v>0.30742649451130699</v>
      </c>
      <c r="H12681">
        <v>1.9314685112083176</v>
      </c>
      <c r="I12681">
        <v>-0.69770563301197597</v>
      </c>
      <c r="J12681">
        <v>-0.51160741814124744</v>
      </c>
    </row>
    <row r="12682" spans="1:10" x14ac:dyDescent="0.2">
      <c r="A12682">
        <v>35260086</v>
      </c>
      <c r="B12682">
        <v>545</v>
      </c>
      <c r="C12682">
        <v>4</v>
      </c>
      <c r="D12682">
        <v>5</v>
      </c>
      <c r="E12682">
        <v>5</v>
      </c>
      <c r="F12682">
        <v>2</v>
      </c>
      <c r="G12682">
        <v>3.4933998382301677E-2</v>
      </c>
      <c r="H12682">
        <v>0.66035430255471816</v>
      </c>
      <c r="I12682">
        <v>0.97898866976428267</v>
      </c>
      <c r="J12682">
        <v>-0.61930761350725727</v>
      </c>
    </row>
    <row r="12683" spans="1:10" x14ac:dyDescent="0.2">
      <c r="A12683">
        <v>35260087</v>
      </c>
      <c r="B12683">
        <v>505</v>
      </c>
      <c r="C12683">
        <v>4</v>
      </c>
      <c r="D12683">
        <v>5</v>
      </c>
      <c r="E12683">
        <v>1</v>
      </c>
      <c r="F12683">
        <v>1</v>
      </c>
      <c r="G12683">
        <v>0.12394963438197017</v>
      </c>
      <c r="H12683">
        <v>1.4248788125916476</v>
      </c>
      <c r="I12683">
        <v>-0.72254457383751858</v>
      </c>
      <c r="J12683">
        <v>-1.0893438444927335</v>
      </c>
    </row>
    <row r="12684" spans="1:10" x14ac:dyDescent="0.2">
      <c r="A12684">
        <v>35260088</v>
      </c>
      <c r="B12684">
        <v>421</v>
      </c>
      <c r="C12684">
        <v>4</v>
      </c>
      <c r="D12684">
        <v>5</v>
      </c>
      <c r="E12684">
        <v>2</v>
      </c>
      <c r="F12684">
        <v>1</v>
      </c>
      <c r="G12684">
        <v>0.36622393438007267</v>
      </c>
      <c r="H12684">
        <v>1.4746435521489489</v>
      </c>
      <c r="I12684">
        <v>-0.55743271401637018</v>
      </c>
      <c r="J12684">
        <v>-1.431153728526565</v>
      </c>
    </row>
    <row r="12685" spans="1:10" x14ac:dyDescent="0.2">
      <c r="A12685">
        <v>35260089</v>
      </c>
      <c r="B12685">
        <v>538</v>
      </c>
      <c r="C12685">
        <v>5</v>
      </c>
      <c r="D12685">
        <v>5</v>
      </c>
      <c r="E12685">
        <v>5</v>
      </c>
      <c r="F12685">
        <v>3</v>
      </c>
      <c r="G12685">
        <v>2.4204515195165408</v>
      </c>
      <c r="H12685">
        <v>3.1558914550735553</v>
      </c>
      <c r="I12685">
        <v>1.7716988005970422</v>
      </c>
      <c r="J12685">
        <v>-0.27233060081356242</v>
      </c>
    </row>
    <row r="12686" spans="1:10" x14ac:dyDescent="0.2">
      <c r="A12686">
        <v>35260090</v>
      </c>
      <c r="B12686">
        <v>459</v>
      </c>
      <c r="C12686">
        <v>4</v>
      </c>
      <c r="D12686">
        <v>5</v>
      </c>
      <c r="E12686">
        <v>3</v>
      </c>
      <c r="F12686">
        <v>1</v>
      </c>
      <c r="G12686">
        <v>0.26399335742754709</v>
      </c>
      <c r="H12686">
        <v>2.3154500881117679</v>
      </c>
      <c r="I12686">
        <v>-0.294572139810658</v>
      </c>
      <c r="J12686">
        <v>-1.3222469457115802</v>
      </c>
    </row>
    <row r="12687" spans="1:10" x14ac:dyDescent="0.2">
      <c r="A12687">
        <v>35260091</v>
      </c>
      <c r="B12687">
        <v>502</v>
      </c>
      <c r="C12687">
        <v>5</v>
      </c>
      <c r="D12687">
        <v>5</v>
      </c>
      <c r="E12687">
        <v>4</v>
      </c>
      <c r="F12687">
        <v>1</v>
      </c>
      <c r="G12687">
        <v>2.2620871869474315</v>
      </c>
      <c r="H12687">
        <v>2.9016853653810522</v>
      </c>
      <c r="I12687">
        <v>0.38456942446255049</v>
      </c>
      <c r="J12687">
        <v>-0.75679575573451019</v>
      </c>
    </row>
    <row r="12688" spans="1:10" x14ac:dyDescent="0.2">
      <c r="A12688">
        <v>35260092</v>
      </c>
      <c r="B12688">
        <v>422</v>
      </c>
      <c r="C12688">
        <v>5</v>
      </c>
      <c r="D12688">
        <v>5</v>
      </c>
      <c r="E12688">
        <v>2</v>
      </c>
      <c r="F12688">
        <v>1</v>
      </c>
      <c r="G12688">
        <v>0.726428286265139</v>
      </c>
      <c r="H12688">
        <v>2.6034404195898171</v>
      </c>
      <c r="I12688">
        <v>-0.45735270147640367</v>
      </c>
      <c r="J12688">
        <v>-1.3082015524492216</v>
      </c>
    </row>
    <row r="12689" spans="1:10" x14ac:dyDescent="0.2">
      <c r="A12689">
        <v>35260093</v>
      </c>
      <c r="B12689">
        <v>419</v>
      </c>
      <c r="C12689">
        <v>5</v>
      </c>
      <c r="D12689">
        <v>5</v>
      </c>
      <c r="E12689">
        <v>3</v>
      </c>
      <c r="F12689">
        <v>1</v>
      </c>
      <c r="G12689">
        <v>1.3470488780718497</v>
      </c>
      <c r="H12689">
        <v>2.6747625815653158</v>
      </c>
      <c r="I12689">
        <v>-0.29563369444494969</v>
      </c>
      <c r="J12689">
        <v>-1.5491785556437365</v>
      </c>
    </row>
    <row r="12690" spans="1:10" x14ac:dyDescent="0.2">
      <c r="A12690">
        <v>35260094</v>
      </c>
      <c r="B12690">
        <v>469</v>
      </c>
      <c r="C12690">
        <v>4</v>
      </c>
      <c r="D12690">
        <v>5</v>
      </c>
      <c r="E12690">
        <v>3</v>
      </c>
      <c r="F12690">
        <v>1</v>
      </c>
      <c r="G12690">
        <v>0.46689860074314377</v>
      </c>
      <c r="H12690">
        <v>1.7600668615187398</v>
      </c>
      <c r="I12690">
        <v>-0.23066469558674385</v>
      </c>
      <c r="J12690">
        <v>-1.3156968328027421</v>
      </c>
    </row>
    <row r="12691" spans="1:10" x14ac:dyDescent="0.2">
      <c r="A12691">
        <v>35260095</v>
      </c>
      <c r="B12691">
        <v>441</v>
      </c>
      <c r="C12691">
        <v>4</v>
      </c>
      <c r="D12691">
        <v>5</v>
      </c>
      <c r="E12691">
        <v>3</v>
      </c>
      <c r="F12691">
        <v>1</v>
      </c>
      <c r="G12691">
        <v>0.29686847303513619</v>
      </c>
      <c r="H12691">
        <v>0.70939468848922027</v>
      </c>
      <c r="I12691">
        <v>-0.30492289757550406</v>
      </c>
      <c r="J12691">
        <v>-0.83863318732616299</v>
      </c>
    </row>
    <row r="12692" spans="1:10" x14ac:dyDescent="0.2">
      <c r="A12692">
        <v>35260096</v>
      </c>
      <c r="B12692">
        <v>465</v>
      </c>
      <c r="C12692">
        <v>5</v>
      </c>
      <c r="D12692">
        <v>5</v>
      </c>
      <c r="E12692">
        <v>1</v>
      </c>
      <c r="F12692">
        <v>1</v>
      </c>
      <c r="G12692">
        <v>0.69015041020069812</v>
      </c>
      <c r="H12692">
        <v>0.71338947788265727</v>
      </c>
      <c r="I12692">
        <v>-0.80545040683443503</v>
      </c>
      <c r="J12692">
        <v>-0.89542187260947947</v>
      </c>
    </row>
    <row r="12693" spans="1:10" x14ac:dyDescent="0.2">
      <c r="A12693">
        <v>35260097</v>
      </c>
      <c r="B12693">
        <v>527</v>
      </c>
      <c r="C12693">
        <v>4</v>
      </c>
      <c r="D12693">
        <v>5</v>
      </c>
      <c r="E12693">
        <v>2</v>
      </c>
      <c r="F12693">
        <v>1</v>
      </c>
      <c r="G12693">
        <v>0.57353089713684857</v>
      </c>
      <c r="H12693">
        <v>1.8939164891032023</v>
      </c>
      <c r="I12693">
        <v>-0.33091080048313293</v>
      </c>
      <c r="J12693">
        <v>-1.3365220184740476</v>
      </c>
    </row>
    <row r="12694" spans="1:10" x14ac:dyDescent="0.2">
      <c r="A12694">
        <v>35260098</v>
      </c>
      <c r="B12694">
        <v>305</v>
      </c>
      <c r="C12694">
        <v>4</v>
      </c>
      <c r="D12694">
        <v>5</v>
      </c>
      <c r="E12694">
        <v>1</v>
      </c>
      <c r="F12694">
        <v>1</v>
      </c>
      <c r="G12694">
        <v>0.25951232416311709</v>
      </c>
      <c r="H12694">
        <v>2.6056439876892372</v>
      </c>
      <c r="I12694">
        <v>-0.87397456154206754</v>
      </c>
      <c r="J12694">
        <v>-2.4254981528261848</v>
      </c>
    </row>
    <row r="12695" spans="1:10" x14ac:dyDescent="0.2">
      <c r="A12695">
        <v>35260099</v>
      </c>
      <c r="B12695">
        <v>354</v>
      </c>
      <c r="C12695">
        <v>4</v>
      </c>
      <c r="D12695">
        <v>5</v>
      </c>
      <c r="E12695">
        <v>4</v>
      </c>
      <c r="F12695">
        <v>1</v>
      </c>
      <c r="G12695">
        <v>0.52675186864904189</v>
      </c>
      <c r="H12695">
        <v>1.9460841631641226</v>
      </c>
      <c r="I12695">
        <v>6.5036007741718665E-2</v>
      </c>
      <c r="J12695">
        <v>-0.96414793374776853</v>
      </c>
    </row>
    <row r="12696" spans="1:10" x14ac:dyDescent="0.2">
      <c r="A12696">
        <v>35260100</v>
      </c>
      <c r="B12696">
        <v>458</v>
      </c>
      <c r="C12696">
        <v>4</v>
      </c>
      <c r="D12696">
        <v>5</v>
      </c>
      <c r="E12696">
        <v>4</v>
      </c>
      <c r="F12696">
        <v>1</v>
      </c>
      <c r="G12696">
        <v>0.32299340520825942</v>
      </c>
      <c r="H12696">
        <v>2.9047711354532568</v>
      </c>
      <c r="I12696">
        <v>9.9795712349278282E-2</v>
      </c>
      <c r="J12696">
        <v>-2.1483194211104202</v>
      </c>
    </row>
    <row r="12697" spans="1:10" x14ac:dyDescent="0.2">
      <c r="A12697">
        <v>35260101</v>
      </c>
      <c r="B12697">
        <v>526</v>
      </c>
      <c r="C12697">
        <v>4</v>
      </c>
      <c r="D12697">
        <v>5</v>
      </c>
      <c r="E12697">
        <v>3</v>
      </c>
      <c r="F12697">
        <v>1</v>
      </c>
      <c r="G12697">
        <v>0.29153401840657672</v>
      </c>
      <c r="H12697">
        <v>1.1888787390327344</v>
      </c>
      <c r="I12697">
        <v>-7.0605378335865027E-2</v>
      </c>
      <c r="J12697">
        <v>-0.79156189440500779</v>
      </c>
    </row>
    <row r="12698" spans="1:10" x14ac:dyDescent="0.2">
      <c r="A12698">
        <v>35260102</v>
      </c>
      <c r="B12698">
        <v>399</v>
      </c>
      <c r="C12698">
        <v>5</v>
      </c>
      <c r="D12698">
        <v>5</v>
      </c>
      <c r="E12698">
        <v>2</v>
      </c>
      <c r="F12698">
        <v>3</v>
      </c>
      <c r="G12698">
        <v>1.2690097856969802</v>
      </c>
      <c r="H12698">
        <v>1.6951574226658184</v>
      </c>
      <c r="I12698">
        <v>-0.60171639094448692</v>
      </c>
      <c r="J12698">
        <v>-0.36091356533484187</v>
      </c>
    </row>
    <row r="12699" spans="1:10" x14ac:dyDescent="0.2">
      <c r="A12699">
        <v>35260103</v>
      </c>
      <c r="B12699">
        <v>650</v>
      </c>
      <c r="C12699">
        <v>5</v>
      </c>
      <c r="D12699">
        <v>5</v>
      </c>
      <c r="E12699">
        <v>5</v>
      </c>
      <c r="F12699">
        <v>3</v>
      </c>
      <c r="G12699">
        <v>0.81917519994473564</v>
      </c>
      <c r="H12699">
        <v>1.8183141298370524</v>
      </c>
      <c r="I12699">
        <v>0.99923524211613846</v>
      </c>
      <c r="J12699">
        <v>-0.39445573622455066</v>
      </c>
    </row>
    <row r="12700" spans="1:10" x14ac:dyDescent="0.2">
      <c r="A12700">
        <v>35260104</v>
      </c>
      <c r="B12700">
        <v>554</v>
      </c>
      <c r="C12700">
        <v>2</v>
      </c>
      <c r="D12700">
        <v>3</v>
      </c>
      <c r="E12700">
        <v>2</v>
      </c>
      <c r="F12700">
        <v>3</v>
      </c>
      <c r="G12700">
        <v>-0.55455394096164956</v>
      </c>
      <c r="H12700">
        <v>-0.38890311539954686</v>
      </c>
      <c r="I12700">
        <v>-0.52482403657749399</v>
      </c>
      <c r="J12700">
        <v>-0.12117643350306651</v>
      </c>
    </row>
    <row r="12701" spans="1:10" x14ac:dyDescent="0.2">
      <c r="A12701">
        <v>35260105</v>
      </c>
      <c r="B12701">
        <v>420</v>
      </c>
      <c r="C12701">
        <v>3</v>
      </c>
      <c r="D12701">
        <v>1</v>
      </c>
      <c r="E12701">
        <v>2</v>
      </c>
      <c r="F12701">
        <v>4</v>
      </c>
      <c r="G12701">
        <v>-0.28193781239535615</v>
      </c>
      <c r="H12701">
        <v>-1.2752888972901437</v>
      </c>
      <c r="I12701">
        <v>-0.59182435247612775</v>
      </c>
      <c r="J12701">
        <v>-6.1403317621617881E-2</v>
      </c>
    </row>
    <row r="12702" spans="1:10" x14ac:dyDescent="0.2">
      <c r="A12702">
        <v>35260106</v>
      </c>
      <c r="B12702">
        <v>796</v>
      </c>
      <c r="C12702">
        <v>4</v>
      </c>
      <c r="D12702">
        <v>4</v>
      </c>
      <c r="E12702">
        <v>4</v>
      </c>
      <c r="F12702">
        <v>2</v>
      </c>
      <c r="G12702">
        <v>7.2838006692377139E-2</v>
      </c>
      <c r="H12702">
        <v>0.10920431234605291</v>
      </c>
      <c r="I12702">
        <v>4.3761783513710545E-2</v>
      </c>
      <c r="J12702">
        <v>-0.67704923391863092</v>
      </c>
    </row>
    <row r="12703" spans="1:10" x14ac:dyDescent="0.2">
      <c r="A12703">
        <v>35260107</v>
      </c>
      <c r="B12703">
        <v>545</v>
      </c>
      <c r="C12703">
        <v>3</v>
      </c>
      <c r="D12703">
        <v>3</v>
      </c>
      <c r="E12703">
        <v>4</v>
      </c>
      <c r="F12703">
        <v>2</v>
      </c>
      <c r="G12703">
        <v>-6.8472069729676219E-2</v>
      </c>
      <c r="H12703">
        <v>-6.9317602645071058E-2</v>
      </c>
      <c r="I12703">
        <v>5.6419242847744938E-2</v>
      </c>
      <c r="J12703">
        <v>-0.44329000967460919</v>
      </c>
    </row>
    <row r="12704" spans="1:10" x14ac:dyDescent="0.2">
      <c r="A12704">
        <v>35260108</v>
      </c>
      <c r="B12704">
        <v>484</v>
      </c>
      <c r="C12704">
        <v>5</v>
      </c>
      <c r="D12704">
        <v>5</v>
      </c>
      <c r="E12704">
        <v>5</v>
      </c>
      <c r="F12704">
        <v>3</v>
      </c>
      <c r="G12704">
        <v>0.90784459532732686</v>
      </c>
      <c r="H12704">
        <v>1.9409222802636086</v>
      </c>
      <c r="I12704">
        <v>0.69010741661057973</v>
      </c>
      <c r="J12704">
        <v>-0.1431191966830733</v>
      </c>
    </row>
    <row r="12705" spans="1:10" x14ac:dyDescent="0.2">
      <c r="A12705">
        <v>35260109</v>
      </c>
      <c r="B12705">
        <v>430</v>
      </c>
      <c r="C12705">
        <v>4</v>
      </c>
      <c r="D12705">
        <v>4</v>
      </c>
      <c r="E12705">
        <v>4</v>
      </c>
      <c r="F12705">
        <v>3</v>
      </c>
      <c r="G12705">
        <v>0.48769209943116171</v>
      </c>
      <c r="H12705">
        <v>0.21578128949939962</v>
      </c>
      <c r="I12705">
        <v>0.18282474537982979</v>
      </c>
      <c r="J12705">
        <v>-0.29855230161419805</v>
      </c>
    </row>
    <row r="12706" spans="1:10" x14ac:dyDescent="0.2">
      <c r="A12706">
        <v>35260110</v>
      </c>
      <c r="B12706">
        <v>481</v>
      </c>
      <c r="C12706">
        <v>3</v>
      </c>
      <c r="D12706">
        <v>3</v>
      </c>
      <c r="E12706">
        <v>5</v>
      </c>
      <c r="F12706">
        <v>2</v>
      </c>
      <c r="G12706">
        <v>-0.10166915368243518</v>
      </c>
      <c r="H12706">
        <v>-7.5501277640997205E-2</v>
      </c>
      <c r="I12706">
        <v>0.59717831444026448</v>
      </c>
      <c r="J12706">
        <v>-0.451899662371541</v>
      </c>
    </row>
    <row r="12707" spans="1:10" x14ac:dyDescent="0.2">
      <c r="A12707">
        <v>35260111</v>
      </c>
      <c r="B12707">
        <v>521</v>
      </c>
      <c r="C12707">
        <v>1</v>
      </c>
      <c r="D12707">
        <v>5</v>
      </c>
      <c r="E12707">
        <v>1</v>
      </c>
      <c r="F12707">
        <v>4</v>
      </c>
      <c r="G12707">
        <v>-0.94421974671949149</v>
      </c>
      <c r="H12707">
        <v>2.9132472147385498</v>
      </c>
      <c r="I12707">
        <v>-0.72089962769238181</v>
      </c>
      <c r="J12707">
        <v>0.5161665663149031</v>
      </c>
    </row>
    <row r="12708" spans="1:10" x14ac:dyDescent="0.2">
      <c r="A12708">
        <v>35260112</v>
      </c>
      <c r="B12708">
        <v>523</v>
      </c>
      <c r="C12708">
        <v>3</v>
      </c>
      <c r="D12708">
        <v>2</v>
      </c>
      <c r="E12708">
        <v>4</v>
      </c>
      <c r="F12708">
        <v>4</v>
      </c>
      <c r="G12708">
        <v>-0.35119268536861464</v>
      </c>
      <c r="H12708">
        <v>-0.54339260957814417</v>
      </c>
      <c r="I12708">
        <v>0.52359636766636108</v>
      </c>
      <c r="J12708">
        <v>4.5149689481233435E-2</v>
      </c>
    </row>
    <row r="12709" spans="1:10" x14ac:dyDescent="0.2">
      <c r="A12709">
        <v>35260113</v>
      </c>
      <c r="B12709">
        <v>1071</v>
      </c>
      <c r="C12709">
        <v>2</v>
      </c>
      <c r="D12709">
        <v>4</v>
      </c>
      <c r="E12709">
        <v>2</v>
      </c>
      <c r="F12709">
        <v>4</v>
      </c>
      <c r="G12709">
        <v>-0.48075510942361671</v>
      </c>
      <c r="H12709">
        <v>0.59632034225477915</v>
      </c>
      <c r="I12709">
        <v>-0.48168351919600205</v>
      </c>
      <c r="J12709">
        <v>7.8800312909206582E-4</v>
      </c>
    </row>
    <row r="12710" spans="1:10" x14ac:dyDescent="0.2">
      <c r="A12710">
        <v>35260114</v>
      </c>
      <c r="B12710">
        <v>327</v>
      </c>
      <c r="C12710">
        <v>3</v>
      </c>
      <c r="D12710">
        <v>3</v>
      </c>
      <c r="E12710">
        <v>2</v>
      </c>
      <c r="F12710">
        <v>3</v>
      </c>
      <c r="G12710">
        <v>-9.0095225650462948E-2</v>
      </c>
      <c r="H12710">
        <v>-0.11307975494426678</v>
      </c>
      <c r="I12710">
        <v>-0.62581063997950914</v>
      </c>
      <c r="J12710">
        <v>-0.38128714652663398</v>
      </c>
    </row>
    <row r="12711" spans="1:10" x14ac:dyDescent="0.2">
      <c r="A12711">
        <v>35260115</v>
      </c>
      <c r="B12711">
        <v>397</v>
      </c>
      <c r="C12711">
        <v>4</v>
      </c>
      <c r="D12711">
        <v>3</v>
      </c>
      <c r="E12711">
        <v>4</v>
      </c>
      <c r="F12711">
        <v>3</v>
      </c>
      <c r="G12711">
        <v>0.1244250830644433</v>
      </c>
      <c r="H12711">
        <v>-0.1259686307603971</v>
      </c>
      <c r="I12711">
        <v>0.52867536933207426</v>
      </c>
      <c r="J12711">
        <v>-0.28715476969912962</v>
      </c>
    </row>
    <row r="12712" spans="1:10" x14ac:dyDescent="0.2">
      <c r="A12712">
        <v>35260116</v>
      </c>
      <c r="B12712">
        <v>432</v>
      </c>
      <c r="C12712">
        <v>2</v>
      </c>
      <c r="D12712">
        <v>2</v>
      </c>
      <c r="E12712">
        <v>2</v>
      </c>
      <c r="F12712">
        <v>3</v>
      </c>
      <c r="G12712">
        <v>-0.70105354715025414</v>
      </c>
      <c r="H12712">
        <v>-0.69735579935787928</v>
      </c>
      <c r="I12712">
        <v>-0.37127055650879343</v>
      </c>
      <c r="J12712">
        <v>-0.36070219698171846</v>
      </c>
    </row>
    <row r="12713" spans="1:10" x14ac:dyDescent="0.2">
      <c r="A12713">
        <v>35260118</v>
      </c>
      <c r="B12713">
        <v>417</v>
      </c>
      <c r="C12713">
        <v>2</v>
      </c>
      <c r="D12713">
        <v>1</v>
      </c>
      <c r="E12713">
        <v>4</v>
      </c>
      <c r="F12713">
        <v>2</v>
      </c>
      <c r="G12713">
        <v>-0.54975614153169095</v>
      </c>
      <c r="H12713">
        <v>-0.87535937181920775</v>
      </c>
      <c r="I12713">
        <v>0.35981406358315443</v>
      </c>
      <c r="J12713">
        <v>-0.48895144894869996</v>
      </c>
    </row>
    <row r="12714" spans="1:10" x14ac:dyDescent="0.2">
      <c r="A12714">
        <v>35260119</v>
      </c>
      <c r="B12714">
        <v>931</v>
      </c>
      <c r="C12714">
        <v>4</v>
      </c>
      <c r="D12714">
        <v>5</v>
      </c>
      <c r="E12714">
        <v>1</v>
      </c>
      <c r="F12714">
        <v>4</v>
      </c>
      <c r="G12714">
        <v>0.18658518667978097</v>
      </c>
      <c r="H12714">
        <v>0.9217011854013426</v>
      </c>
      <c r="I12714">
        <v>-0.94305340702192597</v>
      </c>
      <c r="J12714">
        <v>0.5701662370165278</v>
      </c>
    </row>
    <row r="12715" spans="1:10" x14ac:dyDescent="0.2">
      <c r="A12715">
        <v>35260121</v>
      </c>
      <c r="B12715">
        <v>194</v>
      </c>
      <c r="C12715">
        <v>5</v>
      </c>
      <c r="D12715">
        <v>5</v>
      </c>
      <c r="E12715">
        <v>5</v>
      </c>
      <c r="F12715">
        <v>1</v>
      </c>
      <c r="G12715">
        <v>0.84196667197098818</v>
      </c>
      <c r="H12715">
        <v>1.4115509974365701</v>
      </c>
      <c r="I12715">
        <v>0.8356990154271936</v>
      </c>
      <c r="J12715">
        <v>-1.669187278387998</v>
      </c>
    </row>
    <row r="12716" spans="1:10" x14ac:dyDescent="0.2">
      <c r="A12716">
        <v>35260122</v>
      </c>
      <c r="B12716">
        <v>637</v>
      </c>
      <c r="C12716">
        <v>3</v>
      </c>
      <c r="D12716">
        <v>4</v>
      </c>
      <c r="E12716">
        <v>2</v>
      </c>
      <c r="F12716">
        <v>3</v>
      </c>
      <c r="G12716">
        <v>-0.37810700971536404</v>
      </c>
      <c r="H12716">
        <v>4.7916459322182928E-2</v>
      </c>
      <c r="I12716">
        <v>-0.40631550277605089</v>
      </c>
      <c r="J12716">
        <v>-0.14138285672509576</v>
      </c>
    </row>
    <row r="12717" spans="1:10" x14ac:dyDescent="0.2">
      <c r="A12717">
        <v>35260123</v>
      </c>
      <c r="B12717">
        <v>516</v>
      </c>
      <c r="C12717">
        <v>2</v>
      </c>
      <c r="D12717">
        <v>2</v>
      </c>
      <c r="E12717">
        <v>3</v>
      </c>
      <c r="F12717">
        <v>3</v>
      </c>
      <c r="G12717">
        <v>-0.58233790650845729</v>
      </c>
      <c r="H12717">
        <v>-0.69187999526443567</v>
      </c>
      <c r="I12717">
        <v>-0.22453405393314374</v>
      </c>
      <c r="J12717">
        <v>-0.18390295255492317</v>
      </c>
    </row>
    <row r="12718" spans="1:10" x14ac:dyDescent="0.2">
      <c r="A12718">
        <v>35260124</v>
      </c>
      <c r="B12718">
        <v>554</v>
      </c>
      <c r="C12718">
        <v>4</v>
      </c>
      <c r="D12718">
        <v>4</v>
      </c>
      <c r="E12718">
        <v>3</v>
      </c>
      <c r="F12718">
        <v>1</v>
      </c>
      <c r="G12718">
        <v>0.43886790680897231</v>
      </c>
      <c r="H12718">
        <v>1.1440630235479032E-2</v>
      </c>
      <c r="I12718">
        <v>-0.16711487716677709</v>
      </c>
      <c r="J12718">
        <v>-0.95335322115022136</v>
      </c>
    </row>
    <row r="12719" spans="1:10" x14ac:dyDescent="0.2">
      <c r="A12719">
        <v>35260125</v>
      </c>
      <c r="B12719">
        <v>394</v>
      </c>
      <c r="C12719">
        <v>3</v>
      </c>
      <c r="D12719">
        <v>3</v>
      </c>
      <c r="E12719">
        <v>4</v>
      </c>
      <c r="F12719">
        <v>2</v>
      </c>
      <c r="G12719">
        <v>-9.5092541833189742E-2</v>
      </c>
      <c r="H12719">
        <v>-0.42283396522194461</v>
      </c>
      <c r="I12719">
        <v>0.45880060567763464</v>
      </c>
      <c r="J12719">
        <v>-0.64290140812109164</v>
      </c>
    </row>
    <row r="12720" spans="1:10" x14ac:dyDescent="0.2">
      <c r="A12720">
        <v>35260126</v>
      </c>
      <c r="B12720">
        <v>491</v>
      </c>
      <c r="C12720">
        <v>4</v>
      </c>
      <c r="D12720">
        <v>1</v>
      </c>
      <c r="E12720">
        <v>5</v>
      </c>
      <c r="F12720">
        <v>2</v>
      </c>
      <c r="G12720">
        <v>1.6082037194201135E-2</v>
      </c>
      <c r="H12720">
        <v>-0.89161643983599637</v>
      </c>
      <c r="I12720">
        <v>0.74857971048619709</v>
      </c>
      <c r="J12720">
        <v>-0.60423779138892764</v>
      </c>
    </row>
    <row r="12721" spans="1:10" x14ac:dyDescent="0.2">
      <c r="A12721">
        <v>35260127</v>
      </c>
      <c r="B12721">
        <v>671</v>
      </c>
      <c r="C12721">
        <v>3</v>
      </c>
      <c r="D12721">
        <v>5</v>
      </c>
      <c r="E12721">
        <v>3</v>
      </c>
      <c r="F12721">
        <v>3</v>
      </c>
      <c r="G12721">
        <v>-0.33091760923094693</v>
      </c>
      <c r="H12721">
        <v>1.2066358060119484</v>
      </c>
      <c r="I12721">
        <v>-5.6445668163894666E-2</v>
      </c>
      <c r="J12721">
        <v>-0.37621632008585137</v>
      </c>
    </row>
    <row r="12722" spans="1:10" x14ac:dyDescent="0.2">
      <c r="A12722">
        <v>35260128</v>
      </c>
      <c r="B12722">
        <v>557</v>
      </c>
      <c r="C12722">
        <v>4</v>
      </c>
      <c r="D12722">
        <v>5</v>
      </c>
      <c r="E12722">
        <v>4</v>
      </c>
      <c r="F12722">
        <v>2</v>
      </c>
      <c r="G12722">
        <v>0.57710752770710583</v>
      </c>
      <c r="H12722">
        <v>0.67325610149353765</v>
      </c>
      <c r="I12722">
        <v>0.42613640982254264</v>
      </c>
      <c r="J12722">
        <v>-0.50492851355548751</v>
      </c>
    </row>
    <row r="12723" spans="1:10" x14ac:dyDescent="0.2">
      <c r="A12723">
        <v>35260129</v>
      </c>
      <c r="B12723">
        <v>457</v>
      </c>
      <c r="C12723">
        <v>2</v>
      </c>
      <c r="D12723">
        <v>4</v>
      </c>
      <c r="E12723">
        <v>2</v>
      </c>
      <c r="F12723">
        <v>2</v>
      </c>
      <c r="G12723">
        <v>-0.47380350670335125</v>
      </c>
      <c r="H12723">
        <v>0.23939803176093144</v>
      </c>
      <c r="I12723">
        <v>-0.4556757074369111</v>
      </c>
      <c r="J12723">
        <v>-0.55740331237760499</v>
      </c>
    </row>
    <row r="12724" spans="1:10" x14ac:dyDescent="0.2">
      <c r="A12724">
        <v>35260130</v>
      </c>
      <c r="B12724">
        <v>451</v>
      </c>
      <c r="C12724">
        <v>3</v>
      </c>
      <c r="D12724">
        <v>2</v>
      </c>
      <c r="E12724">
        <v>4</v>
      </c>
      <c r="F12724">
        <v>2</v>
      </c>
      <c r="G12724">
        <v>-0.27215742567545842</v>
      </c>
      <c r="H12724">
        <v>-0.45072508056639204</v>
      </c>
      <c r="I12724">
        <v>0.35585578926316652</v>
      </c>
      <c r="J12724">
        <v>-0.53414317265805111</v>
      </c>
    </row>
    <row r="12725" spans="1:10" x14ac:dyDescent="0.2">
      <c r="A12725">
        <v>35260131</v>
      </c>
      <c r="B12725">
        <v>984</v>
      </c>
      <c r="C12725">
        <v>5</v>
      </c>
      <c r="D12725">
        <v>4</v>
      </c>
      <c r="E12725">
        <v>5</v>
      </c>
      <c r="F12725">
        <v>4</v>
      </c>
      <c r="G12725">
        <v>0.74486937326035796</v>
      </c>
      <c r="H12725">
        <v>0.24389578942794632</v>
      </c>
      <c r="I12725">
        <v>0.59623548477823785</v>
      </c>
      <c r="J12725">
        <v>0.31190499658791521</v>
      </c>
    </row>
    <row r="12726" spans="1:10" x14ac:dyDescent="0.2">
      <c r="A12726">
        <v>35260132</v>
      </c>
      <c r="B12726">
        <v>536</v>
      </c>
      <c r="C12726">
        <v>4</v>
      </c>
      <c r="D12726">
        <v>3</v>
      </c>
      <c r="E12726">
        <v>5</v>
      </c>
      <c r="F12726">
        <v>1</v>
      </c>
      <c r="G12726">
        <v>0.50182133822888308</v>
      </c>
      <c r="H12726">
        <v>-0.37409918592505237</v>
      </c>
      <c r="I12726">
        <v>1.9557191145976591</v>
      </c>
      <c r="J12726">
        <v>-0.81975539750549509</v>
      </c>
    </row>
    <row r="12727" spans="1:10" x14ac:dyDescent="0.2">
      <c r="A12727">
        <v>35260133</v>
      </c>
      <c r="B12727">
        <v>912</v>
      </c>
      <c r="C12727">
        <v>3</v>
      </c>
      <c r="D12727">
        <v>1</v>
      </c>
      <c r="E12727">
        <v>4</v>
      </c>
      <c r="F12727">
        <v>1</v>
      </c>
      <c r="G12727">
        <v>-0.29007382994106679</v>
      </c>
      <c r="H12727">
        <v>-1.1332406040005607</v>
      </c>
      <c r="I12727">
        <v>0.52880101897419052</v>
      </c>
      <c r="J12727">
        <v>-0.84647924479847203</v>
      </c>
    </row>
    <row r="12728" spans="1:10" x14ac:dyDescent="0.2">
      <c r="A12728">
        <v>35260134</v>
      </c>
      <c r="B12728">
        <v>639</v>
      </c>
      <c r="C12728">
        <v>2</v>
      </c>
      <c r="D12728">
        <v>2</v>
      </c>
      <c r="E12728">
        <v>4</v>
      </c>
      <c r="F12728">
        <v>1</v>
      </c>
      <c r="G12728">
        <v>-0.42270144248567465</v>
      </c>
      <c r="H12728">
        <v>-0.46846556619789131</v>
      </c>
      <c r="I12728">
        <v>0.12149492356191438</v>
      </c>
      <c r="J12728">
        <v>-1.0552814103766035</v>
      </c>
    </row>
    <row r="12729" spans="1:10" x14ac:dyDescent="0.2">
      <c r="A12729">
        <v>35260135</v>
      </c>
      <c r="B12729">
        <v>538</v>
      </c>
      <c r="C12729">
        <v>3</v>
      </c>
      <c r="D12729">
        <v>3</v>
      </c>
      <c r="E12729">
        <v>4</v>
      </c>
      <c r="F12729">
        <v>1</v>
      </c>
      <c r="G12729">
        <v>-0.36797445213156932</v>
      </c>
      <c r="H12729">
        <v>-0.1287949521137321</v>
      </c>
      <c r="I12729">
        <v>0.30656318901899005</v>
      </c>
      <c r="J12729">
        <v>-1.1973227359026193</v>
      </c>
    </row>
    <row r="12730" spans="1:10" x14ac:dyDescent="0.2">
      <c r="A12730">
        <v>35260136</v>
      </c>
      <c r="B12730">
        <v>686</v>
      </c>
      <c r="C12730">
        <v>2</v>
      </c>
      <c r="D12730">
        <v>3</v>
      </c>
      <c r="E12730">
        <v>3</v>
      </c>
      <c r="F12730">
        <v>1</v>
      </c>
      <c r="G12730">
        <v>-0.43795682011776876</v>
      </c>
      <c r="H12730">
        <v>-0.22297111226013666</v>
      </c>
      <c r="I12730">
        <v>2.7902606927547965E-2</v>
      </c>
      <c r="J12730">
        <v>-1.0020559959594706</v>
      </c>
    </row>
    <row r="12731" spans="1:10" x14ac:dyDescent="0.2">
      <c r="A12731">
        <v>35260139</v>
      </c>
      <c r="B12731">
        <v>538</v>
      </c>
      <c r="C12731">
        <v>4</v>
      </c>
      <c r="D12731">
        <v>3</v>
      </c>
      <c r="E12731">
        <v>5</v>
      </c>
      <c r="F12731">
        <v>2</v>
      </c>
      <c r="G12731">
        <v>0.49023847692653277</v>
      </c>
      <c r="H12731">
        <v>-0.27937913775228462</v>
      </c>
      <c r="I12731">
        <v>1.4489082610609385</v>
      </c>
      <c r="J12731">
        <v>-0.60667226514083106</v>
      </c>
    </row>
    <row r="12732" spans="1:10" x14ac:dyDescent="0.2">
      <c r="A12732">
        <v>35260140</v>
      </c>
      <c r="B12732">
        <v>455</v>
      </c>
      <c r="C12732">
        <v>4</v>
      </c>
      <c r="D12732">
        <v>4</v>
      </c>
      <c r="E12732">
        <v>5</v>
      </c>
      <c r="F12732">
        <v>2</v>
      </c>
      <c r="G12732">
        <v>0.14070482118564429</v>
      </c>
      <c r="H12732">
        <v>0.57052531116463578</v>
      </c>
      <c r="I12732">
        <v>1.5125483280238778</v>
      </c>
      <c r="J12732">
        <v>-0.66719650894940596</v>
      </c>
    </row>
    <row r="12733" spans="1:10" x14ac:dyDescent="0.2">
      <c r="A12733">
        <v>35260141</v>
      </c>
      <c r="B12733">
        <v>436</v>
      </c>
      <c r="C12733">
        <v>4</v>
      </c>
      <c r="D12733">
        <v>4</v>
      </c>
      <c r="E12733">
        <v>5</v>
      </c>
      <c r="F12733">
        <v>2</v>
      </c>
      <c r="G12733">
        <v>0.4436080125603159</v>
      </c>
      <c r="H12733">
        <v>0.45182163040451317</v>
      </c>
      <c r="I12733">
        <v>1.3231499285057504</v>
      </c>
      <c r="J12733">
        <v>-0.65085947330796645</v>
      </c>
    </row>
    <row r="12734" spans="1:10" x14ac:dyDescent="0.2">
      <c r="A12734">
        <v>35260142</v>
      </c>
      <c r="B12734">
        <v>472</v>
      </c>
      <c r="C12734">
        <v>4</v>
      </c>
      <c r="D12734">
        <v>5</v>
      </c>
      <c r="E12734">
        <v>3</v>
      </c>
      <c r="F12734">
        <v>3</v>
      </c>
      <c r="G12734">
        <v>0.57435194675887136</v>
      </c>
      <c r="H12734">
        <v>0.84622319213902164</v>
      </c>
      <c r="I12734">
        <v>1.6583697571244324E-2</v>
      </c>
      <c r="J12734">
        <v>-0.33426925875530339</v>
      </c>
    </row>
    <row r="12735" spans="1:10" x14ac:dyDescent="0.2">
      <c r="A12735">
        <v>35260143</v>
      </c>
      <c r="B12735">
        <v>342</v>
      </c>
      <c r="C12735">
        <v>3</v>
      </c>
      <c r="D12735">
        <v>5</v>
      </c>
      <c r="E12735">
        <v>4</v>
      </c>
      <c r="F12735">
        <v>2</v>
      </c>
      <c r="G12735">
        <v>-0.27813979053056842</v>
      </c>
      <c r="H12735">
        <v>1.3742837246673729</v>
      </c>
      <c r="I12735">
        <v>0.1170736342239026</v>
      </c>
      <c r="J12735">
        <v>-0.60056542282887915</v>
      </c>
    </row>
    <row r="12736" spans="1:10" x14ac:dyDescent="0.2">
      <c r="A12736">
        <v>35260144</v>
      </c>
      <c r="B12736">
        <v>393</v>
      </c>
      <c r="C12736">
        <v>4</v>
      </c>
      <c r="D12736">
        <v>4</v>
      </c>
      <c r="E12736">
        <v>5</v>
      </c>
      <c r="F12736">
        <v>1</v>
      </c>
      <c r="G12736">
        <v>0.52144168550529058</v>
      </c>
      <c r="H12736">
        <v>0.41991698508099073</v>
      </c>
      <c r="I12736">
        <v>0.74815707813132137</v>
      </c>
      <c r="J12736">
        <v>-0.79230677876597411</v>
      </c>
    </row>
    <row r="12737" spans="1:10" x14ac:dyDescent="0.2">
      <c r="A12737">
        <v>35260145</v>
      </c>
      <c r="B12737">
        <v>459</v>
      </c>
      <c r="C12737">
        <v>5</v>
      </c>
      <c r="D12737">
        <v>5</v>
      </c>
      <c r="E12737">
        <v>4</v>
      </c>
      <c r="F12737">
        <v>3</v>
      </c>
      <c r="G12737">
        <v>0.68562384284564948</v>
      </c>
      <c r="H12737">
        <v>1.0648678191363266</v>
      </c>
      <c r="I12737">
        <v>3.5529989933605982E-2</v>
      </c>
      <c r="J12737">
        <v>-0.2186164933075484</v>
      </c>
    </row>
    <row r="12738" spans="1:10" x14ac:dyDescent="0.2">
      <c r="A12738">
        <v>35260146</v>
      </c>
      <c r="B12738">
        <v>689</v>
      </c>
      <c r="C12738">
        <v>4</v>
      </c>
      <c r="D12738">
        <v>4</v>
      </c>
      <c r="E12738">
        <v>5</v>
      </c>
      <c r="F12738">
        <v>2</v>
      </c>
      <c r="G12738">
        <v>0.54091373510194962</v>
      </c>
      <c r="H12738">
        <v>0.29693994039698607</v>
      </c>
      <c r="I12738">
        <v>1.6510728139543711</v>
      </c>
      <c r="J12738">
        <v>-0.60476549735619178</v>
      </c>
    </row>
    <row r="12739" spans="1:10" x14ac:dyDescent="0.2">
      <c r="A12739">
        <v>35260147</v>
      </c>
      <c r="B12739">
        <v>464</v>
      </c>
      <c r="C12739">
        <v>5</v>
      </c>
      <c r="D12739">
        <v>5</v>
      </c>
      <c r="E12739">
        <v>5</v>
      </c>
      <c r="F12739">
        <v>2</v>
      </c>
      <c r="G12739">
        <v>1.8372197518568303</v>
      </c>
      <c r="H12739">
        <v>2.2386719578444865</v>
      </c>
      <c r="I12739">
        <v>1.901362892724459</v>
      </c>
      <c r="J12739">
        <v>-0.46742236544517529</v>
      </c>
    </row>
    <row r="12740" spans="1:10" x14ac:dyDescent="0.2">
      <c r="A12740">
        <v>35260148</v>
      </c>
      <c r="B12740">
        <v>541</v>
      </c>
      <c r="C12740">
        <v>4</v>
      </c>
      <c r="D12740">
        <v>5</v>
      </c>
      <c r="E12740">
        <v>3</v>
      </c>
      <c r="F12740">
        <v>2</v>
      </c>
      <c r="G12740">
        <v>0.36289088977420092</v>
      </c>
      <c r="H12740">
        <v>2.8740250321630985</v>
      </c>
      <c r="I12740">
        <v>-0.25037691271846518</v>
      </c>
      <c r="J12740">
        <v>-0.58300994282405294</v>
      </c>
    </row>
    <row r="12741" spans="1:10" x14ac:dyDescent="0.2">
      <c r="A12741">
        <v>35260149</v>
      </c>
      <c r="B12741">
        <v>543</v>
      </c>
      <c r="C12741">
        <v>5</v>
      </c>
      <c r="D12741">
        <v>5</v>
      </c>
      <c r="E12741">
        <v>5</v>
      </c>
      <c r="F12741">
        <v>2</v>
      </c>
      <c r="G12741">
        <v>1.571044932636803</v>
      </c>
      <c r="H12741">
        <v>2.1407100160911567</v>
      </c>
      <c r="I12741">
        <v>0.90592787152625631</v>
      </c>
      <c r="J12741">
        <v>-0.68084038423549154</v>
      </c>
    </row>
    <row r="12742" spans="1:10" x14ac:dyDescent="0.2">
      <c r="A12742">
        <v>35260150</v>
      </c>
      <c r="B12742">
        <v>395</v>
      </c>
      <c r="C12742">
        <v>4</v>
      </c>
      <c r="D12742">
        <v>5</v>
      </c>
      <c r="E12742">
        <v>2</v>
      </c>
      <c r="F12742">
        <v>1</v>
      </c>
      <c r="G12742">
        <v>6.9460278518420682E-2</v>
      </c>
      <c r="H12742">
        <v>1.7562070126221472</v>
      </c>
      <c r="I12742">
        <v>-0.42554520858028966</v>
      </c>
      <c r="J12742">
        <v>-0.74304244661611563</v>
      </c>
    </row>
    <row r="12743" spans="1:10" x14ac:dyDescent="0.2">
      <c r="A12743">
        <v>35260151</v>
      </c>
      <c r="B12743">
        <v>507</v>
      </c>
      <c r="C12743">
        <v>5</v>
      </c>
      <c r="D12743">
        <v>5</v>
      </c>
      <c r="E12743">
        <v>3</v>
      </c>
      <c r="F12743">
        <v>3</v>
      </c>
      <c r="G12743">
        <v>1.4806498563012862</v>
      </c>
      <c r="H12743">
        <v>1.5198617016960143</v>
      </c>
      <c r="I12743">
        <v>-0.26605867576883285</v>
      </c>
      <c r="J12743">
        <v>-0.25122097716778347</v>
      </c>
    </row>
    <row r="12744" spans="1:10" x14ac:dyDescent="0.2">
      <c r="A12744">
        <v>35260152</v>
      </c>
      <c r="B12744">
        <v>507</v>
      </c>
      <c r="C12744">
        <v>5</v>
      </c>
      <c r="D12744">
        <v>5</v>
      </c>
      <c r="E12744">
        <v>2</v>
      </c>
      <c r="F12744">
        <v>2</v>
      </c>
      <c r="G12744">
        <v>0.72926839066480487</v>
      </c>
      <c r="H12744">
        <v>1.5270311818817535</v>
      </c>
      <c r="I12744">
        <v>-0.57452294716341401</v>
      </c>
      <c r="J12744">
        <v>-0.52494916428062877</v>
      </c>
    </row>
    <row r="12745" spans="1:10" x14ac:dyDescent="0.2">
      <c r="A12745">
        <v>35260153</v>
      </c>
      <c r="B12745">
        <v>500</v>
      </c>
      <c r="C12745">
        <v>5</v>
      </c>
      <c r="D12745">
        <v>5</v>
      </c>
      <c r="E12745">
        <v>3</v>
      </c>
      <c r="F12745">
        <v>2</v>
      </c>
      <c r="G12745">
        <v>1.0145801849725768</v>
      </c>
      <c r="H12745">
        <v>1.9289982867301891</v>
      </c>
      <c r="I12745">
        <v>-0.22226058969463958</v>
      </c>
      <c r="J12745">
        <v>-0.55323135682063163</v>
      </c>
    </row>
    <row r="12746" spans="1:10" x14ac:dyDescent="0.2">
      <c r="A12746">
        <v>35260154</v>
      </c>
      <c r="B12746">
        <v>476</v>
      </c>
      <c r="C12746">
        <v>4</v>
      </c>
      <c r="D12746">
        <v>4</v>
      </c>
      <c r="E12746">
        <v>4</v>
      </c>
      <c r="F12746">
        <v>2</v>
      </c>
      <c r="G12746">
        <v>0.45627839465909692</v>
      </c>
      <c r="H12746">
        <v>0.52733969337014952</v>
      </c>
      <c r="I12746">
        <v>8.2703259539287227E-2</v>
      </c>
      <c r="J12746">
        <v>-0.45660491137754944</v>
      </c>
    </row>
    <row r="12747" spans="1:10" x14ac:dyDescent="0.2">
      <c r="A12747">
        <v>35260155</v>
      </c>
      <c r="B12747">
        <v>489</v>
      </c>
      <c r="C12747">
        <v>4</v>
      </c>
      <c r="D12747">
        <v>3</v>
      </c>
      <c r="E12747">
        <v>4</v>
      </c>
      <c r="F12747">
        <v>2</v>
      </c>
      <c r="G12747">
        <v>0.14222529337255027</v>
      </c>
      <c r="H12747">
        <v>-0.22334048380961277</v>
      </c>
      <c r="I12747">
        <v>0.29077160424876147</v>
      </c>
      <c r="J12747">
        <v>-0.53430685756937879</v>
      </c>
    </row>
    <row r="12748" spans="1:10" x14ac:dyDescent="0.2">
      <c r="A12748">
        <v>35260156</v>
      </c>
      <c r="B12748">
        <v>672</v>
      </c>
      <c r="C12748">
        <v>5</v>
      </c>
      <c r="D12748">
        <v>3</v>
      </c>
      <c r="E12748">
        <v>5</v>
      </c>
      <c r="F12748">
        <v>2</v>
      </c>
      <c r="G12748">
        <v>0.67862476292938245</v>
      </c>
      <c r="H12748">
        <v>-8.2829033323720325E-2</v>
      </c>
      <c r="I12748">
        <v>1.1478420121427233</v>
      </c>
      <c r="J12748">
        <v>-0.46758931385697122</v>
      </c>
    </row>
    <row r="12749" spans="1:10" x14ac:dyDescent="0.2">
      <c r="A12749">
        <v>35260157</v>
      </c>
      <c r="B12749">
        <v>534</v>
      </c>
      <c r="C12749">
        <v>4</v>
      </c>
      <c r="D12749">
        <v>4</v>
      </c>
      <c r="E12749">
        <v>3</v>
      </c>
      <c r="F12749">
        <v>3</v>
      </c>
      <c r="G12749">
        <v>0.10817256304827641</v>
      </c>
      <c r="H12749">
        <v>0.23184199996340335</v>
      </c>
      <c r="I12749">
        <v>-1.6982648336593853E-2</v>
      </c>
      <c r="J12749">
        <v>-0.13148046638295699</v>
      </c>
    </row>
    <row r="12750" spans="1:10" x14ac:dyDescent="0.2">
      <c r="A12750">
        <v>35260158</v>
      </c>
      <c r="B12750">
        <v>608</v>
      </c>
      <c r="C12750">
        <v>5</v>
      </c>
      <c r="D12750">
        <v>4</v>
      </c>
      <c r="E12750">
        <v>5</v>
      </c>
      <c r="F12750">
        <v>2</v>
      </c>
      <c r="G12750">
        <v>0.8756807014205148</v>
      </c>
      <c r="H12750">
        <v>-4.294484065471145E-2</v>
      </c>
      <c r="I12750">
        <v>1.3957913018622474</v>
      </c>
      <c r="J12750">
        <v>-0.61565249253567167</v>
      </c>
    </row>
    <row r="12751" spans="1:10" x14ac:dyDescent="0.2">
      <c r="A12751">
        <v>35260159</v>
      </c>
      <c r="B12751">
        <v>670</v>
      </c>
      <c r="C12751">
        <v>3</v>
      </c>
      <c r="D12751">
        <v>2</v>
      </c>
      <c r="E12751">
        <v>3</v>
      </c>
      <c r="F12751">
        <v>2</v>
      </c>
      <c r="G12751">
        <v>-0.16679115774856762</v>
      </c>
      <c r="H12751">
        <v>-0.70024184544399393</v>
      </c>
      <c r="I12751">
        <v>-6.6447410003037555E-2</v>
      </c>
      <c r="J12751">
        <v>-0.41862001063750615</v>
      </c>
    </row>
    <row r="12752" spans="1:10" x14ac:dyDescent="0.2">
      <c r="A12752">
        <v>35260160</v>
      </c>
      <c r="B12752">
        <v>273</v>
      </c>
      <c r="C12752">
        <v>4</v>
      </c>
      <c r="D12752">
        <v>1</v>
      </c>
      <c r="E12752">
        <v>4</v>
      </c>
      <c r="F12752">
        <v>2</v>
      </c>
      <c r="G12752">
        <v>0.16611582883807213</v>
      </c>
      <c r="H12752">
        <v>-1.1550518606782916</v>
      </c>
      <c r="I12752">
        <v>0.38654866967033563</v>
      </c>
      <c r="J12752">
        <v>-0.50258281693279105</v>
      </c>
    </row>
    <row r="12753" spans="1:10" x14ac:dyDescent="0.2">
      <c r="A12753">
        <v>35260161</v>
      </c>
      <c r="B12753">
        <v>408</v>
      </c>
      <c r="C12753">
        <v>3</v>
      </c>
      <c r="D12753">
        <v>1</v>
      </c>
      <c r="E12753">
        <v>5</v>
      </c>
      <c r="F12753">
        <v>2</v>
      </c>
      <c r="G12753">
        <v>-0.2405716443023824</v>
      </c>
      <c r="H12753">
        <v>-0.94299742207870496</v>
      </c>
      <c r="I12753">
        <v>0.94561701384681429</v>
      </c>
      <c r="J12753">
        <v>-0.52797887438144753</v>
      </c>
    </row>
    <row r="12754" spans="1:10" x14ac:dyDescent="0.2">
      <c r="A12754">
        <v>35260162</v>
      </c>
      <c r="B12754">
        <v>375</v>
      </c>
      <c r="C12754">
        <v>3</v>
      </c>
      <c r="D12754">
        <v>2</v>
      </c>
      <c r="E12754">
        <v>4</v>
      </c>
      <c r="F12754">
        <v>2</v>
      </c>
      <c r="G12754">
        <v>-0.32238815490896661</v>
      </c>
      <c r="H12754">
        <v>-0.63810516707426723</v>
      </c>
      <c r="I12754">
        <v>0.43787737768073653</v>
      </c>
      <c r="J12754">
        <v>-0.51088235536628246</v>
      </c>
    </row>
    <row r="12755" spans="1:10" x14ac:dyDescent="0.2">
      <c r="A12755">
        <v>35260163</v>
      </c>
      <c r="B12755">
        <v>463</v>
      </c>
      <c r="C12755">
        <v>3</v>
      </c>
      <c r="D12755">
        <v>2</v>
      </c>
      <c r="E12755">
        <v>5</v>
      </c>
      <c r="F12755">
        <v>3</v>
      </c>
      <c r="G12755">
        <v>-0.14489231884570608</v>
      </c>
      <c r="H12755">
        <v>-0.72638323414078243</v>
      </c>
      <c r="I12755">
        <v>0.82729493441958035</v>
      </c>
      <c r="J12755">
        <v>-0.35795084942551186</v>
      </c>
    </row>
    <row r="12756" spans="1:10" x14ac:dyDescent="0.2">
      <c r="A12756">
        <v>35260164</v>
      </c>
      <c r="B12756">
        <v>469</v>
      </c>
      <c r="C12756">
        <v>2</v>
      </c>
      <c r="D12756">
        <v>3</v>
      </c>
      <c r="E12756">
        <v>2</v>
      </c>
      <c r="F12756">
        <v>3</v>
      </c>
      <c r="G12756">
        <v>-0.44916029552638503</v>
      </c>
      <c r="H12756">
        <v>-0.41342743641972762</v>
      </c>
      <c r="I12756">
        <v>-0.38753289177781708</v>
      </c>
      <c r="J12756">
        <v>-0.34381194009875304</v>
      </c>
    </row>
    <row r="12757" spans="1:10" x14ac:dyDescent="0.2">
      <c r="A12757">
        <v>35260165</v>
      </c>
      <c r="B12757">
        <v>486</v>
      </c>
      <c r="C12757">
        <v>3</v>
      </c>
      <c r="D12757">
        <v>4</v>
      </c>
      <c r="E12757">
        <v>3</v>
      </c>
      <c r="F12757">
        <v>2</v>
      </c>
      <c r="G12757">
        <v>-5.5240412767554425E-2</v>
      </c>
      <c r="H12757">
        <v>0.22340399776732395</v>
      </c>
      <c r="I12757">
        <v>-0.26265833969319596</v>
      </c>
      <c r="J12757">
        <v>-0.54449880712895105</v>
      </c>
    </row>
    <row r="12758" spans="1:10" x14ac:dyDescent="0.2">
      <c r="A12758">
        <v>35260166</v>
      </c>
      <c r="B12758">
        <v>941</v>
      </c>
      <c r="C12758">
        <v>2</v>
      </c>
      <c r="D12758">
        <v>5</v>
      </c>
      <c r="E12758">
        <v>2</v>
      </c>
      <c r="F12758">
        <v>3</v>
      </c>
      <c r="G12758">
        <v>-0.42359683696765332</v>
      </c>
      <c r="H12758">
        <v>0.91517758358288237</v>
      </c>
      <c r="I12758">
        <v>-0.54296500265731085</v>
      </c>
      <c r="J12758">
        <v>-0.18781036684289093</v>
      </c>
    </row>
    <row r="12759" spans="1:10" x14ac:dyDescent="0.2">
      <c r="A12759">
        <v>35260167</v>
      </c>
      <c r="B12759">
        <v>241</v>
      </c>
      <c r="C12759">
        <v>2</v>
      </c>
      <c r="D12759">
        <v>1</v>
      </c>
      <c r="E12759">
        <v>4</v>
      </c>
      <c r="F12759">
        <v>2</v>
      </c>
      <c r="G12759">
        <v>-0.6584126962251533</v>
      </c>
      <c r="H12759">
        <v>-1.2664199410119445</v>
      </c>
      <c r="I12759">
        <v>6.8860626595343172E-2</v>
      </c>
      <c r="J12759">
        <v>-0.42861763059049685</v>
      </c>
    </row>
    <row r="12760" spans="1:10" x14ac:dyDescent="0.2">
      <c r="A12760">
        <v>35260168</v>
      </c>
      <c r="B12760">
        <v>644</v>
      </c>
      <c r="C12760">
        <v>2</v>
      </c>
      <c r="D12760">
        <v>1</v>
      </c>
      <c r="E12760">
        <v>3</v>
      </c>
      <c r="F12760">
        <v>3</v>
      </c>
      <c r="G12760">
        <v>-0.53995560456294389</v>
      </c>
      <c r="H12760">
        <v>-0.82483539291725227</v>
      </c>
      <c r="I12760">
        <v>-0.18188868944817088</v>
      </c>
      <c r="J12760">
        <v>-0.38186132964972541</v>
      </c>
    </row>
    <row r="12761" spans="1:10" x14ac:dyDescent="0.2">
      <c r="A12761">
        <v>35260169</v>
      </c>
      <c r="B12761">
        <v>403</v>
      </c>
      <c r="C12761">
        <v>5</v>
      </c>
      <c r="D12761">
        <v>5</v>
      </c>
      <c r="E12761">
        <v>5</v>
      </c>
      <c r="F12761">
        <v>1</v>
      </c>
      <c r="G12761">
        <v>1.2053069983147506</v>
      </c>
      <c r="H12761">
        <v>0.72943052387861373</v>
      </c>
      <c r="I12761">
        <v>2.5481350478907112</v>
      </c>
      <c r="J12761">
        <v>-0.80371697632383032</v>
      </c>
    </row>
    <row r="12762" spans="1:10" x14ac:dyDescent="0.2">
      <c r="A12762">
        <v>35260170</v>
      </c>
      <c r="B12762">
        <v>429</v>
      </c>
      <c r="C12762">
        <v>3</v>
      </c>
      <c r="D12762">
        <v>2</v>
      </c>
      <c r="E12762">
        <v>5</v>
      </c>
      <c r="F12762">
        <v>1</v>
      </c>
      <c r="G12762">
        <v>-0.3344578487201374</v>
      </c>
      <c r="H12762">
        <v>-0.57402473459217485</v>
      </c>
      <c r="I12762">
        <v>1.5453313541500386</v>
      </c>
      <c r="J12762">
        <v>-0.75222384393270159</v>
      </c>
    </row>
    <row r="12763" spans="1:10" x14ac:dyDescent="0.2">
      <c r="A12763">
        <v>35260171</v>
      </c>
      <c r="B12763">
        <v>677</v>
      </c>
      <c r="C12763">
        <v>5</v>
      </c>
      <c r="D12763">
        <v>4</v>
      </c>
      <c r="E12763">
        <v>5</v>
      </c>
      <c r="F12763">
        <v>2</v>
      </c>
      <c r="G12763">
        <v>0.79939752518495366</v>
      </c>
      <c r="H12763">
        <v>0.47092429234684896</v>
      </c>
      <c r="I12763">
        <v>0.67945036725534624</v>
      </c>
      <c r="J12763">
        <v>-0.48041065281256579</v>
      </c>
    </row>
    <row r="12764" spans="1:10" x14ac:dyDescent="0.2">
      <c r="A12764">
        <v>35260172</v>
      </c>
      <c r="B12764">
        <v>522</v>
      </c>
      <c r="C12764">
        <v>5</v>
      </c>
      <c r="D12764">
        <v>3</v>
      </c>
      <c r="E12764">
        <v>5</v>
      </c>
      <c r="F12764">
        <v>2</v>
      </c>
      <c r="G12764">
        <v>1.8485771948964573</v>
      </c>
      <c r="H12764">
        <v>-7.9314318674295142E-2</v>
      </c>
      <c r="I12764">
        <v>2.7121540522132763</v>
      </c>
      <c r="J12764">
        <v>-0.54659763891649149</v>
      </c>
    </row>
    <row r="12765" spans="1:10" x14ac:dyDescent="0.2">
      <c r="A12765">
        <v>35260173</v>
      </c>
      <c r="B12765">
        <v>570</v>
      </c>
      <c r="C12765">
        <v>4</v>
      </c>
      <c r="D12765">
        <v>3</v>
      </c>
      <c r="E12765">
        <v>5</v>
      </c>
      <c r="F12765">
        <v>1</v>
      </c>
      <c r="G12765">
        <v>0.59580679054767471</v>
      </c>
      <c r="H12765">
        <v>-0.40348388349022701</v>
      </c>
      <c r="I12765">
        <v>2.6680697799657311</v>
      </c>
      <c r="J12765">
        <v>-0.73568893964977555</v>
      </c>
    </row>
    <row r="12766" spans="1:10" x14ac:dyDescent="0.2">
      <c r="A12766">
        <v>35260174</v>
      </c>
      <c r="B12766">
        <v>539</v>
      </c>
      <c r="C12766">
        <v>3</v>
      </c>
      <c r="D12766">
        <v>1</v>
      </c>
      <c r="E12766">
        <v>4</v>
      </c>
      <c r="F12766">
        <v>2</v>
      </c>
      <c r="G12766">
        <v>-0.39811053676736818</v>
      </c>
      <c r="H12766">
        <v>-0.94168997470028737</v>
      </c>
      <c r="I12766">
        <v>0.4075873923408691</v>
      </c>
      <c r="J12766">
        <v>-0.57559367907004999</v>
      </c>
    </row>
    <row r="12767" spans="1:10" x14ac:dyDescent="0.2">
      <c r="A12767">
        <v>35260175</v>
      </c>
      <c r="B12767">
        <v>294</v>
      </c>
      <c r="C12767">
        <v>4</v>
      </c>
      <c r="D12767">
        <v>4</v>
      </c>
      <c r="E12767">
        <v>3</v>
      </c>
      <c r="F12767">
        <v>3</v>
      </c>
      <c r="G12767">
        <v>0.43453962094176191</v>
      </c>
      <c r="H12767">
        <v>4.6901749423568312E-2</v>
      </c>
      <c r="I12767">
        <v>-0.16218711418583209</v>
      </c>
      <c r="J12767">
        <v>-0.34042856978724778</v>
      </c>
    </row>
    <row r="12768" spans="1:10" x14ac:dyDescent="0.2">
      <c r="A12768">
        <v>35260176</v>
      </c>
      <c r="B12768">
        <v>1308</v>
      </c>
      <c r="C12768">
        <v>2</v>
      </c>
      <c r="D12768">
        <v>2</v>
      </c>
      <c r="E12768">
        <v>3</v>
      </c>
      <c r="F12768">
        <v>3</v>
      </c>
      <c r="G12768">
        <v>-0.41994381523063895</v>
      </c>
      <c r="H12768">
        <v>-0.69273480842637325</v>
      </c>
      <c r="I12768">
        <v>-0.29882819151564988</v>
      </c>
      <c r="J12768">
        <v>-0.31668924838191792</v>
      </c>
    </row>
    <row r="12769" spans="1:10" x14ac:dyDescent="0.2">
      <c r="A12769">
        <v>35260177</v>
      </c>
      <c r="B12769">
        <v>574</v>
      </c>
      <c r="C12769">
        <v>3</v>
      </c>
      <c r="D12769">
        <v>1</v>
      </c>
      <c r="E12769">
        <v>5</v>
      </c>
      <c r="F12769">
        <v>2</v>
      </c>
      <c r="G12769">
        <v>-2.138534009101356E-2</v>
      </c>
      <c r="H12769">
        <v>-0.78091394611397358</v>
      </c>
      <c r="I12769">
        <v>1.1318102633861593</v>
      </c>
      <c r="J12769">
        <v>-0.69524589130216474</v>
      </c>
    </row>
    <row r="12770" spans="1:10" x14ac:dyDescent="0.2">
      <c r="A12770">
        <v>35260178</v>
      </c>
      <c r="B12770">
        <v>592</v>
      </c>
      <c r="C12770">
        <v>5</v>
      </c>
      <c r="D12770">
        <v>4</v>
      </c>
      <c r="E12770">
        <v>4</v>
      </c>
      <c r="F12770">
        <v>2</v>
      </c>
      <c r="G12770">
        <v>0.70728544812669392</v>
      </c>
      <c r="H12770">
        <v>5.0687662860028029E-2</v>
      </c>
      <c r="I12770">
        <v>0.32758342211997954</v>
      </c>
      <c r="J12770">
        <v>-0.61255236861696316</v>
      </c>
    </row>
    <row r="12771" spans="1:10" x14ac:dyDescent="0.2">
      <c r="A12771">
        <v>35260179</v>
      </c>
      <c r="B12771">
        <v>579</v>
      </c>
      <c r="C12771">
        <v>3</v>
      </c>
      <c r="D12771">
        <v>5</v>
      </c>
      <c r="E12771">
        <v>1</v>
      </c>
      <c r="F12771">
        <v>4</v>
      </c>
      <c r="G12771">
        <v>-0.15182093569381591</v>
      </c>
      <c r="H12771">
        <v>3.0491944583845774</v>
      </c>
      <c r="I12771">
        <v>-0.9512036947057495</v>
      </c>
      <c r="J12771">
        <v>5.8548382355704406E-2</v>
      </c>
    </row>
    <row r="12772" spans="1:10" x14ac:dyDescent="0.2">
      <c r="A12772">
        <v>35260180</v>
      </c>
      <c r="B12772">
        <v>614</v>
      </c>
      <c r="C12772">
        <v>5</v>
      </c>
      <c r="D12772">
        <v>5</v>
      </c>
      <c r="E12772">
        <v>5</v>
      </c>
      <c r="F12772">
        <v>4</v>
      </c>
      <c r="G12772">
        <v>2.7639072684535093</v>
      </c>
      <c r="H12772">
        <v>1.4735388877469173</v>
      </c>
      <c r="I12772">
        <v>0.81586922116875793</v>
      </c>
      <c r="J12772">
        <v>-5.4980822555206199E-4</v>
      </c>
    </row>
    <row r="12773" spans="1:10" x14ac:dyDescent="0.2">
      <c r="A12773">
        <v>35260181</v>
      </c>
      <c r="B12773">
        <v>634</v>
      </c>
      <c r="C12773">
        <v>5</v>
      </c>
      <c r="D12773">
        <v>5</v>
      </c>
      <c r="E12773">
        <v>3</v>
      </c>
      <c r="F12773">
        <v>3</v>
      </c>
      <c r="G12773">
        <v>1.2459363557332153</v>
      </c>
      <c r="H12773">
        <v>1.5522053428881903</v>
      </c>
      <c r="I12773">
        <v>-4.6400685477701813E-2</v>
      </c>
      <c r="J12773">
        <v>-0.18681874627705125</v>
      </c>
    </row>
    <row r="12774" spans="1:10" x14ac:dyDescent="0.2">
      <c r="A12774">
        <v>35260182</v>
      </c>
      <c r="B12774">
        <v>696</v>
      </c>
      <c r="C12774">
        <v>4</v>
      </c>
      <c r="D12774">
        <v>5</v>
      </c>
      <c r="E12774">
        <v>5</v>
      </c>
      <c r="F12774">
        <v>3</v>
      </c>
      <c r="G12774">
        <v>0.50521205769211863</v>
      </c>
      <c r="H12774">
        <v>0.91893704885901983</v>
      </c>
      <c r="I12774">
        <v>1.0824092852250082</v>
      </c>
      <c r="J12774">
        <v>-0.1678666719134824</v>
      </c>
    </row>
    <row r="12775" spans="1:10" x14ac:dyDescent="0.2">
      <c r="A12775">
        <v>35260183</v>
      </c>
      <c r="B12775">
        <v>487</v>
      </c>
      <c r="C12775">
        <v>4</v>
      </c>
      <c r="D12775">
        <v>4</v>
      </c>
      <c r="E12775">
        <v>4</v>
      </c>
      <c r="F12775">
        <v>1</v>
      </c>
      <c r="G12775">
        <v>0.2377040426057167</v>
      </c>
      <c r="H12775">
        <v>0.28950161452588541</v>
      </c>
      <c r="I12775">
        <v>0.50310186346844044</v>
      </c>
      <c r="J12775">
        <v>-0.74910311359452142</v>
      </c>
    </row>
    <row r="12776" spans="1:10" x14ac:dyDescent="0.2">
      <c r="A12776">
        <v>35260184</v>
      </c>
      <c r="B12776">
        <v>373</v>
      </c>
      <c r="C12776">
        <v>3</v>
      </c>
      <c r="D12776">
        <v>5</v>
      </c>
      <c r="E12776">
        <v>5</v>
      </c>
      <c r="F12776">
        <v>2</v>
      </c>
      <c r="G12776">
        <v>-0.22209578043550615</v>
      </c>
      <c r="H12776">
        <v>0.73170326640091454</v>
      </c>
      <c r="I12776">
        <v>0.64076343102866851</v>
      </c>
      <c r="J12776">
        <v>-0.42860228655499821</v>
      </c>
    </row>
    <row r="12777" spans="1:10" x14ac:dyDescent="0.2">
      <c r="A12777">
        <v>35260185</v>
      </c>
      <c r="B12777">
        <v>878</v>
      </c>
      <c r="C12777">
        <v>4</v>
      </c>
      <c r="D12777">
        <v>4</v>
      </c>
      <c r="E12777">
        <v>4</v>
      </c>
      <c r="F12777">
        <v>3</v>
      </c>
      <c r="G12777">
        <v>0.35992094143873388</v>
      </c>
      <c r="H12777">
        <v>7.2407192941777318E-2</v>
      </c>
      <c r="I12777">
        <v>0.40446623014470479</v>
      </c>
      <c r="J12777">
        <v>-0.29390743748277975</v>
      </c>
    </row>
    <row r="12778" spans="1:10" x14ac:dyDescent="0.2">
      <c r="A12778">
        <v>35260186</v>
      </c>
      <c r="B12778">
        <v>570</v>
      </c>
      <c r="C12778">
        <v>4</v>
      </c>
      <c r="D12778">
        <v>4</v>
      </c>
      <c r="E12778">
        <v>3</v>
      </c>
      <c r="F12778">
        <v>3</v>
      </c>
      <c r="G12778">
        <v>0.12068225530809269</v>
      </c>
      <c r="H12778">
        <v>4.0238970835850346E-2</v>
      </c>
      <c r="I12778">
        <v>-6.800586896314248E-2</v>
      </c>
      <c r="J12778">
        <v>-0.24573659382560958</v>
      </c>
    </row>
    <row r="12779" spans="1:10" x14ac:dyDescent="0.2">
      <c r="A12779">
        <v>35260187</v>
      </c>
      <c r="B12779">
        <v>507</v>
      </c>
      <c r="C12779">
        <v>4</v>
      </c>
      <c r="D12779">
        <v>5</v>
      </c>
      <c r="E12779">
        <v>3</v>
      </c>
      <c r="F12779">
        <v>2</v>
      </c>
      <c r="G12779">
        <v>0.57006813833428338</v>
      </c>
      <c r="H12779">
        <v>1.9949167807420625</v>
      </c>
      <c r="I12779">
        <v>-0.16850527828181619</v>
      </c>
      <c r="J12779">
        <v>-0.5099600434541347</v>
      </c>
    </row>
    <row r="12780" spans="1:10" x14ac:dyDescent="0.2">
      <c r="A12780">
        <v>35260188</v>
      </c>
      <c r="B12780">
        <v>496</v>
      </c>
      <c r="C12780">
        <v>4</v>
      </c>
      <c r="D12780">
        <v>5</v>
      </c>
      <c r="E12780">
        <v>4</v>
      </c>
      <c r="F12780">
        <v>2</v>
      </c>
      <c r="G12780">
        <v>9.9619112321498171E-3</v>
      </c>
      <c r="H12780">
        <v>0.80536817371056113</v>
      </c>
      <c r="I12780">
        <v>0.47317649839888976</v>
      </c>
      <c r="J12780">
        <v>-0.67304601067458847</v>
      </c>
    </row>
    <row r="12781" spans="1:10" x14ac:dyDescent="0.2">
      <c r="A12781">
        <v>35260189</v>
      </c>
      <c r="B12781">
        <v>545</v>
      </c>
      <c r="C12781">
        <v>3</v>
      </c>
      <c r="D12781">
        <v>4</v>
      </c>
      <c r="E12781">
        <v>3</v>
      </c>
      <c r="F12781">
        <v>2</v>
      </c>
      <c r="G12781">
        <v>-5.1339462888468385E-2</v>
      </c>
      <c r="H12781">
        <v>0.50866967206628644</v>
      </c>
      <c r="I12781">
        <v>-0.14787818396343433</v>
      </c>
      <c r="J12781">
        <v>-0.62861354665921132</v>
      </c>
    </row>
    <row r="12782" spans="1:10" x14ac:dyDescent="0.2">
      <c r="A12782">
        <v>35260190</v>
      </c>
      <c r="B12782">
        <v>423</v>
      </c>
      <c r="C12782">
        <v>4</v>
      </c>
      <c r="D12782">
        <v>3</v>
      </c>
      <c r="E12782">
        <v>4</v>
      </c>
      <c r="F12782">
        <v>3</v>
      </c>
      <c r="G12782">
        <v>0.37592922872419976</v>
      </c>
      <c r="H12782">
        <v>-0.13920563131206887</v>
      </c>
      <c r="I12782">
        <v>0.34977522859267035</v>
      </c>
      <c r="J12782">
        <v>-0.36375652690121607</v>
      </c>
    </row>
    <row r="12783" spans="1:10" x14ac:dyDescent="0.2">
      <c r="A12783">
        <v>35260191</v>
      </c>
      <c r="B12783">
        <v>500</v>
      </c>
      <c r="C12783">
        <v>3</v>
      </c>
      <c r="D12783">
        <v>4</v>
      </c>
      <c r="E12783">
        <v>4</v>
      </c>
      <c r="F12783">
        <v>3</v>
      </c>
      <c r="G12783">
        <v>-2.5776446544802465E-2</v>
      </c>
      <c r="H12783">
        <v>0.18408465115431683</v>
      </c>
      <c r="I12783">
        <v>6.6988631891095232E-2</v>
      </c>
      <c r="J12783">
        <v>-0.38310278336415671</v>
      </c>
    </row>
    <row r="12784" spans="1:10" x14ac:dyDescent="0.2">
      <c r="A12784">
        <v>35260192</v>
      </c>
      <c r="B12784">
        <v>476</v>
      </c>
      <c r="C12784">
        <v>1</v>
      </c>
      <c r="D12784">
        <v>5</v>
      </c>
      <c r="E12784">
        <v>4</v>
      </c>
      <c r="F12784">
        <v>4</v>
      </c>
      <c r="G12784">
        <v>-1.2914626489024741</v>
      </c>
      <c r="H12784">
        <v>3.7356247599761363</v>
      </c>
      <c r="I12784">
        <v>0.53937013069705708</v>
      </c>
      <c r="J12784">
        <v>0.15222965146520376</v>
      </c>
    </row>
    <row r="12785" spans="1:10" x14ac:dyDescent="0.2">
      <c r="A12785">
        <v>35260193</v>
      </c>
      <c r="B12785">
        <v>508</v>
      </c>
      <c r="C12785">
        <v>3</v>
      </c>
      <c r="D12785">
        <v>2</v>
      </c>
      <c r="E12785">
        <v>4</v>
      </c>
      <c r="F12785">
        <v>3</v>
      </c>
      <c r="G12785">
        <v>-7.6287102769801357E-2</v>
      </c>
      <c r="H12785">
        <v>-0.50056276628518548</v>
      </c>
      <c r="I12785">
        <v>9.9118348055753189E-2</v>
      </c>
      <c r="J12785">
        <v>-0.39498447897314959</v>
      </c>
    </row>
    <row r="12786" spans="1:10" x14ac:dyDescent="0.2">
      <c r="A12786">
        <v>35260194</v>
      </c>
      <c r="B12786">
        <v>437</v>
      </c>
      <c r="C12786">
        <v>4</v>
      </c>
      <c r="D12786">
        <v>4</v>
      </c>
      <c r="E12786">
        <v>4</v>
      </c>
      <c r="F12786">
        <v>2</v>
      </c>
      <c r="G12786">
        <v>0.34346235370305056</v>
      </c>
      <c r="H12786">
        <v>0.55461706901250529</v>
      </c>
      <c r="I12786">
        <v>0.25233990949071117</v>
      </c>
      <c r="J12786">
        <v>-0.63044514471212643</v>
      </c>
    </row>
    <row r="12787" spans="1:10" x14ac:dyDescent="0.2">
      <c r="A12787">
        <v>35260195</v>
      </c>
      <c r="B12787">
        <v>719</v>
      </c>
      <c r="C12787">
        <v>4</v>
      </c>
      <c r="D12787">
        <v>1</v>
      </c>
      <c r="E12787">
        <v>3</v>
      </c>
      <c r="F12787">
        <v>2</v>
      </c>
      <c r="G12787">
        <v>0.10625099198205341</v>
      </c>
      <c r="H12787">
        <v>-0.82003241087696632</v>
      </c>
      <c r="I12787">
        <v>-1.69650186749838E-2</v>
      </c>
      <c r="J12787">
        <v>-0.49055211625792949</v>
      </c>
    </row>
    <row r="12788" spans="1:10" x14ac:dyDescent="0.2">
      <c r="A12788">
        <v>35260196</v>
      </c>
      <c r="B12788">
        <v>652</v>
      </c>
      <c r="C12788">
        <v>3</v>
      </c>
      <c r="D12788">
        <v>2</v>
      </c>
      <c r="E12788">
        <v>5</v>
      </c>
      <c r="F12788">
        <v>2</v>
      </c>
      <c r="G12788">
        <v>-9.7245844487990785E-2</v>
      </c>
      <c r="H12788">
        <v>-0.74885539919559663</v>
      </c>
      <c r="I12788">
        <v>0.62558264097954108</v>
      </c>
      <c r="J12788">
        <v>-0.56355769917266829</v>
      </c>
    </row>
    <row r="12789" spans="1:10" x14ac:dyDescent="0.2">
      <c r="A12789">
        <v>35260198</v>
      </c>
      <c r="B12789">
        <v>776</v>
      </c>
      <c r="C12789">
        <v>2</v>
      </c>
      <c r="D12789">
        <v>5</v>
      </c>
      <c r="E12789">
        <v>4</v>
      </c>
      <c r="F12789">
        <v>3</v>
      </c>
      <c r="G12789">
        <v>-0.40319603453091063</v>
      </c>
      <c r="H12789">
        <v>0.98197524893408739</v>
      </c>
      <c r="I12789">
        <v>8.5662805515898249E-2</v>
      </c>
      <c r="J12789">
        <v>-0.35222636372667038</v>
      </c>
    </row>
    <row r="12790" spans="1:10" x14ac:dyDescent="0.2">
      <c r="A12790">
        <v>35260199</v>
      </c>
      <c r="B12790">
        <v>522</v>
      </c>
      <c r="C12790">
        <v>2</v>
      </c>
      <c r="D12790">
        <v>4</v>
      </c>
      <c r="E12790">
        <v>5</v>
      </c>
      <c r="F12790">
        <v>1</v>
      </c>
      <c r="G12790">
        <v>-0.45938740784921617</v>
      </c>
      <c r="H12790">
        <v>7.385256793026207E-3</v>
      </c>
      <c r="I12790">
        <v>0.66403917532070489</v>
      </c>
      <c r="J12790">
        <v>-0.81947677328457269</v>
      </c>
    </row>
    <row r="12791" spans="1:10" x14ac:dyDescent="0.2">
      <c r="A12791">
        <v>35260200</v>
      </c>
      <c r="B12791">
        <v>514</v>
      </c>
      <c r="C12791">
        <v>3</v>
      </c>
      <c r="D12791">
        <v>3</v>
      </c>
      <c r="E12791">
        <v>4</v>
      </c>
      <c r="F12791">
        <v>1</v>
      </c>
      <c r="G12791">
        <v>-7.3350529975614864E-2</v>
      </c>
      <c r="H12791">
        <v>-6.5137661761650978E-2</v>
      </c>
      <c r="I12791">
        <v>0.49888376265772627</v>
      </c>
      <c r="J12791">
        <v>-0.89088800993985529</v>
      </c>
    </row>
    <row r="12792" spans="1:10" x14ac:dyDescent="0.2">
      <c r="A12792">
        <v>35260201</v>
      </c>
      <c r="B12792">
        <v>493</v>
      </c>
      <c r="C12792">
        <v>4</v>
      </c>
      <c r="D12792">
        <v>4</v>
      </c>
      <c r="E12792">
        <v>5</v>
      </c>
      <c r="F12792">
        <v>1</v>
      </c>
      <c r="G12792">
        <v>4.1508203094066526E-2</v>
      </c>
      <c r="H12792">
        <v>0.33997069270192842</v>
      </c>
      <c r="I12792">
        <v>0.69287417857738576</v>
      </c>
      <c r="J12792">
        <v>-1.1673272812827746</v>
      </c>
    </row>
    <row r="12793" spans="1:10" x14ac:dyDescent="0.2">
      <c r="A12793">
        <v>35260202</v>
      </c>
      <c r="B12793">
        <v>621</v>
      </c>
      <c r="C12793">
        <v>4</v>
      </c>
      <c r="D12793">
        <v>5</v>
      </c>
      <c r="E12793">
        <v>5</v>
      </c>
      <c r="F12793">
        <v>1</v>
      </c>
      <c r="G12793">
        <v>0.49534415858198344</v>
      </c>
      <c r="H12793">
        <v>0.83970906791797373</v>
      </c>
      <c r="I12793">
        <v>0.98918156019366399</v>
      </c>
      <c r="J12793">
        <v>-1.1859092446201696</v>
      </c>
    </row>
    <row r="12794" spans="1:10" x14ac:dyDescent="0.2">
      <c r="A12794">
        <v>35260203</v>
      </c>
      <c r="B12794">
        <v>479</v>
      </c>
      <c r="C12794">
        <v>5</v>
      </c>
      <c r="D12794">
        <v>5</v>
      </c>
      <c r="E12794">
        <v>4</v>
      </c>
      <c r="F12794">
        <v>1</v>
      </c>
      <c r="G12794">
        <v>0.97875370415659124</v>
      </c>
      <c r="H12794">
        <v>1.5876635399307462</v>
      </c>
      <c r="I12794">
        <v>0.11202352754268144</v>
      </c>
      <c r="J12794">
        <v>-0.76487374418850995</v>
      </c>
    </row>
    <row r="12795" spans="1:10" x14ac:dyDescent="0.2">
      <c r="A12795">
        <v>35260204</v>
      </c>
      <c r="B12795">
        <v>565</v>
      </c>
      <c r="C12795">
        <v>5</v>
      </c>
      <c r="D12795">
        <v>5</v>
      </c>
      <c r="E12795">
        <v>4</v>
      </c>
      <c r="F12795">
        <v>1</v>
      </c>
      <c r="G12795">
        <v>0.94798577818692409</v>
      </c>
      <c r="H12795">
        <v>1.1884217425547923</v>
      </c>
      <c r="I12795">
        <v>0.36628496092975743</v>
      </c>
      <c r="J12795">
        <v>-1.0375943947345563</v>
      </c>
    </row>
    <row r="12796" spans="1:10" x14ac:dyDescent="0.2">
      <c r="A12796">
        <v>35260205</v>
      </c>
      <c r="B12796">
        <v>376</v>
      </c>
      <c r="C12796">
        <v>5</v>
      </c>
      <c r="D12796">
        <v>5</v>
      </c>
      <c r="E12796">
        <v>5</v>
      </c>
      <c r="F12796">
        <v>1</v>
      </c>
      <c r="G12796">
        <v>1.8817874043648048</v>
      </c>
      <c r="H12796">
        <v>0.9163833184318162</v>
      </c>
      <c r="I12796">
        <v>1.746467417223442</v>
      </c>
      <c r="J12796">
        <v>-1.1577170464273034</v>
      </c>
    </row>
    <row r="12797" spans="1:10" x14ac:dyDescent="0.2">
      <c r="A12797">
        <v>35260206</v>
      </c>
      <c r="B12797">
        <v>532</v>
      </c>
      <c r="C12797">
        <v>5</v>
      </c>
      <c r="D12797">
        <v>5</v>
      </c>
      <c r="E12797">
        <v>5</v>
      </c>
      <c r="F12797">
        <v>1</v>
      </c>
      <c r="G12797">
        <v>1.3707207638165311</v>
      </c>
      <c r="H12797">
        <v>1.0098059400530515</v>
      </c>
      <c r="I12797">
        <v>1.1190534243296342</v>
      </c>
      <c r="J12797">
        <v>-0.94468641417214272</v>
      </c>
    </row>
    <row r="12798" spans="1:10" x14ac:dyDescent="0.2">
      <c r="A12798">
        <v>35260207</v>
      </c>
      <c r="B12798">
        <v>503</v>
      </c>
      <c r="C12798">
        <v>4</v>
      </c>
      <c r="D12798">
        <v>3</v>
      </c>
      <c r="E12798">
        <v>5</v>
      </c>
      <c r="F12798">
        <v>1</v>
      </c>
      <c r="G12798">
        <v>0.48078583711794909</v>
      </c>
      <c r="H12798">
        <v>-0.11513126944073421</v>
      </c>
      <c r="I12798">
        <v>0.91321925757176436</v>
      </c>
      <c r="J12798">
        <v>-1.0604799757036765</v>
      </c>
    </row>
    <row r="12799" spans="1:10" x14ac:dyDescent="0.2">
      <c r="A12799">
        <v>35260208</v>
      </c>
      <c r="B12799">
        <v>482</v>
      </c>
      <c r="C12799">
        <v>5</v>
      </c>
      <c r="D12799">
        <v>5</v>
      </c>
      <c r="E12799">
        <v>3</v>
      </c>
      <c r="F12799">
        <v>1</v>
      </c>
      <c r="G12799">
        <v>0.69982956044831213</v>
      </c>
      <c r="H12799">
        <v>1.1293342248787392</v>
      </c>
      <c r="I12799">
        <v>-0.18051435490431655</v>
      </c>
      <c r="J12799">
        <v>-1.4525609456826079</v>
      </c>
    </row>
    <row r="12800" spans="1:10" x14ac:dyDescent="0.2">
      <c r="A12800">
        <v>35260209</v>
      </c>
      <c r="B12800">
        <v>478</v>
      </c>
      <c r="C12800">
        <v>5</v>
      </c>
      <c r="D12800">
        <v>3</v>
      </c>
      <c r="E12800">
        <v>5</v>
      </c>
      <c r="F12800">
        <v>1</v>
      </c>
      <c r="G12800">
        <v>0.78928450913963522</v>
      </c>
      <c r="H12800">
        <v>-0.34453671248222451</v>
      </c>
      <c r="I12800">
        <v>3.2839493453272373</v>
      </c>
      <c r="J12800">
        <v>-0.83058865918930735</v>
      </c>
    </row>
    <row r="12801" spans="1:10" x14ac:dyDescent="0.2">
      <c r="A12801">
        <v>35260211</v>
      </c>
      <c r="B12801">
        <v>522</v>
      </c>
      <c r="C12801">
        <v>4</v>
      </c>
      <c r="D12801">
        <v>2</v>
      </c>
      <c r="E12801">
        <v>5</v>
      </c>
      <c r="F12801">
        <v>1</v>
      </c>
      <c r="G12801">
        <v>9.0208391149171646E-2</v>
      </c>
      <c r="H12801">
        <v>-0.51323756094064832</v>
      </c>
      <c r="I12801">
        <v>0.67069132254609587</v>
      </c>
      <c r="J12801">
        <v>-1.0585957082187145</v>
      </c>
    </row>
    <row r="12802" spans="1:10" x14ac:dyDescent="0.2">
      <c r="A12802">
        <v>35260212</v>
      </c>
      <c r="B12802">
        <v>527</v>
      </c>
      <c r="C12802">
        <v>3</v>
      </c>
      <c r="D12802">
        <v>4</v>
      </c>
      <c r="E12802">
        <v>4</v>
      </c>
      <c r="F12802">
        <v>1</v>
      </c>
      <c r="G12802">
        <v>-0.26535318801377455</v>
      </c>
      <c r="H12802">
        <v>5.7566045467925681E-2</v>
      </c>
      <c r="I12802">
        <v>0.49051023753980455</v>
      </c>
      <c r="J12802">
        <v>-1.1695373263976867</v>
      </c>
    </row>
    <row r="12803" spans="1:10" x14ac:dyDescent="0.2">
      <c r="A12803">
        <v>35260214</v>
      </c>
      <c r="B12803">
        <v>453</v>
      </c>
      <c r="C12803">
        <v>3</v>
      </c>
      <c r="D12803">
        <v>2</v>
      </c>
      <c r="E12803">
        <v>5</v>
      </c>
      <c r="F12803">
        <v>1</v>
      </c>
      <c r="G12803">
        <v>-0.3743687349327221</v>
      </c>
      <c r="H12803">
        <v>-0.69051716011222275</v>
      </c>
      <c r="I12803">
        <v>0.84329035052653578</v>
      </c>
      <c r="J12803">
        <v>-1.125659267992676</v>
      </c>
    </row>
    <row r="12804" spans="1:10" x14ac:dyDescent="0.2">
      <c r="A12804">
        <v>35260215</v>
      </c>
      <c r="B12804">
        <v>985</v>
      </c>
      <c r="C12804">
        <v>5</v>
      </c>
      <c r="D12804">
        <v>4</v>
      </c>
      <c r="E12804">
        <v>5</v>
      </c>
      <c r="F12804">
        <v>1</v>
      </c>
      <c r="G12804">
        <v>1.1346123444864007</v>
      </c>
      <c r="H12804">
        <v>0.21554946059422009</v>
      </c>
      <c r="I12804">
        <v>4.0147872731354868</v>
      </c>
      <c r="J12804">
        <v>-0.71330195891090209</v>
      </c>
    </row>
    <row r="12805" spans="1:10" x14ac:dyDescent="0.2">
      <c r="A12805">
        <v>35260216</v>
      </c>
      <c r="B12805">
        <v>460</v>
      </c>
      <c r="C12805">
        <v>3</v>
      </c>
      <c r="D12805">
        <v>2</v>
      </c>
      <c r="E12805">
        <v>5</v>
      </c>
      <c r="F12805">
        <v>2</v>
      </c>
      <c r="G12805">
        <v>-4.3664238198700064E-2</v>
      </c>
      <c r="H12805">
        <v>-0.68535893460061348</v>
      </c>
      <c r="I12805">
        <v>0.78287068528310211</v>
      </c>
      <c r="J12805">
        <v>-0.70797452049957343</v>
      </c>
    </row>
    <row r="12806" spans="1:10" x14ac:dyDescent="0.2">
      <c r="A12806">
        <v>35260223</v>
      </c>
      <c r="B12806">
        <v>617</v>
      </c>
      <c r="C12806">
        <v>2</v>
      </c>
      <c r="D12806">
        <v>2</v>
      </c>
      <c r="E12806">
        <v>4</v>
      </c>
      <c r="F12806">
        <v>1</v>
      </c>
      <c r="G12806">
        <v>-0.68189768414410767</v>
      </c>
      <c r="H12806">
        <v>-0.44510408002027224</v>
      </c>
      <c r="I12806">
        <v>0.48924315672017504</v>
      </c>
      <c r="J12806">
        <v>-0.98223411316066822</v>
      </c>
    </row>
    <row r="12807" spans="1:10" x14ac:dyDescent="0.2">
      <c r="A12807">
        <v>35260224</v>
      </c>
      <c r="B12807">
        <v>508</v>
      </c>
      <c r="C12807">
        <v>3</v>
      </c>
      <c r="D12807">
        <v>2</v>
      </c>
      <c r="E12807">
        <v>4</v>
      </c>
      <c r="F12807">
        <v>2</v>
      </c>
      <c r="G12807">
        <v>-0.27524044753847132</v>
      </c>
      <c r="H12807">
        <v>-0.72203177024633969</v>
      </c>
      <c r="I12807">
        <v>0.27644509746821633</v>
      </c>
      <c r="J12807">
        <v>-0.59111643110229894</v>
      </c>
    </row>
    <row r="12808" spans="1:10" x14ac:dyDescent="0.2">
      <c r="A12808">
        <v>35260225</v>
      </c>
      <c r="B12808">
        <v>514</v>
      </c>
      <c r="C12808">
        <v>4</v>
      </c>
      <c r="D12808">
        <v>2</v>
      </c>
      <c r="E12808">
        <v>4</v>
      </c>
      <c r="F12808">
        <v>2</v>
      </c>
      <c r="G12808">
        <v>0.60751981322205606</v>
      </c>
      <c r="H12808">
        <v>-0.46201059247646864</v>
      </c>
      <c r="I12808">
        <v>0.15460922037120037</v>
      </c>
      <c r="J12808">
        <v>-0.5482202183990077</v>
      </c>
    </row>
    <row r="12809" spans="1:10" x14ac:dyDescent="0.2">
      <c r="A12809">
        <v>35260226</v>
      </c>
      <c r="B12809">
        <v>959</v>
      </c>
      <c r="C12809">
        <v>1</v>
      </c>
      <c r="D12809">
        <v>2</v>
      </c>
      <c r="E12809">
        <v>4</v>
      </c>
      <c r="F12809">
        <v>2</v>
      </c>
      <c r="G12809">
        <v>-0.83432853446460942</v>
      </c>
      <c r="H12809">
        <v>-0.69019056063578565</v>
      </c>
      <c r="I12809">
        <v>0.34175501835576577</v>
      </c>
      <c r="J12809">
        <v>-0.61181795713641618</v>
      </c>
    </row>
    <row r="12810" spans="1:10" x14ac:dyDescent="0.2">
      <c r="A12810">
        <v>35260227</v>
      </c>
      <c r="B12810">
        <v>497</v>
      </c>
      <c r="C12810">
        <v>2</v>
      </c>
      <c r="D12810">
        <v>1</v>
      </c>
      <c r="E12810">
        <v>4</v>
      </c>
      <c r="F12810">
        <v>2</v>
      </c>
      <c r="G12810">
        <v>-0.50533748627585395</v>
      </c>
      <c r="H12810">
        <v>-0.91381932790009113</v>
      </c>
      <c r="I12810">
        <v>0.4312953597142985</v>
      </c>
      <c r="J12810">
        <v>-0.63206091746493975</v>
      </c>
    </row>
    <row r="12811" spans="1:10" x14ac:dyDescent="0.2">
      <c r="A12811">
        <v>35260228</v>
      </c>
      <c r="B12811">
        <v>443</v>
      </c>
      <c r="C12811">
        <v>3</v>
      </c>
      <c r="D12811">
        <v>1</v>
      </c>
      <c r="E12811">
        <v>5</v>
      </c>
      <c r="F12811">
        <v>2</v>
      </c>
      <c r="G12811">
        <v>-0.25332548341264466</v>
      </c>
      <c r="H12811">
        <v>-0.92552418160020278</v>
      </c>
      <c r="I12811">
        <v>0.61676335662040771</v>
      </c>
      <c r="J12811">
        <v>-0.68201232337185114</v>
      </c>
    </row>
    <row r="12812" spans="1:10" x14ac:dyDescent="0.2">
      <c r="A12812">
        <v>35260229</v>
      </c>
      <c r="B12812">
        <v>927</v>
      </c>
      <c r="C12812">
        <v>4</v>
      </c>
      <c r="D12812">
        <v>1</v>
      </c>
      <c r="E12812">
        <v>5</v>
      </c>
      <c r="F12812">
        <v>2</v>
      </c>
      <c r="G12812">
        <v>0.12563387024470435</v>
      </c>
      <c r="H12812">
        <v>-1.0603505856616913</v>
      </c>
      <c r="I12812">
        <v>1.7555496568575402</v>
      </c>
      <c r="J12812">
        <v>-0.62995233402232276</v>
      </c>
    </row>
    <row r="12813" spans="1:10" x14ac:dyDescent="0.2">
      <c r="A12813">
        <v>35260230</v>
      </c>
      <c r="B12813">
        <v>774</v>
      </c>
      <c r="C12813">
        <v>1</v>
      </c>
      <c r="D12813">
        <v>1</v>
      </c>
      <c r="E12813">
        <v>4</v>
      </c>
      <c r="F12813">
        <v>2</v>
      </c>
      <c r="G12813">
        <v>-0.85137737646992351</v>
      </c>
      <c r="H12813">
        <v>-0.9338027820563406</v>
      </c>
      <c r="I12813">
        <v>0.37201836963536566</v>
      </c>
      <c r="J12813">
        <v>-0.49135024471512123</v>
      </c>
    </row>
    <row r="12814" spans="1:10" x14ac:dyDescent="0.2">
      <c r="A12814">
        <v>35260231</v>
      </c>
      <c r="B12814">
        <v>556</v>
      </c>
      <c r="C12814">
        <v>1</v>
      </c>
      <c r="D12814">
        <v>1</v>
      </c>
      <c r="E12814">
        <v>4</v>
      </c>
      <c r="F12814">
        <v>3</v>
      </c>
      <c r="G12814">
        <v>-0.76270047218484338</v>
      </c>
      <c r="H12814">
        <v>-1.1539488696428084</v>
      </c>
      <c r="I12814">
        <v>0.16387759637543126</v>
      </c>
      <c r="J12814">
        <v>-0.40389840271630378</v>
      </c>
    </row>
    <row r="12815" spans="1:10" x14ac:dyDescent="0.2">
      <c r="A12815">
        <v>35260232</v>
      </c>
      <c r="B12815">
        <v>350</v>
      </c>
      <c r="C12815">
        <v>2</v>
      </c>
      <c r="D12815">
        <v>1</v>
      </c>
      <c r="E12815">
        <v>3</v>
      </c>
      <c r="F12815">
        <v>3</v>
      </c>
      <c r="G12815">
        <v>-0.58358130937631125</v>
      </c>
      <c r="H12815">
        <v>-1.0967194780397129</v>
      </c>
      <c r="I12815">
        <v>-3.7986054679501134E-2</v>
      </c>
      <c r="J12815">
        <v>-0.40012217564721464</v>
      </c>
    </row>
    <row r="12816" spans="1:10" x14ac:dyDescent="0.2">
      <c r="A12816">
        <v>35260233</v>
      </c>
      <c r="B12816">
        <v>536</v>
      </c>
      <c r="C12816">
        <v>2</v>
      </c>
      <c r="D12816">
        <v>1</v>
      </c>
      <c r="E12816">
        <v>5</v>
      </c>
      <c r="F12816">
        <v>2</v>
      </c>
      <c r="G12816">
        <v>-0.5179735025272123</v>
      </c>
      <c r="H12816">
        <v>-1.1106739662538532</v>
      </c>
      <c r="I12816">
        <v>0.74966752290282701</v>
      </c>
      <c r="J12816">
        <v>-0.51902265255425883</v>
      </c>
    </row>
    <row r="12817" spans="1:10" x14ac:dyDescent="0.2">
      <c r="A12817">
        <v>35260234</v>
      </c>
      <c r="B12817">
        <v>391</v>
      </c>
      <c r="C12817">
        <v>3</v>
      </c>
      <c r="D12817">
        <v>1</v>
      </c>
      <c r="E12817">
        <v>4</v>
      </c>
      <c r="F12817">
        <v>2</v>
      </c>
      <c r="G12817">
        <v>-0.29344389000370674</v>
      </c>
      <c r="H12817">
        <v>-1.1309238801908665</v>
      </c>
      <c r="I12817">
        <v>9.975519667172901E-2</v>
      </c>
      <c r="J12817">
        <v>-0.5461660613029653</v>
      </c>
    </row>
    <row r="12818" spans="1:10" x14ac:dyDescent="0.2">
      <c r="A12818">
        <v>35260235</v>
      </c>
      <c r="B12818">
        <v>1191</v>
      </c>
      <c r="C12818">
        <v>2</v>
      </c>
      <c r="D12818">
        <v>1</v>
      </c>
      <c r="E12818">
        <v>5</v>
      </c>
      <c r="F12818">
        <v>2</v>
      </c>
      <c r="G12818">
        <v>-0.41304227958195555</v>
      </c>
      <c r="H12818">
        <v>-0.87580384389890442</v>
      </c>
      <c r="I12818">
        <v>1.0649208279526141</v>
      </c>
      <c r="J12818">
        <v>-0.48467301590645845</v>
      </c>
    </row>
    <row r="12819" spans="1:10" x14ac:dyDescent="0.2">
      <c r="A12819">
        <v>35260236</v>
      </c>
      <c r="B12819">
        <v>390</v>
      </c>
      <c r="C12819">
        <v>2</v>
      </c>
      <c r="D12819">
        <v>2</v>
      </c>
      <c r="E12819">
        <v>4</v>
      </c>
      <c r="F12819">
        <v>2</v>
      </c>
      <c r="G12819">
        <v>-0.49259406248738419</v>
      </c>
      <c r="H12819">
        <v>-0.71790030541514505</v>
      </c>
      <c r="I12819">
        <v>0.21372459810632155</v>
      </c>
      <c r="J12819">
        <v>-0.43812369863320705</v>
      </c>
    </row>
    <row r="12820" spans="1:10" x14ac:dyDescent="0.2">
      <c r="A12820">
        <v>35260237</v>
      </c>
      <c r="B12820">
        <v>465</v>
      </c>
      <c r="C12820">
        <v>2</v>
      </c>
      <c r="D12820">
        <v>1</v>
      </c>
      <c r="E12820">
        <v>4</v>
      </c>
      <c r="F12820">
        <v>2</v>
      </c>
      <c r="G12820">
        <v>-0.5225851334469942</v>
      </c>
      <c r="H12820">
        <v>-1.1230395841265364</v>
      </c>
      <c r="I12820">
        <v>0.3306140846430814</v>
      </c>
      <c r="J12820">
        <v>-0.44241869794769928</v>
      </c>
    </row>
    <row r="12821" spans="1:10" x14ac:dyDescent="0.2">
      <c r="A12821">
        <v>35260238</v>
      </c>
      <c r="B12821">
        <v>605</v>
      </c>
      <c r="C12821">
        <v>3</v>
      </c>
      <c r="D12821">
        <v>1</v>
      </c>
      <c r="E12821">
        <v>5</v>
      </c>
      <c r="F12821">
        <v>2</v>
      </c>
      <c r="G12821">
        <v>-0.33504626763910017</v>
      </c>
      <c r="H12821">
        <v>-1.2263522411507162</v>
      </c>
      <c r="I12821">
        <v>0.75248553798062146</v>
      </c>
      <c r="J12821">
        <v>-0.47769391863583532</v>
      </c>
    </row>
    <row r="12822" spans="1:10" x14ac:dyDescent="0.2">
      <c r="A12822">
        <v>35260239</v>
      </c>
      <c r="B12822">
        <v>599</v>
      </c>
      <c r="C12822">
        <v>2</v>
      </c>
      <c r="D12822">
        <v>2</v>
      </c>
      <c r="E12822">
        <v>4</v>
      </c>
      <c r="F12822">
        <v>1</v>
      </c>
      <c r="G12822">
        <v>-0.65836156261959533</v>
      </c>
      <c r="H12822">
        <v>-0.46598203041758846</v>
      </c>
      <c r="I12822">
        <v>0.32746339845227845</v>
      </c>
      <c r="J12822">
        <v>-1.003409400435306</v>
      </c>
    </row>
    <row r="12823" spans="1:10" x14ac:dyDescent="0.2">
      <c r="A12823">
        <v>35260240</v>
      </c>
      <c r="B12823">
        <v>1068</v>
      </c>
      <c r="C12823">
        <v>1</v>
      </c>
      <c r="D12823">
        <v>1</v>
      </c>
      <c r="E12823">
        <v>3</v>
      </c>
      <c r="F12823">
        <v>3</v>
      </c>
      <c r="G12823">
        <v>-0.76945454853983353</v>
      </c>
      <c r="H12823">
        <v>-0.88187346932693012</v>
      </c>
      <c r="I12823">
        <v>-9.2564132146373407E-2</v>
      </c>
      <c r="J12823">
        <v>-0.36053458182375214</v>
      </c>
    </row>
    <row r="12824" spans="1:10" x14ac:dyDescent="0.2">
      <c r="A12824">
        <v>35260241</v>
      </c>
      <c r="B12824">
        <v>674</v>
      </c>
      <c r="C12824">
        <v>2</v>
      </c>
      <c r="D12824">
        <v>1</v>
      </c>
      <c r="E12824">
        <v>2</v>
      </c>
      <c r="F12824">
        <v>3</v>
      </c>
      <c r="G12824">
        <v>-0.48225260377162549</v>
      </c>
      <c r="H12824">
        <v>-0.81520785614789382</v>
      </c>
      <c r="I12824">
        <v>-0.6264935051048357</v>
      </c>
      <c r="J12824">
        <v>-0.30129130883173016</v>
      </c>
    </row>
    <row r="12825" spans="1:10" x14ac:dyDescent="0.2">
      <c r="A12825">
        <v>35260242</v>
      </c>
      <c r="B12825">
        <v>470</v>
      </c>
      <c r="C12825">
        <v>2</v>
      </c>
      <c r="D12825">
        <v>1</v>
      </c>
      <c r="E12825">
        <v>2</v>
      </c>
      <c r="F12825">
        <v>3</v>
      </c>
      <c r="G12825">
        <v>-0.49937531154469472</v>
      </c>
      <c r="H12825">
        <v>-0.94347302723570525</v>
      </c>
      <c r="I12825">
        <v>-0.40790480424068665</v>
      </c>
      <c r="J12825">
        <v>-0.32219850522484728</v>
      </c>
    </row>
    <row r="12826" spans="1:10" x14ac:dyDescent="0.2">
      <c r="A12826">
        <v>35260243</v>
      </c>
      <c r="B12826">
        <v>343</v>
      </c>
      <c r="C12826">
        <v>2</v>
      </c>
      <c r="D12826">
        <v>1</v>
      </c>
      <c r="E12826">
        <v>1</v>
      </c>
      <c r="F12826">
        <v>3</v>
      </c>
      <c r="G12826">
        <v>-0.62868260112668317</v>
      </c>
      <c r="H12826">
        <v>-0.79928068666208085</v>
      </c>
      <c r="I12826">
        <v>-0.77768820854135934</v>
      </c>
      <c r="J12826">
        <v>-0.26243535957010822</v>
      </c>
    </row>
    <row r="12827" spans="1:10" x14ac:dyDescent="0.2">
      <c r="A12827">
        <v>35260244</v>
      </c>
      <c r="B12827">
        <v>539</v>
      </c>
      <c r="C12827">
        <v>3</v>
      </c>
      <c r="D12827">
        <v>2</v>
      </c>
      <c r="E12827">
        <v>4</v>
      </c>
      <c r="F12827">
        <v>3</v>
      </c>
      <c r="G12827">
        <v>-0.10257413788786651</v>
      </c>
      <c r="H12827">
        <v>-0.4858399538015174</v>
      </c>
      <c r="I12827">
        <v>0.1198728629204758</v>
      </c>
      <c r="J12827">
        <v>-0.37052869531106625</v>
      </c>
    </row>
    <row r="12828" spans="1:10" x14ac:dyDescent="0.2">
      <c r="A12828">
        <v>35260245</v>
      </c>
      <c r="B12828">
        <v>539</v>
      </c>
      <c r="C12828">
        <v>2</v>
      </c>
      <c r="D12828">
        <v>2</v>
      </c>
      <c r="E12828">
        <v>3</v>
      </c>
      <c r="F12828">
        <v>3</v>
      </c>
      <c r="G12828">
        <v>-0.45885253211694527</v>
      </c>
      <c r="H12828">
        <v>-0.73617122136742896</v>
      </c>
      <c r="I12828">
        <v>-0.15087820159439735</v>
      </c>
      <c r="J12828">
        <v>-0.34191050048612331</v>
      </c>
    </row>
    <row r="12829" spans="1:10" x14ac:dyDescent="0.2">
      <c r="A12829">
        <v>35260246</v>
      </c>
      <c r="B12829">
        <v>428</v>
      </c>
      <c r="C12829">
        <v>3</v>
      </c>
      <c r="D12829">
        <v>2</v>
      </c>
      <c r="E12829">
        <v>4</v>
      </c>
      <c r="F12829">
        <v>2</v>
      </c>
      <c r="G12829">
        <v>-0.2544992214697947</v>
      </c>
      <c r="H12829">
        <v>-0.52283672867393671</v>
      </c>
      <c r="I12829">
        <v>0.45908569335280225</v>
      </c>
      <c r="J12829">
        <v>-0.41131869840383217</v>
      </c>
    </row>
    <row r="12830" spans="1:10" x14ac:dyDescent="0.2">
      <c r="A12830">
        <v>35260247</v>
      </c>
      <c r="B12830">
        <v>687</v>
      </c>
      <c r="C12830">
        <v>3</v>
      </c>
      <c r="D12830">
        <v>2</v>
      </c>
      <c r="E12830">
        <v>4</v>
      </c>
      <c r="F12830">
        <v>2</v>
      </c>
      <c r="G12830">
        <v>-0.23647190557069009</v>
      </c>
      <c r="H12830">
        <v>-0.53063964154991439</v>
      </c>
      <c r="I12830">
        <v>5.7864114647611528E-2</v>
      </c>
      <c r="J12830">
        <v>-0.41834186043794941</v>
      </c>
    </row>
    <row r="12831" spans="1:10" x14ac:dyDescent="0.2">
      <c r="A12831">
        <v>35260248</v>
      </c>
      <c r="B12831">
        <v>446</v>
      </c>
      <c r="C12831">
        <v>3</v>
      </c>
      <c r="D12831">
        <v>1</v>
      </c>
      <c r="E12831">
        <v>3</v>
      </c>
      <c r="F12831">
        <v>2</v>
      </c>
      <c r="G12831">
        <v>-0.3519193307337255</v>
      </c>
      <c r="H12831">
        <v>-0.8073322834367116</v>
      </c>
      <c r="I12831">
        <v>-0.20573085020487752</v>
      </c>
      <c r="J12831">
        <v>-0.51907432056316594</v>
      </c>
    </row>
    <row r="12832" spans="1:10" x14ac:dyDescent="0.2">
      <c r="A12832">
        <v>35260249</v>
      </c>
      <c r="B12832">
        <v>543</v>
      </c>
      <c r="C12832">
        <v>3</v>
      </c>
      <c r="D12832">
        <v>2</v>
      </c>
      <c r="E12832">
        <v>4</v>
      </c>
      <c r="F12832">
        <v>2</v>
      </c>
      <c r="G12832">
        <v>-0.1355557307031745</v>
      </c>
      <c r="H12832">
        <v>-0.48614259937411197</v>
      </c>
      <c r="I12832">
        <v>5.3952219682518655E-2</v>
      </c>
      <c r="J12832">
        <v>-0.62443101596641437</v>
      </c>
    </row>
    <row r="12833" spans="1:10" x14ac:dyDescent="0.2">
      <c r="A12833">
        <v>35260250</v>
      </c>
      <c r="B12833">
        <v>426</v>
      </c>
      <c r="C12833">
        <v>4</v>
      </c>
      <c r="D12833">
        <v>3</v>
      </c>
      <c r="E12833">
        <v>3</v>
      </c>
      <c r="F12833">
        <v>2</v>
      </c>
      <c r="G12833">
        <v>0.15316173926753079</v>
      </c>
      <c r="H12833">
        <v>-0.37088442419482026</v>
      </c>
      <c r="I12833">
        <v>-0.21430137246546696</v>
      </c>
      <c r="J12833">
        <v>-0.58212742153932351</v>
      </c>
    </row>
    <row r="12834" spans="1:10" x14ac:dyDescent="0.2">
      <c r="A12834">
        <v>35260251</v>
      </c>
      <c r="B12834">
        <v>1002</v>
      </c>
      <c r="C12834">
        <v>4</v>
      </c>
      <c r="D12834">
        <v>4</v>
      </c>
      <c r="E12834">
        <v>5</v>
      </c>
      <c r="F12834">
        <v>2</v>
      </c>
      <c r="G12834">
        <v>0.31162929948003315</v>
      </c>
      <c r="H12834">
        <v>0.12451616034903165</v>
      </c>
      <c r="I12834">
        <v>0.88952994716904477</v>
      </c>
      <c r="J12834">
        <v>-0.48623479128411146</v>
      </c>
    </row>
    <row r="12835" spans="1:10" x14ac:dyDescent="0.2">
      <c r="A12835">
        <v>35260252</v>
      </c>
      <c r="B12835">
        <v>408</v>
      </c>
      <c r="C12835">
        <v>4</v>
      </c>
      <c r="D12835">
        <v>3</v>
      </c>
      <c r="E12835">
        <v>4</v>
      </c>
      <c r="F12835">
        <v>2</v>
      </c>
      <c r="G12835">
        <v>0.52327864656028789</v>
      </c>
      <c r="H12835">
        <v>-0.24339793323223843</v>
      </c>
      <c r="I12835">
        <v>0.11699937751415157</v>
      </c>
      <c r="J12835">
        <v>-0.48500972490433747</v>
      </c>
    </row>
    <row r="12836" spans="1:10" x14ac:dyDescent="0.2">
      <c r="A12836">
        <v>35260253</v>
      </c>
      <c r="B12836">
        <v>479</v>
      </c>
      <c r="C12836">
        <v>3</v>
      </c>
      <c r="D12836">
        <v>5</v>
      </c>
      <c r="E12836">
        <v>3</v>
      </c>
      <c r="F12836">
        <v>4</v>
      </c>
      <c r="G12836">
        <v>-2.694753424117366E-2</v>
      </c>
      <c r="H12836">
        <v>1.1561931256541418</v>
      </c>
      <c r="I12836">
        <v>2.8941588996214435E-2</v>
      </c>
      <c r="J12836">
        <v>2.8582263982596112E-2</v>
      </c>
    </row>
    <row r="12837" spans="1:10" x14ac:dyDescent="0.2">
      <c r="A12837">
        <v>35260254</v>
      </c>
      <c r="B12837">
        <v>516</v>
      </c>
      <c r="C12837">
        <v>4</v>
      </c>
      <c r="D12837">
        <v>4</v>
      </c>
      <c r="E12837">
        <v>4</v>
      </c>
      <c r="F12837">
        <v>2</v>
      </c>
      <c r="G12837">
        <v>0.36456724486849024</v>
      </c>
      <c r="H12837">
        <v>0.23397277130804195</v>
      </c>
      <c r="I12837">
        <v>0.1955004792317607</v>
      </c>
      <c r="J12837">
        <v>-0.67737485274930875</v>
      </c>
    </row>
    <row r="12838" spans="1:10" x14ac:dyDescent="0.2">
      <c r="A12838">
        <v>35260255</v>
      </c>
      <c r="B12838">
        <v>520</v>
      </c>
      <c r="C12838">
        <v>5</v>
      </c>
      <c r="D12838">
        <v>4</v>
      </c>
      <c r="E12838">
        <v>5</v>
      </c>
      <c r="F12838">
        <v>3</v>
      </c>
      <c r="G12838">
        <v>1.087576233789409</v>
      </c>
      <c r="H12838">
        <v>0.55161107139540455</v>
      </c>
      <c r="I12838">
        <v>1.4319992695413362</v>
      </c>
      <c r="J12838">
        <v>-0.3619537522165942</v>
      </c>
    </row>
    <row r="12839" spans="1:10" x14ac:dyDescent="0.2">
      <c r="A12839">
        <v>35260256</v>
      </c>
      <c r="B12839">
        <v>388</v>
      </c>
      <c r="C12839">
        <v>5</v>
      </c>
      <c r="D12839">
        <v>5</v>
      </c>
      <c r="E12839">
        <v>4</v>
      </c>
      <c r="F12839">
        <v>2</v>
      </c>
      <c r="G12839">
        <v>0.80094691546456631</v>
      </c>
      <c r="H12839">
        <v>0.63703922726137296</v>
      </c>
      <c r="I12839">
        <v>0.40982406024154394</v>
      </c>
      <c r="J12839">
        <v>-0.52030954420341358</v>
      </c>
    </row>
    <row r="12840" spans="1:10" x14ac:dyDescent="0.2">
      <c r="A12840">
        <v>35260257</v>
      </c>
      <c r="B12840">
        <v>428</v>
      </c>
      <c r="C12840">
        <v>4</v>
      </c>
      <c r="D12840">
        <v>2</v>
      </c>
      <c r="E12840">
        <v>5</v>
      </c>
      <c r="F12840">
        <v>2</v>
      </c>
      <c r="G12840">
        <v>3.3939065069476512E-2</v>
      </c>
      <c r="H12840">
        <v>-0.49765172480683029</v>
      </c>
      <c r="I12840">
        <v>1.7524837485072875</v>
      </c>
      <c r="J12840">
        <v>-0.59915623141045504</v>
      </c>
    </row>
    <row r="12841" spans="1:10" x14ac:dyDescent="0.2">
      <c r="A12841">
        <v>35260258</v>
      </c>
      <c r="B12841">
        <v>512</v>
      </c>
      <c r="C12841">
        <v>5</v>
      </c>
      <c r="D12841">
        <v>5</v>
      </c>
      <c r="E12841">
        <v>5</v>
      </c>
      <c r="F12841">
        <v>3</v>
      </c>
      <c r="G12841">
        <v>1.5115279963556496</v>
      </c>
      <c r="H12841">
        <v>1.6717658754952942</v>
      </c>
      <c r="I12841">
        <v>2.6611458696805284</v>
      </c>
      <c r="J12841">
        <v>-0.28859732990064979</v>
      </c>
    </row>
    <row r="12842" spans="1:10" x14ac:dyDescent="0.2">
      <c r="A12842">
        <v>35260259</v>
      </c>
      <c r="B12842">
        <v>440</v>
      </c>
      <c r="C12842">
        <v>5</v>
      </c>
      <c r="D12842">
        <v>5</v>
      </c>
      <c r="E12842">
        <v>5</v>
      </c>
      <c r="F12842">
        <v>2</v>
      </c>
      <c r="G12842">
        <v>1.2360346090822387</v>
      </c>
      <c r="H12842">
        <v>0.68544612260887638</v>
      </c>
      <c r="I12842">
        <v>0.64636505796395138</v>
      </c>
      <c r="J12842">
        <v>-0.47697924118317425</v>
      </c>
    </row>
    <row r="12843" spans="1:10" x14ac:dyDescent="0.2">
      <c r="A12843">
        <v>35260260</v>
      </c>
      <c r="B12843">
        <v>396</v>
      </c>
      <c r="C12843">
        <v>5</v>
      </c>
      <c r="D12843">
        <v>5</v>
      </c>
      <c r="E12843">
        <v>5</v>
      </c>
      <c r="F12843">
        <v>1</v>
      </c>
      <c r="G12843">
        <v>1.4906476585586899</v>
      </c>
      <c r="H12843">
        <v>1.5274148992469496</v>
      </c>
      <c r="I12843">
        <v>0.98675861540704624</v>
      </c>
      <c r="J12843">
        <v>-0.94458449763929409</v>
      </c>
    </row>
    <row r="12844" spans="1:10" x14ac:dyDescent="0.2">
      <c r="A12844">
        <v>35260261</v>
      </c>
      <c r="B12844">
        <v>504</v>
      </c>
      <c r="C12844">
        <v>5</v>
      </c>
      <c r="D12844">
        <v>5</v>
      </c>
      <c r="E12844">
        <v>5</v>
      </c>
      <c r="F12844">
        <v>2</v>
      </c>
      <c r="G12844">
        <v>1.4857712258283251</v>
      </c>
      <c r="H12844">
        <v>1.7946140858081736</v>
      </c>
      <c r="I12844">
        <v>0.61716520915291118</v>
      </c>
      <c r="J12844">
        <v>-0.4348839623151548</v>
      </c>
    </row>
    <row r="12845" spans="1:10" x14ac:dyDescent="0.2">
      <c r="A12845">
        <v>35260262</v>
      </c>
      <c r="B12845">
        <v>569</v>
      </c>
      <c r="C12845">
        <v>4</v>
      </c>
      <c r="D12845">
        <v>5</v>
      </c>
      <c r="E12845">
        <v>3</v>
      </c>
      <c r="F12845">
        <v>2</v>
      </c>
      <c r="G12845">
        <v>0.50040393736703681</v>
      </c>
      <c r="H12845">
        <v>1.3172974962598907</v>
      </c>
      <c r="I12845">
        <v>-5.5268004769057993E-2</v>
      </c>
      <c r="J12845">
        <v>-0.51547476972770201</v>
      </c>
    </row>
    <row r="12846" spans="1:10" x14ac:dyDescent="0.2">
      <c r="A12846">
        <v>35260263</v>
      </c>
      <c r="B12846">
        <v>1430</v>
      </c>
      <c r="C12846">
        <v>4</v>
      </c>
      <c r="D12846">
        <v>4</v>
      </c>
      <c r="E12846">
        <v>4</v>
      </c>
      <c r="F12846">
        <v>3</v>
      </c>
      <c r="G12846">
        <v>0.31441402226400356</v>
      </c>
      <c r="H12846">
        <v>7.0291670051470844E-3</v>
      </c>
      <c r="I12846">
        <v>0.55613932932404031</v>
      </c>
      <c r="J12846">
        <v>-0.21401227580947357</v>
      </c>
    </row>
    <row r="12847" spans="1:10" x14ac:dyDescent="0.2">
      <c r="A12847">
        <v>35260264</v>
      </c>
      <c r="B12847">
        <v>378</v>
      </c>
      <c r="C12847">
        <v>3</v>
      </c>
      <c r="D12847">
        <v>3</v>
      </c>
      <c r="E12847">
        <v>3</v>
      </c>
      <c r="F12847">
        <v>1</v>
      </c>
      <c r="G12847">
        <v>-1.1390351260964771E-3</v>
      </c>
      <c r="H12847">
        <v>-0.28227118205629725</v>
      </c>
      <c r="I12847">
        <v>-0.13322951784021203</v>
      </c>
      <c r="J12847">
        <v>-0.98405282860855559</v>
      </c>
    </row>
    <row r="12848" spans="1:10" x14ac:dyDescent="0.2">
      <c r="A12848">
        <v>35260265</v>
      </c>
      <c r="B12848">
        <v>401</v>
      </c>
      <c r="C12848">
        <v>3</v>
      </c>
      <c r="D12848">
        <v>2</v>
      </c>
      <c r="E12848">
        <v>4</v>
      </c>
      <c r="F12848">
        <v>1</v>
      </c>
      <c r="G12848">
        <v>-0.37870903412353712</v>
      </c>
      <c r="H12848">
        <v>-0.75253857714903694</v>
      </c>
      <c r="I12848">
        <v>0.26999560194395184</v>
      </c>
      <c r="J12848">
        <v>-0.92897390686612469</v>
      </c>
    </row>
    <row r="12849" spans="1:10" x14ac:dyDescent="0.2">
      <c r="A12849">
        <v>35260266</v>
      </c>
      <c r="B12849">
        <v>648</v>
      </c>
      <c r="C12849">
        <v>4</v>
      </c>
      <c r="D12849">
        <v>2</v>
      </c>
      <c r="E12849">
        <v>5</v>
      </c>
      <c r="F12849">
        <v>2</v>
      </c>
      <c r="G12849">
        <v>1.3379225460368543E-2</v>
      </c>
      <c r="H12849">
        <v>-0.4526453817135323</v>
      </c>
      <c r="I12849">
        <v>0.71873769645343599</v>
      </c>
      <c r="J12849">
        <v>-0.50449697972865115</v>
      </c>
    </row>
    <row r="12850" spans="1:10" x14ac:dyDescent="0.2">
      <c r="A12850">
        <v>35260267</v>
      </c>
      <c r="B12850">
        <v>487</v>
      </c>
      <c r="C12850">
        <v>3</v>
      </c>
      <c r="D12850">
        <v>1</v>
      </c>
      <c r="E12850">
        <v>5</v>
      </c>
      <c r="F12850">
        <v>2</v>
      </c>
      <c r="G12850">
        <v>-0.11992375370901345</v>
      </c>
      <c r="H12850">
        <v>-0.86481752582635374</v>
      </c>
      <c r="I12850">
        <v>0.99619004248012755</v>
      </c>
      <c r="J12850">
        <v>-0.60904205428356595</v>
      </c>
    </row>
    <row r="12851" spans="1:10" x14ac:dyDescent="0.2">
      <c r="A12851">
        <v>35260268</v>
      </c>
      <c r="B12851">
        <v>775</v>
      </c>
      <c r="C12851">
        <v>5</v>
      </c>
      <c r="D12851">
        <v>2</v>
      </c>
      <c r="E12851">
        <v>5</v>
      </c>
      <c r="F12851">
        <v>2</v>
      </c>
      <c r="G12851">
        <v>0.84026537076912855</v>
      </c>
      <c r="H12851">
        <v>-0.63337339796974312</v>
      </c>
      <c r="I12851">
        <v>0.80649897991509478</v>
      </c>
      <c r="J12851">
        <v>-0.5611823931096025</v>
      </c>
    </row>
    <row r="12852" spans="1:10" x14ac:dyDescent="0.2">
      <c r="A12852">
        <v>35260269</v>
      </c>
      <c r="B12852">
        <v>429</v>
      </c>
      <c r="C12852">
        <v>4</v>
      </c>
      <c r="D12852">
        <v>1</v>
      </c>
      <c r="E12852">
        <v>5</v>
      </c>
      <c r="F12852">
        <v>2</v>
      </c>
      <c r="G12852">
        <v>0.33497029793899513</v>
      </c>
      <c r="H12852">
        <v>-0.97799445349676006</v>
      </c>
      <c r="I12852">
        <v>1.2350767768490776</v>
      </c>
      <c r="J12852">
        <v>-0.51782925896504095</v>
      </c>
    </row>
    <row r="12853" spans="1:10" x14ac:dyDescent="0.2">
      <c r="A12853">
        <v>35260270</v>
      </c>
      <c r="B12853">
        <v>563</v>
      </c>
      <c r="C12853">
        <v>3</v>
      </c>
      <c r="D12853">
        <v>1</v>
      </c>
      <c r="E12853">
        <v>5</v>
      </c>
      <c r="F12853">
        <v>2</v>
      </c>
      <c r="G12853">
        <v>-0.30468861639587369</v>
      </c>
      <c r="H12853">
        <v>-0.95971560536819933</v>
      </c>
      <c r="I12853">
        <v>0.77742530211565986</v>
      </c>
      <c r="J12853">
        <v>-0.4785485571439555</v>
      </c>
    </row>
    <row r="12854" spans="1:10" x14ac:dyDescent="0.2">
      <c r="A12854">
        <v>35260271</v>
      </c>
      <c r="B12854">
        <v>783</v>
      </c>
      <c r="C12854">
        <v>1</v>
      </c>
      <c r="D12854">
        <v>1</v>
      </c>
      <c r="E12854">
        <v>3</v>
      </c>
      <c r="F12854">
        <v>2</v>
      </c>
      <c r="G12854">
        <v>-0.89818133504358455</v>
      </c>
      <c r="H12854">
        <v>-1.0442335445830184</v>
      </c>
      <c r="I12854">
        <v>-0.16496052261459629</v>
      </c>
      <c r="J12854">
        <v>-0.49402849012353983</v>
      </c>
    </row>
    <row r="12855" spans="1:10" x14ac:dyDescent="0.2">
      <c r="A12855">
        <v>35260272</v>
      </c>
      <c r="B12855">
        <v>1018</v>
      </c>
      <c r="C12855">
        <v>5</v>
      </c>
      <c r="D12855">
        <v>1</v>
      </c>
      <c r="E12855">
        <v>5</v>
      </c>
      <c r="F12855">
        <v>2</v>
      </c>
      <c r="G12855">
        <v>0.73249227978536202</v>
      </c>
      <c r="H12855">
        <v>-0.90017317292361199</v>
      </c>
      <c r="I12855">
        <v>1.370608391765292</v>
      </c>
      <c r="J12855">
        <v>-0.48703768093050992</v>
      </c>
    </row>
    <row r="12856" spans="1:10" x14ac:dyDescent="0.2">
      <c r="A12856">
        <v>35260273</v>
      </c>
      <c r="B12856">
        <v>492</v>
      </c>
      <c r="C12856">
        <v>3</v>
      </c>
      <c r="D12856">
        <v>1</v>
      </c>
      <c r="E12856">
        <v>4</v>
      </c>
      <c r="F12856">
        <v>1</v>
      </c>
      <c r="G12856">
        <v>-0.29680192676867984</v>
      </c>
      <c r="H12856">
        <v>-0.78470966596829539</v>
      </c>
      <c r="I12856">
        <v>0.14674892097902992</v>
      </c>
      <c r="J12856">
        <v>-0.79894982317553154</v>
      </c>
    </row>
    <row r="12857" spans="1:10" x14ac:dyDescent="0.2">
      <c r="A12857">
        <v>35260274</v>
      </c>
      <c r="B12857">
        <v>533</v>
      </c>
      <c r="C12857">
        <v>2</v>
      </c>
      <c r="D12857">
        <v>2</v>
      </c>
      <c r="E12857">
        <v>4</v>
      </c>
      <c r="F12857">
        <v>2</v>
      </c>
      <c r="G12857">
        <v>-0.57969836152406384</v>
      </c>
      <c r="H12857">
        <v>-0.65233829260086651</v>
      </c>
      <c r="I12857">
        <v>0.53965126902552274</v>
      </c>
      <c r="J12857">
        <v>-0.56247423945202524</v>
      </c>
    </row>
    <row r="12858" spans="1:10" x14ac:dyDescent="0.2">
      <c r="A12858">
        <v>35260275</v>
      </c>
      <c r="B12858">
        <v>548</v>
      </c>
      <c r="C12858">
        <v>2</v>
      </c>
      <c r="D12858">
        <v>1</v>
      </c>
      <c r="E12858">
        <v>4</v>
      </c>
      <c r="F12858">
        <v>1</v>
      </c>
      <c r="G12858">
        <v>-0.49801551664269406</v>
      </c>
      <c r="H12858">
        <v>-0.77351686881275294</v>
      </c>
      <c r="I12858">
        <v>0.22749693724004025</v>
      </c>
      <c r="J12858">
        <v>-0.72562457239912082</v>
      </c>
    </row>
    <row r="12859" spans="1:10" x14ac:dyDescent="0.2">
      <c r="A12859">
        <v>35260276</v>
      </c>
      <c r="B12859">
        <v>595</v>
      </c>
      <c r="C12859">
        <v>2</v>
      </c>
      <c r="D12859">
        <v>2</v>
      </c>
      <c r="E12859">
        <v>3</v>
      </c>
      <c r="F12859">
        <v>3</v>
      </c>
      <c r="G12859">
        <v>-0.62958811156713634</v>
      </c>
      <c r="H12859">
        <v>-0.62613970706239486</v>
      </c>
      <c r="I12859">
        <v>9.9654775812871854E-3</v>
      </c>
      <c r="J12859">
        <v>-0.39080369507669493</v>
      </c>
    </row>
    <row r="12860" spans="1:10" x14ac:dyDescent="0.2">
      <c r="A12860">
        <v>35260277</v>
      </c>
      <c r="B12860">
        <v>657</v>
      </c>
      <c r="C12860">
        <v>3</v>
      </c>
      <c r="D12860">
        <v>2</v>
      </c>
      <c r="E12860">
        <v>4</v>
      </c>
      <c r="F12860">
        <v>2</v>
      </c>
      <c r="G12860">
        <v>-0.28287215478883138</v>
      </c>
      <c r="H12860">
        <v>-0.49374974724493798</v>
      </c>
      <c r="I12860">
        <v>0.22834841462058453</v>
      </c>
      <c r="J12860">
        <v>-0.66872008815383965</v>
      </c>
    </row>
    <row r="12861" spans="1:10" x14ac:dyDescent="0.2">
      <c r="A12861">
        <v>35260278</v>
      </c>
      <c r="B12861">
        <v>487</v>
      </c>
      <c r="C12861">
        <v>3</v>
      </c>
      <c r="D12861">
        <v>2</v>
      </c>
      <c r="E12861">
        <v>4</v>
      </c>
      <c r="F12861">
        <v>2</v>
      </c>
      <c r="G12861">
        <v>-0.11963129986039631</v>
      </c>
      <c r="H12861">
        <v>-0.51791684416835793</v>
      </c>
      <c r="I12861">
        <v>6.1762289868834697E-2</v>
      </c>
      <c r="J12861">
        <v>-0.65412036720200828</v>
      </c>
    </row>
    <row r="12862" spans="1:10" x14ac:dyDescent="0.2">
      <c r="A12862">
        <v>35260279</v>
      </c>
      <c r="B12862">
        <v>487</v>
      </c>
      <c r="C12862">
        <v>2</v>
      </c>
      <c r="D12862">
        <v>2</v>
      </c>
      <c r="E12862">
        <v>4</v>
      </c>
      <c r="F12862">
        <v>1</v>
      </c>
      <c r="G12862">
        <v>-0.44690024532071515</v>
      </c>
      <c r="H12862">
        <v>-0.46438450389161318</v>
      </c>
      <c r="I12862">
        <v>3.8720720808492821E-2</v>
      </c>
      <c r="J12862">
        <v>-0.81651525569598504</v>
      </c>
    </row>
    <row r="12863" spans="1:10" x14ac:dyDescent="0.2">
      <c r="A12863">
        <v>35260280</v>
      </c>
      <c r="B12863">
        <v>592</v>
      </c>
      <c r="C12863">
        <v>2</v>
      </c>
      <c r="D12863">
        <v>2</v>
      </c>
      <c r="E12863">
        <v>3</v>
      </c>
      <c r="F12863">
        <v>2</v>
      </c>
      <c r="G12863">
        <v>-0.46937607599468523</v>
      </c>
      <c r="H12863">
        <v>-0.44459664787480957</v>
      </c>
      <c r="I12863">
        <v>-0.14723763033316739</v>
      </c>
      <c r="J12863">
        <v>-0.66145396506240017</v>
      </c>
    </row>
    <row r="12864" spans="1:10" x14ac:dyDescent="0.2">
      <c r="A12864">
        <v>35260281</v>
      </c>
      <c r="B12864">
        <v>397</v>
      </c>
      <c r="C12864">
        <v>2</v>
      </c>
      <c r="D12864">
        <v>3</v>
      </c>
      <c r="E12864">
        <v>3</v>
      </c>
      <c r="F12864">
        <v>2</v>
      </c>
      <c r="G12864">
        <v>-0.54791179586172478</v>
      </c>
      <c r="H12864">
        <v>-0.3625862105501434</v>
      </c>
      <c r="I12864">
        <v>-0.10860635589441629</v>
      </c>
      <c r="J12864">
        <v>-0.42822643179648912</v>
      </c>
    </row>
    <row r="12865" spans="1:10" x14ac:dyDescent="0.2">
      <c r="A12865">
        <v>35260282</v>
      </c>
      <c r="B12865">
        <v>578</v>
      </c>
      <c r="C12865">
        <v>5</v>
      </c>
      <c r="D12865">
        <v>1</v>
      </c>
      <c r="E12865">
        <v>5</v>
      </c>
      <c r="F12865">
        <v>3</v>
      </c>
      <c r="G12865">
        <v>0.87155690275867426</v>
      </c>
      <c r="H12865">
        <v>-0.88576709621952476</v>
      </c>
      <c r="I12865">
        <v>3.4275488508701488</v>
      </c>
      <c r="J12865">
        <v>-0.36365029369629093</v>
      </c>
    </row>
    <row r="12866" spans="1:10" x14ac:dyDescent="0.2">
      <c r="A12866">
        <v>35260283</v>
      </c>
      <c r="B12866">
        <v>964</v>
      </c>
      <c r="C12866">
        <v>5</v>
      </c>
      <c r="D12866">
        <v>1</v>
      </c>
      <c r="E12866">
        <v>5</v>
      </c>
      <c r="F12866">
        <v>2</v>
      </c>
      <c r="G12866">
        <v>1.2597250535050022</v>
      </c>
      <c r="H12866">
        <v>-1.755434118553111</v>
      </c>
      <c r="I12866">
        <v>5.2861358522168675</v>
      </c>
      <c r="J12866">
        <v>-0.52628259293259894</v>
      </c>
    </row>
    <row r="12867" spans="1:10" x14ac:dyDescent="0.2">
      <c r="A12867">
        <v>35260284</v>
      </c>
      <c r="B12867">
        <v>925</v>
      </c>
      <c r="C12867">
        <v>2</v>
      </c>
      <c r="D12867">
        <v>2</v>
      </c>
      <c r="E12867">
        <v>3</v>
      </c>
      <c r="F12867">
        <v>2</v>
      </c>
      <c r="G12867">
        <v>-0.69856249492953704</v>
      </c>
      <c r="H12867">
        <v>-0.47898240791451979</v>
      </c>
      <c r="I12867">
        <v>-4.6143295013443553E-2</v>
      </c>
      <c r="J12867">
        <v>-0.46993335915150958</v>
      </c>
    </row>
    <row r="12868" spans="1:10" x14ac:dyDescent="0.2">
      <c r="A12868">
        <v>35260285</v>
      </c>
      <c r="B12868">
        <v>584</v>
      </c>
      <c r="C12868">
        <v>2</v>
      </c>
      <c r="D12868">
        <v>3</v>
      </c>
      <c r="E12868">
        <v>3</v>
      </c>
      <c r="F12868">
        <v>1</v>
      </c>
      <c r="G12868">
        <v>-0.44382984270246206</v>
      </c>
      <c r="H12868">
        <v>-0.41423507969404261</v>
      </c>
      <c r="I12868">
        <v>3.115406940120409E-2</v>
      </c>
      <c r="J12868">
        <v>-0.97659395462382925</v>
      </c>
    </row>
    <row r="12869" spans="1:10" x14ac:dyDescent="0.2">
      <c r="A12869">
        <v>35260286</v>
      </c>
      <c r="B12869">
        <v>384</v>
      </c>
      <c r="C12869">
        <v>2</v>
      </c>
      <c r="D12869">
        <v>2</v>
      </c>
      <c r="E12869">
        <v>3</v>
      </c>
      <c r="F12869">
        <v>1</v>
      </c>
      <c r="G12869">
        <v>-0.74987498952977316</v>
      </c>
      <c r="H12869">
        <v>-0.52577587251215363</v>
      </c>
      <c r="I12869">
        <v>-0.18038778715130591</v>
      </c>
      <c r="J12869">
        <v>-0.85998540447859639</v>
      </c>
    </row>
    <row r="12870" spans="1:10" x14ac:dyDescent="0.2">
      <c r="A12870">
        <v>35260287</v>
      </c>
      <c r="B12870">
        <v>494</v>
      </c>
      <c r="C12870">
        <v>5</v>
      </c>
      <c r="D12870">
        <v>2</v>
      </c>
      <c r="E12870">
        <v>5</v>
      </c>
      <c r="F12870">
        <v>2</v>
      </c>
      <c r="G12870">
        <v>1.4959184228360023</v>
      </c>
      <c r="H12870">
        <v>-0.5504820421833021</v>
      </c>
      <c r="I12870">
        <v>1.0942488513294706</v>
      </c>
      <c r="J12870">
        <v>-0.60887848602573702</v>
      </c>
    </row>
    <row r="12871" spans="1:10" x14ac:dyDescent="0.2">
      <c r="A12871">
        <v>35260288</v>
      </c>
      <c r="B12871">
        <v>489</v>
      </c>
      <c r="C12871">
        <v>3</v>
      </c>
      <c r="D12871">
        <v>3</v>
      </c>
      <c r="E12871">
        <v>2</v>
      </c>
      <c r="F12871">
        <v>2</v>
      </c>
      <c r="G12871">
        <v>-0.28166324278332477</v>
      </c>
      <c r="H12871">
        <v>-0.25579096412928809</v>
      </c>
      <c r="I12871">
        <v>-0.66416643675074472</v>
      </c>
      <c r="J12871">
        <v>-0.48093119870645817</v>
      </c>
    </row>
    <row r="12872" spans="1:10" x14ac:dyDescent="0.2">
      <c r="A12872">
        <v>35260289</v>
      </c>
      <c r="B12872">
        <v>1887</v>
      </c>
      <c r="C12872">
        <v>2</v>
      </c>
      <c r="D12872">
        <v>1</v>
      </c>
      <c r="E12872">
        <v>2</v>
      </c>
      <c r="F12872">
        <v>3</v>
      </c>
      <c r="G12872">
        <v>-0.59603905188981743</v>
      </c>
      <c r="H12872">
        <v>-0.84742757418245729</v>
      </c>
      <c r="I12872">
        <v>-0.50663638238496655</v>
      </c>
      <c r="J12872">
        <v>-0.35969779563364623</v>
      </c>
    </row>
    <row r="12873" spans="1:10" x14ac:dyDescent="0.2">
      <c r="A12873">
        <v>35260290</v>
      </c>
      <c r="B12873">
        <v>498</v>
      </c>
      <c r="C12873">
        <v>1</v>
      </c>
      <c r="D12873">
        <v>2</v>
      </c>
      <c r="E12873">
        <v>2</v>
      </c>
      <c r="F12873">
        <v>3</v>
      </c>
      <c r="G12873">
        <v>-0.78251036467468937</v>
      </c>
      <c r="H12873">
        <v>-0.51464101998505807</v>
      </c>
      <c r="I12873">
        <v>-0.47166168643673173</v>
      </c>
      <c r="J12873">
        <v>-0.26811447358962021</v>
      </c>
    </row>
    <row r="12874" spans="1:10" x14ac:dyDescent="0.2">
      <c r="A12874">
        <v>35260291</v>
      </c>
      <c r="B12874">
        <v>617</v>
      </c>
      <c r="C12874">
        <v>1</v>
      </c>
      <c r="D12874">
        <v>3</v>
      </c>
      <c r="E12874">
        <v>3</v>
      </c>
      <c r="F12874">
        <v>3</v>
      </c>
      <c r="G12874">
        <v>-1.01962694277886</v>
      </c>
      <c r="H12874">
        <v>-0.27176686905614211</v>
      </c>
      <c r="I12874">
        <v>-0.29822063500061802</v>
      </c>
      <c r="J12874">
        <v>-0.31433136620504815</v>
      </c>
    </row>
    <row r="12875" spans="1:10" x14ac:dyDescent="0.2">
      <c r="A12875">
        <v>35260296</v>
      </c>
      <c r="B12875">
        <v>482</v>
      </c>
      <c r="C12875">
        <v>3</v>
      </c>
      <c r="D12875">
        <v>2</v>
      </c>
      <c r="E12875">
        <v>2</v>
      </c>
      <c r="F12875">
        <v>2</v>
      </c>
      <c r="G12875">
        <v>-4.4611470745830564E-2</v>
      </c>
      <c r="H12875">
        <v>-0.49774139636291759</v>
      </c>
      <c r="I12875">
        <v>-0.38110954218418247</v>
      </c>
      <c r="J12875">
        <v>-0.44435890208676609</v>
      </c>
    </row>
    <row r="12876" spans="1:10" x14ac:dyDescent="0.2">
      <c r="A12876">
        <v>35260298</v>
      </c>
      <c r="B12876">
        <v>1179</v>
      </c>
      <c r="C12876">
        <v>4</v>
      </c>
      <c r="D12876">
        <v>1</v>
      </c>
      <c r="E12876">
        <v>3</v>
      </c>
      <c r="F12876">
        <v>2</v>
      </c>
      <c r="G12876">
        <v>1.1421685807375639E-2</v>
      </c>
      <c r="H12876">
        <v>-1.03854064502267</v>
      </c>
      <c r="I12876">
        <v>-0.26601122705581137</v>
      </c>
      <c r="J12876">
        <v>-0.42304409335200005</v>
      </c>
    </row>
    <row r="12877" spans="1:10" x14ac:dyDescent="0.2">
      <c r="A12877">
        <v>35260299</v>
      </c>
      <c r="B12877">
        <v>331</v>
      </c>
      <c r="C12877">
        <v>5</v>
      </c>
      <c r="D12877">
        <v>3</v>
      </c>
      <c r="E12877">
        <v>2</v>
      </c>
      <c r="F12877">
        <v>2</v>
      </c>
      <c r="G12877">
        <v>0.71613590539070326</v>
      </c>
      <c r="H12877">
        <v>-0.28612250243682258</v>
      </c>
      <c r="I12877">
        <v>-0.43321930687886312</v>
      </c>
      <c r="J12877">
        <v>-0.68275554270704863</v>
      </c>
    </row>
    <row r="12878" spans="1:10" x14ac:dyDescent="0.2">
      <c r="A12878">
        <v>35260300</v>
      </c>
      <c r="B12878">
        <v>582</v>
      </c>
      <c r="C12878">
        <v>3</v>
      </c>
      <c r="D12878">
        <v>2</v>
      </c>
      <c r="E12878">
        <v>3</v>
      </c>
      <c r="F12878">
        <v>2</v>
      </c>
      <c r="G12878">
        <v>-0.36831362507852394</v>
      </c>
      <c r="H12878">
        <v>-0.68470645953695197</v>
      </c>
      <c r="I12878">
        <v>-0.26040164988478415</v>
      </c>
      <c r="J12878">
        <v>-0.44745847249340864</v>
      </c>
    </row>
    <row r="12879" spans="1:10" x14ac:dyDescent="0.2">
      <c r="A12879">
        <v>35260301</v>
      </c>
      <c r="B12879">
        <v>599</v>
      </c>
      <c r="C12879">
        <v>4</v>
      </c>
      <c r="D12879">
        <v>4</v>
      </c>
      <c r="E12879">
        <v>1</v>
      </c>
      <c r="F12879">
        <v>2</v>
      </c>
      <c r="G12879">
        <v>8.8221443985195713E-2</v>
      </c>
      <c r="H12879">
        <v>4.2043223517264278E-2</v>
      </c>
      <c r="I12879">
        <v>-0.94099072682406126</v>
      </c>
      <c r="J12879">
        <v>-0.41756859620285514</v>
      </c>
    </row>
    <row r="12880" spans="1:10" x14ac:dyDescent="0.2">
      <c r="A12880">
        <v>35260302</v>
      </c>
      <c r="B12880">
        <v>802</v>
      </c>
      <c r="C12880">
        <v>4</v>
      </c>
      <c r="D12880">
        <v>2</v>
      </c>
      <c r="E12880">
        <v>5</v>
      </c>
      <c r="F12880">
        <v>3</v>
      </c>
      <c r="G12880">
        <v>0.52700961710817218</v>
      </c>
      <c r="H12880">
        <v>-0.5675727535877032</v>
      </c>
      <c r="I12880">
        <v>2.9861673401433975</v>
      </c>
      <c r="J12880">
        <v>-0.31375534400309824</v>
      </c>
    </row>
    <row r="12881" spans="1:10" x14ac:dyDescent="0.2">
      <c r="A12881">
        <v>35260303</v>
      </c>
      <c r="B12881">
        <v>612</v>
      </c>
      <c r="C12881">
        <v>3</v>
      </c>
      <c r="D12881">
        <v>1</v>
      </c>
      <c r="E12881">
        <v>4</v>
      </c>
      <c r="F12881">
        <v>2</v>
      </c>
      <c r="G12881">
        <v>-0.29026116010689268</v>
      </c>
      <c r="H12881">
        <v>-0.90053752617415617</v>
      </c>
      <c r="I12881">
        <v>0.29078294030902185</v>
      </c>
      <c r="J12881">
        <v>-0.57259757166280367</v>
      </c>
    </row>
    <row r="12882" spans="1:10" x14ac:dyDescent="0.2">
      <c r="A12882">
        <v>35260304</v>
      </c>
      <c r="B12882">
        <v>798</v>
      </c>
      <c r="C12882">
        <v>4</v>
      </c>
      <c r="D12882">
        <v>2</v>
      </c>
      <c r="E12882">
        <v>4</v>
      </c>
      <c r="F12882">
        <v>3</v>
      </c>
      <c r="G12882">
        <v>7.9366133033511824E-2</v>
      </c>
      <c r="H12882">
        <v>-0.65836614080675537</v>
      </c>
      <c r="I12882">
        <v>4.4446336901886749E-2</v>
      </c>
      <c r="J12882">
        <v>-0.38029275444043947</v>
      </c>
    </row>
    <row r="12883" spans="1:10" x14ac:dyDescent="0.2">
      <c r="A12883">
        <v>35260307</v>
      </c>
      <c r="B12883">
        <v>506</v>
      </c>
      <c r="C12883">
        <v>3</v>
      </c>
      <c r="D12883">
        <v>1</v>
      </c>
      <c r="E12883">
        <v>4</v>
      </c>
      <c r="F12883">
        <v>3</v>
      </c>
      <c r="G12883">
        <v>-0.34430874592911387</v>
      </c>
      <c r="H12883">
        <v>-1.3562555460847596</v>
      </c>
      <c r="I12883">
        <v>0.14587524058449458</v>
      </c>
      <c r="J12883">
        <v>-0.31468265250804606</v>
      </c>
    </row>
    <row r="12884" spans="1:10" x14ac:dyDescent="0.2">
      <c r="A12884">
        <v>35260309</v>
      </c>
      <c r="B12884">
        <v>1390</v>
      </c>
      <c r="C12884">
        <v>2</v>
      </c>
      <c r="D12884">
        <v>1</v>
      </c>
      <c r="E12884">
        <v>3</v>
      </c>
      <c r="F12884">
        <v>3</v>
      </c>
      <c r="G12884">
        <v>-0.6125964152843506</v>
      </c>
      <c r="H12884">
        <v>-0.92513410366827054</v>
      </c>
      <c r="I12884">
        <v>-0.26770685798855648</v>
      </c>
      <c r="J12884">
        <v>-0.32128755482309668</v>
      </c>
    </row>
    <row r="12885" spans="1:10" x14ac:dyDescent="0.2">
      <c r="A12885">
        <v>35260310</v>
      </c>
      <c r="B12885">
        <v>433</v>
      </c>
      <c r="C12885">
        <v>2</v>
      </c>
      <c r="D12885">
        <v>1</v>
      </c>
      <c r="E12885">
        <v>2</v>
      </c>
      <c r="F12885">
        <v>2</v>
      </c>
      <c r="G12885">
        <v>-0.56889120675456317</v>
      </c>
      <c r="H12885">
        <v>-0.90652256670301923</v>
      </c>
      <c r="I12885">
        <v>-0.70455121049769887</v>
      </c>
      <c r="J12885">
        <v>-0.4593367666514141</v>
      </c>
    </row>
    <row r="12886" spans="1:10" x14ac:dyDescent="0.2">
      <c r="A12886">
        <v>35260311</v>
      </c>
      <c r="B12886">
        <v>905</v>
      </c>
      <c r="C12886">
        <v>3</v>
      </c>
      <c r="D12886">
        <v>1</v>
      </c>
      <c r="E12886">
        <v>4</v>
      </c>
      <c r="F12886">
        <v>3</v>
      </c>
      <c r="G12886">
        <v>-1.8485480582423532E-2</v>
      </c>
      <c r="H12886">
        <v>-0.92812299460817882</v>
      </c>
      <c r="I12886">
        <v>0.16432448606733382</v>
      </c>
      <c r="J12886">
        <v>-0.37196670580695756</v>
      </c>
    </row>
    <row r="12887" spans="1:10" x14ac:dyDescent="0.2">
      <c r="A12887">
        <v>35260313</v>
      </c>
      <c r="B12887">
        <v>447</v>
      </c>
      <c r="C12887">
        <v>3</v>
      </c>
      <c r="D12887">
        <v>1</v>
      </c>
      <c r="E12887">
        <v>4</v>
      </c>
      <c r="F12887">
        <v>2</v>
      </c>
      <c r="G12887">
        <v>-0.24464313015567674</v>
      </c>
      <c r="H12887">
        <v>-1.1076280619093668</v>
      </c>
      <c r="I12887">
        <v>0.41333528501716887</v>
      </c>
      <c r="J12887">
        <v>-0.63767608842021806</v>
      </c>
    </row>
    <row r="12888" spans="1:10" x14ac:dyDescent="0.2">
      <c r="A12888">
        <v>35260314</v>
      </c>
      <c r="B12888">
        <v>531</v>
      </c>
      <c r="C12888">
        <v>2</v>
      </c>
      <c r="D12888">
        <v>1</v>
      </c>
      <c r="E12888">
        <v>4</v>
      </c>
      <c r="F12888">
        <v>2</v>
      </c>
      <c r="G12888">
        <v>-0.7246184748644855</v>
      </c>
      <c r="H12888">
        <v>-1.1070133630774679</v>
      </c>
      <c r="I12888">
        <v>9.852506277440444E-2</v>
      </c>
      <c r="J12888">
        <v>-0.47740132724827122</v>
      </c>
    </row>
    <row r="12889" spans="1:10" x14ac:dyDescent="0.2">
      <c r="A12889">
        <v>35260315</v>
      </c>
      <c r="B12889">
        <v>466</v>
      </c>
      <c r="C12889">
        <v>3</v>
      </c>
      <c r="D12889">
        <v>2</v>
      </c>
      <c r="E12889">
        <v>4</v>
      </c>
      <c r="F12889">
        <v>2</v>
      </c>
      <c r="G12889">
        <v>-0.21411280538948912</v>
      </c>
      <c r="H12889">
        <v>-0.6809849381516887</v>
      </c>
      <c r="I12889">
        <v>0.38765138983789804</v>
      </c>
      <c r="J12889">
        <v>-0.68508375015068745</v>
      </c>
    </row>
    <row r="12890" spans="1:10" x14ac:dyDescent="0.2">
      <c r="A12890">
        <v>35260316</v>
      </c>
      <c r="B12890">
        <v>534</v>
      </c>
      <c r="C12890">
        <v>4</v>
      </c>
      <c r="D12890">
        <v>3</v>
      </c>
      <c r="E12890">
        <v>3</v>
      </c>
      <c r="F12890">
        <v>2</v>
      </c>
      <c r="G12890">
        <v>0.35532626496024666</v>
      </c>
      <c r="H12890">
        <v>-5.9492156643910832E-2</v>
      </c>
      <c r="I12890">
        <v>-0.10791560655671979</v>
      </c>
      <c r="J12890">
        <v>-0.54490756748622182</v>
      </c>
    </row>
    <row r="12891" spans="1:10" x14ac:dyDescent="0.2">
      <c r="A12891">
        <v>35260317</v>
      </c>
      <c r="B12891">
        <v>424</v>
      </c>
      <c r="C12891">
        <v>3</v>
      </c>
      <c r="D12891">
        <v>1</v>
      </c>
      <c r="E12891">
        <v>4</v>
      </c>
      <c r="F12891">
        <v>2</v>
      </c>
      <c r="G12891">
        <v>-6.4194885980623811E-2</v>
      </c>
      <c r="H12891">
        <v>-0.86874497948468687</v>
      </c>
      <c r="I12891">
        <v>0.3803547463980933</v>
      </c>
      <c r="J12891">
        <v>-0.63906734042698088</v>
      </c>
    </row>
    <row r="12892" spans="1:10" x14ac:dyDescent="0.2">
      <c r="A12892">
        <v>35260318</v>
      </c>
      <c r="B12892">
        <v>495</v>
      </c>
      <c r="C12892">
        <v>3</v>
      </c>
      <c r="D12892">
        <v>1</v>
      </c>
      <c r="E12892">
        <v>5</v>
      </c>
      <c r="F12892">
        <v>2</v>
      </c>
      <c r="G12892">
        <v>-0.34484272240270142</v>
      </c>
      <c r="H12892">
        <v>-1.0311081789861087</v>
      </c>
      <c r="I12892">
        <v>0.80919773488639768</v>
      </c>
      <c r="J12892">
        <v>-0.52209924653953599</v>
      </c>
    </row>
    <row r="12893" spans="1:10" x14ac:dyDescent="0.2">
      <c r="A12893">
        <v>35260319</v>
      </c>
      <c r="B12893">
        <v>384</v>
      </c>
      <c r="C12893">
        <v>3</v>
      </c>
      <c r="D12893">
        <v>2</v>
      </c>
      <c r="E12893">
        <v>5</v>
      </c>
      <c r="F12893">
        <v>2</v>
      </c>
      <c r="G12893">
        <v>-0.20858079265027735</v>
      </c>
      <c r="H12893">
        <v>-0.50551687020263381</v>
      </c>
      <c r="I12893">
        <v>1.0229029352503214</v>
      </c>
      <c r="J12893">
        <v>-0.52298526926619571</v>
      </c>
    </row>
    <row r="12894" spans="1:10" x14ac:dyDescent="0.2">
      <c r="A12894">
        <v>35260320</v>
      </c>
      <c r="B12894">
        <v>388</v>
      </c>
      <c r="C12894">
        <v>3</v>
      </c>
      <c r="D12894">
        <v>3</v>
      </c>
      <c r="E12894">
        <v>3</v>
      </c>
      <c r="F12894">
        <v>2</v>
      </c>
      <c r="G12894">
        <v>-0.38756555651844948</v>
      </c>
      <c r="H12894">
        <v>-0.29763477659228366</v>
      </c>
      <c r="I12894">
        <v>-0.15895427365546658</v>
      </c>
      <c r="J12894">
        <v>-0.52481837497865802</v>
      </c>
    </row>
    <row r="12895" spans="1:10" x14ac:dyDescent="0.2">
      <c r="A12895">
        <v>35260321</v>
      </c>
      <c r="B12895">
        <v>629</v>
      </c>
      <c r="C12895">
        <v>5</v>
      </c>
      <c r="D12895">
        <v>5</v>
      </c>
      <c r="E12895">
        <v>5</v>
      </c>
      <c r="F12895">
        <v>3</v>
      </c>
      <c r="G12895">
        <v>2.3906331769244269</v>
      </c>
      <c r="H12895">
        <v>0.80891522876631783</v>
      </c>
      <c r="I12895">
        <v>0.69037967942942591</v>
      </c>
      <c r="J12895">
        <v>-0.25355085924363191</v>
      </c>
    </row>
    <row r="12896" spans="1:10" x14ac:dyDescent="0.2">
      <c r="A12896">
        <v>35260322</v>
      </c>
      <c r="B12896">
        <v>468</v>
      </c>
      <c r="C12896">
        <v>5</v>
      </c>
      <c r="D12896">
        <v>3</v>
      </c>
      <c r="E12896">
        <v>3</v>
      </c>
      <c r="F12896">
        <v>1</v>
      </c>
      <c r="G12896">
        <v>0.79453172636249714</v>
      </c>
      <c r="H12896">
        <v>-0.28041416871091451</v>
      </c>
      <c r="I12896">
        <v>-5.0112977410056256E-2</v>
      </c>
      <c r="J12896">
        <v>-0.86182157102694112</v>
      </c>
    </row>
    <row r="12897" spans="1:10" x14ac:dyDescent="0.2">
      <c r="A12897">
        <v>35260323</v>
      </c>
      <c r="B12897">
        <v>489</v>
      </c>
      <c r="C12897">
        <v>4</v>
      </c>
      <c r="D12897">
        <v>2</v>
      </c>
      <c r="E12897">
        <v>5</v>
      </c>
      <c r="F12897">
        <v>1</v>
      </c>
      <c r="G12897">
        <v>0.46421127732930934</v>
      </c>
      <c r="H12897">
        <v>-0.57607128150537912</v>
      </c>
      <c r="I12897">
        <v>0.905877479138677</v>
      </c>
      <c r="J12897">
        <v>-0.90698819567644562</v>
      </c>
    </row>
    <row r="12898" spans="1:10" x14ac:dyDescent="0.2">
      <c r="A12898">
        <v>35260324</v>
      </c>
      <c r="B12898">
        <v>708</v>
      </c>
      <c r="C12898">
        <v>4</v>
      </c>
      <c r="D12898">
        <v>3</v>
      </c>
      <c r="E12898">
        <v>5</v>
      </c>
      <c r="F12898">
        <v>2</v>
      </c>
      <c r="G12898">
        <v>0.2347751572120706</v>
      </c>
      <c r="H12898">
        <v>-0.35563925039596089</v>
      </c>
      <c r="I12898">
        <v>0.98393423130776936</v>
      </c>
      <c r="J12898">
        <v>-0.61836048437861857</v>
      </c>
    </row>
    <row r="12899" spans="1:10" x14ac:dyDescent="0.2">
      <c r="A12899">
        <v>35260325</v>
      </c>
      <c r="B12899">
        <v>394</v>
      </c>
      <c r="C12899">
        <v>5</v>
      </c>
      <c r="D12899">
        <v>4</v>
      </c>
      <c r="E12899">
        <v>5</v>
      </c>
      <c r="F12899">
        <v>1</v>
      </c>
      <c r="G12899">
        <v>2.454619433144976</v>
      </c>
      <c r="H12899">
        <v>0.5153960316191547</v>
      </c>
      <c r="I12899">
        <v>2.1691068575499641</v>
      </c>
      <c r="J12899">
        <v>-0.73740962766968443</v>
      </c>
    </row>
    <row r="12900" spans="1:10" x14ac:dyDescent="0.2">
      <c r="A12900">
        <v>35260326</v>
      </c>
      <c r="B12900">
        <v>700</v>
      </c>
      <c r="C12900">
        <v>3</v>
      </c>
      <c r="D12900">
        <v>1</v>
      </c>
      <c r="E12900">
        <v>5</v>
      </c>
      <c r="F12900">
        <v>3</v>
      </c>
      <c r="G12900">
        <v>-9.3140741153148479E-2</v>
      </c>
      <c r="H12900">
        <v>-0.82793015185989005</v>
      </c>
      <c r="I12900">
        <v>1.0983751835379538</v>
      </c>
      <c r="J12900">
        <v>-0.30829249661722968</v>
      </c>
    </row>
    <row r="12901" spans="1:10" x14ac:dyDescent="0.2">
      <c r="A12901">
        <v>35260327</v>
      </c>
      <c r="B12901">
        <v>388</v>
      </c>
      <c r="C12901">
        <v>2</v>
      </c>
      <c r="D12901">
        <v>1</v>
      </c>
      <c r="E12901">
        <v>4</v>
      </c>
      <c r="F12901">
        <v>2</v>
      </c>
      <c r="G12901">
        <v>-0.71025445501174822</v>
      </c>
      <c r="H12901">
        <v>-1.0550071169345887</v>
      </c>
      <c r="I12901">
        <v>0.32105556317165462</v>
      </c>
      <c r="J12901">
        <v>-0.474971782872742</v>
      </c>
    </row>
    <row r="12902" spans="1:10" x14ac:dyDescent="0.2">
      <c r="A12902">
        <v>35260328</v>
      </c>
      <c r="B12902">
        <v>344</v>
      </c>
      <c r="C12902">
        <v>3</v>
      </c>
      <c r="D12902">
        <v>1</v>
      </c>
      <c r="E12902">
        <v>4</v>
      </c>
      <c r="F12902">
        <v>2</v>
      </c>
      <c r="G12902">
        <v>-0.39398482080434394</v>
      </c>
      <c r="H12902">
        <v>-1.4017793503297691</v>
      </c>
      <c r="I12902">
        <v>0.29919666691726554</v>
      </c>
      <c r="J12902">
        <v>-0.49028259240605954</v>
      </c>
    </row>
    <row r="12903" spans="1:10" x14ac:dyDescent="0.2">
      <c r="A12903">
        <v>35260330</v>
      </c>
      <c r="B12903">
        <v>507</v>
      </c>
      <c r="C12903">
        <v>2</v>
      </c>
      <c r="D12903">
        <v>2</v>
      </c>
      <c r="E12903">
        <v>3</v>
      </c>
      <c r="F12903">
        <v>3</v>
      </c>
      <c r="G12903">
        <v>-0.5737702736365643</v>
      </c>
      <c r="H12903">
        <v>-0.54003716754658682</v>
      </c>
      <c r="I12903">
        <v>-0.17076291806469959</v>
      </c>
      <c r="J12903">
        <v>-0.37380398042722435</v>
      </c>
    </row>
    <row r="12904" spans="1:10" x14ac:dyDescent="0.2">
      <c r="A12904">
        <v>35260332</v>
      </c>
      <c r="B12904">
        <v>441</v>
      </c>
      <c r="C12904">
        <v>2</v>
      </c>
      <c r="D12904">
        <v>1</v>
      </c>
      <c r="E12904">
        <v>4</v>
      </c>
      <c r="F12904">
        <v>1</v>
      </c>
      <c r="G12904">
        <v>-0.50387753913796995</v>
      </c>
      <c r="H12904">
        <v>-0.96777502787624614</v>
      </c>
      <c r="I12904">
        <v>0.18469003226931774</v>
      </c>
      <c r="J12904">
        <v>-0.86593914483975665</v>
      </c>
    </row>
    <row r="12905" spans="1:10" x14ac:dyDescent="0.2">
      <c r="A12905">
        <v>35260333</v>
      </c>
      <c r="B12905">
        <v>608</v>
      </c>
      <c r="C12905">
        <v>2</v>
      </c>
      <c r="D12905">
        <v>2</v>
      </c>
      <c r="E12905">
        <v>3</v>
      </c>
      <c r="F12905">
        <v>1</v>
      </c>
      <c r="G12905">
        <v>-0.73112726448831389</v>
      </c>
      <c r="H12905">
        <v>-0.61144656518132856</v>
      </c>
      <c r="I12905">
        <v>-0.19680086630180399</v>
      </c>
      <c r="J12905">
        <v>-0.7279117461401714</v>
      </c>
    </row>
    <row r="12906" spans="1:10" x14ac:dyDescent="0.2">
      <c r="A12906">
        <v>35260334</v>
      </c>
      <c r="B12906">
        <v>378</v>
      </c>
      <c r="C12906">
        <v>1</v>
      </c>
      <c r="D12906">
        <v>3</v>
      </c>
      <c r="E12906">
        <v>2</v>
      </c>
      <c r="F12906">
        <v>1</v>
      </c>
      <c r="G12906">
        <v>-0.83229626134499723</v>
      </c>
      <c r="H12906">
        <v>-0.28031228007402903</v>
      </c>
      <c r="I12906">
        <v>-0.48540900506098783</v>
      </c>
      <c r="J12906">
        <v>-1.1545645505856101</v>
      </c>
    </row>
    <row r="12907" spans="1:10" x14ac:dyDescent="0.2">
      <c r="A12907">
        <v>35260335</v>
      </c>
      <c r="B12907">
        <v>1838</v>
      </c>
      <c r="C12907">
        <v>3</v>
      </c>
      <c r="D12907">
        <v>1</v>
      </c>
      <c r="E12907">
        <v>1</v>
      </c>
      <c r="F12907">
        <v>3</v>
      </c>
      <c r="G12907">
        <v>-0.34988767920411157</v>
      </c>
      <c r="H12907">
        <v>-0.77101473395567555</v>
      </c>
      <c r="I12907">
        <v>-0.71975383953204486</v>
      </c>
      <c r="J12907">
        <v>-0.2897349826273769</v>
      </c>
    </row>
    <row r="12908" spans="1:10" x14ac:dyDescent="0.2">
      <c r="A12908">
        <v>35260336</v>
      </c>
      <c r="B12908">
        <v>1264</v>
      </c>
      <c r="C12908">
        <v>3</v>
      </c>
      <c r="D12908">
        <v>1</v>
      </c>
      <c r="E12908">
        <v>2</v>
      </c>
      <c r="F12908">
        <v>3</v>
      </c>
      <c r="G12908">
        <v>-0.34151620623790024</v>
      </c>
      <c r="H12908">
        <v>-1.0193535822311393</v>
      </c>
      <c r="I12908">
        <v>-0.48418239858450485</v>
      </c>
      <c r="J12908">
        <v>-0.35915807801804656</v>
      </c>
    </row>
    <row r="12909" spans="1:10" x14ac:dyDescent="0.2">
      <c r="A12909">
        <v>35260337</v>
      </c>
      <c r="B12909">
        <v>353</v>
      </c>
      <c r="C12909">
        <v>3</v>
      </c>
      <c r="D12909">
        <v>1</v>
      </c>
      <c r="E12909">
        <v>4</v>
      </c>
      <c r="F12909">
        <v>2</v>
      </c>
      <c r="G12909">
        <v>-0.30484314508006366</v>
      </c>
      <c r="H12909">
        <v>-0.92541561401662831</v>
      </c>
      <c r="I12909">
        <v>0.51596480882356954</v>
      </c>
      <c r="J12909">
        <v>-0.45045606961004592</v>
      </c>
    </row>
    <row r="12910" spans="1:10" x14ac:dyDescent="0.2">
      <c r="A12910">
        <v>35260338</v>
      </c>
      <c r="B12910">
        <v>1138</v>
      </c>
      <c r="C12910">
        <v>3</v>
      </c>
      <c r="D12910">
        <v>1</v>
      </c>
      <c r="E12910">
        <v>2</v>
      </c>
      <c r="F12910">
        <v>3</v>
      </c>
      <c r="G12910">
        <v>-0.35779304093691255</v>
      </c>
      <c r="H12910">
        <v>-0.86048999564242856</v>
      </c>
      <c r="I12910">
        <v>-0.48099633822835475</v>
      </c>
      <c r="J12910">
        <v>-0.28014795517146823</v>
      </c>
    </row>
    <row r="12911" spans="1:10" x14ac:dyDescent="0.2">
      <c r="A12911">
        <v>35260339</v>
      </c>
      <c r="B12911">
        <v>562</v>
      </c>
      <c r="C12911">
        <v>2</v>
      </c>
      <c r="D12911">
        <v>3</v>
      </c>
      <c r="E12911">
        <v>1</v>
      </c>
      <c r="F12911">
        <v>3</v>
      </c>
      <c r="G12911">
        <v>-0.55822999695870568</v>
      </c>
      <c r="H12911">
        <v>-0.32804034240570057</v>
      </c>
      <c r="I12911">
        <v>-0.84199560145903285</v>
      </c>
      <c r="J12911">
        <v>-0.29850448998634682</v>
      </c>
    </row>
    <row r="12912" spans="1:10" x14ac:dyDescent="0.2">
      <c r="A12912">
        <v>35260340</v>
      </c>
      <c r="B12912">
        <v>612</v>
      </c>
      <c r="C12912">
        <v>4</v>
      </c>
      <c r="D12912">
        <v>1</v>
      </c>
      <c r="E12912">
        <v>4</v>
      </c>
      <c r="F12912">
        <v>2</v>
      </c>
      <c r="G12912">
        <v>2.4546043182748348E-2</v>
      </c>
      <c r="H12912">
        <v>-0.91591266758208412</v>
      </c>
      <c r="I12912">
        <v>0.16353206809534632</v>
      </c>
      <c r="J12912">
        <v>-0.43642200816354582</v>
      </c>
    </row>
    <row r="12913" spans="1:10" x14ac:dyDescent="0.2">
      <c r="A12913">
        <v>35260341</v>
      </c>
      <c r="B12913">
        <v>606</v>
      </c>
      <c r="C12913">
        <v>3</v>
      </c>
      <c r="D12913">
        <v>1</v>
      </c>
      <c r="E12913">
        <v>3</v>
      </c>
      <c r="F12913">
        <v>1</v>
      </c>
      <c r="G12913">
        <v>-0.11504059304284064</v>
      </c>
      <c r="H12913">
        <v>-0.94222774856907276</v>
      </c>
      <c r="I12913">
        <v>-1.3282656701647702E-2</v>
      </c>
      <c r="J12913">
        <v>-0.72844126935347597</v>
      </c>
    </row>
    <row r="12914" spans="1:10" x14ac:dyDescent="0.2">
      <c r="A12914">
        <v>35260342</v>
      </c>
      <c r="B12914">
        <v>478</v>
      </c>
      <c r="C12914">
        <v>2</v>
      </c>
      <c r="D12914">
        <v>1</v>
      </c>
      <c r="E12914">
        <v>3</v>
      </c>
      <c r="F12914">
        <v>2</v>
      </c>
      <c r="G12914">
        <v>-0.50668187353726235</v>
      </c>
      <c r="H12914">
        <v>-0.90398482458536455</v>
      </c>
      <c r="I12914">
        <v>-0.30150912147899361</v>
      </c>
      <c r="J12914">
        <v>-0.59354618977036466</v>
      </c>
    </row>
    <row r="12915" spans="1:10" x14ac:dyDescent="0.2">
      <c r="A12915">
        <v>35260357</v>
      </c>
      <c r="B12915">
        <v>422</v>
      </c>
      <c r="C12915">
        <v>2</v>
      </c>
      <c r="D12915">
        <v>2</v>
      </c>
      <c r="E12915">
        <v>4</v>
      </c>
      <c r="F12915">
        <v>1</v>
      </c>
      <c r="G12915">
        <v>-0.75457608349695016</v>
      </c>
      <c r="H12915">
        <v>-0.51184007174264678</v>
      </c>
      <c r="I12915">
        <v>0.16817880143087738</v>
      </c>
      <c r="J12915">
        <v>-0.73451756844037264</v>
      </c>
    </row>
    <row r="12916" spans="1:10" x14ac:dyDescent="0.2">
      <c r="A12916">
        <v>35260358</v>
      </c>
      <c r="B12916">
        <v>587</v>
      </c>
      <c r="C12916">
        <v>1</v>
      </c>
      <c r="D12916">
        <v>3</v>
      </c>
      <c r="E12916">
        <v>4</v>
      </c>
      <c r="F12916">
        <v>1</v>
      </c>
      <c r="G12916">
        <v>-1.0946040432303425</v>
      </c>
      <c r="H12916">
        <v>-5.1408736929014959E-2</v>
      </c>
      <c r="I12916">
        <v>0.14774150157316268</v>
      </c>
      <c r="J12916">
        <v>-0.75733311717269836</v>
      </c>
    </row>
    <row r="12917" spans="1:10" x14ac:dyDescent="0.2">
      <c r="A12917">
        <v>35260359</v>
      </c>
      <c r="B12917">
        <v>507</v>
      </c>
      <c r="C12917">
        <v>4</v>
      </c>
      <c r="D12917">
        <v>2</v>
      </c>
      <c r="E12917">
        <v>3</v>
      </c>
      <c r="F12917">
        <v>2</v>
      </c>
      <c r="G12917">
        <v>0.21335645740767128</v>
      </c>
      <c r="H12917">
        <v>-0.66980958572811045</v>
      </c>
      <c r="I12917">
        <v>-1.9050564734760689E-2</v>
      </c>
      <c r="J12917">
        <v>-0.65881153292732342</v>
      </c>
    </row>
    <row r="12918" spans="1:10" x14ac:dyDescent="0.2">
      <c r="A12918">
        <v>35260360</v>
      </c>
      <c r="B12918">
        <v>478</v>
      </c>
      <c r="C12918">
        <v>2</v>
      </c>
      <c r="D12918">
        <v>2</v>
      </c>
      <c r="E12918">
        <v>3</v>
      </c>
      <c r="F12918">
        <v>2</v>
      </c>
      <c r="G12918">
        <v>-0.65394348352989451</v>
      </c>
      <c r="H12918">
        <v>-0.65081617174117401</v>
      </c>
      <c r="I12918">
        <v>-2.8926716124192828E-2</v>
      </c>
      <c r="J12918">
        <v>-0.51145421398598589</v>
      </c>
    </row>
    <row r="12919" spans="1:10" x14ac:dyDescent="0.2">
      <c r="A12919">
        <v>35260361</v>
      </c>
      <c r="B12919">
        <v>655</v>
      </c>
      <c r="C12919">
        <v>3</v>
      </c>
      <c r="D12919">
        <v>1</v>
      </c>
      <c r="E12919">
        <v>5</v>
      </c>
      <c r="F12919">
        <v>2</v>
      </c>
      <c r="G12919">
        <v>-0.3528802959522247</v>
      </c>
      <c r="H12919">
        <v>-1.0748726135304558</v>
      </c>
      <c r="I12919">
        <v>0.74960728787180231</v>
      </c>
      <c r="J12919">
        <v>-0.66825791992866712</v>
      </c>
    </row>
    <row r="12920" spans="1:10" x14ac:dyDescent="0.2">
      <c r="A12920">
        <v>35260362</v>
      </c>
      <c r="B12920">
        <v>475</v>
      </c>
      <c r="C12920">
        <v>1</v>
      </c>
      <c r="D12920">
        <v>2</v>
      </c>
      <c r="E12920">
        <v>4</v>
      </c>
      <c r="F12920">
        <v>2</v>
      </c>
      <c r="G12920">
        <v>-0.89792840876529656</v>
      </c>
      <c r="H12920">
        <v>-0.50823502914625707</v>
      </c>
      <c r="I12920">
        <v>0.47598483978929129</v>
      </c>
      <c r="J12920">
        <v>-0.63493928109525433</v>
      </c>
    </row>
    <row r="12921" spans="1:10" x14ac:dyDescent="0.2">
      <c r="A12921">
        <v>35260365</v>
      </c>
      <c r="B12921">
        <v>438</v>
      </c>
      <c r="C12921">
        <v>1</v>
      </c>
      <c r="D12921">
        <v>1</v>
      </c>
      <c r="E12921">
        <v>2</v>
      </c>
      <c r="F12921">
        <v>3</v>
      </c>
      <c r="G12921">
        <v>-0.84303872452639683</v>
      </c>
      <c r="H12921">
        <v>-0.91893647121332389</v>
      </c>
      <c r="I12921">
        <v>-0.39089521671027122</v>
      </c>
      <c r="J12921">
        <v>-0.17971549813456031</v>
      </c>
    </row>
    <row r="12922" spans="1:10" x14ac:dyDescent="0.2">
      <c r="A12922">
        <v>35260366</v>
      </c>
      <c r="B12922">
        <v>414</v>
      </c>
      <c r="C12922">
        <v>1</v>
      </c>
      <c r="D12922">
        <v>1</v>
      </c>
      <c r="E12922">
        <v>2</v>
      </c>
      <c r="F12922">
        <v>3</v>
      </c>
      <c r="G12922">
        <v>-1.0180043499460369</v>
      </c>
      <c r="H12922">
        <v>-0.97779111421571119</v>
      </c>
      <c r="I12922">
        <v>-0.52101190096342354</v>
      </c>
      <c r="J12922">
        <v>-0.14364446399320782</v>
      </c>
    </row>
    <row r="12923" spans="1:10" x14ac:dyDescent="0.2">
      <c r="A12923">
        <v>35260367</v>
      </c>
      <c r="B12923">
        <v>550</v>
      </c>
      <c r="C12923">
        <v>2</v>
      </c>
      <c r="D12923">
        <v>1</v>
      </c>
      <c r="E12923">
        <v>2</v>
      </c>
      <c r="F12923">
        <v>3</v>
      </c>
      <c r="G12923">
        <v>-0.74491176489491728</v>
      </c>
      <c r="H12923">
        <v>-0.78250397948799399</v>
      </c>
      <c r="I12923">
        <v>-0.59366488288819852</v>
      </c>
      <c r="J12923">
        <v>-9.4271815025017913E-2</v>
      </c>
    </row>
    <row r="12924" spans="1:10" x14ac:dyDescent="0.2">
      <c r="A12924">
        <v>35260368</v>
      </c>
      <c r="B12924">
        <v>1845</v>
      </c>
      <c r="C12924">
        <v>1</v>
      </c>
      <c r="D12924">
        <v>4</v>
      </c>
      <c r="E12924">
        <v>1</v>
      </c>
      <c r="F12924">
        <v>4</v>
      </c>
      <c r="G12924">
        <v>-0.7945122309678061</v>
      </c>
      <c r="H12924">
        <v>-2.531483634004153E-2</v>
      </c>
      <c r="I12924">
        <v>-0.78166946279930338</v>
      </c>
      <c r="J12924">
        <v>0.49327648680487535</v>
      </c>
    </row>
    <row r="12925" spans="1:10" x14ac:dyDescent="0.2">
      <c r="A12925">
        <v>35260369</v>
      </c>
      <c r="B12925">
        <v>575</v>
      </c>
      <c r="C12925">
        <v>4</v>
      </c>
      <c r="D12925">
        <v>5</v>
      </c>
      <c r="E12925">
        <v>5</v>
      </c>
      <c r="F12925">
        <v>3</v>
      </c>
      <c r="G12925">
        <v>0.54352647918140862</v>
      </c>
      <c r="H12925">
        <v>1.0706723508122924</v>
      </c>
      <c r="I12925">
        <v>0.87292672856188136</v>
      </c>
      <c r="J12925">
        <v>-0.39417829033205576</v>
      </c>
    </row>
    <row r="12926" spans="1:10" x14ac:dyDescent="0.2">
      <c r="A12926">
        <v>35260370</v>
      </c>
      <c r="B12926">
        <v>646</v>
      </c>
      <c r="C12926">
        <v>3</v>
      </c>
      <c r="D12926">
        <v>4</v>
      </c>
      <c r="E12926">
        <v>1</v>
      </c>
      <c r="F12926">
        <v>4</v>
      </c>
      <c r="G12926">
        <v>-0.26808046142860498</v>
      </c>
      <c r="H12926">
        <v>0.12837296031340031</v>
      </c>
      <c r="I12926">
        <v>-0.71834960781450174</v>
      </c>
      <c r="J12926">
        <v>3.7232209638944164E-2</v>
      </c>
    </row>
    <row r="12927" spans="1:10" x14ac:dyDescent="0.2">
      <c r="A12927">
        <v>35260372</v>
      </c>
      <c r="B12927">
        <v>264</v>
      </c>
      <c r="C12927">
        <v>5</v>
      </c>
      <c r="D12927">
        <v>4</v>
      </c>
      <c r="E12927">
        <v>4</v>
      </c>
      <c r="F12927">
        <v>3</v>
      </c>
      <c r="G12927">
        <v>0.97598548562639831</v>
      </c>
      <c r="H12927">
        <v>0.25830394147769431</v>
      </c>
      <c r="I12927">
        <v>0.11133604280727541</v>
      </c>
      <c r="J12927">
        <v>-0.35329490817721898</v>
      </c>
    </row>
    <row r="12928" spans="1:10" x14ac:dyDescent="0.2">
      <c r="A12928">
        <v>35260373</v>
      </c>
      <c r="B12928">
        <v>443</v>
      </c>
      <c r="C12928">
        <v>3</v>
      </c>
      <c r="D12928">
        <v>5</v>
      </c>
      <c r="E12928">
        <v>4</v>
      </c>
      <c r="F12928">
        <v>3</v>
      </c>
      <c r="G12928">
        <v>-0.31599707066891075</v>
      </c>
      <c r="H12928">
        <v>1.7159259048427358</v>
      </c>
      <c r="I12928">
        <v>9.2557962891015991E-2</v>
      </c>
      <c r="J12928">
        <v>-0.13767675683051289</v>
      </c>
    </row>
    <row r="12929" spans="1:10" x14ac:dyDescent="0.2">
      <c r="A12929">
        <v>35260375</v>
      </c>
      <c r="B12929">
        <v>451</v>
      </c>
      <c r="C12929">
        <v>5</v>
      </c>
      <c r="D12929">
        <v>5</v>
      </c>
      <c r="E12929">
        <v>4</v>
      </c>
      <c r="F12929">
        <v>3</v>
      </c>
      <c r="G12929">
        <v>0.75481298415079012</v>
      </c>
      <c r="H12929">
        <v>1.1731659224093995</v>
      </c>
      <c r="I12929">
        <v>0.5496225952551097</v>
      </c>
      <c r="J12929">
        <v>-0.33096059456864674</v>
      </c>
    </row>
    <row r="12930" spans="1:10" x14ac:dyDescent="0.2">
      <c r="A12930">
        <v>35260376</v>
      </c>
      <c r="B12930">
        <v>529</v>
      </c>
      <c r="C12930">
        <v>4</v>
      </c>
      <c r="D12930">
        <v>5</v>
      </c>
      <c r="E12930">
        <v>3</v>
      </c>
      <c r="F12930">
        <v>1</v>
      </c>
      <c r="G12930">
        <v>0.45800089473707517</v>
      </c>
      <c r="H12930">
        <v>0.94417274430190701</v>
      </c>
      <c r="I12930">
        <v>-0.26237909427436035</v>
      </c>
      <c r="J12930">
        <v>-1.1783965007312018</v>
      </c>
    </row>
    <row r="12931" spans="1:10" x14ac:dyDescent="0.2">
      <c r="A12931">
        <v>35260377</v>
      </c>
      <c r="B12931">
        <v>513</v>
      </c>
      <c r="C12931">
        <v>4</v>
      </c>
      <c r="D12931">
        <v>5</v>
      </c>
      <c r="E12931">
        <v>3</v>
      </c>
      <c r="F12931">
        <v>1</v>
      </c>
      <c r="G12931">
        <v>0.23405511923384281</v>
      </c>
      <c r="H12931">
        <v>0.70115431073611578</v>
      </c>
      <c r="I12931">
        <v>-0.12761948155359731</v>
      </c>
      <c r="J12931">
        <v>-1.0718112479138204</v>
      </c>
    </row>
    <row r="12932" spans="1:10" x14ac:dyDescent="0.2">
      <c r="A12932">
        <v>35260378</v>
      </c>
      <c r="B12932">
        <v>356</v>
      </c>
      <c r="C12932">
        <v>4</v>
      </c>
      <c r="D12932">
        <v>4</v>
      </c>
      <c r="E12932">
        <v>2</v>
      </c>
      <c r="F12932">
        <v>2</v>
      </c>
      <c r="G12932">
        <v>0.4120497007380145</v>
      </c>
      <c r="H12932">
        <v>0.50095277651701364</v>
      </c>
      <c r="I12932">
        <v>-0.5459346588456</v>
      </c>
      <c r="J12932">
        <v>-0.43561268502455025</v>
      </c>
    </row>
    <row r="12933" spans="1:10" x14ac:dyDescent="0.2">
      <c r="A12933">
        <v>35260379</v>
      </c>
      <c r="B12933">
        <v>744</v>
      </c>
      <c r="C12933">
        <v>4</v>
      </c>
      <c r="D12933">
        <v>5</v>
      </c>
      <c r="E12933">
        <v>2</v>
      </c>
      <c r="F12933">
        <v>1</v>
      </c>
      <c r="G12933">
        <v>0.56742401044831847</v>
      </c>
      <c r="H12933">
        <v>0.78383787962209517</v>
      </c>
      <c r="I12933">
        <v>-0.61009834923405015</v>
      </c>
      <c r="J12933">
        <v>-1.2619121910773119</v>
      </c>
    </row>
    <row r="12934" spans="1:10" x14ac:dyDescent="0.2">
      <c r="A12934">
        <v>35260382</v>
      </c>
      <c r="B12934">
        <v>539</v>
      </c>
      <c r="C12934">
        <v>5</v>
      </c>
      <c r="D12934">
        <v>5</v>
      </c>
      <c r="E12934">
        <v>4</v>
      </c>
      <c r="F12934">
        <v>4</v>
      </c>
      <c r="G12934">
        <v>2.1181344926019858</v>
      </c>
      <c r="H12934">
        <v>0.97925607336673526</v>
      </c>
      <c r="I12934">
        <v>0.12101355232193201</v>
      </c>
      <c r="J12934">
        <v>0.656087404794086</v>
      </c>
    </row>
    <row r="12935" spans="1:10" x14ac:dyDescent="0.2">
      <c r="A12935">
        <v>35260383</v>
      </c>
      <c r="B12935">
        <v>371</v>
      </c>
      <c r="C12935">
        <v>5</v>
      </c>
      <c r="D12935">
        <v>4</v>
      </c>
      <c r="E12935">
        <v>2</v>
      </c>
      <c r="F12935">
        <v>2</v>
      </c>
      <c r="G12935">
        <v>2.2478543001971145</v>
      </c>
      <c r="H12935">
        <v>0.50890157967097138</v>
      </c>
      <c r="I12935">
        <v>-0.59252196858040318</v>
      </c>
      <c r="J12935">
        <v>-0.48212104579941778</v>
      </c>
    </row>
    <row r="12936" spans="1:10" x14ac:dyDescent="0.2">
      <c r="A12936">
        <v>35260384</v>
      </c>
      <c r="B12936">
        <v>646</v>
      </c>
      <c r="C12936">
        <v>5</v>
      </c>
      <c r="D12936">
        <v>5</v>
      </c>
      <c r="E12936">
        <v>1</v>
      </c>
      <c r="F12936">
        <v>1</v>
      </c>
      <c r="G12936">
        <v>2.8629526365416362</v>
      </c>
      <c r="H12936">
        <v>2.1492030982565389</v>
      </c>
      <c r="I12936">
        <v>-0.93009163752690982</v>
      </c>
      <c r="J12936">
        <v>-1.0916654681562159</v>
      </c>
    </row>
    <row r="12937" spans="1:10" x14ac:dyDescent="0.2">
      <c r="A12937">
        <v>35260385</v>
      </c>
      <c r="B12937">
        <v>767</v>
      </c>
      <c r="C12937">
        <v>5</v>
      </c>
      <c r="D12937">
        <v>5</v>
      </c>
      <c r="E12937">
        <v>1</v>
      </c>
      <c r="F12937">
        <v>3</v>
      </c>
      <c r="G12937">
        <v>2.6205487679694102</v>
      </c>
      <c r="H12937">
        <v>0.8877138163953916</v>
      </c>
      <c r="I12937">
        <v>-0.87551665128941403</v>
      </c>
      <c r="J12937">
        <v>-0.24292250184285047</v>
      </c>
    </row>
    <row r="12938" spans="1:10" x14ac:dyDescent="0.2">
      <c r="A12938">
        <v>35260386</v>
      </c>
      <c r="B12938">
        <v>421</v>
      </c>
      <c r="C12938">
        <v>5</v>
      </c>
      <c r="D12938">
        <v>4</v>
      </c>
      <c r="E12938">
        <v>1</v>
      </c>
      <c r="F12938">
        <v>2</v>
      </c>
      <c r="G12938">
        <v>1.6627372401139939</v>
      </c>
      <c r="H12938">
        <v>0.46505856366693543</v>
      </c>
      <c r="I12938">
        <v>-1.2380727339825586</v>
      </c>
      <c r="J12938">
        <v>-0.51620971898982426</v>
      </c>
    </row>
    <row r="12939" spans="1:10" x14ac:dyDescent="0.2">
      <c r="A12939">
        <v>35260387</v>
      </c>
      <c r="B12939">
        <v>494</v>
      </c>
      <c r="C12939">
        <v>5</v>
      </c>
      <c r="D12939">
        <v>4</v>
      </c>
      <c r="E12939">
        <v>1</v>
      </c>
      <c r="F12939">
        <v>3</v>
      </c>
      <c r="G12939">
        <v>0.85451356212830398</v>
      </c>
      <c r="H12939">
        <v>0.4837094465410276</v>
      </c>
      <c r="I12939">
        <v>-0.84006918853926416</v>
      </c>
      <c r="J12939">
        <v>-0.32431833881559913</v>
      </c>
    </row>
    <row r="12940" spans="1:10" x14ac:dyDescent="0.2">
      <c r="A12940">
        <v>35260388</v>
      </c>
      <c r="B12940">
        <v>397</v>
      </c>
      <c r="C12940">
        <v>4</v>
      </c>
      <c r="D12940">
        <v>4</v>
      </c>
      <c r="E12940">
        <v>2</v>
      </c>
      <c r="F12940">
        <v>3</v>
      </c>
      <c r="G12940">
        <v>0.24747132909926775</v>
      </c>
      <c r="H12940">
        <v>0.25315213188938845</v>
      </c>
      <c r="I12940">
        <v>-0.54387689710593634</v>
      </c>
      <c r="J12940">
        <v>-0.25284536979682082</v>
      </c>
    </row>
    <row r="12941" spans="1:10" x14ac:dyDescent="0.2">
      <c r="A12941">
        <v>35260389</v>
      </c>
      <c r="B12941">
        <v>515</v>
      </c>
      <c r="C12941">
        <v>4</v>
      </c>
      <c r="D12941">
        <v>4</v>
      </c>
      <c r="E12941">
        <v>1</v>
      </c>
      <c r="F12941">
        <v>2</v>
      </c>
      <c r="G12941">
        <v>0.34342137743594758</v>
      </c>
      <c r="H12941">
        <v>0.3211797759472178</v>
      </c>
      <c r="I12941">
        <v>-0.93168856191516136</v>
      </c>
      <c r="J12941">
        <v>-0.62071860415005908</v>
      </c>
    </row>
    <row r="12942" spans="1:10" x14ac:dyDescent="0.2">
      <c r="A12942">
        <v>35260390</v>
      </c>
      <c r="B12942">
        <v>397</v>
      </c>
      <c r="C12942">
        <v>5</v>
      </c>
      <c r="D12942">
        <v>4</v>
      </c>
      <c r="E12942">
        <v>2</v>
      </c>
      <c r="F12942">
        <v>2</v>
      </c>
      <c r="G12942">
        <v>0.73828368903798403</v>
      </c>
      <c r="H12942">
        <v>0.26207319091306358</v>
      </c>
      <c r="I12942">
        <v>-0.48573233472159572</v>
      </c>
      <c r="J12942">
        <v>-0.57961406305800467</v>
      </c>
    </row>
    <row r="12943" spans="1:10" x14ac:dyDescent="0.2">
      <c r="A12943">
        <v>35260391</v>
      </c>
      <c r="B12943">
        <v>355</v>
      </c>
      <c r="C12943">
        <v>5</v>
      </c>
      <c r="D12943">
        <v>3</v>
      </c>
      <c r="E12943">
        <v>2</v>
      </c>
      <c r="F12943">
        <v>1</v>
      </c>
      <c r="G12943">
        <v>0.92928129913656221</v>
      </c>
      <c r="H12943">
        <v>-7.1861983101085131E-2</v>
      </c>
      <c r="I12943">
        <v>-0.63489997471189685</v>
      </c>
      <c r="J12943">
        <v>-0.72151543418427566</v>
      </c>
    </row>
    <row r="12944" spans="1:10" x14ac:dyDescent="0.2">
      <c r="A12944">
        <v>35260392</v>
      </c>
      <c r="B12944">
        <v>386</v>
      </c>
      <c r="C12944">
        <v>4</v>
      </c>
      <c r="D12944">
        <v>5</v>
      </c>
      <c r="E12944">
        <v>3</v>
      </c>
      <c r="F12944">
        <v>2</v>
      </c>
      <c r="G12944">
        <v>0.50831891403333995</v>
      </c>
      <c r="H12944">
        <v>1.0367637297447601</v>
      </c>
      <c r="I12944">
        <v>-0.22086286075856404</v>
      </c>
      <c r="J12944">
        <v>-0.51712264833940191</v>
      </c>
    </row>
    <row r="12945" spans="1:10" x14ac:dyDescent="0.2">
      <c r="A12945">
        <v>35260393</v>
      </c>
      <c r="B12945">
        <v>231</v>
      </c>
      <c r="C12945">
        <v>4</v>
      </c>
      <c r="D12945">
        <v>4</v>
      </c>
      <c r="E12945">
        <v>3</v>
      </c>
      <c r="F12945">
        <v>1</v>
      </c>
      <c r="G12945">
        <v>0.57554738820025153</v>
      </c>
      <c r="H12945">
        <v>0.35868483966794751</v>
      </c>
      <c r="I12945">
        <v>-0.31089779738500328</v>
      </c>
      <c r="J12945">
        <v>-0.86448978305576929</v>
      </c>
    </row>
    <row r="12946" spans="1:10" x14ac:dyDescent="0.2">
      <c r="A12946">
        <v>35260394</v>
      </c>
      <c r="B12946">
        <v>443</v>
      </c>
      <c r="C12946">
        <v>5</v>
      </c>
      <c r="D12946">
        <v>3</v>
      </c>
      <c r="E12946">
        <v>3</v>
      </c>
      <c r="F12946">
        <v>2</v>
      </c>
      <c r="G12946">
        <v>1.163798235783172</v>
      </c>
      <c r="H12946">
        <v>-0.18247733272664823</v>
      </c>
      <c r="I12946">
        <v>-7.13261262225037E-2</v>
      </c>
      <c r="J12946">
        <v>-0.49017848223640836</v>
      </c>
    </row>
    <row r="12947" spans="1:10" x14ac:dyDescent="0.2">
      <c r="A12947">
        <v>35260395</v>
      </c>
      <c r="B12947">
        <v>523</v>
      </c>
      <c r="C12947">
        <v>4</v>
      </c>
      <c r="D12947">
        <v>3</v>
      </c>
      <c r="E12947">
        <v>2</v>
      </c>
      <c r="F12947">
        <v>3</v>
      </c>
      <c r="G12947">
        <v>0.49745867881373479</v>
      </c>
      <c r="H12947">
        <v>-6.8267997568177724E-2</v>
      </c>
      <c r="I12947">
        <v>-0.34498981258424444</v>
      </c>
      <c r="J12947">
        <v>-0.24360782313182214</v>
      </c>
    </row>
    <row r="12948" spans="1:10" x14ac:dyDescent="0.2">
      <c r="A12948">
        <v>35260396</v>
      </c>
      <c r="B12948">
        <v>363</v>
      </c>
      <c r="C12948">
        <v>3</v>
      </c>
      <c r="D12948">
        <v>4</v>
      </c>
      <c r="E12948">
        <v>2</v>
      </c>
      <c r="F12948">
        <v>3</v>
      </c>
      <c r="G12948">
        <v>-0.11663872754993171</v>
      </c>
      <c r="H12948">
        <v>0.3003536929750264</v>
      </c>
      <c r="I12948">
        <v>-0.38734218470115156</v>
      </c>
      <c r="J12948">
        <v>-0.19657176655289293</v>
      </c>
    </row>
    <row r="12949" spans="1:10" x14ac:dyDescent="0.2">
      <c r="A12949">
        <v>35260397</v>
      </c>
      <c r="B12949">
        <v>1285</v>
      </c>
      <c r="C12949">
        <v>2</v>
      </c>
      <c r="D12949">
        <v>5</v>
      </c>
      <c r="E12949">
        <v>1</v>
      </c>
      <c r="F12949">
        <v>4</v>
      </c>
      <c r="G12949">
        <v>-0.57091415606278562</v>
      </c>
      <c r="H12949">
        <v>2.3826744510909861</v>
      </c>
      <c r="I12949">
        <v>-0.78973394070843139</v>
      </c>
      <c r="J12949">
        <v>0.49171123078930468</v>
      </c>
    </row>
    <row r="12950" spans="1:10" x14ac:dyDescent="0.2">
      <c r="A12950">
        <v>35260398</v>
      </c>
      <c r="B12950">
        <v>416</v>
      </c>
      <c r="C12950">
        <v>5</v>
      </c>
      <c r="D12950">
        <v>3</v>
      </c>
      <c r="E12950">
        <v>3</v>
      </c>
      <c r="F12950">
        <v>2</v>
      </c>
      <c r="G12950">
        <v>1.0089429408616337</v>
      </c>
      <c r="H12950">
        <v>-4.5838134653455632E-2</v>
      </c>
      <c r="I12950">
        <v>-0.11540760838494479</v>
      </c>
      <c r="J12950">
        <v>-0.54279881587377088</v>
      </c>
    </row>
    <row r="12951" spans="1:10" x14ac:dyDescent="0.2">
      <c r="A12951">
        <v>35260400</v>
      </c>
      <c r="B12951">
        <v>444</v>
      </c>
      <c r="C12951">
        <v>1</v>
      </c>
      <c r="D12951">
        <v>1</v>
      </c>
      <c r="E12951">
        <v>2</v>
      </c>
      <c r="F12951">
        <v>4</v>
      </c>
      <c r="G12951">
        <v>-0.95163336123630438</v>
      </c>
      <c r="H12951">
        <v>-0.76522384389160814</v>
      </c>
      <c r="I12951">
        <v>-0.54774679911889634</v>
      </c>
      <c r="J12951">
        <v>0.13327056360302067</v>
      </c>
    </row>
    <row r="12952" spans="1:10" x14ac:dyDescent="0.2">
      <c r="A12952">
        <v>35260401</v>
      </c>
      <c r="B12952">
        <v>363</v>
      </c>
      <c r="C12952">
        <v>1</v>
      </c>
      <c r="D12952">
        <v>1</v>
      </c>
      <c r="E12952">
        <v>2</v>
      </c>
      <c r="F12952">
        <v>4</v>
      </c>
      <c r="G12952">
        <v>-0.86038504220697165</v>
      </c>
      <c r="H12952">
        <v>-0.92060717593692298</v>
      </c>
      <c r="I12952">
        <v>-0.37668472530349884</v>
      </c>
      <c r="J12952">
        <v>-9.1241425898946904E-5</v>
      </c>
    </row>
    <row r="12953" spans="1:10" x14ac:dyDescent="0.2">
      <c r="A12953">
        <v>35260402</v>
      </c>
      <c r="B12953">
        <v>538</v>
      </c>
      <c r="C12953">
        <v>3</v>
      </c>
      <c r="D12953">
        <v>3</v>
      </c>
      <c r="E12953">
        <v>2</v>
      </c>
      <c r="F12953">
        <v>3</v>
      </c>
      <c r="G12953">
        <v>-0.31085867393185518</v>
      </c>
      <c r="H12953">
        <v>-0.32442520556285293</v>
      </c>
      <c r="I12953">
        <v>-0.67391534850221024</v>
      </c>
      <c r="J12953">
        <v>-0.17119389033133814</v>
      </c>
    </row>
    <row r="12954" spans="1:10" x14ac:dyDescent="0.2">
      <c r="A12954">
        <v>35260403</v>
      </c>
      <c r="B12954">
        <v>663</v>
      </c>
      <c r="C12954">
        <v>2</v>
      </c>
      <c r="D12954">
        <v>5</v>
      </c>
      <c r="E12954">
        <v>2</v>
      </c>
      <c r="F12954">
        <v>5</v>
      </c>
      <c r="G12954">
        <v>-0.47832982336220836</v>
      </c>
      <c r="H12954">
        <v>3.3001735052894032</v>
      </c>
      <c r="I12954">
        <v>-0.53374753894164884</v>
      </c>
      <c r="J12954">
        <v>1.5160780875012314</v>
      </c>
    </row>
    <row r="12955" spans="1:10" x14ac:dyDescent="0.2">
      <c r="A12955">
        <v>35260404</v>
      </c>
      <c r="B12955">
        <v>482</v>
      </c>
      <c r="C12955">
        <v>1</v>
      </c>
      <c r="D12955">
        <v>1</v>
      </c>
      <c r="E12955">
        <v>2</v>
      </c>
      <c r="F12955">
        <v>3</v>
      </c>
      <c r="G12955">
        <v>-0.90332743228911072</v>
      </c>
      <c r="H12955">
        <v>-0.96004466124954235</v>
      </c>
      <c r="I12955">
        <v>-0.48056755521237055</v>
      </c>
      <c r="J12955">
        <v>-9.4495400724370404E-2</v>
      </c>
    </row>
    <row r="12956" spans="1:10" x14ac:dyDescent="0.2">
      <c r="A12956">
        <v>35260405</v>
      </c>
      <c r="B12956">
        <v>508</v>
      </c>
      <c r="C12956">
        <v>4</v>
      </c>
      <c r="D12956">
        <v>3</v>
      </c>
      <c r="E12956">
        <v>5</v>
      </c>
      <c r="F12956">
        <v>2</v>
      </c>
      <c r="G12956">
        <v>0.27202095546623017</v>
      </c>
      <c r="H12956">
        <v>-0.23938104504908381</v>
      </c>
      <c r="I12956">
        <v>2.6859595674125423</v>
      </c>
      <c r="J12956">
        <v>-0.51338833134223982</v>
      </c>
    </row>
    <row r="12957" spans="1:10" x14ac:dyDescent="0.2">
      <c r="A12957">
        <v>35260407</v>
      </c>
      <c r="B12957">
        <v>1316</v>
      </c>
      <c r="C12957">
        <v>1</v>
      </c>
      <c r="D12957">
        <v>3</v>
      </c>
      <c r="E12957">
        <v>2</v>
      </c>
      <c r="F12957">
        <v>4</v>
      </c>
      <c r="G12957">
        <v>-1.008629960911692</v>
      </c>
      <c r="H12957">
        <v>-0.37270678372746613</v>
      </c>
      <c r="I12957">
        <v>-0.66318273590304655</v>
      </c>
      <c r="J12957">
        <v>5.1763440546796796E-2</v>
      </c>
    </row>
    <row r="12958" spans="1:10" x14ac:dyDescent="0.2">
      <c r="A12958">
        <v>35260410</v>
      </c>
      <c r="B12958">
        <v>405</v>
      </c>
      <c r="C12958">
        <v>2</v>
      </c>
      <c r="D12958">
        <v>1</v>
      </c>
      <c r="E12958">
        <v>3</v>
      </c>
      <c r="F12958">
        <v>2</v>
      </c>
      <c r="G12958">
        <v>-0.43248846738596325</v>
      </c>
      <c r="H12958">
        <v>-1.1389059174908822</v>
      </c>
      <c r="I12958">
        <v>8.8110915693883109E-3</v>
      </c>
      <c r="J12958">
        <v>-0.41455121111198034</v>
      </c>
    </row>
    <row r="12959" spans="1:10" x14ac:dyDescent="0.2">
      <c r="A12959">
        <v>35260411</v>
      </c>
      <c r="B12959">
        <v>419</v>
      </c>
      <c r="C12959">
        <v>2</v>
      </c>
      <c r="D12959">
        <v>1</v>
      </c>
      <c r="E12959">
        <v>2</v>
      </c>
      <c r="F12959">
        <v>2</v>
      </c>
      <c r="G12959">
        <v>-0.56584064768418396</v>
      </c>
      <c r="H12959">
        <v>-1.2266571911144846</v>
      </c>
      <c r="I12959">
        <v>-0.59890152355406112</v>
      </c>
      <c r="J12959">
        <v>-0.4241604381169547</v>
      </c>
    </row>
    <row r="12960" spans="1:10" x14ac:dyDescent="0.2">
      <c r="A12960">
        <v>35260412</v>
      </c>
      <c r="B12960">
        <v>469</v>
      </c>
      <c r="C12960">
        <v>2</v>
      </c>
      <c r="D12960">
        <v>1</v>
      </c>
      <c r="E12960">
        <v>3</v>
      </c>
      <c r="F12960">
        <v>3</v>
      </c>
      <c r="G12960">
        <v>-0.52983533775174907</v>
      </c>
      <c r="H12960">
        <v>-0.89017338742888419</v>
      </c>
      <c r="I12960">
        <v>-8.1874032240910558E-3</v>
      </c>
      <c r="J12960">
        <v>-0.38209168940622967</v>
      </c>
    </row>
    <row r="12961" spans="1:10" x14ac:dyDescent="0.2">
      <c r="A12961">
        <v>35260413</v>
      </c>
      <c r="B12961">
        <v>414</v>
      </c>
      <c r="C12961">
        <v>4</v>
      </c>
      <c r="D12961">
        <v>3</v>
      </c>
      <c r="E12961">
        <v>4</v>
      </c>
      <c r="F12961">
        <v>2</v>
      </c>
      <c r="G12961">
        <v>0.17993520051192011</v>
      </c>
      <c r="H12961">
        <v>-0.39701275897723842</v>
      </c>
      <c r="I12961">
        <v>6.7257506703344239E-2</v>
      </c>
      <c r="J12961">
        <v>-0.48481257593028293</v>
      </c>
    </row>
    <row r="12962" spans="1:10" x14ac:dyDescent="0.2">
      <c r="A12962">
        <v>35260414</v>
      </c>
      <c r="B12962">
        <v>493</v>
      </c>
      <c r="C12962">
        <v>5</v>
      </c>
      <c r="D12962">
        <v>4</v>
      </c>
      <c r="E12962">
        <v>5</v>
      </c>
      <c r="F12962">
        <v>1</v>
      </c>
      <c r="G12962">
        <v>0.96749733361409773</v>
      </c>
      <c r="H12962">
        <v>-6.1937200034643536E-3</v>
      </c>
      <c r="I12962">
        <v>0.64824327208843258</v>
      </c>
      <c r="J12962">
        <v>-0.95234517839174671</v>
      </c>
    </row>
    <row r="12963" spans="1:10" x14ac:dyDescent="0.2">
      <c r="A12963">
        <v>35260416</v>
      </c>
      <c r="B12963">
        <v>439</v>
      </c>
      <c r="C12963">
        <v>5</v>
      </c>
      <c r="D12963">
        <v>1</v>
      </c>
      <c r="E12963">
        <v>5</v>
      </c>
      <c r="F12963">
        <v>2</v>
      </c>
      <c r="G12963">
        <v>0.71871469616953354</v>
      </c>
      <c r="H12963">
        <v>-0.95557767242273983</v>
      </c>
      <c r="I12963">
        <v>0.98469490475178201</v>
      </c>
      <c r="J12963">
        <v>-0.63543259346478886</v>
      </c>
    </row>
    <row r="12964" spans="1:10" x14ac:dyDescent="0.2">
      <c r="A12964">
        <v>35260418</v>
      </c>
      <c r="B12964">
        <v>644</v>
      </c>
      <c r="C12964">
        <v>4</v>
      </c>
      <c r="D12964">
        <v>4</v>
      </c>
      <c r="E12964">
        <v>5</v>
      </c>
      <c r="F12964">
        <v>3</v>
      </c>
      <c r="G12964">
        <v>0.54984113370414534</v>
      </c>
      <c r="H12964">
        <v>0.19573901658422693</v>
      </c>
      <c r="I12964">
        <v>0.58414787923434364</v>
      </c>
      <c r="J12964">
        <v>-0.23923268963187039</v>
      </c>
    </row>
    <row r="12965" spans="1:10" x14ac:dyDescent="0.2">
      <c r="A12965">
        <v>35260419</v>
      </c>
      <c r="B12965">
        <v>534</v>
      </c>
      <c r="C12965">
        <v>2</v>
      </c>
      <c r="D12965">
        <v>1</v>
      </c>
      <c r="E12965">
        <v>5</v>
      </c>
      <c r="F12965">
        <v>2</v>
      </c>
      <c r="G12965">
        <v>-0.67923905893997316</v>
      </c>
      <c r="H12965">
        <v>-0.99390946335102304</v>
      </c>
      <c r="I12965">
        <v>0.6822778819420604</v>
      </c>
      <c r="J12965">
        <v>-0.46366751558468422</v>
      </c>
    </row>
    <row r="12966" spans="1:10" x14ac:dyDescent="0.2">
      <c r="A12966">
        <v>35260420</v>
      </c>
      <c r="B12966">
        <v>407</v>
      </c>
      <c r="C12966">
        <v>2</v>
      </c>
      <c r="D12966">
        <v>1</v>
      </c>
      <c r="E12966">
        <v>3</v>
      </c>
      <c r="F12966">
        <v>3</v>
      </c>
      <c r="G12966">
        <v>-0.73967212023886664</v>
      </c>
      <c r="H12966">
        <v>-1.1688614517004758</v>
      </c>
      <c r="I12966">
        <v>-0.29239671508384202</v>
      </c>
      <c r="J12966">
        <v>-0.35074305241771792</v>
      </c>
    </row>
    <row r="12967" spans="1:10" x14ac:dyDescent="0.2">
      <c r="A12967">
        <v>35260423</v>
      </c>
      <c r="B12967">
        <v>1014</v>
      </c>
      <c r="C12967">
        <v>5</v>
      </c>
      <c r="D12967">
        <v>5</v>
      </c>
      <c r="E12967">
        <v>5</v>
      </c>
      <c r="F12967">
        <v>3</v>
      </c>
      <c r="G12967">
        <v>1.9579156118307268</v>
      </c>
      <c r="H12967">
        <v>0.7957308973815419</v>
      </c>
      <c r="I12967">
        <v>3.7461870305764302</v>
      </c>
      <c r="J12967">
        <v>-0.22032684234955541</v>
      </c>
    </row>
    <row r="12968" spans="1:10" x14ac:dyDescent="0.2">
      <c r="A12968">
        <v>35260424</v>
      </c>
      <c r="B12968">
        <v>442</v>
      </c>
      <c r="C12968">
        <v>3</v>
      </c>
      <c r="D12968">
        <v>2</v>
      </c>
      <c r="E12968">
        <v>5</v>
      </c>
      <c r="F12968">
        <v>2</v>
      </c>
      <c r="G12968">
        <v>-8.967640601232682E-2</v>
      </c>
      <c r="H12968">
        <v>-0.56743430782638671</v>
      </c>
      <c r="I12968">
        <v>1.0962538924803584</v>
      </c>
      <c r="J12968">
        <v>-0.48834456851179653</v>
      </c>
    </row>
    <row r="12969" spans="1:10" x14ac:dyDescent="0.2">
      <c r="A12969">
        <v>35260425</v>
      </c>
      <c r="B12969">
        <v>372</v>
      </c>
      <c r="C12969">
        <v>3</v>
      </c>
      <c r="D12969">
        <v>1</v>
      </c>
      <c r="E12969">
        <v>5</v>
      </c>
      <c r="F12969">
        <v>1</v>
      </c>
      <c r="G12969">
        <v>-0.30069613346522872</v>
      </c>
      <c r="H12969">
        <v>-0.92852516207001601</v>
      </c>
      <c r="I12969">
        <v>1.6755038259382704</v>
      </c>
      <c r="J12969">
        <v>-0.93696161263707878</v>
      </c>
    </row>
    <row r="12970" spans="1:10" x14ac:dyDescent="0.2">
      <c r="A12970">
        <v>35260426</v>
      </c>
      <c r="B12970">
        <v>566</v>
      </c>
      <c r="C12970">
        <v>4</v>
      </c>
      <c r="D12970">
        <v>4</v>
      </c>
      <c r="E12970">
        <v>3</v>
      </c>
      <c r="F12970">
        <v>3</v>
      </c>
      <c r="G12970">
        <v>0.54055499787043559</v>
      </c>
      <c r="H12970">
        <v>0.20101188934471126</v>
      </c>
      <c r="I12970">
        <v>-3.9182853396396551E-2</v>
      </c>
      <c r="J12970">
        <v>-0.17634592731480608</v>
      </c>
    </row>
    <row r="12971" spans="1:10" x14ac:dyDescent="0.2">
      <c r="A12971">
        <v>35260427</v>
      </c>
      <c r="B12971">
        <v>463</v>
      </c>
      <c r="C12971">
        <v>4</v>
      </c>
      <c r="D12971">
        <v>2</v>
      </c>
      <c r="E12971">
        <v>5</v>
      </c>
      <c r="F12971">
        <v>2</v>
      </c>
      <c r="G12971">
        <v>5.8973602556835404E-2</v>
      </c>
      <c r="H12971">
        <v>-0.44924149529006546</v>
      </c>
      <c r="I12971">
        <v>1.2497483137744765</v>
      </c>
      <c r="J12971">
        <v>-0.51906445911421073</v>
      </c>
    </row>
    <row r="12972" spans="1:10" x14ac:dyDescent="0.2">
      <c r="A12972">
        <v>35260428</v>
      </c>
      <c r="B12972">
        <v>413</v>
      </c>
      <c r="C12972">
        <v>3</v>
      </c>
      <c r="D12972">
        <v>1</v>
      </c>
      <c r="E12972">
        <v>4</v>
      </c>
      <c r="F12972">
        <v>2</v>
      </c>
      <c r="G12972">
        <v>-0.10683185460329403</v>
      </c>
      <c r="H12972">
        <v>-0.91541353794299896</v>
      </c>
      <c r="I12972">
        <v>0.20784675377404963</v>
      </c>
      <c r="J12972">
        <v>-0.53844486938529923</v>
      </c>
    </row>
    <row r="12973" spans="1:10" x14ac:dyDescent="0.2">
      <c r="A12973">
        <v>35260429</v>
      </c>
      <c r="B12973">
        <v>888</v>
      </c>
      <c r="C12973">
        <v>5</v>
      </c>
      <c r="D12973">
        <v>4</v>
      </c>
      <c r="E12973">
        <v>5</v>
      </c>
      <c r="F12973">
        <v>2</v>
      </c>
      <c r="G12973">
        <v>1.1561270157685057</v>
      </c>
      <c r="H12973">
        <v>4.0065775842617363E-2</v>
      </c>
      <c r="I12973">
        <v>3.4516259142690884</v>
      </c>
      <c r="J12973">
        <v>-0.66059428380348761</v>
      </c>
    </row>
    <row r="12974" spans="1:10" x14ac:dyDescent="0.2">
      <c r="A12974">
        <v>35260430</v>
      </c>
      <c r="B12974">
        <v>363</v>
      </c>
      <c r="C12974">
        <v>5</v>
      </c>
      <c r="D12974">
        <v>5</v>
      </c>
      <c r="E12974">
        <v>5</v>
      </c>
      <c r="F12974">
        <v>4</v>
      </c>
      <c r="G12974">
        <v>2.0763449375324639</v>
      </c>
      <c r="H12974">
        <v>1.4392263233748868</v>
      </c>
      <c r="I12974">
        <v>1.4262746845307102</v>
      </c>
      <c r="J12974">
        <v>0.26495948649943235</v>
      </c>
    </row>
    <row r="12975" spans="1:10" x14ac:dyDescent="0.2">
      <c r="A12975">
        <v>35260431</v>
      </c>
      <c r="B12975">
        <v>764</v>
      </c>
      <c r="C12975">
        <v>5</v>
      </c>
      <c r="D12975">
        <v>5</v>
      </c>
      <c r="E12975">
        <v>3</v>
      </c>
      <c r="F12975">
        <v>5</v>
      </c>
      <c r="G12975">
        <v>1.2006642511094723</v>
      </c>
      <c r="H12975">
        <v>3.2871336547206265</v>
      </c>
      <c r="I12975">
        <v>-0.20964782330632115</v>
      </c>
      <c r="J12975">
        <v>1.29047249872978</v>
      </c>
    </row>
    <row r="12976" spans="1:10" x14ac:dyDescent="0.2">
      <c r="A12976">
        <v>35260432</v>
      </c>
      <c r="B12976">
        <v>959</v>
      </c>
      <c r="C12976">
        <v>4</v>
      </c>
      <c r="D12976">
        <v>5</v>
      </c>
      <c r="E12976">
        <v>5</v>
      </c>
      <c r="F12976">
        <v>4</v>
      </c>
      <c r="G12976">
        <v>0.38242781168713141</v>
      </c>
      <c r="H12976">
        <v>2.6090379561666395</v>
      </c>
      <c r="I12976">
        <v>0.65145781071676878</v>
      </c>
      <c r="J12976">
        <v>0.32279096648062955</v>
      </c>
    </row>
    <row r="12977" spans="1:10" x14ac:dyDescent="0.2">
      <c r="A12977">
        <v>35260433</v>
      </c>
      <c r="B12977">
        <v>729</v>
      </c>
      <c r="C12977">
        <v>3</v>
      </c>
      <c r="D12977">
        <v>4</v>
      </c>
      <c r="E12977">
        <v>4</v>
      </c>
      <c r="F12977">
        <v>3</v>
      </c>
      <c r="G12977">
        <v>-1.9292472251904363E-2</v>
      </c>
      <c r="H12977">
        <v>7.74168906427318E-2</v>
      </c>
      <c r="I12977">
        <v>0.3877132231609669</v>
      </c>
      <c r="J12977">
        <v>-8.3759260318259199E-2</v>
      </c>
    </row>
    <row r="12978" spans="1:10" x14ac:dyDescent="0.2">
      <c r="A12978">
        <v>35260434</v>
      </c>
      <c r="B12978">
        <v>662</v>
      </c>
      <c r="C12978">
        <v>5</v>
      </c>
      <c r="D12978">
        <v>5</v>
      </c>
      <c r="E12978">
        <v>4</v>
      </c>
      <c r="F12978">
        <v>4</v>
      </c>
      <c r="G12978">
        <v>1.2470004757167383</v>
      </c>
      <c r="H12978">
        <v>1.4483789066370727</v>
      </c>
      <c r="I12978">
        <v>0.38282670174889</v>
      </c>
      <c r="J12978">
        <v>0.11822847145046006</v>
      </c>
    </row>
    <row r="12979" spans="1:10" x14ac:dyDescent="0.2">
      <c r="A12979">
        <v>35260435</v>
      </c>
      <c r="B12979">
        <v>744</v>
      </c>
      <c r="C12979">
        <v>5</v>
      </c>
      <c r="D12979">
        <v>4</v>
      </c>
      <c r="E12979">
        <v>5</v>
      </c>
      <c r="F12979">
        <v>3</v>
      </c>
      <c r="G12979">
        <v>1.3083907855363415</v>
      </c>
      <c r="H12979">
        <v>0.54792615877168327</v>
      </c>
      <c r="I12979">
        <v>1.7493072329441082</v>
      </c>
      <c r="J12979">
        <v>-8.5545324330726549E-2</v>
      </c>
    </row>
    <row r="12980" spans="1:10" x14ac:dyDescent="0.2">
      <c r="A12980">
        <v>35260436</v>
      </c>
      <c r="B12980">
        <v>496</v>
      </c>
      <c r="C12980">
        <v>5</v>
      </c>
      <c r="D12980">
        <v>5</v>
      </c>
      <c r="E12980">
        <v>3</v>
      </c>
      <c r="F12980">
        <v>2</v>
      </c>
      <c r="G12980">
        <v>0.70012803297171067</v>
      </c>
      <c r="H12980">
        <v>0.64296573830919335</v>
      </c>
      <c r="I12980">
        <v>-0.31258270163255908</v>
      </c>
      <c r="J12980">
        <v>-0.54308640073661918</v>
      </c>
    </row>
    <row r="12981" spans="1:10" x14ac:dyDescent="0.2">
      <c r="A12981">
        <v>35260437</v>
      </c>
      <c r="B12981">
        <v>320</v>
      </c>
      <c r="C12981">
        <v>5</v>
      </c>
      <c r="D12981">
        <v>5</v>
      </c>
      <c r="E12981">
        <v>4</v>
      </c>
      <c r="F12981">
        <v>2</v>
      </c>
      <c r="G12981">
        <v>1.0201921852912341</v>
      </c>
      <c r="H12981">
        <v>0.60998966151896861</v>
      </c>
      <c r="I12981">
        <v>0.19381793250387777</v>
      </c>
      <c r="J12981">
        <v>-0.51310763438408968</v>
      </c>
    </row>
    <row r="12982" spans="1:10" x14ac:dyDescent="0.2">
      <c r="A12982">
        <v>35260438</v>
      </c>
      <c r="B12982">
        <v>761</v>
      </c>
      <c r="C12982">
        <v>5</v>
      </c>
      <c r="D12982">
        <v>2</v>
      </c>
      <c r="E12982">
        <v>5</v>
      </c>
      <c r="F12982">
        <v>3</v>
      </c>
      <c r="G12982">
        <v>1.0660983376753781</v>
      </c>
      <c r="H12982">
        <v>-0.43649946545860663</v>
      </c>
      <c r="I12982">
        <v>0.61328252538469896</v>
      </c>
      <c r="J12982">
        <v>-0.32867222326557172</v>
      </c>
    </row>
    <row r="12983" spans="1:10" x14ac:dyDescent="0.2">
      <c r="A12983">
        <v>35260439</v>
      </c>
      <c r="B12983">
        <v>458</v>
      </c>
      <c r="C12983">
        <v>5</v>
      </c>
      <c r="D12983">
        <v>3</v>
      </c>
      <c r="E12983">
        <v>3</v>
      </c>
      <c r="F12983">
        <v>1</v>
      </c>
      <c r="G12983">
        <v>1.0874407995160942</v>
      </c>
      <c r="H12983">
        <v>-0.24552455426003353</v>
      </c>
      <c r="I12983">
        <v>3.1234953402322074E-3</v>
      </c>
      <c r="J12983">
        <v>-0.73032765084951867</v>
      </c>
    </row>
    <row r="12984" spans="1:10" x14ac:dyDescent="0.2">
      <c r="A12984">
        <v>35260440</v>
      </c>
      <c r="B12984">
        <v>493</v>
      </c>
      <c r="C12984">
        <v>5</v>
      </c>
      <c r="D12984">
        <v>5</v>
      </c>
      <c r="E12984">
        <v>2</v>
      </c>
      <c r="F12984">
        <v>2</v>
      </c>
      <c r="G12984">
        <v>1.1623158878134314</v>
      </c>
      <c r="H12984">
        <v>1.2732531949429153</v>
      </c>
      <c r="I12984">
        <v>-0.49681715479999111</v>
      </c>
      <c r="J12984">
        <v>-0.64930636283122822</v>
      </c>
    </row>
    <row r="12985" spans="1:10" x14ac:dyDescent="0.2">
      <c r="A12985">
        <v>35260441</v>
      </c>
      <c r="B12985">
        <v>447</v>
      </c>
      <c r="C12985">
        <v>5</v>
      </c>
      <c r="D12985">
        <v>4</v>
      </c>
      <c r="E12985">
        <v>4</v>
      </c>
      <c r="F12985">
        <v>3</v>
      </c>
      <c r="G12985">
        <v>1.430105787642713</v>
      </c>
      <c r="H12985">
        <v>7.1229795118249589E-3</v>
      </c>
      <c r="I12985">
        <v>0.46875063599918099</v>
      </c>
      <c r="J12985">
        <v>-0.23722906360345075</v>
      </c>
    </row>
    <row r="12986" spans="1:10" x14ac:dyDescent="0.2">
      <c r="A12986">
        <v>35260442</v>
      </c>
      <c r="B12986">
        <v>466</v>
      </c>
      <c r="C12986">
        <v>5</v>
      </c>
      <c r="D12986">
        <v>4</v>
      </c>
      <c r="E12986">
        <v>2</v>
      </c>
      <c r="F12986">
        <v>2</v>
      </c>
      <c r="G12986">
        <v>0.86748060479006739</v>
      </c>
      <c r="H12986">
        <v>0.28644030778190122</v>
      </c>
      <c r="I12986">
        <v>-0.68027309309451311</v>
      </c>
      <c r="J12986">
        <v>-0.41982960658511825</v>
      </c>
    </row>
    <row r="12987" spans="1:10" x14ac:dyDescent="0.2">
      <c r="A12987">
        <v>35260443</v>
      </c>
      <c r="B12987">
        <v>637</v>
      </c>
      <c r="C12987">
        <v>5</v>
      </c>
      <c r="D12987">
        <v>5</v>
      </c>
      <c r="E12987">
        <v>1</v>
      </c>
      <c r="F12987">
        <v>3</v>
      </c>
      <c r="G12987">
        <v>1.2404627375052097</v>
      </c>
      <c r="H12987">
        <v>0.81552253257458873</v>
      </c>
      <c r="I12987">
        <v>-0.74870133001839423</v>
      </c>
      <c r="J12987">
        <v>-0.23766654890342642</v>
      </c>
    </row>
    <row r="12988" spans="1:10" x14ac:dyDescent="0.2">
      <c r="A12988">
        <v>35260444</v>
      </c>
      <c r="B12988">
        <v>471</v>
      </c>
      <c r="C12988">
        <v>5</v>
      </c>
      <c r="D12988">
        <v>4</v>
      </c>
      <c r="E12988">
        <v>5</v>
      </c>
      <c r="F12988">
        <v>2</v>
      </c>
      <c r="G12988">
        <v>1.8859801416163939</v>
      </c>
      <c r="H12988">
        <v>0.14221663286225977</v>
      </c>
      <c r="I12988">
        <v>1.8901956943709513</v>
      </c>
      <c r="J12988">
        <v>-0.42731308516922245</v>
      </c>
    </row>
    <row r="12989" spans="1:10" x14ac:dyDescent="0.2">
      <c r="A12989">
        <v>35260445</v>
      </c>
      <c r="B12989">
        <v>613</v>
      </c>
      <c r="C12989">
        <v>5</v>
      </c>
      <c r="D12989">
        <v>5</v>
      </c>
      <c r="E12989">
        <v>4</v>
      </c>
      <c r="F12989">
        <v>1</v>
      </c>
      <c r="G12989">
        <v>1.190279004800435</v>
      </c>
      <c r="H12989">
        <v>1.1780749870260427</v>
      </c>
      <c r="I12989">
        <v>7.2944219054452558E-2</v>
      </c>
      <c r="J12989">
        <v>-0.76748346974708936</v>
      </c>
    </row>
    <row r="12990" spans="1:10" x14ac:dyDescent="0.2">
      <c r="A12990">
        <v>35260446</v>
      </c>
      <c r="B12990">
        <v>443</v>
      </c>
      <c r="C12990">
        <v>5</v>
      </c>
      <c r="D12990">
        <v>5</v>
      </c>
      <c r="E12990">
        <v>2</v>
      </c>
      <c r="F12990">
        <v>2</v>
      </c>
      <c r="G12990">
        <v>0.67402530327170251</v>
      </c>
      <c r="H12990">
        <v>0.62319464728298535</v>
      </c>
      <c r="I12990">
        <v>-0.69045027480400489</v>
      </c>
      <c r="J12990">
        <v>-0.53185577794662142</v>
      </c>
    </row>
    <row r="12991" spans="1:10" x14ac:dyDescent="0.2">
      <c r="A12991">
        <v>35260447</v>
      </c>
      <c r="B12991">
        <v>496</v>
      </c>
      <c r="C12991">
        <v>4</v>
      </c>
      <c r="D12991">
        <v>4</v>
      </c>
      <c r="E12991">
        <v>1</v>
      </c>
      <c r="F12991">
        <v>2</v>
      </c>
      <c r="G12991">
        <v>0.55107842980491129</v>
      </c>
      <c r="H12991">
        <v>0.29604659174858988</v>
      </c>
      <c r="I12991">
        <v>-0.74318605126959647</v>
      </c>
      <c r="J12991">
        <v>-0.56284771809021139</v>
      </c>
    </row>
    <row r="12992" spans="1:10" x14ac:dyDescent="0.2">
      <c r="A12992">
        <v>35260448</v>
      </c>
      <c r="B12992">
        <v>449</v>
      </c>
      <c r="C12992">
        <v>5</v>
      </c>
      <c r="D12992">
        <v>4</v>
      </c>
      <c r="E12992">
        <v>2</v>
      </c>
      <c r="F12992">
        <v>2</v>
      </c>
      <c r="G12992">
        <v>1.3965003375939431</v>
      </c>
      <c r="H12992">
        <v>0.17398458284395113</v>
      </c>
      <c r="I12992">
        <v>-0.34671294110718698</v>
      </c>
      <c r="J12992">
        <v>-0.66353710896851026</v>
      </c>
    </row>
    <row r="12993" spans="1:10" x14ac:dyDescent="0.2">
      <c r="A12993">
        <v>35260449</v>
      </c>
      <c r="B12993">
        <v>612</v>
      </c>
      <c r="C12993">
        <v>5</v>
      </c>
      <c r="D12993">
        <v>5</v>
      </c>
      <c r="E12993">
        <v>2</v>
      </c>
      <c r="F12993">
        <v>3</v>
      </c>
      <c r="G12993">
        <v>1.1319220233443601</v>
      </c>
      <c r="H12993">
        <v>0.75914301400746131</v>
      </c>
      <c r="I12993">
        <v>-0.60799501963002156</v>
      </c>
      <c r="J12993">
        <v>-0.40964469330000863</v>
      </c>
    </row>
    <row r="12994" spans="1:10" x14ac:dyDescent="0.2">
      <c r="A12994">
        <v>35260450</v>
      </c>
      <c r="B12994">
        <v>502</v>
      </c>
      <c r="C12994">
        <v>5</v>
      </c>
      <c r="D12994">
        <v>5</v>
      </c>
      <c r="E12994">
        <v>5</v>
      </c>
      <c r="F12994">
        <v>3</v>
      </c>
      <c r="G12994">
        <v>2.3265365984726056</v>
      </c>
      <c r="H12994">
        <v>2.5276390728721196</v>
      </c>
      <c r="I12994">
        <v>2.18095984446974</v>
      </c>
      <c r="J12994">
        <v>-0.10270886677229346</v>
      </c>
    </row>
    <row r="12995" spans="1:10" x14ac:dyDescent="0.2">
      <c r="A12995">
        <v>35260451</v>
      </c>
      <c r="B12995">
        <v>504</v>
      </c>
      <c r="C12995">
        <v>5</v>
      </c>
      <c r="D12995">
        <v>5</v>
      </c>
      <c r="E12995">
        <v>5</v>
      </c>
      <c r="F12995">
        <v>3</v>
      </c>
      <c r="G12995">
        <v>3.9067252797584118</v>
      </c>
      <c r="H12995">
        <v>2.1124440647717933</v>
      </c>
      <c r="I12995">
        <v>1.1048432562573551</v>
      </c>
      <c r="J12995">
        <v>-0.24878171252378789</v>
      </c>
    </row>
    <row r="12996" spans="1:10" x14ac:dyDescent="0.2">
      <c r="A12996">
        <v>35260452</v>
      </c>
      <c r="B12996">
        <v>679</v>
      </c>
      <c r="C12996">
        <v>5</v>
      </c>
      <c r="D12996">
        <v>5</v>
      </c>
      <c r="E12996">
        <v>3</v>
      </c>
      <c r="F12996">
        <v>2</v>
      </c>
      <c r="G12996">
        <v>2.0877908500856122</v>
      </c>
      <c r="H12996">
        <v>3.7045718538724102</v>
      </c>
      <c r="I12996">
        <v>-0.25207023661955125</v>
      </c>
      <c r="J12996">
        <v>-0.50193738066426363</v>
      </c>
    </row>
    <row r="12997" spans="1:10" x14ac:dyDescent="0.2">
      <c r="A12997">
        <v>35260453</v>
      </c>
      <c r="B12997">
        <v>677</v>
      </c>
      <c r="C12997">
        <v>5</v>
      </c>
      <c r="D12997">
        <v>5</v>
      </c>
      <c r="E12997">
        <v>5</v>
      </c>
      <c r="F12997">
        <v>2</v>
      </c>
      <c r="G12997">
        <v>2.7822102765377164</v>
      </c>
      <c r="H12997">
        <v>2.1079609209148504</v>
      </c>
      <c r="I12997">
        <v>3.3873053094539465</v>
      </c>
      <c r="J12997">
        <v>-0.45362072797237518</v>
      </c>
    </row>
    <row r="12998" spans="1:10" x14ac:dyDescent="0.2">
      <c r="A12998">
        <v>35260454</v>
      </c>
      <c r="B12998">
        <v>381</v>
      </c>
      <c r="C12998">
        <v>5</v>
      </c>
      <c r="D12998">
        <v>4</v>
      </c>
      <c r="E12998">
        <v>4</v>
      </c>
      <c r="F12998">
        <v>2</v>
      </c>
      <c r="G12998">
        <v>0.81130099887406115</v>
      </c>
      <c r="H12998">
        <v>0.27122665416145869</v>
      </c>
      <c r="I12998">
        <v>3.803056806382106E-2</v>
      </c>
      <c r="J12998">
        <v>-0.43136807149650702</v>
      </c>
    </row>
    <row r="12999" spans="1:10" x14ac:dyDescent="0.2">
      <c r="A12999">
        <v>35260455</v>
      </c>
      <c r="B12999">
        <v>523</v>
      </c>
      <c r="C12999">
        <v>4</v>
      </c>
      <c r="D12999">
        <v>2</v>
      </c>
      <c r="E12999">
        <v>4</v>
      </c>
      <c r="F12999">
        <v>1</v>
      </c>
      <c r="G12999">
        <v>0.10692615533761386</v>
      </c>
      <c r="H12999">
        <v>-0.63909938992002713</v>
      </c>
      <c r="I12999">
        <v>0.4075446042523061</v>
      </c>
      <c r="J12999">
        <v>-0.80053539457445955</v>
      </c>
    </row>
    <row r="13000" spans="1:10" x14ac:dyDescent="0.2">
      <c r="A13000">
        <v>35260456</v>
      </c>
      <c r="B13000">
        <v>496</v>
      </c>
      <c r="C13000">
        <v>3</v>
      </c>
      <c r="D13000">
        <v>1</v>
      </c>
      <c r="E13000">
        <v>4</v>
      </c>
      <c r="F13000">
        <v>2</v>
      </c>
      <c r="G13000">
        <v>-0.1457781315623527</v>
      </c>
      <c r="H13000">
        <v>-1.0114300907606113</v>
      </c>
      <c r="I13000">
        <v>8.3826292851031867E-2</v>
      </c>
      <c r="J13000">
        <v>-0.50462904335174064</v>
      </c>
    </row>
    <row r="13001" spans="1:10" x14ac:dyDescent="0.2">
      <c r="A13001">
        <v>35260457</v>
      </c>
      <c r="B13001">
        <v>489</v>
      </c>
      <c r="C13001">
        <v>3</v>
      </c>
      <c r="D13001">
        <v>2</v>
      </c>
      <c r="E13001">
        <v>4</v>
      </c>
      <c r="F13001">
        <v>3</v>
      </c>
      <c r="G13001">
        <v>-9.5980040744791106E-2</v>
      </c>
      <c r="H13001">
        <v>-0.58301325253598801</v>
      </c>
      <c r="I13001">
        <v>4.4729752221494466E-2</v>
      </c>
      <c r="J13001">
        <v>-0.35891588914885686</v>
      </c>
    </row>
    <row r="13002" spans="1:10" x14ac:dyDescent="0.2">
      <c r="A13002">
        <v>35260458</v>
      </c>
      <c r="B13002">
        <v>433</v>
      </c>
      <c r="C13002">
        <v>4</v>
      </c>
      <c r="D13002">
        <v>4</v>
      </c>
      <c r="E13002">
        <v>3</v>
      </c>
      <c r="F13002">
        <v>4</v>
      </c>
      <c r="G13002">
        <v>0.55959286728320157</v>
      </c>
      <c r="H13002">
        <v>0.15647108505143797</v>
      </c>
      <c r="I13002">
        <v>-9.0168714078507836E-2</v>
      </c>
      <c r="J13002">
        <v>1.5859701674319354E-2</v>
      </c>
    </row>
    <row r="13003" spans="1:10" x14ac:dyDescent="0.2">
      <c r="A13003">
        <v>35260459</v>
      </c>
      <c r="B13003">
        <v>322</v>
      </c>
      <c r="C13003">
        <v>4</v>
      </c>
      <c r="D13003">
        <v>4</v>
      </c>
      <c r="E13003">
        <v>4</v>
      </c>
      <c r="F13003">
        <v>4</v>
      </c>
      <c r="G13003">
        <v>0.12715573984118819</v>
      </c>
      <c r="H13003">
        <v>0.47387994293484742</v>
      </c>
      <c r="I13003">
        <v>0.49852433903315185</v>
      </c>
      <c r="J13003">
        <v>0.19007128579691646</v>
      </c>
    </row>
    <row r="13004" spans="1:10" x14ac:dyDescent="0.2">
      <c r="A13004">
        <v>35260460</v>
      </c>
      <c r="B13004">
        <v>376</v>
      </c>
      <c r="C13004">
        <v>5</v>
      </c>
      <c r="D13004">
        <v>3</v>
      </c>
      <c r="E13004">
        <v>5</v>
      </c>
      <c r="F13004">
        <v>4</v>
      </c>
      <c r="G13004">
        <v>0.70328173988939291</v>
      </c>
      <c r="H13004">
        <v>-0.12584388564997975</v>
      </c>
      <c r="I13004">
        <v>0.935256897973612</v>
      </c>
      <c r="J13004">
        <v>2.9040699874201062E-2</v>
      </c>
    </row>
    <row r="13005" spans="1:10" x14ac:dyDescent="0.2">
      <c r="A13005">
        <v>35260461</v>
      </c>
      <c r="B13005">
        <v>441</v>
      </c>
      <c r="C13005">
        <v>4</v>
      </c>
      <c r="D13005">
        <v>3</v>
      </c>
      <c r="E13005">
        <v>5</v>
      </c>
      <c r="F13005">
        <v>3</v>
      </c>
      <c r="G13005">
        <v>0.48491428037974005</v>
      </c>
      <c r="H13005">
        <v>-0.42395746541856477</v>
      </c>
      <c r="I13005">
        <v>0.76932837102402873</v>
      </c>
      <c r="J13005">
        <v>-0.13286418963093272</v>
      </c>
    </row>
    <row r="13006" spans="1:10" x14ac:dyDescent="0.2">
      <c r="A13006">
        <v>35260462</v>
      </c>
      <c r="B13006">
        <v>482</v>
      </c>
      <c r="C13006">
        <v>4</v>
      </c>
      <c r="D13006">
        <v>3</v>
      </c>
      <c r="E13006">
        <v>5</v>
      </c>
      <c r="F13006">
        <v>4</v>
      </c>
      <c r="G13006">
        <v>8.666955332332231E-2</v>
      </c>
      <c r="H13006">
        <v>-0.42489209685424129</v>
      </c>
      <c r="I13006">
        <v>0.75104846819135429</v>
      </c>
      <c r="J13006">
        <v>-4.3833204284704164E-2</v>
      </c>
    </row>
    <row r="13007" spans="1:10" x14ac:dyDescent="0.2">
      <c r="A13007">
        <v>35260463</v>
      </c>
      <c r="B13007">
        <v>382</v>
      </c>
      <c r="C13007">
        <v>4</v>
      </c>
      <c r="D13007">
        <v>4</v>
      </c>
      <c r="E13007">
        <v>5</v>
      </c>
      <c r="F13007">
        <v>2</v>
      </c>
      <c r="G13007">
        <v>0.39980058198922391</v>
      </c>
      <c r="H13007">
        <v>0.3524175653088874</v>
      </c>
      <c r="I13007">
        <v>1.2891700041051057</v>
      </c>
      <c r="J13007">
        <v>-0.59797536371458748</v>
      </c>
    </row>
    <row r="13008" spans="1:10" x14ac:dyDescent="0.2">
      <c r="A13008">
        <v>35260466</v>
      </c>
      <c r="B13008">
        <v>522</v>
      </c>
      <c r="C13008">
        <v>5</v>
      </c>
      <c r="D13008">
        <v>5</v>
      </c>
      <c r="E13008">
        <v>3</v>
      </c>
      <c r="F13008">
        <v>3</v>
      </c>
      <c r="G13008">
        <v>1.3004863609368833</v>
      </c>
      <c r="H13008">
        <v>1.0620407686731674</v>
      </c>
      <c r="I13008">
        <v>-8.5356238053829192E-3</v>
      </c>
      <c r="J13008">
        <v>-0.20320360248623295</v>
      </c>
    </row>
    <row r="13009" spans="1:10" x14ac:dyDescent="0.2">
      <c r="A13009">
        <v>35260467</v>
      </c>
      <c r="B13009">
        <v>605</v>
      </c>
      <c r="C13009">
        <v>4</v>
      </c>
      <c r="D13009">
        <v>5</v>
      </c>
      <c r="E13009">
        <v>3</v>
      </c>
      <c r="F13009">
        <v>1</v>
      </c>
      <c r="G13009">
        <v>0.38302857203977658</v>
      </c>
      <c r="H13009">
        <v>0.76850564615759653</v>
      </c>
      <c r="I13009">
        <v>-0.1804705372213985</v>
      </c>
      <c r="J13009">
        <v>-1.1671478655875633</v>
      </c>
    </row>
    <row r="13010" spans="1:10" x14ac:dyDescent="0.2">
      <c r="A13010">
        <v>35260468</v>
      </c>
      <c r="B13010">
        <v>681</v>
      </c>
      <c r="C13010">
        <v>4</v>
      </c>
      <c r="D13010">
        <v>5</v>
      </c>
      <c r="E13010">
        <v>1</v>
      </c>
      <c r="F13010">
        <v>3</v>
      </c>
      <c r="G13010">
        <v>0.35841622992867039</v>
      </c>
      <c r="H13010">
        <v>0.8165402153457535</v>
      </c>
      <c r="I13010">
        <v>-0.97861217891036756</v>
      </c>
      <c r="J13010">
        <v>-0.17491986202582271</v>
      </c>
    </row>
    <row r="13011" spans="1:10" x14ac:dyDescent="0.2">
      <c r="A13011">
        <v>35260469</v>
      </c>
      <c r="B13011">
        <v>347</v>
      </c>
      <c r="C13011">
        <v>3</v>
      </c>
      <c r="D13011">
        <v>4</v>
      </c>
      <c r="E13011">
        <v>3</v>
      </c>
      <c r="F13011">
        <v>1</v>
      </c>
      <c r="G13011">
        <v>-0.2810749133073181</v>
      </c>
      <c r="H13011">
        <v>0.40350227323846455</v>
      </c>
      <c r="I13011">
        <v>-0.2835572356510011</v>
      </c>
      <c r="J13011">
        <v>-1.0045108350888985</v>
      </c>
    </row>
    <row r="13012" spans="1:10" x14ac:dyDescent="0.2">
      <c r="A13012">
        <v>35260470</v>
      </c>
      <c r="B13012">
        <v>401</v>
      </c>
      <c r="C13012">
        <v>2</v>
      </c>
      <c r="D13012">
        <v>2</v>
      </c>
      <c r="E13012">
        <v>4</v>
      </c>
      <c r="F13012">
        <v>3</v>
      </c>
      <c r="G13012">
        <v>-0.72414318835699676</v>
      </c>
      <c r="H13012">
        <v>-0.75987349820314098</v>
      </c>
      <c r="I13012">
        <v>0.14437251119430244</v>
      </c>
      <c r="J13012">
        <v>-0.39960865983762828</v>
      </c>
    </row>
    <row r="13013" spans="1:10" x14ac:dyDescent="0.2">
      <c r="A13013">
        <v>35260471</v>
      </c>
      <c r="B13013">
        <v>483</v>
      </c>
      <c r="C13013">
        <v>3</v>
      </c>
      <c r="D13013">
        <v>4</v>
      </c>
      <c r="E13013">
        <v>4</v>
      </c>
      <c r="F13013">
        <v>2</v>
      </c>
      <c r="G13013">
        <v>-9.7741847924626285E-2</v>
      </c>
      <c r="H13013">
        <v>0.35026650314778085</v>
      </c>
      <c r="I13013">
        <v>0.2704224550420431</v>
      </c>
      <c r="J13013">
        <v>-0.66000733880121998</v>
      </c>
    </row>
    <row r="13014" spans="1:10" x14ac:dyDescent="0.2">
      <c r="A13014">
        <v>35260472</v>
      </c>
      <c r="B13014">
        <v>679</v>
      </c>
      <c r="C13014">
        <v>4</v>
      </c>
      <c r="D13014">
        <v>4</v>
      </c>
      <c r="E13014">
        <v>3</v>
      </c>
      <c r="F13014">
        <v>4</v>
      </c>
      <c r="G13014">
        <v>0.49592504147660588</v>
      </c>
      <c r="H13014">
        <v>0.4992448969483686</v>
      </c>
      <c r="I13014">
        <v>-0.16114224142069228</v>
      </c>
      <c r="J13014">
        <v>-2.283258724449401E-2</v>
      </c>
    </row>
    <row r="13015" spans="1:10" x14ac:dyDescent="0.2">
      <c r="A13015">
        <v>35260473</v>
      </c>
      <c r="B13015">
        <v>456</v>
      </c>
      <c r="C13015">
        <v>4</v>
      </c>
      <c r="D13015">
        <v>4</v>
      </c>
      <c r="E13015">
        <v>3</v>
      </c>
      <c r="F13015">
        <v>3</v>
      </c>
      <c r="G13015">
        <v>0.58535946025793373</v>
      </c>
      <c r="H13015">
        <v>6.9320937104365113E-2</v>
      </c>
      <c r="I13015">
        <v>-0.29648132446088488</v>
      </c>
      <c r="J13015">
        <v>-0.13742489406403344</v>
      </c>
    </row>
    <row r="13016" spans="1:10" x14ac:dyDescent="0.2">
      <c r="A13016">
        <v>35260474</v>
      </c>
      <c r="B13016">
        <v>547</v>
      </c>
      <c r="C13016">
        <v>2</v>
      </c>
      <c r="D13016">
        <v>4</v>
      </c>
      <c r="E13016">
        <v>2</v>
      </c>
      <c r="F13016">
        <v>3</v>
      </c>
      <c r="G13016">
        <v>-0.50553809963274787</v>
      </c>
      <c r="H13016">
        <v>6.8131292986930159E-3</v>
      </c>
      <c r="I13016">
        <v>-0.44318214793515054</v>
      </c>
      <c r="J13016">
        <v>-0.13858428441979648</v>
      </c>
    </row>
    <row r="13017" spans="1:10" x14ac:dyDescent="0.2">
      <c r="A13017">
        <v>35260475</v>
      </c>
      <c r="B13017">
        <v>572</v>
      </c>
      <c r="C13017">
        <v>2</v>
      </c>
      <c r="D13017">
        <v>2</v>
      </c>
      <c r="E13017">
        <v>1</v>
      </c>
      <c r="F13017">
        <v>4</v>
      </c>
      <c r="G13017">
        <v>-0.4141725160455621</v>
      </c>
      <c r="H13017">
        <v>-0.48329725198257356</v>
      </c>
      <c r="I13017">
        <v>-0.90845429561664248</v>
      </c>
      <c r="J13017">
        <v>-6.0220621618542552E-2</v>
      </c>
    </row>
    <row r="13018" spans="1:10" x14ac:dyDescent="0.2">
      <c r="A13018">
        <v>35260476</v>
      </c>
      <c r="B13018">
        <v>567</v>
      </c>
      <c r="C13018">
        <v>3</v>
      </c>
      <c r="D13018">
        <v>3</v>
      </c>
      <c r="E13018">
        <v>2</v>
      </c>
      <c r="F13018">
        <v>3</v>
      </c>
      <c r="G13018">
        <v>-0.36054131178562543</v>
      </c>
      <c r="H13018">
        <v>-0.40971178740244873</v>
      </c>
      <c r="I13018">
        <v>-0.53284067214279585</v>
      </c>
      <c r="J13018">
        <v>-6.5928716152760802E-2</v>
      </c>
    </row>
    <row r="13019" spans="1:10" x14ac:dyDescent="0.2">
      <c r="A13019">
        <v>35260477</v>
      </c>
      <c r="B13019">
        <v>467</v>
      </c>
      <c r="C13019">
        <v>3</v>
      </c>
      <c r="D13019">
        <v>3</v>
      </c>
      <c r="E13019">
        <v>3</v>
      </c>
      <c r="F13019">
        <v>2</v>
      </c>
      <c r="G13019">
        <v>-0.27368695939489684</v>
      </c>
      <c r="H13019">
        <v>-0.16037198617793569</v>
      </c>
      <c r="I13019">
        <v>-0.26710931296913876</v>
      </c>
      <c r="J13019">
        <v>-0.62249172275871734</v>
      </c>
    </row>
    <row r="13020" spans="1:10" x14ac:dyDescent="0.2">
      <c r="A13020">
        <v>35260478</v>
      </c>
      <c r="B13020">
        <v>450</v>
      </c>
      <c r="C13020">
        <v>5</v>
      </c>
      <c r="D13020">
        <v>5</v>
      </c>
      <c r="E13020">
        <v>2</v>
      </c>
      <c r="F13020">
        <v>1</v>
      </c>
      <c r="G13020">
        <v>0.76396291344468603</v>
      </c>
      <c r="H13020">
        <v>1.2284015202664089</v>
      </c>
      <c r="I13020">
        <v>-0.49896773403841477</v>
      </c>
      <c r="J13020">
        <v>-1.188360534460968</v>
      </c>
    </row>
    <row r="13021" spans="1:10" x14ac:dyDescent="0.2">
      <c r="A13021">
        <v>35260479</v>
      </c>
      <c r="B13021">
        <v>572</v>
      </c>
      <c r="C13021">
        <v>4</v>
      </c>
      <c r="D13021">
        <v>4</v>
      </c>
      <c r="E13021">
        <v>3</v>
      </c>
      <c r="F13021">
        <v>2</v>
      </c>
      <c r="G13021">
        <v>1.7398326217958209E-2</v>
      </c>
      <c r="H13021">
        <v>-8.2764645754726529E-3</v>
      </c>
      <c r="I13021">
        <v>-7.8611417641193532E-2</v>
      </c>
      <c r="J13021">
        <v>-0.50232442021980961</v>
      </c>
    </row>
    <row r="13022" spans="1:10" x14ac:dyDescent="0.2">
      <c r="A13022">
        <v>35260480</v>
      </c>
      <c r="B13022">
        <v>529</v>
      </c>
      <c r="C13022">
        <v>4</v>
      </c>
      <c r="D13022">
        <v>4</v>
      </c>
      <c r="E13022">
        <v>3</v>
      </c>
      <c r="F13022">
        <v>2</v>
      </c>
      <c r="G13022">
        <v>9.2417138913619065E-2</v>
      </c>
      <c r="H13022">
        <v>0.1915276383671487</v>
      </c>
      <c r="I13022">
        <v>-7.5035086049352606E-2</v>
      </c>
      <c r="J13022">
        <v>-0.61424467001448901</v>
      </c>
    </row>
    <row r="13023" spans="1:10" x14ac:dyDescent="0.2">
      <c r="A13023">
        <v>35260481</v>
      </c>
      <c r="B13023">
        <v>382</v>
      </c>
      <c r="C13023">
        <v>3</v>
      </c>
      <c r="D13023">
        <v>3</v>
      </c>
      <c r="E13023">
        <v>4</v>
      </c>
      <c r="F13023">
        <v>2</v>
      </c>
      <c r="G13023">
        <v>-2.9815454200618027E-2</v>
      </c>
      <c r="H13023">
        <v>-4.8097889514249065E-2</v>
      </c>
      <c r="I13023">
        <v>0.20505116344626684</v>
      </c>
      <c r="J13023">
        <v>-0.60975678299188174</v>
      </c>
    </row>
    <row r="13024" spans="1:10" x14ac:dyDescent="0.2">
      <c r="A13024">
        <v>35260482</v>
      </c>
      <c r="B13024">
        <v>496</v>
      </c>
      <c r="C13024">
        <v>4</v>
      </c>
      <c r="D13024">
        <v>4</v>
      </c>
      <c r="E13024">
        <v>4</v>
      </c>
      <c r="F13024">
        <v>1</v>
      </c>
      <c r="G13024">
        <v>0.62127266993301278</v>
      </c>
      <c r="H13024">
        <v>0.43498982614697324</v>
      </c>
      <c r="I13024">
        <v>0.32247226940198459</v>
      </c>
      <c r="J13024">
        <v>-0.82080498145548697</v>
      </c>
    </row>
    <row r="13025" spans="1:10" x14ac:dyDescent="0.2">
      <c r="A13025">
        <v>35260483</v>
      </c>
      <c r="B13025">
        <v>494</v>
      </c>
      <c r="C13025">
        <v>4</v>
      </c>
      <c r="D13025">
        <v>4</v>
      </c>
      <c r="E13025">
        <v>5</v>
      </c>
      <c r="F13025">
        <v>2</v>
      </c>
      <c r="G13025">
        <v>0.21343668150610873</v>
      </c>
      <c r="H13025">
        <v>0.19772383616464473</v>
      </c>
      <c r="I13025">
        <v>0.82244273284501301</v>
      </c>
      <c r="J13025">
        <v>-0.64215395406852682</v>
      </c>
    </row>
    <row r="13026" spans="1:10" x14ac:dyDescent="0.2">
      <c r="A13026">
        <v>35260484</v>
      </c>
      <c r="B13026">
        <v>556</v>
      </c>
      <c r="C13026">
        <v>4</v>
      </c>
      <c r="D13026">
        <v>4</v>
      </c>
      <c r="E13026">
        <v>5</v>
      </c>
      <c r="F13026">
        <v>1</v>
      </c>
      <c r="G13026">
        <v>0.31542703329864669</v>
      </c>
      <c r="H13026">
        <v>0.28092305694327002</v>
      </c>
      <c r="I13026">
        <v>2.0374150997768781</v>
      </c>
      <c r="J13026">
        <v>-0.84790570421921463</v>
      </c>
    </row>
    <row r="13027" spans="1:10" x14ac:dyDescent="0.2">
      <c r="A13027">
        <v>35260485</v>
      </c>
      <c r="B13027">
        <v>589</v>
      </c>
      <c r="C13027">
        <v>4</v>
      </c>
      <c r="D13027">
        <v>4</v>
      </c>
      <c r="E13027">
        <v>5</v>
      </c>
      <c r="F13027">
        <v>1</v>
      </c>
      <c r="G13027">
        <v>0.41350428833053821</v>
      </c>
      <c r="H13027">
        <v>1.7389691615082276E-2</v>
      </c>
      <c r="I13027">
        <v>1.1189954611397681</v>
      </c>
      <c r="J13027">
        <v>-0.73445716924555016</v>
      </c>
    </row>
    <row r="13028" spans="1:10" x14ac:dyDescent="0.2">
      <c r="A13028">
        <v>35260486</v>
      </c>
      <c r="B13028">
        <v>549</v>
      </c>
      <c r="C13028">
        <v>4</v>
      </c>
      <c r="D13028">
        <v>5</v>
      </c>
      <c r="E13028">
        <v>5</v>
      </c>
      <c r="F13028">
        <v>2</v>
      </c>
      <c r="G13028">
        <v>8.8936855974763168E-3</v>
      </c>
      <c r="H13028">
        <v>0.7026651005569946</v>
      </c>
      <c r="I13028">
        <v>1.06107412399989</v>
      </c>
      <c r="J13028">
        <v>-0.50102410351310211</v>
      </c>
    </row>
    <row r="13029" spans="1:10" x14ac:dyDescent="0.2">
      <c r="A13029">
        <v>35260487</v>
      </c>
      <c r="B13029">
        <v>431</v>
      </c>
      <c r="C13029">
        <v>4</v>
      </c>
      <c r="D13029">
        <v>4</v>
      </c>
      <c r="E13029">
        <v>4</v>
      </c>
      <c r="F13029">
        <v>1</v>
      </c>
      <c r="G13029">
        <v>0.29751651717341188</v>
      </c>
      <c r="H13029">
        <v>0.10263469286522467</v>
      </c>
      <c r="I13029">
        <v>0.36406215339985509</v>
      </c>
      <c r="J13029">
        <v>-0.71747901987239282</v>
      </c>
    </row>
    <row r="13030" spans="1:10" x14ac:dyDescent="0.2">
      <c r="A13030">
        <v>35260488</v>
      </c>
      <c r="B13030">
        <v>580</v>
      </c>
      <c r="C13030">
        <v>5</v>
      </c>
      <c r="D13030">
        <v>5</v>
      </c>
      <c r="E13030">
        <v>5</v>
      </c>
      <c r="F13030">
        <v>1</v>
      </c>
      <c r="G13030">
        <v>0.86438458814229724</v>
      </c>
      <c r="H13030">
        <v>1.0292711708482554</v>
      </c>
      <c r="I13030">
        <v>0.56413150224694752</v>
      </c>
      <c r="J13030">
        <v>-0.86087963615444141</v>
      </c>
    </row>
    <row r="13031" spans="1:10" x14ac:dyDescent="0.2">
      <c r="A13031">
        <v>35260489</v>
      </c>
      <c r="B13031">
        <v>530</v>
      </c>
      <c r="C13031">
        <v>5</v>
      </c>
      <c r="D13031">
        <v>5</v>
      </c>
      <c r="E13031">
        <v>5</v>
      </c>
      <c r="F13031">
        <v>2</v>
      </c>
      <c r="G13031">
        <v>2.5166480815688086</v>
      </c>
      <c r="H13031">
        <v>1.8350160616648674</v>
      </c>
      <c r="I13031">
        <v>1.6142193225284842</v>
      </c>
      <c r="J13031">
        <v>-0.57755435159351443</v>
      </c>
    </row>
    <row r="13032" spans="1:10" x14ac:dyDescent="0.2">
      <c r="A13032">
        <v>35260490</v>
      </c>
      <c r="B13032">
        <v>534</v>
      </c>
      <c r="C13032">
        <v>5</v>
      </c>
      <c r="D13032">
        <v>5</v>
      </c>
      <c r="E13032">
        <v>4</v>
      </c>
      <c r="F13032">
        <v>3</v>
      </c>
      <c r="G13032">
        <v>2.004123781299592</v>
      </c>
      <c r="H13032">
        <v>1.4463785959373892</v>
      </c>
      <c r="I13032">
        <v>0.32231631897024926</v>
      </c>
      <c r="J13032">
        <v>-0.34355847075256218</v>
      </c>
    </row>
    <row r="13033" spans="1:10" x14ac:dyDescent="0.2">
      <c r="A13033">
        <v>35260491</v>
      </c>
      <c r="B13033">
        <v>322</v>
      </c>
      <c r="C13033">
        <v>5</v>
      </c>
      <c r="D13033">
        <v>4</v>
      </c>
      <c r="E13033">
        <v>3</v>
      </c>
      <c r="F13033">
        <v>2</v>
      </c>
      <c r="G13033">
        <v>0.94464253694566924</v>
      </c>
      <c r="H13033">
        <v>0.20193805413697208</v>
      </c>
      <c r="I13033">
        <v>-0.13018636373968465</v>
      </c>
      <c r="J13033">
        <v>-0.51679645620331949</v>
      </c>
    </row>
    <row r="13034" spans="1:10" x14ac:dyDescent="0.2">
      <c r="A13034">
        <v>35260492</v>
      </c>
      <c r="B13034">
        <v>465</v>
      </c>
      <c r="C13034">
        <v>4</v>
      </c>
      <c r="D13034">
        <v>2</v>
      </c>
      <c r="E13034">
        <v>3</v>
      </c>
      <c r="F13034">
        <v>2</v>
      </c>
      <c r="G13034">
        <v>0.33375522493099041</v>
      </c>
      <c r="H13034">
        <v>-0.5267479538131854</v>
      </c>
      <c r="I13034">
        <v>-1.9100928265705495E-2</v>
      </c>
      <c r="J13034">
        <v>-0.4869193824751531</v>
      </c>
    </row>
    <row r="13035" spans="1:10" x14ac:dyDescent="0.2">
      <c r="A13035">
        <v>35260493</v>
      </c>
      <c r="B13035">
        <v>527</v>
      </c>
      <c r="C13035">
        <v>5</v>
      </c>
      <c r="D13035">
        <v>4</v>
      </c>
      <c r="E13035">
        <v>2</v>
      </c>
      <c r="F13035">
        <v>2</v>
      </c>
      <c r="G13035">
        <v>0.90097531106146334</v>
      </c>
      <c r="H13035">
        <v>0.30122052062839888</v>
      </c>
      <c r="I13035">
        <v>-0.64440030342058852</v>
      </c>
      <c r="J13035">
        <v>-0.56932040892141678</v>
      </c>
    </row>
    <row r="13036" spans="1:10" x14ac:dyDescent="0.2">
      <c r="A13036">
        <v>35260494</v>
      </c>
      <c r="B13036">
        <v>628</v>
      </c>
      <c r="C13036">
        <v>4</v>
      </c>
      <c r="D13036">
        <v>4</v>
      </c>
      <c r="E13036">
        <v>2</v>
      </c>
      <c r="F13036">
        <v>1</v>
      </c>
      <c r="G13036">
        <v>0.27339284260356989</v>
      </c>
      <c r="H13036">
        <v>0.18678172177064933</v>
      </c>
      <c r="I13036">
        <v>-0.51323666574467741</v>
      </c>
      <c r="J13036">
        <v>-0.88255950501496938</v>
      </c>
    </row>
    <row r="13037" spans="1:10" x14ac:dyDescent="0.2">
      <c r="A13037">
        <v>35260498</v>
      </c>
      <c r="B13037">
        <v>396</v>
      </c>
      <c r="C13037">
        <v>4</v>
      </c>
      <c r="D13037">
        <v>3</v>
      </c>
      <c r="E13037">
        <v>4</v>
      </c>
      <c r="F13037">
        <v>1</v>
      </c>
      <c r="G13037">
        <v>0.25323815828511004</v>
      </c>
      <c r="H13037">
        <v>-0.29612681356891113</v>
      </c>
      <c r="I13037">
        <v>7.8356653863919407E-2</v>
      </c>
      <c r="J13037">
        <v>-0.76886256944981546</v>
      </c>
    </row>
    <row r="13038" spans="1:10" x14ac:dyDescent="0.2">
      <c r="A13038">
        <v>35260499</v>
      </c>
      <c r="B13038">
        <v>556</v>
      </c>
      <c r="C13038">
        <v>5</v>
      </c>
      <c r="D13038">
        <v>5</v>
      </c>
      <c r="E13038">
        <v>5</v>
      </c>
      <c r="F13038">
        <v>1</v>
      </c>
      <c r="G13038">
        <v>1.5264814597586851</v>
      </c>
      <c r="H13038">
        <v>1.9861478534138695</v>
      </c>
      <c r="I13038">
        <v>0.83304848983881385</v>
      </c>
      <c r="J13038">
        <v>-0.71131567560725473</v>
      </c>
    </row>
    <row r="13039" spans="1:10" x14ac:dyDescent="0.2">
      <c r="A13039">
        <v>35260500</v>
      </c>
      <c r="B13039">
        <v>412</v>
      </c>
      <c r="C13039">
        <v>4</v>
      </c>
      <c r="D13039">
        <v>5</v>
      </c>
      <c r="E13039">
        <v>3</v>
      </c>
      <c r="F13039">
        <v>3</v>
      </c>
      <c r="G13039">
        <v>0.29723300724519047</v>
      </c>
      <c r="H13039">
        <v>0.67243089699955694</v>
      </c>
      <c r="I13039">
        <v>-0.31436590274544218</v>
      </c>
      <c r="J13039">
        <v>-0.20772451491514257</v>
      </c>
    </row>
    <row r="13040" spans="1:10" x14ac:dyDescent="0.2">
      <c r="A13040">
        <v>35260501</v>
      </c>
      <c r="B13040">
        <v>508</v>
      </c>
      <c r="C13040">
        <v>5</v>
      </c>
      <c r="D13040">
        <v>4</v>
      </c>
      <c r="E13040">
        <v>5</v>
      </c>
      <c r="F13040">
        <v>2</v>
      </c>
      <c r="G13040">
        <v>1.182524738030033</v>
      </c>
      <c r="H13040">
        <v>0.36594799471100231</v>
      </c>
      <c r="I13040">
        <v>1.4928370586640811</v>
      </c>
      <c r="J13040">
        <v>-0.60393105882503872</v>
      </c>
    </row>
    <row r="13041" spans="1:10" x14ac:dyDescent="0.2">
      <c r="A13041">
        <v>35260502</v>
      </c>
      <c r="B13041">
        <v>624</v>
      </c>
      <c r="C13041">
        <v>5</v>
      </c>
      <c r="D13041">
        <v>4</v>
      </c>
      <c r="E13041">
        <v>4</v>
      </c>
      <c r="F13041">
        <v>3</v>
      </c>
      <c r="G13041">
        <v>0.79930448748073313</v>
      </c>
      <c r="H13041">
        <v>0.18723582692242663</v>
      </c>
      <c r="I13041">
        <v>0.37099460379789395</v>
      </c>
      <c r="J13041">
        <v>-0.23188422126785879</v>
      </c>
    </row>
    <row r="13042" spans="1:10" x14ac:dyDescent="0.2">
      <c r="A13042">
        <v>35260503</v>
      </c>
      <c r="B13042">
        <v>558</v>
      </c>
      <c r="C13042">
        <v>4</v>
      </c>
      <c r="D13042">
        <v>4</v>
      </c>
      <c r="E13042">
        <v>2</v>
      </c>
      <c r="F13042">
        <v>2</v>
      </c>
      <c r="G13042">
        <v>0.56582682748092639</v>
      </c>
      <c r="H13042">
        <v>7.5490549529716788E-2</v>
      </c>
      <c r="I13042">
        <v>-0.33581897733272653</v>
      </c>
      <c r="J13042">
        <v>-0.60165408357639683</v>
      </c>
    </row>
    <row r="13043" spans="1:10" x14ac:dyDescent="0.2">
      <c r="A13043">
        <v>35260504</v>
      </c>
      <c r="B13043">
        <v>655</v>
      </c>
      <c r="C13043">
        <v>4</v>
      </c>
      <c r="D13043">
        <v>5</v>
      </c>
      <c r="E13043">
        <v>3</v>
      </c>
      <c r="F13043">
        <v>1</v>
      </c>
      <c r="G13043">
        <v>0.35415041357862542</v>
      </c>
      <c r="H13043">
        <v>1.0849436257414145</v>
      </c>
      <c r="I13043">
        <v>-0.16605131331778192</v>
      </c>
      <c r="J13043">
        <v>-1.0600621681233977</v>
      </c>
    </row>
    <row r="13044" spans="1:10" x14ac:dyDescent="0.2">
      <c r="A13044">
        <v>35260505</v>
      </c>
      <c r="B13044">
        <v>492</v>
      </c>
      <c r="C13044">
        <v>4</v>
      </c>
      <c r="D13044">
        <v>5</v>
      </c>
      <c r="E13044">
        <v>2</v>
      </c>
      <c r="F13044">
        <v>1</v>
      </c>
      <c r="G13044">
        <v>0.32239806718618669</v>
      </c>
      <c r="H13044">
        <v>1.6017876237738311</v>
      </c>
      <c r="I13044">
        <v>-0.60983250594051275</v>
      </c>
      <c r="J13044">
        <v>-0.71755663982998541</v>
      </c>
    </row>
    <row r="13045" spans="1:10" x14ac:dyDescent="0.2">
      <c r="A13045">
        <v>35260506</v>
      </c>
      <c r="B13045">
        <v>588</v>
      </c>
      <c r="C13045">
        <v>5</v>
      </c>
      <c r="D13045">
        <v>5</v>
      </c>
      <c r="E13045">
        <v>2</v>
      </c>
      <c r="F13045">
        <v>4</v>
      </c>
      <c r="G13045">
        <v>1.1387428114111338</v>
      </c>
      <c r="H13045">
        <v>2.766412208253195</v>
      </c>
      <c r="I13045">
        <v>-0.52875378951630014</v>
      </c>
      <c r="J13045">
        <v>4.2417304273879353E-2</v>
      </c>
    </row>
    <row r="13046" spans="1:10" x14ac:dyDescent="0.2">
      <c r="A13046">
        <v>35260507</v>
      </c>
      <c r="B13046">
        <v>540</v>
      </c>
      <c r="C13046">
        <v>4</v>
      </c>
      <c r="D13046">
        <v>5</v>
      </c>
      <c r="E13046">
        <v>2</v>
      </c>
      <c r="F13046">
        <v>1</v>
      </c>
      <c r="G13046">
        <v>0.66042078863918552</v>
      </c>
      <c r="H13046">
        <v>0.69290048149170291</v>
      </c>
      <c r="I13046">
        <v>-0.65798228980321116</v>
      </c>
      <c r="J13046">
        <v>-1.1835470135735062</v>
      </c>
    </row>
    <row r="13047" spans="1:10" x14ac:dyDescent="0.2">
      <c r="A13047">
        <v>35260508</v>
      </c>
      <c r="B13047">
        <v>677</v>
      </c>
      <c r="C13047">
        <v>5</v>
      </c>
      <c r="D13047">
        <v>5</v>
      </c>
      <c r="E13047">
        <v>4</v>
      </c>
      <c r="F13047">
        <v>3</v>
      </c>
      <c r="G13047">
        <v>1.9310750633439362</v>
      </c>
      <c r="H13047">
        <v>1.3238702603838419</v>
      </c>
      <c r="I13047">
        <v>0.41518848222555199</v>
      </c>
      <c r="J13047">
        <v>-0.37449492317012889</v>
      </c>
    </row>
    <row r="13048" spans="1:10" x14ac:dyDescent="0.2">
      <c r="A13048">
        <v>35260509</v>
      </c>
      <c r="B13048">
        <v>443</v>
      </c>
      <c r="C13048">
        <v>5</v>
      </c>
      <c r="D13048">
        <v>5</v>
      </c>
      <c r="E13048">
        <v>2</v>
      </c>
      <c r="F13048">
        <v>1</v>
      </c>
      <c r="G13048">
        <v>1.0446365867903649</v>
      </c>
      <c r="H13048">
        <v>2.3245125590833413</v>
      </c>
      <c r="I13048">
        <v>-0.52171426676734778</v>
      </c>
      <c r="J13048">
        <v>-1.0817376246131511</v>
      </c>
    </row>
    <row r="13049" spans="1:10" x14ac:dyDescent="0.2">
      <c r="A13049">
        <v>35260510</v>
      </c>
      <c r="B13049">
        <v>510</v>
      </c>
      <c r="C13049">
        <v>5</v>
      </c>
      <c r="D13049">
        <v>5</v>
      </c>
      <c r="E13049">
        <v>2</v>
      </c>
      <c r="F13049">
        <v>3</v>
      </c>
      <c r="G13049">
        <v>0.96010610753342807</v>
      </c>
      <c r="H13049">
        <v>1.736558384564959</v>
      </c>
      <c r="I13049">
        <v>-0.4313845880430851</v>
      </c>
      <c r="J13049">
        <v>-0.31788456716614932</v>
      </c>
    </row>
    <row r="13050" spans="1:10" x14ac:dyDescent="0.2">
      <c r="A13050">
        <v>35260511</v>
      </c>
      <c r="B13050">
        <v>466</v>
      </c>
      <c r="C13050">
        <v>4</v>
      </c>
      <c r="D13050">
        <v>5</v>
      </c>
      <c r="E13050">
        <v>2</v>
      </c>
      <c r="F13050">
        <v>1</v>
      </c>
      <c r="G13050">
        <v>0.4220299150456539</v>
      </c>
      <c r="H13050">
        <v>0.73854367170570556</v>
      </c>
      <c r="I13050">
        <v>-0.67742527788633211</v>
      </c>
      <c r="J13050">
        <v>-1.0760895641504482</v>
      </c>
    </row>
    <row r="13051" spans="1:10" x14ac:dyDescent="0.2">
      <c r="A13051">
        <v>35260512</v>
      </c>
      <c r="B13051">
        <v>496</v>
      </c>
      <c r="C13051">
        <v>4</v>
      </c>
      <c r="D13051">
        <v>5</v>
      </c>
      <c r="E13051">
        <v>2</v>
      </c>
      <c r="F13051">
        <v>2</v>
      </c>
      <c r="G13051">
        <v>0.25028088320614178</v>
      </c>
      <c r="H13051">
        <v>1.501484684481142</v>
      </c>
      <c r="I13051">
        <v>-0.3239822451926932</v>
      </c>
      <c r="J13051">
        <v>-0.53463700798325964</v>
      </c>
    </row>
    <row r="13052" spans="1:10" x14ac:dyDescent="0.2">
      <c r="A13052">
        <v>35260513</v>
      </c>
      <c r="B13052">
        <v>480</v>
      </c>
      <c r="C13052">
        <v>5</v>
      </c>
      <c r="D13052">
        <v>5</v>
      </c>
      <c r="E13052">
        <v>3</v>
      </c>
      <c r="F13052">
        <v>1</v>
      </c>
      <c r="G13052">
        <v>0.92451951881114591</v>
      </c>
      <c r="H13052">
        <v>1.3296444966573469</v>
      </c>
      <c r="I13052">
        <v>-0.19802560229053562</v>
      </c>
      <c r="J13052">
        <v>-0.83806596501475616</v>
      </c>
    </row>
    <row r="13053" spans="1:10" x14ac:dyDescent="0.2">
      <c r="A13053">
        <v>35260514</v>
      </c>
      <c r="B13053">
        <v>522</v>
      </c>
      <c r="C13053">
        <v>4</v>
      </c>
      <c r="D13053">
        <v>5</v>
      </c>
      <c r="E13053">
        <v>3</v>
      </c>
      <c r="F13053">
        <v>3</v>
      </c>
      <c r="G13053">
        <v>0.63736508221951316</v>
      </c>
      <c r="H13053">
        <v>1.1615693373572564</v>
      </c>
      <c r="I13053">
        <v>2.8233656968573592E-2</v>
      </c>
      <c r="J13053">
        <v>-0.26484946925047181</v>
      </c>
    </row>
    <row r="13054" spans="1:10" x14ac:dyDescent="0.2">
      <c r="A13054">
        <v>35260515</v>
      </c>
      <c r="B13054">
        <v>494</v>
      </c>
      <c r="C13054">
        <v>4</v>
      </c>
      <c r="D13054">
        <v>5</v>
      </c>
      <c r="E13054">
        <v>1</v>
      </c>
      <c r="F13054">
        <v>2</v>
      </c>
      <c r="G13054">
        <v>0.17436021930987641</v>
      </c>
      <c r="H13054">
        <v>1.1627250528567727</v>
      </c>
      <c r="I13054">
        <v>-0.74349434818269788</v>
      </c>
      <c r="J13054">
        <v>-0.61579234948699479</v>
      </c>
    </row>
    <row r="13055" spans="1:10" x14ac:dyDescent="0.2">
      <c r="A13055">
        <v>35260516</v>
      </c>
      <c r="B13055">
        <v>497</v>
      </c>
      <c r="C13055">
        <v>4</v>
      </c>
      <c r="D13055">
        <v>5</v>
      </c>
      <c r="E13055">
        <v>3</v>
      </c>
      <c r="F13055">
        <v>3</v>
      </c>
      <c r="G13055">
        <v>0.31667336031679061</v>
      </c>
      <c r="H13055">
        <v>0.6340326089880205</v>
      </c>
      <c r="I13055">
        <v>3.1060025169268184E-2</v>
      </c>
      <c r="J13055">
        <v>-0.36246371614135264</v>
      </c>
    </row>
    <row r="13056" spans="1:10" x14ac:dyDescent="0.2">
      <c r="A13056">
        <v>35260517</v>
      </c>
      <c r="B13056">
        <v>516</v>
      </c>
      <c r="C13056">
        <v>5</v>
      </c>
      <c r="D13056">
        <v>4</v>
      </c>
      <c r="E13056">
        <v>4</v>
      </c>
      <c r="F13056">
        <v>3</v>
      </c>
      <c r="G13056">
        <v>0.76581984652178592</v>
      </c>
      <c r="H13056">
        <v>0.36859347757636973</v>
      </c>
      <c r="I13056">
        <v>0.23063435518315389</v>
      </c>
      <c r="J13056">
        <v>-0.19330428153769799</v>
      </c>
    </row>
    <row r="13057" spans="1:10" x14ac:dyDescent="0.2">
      <c r="A13057">
        <v>35260518</v>
      </c>
      <c r="B13057">
        <v>466</v>
      </c>
      <c r="C13057">
        <v>3</v>
      </c>
      <c r="D13057">
        <v>2</v>
      </c>
      <c r="E13057">
        <v>3</v>
      </c>
      <c r="F13057">
        <v>3</v>
      </c>
      <c r="G13057">
        <v>-0.20247192515463594</v>
      </c>
      <c r="H13057">
        <v>-0.55115423540739938</v>
      </c>
      <c r="I13057">
        <v>-3.5225389417431356E-2</v>
      </c>
      <c r="J13057">
        <v>-0.33673029457160825</v>
      </c>
    </row>
    <row r="13058" spans="1:10" x14ac:dyDescent="0.2">
      <c r="A13058">
        <v>35260519</v>
      </c>
      <c r="B13058">
        <v>421</v>
      </c>
      <c r="C13058">
        <v>4</v>
      </c>
      <c r="D13058">
        <v>4</v>
      </c>
      <c r="E13058">
        <v>5</v>
      </c>
      <c r="F13058">
        <v>3</v>
      </c>
      <c r="G13058">
        <v>9.3490802389078892E-2</v>
      </c>
      <c r="H13058">
        <v>0.50287939887400634</v>
      </c>
      <c r="I13058">
        <v>1.5353381580541559</v>
      </c>
      <c r="J13058">
        <v>-0.20584033533382179</v>
      </c>
    </row>
    <row r="13059" spans="1:10" x14ac:dyDescent="0.2">
      <c r="A13059">
        <v>35260520</v>
      </c>
      <c r="B13059">
        <v>372</v>
      </c>
      <c r="C13059">
        <v>3</v>
      </c>
      <c r="D13059">
        <v>3</v>
      </c>
      <c r="E13059">
        <v>5</v>
      </c>
      <c r="F13059">
        <v>2</v>
      </c>
      <c r="G13059">
        <v>-0.13399773894030201</v>
      </c>
      <c r="H13059">
        <v>-0.36075693740836545</v>
      </c>
      <c r="I13059">
        <v>0.99617773064995985</v>
      </c>
      <c r="J13059">
        <v>-0.49489930960680784</v>
      </c>
    </row>
    <row r="13060" spans="1:10" x14ac:dyDescent="0.2">
      <c r="A13060">
        <v>35260521</v>
      </c>
      <c r="B13060">
        <v>571</v>
      </c>
      <c r="C13060">
        <v>3</v>
      </c>
      <c r="D13060">
        <v>5</v>
      </c>
      <c r="E13060">
        <v>1</v>
      </c>
      <c r="F13060">
        <v>4</v>
      </c>
      <c r="G13060">
        <v>-6.77356811933576E-2</v>
      </c>
      <c r="H13060">
        <v>2.0622353699509954</v>
      </c>
      <c r="I13060">
        <v>-0.97198198313777451</v>
      </c>
      <c r="J13060">
        <v>0.34357909416717408</v>
      </c>
    </row>
    <row r="13061" spans="1:10" x14ac:dyDescent="0.2">
      <c r="A13061">
        <v>35260522</v>
      </c>
      <c r="B13061">
        <v>560</v>
      </c>
      <c r="C13061">
        <v>4</v>
      </c>
      <c r="D13061">
        <v>5</v>
      </c>
      <c r="E13061">
        <v>2</v>
      </c>
      <c r="F13061">
        <v>4</v>
      </c>
      <c r="G13061">
        <v>1.0174706546403622E-2</v>
      </c>
      <c r="H13061">
        <v>0.97672675286911925</v>
      </c>
      <c r="I13061">
        <v>-0.47460177019755423</v>
      </c>
      <c r="J13061">
        <v>0.15489361574323118</v>
      </c>
    </row>
    <row r="13062" spans="1:10" x14ac:dyDescent="0.2">
      <c r="A13062">
        <v>35260523</v>
      </c>
      <c r="B13062">
        <v>525</v>
      </c>
      <c r="C13062">
        <v>3</v>
      </c>
      <c r="D13062">
        <v>3</v>
      </c>
      <c r="E13062">
        <v>4</v>
      </c>
      <c r="F13062">
        <v>3</v>
      </c>
      <c r="G13062">
        <v>-0.40019690017802312</v>
      </c>
      <c r="H13062">
        <v>-0.30433960595764697</v>
      </c>
      <c r="I13062">
        <v>0.39546765554272711</v>
      </c>
      <c r="J13062">
        <v>-0.28295543831693271</v>
      </c>
    </row>
    <row r="13063" spans="1:10" x14ac:dyDescent="0.2">
      <c r="A13063">
        <v>35260524</v>
      </c>
      <c r="B13063">
        <v>474</v>
      </c>
      <c r="C13063">
        <v>3</v>
      </c>
      <c r="D13063">
        <v>1</v>
      </c>
      <c r="E13063">
        <v>4</v>
      </c>
      <c r="F13063">
        <v>2</v>
      </c>
      <c r="G13063">
        <v>-0.13010071062667375</v>
      </c>
      <c r="H13063">
        <v>-0.80971663035382335</v>
      </c>
      <c r="I13063">
        <v>0.32518529705079946</v>
      </c>
      <c r="J13063">
        <v>-0.49943526938326849</v>
      </c>
    </row>
    <row r="13064" spans="1:10" x14ac:dyDescent="0.2">
      <c r="A13064">
        <v>35260525</v>
      </c>
      <c r="B13064">
        <v>545</v>
      </c>
      <c r="C13064">
        <v>3</v>
      </c>
      <c r="D13064">
        <v>2</v>
      </c>
      <c r="E13064">
        <v>4</v>
      </c>
      <c r="F13064">
        <v>3</v>
      </c>
      <c r="G13064">
        <v>-0.17976888789095063</v>
      </c>
      <c r="H13064">
        <v>-0.43939008684335978</v>
      </c>
      <c r="I13064">
        <v>8.1628874684257141E-2</v>
      </c>
      <c r="J13064">
        <v>-0.14852307414214355</v>
      </c>
    </row>
    <row r="13065" spans="1:10" x14ac:dyDescent="0.2">
      <c r="A13065">
        <v>35260528</v>
      </c>
      <c r="B13065">
        <v>638</v>
      </c>
      <c r="C13065">
        <v>4</v>
      </c>
      <c r="D13065">
        <v>1</v>
      </c>
      <c r="E13065">
        <v>5</v>
      </c>
      <c r="F13065">
        <v>3</v>
      </c>
      <c r="G13065">
        <v>4.9446231101487839E-2</v>
      </c>
      <c r="H13065">
        <v>-0.8025912026069566</v>
      </c>
      <c r="I13065">
        <v>0.6762361211106066</v>
      </c>
      <c r="J13065">
        <v>-0.40985847528243519</v>
      </c>
    </row>
    <row r="13066" spans="1:10" x14ac:dyDescent="0.2">
      <c r="A13066">
        <v>35260529</v>
      </c>
      <c r="B13066">
        <v>445</v>
      </c>
      <c r="C13066">
        <v>3</v>
      </c>
      <c r="D13066">
        <v>3</v>
      </c>
      <c r="E13066">
        <v>5</v>
      </c>
      <c r="F13066">
        <v>2</v>
      </c>
      <c r="G13066">
        <v>-0.17823072786185978</v>
      </c>
      <c r="H13066">
        <v>-0.29083946954724327</v>
      </c>
      <c r="I13066">
        <v>1.1158961666067919</v>
      </c>
      <c r="J13066">
        <v>-0.59872284380913166</v>
      </c>
    </row>
    <row r="13067" spans="1:10" x14ac:dyDescent="0.2">
      <c r="A13067">
        <v>35260530</v>
      </c>
      <c r="B13067">
        <v>408</v>
      </c>
      <c r="C13067">
        <v>3</v>
      </c>
      <c r="D13067">
        <v>1</v>
      </c>
      <c r="E13067">
        <v>5</v>
      </c>
      <c r="F13067">
        <v>2</v>
      </c>
      <c r="G13067">
        <v>-0.2352799168188098</v>
      </c>
      <c r="H13067">
        <v>-0.94903480684775388</v>
      </c>
      <c r="I13067">
        <v>1.3999890378536386</v>
      </c>
      <c r="J13067">
        <v>-0.58861299620417795</v>
      </c>
    </row>
    <row r="13068" spans="1:10" x14ac:dyDescent="0.2">
      <c r="A13068">
        <v>35260531</v>
      </c>
      <c r="B13068">
        <v>450</v>
      </c>
      <c r="C13068">
        <v>3</v>
      </c>
      <c r="D13068">
        <v>1</v>
      </c>
      <c r="E13068">
        <v>5</v>
      </c>
      <c r="F13068">
        <v>2</v>
      </c>
      <c r="G13068">
        <v>-0.11216697440309761</v>
      </c>
      <c r="H13068">
        <v>-0.80185988408726905</v>
      </c>
      <c r="I13068">
        <v>1.6657962785856795</v>
      </c>
      <c r="J13068">
        <v>-0.64055307623116464</v>
      </c>
    </row>
    <row r="13069" spans="1:10" x14ac:dyDescent="0.2">
      <c r="A13069">
        <v>35260532</v>
      </c>
      <c r="B13069">
        <v>374</v>
      </c>
      <c r="C13069">
        <v>3</v>
      </c>
      <c r="D13069">
        <v>2</v>
      </c>
      <c r="E13069">
        <v>3</v>
      </c>
      <c r="F13069">
        <v>3</v>
      </c>
      <c r="G13069">
        <v>-0.36730484113067841</v>
      </c>
      <c r="H13069">
        <v>-0.73378866729503156</v>
      </c>
      <c r="I13069">
        <v>3.1513841458525933E-2</v>
      </c>
      <c r="J13069">
        <v>-0.30340565486871462</v>
      </c>
    </row>
    <row r="13070" spans="1:10" x14ac:dyDescent="0.2">
      <c r="A13070">
        <v>35260533</v>
      </c>
      <c r="B13070">
        <v>457</v>
      </c>
      <c r="C13070">
        <v>3</v>
      </c>
      <c r="D13070">
        <v>2</v>
      </c>
      <c r="E13070">
        <v>5</v>
      </c>
      <c r="F13070">
        <v>3</v>
      </c>
      <c r="G13070">
        <v>-0.28064776409992903</v>
      </c>
      <c r="H13070">
        <v>-0.56885951647562238</v>
      </c>
      <c r="I13070">
        <v>0.70253371531538322</v>
      </c>
      <c r="J13070">
        <v>-0.3910159211817828</v>
      </c>
    </row>
    <row r="13071" spans="1:10" x14ac:dyDescent="0.2">
      <c r="A13071">
        <v>35260534</v>
      </c>
      <c r="B13071">
        <v>513</v>
      </c>
      <c r="C13071">
        <v>3</v>
      </c>
      <c r="D13071">
        <v>2</v>
      </c>
      <c r="E13071">
        <v>4</v>
      </c>
      <c r="F13071">
        <v>2</v>
      </c>
      <c r="G13071">
        <v>-0.35111351220374076</v>
      </c>
      <c r="H13071">
        <v>-0.73543908992807716</v>
      </c>
      <c r="I13071">
        <v>0.42715316328666081</v>
      </c>
      <c r="J13071">
        <v>-0.45560838116692037</v>
      </c>
    </row>
    <row r="13072" spans="1:10" x14ac:dyDescent="0.2">
      <c r="A13072">
        <v>35260535</v>
      </c>
      <c r="B13072">
        <v>392</v>
      </c>
      <c r="C13072">
        <v>3</v>
      </c>
      <c r="D13072">
        <v>2</v>
      </c>
      <c r="E13072">
        <v>5</v>
      </c>
      <c r="F13072">
        <v>2</v>
      </c>
      <c r="G13072">
        <v>-9.739936393053563E-3</v>
      </c>
      <c r="H13072">
        <v>-0.44581246691085402</v>
      </c>
      <c r="I13072">
        <v>1.4655669224097276</v>
      </c>
      <c r="J13072">
        <v>-0.57364360895858657</v>
      </c>
    </row>
    <row r="13073" spans="1:10" x14ac:dyDescent="0.2">
      <c r="A13073">
        <v>35260536</v>
      </c>
      <c r="B13073">
        <v>836</v>
      </c>
      <c r="C13073">
        <v>4</v>
      </c>
      <c r="D13073">
        <v>5</v>
      </c>
      <c r="E13073">
        <v>1</v>
      </c>
      <c r="F13073">
        <v>4</v>
      </c>
      <c r="G13073">
        <v>0.60248671871001158</v>
      </c>
      <c r="H13073">
        <v>1.8767249223324953</v>
      </c>
      <c r="I13073">
        <v>-0.7300395065270322</v>
      </c>
      <c r="J13073">
        <v>0.28212749484294242</v>
      </c>
    </row>
    <row r="13074" spans="1:10" x14ac:dyDescent="0.2">
      <c r="A13074">
        <v>35260537</v>
      </c>
      <c r="B13074">
        <v>301</v>
      </c>
      <c r="C13074">
        <v>4</v>
      </c>
      <c r="D13074">
        <v>3</v>
      </c>
      <c r="E13074">
        <v>4</v>
      </c>
      <c r="F13074">
        <v>2</v>
      </c>
      <c r="G13074">
        <v>0.44605917391134942</v>
      </c>
      <c r="H13074">
        <v>-0.27401967682892475</v>
      </c>
      <c r="I13074">
        <v>0.27247643205561295</v>
      </c>
      <c r="J13074">
        <v>-0.6150494036080798</v>
      </c>
    </row>
    <row r="13075" spans="1:10" x14ac:dyDescent="0.2">
      <c r="A13075">
        <v>35260538</v>
      </c>
      <c r="B13075">
        <v>377</v>
      </c>
      <c r="C13075">
        <v>4</v>
      </c>
      <c r="D13075">
        <v>2</v>
      </c>
      <c r="E13075">
        <v>5</v>
      </c>
      <c r="F13075">
        <v>3</v>
      </c>
      <c r="G13075">
        <v>0.273982087018251</v>
      </c>
      <c r="H13075">
        <v>-0.55374911538002525</v>
      </c>
      <c r="I13075">
        <v>0.88198041328027521</v>
      </c>
      <c r="J13075">
        <v>-0.32126961292023848</v>
      </c>
    </row>
    <row r="13076" spans="1:10" x14ac:dyDescent="0.2">
      <c r="A13076">
        <v>35260541</v>
      </c>
      <c r="B13076">
        <v>482</v>
      </c>
      <c r="C13076">
        <v>3</v>
      </c>
      <c r="D13076">
        <v>1</v>
      </c>
      <c r="E13076">
        <v>5</v>
      </c>
      <c r="F13076">
        <v>2</v>
      </c>
      <c r="G13076">
        <v>-6.7074488991063955E-2</v>
      </c>
      <c r="H13076">
        <v>-0.90167973842737537</v>
      </c>
      <c r="I13076">
        <v>0.75982985475821163</v>
      </c>
      <c r="J13076">
        <v>-0.50018856939653444</v>
      </c>
    </row>
    <row r="13077" spans="1:10" x14ac:dyDescent="0.2">
      <c r="A13077">
        <v>35260542</v>
      </c>
      <c r="B13077">
        <v>461</v>
      </c>
      <c r="C13077">
        <v>2</v>
      </c>
      <c r="D13077">
        <v>2</v>
      </c>
      <c r="E13077">
        <v>4</v>
      </c>
      <c r="F13077">
        <v>2</v>
      </c>
      <c r="G13077">
        <v>-0.52142459536573005</v>
      </c>
      <c r="H13077">
        <v>-0.62539125654909489</v>
      </c>
      <c r="I13077">
        <v>0.41068314142369033</v>
      </c>
      <c r="J13077">
        <v>-0.41693663537207137</v>
      </c>
    </row>
    <row r="13078" spans="1:10" x14ac:dyDescent="0.2">
      <c r="A13078">
        <v>35260543</v>
      </c>
      <c r="B13078">
        <v>472</v>
      </c>
      <c r="C13078">
        <v>3</v>
      </c>
      <c r="D13078">
        <v>2</v>
      </c>
      <c r="E13078">
        <v>5</v>
      </c>
      <c r="F13078">
        <v>2</v>
      </c>
      <c r="G13078">
        <v>-0.16929886132863331</v>
      </c>
      <c r="H13078">
        <v>-0.76367520220438667</v>
      </c>
      <c r="I13078">
        <v>0.98491436004446076</v>
      </c>
      <c r="J13078">
        <v>-0.56297468636993053</v>
      </c>
    </row>
    <row r="13079" spans="1:10" x14ac:dyDescent="0.2">
      <c r="A13079">
        <v>35260544</v>
      </c>
      <c r="B13079">
        <v>537</v>
      </c>
      <c r="C13079">
        <v>2</v>
      </c>
      <c r="D13079">
        <v>3</v>
      </c>
      <c r="E13079">
        <v>4</v>
      </c>
      <c r="F13079">
        <v>2</v>
      </c>
      <c r="G13079">
        <v>-0.45668509651314904</v>
      </c>
      <c r="H13079">
        <v>-0.42202948206427254</v>
      </c>
      <c r="I13079">
        <v>0.48045996759586329</v>
      </c>
      <c r="J13079">
        <v>-0.54066687484112674</v>
      </c>
    </row>
    <row r="13080" spans="1:10" x14ac:dyDescent="0.2">
      <c r="A13080">
        <v>35260545</v>
      </c>
      <c r="B13080">
        <v>470</v>
      </c>
      <c r="C13080">
        <v>3</v>
      </c>
      <c r="D13080">
        <v>3</v>
      </c>
      <c r="E13080">
        <v>3</v>
      </c>
      <c r="F13080">
        <v>2</v>
      </c>
      <c r="G13080">
        <v>-0.15834325281099232</v>
      </c>
      <c r="H13080">
        <v>-8.4916941915584562E-2</v>
      </c>
      <c r="I13080">
        <v>-0.12710429127247003</v>
      </c>
      <c r="J13080">
        <v>-0.46329890378793331</v>
      </c>
    </row>
    <row r="13081" spans="1:10" x14ac:dyDescent="0.2">
      <c r="A13081">
        <v>35260546</v>
      </c>
      <c r="B13081">
        <v>515</v>
      </c>
      <c r="C13081">
        <v>3</v>
      </c>
      <c r="D13081">
        <v>1</v>
      </c>
      <c r="E13081">
        <v>4</v>
      </c>
      <c r="F13081">
        <v>3</v>
      </c>
      <c r="G13081">
        <v>-0.22156287728672919</v>
      </c>
      <c r="H13081">
        <v>-0.78304049420978605</v>
      </c>
      <c r="I13081">
        <v>0.52824200624295925</v>
      </c>
      <c r="J13081">
        <v>-0.30909696142783905</v>
      </c>
    </row>
    <row r="13082" spans="1:10" x14ac:dyDescent="0.2">
      <c r="A13082">
        <v>35260547</v>
      </c>
      <c r="B13082">
        <v>658</v>
      </c>
      <c r="C13082">
        <v>3</v>
      </c>
      <c r="D13082">
        <v>3</v>
      </c>
      <c r="E13082">
        <v>5</v>
      </c>
      <c r="F13082">
        <v>2</v>
      </c>
      <c r="G13082">
        <v>-0.18342572002065033</v>
      </c>
      <c r="H13082">
        <v>-0.28558314313269328</v>
      </c>
      <c r="I13082">
        <v>0.57496836782691119</v>
      </c>
      <c r="J13082">
        <v>-0.52005544404777249</v>
      </c>
    </row>
    <row r="13083" spans="1:10" x14ac:dyDescent="0.2">
      <c r="A13083">
        <v>35260548</v>
      </c>
      <c r="B13083">
        <v>643</v>
      </c>
      <c r="C13083">
        <v>5</v>
      </c>
      <c r="D13083">
        <v>5</v>
      </c>
      <c r="E13083">
        <v>5</v>
      </c>
      <c r="F13083">
        <v>1</v>
      </c>
      <c r="G13083">
        <v>1.2925352407179997</v>
      </c>
      <c r="H13083">
        <v>1.4729192962382771</v>
      </c>
      <c r="I13083">
        <v>2.4097286312003008</v>
      </c>
      <c r="J13083">
        <v>-0.7616647117147255</v>
      </c>
    </row>
    <row r="13084" spans="1:10" x14ac:dyDescent="0.2">
      <c r="A13084">
        <v>35260549</v>
      </c>
      <c r="B13084">
        <v>538</v>
      </c>
      <c r="C13084">
        <v>5</v>
      </c>
      <c r="D13084">
        <v>3</v>
      </c>
      <c r="E13084">
        <v>5</v>
      </c>
      <c r="F13084">
        <v>2</v>
      </c>
      <c r="G13084">
        <v>0.73568504233033027</v>
      </c>
      <c r="H13084">
        <v>-7.2663374989179311E-2</v>
      </c>
      <c r="I13084">
        <v>1.1698507217183689</v>
      </c>
      <c r="J13084">
        <v>-0.43989993855698656</v>
      </c>
    </row>
    <row r="13085" spans="1:10" x14ac:dyDescent="0.2">
      <c r="A13085">
        <v>35260550</v>
      </c>
      <c r="B13085">
        <v>358</v>
      </c>
      <c r="C13085">
        <v>5</v>
      </c>
      <c r="D13085">
        <v>4</v>
      </c>
      <c r="E13085">
        <v>4</v>
      </c>
      <c r="F13085">
        <v>3</v>
      </c>
      <c r="G13085">
        <v>1.2625094299635748</v>
      </c>
      <c r="H13085">
        <v>0.16010377785584928</v>
      </c>
      <c r="I13085">
        <v>0.54787660948132721</v>
      </c>
      <c r="J13085">
        <v>-0.33734265272070563</v>
      </c>
    </row>
    <row r="13086" spans="1:10" x14ac:dyDescent="0.2">
      <c r="A13086">
        <v>35260551</v>
      </c>
      <c r="B13086">
        <v>356</v>
      </c>
      <c r="C13086">
        <v>3</v>
      </c>
      <c r="D13086">
        <v>2</v>
      </c>
      <c r="E13086">
        <v>5</v>
      </c>
      <c r="F13086">
        <v>2</v>
      </c>
      <c r="G13086">
        <v>-4.8954854192449854E-2</v>
      </c>
      <c r="H13086">
        <v>-0.69293159139291338</v>
      </c>
      <c r="I13086">
        <v>1.9459435128754583</v>
      </c>
      <c r="J13086">
        <v>-0.6267080503006619</v>
      </c>
    </row>
    <row r="13087" spans="1:10" x14ac:dyDescent="0.2">
      <c r="A13087">
        <v>35260552</v>
      </c>
      <c r="B13087">
        <v>354</v>
      </c>
      <c r="C13087">
        <v>3</v>
      </c>
      <c r="D13087">
        <v>2</v>
      </c>
      <c r="E13087">
        <v>5</v>
      </c>
      <c r="F13087">
        <v>2</v>
      </c>
      <c r="G13087">
        <v>-0.23769934421178787</v>
      </c>
      <c r="H13087">
        <v>-0.64680111070193114</v>
      </c>
      <c r="I13087">
        <v>1.0690801867712054</v>
      </c>
      <c r="J13087">
        <v>-0.57570223751501515</v>
      </c>
    </row>
    <row r="13088" spans="1:10" x14ac:dyDescent="0.2">
      <c r="A13088">
        <v>35260553</v>
      </c>
      <c r="B13088">
        <v>421</v>
      </c>
      <c r="C13088">
        <v>3</v>
      </c>
      <c r="D13088">
        <v>2</v>
      </c>
      <c r="E13088">
        <v>5</v>
      </c>
      <c r="F13088">
        <v>2</v>
      </c>
      <c r="G13088">
        <v>-0.17847703128434289</v>
      </c>
      <c r="H13088">
        <v>-0.69562312573078755</v>
      </c>
      <c r="I13088">
        <v>1.1740393731335268</v>
      </c>
      <c r="J13088">
        <v>-0.54260967116545422</v>
      </c>
    </row>
    <row r="13089" spans="1:10" x14ac:dyDescent="0.2">
      <c r="A13089">
        <v>35260554</v>
      </c>
      <c r="B13089">
        <v>502</v>
      </c>
      <c r="C13089">
        <v>5</v>
      </c>
      <c r="D13089">
        <v>5</v>
      </c>
      <c r="E13089">
        <v>5</v>
      </c>
      <c r="F13089">
        <v>2</v>
      </c>
      <c r="G13089">
        <v>2.3472002198547628</v>
      </c>
      <c r="H13089">
        <v>1.1291083004034093</v>
      </c>
      <c r="I13089">
        <v>4.3394472759285732</v>
      </c>
      <c r="J13089">
        <v>-0.61433588063276812</v>
      </c>
    </row>
    <row r="13090" spans="1:10" x14ac:dyDescent="0.2">
      <c r="A13090">
        <v>35260555</v>
      </c>
      <c r="B13090">
        <v>499</v>
      </c>
      <c r="C13090">
        <v>3</v>
      </c>
      <c r="D13090">
        <v>1</v>
      </c>
      <c r="E13090">
        <v>5</v>
      </c>
      <c r="F13090">
        <v>2</v>
      </c>
      <c r="G13090">
        <v>-0.31630259920407022</v>
      </c>
      <c r="H13090">
        <v>-1.1043595417039387</v>
      </c>
      <c r="I13090">
        <v>0.78882978380867086</v>
      </c>
      <c r="J13090">
        <v>-0.43879028831161571</v>
      </c>
    </row>
    <row r="13091" spans="1:10" x14ac:dyDescent="0.2">
      <c r="A13091">
        <v>35260556</v>
      </c>
      <c r="B13091">
        <v>476</v>
      </c>
      <c r="C13091">
        <v>4</v>
      </c>
      <c r="D13091">
        <v>1</v>
      </c>
      <c r="E13091">
        <v>5</v>
      </c>
      <c r="F13091">
        <v>3</v>
      </c>
      <c r="G13091">
        <v>3.962724386017169E-2</v>
      </c>
      <c r="H13091">
        <v>-0.85724181056583626</v>
      </c>
      <c r="I13091">
        <v>0.73013189505003284</v>
      </c>
      <c r="J13091">
        <v>-0.34885270868608631</v>
      </c>
    </row>
    <row r="13092" spans="1:10" x14ac:dyDescent="0.2">
      <c r="A13092">
        <v>35260557</v>
      </c>
      <c r="B13092">
        <v>613</v>
      </c>
      <c r="C13092">
        <v>5</v>
      </c>
      <c r="D13092">
        <v>3</v>
      </c>
      <c r="E13092">
        <v>5</v>
      </c>
      <c r="F13092">
        <v>2</v>
      </c>
      <c r="G13092">
        <v>0.68679213967988517</v>
      </c>
      <c r="H13092">
        <v>-0.10205416675381745</v>
      </c>
      <c r="I13092">
        <v>1.0013399492058288</v>
      </c>
      <c r="J13092">
        <v>-0.47844494855868291</v>
      </c>
    </row>
    <row r="13093" spans="1:10" x14ac:dyDescent="0.2">
      <c r="A13093">
        <v>35260558</v>
      </c>
      <c r="B13093">
        <v>375</v>
      </c>
      <c r="C13093">
        <v>3</v>
      </c>
      <c r="D13093">
        <v>1</v>
      </c>
      <c r="E13093">
        <v>5</v>
      </c>
      <c r="F13093">
        <v>2</v>
      </c>
      <c r="G13093">
        <v>-0.28897210204625967</v>
      </c>
      <c r="H13093">
        <v>-1.0938458546356631</v>
      </c>
      <c r="I13093">
        <v>1.0053160989930308</v>
      </c>
      <c r="J13093">
        <v>-0.68037192281130121</v>
      </c>
    </row>
    <row r="13094" spans="1:10" x14ac:dyDescent="0.2">
      <c r="A13094">
        <v>35260559</v>
      </c>
      <c r="B13094">
        <v>443</v>
      </c>
      <c r="C13094">
        <v>3</v>
      </c>
      <c r="D13094">
        <v>1</v>
      </c>
      <c r="E13094">
        <v>4</v>
      </c>
      <c r="F13094">
        <v>2</v>
      </c>
      <c r="G13094">
        <v>-0.39899479939325466</v>
      </c>
      <c r="H13094">
        <v>-0.7661778532998571</v>
      </c>
      <c r="I13094">
        <v>0.44175741205623975</v>
      </c>
      <c r="J13094">
        <v>-0.51376759139796957</v>
      </c>
    </row>
    <row r="13095" spans="1:10" x14ac:dyDescent="0.2">
      <c r="A13095">
        <v>35260560</v>
      </c>
      <c r="B13095">
        <v>535</v>
      </c>
      <c r="C13095">
        <v>3</v>
      </c>
      <c r="D13095">
        <v>1</v>
      </c>
      <c r="E13095">
        <v>5</v>
      </c>
      <c r="F13095">
        <v>2</v>
      </c>
      <c r="G13095">
        <v>-0.36594478390918983</v>
      </c>
      <c r="H13095">
        <v>-0.86221992697679894</v>
      </c>
      <c r="I13095">
        <v>0.5613810319327619</v>
      </c>
      <c r="J13095">
        <v>-0.46009509532608328</v>
      </c>
    </row>
    <row r="13096" spans="1:10" x14ac:dyDescent="0.2">
      <c r="A13096">
        <v>35260561</v>
      </c>
      <c r="B13096">
        <v>540</v>
      </c>
      <c r="C13096">
        <v>4</v>
      </c>
      <c r="D13096">
        <v>1</v>
      </c>
      <c r="E13096">
        <v>5</v>
      </c>
      <c r="F13096">
        <v>2</v>
      </c>
      <c r="G13096">
        <v>0.23518549556263377</v>
      </c>
      <c r="H13096">
        <v>-0.77593917085744102</v>
      </c>
      <c r="I13096">
        <v>0.61735850453966923</v>
      </c>
      <c r="J13096">
        <v>-0.57085075966180487</v>
      </c>
    </row>
    <row r="13097" spans="1:10" x14ac:dyDescent="0.2">
      <c r="A13097">
        <v>35260562</v>
      </c>
      <c r="B13097">
        <v>401</v>
      </c>
      <c r="C13097">
        <v>3</v>
      </c>
      <c r="D13097">
        <v>1</v>
      </c>
      <c r="E13097">
        <v>5</v>
      </c>
      <c r="F13097">
        <v>2</v>
      </c>
      <c r="G13097">
        <v>-0.3478262555924328</v>
      </c>
      <c r="H13097">
        <v>-1.0872782409942157</v>
      </c>
      <c r="I13097">
        <v>1.4050879920980124</v>
      </c>
      <c r="J13097">
        <v>-0.47859876287271186</v>
      </c>
    </row>
    <row r="13098" spans="1:10" x14ac:dyDescent="0.2">
      <c r="A13098">
        <v>35260563</v>
      </c>
      <c r="B13098">
        <v>360</v>
      </c>
      <c r="C13098">
        <v>3</v>
      </c>
      <c r="D13098">
        <v>2</v>
      </c>
      <c r="E13098">
        <v>5</v>
      </c>
      <c r="F13098">
        <v>2</v>
      </c>
      <c r="G13098">
        <v>-0.14576805810446797</v>
      </c>
      <c r="H13098">
        <v>-0.45437305005385781</v>
      </c>
      <c r="I13098">
        <v>0.93299625710099998</v>
      </c>
      <c r="J13098">
        <v>-0.68233373066170666</v>
      </c>
    </row>
    <row r="13099" spans="1:10" x14ac:dyDescent="0.2">
      <c r="A13099">
        <v>35260564</v>
      </c>
      <c r="B13099">
        <v>879</v>
      </c>
      <c r="C13099">
        <v>4</v>
      </c>
      <c r="D13099">
        <v>5</v>
      </c>
      <c r="E13099">
        <v>3</v>
      </c>
      <c r="F13099">
        <v>4</v>
      </c>
      <c r="G13099">
        <v>0.63129913978346752</v>
      </c>
      <c r="H13099">
        <v>0.81877123019505638</v>
      </c>
      <c r="I13099">
        <v>-0.128445267392364</v>
      </c>
      <c r="J13099">
        <v>0.451100590642602</v>
      </c>
    </row>
    <row r="13100" spans="1:10" x14ac:dyDescent="0.2">
      <c r="A13100">
        <v>35260565</v>
      </c>
      <c r="B13100">
        <v>476</v>
      </c>
      <c r="C13100">
        <v>2</v>
      </c>
      <c r="D13100">
        <v>2</v>
      </c>
      <c r="E13100">
        <v>5</v>
      </c>
      <c r="F13100">
        <v>2</v>
      </c>
      <c r="G13100">
        <v>-0.49932090698143367</v>
      </c>
      <c r="H13100">
        <v>-0.68087991272243942</v>
      </c>
      <c r="I13100">
        <v>1.5075695049243918</v>
      </c>
      <c r="J13100">
        <v>-0.50131362079836694</v>
      </c>
    </row>
    <row r="13101" spans="1:10" x14ac:dyDescent="0.2">
      <c r="A13101">
        <v>35260566</v>
      </c>
      <c r="B13101">
        <v>508</v>
      </c>
      <c r="C13101">
        <v>3</v>
      </c>
      <c r="D13101">
        <v>1</v>
      </c>
      <c r="E13101">
        <v>5</v>
      </c>
      <c r="F13101">
        <v>2</v>
      </c>
      <c r="G13101">
        <v>-0.17003973401880498</v>
      </c>
      <c r="H13101">
        <v>-0.9795580958340353</v>
      </c>
      <c r="I13101">
        <v>0.63637747064900974</v>
      </c>
      <c r="J13101">
        <v>-0.58010099226186518</v>
      </c>
    </row>
    <row r="13102" spans="1:10" x14ac:dyDescent="0.2">
      <c r="A13102">
        <v>35260567</v>
      </c>
      <c r="B13102">
        <v>378</v>
      </c>
      <c r="C13102">
        <v>1</v>
      </c>
      <c r="D13102">
        <v>2</v>
      </c>
      <c r="E13102">
        <v>3</v>
      </c>
      <c r="F13102">
        <v>2</v>
      </c>
      <c r="G13102">
        <v>-0.90312070256108967</v>
      </c>
      <c r="H13102">
        <v>-0.62073411714601268</v>
      </c>
      <c r="I13102">
        <v>-0.15684560985845711</v>
      </c>
      <c r="J13102">
        <v>-0.50136012885202597</v>
      </c>
    </row>
    <row r="13103" spans="1:10" x14ac:dyDescent="0.2">
      <c r="A13103">
        <v>35260568</v>
      </c>
      <c r="B13103">
        <v>577</v>
      </c>
      <c r="C13103">
        <v>3</v>
      </c>
      <c r="D13103">
        <v>3</v>
      </c>
      <c r="E13103">
        <v>3</v>
      </c>
      <c r="F13103">
        <v>3</v>
      </c>
      <c r="G13103">
        <v>-0.29292824185890065</v>
      </c>
      <c r="H13103">
        <v>-0.34278849305285752</v>
      </c>
      <c r="I13103">
        <v>-0.180793105336232</v>
      </c>
      <c r="J13103">
        <v>-0.28660282858484087</v>
      </c>
    </row>
    <row r="13104" spans="1:10" x14ac:dyDescent="0.2">
      <c r="A13104">
        <v>35260569</v>
      </c>
      <c r="B13104">
        <v>698</v>
      </c>
      <c r="C13104">
        <v>3</v>
      </c>
      <c r="D13104">
        <v>3</v>
      </c>
      <c r="E13104">
        <v>3</v>
      </c>
      <c r="F13104">
        <v>1</v>
      </c>
      <c r="G13104">
        <v>-1.5011961035898361E-3</v>
      </c>
      <c r="H13104">
        <v>-0.17566115189470657</v>
      </c>
      <c r="I13104">
        <v>-4.3442154015107856E-2</v>
      </c>
      <c r="J13104">
        <v>-0.91190813471545951</v>
      </c>
    </row>
    <row r="13105" spans="1:10" x14ac:dyDescent="0.2">
      <c r="A13105">
        <v>35260571</v>
      </c>
      <c r="B13105">
        <v>664</v>
      </c>
      <c r="C13105">
        <v>3</v>
      </c>
      <c r="D13105">
        <v>4</v>
      </c>
      <c r="E13105">
        <v>2</v>
      </c>
      <c r="F13105">
        <v>1</v>
      </c>
      <c r="G13105">
        <v>-5.4113876882758843E-2</v>
      </c>
      <c r="H13105">
        <v>0.5327440362848157</v>
      </c>
      <c r="I13105">
        <v>-0.46103815155203487</v>
      </c>
      <c r="J13105">
        <v>-0.96833123407435462</v>
      </c>
    </row>
    <row r="13106" spans="1:10" x14ac:dyDescent="0.2">
      <c r="A13106">
        <v>35260573</v>
      </c>
      <c r="B13106">
        <v>429</v>
      </c>
      <c r="C13106">
        <v>2</v>
      </c>
      <c r="D13106">
        <v>1</v>
      </c>
      <c r="E13106">
        <v>3</v>
      </c>
      <c r="F13106">
        <v>2</v>
      </c>
      <c r="G13106">
        <v>-0.72059304624088638</v>
      </c>
      <c r="H13106">
        <v>-0.91430192733608917</v>
      </c>
      <c r="I13106">
        <v>-0.17719186440227502</v>
      </c>
      <c r="J13106">
        <v>-0.46771572903906838</v>
      </c>
    </row>
    <row r="13107" spans="1:10" x14ac:dyDescent="0.2">
      <c r="A13107">
        <v>35260574</v>
      </c>
      <c r="B13107">
        <v>421</v>
      </c>
      <c r="C13107">
        <v>2</v>
      </c>
      <c r="D13107">
        <v>2</v>
      </c>
      <c r="E13107">
        <v>5</v>
      </c>
      <c r="F13107">
        <v>2</v>
      </c>
      <c r="G13107">
        <v>-0.44562698915120169</v>
      </c>
      <c r="H13107">
        <v>-0.68505994607532239</v>
      </c>
      <c r="I13107">
        <v>0.66336454330330763</v>
      </c>
      <c r="J13107">
        <v>-0.47667995099181315</v>
      </c>
    </row>
    <row r="13108" spans="1:10" x14ac:dyDescent="0.2">
      <c r="A13108">
        <v>35260575</v>
      </c>
      <c r="B13108">
        <v>479</v>
      </c>
      <c r="C13108">
        <v>3</v>
      </c>
      <c r="D13108">
        <v>1</v>
      </c>
      <c r="E13108">
        <v>4</v>
      </c>
      <c r="F13108">
        <v>3</v>
      </c>
      <c r="G13108">
        <v>-0.39259710086792121</v>
      </c>
      <c r="H13108">
        <v>-1.152964522197758</v>
      </c>
      <c r="I13108">
        <v>0.5204937598635635</v>
      </c>
      <c r="J13108">
        <v>-0.39727916476776459</v>
      </c>
    </row>
    <row r="13109" spans="1:10" x14ac:dyDescent="0.2">
      <c r="A13109">
        <v>35260576</v>
      </c>
      <c r="B13109">
        <v>421</v>
      </c>
      <c r="C13109">
        <v>2</v>
      </c>
      <c r="D13109">
        <v>1</v>
      </c>
      <c r="E13109">
        <v>5</v>
      </c>
      <c r="F13109">
        <v>2</v>
      </c>
      <c r="G13109">
        <v>-0.404138864804021</v>
      </c>
      <c r="H13109">
        <v>-1.0684335039457575</v>
      </c>
      <c r="I13109">
        <v>1.1770385155270082</v>
      </c>
      <c r="J13109">
        <v>-0.48302375495342365</v>
      </c>
    </row>
    <row r="13110" spans="1:10" x14ac:dyDescent="0.2">
      <c r="A13110">
        <v>35260577</v>
      </c>
      <c r="B13110">
        <v>467</v>
      </c>
      <c r="C13110">
        <v>2</v>
      </c>
      <c r="D13110">
        <v>1</v>
      </c>
      <c r="E13110">
        <v>5</v>
      </c>
      <c r="F13110">
        <v>2</v>
      </c>
      <c r="G13110">
        <v>-0.40762639945800622</v>
      </c>
      <c r="H13110">
        <v>-1.1530221774349065</v>
      </c>
      <c r="I13110">
        <v>0.74275851780420843</v>
      </c>
      <c r="J13110">
        <v>-0.5346618587351436</v>
      </c>
    </row>
    <row r="13111" spans="1:10" x14ac:dyDescent="0.2">
      <c r="A13111">
        <v>35260578</v>
      </c>
      <c r="B13111">
        <v>712</v>
      </c>
      <c r="C13111">
        <v>3</v>
      </c>
      <c r="D13111">
        <v>1</v>
      </c>
      <c r="E13111">
        <v>5</v>
      </c>
      <c r="F13111">
        <v>2</v>
      </c>
      <c r="G13111">
        <v>-0.24211696869047999</v>
      </c>
      <c r="H13111">
        <v>-1.0717282157669152</v>
      </c>
      <c r="I13111">
        <v>1.2929943130814705</v>
      </c>
      <c r="J13111">
        <v>-0.69481520566376087</v>
      </c>
    </row>
    <row r="13112" spans="1:10" x14ac:dyDescent="0.2">
      <c r="A13112">
        <v>35260579</v>
      </c>
      <c r="B13112">
        <v>412</v>
      </c>
      <c r="C13112">
        <v>2</v>
      </c>
      <c r="D13112">
        <v>3</v>
      </c>
      <c r="E13112">
        <v>4</v>
      </c>
      <c r="F13112">
        <v>1</v>
      </c>
      <c r="G13112">
        <v>-0.69024830930631498</v>
      </c>
      <c r="H13112">
        <v>-0.14431311252484447</v>
      </c>
      <c r="I13112">
        <v>0.30500175003511237</v>
      </c>
      <c r="J13112">
        <v>-0.77667625253655537</v>
      </c>
    </row>
    <row r="13113" spans="1:10" x14ac:dyDescent="0.2">
      <c r="A13113">
        <v>35260582</v>
      </c>
      <c r="B13113">
        <v>487</v>
      </c>
      <c r="C13113">
        <v>3</v>
      </c>
      <c r="D13113">
        <v>5</v>
      </c>
      <c r="E13113">
        <v>1</v>
      </c>
      <c r="F13113">
        <v>4</v>
      </c>
      <c r="G13113">
        <v>-0.37898082162162611</v>
      </c>
      <c r="H13113">
        <v>1.8692402698503925</v>
      </c>
      <c r="I13113">
        <v>-0.96447337608538719</v>
      </c>
      <c r="J13113">
        <v>0.7026834209417796</v>
      </c>
    </row>
    <row r="13114" spans="1:10" x14ac:dyDescent="0.2">
      <c r="A13114">
        <v>35260583</v>
      </c>
      <c r="B13114">
        <v>652</v>
      </c>
      <c r="C13114">
        <v>5</v>
      </c>
      <c r="D13114">
        <v>4</v>
      </c>
      <c r="E13114">
        <v>5</v>
      </c>
      <c r="F13114">
        <v>1</v>
      </c>
      <c r="G13114">
        <v>0.73150513587239285</v>
      </c>
      <c r="H13114">
        <v>0.14513952804221891</v>
      </c>
      <c r="I13114">
        <v>1.7809992841562823</v>
      </c>
      <c r="J13114">
        <v>-0.82290582863813877</v>
      </c>
    </row>
    <row r="13115" spans="1:10" x14ac:dyDescent="0.2">
      <c r="A13115">
        <v>35260584</v>
      </c>
      <c r="B13115">
        <v>667</v>
      </c>
      <c r="C13115">
        <v>3</v>
      </c>
      <c r="D13115">
        <v>5</v>
      </c>
      <c r="E13115">
        <v>4</v>
      </c>
      <c r="F13115">
        <v>3</v>
      </c>
      <c r="G13115">
        <v>-0.3854748316497566</v>
      </c>
      <c r="H13115">
        <v>2.9779052810906075</v>
      </c>
      <c r="I13115">
        <v>0.55206548445689674</v>
      </c>
      <c r="J13115">
        <v>-0.16840944017445852</v>
      </c>
    </row>
    <row r="13116" spans="1:10" x14ac:dyDescent="0.2">
      <c r="A13116">
        <v>35260585</v>
      </c>
      <c r="B13116">
        <v>833</v>
      </c>
      <c r="C13116">
        <v>5</v>
      </c>
      <c r="D13116">
        <v>5</v>
      </c>
      <c r="E13116">
        <v>3</v>
      </c>
      <c r="F13116">
        <v>5</v>
      </c>
      <c r="G13116">
        <v>1.5368962476161963</v>
      </c>
      <c r="H13116">
        <v>2.7094652432110498</v>
      </c>
      <c r="I13116">
        <v>-1.2941795509620267E-2</v>
      </c>
      <c r="J13116">
        <v>1.4496637966339803</v>
      </c>
    </row>
    <row r="13117" spans="1:10" x14ac:dyDescent="0.2">
      <c r="A13117">
        <v>35260586</v>
      </c>
      <c r="B13117">
        <v>729</v>
      </c>
      <c r="C13117">
        <v>5</v>
      </c>
      <c r="D13117">
        <v>5</v>
      </c>
      <c r="E13117">
        <v>5</v>
      </c>
      <c r="F13117">
        <v>4</v>
      </c>
      <c r="G13117">
        <v>1.4861999244751565</v>
      </c>
      <c r="H13117">
        <v>2.771361301744423</v>
      </c>
      <c r="I13117">
        <v>0.75533242173955317</v>
      </c>
      <c r="J13117">
        <v>0.12486283690238553</v>
      </c>
    </row>
    <row r="13118" spans="1:10" x14ac:dyDescent="0.2">
      <c r="A13118">
        <v>35260587</v>
      </c>
      <c r="B13118">
        <v>429</v>
      </c>
      <c r="C13118">
        <v>3</v>
      </c>
      <c r="D13118">
        <v>5</v>
      </c>
      <c r="E13118">
        <v>2</v>
      </c>
      <c r="F13118">
        <v>1</v>
      </c>
      <c r="G13118">
        <v>-0.18391605408529901</v>
      </c>
      <c r="H13118">
        <v>1.2342009138388774</v>
      </c>
      <c r="I13118">
        <v>-0.4344546552336146</v>
      </c>
      <c r="J13118">
        <v>-1.6559009045538529</v>
      </c>
    </row>
    <row r="13119" spans="1:10" x14ac:dyDescent="0.2">
      <c r="A13119">
        <v>35260588</v>
      </c>
      <c r="B13119">
        <v>467</v>
      </c>
      <c r="C13119">
        <v>5</v>
      </c>
      <c r="D13119">
        <v>5</v>
      </c>
      <c r="E13119">
        <v>2</v>
      </c>
      <c r="F13119">
        <v>2</v>
      </c>
      <c r="G13119">
        <v>1.0417110015082136</v>
      </c>
      <c r="H13119">
        <v>1.1425453739638931</v>
      </c>
      <c r="I13119">
        <v>-0.51557125229699374</v>
      </c>
      <c r="J13119">
        <v>-0.62681820897760221</v>
      </c>
    </row>
    <row r="13120" spans="1:10" x14ac:dyDescent="0.2">
      <c r="A13120">
        <v>35260589</v>
      </c>
      <c r="B13120">
        <v>577</v>
      </c>
      <c r="C13120">
        <v>4</v>
      </c>
      <c r="D13120">
        <v>5</v>
      </c>
      <c r="E13120">
        <v>2</v>
      </c>
      <c r="F13120">
        <v>1</v>
      </c>
      <c r="G13120">
        <v>0.25547677922858203</v>
      </c>
      <c r="H13120">
        <v>0.70642007091368408</v>
      </c>
      <c r="I13120">
        <v>-0.55181652875663945</v>
      </c>
      <c r="J13120">
        <v>-0.80704595815178948</v>
      </c>
    </row>
    <row r="13121" spans="1:10" x14ac:dyDescent="0.2">
      <c r="A13121">
        <v>35260590</v>
      </c>
      <c r="B13121">
        <v>923</v>
      </c>
      <c r="C13121">
        <v>2</v>
      </c>
      <c r="D13121">
        <v>2</v>
      </c>
      <c r="E13121">
        <v>1</v>
      </c>
      <c r="F13121">
        <v>3</v>
      </c>
      <c r="G13121">
        <v>-0.4734934485597207</v>
      </c>
      <c r="H13121">
        <v>-0.50707601562152826</v>
      </c>
      <c r="I13121">
        <v>-0.95450258930687559</v>
      </c>
      <c r="J13121">
        <v>-0.19165822257551016</v>
      </c>
    </row>
    <row r="13122" spans="1:10" x14ac:dyDescent="0.2">
      <c r="A13122">
        <v>35260591</v>
      </c>
      <c r="B13122">
        <v>426</v>
      </c>
      <c r="C13122">
        <v>3</v>
      </c>
      <c r="D13122">
        <v>5</v>
      </c>
      <c r="E13122">
        <v>2</v>
      </c>
      <c r="F13122">
        <v>3</v>
      </c>
      <c r="G13122">
        <v>-3.8605168317628613E-2</v>
      </c>
      <c r="H13122">
        <v>0.96511521851680415</v>
      </c>
      <c r="I13122">
        <v>-0.53711840613360551</v>
      </c>
      <c r="J13122">
        <v>-0.15831669775983803</v>
      </c>
    </row>
    <row r="13123" spans="1:10" x14ac:dyDescent="0.2">
      <c r="A13123">
        <v>35260592</v>
      </c>
      <c r="B13123">
        <v>446</v>
      </c>
      <c r="C13123">
        <v>3</v>
      </c>
      <c r="D13123">
        <v>3</v>
      </c>
      <c r="E13123">
        <v>4</v>
      </c>
      <c r="F13123">
        <v>2</v>
      </c>
      <c r="G13123">
        <v>-7.8218443478620864E-2</v>
      </c>
      <c r="H13123">
        <v>-0.41351819665581702</v>
      </c>
      <c r="I13123">
        <v>0.23776039429442236</v>
      </c>
      <c r="J13123">
        <v>-0.42734239572553595</v>
      </c>
    </row>
    <row r="13124" spans="1:10" x14ac:dyDescent="0.2">
      <c r="A13124">
        <v>35260593</v>
      </c>
      <c r="B13124">
        <v>564</v>
      </c>
      <c r="C13124">
        <v>3</v>
      </c>
      <c r="D13124">
        <v>2</v>
      </c>
      <c r="E13124">
        <v>4</v>
      </c>
      <c r="F13124">
        <v>2</v>
      </c>
      <c r="G13124">
        <v>-0.39233469008277577</v>
      </c>
      <c r="H13124">
        <v>-0.62820352896394815</v>
      </c>
      <c r="I13124">
        <v>9.3274367452640172E-2</v>
      </c>
      <c r="J13124">
        <v>-0.42917729638214408</v>
      </c>
    </row>
    <row r="13125" spans="1:10" x14ac:dyDescent="0.2">
      <c r="A13125">
        <v>35260594</v>
      </c>
      <c r="B13125">
        <v>394</v>
      </c>
      <c r="C13125">
        <v>3</v>
      </c>
      <c r="D13125">
        <v>3</v>
      </c>
      <c r="E13125">
        <v>5</v>
      </c>
      <c r="F13125">
        <v>2</v>
      </c>
      <c r="G13125">
        <v>-0.15068221463439543</v>
      </c>
      <c r="H13125">
        <v>-0.36594999680070772</v>
      </c>
      <c r="I13125">
        <v>1.2001766849496023</v>
      </c>
      <c r="J13125">
        <v>-0.50401818901750406</v>
      </c>
    </row>
    <row r="13126" spans="1:10" x14ac:dyDescent="0.2">
      <c r="A13126">
        <v>35260595</v>
      </c>
      <c r="B13126">
        <v>259</v>
      </c>
      <c r="C13126">
        <v>4</v>
      </c>
      <c r="D13126">
        <v>3</v>
      </c>
      <c r="E13126">
        <v>5</v>
      </c>
      <c r="F13126">
        <v>3</v>
      </c>
      <c r="G13126">
        <v>0.21270890198016187</v>
      </c>
      <c r="H13126">
        <v>-0.31048842646580876</v>
      </c>
      <c r="I13126">
        <v>0.90955543852302956</v>
      </c>
      <c r="J13126">
        <v>-0.31880429750061201</v>
      </c>
    </row>
    <row r="13127" spans="1:10" x14ac:dyDescent="0.2">
      <c r="A13127">
        <v>35260596</v>
      </c>
      <c r="B13127">
        <v>700</v>
      </c>
      <c r="C13127">
        <v>3</v>
      </c>
      <c r="D13127">
        <v>1</v>
      </c>
      <c r="E13127">
        <v>4</v>
      </c>
      <c r="F13127">
        <v>3</v>
      </c>
      <c r="G13127">
        <v>-0.387962560948933</v>
      </c>
      <c r="H13127">
        <v>-0.76557397041265118</v>
      </c>
      <c r="I13127">
        <v>0.38068395303016056</v>
      </c>
      <c r="J13127">
        <v>-0.17350008696186026</v>
      </c>
    </row>
    <row r="13128" spans="1:10" x14ac:dyDescent="0.2">
      <c r="A13128">
        <v>35260597</v>
      </c>
      <c r="B13128">
        <v>595</v>
      </c>
      <c r="C13128">
        <v>5</v>
      </c>
      <c r="D13128">
        <v>5</v>
      </c>
      <c r="E13128">
        <v>4</v>
      </c>
      <c r="F13128">
        <v>4</v>
      </c>
      <c r="G13128">
        <v>1.5169005065454289</v>
      </c>
      <c r="H13128">
        <v>0.59997888298698709</v>
      </c>
      <c r="I13128">
        <v>0.43882277484278576</v>
      </c>
      <c r="J13128">
        <v>0.28959908570459642</v>
      </c>
    </row>
    <row r="13129" spans="1:10" x14ac:dyDescent="0.2">
      <c r="A13129">
        <v>35260598</v>
      </c>
      <c r="B13129">
        <v>239</v>
      </c>
      <c r="C13129">
        <v>2</v>
      </c>
      <c r="D13129">
        <v>3</v>
      </c>
      <c r="E13129">
        <v>3</v>
      </c>
      <c r="F13129">
        <v>3</v>
      </c>
      <c r="G13129">
        <v>-0.71096055499964095</v>
      </c>
      <c r="H13129">
        <v>-0.34996489346565812</v>
      </c>
      <c r="I13129">
        <v>-0.3109234215174777</v>
      </c>
      <c r="J13129">
        <v>-0.10657851515579329</v>
      </c>
    </row>
    <row r="13130" spans="1:10" x14ac:dyDescent="0.2">
      <c r="A13130">
        <v>35260599</v>
      </c>
      <c r="B13130">
        <v>693</v>
      </c>
      <c r="C13130">
        <v>3</v>
      </c>
      <c r="D13130">
        <v>1</v>
      </c>
      <c r="E13130">
        <v>4</v>
      </c>
      <c r="F13130">
        <v>3</v>
      </c>
      <c r="G13130">
        <v>-0.29206128532663217</v>
      </c>
      <c r="H13130">
        <v>-0.86051565115888462</v>
      </c>
      <c r="I13130">
        <v>0.37732845756645955</v>
      </c>
      <c r="J13130">
        <v>-0.28468920056193925</v>
      </c>
    </row>
    <row r="13131" spans="1:10" x14ac:dyDescent="0.2">
      <c r="A13131">
        <v>35260600</v>
      </c>
      <c r="B13131">
        <v>592</v>
      </c>
      <c r="C13131">
        <v>3</v>
      </c>
      <c r="D13131">
        <v>1</v>
      </c>
      <c r="E13131">
        <v>5</v>
      </c>
      <c r="F13131">
        <v>3</v>
      </c>
      <c r="G13131">
        <v>-0.28055802294595661</v>
      </c>
      <c r="H13131">
        <v>-0.96889794702477194</v>
      </c>
      <c r="I13131">
        <v>1.1554933802504634</v>
      </c>
      <c r="J13131">
        <v>-0.30531712630993607</v>
      </c>
    </row>
    <row r="13132" spans="1:10" x14ac:dyDescent="0.2">
      <c r="A13132">
        <v>35260602</v>
      </c>
      <c r="B13132">
        <v>726</v>
      </c>
      <c r="C13132">
        <v>1</v>
      </c>
      <c r="D13132">
        <v>2</v>
      </c>
      <c r="E13132">
        <v>2</v>
      </c>
      <c r="F13132">
        <v>4</v>
      </c>
      <c r="G13132">
        <v>-1.2453943422507874</v>
      </c>
      <c r="H13132">
        <v>-0.48407160572395047</v>
      </c>
      <c r="I13132">
        <v>-0.62169937204057946</v>
      </c>
      <c r="J13132">
        <v>6.8043628188255018E-2</v>
      </c>
    </row>
    <row r="13133" spans="1:10" x14ac:dyDescent="0.2">
      <c r="A13133">
        <v>35260603</v>
      </c>
      <c r="B13133">
        <v>777</v>
      </c>
      <c r="C13133">
        <v>1</v>
      </c>
      <c r="D13133">
        <v>3</v>
      </c>
      <c r="E13133">
        <v>2</v>
      </c>
      <c r="F13133">
        <v>4</v>
      </c>
      <c r="G13133">
        <v>-0.87679089547179689</v>
      </c>
      <c r="H13133">
        <v>-6.0713345343159059E-2</v>
      </c>
      <c r="I13133">
        <v>-0.54860440042061165</v>
      </c>
      <c r="J13133">
        <v>0.19378552974558697</v>
      </c>
    </row>
    <row r="13134" spans="1:10" x14ac:dyDescent="0.2">
      <c r="A13134">
        <v>35260605</v>
      </c>
      <c r="B13134">
        <v>480</v>
      </c>
      <c r="C13134">
        <v>3</v>
      </c>
      <c r="D13134">
        <v>2</v>
      </c>
      <c r="E13134">
        <v>4</v>
      </c>
      <c r="F13134">
        <v>1</v>
      </c>
      <c r="G13134">
        <v>-0.30395250241893312</v>
      </c>
      <c r="H13134">
        <v>-0.64159792270469884</v>
      </c>
      <c r="I13134">
        <v>0.42403935046496866</v>
      </c>
      <c r="J13134">
        <v>-0.95229574872316936</v>
      </c>
    </row>
    <row r="13135" spans="1:10" x14ac:dyDescent="0.2">
      <c r="A13135">
        <v>35260606</v>
      </c>
      <c r="B13135">
        <v>1305</v>
      </c>
      <c r="C13135">
        <v>1</v>
      </c>
      <c r="D13135">
        <v>3</v>
      </c>
      <c r="E13135">
        <v>2</v>
      </c>
      <c r="F13135">
        <v>4</v>
      </c>
      <c r="G13135">
        <v>-0.78302358847272258</v>
      </c>
      <c r="H13135">
        <v>-0.41628651715468418</v>
      </c>
      <c r="I13135">
        <v>-0.68668407110149565</v>
      </c>
      <c r="J13135">
        <v>6.2711600460085282E-2</v>
      </c>
    </row>
    <row r="13136" spans="1:10" x14ac:dyDescent="0.2">
      <c r="A13136">
        <v>35260607</v>
      </c>
      <c r="B13136">
        <v>475</v>
      </c>
      <c r="C13136">
        <v>2</v>
      </c>
      <c r="D13136">
        <v>2</v>
      </c>
      <c r="E13136">
        <v>1</v>
      </c>
      <c r="F13136">
        <v>3</v>
      </c>
      <c r="G13136">
        <v>-0.48092359630986908</v>
      </c>
      <c r="H13136">
        <v>-0.48279934256668794</v>
      </c>
      <c r="I13136">
        <v>-0.79845963420098498</v>
      </c>
      <c r="J13136">
        <v>-0.29446032392417509</v>
      </c>
    </row>
    <row r="13137" spans="1:10" x14ac:dyDescent="0.2">
      <c r="A13137">
        <v>35260608</v>
      </c>
      <c r="B13137">
        <v>770</v>
      </c>
      <c r="C13137">
        <v>1</v>
      </c>
      <c r="D13137">
        <v>2</v>
      </c>
      <c r="E13137">
        <v>1</v>
      </c>
      <c r="F13137">
        <v>3</v>
      </c>
      <c r="G13137">
        <v>-0.85443000122087731</v>
      </c>
      <c r="H13137">
        <v>-0.47732831369272932</v>
      </c>
      <c r="I13137">
        <v>-0.84074046692550464</v>
      </c>
      <c r="J13137">
        <v>-0.13026411857630213</v>
      </c>
    </row>
    <row r="13138" spans="1:10" x14ac:dyDescent="0.2">
      <c r="A13138">
        <v>35260609</v>
      </c>
      <c r="B13138">
        <v>391</v>
      </c>
      <c r="C13138">
        <v>2</v>
      </c>
      <c r="D13138">
        <v>2</v>
      </c>
      <c r="E13138">
        <v>1</v>
      </c>
      <c r="F13138">
        <v>4</v>
      </c>
      <c r="G13138">
        <v>-0.61874818630436579</v>
      </c>
      <c r="H13138">
        <v>-0.44814396363689102</v>
      </c>
      <c r="I13138">
        <v>-1.1211142723099496</v>
      </c>
      <c r="J13138">
        <v>-2.8582584026717706E-2</v>
      </c>
    </row>
    <row r="13139" spans="1:10" x14ac:dyDescent="0.2">
      <c r="A13139">
        <v>35260610</v>
      </c>
      <c r="B13139">
        <v>397</v>
      </c>
      <c r="C13139">
        <v>3</v>
      </c>
      <c r="D13139">
        <v>2</v>
      </c>
      <c r="E13139">
        <v>2</v>
      </c>
      <c r="F13139">
        <v>2</v>
      </c>
      <c r="G13139">
        <v>-0.30064664927900303</v>
      </c>
      <c r="H13139">
        <v>-0.59541667921406782</v>
      </c>
      <c r="I13139">
        <v>-0.56726441105626946</v>
      </c>
      <c r="J13139">
        <v>-0.50966651220598702</v>
      </c>
    </row>
    <row r="13140" spans="1:10" x14ac:dyDescent="0.2">
      <c r="A13140">
        <v>35260611</v>
      </c>
      <c r="B13140">
        <v>610</v>
      </c>
      <c r="C13140">
        <v>3</v>
      </c>
      <c r="D13140">
        <v>3</v>
      </c>
      <c r="E13140">
        <v>2</v>
      </c>
      <c r="F13140">
        <v>1</v>
      </c>
      <c r="G13140">
        <v>-4.5811026500779131E-2</v>
      </c>
      <c r="H13140">
        <v>-0.1496279687310538</v>
      </c>
      <c r="I13140">
        <v>-0.41672999366382668</v>
      </c>
      <c r="J13140">
        <v>-0.79885944019059962</v>
      </c>
    </row>
    <row r="13141" spans="1:10" x14ac:dyDescent="0.2">
      <c r="A13141">
        <v>35260612</v>
      </c>
      <c r="B13141">
        <v>711</v>
      </c>
      <c r="C13141">
        <v>4</v>
      </c>
      <c r="D13141">
        <v>3</v>
      </c>
      <c r="E13141">
        <v>1</v>
      </c>
      <c r="F13141">
        <v>2</v>
      </c>
      <c r="G13141">
        <v>0.11899038883941121</v>
      </c>
      <c r="H13141">
        <v>-0.34758592887867423</v>
      </c>
      <c r="I13141">
        <v>-0.76616753175543906</v>
      </c>
      <c r="J13141">
        <v>-0.51073228906946455</v>
      </c>
    </row>
    <row r="13142" spans="1:10" x14ac:dyDescent="0.2">
      <c r="A13142">
        <v>35260613</v>
      </c>
      <c r="B13142">
        <v>366</v>
      </c>
      <c r="C13142">
        <v>3</v>
      </c>
      <c r="D13142">
        <v>4</v>
      </c>
      <c r="E13142">
        <v>4</v>
      </c>
      <c r="F13142">
        <v>1</v>
      </c>
      <c r="G13142">
        <v>-8.5269314819989839E-3</v>
      </c>
      <c r="H13142">
        <v>0.13958031881991367</v>
      </c>
      <c r="I13142">
        <v>0.15196196512189708</v>
      </c>
      <c r="J13142">
        <v>-0.71144527421600379</v>
      </c>
    </row>
    <row r="13143" spans="1:10" x14ac:dyDescent="0.2">
      <c r="A13143">
        <v>35260614</v>
      </c>
      <c r="B13143">
        <v>535</v>
      </c>
      <c r="C13143">
        <v>2</v>
      </c>
      <c r="D13143">
        <v>4</v>
      </c>
      <c r="E13143">
        <v>3</v>
      </c>
      <c r="F13143">
        <v>1</v>
      </c>
      <c r="G13143">
        <v>-0.47518074009699951</v>
      </c>
      <c r="H13143">
        <v>0.51877745608571213</v>
      </c>
      <c r="I13143">
        <v>-3.4751972203357878E-2</v>
      </c>
      <c r="J13143">
        <v>-0.80448504551376687</v>
      </c>
    </row>
    <row r="13144" spans="1:10" x14ac:dyDescent="0.2">
      <c r="A13144">
        <v>35260616</v>
      </c>
      <c r="B13144">
        <v>813</v>
      </c>
      <c r="C13144">
        <v>2</v>
      </c>
      <c r="D13144">
        <v>3</v>
      </c>
      <c r="E13144">
        <v>3</v>
      </c>
      <c r="F13144">
        <v>1</v>
      </c>
      <c r="G13144">
        <v>-0.62048279922885852</v>
      </c>
      <c r="H13144">
        <v>-0.10762463946156467</v>
      </c>
      <c r="I13144">
        <v>-0.17012285359915885</v>
      </c>
      <c r="J13144">
        <v>-1.1861410006209856</v>
      </c>
    </row>
    <row r="13145" spans="1:10" x14ac:dyDescent="0.2">
      <c r="A13145">
        <v>35260617</v>
      </c>
      <c r="B13145">
        <v>495</v>
      </c>
      <c r="C13145">
        <v>2</v>
      </c>
      <c r="D13145">
        <v>2</v>
      </c>
      <c r="E13145">
        <v>3</v>
      </c>
      <c r="F13145">
        <v>3</v>
      </c>
      <c r="G13145">
        <v>-0.57434841541111681</v>
      </c>
      <c r="H13145">
        <v>-0.4400539448437728</v>
      </c>
      <c r="I13145">
        <v>-7.8770038904630579E-2</v>
      </c>
      <c r="J13145">
        <v>-0.18444358974333208</v>
      </c>
    </row>
    <row r="13146" spans="1:10" x14ac:dyDescent="0.2">
      <c r="A13146">
        <v>35260618</v>
      </c>
      <c r="B13146">
        <v>500</v>
      </c>
      <c r="C13146">
        <v>4</v>
      </c>
      <c r="D13146">
        <v>4</v>
      </c>
      <c r="E13146">
        <v>5</v>
      </c>
      <c r="F13146">
        <v>4</v>
      </c>
      <c r="G13146">
        <v>0.27113525365275482</v>
      </c>
      <c r="H13146">
        <v>3.4017674378925555E-3</v>
      </c>
      <c r="I13146">
        <v>0.93093456395964547</v>
      </c>
      <c r="J13146">
        <v>0.13142538181476271</v>
      </c>
    </row>
    <row r="13147" spans="1:10" x14ac:dyDescent="0.2">
      <c r="A13147">
        <v>35260619</v>
      </c>
      <c r="B13147">
        <v>1563</v>
      </c>
      <c r="C13147">
        <v>2</v>
      </c>
      <c r="D13147">
        <v>4</v>
      </c>
      <c r="E13147">
        <v>2</v>
      </c>
      <c r="F13147">
        <v>4</v>
      </c>
      <c r="G13147">
        <v>-0.70866448402129123</v>
      </c>
      <c r="H13147">
        <v>7.818906007187032E-2</v>
      </c>
      <c r="I13147">
        <v>-0.57050952137610633</v>
      </c>
      <c r="J13147">
        <v>0.38291289143942175</v>
      </c>
    </row>
    <row r="13148" spans="1:10" x14ac:dyDescent="0.2">
      <c r="A13148">
        <v>35260620</v>
      </c>
      <c r="B13148">
        <v>502</v>
      </c>
      <c r="C13148">
        <v>4</v>
      </c>
      <c r="D13148">
        <v>2</v>
      </c>
      <c r="E13148">
        <v>4</v>
      </c>
      <c r="F13148">
        <v>2</v>
      </c>
      <c r="G13148">
        <v>6.9267478292026854E-2</v>
      </c>
      <c r="H13148">
        <v>-0.56669038563310492</v>
      </c>
      <c r="I13148">
        <v>0.45538999699652349</v>
      </c>
      <c r="J13148">
        <v>-0.463079826484178</v>
      </c>
    </row>
    <row r="13149" spans="1:10" x14ac:dyDescent="0.2">
      <c r="A13149">
        <v>35260621</v>
      </c>
      <c r="B13149">
        <v>313</v>
      </c>
      <c r="C13149">
        <v>3</v>
      </c>
      <c r="D13149">
        <v>4</v>
      </c>
      <c r="E13149">
        <v>2</v>
      </c>
      <c r="F13149">
        <v>2</v>
      </c>
      <c r="G13149">
        <v>-0.20955465752647426</v>
      </c>
      <c r="H13149">
        <v>0.16245443921565492</v>
      </c>
      <c r="I13149">
        <v>-0.40010132399070486</v>
      </c>
      <c r="J13149">
        <v>-0.58815466662041938</v>
      </c>
    </row>
    <row r="13150" spans="1:10" x14ac:dyDescent="0.2">
      <c r="A13150">
        <v>35260622</v>
      </c>
      <c r="B13150">
        <v>476</v>
      </c>
      <c r="C13150">
        <v>5</v>
      </c>
      <c r="D13150">
        <v>4</v>
      </c>
      <c r="E13150">
        <v>4</v>
      </c>
      <c r="F13150">
        <v>2</v>
      </c>
      <c r="G13150">
        <v>0.79001336790725174</v>
      </c>
      <c r="H13150">
        <v>3.4469354144930436E-2</v>
      </c>
      <c r="I13150">
        <v>0.34814114925857897</v>
      </c>
      <c r="J13150">
        <v>-0.60761739445500274</v>
      </c>
    </row>
    <row r="13151" spans="1:10" x14ac:dyDescent="0.2">
      <c r="A13151">
        <v>35260623</v>
      </c>
      <c r="B13151">
        <v>347</v>
      </c>
      <c r="C13151">
        <v>5</v>
      </c>
      <c r="D13151">
        <v>3</v>
      </c>
      <c r="E13151">
        <v>5</v>
      </c>
      <c r="F13151">
        <v>1</v>
      </c>
      <c r="G13151">
        <v>0.74940643534399876</v>
      </c>
      <c r="H13151">
        <v>-0.26508754185142147</v>
      </c>
      <c r="I13151">
        <v>3.1074957233744049</v>
      </c>
      <c r="J13151">
        <v>-0.90057215121858047</v>
      </c>
    </row>
    <row r="13152" spans="1:10" x14ac:dyDescent="0.2">
      <c r="A13152">
        <v>35260624</v>
      </c>
      <c r="B13152">
        <v>432</v>
      </c>
      <c r="C13152">
        <v>3</v>
      </c>
      <c r="D13152">
        <v>3</v>
      </c>
      <c r="E13152">
        <v>5</v>
      </c>
      <c r="F13152">
        <v>1</v>
      </c>
      <c r="G13152">
        <v>-0.23482718318357176</v>
      </c>
      <c r="H13152">
        <v>-9.3738122499610568E-2</v>
      </c>
      <c r="I13152">
        <v>1.116715830209674</v>
      </c>
      <c r="J13152">
        <v>-0.7099241722536469</v>
      </c>
    </row>
    <row r="13153" spans="1:10" x14ac:dyDescent="0.2">
      <c r="A13153">
        <v>35260625</v>
      </c>
      <c r="B13153">
        <v>443</v>
      </c>
      <c r="C13153">
        <v>4</v>
      </c>
      <c r="D13153">
        <v>2</v>
      </c>
      <c r="E13153">
        <v>5</v>
      </c>
      <c r="F13153">
        <v>3</v>
      </c>
      <c r="G13153">
        <v>9.9167942816482807E-2</v>
      </c>
      <c r="H13153">
        <v>-0.58338292343691445</v>
      </c>
      <c r="I13153">
        <v>1.1731759361586931</v>
      </c>
      <c r="J13153">
        <v>-0.33299865000345724</v>
      </c>
    </row>
    <row r="13154" spans="1:10" x14ac:dyDescent="0.2">
      <c r="A13154">
        <v>35260626</v>
      </c>
      <c r="B13154">
        <v>766</v>
      </c>
      <c r="C13154">
        <v>3</v>
      </c>
      <c r="D13154">
        <v>4</v>
      </c>
      <c r="E13154">
        <v>4</v>
      </c>
      <c r="F13154">
        <v>3</v>
      </c>
      <c r="G13154">
        <v>-0.12152362238540979</v>
      </c>
      <c r="H13154">
        <v>0.27893164670955423</v>
      </c>
      <c r="I13154">
        <v>0.23666560655925817</v>
      </c>
      <c r="J13154">
        <v>-0.20948706874528672</v>
      </c>
    </row>
    <row r="13155" spans="1:10" x14ac:dyDescent="0.2">
      <c r="A13155">
        <v>35260627</v>
      </c>
      <c r="B13155">
        <v>659</v>
      </c>
      <c r="C13155">
        <v>3</v>
      </c>
      <c r="D13155">
        <v>5</v>
      </c>
      <c r="E13155">
        <v>2</v>
      </c>
      <c r="F13155">
        <v>3</v>
      </c>
      <c r="G13155">
        <v>-4.4371731105100898E-3</v>
      </c>
      <c r="H13155">
        <v>0.90559203869395133</v>
      </c>
      <c r="I13155">
        <v>-0.43055507296781426</v>
      </c>
      <c r="J13155">
        <v>-7.5424723851098996E-2</v>
      </c>
    </row>
    <row r="13156" spans="1:10" x14ac:dyDescent="0.2">
      <c r="A13156">
        <v>35260628</v>
      </c>
      <c r="B13156">
        <v>552</v>
      </c>
      <c r="C13156">
        <v>3</v>
      </c>
      <c r="D13156">
        <v>2</v>
      </c>
      <c r="E13156">
        <v>4</v>
      </c>
      <c r="F13156">
        <v>3</v>
      </c>
      <c r="G13156">
        <v>-9.6702879566271382E-3</v>
      </c>
      <c r="H13156">
        <v>-0.67247994309442527</v>
      </c>
      <c r="I13156">
        <v>0.32911800768878119</v>
      </c>
      <c r="J13156">
        <v>-0.1828908345048656</v>
      </c>
    </row>
    <row r="13157" spans="1:10" x14ac:dyDescent="0.2">
      <c r="A13157">
        <v>35260629</v>
      </c>
      <c r="B13157">
        <v>529</v>
      </c>
      <c r="C13157">
        <v>3</v>
      </c>
      <c r="D13157">
        <v>1</v>
      </c>
      <c r="E13157">
        <v>2</v>
      </c>
      <c r="F13157">
        <v>3</v>
      </c>
      <c r="G13157">
        <v>-0.34436914826269671</v>
      </c>
      <c r="H13157">
        <v>-0.85085589084812674</v>
      </c>
      <c r="I13157">
        <v>-0.48380724657562635</v>
      </c>
      <c r="J13157">
        <v>-0.122152106321898</v>
      </c>
    </row>
    <row r="13158" spans="1:10" x14ac:dyDescent="0.2">
      <c r="A13158">
        <v>35260630</v>
      </c>
      <c r="B13158">
        <v>1128</v>
      </c>
      <c r="C13158">
        <v>2</v>
      </c>
      <c r="D13158">
        <v>1</v>
      </c>
      <c r="E13158">
        <v>2</v>
      </c>
      <c r="F13158">
        <v>3</v>
      </c>
      <c r="G13158">
        <v>-0.74031588127999837</v>
      </c>
      <c r="H13158">
        <v>-0.82168041757150956</v>
      </c>
      <c r="I13158">
        <v>-0.37573779370196103</v>
      </c>
      <c r="J13158">
        <v>-0.12620188731985649</v>
      </c>
    </row>
    <row r="13159" spans="1:10" x14ac:dyDescent="0.2">
      <c r="A13159">
        <v>35260631</v>
      </c>
      <c r="B13159">
        <v>259</v>
      </c>
      <c r="C13159">
        <v>1</v>
      </c>
      <c r="D13159">
        <v>3</v>
      </c>
      <c r="E13159">
        <v>5</v>
      </c>
      <c r="F13159">
        <v>2</v>
      </c>
      <c r="G13159">
        <v>-0.9032403459267534</v>
      </c>
      <c r="H13159">
        <v>-0.15397038606090782</v>
      </c>
      <c r="I13159">
        <v>0.65868516591640147</v>
      </c>
      <c r="J13159">
        <v>-0.58474056574244315</v>
      </c>
    </row>
    <row r="13160" spans="1:10" x14ac:dyDescent="0.2">
      <c r="A13160">
        <v>35260632</v>
      </c>
      <c r="B13160">
        <v>1029</v>
      </c>
      <c r="C13160">
        <v>3</v>
      </c>
      <c r="D13160">
        <v>3</v>
      </c>
      <c r="E13160">
        <v>3</v>
      </c>
      <c r="F13160">
        <v>3</v>
      </c>
      <c r="G13160">
        <v>-2.4823624280057105E-2</v>
      </c>
      <c r="H13160">
        <v>-0.26934441904907669</v>
      </c>
      <c r="I13160">
        <v>-1.4543541565824117E-2</v>
      </c>
      <c r="J13160">
        <v>-0.13826516630467811</v>
      </c>
    </row>
    <row r="13161" spans="1:10" x14ac:dyDescent="0.2">
      <c r="A13161">
        <v>35260633</v>
      </c>
      <c r="B13161">
        <v>498</v>
      </c>
      <c r="C13161">
        <v>4</v>
      </c>
      <c r="D13161">
        <v>1</v>
      </c>
      <c r="E13161">
        <v>4</v>
      </c>
      <c r="F13161">
        <v>3</v>
      </c>
      <c r="G13161">
        <v>0.27212622862450991</v>
      </c>
      <c r="H13161">
        <v>-1.0071330330308441</v>
      </c>
      <c r="I13161">
        <v>0.27820684142211483</v>
      </c>
      <c r="J13161">
        <v>-0.21660666072351195</v>
      </c>
    </row>
    <row r="13162" spans="1:10" x14ac:dyDescent="0.2">
      <c r="A13162">
        <v>35260634</v>
      </c>
      <c r="B13162">
        <v>1389</v>
      </c>
      <c r="C13162">
        <v>2</v>
      </c>
      <c r="D13162">
        <v>1</v>
      </c>
      <c r="E13162">
        <v>4</v>
      </c>
      <c r="F13162">
        <v>3</v>
      </c>
      <c r="G13162">
        <v>-0.62397592814220049</v>
      </c>
      <c r="H13162">
        <v>-0.9756429714526299</v>
      </c>
      <c r="I13162">
        <v>0.26204806220968718</v>
      </c>
      <c r="J13162">
        <v>-0.33550519678776403</v>
      </c>
    </row>
    <row r="13163" spans="1:10" x14ac:dyDescent="0.2">
      <c r="A13163">
        <v>35260635</v>
      </c>
      <c r="B13163">
        <v>866</v>
      </c>
      <c r="C13163">
        <v>2</v>
      </c>
      <c r="D13163">
        <v>3</v>
      </c>
      <c r="E13163">
        <v>2</v>
      </c>
      <c r="F13163">
        <v>3</v>
      </c>
      <c r="G13163">
        <v>-0.47908173933448239</v>
      </c>
      <c r="H13163">
        <v>-0.27980166761332304</v>
      </c>
      <c r="I13163">
        <v>-0.41742126092394427</v>
      </c>
      <c r="J13163">
        <v>-0.18712162276049715</v>
      </c>
    </row>
    <row r="13164" spans="1:10" x14ac:dyDescent="0.2">
      <c r="A13164">
        <v>35260636</v>
      </c>
      <c r="B13164">
        <v>594</v>
      </c>
      <c r="C13164">
        <v>2</v>
      </c>
      <c r="D13164">
        <v>3</v>
      </c>
      <c r="E13164">
        <v>3</v>
      </c>
      <c r="F13164">
        <v>3</v>
      </c>
      <c r="G13164">
        <v>-0.51424760042919493</v>
      </c>
      <c r="H13164">
        <v>-0.42428261994849154</v>
      </c>
      <c r="I13164">
        <v>-0.2453157191856459</v>
      </c>
      <c r="J13164">
        <v>-0.28648186036608286</v>
      </c>
    </row>
    <row r="13165" spans="1:10" x14ac:dyDescent="0.2">
      <c r="A13165">
        <v>35260637</v>
      </c>
      <c r="B13165">
        <v>506</v>
      </c>
      <c r="C13165">
        <v>3</v>
      </c>
      <c r="D13165">
        <v>3</v>
      </c>
      <c r="E13165">
        <v>2</v>
      </c>
      <c r="F13165">
        <v>3</v>
      </c>
      <c r="G13165">
        <v>-0.36065563206225243</v>
      </c>
      <c r="H13165">
        <v>-0.11794410423928531</v>
      </c>
      <c r="I13165">
        <v>-0.65612048109054166</v>
      </c>
      <c r="J13165">
        <v>-0.1213675313802921</v>
      </c>
    </row>
    <row r="13166" spans="1:10" x14ac:dyDescent="0.2">
      <c r="A13166">
        <v>35260638</v>
      </c>
      <c r="B13166">
        <v>1455</v>
      </c>
      <c r="C13166">
        <v>1</v>
      </c>
      <c r="D13166">
        <v>2</v>
      </c>
      <c r="E13166">
        <v>1</v>
      </c>
      <c r="F13166">
        <v>4</v>
      </c>
      <c r="G13166">
        <v>-0.98674401025187675</v>
      </c>
      <c r="H13166">
        <v>-0.51204655592910497</v>
      </c>
      <c r="I13166">
        <v>-0.92951951092344831</v>
      </c>
      <c r="J13166">
        <v>-4.7374328231561069E-2</v>
      </c>
    </row>
    <row r="13167" spans="1:10" x14ac:dyDescent="0.2">
      <c r="A13167">
        <v>35260639</v>
      </c>
      <c r="B13167">
        <v>523</v>
      </c>
      <c r="C13167">
        <v>5</v>
      </c>
      <c r="D13167">
        <v>4</v>
      </c>
      <c r="E13167">
        <v>4</v>
      </c>
      <c r="F13167">
        <v>3</v>
      </c>
      <c r="G13167">
        <v>1.1429875438198902</v>
      </c>
      <c r="H13167">
        <v>0.45618469322760979</v>
      </c>
      <c r="I13167">
        <v>5.5025302018029687E-2</v>
      </c>
      <c r="J13167">
        <v>-0.29535242410592</v>
      </c>
    </row>
    <row r="13168" spans="1:10" x14ac:dyDescent="0.2">
      <c r="A13168">
        <v>35260640</v>
      </c>
      <c r="B13168">
        <v>364</v>
      </c>
      <c r="C13168">
        <v>4</v>
      </c>
      <c r="D13168">
        <v>3</v>
      </c>
      <c r="E13168">
        <v>5</v>
      </c>
      <c r="F13168">
        <v>3</v>
      </c>
      <c r="G13168">
        <v>0.38505376017553455</v>
      </c>
      <c r="H13168">
        <v>-0.30516382907158812</v>
      </c>
      <c r="I13168">
        <v>1.0000458432559314</v>
      </c>
      <c r="J13168">
        <v>-0.38436242081122285</v>
      </c>
    </row>
    <row r="13169" spans="1:10" x14ac:dyDescent="0.2">
      <c r="A13169">
        <v>35260641</v>
      </c>
      <c r="B13169">
        <v>364</v>
      </c>
      <c r="C13169">
        <v>4</v>
      </c>
      <c r="D13169">
        <v>3</v>
      </c>
      <c r="E13169">
        <v>5</v>
      </c>
      <c r="F13169">
        <v>2</v>
      </c>
      <c r="G13169">
        <v>6.9476054900829615E-2</v>
      </c>
      <c r="H13169">
        <v>-0.14387043145144318</v>
      </c>
      <c r="I13169">
        <v>2.2146125566519177</v>
      </c>
      <c r="J13169">
        <v>-0.62910203887014282</v>
      </c>
    </row>
    <row r="13170" spans="1:10" x14ac:dyDescent="0.2">
      <c r="A13170">
        <v>35260645</v>
      </c>
      <c r="B13170">
        <v>383</v>
      </c>
      <c r="C13170">
        <v>4</v>
      </c>
      <c r="D13170">
        <v>4</v>
      </c>
      <c r="E13170">
        <v>4</v>
      </c>
      <c r="F13170">
        <v>3</v>
      </c>
      <c r="G13170">
        <v>0.13753751238355405</v>
      </c>
      <c r="H13170">
        <v>0.25431611951919453</v>
      </c>
      <c r="I13170">
        <v>0.41015213686316315</v>
      </c>
      <c r="J13170">
        <v>-7.1226785708004642E-2</v>
      </c>
    </row>
    <row r="13171" spans="1:10" x14ac:dyDescent="0.2">
      <c r="A13171">
        <v>35260646</v>
      </c>
      <c r="B13171">
        <v>457</v>
      </c>
      <c r="C13171">
        <v>3</v>
      </c>
      <c r="D13171">
        <v>3</v>
      </c>
      <c r="E13171">
        <v>4</v>
      </c>
      <c r="F13171">
        <v>3</v>
      </c>
      <c r="G13171">
        <v>-0.14919623067013887</v>
      </c>
      <c r="H13171">
        <v>-0.37380320555872426</v>
      </c>
      <c r="I13171">
        <v>0.26807623308090706</v>
      </c>
      <c r="J13171">
        <v>-0.3489481639552392</v>
      </c>
    </row>
    <row r="13172" spans="1:10" x14ac:dyDescent="0.2">
      <c r="A13172">
        <v>35260647</v>
      </c>
      <c r="B13172">
        <v>579</v>
      </c>
      <c r="C13172">
        <v>2</v>
      </c>
      <c r="D13172">
        <v>2</v>
      </c>
      <c r="E13172">
        <v>5</v>
      </c>
      <c r="F13172">
        <v>3</v>
      </c>
      <c r="G13172">
        <v>-0.48706964860787028</v>
      </c>
      <c r="H13172">
        <v>-0.72143539608233975</v>
      </c>
      <c r="I13172">
        <v>0.56404660910816617</v>
      </c>
      <c r="J13172">
        <v>-0.33742973571254598</v>
      </c>
    </row>
    <row r="13173" spans="1:10" x14ac:dyDescent="0.2">
      <c r="A13173">
        <v>35260648</v>
      </c>
      <c r="B13173">
        <v>451</v>
      </c>
      <c r="C13173">
        <v>4</v>
      </c>
      <c r="D13173">
        <v>3</v>
      </c>
      <c r="E13173">
        <v>2</v>
      </c>
      <c r="F13173">
        <v>3</v>
      </c>
      <c r="G13173">
        <v>8.5920915942048606E-2</v>
      </c>
      <c r="H13173">
        <v>-0.27908502324628282</v>
      </c>
      <c r="I13173">
        <v>-0.46555724871761178</v>
      </c>
      <c r="J13173">
        <v>-0.30109568887728994</v>
      </c>
    </row>
    <row r="13174" spans="1:10" x14ac:dyDescent="0.2">
      <c r="A13174">
        <v>35260649</v>
      </c>
      <c r="B13174">
        <v>557</v>
      </c>
      <c r="C13174">
        <v>5</v>
      </c>
      <c r="D13174">
        <v>5</v>
      </c>
      <c r="E13174">
        <v>3</v>
      </c>
      <c r="F13174">
        <v>4</v>
      </c>
      <c r="G13174">
        <v>1.0919506995543873</v>
      </c>
      <c r="H13174">
        <v>1.0182555260970148</v>
      </c>
      <c r="I13174">
        <v>-0.26788182769693614</v>
      </c>
      <c r="J13174">
        <v>7.076316894950932E-3</v>
      </c>
    </row>
    <row r="13175" spans="1:10" x14ac:dyDescent="0.2">
      <c r="A13175">
        <v>35260650</v>
      </c>
      <c r="B13175">
        <v>462</v>
      </c>
      <c r="C13175">
        <v>4</v>
      </c>
      <c r="D13175">
        <v>4</v>
      </c>
      <c r="E13175">
        <v>2</v>
      </c>
      <c r="F13175">
        <v>3</v>
      </c>
      <c r="G13175">
        <v>6.1198344359584211E-2</v>
      </c>
      <c r="H13175">
        <v>0.53000057668508815</v>
      </c>
      <c r="I13175">
        <v>-0.69524028913519698</v>
      </c>
      <c r="J13175">
        <v>-0.13786124285068196</v>
      </c>
    </row>
    <row r="13176" spans="1:10" x14ac:dyDescent="0.2">
      <c r="A13176">
        <v>35260651</v>
      </c>
      <c r="B13176">
        <v>471</v>
      </c>
      <c r="C13176">
        <v>4</v>
      </c>
      <c r="D13176">
        <v>4</v>
      </c>
      <c r="E13176">
        <v>2</v>
      </c>
      <c r="F13176">
        <v>4</v>
      </c>
      <c r="G13176">
        <v>7.0044954273222937E-2</v>
      </c>
      <c r="H13176">
        <v>0.36541645307791504</v>
      </c>
      <c r="I13176">
        <v>-0.59246043856018127</v>
      </c>
      <c r="J13176">
        <v>6.7654344325475485E-2</v>
      </c>
    </row>
    <row r="13177" spans="1:10" x14ac:dyDescent="0.2">
      <c r="A13177">
        <v>35260652</v>
      </c>
      <c r="B13177">
        <v>642</v>
      </c>
      <c r="C13177">
        <v>4</v>
      </c>
      <c r="D13177">
        <v>3</v>
      </c>
      <c r="E13177">
        <v>5</v>
      </c>
      <c r="F13177">
        <v>2</v>
      </c>
      <c r="G13177">
        <v>0.64432519052182458</v>
      </c>
      <c r="H13177">
        <v>-0.19772629724106189</v>
      </c>
      <c r="I13177">
        <v>1.4506430844666536</v>
      </c>
      <c r="J13177">
        <v>-0.60994172870385777</v>
      </c>
    </row>
    <row r="13178" spans="1:10" x14ac:dyDescent="0.2">
      <c r="A13178">
        <v>35260653</v>
      </c>
      <c r="B13178">
        <v>1192</v>
      </c>
      <c r="C13178">
        <v>4</v>
      </c>
      <c r="D13178">
        <v>2</v>
      </c>
      <c r="E13178">
        <v>5</v>
      </c>
      <c r="F13178">
        <v>2</v>
      </c>
      <c r="G13178">
        <v>0.61511401828549306</v>
      </c>
      <c r="H13178">
        <v>-0.65361602386604911</v>
      </c>
      <c r="I13178">
        <v>1.5394222979894991</v>
      </c>
      <c r="J13178">
        <v>-0.50093141148673159</v>
      </c>
    </row>
    <row r="13179" spans="1:10" x14ac:dyDescent="0.2">
      <c r="A13179">
        <v>35260654</v>
      </c>
      <c r="B13179">
        <v>849</v>
      </c>
      <c r="C13179">
        <v>5</v>
      </c>
      <c r="D13179">
        <v>4</v>
      </c>
      <c r="E13179">
        <v>5</v>
      </c>
      <c r="F13179">
        <v>4</v>
      </c>
      <c r="G13179">
        <v>0.74483061227492375</v>
      </c>
      <c r="H13179">
        <v>0.1642993848917898</v>
      </c>
      <c r="I13179">
        <v>1.1886642023181309</v>
      </c>
      <c r="J13179">
        <v>6.8214451188740088E-2</v>
      </c>
    </row>
    <row r="13180" spans="1:10" x14ac:dyDescent="0.2">
      <c r="A13180">
        <v>35260655</v>
      </c>
      <c r="B13180">
        <v>449</v>
      </c>
      <c r="C13180">
        <v>3</v>
      </c>
      <c r="D13180">
        <v>1</v>
      </c>
      <c r="E13180">
        <v>5</v>
      </c>
      <c r="F13180">
        <v>2</v>
      </c>
      <c r="G13180">
        <v>-0.19729986397839286</v>
      </c>
      <c r="H13180">
        <v>-1.3177244467795679</v>
      </c>
      <c r="I13180">
        <v>1.2346015526924758</v>
      </c>
      <c r="J13180">
        <v>-0.50239805634476442</v>
      </c>
    </row>
    <row r="13181" spans="1:10" x14ac:dyDescent="0.2">
      <c r="A13181">
        <v>35260656</v>
      </c>
      <c r="B13181">
        <v>683</v>
      </c>
      <c r="C13181">
        <v>2</v>
      </c>
      <c r="D13181">
        <v>3</v>
      </c>
      <c r="E13181">
        <v>4</v>
      </c>
      <c r="F13181">
        <v>1</v>
      </c>
      <c r="G13181">
        <v>-0.56891466894930209</v>
      </c>
      <c r="H13181">
        <v>-0.29512671311204669</v>
      </c>
      <c r="I13181">
        <v>0.15174136908819108</v>
      </c>
      <c r="J13181">
        <v>-0.81068760555881048</v>
      </c>
    </row>
    <row r="13182" spans="1:10" x14ac:dyDescent="0.2">
      <c r="A13182">
        <v>35260657</v>
      </c>
      <c r="B13182">
        <v>457</v>
      </c>
      <c r="C13182">
        <v>4</v>
      </c>
      <c r="D13182">
        <v>1</v>
      </c>
      <c r="E13182">
        <v>5</v>
      </c>
      <c r="F13182">
        <v>3</v>
      </c>
      <c r="G13182">
        <v>6.8152667446948242E-2</v>
      </c>
      <c r="H13182">
        <v>-1.1809429365008384</v>
      </c>
      <c r="I13182">
        <v>1.5522824275420575</v>
      </c>
      <c r="J13182">
        <v>-0.13783486087486485</v>
      </c>
    </row>
    <row r="13183" spans="1:10" x14ac:dyDescent="0.2">
      <c r="A13183">
        <v>35260658</v>
      </c>
      <c r="B13183">
        <v>714</v>
      </c>
      <c r="C13183">
        <v>5</v>
      </c>
      <c r="D13183">
        <v>3</v>
      </c>
      <c r="E13183">
        <v>5</v>
      </c>
      <c r="F13183">
        <v>2</v>
      </c>
      <c r="G13183">
        <v>0.83580321597892049</v>
      </c>
      <c r="H13183">
        <v>-0.25057471327990261</v>
      </c>
      <c r="I13183">
        <v>1.8240648387290281</v>
      </c>
      <c r="J13183">
        <v>-0.50326537382365011</v>
      </c>
    </row>
    <row r="13184" spans="1:10" x14ac:dyDescent="0.2">
      <c r="A13184">
        <v>35260659</v>
      </c>
      <c r="B13184">
        <v>930</v>
      </c>
      <c r="C13184">
        <v>5</v>
      </c>
      <c r="D13184">
        <v>3</v>
      </c>
      <c r="E13184">
        <v>5</v>
      </c>
      <c r="F13184">
        <v>3</v>
      </c>
      <c r="G13184">
        <v>1.0794641360253767</v>
      </c>
      <c r="H13184">
        <v>-0.29676562780583127</v>
      </c>
      <c r="I13184">
        <v>1.3874681537931379</v>
      </c>
      <c r="J13184">
        <v>-0.29655614340071118</v>
      </c>
    </row>
    <row r="13185" spans="1:10" x14ac:dyDescent="0.2">
      <c r="A13185">
        <v>35260660</v>
      </c>
      <c r="B13185">
        <v>1419</v>
      </c>
      <c r="C13185">
        <v>3</v>
      </c>
      <c r="D13185">
        <v>2</v>
      </c>
      <c r="E13185">
        <v>4</v>
      </c>
      <c r="F13185">
        <v>2</v>
      </c>
      <c r="G13185">
        <v>-0.36169443011286595</v>
      </c>
      <c r="H13185">
        <v>-0.52984101988751342</v>
      </c>
      <c r="I13185">
        <v>0.12621894985296062</v>
      </c>
      <c r="J13185">
        <v>-0.43617517761429692</v>
      </c>
    </row>
    <row r="13186" spans="1:10" x14ac:dyDescent="0.2">
      <c r="A13186">
        <v>35260661</v>
      </c>
      <c r="B13186">
        <v>396</v>
      </c>
      <c r="C13186">
        <v>2</v>
      </c>
      <c r="D13186">
        <v>2</v>
      </c>
      <c r="E13186">
        <v>5</v>
      </c>
      <c r="F13186">
        <v>2</v>
      </c>
      <c r="G13186">
        <v>-0.52296457857834733</v>
      </c>
      <c r="H13186">
        <v>-0.63979203810777352</v>
      </c>
      <c r="I13186">
        <v>1.1241694376703166</v>
      </c>
      <c r="J13186">
        <v>-0.51487229150842162</v>
      </c>
    </row>
    <row r="13187" spans="1:10" x14ac:dyDescent="0.2">
      <c r="A13187">
        <v>35260665</v>
      </c>
      <c r="B13187">
        <v>516</v>
      </c>
      <c r="C13187">
        <v>4</v>
      </c>
      <c r="D13187">
        <v>4</v>
      </c>
      <c r="E13187">
        <v>5</v>
      </c>
      <c r="F13187">
        <v>1</v>
      </c>
      <c r="G13187">
        <v>0.19618618184417511</v>
      </c>
      <c r="H13187">
        <v>0.359604150090304</v>
      </c>
      <c r="I13187">
        <v>1.4641883096996533</v>
      </c>
      <c r="J13187">
        <v>-1.285613198295076</v>
      </c>
    </row>
    <row r="13188" spans="1:10" x14ac:dyDescent="0.2">
      <c r="A13188">
        <v>35260666</v>
      </c>
      <c r="B13188">
        <v>489</v>
      </c>
      <c r="C13188">
        <v>4</v>
      </c>
      <c r="D13188">
        <v>5</v>
      </c>
      <c r="E13188">
        <v>4</v>
      </c>
      <c r="F13188">
        <v>1</v>
      </c>
      <c r="G13188">
        <v>9.552456483276231E-2</v>
      </c>
      <c r="H13188">
        <v>0.93595047440657464</v>
      </c>
      <c r="I13188">
        <v>0.37286312614705552</v>
      </c>
      <c r="J13188">
        <v>-1.3789970339761277</v>
      </c>
    </row>
    <row r="13189" spans="1:10" x14ac:dyDescent="0.2">
      <c r="A13189">
        <v>35260667</v>
      </c>
      <c r="B13189">
        <v>434</v>
      </c>
      <c r="C13189">
        <v>4</v>
      </c>
      <c r="D13189">
        <v>5</v>
      </c>
      <c r="E13189">
        <v>3</v>
      </c>
      <c r="F13189">
        <v>1</v>
      </c>
      <c r="G13189">
        <v>0.17754856734500563</v>
      </c>
      <c r="H13189">
        <v>1.6189999926142415</v>
      </c>
      <c r="I13189">
        <v>-7.940749185893109E-2</v>
      </c>
      <c r="J13189">
        <v>-2.1398514186295978</v>
      </c>
    </row>
    <row r="13190" spans="1:10" x14ac:dyDescent="0.2">
      <c r="A13190">
        <v>35260668</v>
      </c>
      <c r="B13190">
        <v>486</v>
      </c>
      <c r="C13190">
        <v>4</v>
      </c>
      <c r="D13190">
        <v>5</v>
      </c>
      <c r="E13190">
        <v>5</v>
      </c>
      <c r="F13190">
        <v>1</v>
      </c>
      <c r="G13190">
        <v>0.12624813491149869</v>
      </c>
      <c r="H13190">
        <v>2.7687112289667426</v>
      </c>
      <c r="I13190">
        <v>0.89638812397171541</v>
      </c>
      <c r="J13190">
        <v>-1.3964244552264331</v>
      </c>
    </row>
    <row r="13191" spans="1:10" x14ac:dyDescent="0.2">
      <c r="A13191">
        <v>35260669</v>
      </c>
      <c r="B13191">
        <v>410</v>
      </c>
      <c r="C13191">
        <v>4</v>
      </c>
      <c r="D13191">
        <v>5</v>
      </c>
      <c r="E13191">
        <v>5</v>
      </c>
      <c r="F13191">
        <v>1</v>
      </c>
      <c r="G13191">
        <v>0.50979851919501196</v>
      </c>
      <c r="H13191">
        <v>2.9698352688956957</v>
      </c>
      <c r="I13191">
        <v>0.66183300615681917</v>
      </c>
      <c r="J13191">
        <v>-2.399329255341899</v>
      </c>
    </row>
    <row r="13192" spans="1:10" x14ac:dyDescent="0.2">
      <c r="A13192">
        <v>35260670</v>
      </c>
      <c r="B13192">
        <v>449</v>
      </c>
      <c r="C13192">
        <v>3</v>
      </c>
      <c r="D13192">
        <v>4</v>
      </c>
      <c r="E13192">
        <v>5</v>
      </c>
      <c r="F13192">
        <v>1</v>
      </c>
      <c r="G13192">
        <v>-0.18710349721968195</v>
      </c>
      <c r="H13192">
        <v>0.48214286645967497</v>
      </c>
      <c r="I13192">
        <v>1.2474136639960831</v>
      </c>
      <c r="J13192">
        <v>-1.2957129445750926</v>
      </c>
    </row>
    <row r="13193" spans="1:10" x14ac:dyDescent="0.2">
      <c r="A13193">
        <v>35260671</v>
      </c>
      <c r="B13193">
        <v>524</v>
      </c>
      <c r="C13193">
        <v>3</v>
      </c>
      <c r="D13193">
        <v>4</v>
      </c>
      <c r="E13193">
        <v>4</v>
      </c>
      <c r="F13193">
        <v>1</v>
      </c>
      <c r="G13193">
        <v>-0.23235140151615338</v>
      </c>
      <c r="H13193">
        <v>0.2758790420029093</v>
      </c>
      <c r="I13193">
        <v>9.5988592139598136E-2</v>
      </c>
      <c r="J13193">
        <v>-1.1748572208315071</v>
      </c>
    </row>
    <row r="13194" spans="1:10" x14ac:dyDescent="0.2">
      <c r="A13194">
        <v>35260675</v>
      </c>
      <c r="B13194">
        <v>541</v>
      </c>
      <c r="C13194">
        <v>4</v>
      </c>
      <c r="D13194">
        <v>3</v>
      </c>
      <c r="E13194">
        <v>4</v>
      </c>
      <c r="F13194">
        <v>1</v>
      </c>
      <c r="G13194">
        <v>0.27835824574465862</v>
      </c>
      <c r="H13194">
        <v>-0.38326374297506033</v>
      </c>
      <c r="I13194">
        <v>0.3768829729155686</v>
      </c>
      <c r="J13194">
        <v>-0.72432778176192603</v>
      </c>
    </row>
    <row r="13195" spans="1:10" x14ac:dyDescent="0.2">
      <c r="A13195">
        <v>35260676</v>
      </c>
      <c r="B13195">
        <v>677</v>
      </c>
      <c r="C13195">
        <v>3</v>
      </c>
      <c r="D13195">
        <v>3</v>
      </c>
      <c r="E13195">
        <v>5</v>
      </c>
      <c r="F13195">
        <v>2</v>
      </c>
      <c r="G13195">
        <v>-0.22915924328572326</v>
      </c>
      <c r="H13195">
        <v>-0.3154752019359367</v>
      </c>
      <c r="I13195">
        <v>0.71043540725125753</v>
      </c>
      <c r="J13195">
        <v>-0.62335349981969779</v>
      </c>
    </row>
    <row r="13196" spans="1:10" x14ac:dyDescent="0.2">
      <c r="A13196">
        <v>35260677</v>
      </c>
      <c r="B13196">
        <v>430</v>
      </c>
      <c r="C13196">
        <v>4</v>
      </c>
      <c r="D13196">
        <v>3</v>
      </c>
      <c r="E13196">
        <v>5</v>
      </c>
      <c r="F13196">
        <v>2</v>
      </c>
      <c r="G13196">
        <v>0.21697031526453339</v>
      </c>
      <c r="H13196">
        <v>-0.11297882194212092</v>
      </c>
      <c r="I13196">
        <v>1.1906969557177594</v>
      </c>
      <c r="J13196">
        <v>-0.516490282409239</v>
      </c>
    </row>
    <row r="13197" spans="1:10" x14ac:dyDescent="0.2">
      <c r="A13197">
        <v>35260678</v>
      </c>
      <c r="B13197">
        <v>418</v>
      </c>
      <c r="C13197">
        <v>5</v>
      </c>
      <c r="D13197">
        <v>4</v>
      </c>
      <c r="E13197">
        <v>5</v>
      </c>
      <c r="F13197">
        <v>2</v>
      </c>
      <c r="G13197">
        <v>0.76309936736101958</v>
      </c>
      <c r="H13197">
        <v>0.34340557736370947</v>
      </c>
      <c r="I13197">
        <v>0.72202773559967159</v>
      </c>
      <c r="J13197">
        <v>-0.60564285967010068</v>
      </c>
    </row>
    <row r="13198" spans="1:10" x14ac:dyDescent="0.2">
      <c r="A13198">
        <v>35260679</v>
      </c>
      <c r="B13198">
        <v>496</v>
      </c>
      <c r="C13198">
        <v>4</v>
      </c>
      <c r="D13198">
        <v>4</v>
      </c>
      <c r="E13198">
        <v>5</v>
      </c>
      <c r="F13198">
        <v>1</v>
      </c>
      <c r="G13198">
        <v>9.9531149747064632E-2</v>
      </c>
      <c r="H13198">
        <v>0.30238388457405518</v>
      </c>
      <c r="I13198">
        <v>1.0418124821274573</v>
      </c>
      <c r="J13198">
        <v>-0.81037100305316345</v>
      </c>
    </row>
    <row r="13199" spans="1:10" x14ac:dyDescent="0.2">
      <c r="A13199">
        <v>35260680</v>
      </c>
      <c r="B13199">
        <v>777</v>
      </c>
      <c r="C13199">
        <v>4</v>
      </c>
      <c r="D13199">
        <v>4</v>
      </c>
      <c r="E13199">
        <v>5</v>
      </c>
      <c r="F13199">
        <v>2</v>
      </c>
      <c r="G13199">
        <v>0.46958376803018242</v>
      </c>
      <c r="H13199">
        <v>0.4470014033319536</v>
      </c>
      <c r="I13199">
        <v>1.1814560943285177</v>
      </c>
      <c r="J13199">
        <v>-0.6190407762561847</v>
      </c>
    </row>
    <row r="13200" spans="1:10" x14ac:dyDescent="0.2">
      <c r="A13200">
        <v>35260681</v>
      </c>
      <c r="B13200">
        <v>476</v>
      </c>
      <c r="C13200">
        <v>4</v>
      </c>
      <c r="D13200">
        <v>5</v>
      </c>
      <c r="E13200">
        <v>4</v>
      </c>
      <c r="F13200">
        <v>1</v>
      </c>
      <c r="G13200">
        <v>0.26391155436924468</v>
      </c>
      <c r="H13200">
        <v>0.71292580265112726</v>
      </c>
      <c r="I13200">
        <v>0.26367054341485618</v>
      </c>
      <c r="J13200">
        <v>-0.77259134539671359</v>
      </c>
    </row>
    <row r="13201" spans="1:10" x14ac:dyDescent="0.2">
      <c r="A13201">
        <v>35260682</v>
      </c>
      <c r="B13201">
        <v>610</v>
      </c>
      <c r="C13201">
        <v>4</v>
      </c>
      <c r="D13201">
        <v>5</v>
      </c>
      <c r="E13201">
        <v>4</v>
      </c>
      <c r="F13201">
        <v>1</v>
      </c>
      <c r="G13201">
        <v>0.50787450490171804</v>
      </c>
      <c r="H13201">
        <v>0.69977806391231789</v>
      </c>
      <c r="I13201">
        <v>0.26212533329721754</v>
      </c>
      <c r="J13201">
        <v>-0.7747886549263393</v>
      </c>
    </row>
    <row r="13202" spans="1:10" x14ac:dyDescent="0.2">
      <c r="A13202">
        <v>35260683</v>
      </c>
      <c r="B13202">
        <v>565</v>
      </c>
      <c r="C13202">
        <v>4</v>
      </c>
      <c r="D13202">
        <v>4</v>
      </c>
      <c r="E13202">
        <v>4</v>
      </c>
      <c r="F13202">
        <v>1</v>
      </c>
      <c r="G13202">
        <v>0.63636282606350125</v>
      </c>
      <c r="H13202">
        <v>0.19489986731402603</v>
      </c>
      <c r="I13202">
        <v>0.21082078645561106</v>
      </c>
      <c r="J13202">
        <v>-0.80761372997894965</v>
      </c>
    </row>
    <row r="13203" spans="1:10" x14ac:dyDescent="0.2">
      <c r="A13203">
        <v>35260684</v>
      </c>
      <c r="B13203">
        <v>381</v>
      </c>
      <c r="C13203">
        <v>4</v>
      </c>
      <c r="D13203">
        <v>5</v>
      </c>
      <c r="E13203">
        <v>4</v>
      </c>
      <c r="F13203">
        <v>1</v>
      </c>
      <c r="G13203">
        <v>0.6575970948672567</v>
      </c>
      <c r="H13203">
        <v>0.81573698531165451</v>
      </c>
      <c r="I13203">
        <v>0.28424769740070066</v>
      </c>
      <c r="J13203">
        <v>-0.77536613355752149</v>
      </c>
    </row>
    <row r="13204" spans="1:10" x14ac:dyDescent="0.2">
      <c r="A13204">
        <v>35260685</v>
      </c>
      <c r="B13204">
        <v>459</v>
      </c>
      <c r="C13204">
        <v>4</v>
      </c>
      <c r="D13204">
        <v>5</v>
      </c>
      <c r="E13204">
        <v>4</v>
      </c>
      <c r="F13204">
        <v>2</v>
      </c>
      <c r="G13204">
        <v>0.18946940814698743</v>
      </c>
      <c r="H13204">
        <v>1.3285020593292414</v>
      </c>
      <c r="I13204">
        <v>0.13087873421054871</v>
      </c>
      <c r="J13204">
        <v>-0.61285292934923685</v>
      </c>
    </row>
    <row r="13205" spans="1:10" x14ac:dyDescent="0.2">
      <c r="A13205">
        <v>35260686</v>
      </c>
      <c r="B13205">
        <v>815</v>
      </c>
      <c r="C13205">
        <v>3</v>
      </c>
      <c r="D13205">
        <v>3</v>
      </c>
      <c r="E13205">
        <v>5</v>
      </c>
      <c r="F13205">
        <v>1</v>
      </c>
      <c r="G13205">
        <v>-0.18247494582471241</v>
      </c>
      <c r="H13205">
        <v>-0.11826923943825755</v>
      </c>
      <c r="I13205">
        <v>0.66808793508304221</v>
      </c>
      <c r="J13205">
        <v>-0.72335137078748502</v>
      </c>
    </row>
    <row r="13206" spans="1:10" x14ac:dyDescent="0.2">
      <c r="A13206">
        <v>35260687</v>
      </c>
      <c r="B13206">
        <v>658</v>
      </c>
      <c r="C13206">
        <v>2</v>
      </c>
      <c r="D13206">
        <v>4</v>
      </c>
      <c r="E13206">
        <v>4</v>
      </c>
      <c r="F13206">
        <v>1</v>
      </c>
      <c r="G13206">
        <v>-0.58074282521592746</v>
      </c>
      <c r="H13206">
        <v>0.20913245908759381</v>
      </c>
      <c r="I13206">
        <v>0.2107555122818513</v>
      </c>
      <c r="J13206">
        <v>-1.0574339264565364</v>
      </c>
    </row>
    <row r="13207" spans="1:10" x14ac:dyDescent="0.2">
      <c r="A13207">
        <v>35260688</v>
      </c>
      <c r="B13207">
        <v>772</v>
      </c>
      <c r="C13207">
        <v>3</v>
      </c>
      <c r="D13207">
        <v>3</v>
      </c>
      <c r="E13207">
        <v>5</v>
      </c>
      <c r="F13207">
        <v>1</v>
      </c>
      <c r="G13207">
        <v>-0.35467023092786915</v>
      </c>
      <c r="H13207">
        <v>-0.35091097130623466</v>
      </c>
      <c r="I13207">
        <v>0.57155850501242567</v>
      </c>
      <c r="J13207">
        <v>-0.74816938149315326</v>
      </c>
    </row>
    <row r="13208" spans="1:10" x14ac:dyDescent="0.2">
      <c r="A13208">
        <v>35260689</v>
      </c>
      <c r="B13208">
        <v>523</v>
      </c>
      <c r="C13208">
        <v>4</v>
      </c>
      <c r="D13208">
        <v>3</v>
      </c>
      <c r="E13208">
        <v>4</v>
      </c>
      <c r="F13208">
        <v>1</v>
      </c>
      <c r="G13208">
        <v>0.23480392020853008</v>
      </c>
      <c r="H13208">
        <v>-0.25867606596493226</v>
      </c>
      <c r="I13208">
        <v>0.26593245926953663</v>
      </c>
      <c r="J13208">
        <v>-0.79738745498919084</v>
      </c>
    </row>
    <row r="13209" spans="1:10" x14ac:dyDescent="0.2">
      <c r="A13209">
        <v>35260690</v>
      </c>
      <c r="B13209">
        <v>524</v>
      </c>
      <c r="C13209">
        <v>3</v>
      </c>
      <c r="D13209">
        <v>3</v>
      </c>
      <c r="E13209">
        <v>5</v>
      </c>
      <c r="F13209">
        <v>2</v>
      </c>
      <c r="G13209">
        <v>-0.29213647499449391</v>
      </c>
      <c r="H13209">
        <v>-0.26847314437213954</v>
      </c>
      <c r="I13209">
        <v>0.70433259744760279</v>
      </c>
      <c r="J13209">
        <v>-0.69928644823456265</v>
      </c>
    </row>
    <row r="13210" spans="1:10" x14ac:dyDescent="0.2">
      <c r="A13210">
        <v>35260695</v>
      </c>
      <c r="B13210">
        <v>516</v>
      </c>
      <c r="C13210">
        <v>1</v>
      </c>
      <c r="D13210">
        <v>5</v>
      </c>
      <c r="E13210">
        <v>5</v>
      </c>
      <c r="F13210">
        <v>1</v>
      </c>
      <c r="G13210">
        <v>-0.92728565762509907</v>
      </c>
      <c r="H13210">
        <v>0.64463483284613476</v>
      </c>
      <c r="I13210">
        <v>0.96412877409365838</v>
      </c>
      <c r="J13210">
        <v>-1.0633121045230256</v>
      </c>
    </row>
    <row r="13211" spans="1:10" x14ac:dyDescent="0.2">
      <c r="A13211">
        <v>35260696</v>
      </c>
      <c r="B13211">
        <v>771</v>
      </c>
      <c r="C13211">
        <v>3</v>
      </c>
      <c r="D13211">
        <v>4</v>
      </c>
      <c r="E13211">
        <v>5</v>
      </c>
      <c r="F13211">
        <v>1</v>
      </c>
      <c r="G13211">
        <v>-0.12000543289450824</v>
      </c>
      <c r="H13211">
        <v>0.3621762066740134</v>
      </c>
      <c r="I13211">
        <v>1.3559452570321451</v>
      </c>
      <c r="J13211">
        <v>-1.1454201248927687</v>
      </c>
    </row>
    <row r="13212" spans="1:10" x14ac:dyDescent="0.2">
      <c r="A13212">
        <v>35260697</v>
      </c>
      <c r="B13212">
        <v>500</v>
      </c>
      <c r="C13212">
        <v>3</v>
      </c>
      <c r="D13212">
        <v>5</v>
      </c>
      <c r="E13212">
        <v>5</v>
      </c>
      <c r="F13212">
        <v>1</v>
      </c>
      <c r="G13212">
        <v>-9.7768566235521603E-2</v>
      </c>
      <c r="H13212">
        <v>2.2849115929331663</v>
      </c>
      <c r="I13212">
        <v>0.62934915707782113</v>
      </c>
      <c r="J13212">
        <v>-1.5568993945165079</v>
      </c>
    </row>
    <row r="13213" spans="1:10" x14ac:dyDescent="0.2">
      <c r="A13213">
        <v>35260698</v>
      </c>
      <c r="B13213">
        <v>524</v>
      </c>
      <c r="C13213">
        <v>3</v>
      </c>
      <c r="D13213">
        <v>2</v>
      </c>
      <c r="E13213">
        <v>4</v>
      </c>
      <c r="F13213">
        <v>2</v>
      </c>
      <c r="G13213">
        <v>-0.28795771910174428</v>
      </c>
      <c r="H13213">
        <v>-0.74305758095886398</v>
      </c>
      <c r="I13213">
        <v>0.39753025306227591</v>
      </c>
      <c r="J13213">
        <v>-0.54632728633907812</v>
      </c>
    </row>
    <row r="13214" spans="1:10" x14ac:dyDescent="0.2">
      <c r="A13214">
        <v>35260701</v>
      </c>
      <c r="B13214">
        <v>740</v>
      </c>
      <c r="C13214">
        <v>4</v>
      </c>
      <c r="D13214">
        <v>5</v>
      </c>
      <c r="E13214">
        <v>5</v>
      </c>
      <c r="F13214">
        <v>4</v>
      </c>
      <c r="G13214">
        <v>0.42836879970579878</v>
      </c>
      <c r="H13214">
        <v>1.2290282581260175</v>
      </c>
      <c r="I13214">
        <v>1.7364644769711339</v>
      </c>
      <c r="J13214">
        <v>8.3530068626129217E-2</v>
      </c>
    </row>
    <row r="13215" spans="1:10" x14ac:dyDescent="0.2">
      <c r="A13215">
        <v>35260702</v>
      </c>
      <c r="B13215">
        <v>1314</v>
      </c>
      <c r="C13215">
        <v>4</v>
      </c>
      <c r="D13215">
        <v>4</v>
      </c>
      <c r="E13215">
        <v>4</v>
      </c>
      <c r="F13215">
        <v>4</v>
      </c>
      <c r="G13215">
        <v>5.24713654553439E-2</v>
      </c>
      <c r="H13215">
        <v>0.29642492197267167</v>
      </c>
      <c r="I13215">
        <v>0.3795831115639236</v>
      </c>
      <c r="J13215">
        <v>1.1987022667686704E-2</v>
      </c>
    </row>
    <row r="13216" spans="1:10" x14ac:dyDescent="0.2">
      <c r="A13216">
        <v>35260704</v>
      </c>
      <c r="B13216">
        <v>533</v>
      </c>
      <c r="C13216">
        <v>4</v>
      </c>
      <c r="D13216">
        <v>4</v>
      </c>
      <c r="E13216">
        <v>4</v>
      </c>
      <c r="F13216">
        <v>1</v>
      </c>
      <c r="G13216">
        <v>0.23742107469083079</v>
      </c>
      <c r="H13216">
        <v>0.3737048814290535</v>
      </c>
      <c r="I13216">
        <v>0.14163236870883095</v>
      </c>
      <c r="J13216">
        <v>-0.86843113128632254</v>
      </c>
    </row>
    <row r="13217" spans="1:10" x14ac:dyDescent="0.2">
      <c r="A13217">
        <v>35260706</v>
      </c>
      <c r="B13217">
        <v>552</v>
      </c>
      <c r="C13217">
        <v>3</v>
      </c>
      <c r="D13217">
        <v>4</v>
      </c>
      <c r="E13217">
        <v>3</v>
      </c>
      <c r="F13217">
        <v>1</v>
      </c>
      <c r="G13217">
        <v>-0.15980210176196891</v>
      </c>
      <c r="H13217">
        <v>0.28788018819492261</v>
      </c>
      <c r="I13217">
        <v>-0.2646926828637246</v>
      </c>
      <c r="J13217">
        <v>-0.94266653341631002</v>
      </c>
    </row>
    <row r="13218" spans="1:10" x14ac:dyDescent="0.2">
      <c r="A13218">
        <v>35260707</v>
      </c>
      <c r="B13218">
        <v>527</v>
      </c>
      <c r="C13218">
        <v>2</v>
      </c>
      <c r="D13218">
        <v>4</v>
      </c>
      <c r="E13218">
        <v>3</v>
      </c>
      <c r="F13218">
        <v>2</v>
      </c>
      <c r="G13218">
        <v>-0.49105079888241038</v>
      </c>
      <c r="H13218">
        <v>2.2083644758706666E-2</v>
      </c>
      <c r="I13218">
        <v>-9.4490089504306041E-2</v>
      </c>
      <c r="J13218">
        <v>-0.69010642192136262</v>
      </c>
    </row>
    <row r="13219" spans="1:10" x14ac:dyDescent="0.2">
      <c r="A13219">
        <v>35260708</v>
      </c>
      <c r="B13219">
        <v>587</v>
      </c>
      <c r="C13219">
        <v>2</v>
      </c>
      <c r="D13219">
        <v>3</v>
      </c>
      <c r="E13219">
        <v>3</v>
      </c>
      <c r="F13219">
        <v>3</v>
      </c>
      <c r="G13219">
        <v>-0.44799199985262095</v>
      </c>
      <c r="H13219">
        <v>-0.31200722046125595</v>
      </c>
      <c r="I13219">
        <v>-0.14355690361309864</v>
      </c>
      <c r="J13219">
        <v>-0.37498013449781431</v>
      </c>
    </row>
    <row r="13220" spans="1:10" x14ac:dyDescent="0.2">
      <c r="A13220">
        <v>35260709</v>
      </c>
      <c r="B13220">
        <v>609</v>
      </c>
      <c r="C13220">
        <v>3</v>
      </c>
      <c r="D13220">
        <v>3</v>
      </c>
      <c r="E13220">
        <v>5</v>
      </c>
      <c r="F13220">
        <v>2</v>
      </c>
      <c r="G13220">
        <v>-0.33518887750724802</v>
      </c>
      <c r="H13220">
        <v>-0.26594958174714872</v>
      </c>
      <c r="I13220">
        <v>0.74045639702600907</v>
      </c>
      <c r="J13220">
        <v>-0.5396062117227689</v>
      </c>
    </row>
    <row r="13221" spans="1:10" x14ac:dyDescent="0.2">
      <c r="A13221">
        <v>35260710</v>
      </c>
      <c r="B13221">
        <v>497</v>
      </c>
      <c r="C13221">
        <v>3</v>
      </c>
      <c r="D13221">
        <v>3</v>
      </c>
      <c r="E13221">
        <v>5</v>
      </c>
      <c r="F13221">
        <v>3</v>
      </c>
      <c r="G13221">
        <v>-0.25215070166517284</v>
      </c>
      <c r="H13221">
        <v>-0.30936846815328678</v>
      </c>
      <c r="I13221">
        <v>0.59252345151802188</v>
      </c>
      <c r="J13221">
        <v>-0.34297593048488956</v>
      </c>
    </row>
    <row r="13222" spans="1:10" x14ac:dyDescent="0.2">
      <c r="A13222">
        <v>35260711</v>
      </c>
      <c r="B13222">
        <v>436</v>
      </c>
      <c r="C13222">
        <v>3</v>
      </c>
      <c r="D13222">
        <v>3</v>
      </c>
      <c r="E13222">
        <v>5</v>
      </c>
      <c r="F13222">
        <v>1</v>
      </c>
      <c r="G13222">
        <v>-0.20646582532392815</v>
      </c>
      <c r="H13222">
        <v>-0.35629106779577013</v>
      </c>
      <c r="I13222">
        <v>0.66544097184212203</v>
      </c>
      <c r="J13222">
        <v>-0.95686851705953824</v>
      </c>
    </row>
    <row r="13223" spans="1:10" x14ac:dyDescent="0.2">
      <c r="A13223">
        <v>35260712</v>
      </c>
      <c r="B13223">
        <v>805</v>
      </c>
      <c r="C13223">
        <v>4</v>
      </c>
      <c r="D13223">
        <v>5</v>
      </c>
      <c r="E13223">
        <v>5</v>
      </c>
      <c r="F13223">
        <v>2</v>
      </c>
      <c r="G13223">
        <v>0.26724599000860394</v>
      </c>
      <c r="H13223">
        <v>0.85132530667314721</v>
      </c>
      <c r="I13223">
        <v>1.0476834672485669</v>
      </c>
      <c r="J13223">
        <v>-0.49849158276314348</v>
      </c>
    </row>
    <row r="13224" spans="1:10" x14ac:dyDescent="0.2">
      <c r="A13224">
        <v>35260713</v>
      </c>
      <c r="B13224">
        <v>516</v>
      </c>
      <c r="C13224">
        <v>3</v>
      </c>
      <c r="D13224">
        <v>4</v>
      </c>
      <c r="E13224">
        <v>5</v>
      </c>
      <c r="F13224">
        <v>2</v>
      </c>
      <c r="G13224">
        <v>-0.23498619511660163</v>
      </c>
      <c r="H13224">
        <v>0.37511164481833625</v>
      </c>
      <c r="I13224">
        <v>0.8954770245453868</v>
      </c>
      <c r="J13224">
        <v>-0.5433184291013311</v>
      </c>
    </row>
    <row r="13225" spans="1:10" x14ac:dyDescent="0.2">
      <c r="A13225">
        <v>35260714</v>
      </c>
      <c r="B13225">
        <v>482</v>
      </c>
      <c r="C13225">
        <v>4</v>
      </c>
      <c r="D13225">
        <v>5</v>
      </c>
      <c r="E13225">
        <v>5</v>
      </c>
      <c r="F13225">
        <v>1</v>
      </c>
      <c r="G13225">
        <v>0.48083096947146298</v>
      </c>
      <c r="H13225">
        <v>0.63312218865907188</v>
      </c>
      <c r="I13225">
        <v>0.86104921794102074</v>
      </c>
      <c r="J13225">
        <v>-0.89049359961788499</v>
      </c>
    </row>
    <row r="13226" spans="1:10" x14ac:dyDescent="0.2">
      <c r="A13226">
        <v>35260715</v>
      </c>
      <c r="B13226">
        <v>581</v>
      </c>
      <c r="C13226">
        <v>5</v>
      </c>
      <c r="D13226">
        <v>5</v>
      </c>
      <c r="E13226">
        <v>5</v>
      </c>
      <c r="F13226">
        <v>3</v>
      </c>
      <c r="G13226">
        <v>1.2749250572835682</v>
      </c>
      <c r="H13226">
        <v>1.6208015524719972</v>
      </c>
      <c r="I13226">
        <v>0.81492485036669959</v>
      </c>
      <c r="J13226">
        <v>-0.38172860644571904</v>
      </c>
    </row>
    <row r="13227" spans="1:10" x14ac:dyDescent="0.2">
      <c r="A13227">
        <v>35260716</v>
      </c>
      <c r="B13227">
        <v>521</v>
      </c>
      <c r="C13227">
        <v>5</v>
      </c>
      <c r="D13227">
        <v>5</v>
      </c>
      <c r="E13227">
        <v>5</v>
      </c>
      <c r="F13227">
        <v>4</v>
      </c>
      <c r="G13227">
        <v>0.74971799738351641</v>
      </c>
      <c r="H13227">
        <v>1.8162739456087749</v>
      </c>
      <c r="I13227">
        <v>1.1364042016745759</v>
      </c>
      <c r="J13227">
        <v>0.18373846087713591</v>
      </c>
    </row>
    <row r="13228" spans="1:10" x14ac:dyDescent="0.2">
      <c r="A13228">
        <v>35260717</v>
      </c>
      <c r="B13228">
        <v>480</v>
      </c>
      <c r="C13228">
        <v>4</v>
      </c>
      <c r="D13228">
        <v>5</v>
      </c>
      <c r="E13228">
        <v>4</v>
      </c>
      <c r="F13228">
        <v>1</v>
      </c>
      <c r="G13228">
        <v>0.15474267977570824</v>
      </c>
      <c r="H13228">
        <v>1.2479769798199833</v>
      </c>
      <c r="I13228">
        <v>6.6174223744724162E-2</v>
      </c>
      <c r="J13228">
        <v>-0.82432351178982777</v>
      </c>
    </row>
    <row r="13229" spans="1:10" x14ac:dyDescent="0.2">
      <c r="A13229">
        <v>35260718</v>
      </c>
      <c r="B13229">
        <v>486</v>
      </c>
      <c r="C13229">
        <v>5</v>
      </c>
      <c r="D13229">
        <v>5</v>
      </c>
      <c r="E13229">
        <v>4</v>
      </c>
      <c r="F13229">
        <v>2</v>
      </c>
      <c r="G13229">
        <v>0.83970903335408087</v>
      </c>
      <c r="H13229">
        <v>0.95422640663046987</v>
      </c>
      <c r="I13229">
        <v>0.24991204710359854</v>
      </c>
      <c r="J13229">
        <v>-0.55342294464533792</v>
      </c>
    </row>
    <row r="13230" spans="1:10" x14ac:dyDescent="0.2">
      <c r="A13230">
        <v>35260719</v>
      </c>
      <c r="B13230">
        <v>606</v>
      </c>
      <c r="C13230">
        <v>5</v>
      </c>
      <c r="D13230">
        <v>5</v>
      </c>
      <c r="E13230">
        <v>5</v>
      </c>
      <c r="F13230">
        <v>3</v>
      </c>
      <c r="G13230">
        <v>1.1278738073666155</v>
      </c>
      <c r="H13230">
        <v>1.0691286243915024</v>
      </c>
      <c r="I13230">
        <v>0.97168915327809136</v>
      </c>
      <c r="J13230">
        <v>-0.34120170264674216</v>
      </c>
    </row>
    <row r="13231" spans="1:10" x14ac:dyDescent="0.2">
      <c r="A13231">
        <v>35260720</v>
      </c>
      <c r="B13231">
        <v>508</v>
      </c>
      <c r="C13231">
        <v>5</v>
      </c>
      <c r="D13231">
        <v>5</v>
      </c>
      <c r="E13231">
        <v>4</v>
      </c>
      <c r="F13231">
        <v>4</v>
      </c>
      <c r="G13231">
        <v>0.67111937793163134</v>
      </c>
      <c r="H13231">
        <v>1.1538576197086505</v>
      </c>
      <c r="I13231">
        <v>0.14777479479425393</v>
      </c>
      <c r="J13231">
        <v>-4.6010487452593701E-2</v>
      </c>
    </row>
    <row r="13232" spans="1:10" x14ac:dyDescent="0.2">
      <c r="A13232">
        <v>35260721</v>
      </c>
      <c r="B13232">
        <v>565</v>
      </c>
      <c r="C13232">
        <v>4</v>
      </c>
      <c r="D13232">
        <v>5</v>
      </c>
      <c r="E13232">
        <v>4</v>
      </c>
      <c r="F13232">
        <v>2</v>
      </c>
      <c r="G13232">
        <v>4.8140141677903842E-2</v>
      </c>
      <c r="H13232">
        <v>0.84292698296178625</v>
      </c>
      <c r="I13232">
        <v>0.13313628599071747</v>
      </c>
      <c r="J13232">
        <v>-0.55510853680762473</v>
      </c>
    </row>
    <row r="13233" spans="1:10" x14ac:dyDescent="0.2">
      <c r="A13233">
        <v>35260722</v>
      </c>
      <c r="B13233">
        <v>471</v>
      </c>
      <c r="C13233">
        <v>3</v>
      </c>
      <c r="D13233">
        <v>4</v>
      </c>
      <c r="E13233">
        <v>3</v>
      </c>
      <c r="F13233">
        <v>2</v>
      </c>
      <c r="G13233">
        <v>-0.36346990909565069</v>
      </c>
      <c r="H13233">
        <v>0.12017285720924523</v>
      </c>
      <c r="I13233">
        <v>-0.14111676825950398</v>
      </c>
      <c r="J13233">
        <v>-0.66883692813263618</v>
      </c>
    </row>
    <row r="13234" spans="1:10" x14ac:dyDescent="0.2">
      <c r="A13234">
        <v>35260723</v>
      </c>
      <c r="B13234">
        <v>475</v>
      </c>
      <c r="C13234">
        <v>3</v>
      </c>
      <c r="D13234">
        <v>5</v>
      </c>
      <c r="E13234">
        <v>4</v>
      </c>
      <c r="F13234">
        <v>2</v>
      </c>
      <c r="G13234">
        <v>-0.20035974323731909</v>
      </c>
      <c r="H13234">
        <v>1.2278769410932815</v>
      </c>
      <c r="I13234">
        <v>0.32208195583021892</v>
      </c>
      <c r="J13234">
        <v>-0.66486349878096551</v>
      </c>
    </row>
    <row r="13235" spans="1:10" x14ac:dyDescent="0.2">
      <c r="A13235">
        <v>35260724</v>
      </c>
      <c r="B13235">
        <v>567</v>
      </c>
      <c r="C13235">
        <v>3</v>
      </c>
      <c r="D13235">
        <v>5</v>
      </c>
      <c r="E13235">
        <v>4</v>
      </c>
      <c r="F13235">
        <v>2</v>
      </c>
      <c r="G13235">
        <v>-0.39919834118168385</v>
      </c>
      <c r="H13235">
        <v>0.86448481979032654</v>
      </c>
      <c r="I13235">
        <v>0.4799523602393565</v>
      </c>
      <c r="J13235">
        <v>-0.60303066040466857</v>
      </c>
    </row>
    <row r="13236" spans="1:10" x14ac:dyDescent="0.2">
      <c r="A13236">
        <v>35260728</v>
      </c>
      <c r="B13236">
        <v>562</v>
      </c>
      <c r="C13236">
        <v>5</v>
      </c>
      <c r="D13236">
        <v>3</v>
      </c>
      <c r="E13236">
        <v>5</v>
      </c>
      <c r="F13236">
        <v>2</v>
      </c>
      <c r="G13236">
        <v>1.0695976260923452</v>
      </c>
      <c r="H13236">
        <v>-0.17463282908705316</v>
      </c>
      <c r="I13236">
        <v>2.179999430882158</v>
      </c>
      <c r="J13236">
        <v>-0.60319618826067956</v>
      </c>
    </row>
    <row r="13237" spans="1:10" x14ac:dyDescent="0.2">
      <c r="A13237">
        <v>35260729</v>
      </c>
      <c r="B13237">
        <v>417</v>
      </c>
      <c r="C13237">
        <v>3</v>
      </c>
      <c r="D13237">
        <v>4</v>
      </c>
      <c r="E13237">
        <v>2</v>
      </c>
      <c r="F13237">
        <v>3</v>
      </c>
      <c r="G13237">
        <v>-8.8226839828371845E-2</v>
      </c>
      <c r="H13237">
        <v>0.53299486886818381</v>
      </c>
      <c r="I13237">
        <v>-0.3725336215086219</v>
      </c>
      <c r="J13237">
        <v>-0.1311793583905978</v>
      </c>
    </row>
    <row r="13238" spans="1:10" x14ac:dyDescent="0.2">
      <c r="A13238">
        <v>35260730</v>
      </c>
      <c r="B13238">
        <v>414</v>
      </c>
      <c r="C13238">
        <v>4</v>
      </c>
      <c r="D13238">
        <v>3</v>
      </c>
      <c r="E13238">
        <v>4</v>
      </c>
      <c r="F13238">
        <v>2</v>
      </c>
      <c r="G13238">
        <v>0.28331805237632518</v>
      </c>
      <c r="H13238">
        <v>-0.19064296894123056</v>
      </c>
      <c r="I13238">
        <v>0.27378880343952255</v>
      </c>
      <c r="J13238">
        <v>-0.61457073791282357</v>
      </c>
    </row>
    <row r="13239" spans="1:10" x14ac:dyDescent="0.2">
      <c r="A13239">
        <v>35260731</v>
      </c>
      <c r="B13239">
        <v>280</v>
      </c>
      <c r="C13239">
        <v>5</v>
      </c>
      <c r="D13239">
        <v>2</v>
      </c>
      <c r="E13239">
        <v>5</v>
      </c>
      <c r="F13239">
        <v>1</v>
      </c>
      <c r="G13239">
        <v>0.73098121433304475</v>
      </c>
      <c r="H13239">
        <v>-0.57882520736000631</v>
      </c>
      <c r="I13239">
        <v>1.7319484082216179</v>
      </c>
      <c r="J13239">
        <v>-0.83358274337659721</v>
      </c>
    </row>
    <row r="13240" spans="1:10" x14ac:dyDescent="0.2">
      <c r="A13240">
        <v>35260732</v>
      </c>
      <c r="B13240">
        <v>468</v>
      </c>
      <c r="C13240">
        <v>5</v>
      </c>
      <c r="D13240">
        <v>4</v>
      </c>
      <c r="E13240">
        <v>4</v>
      </c>
      <c r="F13240">
        <v>3</v>
      </c>
      <c r="G13240">
        <v>1.6559271364193082</v>
      </c>
      <c r="H13240">
        <v>0.56599244066656174</v>
      </c>
      <c r="I13240">
        <v>0.25632484329831723</v>
      </c>
      <c r="J13240">
        <v>-0.13756942232048006</v>
      </c>
    </row>
    <row r="13241" spans="1:10" x14ac:dyDescent="0.2">
      <c r="A13241">
        <v>35260734</v>
      </c>
      <c r="B13241">
        <v>1539</v>
      </c>
      <c r="C13241">
        <v>4</v>
      </c>
      <c r="D13241">
        <v>1</v>
      </c>
      <c r="E13241">
        <v>5</v>
      </c>
      <c r="F13241">
        <v>2</v>
      </c>
      <c r="G13241">
        <v>0.20824863745923766</v>
      </c>
      <c r="H13241">
        <v>-0.92377047700030435</v>
      </c>
      <c r="I13241">
        <v>1.0897781678428782</v>
      </c>
      <c r="J13241">
        <v>-0.45655538265068935</v>
      </c>
    </row>
    <row r="13242" spans="1:10" x14ac:dyDescent="0.2">
      <c r="A13242">
        <v>35260736</v>
      </c>
      <c r="B13242">
        <v>1200</v>
      </c>
      <c r="C13242">
        <v>4</v>
      </c>
      <c r="D13242">
        <v>1</v>
      </c>
      <c r="E13242">
        <v>3</v>
      </c>
      <c r="F13242">
        <v>3</v>
      </c>
      <c r="G13242">
        <v>0.35823820473602386</v>
      </c>
      <c r="H13242">
        <v>-0.86589443699378654</v>
      </c>
      <c r="I13242">
        <v>2.9924656123684973E-2</v>
      </c>
      <c r="J13242">
        <v>-0.38068068690749646</v>
      </c>
    </row>
    <row r="13243" spans="1:10" x14ac:dyDescent="0.2">
      <c r="A13243">
        <v>35260737</v>
      </c>
      <c r="B13243">
        <v>1324</v>
      </c>
      <c r="C13243">
        <v>4</v>
      </c>
      <c r="D13243">
        <v>5</v>
      </c>
      <c r="E13243">
        <v>5</v>
      </c>
      <c r="F13243">
        <v>3</v>
      </c>
      <c r="G13243">
        <v>0.53449624630148085</v>
      </c>
      <c r="H13243">
        <v>0.59944984108464705</v>
      </c>
      <c r="I13243">
        <v>1.9791164378577704</v>
      </c>
      <c r="J13243">
        <v>-0.33967664717639978</v>
      </c>
    </row>
    <row r="13244" spans="1:10" x14ac:dyDescent="0.2">
      <c r="A13244">
        <v>35260738</v>
      </c>
      <c r="B13244">
        <v>1166</v>
      </c>
      <c r="C13244">
        <v>5</v>
      </c>
      <c r="D13244">
        <v>5</v>
      </c>
      <c r="E13244">
        <v>4</v>
      </c>
      <c r="F13244">
        <v>4</v>
      </c>
      <c r="G13244">
        <v>1.8843285525436462</v>
      </c>
      <c r="H13244">
        <v>0.98662222455335002</v>
      </c>
      <c r="I13244">
        <v>0.49163962425900382</v>
      </c>
      <c r="J13244">
        <v>0.11136842516108771</v>
      </c>
    </row>
    <row r="13245" spans="1:10" x14ac:dyDescent="0.2">
      <c r="A13245">
        <v>35260739</v>
      </c>
      <c r="B13245">
        <v>1376</v>
      </c>
      <c r="C13245">
        <v>5</v>
      </c>
      <c r="D13245">
        <v>5</v>
      </c>
      <c r="E13245">
        <v>5</v>
      </c>
      <c r="F13245">
        <v>3</v>
      </c>
      <c r="G13245">
        <v>2.0659555694644762</v>
      </c>
      <c r="H13245">
        <v>0.63969995397021162</v>
      </c>
      <c r="I13245">
        <v>3.5815427127192878</v>
      </c>
      <c r="J13245">
        <v>-8.8558599023017603E-2</v>
      </c>
    </row>
    <row r="13246" spans="1:10" x14ac:dyDescent="0.2">
      <c r="A13246">
        <v>35260740</v>
      </c>
      <c r="B13246">
        <v>1718</v>
      </c>
      <c r="C13246">
        <v>5</v>
      </c>
      <c r="D13246">
        <v>5</v>
      </c>
      <c r="E13246">
        <v>5</v>
      </c>
      <c r="F13246">
        <v>4</v>
      </c>
      <c r="G13246">
        <v>2.9234173774929371</v>
      </c>
      <c r="H13246">
        <v>1.6585507309904874</v>
      </c>
      <c r="I13246">
        <v>2.8544585485548781</v>
      </c>
      <c r="J13246">
        <v>-4.2939669667636182E-2</v>
      </c>
    </row>
    <row r="13247" spans="1:10" x14ac:dyDescent="0.2">
      <c r="A13247">
        <v>35260741</v>
      </c>
      <c r="B13247">
        <v>2216</v>
      </c>
      <c r="C13247">
        <v>3</v>
      </c>
      <c r="D13247">
        <v>5</v>
      </c>
      <c r="E13247">
        <v>1</v>
      </c>
      <c r="F13247">
        <v>4</v>
      </c>
      <c r="G13247">
        <v>-0.11369418448583346</v>
      </c>
      <c r="H13247">
        <v>1.1411186097771606</v>
      </c>
      <c r="I13247">
        <v>-0.7684198989676827</v>
      </c>
      <c r="J13247">
        <v>0.17338479059564063</v>
      </c>
    </row>
    <row r="13248" spans="1:10" x14ac:dyDescent="0.2">
      <c r="A13248">
        <v>35260742</v>
      </c>
      <c r="B13248">
        <v>1028</v>
      </c>
      <c r="C13248">
        <v>4</v>
      </c>
      <c r="D13248">
        <v>3</v>
      </c>
      <c r="E13248">
        <v>4</v>
      </c>
      <c r="F13248">
        <v>1</v>
      </c>
      <c r="G13248">
        <v>1.832655363875417E-2</v>
      </c>
      <c r="H13248">
        <v>-0.15165150065728195</v>
      </c>
      <c r="I13248">
        <v>8.4342068384887448E-2</v>
      </c>
      <c r="J13248">
        <v>-1.1736306136988299</v>
      </c>
    </row>
    <row r="13249" spans="1:10" x14ac:dyDescent="0.2">
      <c r="A13249">
        <v>35260743</v>
      </c>
      <c r="B13249">
        <v>1142</v>
      </c>
      <c r="C13249">
        <v>5</v>
      </c>
      <c r="D13249">
        <v>4</v>
      </c>
      <c r="E13249">
        <v>5</v>
      </c>
      <c r="F13249">
        <v>3</v>
      </c>
      <c r="G13249">
        <v>1.3405769331934181</v>
      </c>
      <c r="H13249">
        <v>0.348916712405136</v>
      </c>
      <c r="I13249">
        <v>1.0913794918149016</v>
      </c>
      <c r="J13249">
        <v>-0.38682649396269392</v>
      </c>
    </row>
    <row r="13250" spans="1:10" x14ac:dyDescent="0.2">
      <c r="A13250">
        <v>35260744</v>
      </c>
      <c r="B13250">
        <v>1169</v>
      </c>
      <c r="C13250">
        <v>3</v>
      </c>
      <c r="D13250">
        <v>1</v>
      </c>
      <c r="E13250">
        <v>4</v>
      </c>
      <c r="F13250">
        <v>2</v>
      </c>
      <c r="G13250">
        <v>-0.21927079084172141</v>
      </c>
      <c r="H13250">
        <v>-0.8567160446638642</v>
      </c>
      <c r="I13250">
        <v>0.5448657315940586</v>
      </c>
      <c r="J13250">
        <v>-0.63891135464460014</v>
      </c>
    </row>
    <row r="13251" spans="1:10" x14ac:dyDescent="0.2">
      <c r="A13251">
        <v>35260746</v>
      </c>
      <c r="B13251">
        <v>998</v>
      </c>
      <c r="C13251">
        <v>5</v>
      </c>
      <c r="D13251">
        <v>4</v>
      </c>
      <c r="E13251">
        <v>5</v>
      </c>
      <c r="F13251">
        <v>3</v>
      </c>
      <c r="G13251">
        <v>0.70106702539943222</v>
      </c>
      <c r="H13251">
        <v>0.17956465014892389</v>
      </c>
      <c r="I13251">
        <v>3.0655307231629552</v>
      </c>
      <c r="J13251">
        <v>-0.35663445879943362</v>
      </c>
    </row>
    <row r="13252" spans="1:10" x14ac:dyDescent="0.2">
      <c r="A13252">
        <v>35260747</v>
      </c>
      <c r="B13252">
        <v>1248</v>
      </c>
      <c r="C13252">
        <v>3</v>
      </c>
      <c r="D13252">
        <v>5</v>
      </c>
      <c r="E13252">
        <v>2</v>
      </c>
      <c r="F13252">
        <v>4</v>
      </c>
      <c r="G13252">
        <v>-0.26688316061774975</v>
      </c>
      <c r="H13252">
        <v>3.9268542517058629</v>
      </c>
      <c r="I13252">
        <v>-0.61020137426586263</v>
      </c>
      <c r="J13252">
        <v>0.19443562632185313</v>
      </c>
    </row>
    <row r="13253" spans="1:10" x14ac:dyDescent="0.2">
      <c r="A13253">
        <v>35260748</v>
      </c>
      <c r="B13253">
        <v>1629</v>
      </c>
      <c r="C13253">
        <v>3</v>
      </c>
      <c r="D13253">
        <v>1</v>
      </c>
      <c r="E13253">
        <v>4</v>
      </c>
      <c r="F13253">
        <v>3</v>
      </c>
      <c r="G13253">
        <v>-0.17054616748928594</v>
      </c>
      <c r="H13253">
        <v>-0.91145041691425732</v>
      </c>
      <c r="I13253">
        <v>7.4263701507038704E-2</v>
      </c>
      <c r="J13253">
        <v>-0.40771391677594004</v>
      </c>
    </row>
    <row r="13254" spans="1:10" x14ac:dyDescent="0.2">
      <c r="A13254">
        <v>35260749</v>
      </c>
      <c r="B13254">
        <v>756</v>
      </c>
      <c r="C13254">
        <v>3</v>
      </c>
      <c r="D13254">
        <v>1</v>
      </c>
      <c r="E13254">
        <v>5</v>
      </c>
      <c r="F13254">
        <v>1</v>
      </c>
      <c r="G13254">
        <v>-0.28598845073680274</v>
      </c>
      <c r="H13254">
        <v>-0.914923164953926</v>
      </c>
      <c r="I13254">
        <v>0.73786407406558419</v>
      </c>
      <c r="J13254">
        <v>-0.71910133906729812</v>
      </c>
    </row>
    <row r="13255" spans="1:10" x14ac:dyDescent="0.2">
      <c r="A13255">
        <v>35260750</v>
      </c>
      <c r="B13255">
        <v>464</v>
      </c>
      <c r="C13255">
        <v>4</v>
      </c>
      <c r="D13255">
        <v>2</v>
      </c>
      <c r="E13255">
        <v>3</v>
      </c>
      <c r="F13255">
        <v>1</v>
      </c>
      <c r="G13255">
        <v>0.1255405480641491</v>
      </c>
      <c r="H13255">
        <v>-0.53116210576127498</v>
      </c>
      <c r="I13255">
        <v>-2.5826554866855395E-2</v>
      </c>
      <c r="J13255">
        <v>-1.0860212110770682</v>
      </c>
    </row>
    <row r="13256" spans="1:10" x14ac:dyDescent="0.2">
      <c r="A13256">
        <v>35260751</v>
      </c>
      <c r="B13256">
        <v>583</v>
      </c>
      <c r="C13256">
        <v>3</v>
      </c>
      <c r="D13256">
        <v>2</v>
      </c>
      <c r="E13256">
        <v>5</v>
      </c>
      <c r="F13256">
        <v>2</v>
      </c>
      <c r="G13256">
        <v>-0.22264409539881369</v>
      </c>
      <c r="H13256">
        <v>-0.53840140475667209</v>
      </c>
      <c r="I13256">
        <v>0.6457262839026856</v>
      </c>
      <c r="J13256">
        <v>-0.68604172212025438</v>
      </c>
    </row>
    <row r="13257" spans="1:10" x14ac:dyDescent="0.2">
      <c r="A13257">
        <v>35260752</v>
      </c>
      <c r="B13257">
        <v>512</v>
      </c>
      <c r="C13257">
        <v>3</v>
      </c>
      <c r="D13257">
        <v>3</v>
      </c>
      <c r="E13257">
        <v>3</v>
      </c>
      <c r="F13257">
        <v>1</v>
      </c>
      <c r="G13257">
        <v>-0.138743875961156</v>
      </c>
      <c r="H13257">
        <v>-0.10825873201404629</v>
      </c>
      <c r="I13257">
        <v>-6.3579977636511409E-2</v>
      </c>
      <c r="J13257">
        <v>-1.3156840648717878</v>
      </c>
    </row>
    <row r="13258" spans="1:10" x14ac:dyDescent="0.2">
      <c r="A13258">
        <v>35260753</v>
      </c>
      <c r="B13258">
        <v>541</v>
      </c>
      <c r="C13258">
        <v>4</v>
      </c>
      <c r="D13258">
        <v>1</v>
      </c>
      <c r="E13258">
        <v>5</v>
      </c>
      <c r="F13258">
        <v>2</v>
      </c>
      <c r="G13258">
        <v>0.40219683425449082</v>
      </c>
      <c r="H13258">
        <v>-1.056097855596279</v>
      </c>
      <c r="I13258">
        <v>2.0362293716689184</v>
      </c>
      <c r="J13258">
        <v>-0.5391874593853615</v>
      </c>
    </row>
    <row r="13259" spans="1:10" x14ac:dyDescent="0.2">
      <c r="A13259">
        <v>35260754</v>
      </c>
      <c r="B13259">
        <v>542</v>
      </c>
      <c r="C13259">
        <v>4</v>
      </c>
      <c r="D13259">
        <v>2</v>
      </c>
      <c r="E13259">
        <v>5</v>
      </c>
      <c r="F13259">
        <v>2</v>
      </c>
      <c r="G13259">
        <v>9.9189564895748789E-2</v>
      </c>
      <c r="H13259">
        <v>-0.54242946799464087</v>
      </c>
      <c r="I13259">
        <v>0.72885664591861221</v>
      </c>
      <c r="J13259">
        <v>-0.56782097307716772</v>
      </c>
    </row>
    <row r="13260" spans="1:10" x14ac:dyDescent="0.2">
      <c r="A13260">
        <v>35260755</v>
      </c>
      <c r="B13260">
        <v>870</v>
      </c>
      <c r="C13260">
        <v>3</v>
      </c>
      <c r="D13260">
        <v>2</v>
      </c>
      <c r="E13260">
        <v>4</v>
      </c>
      <c r="F13260">
        <v>2</v>
      </c>
      <c r="G13260">
        <v>-0.30436763596410249</v>
      </c>
      <c r="H13260">
        <v>-0.5674662849884955</v>
      </c>
      <c r="I13260">
        <v>0.30791883661942215</v>
      </c>
      <c r="J13260">
        <v>-0.60952333069624975</v>
      </c>
    </row>
    <row r="13261" spans="1:10" x14ac:dyDescent="0.2">
      <c r="A13261">
        <v>35260756</v>
      </c>
      <c r="B13261">
        <v>634</v>
      </c>
      <c r="C13261">
        <v>1</v>
      </c>
      <c r="D13261">
        <v>3</v>
      </c>
      <c r="E13261">
        <v>4</v>
      </c>
      <c r="F13261">
        <v>1</v>
      </c>
      <c r="G13261">
        <v>-0.8388754357181446</v>
      </c>
      <c r="H13261">
        <v>-0.369441212392697</v>
      </c>
      <c r="I13261">
        <v>0.26739838283858081</v>
      </c>
      <c r="J13261">
        <v>-0.71657109189947443</v>
      </c>
    </row>
    <row r="13262" spans="1:10" x14ac:dyDescent="0.2">
      <c r="A13262">
        <v>35260757</v>
      </c>
      <c r="B13262">
        <v>1216</v>
      </c>
      <c r="C13262">
        <v>2</v>
      </c>
      <c r="D13262">
        <v>4</v>
      </c>
      <c r="E13262">
        <v>4</v>
      </c>
      <c r="F13262">
        <v>2</v>
      </c>
      <c r="G13262">
        <v>-0.75715522382984068</v>
      </c>
      <c r="H13262">
        <v>-4.2916681963203182E-2</v>
      </c>
      <c r="I13262">
        <v>0.13610580338561723</v>
      </c>
      <c r="J13262">
        <v>-0.46255208974014422</v>
      </c>
    </row>
    <row r="13263" spans="1:10" x14ac:dyDescent="0.2">
      <c r="A13263">
        <v>35260758</v>
      </c>
      <c r="B13263">
        <v>637</v>
      </c>
      <c r="C13263">
        <v>2</v>
      </c>
      <c r="D13263">
        <v>2</v>
      </c>
      <c r="E13263">
        <v>3</v>
      </c>
      <c r="F13263">
        <v>3</v>
      </c>
      <c r="G13263">
        <v>-0.57051348827492743</v>
      </c>
      <c r="H13263">
        <v>-0.4960137350922762</v>
      </c>
      <c r="I13263">
        <v>-4.4123208864076391E-2</v>
      </c>
      <c r="J13263">
        <v>-0.38999800550885</v>
      </c>
    </row>
    <row r="13264" spans="1:10" x14ac:dyDescent="0.2">
      <c r="A13264">
        <v>35260759</v>
      </c>
      <c r="B13264">
        <v>625</v>
      </c>
      <c r="C13264">
        <v>2</v>
      </c>
      <c r="D13264">
        <v>3</v>
      </c>
      <c r="E13264">
        <v>4</v>
      </c>
      <c r="F13264">
        <v>1</v>
      </c>
      <c r="G13264">
        <v>-0.48620123532623022</v>
      </c>
      <c r="H13264">
        <v>-0.14708943562858484</v>
      </c>
      <c r="I13264">
        <v>7.2941542933992104E-2</v>
      </c>
      <c r="J13264">
        <v>-0.73702473543926539</v>
      </c>
    </row>
    <row r="13265" spans="1:10" x14ac:dyDescent="0.2">
      <c r="A13265">
        <v>35260760</v>
      </c>
      <c r="B13265">
        <v>719</v>
      </c>
      <c r="C13265">
        <v>5</v>
      </c>
      <c r="D13265">
        <v>5</v>
      </c>
      <c r="E13265">
        <v>3</v>
      </c>
      <c r="F13265">
        <v>5</v>
      </c>
      <c r="G13265">
        <v>0.80617279817624399</v>
      </c>
      <c r="H13265">
        <v>1.4648819187699746</v>
      </c>
      <c r="I13265">
        <v>-0.26160775741466857</v>
      </c>
      <c r="J13265">
        <v>0.84689059404408107</v>
      </c>
    </row>
    <row r="13266" spans="1:10" x14ac:dyDescent="0.2">
      <c r="A13266">
        <v>35260761</v>
      </c>
      <c r="B13266">
        <v>553</v>
      </c>
      <c r="C13266">
        <v>5</v>
      </c>
      <c r="D13266">
        <v>4</v>
      </c>
      <c r="E13266">
        <v>3</v>
      </c>
      <c r="F13266">
        <v>3</v>
      </c>
      <c r="G13266">
        <v>0.84515209992790163</v>
      </c>
      <c r="H13266">
        <v>0.26477686999479266</v>
      </c>
      <c r="I13266">
        <v>1.9786330477940019E-2</v>
      </c>
      <c r="J13266">
        <v>-0.28200946832095458</v>
      </c>
    </row>
    <row r="13267" spans="1:10" x14ac:dyDescent="0.2">
      <c r="A13267">
        <v>35260762</v>
      </c>
      <c r="B13267">
        <v>741</v>
      </c>
      <c r="C13267">
        <v>3</v>
      </c>
      <c r="D13267">
        <v>2</v>
      </c>
      <c r="E13267">
        <v>3</v>
      </c>
      <c r="F13267">
        <v>1</v>
      </c>
      <c r="G13267">
        <v>-0.3920374370654881</v>
      </c>
      <c r="H13267">
        <v>-0.53793470815115452</v>
      </c>
      <c r="I13267">
        <v>1.8513479647104883E-2</v>
      </c>
      <c r="J13267">
        <v>-1.390121151194363</v>
      </c>
    </row>
    <row r="13268" spans="1:10" x14ac:dyDescent="0.2">
      <c r="A13268">
        <v>35260763</v>
      </c>
      <c r="B13268">
        <v>426</v>
      </c>
      <c r="C13268">
        <v>3</v>
      </c>
      <c r="D13268">
        <v>4</v>
      </c>
      <c r="E13268">
        <v>2</v>
      </c>
      <c r="F13268">
        <v>4</v>
      </c>
      <c r="G13268">
        <v>-0.27202935063649158</v>
      </c>
      <c r="H13268">
        <v>0.5986415335277232</v>
      </c>
      <c r="I13268">
        <v>-0.62897276058577478</v>
      </c>
      <c r="J13268">
        <v>0.55819940477543395</v>
      </c>
    </row>
    <row r="13269" spans="1:10" x14ac:dyDescent="0.2">
      <c r="A13269">
        <v>35260764</v>
      </c>
      <c r="B13269">
        <v>733</v>
      </c>
      <c r="C13269">
        <v>2</v>
      </c>
      <c r="D13269">
        <v>1</v>
      </c>
      <c r="E13269">
        <v>5</v>
      </c>
      <c r="F13269">
        <v>3</v>
      </c>
      <c r="G13269">
        <v>-0.46798734804290498</v>
      </c>
      <c r="H13269">
        <v>-0.76664319417546789</v>
      </c>
      <c r="I13269">
        <v>0.58514721619155163</v>
      </c>
      <c r="J13269">
        <v>-0.16332760389415507</v>
      </c>
    </row>
    <row r="13270" spans="1:10" x14ac:dyDescent="0.2">
      <c r="A13270">
        <v>35260765</v>
      </c>
      <c r="B13270">
        <v>552</v>
      </c>
      <c r="C13270">
        <v>3</v>
      </c>
      <c r="D13270">
        <v>2</v>
      </c>
      <c r="E13270">
        <v>5</v>
      </c>
      <c r="F13270">
        <v>3</v>
      </c>
      <c r="G13270">
        <v>-0.23841687632840627</v>
      </c>
      <c r="H13270">
        <v>-0.4698927004700898</v>
      </c>
      <c r="I13270">
        <v>0.70741585984185951</v>
      </c>
      <c r="J13270">
        <v>-0.32196802955450021</v>
      </c>
    </row>
    <row r="13271" spans="1:10" x14ac:dyDescent="0.2">
      <c r="A13271">
        <v>35260766</v>
      </c>
      <c r="B13271">
        <v>939</v>
      </c>
      <c r="C13271">
        <v>5</v>
      </c>
      <c r="D13271">
        <v>4</v>
      </c>
      <c r="E13271">
        <v>5</v>
      </c>
      <c r="F13271">
        <v>2</v>
      </c>
      <c r="G13271">
        <v>0.89667095712962797</v>
      </c>
      <c r="H13271">
        <v>0.28074209705258402</v>
      </c>
      <c r="I13271">
        <v>1.0713746209690969</v>
      </c>
      <c r="J13271">
        <v>-0.66451632600414645</v>
      </c>
    </row>
    <row r="13272" spans="1:10" x14ac:dyDescent="0.2">
      <c r="A13272">
        <v>35260767</v>
      </c>
      <c r="B13272">
        <v>412</v>
      </c>
      <c r="C13272">
        <v>2</v>
      </c>
      <c r="D13272">
        <v>2</v>
      </c>
      <c r="E13272">
        <v>4</v>
      </c>
      <c r="F13272">
        <v>1</v>
      </c>
      <c r="G13272">
        <v>-0.67955207046681909</v>
      </c>
      <c r="H13272">
        <v>-0.69653230778755237</v>
      </c>
      <c r="I13272">
        <v>6.1661501698528888E-2</v>
      </c>
      <c r="J13272">
        <v>-0.85575961244775167</v>
      </c>
    </row>
    <row r="13273" spans="1:10" x14ac:dyDescent="0.2">
      <c r="A13273">
        <v>35260768</v>
      </c>
      <c r="B13273">
        <v>572</v>
      </c>
      <c r="C13273">
        <v>1</v>
      </c>
      <c r="D13273">
        <v>2</v>
      </c>
      <c r="E13273">
        <v>3</v>
      </c>
      <c r="F13273">
        <v>1</v>
      </c>
      <c r="G13273">
        <v>-0.96847296823653761</v>
      </c>
      <c r="H13273">
        <v>-0.68803083080064287</v>
      </c>
      <c r="I13273">
        <v>-0.1509883892087128</v>
      </c>
      <c r="J13273">
        <v>-0.72969897762689961</v>
      </c>
    </row>
    <row r="13274" spans="1:10" x14ac:dyDescent="0.2">
      <c r="A13274">
        <v>35260769</v>
      </c>
      <c r="B13274">
        <v>539</v>
      </c>
      <c r="C13274">
        <v>1</v>
      </c>
      <c r="D13274">
        <v>2</v>
      </c>
      <c r="E13274">
        <v>3</v>
      </c>
      <c r="F13274">
        <v>2</v>
      </c>
      <c r="G13274">
        <v>-0.85404030980060253</v>
      </c>
      <c r="H13274">
        <v>-0.55121087014283043</v>
      </c>
      <c r="I13274">
        <v>-0.13267699009069206</v>
      </c>
      <c r="J13274">
        <v>-0.65481958884732805</v>
      </c>
    </row>
    <row r="13275" spans="1:10" x14ac:dyDescent="0.2">
      <c r="A13275">
        <v>35260770</v>
      </c>
      <c r="B13275">
        <v>461</v>
      </c>
      <c r="C13275">
        <v>2</v>
      </c>
      <c r="D13275">
        <v>2</v>
      </c>
      <c r="E13275">
        <v>2</v>
      </c>
      <c r="F13275">
        <v>1</v>
      </c>
      <c r="G13275">
        <v>-0.45055719536146693</v>
      </c>
      <c r="H13275">
        <v>-0.66890306219773776</v>
      </c>
      <c r="I13275">
        <v>-0.54391577301431138</v>
      </c>
      <c r="J13275">
        <v>-0.73311752548769926</v>
      </c>
    </row>
    <row r="13276" spans="1:10" x14ac:dyDescent="0.2">
      <c r="A13276">
        <v>35260771</v>
      </c>
      <c r="B13276">
        <v>498</v>
      </c>
      <c r="C13276">
        <v>2</v>
      </c>
      <c r="D13276">
        <v>2</v>
      </c>
      <c r="E13276">
        <v>2</v>
      </c>
      <c r="F13276">
        <v>2</v>
      </c>
      <c r="G13276">
        <v>-0.62678477308851022</v>
      </c>
      <c r="H13276">
        <v>-0.7220628829420318</v>
      </c>
      <c r="I13276">
        <v>-0.55666892561028103</v>
      </c>
      <c r="J13276">
        <v>-0.45691468018255166</v>
      </c>
    </row>
    <row r="13277" spans="1:10" x14ac:dyDescent="0.2">
      <c r="A13277">
        <v>35260772</v>
      </c>
      <c r="B13277">
        <v>1442</v>
      </c>
      <c r="C13277">
        <v>2</v>
      </c>
      <c r="D13277">
        <v>2</v>
      </c>
      <c r="E13277">
        <v>4</v>
      </c>
      <c r="F13277">
        <v>2</v>
      </c>
      <c r="G13277">
        <v>-0.4068540773288632</v>
      </c>
      <c r="H13277">
        <v>-0.64903074525031224</v>
      </c>
      <c r="I13277">
        <v>9.460694087103988E-2</v>
      </c>
      <c r="J13277">
        <v>-0.46786792595287247</v>
      </c>
    </row>
    <row r="13278" spans="1:10" x14ac:dyDescent="0.2">
      <c r="A13278">
        <v>35260773</v>
      </c>
      <c r="B13278">
        <v>770</v>
      </c>
      <c r="C13278">
        <v>1</v>
      </c>
      <c r="D13278">
        <v>3</v>
      </c>
      <c r="E13278">
        <v>2</v>
      </c>
      <c r="F13278">
        <v>3</v>
      </c>
      <c r="G13278">
        <v>-0.8248186223724161</v>
      </c>
      <c r="H13278">
        <v>-0.24072690064923688</v>
      </c>
      <c r="I13278">
        <v>-0.55393367623854095</v>
      </c>
      <c r="J13278">
        <v>-0.40248877408469264</v>
      </c>
    </row>
    <row r="13279" spans="1:10" x14ac:dyDescent="0.2">
      <c r="A13279">
        <v>35260774</v>
      </c>
      <c r="B13279">
        <v>468</v>
      </c>
      <c r="C13279">
        <v>3</v>
      </c>
      <c r="D13279">
        <v>3</v>
      </c>
      <c r="E13279">
        <v>2</v>
      </c>
      <c r="F13279">
        <v>2</v>
      </c>
      <c r="G13279">
        <v>-0.10144383276368243</v>
      </c>
      <c r="H13279">
        <v>-0.13190029862459673</v>
      </c>
      <c r="I13279">
        <v>-0.51269868593883972</v>
      </c>
      <c r="J13279">
        <v>-0.69763268916238963</v>
      </c>
    </row>
    <row r="13280" spans="1:10" x14ac:dyDescent="0.2">
      <c r="A13280">
        <v>35260775</v>
      </c>
      <c r="B13280">
        <v>645</v>
      </c>
      <c r="C13280">
        <v>4</v>
      </c>
      <c r="D13280">
        <v>2</v>
      </c>
      <c r="E13280">
        <v>4</v>
      </c>
      <c r="F13280">
        <v>2</v>
      </c>
      <c r="G13280">
        <v>0.14828281297664306</v>
      </c>
      <c r="H13280">
        <v>-0.63384471763027916</v>
      </c>
      <c r="I13280">
        <v>0.46645183628894249</v>
      </c>
      <c r="J13280">
        <v>-0.48027735715200215</v>
      </c>
    </row>
    <row r="13281" spans="1:10" x14ac:dyDescent="0.2">
      <c r="A13281">
        <v>35260776</v>
      </c>
      <c r="B13281">
        <v>652</v>
      </c>
      <c r="C13281">
        <v>1</v>
      </c>
      <c r="D13281">
        <v>2</v>
      </c>
      <c r="E13281">
        <v>3</v>
      </c>
      <c r="F13281">
        <v>2</v>
      </c>
      <c r="G13281">
        <v>-1.0044442673287668</v>
      </c>
      <c r="H13281">
        <v>-0.52729648988433309</v>
      </c>
      <c r="I13281">
        <v>-0.29895495584376525</v>
      </c>
      <c r="J13281">
        <v>-0.42062720274978349</v>
      </c>
    </row>
    <row r="13282" spans="1:10" x14ac:dyDescent="0.2">
      <c r="A13282">
        <v>35260777</v>
      </c>
      <c r="B13282">
        <v>1057</v>
      </c>
      <c r="C13282">
        <v>1</v>
      </c>
      <c r="D13282">
        <v>2</v>
      </c>
      <c r="E13282">
        <v>3</v>
      </c>
      <c r="F13282">
        <v>1</v>
      </c>
      <c r="G13282">
        <v>-1.363695270311176</v>
      </c>
      <c r="H13282">
        <v>-0.57237163937937874</v>
      </c>
      <c r="I13282">
        <v>-0.15373811850064606</v>
      </c>
      <c r="J13282">
        <v>-0.73032140307981086</v>
      </c>
    </row>
    <row r="13283" spans="1:10" x14ac:dyDescent="0.2">
      <c r="A13283">
        <v>35260778</v>
      </c>
      <c r="B13283">
        <v>863</v>
      </c>
      <c r="C13283">
        <v>1</v>
      </c>
      <c r="D13283">
        <v>2</v>
      </c>
      <c r="E13283">
        <v>3</v>
      </c>
      <c r="F13283">
        <v>2</v>
      </c>
      <c r="G13283">
        <v>-0.97700004079496172</v>
      </c>
      <c r="H13283">
        <v>-0.71692686034611564</v>
      </c>
      <c r="I13283">
        <v>-0.15120698384563891</v>
      </c>
      <c r="J13283">
        <v>-0.56932790913342013</v>
      </c>
    </row>
    <row r="13284" spans="1:10" x14ac:dyDescent="0.2">
      <c r="A13284">
        <v>35260779</v>
      </c>
      <c r="B13284">
        <v>522</v>
      </c>
      <c r="C13284">
        <v>1</v>
      </c>
      <c r="D13284">
        <v>2</v>
      </c>
      <c r="E13284">
        <v>2</v>
      </c>
      <c r="F13284">
        <v>1</v>
      </c>
      <c r="G13284">
        <v>-0.92980295529028334</v>
      </c>
      <c r="H13284">
        <v>-0.55521470158387576</v>
      </c>
      <c r="I13284">
        <v>-0.42100338972890955</v>
      </c>
      <c r="J13284">
        <v>-0.88137620136789652</v>
      </c>
    </row>
    <row r="13285" spans="1:10" x14ac:dyDescent="0.2">
      <c r="A13285">
        <v>35260780</v>
      </c>
      <c r="B13285">
        <v>443</v>
      </c>
      <c r="C13285">
        <v>2</v>
      </c>
      <c r="D13285">
        <v>3</v>
      </c>
      <c r="E13285">
        <v>2</v>
      </c>
      <c r="F13285">
        <v>1</v>
      </c>
      <c r="G13285">
        <v>-0.75254660786727134</v>
      </c>
      <c r="H13285">
        <v>-0.40800707262281133</v>
      </c>
      <c r="I13285">
        <v>-0.48018867321051606</v>
      </c>
      <c r="J13285">
        <v>-0.7938891569744998</v>
      </c>
    </row>
    <row r="13286" spans="1:10" x14ac:dyDescent="0.2">
      <c r="A13286">
        <v>35260781</v>
      </c>
      <c r="B13286">
        <v>602</v>
      </c>
      <c r="C13286">
        <v>2</v>
      </c>
      <c r="D13286">
        <v>2</v>
      </c>
      <c r="E13286">
        <v>3</v>
      </c>
      <c r="F13286">
        <v>2</v>
      </c>
      <c r="G13286">
        <v>-0.63033990211325919</v>
      </c>
      <c r="H13286">
        <v>-0.65367467233879251</v>
      </c>
      <c r="I13286">
        <v>-0.21592420220122005</v>
      </c>
      <c r="J13286">
        <v>-0.6658514553848518</v>
      </c>
    </row>
    <row r="13287" spans="1:10" x14ac:dyDescent="0.2">
      <c r="A13287">
        <v>35260782</v>
      </c>
      <c r="B13287">
        <v>577</v>
      </c>
      <c r="C13287">
        <v>1</v>
      </c>
      <c r="D13287">
        <v>2</v>
      </c>
      <c r="E13287">
        <v>3</v>
      </c>
      <c r="F13287">
        <v>1</v>
      </c>
      <c r="G13287">
        <v>-1.0930149372142957</v>
      </c>
      <c r="H13287">
        <v>-0.62220823458403918</v>
      </c>
      <c r="I13287">
        <v>-0.22332869823298573</v>
      </c>
      <c r="J13287">
        <v>-0.91403236981306635</v>
      </c>
    </row>
    <row r="13288" spans="1:10" x14ac:dyDescent="0.2">
      <c r="A13288">
        <v>35260783</v>
      </c>
      <c r="B13288">
        <v>536</v>
      </c>
      <c r="C13288">
        <v>1</v>
      </c>
      <c r="D13288">
        <v>3</v>
      </c>
      <c r="E13288">
        <v>4</v>
      </c>
      <c r="F13288">
        <v>1</v>
      </c>
      <c r="G13288">
        <v>-0.83215836562854362</v>
      </c>
      <c r="H13288">
        <v>-0.40486538892250723</v>
      </c>
      <c r="I13288">
        <v>7.7587302992126156E-2</v>
      </c>
      <c r="J13288">
        <v>-1.0745277980998538</v>
      </c>
    </row>
    <row r="13289" spans="1:10" x14ac:dyDescent="0.2">
      <c r="A13289">
        <v>35260784</v>
      </c>
      <c r="B13289">
        <v>620</v>
      </c>
      <c r="C13289">
        <v>2</v>
      </c>
      <c r="D13289">
        <v>2</v>
      </c>
      <c r="E13289">
        <v>4</v>
      </c>
      <c r="F13289">
        <v>1</v>
      </c>
      <c r="G13289">
        <v>-0.68999677193843134</v>
      </c>
      <c r="H13289">
        <v>-0.7445576526583183</v>
      </c>
      <c r="I13289">
        <v>0.13522230532854007</v>
      </c>
      <c r="J13289">
        <v>-0.82869328553045596</v>
      </c>
    </row>
    <row r="13290" spans="1:10" x14ac:dyDescent="0.2">
      <c r="A13290">
        <v>35260785</v>
      </c>
      <c r="B13290">
        <v>585</v>
      </c>
      <c r="C13290">
        <v>1</v>
      </c>
      <c r="D13290">
        <v>2</v>
      </c>
      <c r="E13290">
        <v>3</v>
      </c>
      <c r="F13290">
        <v>1</v>
      </c>
      <c r="G13290">
        <v>-1.117863824300747</v>
      </c>
      <c r="H13290">
        <v>-0.57180292341194439</v>
      </c>
      <c r="I13290">
        <v>-6.9716873897720161E-2</v>
      </c>
      <c r="J13290">
        <v>-1.0220541237890597</v>
      </c>
    </row>
    <row r="13291" spans="1:10" x14ac:dyDescent="0.2">
      <c r="A13291">
        <v>35260786</v>
      </c>
      <c r="B13291">
        <v>495</v>
      </c>
      <c r="C13291">
        <v>1</v>
      </c>
      <c r="D13291">
        <v>3</v>
      </c>
      <c r="E13291">
        <v>3</v>
      </c>
      <c r="F13291">
        <v>1</v>
      </c>
      <c r="G13291">
        <v>-1.0498031446918483</v>
      </c>
      <c r="H13291">
        <v>-0.35985738252859117</v>
      </c>
      <c r="I13291">
        <v>-0.13819109309205393</v>
      </c>
      <c r="J13291">
        <v>-1.0396134051197266</v>
      </c>
    </row>
    <row r="13292" spans="1:10" x14ac:dyDescent="0.2">
      <c r="A13292">
        <v>35260787</v>
      </c>
      <c r="B13292">
        <v>594</v>
      </c>
      <c r="C13292">
        <v>1</v>
      </c>
      <c r="D13292">
        <v>4</v>
      </c>
      <c r="E13292">
        <v>3</v>
      </c>
      <c r="F13292">
        <v>1</v>
      </c>
      <c r="G13292">
        <v>-0.88157358723868873</v>
      </c>
      <c r="H13292">
        <v>-6.4049976150663962E-3</v>
      </c>
      <c r="I13292">
        <v>-5.6804830987969082E-2</v>
      </c>
      <c r="J13292">
        <v>-0.91032110148517242</v>
      </c>
    </row>
    <row r="13293" spans="1:10" x14ac:dyDescent="0.2">
      <c r="A13293">
        <v>35260788</v>
      </c>
      <c r="B13293">
        <v>570</v>
      </c>
      <c r="C13293">
        <v>2</v>
      </c>
      <c r="D13293">
        <v>3</v>
      </c>
      <c r="E13293">
        <v>4</v>
      </c>
      <c r="F13293">
        <v>2</v>
      </c>
      <c r="G13293">
        <v>-0.7582813073720297</v>
      </c>
      <c r="H13293">
        <v>-0.31198983936712543</v>
      </c>
      <c r="I13293">
        <v>9.2637181377024244E-2</v>
      </c>
      <c r="J13293">
        <v>-0.55156423604193061</v>
      </c>
    </row>
    <row r="13294" spans="1:10" x14ac:dyDescent="0.2">
      <c r="A13294">
        <v>35260789</v>
      </c>
      <c r="B13294">
        <v>468</v>
      </c>
      <c r="C13294">
        <v>3</v>
      </c>
      <c r="D13294">
        <v>3</v>
      </c>
      <c r="E13294">
        <v>5</v>
      </c>
      <c r="F13294">
        <v>1</v>
      </c>
      <c r="G13294">
        <v>-0.19784889893207086</v>
      </c>
      <c r="H13294">
        <v>-0.18493244651675497</v>
      </c>
      <c r="I13294">
        <v>0.57635857200666241</v>
      </c>
      <c r="J13294">
        <v>-1.1370115487566077</v>
      </c>
    </row>
    <row r="13295" spans="1:10" x14ac:dyDescent="0.2">
      <c r="A13295">
        <v>35260790</v>
      </c>
      <c r="B13295">
        <v>533</v>
      </c>
      <c r="C13295">
        <v>3</v>
      </c>
      <c r="D13295">
        <v>2</v>
      </c>
      <c r="E13295">
        <v>4</v>
      </c>
      <c r="F13295">
        <v>1</v>
      </c>
      <c r="G13295">
        <v>-0.29107520830684219</v>
      </c>
      <c r="H13295">
        <v>-0.61023843631876473</v>
      </c>
      <c r="I13295">
        <v>0.47459240850404388</v>
      </c>
      <c r="J13295">
        <v>-0.7573835515844729</v>
      </c>
    </row>
    <row r="13296" spans="1:10" x14ac:dyDescent="0.2">
      <c r="A13296">
        <v>35260791</v>
      </c>
      <c r="B13296">
        <v>527</v>
      </c>
      <c r="C13296">
        <v>3</v>
      </c>
      <c r="D13296">
        <v>2</v>
      </c>
      <c r="E13296">
        <v>4</v>
      </c>
      <c r="F13296">
        <v>1</v>
      </c>
      <c r="G13296">
        <v>-0.32488662975520283</v>
      </c>
      <c r="H13296">
        <v>-0.56992076902127486</v>
      </c>
      <c r="I13296">
        <v>0.46467151361710529</v>
      </c>
      <c r="J13296">
        <v>-0.93552601514121414</v>
      </c>
    </row>
    <row r="13297" spans="1:10" x14ac:dyDescent="0.2">
      <c r="A13297">
        <v>35260792</v>
      </c>
      <c r="B13297">
        <v>764</v>
      </c>
      <c r="C13297">
        <v>4</v>
      </c>
      <c r="D13297">
        <v>2</v>
      </c>
      <c r="E13297">
        <v>5</v>
      </c>
      <c r="F13297">
        <v>1</v>
      </c>
      <c r="G13297">
        <v>0.6156921428959502</v>
      </c>
      <c r="H13297">
        <v>-0.56607017604104382</v>
      </c>
      <c r="I13297">
        <v>1.0225913268623448</v>
      </c>
      <c r="J13297">
        <v>-1.2420652672417571</v>
      </c>
    </row>
    <row r="13298" spans="1:10" x14ac:dyDescent="0.2">
      <c r="A13298">
        <v>35260793</v>
      </c>
      <c r="B13298">
        <v>570</v>
      </c>
      <c r="C13298">
        <v>3</v>
      </c>
      <c r="D13298">
        <v>2</v>
      </c>
      <c r="E13298">
        <v>3</v>
      </c>
      <c r="F13298">
        <v>1</v>
      </c>
      <c r="G13298">
        <v>-0.38978550043904747</v>
      </c>
      <c r="H13298">
        <v>-0.5305102670920846</v>
      </c>
      <c r="I13298">
        <v>-4.9394163766945089E-2</v>
      </c>
      <c r="J13298">
        <v>-0.74738535102941195</v>
      </c>
    </row>
    <row r="13299" spans="1:10" x14ac:dyDescent="0.2">
      <c r="A13299">
        <v>35260794</v>
      </c>
      <c r="B13299">
        <v>597</v>
      </c>
      <c r="C13299">
        <v>3</v>
      </c>
      <c r="D13299">
        <v>2</v>
      </c>
      <c r="E13299">
        <v>4</v>
      </c>
      <c r="F13299">
        <v>2</v>
      </c>
      <c r="G13299">
        <v>-0.32635271714356684</v>
      </c>
      <c r="H13299">
        <v>-0.52439191099185223</v>
      </c>
      <c r="I13299">
        <v>0.11531932819919843</v>
      </c>
      <c r="J13299">
        <v>-0.69816431709983928</v>
      </c>
    </row>
    <row r="13300" spans="1:10" x14ac:dyDescent="0.2">
      <c r="A13300">
        <v>35260795</v>
      </c>
      <c r="B13300">
        <v>865</v>
      </c>
      <c r="C13300">
        <v>3</v>
      </c>
      <c r="D13300">
        <v>3</v>
      </c>
      <c r="E13300">
        <v>4</v>
      </c>
      <c r="F13300">
        <v>1</v>
      </c>
      <c r="G13300">
        <v>-3.5022676471208047E-5</v>
      </c>
      <c r="H13300">
        <v>-0.31138410962875163</v>
      </c>
      <c r="I13300">
        <v>0.1574569266850287</v>
      </c>
      <c r="J13300">
        <v>-1.5138717709511493</v>
      </c>
    </row>
    <row r="13301" spans="1:10" x14ac:dyDescent="0.2">
      <c r="A13301">
        <v>35260796</v>
      </c>
      <c r="B13301">
        <v>659</v>
      </c>
      <c r="C13301">
        <v>3</v>
      </c>
      <c r="D13301">
        <v>3</v>
      </c>
      <c r="E13301">
        <v>4</v>
      </c>
      <c r="F13301">
        <v>1</v>
      </c>
      <c r="G13301">
        <v>-0.20429482785454109</v>
      </c>
      <c r="H13301">
        <v>-0.21273093407450988</v>
      </c>
      <c r="I13301">
        <v>5.6328375758519109E-2</v>
      </c>
      <c r="J13301">
        <v>-1.1954322286659171</v>
      </c>
    </row>
    <row r="13302" spans="1:10" x14ac:dyDescent="0.2">
      <c r="A13302">
        <v>35260797</v>
      </c>
      <c r="B13302">
        <v>512</v>
      </c>
      <c r="C13302">
        <v>2</v>
      </c>
      <c r="D13302">
        <v>4</v>
      </c>
      <c r="E13302">
        <v>4</v>
      </c>
      <c r="F13302">
        <v>1</v>
      </c>
      <c r="G13302">
        <v>-0.70614802473156879</v>
      </c>
      <c r="H13302">
        <v>0.19768614352680047</v>
      </c>
      <c r="I13302">
        <v>0.39220821404709549</v>
      </c>
      <c r="J13302">
        <v>-1.6136305298190856</v>
      </c>
    </row>
    <row r="13303" spans="1:10" x14ac:dyDescent="0.2">
      <c r="A13303">
        <v>35260798</v>
      </c>
      <c r="B13303">
        <v>553</v>
      </c>
      <c r="C13303">
        <v>4</v>
      </c>
      <c r="D13303">
        <v>5</v>
      </c>
      <c r="E13303">
        <v>5</v>
      </c>
      <c r="F13303">
        <v>1</v>
      </c>
      <c r="G13303">
        <v>0.33984713569182862</v>
      </c>
      <c r="H13303">
        <v>1.4277440914660697</v>
      </c>
      <c r="I13303">
        <v>0.92586310514653958</v>
      </c>
      <c r="J13303">
        <v>-1.1701401573726999</v>
      </c>
    </row>
    <row r="13304" spans="1:10" x14ac:dyDescent="0.2">
      <c r="A13304">
        <v>35260799</v>
      </c>
      <c r="B13304">
        <v>482</v>
      </c>
      <c r="C13304">
        <v>2</v>
      </c>
      <c r="D13304">
        <v>4</v>
      </c>
      <c r="E13304">
        <v>4</v>
      </c>
      <c r="F13304">
        <v>1</v>
      </c>
      <c r="G13304">
        <v>-0.6724078086412566</v>
      </c>
      <c r="H13304">
        <v>4.3666841894675845E-2</v>
      </c>
      <c r="I13304">
        <v>0.48510537420107819</v>
      </c>
      <c r="J13304">
        <v>-1.2699263836252455</v>
      </c>
    </row>
    <row r="13305" spans="1:10" x14ac:dyDescent="0.2">
      <c r="A13305">
        <v>35260800</v>
      </c>
      <c r="B13305">
        <v>509</v>
      </c>
      <c r="C13305">
        <v>2</v>
      </c>
      <c r="D13305">
        <v>3</v>
      </c>
      <c r="E13305">
        <v>4</v>
      </c>
      <c r="F13305">
        <v>1</v>
      </c>
      <c r="G13305">
        <v>-0.69593815436842343</v>
      </c>
      <c r="H13305">
        <v>-0.27471667354805795</v>
      </c>
      <c r="I13305">
        <v>5.6915095634374552E-2</v>
      </c>
      <c r="J13305">
        <v>-1.4329060637846598</v>
      </c>
    </row>
    <row r="13306" spans="1:10" x14ac:dyDescent="0.2">
      <c r="A13306">
        <v>35260801</v>
      </c>
      <c r="B13306">
        <v>839</v>
      </c>
      <c r="C13306">
        <v>3</v>
      </c>
      <c r="D13306">
        <v>1</v>
      </c>
      <c r="E13306">
        <v>4</v>
      </c>
      <c r="F13306">
        <v>2</v>
      </c>
      <c r="G13306">
        <v>-0.36393210338423448</v>
      </c>
      <c r="H13306">
        <v>-0.88671937917185839</v>
      </c>
      <c r="I13306">
        <v>0.17806745446640543</v>
      </c>
      <c r="J13306">
        <v>-0.47442230062215474</v>
      </c>
    </row>
    <row r="13307" spans="1:10" x14ac:dyDescent="0.2">
      <c r="A13307">
        <v>35260802</v>
      </c>
      <c r="B13307">
        <v>695</v>
      </c>
      <c r="C13307">
        <v>2</v>
      </c>
      <c r="D13307">
        <v>2</v>
      </c>
      <c r="E13307">
        <v>3</v>
      </c>
      <c r="F13307">
        <v>1</v>
      </c>
      <c r="G13307">
        <v>-0.46902234730548514</v>
      </c>
      <c r="H13307">
        <v>-0.62838210436517283</v>
      </c>
      <c r="I13307">
        <v>-9.7472068849609253E-3</v>
      </c>
      <c r="J13307">
        <v>-0.74713089766556062</v>
      </c>
    </row>
    <row r="13308" spans="1:10" x14ac:dyDescent="0.2">
      <c r="A13308">
        <v>35260803</v>
      </c>
      <c r="B13308">
        <v>672</v>
      </c>
      <c r="C13308">
        <v>3</v>
      </c>
      <c r="D13308">
        <v>2</v>
      </c>
      <c r="E13308">
        <v>3</v>
      </c>
      <c r="F13308">
        <v>1</v>
      </c>
      <c r="G13308">
        <v>-0.19273539770830364</v>
      </c>
      <c r="H13308">
        <v>-0.68027165445426485</v>
      </c>
      <c r="I13308">
        <v>-1.7525394345129307E-2</v>
      </c>
      <c r="J13308">
        <v>-0.99651598383105477</v>
      </c>
    </row>
    <row r="13309" spans="1:10" x14ac:dyDescent="0.2">
      <c r="A13309">
        <v>35260804</v>
      </c>
      <c r="B13309">
        <v>705</v>
      </c>
      <c r="C13309">
        <v>2</v>
      </c>
      <c r="D13309">
        <v>3</v>
      </c>
      <c r="E13309">
        <v>4</v>
      </c>
      <c r="F13309">
        <v>1</v>
      </c>
      <c r="G13309">
        <v>-0.64530854575733021</v>
      </c>
      <c r="H13309">
        <v>-0.12390174379668564</v>
      </c>
      <c r="I13309">
        <v>0.38530929294281102</v>
      </c>
      <c r="J13309">
        <v>-0.86929138629574509</v>
      </c>
    </row>
    <row r="13310" spans="1:10" x14ac:dyDescent="0.2">
      <c r="A13310">
        <v>35260805</v>
      </c>
      <c r="B13310">
        <v>663</v>
      </c>
      <c r="C13310">
        <v>1</v>
      </c>
      <c r="D13310">
        <v>5</v>
      </c>
      <c r="E13310">
        <v>5</v>
      </c>
      <c r="F13310">
        <v>1</v>
      </c>
      <c r="G13310">
        <v>-0.96163217841908266</v>
      </c>
      <c r="H13310">
        <v>0.62890203385481502</v>
      </c>
      <c r="I13310">
        <v>0.80180345833889966</v>
      </c>
      <c r="J13310">
        <v>-1.2371315754241072</v>
      </c>
    </row>
    <row r="13311" spans="1:10" x14ac:dyDescent="0.2">
      <c r="A13311">
        <v>35260806</v>
      </c>
      <c r="B13311">
        <v>681</v>
      </c>
      <c r="C13311">
        <v>5</v>
      </c>
      <c r="D13311">
        <v>4</v>
      </c>
      <c r="E13311">
        <v>5</v>
      </c>
      <c r="F13311">
        <v>1</v>
      </c>
      <c r="G13311">
        <v>0.90106158075613541</v>
      </c>
      <c r="H13311">
        <v>0.22647633670773792</v>
      </c>
      <c r="I13311">
        <v>6.4491759814130996</v>
      </c>
      <c r="J13311">
        <v>-1.1843786435959434</v>
      </c>
    </row>
    <row r="13312" spans="1:10" x14ac:dyDescent="0.2">
      <c r="A13312">
        <v>35260807</v>
      </c>
      <c r="B13312">
        <v>630</v>
      </c>
      <c r="C13312">
        <v>3</v>
      </c>
      <c r="D13312">
        <v>2</v>
      </c>
      <c r="E13312">
        <v>4</v>
      </c>
      <c r="F13312">
        <v>1</v>
      </c>
      <c r="G13312">
        <v>-8.6916301713871352E-2</v>
      </c>
      <c r="H13312">
        <v>-0.50523756642539774</v>
      </c>
      <c r="I13312">
        <v>0.37416008275811741</v>
      </c>
      <c r="J13312">
        <v>-1.0223707571573617</v>
      </c>
    </row>
    <row r="13313" spans="1:10" x14ac:dyDescent="0.2">
      <c r="A13313">
        <v>35260808</v>
      </c>
      <c r="B13313">
        <v>473</v>
      </c>
      <c r="C13313">
        <v>1</v>
      </c>
      <c r="D13313">
        <v>2</v>
      </c>
      <c r="E13313">
        <v>3</v>
      </c>
      <c r="F13313">
        <v>1</v>
      </c>
      <c r="G13313">
        <v>-0.94105351642511925</v>
      </c>
      <c r="H13313">
        <v>-0.65392755342238273</v>
      </c>
      <c r="I13313">
        <v>-0.16726165937949589</v>
      </c>
      <c r="J13313">
        <v>-0.80088307099952027</v>
      </c>
    </row>
    <row r="13314" spans="1:10" x14ac:dyDescent="0.2">
      <c r="A13314">
        <v>35260809</v>
      </c>
      <c r="B13314">
        <v>474</v>
      </c>
      <c r="C13314">
        <v>1</v>
      </c>
      <c r="D13314">
        <v>2</v>
      </c>
      <c r="E13314">
        <v>3</v>
      </c>
      <c r="F13314">
        <v>1</v>
      </c>
      <c r="G13314">
        <v>-1.1162926057375435</v>
      </c>
      <c r="H13314">
        <v>-0.44499753932771491</v>
      </c>
      <c r="I13314">
        <v>-0.27911218851437636</v>
      </c>
      <c r="J13314">
        <v>-1.0469694263273799</v>
      </c>
    </row>
    <row r="13315" spans="1:10" x14ac:dyDescent="0.2">
      <c r="A13315">
        <v>35260810</v>
      </c>
      <c r="B13315">
        <v>501</v>
      </c>
      <c r="C13315">
        <v>1</v>
      </c>
      <c r="D13315">
        <v>2</v>
      </c>
      <c r="E13315">
        <v>2</v>
      </c>
      <c r="F13315">
        <v>2</v>
      </c>
      <c r="G13315">
        <v>-0.93075188219520177</v>
      </c>
      <c r="H13315">
        <v>-0.54989414545337922</v>
      </c>
      <c r="I13315">
        <v>-0.34886982453236909</v>
      </c>
      <c r="J13315">
        <v>-0.69465826474202341</v>
      </c>
    </row>
    <row r="13316" spans="1:10" x14ac:dyDescent="0.2">
      <c r="A13316">
        <v>35260811</v>
      </c>
      <c r="B13316">
        <v>481</v>
      </c>
      <c r="C13316">
        <v>1</v>
      </c>
      <c r="D13316">
        <v>3</v>
      </c>
      <c r="E13316">
        <v>2</v>
      </c>
      <c r="F13316">
        <v>1</v>
      </c>
      <c r="G13316">
        <v>-0.76482015009654103</v>
      </c>
      <c r="H13316">
        <v>-0.43170994077863067</v>
      </c>
      <c r="I13316">
        <v>-0.44670259773498133</v>
      </c>
      <c r="J13316">
        <v>-1.0800876039356146</v>
      </c>
    </row>
    <row r="13317" spans="1:10" x14ac:dyDescent="0.2">
      <c r="A13317">
        <v>35260812</v>
      </c>
      <c r="B13317">
        <v>494</v>
      </c>
      <c r="C13317">
        <v>2</v>
      </c>
      <c r="D13317">
        <v>2</v>
      </c>
      <c r="E13317">
        <v>3</v>
      </c>
      <c r="F13317">
        <v>2</v>
      </c>
      <c r="G13317">
        <v>-0.66741288681944289</v>
      </c>
      <c r="H13317">
        <v>-0.66034723934814865</v>
      </c>
      <c r="I13317">
        <v>-0.30031369369281791</v>
      </c>
      <c r="J13317">
        <v>-0.68491098455019173</v>
      </c>
    </row>
    <row r="13318" spans="1:10" x14ac:dyDescent="0.2">
      <c r="A13318">
        <v>35260813</v>
      </c>
      <c r="B13318">
        <v>388</v>
      </c>
      <c r="C13318">
        <v>1</v>
      </c>
      <c r="D13318">
        <v>2</v>
      </c>
      <c r="E13318">
        <v>2</v>
      </c>
      <c r="F13318">
        <v>2</v>
      </c>
      <c r="G13318">
        <v>-0.80308236267946076</v>
      </c>
      <c r="H13318">
        <v>-0.71076394184563807</v>
      </c>
      <c r="I13318">
        <v>-0.3232688273196796</v>
      </c>
      <c r="J13318">
        <v>-0.49750595692052146</v>
      </c>
    </row>
    <row r="13319" spans="1:10" x14ac:dyDescent="0.2">
      <c r="A13319">
        <v>35260815</v>
      </c>
      <c r="B13319">
        <v>317</v>
      </c>
      <c r="C13319">
        <v>4</v>
      </c>
      <c r="D13319">
        <v>3</v>
      </c>
      <c r="E13319">
        <v>5</v>
      </c>
      <c r="F13319">
        <v>1</v>
      </c>
      <c r="G13319">
        <v>0.11696224803347806</v>
      </c>
      <c r="H13319">
        <v>-0.26011131752626832</v>
      </c>
      <c r="I13319">
        <v>1.4330642122414869</v>
      </c>
      <c r="J13319">
        <v>-0.72363140595227393</v>
      </c>
    </row>
    <row r="13320" spans="1:10" x14ac:dyDescent="0.2">
      <c r="A13320">
        <v>35260816</v>
      </c>
      <c r="B13320">
        <v>738</v>
      </c>
      <c r="C13320">
        <v>3</v>
      </c>
      <c r="D13320">
        <v>3</v>
      </c>
      <c r="E13320">
        <v>4</v>
      </c>
      <c r="F13320">
        <v>2</v>
      </c>
      <c r="G13320">
        <v>-0.26030744500130398</v>
      </c>
      <c r="H13320">
        <v>-0.3575672334988883</v>
      </c>
      <c r="I13320">
        <v>0.3437859881616584</v>
      </c>
      <c r="J13320">
        <v>-0.55822896827637059</v>
      </c>
    </row>
    <row r="13321" spans="1:10" x14ac:dyDescent="0.2">
      <c r="A13321">
        <v>35260817</v>
      </c>
      <c r="B13321">
        <v>443</v>
      </c>
      <c r="C13321">
        <v>4</v>
      </c>
      <c r="D13321">
        <v>4</v>
      </c>
      <c r="E13321">
        <v>4</v>
      </c>
      <c r="F13321">
        <v>1</v>
      </c>
      <c r="G13321">
        <v>5.5844058695829445E-2</v>
      </c>
      <c r="H13321">
        <v>1.4858405444379372E-2</v>
      </c>
      <c r="I13321">
        <v>0.22817809889134413</v>
      </c>
      <c r="J13321">
        <v>-1.0693021443545494</v>
      </c>
    </row>
    <row r="13322" spans="1:10" x14ac:dyDescent="0.2">
      <c r="A13322">
        <v>35260818</v>
      </c>
      <c r="B13322">
        <v>347</v>
      </c>
      <c r="C13322">
        <v>3</v>
      </c>
      <c r="D13322">
        <v>3</v>
      </c>
      <c r="E13322">
        <v>3</v>
      </c>
      <c r="F13322">
        <v>2</v>
      </c>
      <c r="G13322">
        <v>-5.402891435891171E-2</v>
      </c>
      <c r="H13322">
        <v>-0.25295553099251045</v>
      </c>
      <c r="I13322">
        <v>-0.30121903921783066</v>
      </c>
      <c r="J13322">
        <v>-0.68455851697381365</v>
      </c>
    </row>
    <row r="13323" spans="1:10" x14ac:dyDescent="0.2">
      <c r="A13323">
        <v>35260819</v>
      </c>
      <c r="B13323">
        <v>473</v>
      </c>
      <c r="C13323">
        <v>5</v>
      </c>
      <c r="D13323">
        <v>4</v>
      </c>
      <c r="E13323">
        <v>5</v>
      </c>
      <c r="F13323">
        <v>3</v>
      </c>
      <c r="G13323">
        <v>1.4031564358826591</v>
      </c>
      <c r="H13323">
        <v>0.23707380748140475</v>
      </c>
      <c r="I13323">
        <v>1.7177278608365671</v>
      </c>
      <c r="J13323">
        <v>-0.36212398890306585</v>
      </c>
    </row>
    <row r="13324" spans="1:10" x14ac:dyDescent="0.2">
      <c r="A13324">
        <v>35260820</v>
      </c>
      <c r="B13324">
        <v>543</v>
      </c>
      <c r="C13324">
        <v>3</v>
      </c>
      <c r="D13324">
        <v>4</v>
      </c>
      <c r="E13324">
        <v>2</v>
      </c>
      <c r="F13324">
        <v>3</v>
      </c>
      <c r="G13324">
        <v>-0.35902727911231858</v>
      </c>
      <c r="H13324">
        <v>2.1078680198027826E-2</v>
      </c>
      <c r="I13324">
        <v>-0.5915084507504047</v>
      </c>
      <c r="J13324">
        <v>-7.1521721867621124E-2</v>
      </c>
    </row>
    <row r="13325" spans="1:10" x14ac:dyDescent="0.2">
      <c r="A13325">
        <v>35260821</v>
      </c>
      <c r="B13325">
        <v>856</v>
      </c>
      <c r="C13325">
        <v>4</v>
      </c>
      <c r="D13325">
        <v>5</v>
      </c>
      <c r="E13325">
        <v>3</v>
      </c>
      <c r="F13325">
        <v>4</v>
      </c>
      <c r="G13325">
        <v>0.47519198570555932</v>
      </c>
      <c r="H13325">
        <v>2.2445248091716112</v>
      </c>
      <c r="I13325">
        <v>-0.31215099450831502</v>
      </c>
      <c r="J13325">
        <v>0.12610281433056342</v>
      </c>
    </row>
    <row r="13326" spans="1:10" x14ac:dyDescent="0.2">
      <c r="A13326">
        <v>35260822</v>
      </c>
      <c r="B13326">
        <v>309</v>
      </c>
      <c r="C13326">
        <v>3</v>
      </c>
      <c r="D13326">
        <v>5</v>
      </c>
      <c r="E13326">
        <v>5</v>
      </c>
      <c r="F13326">
        <v>4</v>
      </c>
      <c r="G13326">
        <v>-6.1474534620114651E-2</v>
      </c>
      <c r="H13326">
        <v>1.9665199100993853</v>
      </c>
      <c r="I13326">
        <v>12.656332233929961</v>
      </c>
      <c r="J13326">
        <v>0.18847904245345959</v>
      </c>
    </row>
    <row r="13327" spans="1:10" x14ac:dyDescent="0.2">
      <c r="A13327">
        <v>35260823</v>
      </c>
      <c r="B13327">
        <v>770</v>
      </c>
      <c r="C13327">
        <v>1</v>
      </c>
      <c r="D13327">
        <v>2</v>
      </c>
      <c r="E13327">
        <v>3</v>
      </c>
      <c r="F13327">
        <v>3</v>
      </c>
      <c r="G13327">
        <v>-0.78191316381507447</v>
      </c>
      <c r="H13327">
        <v>-0.55145096581723196</v>
      </c>
      <c r="I13327">
        <v>-1.3830498651510731E-2</v>
      </c>
      <c r="J13327">
        <v>-0.40189688790333489</v>
      </c>
    </row>
    <row r="13328" spans="1:10" x14ac:dyDescent="0.2">
      <c r="A13328">
        <v>35260824</v>
      </c>
      <c r="B13328">
        <v>944</v>
      </c>
      <c r="C13328">
        <v>3</v>
      </c>
      <c r="D13328">
        <v>3</v>
      </c>
      <c r="E13328">
        <v>2</v>
      </c>
      <c r="F13328">
        <v>2</v>
      </c>
      <c r="G13328">
        <v>-0.1863620130488953</v>
      </c>
      <c r="H13328">
        <v>-0.39335691526116467</v>
      </c>
      <c r="I13328">
        <v>-0.37777497113856057</v>
      </c>
      <c r="J13328">
        <v>-0.41513036054616109</v>
      </c>
    </row>
    <row r="13329" spans="1:10" x14ac:dyDescent="0.2">
      <c r="A13329">
        <v>35260825</v>
      </c>
      <c r="B13329">
        <v>591</v>
      </c>
      <c r="C13329">
        <v>1</v>
      </c>
      <c r="D13329">
        <v>1</v>
      </c>
      <c r="E13329">
        <v>2</v>
      </c>
      <c r="F13329">
        <v>3</v>
      </c>
      <c r="G13329">
        <v>-0.88772548254541794</v>
      </c>
      <c r="H13329">
        <v>-1.1083323832128964</v>
      </c>
      <c r="I13329">
        <v>-0.64408646530636027</v>
      </c>
      <c r="J13329">
        <v>-7.9781538168757771E-2</v>
      </c>
    </row>
    <row r="13330" spans="1:10" x14ac:dyDescent="0.2">
      <c r="A13330">
        <v>35260826</v>
      </c>
      <c r="B13330">
        <v>941</v>
      </c>
      <c r="C13330">
        <v>1</v>
      </c>
      <c r="D13330">
        <v>1</v>
      </c>
      <c r="E13330">
        <v>1</v>
      </c>
      <c r="F13330">
        <v>4</v>
      </c>
      <c r="G13330">
        <v>-1.375245442678966</v>
      </c>
      <c r="H13330">
        <v>-1.0122233812165915</v>
      </c>
      <c r="I13330">
        <v>-0.79520346667325459</v>
      </c>
      <c r="J13330">
        <v>-4.099534182755793E-2</v>
      </c>
    </row>
    <row r="13331" spans="1:10" x14ac:dyDescent="0.2">
      <c r="A13331">
        <v>35260827</v>
      </c>
      <c r="B13331">
        <v>659</v>
      </c>
      <c r="C13331">
        <v>4</v>
      </c>
      <c r="D13331">
        <v>3</v>
      </c>
      <c r="E13331">
        <v>5</v>
      </c>
      <c r="F13331">
        <v>3</v>
      </c>
      <c r="G13331">
        <v>0.43804743308018923</v>
      </c>
      <c r="H13331">
        <v>-0.36089280126927503</v>
      </c>
      <c r="I13331">
        <v>1.8964413390579271</v>
      </c>
      <c r="J13331">
        <v>-0.38893590744335982</v>
      </c>
    </row>
    <row r="13332" spans="1:10" x14ac:dyDescent="0.2">
      <c r="A13332">
        <v>35260828</v>
      </c>
      <c r="B13332">
        <v>561</v>
      </c>
      <c r="C13332">
        <v>4</v>
      </c>
      <c r="D13332">
        <v>3</v>
      </c>
      <c r="E13332">
        <v>5</v>
      </c>
      <c r="F13332">
        <v>2</v>
      </c>
      <c r="G13332">
        <v>0.58952910923972446</v>
      </c>
      <c r="H13332">
        <v>-0.24024320593713344</v>
      </c>
      <c r="I13332">
        <v>2.373729472075631</v>
      </c>
      <c r="J13332">
        <v>-0.5917922774136144</v>
      </c>
    </row>
    <row r="13333" spans="1:10" x14ac:dyDescent="0.2">
      <c r="A13333">
        <v>35260829</v>
      </c>
      <c r="B13333">
        <v>463</v>
      </c>
      <c r="C13333">
        <v>4</v>
      </c>
      <c r="D13333">
        <v>2</v>
      </c>
      <c r="E13333">
        <v>3</v>
      </c>
      <c r="F13333">
        <v>2</v>
      </c>
      <c r="G13333">
        <v>4.7533218155991902E-2</v>
      </c>
      <c r="H13333">
        <v>-0.43918638574368152</v>
      </c>
      <c r="I13333">
        <v>-0.18958497432152413</v>
      </c>
      <c r="J13333">
        <v>-0.48737288647443877</v>
      </c>
    </row>
    <row r="13334" spans="1:10" x14ac:dyDescent="0.2">
      <c r="A13334">
        <v>35260830</v>
      </c>
      <c r="B13334">
        <v>957</v>
      </c>
      <c r="C13334">
        <v>1</v>
      </c>
      <c r="D13334">
        <v>1</v>
      </c>
      <c r="E13334">
        <v>3</v>
      </c>
      <c r="F13334">
        <v>3</v>
      </c>
      <c r="G13334">
        <v>-0.83554324025768112</v>
      </c>
      <c r="H13334">
        <v>-1.1672990689921192</v>
      </c>
      <c r="I13334">
        <v>-0.23999796865169137</v>
      </c>
      <c r="J13334">
        <v>-0.31211016525423607</v>
      </c>
    </row>
    <row r="13335" spans="1:10" x14ac:dyDescent="0.2">
      <c r="A13335">
        <v>35260831</v>
      </c>
      <c r="B13335">
        <v>461</v>
      </c>
      <c r="C13335">
        <v>1</v>
      </c>
      <c r="D13335">
        <v>1</v>
      </c>
      <c r="E13335">
        <v>3</v>
      </c>
      <c r="F13335">
        <v>3</v>
      </c>
      <c r="G13335">
        <v>-1.1032415044472452</v>
      </c>
      <c r="H13335">
        <v>-1.1220049263001171</v>
      </c>
      <c r="I13335">
        <v>-0.15958734597968835</v>
      </c>
      <c r="J13335">
        <v>-0.35974453334083384</v>
      </c>
    </row>
    <row r="13336" spans="1:10" x14ac:dyDescent="0.2">
      <c r="A13336">
        <v>35260832</v>
      </c>
      <c r="B13336">
        <v>825</v>
      </c>
      <c r="C13336">
        <v>2</v>
      </c>
      <c r="D13336">
        <v>1</v>
      </c>
      <c r="E13336">
        <v>3</v>
      </c>
      <c r="F13336">
        <v>3</v>
      </c>
      <c r="G13336">
        <v>-0.73103719907785369</v>
      </c>
      <c r="H13336">
        <v>-1.2629943012660283</v>
      </c>
      <c r="I13336">
        <v>-0.21188527925736345</v>
      </c>
      <c r="J13336">
        <v>-0.3033776733859932</v>
      </c>
    </row>
    <row r="13337" spans="1:10" x14ac:dyDescent="0.2">
      <c r="A13337">
        <v>35260833</v>
      </c>
      <c r="B13337">
        <v>711</v>
      </c>
      <c r="C13337">
        <v>1</v>
      </c>
      <c r="D13337">
        <v>1</v>
      </c>
      <c r="E13337">
        <v>2</v>
      </c>
      <c r="F13337">
        <v>3</v>
      </c>
      <c r="G13337">
        <v>-0.89813320850107714</v>
      </c>
      <c r="H13337">
        <v>-1.1391330216145046</v>
      </c>
      <c r="I13337">
        <v>-0.42992003729530115</v>
      </c>
      <c r="J13337">
        <v>-0.30532011481460081</v>
      </c>
    </row>
    <row r="13338" spans="1:10" x14ac:dyDescent="0.2">
      <c r="A13338">
        <v>35260834</v>
      </c>
      <c r="B13338">
        <v>351</v>
      </c>
      <c r="C13338">
        <v>4</v>
      </c>
      <c r="D13338">
        <v>3</v>
      </c>
      <c r="E13338">
        <v>4</v>
      </c>
      <c r="F13338">
        <v>1</v>
      </c>
      <c r="G13338">
        <v>0.26525357172445874</v>
      </c>
      <c r="H13338">
        <v>-0.39774832519240011</v>
      </c>
      <c r="I13338">
        <v>0.4505790403936098</v>
      </c>
      <c r="J13338">
        <v>-1.1814796064704876</v>
      </c>
    </row>
    <row r="13339" spans="1:10" x14ac:dyDescent="0.2">
      <c r="A13339">
        <v>35260835</v>
      </c>
      <c r="B13339">
        <v>782</v>
      </c>
      <c r="C13339">
        <v>3</v>
      </c>
      <c r="D13339">
        <v>3</v>
      </c>
      <c r="E13339">
        <v>2</v>
      </c>
      <c r="F13339">
        <v>3</v>
      </c>
      <c r="G13339">
        <v>-0.2748577512084398</v>
      </c>
      <c r="H13339">
        <v>-0.10748451023574371</v>
      </c>
      <c r="I13339">
        <v>-0.38980364212263241</v>
      </c>
      <c r="J13339">
        <v>-7.1937278220255418E-2</v>
      </c>
    </row>
    <row r="13340" spans="1:10" x14ac:dyDescent="0.2">
      <c r="A13340">
        <v>35260836</v>
      </c>
      <c r="B13340">
        <v>2768</v>
      </c>
      <c r="C13340">
        <v>2</v>
      </c>
      <c r="D13340">
        <v>3</v>
      </c>
      <c r="E13340">
        <v>1</v>
      </c>
      <c r="F13340">
        <v>4</v>
      </c>
      <c r="G13340">
        <v>-0.47914809563310712</v>
      </c>
      <c r="H13340">
        <v>-0.29465265475245789</v>
      </c>
      <c r="I13340">
        <v>-1.0653950173812765</v>
      </c>
      <c r="J13340">
        <v>0.68621280966681375</v>
      </c>
    </row>
    <row r="13341" spans="1:10" x14ac:dyDescent="0.2">
      <c r="A13341">
        <v>35260837</v>
      </c>
      <c r="B13341">
        <v>729</v>
      </c>
      <c r="C13341">
        <v>1</v>
      </c>
      <c r="D13341">
        <v>3</v>
      </c>
      <c r="E13341">
        <v>1</v>
      </c>
      <c r="F13341">
        <v>4</v>
      </c>
      <c r="G13341">
        <v>-1.4242443736085584</v>
      </c>
      <c r="H13341">
        <v>-0.39611343198447324</v>
      </c>
      <c r="I13341">
        <v>-1.0275382938654176</v>
      </c>
      <c r="J13341">
        <v>0.29722298092948296</v>
      </c>
    </row>
    <row r="13342" spans="1:10" x14ac:dyDescent="0.2">
      <c r="A13342">
        <v>35280151</v>
      </c>
      <c r="B13342">
        <v>586</v>
      </c>
      <c r="C13342">
        <v>3</v>
      </c>
      <c r="D13342">
        <v>1</v>
      </c>
      <c r="E13342">
        <v>2</v>
      </c>
      <c r="F13342">
        <v>2</v>
      </c>
      <c r="G13342">
        <v>-0.35405011241864615</v>
      </c>
      <c r="H13342">
        <v>-0.85877937818508099</v>
      </c>
      <c r="I13342">
        <v>-0.46992009820949687</v>
      </c>
      <c r="J13342">
        <v>-0.55292162886418506</v>
      </c>
    </row>
    <row r="13343" spans="1:10" x14ac:dyDescent="0.2">
      <c r="A13343">
        <v>35280152</v>
      </c>
      <c r="B13343">
        <v>581</v>
      </c>
      <c r="C13343">
        <v>2</v>
      </c>
      <c r="D13343">
        <v>1</v>
      </c>
      <c r="E13343">
        <v>2</v>
      </c>
      <c r="F13343">
        <v>3</v>
      </c>
      <c r="G13343">
        <v>-0.60896488823571149</v>
      </c>
      <c r="H13343">
        <v>-0.77192721022250077</v>
      </c>
      <c r="I13343">
        <v>-0.62492868854755101</v>
      </c>
      <c r="J13343">
        <v>-0.34217751909028032</v>
      </c>
    </row>
    <row r="13344" spans="1:10" x14ac:dyDescent="0.2">
      <c r="A13344">
        <v>35280153</v>
      </c>
      <c r="B13344">
        <v>556</v>
      </c>
      <c r="C13344">
        <v>2</v>
      </c>
      <c r="D13344">
        <v>1</v>
      </c>
      <c r="E13344">
        <v>2</v>
      </c>
      <c r="F13344">
        <v>2</v>
      </c>
      <c r="G13344">
        <v>-0.45184709697346032</v>
      </c>
      <c r="H13344">
        <v>-1.2406037850873159</v>
      </c>
      <c r="I13344">
        <v>-0.45689119984905557</v>
      </c>
      <c r="J13344">
        <v>-0.57128235700715291</v>
      </c>
    </row>
    <row r="13345" spans="1:10" x14ac:dyDescent="0.2">
      <c r="A13345">
        <v>35280154</v>
      </c>
      <c r="B13345">
        <v>577</v>
      </c>
      <c r="C13345">
        <v>5</v>
      </c>
      <c r="D13345">
        <v>5</v>
      </c>
      <c r="E13345">
        <v>4</v>
      </c>
      <c r="F13345">
        <v>1</v>
      </c>
      <c r="G13345">
        <v>1.3618349078827474</v>
      </c>
      <c r="H13345">
        <v>1.1243616131710561</v>
      </c>
      <c r="I13345">
        <v>3.8917737605244571E-2</v>
      </c>
      <c r="J13345">
        <v>-1.0991917199781955</v>
      </c>
    </row>
    <row r="13346" spans="1:10" x14ac:dyDescent="0.2">
      <c r="A13346">
        <v>35280155</v>
      </c>
      <c r="B13346">
        <v>555</v>
      </c>
      <c r="C13346">
        <v>5</v>
      </c>
      <c r="D13346">
        <v>4</v>
      </c>
      <c r="E13346">
        <v>1</v>
      </c>
      <c r="F13346">
        <v>2</v>
      </c>
      <c r="G13346">
        <v>0.73354757252609715</v>
      </c>
      <c r="H13346">
        <v>0.47383478100637033</v>
      </c>
      <c r="I13346">
        <v>-0.82678505942902802</v>
      </c>
      <c r="J13346">
        <v>-0.58140539625617071</v>
      </c>
    </row>
    <row r="13347" spans="1:10" x14ac:dyDescent="0.2">
      <c r="A13347">
        <v>35280156</v>
      </c>
      <c r="B13347">
        <v>543</v>
      </c>
      <c r="C13347">
        <v>2</v>
      </c>
      <c r="D13347">
        <v>1</v>
      </c>
      <c r="E13347">
        <v>2</v>
      </c>
      <c r="F13347">
        <v>2</v>
      </c>
      <c r="G13347">
        <v>-0.45913126083682498</v>
      </c>
      <c r="H13347">
        <v>-1.0753889726872905</v>
      </c>
      <c r="I13347">
        <v>-0.51292608605142653</v>
      </c>
      <c r="J13347">
        <v>-0.56104856940860715</v>
      </c>
    </row>
    <row r="13348" spans="1:10" x14ac:dyDescent="0.2">
      <c r="A13348">
        <v>35280157</v>
      </c>
      <c r="B13348">
        <v>509</v>
      </c>
      <c r="C13348">
        <v>4</v>
      </c>
      <c r="D13348">
        <v>3</v>
      </c>
      <c r="E13348">
        <v>4</v>
      </c>
      <c r="F13348">
        <v>1</v>
      </c>
      <c r="G13348">
        <v>0.29921094994563224</v>
      </c>
      <c r="H13348">
        <v>-0.35966891814965429</v>
      </c>
      <c r="I13348">
        <v>0.49189839283256137</v>
      </c>
      <c r="J13348">
        <v>-0.8906332062474851</v>
      </c>
    </row>
    <row r="13349" spans="1:10" x14ac:dyDescent="0.2">
      <c r="A13349">
        <v>35280158</v>
      </c>
      <c r="B13349">
        <v>667</v>
      </c>
      <c r="C13349">
        <v>1</v>
      </c>
      <c r="D13349">
        <v>2</v>
      </c>
      <c r="E13349">
        <v>3</v>
      </c>
      <c r="F13349">
        <v>2</v>
      </c>
      <c r="G13349">
        <v>-0.85490373163383104</v>
      </c>
      <c r="H13349">
        <v>-0.65615379231157711</v>
      </c>
      <c r="I13349">
        <v>-0.13649454052335552</v>
      </c>
      <c r="J13349">
        <v>-0.55112397795864654</v>
      </c>
    </row>
    <row r="13350" spans="1:10" x14ac:dyDescent="0.2">
      <c r="A13350">
        <v>35280159</v>
      </c>
      <c r="B13350">
        <v>475</v>
      </c>
      <c r="C13350">
        <v>1</v>
      </c>
      <c r="D13350">
        <v>2</v>
      </c>
      <c r="E13350">
        <v>1</v>
      </c>
      <c r="F13350">
        <v>2</v>
      </c>
      <c r="G13350">
        <v>-1.072851988986981</v>
      </c>
      <c r="H13350">
        <v>-0.65878320306530513</v>
      </c>
      <c r="I13350">
        <v>-1.0014024540629216</v>
      </c>
      <c r="J13350">
        <v>-0.43297234348596192</v>
      </c>
    </row>
    <row r="13351" spans="1:10" x14ac:dyDescent="0.2">
      <c r="A13351">
        <v>35280160</v>
      </c>
      <c r="B13351">
        <v>765</v>
      </c>
      <c r="C13351">
        <v>3</v>
      </c>
      <c r="D13351">
        <v>2</v>
      </c>
      <c r="E13351">
        <v>4</v>
      </c>
      <c r="F13351">
        <v>3</v>
      </c>
      <c r="G13351">
        <v>-0.25299831993673272</v>
      </c>
      <c r="H13351">
        <v>-0.56559555876061574</v>
      </c>
      <c r="I13351">
        <v>0.27290810154846906</v>
      </c>
      <c r="J13351">
        <v>-0.39941547876732575</v>
      </c>
    </row>
    <row r="13352" spans="1:10" x14ac:dyDescent="0.2">
      <c r="A13352">
        <v>35280161</v>
      </c>
      <c r="B13352">
        <v>810</v>
      </c>
      <c r="C13352">
        <v>3</v>
      </c>
      <c r="D13352">
        <v>1</v>
      </c>
      <c r="E13352">
        <v>3</v>
      </c>
      <c r="F13352">
        <v>2</v>
      </c>
      <c r="G13352">
        <v>-0.16836280312335883</v>
      </c>
      <c r="H13352">
        <v>-0.79636127688355418</v>
      </c>
      <c r="I13352">
        <v>-0.30410281422734675</v>
      </c>
      <c r="J13352">
        <v>-0.68666346902199549</v>
      </c>
    </row>
    <row r="13353" spans="1:10" x14ac:dyDescent="0.2">
      <c r="A13353">
        <v>35280162</v>
      </c>
      <c r="B13353">
        <v>779</v>
      </c>
      <c r="C13353">
        <v>1</v>
      </c>
      <c r="D13353">
        <v>2</v>
      </c>
      <c r="E13353">
        <v>1</v>
      </c>
      <c r="F13353">
        <v>2</v>
      </c>
      <c r="G13353">
        <v>-1.0107454924539874</v>
      </c>
      <c r="H13353">
        <v>-0.66450655820573057</v>
      </c>
      <c r="I13353">
        <v>-1.0351547781124517</v>
      </c>
      <c r="J13353">
        <v>-0.47318187912435178</v>
      </c>
    </row>
    <row r="13354" spans="1:10" x14ac:dyDescent="0.2">
      <c r="A13354">
        <v>35280164</v>
      </c>
      <c r="B13354">
        <v>637</v>
      </c>
      <c r="C13354">
        <v>2</v>
      </c>
      <c r="D13354">
        <v>4</v>
      </c>
      <c r="E13354">
        <v>4</v>
      </c>
      <c r="F13354">
        <v>1</v>
      </c>
      <c r="G13354">
        <v>-0.75805155540380798</v>
      </c>
      <c r="H13354">
        <v>0.29987811292774114</v>
      </c>
      <c r="I13354">
        <v>0.2467358223179934</v>
      </c>
      <c r="J13354">
        <v>-1.2889345440572622</v>
      </c>
    </row>
    <row r="13355" spans="1:10" x14ac:dyDescent="0.2">
      <c r="A13355">
        <v>35280166</v>
      </c>
      <c r="B13355">
        <v>488</v>
      </c>
      <c r="C13355">
        <v>4</v>
      </c>
      <c r="D13355">
        <v>4</v>
      </c>
      <c r="E13355">
        <v>4</v>
      </c>
      <c r="F13355">
        <v>1</v>
      </c>
      <c r="G13355">
        <v>3.2455413801168551E-2</v>
      </c>
      <c r="H13355">
        <v>-3.5123791671295979E-2</v>
      </c>
      <c r="I13355">
        <v>0.42727643902932433</v>
      </c>
      <c r="J13355">
        <v>-0.80266366459689842</v>
      </c>
    </row>
    <row r="13356" spans="1:10" x14ac:dyDescent="0.2">
      <c r="A13356">
        <v>35280167</v>
      </c>
      <c r="B13356">
        <v>375</v>
      </c>
      <c r="C13356">
        <v>5</v>
      </c>
      <c r="D13356">
        <v>4</v>
      </c>
      <c r="E13356">
        <v>4</v>
      </c>
      <c r="F13356">
        <v>1</v>
      </c>
      <c r="G13356">
        <v>0.84253195855320162</v>
      </c>
      <c r="H13356">
        <v>0.27616847586896581</v>
      </c>
      <c r="I13356">
        <v>6.4203291560688658E-2</v>
      </c>
      <c r="J13356">
        <v>-1.2445322207405325</v>
      </c>
    </row>
    <row r="13357" spans="1:10" x14ac:dyDescent="0.2">
      <c r="A13357">
        <v>35280168</v>
      </c>
      <c r="B13357">
        <v>489</v>
      </c>
      <c r="C13357">
        <v>3</v>
      </c>
      <c r="D13357">
        <v>3</v>
      </c>
      <c r="E13357">
        <v>4</v>
      </c>
      <c r="F13357">
        <v>2</v>
      </c>
      <c r="G13357">
        <v>-3.7848566573099554E-2</v>
      </c>
      <c r="H13357">
        <v>-0.15040502754815444</v>
      </c>
      <c r="I13357">
        <v>0.32669478012211994</v>
      </c>
      <c r="J13357">
        <v>-0.48486956900574252</v>
      </c>
    </row>
    <row r="13358" spans="1:10" x14ac:dyDescent="0.2">
      <c r="A13358">
        <v>35280169</v>
      </c>
      <c r="B13358">
        <v>804</v>
      </c>
      <c r="C13358">
        <v>2</v>
      </c>
      <c r="D13358">
        <v>2</v>
      </c>
      <c r="E13358">
        <v>4</v>
      </c>
      <c r="F13358">
        <v>2</v>
      </c>
      <c r="G13358">
        <v>-0.54741628223662553</v>
      </c>
      <c r="H13358">
        <v>-0.62134315052148303</v>
      </c>
      <c r="I13358">
        <v>0.48597967124954788</v>
      </c>
      <c r="J13358">
        <v>-0.54705435484370502</v>
      </c>
    </row>
    <row r="13359" spans="1:10" x14ac:dyDescent="0.2">
      <c r="A13359">
        <v>35280170</v>
      </c>
      <c r="B13359">
        <v>709</v>
      </c>
      <c r="C13359">
        <v>4</v>
      </c>
      <c r="D13359">
        <v>3</v>
      </c>
      <c r="E13359">
        <v>5</v>
      </c>
      <c r="F13359">
        <v>2</v>
      </c>
      <c r="G13359">
        <v>0.37035442730202872</v>
      </c>
      <c r="H13359">
        <v>-0.38084206467029269</v>
      </c>
      <c r="I13359">
        <v>1.0828493355856526</v>
      </c>
      <c r="J13359">
        <v>-0.58939418678785338</v>
      </c>
    </row>
    <row r="13360" spans="1:10" x14ac:dyDescent="0.2">
      <c r="A13360">
        <v>35280171</v>
      </c>
      <c r="B13360">
        <v>444</v>
      </c>
      <c r="C13360">
        <v>1</v>
      </c>
      <c r="D13360">
        <v>3</v>
      </c>
      <c r="E13360">
        <v>3</v>
      </c>
      <c r="F13360">
        <v>1</v>
      </c>
      <c r="G13360">
        <v>-0.94613960844636369</v>
      </c>
      <c r="H13360">
        <v>-0.29015853295211369</v>
      </c>
      <c r="I13360">
        <v>-4.1214601637111076E-2</v>
      </c>
      <c r="J13360">
        <v>-1.2487661366766112</v>
      </c>
    </row>
    <row r="13361" spans="1:10" x14ac:dyDescent="0.2">
      <c r="A13361">
        <v>35280172</v>
      </c>
      <c r="B13361">
        <v>672</v>
      </c>
      <c r="C13361">
        <v>1</v>
      </c>
      <c r="D13361">
        <v>3</v>
      </c>
      <c r="E13361">
        <v>3</v>
      </c>
      <c r="F13361">
        <v>1</v>
      </c>
      <c r="G13361">
        <v>-1.1353274497569854</v>
      </c>
      <c r="H13361">
        <v>-0.10529091743322674</v>
      </c>
      <c r="I13361">
        <v>-0.21554694456315604</v>
      </c>
      <c r="J13361">
        <v>-1.1043160399416263</v>
      </c>
    </row>
    <row r="13362" spans="1:10" x14ac:dyDescent="0.2">
      <c r="A13362">
        <v>35280173</v>
      </c>
      <c r="B13362">
        <v>512</v>
      </c>
      <c r="C13362">
        <v>2</v>
      </c>
      <c r="D13362">
        <v>3</v>
      </c>
      <c r="E13362">
        <v>5</v>
      </c>
      <c r="F13362">
        <v>2</v>
      </c>
      <c r="G13362">
        <v>-0.41011085928361113</v>
      </c>
      <c r="H13362">
        <v>-0.39088074602952927</v>
      </c>
      <c r="I13362">
        <v>0.61281167914534673</v>
      </c>
      <c r="J13362">
        <v>-0.66554010563862009</v>
      </c>
    </row>
    <row r="13363" spans="1:10" x14ac:dyDescent="0.2">
      <c r="A13363">
        <v>35280174</v>
      </c>
      <c r="B13363">
        <v>459</v>
      </c>
      <c r="C13363">
        <v>2</v>
      </c>
      <c r="D13363">
        <v>4</v>
      </c>
      <c r="E13363">
        <v>2</v>
      </c>
      <c r="F13363">
        <v>1</v>
      </c>
      <c r="G13363">
        <v>-0.69275479594605216</v>
      </c>
      <c r="H13363">
        <v>9.7875876603435913E-2</v>
      </c>
      <c r="I13363">
        <v>-0.34410292822351957</v>
      </c>
      <c r="J13363">
        <v>-1.1923106975592426</v>
      </c>
    </row>
    <row r="13364" spans="1:10" x14ac:dyDescent="0.2">
      <c r="A13364">
        <v>35280175</v>
      </c>
      <c r="B13364">
        <v>625</v>
      </c>
      <c r="C13364">
        <v>5</v>
      </c>
      <c r="D13364">
        <v>2</v>
      </c>
      <c r="E13364">
        <v>5</v>
      </c>
      <c r="F13364">
        <v>2</v>
      </c>
      <c r="G13364">
        <v>0.79306938541325001</v>
      </c>
      <c r="H13364">
        <v>-0.62877038108718863</v>
      </c>
      <c r="I13364">
        <v>1.8175287284391477</v>
      </c>
      <c r="J13364">
        <v>-0.61369361084247853</v>
      </c>
    </row>
    <row r="13365" spans="1:10" x14ac:dyDescent="0.2">
      <c r="A13365">
        <v>35280176</v>
      </c>
      <c r="B13365">
        <v>449</v>
      </c>
      <c r="C13365">
        <v>1</v>
      </c>
      <c r="D13365">
        <v>2</v>
      </c>
      <c r="E13365">
        <v>3</v>
      </c>
      <c r="F13365">
        <v>2</v>
      </c>
      <c r="G13365">
        <v>-0.78457073773915109</v>
      </c>
      <c r="H13365">
        <v>-0.63435783002028068</v>
      </c>
      <c r="I13365">
        <v>-3.8579182104568996E-2</v>
      </c>
      <c r="J13365">
        <v>-0.46987649808281229</v>
      </c>
    </row>
    <row r="13366" spans="1:10" x14ac:dyDescent="0.2">
      <c r="A13366">
        <v>35280177</v>
      </c>
      <c r="B13366">
        <v>633</v>
      </c>
      <c r="C13366">
        <v>4</v>
      </c>
      <c r="D13366">
        <v>3</v>
      </c>
      <c r="E13366">
        <v>4</v>
      </c>
      <c r="F13366">
        <v>1</v>
      </c>
      <c r="G13366">
        <v>3.4769350866960633E-2</v>
      </c>
      <c r="H13366">
        <v>-0.37643608261709399</v>
      </c>
      <c r="I13366">
        <v>0.3443550843400538</v>
      </c>
      <c r="J13366">
        <v>-0.96407730868529917</v>
      </c>
    </row>
    <row r="13367" spans="1:10" x14ac:dyDescent="0.2">
      <c r="A13367">
        <v>35280178</v>
      </c>
      <c r="B13367">
        <v>461</v>
      </c>
      <c r="C13367">
        <v>1</v>
      </c>
      <c r="D13367">
        <v>3</v>
      </c>
      <c r="E13367">
        <v>3</v>
      </c>
      <c r="F13367">
        <v>1</v>
      </c>
      <c r="G13367">
        <v>-0.9075051507391616</v>
      </c>
      <c r="H13367">
        <v>-0.21968334200310796</v>
      </c>
      <c r="I13367">
        <v>-0.25411528294882391</v>
      </c>
      <c r="J13367">
        <v>-1.4603653910250447</v>
      </c>
    </row>
    <row r="13368" spans="1:10" x14ac:dyDescent="0.2">
      <c r="A13368">
        <v>35280179</v>
      </c>
      <c r="B13368">
        <v>482</v>
      </c>
      <c r="C13368">
        <v>2</v>
      </c>
      <c r="D13368">
        <v>3</v>
      </c>
      <c r="E13368">
        <v>4</v>
      </c>
      <c r="F13368">
        <v>1</v>
      </c>
      <c r="G13368">
        <v>-0.64972224412864554</v>
      </c>
      <c r="H13368">
        <v>-0.17894507149353556</v>
      </c>
      <c r="I13368">
        <v>0.21483596253511802</v>
      </c>
      <c r="J13368">
        <v>-1.4858308754015357</v>
      </c>
    </row>
    <row r="13369" spans="1:10" x14ac:dyDescent="0.2">
      <c r="A13369">
        <v>35280180</v>
      </c>
      <c r="B13369">
        <v>547</v>
      </c>
      <c r="C13369">
        <v>3</v>
      </c>
      <c r="D13369">
        <v>1</v>
      </c>
      <c r="E13369">
        <v>4</v>
      </c>
      <c r="F13369">
        <v>1</v>
      </c>
      <c r="G13369">
        <v>-0.24202620282342274</v>
      </c>
      <c r="H13369">
        <v>-0.89913250942647949</v>
      </c>
      <c r="I13369">
        <v>0.44873780567955612</v>
      </c>
      <c r="J13369">
        <v>-0.87457350173554604</v>
      </c>
    </row>
    <row r="13370" spans="1:10" x14ac:dyDescent="0.2">
      <c r="A13370">
        <v>35280181</v>
      </c>
      <c r="B13370">
        <v>495</v>
      </c>
      <c r="C13370">
        <v>4</v>
      </c>
      <c r="D13370">
        <v>1</v>
      </c>
      <c r="E13370">
        <v>4</v>
      </c>
      <c r="F13370">
        <v>1</v>
      </c>
      <c r="G13370">
        <v>5.2686259218748643E-2</v>
      </c>
      <c r="H13370">
        <v>-0.77594067213211249</v>
      </c>
      <c r="I13370">
        <v>0.40251410805625243</v>
      </c>
      <c r="J13370">
        <v>-1.2238933251369624</v>
      </c>
    </row>
    <row r="13371" spans="1:10" x14ac:dyDescent="0.2">
      <c r="A13371">
        <v>35280182</v>
      </c>
      <c r="B13371">
        <v>502</v>
      </c>
      <c r="C13371">
        <v>2</v>
      </c>
      <c r="D13371">
        <v>2</v>
      </c>
      <c r="E13371">
        <v>4</v>
      </c>
      <c r="F13371">
        <v>2</v>
      </c>
      <c r="G13371">
        <v>-0.49711370196812732</v>
      </c>
      <c r="H13371">
        <v>-0.49410797114329408</v>
      </c>
      <c r="I13371">
        <v>0.43435736230317923</v>
      </c>
      <c r="J13371">
        <v>-0.55658519840047904</v>
      </c>
    </row>
    <row r="13372" spans="1:10" x14ac:dyDescent="0.2">
      <c r="A13372">
        <v>35280183</v>
      </c>
      <c r="B13372">
        <v>575</v>
      </c>
      <c r="C13372">
        <v>2</v>
      </c>
      <c r="D13372">
        <v>1</v>
      </c>
      <c r="E13372">
        <v>5</v>
      </c>
      <c r="F13372">
        <v>2</v>
      </c>
      <c r="G13372">
        <v>-0.40609831432550814</v>
      </c>
      <c r="H13372">
        <v>-0.82647057811742819</v>
      </c>
      <c r="I13372">
        <v>0.85940898037461455</v>
      </c>
      <c r="J13372">
        <v>-0.62566395003463615</v>
      </c>
    </row>
    <row r="13373" spans="1:10" x14ac:dyDescent="0.2">
      <c r="A13373">
        <v>35280184</v>
      </c>
      <c r="B13373">
        <v>531</v>
      </c>
      <c r="C13373">
        <v>3</v>
      </c>
      <c r="D13373">
        <v>1</v>
      </c>
      <c r="E13373">
        <v>5</v>
      </c>
      <c r="F13373">
        <v>1</v>
      </c>
      <c r="G13373">
        <v>-2.8537311860657055E-2</v>
      </c>
      <c r="H13373">
        <v>-0.94607593201754714</v>
      </c>
      <c r="I13373">
        <v>1.0752952795993138</v>
      </c>
      <c r="J13373">
        <v>-0.85805476170501493</v>
      </c>
    </row>
    <row r="13374" spans="1:10" x14ac:dyDescent="0.2">
      <c r="A13374">
        <v>35280185</v>
      </c>
      <c r="B13374">
        <v>526</v>
      </c>
      <c r="C13374">
        <v>5</v>
      </c>
      <c r="D13374">
        <v>4</v>
      </c>
      <c r="E13374">
        <v>5</v>
      </c>
      <c r="F13374">
        <v>2</v>
      </c>
      <c r="G13374">
        <v>1.3490684120989913</v>
      </c>
      <c r="H13374">
        <v>0.53835823294201357</v>
      </c>
      <c r="I13374">
        <v>0.73923329117476211</v>
      </c>
      <c r="J13374">
        <v>-0.64380692463241151</v>
      </c>
    </row>
    <row r="13375" spans="1:10" x14ac:dyDescent="0.2">
      <c r="A13375">
        <v>35280186</v>
      </c>
      <c r="B13375">
        <v>449</v>
      </c>
      <c r="C13375">
        <v>5</v>
      </c>
      <c r="D13375">
        <v>5</v>
      </c>
      <c r="E13375">
        <v>1</v>
      </c>
      <c r="F13375">
        <v>3</v>
      </c>
      <c r="G13375">
        <v>0.93079414885455203</v>
      </c>
      <c r="H13375">
        <v>1.6535580778216974</v>
      </c>
      <c r="I13375">
        <v>-0.7976113713666344</v>
      </c>
      <c r="J13375">
        <v>-0.29537408023750455</v>
      </c>
    </row>
    <row r="13376" spans="1:10" x14ac:dyDescent="0.2">
      <c r="A13376">
        <v>35280187</v>
      </c>
      <c r="B13376">
        <v>341</v>
      </c>
      <c r="C13376">
        <v>5</v>
      </c>
      <c r="D13376">
        <v>5</v>
      </c>
      <c r="E13376">
        <v>4</v>
      </c>
      <c r="F13376">
        <v>1</v>
      </c>
      <c r="G13376">
        <v>1.9880444187630022</v>
      </c>
      <c r="H13376">
        <v>1.6891057357609935</v>
      </c>
      <c r="I13376">
        <v>0.47962968292571384</v>
      </c>
      <c r="J13376">
        <v>-1.1844285327765587</v>
      </c>
    </row>
    <row r="13377" spans="1:10" x14ac:dyDescent="0.2">
      <c r="A13377">
        <v>35280188</v>
      </c>
      <c r="B13377">
        <v>551</v>
      </c>
      <c r="C13377">
        <v>4</v>
      </c>
      <c r="D13377">
        <v>5</v>
      </c>
      <c r="E13377">
        <v>4</v>
      </c>
      <c r="F13377">
        <v>1</v>
      </c>
      <c r="G13377">
        <v>0.18050856011031172</v>
      </c>
      <c r="H13377">
        <v>0.90955593443574212</v>
      </c>
      <c r="I13377">
        <v>0.16686324457635926</v>
      </c>
      <c r="J13377">
        <v>-0.96448771416391921</v>
      </c>
    </row>
    <row r="13378" spans="1:10" x14ac:dyDescent="0.2">
      <c r="A13378">
        <v>35280189</v>
      </c>
      <c r="B13378">
        <v>473</v>
      </c>
      <c r="C13378">
        <v>4</v>
      </c>
      <c r="D13378">
        <v>5</v>
      </c>
      <c r="E13378">
        <v>4</v>
      </c>
      <c r="F13378">
        <v>1</v>
      </c>
      <c r="G13378">
        <v>0.18205926578907444</v>
      </c>
      <c r="H13378">
        <v>0.75817770229747472</v>
      </c>
      <c r="I13378">
        <v>0.44608061633851087</v>
      </c>
      <c r="J13378">
        <v>-1.3921276186443086</v>
      </c>
    </row>
    <row r="13379" spans="1:10" x14ac:dyDescent="0.2">
      <c r="A13379">
        <v>35280190</v>
      </c>
      <c r="B13379">
        <v>637</v>
      </c>
      <c r="C13379">
        <v>4</v>
      </c>
      <c r="D13379">
        <v>3</v>
      </c>
      <c r="E13379">
        <v>5</v>
      </c>
      <c r="F13379">
        <v>1</v>
      </c>
      <c r="G13379">
        <v>7.1419056246151497E-2</v>
      </c>
      <c r="H13379">
        <v>-0.37848163622556563</v>
      </c>
      <c r="I13379">
        <v>1.0139213695470535</v>
      </c>
      <c r="J13379">
        <v>-0.81258358891341909</v>
      </c>
    </row>
    <row r="13380" spans="1:10" x14ac:dyDescent="0.2">
      <c r="A13380">
        <v>35280191</v>
      </c>
      <c r="B13380">
        <v>532</v>
      </c>
      <c r="C13380">
        <v>5</v>
      </c>
      <c r="D13380">
        <v>4</v>
      </c>
      <c r="E13380">
        <v>5</v>
      </c>
      <c r="F13380">
        <v>2</v>
      </c>
      <c r="G13380">
        <v>0.72075147219522107</v>
      </c>
      <c r="H13380">
        <v>0.45499598276531833</v>
      </c>
      <c r="I13380">
        <v>0.98824696476535789</v>
      </c>
      <c r="J13380">
        <v>-0.70606734422108197</v>
      </c>
    </row>
    <row r="13381" spans="1:10" x14ac:dyDescent="0.2">
      <c r="A13381">
        <v>35280192</v>
      </c>
      <c r="B13381">
        <v>650</v>
      </c>
      <c r="C13381">
        <v>3</v>
      </c>
      <c r="D13381">
        <v>1</v>
      </c>
      <c r="E13381">
        <v>4</v>
      </c>
      <c r="F13381">
        <v>2</v>
      </c>
      <c r="G13381">
        <v>-0.28241833148245388</v>
      </c>
      <c r="H13381">
        <v>-1.170099971137168</v>
      </c>
      <c r="I13381">
        <v>0.39553906873989364</v>
      </c>
      <c r="J13381">
        <v>-0.62384928187009792</v>
      </c>
    </row>
    <row r="13382" spans="1:10" x14ac:dyDescent="0.2">
      <c r="A13382">
        <v>35280193</v>
      </c>
      <c r="B13382">
        <v>510</v>
      </c>
      <c r="C13382">
        <v>4</v>
      </c>
      <c r="D13382">
        <v>4</v>
      </c>
      <c r="E13382">
        <v>4</v>
      </c>
      <c r="F13382">
        <v>1</v>
      </c>
      <c r="G13382">
        <v>0.35599282094267892</v>
      </c>
      <c r="H13382">
        <v>0.35084579073649214</v>
      </c>
      <c r="I13382">
        <v>0.41889556154266849</v>
      </c>
      <c r="J13382">
        <v>-0.9528998272262259</v>
      </c>
    </row>
    <row r="13383" spans="1:10" x14ac:dyDescent="0.2">
      <c r="A13383">
        <v>35280194</v>
      </c>
      <c r="B13383">
        <v>508</v>
      </c>
      <c r="C13383">
        <v>5</v>
      </c>
      <c r="D13383">
        <v>4</v>
      </c>
      <c r="E13383">
        <v>5</v>
      </c>
      <c r="F13383">
        <v>2</v>
      </c>
      <c r="G13383">
        <v>1.0708917834098508</v>
      </c>
      <c r="H13383">
        <v>0.30713075885538932</v>
      </c>
      <c r="I13383">
        <v>1.2884999240724668</v>
      </c>
      <c r="J13383">
        <v>-0.531199556952201</v>
      </c>
    </row>
    <row r="13384" spans="1:10" x14ac:dyDescent="0.2">
      <c r="A13384">
        <v>35280195</v>
      </c>
      <c r="B13384">
        <v>560</v>
      </c>
      <c r="C13384">
        <v>5</v>
      </c>
      <c r="D13384">
        <v>4</v>
      </c>
      <c r="E13384">
        <v>5</v>
      </c>
      <c r="F13384">
        <v>2</v>
      </c>
      <c r="G13384">
        <v>1.1462568204538173</v>
      </c>
      <c r="H13384">
        <v>-3.093229216204843E-2</v>
      </c>
      <c r="I13384">
        <v>1.637665096329163</v>
      </c>
      <c r="J13384">
        <v>-0.53906427325511042</v>
      </c>
    </row>
    <row r="13385" spans="1:10" x14ac:dyDescent="0.2">
      <c r="A13385">
        <v>35280196</v>
      </c>
      <c r="B13385">
        <v>492</v>
      </c>
      <c r="C13385">
        <v>5</v>
      </c>
      <c r="D13385">
        <v>5</v>
      </c>
      <c r="E13385">
        <v>4</v>
      </c>
      <c r="F13385">
        <v>1</v>
      </c>
      <c r="G13385">
        <v>0.82252956643411013</v>
      </c>
      <c r="H13385">
        <v>1.2102972830540293</v>
      </c>
      <c r="I13385">
        <v>0.54351102674619356</v>
      </c>
      <c r="J13385">
        <v>-1.0190926582173137</v>
      </c>
    </row>
    <row r="13386" spans="1:10" x14ac:dyDescent="0.2">
      <c r="A13386">
        <v>35280197</v>
      </c>
      <c r="B13386">
        <v>431</v>
      </c>
      <c r="C13386">
        <v>5</v>
      </c>
      <c r="D13386">
        <v>5</v>
      </c>
      <c r="E13386">
        <v>5</v>
      </c>
      <c r="F13386">
        <v>1</v>
      </c>
      <c r="G13386">
        <v>1.3847594060483559</v>
      </c>
      <c r="H13386">
        <v>2.0244827780245966</v>
      </c>
      <c r="I13386">
        <v>0.59208913535094931</v>
      </c>
      <c r="J13386">
        <v>-2.0633868384280225</v>
      </c>
    </row>
    <row r="13387" spans="1:10" x14ac:dyDescent="0.2">
      <c r="A13387">
        <v>35280198</v>
      </c>
      <c r="B13387">
        <v>778</v>
      </c>
      <c r="C13387">
        <v>4</v>
      </c>
      <c r="D13387">
        <v>3</v>
      </c>
      <c r="E13387">
        <v>5</v>
      </c>
      <c r="F13387">
        <v>2</v>
      </c>
      <c r="G13387">
        <v>0.49550187680687885</v>
      </c>
      <c r="H13387">
        <v>-0.20205552689434092</v>
      </c>
      <c r="I13387">
        <v>1.1131411530741531</v>
      </c>
      <c r="J13387">
        <v>-0.6585629010037084</v>
      </c>
    </row>
    <row r="13388" spans="1:10" x14ac:dyDescent="0.2">
      <c r="A13388">
        <v>35280199</v>
      </c>
      <c r="B13388">
        <v>494</v>
      </c>
      <c r="C13388">
        <v>4</v>
      </c>
      <c r="D13388">
        <v>5</v>
      </c>
      <c r="E13388">
        <v>5</v>
      </c>
      <c r="F13388">
        <v>1</v>
      </c>
      <c r="G13388">
        <v>0.25677040825090558</v>
      </c>
      <c r="H13388">
        <v>2.2428936777175323</v>
      </c>
      <c r="I13388">
        <v>0.64389527666896496</v>
      </c>
      <c r="J13388">
        <v>-0.90671495485744158</v>
      </c>
    </row>
    <row r="13389" spans="1:10" x14ac:dyDescent="0.2">
      <c r="A13389">
        <v>35280200</v>
      </c>
      <c r="B13389">
        <v>629</v>
      </c>
      <c r="C13389">
        <v>4</v>
      </c>
      <c r="D13389">
        <v>5</v>
      </c>
      <c r="E13389">
        <v>4</v>
      </c>
      <c r="F13389">
        <v>1</v>
      </c>
      <c r="G13389">
        <v>0.57600319225894892</v>
      </c>
      <c r="H13389">
        <v>0.91069139628511553</v>
      </c>
      <c r="I13389">
        <v>7.34056577125973E-2</v>
      </c>
      <c r="J13389">
        <v>-1.2695180504937855</v>
      </c>
    </row>
    <row r="13390" spans="1:10" x14ac:dyDescent="0.2">
      <c r="A13390">
        <v>35280201</v>
      </c>
      <c r="B13390">
        <v>774</v>
      </c>
      <c r="C13390">
        <v>4</v>
      </c>
      <c r="D13390">
        <v>4</v>
      </c>
      <c r="E13390">
        <v>3</v>
      </c>
      <c r="F13390">
        <v>3</v>
      </c>
      <c r="G13390">
        <v>2.7556806689208985E-2</v>
      </c>
      <c r="H13390">
        <v>0.37265304230559859</v>
      </c>
      <c r="I13390">
        <v>-0.15339600604174797</v>
      </c>
      <c r="J13390">
        <v>-0.26356955455770908</v>
      </c>
    </row>
    <row r="13391" spans="1:10" x14ac:dyDescent="0.2">
      <c r="A13391">
        <v>35280202</v>
      </c>
      <c r="B13391">
        <v>898</v>
      </c>
      <c r="C13391">
        <v>4</v>
      </c>
      <c r="D13391">
        <v>3</v>
      </c>
      <c r="E13391">
        <v>5</v>
      </c>
      <c r="F13391">
        <v>2</v>
      </c>
      <c r="G13391">
        <v>0.19799657584827324</v>
      </c>
      <c r="H13391">
        <v>-0.24495534377096659</v>
      </c>
      <c r="I13391">
        <v>0.79303911516823133</v>
      </c>
      <c r="J13391">
        <v>-0.67245332336373265</v>
      </c>
    </row>
    <row r="13392" spans="1:10" x14ac:dyDescent="0.2">
      <c r="A13392">
        <v>35280203</v>
      </c>
      <c r="B13392">
        <v>472</v>
      </c>
      <c r="C13392">
        <v>3</v>
      </c>
      <c r="D13392">
        <v>2</v>
      </c>
      <c r="E13392">
        <v>4</v>
      </c>
      <c r="F13392">
        <v>1</v>
      </c>
      <c r="G13392">
        <v>-0.39276633600398903</v>
      </c>
      <c r="H13392">
        <v>-0.46469704236834386</v>
      </c>
      <c r="I13392">
        <v>0.13898690566041111</v>
      </c>
      <c r="J13392">
        <v>-0.72470293144909526</v>
      </c>
    </row>
    <row r="13393" spans="1:10" x14ac:dyDescent="0.2">
      <c r="A13393">
        <v>35280204</v>
      </c>
      <c r="B13393">
        <v>450</v>
      </c>
      <c r="C13393">
        <v>3</v>
      </c>
      <c r="D13393">
        <v>3</v>
      </c>
      <c r="E13393">
        <v>3</v>
      </c>
      <c r="F13393">
        <v>1</v>
      </c>
      <c r="G13393">
        <v>-0.15220770361333194</v>
      </c>
      <c r="H13393">
        <v>-0.30340008086465237</v>
      </c>
      <c r="I13393">
        <v>-8.1296024463839198E-2</v>
      </c>
      <c r="J13393">
        <v>-0.8300014402375111</v>
      </c>
    </row>
    <row r="13394" spans="1:10" x14ac:dyDescent="0.2">
      <c r="A13394">
        <v>35280205</v>
      </c>
      <c r="B13394">
        <v>456</v>
      </c>
      <c r="C13394">
        <v>3</v>
      </c>
      <c r="D13394">
        <v>2</v>
      </c>
      <c r="E13394">
        <v>4</v>
      </c>
      <c r="F13394">
        <v>1</v>
      </c>
      <c r="G13394">
        <v>-7.3249612439861556E-2</v>
      </c>
      <c r="H13394">
        <v>-0.52416585162703411</v>
      </c>
      <c r="I13394">
        <v>0.40988811316717783</v>
      </c>
      <c r="J13394">
        <v>-0.8885602727319486</v>
      </c>
    </row>
    <row r="13395" spans="1:10" x14ac:dyDescent="0.2">
      <c r="A13395">
        <v>35280206</v>
      </c>
      <c r="B13395">
        <v>719</v>
      </c>
      <c r="C13395">
        <v>4</v>
      </c>
      <c r="D13395">
        <v>2</v>
      </c>
      <c r="E13395">
        <v>5</v>
      </c>
      <c r="F13395">
        <v>1</v>
      </c>
      <c r="G13395">
        <v>0.14542330899763703</v>
      </c>
      <c r="H13395">
        <v>-0.62323973384837017</v>
      </c>
      <c r="I13395">
        <v>0.59842456100677477</v>
      </c>
      <c r="J13395">
        <v>-0.88404673885734331</v>
      </c>
    </row>
    <row r="13396" spans="1:10" x14ac:dyDescent="0.2">
      <c r="A13396">
        <v>35280207</v>
      </c>
      <c r="B13396">
        <v>547</v>
      </c>
      <c r="C13396">
        <v>4</v>
      </c>
      <c r="D13396">
        <v>1</v>
      </c>
      <c r="E13396">
        <v>5</v>
      </c>
      <c r="F13396">
        <v>2</v>
      </c>
      <c r="G13396">
        <v>4.1614580605036741E-2</v>
      </c>
      <c r="H13396">
        <v>-0.91154931029562714</v>
      </c>
      <c r="I13396">
        <v>0.78568869231430527</v>
      </c>
      <c r="J13396">
        <v>-0.51248779601534145</v>
      </c>
    </row>
    <row r="13397" spans="1:10" x14ac:dyDescent="0.2">
      <c r="A13397">
        <v>35280208</v>
      </c>
      <c r="B13397">
        <v>637</v>
      </c>
      <c r="C13397">
        <v>4</v>
      </c>
      <c r="D13397">
        <v>3</v>
      </c>
      <c r="E13397">
        <v>5</v>
      </c>
      <c r="F13397">
        <v>2</v>
      </c>
      <c r="G13397">
        <v>0.48652743048439906</v>
      </c>
      <c r="H13397">
        <v>-0.28704450050147073</v>
      </c>
      <c r="I13397">
        <v>1.1866226465610143</v>
      </c>
      <c r="J13397">
        <v>-0.69599088719372026</v>
      </c>
    </row>
    <row r="13398" spans="1:10" x14ac:dyDescent="0.2">
      <c r="A13398">
        <v>35280209</v>
      </c>
      <c r="B13398">
        <v>438</v>
      </c>
      <c r="C13398">
        <v>3</v>
      </c>
      <c r="D13398">
        <v>2</v>
      </c>
      <c r="E13398">
        <v>5</v>
      </c>
      <c r="F13398">
        <v>2</v>
      </c>
      <c r="G13398">
        <v>-6.352785476906575E-2</v>
      </c>
      <c r="H13398">
        <v>-0.58069766592969896</v>
      </c>
      <c r="I13398">
        <v>0.99238444319135799</v>
      </c>
      <c r="J13398">
        <v>-0.6224190491486512</v>
      </c>
    </row>
    <row r="13399" spans="1:10" x14ac:dyDescent="0.2">
      <c r="A13399">
        <v>35280210</v>
      </c>
      <c r="B13399">
        <v>286</v>
      </c>
      <c r="C13399">
        <v>5</v>
      </c>
      <c r="D13399">
        <v>3</v>
      </c>
      <c r="E13399">
        <v>5</v>
      </c>
      <c r="F13399">
        <v>1</v>
      </c>
      <c r="G13399">
        <v>1.1463473824634272</v>
      </c>
      <c r="H13399">
        <v>-0.41143357505189659</v>
      </c>
      <c r="I13399">
        <v>1.3372836735330187</v>
      </c>
      <c r="J13399">
        <v>-1.1310731035710306</v>
      </c>
    </row>
    <row r="13400" spans="1:10" x14ac:dyDescent="0.2">
      <c r="A13400">
        <v>35280211</v>
      </c>
      <c r="B13400">
        <v>368</v>
      </c>
      <c r="C13400">
        <v>5</v>
      </c>
      <c r="D13400">
        <v>4</v>
      </c>
      <c r="E13400">
        <v>5</v>
      </c>
      <c r="F13400">
        <v>1</v>
      </c>
      <c r="G13400">
        <v>1.0736112970347902</v>
      </c>
      <c r="H13400">
        <v>7.3247385701203649E-2</v>
      </c>
      <c r="I13400">
        <v>1.515571692572395</v>
      </c>
      <c r="J13400">
        <v>-1.2563610605755264</v>
      </c>
    </row>
    <row r="13401" spans="1:10" x14ac:dyDescent="0.2">
      <c r="A13401">
        <v>35280212</v>
      </c>
      <c r="B13401">
        <v>421</v>
      </c>
      <c r="C13401">
        <v>4</v>
      </c>
      <c r="D13401">
        <v>4</v>
      </c>
      <c r="E13401">
        <v>5</v>
      </c>
      <c r="F13401">
        <v>1</v>
      </c>
      <c r="G13401">
        <v>0.49472269876902886</v>
      </c>
      <c r="H13401">
        <v>2.4428940073230848E-2</v>
      </c>
      <c r="I13401">
        <v>1.3175590496290452</v>
      </c>
      <c r="J13401">
        <v>-1.0521879708744455</v>
      </c>
    </row>
    <row r="13402" spans="1:10" x14ac:dyDescent="0.2">
      <c r="A13402">
        <v>35280213</v>
      </c>
      <c r="B13402">
        <v>416</v>
      </c>
      <c r="C13402">
        <v>5</v>
      </c>
      <c r="D13402">
        <v>5</v>
      </c>
      <c r="E13402">
        <v>4</v>
      </c>
      <c r="F13402">
        <v>1</v>
      </c>
      <c r="G13402">
        <v>1.214372502408301</v>
      </c>
      <c r="H13402">
        <v>0.78332087998389099</v>
      </c>
      <c r="I13402">
        <v>0.3776246229586443</v>
      </c>
      <c r="J13402">
        <v>-1.324052926310459</v>
      </c>
    </row>
    <row r="13403" spans="1:10" x14ac:dyDescent="0.2">
      <c r="A13403">
        <v>35280214</v>
      </c>
      <c r="B13403">
        <v>459</v>
      </c>
      <c r="C13403">
        <v>4</v>
      </c>
      <c r="D13403">
        <v>3</v>
      </c>
      <c r="E13403">
        <v>5</v>
      </c>
      <c r="F13403">
        <v>2</v>
      </c>
      <c r="G13403">
        <v>0.45854876626349839</v>
      </c>
      <c r="H13403">
        <v>-0.42849521362046822</v>
      </c>
      <c r="I13403">
        <v>0.88274088180225163</v>
      </c>
      <c r="J13403">
        <v>-0.66718100488875187</v>
      </c>
    </row>
    <row r="13404" spans="1:10" x14ac:dyDescent="0.2">
      <c r="A13404">
        <v>35280215</v>
      </c>
      <c r="B13404">
        <v>742</v>
      </c>
      <c r="C13404">
        <v>4</v>
      </c>
      <c r="D13404">
        <v>1</v>
      </c>
      <c r="E13404">
        <v>5</v>
      </c>
      <c r="F13404">
        <v>2</v>
      </c>
      <c r="G13404">
        <v>0.27867327726927726</v>
      </c>
      <c r="H13404">
        <v>-0.9385512414919408</v>
      </c>
      <c r="I13404">
        <v>0.89392278682946158</v>
      </c>
      <c r="J13404">
        <v>-0.69309799500822611</v>
      </c>
    </row>
    <row r="13405" spans="1:10" x14ac:dyDescent="0.2">
      <c r="A13405">
        <v>35280216</v>
      </c>
      <c r="B13405">
        <v>602</v>
      </c>
      <c r="C13405">
        <v>3</v>
      </c>
      <c r="D13405">
        <v>2</v>
      </c>
      <c r="E13405">
        <v>5</v>
      </c>
      <c r="F13405">
        <v>2</v>
      </c>
      <c r="G13405">
        <v>-9.0444577028980858E-3</v>
      </c>
      <c r="H13405">
        <v>-0.46165367341219521</v>
      </c>
      <c r="I13405">
        <v>1.1665694846927932</v>
      </c>
      <c r="J13405">
        <v>-0.6262418896600046</v>
      </c>
    </row>
    <row r="13406" spans="1:10" x14ac:dyDescent="0.2">
      <c r="A13406">
        <v>35280217</v>
      </c>
      <c r="B13406">
        <v>488</v>
      </c>
      <c r="C13406">
        <v>4</v>
      </c>
      <c r="D13406">
        <v>4</v>
      </c>
      <c r="E13406">
        <v>5</v>
      </c>
      <c r="F13406">
        <v>1</v>
      </c>
      <c r="G13406">
        <v>0.2548396976512623</v>
      </c>
      <c r="H13406">
        <v>3.1319067753305563E-2</v>
      </c>
      <c r="I13406">
        <v>0.58261042314117428</v>
      </c>
      <c r="J13406">
        <v>-1.6368813388713239</v>
      </c>
    </row>
    <row r="13407" spans="1:10" x14ac:dyDescent="0.2">
      <c r="A13407">
        <v>35280218</v>
      </c>
      <c r="B13407">
        <v>864</v>
      </c>
      <c r="C13407">
        <v>3</v>
      </c>
      <c r="D13407">
        <v>2</v>
      </c>
      <c r="E13407">
        <v>5</v>
      </c>
      <c r="F13407">
        <v>1</v>
      </c>
      <c r="G13407">
        <v>-1.9502335653010183E-2</v>
      </c>
      <c r="H13407">
        <v>-0.76101412783433919</v>
      </c>
      <c r="I13407">
        <v>0.94538334138712332</v>
      </c>
      <c r="J13407">
        <v>-1.1463863954659366</v>
      </c>
    </row>
    <row r="13408" spans="1:10" x14ac:dyDescent="0.2">
      <c r="A13408">
        <v>35280219</v>
      </c>
      <c r="B13408">
        <v>447</v>
      </c>
      <c r="C13408">
        <v>4</v>
      </c>
      <c r="D13408">
        <v>3</v>
      </c>
      <c r="E13408">
        <v>4</v>
      </c>
      <c r="F13408">
        <v>1</v>
      </c>
      <c r="G13408">
        <v>0.30791861662220982</v>
      </c>
      <c r="H13408">
        <v>-0.3926077729781321</v>
      </c>
      <c r="I13408">
        <v>0.16275672130336694</v>
      </c>
      <c r="J13408">
        <v>-1.8688288648460629</v>
      </c>
    </row>
    <row r="13409" spans="1:10" x14ac:dyDescent="0.2">
      <c r="A13409">
        <v>35280220</v>
      </c>
      <c r="B13409">
        <v>764</v>
      </c>
      <c r="C13409">
        <v>4</v>
      </c>
      <c r="D13409">
        <v>3</v>
      </c>
      <c r="E13409">
        <v>4</v>
      </c>
      <c r="F13409">
        <v>1</v>
      </c>
      <c r="G13409">
        <v>0.16745338111642821</v>
      </c>
      <c r="H13409">
        <v>-0.12892630992385284</v>
      </c>
      <c r="I13409">
        <v>0.48354062082009797</v>
      </c>
      <c r="J13409">
        <v>-1.6076355752495508</v>
      </c>
    </row>
    <row r="13410" spans="1:10" x14ac:dyDescent="0.2">
      <c r="A13410">
        <v>35280221</v>
      </c>
      <c r="B13410">
        <v>366</v>
      </c>
      <c r="C13410">
        <v>3</v>
      </c>
      <c r="D13410">
        <v>3</v>
      </c>
      <c r="E13410">
        <v>4</v>
      </c>
      <c r="F13410">
        <v>1</v>
      </c>
      <c r="G13410">
        <v>-6.8131565017207005E-2</v>
      </c>
      <c r="H13410">
        <v>-0.10601021874243438</v>
      </c>
      <c r="I13410">
        <v>0.24287963586260933</v>
      </c>
      <c r="J13410">
        <v>-1.3590632939693448</v>
      </c>
    </row>
    <row r="13411" spans="1:10" x14ac:dyDescent="0.2">
      <c r="A13411">
        <v>35280222</v>
      </c>
      <c r="B13411">
        <v>472</v>
      </c>
      <c r="C13411">
        <v>3</v>
      </c>
      <c r="D13411">
        <v>3</v>
      </c>
      <c r="E13411">
        <v>5</v>
      </c>
      <c r="F13411">
        <v>1</v>
      </c>
      <c r="G13411">
        <v>-0.17166402405197728</v>
      </c>
      <c r="H13411">
        <v>-0.17309114898177658</v>
      </c>
      <c r="I13411">
        <v>0.6823041166600905</v>
      </c>
      <c r="J13411">
        <v>-1.3255258067537217</v>
      </c>
    </row>
    <row r="13412" spans="1:10" x14ac:dyDescent="0.2">
      <c r="A13412">
        <v>35280223</v>
      </c>
      <c r="B13412">
        <v>464</v>
      </c>
      <c r="C13412">
        <v>4</v>
      </c>
      <c r="D13412">
        <v>3</v>
      </c>
      <c r="E13412">
        <v>5</v>
      </c>
      <c r="F13412">
        <v>1</v>
      </c>
      <c r="G13412">
        <v>6.0447759293846604E-2</v>
      </c>
      <c r="H13412">
        <v>-0.20851844176395859</v>
      </c>
      <c r="I13412">
        <v>0.68680483732800857</v>
      </c>
      <c r="J13412">
        <v>-1.1487047057848843</v>
      </c>
    </row>
    <row r="13413" spans="1:10" x14ac:dyDescent="0.2">
      <c r="A13413">
        <v>35280224</v>
      </c>
      <c r="B13413">
        <v>538</v>
      </c>
      <c r="C13413">
        <v>3</v>
      </c>
      <c r="D13413">
        <v>4</v>
      </c>
      <c r="E13413">
        <v>4</v>
      </c>
      <c r="F13413">
        <v>1</v>
      </c>
      <c r="G13413">
        <v>-0.22206893251418311</v>
      </c>
      <c r="H13413">
        <v>-2.8099885364026286E-2</v>
      </c>
      <c r="I13413">
        <v>0.19638290889759916</v>
      </c>
      <c r="J13413">
        <v>-1.1948952089981923</v>
      </c>
    </row>
    <row r="13414" spans="1:10" x14ac:dyDescent="0.2">
      <c r="A13414">
        <v>35280225</v>
      </c>
      <c r="B13414">
        <v>488</v>
      </c>
      <c r="C13414">
        <v>4</v>
      </c>
      <c r="D13414">
        <v>2</v>
      </c>
      <c r="E13414">
        <v>4</v>
      </c>
      <c r="F13414">
        <v>1</v>
      </c>
      <c r="G13414">
        <v>0.61566457706621425</v>
      </c>
      <c r="H13414">
        <v>-0.50391042916621398</v>
      </c>
      <c r="I13414">
        <v>0.40898264903718912</v>
      </c>
      <c r="J13414">
        <v>-1.3053308278660876</v>
      </c>
    </row>
    <row r="13415" spans="1:10" x14ac:dyDescent="0.2">
      <c r="A13415">
        <v>35280226</v>
      </c>
      <c r="B13415">
        <v>490</v>
      </c>
      <c r="C13415">
        <v>2</v>
      </c>
      <c r="D13415">
        <v>3</v>
      </c>
      <c r="E13415">
        <v>3</v>
      </c>
      <c r="F13415">
        <v>1</v>
      </c>
      <c r="G13415">
        <v>-0.71704972434649117</v>
      </c>
      <c r="H13415">
        <v>-0.31814265116131768</v>
      </c>
      <c r="I13415">
        <v>-0.10600875967214334</v>
      </c>
      <c r="J13415">
        <v>-1.6147645859516651</v>
      </c>
    </row>
    <row r="13416" spans="1:10" x14ac:dyDescent="0.2">
      <c r="A13416">
        <v>35280227</v>
      </c>
      <c r="B13416">
        <v>435</v>
      </c>
      <c r="C13416">
        <v>1</v>
      </c>
      <c r="D13416">
        <v>4</v>
      </c>
      <c r="E13416">
        <v>3</v>
      </c>
      <c r="F13416">
        <v>1</v>
      </c>
      <c r="G13416">
        <v>-0.82931334128945</v>
      </c>
      <c r="H13416">
        <v>-2.56648924675551E-2</v>
      </c>
      <c r="I13416">
        <v>-0.22633001089909344</v>
      </c>
      <c r="J13416">
        <v>-1.4046227709179757</v>
      </c>
    </row>
    <row r="13417" spans="1:10" x14ac:dyDescent="0.2">
      <c r="A13417">
        <v>35280228</v>
      </c>
      <c r="B13417">
        <v>563</v>
      </c>
      <c r="C13417">
        <v>2</v>
      </c>
      <c r="D13417">
        <v>3</v>
      </c>
      <c r="E13417">
        <v>3</v>
      </c>
      <c r="F13417">
        <v>1</v>
      </c>
      <c r="G13417">
        <v>-0.69004456877432441</v>
      </c>
      <c r="H13417">
        <v>-0.21469370401330742</v>
      </c>
      <c r="I13417">
        <v>-0.21575073956900628</v>
      </c>
      <c r="J13417">
        <v>-0.91355257176925697</v>
      </c>
    </row>
    <row r="13418" spans="1:10" x14ac:dyDescent="0.2">
      <c r="A13418">
        <v>35280229</v>
      </c>
      <c r="B13418">
        <v>473</v>
      </c>
      <c r="C13418">
        <v>2</v>
      </c>
      <c r="D13418">
        <v>3</v>
      </c>
      <c r="E13418">
        <v>4</v>
      </c>
      <c r="F13418">
        <v>1</v>
      </c>
      <c r="G13418">
        <v>-0.52179741627347698</v>
      </c>
      <c r="H13418">
        <v>-0.3747613771311461</v>
      </c>
      <c r="I13418">
        <v>0.27320174783787826</v>
      </c>
      <c r="J13418">
        <v>-0.99521736763774982</v>
      </c>
    </row>
    <row r="13419" spans="1:10" x14ac:dyDescent="0.2">
      <c r="A13419">
        <v>35280230</v>
      </c>
      <c r="B13419">
        <v>434</v>
      </c>
      <c r="C13419">
        <v>1</v>
      </c>
      <c r="D13419">
        <v>3</v>
      </c>
      <c r="E13419">
        <v>3</v>
      </c>
      <c r="F13419">
        <v>1</v>
      </c>
      <c r="G13419">
        <v>-1.0542823222377504</v>
      </c>
      <c r="H13419">
        <v>-0.3863120620727814</v>
      </c>
      <c r="I13419">
        <v>-0.1958034285841547</v>
      </c>
      <c r="J13419">
        <v>-1.1013782801193952</v>
      </c>
    </row>
    <row r="13420" spans="1:10" x14ac:dyDescent="0.2">
      <c r="A13420">
        <v>35280231</v>
      </c>
      <c r="B13420">
        <v>484</v>
      </c>
      <c r="C13420">
        <v>4</v>
      </c>
      <c r="D13420">
        <v>2</v>
      </c>
      <c r="E13420">
        <v>4</v>
      </c>
      <c r="F13420">
        <v>2</v>
      </c>
      <c r="G13420">
        <v>0.10217533546157789</v>
      </c>
      <c r="H13420">
        <v>-0.43901960001604934</v>
      </c>
      <c r="I13420">
        <v>4.0817766758596233E-2</v>
      </c>
      <c r="J13420">
        <v>-0.49315607331311484</v>
      </c>
    </row>
    <row r="13421" spans="1:10" x14ac:dyDescent="0.2">
      <c r="A13421">
        <v>35280232</v>
      </c>
      <c r="B13421">
        <v>391</v>
      </c>
      <c r="C13421">
        <v>3</v>
      </c>
      <c r="D13421">
        <v>3</v>
      </c>
      <c r="E13421">
        <v>3</v>
      </c>
      <c r="F13421">
        <v>1</v>
      </c>
      <c r="G13421">
        <v>-0.2737508697887131</v>
      </c>
      <c r="H13421">
        <v>-0.36335756388219959</v>
      </c>
      <c r="I13421">
        <v>-0.17893702918911217</v>
      </c>
      <c r="J13421">
        <v>-0.81236481886494327</v>
      </c>
    </row>
    <row r="13422" spans="1:10" x14ac:dyDescent="0.2">
      <c r="A13422">
        <v>35280233</v>
      </c>
      <c r="B13422">
        <v>377</v>
      </c>
      <c r="C13422">
        <v>4</v>
      </c>
      <c r="D13422">
        <v>5</v>
      </c>
      <c r="E13422">
        <v>2</v>
      </c>
      <c r="F13422">
        <v>1</v>
      </c>
      <c r="G13422">
        <v>0.34436627384245555</v>
      </c>
      <c r="H13422">
        <v>0.62041158713730071</v>
      </c>
      <c r="I13422">
        <v>-0.47031060392550217</v>
      </c>
      <c r="J13422">
        <v>-1.4292955369963711</v>
      </c>
    </row>
    <row r="13423" spans="1:10" x14ac:dyDescent="0.2">
      <c r="A13423">
        <v>35280234</v>
      </c>
      <c r="B13423">
        <v>402</v>
      </c>
      <c r="C13423">
        <v>4</v>
      </c>
      <c r="D13423">
        <v>1</v>
      </c>
      <c r="E13423">
        <v>5</v>
      </c>
      <c r="F13423">
        <v>2</v>
      </c>
      <c r="G13423">
        <v>0.6680155027325787</v>
      </c>
      <c r="H13423">
        <v>-0.77646261357530044</v>
      </c>
      <c r="I13423">
        <v>1.043554084175577</v>
      </c>
      <c r="J13423">
        <v>-0.61717360729242632</v>
      </c>
    </row>
    <row r="13424" spans="1:10" x14ac:dyDescent="0.2">
      <c r="A13424">
        <v>35280235</v>
      </c>
      <c r="B13424">
        <v>500</v>
      </c>
      <c r="C13424">
        <v>1</v>
      </c>
      <c r="D13424">
        <v>3</v>
      </c>
      <c r="E13424">
        <v>3</v>
      </c>
      <c r="F13424">
        <v>1</v>
      </c>
      <c r="G13424">
        <v>-0.78853701759710892</v>
      </c>
      <c r="H13424">
        <v>-0.39896151359383042</v>
      </c>
      <c r="I13424">
        <v>-0.14263688402970567</v>
      </c>
      <c r="J13424">
        <v>-1.0685222536597587</v>
      </c>
    </row>
    <row r="13425" spans="1:10" x14ac:dyDescent="0.2">
      <c r="A13425">
        <v>35280236</v>
      </c>
      <c r="B13425">
        <v>491</v>
      </c>
      <c r="C13425">
        <v>2</v>
      </c>
      <c r="D13425">
        <v>3</v>
      </c>
      <c r="E13425">
        <v>2</v>
      </c>
      <c r="F13425">
        <v>1</v>
      </c>
      <c r="G13425">
        <v>-0.64407332411057994</v>
      </c>
      <c r="H13425">
        <v>-0.2786164160536137</v>
      </c>
      <c r="I13425">
        <v>-0.3227704066903645</v>
      </c>
      <c r="J13425">
        <v>-1.209596430490584</v>
      </c>
    </row>
    <row r="13426" spans="1:10" x14ac:dyDescent="0.2">
      <c r="A13426">
        <v>35280237</v>
      </c>
      <c r="B13426">
        <v>586</v>
      </c>
      <c r="C13426">
        <v>1</v>
      </c>
      <c r="D13426">
        <v>2</v>
      </c>
      <c r="E13426">
        <v>1</v>
      </c>
      <c r="F13426">
        <v>1</v>
      </c>
      <c r="G13426">
        <v>-1.2332056591232918</v>
      </c>
      <c r="H13426">
        <v>-0.47766270142930956</v>
      </c>
      <c r="I13426">
        <v>-0.71726759140695207</v>
      </c>
      <c r="J13426">
        <v>-1.0043702796724081</v>
      </c>
    </row>
    <row r="13427" spans="1:10" x14ac:dyDescent="0.2">
      <c r="A13427">
        <v>35280238</v>
      </c>
      <c r="B13427">
        <v>883</v>
      </c>
      <c r="C13427">
        <v>1</v>
      </c>
      <c r="D13427">
        <v>1</v>
      </c>
      <c r="E13427">
        <v>3</v>
      </c>
      <c r="F13427">
        <v>3</v>
      </c>
      <c r="G13427">
        <v>-0.7927522059750659</v>
      </c>
      <c r="H13427">
        <v>-1.100289855779226</v>
      </c>
      <c r="I13427">
        <v>-0.30626077168266919</v>
      </c>
      <c r="J13427">
        <v>-0.40128350950453756</v>
      </c>
    </row>
    <row r="13428" spans="1:10" x14ac:dyDescent="0.2">
      <c r="A13428">
        <v>35280239</v>
      </c>
      <c r="B13428">
        <v>960</v>
      </c>
      <c r="C13428">
        <v>1</v>
      </c>
      <c r="D13428">
        <v>1</v>
      </c>
      <c r="E13428">
        <v>2</v>
      </c>
      <c r="F13428">
        <v>3</v>
      </c>
      <c r="G13428">
        <v>-1.4944425173120401</v>
      </c>
      <c r="H13428">
        <v>-1.1181110418602649</v>
      </c>
      <c r="I13428">
        <v>-0.64818876450544882</v>
      </c>
      <c r="J13428">
        <v>-0.36479200393595379</v>
      </c>
    </row>
    <row r="13429" spans="1:10" x14ac:dyDescent="0.2">
      <c r="A13429">
        <v>35280240</v>
      </c>
      <c r="B13429">
        <v>584</v>
      </c>
      <c r="C13429">
        <v>1</v>
      </c>
      <c r="D13429">
        <v>1</v>
      </c>
      <c r="E13429">
        <v>2</v>
      </c>
      <c r="F13429">
        <v>3</v>
      </c>
      <c r="G13429">
        <v>-0.85440194376321843</v>
      </c>
      <c r="H13429">
        <v>-1.3339132629657908</v>
      </c>
      <c r="I13429">
        <v>-0.46946815316184698</v>
      </c>
      <c r="J13429">
        <v>-0.39778904766622863</v>
      </c>
    </row>
    <row r="13430" spans="1:10" x14ac:dyDescent="0.2">
      <c r="A13430">
        <v>35280241</v>
      </c>
      <c r="B13430">
        <v>799</v>
      </c>
      <c r="C13430">
        <v>1</v>
      </c>
      <c r="D13430">
        <v>2</v>
      </c>
      <c r="E13430">
        <v>1</v>
      </c>
      <c r="F13430">
        <v>3</v>
      </c>
      <c r="G13430">
        <v>-1.4517281026098408</v>
      </c>
      <c r="H13430">
        <v>-0.72515422378047745</v>
      </c>
      <c r="I13430">
        <v>-0.830943581859928</v>
      </c>
      <c r="J13430">
        <v>-0.3115887833779899</v>
      </c>
    </row>
    <row r="13431" spans="1:10" x14ac:dyDescent="0.2">
      <c r="A13431">
        <v>35280242</v>
      </c>
      <c r="B13431">
        <v>517</v>
      </c>
      <c r="C13431">
        <v>1</v>
      </c>
      <c r="D13431">
        <v>2</v>
      </c>
      <c r="E13431">
        <v>2</v>
      </c>
      <c r="F13431">
        <v>2</v>
      </c>
      <c r="G13431">
        <v>-0.77044251997928792</v>
      </c>
      <c r="H13431">
        <v>-0.74102517967360315</v>
      </c>
      <c r="I13431">
        <v>-0.43817615675981891</v>
      </c>
      <c r="J13431">
        <v>-0.43502428294790474</v>
      </c>
    </row>
    <row r="13432" spans="1:10" x14ac:dyDescent="0.2">
      <c r="A13432">
        <v>35280243</v>
      </c>
      <c r="B13432">
        <v>688</v>
      </c>
      <c r="C13432">
        <v>2</v>
      </c>
      <c r="D13432">
        <v>2</v>
      </c>
      <c r="E13432">
        <v>3</v>
      </c>
      <c r="F13432">
        <v>2</v>
      </c>
      <c r="G13432">
        <v>-0.43314310482906904</v>
      </c>
      <c r="H13432">
        <v>-0.74654991751849531</v>
      </c>
      <c r="I13432">
        <v>-0.21887908244579718</v>
      </c>
      <c r="J13432">
        <v>-0.45455600740425606</v>
      </c>
    </row>
    <row r="13433" spans="1:10" x14ac:dyDescent="0.2">
      <c r="A13433">
        <v>35280244</v>
      </c>
      <c r="B13433">
        <v>513</v>
      </c>
      <c r="C13433">
        <v>1</v>
      </c>
      <c r="D13433">
        <v>1</v>
      </c>
      <c r="E13433">
        <v>2</v>
      </c>
      <c r="F13433">
        <v>1</v>
      </c>
      <c r="G13433">
        <v>-0.81911915555197701</v>
      </c>
      <c r="H13433">
        <v>-0.79428259667772294</v>
      </c>
      <c r="I13433">
        <v>-0.50865035761347432</v>
      </c>
      <c r="J13433">
        <v>-0.76320022715175684</v>
      </c>
    </row>
    <row r="13434" spans="1:10" x14ac:dyDescent="0.2">
      <c r="A13434">
        <v>35280245</v>
      </c>
      <c r="B13434">
        <v>504</v>
      </c>
      <c r="C13434">
        <v>2</v>
      </c>
      <c r="D13434">
        <v>1</v>
      </c>
      <c r="E13434">
        <v>3</v>
      </c>
      <c r="F13434">
        <v>2</v>
      </c>
      <c r="G13434">
        <v>-0.56599589147713758</v>
      </c>
      <c r="H13434">
        <v>-0.90892744514820945</v>
      </c>
      <c r="I13434">
        <v>-0.26423666425647641</v>
      </c>
      <c r="J13434">
        <v>-0.54657101557238952</v>
      </c>
    </row>
    <row r="13435" spans="1:10" x14ac:dyDescent="0.2">
      <c r="A13435">
        <v>35280246</v>
      </c>
      <c r="B13435">
        <v>460</v>
      </c>
      <c r="C13435">
        <v>1</v>
      </c>
      <c r="D13435">
        <v>3</v>
      </c>
      <c r="E13435">
        <v>4</v>
      </c>
      <c r="F13435">
        <v>1</v>
      </c>
      <c r="G13435">
        <v>-0.909181957206317</v>
      </c>
      <c r="H13435">
        <v>-0.42028504948876871</v>
      </c>
      <c r="I13435">
        <v>0.15198259898496636</v>
      </c>
      <c r="J13435">
        <v>-1.2130024673018291</v>
      </c>
    </row>
    <row r="13436" spans="1:10" x14ac:dyDescent="0.2">
      <c r="A13436">
        <v>35280247</v>
      </c>
      <c r="B13436">
        <v>394</v>
      </c>
      <c r="C13436">
        <v>1</v>
      </c>
      <c r="D13436">
        <v>2</v>
      </c>
      <c r="E13436">
        <v>2</v>
      </c>
      <c r="F13436">
        <v>1</v>
      </c>
      <c r="G13436">
        <v>-0.8570166617443894</v>
      </c>
      <c r="H13436">
        <v>-0.60873767650382238</v>
      </c>
      <c r="I13436">
        <v>-0.47455982874457348</v>
      </c>
      <c r="J13436">
        <v>-0.94190462746782821</v>
      </c>
    </row>
    <row r="13437" spans="1:10" x14ac:dyDescent="0.2">
      <c r="A13437">
        <v>35280248</v>
      </c>
      <c r="B13437">
        <v>476</v>
      </c>
      <c r="C13437">
        <v>1</v>
      </c>
      <c r="D13437">
        <v>4</v>
      </c>
      <c r="E13437">
        <v>1</v>
      </c>
      <c r="F13437">
        <v>1</v>
      </c>
      <c r="G13437">
        <v>-1.2075914020442422</v>
      </c>
      <c r="H13437">
        <v>-6.2476344769841208E-3</v>
      </c>
      <c r="I13437">
        <v>-0.7825033567108598</v>
      </c>
      <c r="J13437">
        <v>-1.7223805597613002</v>
      </c>
    </row>
    <row r="13438" spans="1:10" x14ac:dyDescent="0.2">
      <c r="A13438">
        <v>35280249</v>
      </c>
      <c r="B13438">
        <v>509</v>
      </c>
      <c r="C13438">
        <v>1</v>
      </c>
      <c r="D13438">
        <v>3</v>
      </c>
      <c r="E13438">
        <v>3</v>
      </c>
      <c r="F13438">
        <v>1</v>
      </c>
      <c r="G13438">
        <v>-0.98444413005785769</v>
      </c>
      <c r="H13438">
        <v>-0.13743632152855645</v>
      </c>
      <c r="I13438">
        <v>-0.13558481379077925</v>
      </c>
      <c r="J13438">
        <v>-1.5840034800668774</v>
      </c>
    </row>
    <row r="13439" spans="1:10" x14ac:dyDescent="0.2">
      <c r="A13439">
        <v>35280250</v>
      </c>
      <c r="B13439">
        <v>493</v>
      </c>
      <c r="C13439">
        <v>1</v>
      </c>
      <c r="D13439">
        <v>3</v>
      </c>
      <c r="E13439">
        <v>3</v>
      </c>
      <c r="F13439">
        <v>1</v>
      </c>
      <c r="G13439">
        <v>-0.94833103823163989</v>
      </c>
      <c r="H13439">
        <v>-0.2002863700830039</v>
      </c>
      <c r="I13439">
        <v>-0.1482621895372763</v>
      </c>
      <c r="J13439">
        <v>-0.92111459973824239</v>
      </c>
    </row>
    <row r="13440" spans="1:10" x14ac:dyDescent="0.2">
      <c r="A13440">
        <v>35280251</v>
      </c>
      <c r="B13440">
        <v>490</v>
      </c>
      <c r="C13440">
        <v>2</v>
      </c>
      <c r="D13440">
        <v>4</v>
      </c>
      <c r="E13440">
        <v>4</v>
      </c>
      <c r="F13440">
        <v>1</v>
      </c>
      <c r="G13440">
        <v>-0.44992629815469443</v>
      </c>
      <c r="H13440">
        <v>0.31484906614970187</v>
      </c>
      <c r="I13440">
        <v>0.30743327481994631</v>
      </c>
      <c r="J13440">
        <v>-1.5718417590621856</v>
      </c>
    </row>
    <row r="13441" spans="1:10" x14ac:dyDescent="0.2">
      <c r="A13441">
        <v>35280252</v>
      </c>
      <c r="B13441">
        <v>608</v>
      </c>
      <c r="C13441">
        <v>2</v>
      </c>
      <c r="D13441">
        <v>4</v>
      </c>
      <c r="E13441">
        <v>5</v>
      </c>
      <c r="F13441">
        <v>1</v>
      </c>
      <c r="G13441">
        <v>-0.45023774995371524</v>
      </c>
      <c r="H13441">
        <v>0.58749910833909569</v>
      </c>
      <c r="I13441">
        <v>0.95390735500269863</v>
      </c>
      <c r="J13441">
        <v>-0.79474316982105864</v>
      </c>
    </row>
    <row r="13442" spans="1:10" x14ac:dyDescent="0.2">
      <c r="A13442">
        <v>35280253</v>
      </c>
      <c r="B13442">
        <v>559</v>
      </c>
      <c r="C13442">
        <v>3</v>
      </c>
      <c r="D13442">
        <v>3</v>
      </c>
      <c r="E13442">
        <v>5</v>
      </c>
      <c r="F13442">
        <v>1</v>
      </c>
      <c r="G13442">
        <v>-1.1439171417107586E-2</v>
      </c>
      <c r="H13442">
        <v>-0.17523716339804546</v>
      </c>
      <c r="I13442">
        <v>1.6907690878318</v>
      </c>
      <c r="J13442">
        <v>-0.96557967203766337</v>
      </c>
    </row>
    <row r="13443" spans="1:10" x14ac:dyDescent="0.2">
      <c r="A13443">
        <v>35280254</v>
      </c>
      <c r="B13443">
        <v>428</v>
      </c>
      <c r="C13443">
        <v>3</v>
      </c>
      <c r="D13443">
        <v>5</v>
      </c>
      <c r="E13443">
        <v>5</v>
      </c>
      <c r="F13443">
        <v>1</v>
      </c>
      <c r="G13443">
        <v>-0.14688991501334542</v>
      </c>
      <c r="H13443">
        <v>1.0033148687079931</v>
      </c>
      <c r="I13443">
        <v>0.7182332138378229</v>
      </c>
      <c r="J13443">
        <v>-1.2876911649804645</v>
      </c>
    </row>
    <row r="13444" spans="1:10" x14ac:dyDescent="0.2">
      <c r="A13444">
        <v>35280255</v>
      </c>
      <c r="B13444">
        <v>523</v>
      </c>
      <c r="C13444">
        <v>3</v>
      </c>
      <c r="D13444">
        <v>4</v>
      </c>
      <c r="E13444">
        <v>4</v>
      </c>
      <c r="F13444">
        <v>1</v>
      </c>
      <c r="G13444">
        <v>-0.14370537493559771</v>
      </c>
      <c r="H13444">
        <v>0.29643228542005629</v>
      </c>
      <c r="I13444">
        <v>4.6000825470709272E-2</v>
      </c>
      <c r="J13444">
        <v>-1.6300826561316102</v>
      </c>
    </row>
    <row r="13445" spans="1:10" x14ac:dyDescent="0.2">
      <c r="A13445">
        <v>35280256</v>
      </c>
      <c r="B13445">
        <v>543</v>
      </c>
      <c r="C13445">
        <v>5</v>
      </c>
      <c r="D13445">
        <v>5</v>
      </c>
      <c r="E13445">
        <v>5</v>
      </c>
      <c r="F13445">
        <v>1</v>
      </c>
      <c r="G13445">
        <v>1.3237375264066726</v>
      </c>
      <c r="H13445">
        <v>1.5725211010699767</v>
      </c>
      <c r="I13445">
        <v>0.74639513192564</v>
      </c>
      <c r="J13445">
        <v>-1.4852700872022915</v>
      </c>
    </row>
    <row r="13446" spans="1:10" x14ac:dyDescent="0.2">
      <c r="A13446">
        <v>35280257</v>
      </c>
      <c r="B13446">
        <v>436</v>
      </c>
      <c r="C13446">
        <v>5</v>
      </c>
      <c r="D13446">
        <v>5</v>
      </c>
      <c r="E13446">
        <v>5</v>
      </c>
      <c r="F13446">
        <v>1</v>
      </c>
      <c r="G13446">
        <v>2.104978679466718</v>
      </c>
      <c r="H13446">
        <v>1.7800421824307471</v>
      </c>
      <c r="I13446">
        <v>1.3072554433253842</v>
      </c>
      <c r="J13446">
        <v>-1.2596707452829652</v>
      </c>
    </row>
    <row r="13447" spans="1:10" x14ac:dyDescent="0.2">
      <c r="A13447">
        <v>35280258</v>
      </c>
      <c r="B13447">
        <v>640</v>
      </c>
      <c r="C13447">
        <v>3</v>
      </c>
      <c r="D13447">
        <v>2</v>
      </c>
      <c r="E13447">
        <v>5</v>
      </c>
      <c r="F13447">
        <v>2</v>
      </c>
      <c r="G13447">
        <v>-9.7120382405191552E-2</v>
      </c>
      <c r="H13447">
        <v>-0.53124268696070531</v>
      </c>
      <c r="I13447">
        <v>0.90104846131630933</v>
      </c>
      <c r="J13447">
        <v>-0.69507236368645597</v>
      </c>
    </row>
    <row r="13448" spans="1:10" x14ac:dyDescent="0.2">
      <c r="A13448">
        <v>35280259</v>
      </c>
      <c r="B13448">
        <v>462</v>
      </c>
      <c r="C13448">
        <v>2</v>
      </c>
      <c r="D13448">
        <v>2</v>
      </c>
      <c r="E13448">
        <v>3</v>
      </c>
      <c r="F13448">
        <v>1</v>
      </c>
      <c r="G13448">
        <v>-0.64914328449383274</v>
      </c>
      <c r="H13448">
        <v>-0.49175210524655322</v>
      </c>
      <c r="I13448">
        <v>-7.6937153226018573E-2</v>
      </c>
      <c r="J13448">
        <v>-1.3069849205933781</v>
      </c>
    </row>
    <row r="13449" spans="1:10" x14ac:dyDescent="0.2">
      <c r="A13449">
        <v>35280260</v>
      </c>
      <c r="B13449">
        <v>470</v>
      </c>
      <c r="C13449">
        <v>1</v>
      </c>
      <c r="D13449">
        <v>2</v>
      </c>
      <c r="E13449">
        <v>2</v>
      </c>
      <c r="F13449">
        <v>1</v>
      </c>
      <c r="G13449">
        <v>-0.86319089916946634</v>
      </c>
      <c r="H13449">
        <v>-0.63818928711911904</v>
      </c>
      <c r="I13449">
        <v>-0.42157399699858472</v>
      </c>
      <c r="J13449">
        <v>-0.97841145802565621</v>
      </c>
    </row>
    <row r="13450" spans="1:10" x14ac:dyDescent="0.2">
      <c r="A13450">
        <v>35280261</v>
      </c>
      <c r="B13450">
        <v>541</v>
      </c>
      <c r="C13450">
        <v>1</v>
      </c>
      <c r="D13450">
        <v>1</v>
      </c>
      <c r="E13450">
        <v>5</v>
      </c>
      <c r="F13450">
        <v>1</v>
      </c>
      <c r="G13450">
        <v>-0.77935618039452115</v>
      </c>
      <c r="H13450">
        <v>-0.91673089442775102</v>
      </c>
      <c r="I13450">
        <v>0.65564312465008179</v>
      </c>
      <c r="J13450">
        <v>-0.77895878299505938</v>
      </c>
    </row>
    <row r="13451" spans="1:10" x14ac:dyDescent="0.2">
      <c r="A13451">
        <v>35280262</v>
      </c>
      <c r="B13451">
        <v>457</v>
      </c>
      <c r="C13451">
        <v>1</v>
      </c>
      <c r="D13451">
        <v>3</v>
      </c>
      <c r="E13451">
        <v>3</v>
      </c>
      <c r="F13451">
        <v>1</v>
      </c>
      <c r="G13451">
        <v>-0.90224410499635044</v>
      </c>
      <c r="H13451">
        <v>-0.41660236693902575</v>
      </c>
      <c r="I13451">
        <v>-0.24988598234681836</v>
      </c>
      <c r="J13451">
        <v>-0.75047637059037542</v>
      </c>
    </row>
    <row r="13452" spans="1:10" x14ac:dyDescent="0.2">
      <c r="A13452">
        <v>35280263</v>
      </c>
      <c r="B13452">
        <v>443</v>
      </c>
      <c r="C13452">
        <v>2</v>
      </c>
      <c r="D13452">
        <v>3</v>
      </c>
      <c r="E13452">
        <v>3</v>
      </c>
      <c r="F13452">
        <v>1</v>
      </c>
      <c r="G13452">
        <v>-0.67563117037426446</v>
      </c>
      <c r="H13452">
        <v>-0.36874753288538326</v>
      </c>
      <c r="I13452">
        <v>-4.6054934974317077E-2</v>
      </c>
      <c r="J13452">
        <v>-1.5116155986001241</v>
      </c>
    </row>
    <row r="13453" spans="1:10" x14ac:dyDescent="0.2">
      <c r="A13453">
        <v>35280264</v>
      </c>
      <c r="B13453">
        <v>709</v>
      </c>
      <c r="C13453">
        <v>4</v>
      </c>
      <c r="D13453">
        <v>3</v>
      </c>
      <c r="E13453">
        <v>5</v>
      </c>
      <c r="F13453">
        <v>1</v>
      </c>
      <c r="G13453">
        <v>0.26448736288878805</v>
      </c>
      <c r="H13453">
        <v>-0.10789552152621101</v>
      </c>
      <c r="I13453">
        <v>0.7179092115284299</v>
      </c>
      <c r="J13453">
        <v>-1.1846426573730229</v>
      </c>
    </row>
    <row r="13454" spans="1:10" x14ac:dyDescent="0.2">
      <c r="A13454">
        <v>35280265</v>
      </c>
      <c r="B13454">
        <v>470</v>
      </c>
      <c r="C13454">
        <v>4</v>
      </c>
      <c r="D13454">
        <v>3</v>
      </c>
      <c r="E13454">
        <v>4</v>
      </c>
      <c r="F13454">
        <v>1</v>
      </c>
      <c r="G13454">
        <v>5.4046413849315078E-2</v>
      </c>
      <c r="H13454">
        <v>-0.37367144706770855</v>
      </c>
      <c r="I13454">
        <v>0.27195336305356421</v>
      </c>
      <c r="J13454">
        <v>-1.6143848463685431</v>
      </c>
    </row>
    <row r="13455" spans="1:10" x14ac:dyDescent="0.2">
      <c r="A13455">
        <v>35280266</v>
      </c>
      <c r="B13455">
        <v>443</v>
      </c>
      <c r="C13455">
        <v>3</v>
      </c>
      <c r="D13455">
        <v>3</v>
      </c>
      <c r="E13455">
        <v>4</v>
      </c>
      <c r="F13455">
        <v>1</v>
      </c>
      <c r="G13455">
        <v>-9.9971352971331445E-2</v>
      </c>
      <c r="H13455">
        <v>-0.13595019186713775</v>
      </c>
      <c r="I13455">
        <v>0.40215413474955819</v>
      </c>
      <c r="J13455">
        <v>-1.1611146996084358</v>
      </c>
    </row>
    <row r="13456" spans="1:10" x14ac:dyDescent="0.2">
      <c r="A13456">
        <v>35280267</v>
      </c>
      <c r="B13456">
        <v>376</v>
      </c>
      <c r="C13456">
        <v>3</v>
      </c>
      <c r="D13456">
        <v>2</v>
      </c>
      <c r="E13456">
        <v>4</v>
      </c>
      <c r="F13456">
        <v>1</v>
      </c>
      <c r="G13456">
        <v>-2.7691008694688241E-2</v>
      </c>
      <c r="H13456">
        <v>-0.52239361779438132</v>
      </c>
      <c r="I13456">
        <v>0.37299241870676858</v>
      </c>
      <c r="J13456">
        <v>-1.096847372170372</v>
      </c>
    </row>
    <row r="13457" spans="1:10" x14ac:dyDescent="0.2">
      <c r="A13457">
        <v>35280268</v>
      </c>
      <c r="B13457">
        <v>543</v>
      </c>
      <c r="C13457">
        <v>4</v>
      </c>
      <c r="D13457">
        <v>5</v>
      </c>
      <c r="E13457">
        <v>4</v>
      </c>
      <c r="F13457">
        <v>1</v>
      </c>
      <c r="G13457">
        <v>0.40675294237280091</v>
      </c>
      <c r="H13457">
        <v>0.69709349136503818</v>
      </c>
      <c r="I13457">
        <v>0.47664802176922727</v>
      </c>
      <c r="J13457">
        <v>-1.6792627553793353</v>
      </c>
    </row>
    <row r="13458" spans="1:10" x14ac:dyDescent="0.2">
      <c r="A13458">
        <v>35280269</v>
      </c>
      <c r="B13458">
        <v>476</v>
      </c>
      <c r="C13458">
        <v>4</v>
      </c>
      <c r="D13458">
        <v>5</v>
      </c>
      <c r="E13458">
        <v>5</v>
      </c>
      <c r="F13458">
        <v>2</v>
      </c>
      <c r="G13458">
        <v>0.38733832448556138</v>
      </c>
      <c r="H13458">
        <v>1.184950355354075</v>
      </c>
      <c r="I13458">
        <v>1.2758886046066449</v>
      </c>
      <c r="J13458">
        <v>-0.69912466550906049</v>
      </c>
    </row>
    <row r="13459" spans="1:10" x14ac:dyDescent="0.2">
      <c r="A13459">
        <v>35280270</v>
      </c>
      <c r="B13459">
        <v>436</v>
      </c>
      <c r="C13459">
        <v>4</v>
      </c>
      <c r="D13459">
        <v>4</v>
      </c>
      <c r="E13459">
        <v>4</v>
      </c>
      <c r="F13459">
        <v>1</v>
      </c>
      <c r="G13459">
        <v>0.12541819202542284</v>
      </c>
      <c r="H13459">
        <v>0.38455725374352945</v>
      </c>
      <c r="I13459">
        <v>0.23521393892496845</v>
      </c>
      <c r="J13459">
        <v>-1.4756432365543328</v>
      </c>
    </row>
    <row r="13460" spans="1:10" x14ac:dyDescent="0.2">
      <c r="A13460">
        <v>35280271</v>
      </c>
      <c r="B13460">
        <v>481</v>
      </c>
      <c r="C13460">
        <v>5</v>
      </c>
      <c r="D13460">
        <v>4</v>
      </c>
      <c r="E13460">
        <v>5</v>
      </c>
      <c r="F13460">
        <v>1</v>
      </c>
      <c r="G13460">
        <v>0.85295498598100405</v>
      </c>
      <c r="H13460">
        <v>0.214757159152555</v>
      </c>
      <c r="I13460">
        <v>1.5801299837828371</v>
      </c>
      <c r="J13460">
        <v>-0.97706116870662596</v>
      </c>
    </row>
    <row r="13461" spans="1:10" x14ac:dyDescent="0.2">
      <c r="A13461">
        <v>35280272</v>
      </c>
      <c r="B13461">
        <v>480</v>
      </c>
      <c r="C13461">
        <v>3</v>
      </c>
      <c r="D13461">
        <v>5</v>
      </c>
      <c r="E13461">
        <v>2</v>
      </c>
      <c r="F13461">
        <v>1</v>
      </c>
      <c r="G13461">
        <v>-3.6587444358735788E-3</v>
      </c>
      <c r="H13461">
        <v>1.2252802555041447</v>
      </c>
      <c r="I13461">
        <v>-0.35534732732014512</v>
      </c>
      <c r="J13461">
        <v>-1.3869966775708806</v>
      </c>
    </row>
    <row r="13462" spans="1:10" x14ac:dyDescent="0.2">
      <c r="A13462">
        <v>35280273</v>
      </c>
      <c r="B13462">
        <v>428</v>
      </c>
      <c r="C13462">
        <v>1</v>
      </c>
      <c r="D13462">
        <v>3</v>
      </c>
      <c r="E13462">
        <v>4</v>
      </c>
      <c r="F13462">
        <v>1</v>
      </c>
      <c r="G13462">
        <v>-1.1489147815982723</v>
      </c>
      <c r="H13462">
        <v>-0.1040670392051358</v>
      </c>
      <c r="I13462">
        <v>0.42044675581266788</v>
      </c>
      <c r="J13462">
        <v>-0.73473948929352983</v>
      </c>
    </row>
    <row r="13463" spans="1:10" x14ac:dyDescent="0.2">
      <c r="A13463">
        <v>35280274</v>
      </c>
      <c r="B13463">
        <v>467</v>
      </c>
      <c r="C13463">
        <v>4</v>
      </c>
      <c r="D13463">
        <v>3</v>
      </c>
      <c r="E13463">
        <v>5</v>
      </c>
      <c r="F13463">
        <v>1</v>
      </c>
      <c r="G13463">
        <v>8.0793443681131977E-2</v>
      </c>
      <c r="H13463">
        <v>-0.29046317437557628</v>
      </c>
      <c r="I13463">
        <v>0.65215893502483147</v>
      </c>
      <c r="J13463">
        <v>-1.197745729715721</v>
      </c>
    </row>
    <row r="13464" spans="1:10" x14ac:dyDescent="0.2">
      <c r="A13464">
        <v>35280275</v>
      </c>
      <c r="B13464">
        <v>534</v>
      </c>
      <c r="C13464">
        <v>2</v>
      </c>
      <c r="D13464">
        <v>2</v>
      </c>
      <c r="E13464">
        <v>3</v>
      </c>
      <c r="F13464">
        <v>1</v>
      </c>
      <c r="G13464">
        <v>-0.43489854189130583</v>
      </c>
      <c r="H13464">
        <v>-0.48268662162820858</v>
      </c>
      <c r="I13464">
        <v>4.7787141609337142E-3</v>
      </c>
      <c r="J13464">
        <v>-0.85843626171287613</v>
      </c>
    </row>
    <row r="13465" spans="1:10" x14ac:dyDescent="0.2">
      <c r="A13465">
        <v>35280276</v>
      </c>
      <c r="B13465">
        <v>368</v>
      </c>
      <c r="C13465">
        <v>1</v>
      </c>
      <c r="D13465">
        <v>3</v>
      </c>
      <c r="E13465">
        <v>2</v>
      </c>
      <c r="F13465">
        <v>1</v>
      </c>
      <c r="G13465">
        <v>-0.98162860078525949</v>
      </c>
      <c r="H13465">
        <v>-0.23443814189926185</v>
      </c>
      <c r="I13465">
        <v>-0.44167288733154975</v>
      </c>
      <c r="J13465">
        <v>-1.645079144531957</v>
      </c>
    </row>
    <row r="13466" spans="1:10" x14ac:dyDescent="0.2">
      <c r="A13466">
        <v>35280277</v>
      </c>
      <c r="B13466">
        <v>545</v>
      </c>
      <c r="C13466">
        <v>5</v>
      </c>
      <c r="D13466">
        <v>3</v>
      </c>
      <c r="E13466">
        <v>5</v>
      </c>
      <c r="F13466">
        <v>1</v>
      </c>
      <c r="G13466">
        <v>0.74956956326879498</v>
      </c>
      <c r="H13466">
        <v>-0.24889535477079644</v>
      </c>
      <c r="I13466">
        <v>1.671987935026412</v>
      </c>
      <c r="J13466">
        <v>-1.5001820948477467</v>
      </c>
    </row>
    <row r="13467" spans="1:10" x14ac:dyDescent="0.2">
      <c r="A13467">
        <v>35280278</v>
      </c>
      <c r="B13467">
        <v>353</v>
      </c>
      <c r="C13467">
        <v>5</v>
      </c>
      <c r="D13467">
        <v>2</v>
      </c>
      <c r="E13467">
        <v>5</v>
      </c>
      <c r="F13467">
        <v>1</v>
      </c>
      <c r="G13467">
        <v>0.66968053257931581</v>
      </c>
      <c r="H13467">
        <v>-0.45072147232439946</v>
      </c>
      <c r="I13467">
        <v>1.2978131350739526</v>
      </c>
      <c r="J13467">
        <v>-1.0094693742364287</v>
      </c>
    </row>
    <row r="13468" spans="1:10" x14ac:dyDescent="0.2">
      <c r="A13468">
        <v>35280279</v>
      </c>
      <c r="B13468">
        <v>361</v>
      </c>
      <c r="C13468">
        <v>4</v>
      </c>
      <c r="D13468">
        <v>3</v>
      </c>
      <c r="E13468">
        <v>5</v>
      </c>
      <c r="F13468">
        <v>1</v>
      </c>
      <c r="G13468">
        <v>0.63842827895433674</v>
      </c>
      <c r="H13468">
        <v>-0.35257323458029177</v>
      </c>
      <c r="I13468">
        <v>1.3984938236331752</v>
      </c>
      <c r="J13468">
        <v>-1.1442780223699518</v>
      </c>
    </row>
    <row r="13469" spans="1:10" x14ac:dyDescent="0.2">
      <c r="A13469">
        <v>35280280</v>
      </c>
      <c r="B13469">
        <v>372</v>
      </c>
      <c r="C13469">
        <v>4</v>
      </c>
      <c r="D13469">
        <v>3</v>
      </c>
      <c r="E13469">
        <v>5</v>
      </c>
      <c r="F13469">
        <v>1</v>
      </c>
      <c r="G13469">
        <v>0.28165707601551493</v>
      </c>
      <c r="H13469">
        <v>-0.13219067115313785</v>
      </c>
      <c r="I13469">
        <v>0.56273644535828438</v>
      </c>
      <c r="J13469">
        <v>-1.1825467595124537</v>
      </c>
    </row>
    <row r="13470" spans="1:10" x14ac:dyDescent="0.2">
      <c r="A13470">
        <v>35280281</v>
      </c>
      <c r="B13470">
        <v>398</v>
      </c>
      <c r="C13470">
        <v>2</v>
      </c>
      <c r="D13470">
        <v>4</v>
      </c>
      <c r="E13470">
        <v>4</v>
      </c>
      <c r="F13470">
        <v>1</v>
      </c>
      <c r="G13470">
        <v>-0.67114048210404753</v>
      </c>
      <c r="H13470">
        <v>0.50880292466784316</v>
      </c>
      <c r="I13470">
        <v>9.4950707225219561E-2</v>
      </c>
      <c r="J13470">
        <v>-2.1684169444329737</v>
      </c>
    </row>
    <row r="13471" spans="1:10" x14ac:dyDescent="0.2">
      <c r="A13471">
        <v>35280282</v>
      </c>
      <c r="B13471">
        <v>456</v>
      </c>
      <c r="C13471">
        <v>1</v>
      </c>
      <c r="D13471">
        <v>4</v>
      </c>
      <c r="E13471">
        <v>4</v>
      </c>
      <c r="F13471">
        <v>1</v>
      </c>
      <c r="G13471">
        <v>-0.77082702417352811</v>
      </c>
      <c r="H13471">
        <v>0.49236104088824079</v>
      </c>
      <c r="I13471">
        <v>0.22731115799340632</v>
      </c>
      <c r="J13471">
        <v>-1.8224396755482599</v>
      </c>
    </row>
    <row r="13472" spans="1:10" x14ac:dyDescent="0.2">
      <c r="A13472">
        <v>35280283</v>
      </c>
      <c r="B13472">
        <v>546</v>
      </c>
      <c r="C13472">
        <v>3</v>
      </c>
      <c r="D13472">
        <v>4</v>
      </c>
      <c r="E13472">
        <v>5</v>
      </c>
      <c r="F13472">
        <v>1</v>
      </c>
      <c r="G13472">
        <v>-0.37840896112672801</v>
      </c>
      <c r="H13472">
        <v>0.41051804518836998</v>
      </c>
      <c r="I13472">
        <v>0.83559058964715627</v>
      </c>
      <c r="J13472">
        <v>-1.5392304711465015</v>
      </c>
    </row>
    <row r="13473" spans="1:10" x14ac:dyDescent="0.2">
      <c r="A13473">
        <v>35280284</v>
      </c>
      <c r="B13473">
        <v>478</v>
      </c>
      <c r="C13473">
        <v>3</v>
      </c>
      <c r="D13473">
        <v>4</v>
      </c>
      <c r="E13473">
        <v>5</v>
      </c>
      <c r="F13473">
        <v>1</v>
      </c>
      <c r="G13473">
        <v>-9.4586620037069108E-2</v>
      </c>
      <c r="H13473">
        <v>0.49129418466372171</v>
      </c>
      <c r="I13473">
        <v>0.80500627437865457</v>
      </c>
      <c r="J13473">
        <v>-1.28768700685431</v>
      </c>
    </row>
    <row r="13474" spans="1:10" x14ac:dyDescent="0.2">
      <c r="A13474">
        <v>35280285</v>
      </c>
      <c r="B13474">
        <v>765</v>
      </c>
      <c r="C13474">
        <v>4</v>
      </c>
      <c r="D13474">
        <v>2</v>
      </c>
      <c r="E13474">
        <v>5</v>
      </c>
      <c r="F13474">
        <v>1</v>
      </c>
      <c r="G13474">
        <v>5.9045894937188703E-2</v>
      </c>
      <c r="H13474">
        <v>-0.7137187929752089</v>
      </c>
      <c r="I13474">
        <v>3.9590791532712473</v>
      </c>
      <c r="J13474">
        <v>-0.9432691671218727</v>
      </c>
    </row>
    <row r="13475" spans="1:10" x14ac:dyDescent="0.2">
      <c r="A13475">
        <v>35280286</v>
      </c>
      <c r="B13475">
        <v>444</v>
      </c>
      <c r="C13475">
        <v>1</v>
      </c>
      <c r="D13475">
        <v>5</v>
      </c>
      <c r="E13475">
        <v>4</v>
      </c>
      <c r="F13475">
        <v>1</v>
      </c>
      <c r="G13475">
        <v>-1.1008323555965329</v>
      </c>
      <c r="H13475">
        <v>0.65315388890955006</v>
      </c>
      <c r="I13475">
        <v>0.50883428054393021</v>
      </c>
      <c r="J13475">
        <v>-1.431772505563673</v>
      </c>
    </row>
    <row r="13476" spans="1:10" x14ac:dyDescent="0.2">
      <c r="A13476">
        <v>35280287</v>
      </c>
      <c r="B13476">
        <v>397</v>
      </c>
      <c r="C13476">
        <v>3</v>
      </c>
      <c r="D13476">
        <v>4</v>
      </c>
      <c r="E13476">
        <v>5</v>
      </c>
      <c r="F13476">
        <v>1</v>
      </c>
      <c r="G13476">
        <v>-0.13186975638627396</v>
      </c>
      <c r="H13476">
        <v>0.53793125359428895</v>
      </c>
      <c r="I13476">
        <v>1.635449310993986</v>
      </c>
      <c r="J13476">
        <v>-1.6374502542755702</v>
      </c>
    </row>
    <row r="13477" spans="1:10" x14ac:dyDescent="0.2">
      <c r="A13477">
        <v>35280288</v>
      </c>
      <c r="B13477">
        <v>476</v>
      </c>
      <c r="C13477">
        <v>1</v>
      </c>
      <c r="D13477">
        <v>5</v>
      </c>
      <c r="E13477">
        <v>3</v>
      </c>
      <c r="F13477">
        <v>1</v>
      </c>
      <c r="G13477">
        <v>-1.3506197522593202</v>
      </c>
      <c r="H13477">
        <v>1.10156241685532</v>
      </c>
      <c r="I13477">
        <v>-0.22242685696723985</v>
      </c>
      <c r="J13477">
        <v>-1.3740224607176044</v>
      </c>
    </row>
    <row r="13478" spans="1:10" x14ac:dyDescent="0.2">
      <c r="A13478">
        <v>35280289</v>
      </c>
      <c r="B13478">
        <v>479</v>
      </c>
      <c r="C13478">
        <v>1</v>
      </c>
      <c r="D13478">
        <v>4</v>
      </c>
      <c r="E13478">
        <v>5</v>
      </c>
      <c r="F13478">
        <v>1</v>
      </c>
      <c r="G13478">
        <v>-0.91850350463670316</v>
      </c>
      <c r="H13478">
        <v>0.53949880064912448</v>
      </c>
      <c r="I13478">
        <v>0.5716124507897401</v>
      </c>
      <c r="J13478">
        <v>-0.8640020311256873</v>
      </c>
    </row>
    <row r="13479" spans="1:10" x14ac:dyDescent="0.2">
      <c r="A13479">
        <v>35280290</v>
      </c>
      <c r="B13479">
        <v>533</v>
      </c>
      <c r="C13479">
        <v>1</v>
      </c>
      <c r="D13479">
        <v>5</v>
      </c>
      <c r="E13479">
        <v>4</v>
      </c>
      <c r="F13479">
        <v>1</v>
      </c>
      <c r="G13479">
        <v>-1.4867244452331385</v>
      </c>
      <c r="H13479">
        <v>0.6700599955849853</v>
      </c>
      <c r="I13479">
        <v>0.22970587528817113</v>
      </c>
      <c r="J13479">
        <v>-1.1808804449121741</v>
      </c>
    </row>
    <row r="13480" spans="1:10" x14ac:dyDescent="0.2">
      <c r="A13480">
        <v>35280291</v>
      </c>
      <c r="B13480">
        <v>513</v>
      </c>
      <c r="C13480">
        <v>3</v>
      </c>
      <c r="D13480">
        <v>3</v>
      </c>
      <c r="E13480">
        <v>4</v>
      </c>
      <c r="F13480">
        <v>1</v>
      </c>
      <c r="G13480">
        <v>-0.21291029193157179</v>
      </c>
      <c r="H13480">
        <v>-0.1190583062309887</v>
      </c>
      <c r="I13480">
        <v>0.52916353388748727</v>
      </c>
      <c r="J13480">
        <v>-0.84694219775068713</v>
      </c>
    </row>
    <row r="13481" spans="1:10" x14ac:dyDescent="0.2">
      <c r="A13481">
        <v>35280292</v>
      </c>
      <c r="B13481">
        <v>527</v>
      </c>
      <c r="C13481">
        <v>1</v>
      </c>
      <c r="D13481">
        <v>4</v>
      </c>
      <c r="E13481">
        <v>2</v>
      </c>
      <c r="F13481">
        <v>1</v>
      </c>
      <c r="G13481">
        <v>-1.529978780326589</v>
      </c>
      <c r="H13481">
        <v>0.52980755951918146</v>
      </c>
      <c r="I13481">
        <v>-0.41190709635075273</v>
      </c>
      <c r="J13481">
        <v>-1.012027759740183</v>
      </c>
    </row>
    <row r="13482" spans="1:10" x14ac:dyDescent="0.2">
      <c r="A13482">
        <v>35280293</v>
      </c>
      <c r="B13482">
        <v>639</v>
      </c>
      <c r="C13482">
        <v>1</v>
      </c>
      <c r="D13482">
        <v>5</v>
      </c>
      <c r="E13482">
        <v>3</v>
      </c>
      <c r="F13482">
        <v>1</v>
      </c>
      <c r="G13482">
        <v>-1.6553647117831702</v>
      </c>
      <c r="H13482">
        <v>0.64830534458634048</v>
      </c>
      <c r="I13482">
        <v>-0.2967087947602578</v>
      </c>
      <c r="J13482">
        <v>-1.2042359299593337</v>
      </c>
    </row>
    <row r="13483" spans="1:10" x14ac:dyDescent="0.2">
      <c r="A13483">
        <v>35280294</v>
      </c>
      <c r="B13483">
        <v>550</v>
      </c>
      <c r="C13483">
        <v>1</v>
      </c>
      <c r="D13483">
        <v>3</v>
      </c>
      <c r="E13483">
        <v>3</v>
      </c>
      <c r="F13483">
        <v>1</v>
      </c>
      <c r="G13483">
        <v>-1.1172744112807143</v>
      </c>
      <c r="H13483">
        <v>-7.5893146102102127E-2</v>
      </c>
      <c r="I13483">
        <v>-0.27605508507323567</v>
      </c>
      <c r="J13483">
        <v>-0.88396394779074949</v>
      </c>
    </row>
    <row r="13484" spans="1:10" x14ac:dyDescent="0.2">
      <c r="A13484">
        <v>35280295</v>
      </c>
      <c r="B13484">
        <v>560</v>
      </c>
      <c r="C13484">
        <v>1</v>
      </c>
      <c r="D13484">
        <v>3</v>
      </c>
      <c r="E13484">
        <v>3</v>
      </c>
      <c r="F13484">
        <v>1</v>
      </c>
      <c r="G13484">
        <v>-1.0572971479877464</v>
      </c>
      <c r="H13484">
        <v>-7.4162967589036594E-2</v>
      </c>
      <c r="I13484">
        <v>-0.10695254065937626</v>
      </c>
      <c r="J13484">
        <v>-0.84243475609305274</v>
      </c>
    </row>
    <row r="13485" spans="1:10" x14ac:dyDescent="0.2">
      <c r="A13485">
        <v>35280296</v>
      </c>
      <c r="B13485">
        <v>485</v>
      </c>
      <c r="C13485">
        <v>2</v>
      </c>
      <c r="D13485">
        <v>3</v>
      </c>
      <c r="E13485">
        <v>4</v>
      </c>
      <c r="F13485">
        <v>1</v>
      </c>
      <c r="G13485">
        <v>-0.52245963217869207</v>
      </c>
      <c r="H13485">
        <v>-0.32459864387507298</v>
      </c>
      <c r="I13485">
        <v>0.49956765505348616</v>
      </c>
      <c r="J13485">
        <v>-1.2369350957788634</v>
      </c>
    </row>
    <row r="13486" spans="1:10" x14ac:dyDescent="0.2">
      <c r="A13486">
        <v>35280297</v>
      </c>
      <c r="B13486">
        <v>430</v>
      </c>
      <c r="C13486">
        <v>2</v>
      </c>
      <c r="D13486">
        <v>2</v>
      </c>
      <c r="E13486">
        <v>4</v>
      </c>
      <c r="F13486">
        <v>1</v>
      </c>
      <c r="G13486">
        <v>-0.49997300782437493</v>
      </c>
      <c r="H13486">
        <v>-0.46723335414938383</v>
      </c>
      <c r="I13486">
        <v>0.10528974279155473</v>
      </c>
      <c r="J13486">
        <v>-0.73043560397922758</v>
      </c>
    </row>
    <row r="13487" spans="1:10" x14ac:dyDescent="0.2">
      <c r="A13487">
        <v>35280298</v>
      </c>
      <c r="B13487">
        <v>424</v>
      </c>
      <c r="C13487">
        <v>3</v>
      </c>
      <c r="D13487">
        <v>4</v>
      </c>
      <c r="E13487">
        <v>4</v>
      </c>
      <c r="F13487">
        <v>1</v>
      </c>
      <c r="G13487">
        <v>-0.1612255228950718</v>
      </c>
      <c r="H13487">
        <v>1.8004728255163898E-2</v>
      </c>
      <c r="I13487">
        <v>7.2828116076682575E-2</v>
      </c>
      <c r="J13487">
        <v>-0.92997269428445084</v>
      </c>
    </row>
    <row r="13488" spans="1:10" x14ac:dyDescent="0.2">
      <c r="A13488">
        <v>35280299</v>
      </c>
      <c r="B13488">
        <v>664</v>
      </c>
      <c r="C13488">
        <v>2</v>
      </c>
      <c r="D13488">
        <v>3</v>
      </c>
      <c r="E13488">
        <v>4</v>
      </c>
      <c r="F13488">
        <v>1</v>
      </c>
      <c r="G13488">
        <v>-0.64445960586821327</v>
      </c>
      <c r="H13488">
        <v>-8.6124395808056087E-2</v>
      </c>
      <c r="I13488">
        <v>0.42941373461201987</v>
      </c>
      <c r="J13488">
        <v>-0.82026570841306401</v>
      </c>
    </row>
    <row r="13489" spans="1:10" x14ac:dyDescent="0.2">
      <c r="A13489">
        <v>35280300</v>
      </c>
      <c r="B13489">
        <v>537</v>
      </c>
      <c r="C13489">
        <v>4</v>
      </c>
      <c r="D13489">
        <v>1</v>
      </c>
      <c r="E13489">
        <v>5</v>
      </c>
      <c r="F13489">
        <v>1</v>
      </c>
      <c r="G13489">
        <v>0.54233175470037087</v>
      </c>
      <c r="H13489">
        <v>-0.87311814803556553</v>
      </c>
      <c r="I13489">
        <v>0.93437252000923987</v>
      </c>
      <c r="J13489">
        <v>-0.87477553377719464</v>
      </c>
    </row>
    <row r="13490" spans="1:10" x14ac:dyDescent="0.2">
      <c r="A13490">
        <v>35280301</v>
      </c>
      <c r="B13490">
        <v>475</v>
      </c>
      <c r="C13490">
        <v>2</v>
      </c>
      <c r="D13490">
        <v>3</v>
      </c>
      <c r="E13490">
        <v>4</v>
      </c>
      <c r="F13490">
        <v>1</v>
      </c>
      <c r="G13490">
        <v>-0.62844337721158905</v>
      </c>
      <c r="H13490">
        <v>-0.26906240156962224</v>
      </c>
      <c r="I13490">
        <v>0.17581125428912492</v>
      </c>
      <c r="J13490">
        <v>-0.98149889666151147</v>
      </c>
    </row>
    <row r="13491" spans="1:10" x14ac:dyDescent="0.2">
      <c r="A13491">
        <v>35280302</v>
      </c>
      <c r="B13491">
        <v>533</v>
      </c>
      <c r="C13491">
        <v>1</v>
      </c>
      <c r="D13491">
        <v>3</v>
      </c>
      <c r="E13491">
        <v>4</v>
      </c>
      <c r="F13491">
        <v>1</v>
      </c>
      <c r="G13491">
        <v>-0.75898301593208961</v>
      </c>
      <c r="H13491">
        <v>-0.35770008579158641</v>
      </c>
      <c r="I13491">
        <v>0.10975186895284933</v>
      </c>
      <c r="J13491">
        <v>-0.82334786872275101</v>
      </c>
    </row>
    <row r="13492" spans="1:10" x14ac:dyDescent="0.2">
      <c r="A13492">
        <v>35280303</v>
      </c>
      <c r="B13492">
        <v>401</v>
      </c>
      <c r="C13492">
        <v>2</v>
      </c>
      <c r="D13492">
        <v>4</v>
      </c>
      <c r="E13492">
        <v>4</v>
      </c>
      <c r="F13492">
        <v>1</v>
      </c>
      <c r="G13492">
        <v>-0.72406518814840637</v>
      </c>
      <c r="H13492">
        <v>0.13511414735549085</v>
      </c>
      <c r="I13492">
        <v>0.13288195921851395</v>
      </c>
      <c r="J13492">
        <v>-1.1206246246736495</v>
      </c>
    </row>
    <row r="13493" spans="1:10" x14ac:dyDescent="0.2">
      <c r="A13493">
        <v>35280304</v>
      </c>
      <c r="B13493">
        <v>473</v>
      </c>
      <c r="C13493">
        <v>2</v>
      </c>
      <c r="D13493">
        <v>4</v>
      </c>
      <c r="E13493">
        <v>4</v>
      </c>
      <c r="F13493">
        <v>1</v>
      </c>
      <c r="G13493">
        <v>-0.51670861638753018</v>
      </c>
      <c r="H13493">
        <v>0.12577795355722904</v>
      </c>
      <c r="I13493">
        <v>0.1353747877272965</v>
      </c>
      <c r="J13493">
        <v>-1.4856956537928219</v>
      </c>
    </row>
    <row r="13494" spans="1:10" x14ac:dyDescent="0.2">
      <c r="A13494">
        <v>35280305</v>
      </c>
      <c r="B13494">
        <v>455</v>
      </c>
      <c r="C13494">
        <v>2</v>
      </c>
      <c r="D13494">
        <v>3</v>
      </c>
      <c r="E13494">
        <v>4</v>
      </c>
      <c r="F13494">
        <v>2</v>
      </c>
      <c r="G13494">
        <v>-0.7209058339406853</v>
      </c>
      <c r="H13494">
        <v>-0.37985412866737517</v>
      </c>
      <c r="I13494">
        <v>0.31299851998773787</v>
      </c>
      <c r="J13494">
        <v>-0.57877505869255508</v>
      </c>
    </row>
    <row r="13495" spans="1:10" x14ac:dyDescent="0.2">
      <c r="A13495">
        <v>35280306</v>
      </c>
      <c r="B13495">
        <v>497</v>
      </c>
      <c r="C13495">
        <v>2</v>
      </c>
      <c r="D13495">
        <v>3</v>
      </c>
      <c r="E13495">
        <v>4</v>
      </c>
      <c r="F13495">
        <v>1</v>
      </c>
      <c r="G13495">
        <v>-0.64230558748545419</v>
      </c>
      <c r="H13495">
        <v>-0.13142772389383703</v>
      </c>
      <c r="I13495">
        <v>0.28087748511430044</v>
      </c>
      <c r="J13495">
        <v>-1.218690290668029</v>
      </c>
    </row>
    <row r="13496" spans="1:10" x14ac:dyDescent="0.2">
      <c r="A13496">
        <v>35280307</v>
      </c>
      <c r="B13496">
        <v>529</v>
      </c>
      <c r="C13496">
        <v>2</v>
      </c>
      <c r="D13496">
        <v>4</v>
      </c>
      <c r="E13496">
        <v>5</v>
      </c>
      <c r="F13496">
        <v>1</v>
      </c>
      <c r="G13496">
        <v>-0.65459238065555869</v>
      </c>
      <c r="H13496">
        <v>0.26758690336871355</v>
      </c>
      <c r="I13496">
        <v>0.65476482929306978</v>
      </c>
      <c r="J13496">
        <v>-1.3701981335184996</v>
      </c>
    </row>
    <row r="13497" spans="1:10" x14ac:dyDescent="0.2">
      <c r="A13497">
        <v>35280308</v>
      </c>
      <c r="B13497">
        <v>496</v>
      </c>
      <c r="C13497">
        <v>3</v>
      </c>
      <c r="D13497">
        <v>5</v>
      </c>
      <c r="E13497">
        <v>4</v>
      </c>
      <c r="F13497">
        <v>1</v>
      </c>
      <c r="G13497">
        <v>-0.26452828968722875</v>
      </c>
      <c r="H13497">
        <v>1.0077681426767406</v>
      </c>
      <c r="I13497">
        <v>0.53054656544036294</v>
      </c>
      <c r="J13497">
        <v>-1.0585784464887587</v>
      </c>
    </row>
    <row r="13498" spans="1:10" x14ac:dyDescent="0.2">
      <c r="A13498">
        <v>35280309</v>
      </c>
      <c r="B13498">
        <v>512</v>
      </c>
      <c r="C13498">
        <v>2</v>
      </c>
      <c r="D13498">
        <v>4</v>
      </c>
      <c r="E13498">
        <v>4</v>
      </c>
      <c r="F13498">
        <v>1</v>
      </c>
      <c r="G13498">
        <v>-0.46795104322715086</v>
      </c>
      <c r="H13498">
        <v>0.11132490190376751</v>
      </c>
      <c r="I13498">
        <v>0.34496910496863364</v>
      </c>
      <c r="J13498">
        <v>-0.93809190360396522</v>
      </c>
    </row>
    <row r="13499" spans="1:10" x14ac:dyDescent="0.2">
      <c r="A13499">
        <v>35280310</v>
      </c>
      <c r="B13499">
        <v>548</v>
      </c>
      <c r="C13499">
        <v>3</v>
      </c>
      <c r="D13499">
        <v>4</v>
      </c>
      <c r="E13499">
        <v>5</v>
      </c>
      <c r="F13499">
        <v>1</v>
      </c>
      <c r="G13499">
        <v>-0.10942927945633424</v>
      </c>
      <c r="H13499">
        <v>0.18215740522290017</v>
      </c>
      <c r="I13499">
        <v>0.69184862928656887</v>
      </c>
      <c r="J13499">
        <v>-0.77028185721801878</v>
      </c>
    </row>
    <row r="13500" spans="1:10" x14ac:dyDescent="0.2">
      <c r="A13500">
        <v>35280311</v>
      </c>
      <c r="B13500">
        <v>509</v>
      </c>
      <c r="C13500">
        <v>3</v>
      </c>
      <c r="D13500">
        <v>2</v>
      </c>
      <c r="E13500">
        <v>5</v>
      </c>
      <c r="F13500">
        <v>2</v>
      </c>
      <c r="G13500">
        <v>-5.819802364561634E-2</v>
      </c>
      <c r="H13500">
        <v>-0.46578288710420318</v>
      </c>
      <c r="I13500">
        <v>1.2576684453396214</v>
      </c>
      <c r="J13500">
        <v>-0.6251249986266868</v>
      </c>
    </row>
    <row r="13501" spans="1:10" x14ac:dyDescent="0.2">
      <c r="A13501">
        <v>35280312</v>
      </c>
      <c r="B13501">
        <v>478</v>
      </c>
      <c r="C13501">
        <v>4</v>
      </c>
      <c r="D13501">
        <v>2</v>
      </c>
      <c r="E13501">
        <v>4</v>
      </c>
      <c r="F13501">
        <v>2</v>
      </c>
      <c r="G13501">
        <v>5.1248371039731781E-2</v>
      </c>
      <c r="H13501">
        <v>-0.60319791159168212</v>
      </c>
      <c r="I13501">
        <v>0.20453857866304159</v>
      </c>
      <c r="J13501">
        <v>-0.52632142484209743</v>
      </c>
    </row>
    <row r="13502" spans="1:10" x14ac:dyDescent="0.2">
      <c r="A13502">
        <v>35280313</v>
      </c>
      <c r="B13502">
        <v>500</v>
      </c>
      <c r="C13502">
        <v>4</v>
      </c>
      <c r="D13502">
        <v>5</v>
      </c>
      <c r="E13502">
        <v>4</v>
      </c>
      <c r="F13502">
        <v>1</v>
      </c>
      <c r="G13502">
        <v>0.52478652219513156</v>
      </c>
      <c r="H13502">
        <v>0.88383035234446572</v>
      </c>
      <c r="I13502">
        <v>0.4428805119583864</v>
      </c>
      <c r="J13502">
        <v>-0.8052155426677734</v>
      </c>
    </row>
    <row r="13503" spans="1:10" x14ac:dyDescent="0.2">
      <c r="A13503">
        <v>35280314</v>
      </c>
      <c r="B13503">
        <v>725</v>
      </c>
      <c r="C13503">
        <v>4</v>
      </c>
      <c r="D13503">
        <v>4</v>
      </c>
      <c r="E13503">
        <v>5</v>
      </c>
      <c r="F13503">
        <v>2</v>
      </c>
      <c r="G13503">
        <v>0.30196872804519886</v>
      </c>
      <c r="H13503">
        <v>0.40930153615244819</v>
      </c>
      <c r="I13503">
        <v>0.61559162188326</v>
      </c>
      <c r="J13503">
        <v>-0.45307220023462774</v>
      </c>
    </row>
    <row r="13504" spans="1:10" x14ac:dyDescent="0.2">
      <c r="A13504">
        <v>35280315</v>
      </c>
      <c r="B13504">
        <v>495</v>
      </c>
      <c r="C13504">
        <v>5</v>
      </c>
      <c r="D13504">
        <v>5</v>
      </c>
      <c r="E13504">
        <v>4</v>
      </c>
      <c r="F13504">
        <v>1</v>
      </c>
      <c r="G13504">
        <v>0.92408689723887327</v>
      </c>
      <c r="H13504">
        <v>0.91897990321511036</v>
      </c>
      <c r="I13504">
        <v>0.46849172545686057</v>
      </c>
      <c r="J13504">
        <v>-0.84479077959993076</v>
      </c>
    </row>
    <row r="13505" spans="1:10" x14ac:dyDescent="0.2">
      <c r="A13505">
        <v>35280316</v>
      </c>
      <c r="B13505">
        <v>589</v>
      </c>
      <c r="C13505">
        <v>4</v>
      </c>
      <c r="D13505">
        <v>4</v>
      </c>
      <c r="E13505">
        <v>4</v>
      </c>
      <c r="F13505">
        <v>2</v>
      </c>
      <c r="G13505">
        <v>0.5014105485858904</v>
      </c>
      <c r="H13505">
        <v>0.46779700146588937</v>
      </c>
      <c r="I13505">
        <v>0.25970617335879265</v>
      </c>
      <c r="J13505">
        <v>-0.69294392741095057</v>
      </c>
    </row>
    <row r="13506" spans="1:10" x14ac:dyDescent="0.2">
      <c r="A13506">
        <v>35280317</v>
      </c>
      <c r="B13506">
        <v>535</v>
      </c>
      <c r="C13506">
        <v>3</v>
      </c>
      <c r="D13506">
        <v>3</v>
      </c>
      <c r="E13506">
        <v>5</v>
      </c>
      <c r="F13506">
        <v>1</v>
      </c>
      <c r="G13506">
        <v>-0.16893695621630078</v>
      </c>
      <c r="H13506">
        <v>-0.20457785872615447</v>
      </c>
      <c r="I13506">
        <v>0.75472004372321067</v>
      </c>
      <c r="J13506">
        <v>-0.74869015713626808</v>
      </c>
    </row>
    <row r="13507" spans="1:10" x14ac:dyDescent="0.2">
      <c r="A13507">
        <v>35280318</v>
      </c>
      <c r="B13507">
        <v>442</v>
      </c>
      <c r="C13507">
        <v>2</v>
      </c>
      <c r="D13507">
        <v>4</v>
      </c>
      <c r="E13507">
        <v>3</v>
      </c>
      <c r="F13507">
        <v>1</v>
      </c>
      <c r="G13507">
        <v>-0.53001461425507901</v>
      </c>
      <c r="H13507">
        <v>-1.1578288279036231E-2</v>
      </c>
      <c r="I13507">
        <v>-2.0048540322934502E-2</v>
      </c>
      <c r="J13507">
        <v>-1.4405033803017027</v>
      </c>
    </row>
    <row r="13508" spans="1:10" x14ac:dyDescent="0.2">
      <c r="A13508">
        <v>35280319</v>
      </c>
      <c r="B13508">
        <v>493</v>
      </c>
      <c r="C13508">
        <v>2</v>
      </c>
      <c r="D13508">
        <v>2</v>
      </c>
      <c r="E13508">
        <v>3</v>
      </c>
      <c r="F13508">
        <v>1</v>
      </c>
      <c r="G13508">
        <v>-0.64013939152341104</v>
      </c>
      <c r="H13508">
        <v>-0.5728155532167718</v>
      </c>
      <c r="I13508">
        <v>-0.22101230615164605</v>
      </c>
      <c r="J13508">
        <v>-1.309153682575426</v>
      </c>
    </row>
    <row r="13509" spans="1:10" x14ac:dyDescent="0.2">
      <c r="A13509">
        <v>35280320</v>
      </c>
      <c r="B13509">
        <v>462</v>
      </c>
      <c r="C13509">
        <v>2</v>
      </c>
      <c r="D13509">
        <v>3</v>
      </c>
      <c r="E13509">
        <v>3</v>
      </c>
      <c r="F13509">
        <v>1</v>
      </c>
      <c r="G13509">
        <v>-0.67540573056956654</v>
      </c>
      <c r="H13509">
        <v>-0.3748173458642049</v>
      </c>
      <c r="I13509">
        <v>-0.1263163517656215</v>
      </c>
      <c r="J13509">
        <v>-0.95711957168025641</v>
      </c>
    </row>
    <row r="13510" spans="1:10" x14ac:dyDescent="0.2">
      <c r="A13510">
        <v>35280321</v>
      </c>
      <c r="B13510">
        <v>512</v>
      </c>
      <c r="C13510">
        <v>2</v>
      </c>
      <c r="D13510">
        <v>3</v>
      </c>
      <c r="E13510">
        <v>4</v>
      </c>
      <c r="F13510">
        <v>1</v>
      </c>
      <c r="G13510">
        <v>-0.46774598767728887</v>
      </c>
      <c r="H13510">
        <v>-0.37333833095538904</v>
      </c>
      <c r="I13510">
        <v>0.21476910275159786</v>
      </c>
      <c r="J13510">
        <v>-0.80189835893008676</v>
      </c>
    </row>
    <row r="13511" spans="1:10" x14ac:dyDescent="0.2">
      <c r="A13511">
        <v>35280322</v>
      </c>
      <c r="B13511">
        <v>500</v>
      </c>
      <c r="C13511">
        <v>2</v>
      </c>
      <c r="D13511">
        <v>3</v>
      </c>
      <c r="E13511">
        <v>2</v>
      </c>
      <c r="F13511">
        <v>1</v>
      </c>
      <c r="G13511">
        <v>-0.48108734952765575</v>
      </c>
      <c r="H13511">
        <v>-0.35913052909173365</v>
      </c>
      <c r="I13511">
        <v>-0.50268764475573102</v>
      </c>
      <c r="J13511">
        <v>-0.82172168738544893</v>
      </c>
    </row>
    <row r="13512" spans="1:10" x14ac:dyDescent="0.2">
      <c r="A13512">
        <v>35280323</v>
      </c>
      <c r="B13512">
        <v>499</v>
      </c>
      <c r="C13512">
        <v>2</v>
      </c>
      <c r="D13512">
        <v>3</v>
      </c>
      <c r="E13512">
        <v>3</v>
      </c>
      <c r="F13512">
        <v>1</v>
      </c>
      <c r="G13512">
        <v>-0.64901041923053349</v>
      </c>
      <c r="H13512">
        <v>-0.35716531312147037</v>
      </c>
      <c r="I13512">
        <v>-0.15791192282376393</v>
      </c>
      <c r="J13512">
        <v>-0.99550055531819881</v>
      </c>
    </row>
    <row r="13513" spans="1:10" x14ac:dyDescent="0.2">
      <c r="A13513">
        <v>35280324</v>
      </c>
      <c r="B13513">
        <v>596</v>
      </c>
      <c r="C13513">
        <v>1</v>
      </c>
      <c r="D13513">
        <v>1</v>
      </c>
      <c r="E13513">
        <v>3</v>
      </c>
      <c r="F13513">
        <v>1</v>
      </c>
      <c r="G13513">
        <v>-0.78270407266133568</v>
      </c>
      <c r="H13513">
        <v>-0.79277486693881105</v>
      </c>
      <c r="I13513">
        <v>-8.0613902925370101E-5</v>
      </c>
      <c r="J13513">
        <v>-0.74217766436425758</v>
      </c>
    </row>
    <row r="13514" spans="1:10" x14ac:dyDescent="0.2">
      <c r="A13514">
        <v>35280325</v>
      </c>
      <c r="B13514">
        <v>471</v>
      </c>
      <c r="C13514">
        <v>2</v>
      </c>
      <c r="D13514">
        <v>3</v>
      </c>
      <c r="E13514">
        <v>3</v>
      </c>
      <c r="F13514">
        <v>1</v>
      </c>
      <c r="G13514">
        <v>-0.45528414973960646</v>
      </c>
      <c r="H13514">
        <v>-0.33928302862589871</v>
      </c>
      <c r="I13514">
        <v>2.8205905401936963E-2</v>
      </c>
      <c r="J13514">
        <v>-1.3162612588804912</v>
      </c>
    </row>
    <row r="13515" spans="1:10" x14ac:dyDescent="0.2">
      <c r="A13515">
        <v>35280326</v>
      </c>
      <c r="B13515">
        <v>502</v>
      </c>
      <c r="C13515">
        <v>3</v>
      </c>
      <c r="D13515">
        <v>3</v>
      </c>
      <c r="E13515">
        <v>3</v>
      </c>
      <c r="F13515">
        <v>1</v>
      </c>
      <c r="G13515">
        <v>-5.9680880157365272E-2</v>
      </c>
      <c r="H13515">
        <v>-0.14998167033936174</v>
      </c>
      <c r="I13515">
        <v>-0.15672481979760478</v>
      </c>
      <c r="J13515">
        <v>-0.8295418202929814</v>
      </c>
    </row>
    <row r="13516" spans="1:10" x14ac:dyDescent="0.2">
      <c r="A13516">
        <v>35280327</v>
      </c>
      <c r="B13516">
        <v>514</v>
      </c>
      <c r="C13516">
        <v>3</v>
      </c>
      <c r="D13516">
        <v>2</v>
      </c>
      <c r="E13516">
        <v>4</v>
      </c>
      <c r="F13516">
        <v>1</v>
      </c>
      <c r="G13516">
        <v>-3.8957038491380519E-2</v>
      </c>
      <c r="H13516">
        <v>-0.43637077361815002</v>
      </c>
      <c r="I13516">
        <v>4.5215535917160585E-2</v>
      </c>
      <c r="J13516">
        <v>-0.8854540521447396</v>
      </c>
    </row>
    <row r="13517" spans="1:10" x14ac:dyDescent="0.2">
      <c r="A13517">
        <v>35280328</v>
      </c>
      <c r="B13517">
        <v>425</v>
      </c>
      <c r="C13517">
        <v>5</v>
      </c>
      <c r="D13517">
        <v>4</v>
      </c>
      <c r="E13517">
        <v>3</v>
      </c>
      <c r="F13517">
        <v>1</v>
      </c>
      <c r="G13517">
        <v>1.2455825108718814</v>
      </c>
      <c r="H13517">
        <v>0.16195962866782582</v>
      </c>
      <c r="I13517">
        <v>-0.18219860158270093</v>
      </c>
      <c r="J13517">
        <v>-0.84936211752200252</v>
      </c>
    </row>
    <row r="13518" spans="1:10" x14ac:dyDescent="0.2">
      <c r="A13518">
        <v>35280329</v>
      </c>
      <c r="B13518">
        <v>409</v>
      </c>
      <c r="C13518">
        <v>3</v>
      </c>
      <c r="D13518">
        <v>2</v>
      </c>
      <c r="E13518">
        <v>4</v>
      </c>
      <c r="F13518">
        <v>2</v>
      </c>
      <c r="G13518">
        <v>-3.0548321028106916E-2</v>
      </c>
      <c r="H13518">
        <v>-0.50873138462452649</v>
      </c>
      <c r="I13518">
        <v>0.14930327787214842</v>
      </c>
      <c r="J13518">
        <v>-0.52391785814076031</v>
      </c>
    </row>
    <row r="13519" spans="1:10" x14ac:dyDescent="0.2">
      <c r="A13519">
        <v>35280330</v>
      </c>
      <c r="B13519">
        <v>470</v>
      </c>
      <c r="C13519">
        <v>4</v>
      </c>
      <c r="D13519">
        <v>2</v>
      </c>
      <c r="E13519">
        <v>4</v>
      </c>
      <c r="F13519">
        <v>1</v>
      </c>
      <c r="G13519">
        <v>0.1332499955238185</v>
      </c>
      <c r="H13519">
        <v>-0.50302972556078895</v>
      </c>
      <c r="I13519">
        <v>0.25286160648122979</v>
      </c>
      <c r="J13519">
        <v>-0.80777637330314134</v>
      </c>
    </row>
    <row r="13520" spans="1:10" x14ac:dyDescent="0.2">
      <c r="A13520">
        <v>35280331</v>
      </c>
      <c r="B13520">
        <v>459</v>
      </c>
      <c r="C13520">
        <v>2</v>
      </c>
      <c r="D13520">
        <v>2</v>
      </c>
      <c r="E13520">
        <v>5</v>
      </c>
      <c r="F13520">
        <v>1</v>
      </c>
      <c r="G13520">
        <v>-0.43122701948100256</v>
      </c>
      <c r="H13520">
        <v>-0.55484355351686454</v>
      </c>
      <c r="I13520">
        <v>0.77660504037294642</v>
      </c>
      <c r="J13520">
        <v>-1.140706153421708</v>
      </c>
    </row>
    <row r="13521" spans="1:10" x14ac:dyDescent="0.2">
      <c r="A13521">
        <v>35280332</v>
      </c>
      <c r="B13521">
        <v>889</v>
      </c>
      <c r="C13521">
        <v>2</v>
      </c>
      <c r="D13521">
        <v>1</v>
      </c>
      <c r="E13521">
        <v>4</v>
      </c>
      <c r="F13521">
        <v>1</v>
      </c>
      <c r="G13521">
        <v>-0.54251887503716689</v>
      </c>
      <c r="H13521">
        <v>-0.79711333443793586</v>
      </c>
      <c r="I13521">
        <v>0.23561672581650658</v>
      </c>
      <c r="J13521">
        <v>-0.74827552383105922</v>
      </c>
    </row>
    <row r="13522" spans="1:10" x14ac:dyDescent="0.2">
      <c r="A13522">
        <v>35280333</v>
      </c>
      <c r="B13522">
        <v>511</v>
      </c>
      <c r="C13522">
        <v>1</v>
      </c>
      <c r="D13522">
        <v>4</v>
      </c>
      <c r="E13522">
        <v>3</v>
      </c>
      <c r="F13522">
        <v>1</v>
      </c>
      <c r="G13522">
        <v>-0.85812381639943935</v>
      </c>
      <c r="H13522">
        <v>4.4958763246194459E-2</v>
      </c>
      <c r="I13522">
        <v>-0.29918220479636326</v>
      </c>
      <c r="J13522">
        <v>-1.1167990937567747</v>
      </c>
    </row>
    <row r="13523" spans="1:10" x14ac:dyDescent="0.2">
      <c r="A13523">
        <v>35280334</v>
      </c>
      <c r="B13523">
        <v>452</v>
      </c>
      <c r="C13523">
        <v>2</v>
      </c>
      <c r="D13523">
        <v>3</v>
      </c>
      <c r="E13523">
        <v>4</v>
      </c>
      <c r="F13523">
        <v>1</v>
      </c>
      <c r="G13523">
        <v>-0.65136177843210508</v>
      </c>
      <c r="H13523">
        <v>-6.0426530974023181E-2</v>
      </c>
      <c r="I13523">
        <v>7.4643521983815728E-2</v>
      </c>
      <c r="J13523">
        <v>-1.1510165768876808</v>
      </c>
    </row>
    <row r="13524" spans="1:10" x14ac:dyDescent="0.2">
      <c r="A13524">
        <v>35280335</v>
      </c>
      <c r="B13524">
        <v>546</v>
      </c>
      <c r="C13524">
        <v>1</v>
      </c>
      <c r="D13524">
        <v>3</v>
      </c>
      <c r="E13524">
        <v>4</v>
      </c>
      <c r="F13524">
        <v>1</v>
      </c>
      <c r="G13524">
        <v>-0.91085179651472736</v>
      </c>
      <c r="H13524">
        <v>-0.32582834230760055</v>
      </c>
      <c r="I13524">
        <v>7.5530894338683582E-2</v>
      </c>
      <c r="J13524">
        <v>-1.2519132595330693</v>
      </c>
    </row>
    <row r="13525" spans="1:10" x14ac:dyDescent="0.2">
      <c r="A13525">
        <v>35280336</v>
      </c>
      <c r="B13525">
        <v>447</v>
      </c>
      <c r="C13525">
        <v>1</v>
      </c>
      <c r="D13525">
        <v>4</v>
      </c>
      <c r="E13525">
        <v>4</v>
      </c>
      <c r="F13525">
        <v>1</v>
      </c>
      <c r="G13525">
        <v>-0.76950984855417603</v>
      </c>
      <c r="H13525">
        <v>1.5443566102913031E-2</v>
      </c>
      <c r="I13525">
        <v>6.3927659366065342E-2</v>
      </c>
      <c r="J13525">
        <v>-1.0324048673331192</v>
      </c>
    </row>
    <row r="13526" spans="1:10" x14ac:dyDescent="0.2">
      <c r="A13526">
        <v>35280337</v>
      </c>
      <c r="B13526">
        <v>421</v>
      </c>
      <c r="C13526">
        <v>1</v>
      </c>
      <c r="D13526">
        <v>5</v>
      </c>
      <c r="E13526">
        <v>2</v>
      </c>
      <c r="F13526">
        <v>1</v>
      </c>
      <c r="G13526">
        <v>-1.3004885925987013</v>
      </c>
      <c r="H13526">
        <v>1.4968797640300964</v>
      </c>
      <c r="I13526">
        <v>-0.67992466715551081</v>
      </c>
      <c r="J13526">
        <v>-3.97661692806733</v>
      </c>
    </row>
    <row r="13527" spans="1:10" x14ac:dyDescent="0.2">
      <c r="A13527">
        <v>35280338</v>
      </c>
      <c r="B13527">
        <v>487</v>
      </c>
      <c r="C13527">
        <v>2</v>
      </c>
      <c r="D13527">
        <v>2</v>
      </c>
      <c r="E13527">
        <v>4</v>
      </c>
      <c r="F13527">
        <v>1</v>
      </c>
      <c r="G13527">
        <v>-0.54673181489068434</v>
      </c>
      <c r="H13527">
        <v>-0.63379272424732824</v>
      </c>
      <c r="I13527">
        <v>0.18173676927967317</v>
      </c>
      <c r="J13527">
        <v>-0.86768041520256045</v>
      </c>
    </row>
    <row r="13528" spans="1:10" x14ac:dyDescent="0.2">
      <c r="A13528">
        <v>35280339</v>
      </c>
      <c r="B13528">
        <v>579</v>
      </c>
      <c r="C13528">
        <v>2</v>
      </c>
      <c r="D13528">
        <v>3</v>
      </c>
      <c r="E13528">
        <v>3</v>
      </c>
      <c r="F13528">
        <v>2</v>
      </c>
      <c r="G13528">
        <v>-0.53953153125640418</v>
      </c>
      <c r="H13528">
        <v>-0.36173686630042801</v>
      </c>
      <c r="I13528">
        <v>-8.3927952653068655E-2</v>
      </c>
      <c r="J13528">
        <v>-0.63463879581056248</v>
      </c>
    </row>
    <row r="13529" spans="1:10" x14ac:dyDescent="0.2">
      <c r="A13529">
        <v>35280340</v>
      </c>
      <c r="B13529">
        <v>465</v>
      </c>
      <c r="C13529">
        <v>2</v>
      </c>
      <c r="D13529">
        <v>2</v>
      </c>
      <c r="E13529">
        <v>4</v>
      </c>
      <c r="F13529">
        <v>1</v>
      </c>
      <c r="G13529">
        <v>-0.49655508554523242</v>
      </c>
      <c r="H13529">
        <v>-0.6787703304701157</v>
      </c>
      <c r="I13529">
        <v>0.27737033508729447</v>
      </c>
      <c r="J13529">
        <v>-0.91868013685379912</v>
      </c>
    </row>
    <row r="13530" spans="1:10" x14ac:dyDescent="0.2">
      <c r="A13530">
        <v>35280341</v>
      </c>
      <c r="B13530">
        <v>645</v>
      </c>
      <c r="C13530">
        <v>4</v>
      </c>
      <c r="D13530">
        <v>4</v>
      </c>
      <c r="E13530">
        <v>5</v>
      </c>
      <c r="F13530">
        <v>1</v>
      </c>
      <c r="G13530">
        <v>0.28021145291613547</v>
      </c>
      <c r="H13530">
        <v>0.19892677909009263</v>
      </c>
      <c r="I13530">
        <v>2.1528200168226301</v>
      </c>
      <c r="J13530">
        <v>-1.114683312114138</v>
      </c>
    </row>
    <row r="13531" spans="1:10" x14ac:dyDescent="0.2">
      <c r="A13531">
        <v>35280342</v>
      </c>
      <c r="B13531">
        <v>562</v>
      </c>
      <c r="C13531">
        <v>5</v>
      </c>
      <c r="D13531">
        <v>5</v>
      </c>
      <c r="E13531">
        <v>4</v>
      </c>
      <c r="F13531">
        <v>2</v>
      </c>
      <c r="G13531">
        <v>1.2564274088611878</v>
      </c>
      <c r="H13531">
        <v>2.6462059293534885</v>
      </c>
      <c r="I13531">
        <v>0.30552847191181176</v>
      </c>
      <c r="J13531">
        <v>-0.68814143650706583</v>
      </c>
    </row>
    <row r="13532" spans="1:10" x14ac:dyDescent="0.2">
      <c r="A13532">
        <v>35280343</v>
      </c>
      <c r="B13532">
        <v>861</v>
      </c>
      <c r="C13532">
        <v>5</v>
      </c>
      <c r="D13532">
        <v>2</v>
      </c>
      <c r="E13532">
        <v>5</v>
      </c>
      <c r="F13532">
        <v>2</v>
      </c>
      <c r="G13532">
        <v>1.035091097330771</v>
      </c>
      <c r="H13532">
        <v>-0.51352396938742406</v>
      </c>
      <c r="I13532">
        <v>3.4087750173142055</v>
      </c>
      <c r="J13532">
        <v>-0.63052393199348655</v>
      </c>
    </row>
    <row r="13533" spans="1:10" x14ac:dyDescent="0.2">
      <c r="A13533">
        <v>35280344</v>
      </c>
      <c r="B13533">
        <v>533</v>
      </c>
      <c r="C13533">
        <v>2</v>
      </c>
      <c r="D13533">
        <v>4</v>
      </c>
      <c r="E13533">
        <v>4</v>
      </c>
      <c r="F13533">
        <v>1</v>
      </c>
      <c r="G13533">
        <v>-0.68877846504878293</v>
      </c>
      <c r="H13533">
        <v>8.1951150947907642E-2</v>
      </c>
      <c r="I13533">
        <v>0.13405562433277121</v>
      </c>
      <c r="J13533">
        <v>-1.0815378326995049</v>
      </c>
    </row>
    <row r="13534" spans="1:10" x14ac:dyDescent="0.2">
      <c r="A13534">
        <v>35280345</v>
      </c>
      <c r="B13534">
        <v>538</v>
      </c>
      <c r="C13534">
        <v>1</v>
      </c>
      <c r="D13534">
        <v>3</v>
      </c>
      <c r="E13534">
        <v>3</v>
      </c>
      <c r="F13534">
        <v>1</v>
      </c>
      <c r="G13534">
        <v>-0.8049998705796455</v>
      </c>
      <c r="H13534">
        <v>-0.27076301395061525</v>
      </c>
      <c r="I13534">
        <v>-0.26285227726203353</v>
      </c>
      <c r="J13534">
        <v>-1.2748958829917858</v>
      </c>
    </row>
    <row r="13535" spans="1:10" x14ac:dyDescent="0.2">
      <c r="A13535">
        <v>35280346</v>
      </c>
      <c r="B13535">
        <v>543</v>
      </c>
      <c r="C13535">
        <v>2</v>
      </c>
      <c r="D13535">
        <v>3</v>
      </c>
      <c r="E13535">
        <v>3</v>
      </c>
      <c r="F13535">
        <v>1</v>
      </c>
      <c r="G13535">
        <v>-0.74091849937821896</v>
      </c>
      <c r="H13535">
        <v>-0.29946036184394675</v>
      </c>
      <c r="I13535">
        <v>-0.12375729724341311</v>
      </c>
      <c r="J13535">
        <v>-1.1711736702334441</v>
      </c>
    </row>
    <row r="13536" spans="1:10" x14ac:dyDescent="0.2">
      <c r="A13536">
        <v>35280347</v>
      </c>
      <c r="B13536">
        <v>469</v>
      </c>
      <c r="C13536">
        <v>3</v>
      </c>
      <c r="D13536">
        <v>1</v>
      </c>
      <c r="E13536">
        <v>3</v>
      </c>
      <c r="F13536">
        <v>2</v>
      </c>
      <c r="G13536">
        <v>-1.6779550919060013E-2</v>
      </c>
      <c r="H13536">
        <v>-0.92414743033631397</v>
      </c>
      <c r="I13536">
        <v>1.8953172654165948E-2</v>
      </c>
      <c r="J13536">
        <v>-0.50682890787859525</v>
      </c>
    </row>
    <row r="13537" spans="1:10" x14ac:dyDescent="0.2">
      <c r="A13537">
        <v>35280348</v>
      </c>
      <c r="B13537">
        <v>551</v>
      </c>
      <c r="C13537">
        <v>3</v>
      </c>
      <c r="D13537">
        <v>3</v>
      </c>
      <c r="E13537">
        <v>4</v>
      </c>
      <c r="F13537">
        <v>1</v>
      </c>
      <c r="G13537">
        <v>-0.14229272054634337</v>
      </c>
      <c r="H13537">
        <v>-0.1493353603391771</v>
      </c>
      <c r="I13537">
        <v>0.54041903044581019</v>
      </c>
      <c r="J13537">
        <v>-1.1100947266285064</v>
      </c>
    </row>
    <row r="13538" spans="1:10" x14ac:dyDescent="0.2">
      <c r="A13538">
        <v>35280349</v>
      </c>
      <c r="B13538">
        <v>443</v>
      </c>
      <c r="C13538">
        <v>1</v>
      </c>
      <c r="D13538">
        <v>4</v>
      </c>
      <c r="E13538">
        <v>3</v>
      </c>
      <c r="F13538">
        <v>1</v>
      </c>
      <c r="G13538">
        <v>-0.92125174909898333</v>
      </c>
      <c r="H13538">
        <v>0.31138061701032815</v>
      </c>
      <c r="I13538">
        <v>-0.17398005622932838</v>
      </c>
      <c r="J13538">
        <v>-1.0356692439903108</v>
      </c>
    </row>
    <row r="13539" spans="1:10" x14ac:dyDescent="0.2">
      <c r="A13539">
        <v>35280350</v>
      </c>
      <c r="B13539">
        <v>621</v>
      </c>
      <c r="C13539">
        <v>4</v>
      </c>
      <c r="D13539">
        <v>4</v>
      </c>
      <c r="E13539">
        <v>5</v>
      </c>
      <c r="F13539">
        <v>1</v>
      </c>
      <c r="G13539">
        <v>3.4067666747890583E-3</v>
      </c>
      <c r="H13539">
        <v>0.30578305113679627</v>
      </c>
      <c r="I13539">
        <v>1.2791949248971177</v>
      </c>
      <c r="J13539">
        <v>-1.1409264675431015</v>
      </c>
    </row>
    <row r="13540" spans="1:10" x14ac:dyDescent="0.2">
      <c r="A13540">
        <v>35280351</v>
      </c>
      <c r="B13540">
        <v>528</v>
      </c>
      <c r="C13540">
        <v>3</v>
      </c>
      <c r="D13540">
        <v>3</v>
      </c>
      <c r="E13540">
        <v>3</v>
      </c>
      <c r="F13540">
        <v>1</v>
      </c>
      <c r="G13540">
        <v>-0.36345687634148649</v>
      </c>
      <c r="H13540">
        <v>-0.35011791933353531</v>
      </c>
      <c r="I13540">
        <v>-0.18146683776496592</v>
      </c>
      <c r="J13540">
        <v>-0.90513976978243882</v>
      </c>
    </row>
    <row r="13541" spans="1:10" x14ac:dyDescent="0.2">
      <c r="A13541">
        <v>35280352</v>
      </c>
      <c r="B13541">
        <v>481</v>
      </c>
      <c r="C13541">
        <v>2</v>
      </c>
      <c r="D13541">
        <v>3</v>
      </c>
      <c r="E13541">
        <v>3</v>
      </c>
      <c r="F13541">
        <v>1</v>
      </c>
      <c r="G13541">
        <v>-0.57167507799132944</v>
      </c>
      <c r="H13541">
        <v>-0.31156660470815223</v>
      </c>
      <c r="I13541">
        <v>-6.5420364762652741E-2</v>
      </c>
      <c r="J13541">
        <v>-0.97068917605689042</v>
      </c>
    </row>
    <row r="13542" spans="1:10" x14ac:dyDescent="0.2">
      <c r="A13542">
        <v>35280353</v>
      </c>
      <c r="B13542">
        <v>440</v>
      </c>
      <c r="C13542">
        <v>2</v>
      </c>
      <c r="D13542">
        <v>4</v>
      </c>
      <c r="E13542">
        <v>4</v>
      </c>
      <c r="F13542">
        <v>1</v>
      </c>
      <c r="G13542">
        <v>-0.49960463343146283</v>
      </c>
      <c r="H13542">
        <v>9.4728019890301829E-2</v>
      </c>
      <c r="I13542">
        <v>0.1835693469979896</v>
      </c>
      <c r="J13542">
        <v>-1.0629781656962278</v>
      </c>
    </row>
    <row r="13543" spans="1:10" x14ac:dyDescent="0.2">
      <c r="A13543">
        <v>35280354</v>
      </c>
      <c r="B13543">
        <v>408</v>
      </c>
      <c r="C13543">
        <v>2</v>
      </c>
      <c r="D13543">
        <v>3</v>
      </c>
      <c r="E13543">
        <v>4</v>
      </c>
      <c r="F13543">
        <v>1</v>
      </c>
      <c r="G13543">
        <v>-0.7003335430692228</v>
      </c>
      <c r="H13543">
        <v>-0.11362955155016907</v>
      </c>
      <c r="I13543">
        <v>0.15610201698255771</v>
      </c>
      <c r="J13543">
        <v>-1.1877548357582846</v>
      </c>
    </row>
    <row r="13544" spans="1:10" x14ac:dyDescent="0.2">
      <c r="A13544">
        <v>35280355</v>
      </c>
      <c r="B13544">
        <v>471</v>
      </c>
      <c r="C13544">
        <v>1</v>
      </c>
      <c r="D13544">
        <v>4</v>
      </c>
      <c r="E13544">
        <v>3</v>
      </c>
      <c r="F13544">
        <v>1</v>
      </c>
      <c r="G13544">
        <v>-0.80723520789842496</v>
      </c>
      <c r="H13544">
        <v>0.40080355429613063</v>
      </c>
      <c r="I13544">
        <v>-7.4843198865330585E-3</v>
      </c>
      <c r="J13544">
        <v>-1.3097189113820777</v>
      </c>
    </row>
    <row r="13545" spans="1:10" x14ac:dyDescent="0.2">
      <c r="A13545">
        <v>35280356</v>
      </c>
      <c r="B13545">
        <v>488</v>
      </c>
      <c r="C13545">
        <v>1</v>
      </c>
      <c r="D13545">
        <v>5</v>
      </c>
      <c r="E13545">
        <v>3</v>
      </c>
      <c r="F13545">
        <v>1</v>
      </c>
      <c r="G13545">
        <v>-1.4094741991938196</v>
      </c>
      <c r="H13545">
        <v>1.0379060682383481</v>
      </c>
      <c r="I13545">
        <v>-0.11318685651416596</v>
      </c>
      <c r="J13545">
        <v>-1.5413866854543938</v>
      </c>
    </row>
    <row r="13546" spans="1:10" x14ac:dyDescent="0.2">
      <c r="A13546">
        <v>35280357</v>
      </c>
      <c r="B13546">
        <v>590</v>
      </c>
      <c r="C13546">
        <v>1</v>
      </c>
      <c r="D13546">
        <v>5</v>
      </c>
      <c r="E13546">
        <v>4</v>
      </c>
      <c r="F13546">
        <v>1</v>
      </c>
      <c r="G13546">
        <v>-1.7308645542906489</v>
      </c>
      <c r="H13546">
        <v>0.97296801808383038</v>
      </c>
      <c r="I13546">
        <v>6.7619498865936489E-2</v>
      </c>
      <c r="J13546">
        <v>-1.1259261493258697</v>
      </c>
    </row>
    <row r="13547" spans="1:10" x14ac:dyDescent="0.2">
      <c r="A13547">
        <v>35290007</v>
      </c>
      <c r="B13547">
        <v>738</v>
      </c>
      <c r="C13547">
        <v>2</v>
      </c>
      <c r="D13547">
        <v>2</v>
      </c>
      <c r="E13547">
        <v>3</v>
      </c>
      <c r="F13547">
        <v>3</v>
      </c>
      <c r="G13547">
        <v>-0.45425634817108351</v>
      </c>
      <c r="H13547">
        <v>-0.66762814153910011</v>
      </c>
      <c r="I13547">
        <v>-0.28823980424903062</v>
      </c>
      <c r="J13547">
        <v>-0.27571313027844391</v>
      </c>
    </row>
    <row r="13548" spans="1:10" x14ac:dyDescent="0.2">
      <c r="A13548">
        <v>35290008</v>
      </c>
      <c r="B13548">
        <v>398</v>
      </c>
      <c r="C13548">
        <v>2</v>
      </c>
      <c r="D13548">
        <v>2</v>
      </c>
      <c r="E13548">
        <v>2</v>
      </c>
      <c r="F13548">
        <v>3</v>
      </c>
      <c r="G13548">
        <v>-0.48580295081503433</v>
      </c>
      <c r="H13548">
        <v>-0.74595893658538426</v>
      </c>
      <c r="I13548">
        <v>-0.39349422366493259</v>
      </c>
      <c r="J13548">
        <v>-0.39575529529695797</v>
      </c>
    </row>
    <row r="13549" spans="1:10" x14ac:dyDescent="0.2">
      <c r="A13549">
        <v>35290009</v>
      </c>
      <c r="B13549">
        <v>616</v>
      </c>
      <c r="C13549">
        <v>1</v>
      </c>
      <c r="D13549">
        <v>1</v>
      </c>
      <c r="E13549">
        <v>2</v>
      </c>
      <c r="F13549">
        <v>3</v>
      </c>
      <c r="G13549">
        <v>-0.76594140791270537</v>
      </c>
      <c r="H13549">
        <v>-0.76494132382190116</v>
      </c>
      <c r="I13549">
        <v>-0.56774091885742406</v>
      </c>
      <c r="J13549">
        <v>-0.22974796232155162</v>
      </c>
    </row>
    <row r="13550" spans="1:10" x14ac:dyDescent="0.2">
      <c r="A13550">
        <v>35290010</v>
      </c>
      <c r="B13550">
        <v>700</v>
      </c>
      <c r="C13550">
        <v>1</v>
      </c>
      <c r="D13550">
        <v>2</v>
      </c>
      <c r="E13550">
        <v>3</v>
      </c>
      <c r="F13550">
        <v>3</v>
      </c>
      <c r="G13550">
        <v>-0.80418730971935881</v>
      </c>
      <c r="H13550">
        <v>-0.59115177913883876</v>
      </c>
      <c r="I13550">
        <v>-0.23539627510788336</v>
      </c>
      <c r="J13550">
        <v>-0.37638242549140744</v>
      </c>
    </row>
    <row r="13551" spans="1:10" x14ac:dyDescent="0.2">
      <c r="A13551">
        <v>35290011</v>
      </c>
      <c r="B13551">
        <v>892</v>
      </c>
      <c r="C13551">
        <v>4</v>
      </c>
      <c r="D13551">
        <v>4</v>
      </c>
      <c r="E13551">
        <v>3</v>
      </c>
      <c r="F13551">
        <v>3</v>
      </c>
      <c r="G13551">
        <v>6.5325017570761632E-2</v>
      </c>
      <c r="H13551">
        <v>0.37373964977945517</v>
      </c>
      <c r="I13551">
        <v>-2.0482157920066281E-2</v>
      </c>
      <c r="J13551">
        <v>-0.37314084268605674</v>
      </c>
    </row>
    <row r="13552" spans="1:10" x14ac:dyDescent="0.2">
      <c r="A13552">
        <v>35290012</v>
      </c>
      <c r="B13552">
        <v>400</v>
      </c>
      <c r="C13552">
        <v>2</v>
      </c>
      <c r="D13552">
        <v>1</v>
      </c>
      <c r="E13552">
        <v>4</v>
      </c>
      <c r="F13552">
        <v>2</v>
      </c>
      <c r="G13552">
        <v>-0.64935590653003405</v>
      </c>
      <c r="H13552">
        <v>-1.1317972264255343</v>
      </c>
      <c r="I13552">
        <v>0.19678643993941775</v>
      </c>
      <c r="J13552">
        <v>-0.51931309739164533</v>
      </c>
    </row>
    <row r="13553" spans="1:10" x14ac:dyDescent="0.2">
      <c r="A13553">
        <v>35290013</v>
      </c>
      <c r="B13553">
        <v>546</v>
      </c>
      <c r="C13553">
        <v>2</v>
      </c>
      <c r="D13553">
        <v>4</v>
      </c>
      <c r="E13553">
        <v>3</v>
      </c>
      <c r="F13553">
        <v>3</v>
      </c>
      <c r="G13553">
        <v>-0.71303486387478909</v>
      </c>
      <c r="H13553">
        <v>0.57839025890957185</v>
      </c>
      <c r="I13553">
        <v>-0.29305970494713685</v>
      </c>
      <c r="J13553">
        <v>-0.33439651304614626</v>
      </c>
    </row>
    <row r="13554" spans="1:10" x14ac:dyDescent="0.2">
      <c r="A13554">
        <v>35290014</v>
      </c>
      <c r="B13554">
        <v>919</v>
      </c>
      <c r="C13554">
        <v>5</v>
      </c>
      <c r="D13554">
        <v>5</v>
      </c>
      <c r="E13554">
        <v>5</v>
      </c>
      <c r="F13554">
        <v>2</v>
      </c>
      <c r="G13554">
        <v>1.8040997706652731</v>
      </c>
      <c r="H13554">
        <v>1.0524125714054093</v>
      </c>
      <c r="I13554">
        <v>3.3400285907759564</v>
      </c>
      <c r="J13554">
        <v>-0.45494831134826524</v>
      </c>
    </row>
    <row r="13555" spans="1:10" x14ac:dyDescent="0.2">
      <c r="A13555">
        <v>35290015</v>
      </c>
      <c r="B13555">
        <v>566</v>
      </c>
      <c r="C13555">
        <v>2</v>
      </c>
      <c r="D13555">
        <v>4</v>
      </c>
      <c r="E13555">
        <v>2</v>
      </c>
      <c r="F13555">
        <v>4</v>
      </c>
      <c r="G13555">
        <v>-0.43911670976931666</v>
      </c>
      <c r="H13555">
        <v>0.29096249714934674</v>
      </c>
      <c r="I13555">
        <v>-0.59830765352226956</v>
      </c>
      <c r="J13555">
        <v>-1.2591192565637482E-2</v>
      </c>
    </row>
    <row r="13556" spans="1:10" x14ac:dyDescent="0.2">
      <c r="A13556">
        <v>35290016</v>
      </c>
      <c r="B13556">
        <v>467</v>
      </c>
      <c r="C13556">
        <v>3</v>
      </c>
      <c r="D13556">
        <v>4</v>
      </c>
      <c r="E13556">
        <v>1</v>
      </c>
      <c r="F13556">
        <v>4</v>
      </c>
      <c r="G13556">
        <v>-0.27326208277454406</v>
      </c>
      <c r="H13556">
        <v>5.8961606606238448E-3</v>
      </c>
      <c r="I13556">
        <v>-0.86176119489130676</v>
      </c>
      <c r="J13556">
        <v>-6.2128071755467834E-2</v>
      </c>
    </row>
    <row r="13557" spans="1:10" x14ac:dyDescent="0.2">
      <c r="A13557">
        <v>35290017</v>
      </c>
      <c r="B13557">
        <v>354</v>
      </c>
      <c r="C13557">
        <v>1</v>
      </c>
      <c r="D13557">
        <v>2</v>
      </c>
      <c r="E13557">
        <v>2</v>
      </c>
      <c r="F13557">
        <v>4</v>
      </c>
      <c r="G13557">
        <v>-1.2660967715467359</v>
      </c>
      <c r="H13557">
        <v>-0.69619886797658559</v>
      </c>
      <c r="I13557">
        <v>-0.67623627814934395</v>
      </c>
      <c r="J13557">
        <v>-5.4082822767427374E-2</v>
      </c>
    </row>
    <row r="13558" spans="1:10" x14ac:dyDescent="0.2">
      <c r="A13558">
        <v>35290018</v>
      </c>
      <c r="B13558">
        <v>404</v>
      </c>
      <c r="C13558">
        <v>2</v>
      </c>
      <c r="D13558">
        <v>1</v>
      </c>
      <c r="E13558">
        <v>2</v>
      </c>
      <c r="F13558">
        <v>3</v>
      </c>
      <c r="G13558">
        <v>-0.5238503360415363</v>
      </c>
      <c r="H13558">
        <v>-0.90350794234718612</v>
      </c>
      <c r="I13558">
        <v>-0.63147218278180361</v>
      </c>
      <c r="J13558">
        <v>-0.36093642119775687</v>
      </c>
    </row>
    <row r="13559" spans="1:10" x14ac:dyDescent="0.2">
      <c r="A13559">
        <v>35290019</v>
      </c>
      <c r="B13559">
        <v>440</v>
      </c>
      <c r="C13559">
        <v>2</v>
      </c>
      <c r="D13559">
        <v>2</v>
      </c>
      <c r="E13559">
        <v>3</v>
      </c>
      <c r="F13559">
        <v>2</v>
      </c>
      <c r="G13559">
        <v>-0.51949630770949684</v>
      </c>
      <c r="H13559">
        <v>-0.65841185923042111</v>
      </c>
      <c r="I13559">
        <v>-4.3312740307405104E-2</v>
      </c>
      <c r="J13559">
        <v>-0.42744603269030074</v>
      </c>
    </row>
    <row r="13560" spans="1:10" x14ac:dyDescent="0.2">
      <c r="A13560">
        <v>35290020</v>
      </c>
      <c r="B13560">
        <v>516</v>
      </c>
      <c r="C13560">
        <v>3</v>
      </c>
      <c r="D13560">
        <v>3</v>
      </c>
      <c r="E13560">
        <v>5</v>
      </c>
      <c r="F13560">
        <v>2</v>
      </c>
      <c r="G13560">
        <v>-0.14618320626816289</v>
      </c>
      <c r="H13560">
        <v>-0.31639644021436081</v>
      </c>
      <c r="I13560">
        <v>0.96040370852789148</v>
      </c>
      <c r="J13560">
        <v>-0.6248207504635368</v>
      </c>
    </row>
    <row r="13561" spans="1:10" x14ac:dyDescent="0.2">
      <c r="A13561">
        <v>35290021</v>
      </c>
      <c r="B13561">
        <v>508</v>
      </c>
      <c r="C13561">
        <v>3</v>
      </c>
      <c r="D13561">
        <v>2</v>
      </c>
      <c r="E13561">
        <v>5</v>
      </c>
      <c r="F13561">
        <v>2</v>
      </c>
      <c r="G13561">
        <v>-0.30819217929566289</v>
      </c>
      <c r="H13561">
        <v>-0.63632725099751175</v>
      </c>
      <c r="I13561">
        <v>1.1159661186746013</v>
      </c>
      <c r="J13561">
        <v>-0.56414117826907439</v>
      </c>
    </row>
    <row r="13562" spans="1:10" x14ac:dyDescent="0.2">
      <c r="A13562">
        <v>35290022</v>
      </c>
      <c r="B13562">
        <v>501</v>
      </c>
      <c r="C13562">
        <v>3</v>
      </c>
      <c r="D13562">
        <v>3</v>
      </c>
      <c r="E13562">
        <v>5</v>
      </c>
      <c r="F13562">
        <v>1</v>
      </c>
      <c r="G13562">
        <v>-0.27242320132314185</v>
      </c>
      <c r="H13562">
        <v>-0.39722964804474331</v>
      </c>
      <c r="I13562">
        <v>0.72275934824275667</v>
      </c>
      <c r="J13562">
        <v>-0.83176098684469457</v>
      </c>
    </row>
    <row r="13563" spans="1:10" x14ac:dyDescent="0.2">
      <c r="A13563">
        <v>35290023</v>
      </c>
      <c r="B13563">
        <v>616</v>
      </c>
      <c r="C13563">
        <v>3</v>
      </c>
      <c r="D13563">
        <v>1</v>
      </c>
      <c r="E13563">
        <v>4</v>
      </c>
      <c r="F13563">
        <v>2</v>
      </c>
      <c r="G13563">
        <v>-0.35193527385129775</v>
      </c>
      <c r="H13563">
        <v>-1.0300176918409065</v>
      </c>
      <c r="I13563">
        <v>0.50976240657854965</v>
      </c>
      <c r="J13563">
        <v>-0.54604204925354838</v>
      </c>
    </row>
    <row r="13564" spans="1:10" x14ac:dyDescent="0.2">
      <c r="A13564">
        <v>35290024</v>
      </c>
      <c r="B13564">
        <v>407</v>
      </c>
      <c r="C13564">
        <v>2</v>
      </c>
      <c r="D13564">
        <v>1</v>
      </c>
      <c r="E13564">
        <v>5</v>
      </c>
      <c r="F13564">
        <v>2</v>
      </c>
      <c r="G13564">
        <v>-0.49483314976951315</v>
      </c>
      <c r="H13564">
        <v>-0.86448825915974692</v>
      </c>
      <c r="I13564">
        <v>1.2686291437114394</v>
      </c>
      <c r="J13564">
        <v>-0.61225126922140372</v>
      </c>
    </row>
    <row r="13565" spans="1:10" x14ac:dyDescent="0.2">
      <c r="A13565">
        <v>35290025</v>
      </c>
      <c r="B13565">
        <v>419</v>
      </c>
      <c r="C13565">
        <v>2</v>
      </c>
      <c r="D13565">
        <v>1</v>
      </c>
      <c r="E13565">
        <v>5</v>
      </c>
      <c r="F13565">
        <v>2</v>
      </c>
      <c r="G13565">
        <v>-0.52239668751891499</v>
      </c>
      <c r="H13565">
        <v>-0.8904519849721344</v>
      </c>
      <c r="I13565">
        <v>0.68967287040153535</v>
      </c>
      <c r="J13565">
        <v>-0.50828389605361646</v>
      </c>
    </row>
    <row r="13566" spans="1:10" x14ac:dyDescent="0.2">
      <c r="A13566">
        <v>35290026</v>
      </c>
      <c r="B13566">
        <v>532</v>
      </c>
      <c r="C13566">
        <v>2</v>
      </c>
      <c r="D13566">
        <v>2</v>
      </c>
      <c r="E13566">
        <v>5</v>
      </c>
      <c r="F13566">
        <v>3</v>
      </c>
      <c r="G13566">
        <v>-0.74366215305496453</v>
      </c>
      <c r="H13566">
        <v>-0.76157380237012462</v>
      </c>
      <c r="I13566">
        <v>0.70276075539027594</v>
      </c>
      <c r="J13566">
        <v>-0.37327349071012572</v>
      </c>
    </row>
    <row r="13567" spans="1:10" x14ac:dyDescent="0.2">
      <c r="A13567">
        <v>35290027</v>
      </c>
      <c r="B13567">
        <v>943</v>
      </c>
      <c r="C13567">
        <v>4</v>
      </c>
      <c r="D13567">
        <v>1</v>
      </c>
      <c r="E13567">
        <v>5</v>
      </c>
      <c r="F13567">
        <v>2</v>
      </c>
      <c r="G13567">
        <v>2.4935897915238203E-2</v>
      </c>
      <c r="H13567">
        <v>-0.99929560539749196</v>
      </c>
      <c r="I13567">
        <v>1.6798857678089443</v>
      </c>
      <c r="J13567">
        <v>-0.45623983025850767</v>
      </c>
    </row>
    <row r="13568" spans="1:10" x14ac:dyDescent="0.2">
      <c r="A13568">
        <v>35290029</v>
      </c>
      <c r="B13568">
        <v>627</v>
      </c>
      <c r="C13568">
        <v>2</v>
      </c>
      <c r="D13568">
        <v>1</v>
      </c>
      <c r="E13568">
        <v>4</v>
      </c>
      <c r="F13568">
        <v>2</v>
      </c>
      <c r="G13568">
        <v>-0.46863540811231169</v>
      </c>
      <c r="H13568">
        <v>-0.8755712502585824</v>
      </c>
      <c r="I13568">
        <v>0.25951957336302733</v>
      </c>
      <c r="J13568">
        <v>-0.47050630560060369</v>
      </c>
    </row>
    <row r="13569" spans="1:10" x14ac:dyDescent="0.2">
      <c r="A13569">
        <v>35290030</v>
      </c>
      <c r="B13569">
        <v>540</v>
      </c>
      <c r="C13569">
        <v>3</v>
      </c>
      <c r="D13569">
        <v>1</v>
      </c>
      <c r="E13569">
        <v>5</v>
      </c>
      <c r="F13569">
        <v>2</v>
      </c>
      <c r="G13569">
        <v>-0.3291521861734803</v>
      </c>
      <c r="H13569">
        <v>-0.79578840505567061</v>
      </c>
      <c r="I13569">
        <v>0.80031084278641162</v>
      </c>
      <c r="J13569">
        <v>-0.62594068730474617</v>
      </c>
    </row>
    <row r="13570" spans="1:10" x14ac:dyDescent="0.2">
      <c r="A13570">
        <v>35290031</v>
      </c>
      <c r="B13570">
        <v>727</v>
      </c>
      <c r="C13570">
        <v>5</v>
      </c>
      <c r="D13570">
        <v>3</v>
      </c>
      <c r="E13570">
        <v>5</v>
      </c>
      <c r="F13570">
        <v>2</v>
      </c>
      <c r="G13570">
        <v>0.84985970934866817</v>
      </c>
      <c r="H13570">
        <v>-0.24525580729337884</v>
      </c>
      <c r="I13570">
        <v>1.2719078582004353</v>
      </c>
      <c r="J13570">
        <v>-0.47441532776153239</v>
      </c>
    </row>
    <row r="13571" spans="1:10" x14ac:dyDescent="0.2">
      <c r="A13571">
        <v>35290032</v>
      </c>
      <c r="B13571">
        <v>558</v>
      </c>
      <c r="C13571">
        <v>5</v>
      </c>
      <c r="D13571">
        <v>5</v>
      </c>
      <c r="E13571">
        <v>4</v>
      </c>
      <c r="F13571">
        <v>3</v>
      </c>
      <c r="G13571">
        <v>1.4686706910005574</v>
      </c>
      <c r="H13571">
        <v>2.5701309828227163</v>
      </c>
      <c r="I13571">
        <v>0.2649295890673008</v>
      </c>
      <c r="J13571">
        <v>-0.23602901334400631</v>
      </c>
    </row>
    <row r="13572" spans="1:10" x14ac:dyDescent="0.2">
      <c r="A13572">
        <v>35290033</v>
      </c>
      <c r="B13572">
        <v>428</v>
      </c>
      <c r="C13572">
        <v>1</v>
      </c>
      <c r="D13572">
        <v>2</v>
      </c>
      <c r="E13572">
        <v>4</v>
      </c>
      <c r="F13572">
        <v>2</v>
      </c>
      <c r="G13572">
        <v>-0.85452740352009293</v>
      </c>
      <c r="H13572">
        <v>-0.73181715815158044</v>
      </c>
      <c r="I13572">
        <v>0.21611485541772701</v>
      </c>
      <c r="J13572">
        <v>-0.50426260206507179</v>
      </c>
    </row>
    <row r="13573" spans="1:10" x14ac:dyDescent="0.2">
      <c r="A13573">
        <v>35290034</v>
      </c>
      <c r="B13573">
        <v>560</v>
      </c>
      <c r="C13573">
        <v>2</v>
      </c>
      <c r="D13573">
        <v>1</v>
      </c>
      <c r="E13573">
        <v>4</v>
      </c>
      <c r="F13573">
        <v>2</v>
      </c>
      <c r="G13573">
        <v>-0.69114836765708021</v>
      </c>
      <c r="H13573">
        <v>-1.0115004513478634</v>
      </c>
      <c r="I13573">
        <v>0.43008988748783961</v>
      </c>
      <c r="J13573">
        <v>-0.53755267455406164</v>
      </c>
    </row>
    <row r="13574" spans="1:10" x14ac:dyDescent="0.2">
      <c r="A13574">
        <v>35290035</v>
      </c>
      <c r="B13574">
        <v>430</v>
      </c>
      <c r="C13574">
        <v>3</v>
      </c>
      <c r="D13574">
        <v>1</v>
      </c>
      <c r="E13574">
        <v>4</v>
      </c>
      <c r="F13574">
        <v>2</v>
      </c>
      <c r="G13574">
        <v>-2.7294174853413164E-2</v>
      </c>
      <c r="H13574">
        <v>-0.87281790010292737</v>
      </c>
      <c r="I13574">
        <v>4.4146153439882749E-2</v>
      </c>
      <c r="J13574">
        <v>-0.52233983962304009</v>
      </c>
    </row>
    <row r="13575" spans="1:10" x14ac:dyDescent="0.2">
      <c r="A13575">
        <v>35290036</v>
      </c>
      <c r="B13575">
        <v>500</v>
      </c>
      <c r="C13575">
        <v>4</v>
      </c>
      <c r="D13575">
        <v>2</v>
      </c>
      <c r="E13575">
        <v>4</v>
      </c>
      <c r="F13575">
        <v>3</v>
      </c>
      <c r="G13575">
        <v>0.26693532574356249</v>
      </c>
      <c r="H13575">
        <v>-0.67391671064446779</v>
      </c>
      <c r="I13575">
        <v>4.0253607540437358E-2</v>
      </c>
      <c r="J13575">
        <v>-0.28477075474430341</v>
      </c>
    </row>
    <row r="13576" spans="1:10" x14ac:dyDescent="0.2">
      <c r="A13576">
        <v>35290037</v>
      </c>
      <c r="B13576">
        <v>491</v>
      </c>
      <c r="C13576">
        <v>3</v>
      </c>
      <c r="D13576">
        <v>2</v>
      </c>
      <c r="E13576">
        <v>4</v>
      </c>
      <c r="F13576">
        <v>2</v>
      </c>
      <c r="G13576">
        <v>-0.24844957305691448</v>
      </c>
      <c r="H13576">
        <v>-0.73677935133544104</v>
      </c>
      <c r="I13576">
        <v>0.31474109555582885</v>
      </c>
      <c r="J13576">
        <v>-0.57273242239290234</v>
      </c>
    </row>
    <row r="13577" spans="1:10" x14ac:dyDescent="0.2">
      <c r="A13577">
        <v>35290038</v>
      </c>
      <c r="B13577">
        <v>697</v>
      </c>
      <c r="C13577">
        <v>4</v>
      </c>
      <c r="D13577">
        <v>4</v>
      </c>
      <c r="E13577">
        <v>5</v>
      </c>
      <c r="F13577">
        <v>1</v>
      </c>
      <c r="G13577">
        <v>0.50322590084344698</v>
      </c>
      <c r="H13577">
        <v>7.6079221055358887E-3</v>
      </c>
      <c r="I13577">
        <v>0.62051745910620548</v>
      </c>
      <c r="J13577">
        <v>-0.75255255347320826</v>
      </c>
    </row>
    <row r="13578" spans="1:10" x14ac:dyDescent="0.2">
      <c r="A13578">
        <v>35290039</v>
      </c>
      <c r="B13578">
        <v>471</v>
      </c>
      <c r="C13578">
        <v>4</v>
      </c>
      <c r="D13578">
        <v>2</v>
      </c>
      <c r="E13578">
        <v>5</v>
      </c>
      <c r="F13578">
        <v>2</v>
      </c>
      <c r="G13578">
        <v>9.5080858687150591E-2</v>
      </c>
      <c r="H13578">
        <v>-0.75822302802875419</v>
      </c>
      <c r="I13578">
        <v>0.7888323895747027</v>
      </c>
      <c r="J13578">
        <v>-0.61551002691109002</v>
      </c>
    </row>
    <row r="13579" spans="1:10" x14ac:dyDescent="0.2">
      <c r="A13579">
        <v>35290040</v>
      </c>
      <c r="B13579">
        <v>430</v>
      </c>
      <c r="C13579">
        <v>5</v>
      </c>
      <c r="D13579">
        <v>5</v>
      </c>
      <c r="E13579">
        <v>5</v>
      </c>
      <c r="F13579">
        <v>1</v>
      </c>
      <c r="G13579">
        <v>1.9790466673251348</v>
      </c>
      <c r="H13579">
        <v>0.88692351195233887</v>
      </c>
      <c r="I13579">
        <v>1.442457000471326</v>
      </c>
      <c r="J13579">
        <v>-0.97884870708705674</v>
      </c>
    </row>
    <row r="13580" spans="1:10" x14ac:dyDescent="0.2">
      <c r="A13580">
        <v>35290041</v>
      </c>
      <c r="B13580">
        <v>411</v>
      </c>
      <c r="C13580">
        <v>4</v>
      </c>
      <c r="D13580">
        <v>4</v>
      </c>
      <c r="E13580">
        <v>2</v>
      </c>
      <c r="F13580">
        <v>1</v>
      </c>
      <c r="G13580">
        <v>8.1026535789555709E-2</v>
      </c>
      <c r="H13580">
        <v>0.58154516799042377</v>
      </c>
      <c r="I13580">
        <v>-0.51167945549638161</v>
      </c>
      <c r="J13580">
        <v>-1.3469383342459587</v>
      </c>
    </row>
    <row r="13581" spans="1:10" x14ac:dyDescent="0.2">
      <c r="A13581">
        <v>35290042</v>
      </c>
      <c r="B13581">
        <v>546</v>
      </c>
      <c r="C13581">
        <v>5</v>
      </c>
      <c r="D13581">
        <v>5</v>
      </c>
      <c r="E13581">
        <v>1</v>
      </c>
      <c r="F13581">
        <v>2</v>
      </c>
      <c r="G13581">
        <v>0.67503246306645071</v>
      </c>
      <c r="H13581">
        <v>2.0290876039581973</v>
      </c>
      <c r="I13581">
        <v>-0.99049066570651012</v>
      </c>
      <c r="J13581">
        <v>-0.60643045942849261</v>
      </c>
    </row>
    <row r="13582" spans="1:10" x14ac:dyDescent="0.2">
      <c r="A13582">
        <v>35290043</v>
      </c>
      <c r="B13582">
        <v>473</v>
      </c>
      <c r="C13582">
        <v>5</v>
      </c>
      <c r="D13582">
        <v>3</v>
      </c>
      <c r="E13582">
        <v>4</v>
      </c>
      <c r="F13582">
        <v>1</v>
      </c>
      <c r="G13582">
        <v>1.2750526946491192</v>
      </c>
      <c r="H13582">
        <v>-0.36647207907823326</v>
      </c>
      <c r="I13582">
        <v>0.45236701667078816</v>
      </c>
      <c r="J13582">
        <v>-0.74820997744061857</v>
      </c>
    </row>
    <row r="13583" spans="1:10" x14ac:dyDescent="0.2">
      <c r="A13583">
        <v>35290044</v>
      </c>
      <c r="B13583">
        <v>491</v>
      </c>
      <c r="C13583">
        <v>4</v>
      </c>
      <c r="D13583">
        <v>5</v>
      </c>
      <c r="E13583">
        <v>1</v>
      </c>
      <c r="F13583">
        <v>1</v>
      </c>
      <c r="G13583">
        <v>0.54707815933321169</v>
      </c>
      <c r="H13583">
        <v>1.4710395120553965</v>
      </c>
      <c r="I13583">
        <v>-0.73109360635374743</v>
      </c>
      <c r="J13583">
        <v>-0.72042966262303476</v>
      </c>
    </row>
    <row r="13584" spans="1:10" x14ac:dyDescent="0.2">
      <c r="A13584">
        <v>35290045</v>
      </c>
      <c r="B13584">
        <v>366</v>
      </c>
      <c r="C13584">
        <v>5</v>
      </c>
      <c r="D13584">
        <v>3</v>
      </c>
      <c r="E13584">
        <v>2</v>
      </c>
      <c r="F13584">
        <v>2</v>
      </c>
      <c r="G13584">
        <v>1.2085191174806609</v>
      </c>
      <c r="H13584">
        <v>-0.22424402987027306</v>
      </c>
      <c r="I13584">
        <v>-0.46625011826030927</v>
      </c>
      <c r="J13584">
        <v>-0.54740383584038499</v>
      </c>
    </row>
    <row r="13585" spans="1:10" x14ac:dyDescent="0.2">
      <c r="A13585">
        <v>35290046</v>
      </c>
      <c r="B13585">
        <v>602</v>
      </c>
      <c r="C13585">
        <v>5</v>
      </c>
      <c r="D13585">
        <v>3</v>
      </c>
      <c r="E13585">
        <v>3</v>
      </c>
      <c r="F13585">
        <v>1</v>
      </c>
      <c r="G13585">
        <v>1.0784828940451379</v>
      </c>
      <c r="H13585">
        <v>-0.12608885671272274</v>
      </c>
      <c r="I13585">
        <v>-7.7408632360623369E-3</v>
      </c>
      <c r="J13585">
        <v>-0.77918750789765712</v>
      </c>
    </row>
    <row r="13586" spans="1:10" x14ac:dyDescent="0.2">
      <c r="A13586">
        <v>35290047</v>
      </c>
      <c r="B13586">
        <v>583</v>
      </c>
      <c r="C13586">
        <v>4</v>
      </c>
      <c r="D13586">
        <v>5</v>
      </c>
      <c r="E13586">
        <v>2</v>
      </c>
      <c r="F13586">
        <v>1</v>
      </c>
      <c r="G13586">
        <v>0.49810453968992563</v>
      </c>
      <c r="H13586">
        <v>0.73927379418371342</v>
      </c>
      <c r="I13586">
        <v>-0.65153483177591465</v>
      </c>
      <c r="J13586">
        <v>-1.3218953382436882</v>
      </c>
    </row>
    <row r="13587" spans="1:10" x14ac:dyDescent="0.2">
      <c r="A13587">
        <v>35290048</v>
      </c>
      <c r="B13587">
        <v>547</v>
      </c>
      <c r="C13587">
        <v>3</v>
      </c>
      <c r="D13587">
        <v>5</v>
      </c>
      <c r="E13587">
        <v>2</v>
      </c>
      <c r="F13587">
        <v>1</v>
      </c>
      <c r="G13587">
        <v>-8.1689268621653183E-2</v>
      </c>
      <c r="H13587">
        <v>0.88742399521888138</v>
      </c>
      <c r="I13587">
        <v>-0.70597909563920258</v>
      </c>
      <c r="J13587">
        <v>-0.76480529328100744</v>
      </c>
    </row>
    <row r="13588" spans="1:10" x14ac:dyDescent="0.2">
      <c r="A13588">
        <v>35290049</v>
      </c>
      <c r="B13588">
        <v>446</v>
      </c>
      <c r="C13588">
        <v>4</v>
      </c>
      <c r="D13588">
        <v>1</v>
      </c>
      <c r="E13588">
        <v>2</v>
      </c>
      <c r="F13588">
        <v>2</v>
      </c>
      <c r="G13588">
        <v>0.18682058301611942</v>
      </c>
      <c r="H13588">
        <v>-0.84084372018522546</v>
      </c>
      <c r="I13588">
        <v>-0.33854330594616477</v>
      </c>
      <c r="J13588">
        <v>-0.50955757953627379</v>
      </c>
    </row>
    <row r="13589" spans="1:10" x14ac:dyDescent="0.2">
      <c r="A13589">
        <v>35290050</v>
      </c>
      <c r="B13589">
        <v>887</v>
      </c>
      <c r="C13589">
        <v>4</v>
      </c>
      <c r="D13589">
        <v>5</v>
      </c>
      <c r="E13589">
        <v>2</v>
      </c>
      <c r="F13589">
        <v>2</v>
      </c>
      <c r="G13589">
        <v>0.49861354064951691</v>
      </c>
      <c r="H13589">
        <v>0.60169886560570762</v>
      </c>
      <c r="I13589">
        <v>-0.33296511752626673</v>
      </c>
      <c r="J13589">
        <v>-0.47707904779895138</v>
      </c>
    </row>
    <row r="13590" spans="1:10" x14ac:dyDescent="0.2">
      <c r="A13590">
        <v>35290051</v>
      </c>
      <c r="B13590">
        <v>268</v>
      </c>
      <c r="C13590">
        <v>3</v>
      </c>
      <c r="D13590">
        <v>1</v>
      </c>
      <c r="E13590">
        <v>4</v>
      </c>
      <c r="F13590">
        <v>1</v>
      </c>
      <c r="G13590">
        <v>-0.2824661203105216</v>
      </c>
      <c r="H13590">
        <v>-0.8758687804580596</v>
      </c>
      <c r="I13590">
        <v>0.2509548377100066</v>
      </c>
      <c r="J13590">
        <v>-0.79412808568037352</v>
      </c>
    </row>
    <row r="13591" spans="1:10" x14ac:dyDescent="0.2">
      <c r="A13591">
        <v>35290052</v>
      </c>
      <c r="B13591">
        <v>507</v>
      </c>
      <c r="C13591">
        <v>2</v>
      </c>
      <c r="D13591">
        <v>1</v>
      </c>
      <c r="E13591">
        <v>4</v>
      </c>
      <c r="F13591">
        <v>2</v>
      </c>
      <c r="G13591">
        <v>-0.55463174779717539</v>
      </c>
      <c r="H13591">
        <v>-0.98548571849046107</v>
      </c>
      <c r="I13591">
        <v>0.19264109205195701</v>
      </c>
      <c r="J13591">
        <v>-0.5842843761612353</v>
      </c>
    </row>
    <row r="13592" spans="1:10" x14ac:dyDescent="0.2">
      <c r="A13592">
        <v>35290054</v>
      </c>
      <c r="B13592">
        <v>476</v>
      </c>
      <c r="C13592">
        <v>3</v>
      </c>
      <c r="D13592">
        <v>2</v>
      </c>
      <c r="E13592">
        <v>5</v>
      </c>
      <c r="F13592">
        <v>2</v>
      </c>
      <c r="G13592">
        <v>-0.18250972521270686</v>
      </c>
      <c r="H13592">
        <v>-0.73179829425721543</v>
      </c>
      <c r="I13592">
        <v>1.0753853862532514</v>
      </c>
      <c r="J13592">
        <v>-0.67907199406614027</v>
      </c>
    </row>
    <row r="13593" spans="1:10" x14ac:dyDescent="0.2">
      <c r="A13593">
        <v>35290055</v>
      </c>
      <c r="B13593">
        <v>664</v>
      </c>
      <c r="C13593">
        <v>1</v>
      </c>
      <c r="D13593">
        <v>3</v>
      </c>
      <c r="E13593">
        <v>2</v>
      </c>
      <c r="F13593">
        <v>3</v>
      </c>
      <c r="G13593">
        <v>-0.79415417373991004</v>
      </c>
      <c r="H13593">
        <v>-0.11274424456679508</v>
      </c>
      <c r="I13593">
        <v>-0.69698044784298729</v>
      </c>
      <c r="J13593">
        <v>-0.29567699490075128</v>
      </c>
    </row>
    <row r="13594" spans="1:10" x14ac:dyDescent="0.2">
      <c r="A13594">
        <v>35290056</v>
      </c>
      <c r="B13594">
        <v>415</v>
      </c>
      <c r="C13594">
        <v>2</v>
      </c>
      <c r="D13594">
        <v>4</v>
      </c>
      <c r="E13594">
        <v>2</v>
      </c>
      <c r="F13594">
        <v>2</v>
      </c>
      <c r="G13594">
        <v>-0.67820522637580294</v>
      </c>
      <c r="H13594">
        <v>-8.1434890349739164E-3</v>
      </c>
      <c r="I13594">
        <v>-0.53937847405422945</v>
      </c>
      <c r="J13594">
        <v>-0.41053325566294363</v>
      </c>
    </row>
    <row r="13595" spans="1:10" x14ac:dyDescent="0.2">
      <c r="A13595">
        <v>35290057</v>
      </c>
      <c r="B13595">
        <v>1034</v>
      </c>
      <c r="C13595">
        <v>2</v>
      </c>
      <c r="D13595">
        <v>1</v>
      </c>
      <c r="E13595">
        <v>3</v>
      </c>
      <c r="F13595">
        <v>3</v>
      </c>
      <c r="G13595">
        <v>-0.5311939351603161</v>
      </c>
      <c r="H13595">
        <v>-0.95628943636012864</v>
      </c>
      <c r="I13595">
        <v>-0.15915936466651306</v>
      </c>
      <c r="J13595">
        <v>-0.32539010527548318</v>
      </c>
    </row>
    <row r="13596" spans="1:10" x14ac:dyDescent="0.2">
      <c r="A13596">
        <v>35290060</v>
      </c>
      <c r="B13596">
        <v>306</v>
      </c>
      <c r="C13596">
        <v>2</v>
      </c>
      <c r="D13596">
        <v>2</v>
      </c>
      <c r="E13596">
        <v>4</v>
      </c>
      <c r="F13596">
        <v>2</v>
      </c>
      <c r="G13596">
        <v>-0.60525209902949983</v>
      </c>
      <c r="H13596">
        <v>-0.64947154300614107</v>
      </c>
      <c r="I13596">
        <v>0.16508900620078329</v>
      </c>
      <c r="J13596">
        <v>-0.45146871065050725</v>
      </c>
    </row>
    <row r="13597" spans="1:10" x14ac:dyDescent="0.2">
      <c r="A13597">
        <v>35290066</v>
      </c>
      <c r="B13597">
        <v>477</v>
      </c>
      <c r="C13597">
        <v>5</v>
      </c>
      <c r="D13597">
        <v>5</v>
      </c>
      <c r="E13597">
        <v>2</v>
      </c>
      <c r="F13597">
        <v>1</v>
      </c>
      <c r="G13597">
        <v>0.9578416247888788</v>
      </c>
      <c r="H13597">
        <v>1.7859025840581451</v>
      </c>
      <c r="I13597">
        <v>-0.48442773187976257</v>
      </c>
      <c r="J13597">
        <v>-1.3813151252218814</v>
      </c>
    </row>
    <row r="13598" spans="1:10" x14ac:dyDescent="0.2">
      <c r="A13598">
        <v>35290067</v>
      </c>
      <c r="B13598">
        <v>485</v>
      </c>
      <c r="C13598">
        <v>4</v>
      </c>
      <c r="D13598">
        <v>5</v>
      </c>
      <c r="E13598">
        <v>2</v>
      </c>
      <c r="F13598">
        <v>1</v>
      </c>
      <c r="G13598">
        <v>0.12069915926789578</v>
      </c>
      <c r="H13598">
        <v>0.73527556401111815</v>
      </c>
      <c r="I13598">
        <v>-0.33140007389997062</v>
      </c>
      <c r="J13598">
        <v>-1.1692306620745994</v>
      </c>
    </row>
    <row r="13599" spans="1:10" x14ac:dyDescent="0.2">
      <c r="A13599">
        <v>35290068</v>
      </c>
      <c r="B13599">
        <v>504</v>
      </c>
      <c r="C13599">
        <v>5</v>
      </c>
      <c r="D13599">
        <v>5</v>
      </c>
      <c r="E13599">
        <v>5</v>
      </c>
      <c r="F13599">
        <v>1</v>
      </c>
      <c r="G13599">
        <v>3.6904529939001138</v>
      </c>
      <c r="H13599">
        <v>2.6987500273602918</v>
      </c>
      <c r="I13599">
        <v>4.6467935404213279</v>
      </c>
      <c r="J13599">
        <v>-0.92081500763361568</v>
      </c>
    </row>
    <row r="13600" spans="1:10" x14ac:dyDescent="0.2">
      <c r="A13600">
        <v>35290069</v>
      </c>
      <c r="B13600">
        <v>386</v>
      </c>
      <c r="C13600">
        <v>4</v>
      </c>
      <c r="D13600">
        <v>3</v>
      </c>
      <c r="E13600">
        <v>2</v>
      </c>
      <c r="F13600">
        <v>1</v>
      </c>
      <c r="G13600">
        <v>0.18910638067189489</v>
      </c>
      <c r="H13600">
        <v>-0.19405198086700065</v>
      </c>
      <c r="I13600">
        <v>-0.32467745126960224</v>
      </c>
      <c r="J13600">
        <v>-0.80020972628873666</v>
      </c>
    </row>
    <row r="13601" spans="1:10" x14ac:dyDescent="0.2">
      <c r="A13601">
        <v>35290070</v>
      </c>
      <c r="B13601">
        <v>251</v>
      </c>
      <c r="C13601">
        <v>4</v>
      </c>
      <c r="D13601">
        <v>4</v>
      </c>
      <c r="E13601">
        <v>3</v>
      </c>
      <c r="F13601">
        <v>1</v>
      </c>
      <c r="G13601">
        <v>0.24960711978583031</v>
      </c>
      <c r="H13601">
        <v>0.27527783554706037</v>
      </c>
      <c r="I13601">
        <v>-0.15257554866707845</v>
      </c>
      <c r="J13601">
        <v>-0.89706059471789512</v>
      </c>
    </row>
    <row r="13602" spans="1:10" x14ac:dyDescent="0.2">
      <c r="A13602">
        <v>35290071</v>
      </c>
      <c r="B13602">
        <v>987</v>
      </c>
      <c r="C13602">
        <v>5</v>
      </c>
      <c r="D13602">
        <v>5</v>
      </c>
      <c r="E13602">
        <v>2</v>
      </c>
      <c r="F13602">
        <v>5</v>
      </c>
      <c r="G13602">
        <v>0.76528451062128444</v>
      </c>
      <c r="H13602">
        <v>1.6375296056859003</v>
      </c>
      <c r="I13602">
        <v>-0.57998908359244072</v>
      </c>
      <c r="J13602">
        <v>0.78172440066356219</v>
      </c>
    </row>
    <row r="13603" spans="1:10" x14ac:dyDescent="0.2">
      <c r="A13603">
        <v>35290084</v>
      </c>
      <c r="B13603">
        <v>432</v>
      </c>
      <c r="C13603">
        <v>4</v>
      </c>
      <c r="D13603">
        <v>5</v>
      </c>
      <c r="E13603">
        <v>3</v>
      </c>
      <c r="F13603">
        <v>1</v>
      </c>
      <c r="G13603">
        <v>0.11738734268022076</v>
      </c>
      <c r="H13603">
        <v>1.5533133810212416</v>
      </c>
      <c r="I13603">
        <v>-0.10932975156325925</v>
      </c>
      <c r="J13603">
        <v>-1.1454754030366887</v>
      </c>
    </row>
    <row r="13604" spans="1:10" x14ac:dyDescent="0.2">
      <c r="A13604">
        <v>35290085</v>
      </c>
      <c r="B13604">
        <v>414</v>
      </c>
      <c r="C13604">
        <v>4</v>
      </c>
      <c r="D13604">
        <v>5</v>
      </c>
      <c r="E13604">
        <v>1</v>
      </c>
      <c r="F13604">
        <v>1</v>
      </c>
      <c r="G13604">
        <v>0.2723555193307326</v>
      </c>
      <c r="H13604">
        <v>2.0546388161049798</v>
      </c>
      <c r="I13604">
        <v>-0.7872205832222775</v>
      </c>
      <c r="J13604">
        <v>-0.99395457568465573</v>
      </c>
    </row>
    <row r="13605" spans="1:10" x14ac:dyDescent="0.2">
      <c r="A13605">
        <v>35290086</v>
      </c>
      <c r="B13605">
        <v>501</v>
      </c>
      <c r="C13605">
        <v>4</v>
      </c>
      <c r="D13605">
        <v>5</v>
      </c>
      <c r="E13605">
        <v>2</v>
      </c>
      <c r="F13605">
        <v>1</v>
      </c>
      <c r="G13605">
        <v>0.43027088720837003</v>
      </c>
      <c r="H13605">
        <v>1.2224548628774996</v>
      </c>
      <c r="I13605">
        <v>-0.46385435974413303</v>
      </c>
      <c r="J13605">
        <v>-0.87540802291120634</v>
      </c>
    </row>
    <row r="13606" spans="1:10" x14ac:dyDescent="0.2">
      <c r="A13606">
        <v>35290087</v>
      </c>
      <c r="B13606">
        <v>391</v>
      </c>
      <c r="C13606">
        <v>5</v>
      </c>
      <c r="D13606">
        <v>5</v>
      </c>
      <c r="E13606">
        <v>2</v>
      </c>
      <c r="F13606">
        <v>2</v>
      </c>
      <c r="G13606">
        <v>1.0119275768584333</v>
      </c>
      <c r="H13606">
        <v>0.98618709853897346</v>
      </c>
      <c r="I13606">
        <v>-0.32182085030379193</v>
      </c>
      <c r="J13606">
        <v>-0.42788558856432135</v>
      </c>
    </row>
    <row r="13607" spans="1:10" x14ac:dyDescent="0.2">
      <c r="A13607">
        <v>35290088</v>
      </c>
      <c r="B13607">
        <v>426</v>
      </c>
      <c r="C13607">
        <v>5</v>
      </c>
      <c r="D13607">
        <v>5</v>
      </c>
      <c r="E13607">
        <v>3</v>
      </c>
      <c r="F13607">
        <v>2</v>
      </c>
      <c r="G13607">
        <v>0.80105115382094605</v>
      </c>
      <c r="H13607">
        <v>2.1076780699170459</v>
      </c>
      <c r="I13607">
        <v>-0.18703065854242271</v>
      </c>
      <c r="J13607">
        <v>-0.64658705950635398</v>
      </c>
    </row>
    <row r="13608" spans="1:10" x14ac:dyDescent="0.2">
      <c r="A13608">
        <v>35290089</v>
      </c>
      <c r="B13608">
        <v>564</v>
      </c>
      <c r="C13608">
        <v>3</v>
      </c>
      <c r="D13608">
        <v>5</v>
      </c>
      <c r="E13608">
        <v>2</v>
      </c>
      <c r="F13608">
        <v>1</v>
      </c>
      <c r="G13608">
        <v>-0.14547127528283169</v>
      </c>
      <c r="H13608">
        <v>1.0992368955986709</v>
      </c>
      <c r="I13608">
        <v>-0.56869261320201014</v>
      </c>
      <c r="J13608">
        <v>-0.96424899618714766</v>
      </c>
    </row>
    <row r="13609" spans="1:10" x14ac:dyDescent="0.2">
      <c r="A13609">
        <v>35290090</v>
      </c>
      <c r="B13609">
        <v>496</v>
      </c>
      <c r="C13609">
        <v>4</v>
      </c>
      <c r="D13609">
        <v>5</v>
      </c>
      <c r="E13609">
        <v>2</v>
      </c>
      <c r="F13609">
        <v>3</v>
      </c>
      <c r="G13609">
        <v>0.52888335873326464</v>
      </c>
      <c r="H13609">
        <v>1.4788768052123074</v>
      </c>
      <c r="I13609">
        <v>-0.39537771296767665</v>
      </c>
      <c r="J13609">
        <v>-0.39957854871070164</v>
      </c>
    </row>
    <row r="13610" spans="1:10" x14ac:dyDescent="0.2">
      <c r="A13610">
        <v>35290091</v>
      </c>
      <c r="B13610">
        <v>626</v>
      </c>
      <c r="C13610">
        <v>5</v>
      </c>
      <c r="D13610">
        <v>5</v>
      </c>
      <c r="E13610">
        <v>1</v>
      </c>
      <c r="F13610">
        <v>3</v>
      </c>
      <c r="G13610">
        <v>1.1276488605810788</v>
      </c>
      <c r="H13610">
        <v>0.81190137922879169</v>
      </c>
      <c r="I13610">
        <v>-0.71393630097444305</v>
      </c>
      <c r="J13610">
        <v>-0.19990035438270018</v>
      </c>
    </row>
    <row r="13611" spans="1:10" x14ac:dyDescent="0.2">
      <c r="A13611">
        <v>35290092</v>
      </c>
      <c r="B13611">
        <v>546</v>
      </c>
      <c r="C13611">
        <v>4</v>
      </c>
      <c r="D13611">
        <v>5</v>
      </c>
      <c r="E13611">
        <v>3</v>
      </c>
      <c r="F13611">
        <v>1</v>
      </c>
      <c r="G13611">
        <v>0.1873818249520243</v>
      </c>
      <c r="H13611">
        <v>1.4031267105908587</v>
      </c>
      <c r="I13611">
        <v>-7.9910108111188108E-2</v>
      </c>
      <c r="J13611">
        <v>-0.91244840715795905</v>
      </c>
    </row>
    <row r="13612" spans="1:10" x14ac:dyDescent="0.2">
      <c r="A13612">
        <v>35290093</v>
      </c>
      <c r="B13612">
        <v>514</v>
      </c>
      <c r="C13612">
        <v>4</v>
      </c>
      <c r="D13612">
        <v>5</v>
      </c>
      <c r="E13612">
        <v>3</v>
      </c>
      <c r="F13612">
        <v>1</v>
      </c>
      <c r="G13612">
        <v>5.4740906827892025E-2</v>
      </c>
      <c r="H13612">
        <v>1.2713462738434935</v>
      </c>
      <c r="I13612">
        <v>-0.18813906064053232</v>
      </c>
      <c r="J13612">
        <v>-1.027861138401015</v>
      </c>
    </row>
    <row r="13613" spans="1:10" x14ac:dyDescent="0.2">
      <c r="A13613">
        <v>35290094</v>
      </c>
      <c r="B13613">
        <v>429</v>
      </c>
      <c r="C13613">
        <v>5</v>
      </c>
      <c r="D13613">
        <v>5</v>
      </c>
      <c r="E13613">
        <v>2</v>
      </c>
      <c r="F13613">
        <v>2</v>
      </c>
      <c r="G13613">
        <v>0.88339737058453005</v>
      </c>
      <c r="H13613">
        <v>0.80079240724341227</v>
      </c>
      <c r="I13613">
        <v>-0.35477102015786965</v>
      </c>
      <c r="J13613">
        <v>-0.61504665482272181</v>
      </c>
    </row>
    <row r="13614" spans="1:10" x14ac:dyDescent="0.2">
      <c r="A13614">
        <v>35290095</v>
      </c>
      <c r="B13614">
        <v>476</v>
      </c>
      <c r="C13614">
        <v>3</v>
      </c>
      <c r="D13614">
        <v>5</v>
      </c>
      <c r="E13614">
        <v>2</v>
      </c>
      <c r="F13614">
        <v>1</v>
      </c>
      <c r="G13614">
        <v>-5.3868965305575861E-2</v>
      </c>
      <c r="H13614">
        <v>1.0653590539251554</v>
      </c>
      <c r="I13614">
        <v>-0.49897290131763972</v>
      </c>
      <c r="J13614">
        <v>-0.80112153943124176</v>
      </c>
    </row>
    <row r="13615" spans="1:10" x14ac:dyDescent="0.2">
      <c r="A13615">
        <v>35290096</v>
      </c>
      <c r="B13615">
        <v>593</v>
      </c>
      <c r="C13615">
        <v>4</v>
      </c>
      <c r="D13615">
        <v>4</v>
      </c>
      <c r="E13615">
        <v>3</v>
      </c>
      <c r="F13615">
        <v>1</v>
      </c>
      <c r="G13615">
        <v>1.5499469671390528E-2</v>
      </c>
      <c r="H13615">
        <v>0.40224225191750029</v>
      </c>
      <c r="I13615">
        <v>-6.7526261062529444E-2</v>
      </c>
      <c r="J13615">
        <v>-0.71179398680126493</v>
      </c>
    </row>
    <row r="13616" spans="1:10" x14ac:dyDescent="0.2">
      <c r="A13616">
        <v>35290097</v>
      </c>
      <c r="B13616">
        <v>465</v>
      </c>
      <c r="C13616">
        <v>4</v>
      </c>
      <c r="D13616">
        <v>5</v>
      </c>
      <c r="E13616">
        <v>1</v>
      </c>
      <c r="F13616">
        <v>3</v>
      </c>
      <c r="G13616">
        <v>0.64830346319361509</v>
      </c>
      <c r="H13616">
        <v>0.7869791452918441</v>
      </c>
      <c r="I13616">
        <v>-1.0271715370068704</v>
      </c>
      <c r="J13616">
        <v>-0.16638257346900515</v>
      </c>
    </row>
    <row r="13617" spans="1:10" x14ac:dyDescent="0.2">
      <c r="A13617">
        <v>35290098</v>
      </c>
      <c r="B13617">
        <v>554</v>
      </c>
      <c r="C13617">
        <v>3</v>
      </c>
      <c r="D13617">
        <v>4</v>
      </c>
      <c r="E13617">
        <v>4</v>
      </c>
      <c r="F13617">
        <v>1</v>
      </c>
      <c r="G13617">
        <v>-0.25182906074567624</v>
      </c>
      <c r="H13617">
        <v>0.19149626606740044</v>
      </c>
      <c r="I13617">
        <v>0.30078670598499069</v>
      </c>
      <c r="J13617">
        <v>-0.88802568716198849</v>
      </c>
    </row>
    <row r="13618" spans="1:10" x14ac:dyDescent="0.2">
      <c r="A13618">
        <v>35290099</v>
      </c>
      <c r="B13618">
        <v>540</v>
      </c>
      <c r="C13618">
        <v>4</v>
      </c>
      <c r="D13618">
        <v>4</v>
      </c>
      <c r="E13618">
        <v>4</v>
      </c>
      <c r="F13618">
        <v>1</v>
      </c>
      <c r="G13618">
        <v>4.3441711456173482E-2</v>
      </c>
      <c r="H13618">
        <v>9.0661567146023442E-2</v>
      </c>
      <c r="I13618">
        <v>8.1093793908275397E-2</v>
      </c>
      <c r="J13618">
        <v>-1.0268525210928938</v>
      </c>
    </row>
    <row r="13619" spans="1:10" x14ac:dyDescent="0.2">
      <c r="A13619">
        <v>35290100</v>
      </c>
      <c r="B13619">
        <v>540</v>
      </c>
      <c r="C13619">
        <v>2</v>
      </c>
      <c r="D13619">
        <v>5</v>
      </c>
      <c r="E13619">
        <v>3</v>
      </c>
      <c r="F13619">
        <v>4</v>
      </c>
      <c r="G13619">
        <v>-0.43300832313681087</v>
      </c>
      <c r="H13619">
        <v>3.9466073011274583</v>
      </c>
      <c r="I13619">
        <v>-3.911386557649027E-2</v>
      </c>
      <c r="J13619">
        <v>4.3249541864248009E-2</v>
      </c>
    </row>
    <row r="13620" spans="1:10" x14ac:dyDescent="0.2">
      <c r="A13620">
        <v>35290101</v>
      </c>
      <c r="B13620">
        <v>471</v>
      </c>
      <c r="C13620">
        <v>4</v>
      </c>
      <c r="D13620">
        <v>3</v>
      </c>
      <c r="E13620">
        <v>3</v>
      </c>
      <c r="F13620">
        <v>1</v>
      </c>
      <c r="G13620">
        <v>4.9278108073324688E-2</v>
      </c>
      <c r="H13620">
        <v>-4.8058749210309157E-2</v>
      </c>
      <c r="I13620">
        <v>-3.5158894318658179E-2</v>
      </c>
      <c r="J13620">
        <v>-0.74408661800601084</v>
      </c>
    </row>
    <row r="13621" spans="1:10" x14ac:dyDescent="0.2">
      <c r="A13621">
        <v>35290102</v>
      </c>
      <c r="B13621">
        <v>530</v>
      </c>
      <c r="C13621">
        <v>5</v>
      </c>
      <c r="D13621">
        <v>5</v>
      </c>
      <c r="E13621">
        <v>5</v>
      </c>
      <c r="F13621">
        <v>3</v>
      </c>
      <c r="G13621">
        <v>2.2334908674103326</v>
      </c>
      <c r="H13621">
        <v>2.5686869385602868</v>
      </c>
      <c r="I13621">
        <v>0.86987882089341584</v>
      </c>
      <c r="J13621">
        <v>-0.27050234135058193</v>
      </c>
    </row>
    <row r="13622" spans="1:10" x14ac:dyDescent="0.2">
      <c r="A13622">
        <v>35290103</v>
      </c>
      <c r="B13622">
        <v>442</v>
      </c>
      <c r="C13622">
        <v>3</v>
      </c>
      <c r="D13622">
        <v>3</v>
      </c>
      <c r="E13622">
        <v>5</v>
      </c>
      <c r="F13622">
        <v>2</v>
      </c>
      <c r="G13622">
        <v>-0.20071986773165484</v>
      </c>
      <c r="H13622">
        <v>-0.18404597662240527</v>
      </c>
      <c r="I13622">
        <v>0.59504739066835766</v>
      </c>
      <c r="J13622">
        <v>-0.53718050030343667</v>
      </c>
    </row>
    <row r="13623" spans="1:10" x14ac:dyDescent="0.2">
      <c r="A13623">
        <v>35290104</v>
      </c>
      <c r="B13623">
        <v>818</v>
      </c>
      <c r="C13623">
        <v>4</v>
      </c>
      <c r="D13623">
        <v>3</v>
      </c>
      <c r="E13623">
        <v>5</v>
      </c>
      <c r="F13623">
        <v>2</v>
      </c>
      <c r="G13623">
        <v>0.4841399677698961</v>
      </c>
      <c r="H13623">
        <v>-0.29969319935204281</v>
      </c>
      <c r="I13623">
        <v>1.8879788278822212</v>
      </c>
      <c r="J13623">
        <v>-0.6494368544027711</v>
      </c>
    </row>
    <row r="13624" spans="1:10" x14ac:dyDescent="0.2">
      <c r="A13624">
        <v>35290105</v>
      </c>
      <c r="B13624">
        <v>516</v>
      </c>
      <c r="C13624">
        <v>5</v>
      </c>
      <c r="D13624">
        <v>3</v>
      </c>
      <c r="E13624">
        <v>5</v>
      </c>
      <c r="F13624">
        <v>1</v>
      </c>
      <c r="G13624">
        <v>0.72528358530916548</v>
      </c>
      <c r="H13624">
        <v>-0.40031249275259451</v>
      </c>
      <c r="I13624">
        <v>0.62693915187270521</v>
      </c>
      <c r="J13624">
        <v>-0.8241115488325812</v>
      </c>
    </row>
    <row r="13625" spans="1:10" x14ac:dyDescent="0.2">
      <c r="A13625">
        <v>35290106</v>
      </c>
      <c r="B13625">
        <v>733</v>
      </c>
      <c r="C13625">
        <v>2</v>
      </c>
      <c r="D13625">
        <v>5</v>
      </c>
      <c r="E13625">
        <v>3</v>
      </c>
      <c r="F13625">
        <v>2</v>
      </c>
      <c r="G13625">
        <v>-0.49709209522062919</v>
      </c>
      <c r="H13625">
        <v>2.5544494812844496</v>
      </c>
      <c r="I13625">
        <v>-0.3031628916345348</v>
      </c>
      <c r="J13625">
        <v>-0.53792483127119239</v>
      </c>
    </row>
    <row r="13626" spans="1:10" x14ac:dyDescent="0.2">
      <c r="A13626">
        <v>35290107</v>
      </c>
      <c r="B13626">
        <v>259</v>
      </c>
      <c r="C13626">
        <v>5</v>
      </c>
      <c r="D13626">
        <v>4</v>
      </c>
      <c r="E13626">
        <v>2</v>
      </c>
      <c r="F13626">
        <v>2</v>
      </c>
      <c r="G13626">
        <v>0.69258668812915747</v>
      </c>
      <c r="H13626">
        <v>0.58820233357518137</v>
      </c>
      <c r="I13626">
        <v>-0.5082403872306076</v>
      </c>
      <c r="J13626">
        <v>-0.52913894804481987</v>
      </c>
    </row>
    <row r="13627" spans="1:10" x14ac:dyDescent="0.2">
      <c r="A13627">
        <v>35290108</v>
      </c>
      <c r="B13627">
        <v>381</v>
      </c>
      <c r="C13627">
        <v>4</v>
      </c>
      <c r="D13627">
        <v>4</v>
      </c>
      <c r="E13627">
        <v>4</v>
      </c>
      <c r="F13627">
        <v>2</v>
      </c>
      <c r="G13627">
        <v>0.50984763513398179</v>
      </c>
      <c r="H13627">
        <v>0.44141511192823335</v>
      </c>
      <c r="I13627">
        <v>0.191362785391228</v>
      </c>
      <c r="J13627">
        <v>-0.61592339931147133</v>
      </c>
    </row>
    <row r="13628" spans="1:10" x14ac:dyDescent="0.2">
      <c r="A13628">
        <v>35290109</v>
      </c>
      <c r="B13628">
        <v>549</v>
      </c>
      <c r="C13628">
        <v>5</v>
      </c>
      <c r="D13628">
        <v>4</v>
      </c>
      <c r="E13628">
        <v>4</v>
      </c>
      <c r="F13628">
        <v>3</v>
      </c>
      <c r="G13628">
        <v>1.174488994978232</v>
      </c>
      <c r="H13628">
        <v>0.33957995652323414</v>
      </c>
      <c r="I13628">
        <v>0.40715593401309758</v>
      </c>
      <c r="J13628">
        <v>-0.35980112451400892</v>
      </c>
    </row>
    <row r="13629" spans="1:10" x14ac:dyDescent="0.2">
      <c r="A13629">
        <v>35290110</v>
      </c>
      <c r="B13629">
        <v>637</v>
      </c>
      <c r="C13629">
        <v>5</v>
      </c>
      <c r="D13629">
        <v>5</v>
      </c>
      <c r="E13629">
        <v>3</v>
      </c>
      <c r="F13629">
        <v>3</v>
      </c>
      <c r="G13629">
        <v>1.5830377354689773</v>
      </c>
      <c r="H13629">
        <v>1.6064363089057498</v>
      </c>
      <c r="I13629">
        <v>-0.29165270436461105</v>
      </c>
      <c r="J13629">
        <v>-0.39613463844451569</v>
      </c>
    </row>
    <row r="13630" spans="1:10" x14ac:dyDescent="0.2">
      <c r="A13630">
        <v>35290111</v>
      </c>
      <c r="B13630">
        <v>2757</v>
      </c>
      <c r="C13630">
        <v>4</v>
      </c>
      <c r="D13630">
        <v>4</v>
      </c>
      <c r="E13630">
        <v>2</v>
      </c>
      <c r="F13630">
        <v>4</v>
      </c>
      <c r="G13630">
        <v>0.54213928609164719</v>
      </c>
      <c r="H13630">
        <v>0.44358747777405844</v>
      </c>
      <c r="I13630">
        <v>-0.61136992058648243</v>
      </c>
      <c r="J13630">
        <v>6.7822464717340977E-2</v>
      </c>
    </row>
    <row r="13631" spans="1:10" x14ac:dyDescent="0.2">
      <c r="A13631">
        <v>35290112</v>
      </c>
      <c r="B13631">
        <v>457</v>
      </c>
      <c r="C13631">
        <v>4</v>
      </c>
      <c r="D13631">
        <v>5</v>
      </c>
      <c r="E13631">
        <v>1</v>
      </c>
      <c r="F13631">
        <v>3</v>
      </c>
      <c r="G13631">
        <v>0.36246666673935157</v>
      </c>
      <c r="H13631">
        <v>1.8677782230637479</v>
      </c>
      <c r="I13631">
        <v>-1.3406541138991059</v>
      </c>
      <c r="J13631">
        <v>-9.4318646461644617E-2</v>
      </c>
    </row>
    <row r="13632" spans="1:10" x14ac:dyDescent="0.2">
      <c r="A13632">
        <v>35290113</v>
      </c>
      <c r="B13632">
        <v>852</v>
      </c>
      <c r="C13632">
        <v>5</v>
      </c>
      <c r="D13632">
        <v>5</v>
      </c>
      <c r="E13632">
        <v>5</v>
      </c>
      <c r="F13632">
        <v>4</v>
      </c>
      <c r="G13632">
        <v>2.4896313926156699</v>
      </c>
      <c r="H13632">
        <v>1.2658879375868426</v>
      </c>
      <c r="I13632">
        <v>1.1018970395975058</v>
      </c>
      <c r="J13632">
        <v>0.23311287732854497</v>
      </c>
    </row>
    <row r="13633" spans="1:10" x14ac:dyDescent="0.2">
      <c r="A13633">
        <v>35290114</v>
      </c>
      <c r="B13633">
        <v>229</v>
      </c>
      <c r="C13633">
        <v>2</v>
      </c>
      <c r="D13633">
        <v>2</v>
      </c>
      <c r="E13633">
        <v>2</v>
      </c>
      <c r="F13633">
        <v>4</v>
      </c>
      <c r="G13633">
        <v>-0.63227030596839628</v>
      </c>
      <c r="H13633">
        <v>-0.48872069887826591</v>
      </c>
      <c r="I13633">
        <v>-0.59766678747948998</v>
      </c>
      <c r="J13633">
        <v>7.6189298785303866E-2</v>
      </c>
    </row>
    <row r="13634" spans="1:10" x14ac:dyDescent="0.2">
      <c r="A13634">
        <v>35290115</v>
      </c>
      <c r="B13634">
        <v>367</v>
      </c>
      <c r="C13634">
        <v>1</v>
      </c>
      <c r="D13634">
        <v>2</v>
      </c>
      <c r="E13634">
        <v>2</v>
      </c>
      <c r="F13634">
        <v>3</v>
      </c>
      <c r="G13634">
        <v>-0.95999547693322085</v>
      </c>
      <c r="H13634">
        <v>-0.63693600220786573</v>
      </c>
      <c r="I13634">
        <v>-0.52470645163760909</v>
      </c>
      <c r="J13634">
        <v>-0.29593149468839258</v>
      </c>
    </row>
    <row r="13635" spans="1:10" x14ac:dyDescent="0.2">
      <c r="A13635">
        <v>35290116</v>
      </c>
      <c r="B13635">
        <v>476</v>
      </c>
      <c r="C13635">
        <v>1</v>
      </c>
      <c r="D13635">
        <v>1</v>
      </c>
      <c r="E13635">
        <v>2</v>
      </c>
      <c r="F13635">
        <v>3</v>
      </c>
      <c r="G13635">
        <v>-0.77451031078553068</v>
      </c>
      <c r="H13635">
        <v>-0.85267448730374384</v>
      </c>
      <c r="I13635">
        <v>-0.32712360100597559</v>
      </c>
      <c r="J13635">
        <v>-0.32165103237192372</v>
      </c>
    </row>
    <row r="13636" spans="1:10" x14ac:dyDescent="0.2">
      <c r="A13636">
        <v>35290118</v>
      </c>
      <c r="B13636">
        <v>468</v>
      </c>
      <c r="C13636">
        <v>1</v>
      </c>
      <c r="D13636">
        <v>1</v>
      </c>
      <c r="E13636">
        <v>2</v>
      </c>
      <c r="F13636">
        <v>3</v>
      </c>
      <c r="G13636">
        <v>-0.76617288378094628</v>
      </c>
      <c r="H13636">
        <v>-0.77201724743631828</v>
      </c>
      <c r="I13636">
        <v>-0.32457930166898163</v>
      </c>
      <c r="J13636">
        <v>-0.1040527353863557</v>
      </c>
    </row>
    <row r="13637" spans="1:10" x14ac:dyDescent="0.2">
      <c r="A13637">
        <v>35290119</v>
      </c>
      <c r="B13637">
        <v>398</v>
      </c>
      <c r="C13637">
        <v>1</v>
      </c>
      <c r="D13637">
        <v>3</v>
      </c>
      <c r="E13637">
        <v>2</v>
      </c>
      <c r="F13637">
        <v>3</v>
      </c>
      <c r="G13637">
        <v>-0.98266177346813088</v>
      </c>
      <c r="H13637">
        <v>-9.942628752340299E-2</v>
      </c>
      <c r="I13637">
        <v>-0.46734392305661837</v>
      </c>
      <c r="J13637">
        <v>-0.2078907394074975</v>
      </c>
    </row>
    <row r="13638" spans="1:10" x14ac:dyDescent="0.2">
      <c r="A13638">
        <v>35290121</v>
      </c>
      <c r="B13638">
        <v>643</v>
      </c>
      <c r="C13638">
        <v>2</v>
      </c>
      <c r="D13638">
        <v>2</v>
      </c>
      <c r="E13638">
        <v>2</v>
      </c>
      <c r="F13638">
        <v>3</v>
      </c>
      <c r="G13638">
        <v>-0.73944675358980683</v>
      </c>
      <c r="H13638">
        <v>-0.65860484904614802</v>
      </c>
      <c r="I13638">
        <v>-0.669265931856172</v>
      </c>
      <c r="J13638">
        <v>-0.13003451899217527</v>
      </c>
    </row>
    <row r="13639" spans="1:10" x14ac:dyDescent="0.2">
      <c r="A13639">
        <v>35290122</v>
      </c>
      <c r="B13639">
        <v>466</v>
      </c>
      <c r="C13639">
        <v>2</v>
      </c>
      <c r="D13639">
        <v>1</v>
      </c>
      <c r="E13639">
        <v>1</v>
      </c>
      <c r="F13639">
        <v>3</v>
      </c>
      <c r="G13639">
        <v>-0.61787075687233339</v>
      </c>
      <c r="H13639">
        <v>-1.0851501818066054</v>
      </c>
      <c r="I13639">
        <v>-0.93150529692219863</v>
      </c>
      <c r="J13639">
        <v>-0.31927211902745589</v>
      </c>
    </row>
    <row r="13640" spans="1:10" x14ac:dyDescent="0.2">
      <c r="A13640">
        <v>35290123</v>
      </c>
      <c r="B13640">
        <v>457</v>
      </c>
      <c r="C13640">
        <v>2</v>
      </c>
      <c r="D13640">
        <v>4</v>
      </c>
      <c r="E13640">
        <v>1</v>
      </c>
      <c r="F13640">
        <v>3</v>
      </c>
      <c r="G13640">
        <v>-0.7429335279110435</v>
      </c>
      <c r="H13640">
        <v>0.31888362684202448</v>
      </c>
      <c r="I13640">
        <v>-1.0898453468053129</v>
      </c>
      <c r="J13640">
        <v>-0.20691067130114885</v>
      </c>
    </row>
    <row r="13641" spans="1:10" x14ac:dyDescent="0.2">
      <c r="A13641">
        <v>35290124</v>
      </c>
      <c r="B13641">
        <v>552</v>
      </c>
      <c r="C13641">
        <v>2</v>
      </c>
      <c r="D13641">
        <v>2</v>
      </c>
      <c r="E13641">
        <v>1</v>
      </c>
      <c r="F13641">
        <v>3</v>
      </c>
      <c r="G13641">
        <v>-0.50254850212063873</v>
      </c>
      <c r="H13641">
        <v>-0.60252680479810028</v>
      </c>
      <c r="I13641">
        <v>-0.7338303171162408</v>
      </c>
      <c r="J13641">
        <v>-0.32358990003297383</v>
      </c>
    </row>
    <row r="13642" spans="1:10" x14ac:dyDescent="0.2">
      <c r="A13642">
        <v>35290126</v>
      </c>
      <c r="B13642">
        <v>778</v>
      </c>
      <c r="C13642">
        <v>1</v>
      </c>
      <c r="D13642">
        <v>3</v>
      </c>
      <c r="E13642">
        <v>1</v>
      </c>
      <c r="F13642">
        <v>4</v>
      </c>
      <c r="G13642">
        <v>-0.76534833746476716</v>
      </c>
      <c r="H13642">
        <v>-0.14333995536567865</v>
      </c>
      <c r="I13642">
        <v>-0.93411335417913466</v>
      </c>
      <c r="J13642">
        <v>-5.2244416711179437E-2</v>
      </c>
    </row>
    <row r="13643" spans="1:10" x14ac:dyDescent="0.2">
      <c r="A13643">
        <v>35290128</v>
      </c>
      <c r="B13643">
        <v>309</v>
      </c>
      <c r="C13643">
        <v>2</v>
      </c>
      <c r="D13643">
        <v>5</v>
      </c>
      <c r="E13643">
        <v>4</v>
      </c>
      <c r="F13643">
        <v>3</v>
      </c>
      <c r="G13643">
        <v>-0.57016984543532634</v>
      </c>
      <c r="H13643">
        <v>3.9532757489389989</v>
      </c>
      <c r="I13643">
        <v>0.22836100622837746</v>
      </c>
      <c r="J13643">
        <v>-0.29642974799168836</v>
      </c>
    </row>
    <row r="13644" spans="1:10" x14ac:dyDescent="0.2">
      <c r="A13644">
        <v>35290129</v>
      </c>
      <c r="B13644">
        <v>992</v>
      </c>
      <c r="C13644">
        <v>2</v>
      </c>
      <c r="D13644">
        <v>5</v>
      </c>
      <c r="E13644">
        <v>1</v>
      </c>
      <c r="F13644">
        <v>4</v>
      </c>
      <c r="G13644">
        <v>-0.56536853767578787</v>
      </c>
      <c r="H13644">
        <v>1.0510383277178088</v>
      </c>
      <c r="I13644">
        <v>-0.89807130002006419</v>
      </c>
      <c r="J13644">
        <v>0.17214701973386717</v>
      </c>
    </row>
    <row r="13645" spans="1:10" x14ac:dyDescent="0.2">
      <c r="A13645">
        <v>35290130</v>
      </c>
      <c r="B13645">
        <v>578</v>
      </c>
      <c r="C13645">
        <v>3</v>
      </c>
      <c r="D13645">
        <v>2</v>
      </c>
      <c r="E13645">
        <v>5</v>
      </c>
      <c r="F13645">
        <v>2</v>
      </c>
      <c r="G13645">
        <v>-0.36638680915266814</v>
      </c>
      <c r="H13645">
        <v>-0.68154433039639828</v>
      </c>
      <c r="I13645">
        <v>1.3221628402685057</v>
      </c>
      <c r="J13645">
        <v>-0.47917913470167528</v>
      </c>
    </row>
    <row r="13646" spans="1:10" x14ac:dyDescent="0.2">
      <c r="A13646">
        <v>35290131</v>
      </c>
      <c r="B13646">
        <v>506</v>
      </c>
      <c r="C13646">
        <v>2</v>
      </c>
      <c r="D13646">
        <v>2</v>
      </c>
      <c r="E13646">
        <v>5</v>
      </c>
      <c r="F13646">
        <v>3</v>
      </c>
      <c r="G13646">
        <v>-0.52144388763190086</v>
      </c>
      <c r="H13646">
        <v>-0.57276917240897829</v>
      </c>
      <c r="I13646">
        <v>0.60105433095227356</v>
      </c>
      <c r="J13646">
        <v>-0.35298441343040043</v>
      </c>
    </row>
    <row r="13647" spans="1:10" x14ac:dyDescent="0.2">
      <c r="A13647">
        <v>35290132</v>
      </c>
      <c r="B13647">
        <v>592</v>
      </c>
      <c r="C13647">
        <v>5</v>
      </c>
      <c r="D13647">
        <v>4</v>
      </c>
      <c r="E13647">
        <v>5</v>
      </c>
      <c r="F13647">
        <v>2</v>
      </c>
      <c r="G13647">
        <v>2.0249070831322546</v>
      </c>
      <c r="H13647">
        <v>0.33293088110315622</v>
      </c>
      <c r="I13647">
        <v>2.8434447486406409</v>
      </c>
      <c r="J13647">
        <v>-0.4570191278722685</v>
      </c>
    </row>
    <row r="13648" spans="1:10" x14ac:dyDescent="0.2">
      <c r="A13648">
        <v>35290133</v>
      </c>
      <c r="B13648">
        <v>554</v>
      </c>
      <c r="C13648">
        <v>5</v>
      </c>
      <c r="D13648">
        <v>5</v>
      </c>
      <c r="E13648">
        <v>5</v>
      </c>
      <c r="F13648">
        <v>3</v>
      </c>
      <c r="G13648">
        <v>2.4486365110013639</v>
      </c>
      <c r="H13648">
        <v>0.78058723572687971</v>
      </c>
      <c r="I13648">
        <v>1.8097661257706208</v>
      </c>
      <c r="J13648">
        <v>-0.11445467237212381</v>
      </c>
    </row>
    <row r="13649" spans="1:10" x14ac:dyDescent="0.2">
      <c r="A13649">
        <v>35290134</v>
      </c>
      <c r="B13649">
        <v>677</v>
      </c>
      <c r="C13649">
        <v>3</v>
      </c>
      <c r="D13649">
        <v>2</v>
      </c>
      <c r="E13649">
        <v>5</v>
      </c>
      <c r="F13649">
        <v>2</v>
      </c>
      <c r="G13649">
        <v>-0.28860505425024102</v>
      </c>
      <c r="H13649">
        <v>-0.47384300993948336</v>
      </c>
      <c r="I13649">
        <v>1.6141982529300754</v>
      </c>
      <c r="J13649">
        <v>-0.66793677528419293</v>
      </c>
    </row>
    <row r="13650" spans="1:10" x14ac:dyDescent="0.2">
      <c r="A13650">
        <v>35290135</v>
      </c>
      <c r="B13650">
        <v>437</v>
      </c>
      <c r="C13650">
        <v>2</v>
      </c>
      <c r="D13650">
        <v>1</v>
      </c>
      <c r="E13650">
        <v>5</v>
      </c>
      <c r="F13650">
        <v>1</v>
      </c>
      <c r="G13650">
        <v>-0.48166402316030876</v>
      </c>
      <c r="H13650">
        <v>-0.85469868384632308</v>
      </c>
      <c r="I13650">
        <v>1.1231039296867298</v>
      </c>
      <c r="J13650">
        <v>-0.81991990627043754</v>
      </c>
    </row>
    <row r="13651" spans="1:10" x14ac:dyDescent="0.2">
      <c r="A13651">
        <v>35290136</v>
      </c>
      <c r="B13651">
        <v>606</v>
      </c>
      <c r="C13651">
        <v>5</v>
      </c>
      <c r="D13651">
        <v>5</v>
      </c>
      <c r="E13651">
        <v>5</v>
      </c>
      <c r="F13651">
        <v>2</v>
      </c>
      <c r="G13651">
        <v>1.8868775785602581</v>
      </c>
      <c r="H13651">
        <v>0.61472964470809632</v>
      </c>
      <c r="I13651">
        <v>2.1817698581762532</v>
      </c>
      <c r="J13651">
        <v>-0.42917169829469065</v>
      </c>
    </row>
    <row r="13652" spans="1:10" x14ac:dyDescent="0.2">
      <c r="A13652">
        <v>35290137</v>
      </c>
      <c r="B13652">
        <v>491</v>
      </c>
      <c r="C13652">
        <v>3</v>
      </c>
      <c r="D13652">
        <v>5</v>
      </c>
      <c r="E13652">
        <v>5</v>
      </c>
      <c r="F13652">
        <v>2</v>
      </c>
      <c r="G13652">
        <v>-0.13218361889342947</v>
      </c>
      <c r="H13652">
        <v>3.1573071606223913</v>
      </c>
      <c r="I13652">
        <v>0.79796788924666218</v>
      </c>
      <c r="J13652">
        <v>-0.55109791768072613</v>
      </c>
    </row>
    <row r="13653" spans="1:10" x14ac:dyDescent="0.2">
      <c r="A13653">
        <v>35290138</v>
      </c>
      <c r="B13653">
        <v>486</v>
      </c>
      <c r="C13653">
        <v>3</v>
      </c>
      <c r="D13653">
        <v>2</v>
      </c>
      <c r="E13653">
        <v>5</v>
      </c>
      <c r="F13653">
        <v>2</v>
      </c>
      <c r="G13653">
        <v>-0.14962456434981966</v>
      </c>
      <c r="H13653">
        <v>-0.53059244512707771</v>
      </c>
      <c r="I13653">
        <v>1.253282358112451</v>
      </c>
      <c r="J13653">
        <v>-0.69822410010554492</v>
      </c>
    </row>
    <row r="13654" spans="1:10" x14ac:dyDescent="0.2">
      <c r="A13654">
        <v>35290139</v>
      </c>
      <c r="B13654">
        <v>386</v>
      </c>
      <c r="C13654">
        <v>4</v>
      </c>
      <c r="D13654">
        <v>2</v>
      </c>
      <c r="E13654">
        <v>5</v>
      </c>
      <c r="F13654">
        <v>2</v>
      </c>
      <c r="G13654">
        <v>7.0227253338932261E-2</v>
      </c>
      <c r="H13654">
        <v>-0.47814876579334925</v>
      </c>
      <c r="I13654">
        <v>0.82824814888857279</v>
      </c>
      <c r="J13654">
        <v>-0.66693961044787431</v>
      </c>
    </row>
    <row r="13655" spans="1:10" x14ac:dyDescent="0.2">
      <c r="A13655">
        <v>35290140</v>
      </c>
      <c r="B13655">
        <v>606</v>
      </c>
      <c r="C13655">
        <v>4</v>
      </c>
      <c r="D13655">
        <v>5</v>
      </c>
      <c r="E13655">
        <v>2</v>
      </c>
      <c r="F13655">
        <v>4</v>
      </c>
      <c r="G13655">
        <v>0.40630350172381385</v>
      </c>
      <c r="H13655">
        <v>1.2131666971410611</v>
      </c>
      <c r="I13655">
        <v>-0.68464821128918429</v>
      </c>
      <c r="J13655">
        <v>3.466194990805925E-2</v>
      </c>
    </row>
    <row r="13656" spans="1:10" x14ac:dyDescent="0.2">
      <c r="A13656">
        <v>35290141</v>
      </c>
      <c r="B13656">
        <v>580</v>
      </c>
      <c r="C13656">
        <v>4</v>
      </c>
      <c r="D13656">
        <v>3</v>
      </c>
      <c r="E13656">
        <v>4</v>
      </c>
      <c r="F13656">
        <v>2</v>
      </c>
      <c r="G13656">
        <v>0.5433616204892231</v>
      </c>
      <c r="H13656">
        <v>-0.18810266532267869</v>
      </c>
      <c r="I13656">
        <v>0.51461522544424065</v>
      </c>
      <c r="J13656">
        <v>-0.67673545907265575</v>
      </c>
    </row>
    <row r="13657" spans="1:10" x14ac:dyDescent="0.2">
      <c r="A13657">
        <v>35290142</v>
      </c>
      <c r="B13657">
        <v>419</v>
      </c>
      <c r="C13657">
        <v>4</v>
      </c>
      <c r="D13657">
        <v>3</v>
      </c>
      <c r="E13657">
        <v>4</v>
      </c>
      <c r="F13657">
        <v>1</v>
      </c>
      <c r="G13657">
        <v>0.26409233071994487</v>
      </c>
      <c r="H13657">
        <v>-0.32011032439525666</v>
      </c>
      <c r="I13657">
        <v>0.26516854764876535</v>
      </c>
      <c r="J13657">
        <v>-0.82604819486581882</v>
      </c>
    </row>
    <row r="13658" spans="1:10" x14ac:dyDescent="0.2">
      <c r="A13658">
        <v>35290143</v>
      </c>
      <c r="B13658">
        <v>437</v>
      </c>
      <c r="C13658">
        <v>4</v>
      </c>
      <c r="D13658">
        <v>4</v>
      </c>
      <c r="E13658">
        <v>4</v>
      </c>
      <c r="F13658">
        <v>1</v>
      </c>
      <c r="G13658">
        <v>0.65124525711661185</v>
      </c>
      <c r="H13658">
        <v>3.1281011574769674E-2</v>
      </c>
      <c r="I13658">
        <v>0.46488055550353247</v>
      </c>
      <c r="J13658">
        <v>-0.90077730445336557</v>
      </c>
    </row>
    <row r="13659" spans="1:10" x14ac:dyDescent="0.2">
      <c r="A13659">
        <v>35290144</v>
      </c>
      <c r="B13659">
        <v>488</v>
      </c>
      <c r="C13659">
        <v>4</v>
      </c>
      <c r="D13659">
        <v>4</v>
      </c>
      <c r="E13659">
        <v>5</v>
      </c>
      <c r="F13659">
        <v>2</v>
      </c>
      <c r="G13659">
        <v>0.52385043140387744</v>
      </c>
      <c r="H13659">
        <v>8.5875394951076531E-2</v>
      </c>
      <c r="I13659">
        <v>0.57130975566909892</v>
      </c>
      <c r="J13659">
        <v>-0.49240969082392055</v>
      </c>
    </row>
    <row r="13660" spans="1:10" x14ac:dyDescent="0.2">
      <c r="A13660">
        <v>35290145</v>
      </c>
      <c r="B13660">
        <v>607</v>
      </c>
      <c r="C13660">
        <v>4</v>
      </c>
      <c r="D13660">
        <v>5</v>
      </c>
      <c r="E13660">
        <v>4</v>
      </c>
      <c r="F13660">
        <v>2</v>
      </c>
      <c r="G13660">
        <v>0.23361388304812736</v>
      </c>
      <c r="H13660">
        <v>0.65103048051895462</v>
      </c>
      <c r="I13660">
        <v>0.45693249247272116</v>
      </c>
      <c r="J13660">
        <v>-0.53110403107906567</v>
      </c>
    </row>
    <row r="13661" spans="1:10" x14ac:dyDescent="0.2">
      <c r="A13661">
        <v>35290146</v>
      </c>
      <c r="B13661">
        <v>480</v>
      </c>
      <c r="C13661">
        <v>5</v>
      </c>
      <c r="D13661">
        <v>5</v>
      </c>
      <c r="E13661">
        <v>3</v>
      </c>
      <c r="F13661">
        <v>1</v>
      </c>
      <c r="G13661">
        <v>1.2913878587382572</v>
      </c>
      <c r="H13661">
        <v>1.2372415052956693</v>
      </c>
      <c r="I13661">
        <v>5.0321152110780754E-3</v>
      </c>
      <c r="J13661">
        <v>-0.91480619360548798</v>
      </c>
    </row>
    <row r="13662" spans="1:10" x14ac:dyDescent="0.2">
      <c r="A13662">
        <v>35290147</v>
      </c>
      <c r="B13662">
        <v>459</v>
      </c>
      <c r="C13662">
        <v>4</v>
      </c>
      <c r="D13662">
        <v>5</v>
      </c>
      <c r="E13662">
        <v>2</v>
      </c>
      <c r="F13662">
        <v>2</v>
      </c>
      <c r="G13662">
        <v>0.24100810939629624</v>
      </c>
      <c r="H13662">
        <v>0.65674743328958063</v>
      </c>
      <c r="I13662">
        <v>-0.46984604955118081</v>
      </c>
      <c r="J13662">
        <v>-0.63248394398968577</v>
      </c>
    </row>
    <row r="13663" spans="1:10" x14ac:dyDescent="0.2">
      <c r="A13663">
        <v>35290148</v>
      </c>
      <c r="B13663">
        <v>568</v>
      </c>
      <c r="C13663">
        <v>5</v>
      </c>
      <c r="D13663">
        <v>5</v>
      </c>
      <c r="E13663">
        <v>5</v>
      </c>
      <c r="F13663">
        <v>2</v>
      </c>
      <c r="G13663">
        <v>1.7647637551492847</v>
      </c>
      <c r="H13663">
        <v>1.4820041668766746</v>
      </c>
      <c r="I13663">
        <v>1.3078017856923898</v>
      </c>
      <c r="J13663">
        <v>-0.53521255575605653</v>
      </c>
    </row>
    <row r="13664" spans="1:10" x14ac:dyDescent="0.2">
      <c r="A13664">
        <v>35290149</v>
      </c>
      <c r="B13664">
        <v>401</v>
      </c>
      <c r="C13664">
        <v>4</v>
      </c>
      <c r="D13664">
        <v>4</v>
      </c>
      <c r="E13664">
        <v>2</v>
      </c>
      <c r="F13664">
        <v>1</v>
      </c>
      <c r="G13664">
        <v>0.20768877728524515</v>
      </c>
      <c r="H13664">
        <v>0.3111292623110955</v>
      </c>
      <c r="I13664">
        <v>-0.46546212950673227</v>
      </c>
      <c r="J13664">
        <v>-1.2111379312669637</v>
      </c>
    </row>
    <row r="13665" spans="1:10" x14ac:dyDescent="0.2">
      <c r="A13665">
        <v>35290150</v>
      </c>
      <c r="B13665">
        <v>465</v>
      </c>
      <c r="C13665">
        <v>4</v>
      </c>
      <c r="D13665">
        <v>5</v>
      </c>
      <c r="E13665">
        <v>2</v>
      </c>
      <c r="F13665">
        <v>1</v>
      </c>
      <c r="G13665">
        <v>0.48484327301502739</v>
      </c>
      <c r="H13665">
        <v>1.4744468413131644</v>
      </c>
      <c r="I13665">
        <v>-0.55366157123178161</v>
      </c>
      <c r="J13665">
        <v>-1.3085466205576224</v>
      </c>
    </row>
    <row r="13666" spans="1:10" x14ac:dyDescent="0.2">
      <c r="A13666">
        <v>35290151</v>
      </c>
      <c r="B13666">
        <v>492</v>
      </c>
      <c r="C13666">
        <v>5</v>
      </c>
      <c r="D13666">
        <v>5</v>
      </c>
      <c r="E13666">
        <v>2</v>
      </c>
      <c r="F13666">
        <v>1</v>
      </c>
      <c r="G13666">
        <v>0.86762023193378512</v>
      </c>
      <c r="H13666">
        <v>2.3631873832505872</v>
      </c>
      <c r="I13666">
        <v>-0.47199023572708843</v>
      </c>
      <c r="J13666">
        <v>-1.294381849812489</v>
      </c>
    </row>
    <row r="13667" spans="1:10" x14ac:dyDescent="0.2">
      <c r="A13667">
        <v>35290152</v>
      </c>
      <c r="B13667">
        <v>381</v>
      </c>
      <c r="C13667">
        <v>5</v>
      </c>
      <c r="D13667">
        <v>5</v>
      </c>
      <c r="E13667">
        <v>2</v>
      </c>
      <c r="F13667">
        <v>2</v>
      </c>
      <c r="G13667">
        <v>1.0089544291719932</v>
      </c>
      <c r="H13667">
        <v>2.9594910373496583</v>
      </c>
      <c r="I13667">
        <v>-0.37922428050916912</v>
      </c>
      <c r="J13667">
        <v>-0.64931128762539081</v>
      </c>
    </row>
    <row r="13668" spans="1:10" x14ac:dyDescent="0.2">
      <c r="A13668">
        <v>35290153</v>
      </c>
      <c r="B13668">
        <v>482</v>
      </c>
      <c r="C13668">
        <v>5</v>
      </c>
      <c r="D13668">
        <v>5</v>
      </c>
      <c r="E13668">
        <v>3</v>
      </c>
      <c r="F13668">
        <v>2</v>
      </c>
      <c r="G13668">
        <v>1.9698576363461928</v>
      </c>
      <c r="H13668">
        <v>2.1235809050163392</v>
      </c>
      <c r="I13668">
        <v>-3.9459082138489261E-2</v>
      </c>
      <c r="J13668">
        <v>-0.6265467908271849</v>
      </c>
    </row>
    <row r="13669" spans="1:10" x14ac:dyDescent="0.2">
      <c r="A13669">
        <v>35290154</v>
      </c>
      <c r="B13669">
        <v>420</v>
      </c>
      <c r="C13669">
        <v>5</v>
      </c>
      <c r="D13669">
        <v>5</v>
      </c>
      <c r="E13669">
        <v>5</v>
      </c>
      <c r="F13669">
        <v>1</v>
      </c>
      <c r="G13669">
        <v>1.4753370831767705</v>
      </c>
      <c r="H13669">
        <v>2.7029898203462084</v>
      </c>
      <c r="I13669">
        <v>0.82154013208105769</v>
      </c>
      <c r="J13669">
        <v>-0.77425639404302438</v>
      </c>
    </row>
    <row r="13670" spans="1:10" x14ac:dyDescent="0.2">
      <c r="A13670">
        <v>35290155</v>
      </c>
      <c r="B13670">
        <v>504</v>
      </c>
      <c r="C13670">
        <v>5</v>
      </c>
      <c r="D13670">
        <v>5</v>
      </c>
      <c r="E13670">
        <v>3</v>
      </c>
      <c r="F13670">
        <v>1</v>
      </c>
      <c r="G13670">
        <v>0.90321395233187385</v>
      </c>
      <c r="H13670">
        <v>0.85563759578332443</v>
      </c>
      <c r="I13670">
        <v>-0.27034000252701446</v>
      </c>
      <c r="J13670">
        <v>-0.79385494573065352</v>
      </c>
    </row>
    <row r="13671" spans="1:10" x14ac:dyDescent="0.2">
      <c r="A13671">
        <v>35290156</v>
      </c>
      <c r="B13671">
        <v>487</v>
      </c>
      <c r="C13671">
        <v>5</v>
      </c>
      <c r="D13671">
        <v>5</v>
      </c>
      <c r="E13671">
        <v>1</v>
      </c>
      <c r="F13671">
        <v>1</v>
      </c>
      <c r="G13671">
        <v>2.6089506567010607</v>
      </c>
      <c r="H13671">
        <v>3.2244288019836151</v>
      </c>
      <c r="I13671">
        <v>-0.84834990586355552</v>
      </c>
      <c r="J13671">
        <v>-1.6417566198526237</v>
      </c>
    </row>
    <row r="13672" spans="1:10" x14ac:dyDescent="0.2">
      <c r="A13672">
        <v>35290157</v>
      </c>
      <c r="B13672">
        <v>861</v>
      </c>
      <c r="C13672">
        <v>5</v>
      </c>
      <c r="D13672">
        <v>5</v>
      </c>
      <c r="E13672">
        <v>5</v>
      </c>
      <c r="F13672">
        <v>3</v>
      </c>
      <c r="G13672">
        <v>2.6674801501531267</v>
      </c>
      <c r="H13672">
        <v>3.3353700336688314</v>
      </c>
      <c r="I13672">
        <v>1.0311105139707264</v>
      </c>
      <c r="J13672">
        <v>-0.2834798476219047</v>
      </c>
    </row>
    <row r="13673" spans="1:10" x14ac:dyDescent="0.2">
      <c r="A13673">
        <v>35290158</v>
      </c>
      <c r="B13673">
        <v>526</v>
      </c>
      <c r="C13673">
        <v>5</v>
      </c>
      <c r="D13673">
        <v>5</v>
      </c>
      <c r="E13673">
        <v>4</v>
      </c>
      <c r="F13673">
        <v>1</v>
      </c>
      <c r="G13673">
        <v>1.0024204301084492</v>
      </c>
      <c r="H13673">
        <v>3.4650458163555173</v>
      </c>
      <c r="I13673">
        <v>0.2068029714906911</v>
      </c>
      <c r="J13673">
        <v>-1.4449939588464995</v>
      </c>
    </row>
    <row r="13674" spans="1:10" x14ac:dyDescent="0.2">
      <c r="A13674">
        <v>35290159</v>
      </c>
      <c r="B13674">
        <v>531</v>
      </c>
      <c r="C13674">
        <v>5</v>
      </c>
      <c r="D13674">
        <v>5</v>
      </c>
      <c r="E13674">
        <v>2</v>
      </c>
      <c r="F13674">
        <v>1</v>
      </c>
      <c r="G13674">
        <v>1.1937535110272735</v>
      </c>
      <c r="H13674">
        <v>1.8829244994022303</v>
      </c>
      <c r="I13674">
        <v>-0.62324652283398518</v>
      </c>
      <c r="J13674">
        <v>-0.7464888704999445</v>
      </c>
    </row>
    <row r="13675" spans="1:10" x14ac:dyDescent="0.2">
      <c r="A13675">
        <v>35290164</v>
      </c>
      <c r="B13675">
        <v>480</v>
      </c>
      <c r="C13675">
        <v>4</v>
      </c>
      <c r="D13675">
        <v>4</v>
      </c>
      <c r="E13675">
        <v>4</v>
      </c>
      <c r="F13675">
        <v>1</v>
      </c>
      <c r="G13675">
        <v>0.11681998463462195</v>
      </c>
      <c r="H13675">
        <v>-4.071029240107886E-2</v>
      </c>
      <c r="I13675">
        <v>0.20882115170925963</v>
      </c>
      <c r="J13675">
        <v>-0.75275262987378855</v>
      </c>
    </row>
    <row r="13676" spans="1:10" x14ac:dyDescent="0.2">
      <c r="A13676">
        <v>35290165</v>
      </c>
      <c r="B13676">
        <v>568</v>
      </c>
      <c r="C13676">
        <v>3</v>
      </c>
      <c r="D13676">
        <v>1</v>
      </c>
      <c r="E13676">
        <v>5</v>
      </c>
      <c r="F13676">
        <v>1</v>
      </c>
      <c r="G13676">
        <v>-0.28931661476913151</v>
      </c>
      <c r="H13676">
        <v>-0.78172692515911102</v>
      </c>
      <c r="I13676">
        <v>1.1768124248525511</v>
      </c>
      <c r="J13676">
        <v>-0.7236936239756171</v>
      </c>
    </row>
    <row r="13677" spans="1:10" x14ac:dyDescent="0.2">
      <c r="A13677">
        <v>35290221</v>
      </c>
      <c r="B13677">
        <v>960</v>
      </c>
      <c r="C13677">
        <v>1</v>
      </c>
      <c r="D13677">
        <v>2</v>
      </c>
      <c r="E13677">
        <v>1</v>
      </c>
      <c r="F13677">
        <v>4</v>
      </c>
      <c r="G13677">
        <v>-0.76484621191701319</v>
      </c>
      <c r="H13677">
        <v>-0.64477050409698322</v>
      </c>
      <c r="I13677">
        <v>-0.89975378333088207</v>
      </c>
      <c r="J13677">
        <v>-2.8881907609875412E-2</v>
      </c>
    </row>
    <row r="13678" spans="1:10" x14ac:dyDescent="0.2">
      <c r="A13678">
        <v>35290223</v>
      </c>
      <c r="B13678">
        <v>987</v>
      </c>
      <c r="C13678">
        <v>2</v>
      </c>
      <c r="D13678">
        <v>2</v>
      </c>
      <c r="E13678">
        <v>1</v>
      </c>
      <c r="F13678">
        <v>3</v>
      </c>
      <c r="G13678">
        <v>-0.67285328906238018</v>
      </c>
      <c r="H13678">
        <v>-0.69454127438914326</v>
      </c>
      <c r="I13678">
        <v>-0.73872447285872389</v>
      </c>
      <c r="J13678">
        <v>-0.2165829530682393</v>
      </c>
    </row>
    <row r="13679" spans="1:10" x14ac:dyDescent="0.2">
      <c r="A13679">
        <v>35290224</v>
      </c>
      <c r="B13679">
        <v>500</v>
      </c>
      <c r="C13679">
        <v>2</v>
      </c>
      <c r="D13679">
        <v>1</v>
      </c>
      <c r="E13679">
        <v>4</v>
      </c>
      <c r="F13679">
        <v>1</v>
      </c>
      <c r="G13679">
        <v>-0.45965843591507721</v>
      </c>
      <c r="H13679">
        <v>-0.825414027257106</v>
      </c>
      <c r="I13679">
        <v>6.6013577291362341E-2</v>
      </c>
      <c r="J13679">
        <v>-0.75132729450444868</v>
      </c>
    </row>
    <row r="13680" spans="1:10" x14ac:dyDescent="0.2">
      <c r="A13680">
        <v>35290225</v>
      </c>
      <c r="B13680">
        <v>698</v>
      </c>
      <c r="C13680">
        <v>1</v>
      </c>
      <c r="D13680">
        <v>1</v>
      </c>
      <c r="E13680">
        <v>3</v>
      </c>
      <c r="F13680">
        <v>2</v>
      </c>
      <c r="G13680">
        <v>-0.82006741803342509</v>
      </c>
      <c r="H13680">
        <v>-0.84816573180322763</v>
      </c>
      <c r="I13680">
        <v>-6.3770939795230977E-2</v>
      </c>
      <c r="J13680">
        <v>-0.52545345557807233</v>
      </c>
    </row>
    <row r="13681" spans="1:10" x14ac:dyDescent="0.2">
      <c r="A13681">
        <v>35290226</v>
      </c>
      <c r="B13681">
        <v>586</v>
      </c>
      <c r="C13681">
        <v>1</v>
      </c>
      <c r="D13681">
        <v>1</v>
      </c>
      <c r="E13681">
        <v>4</v>
      </c>
      <c r="F13681">
        <v>2</v>
      </c>
      <c r="G13681">
        <v>-0.98959081113395064</v>
      </c>
      <c r="H13681">
        <v>-0.97717836205832154</v>
      </c>
      <c r="I13681">
        <v>0.19286194706921114</v>
      </c>
      <c r="J13681">
        <v>-0.44212913374247687</v>
      </c>
    </row>
    <row r="13682" spans="1:10" x14ac:dyDescent="0.2">
      <c r="A13682">
        <v>35290227</v>
      </c>
      <c r="B13682">
        <v>1094</v>
      </c>
      <c r="C13682">
        <v>2</v>
      </c>
      <c r="D13682">
        <v>1</v>
      </c>
      <c r="E13682">
        <v>3</v>
      </c>
      <c r="F13682">
        <v>1</v>
      </c>
      <c r="G13682">
        <v>-0.59302516996282117</v>
      </c>
      <c r="H13682">
        <v>-0.89800316290915583</v>
      </c>
      <c r="I13682">
        <v>3.3331902351813505E-2</v>
      </c>
      <c r="J13682">
        <v>-0.76040291778153934</v>
      </c>
    </row>
    <row r="13683" spans="1:10" x14ac:dyDescent="0.2">
      <c r="A13683">
        <v>35290228</v>
      </c>
      <c r="B13683">
        <v>496</v>
      </c>
      <c r="C13683">
        <v>2</v>
      </c>
      <c r="D13683">
        <v>1</v>
      </c>
      <c r="E13683">
        <v>3</v>
      </c>
      <c r="F13683">
        <v>3</v>
      </c>
      <c r="G13683">
        <v>-0.45828026403941058</v>
      </c>
      <c r="H13683">
        <v>-1.0650020009870538</v>
      </c>
      <c r="I13683">
        <v>-1.5456734933294851E-2</v>
      </c>
      <c r="J13683">
        <v>-0.37120168529404896</v>
      </c>
    </row>
    <row r="13684" spans="1:10" x14ac:dyDescent="0.2">
      <c r="A13684">
        <v>35290229</v>
      </c>
      <c r="B13684">
        <v>491</v>
      </c>
      <c r="C13684">
        <v>3</v>
      </c>
      <c r="D13684">
        <v>1</v>
      </c>
      <c r="E13684">
        <v>4</v>
      </c>
      <c r="F13684">
        <v>2</v>
      </c>
      <c r="G13684">
        <v>-0.20570049605161494</v>
      </c>
      <c r="H13684">
        <v>-0.91899883872542421</v>
      </c>
      <c r="I13684">
        <v>0.15252057700554167</v>
      </c>
      <c r="J13684">
        <v>-0.4519865436971191</v>
      </c>
    </row>
    <row r="13685" spans="1:10" x14ac:dyDescent="0.2">
      <c r="A13685">
        <v>35290230</v>
      </c>
      <c r="B13685">
        <v>696</v>
      </c>
      <c r="C13685">
        <v>3</v>
      </c>
      <c r="D13685">
        <v>1</v>
      </c>
      <c r="E13685">
        <v>4</v>
      </c>
      <c r="F13685">
        <v>2</v>
      </c>
      <c r="G13685">
        <v>-0.28655713246867659</v>
      </c>
      <c r="H13685">
        <v>-0.87960394804737208</v>
      </c>
      <c r="I13685">
        <v>4.3290859533826706E-2</v>
      </c>
      <c r="J13685">
        <v>-0.6469042419254436</v>
      </c>
    </row>
    <row r="13686" spans="1:10" x14ac:dyDescent="0.2">
      <c r="A13686">
        <v>35290231</v>
      </c>
      <c r="B13686">
        <v>575</v>
      </c>
      <c r="C13686">
        <v>1</v>
      </c>
      <c r="D13686">
        <v>2</v>
      </c>
      <c r="E13686">
        <v>4</v>
      </c>
      <c r="F13686">
        <v>1</v>
      </c>
      <c r="G13686">
        <v>-0.87928468077981337</v>
      </c>
      <c r="H13686">
        <v>-0.70831718182633974</v>
      </c>
      <c r="I13686">
        <v>0.32943779961542813</v>
      </c>
      <c r="J13686">
        <v>-0.72101528400665893</v>
      </c>
    </row>
    <row r="13687" spans="1:10" x14ac:dyDescent="0.2">
      <c r="A13687">
        <v>35290232</v>
      </c>
      <c r="B13687">
        <v>418</v>
      </c>
      <c r="C13687">
        <v>2</v>
      </c>
      <c r="D13687">
        <v>3</v>
      </c>
      <c r="E13687">
        <v>5</v>
      </c>
      <c r="F13687">
        <v>1</v>
      </c>
      <c r="G13687">
        <v>-0.55534286800232713</v>
      </c>
      <c r="H13687">
        <v>-0.31965327396806653</v>
      </c>
      <c r="I13687">
        <v>0.70461811088192317</v>
      </c>
      <c r="J13687">
        <v>-0.72318035741320508</v>
      </c>
    </row>
    <row r="13688" spans="1:10" x14ac:dyDescent="0.2">
      <c r="A13688">
        <v>35290233</v>
      </c>
      <c r="B13688">
        <v>373</v>
      </c>
      <c r="C13688">
        <v>2</v>
      </c>
      <c r="D13688">
        <v>4</v>
      </c>
      <c r="E13688">
        <v>4</v>
      </c>
      <c r="F13688">
        <v>1</v>
      </c>
      <c r="G13688">
        <v>-0.44829102067466503</v>
      </c>
      <c r="H13688">
        <v>0.16652892374720593</v>
      </c>
      <c r="I13688">
        <v>0.51514199305514485</v>
      </c>
      <c r="J13688">
        <v>-1.0903531829177884</v>
      </c>
    </row>
    <row r="13689" spans="1:10" x14ac:dyDescent="0.2">
      <c r="A13689">
        <v>35290234</v>
      </c>
      <c r="B13689">
        <v>426</v>
      </c>
      <c r="C13689">
        <v>2</v>
      </c>
      <c r="D13689">
        <v>2</v>
      </c>
      <c r="E13689">
        <v>4</v>
      </c>
      <c r="F13689">
        <v>1</v>
      </c>
      <c r="G13689">
        <v>-0.60827099302597221</v>
      </c>
      <c r="H13689">
        <v>-0.75943955803716401</v>
      </c>
      <c r="I13689">
        <v>0.13697029196346638</v>
      </c>
      <c r="J13689">
        <v>-1.2426077875555392</v>
      </c>
    </row>
    <row r="13690" spans="1:10" x14ac:dyDescent="0.2">
      <c r="A13690">
        <v>35290235</v>
      </c>
      <c r="B13690">
        <v>509</v>
      </c>
      <c r="C13690">
        <v>2</v>
      </c>
      <c r="D13690">
        <v>1</v>
      </c>
      <c r="E13690">
        <v>4</v>
      </c>
      <c r="F13690">
        <v>2</v>
      </c>
      <c r="G13690">
        <v>-0.56228285512705201</v>
      </c>
      <c r="H13690">
        <v>-1.0921124120769787</v>
      </c>
      <c r="I13690">
        <v>0.38487510637638855</v>
      </c>
      <c r="J13690">
        <v>-0.50850429335256564</v>
      </c>
    </row>
    <row r="13691" spans="1:10" x14ac:dyDescent="0.2">
      <c r="A13691">
        <v>35290236</v>
      </c>
      <c r="B13691">
        <v>817</v>
      </c>
      <c r="C13691">
        <v>3</v>
      </c>
      <c r="D13691">
        <v>1</v>
      </c>
      <c r="E13691">
        <v>2</v>
      </c>
      <c r="F13691">
        <v>1</v>
      </c>
      <c r="G13691">
        <v>-0.29209553239120667</v>
      </c>
      <c r="H13691">
        <v>-1.1096277718551191</v>
      </c>
      <c r="I13691">
        <v>-0.37022106134001631</v>
      </c>
      <c r="J13691">
        <v>-0.90584378928822029</v>
      </c>
    </row>
    <row r="13692" spans="1:10" x14ac:dyDescent="0.2">
      <c r="A13692">
        <v>35290237</v>
      </c>
      <c r="B13692">
        <v>681</v>
      </c>
      <c r="C13692">
        <v>2</v>
      </c>
      <c r="D13692">
        <v>3</v>
      </c>
      <c r="E13692">
        <v>4</v>
      </c>
      <c r="F13692">
        <v>2</v>
      </c>
      <c r="G13692">
        <v>-0.46570967320393764</v>
      </c>
      <c r="H13692">
        <v>-0.41325177615716707</v>
      </c>
      <c r="I13692">
        <v>0.45880563341817926</v>
      </c>
      <c r="J13692">
        <v>-0.48538286102384992</v>
      </c>
    </row>
    <row r="13693" spans="1:10" x14ac:dyDescent="0.2">
      <c r="A13693">
        <v>35290238</v>
      </c>
      <c r="B13693">
        <v>530</v>
      </c>
      <c r="C13693">
        <v>2</v>
      </c>
      <c r="D13693">
        <v>2</v>
      </c>
      <c r="E13693">
        <v>4</v>
      </c>
      <c r="F13693">
        <v>1</v>
      </c>
      <c r="G13693">
        <v>-0.47137655142751089</v>
      </c>
      <c r="H13693">
        <v>-0.46481051098395848</v>
      </c>
      <c r="I13693">
        <v>3.3538052885738766E-2</v>
      </c>
      <c r="J13693">
        <v>-1.1278864137838622</v>
      </c>
    </row>
    <row r="13694" spans="1:10" x14ac:dyDescent="0.2">
      <c r="A13694">
        <v>35290239</v>
      </c>
      <c r="B13694">
        <v>786</v>
      </c>
      <c r="C13694">
        <v>2</v>
      </c>
      <c r="D13694">
        <v>2</v>
      </c>
      <c r="E13694">
        <v>3</v>
      </c>
      <c r="F13694">
        <v>1</v>
      </c>
      <c r="G13694">
        <v>-0.62354284352586664</v>
      </c>
      <c r="H13694">
        <v>-0.52472224853626082</v>
      </c>
      <c r="I13694">
        <v>2.6793998140992072E-3</v>
      </c>
      <c r="J13694">
        <v>-0.77725703251209954</v>
      </c>
    </row>
    <row r="13695" spans="1:10" x14ac:dyDescent="0.2">
      <c r="A13695">
        <v>35290240</v>
      </c>
      <c r="B13695">
        <v>520</v>
      </c>
      <c r="C13695">
        <v>3</v>
      </c>
      <c r="D13695">
        <v>2</v>
      </c>
      <c r="E13695">
        <v>5</v>
      </c>
      <c r="F13695">
        <v>1</v>
      </c>
      <c r="G13695">
        <v>-0.24296811871061924</v>
      </c>
      <c r="H13695">
        <v>-0.57825679099828053</v>
      </c>
      <c r="I13695">
        <v>0.82632154556558779</v>
      </c>
      <c r="J13695">
        <v>-0.88710554375167916</v>
      </c>
    </row>
    <row r="13696" spans="1:10" x14ac:dyDescent="0.2">
      <c r="A13696">
        <v>35290241</v>
      </c>
      <c r="B13696">
        <v>423</v>
      </c>
      <c r="C13696">
        <v>2</v>
      </c>
      <c r="D13696">
        <v>4</v>
      </c>
      <c r="E13696">
        <v>3</v>
      </c>
      <c r="F13696">
        <v>1</v>
      </c>
      <c r="G13696">
        <v>-0.51047213445104633</v>
      </c>
      <c r="H13696">
        <v>8.8251113581441276E-2</v>
      </c>
      <c r="I13696">
        <v>-0.1769622017622299</v>
      </c>
      <c r="J13696">
        <v>-1.7490303863267762</v>
      </c>
    </row>
    <row r="13697" spans="1:10" x14ac:dyDescent="0.2">
      <c r="A13697">
        <v>35290242</v>
      </c>
      <c r="B13697">
        <v>456</v>
      </c>
      <c r="C13697">
        <v>2</v>
      </c>
      <c r="D13697">
        <v>2</v>
      </c>
      <c r="E13697">
        <v>4</v>
      </c>
      <c r="F13697">
        <v>1</v>
      </c>
      <c r="G13697">
        <v>-0.42590684782545585</v>
      </c>
      <c r="H13697">
        <v>-0.72458551152996653</v>
      </c>
      <c r="I13697">
        <v>0.13419919811043904</v>
      </c>
      <c r="J13697">
        <v>-0.93307053352183311</v>
      </c>
    </row>
    <row r="13698" spans="1:10" x14ac:dyDescent="0.2">
      <c r="A13698">
        <v>35290243</v>
      </c>
      <c r="B13698">
        <v>583</v>
      </c>
      <c r="C13698">
        <v>3</v>
      </c>
      <c r="D13698">
        <v>2</v>
      </c>
      <c r="E13698">
        <v>4</v>
      </c>
      <c r="F13698">
        <v>1</v>
      </c>
      <c r="G13698">
        <v>-0.27072377536742126</v>
      </c>
      <c r="H13698">
        <v>-0.67889973926814629</v>
      </c>
      <c r="I13698">
        <v>9.1133537358825623E-2</v>
      </c>
      <c r="J13698">
        <v>-0.94357696170571603</v>
      </c>
    </row>
    <row r="13699" spans="1:10" x14ac:dyDescent="0.2">
      <c r="A13699">
        <v>35290244</v>
      </c>
      <c r="B13699">
        <v>488</v>
      </c>
      <c r="C13699">
        <v>4</v>
      </c>
      <c r="D13699">
        <v>3</v>
      </c>
      <c r="E13699">
        <v>3</v>
      </c>
      <c r="F13699">
        <v>1</v>
      </c>
      <c r="G13699">
        <v>1.139589275270813E-2</v>
      </c>
      <c r="H13699">
        <v>-0.29257910124869912</v>
      </c>
      <c r="I13699">
        <v>-0.28365846548162504</v>
      </c>
      <c r="J13699">
        <v>-0.79435910332772686</v>
      </c>
    </row>
    <row r="13700" spans="1:10" x14ac:dyDescent="0.2">
      <c r="A13700">
        <v>35290245</v>
      </c>
      <c r="B13700">
        <v>414</v>
      </c>
      <c r="C13700">
        <v>4</v>
      </c>
      <c r="D13700">
        <v>5</v>
      </c>
      <c r="E13700">
        <v>4</v>
      </c>
      <c r="F13700">
        <v>2</v>
      </c>
      <c r="G13700">
        <v>0.52170438592301682</v>
      </c>
      <c r="H13700">
        <v>0.86435618304608097</v>
      </c>
      <c r="I13700">
        <v>0.51725547725100018</v>
      </c>
      <c r="J13700">
        <v>-0.47232718299308979</v>
      </c>
    </row>
    <row r="13701" spans="1:10" x14ac:dyDescent="0.2">
      <c r="A13701">
        <v>35290246</v>
      </c>
      <c r="B13701">
        <v>361</v>
      </c>
      <c r="C13701">
        <v>3</v>
      </c>
      <c r="D13701">
        <v>5</v>
      </c>
      <c r="E13701">
        <v>2</v>
      </c>
      <c r="F13701">
        <v>2</v>
      </c>
      <c r="G13701">
        <v>-0.26790002283128656</v>
      </c>
      <c r="H13701">
        <v>3.1530675580610668</v>
      </c>
      <c r="I13701">
        <v>-0.39319914313143345</v>
      </c>
      <c r="J13701">
        <v>-0.51228371554818508</v>
      </c>
    </row>
    <row r="13702" spans="1:10" x14ac:dyDescent="0.2">
      <c r="A13702">
        <v>35290247</v>
      </c>
      <c r="B13702">
        <v>500</v>
      </c>
      <c r="C13702">
        <v>5</v>
      </c>
      <c r="D13702">
        <v>5</v>
      </c>
      <c r="E13702">
        <v>2</v>
      </c>
      <c r="F13702">
        <v>2</v>
      </c>
      <c r="G13702">
        <v>1.4681523085684374</v>
      </c>
      <c r="H13702">
        <v>1.3253087624185325</v>
      </c>
      <c r="I13702">
        <v>-0.61830466562731301</v>
      </c>
      <c r="J13702">
        <v>-0.58009210438418113</v>
      </c>
    </row>
    <row r="13703" spans="1:10" x14ac:dyDescent="0.2">
      <c r="A13703">
        <v>35290248</v>
      </c>
      <c r="B13703">
        <v>420</v>
      </c>
      <c r="C13703">
        <v>3</v>
      </c>
      <c r="D13703">
        <v>4</v>
      </c>
      <c r="E13703">
        <v>3</v>
      </c>
      <c r="F13703">
        <v>1</v>
      </c>
      <c r="G13703">
        <v>-0.30639419220905662</v>
      </c>
      <c r="H13703">
        <v>0.31329356947588566</v>
      </c>
      <c r="I13703">
        <v>-9.6245011915884734E-2</v>
      </c>
      <c r="J13703">
        <v>-0.90359569815361418</v>
      </c>
    </row>
    <row r="13704" spans="1:10" x14ac:dyDescent="0.2">
      <c r="A13704">
        <v>35290249</v>
      </c>
      <c r="B13704">
        <v>454</v>
      </c>
      <c r="C13704">
        <v>3</v>
      </c>
      <c r="D13704">
        <v>5</v>
      </c>
      <c r="E13704">
        <v>2</v>
      </c>
      <c r="F13704">
        <v>1</v>
      </c>
      <c r="G13704">
        <v>-2.4226773201177776E-3</v>
      </c>
      <c r="H13704">
        <v>0.77030746860510213</v>
      </c>
      <c r="I13704">
        <v>-0.70947564391318885</v>
      </c>
      <c r="J13704">
        <v>-1.0803048228366199</v>
      </c>
    </row>
    <row r="13705" spans="1:10" x14ac:dyDescent="0.2">
      <c r="A13705">
        <v>35290250</v>
      </c>
      <c r="B13705">
        <v>417</v>
      </c>
      <c r="C13705">
        <v>4</v>
      </c>
      <c r="D13705">
        <v>5</v>
      </c>
      <c r="E13705">
        <v>3</v>
      </c>
      <c r="F13705">
        <v>1</v>
      </c>
      <c r="G13705">
        <v>0.39745202898343507</v>
      </c>
      <c r="H13705">
        <v>1.1033569448343288</v>
      </c>
      <c r="I13705">
        <v>-0.20252789677368233</v>
      </c>
      <c r="J13705">
        <v>-1.0199682442241871</v>
      </c>
    </row>
    <row r="13706" spans="1:10" x14ac:dyDescent="0.2">
      <c r="A13706">
        <v>35290251</v>
      </c>
      <c r="B13706">
        <v>436</v>
      </c>
      <c r="C13706">
        <v>4</v>
      </c>
      <c r="D13706">
        <v>4</v>
      </c>
      <c r="E13706">
        <v>2</v>
      </c>
      <c r="F13706">
        <v>1</v>
      </c>
      <c r="G13706">
        <v>3.5508894779076039E-2</v>
      </c>
      <c r="H13706">
        <v>0.45055358206674367</v>
      </c>
      <c r="I13706">
        <v>-0.50846144381793712</v>
      </c>
      <c r="J13706">
        <v>-0.87775377525941711</v>
      </c>
    </row>
    <row r="13707" spans="1:10" x14ac:dyDescent="0.2">
      <c r="A13707">
        <v>35290252</v>
      </c>
      <c r="B13707">
        <v>467</v>
      </c>
      <c r="C13707">
        <v>3</v>
      </c>
      <c r="D13707">
        <v>5</v>
      </c>
      <c r="E13707">
        <v>1</v>
      </c>
      <c r="F13707">
        <v>1</v>
      </c>
      <c r="G13707">
        <v>-0.15089802011160403</v>
      </c>
      <c r="H13707">
        <v>1.6861752010617792</v>
      </c>
      <c r="I13707">
        <v>-0.87087765820303398</v>
      </c>
      <c r="J13707">
        <v>-0.88206498967311853</v>
      </c>
    </row>
    <row r="13708" spans="1:10" x14ac:dyDescent="0.2">
      <c r="A13708">
        <v>35290253</v>
      </c>
      <c r="B13708">
        <v>469</v>
      </c>
      <c r="C13708">
        <v>3</v>
      </c>
      <c r="D13708">
        <v>5</v>
      </c>
      <c r="E13708">
        <v>2</v>
      </c>
      <c r="F13708">
        <v>2</v>
      </c>
      <c r="G13708">
        <v>-0.12491204363000721</v>
      </c>
      <c r="H13708">
        <v>0.65456020221837852</v>
      </c>
      <c r="I13708">
        <v>-0.48882097436519817</v>
      </c>
      <c r="J13708">
        <v>-0.64409754499776217</v>
      </c>
    </row>
    <row r="13709" spans="1:10" x14ac:dyDescent="0.2">
      <c r="A13709">
        <v>35290254</v>
      </c>
      <c r="B13709">
        <v>505</v>
      </c>
      <c r="C13709">
        <v>3</v>
      </c>
      <c r="D13709">
        <v>4</v>
      </c>
      <c r="E13709">
        <v>4</v>
      </c>
      <c r="F13709">
        <v>1</v>
      </c>
      <c r="G13709">
        <v>-0.23988046113907829</v>
      </c>
      <c r="H13709">
        <v>9.8502859301458995E-2</v>
      </c>
      <c r="I13709">
        <v>3.6137406809309269E-2</v>
      </c>
      <c r="J13709">
        <v>-0.78448368222610609</v>
      </c>
    </row>
    <row r="13710" spans="1:10" x14ac:dyDescent="0.2">
      <c r="A13710">
        <v>35290255</v>
      </c>
      <c r="B13710">
        <v>486</v>
      </c>
      <c r="C13710">
        <v>3</v>
      </c>
      <c r="D13710">
        <v>4</v>
      </c>
      <c r="E13710">
        <v>4</v>
      </c>
      <c r="F13710">
        <v>2</v>
      </c>
      <c r="G13710">
        <v>-2.626319794384907E-3</v>
      </c>
      <c r="H13710">
        <v>0.16612128187108793</v>
      </c>
      <c r="I13710">
        <v>0.34356398765118934</v>
      </c>
      <c r="J13710">
        <v>-0.68597840161770318</v>
      </c>
    </row>
    <row r="13711" spans="1:10" x14ac:dyDescent="0.2">
      <c r="A13711">
        <v>35290256</v>
      </c>
      <c r="B13711">
        <v>519</v>
      </c>
      <c r="C13711">
        <v>5</v>
      </c>
      <c r="D13711">
        <v>5</v>
      </c>
      <c r="E13711">
        <v>3</v>
      </c>
      <c r="F13711">
        <v>2</v>
      </c>
      <c r="G13711">
        <v>0.72816768686614952</v>
      </c>
      <c r="H13711">
        <v>3.9912928597959541</v>
      </c>
      <c r="I13711">
        <v>-6.810856842954921E-2</v>
      </c>
      <c r="J13711">
        <v>-0.67042152462645155</v>
      </c>
    </row>
    <row r="13712" spans="1:10" x14ac:dyDescent="0.2">
      <c r="A13712">
        <v>35290257</v>
      </c>
      <c r="B13712">
        <v>500</v>
      </c>
      <c r="C13712">
        <v>3</v>
      </c>
      <c r="D13712">
        <v>5</v>
      </c>
      <c r="E13712">
        <v>4</v>
      </c>
      <c r="F13712">
        <v>1</v>
      </c>
      <c r="G13712">
        <v>-1.7006541123312804E-2</v>
      </c>
      <c r="H13712">
        <v>1.6312673499638932</v>
      </c>
      <c r="I13712">
        <v>4.1503528313003364E-2</v>
      </c>
      <c r="J13712">
        <v>-0.92365443975750183</v>
      </c>
    </row>
    <row r="13713" spans="1:10" x14ac:dyDescent="0.2">
      <c r="A13713">
        <v>35290259</v>
      </c>
      <c r="B13713">
        <v>431</v>
      </c>
      <c r="C13713">
        <v>4</v>
      </c>
      <c r="D13713">
        <v>5</v>
      </c>
      <c r="E13713">
        <v>2</v>
      </c>
      <c r="F13713">
        <v>2</v>
      </c>
      <c r="G13713">
        <v>0.10992066596719527</v>
      </c>
      <c r="H13713">
        <v>0.95141023453843498</v>
      </c>
      <c r="I13713">
        <v>-0.43956994085197032</v>
      </c>
      <c r="J13713">
        <v>-0.42347420353239656</v>
      </c>
    </row>
    <row r="13714" spans="1:10" x14ac:dyDescent="0.2">
      <c r="A13714">
        <v>35290260</v>
      </c>
      <c r="B13714">
        <v>466</v>
      </c>
      <c r="C13714">
        <v>2</v>
      </c>
      <c r="D13714">
        <v>3</v>
      </c>
      <c r="E13714">
        <v>4</v>
      </c>
      <c r="F13714">
        <v>1</v>
      </c>
      <c r="G13714">
        <v>-0.45960673067864621</v>
      </c>
      <c r="H13714">
        <v>-0.16782542578331827</v>
      </c>
      <c r="I13714">
        <v>0.14629671439817887</v>
      </c>
      <c r="J13714">
        <v>-0.74804014482357695</v>
      </c>
    </row>
    <row r="13715" spans="1:10" x14ac:dyDescent="0.2">
      <c r="A13715">
        <v>35290261</v>
      </c>
      <c r="B13715">
        <v>470</v>
      </c>
      <c r="C13715">
        <v>1</v>
      </c>
      <c r="D13715">
        <v>3</v>
      </c>
      <c r="E13715">
        <v>3</v>
      </c>
      <c r="F13715">
        <v>1</v>
      </c>
      <c r="G13715">
        <v>-1.0423641559511143</v>
      </c>
      <c r="H13715">
        <v>-0.34351146468603233</v>
      </c>
      <c r="I13715">
        <v>-3.2554399483977967E-2</v>
      </c>
      <c r="J13715">
        <v>-0.73360808723840543</v>
      </c>
    </row>
    <row r="13716" spans="1:10" x14ac:dyDescent="0.2">
      <c r="A13716">
        <v>35290263</v>
      </c>
      <c r="B13716">
        <v>695</v>
      </c>
      <c r="C13716">
        <v>1</v>
      </c>
      <c r="D13716">
        <v>3</v>
      </c>
      <c r="E13716">
        <v>3</v>
      </c>
      <c r="F13716">
        <v>1</v>
      </c>
      <c r="G13716">
        <v>-0.80014696471340552</v>
      </c>
      <c r="H13716">
        <v>-0.33652800914730119</v>
      </c>
      <c r="I13716">
        <v>-0.2379139297403467</v>
      </c>
      <c r="J13716">
        <v>-1.3420886274289645</v>
      </c>
    </row>
    <row r="13717" spans="1:10" x14ac:dyDescent="0.2">
      <c r="A13717">
        <v>35290264</v>
      </c>
      <c r="B13717">
        <v>428</v>
      </c>
      <c r="C13717">
        <v>1</v>
      </c>
      <c r="D13717">
        <v>2</v>
      </c>
      <c r="E13717">
        <v>3</v>
      </c>
      <c r="F13717">
        <v>1</v>
      </c>
      <c r="G13717">
        <v>-0.82510460028776611</v>
      </c>
      <c r="H13717">
        <v>-0.57778582525075972</v>
      </c>
      <c r="I13717">
        <v>-1.8817210254877169E-2</v>
      </c>
      <c r="J13717">
        <v>-1.0543761644238709</v>
      </c>
    </row>
    <row r="13718" spans="1:10" x14ac:dyDescent="0.2">
      <c r="A13718">
        <v>35290265</v>
      </c>
      <c r="B13718">
        <v>485</v>
      </c>
      <c r="C13718">
        <v>2</v>
      </c>
      <c r="D13718">
        <v>2</v>
      </c>
      <c r="E13718">
        <v>3</v>
      </c>
      <c r="F13718">
        <v>1</v>
      </c>
      <c r="G13718">
        <v>-0.7284288522662371</v>
      </c>
      <c r="H13718">
        <v>-0.47118662816720791</v>
      </c>
      <c r="I13718">
        <v>3.2879652034976073E-2</v>
      </c>
      <c r="J13718">
        <v>-1.2301283995770895</v>
      </c>
    </row>
    <row r="13719" spans="1:10" x14ac:dyDescent="0.2">
      <c r="A13719">
        <v>35290268</v>
      </c>
      <c r="B13719">
        <v>626</v>
      </c>
      <c r="C13719">
        <v>1</v>
      </c>
      <c r="D13719">
        <v>3</v>
      </c>
      <c r="E13719">
        <v>2</v>
      </c>
      <c r="F13719">
        <v>1</v>
      </c>
      <c r="G13719">
        <v>-1.0076695097176342</v>
      </c>
      <c r="H13719">
        <v>-0.3180160759868671</v>
      </c>
      <c r="I13719">
        <v>-0.41244555844824204</v>
      </c>
      <c r="J13719">
        <v>-0.89222565895531503</v>
      </c>
    </row>
    <row r="13720" spans="1:10" x14ac:dyDescent="0.2">
      <c r="A13720">
        <v>35290269</v>
      </c>
      <c r="B13720">
        <v>526</v>
      </c>
      <c r="C13720">
        <v>3</v>
      </c>
      <c r="D13720">
        <v>1</v>
      </c>
      <c r="E13720">
        <v>5</v>
      </c>
      <c r="F13720">
        <v>1</v>
      </c>
      <c r="G13720">
        <v>-0.17271773940138369</v>
      </c>
      <c r="H13720">
        <v>-0.82499402430960111</v>
      </c>
      <c r="I13720">
        <v>0.80208159049495653</v>
      </c>
      <c r="J13720">
        <v>-1.5298651863147592</v>
      </c>
    </row>
    <row r="13721" spans="1:10" x14ac:dyDescent="0.2">
      <c r="A13721">
        <v>35290270</v>
      </c>
      <c r="B13721">
        <v>551</v>
      </c>
      <c r="C13721">
        <v>2</v>
      </c>
      <c r="D13721">
        <v>2</v>
      </c>
      <c r="E13721">
        <v>2</v>
      </c>
      <c r="F13721">
        <v>1</v>
      </c>
      <c r="G13721">
        <v>-0.67175905675300074</v>
      </c>
      <c r="H13721">
        <v>-0.44697448181250105</v>
      </c>
      <c r="I13721">
        <v>-0.34116855804548807</v>
      </c>
      <c r="J13721">
        <v>-1.1282870816833894</v>
      </c>
    </row>
    <row r="13722" spans="1:10" x14ac:dyDescent="0.2">
      <c r="A13722">
        <v>35290271</v>
      </c>
      <c r="B13722">
        <v>411</v>
      </c>
      <c r="C13722">
        <v>2</v>
      </c>
      <c r="D13722">
        <v>3</v>
      </c>
      <c r="E13722">
        <v>2</v>
      </c>
      <c r="F13722">
        <v>1</v>
      </c>
      <c r="G13722">
        <v>-0.73692171126080019</v>
      </c>
      <c r="H13722">
        <v>-8.2941394620614978E-2</v>
      </c>
      <c r="I13722">
        <v>-0.49636463396795061</v>
      </c>
      <c r="J13722">
        <v>-1.2210892147111145</v>
      </c>
    </row>
    <row r="13723" spans="1:10" x14ac:dyDescent="0.2">
      <c r="A13723">
        <v>35290272</v>
      </c>
      <c r="B13723">
        <v>475</v>
      </c>
      <c r="C13723">
        <v>1</v>
      </c>
      <c r="D13723">
        <v>3</v>
      </c>
      <c r="E13723">
        <v>3</v>
      </c>
      <c r="F13723">
        <v>1</v>
      </c>
      <c r="G13723">
        <v>-0.78353927394385492</v>
      </c>
      <c r="H13723">
        <v>-0.20251017493222062</v>
      </c>
      <c r="I13723">
        <v>-0.22971620724861055</v>
      </c>
      <c r="J13723">
        <v>-1.0767198281549835</v>
      </c>
    </row>
    <row r="13724" spans="1:10" x14ac:dyDescent="0.2">
      <c r="A13724">
        <v>35290273</v>
      </c>
      <c r="B13724">
        <v>446</v>
      </c>
      <c r="C13724">
        <v>1</v>
      </c>
      <c r="D13724">
        <v>2</v>
      </c>
      <c r="E13724">
        <v>3</v>
      </c>
      <c r="F13724">
        <v>1</v>
      </c>
      <c r="G13724">
        <v>-0.86120266238579313</v>
      </c>
      <c r="H13724">
        <v>-0.49674272221429339</v>
      </c>
      <c r="I13724">
        <v>-7.3689338644047794E-2</v>
      </c>
      <c r="J13724">
        <v>-0.83471062725788081</v>
      </c>
    </row>
    <row r="13725" spans="1:10" x14ac:dyDescent="0.2">
      <c r="A13725">
        <v>35290274</v>
      </c>
      <c r="B13725">
        <v>457</v>
      </c>
      <c r="C13725">
        <v>2</v>
      </c>
      <c r="D13725">
        <v>3</v>
      </c>
      <c r="E13725">
        <v>3</v>
      </c>
      <c r="F13725">
        <v>1</v>
      </c>
      <c r="G13725">
        <v>-0.59903840041915113</v>
      </c>
      <c r="H13725">
        <v>-0.20537198324302702</v>
      </c>
      <c r="I13725">
        <v>-0.13576261511736776</v>
      </c>
      <c r="J13725">
        <v>-1.2347269407380599</v>
      </c>
    </row>
    <row r="13726" spans="1:10" x14ac:dyDescent="0.2">
      <c r="A13726">
        <v>35290275</v>
      </c>
      <c r="B13726">
        <v>518</v>
      </c>
      <c r="C13726">
        <v>2</v>
      </c>
      <c r="D13726">
        <v>2</v>
      </c>
      <c r="E13726">
        <v>3</v>
      </c>
      <c r="F13726">
        <v>1</v>
      </c>
      <c r="G13726">
        <v>-0.51748151131170617</v>
      </c>
      <c r="H13726">
        <v>-0.6190688752034792</v>
      </c>
      <c r="I13726">
        <v>-5.8628607656703059E-2</v>
      </c>
      <c r="J13726">
        <v>-1.1373227415611888</v>
      </c>
    </row>
    <row r="13727" spans="1:10" x14ac:dyDescent="0.2">
      <c r="A13727">
        <v>35290276</v>
      </c>
      <c r="B13727">
        <v>536</v>
      </c>
      <c r="C13727">
        <v>4</v>
      </c>
      <c r="D13727">
        <v>2</v>
      </c>
      <c r="E13727">
        <v>4</v>
      </c>
      <c r="F13727">
        <v>1</v>
      </c>
      <c r="G13727">
        <v>0.23554186161416571</v>
      </c>
      <c r="H13727">
        <v>-0.64298438798571644</v>
      </c>
      <c r="I13727">
        <v>0.41628124205405426</v>
      </c>
      <c r="J13727">
        <v>-0.93185791261805995</v>
      </c>
    </row>
    <row r="13728" spans="1:10" x14ac:dyDescent="0.2">
      <c r="A13728">
        <v>35290277</v>
      </c>
      <c r="B13728">
        <v>535</v>
      </c>
      <c r="C13728">
        <v>3</v>
      </c>
      <c r="D13728">
        <v>2</v>
      </c>
      <c r="E13728">
        <v>3</v>
      </c>
      <c r="F13728">
        <v>1</v>
      </c>
      <c r="G13728">
        <v>-7.6069603805907049E-2</v>
      </c>
      <c r="H13728">
        <v>-0.61404406817280133</v>
      </c>
      <c r="I13728">
        <v>7.8392280088412092E-3</v>
      </c>
      <c r="J13728">
        <v>-0.93288006143832003</v>
      </c>
    </row>
    <row r="13729" spans="1:10" x14ac:dyDescent="0.2">
      <c r="A13729">
        <v>35290278</v>
      </c>
      <c r="B13729">
        <v>457</v>
      </c>
      <c r="C13729">
        <v>2</v>
      </c>
      <c r="D13729">
        <v>3</v>
      </c>
      <c r="E13729">
        <v>3</v>
      </c>
      <c r="F13729">
        <v>1</v>
      </c>
      <c r="G13729">
        <v>-0.57562998960235356</v>
      </c>
      <c r="H13729">
        <v>-0.11772480783070211</v>
      </c>
      <c r="I13729">
        <v>-0.30693253811523835</v>
      </c>
      <c r="J13729">
        <v>-1.349221649816434</v>
      </c>
    </row>
    <row r="13730" spans="1:10" x14ac:dyDescent="0.2">
      <c r="A13730">
        <v>35290279</v>
      </c>
      <c r="B13730">
        <v>646</v>
      </c>
      <c r="C13730">
        <v>2</v>
      </c>
      <c r="D13730">
        <v>1</v>
      </c>
      <c r="E13730">
        <v>3</v>
      </c>
      <c r="F13730">
        <v>2</v>
      </c>
      <c r="G13730">
        <v>-0.61156924578914162</v>
      </c>
      <c r="H13730">
        <v>-0.78504575300937907</v>
      </c>
      <c r="I13730">
        <v>-2.6235687361566777E-2</v>
      </c>
      <c r="J13730">
        <v>-0.7003381330503301</v>
      </c>
    </row>
    <row r="13731" spans="1:10" x14ac:dyDescent="0.2">
      <c r="A13731">
        <v>35290280</v>
      </c>
      <c r="B13731">
        <v>518</v>
      </c>
      <c r="C13731">
        <v>1</v>
      </c>
      <c r="D13731">
        <v>3</v>
      </c>
      <c r="E13731">
        <v>3</v>
      </c>
      <c r="F13731">
        <v>1</v>
      </c>
      <c r="G13731">
        <v>-0.83094313057293634</v>
      </c>
      <c r="H13731">
        <v>-0.40087387463638458</v>
      </c>
      <c r="I13731">
        <v>-0.13765229605132223</v>
      </c>
      <c r="J13731">
        <v>-1.2040758362940389</v>
      </c>
    </row>
    <row r="13732" spans="1:10" x14ac:dyDescent="0.2">
      <c r="A13732">
        <v>35290281</v>
      </c>
      <c r="B13732">
        <v>437</v>
      </c>
      <c r="C13732">
        <v>2</v>
      </c>
      <c r="D13732">
        <v>2</v>
      </c>
      <c r="E13732">
        <v>3</v>
      </c>
      <c r="F13732">
        <v>1</v>
      </c>
      <c r="G13732">
        <v>-0.67405082397957372</v>
      </c>
      <c r="H13732">
        <v>-0.50649111233041544</v>
      </c>
      <c r="I13732">
        <v>-0.293737194368343</v>
      </c>
      <c r="J13732">
        <v>-1.0463645396380197</v>
      </c>
    </row>
    <row r="13733" spans="1:10" x14ac:dyDescent="0.2">
      <c r="A13733">
        <v>35290282</v>
      </c>
      <c r="B13733">
        <v>577</v>
      </c>
      <c r="C13733">
        <v>1</v>
      </c>
      <c r="D13733">
        <v>2</v>
      </c>
      <c r="E13733">
        <v>3</v>
      </c>
      <c r="F13733">
        <v>1</v>
      </c>
      <c r="G13733">
        <v>-0.81026442237710128</v>
      </c>
      <c r="H13733">
        <v>-0.4854205544766278</v>
      </c>
      <c r="I13733">
        <v>-0.30950426964002681</v>
      </c>
      <c r="J13733">
        <v>-0.88203244367053479</v>
      </c>
    </row>
    <row r="13734" spans="1:10" x14ac:dyDescent="0.2">
      <c r="A13734">
        <v>35290283</v>
      </c>
      <c r="B13734">
        <v>580</v>
      </c>
      <c r="C13734">
        <v>3</v>
      </c>
      <c r="D13734">
        <v>1</v>
      </c>
      <c r="E13734">
        <v>2</v>
      </c>
      <c r="F13734">
        <v>1</v>
      </c>
      <c r="G13734">
        <v>-6.4468172465911577E-3</v>
      </c>
      <c r="H13734">
        <v>-0.90473101290289148</v>
      </c>
      <c r="I13734">
        <v>-0.36412778447111488</v>
      </c>
      <c r="J13734">
        <v>-0.86053123312191371</v>
      </c>
    </row>
    <row r="13735" spans="1:10" x14ac:dyDescent="0.2">
      <c r="A13735">
        <v>35290284</v>
      </c>
      <c r="B13735">
        <v>527</v>
      </c>
      <c r="C13735">
        <v>2</v>
      </c>
      <c r="D13735">
        <v>2</v>
      </c>
      <c r="E13735">
        <v>3</v>
      </c>
      <c r="F13735">
        <v>1</v>
      </c>
      <c r="G13735">
        <v>-0.63114178919828035</v>
      </c>
      <c r="H13735">
        <v>-0.52899400032202115</v>
      </c>
      <c r="I13735">
        <v>-0.28025414077012439</v>
      </c>
      <c r="J13735">
        <v>-1.1430384003526197</v>
      </c>
    </row>
    <row r="13736" spans="1:10" x14ac:dyDescent="0.2">
      <c r="A13736">
        <v>35290285</v>
      </c>
      <c r="B13736">
        <v>575</v>
      </c>
      <c r="C13736">
        <v>1</v>
      </c>
      <c r="D13736">
        <v>3</v>
      </c>
      <c r="E13736">
        <v>2</v>
      </c>
      <c r="F13736">
        <v>1</v>
      </c>
      <c r="G13736">
        <v>-0.873820978651765</v>
      </c>
      <c r="H13736">
        <v>-0.29078624742807146</v>
      </c>
      <c r="I13736">
        <v>-0.45407968213601235</v>
      </c>
      <c r="J13736">
        <v>-1.2927951943037781</v>
      </c>
    </row>
    <row r="13737" spans="1:10" x14ac:dyDescent="0.2">
      <c r="A13737">
        <v>35290286</v>
      </c>
      <c r="B13737">
        <v>1324</v>
      </c>
      <c r="C13737">
        <v>3</v>
      </c>
      <c r="D13737">
        <v>1</v>
      </c>
      <c r="E13737">
        <v>4</v>
      </c>
      <c r="F13737">
        <v>1</v>
      </c>
      <c r="G13737">
        <v>-0.2803188101904735</v>
      </c>
      <c r="H13737">
        <v>-0.80793740196262076</v>
      </c>
      <c r="I13737">
        <v>0.44287257366636962</v>
      </c>
      <c r="J13737">
        <v>-0.73280771320094473</v>
      </c>
    </row>
    <row r="13738" spans="1:10" x14ac:dyDescent="0.2">
      <c r="A13738">
        <v>35290287</v>
      </c>
      <c r="B13738">
        <v>727</v>
      </c>
      <c r="C13738">
        <v>4</v>
      </c>
      <c r="D13738">
        <v>3</v>
      </c>
      <c r="E13738">
        <v>2</v>
      </c>
      <c r="F13738">
        <v>2</v>
      </c>
      <c r="G13738">
        <v>0.19544717935933192</v>
      </c>
      <c r="H13738">
        <v>-0.18347854356627225</v>
      </c>
      <c r="I13738">
        <v>-0.35236566359008276</v>
      </c>
      <c r="J13738">
        <v>-0.5426669397545727</v>
      </c>
    </row>
    <row r="13739" spans="1:10" x14ac:dyDescent="0.2">
      <c r="A13739">
        <v>35290288</v>
      </c>
      <c r="B13739">
        <v>543</v>
      </c>
      <c r="C13739">
        <v>2</v>
      </c>
      <c r="D13739">
        <v>3</v>
      </c>
      <c r="E13739">
        <v>3</v>
      </c>
      <c r="F13739">
        <v>1</v>
      </c>
      <c r="G13739">
        <v>-0.45518328885063708</v>
      </c>
      <c r="H13739">
        <v>-0.26195575607620675</v>
      </c>
      <c r="I13739">
        <v>-0.11414598318392853</v>
      </c>
      <c r="J13739">
        <v>-0.83470621380679288</v>
      </c>
    </row>
    <row r="13740" spans="1:10" x14ac:dyDescent="0.2">
      <c r="A13740">
        <v>35290289</v>
      </c>
      <c r="B13740">
        <v>472</v>
      </c>
      <c r="C13740">
        <v>4</v>
      </c>
      <c r="D13740">
        <v>4</v>
      </c>
      <c r="E13740">
        <v>4</v>
      </c>
      <c r="F13740">
        <v>1</v>
      </c>
      <c r="G13740">
        <v>0.15202389708472813</v>
      </c>
      <c r="H13740">
        <v>0.10619186405931196</v>
      </c>
      <c r="I13740">
        <v>0.41536085552389657</v>
      </c>
      <c r="J13740">
        <v>-1.0341604324090712</v>
      </c>
    </row>
    <row r="13741" spans="1:10" x14ac:dyDescent="0.2">
      <c r="A13741">
        <v>35290290</v>
      </c>
      <c r="B13741">
        <v>464</v>
      </c>
      <c r="C13741">
        <v>5</v>
      </c>
      <c r="D13741">
        <v>5</v>
      </c>
      <c r="E13741">
        <v>1</v>
      </c>
      <c r="F13741">
        <v>1</v>
      </c>
      <c r="G13741">
        <v>0.67105375921069199</v>
      </c>
      <c r="H13741">
        <v>1.0079700487865888</v>
      </c>
      <c r="I13741">
        <v>-0.72603183171649688</v>
      </c>
      <c r="J13741">
        <v>-1.2966195418985806</v>
      </c>
    </row>
    <row r="13742" spans="1:10" x14ac:dyDescent="0.2">
      <c r="A13742">
        <v>35290291</v>
      </c>
      <c r="B13742">
        <v>571</v>
      </c>
      <c r="C13742">
        <v>4</v>
      </c>
      <c r="D13742">
        <v>3</v>
      </c>
      <c r="E13742">
        <v>2</v>
      </c>
      <c r="F13742">
        <v>1</v>
      </c>
      <c r="G13742">
        <v>0.10329887732758859</v>
      </c>
      <c r="H13742">
        <v>-0.31431351737249358</v>
      </c>
      <c r="I13742">
        <v>-0.31890449267734944</v>
      </c>
      <c r="J13742">
        <v>-1.1076700141492009</v>
      </c>
    </row>
    <row r="13743" spans="1:10" x14ac:dyDescent="0.2">
      <c r="A13743">
        <v>35290292</v>
      </c>
      <c r="B13743">
        <v>445</v>
      </c>
      <c r="C13743">
        <v>2</v>
      </c>
      <c r="D13743">
        <v>3</v>
      </c>
      <c r="E13743">
        <v>4</v>
      </c>
      <c r="F13743">
        <v>1</v>
      </c>
      <c r="G13743">
        <v>-0.43935529618597779</v>
      </c>
      <c r="H13743">
        <v>-0.26361063129335321</v>
      </c>
      <c r="I13743">
        <v>0.29287698580165933</v>
      </c>
      <c r="J13743">
        <v>-0.84980818569605332</v>
      </c>
    </row>
    <row r="13744" spans="1:10" x14ac:dyDescent="0.2">
      <c r="A13744">
        <v>35290293</v>
      </c>
      <c r="B13744">
        <v>463</v>
      </c>
      <c r="C13744">
        <v>2</v>
      </c>
      <c r="D13744">
        <v>1</v>
      </c>
      <c r="E13744">
        <v>3</v>
      </c>
      <c r="F13744">
        <v>2</v>
      </c>
      <c r="G13744">
        <v>-0.64420072612902113</v>
      </c>
      <c r="H13744">
        <v>-0.80258570359635373</v>
      </c>
      <c r="I13744">
        <v>-0.12375957071173138</v>
      </c>
      <c r="J13744">
        <v>-0.5265418506691808</v>
      </c>
    </row>
    <row r="13745" spans="1:10" x14ac:dyDescent="0.2">
      <c r="A13745">
        <v>35290294</v>
      </c>
      <c r="B13745">
        <v>471</v>
      </c>
      <c r="C13745">
        <v>3</v>
      </c>
      <c r="D13745">
        <v>3</v>
      </c>
      <c r="E13745">
        <v>2</v>
      </c>
      <c r="F13745">
        <v>1</v>
      </c>
      <c r="G13745">
        <v>-0.27044209317235429</v>
      </c>
      <c r="H13745">
        <v>-0.35971668770189252</v>
      </c>
      <c r="I13745">
        <v>-0.43458205706909148</v>
      </c>
      <c r="J13745">
        <v>-0.7264031492722367</v>
      </c>
    </row>
    <row r="13746" spans="1:10" x14ac:dyDescent="0.2">
      <c r="A13746">
        <v>35290295</v>
      </c>
      <c r="B13746">
        <v>434</v>
      </c>
      <c r="C13746">
        <v>3</v>
      </c>
      <c r="D13746">
        <v>3</v>
      </c>
      <c r="E13746">
        <v>3</v>
      </c>
      <c r="F13746">
        <v>1</v>
      </c>
      <c r="G13746">
        <v>-0.22530937043489108</v>
      </c>
      <c r="H13746">
        <v>-0.31594719940321597</v>
      </c>
      <c r="I13746">
        <v>-0.29670878031600623</v>
      </c>
      <c r="J13746">
        <v>-0.8090338054072248</v>
      </c>
    </row>
    <row r="13747" spans="1:10" x14ac:dyDescent="0.2">
      <c r="A13747">
        <v>35290296</v>
      </c>
      <c r="B13747">
        <v>463</v>
      </c>
      <c r="C13747">
        <v>2</v>
      </c>
      <c r="D13747">
        <v>2</v>
      </c>
      <c r="E13747">
        <v>3</v>
      </c>
      <c r="F13747">
        <v>1</v>
      </c>
      <c r="G13747">
        <v>-0.47514663382182837</v>
      </c>
      <c r="H13747">
        <v>-0.49753221774777884</v>
      </c>
      <c r="I13747">
        <v>-0.12756534915991072</v>
      </c>
      <c r="J13747">
        <v>-0.83966236406745565</v>
      </c>
    </row>
    <row r="13748" spans="1:10" x14ac:dyDescent="0.2">
      <c r="A13748">
        <v>35290297</v>
      </c>
      <c r="B13748">
        <v>461</v>
      </c>
      <c r="C13748">
        <v>3</v>
      </c>
      <c r="D13748">
        <v>1</v>
      </c>
      <c r="E13748">
        <v>2</v>
      </c>
      <c r="F13748">
        <v>1</v>
      </c>
      <c r="G13748">
        <v>-0.32067177380622924</v>
      </c>
      <c r="H13748">
        <v>-0.96086749072571187</v>
      </c>
      <c r="I13748">
        <v>-0.34010481968921896</v>
      </c>
      <c r="J13748">
        <v>-0.71972607534527588</v>
      </c>
    </row>
    <row r="13749" spans="1:10" x14ac:dyDescent="0.2">
      <c r="A13749">
        <v>35290298</v>
      </c>
      <c r="B13749">
        <v>578</v>
      </c>
      <c r="C13749">
        <v>2</v>
      </c>
      <c r="D13749">
        <v>2</v>
      </c>
      <c r="E13749">
        <v>2</v>
      </c>
      <c r="F13749">
        <v>2</v>
      </c>
      <c r="G13749">
        <v>-0.54101232518445919</v>
      </c>
      <c r="H13749">
        <v>-0.65849494432558542</v>
      </c>
      <c r="I13749">
        <v>-0.54900951970845013</v>
      </c>
      <c r="J13749">
        <v>-0.50985906368159006</v>
      </c>
    </row>
    <row r="13750" spans="1:10" x14ac:dyDescent="0.2">
      <c r="A13750">
        <v>35290299</v>
      </c>
      <c r="B13750">
        <v>462</v>
      </c>
      <c r="C13750">
        <v>2</v>
      </c>
      <c r="D13750">
        <v>1</v>
      </c>
      <c r="E13750">
        <v>2</v>
      </c>
      <c r="F13750">
        <v>3</v>
      </c>
      <c r="G13750">
        <v>-0.56324920836752346</v>
      </c>
      <c r="H13750">
        <v>-0.94767404709848102</v>
      </c>
      <c r="I13750">
        <v>-0.6853778446704426</v>
      </c>
      <c r="J13750">
        <v>-0.38312150547546969</v>
      </c>
    </row>
    <row r="13751" spans="1:10" x14ac:dyDescent="0.2">
      <c r="A13751">
        <v>35290300</v>
      </c>
      <c r="B13751">
        <v>450</v>
      </c>
      <c r="C13751">
        <v>4</v>
      </c>
      <c r="D13751">
        <v>3</v>
      </c>
      <c r="E13751">
        <v>5</v>
      </c>
      <c r="F13751">
        <v>2</v>
      </c>
      <c r="G13751">
        <v>0.30909186613457718</v>
      </c>
      <c r="H13751">
        <v>-0.33211303712170309</v>
      </c>
      <c r="I13751">
        <v>0.79207528875781219</v>
      </c>
      <c r="J13751">
        <v>-0.5626314363428242</v>
      </c>
    </row>
    <row r="13752" spans="1:10" x14ac:dyDescent="0.2">
      <c r="A13752">
        <v>35290301</v>
      </c>
      <c r="B13752">
        <v>437</v>
      </c>
      <c r="C13752">
        <v>5</v>
      </c>
      <c r="D13752">
        <v>4</v>
      </c>
      <c r="E13752">
        <v>5</v>
      </c>
      <c r="F13752">
        <v>1</v>
      </c>
      <c r="G13752">
        <v>1.0975957844422688</v>
      </c>
      <c r="H13752">
        <v>0.3731794360478809</v>
      </c>
      <c r="I13752">
        <v>6.5363762461224564</v>
      </c>
      <c r="J13752">
        <v>-0.81435648944742545</v>
      </c>
    </row>
    <row r="13753" spans="1:10" x14ac:dyDescent="0.2">
      <c r="A13753">
        <v>35290302</v>
      </c>
      <c r="B13753">
        <v>599</v>
      </c>
      <c r="C13753">
        <v>1</v>
      </c>
      <c r="D13753">
        <v>2</v>
      </c>
      <c r="E13753">
        <v>2</v>
      </c>
      <c r="F13753">
        <v>2</v>
      </c>
      <c r="G13753">
        <v>-0.89907857230519994</v>
      </c>
      <c r="H13753">
        <v>-0.60237806023201079</v>
      </c>
      <c r="I13753">
        <v>-0.6224874987319976</v>
      </c>
      <c r="J13753">
        <v>-0.41045811945792604</v>
      </c>
    </row>
    <row r="13754" spans="1:10" x14ac:dyDescent="0.2">
      <c r="A13754">
        <v>35290303</v>
      </c>
      <c r="B13754">
        <v>595</v>
      </c>
      <c r="C13754">
        <v>4</v>
      </c>
      <c r="D13754">
        <v>2</v>
      </c>
      <c r="E13754">
        <v>3</v>
      </c>
      <c r="F13754">
        <v>2</v>
      </c>
      <c r="G13754">
        <v>0.20586226698336713</v>
      </c>
      <c r="H13754">
        <v>-0.60089985071790997</v>
      </c>
      <c r="I13754">
        <v>-2.0235680039744679E-2</v>
      </c>
      <c r="J13754">
        <v>-0.4821492716707817</v>
      </c>
    </row>
    <row r="13755" spans="1:10" x14ac:dyDescent="0.2">
      <c r="A13755">
        <v>35290304</v>
      </c>
      <c r="B13755">
        <v>458</v>
      </c>
      <c r="C13755">
        <v>2</v>
      </c>
      <c r="D13755">
        <v>2</v>
      </c>
      <c r="E13755">
        <v>3</v>
      </c>
      <c r="F13755">
        <v>2</v>
      </c>
      <c r="G13755">
        <v>-0.7482890020779398</v>
      </c>
      <c r="H13755">
        <v>-0.68187980255945346</v>
      </c>
      <c r="I13755">
        <v>-3.9459874255497213E-2</v>
      </c>
      <c r="J13755">
        <v>-0.6992681978126889</v>
      </c>
    </row>
    <row r="13756" spans="1:10" x14ac:dyDescent="0.2">
      <c r="A13756">
        <v>35290305</v>
      </c>
      <c r="B13756">
        <v>497</v>
      </c>
      <c r="C13756">
        <v>5</v>
      </c>
      <c r="D13756">
        <v>5</v>
      </c>
      <c r="E13756">
        <v>1</v>
      </c>
      <c r="F13756">
        <v>1</v>
      </c>
      <c r="G13756">
        <v>1.2228365790674376</v>
      </c>
      <c r="H13756">
        <v>0.84435614853399377</v>
      </c>
      <c r="I13756">
        <v>-0.82575127773148993</v>
      </c>
      <c r="J13756">
        <v>-0.88362778109373852</v>
      </c>
    </row>
    <row r="13757" spans="1:10" x14ac:dyDescent="0.2">
      <c r="A13757">
        <v>35290306</v>
      </c>
      <c r="B13757">
        <v>551</v>
      </c>
      <c r="C13757">
        <v>3</v>
      </c>
      <c r="D13757">
        <v>1</v>
      </c>
      <c r="E13757">
        <v>4</v>
      </c>
      <c r="F13757">
        <v>2</v>
      </c>
      <c r="G13757">
        <v>-0.19584065261085104</v>
      </c>
      <c r="H13757">
        <v>-1.3593713565250241</v>
      </c>
      <c r="I13757">
        <v>0.16378539719303195</v>
      </c>
      <c r="J13757">
        <v>-0.68823644120164373</v>
      </c>
    </row>
    <row r="13758" spans="1:10" x14ac:dyDescent="0.2">
      <c r="A13758">
        <v>35290307</v>
      </c>
      <c r="B13758">
        <v>548</v>
      </c>
      <c r="C13758">
        <v>1</v>
      </c>
      <c r="D13758">
        <v>1</v>
      </c>
      <c r="E13758">
        <v>4</v>
      </c>
      <c r="F13758">
        <v>1</v>
      </c>
      <c r="G13758">
        <v>-0.80537901671104117</v>
      </c>
      <c r="H13758">
        <v>-0.83508251677719669</v>
      </c>
      <c r="I13758">
        <v>0.14636215593206983</v>
      </c>
      <c r="J13758">
        <v>-0.78509450252638402</v>
      </c>
    </row>
    <row r="13759" spans="1:10" x14ac:dyDescent="0.2">
      <c r="A13759">
        <v>35290308</v>
      </c>
      <c r="B13759">
        <v>491</v>
      </c>
      <c r="C13759">
        <v>3</v>
      </c>
      <c r="D13759">
        <v>1</v>
      </c>
      <c r="E13759">
        <v>5</v>
      </c>
      <c r="F13759">
        <v>1</v>
      </c>
      <c r="G13759">
        <v>-0.2813786437493539</v>
      </c>
      <c r="H13759">
        <v>-1.3425734011281725</v>
      </c>
      <c r="I13759">
        <v>0.78210807299882801</v>
      </c>
      <c r="J13759">
        <v>-0.71068442491390305</v>
      </c>
    </row>
    <row r="13760" spans="1:10" x14ac:dyDescent="0.2">
      <c r="A13760">
        <v>35290309</v>
      </c>
      <c r="B13760">
        <v>469</v>
      </c>
      <c r="C13760">
        <v>2</v>
      </c>
      <c r="D13760">
        <v>2</v>
      </c>
      <c r="E13760">
        <v>3</v>
      </c>
      <c r="F13760">
        <v>1</v>
      </c>
      <c r="G13760">
        <v>-0.43005030291877538</v>
      </c>
      <c r="H13760">
        <v>-0.72961844176813906</v>
      </c>
      <c r="I13760">
        <v>-1.0935695669240547E-2</v>
      </c>
      <c r="J13760">
        <v>-0.72497613596852661</v>
      </c>
    </row>
    <row r="13761" spans="1:10" x14ac:dyDescent="0.2">
      <c r="A13761">
        <v>35290310</v>
      </c>
      <c r="B13761">
        <v>633</v>
      </c>
      <c r="C13761">
        <v>1</v>
      </c>
      <c r="D13761">
        <v>1</v>
      </c>
      <c r="E13761">
        <v>2</v>
      </c>
      <c r="F13761">
        <v>3</v>
      </c>
      <c r="G13761">
        <v>-1.0717481380371647</v>
      </c>
      <c r="H13761">
        <v>-0.87982089997347368</v>
      </c>
      <c r="I13761">
        <v>-0.5337420914072295</v>
      </c>
      <c r="J13761">
        <v>-0.30198896700684075</v>
      </c>
    </row>
    <row r="13762" spans="1:10" x14ac:dyDescent="0.2">
      <c r="A13762">
        <v>35290311</v>
      </c>
      <c r="B13762">
        <v>1006</v>
      </c>
      <c r="C13762">
        <v>3</v>
      </c>
      <c r="D13762">
        <v>2</v>
      </c>
      <c r="E13762">
        <v>4</v>
      </c>
      <c r="F13762">
        <v>3</v>
      </c>
      <c r="G13762">
        <v>-0.16765798293112821</v>
      </c>
      <c r="H13762">
        <v>-0.66663889795966524</v>
      </c>
      <c r="I13762">
        <v>0.4064464052351428</v>
      </c>
      <c r="J13762">
        <v>-0.33287612160617092</v>
      </c>
    </row>
    <row r="13763" spans="1:10" x14ac:dyDescent="0.2">
      <c r="A13763">
        <v>35290313</v>
      </c>
      <c r="B13763">
        <v>262</v>
      </c>
      <c r="C13763">
        <v>1</v>
      </c>
      <c r="D13763">
        <v>1</v>
      </c>
      <c r="E13763">
        <v>3</v>
      </c>
      <c r="F13763">
        <v>2</v>
      </c>
      <c r="G13763">
        <v>-0.81528880550495919</v>
      </c>
      <c r="H13763">
        <v>-1.3012801939918728</v>
      </c>
      <c r="I13763">
        <v>-0.15237640027266053</v>
      </c>
      <c r="J13763">
        <v>-0.46295133742708272</v>
      </c>
    </row>
    <row r="13764" spans="1:10" x14ac:dyDescent="0.2">
      <c r="A13764">
        <v>35290314</v>
      </c>
      <c r="B13764">
        <v>309</v>
      </c>
      <c r="C13764">
        <v>3</v>
      </c>
      <c r="D13764">
        <v>2</v>
      </c>
      <c r="E13764">
        <v>2</v>
      </c>
      <c r="F13764">
        <v>1</v>
      </c>
      <c r="G13764">
        <v>-0.3093137050735294</v>
      </c>
      <c r="H13764">
        <v>-0.49610356441581471</v>
      </c>
      <c r="I13764">
        <v>-0.32816395777288987</v>
      </c>
      <c r="J13764">
        <v>-0.71855671292768508</v>
      </c>
    </row>
    <row r="13765" spans="1:10" x14ac:dyDescent="0.2">
      <c r="A13765">
        <v>35290316</v>
      </c>
      <c r="B13765">
        <v>1058</v>
      </c>
      <c r="C13765">
        <v>1</v>
      </c>
      <c r="D13765">
        <v>2</v>
      </c>
      <c r="E13765">
        <v>1</v>
      </c>
      <c r="F13765">
        <v>3</v>
      </c>
      <c r="G13765">
        <v>-0.76057982101963895</v>
      </c>
      <c r="H13765">
        <v>-0.69423455621131636</v>
      </c>
      <c r="I13765">
        <v>-0.90536109994629332</v>
      </c>
      <c r="J13765">
        <v>-0.19248456990072432</v>
      </c>
    </row>
    <row r="13766" spans="1:10" x14ac:dyDescent="0.2">
      <c r="A13766">
        <v>35290317</v>
      </c>
      <c r="B13766">
        <v>676</v>
      </c>
      <c r="C13766">
        <v>1</v>
      </c>
      <c r="D13766">
        <v>3</v>
      </c>
      <c r="E13766">
        <v>1</v>
      </c>
      <c r="F13766">
        <v>3</v>
      </c>
      <c r="G13766">
        <v>-0.78051653129109777</v>
      </c>
      <c r="H13766">
        <v>-0.33209791415514456</v>
      </c>
      <c r="I13766">
        <v>-0.96448207575809364</v>
      </c>
      <c r="J13766">
        <v>-0.11782965162332823</v>
      </c>
    </row>
    <row r="13767" spans="1:10" x14ac:dyDescent="0.2">
      <c r="A13767">
        <v>35290318</v>
      </c>
      <c r="B13767">
        <v>312</v>
      </c>
      <c r="C13767">
        <v>1</v>
      </c>
      <c r="D13767">
        <v>2</v>
      </c>
      <c r="E13767">
        <v>1</v>
      </c>
      <c r="F13767">
        <v>3</v>
      </c>
      <c r="G13767">
        <v>-1.077328364493312</v>
      </c>
      <c r="H13767">
        <v>-0.51752772227372668</v>
      </c>
      <c r="I13767">
        <v>-1.1579898912512436</v>
      </c>
      <c r="J13767">
        <v>-9.7509631723056545E-2</v>
      </c>
    </row>
    <row r="13768" spans="1:10" x14ac:dyDescent="0.2">
      <c r="A13768">
        <v>35290319</v>
      </c>
      <c r="B13768">
        <v>1700</v>
      </c>
      <c r="C13768">
        <v>1</v>
      </c>
      <c r="D13768">
        <v>4</v>
      </c>
      <c r="E13768">
        <v>1</v>
      </c>
      <c r="F13768">
        <v>4</v>
      </c>
      <c r="G13768">
        <v>-1.043786375411816</v>
      </c>
      <c r="H13768">
        <v>0.26598340513236052</v>
      </c>
      <c r="I13768">
        <v>-1.2131640565578139</v>
      </c>
      <c r="J13768">
        <v>0.69501586215702638</v>
      </c>
    </row>
    <row r="13769" spans="1:10" x14ac:dyDescent="0.2">
      <c r="A13769">
        <v>35290320</v>
      </c>
      <c r="B13769">
        <v>1943</v>
      </c>
      <c r="C13769">
        <v>1</v>
      </c>
      <c r="D13769">
        <v>3</v>
      </c>
      <c r="E13769">
        <v>1</v>
      </c>
      <c r="F13769">
        <v>4</v>
      </c>
      <c r="G13769">
        <v>-1.2202162270195611</v>
      </c>
      <c r="H13769">
        <v>-0.2285267449184385</v>
      </c>
      <c r="I13769">
        <v>-1.2231565582781911</v>
      </c>
      <c r="J13769">
        <v>0.3956723587638471</v>
      </c>
    </row>
    <row r="13770" spans="1:10" x14ac:dyDescent="0.2">
      <c r="A13770">
        <v>35290321</v>
      </c>
      <c r="B13770">
        <v>652</v>
      </c>
      <c r="C13770">
        <v>2</v>
      </c>
      <c r="D13770">
        <v>1</v>
      </c>
      <c r="E13770">
        <v>2</v>
      </c>
      <c r="F13770">
        <v>2</v>
      </c>
      <c r="G13770">
        <v>-0.6081984059015485</v>
      </c>
      <c r="H13770">
        <v>-1.2303539475058756</v>
      </c>
      <c r="I13770">
        <v>-0.320449867690763</v>
      </c>
      <c r="J13770">
        <v>-0.45941887696067318</v>
      </c>
    </row>
    <row r="13771" spans="1:10" x14ac:dyDescent="0.2">
      <c r="A13771">
        <v>35290322</v>
      </c>
      <c r="B13771">
        <v>1040</v>
      </c>
      <c r="C13771">
        <v>4</v>
      </c>
      <c r="D13771">
        <v>3</v>
      </c>
      <c r="E13771">
        <v>5</v>
      </c>
      <c r="F13771">
        <v>2</v>
      </c>
      <c r="G13771">
        <v>6.5637738257473821E-3</v>
      </c>
      <c r="H13771">
        <v>-0.26933740753611773</v>
      </c>
      <c r="I13771">
        <v>0.85460110985107385</v>
      </c>
      <c r="J13771">
        <v>-0.50674834176832606</v>
      </c>
    </row>
    <row r="13772" spans="1:10" x14ac:dyDescent="0.2">
      <c r="A13772">
        <v>35290323</v>
      </c>
      <c r="B13772">
        <v>388</v>
      </c>
      <c r="C13772">
        <v>3</v>
      </c>
      <c r="D13772">
        <v>2</v>
      </c>
      <c r="E13772">
        <v>2</v>
      </c>
      <c r="F13772">
        <v>2</v>
      </c>
      <c r="G13772">
        <v>-0.25184460118228191</v>
      </c>
      <c r="H13772">
        <v>-0.44676312012770536</v>
      </c>
      <c r="I13772">
        <v>-0.55818389014593106</v>
      </c>
      <c r="J13772">
        <v>-0.69990166212532989</v>
      </c>
    </row>
    <row r="13773" spans="1:10" x14ac:dyDescent="0.2">
      <c r="A13773">
        <v>35290324</v>
      </c>
      <c r="B13773">
        <v>396</v>
      </c>
      <c r="C13773">
        <v>5</v>
      </c>
      <c r="D13773">
        <v>5</v>
      </c>
      <c r="E13773">
        <v>2</v>
      </c>
      <c r="F13773">
        <v>1</v>
      </c>
      <c r="G13773">
        <v>0.96118323243520032</v>
      </c>
      <c r="H13773">
        <v>1.0298910113306303</v>
      </c>
      <c r="I13773">
        <v>-0.58333092310134504</v>
      </c>
      <c r="J13773">
        <v>-1.3771875815161385</v>
      </c>
    </row>
    <row r="13774" spans="1:10" x14ac:dyDescent="0.2">
      <c r="A13774">
        <v>35290325</v>
      </c>
      <c r="B13774">
        <v>1526</v>
      </c>
      <c r="C13774">
        <v>1</v>
      </c>
      <c r="D13774">
        <v>2</v>
      </c>
      <c r="E13774">
        <v>3</v>
      </c>
      <c r="F13774">
        <v>3</v>
      </c>
      <c r="G13774">
        <v>-0.87534411622931563</v>
      </c>
      <c r="H13774">
        <v>-0.60086759387237698</v>
      </c>
      <c r="I13774">
        <v>-0.23744189564759949</v>
      </c>
      <c r="J13774">
        <v>-8.0804941159552085E-2</v>
      </c>
    </row>
    <row r="13775" spans="1:10" x14ac:dyDescent="0.2">
      <c r="A13775">
        <v>35290326</v>
      </c>
      <c r="B13775">
        <v>464</v>
      </c>
      <c r="C13775">
        <v>1</v>
      </c>
      <c r="D13775">
        <v>5</v>
      </c>
      <c r="E13775">
        <v>1</v>
      </c>
      <c r="F13775">
        <v>3</v>
      </c>
      <c r="G13775">
        <v>-1.2828830734646446</v>
      </c>
      <c r="H13775">
        <v>2.9870914940218904</v>
      </c>
      <c r="I13775">
        <v>-0.72449226594764982</v>
      </c>
      <c r="J13775">
        <v>-0.34191658196564578</v>
      </c>
    </row>
    <row r="13776" spans="1:10" x14ac:dyDescent="0.2">
      <c r="A13776">
        <v>35290327</v>
      </c>
      <c r="B13776">
        <v>484</v>
      </c>
      <c r="C13776">
        <v>2</v>
      </c>
      <c r="D13776">
        <v>2</v>
      </c>
      <c r="E13776">
        <v>1</v>
      </c>
      <c r="F13776">
        <v>2</v>
      </c>
      <c r="G13776">
        <v>-0.6737099326303313</v>
      </c>
      <c r="H13776">
        <v>-0.50024993801517048</v>
      </c>
      <c r="I13776">
        <v>-1.1224811554997061</v>
      </c>
      <c r="J13776">
        <v>-0.54230127787296034</v>
      </c>
    </row>
    <row r="13777" spans="1:10" x14ac:dyDescent="0.2">
      <c r="A13777">
        <v>35300002</v>
      </c>
      <c r="B13777">
        <v>613</v>
      </c>
      <c r="C13777">
        <v>4</v>
      </c>
      <c r="D13777">
        <v>1</v>
      </c>
      <c r="E13777">
        <v>5</v>
      </c>
      <c r="F13777">
        <v>2</v>
      </c>
      <c r="G13777">
        <v>0.39451918215552018</v>
      </c>
      <c r="H13777">
        <v>-0.91458932450170316</v>
      </c>
      <c r="I13777">
        <v>1.1755592666054935</v>
      </c>
      <c r="J13777">
        <v>-0.44489171787530113</v>
      </c>
    </row>
    <row r="13778" spans="1:10" x14ac:dyDescent="0.2">
      <c r="A13778">
        <v>35300003</v>
      </c>
      <c r="B13778">
        <v>380</v>
      </c>
      <c r="C13778">
        <v>5</v>
      </c>
      <c r="D13778">
        <v>3</v>
      </c>
      <c r="E13778">
        <v>5</v>
      </c>
      <c r="F13778">
        <v>2</v>
      </c>
      <c r="G13778">
        <v>1.4399461687468678</v>
      </c>
      <c r="H13778">
        <v>-0.33747345603333101</v>
      </c>
      <c r="I13778">
        <v>0.71276985680829097</v>
      </c>
      <c r="J13778">
        <v>-0.44804111774968675</v>
      </c>
    </row>
    <row r="13779" spans="1:10" x14ac:dyDescent="0.2">
      <c r="A13779">
        <v>35300004</v>
      </c>
      <c r="B13779">
        <v>445</v>
      </c>
      <c r="C13779">
        <v>3</v>
      </c>
      <c r="D13779">
        <v>1</v>
      </c>
      <c r="E13779">
        <v>3</v>
      </c>
      <c r="F13779">
        <v>2</v>
      </c>
      <c r="G13779">
        <v>-0.3197625124134989</v>
      </c>
      <c r="H13779">
        <v>-1.0716375813529866</v>
      </c>
      <c r="I13779">
        <v>-9.260643326982898E-2</v>
      </c>
      <c r="J13779">
        <v>-0.42851479919151991</v>
      </c>
    </row>
    <row r="13780" spans="1:10" x14ac:dyDescent="0.2">
      <c r="A13780">
        <v>35300005</v>
      </c>
      <c r="B13780">
        <v>425</v>
      </c>
      <c r="C13780">
        <v>5</v>
      </c>
      <c r="D13780">
        <v>3</v>
      </c>
      <c r="E13780">
        <v>4</v>
      </c>
      <c r="F13780">
        <v>2</v>
      </c>
      <c r="G13780">
        <v>1.5797307641585294</v>
      </c>
      <c r="H13780">
        <v>-0.23542590643739444</v>
      </c>
      <c r="I13780">
        <v>0.35378329661634694</v>
      </c>
      <c r="J13780">
        <v>-0.52082372316778724</v>
      </c>
    </row>
    <row r="13781" spans="1:10" x14ac:dyDescent="0.2">
      <c r="A13781">
        <v>35300006</v>
      </c>
      <c r="B13781">
        <v>390</v>
      </c>
      <c r="C13781">
        <v>2</v>
      </c>
      <c r="D13781">
        <v>2</v>
      </c>
      <c r="E13781">
        <v>2</v>
      </c>
      <c r="F13781">
        <v>2</v>
      </c>
      <c r="G13781">
        <v>-0.50756326763398696</v>
      </c>
      <c r="H13781">
        <v>-0.66009040651020867</v>
      </c>
      <c r="I13781">
        <v>-0.57726031154807345</v>
      </c>
      <c r="J13781">
        <v>-0.64744733992644987</v>
      </c>
    </row>
    <row r="13782" spans="1:10" x14ac:dyDescent="0.2">
      <c r="A13782">
        <v>35300007</v>
      </c>
      <c r="B13782">
        <v>472</v>
      </c>
      <c r="C13782">
        <v>4</v>
      </c>
      <c r="D13782">
        <v>1</v>
      </c>
      <c r="E13782">
        <v>3</v>
      </c>
      <c r="F13782">
        <v>2</v>
      </c>
      <c r="G13782">
        <v>0.28090026289122372</v>
      </c>
      <c r="H13782">
        <v>-0.9996028557820007</v>
      </c>
      <c r="I13782">
        <v>-8.5630648988605729E-2</v>
      </c>
      <c r="J13782">
        <v>-0.64829547680091881</v>
      </c>
    </row>
    <row r="13783" spans="1:10" x14ac:dyDescent="0.2">
      <c r="A13783">
        <v>35300008</v>
      </c>
      <c r="B13783">
        <v>690</v>
      </c>
      <c r="C13783">
        <v>2</v>
      </c>
      <c r="D13783">
        <v>1</v>
      </c>
      <c r="E13783">
        <v>3</v>
      </c>
      <c r="F13783">
        <v>2</v>
      </c>
      <c r="G13783">
        <v>-0.45923403936616314</v>
      </c>
      <c r="H13783">
        <v>-0.90239740657201595</v>
      </c>
      <c r="I13783">
        <v>-0.23833029593805372</v>
      </c>
      <c r="J13783">
        <v>-0.42332904508409186</v>
      </c>
    </row>
    <row r="13784" spans="1:10" x14ac:dyDescent="0.2">
      <c r="A13784">
        <v>35300009</v>
      </c>
      <c r="B13784">
        <v>636</v>
      </c>
      <c r="C13784">
        <v>4</v>
      </c>
      <c r="D13784">
        <v>2</v>
      </c>
      <c r="E13784">
        <v>4</v>
      </c>
      <c r="F13784">
        <v>3</v>
      </c>
      <c r="G13784">
        <v>0.51036167493907669</v>
      </c>
      <c r="H13784">
        <v>-0.50916655135724898</v>
      </c>
      <c r="I13784">
        <v>0.24214154015000999</v>
      </c>
      <c r="J13784">
        <v>-0.35741272621271086</v>
      </c>
    </row>
    <row r="13785" spans="1:10" x14ac:dyDescent="0.2">
      <c r="A13785">
        <v>35300010</v>
      </c>
      <c r="B13785">
        <v>511</v>
      </c>
      <c r="C13785">
        <v>1</v>
      </c>
      <c r="D13785">
        <v>1</v>
      </c>
      <c r="E13785">
        <v>4</v>
      </c>
      <c r="F13785">
        <v>2</v>
      </c>
      <c r="G13785">
        <v>-0.87377001937520959</v>
      </c>
      <c r="H13785">
        <v>-1.1947347706502593</v>
      </c>
      <c r="I13785">
        <v>0.17283452845780406</v>
      </c>
      <c r="J13785">
        <v>-0.59196582269702358</v>
      </c>
    </row>
    <row r="13786" spans="1:10" x14ac:dyDescent="0.2">
      <c r="A13786">
        <v>35300011</v>
      </c>
      <c r="B13786">
        <v>522</v>
      </c>
      <c r="C13786">
        <v>2</v>
      </c>
      <c r="D13786">
        <v>1</v>
      </c>
      <c r="E13786">
        <v>3</v>
      </c>
      <c r="F13786">
        <v>2</v>
      </c>
      <c r="G13786">
        <v>-0.55883477437180074</v>
      </c>
      <c r="H13786">
        <v>-1.0674858030199532</v>
      </c>
      <c r="I13786">
        <v>-0.23133908905915032</v>
      </c>
      <c r="J13786">
        <v>-0.52345451468498849</v>
      </c>
    </row>
    <row r="13787" spans="1:10" x14ac:dyDescent="0.2">
      <c r="A13787">
        <v>35300012</v>
      </c>
      <c r="B13787">
        <v>436</v>
      </c>
      <c r="C13787">
        <v>4</v>
      </c>
      <c r="D13787">
        <v>1</v>
      </c>
      <c r="E13787">
        <v>3</v>
      </c>
      <c r="F13787">
        <v>2</v>
      </c>
      <c r="G13787">
        <v>5.7823692408851858E-2</v>
      </c>
      <c r="H13787">
        <v>-0.82578478629252328</v>
      </c>
      <c r="I13787">
        <v>-0.26543419378296373</v>
      </c>
      <c r="J13787">
        <v>-0.66793389557164584</v>
      </c>
    </row>
    <row r="13788" spans="1:10" x14ac:dyDescent="0.2">
      <c r="A13788">
        <v>35300013</v>
      </c>
      <c r="B13788">
        <v>457</v>
      </c>
      <c r="C13788">
        <v>2</v>
      </c>
      <c r="D13788">
        <v>1</v>
      </c>
      <c r="E13788">
        <v>4</v>
      </c>
      <c r="F13788">
        <v>2</v>
      </c>
      <c r="G13788">
        <v>-0.58026344357690318</v>
      </c>
      <c r="H13788">
        <v>-1.1660263302513898</v>
      </c>
      <c r="I13788">
        <v>4.9640140025037416E-2</v>
      </c>
      <c r="J13788">
        <v>-0.54262160845338259</v>
      </c>
    </row>
    <row r="13789" spans="1:10" x14ac:dyDescent="0.2">
      <c r="A13789">
        <v>35300027</v>
      </c>
      <c r="B13789">
        <v>752</v>
      </c>
      <c r="C13789">
        <v>3</v>
      </c>
      <c r="D13789">
        <v>1</v>
      </c>
      <c r="E13789">
        <v>4</v>
      </c>
      <c r="F13789">
        <v>3</v>
      </c>
      <c r="G13789">
        <v>-0.14699410720192851</v>
      </c>
      <c r="H13789">
        <v>-0.81800649810352832</v>
      </c>
      <c r="I13789">
        <v>0.31977078127661879</v>
      </c>
      <c r="J13789">
        <v>-0.24524693231820871</v>
      </c>
    </row>
    <row r="13790" spans="1:10" x14ac:dyDescent="0.2">
      <c r="A13790">
        <v>35300028</v>
      </c>
      <c r="B13790">
        <v>687</v>
      </c>
      <c r="C13790">
        <v>2</v>
      </c>
      <c r="D13790">
        <v>1</v>
      </c>
      <c r="E13790">
        <v>4</v>
      </c>
      <c r="F13790">
        <v>3</v>
      </c>
      <c r="G13790">
        <v>-0.40663058431817378</v>
      </c>
      <c r="H13790">
        <v>-1.341293893540586</v>
      </c>
      <c r="I13790">
        <v>0.34688459159344986</v>
      </c>
      <c r="J13790">
        <v>-7.7572477738318657E-2</v>
      </c>
    </row>
    <row r="13791" spans="1:10" x14ac:dyDescent="0.2">
      <c r="A13791">
        <v>35300029</v>
      </c>
      <c r="B13791">
        <v>329</v>
      </c>
      <c r="C13791">
        <v>2</v>
      </c>
      <c r="D13791">
        <v>1</v>
      </c>
      <c r="E13791">
        <v>5</v>
      </c>
      <c r="F13791">
        <v>4</v>
      </c>
      <c r="G13791">
        <v>-0.49122330835088862</v>
      </c>
      <c r="H13791">
        <v>-1.2479196674749329</v>
      </c>
      <c r="I13791">
        <v>0.68658162587611549</v>
      </c>
      <c r="J13791">
        <v>0.17671503223367507</v>
      </c>
    </row>
    <row r="13792" spans="1:10" x14ac:dyDescent="0.2">
      <c r="A13792">
        <v>35300030</v>
      </c>
      <c r="B13792">
        <v>550</v>
      </c>
      <c r="C13792">
        <v>1</v>
      </c>
      <c r="D13792">
        <v>1</v>
      </c>
      <c r="E13792">
        <v>2</v>
      </c>
      <c r="F13792">
        <v>4</v>
      </c>
      <c r="G13792">
        <v>-1.2634179539951571</v>
      </c>
      <c r="H13792">
        <v>-0.84367872044317338</v>
      </c>
      <c r="I13792">
        <v>-0.49547505695342547</v>
      </c>
      <c r="J13792">
        <v>0.51169117157321209</v>
      </c>
    </row>
    <row r="13793" spans="1:10" x14ac:dyDescent="0.2">
      <c r="A13793">
        <v>35300031</v>
      </c>
      <c r="B13793">
        <v>274</v>
      </c>
      <c r="C13793">
        <v>1</v>
      </c>
      <c r="D13793">
        <v>1</v>
      </c>
      <c r="E13793">
        <v>2</v>
      </c>
      <c r="F13793">
        <v>4</v>
      </c>
      <c r="G13793">
        <v>-0.92085002832210228</v>
      </c>
      <c r="H13793">
        <v>-1.414654176397421</v>
      </c>
      <c r="I13793">
        <v>-0.4983188494512461</v>
      </c>
      <c r="J13793">
        <v>8.110138642066167E-3</v>
      </c>
    </row>
    <row r="13794" spans="1:10" x14ac:dyDescent="0.2">
      <c r="A13794">
        <v>35300032</v>
      </c>
      <c r="B13794">
        <v>1421</v>
      </c>
      <c r="C13794">
        <v>2</v>
      </c>
      <c r="D13794">
        <v>1</v>
      </c>
      <c r="E13794">
        <v>3</v>
      </c>
      <c r="F13794">
        <v>4</v>
      </c>
      <c r="G13794">
        <v>-0.49469774415852374</v>
      </c>
      <c r="H13794">
        <v>-0.78085584677633046</v>
      </c>
      <c r="I13794">
        <v>-0.1559011211736451</v>
      </c>
      <c r="J13794">
        <v>9.1358782569675057E-2</v>
      </c>
    </row>
    <row r="13795" spans="1:10" x14ac:dyDescent="0.2">
      <c r="A13795">
        <v>35300033</v>
      </c>
      <c r="B13795">
        <v>276</v>
      </c>
      <c r="C13795">
        <v>1</v>
      </c>
      <c r="D13795">
        <v>1</v>
      </c>
      <c r="E13795">
        <v>3</v>
      </c>
      <c r="F13795">
        <v>4</v>
      </c>
      <c r="G13795">
        <v>-1.1294923985489702</v>
      </c>
      <c r="H13795">
        <v>-1.3281246530784201</v>
      </c>
      <c r="I13795">
        <v>1.7513815254178271E-2</v>
      </c>
      <c r="J13795">
        <v>-1.8487847046202655E-2</v>
      </c>
    </row>
    <row r="13796" spans="1:10" x14ac:dyDescent="0.2">
      <c r="A13796">
        <v>35300034</v>
      </c>
      <c r="B13796">
        <v>641</v>
      </c>
      <c r="C13796">
        <v>5</v>
      </c>
      <c r="D13796">
        <v>4</v>
      </c>
      <c r="E13796">
        <v>3</v>
      </c>
      <c r="F13796">
        <v>4</v>
      </c>
      <c r="G13796">
        <v>0.72831955266321824</v>
      </c>
      <c r="H13796">
        <v>0.56909849886338204</v>
      </c>
      <c r="I13796">
        <v>-0.22714505986236422</v>
      </c>
      <c r="J13796">
        <v>0.18233246090545849</v>
      </c>
    </row>
    <row r="13797" spans="1:10" x14ac:dyDescent="0.2">
      <c r="A13797">
        <v>35300035</v>
      </c>
      <c r="B13797">
        <v>1395</v>
      </c>
      <c r="C13797">
        <v>2</v>
      </c>
      <c r="D13797">
        <v>1</v>
      </c>
      <c r="E13797">
        <v>5</v>
      </c>
      <c r="F13797">
        <v>4</v>
      </c>
      <c r="G13797">
        <v>-0.62980991268252895</v>
      </c>
      <c r="H13797">
        <v>-0.9907366306875689</v>
      </c>
      <c r="I13797">
        <v>0.7566122352612239</v>
      </c>
      <c r="J13797">
        <v>-1.393265383729464E-2</v>
      </c>
    </row>
    <row r="13798" spans="1:10" x14ac:dyDescent="0.2">
      <c r="A13798">
        <v>35300036</v>
      </c>
      <c r="B13798">
        <v>523</v>
      </c>
      <c r="C13798">
        <v>2</v>
      </c>
      <c r="D13798">
        <v>1</v>
      </c>
      <c r="E13798">
        <v>4</v>
      </c>
      <c r="F13798">
        <v>4</v>
      </c>
      <c r="G13798">
        <v>-0.61350013993702301</v>
      </c>
      <c r="H13798">
        <v>-1.1478417364086253</v>
      </c>
      <c r="I13798">
        <v>0.47774914421200171</v>
      </c>
      <c r="J13798">
        <v>0.1092997430218326</v>
      </c>
    </row>
    <row r="13799" spans="1:10" x14ac:dyDescent="0.2">
      <c r="A13799">
        <v>35300037</v>
      </c>
      <c r="B13799">
        <v>366</v>
      </c>
      <c r="C13799">
        <v>5</v>
      </c>
      <c r="D13799">
        <v>2</v>
      </c>
      <c r="E13799">
        <v>5</v>
      </c>
      <c r="F13799">
        <v>4</v>
      </c>
      <c r="G13799">
        <v>0.79717875970157015</v>
      </c>
      <c r="H13799">
        <v>-0.44995720043351811</v>
      </c>
      <c r="I13799">
        <v>1.3863109932279118</v>
      </c>
      <c r="J13799">
        <v>0.46034011718338497</v>
      </c>
    </row>
    <row r="13800" spans="1:10" x14ac:dyDescent="0.2">
      <c r="A13800">
        <v>35300038</v>
      </c>
      <c r="B13800">
        <v>573</v>
      </c>
      <c r="C13800">
        <v>1</v>
      </c>
      <c r="D13800">
        <v>1</v>
      </c>
      <c r="E13800">
        <v>3</v>
      </c>
      <c r="F13800">
        <v>4</v>
      </c>
      <c r="G13800">
        <v>-0.83894923938298471</v>
      </c>
      <c r="H13800">
        <v>-1.1358997096163743</v>
      </c>
      <c r="I13800">
        <v>-2.4572238308368681E-2</v>
      </c>
      <c r="J13800">
        <v>0.13612267800898828</v>
      </c>
    </row>
    <row r="13801" spans="1:10" x14ac:dyDescent="0.2">
      <c r="A13801">
        <v>35300039</v>
      </c>
      <c r="B13801">
        <v>428</v>
      </c>
      <c r="C13801">
        <v>2</v>
      </c>
      <c r="D13801">
        <v>1</v>
      </c>
      <c r="E13801">
        <v>4</v>
      </c>
      <c r="F13801">
        <v>4</v>
      </c>
      <c r="G13801">
        <v>-0.50056030462717294</v>
      </c>
      <c r="H13801">
        <v>-1.0269541327206553</v>
      </c>
      <c r="I13801">
        <v>0.37553704314254599</v>
      </c>
      <c r="J13801">
        <v>4.9605670659105462E-2</v>
      </c>
    </row>
    <row r="13802" spans="1:10" x14ac:dyDescent="0.2">
      <c r="A13802">
        <v>35300040</v>
      </c>
      <c r="B13802">
        <v>481</v>
      </c>
      <c r="C13802">
        <v>3</v>
      </c>
      <c r="D13802">
        <v>5</v>
      </c>
      <c r="E13802">
        <v>1</v>
      </c>
      <c r="F13802">
        <v>5</v>
      </c>
      <c r="G13802">
        <v>-0.15047857498564593</v>
      </c>
      <c r="H13802">
        <v>1.2356875333839754</v>
      </c>
      <c r="I13802">
        <v>-0.73332377045768016</v>
      </c>
      <c r="J13802">
        <v>2.3300120146884624</v>
      </c>
    </row>
    <row r="13803" spans="1:10" x14ac:dyDescent="0.2">
      <c r="A13803">
        <v>35300041</v>
      </c>
      <c r="B13803">
        <v>439</v>
      </c>
      <c r="C13803">
        <v>4</v>
      </c>
      <c r="D13803">
        <v>1</v>
      </c>
      <c r="E13803">
        <v>5</v>
      </c>
      <c r="F13803">
        <v>2</v>
      </c>
      <c r="G13803">
        <v>2.4607521747963254E-2</v>
      </c>
      <c r="H13803">
        <v>-1.0303163792756533</v>
      </c>
      <c r="I13803">
        <v>0.55739381303866431</v>
      </c>
      <c r="J13803">
        <v>-0.4203959857544447</v>
      </c>
    </row>
    <row r="13804" spans="1:10" x14ac:dyDescent="0.2">
      <c r="A13804">
        <v>35300042</v>
      </c>
      <c r="B13804">
        <v>444</v>
      </c>
      <c r="C13804">
        <v>3</v>
      </c>
      <c r="D13804">
        <v>1</v>
      </c>
      <c r="E13804">
        <v>4</v>
      </c>
      <c r="F13804">
        <v>3</v>
      </c>
      <c r="G13804">
        <v>-7.6927886621479369E-2</v>
      </c>
      <c r="H13804">
        <v>-0.93770423497591104</v>
      </c>
      <c r="I13804">
        <v>0.22107659685854875</v>
      </c>
      <c r="J13804">
        <v>-7.098970942760921E-2</v>
      </c>
    </row>
    <row r="13805" spans="1:10" x14ac:dyDescent="0.2">
      <c r="A13805">
        <v>35300043</v>
      </c>
      <c r="B13805">
        <v>441</v>
      </c>
      <c r="C13805">
        <v>3</v>
      </c>
      <c r="D13805">
        <v>3</v>
      </c>
      <c r="E13805">
        <v>3</v>
      </c>
      <c r="F13805">
        <v>3</v>
      </c>
      <c r="G13805">
        <v>-4.8096221188310681E-2</v>
      </c>
      <c r="H13805">
        <v>-9.1183238617251597E-2</v>
      </c>
      <c r="I13805">
        <v>-0.10781288221234499</v>
      </c>
      <c r="J13805">
        <v>-0.35144358820186195</v>
      </c>
    </row>
    <row r="13806" spans="1:10" x14ac:dyDescent="0.2">
      <c r="A13806">
        <v>35300044</v>
      </c>
      <c r="B13806">
        <v>514</v>
      </c>
      <c r="C13806">
        <v>4</v>
      </c>
      <c r="D13806">
        <v>1</v>
      </c>
      <c r="E13806">
        <v>3</v>
      </c>
      <c r="F13806">
        <v>3</v>
      </c>
      <c r="G13806">
        <v>6.7976528212730092E-2</v>
      </c>
      <c r="H13806">
        <v>-1.1442806692191083</v>
      </c>
      <c r="I13806">
        <v>-0.13820435523309793</v>
      </c>
      <c r="J13806">
        <v>-0.1768903667850566</v>
      </c>
    </row>
    <row r="13807" spans="1:10" x14ac:dyDescent="0.2">
      <c r="A13807">
        <v>35300045</v>
      </c>
      <c r="B13807">
        <v>369</v>
      </c>
      <c r="C13807">
        <v>3</v>
      </c>
      <c r="D13807">
        <v>1</v>
      </c>
      <c r="E13807">
        <v>2</v>
      </c>
      <c r="F13807">
        <v>3</v>
      </c>
      <c r="G13807">
        <v>-0.33200121123537329</v>
      </c>
      <c r="H13807">
        <v>-1.3222238557631854</v>
      </c>
      <c r="I13807">
        <v>-0.42442482430634332</v>
      </c>
      <c r="J13807">
        <v>-0.25841443661785013</v>
      </c>
    </row>
    <row r="13808" spans="1:10" x14ac:dyDescent="0.2">
      <c r="A13808">
        <v>35300046</v>
      </c>
      <c r="B13808">
        <v>534</v>
      </c>
      <c r="C13808">
        <v>3</v>
      </c>
      <c r="D13808">
        <v>1</v>
      </c>
      <c r="E13808">
        <v>2</v>
      </c>
      <c r="F13808">
        <v>3</v>
      </c>
      <c r="G13808">
        <v>-0.12273603365907287</v>
      </c>
      <c r="H13808">
        <v>-0.87856752842813857</v>
      </c>
      <c r="I13808">
        <v>-0.70791011211881139</v>
      </c>
      <c r="J13808">
        <v>-0.19281164173762941</v>
      </c>
    </row>
    <row r="13809" spans="1:10" x14ac:dyDescent="0.2">
      <c r="A13809">
        <v>35300047</v>
      </c>
      <c r="B13809">
        <v>609</v>
      </c>
      <c r="C13809">
        <v>2</v>
      </c>
      <c r="D13809">
        <v>1</v>
      </c>
      <c r="E13809">
        <v>3</v>
      </c>
      <c r="F13809">
        <v>3</v>
      </c>
      <c r="G13809">
        <v>-0.51094066993136555</v>
      </c>
      <c r="H13809">
        <v>-1.2226545356991914</v>
      </c>
      <c r="I13809">
        <v>-0.28898867146024965</v>
      </c>
      <c r="J13809">
        <v>-0.2724705748381373</v>
      </c>
    </row>
    <row r="13810" spans="1:10" x14ac:dyDescent="0.2">
      <c r="A13810">
        <v>35300048</v>
      </c>
      <c r="B13810">
        <v>507</v>
      </c>
      <c r="C13810">
        <v>3</v>
      </c>
      <c r="D13810">
        <v>2</v>
      </c>
      <c r="E13810">
        <v>1</v>
      </c>
      <c r="F13810">
        <v>3</v>
      </c>
      <c r="G13810">
        <v>-0.3907719048483721</v>
      </c>
      <c r="H13810">
        <v>-0.69421185288410459</v>
      </c>
      <c r="I13810">
        <v>-1.2644391814671208</v>
      </c>
      <c r="J13810">
        <v>-0.1925464336093915</v>
      </c>
    </row>
    <row r="13811" spans="1:10" x14ac:dyDescent="0.2">
      <c r="A13811">
        <v>35300049</v>
      </c>
      <c r="B13811">
        <v>754</v>
      </c>
      <c r="C13811">
        <v>1</v>
      </c>
      <c r="D13811">
        <v>1</v>
      </c>
      <c r="E13811">
        <v>2</v>
      </c>
      <c r="F13811">
        <v>3</v>
      </c>
      <c r="G13811">
        <v>-0.807144428570998</v>
      </c>
      <c r="H13811">
        <v>-1.3094728504022175</v>
      </c>
      <c r="I13811">
        <v>-0.59547971342147932</v>
      </c>
      <c r="J13811">
        <v>-8.9926268035701806E-2</v>
      </c>
    </row>
    <row r="13812" spans="1:10" x14ac:dyDescent="0.2">
      <c r="A13812">
        <v>35300050</v>
      </c>
      <c r="B13812">
        <v>646</v>
      </c>
      <c r="C13812">
        <v>3</v>
      </c>
      <c r="D13812">
        <v>1</v>
      </c>
      <c r="E13812">
        <v>3</v>
      </c>
      <c r="F13812">
        <v>3</v>
      </c>
      <c r="G13812">
        <v>-0.30976150188487572</v>
      </c>
      <c r="H13812">
        <v>-1.4964664024003507</v>
      </c>
      <c r="I13812">
        <v>-3.7823654261153625E-2</v>
      </c>
      <c r="J13812">
        <v>-0.39847952783993901</v>
      </c>
    </row>
    <row r="13813" spans="1:10" x14ac:dyDescent="0.2">
      <c r="A13813">
        <v>35300051</v>
      </c>
      <c r="B13813">
        <v>544</v>
      </c>
      <c r="C13813">
        <v>2</v>
      </c>
      <c r="D13813">
        <v>1</v>
      </c>
      <c r="E13813">
        <v>2</v>
      </c>
      <c r="F13813">
        <v>3</v>
      </c>
      <c r="G13813">
        <v>-0.5904064742230164</v>
      </c>
      <c r="H13813">
        <v>-1.2753197730261139</v>
      </c>
      <c r="I13813">
        <v>-0.41540604633597278</v>
      </c>
      <c r="J13813">
        <v>-0.22689211001506787</v>
      </c>
    </row>
    <row r="13814" spans="1:10" x14ac:dyDescent="0.2">
      <c r="A13814">
        <v>35300052</v>
      </c>
      <c r="B13814">
        <v>832</v>
      </c>
      <c r="C13814">
        <v>2</v>
      </c>
      <c r="D13814">
        <v>1</v>
      </c>
      <c r="E13814">
        <v>2</v>
      </c>
      <c r="F13814">
        <v>4</v>
      </c>
      <c r="G13814">
        <v>-0.42733197550296365</v>
      </c>
      <c r="H13814">
        <v>-0.91168521541427094</v>
      </c>
      <c r="I13814">
        <v>-0.33737278007080507</v>
      </c>
      <c r="J13814">
        <v>4.8796225264800541E-3</v>
      </c>
    </row>
    <row r="13815" spans="1:10" x14ac:dyDescent="0.2">
      <c r="A13815">
        <v>35300053</v>
      </c>
      <c r="B13815">
        <v>435</v>
      </c>
      <c r="C13815">
        <v>4</v>
      </c>
      <c r="D13815">
        <v>2</v>
      </c>
      <c r="E13815">
        <v>1</v>
      </c>
      <c r="F13815">
        <v>4</v>
      </c>
      <c r="G13815">
        <v>0.24002982520805377</v>
      </c>
      <c r="H13815">
        <v>-0.43887432814921157</v>
      </c>
      <c r="I13815">
        <v>-1.3706061226409547</v>
      </c>
      <c r="J13815">
        <v>9.2879446581413949E-3</v>
      </c>
    </row>
    <row r="13816" spans="1:10" x14ac:dyDescent="0.2">
      <c r="A13816">
        <v>35300054</v>
      </c>
      <c r="B13816">
        <v>364</v>
      </c>
      <c r="C13816">
        <v>3</v>
      </c>
      <c r="D13816">
        <v>2</v>
      </c>
      <c r="E13816">
        <v>2</v>
      </c>
      <c r="F13816">
        <v>3</v>
      </c>
      <c r="G13816">
        <v>-2.5102518561735954E-2</v>
      </c>
      <c r="H13816">
        <v>-0.6255148844687024</v>
      </c>
      <c r="I13816">
        <v>-0.38202550418821446</v>
      </c>
      <c r="J13816">
        <v>-0.18832978183763718</v>
      </c>
    </row>
    <row r="13817" spans="1:10" x14ac:dyDescent="0.2">
      <c r="A13817">
        <v>35300055</v>
      </c>
      <c r="B13817">
        <v>444</v>
      </c>
      <c r="C13817">
        <v>5</v>
      </c>
      <c r="D13817">
        <v>5</v>
      </c>
      <c r="E13817">
        <v>1</v>
      </c>
      <c r="F13817">
        <v>5</v>
      </c>
      <c r="G13817">
        <v>2.326918913261923</v>
      </c>
      <c r="H13817">
        <v>0.93698341953276465</v>
      </c>
      <c r="I13817">
        <v>-1.3377818154847274</v>
      </c>
      <c r="J13817">
        <v>0.86086470442761887</v>
      </c>
    </row>
    <row r="13818" spans="1:10" x14ac:dyDescent="0.2">
      <c r="A13818">
        <v>35300056</v>
      </c>
      <c r="B13818">
        <v>590</v>
      </c>
      <c r="C13818">
        <v>5</v>
      </c>
      <c r="D13818">
        <v>2</v>
      </c>
      <c r="E13818">
        <v>2</v>
      </c>
      <c r="F13818">
        <v>4</v>
      </c>
      <c r="G13818">
        <v>0.88226808332713802</v>
      </c>
      <c r="H13818">
        <v>-0.64868205915030486</v>
      </c>
      <c r="I13818">
        <v>-0.34888030149878668</v>
      </c>
      <c r="J13818">
        <v>0.27505278802306427</v>
      </c>
    </row>
    <row r="13819" spans="1:10" x14ac:dyDescent="0.2">
      <c r="A13819">
        <v>35300057</v>
      </c>
      <c r="B13819">
        <v>414</v>
      </c>
      <c r="C13819">
        <v>3</v>
      </c>
      <c r="D13819">
        <v>1</v>
      </c>
      <c r="E13819">
        <v>4</v>
      </c>
      <c r="F13819">
        <v>3</v>
      </c>
      <c r="G13819">
        <v>-6.1312493837523324E-2</v>
      </c>
      <c r="H13819">
        <v>-0.96481493758193082</v>
      </c>
      <c r="I13819">
        <v>0.50751991842397448</v>
      </c>
      <c r="J13819">
        <v>-0.27601876537013181</v>
      </c>
    </row>
    <row r="13820" spans="1:10" x14ac:dyDescent="0.2">
      <c r="A13820">
        <v>35300058</v>
      </c>
      <c r="B13820">
        <v>696</v>
      </c>
      <c r="C13820">
        <v>4</v>
      </c>
      <c r="D13820">
        <v>5</v>
      </c>
      <c r="E13820">
        <v>1</v>
      </c>
      <c r="F13820">
        <v>5</v>
      </c>
      <c r="G13820">
        <v>0.56429459942592763</v>
      </c>
      <c r="H13820">
        <v>2.2446122600297107</v>
      </c>
      <c r="I13820">
        <v>-1.2429372076188292</v>
      </c>
      <c r="J13820">
        <v>1.0095106233766931</v>
      </c>
    </row>
    <row r="13821" spans="1:10" x14ac:dyDescent="0.2">
      <c r="A13821">
        <v>35300059</v>
      </c>
      <c r="B13821">
        <v>655</v>
      </c>
      <c r="C13821">
        <v>5</v>
      </c>
      <c r="D13821">
        <v>4</v>
      </c>
      <c r="E13821">
        <v>1</v>
      </c>
      <c r="F13821">
        <v>5</v>
      </c>
      <c r="G13821">
        <v>2.3230791774761368</v>
      </c>
      <c r="H13821">
        <v>0.57155002788917275</v>
      </c>
      <c r="I13821">
        <v>-1.5415921497430758</v>
      </c>
      <c r="J13821">
        <v>2.0730424199831714</v>
      </c>
    </row>
    <row r="13822" spans="1:10" x14ac:dyDescent="0.2">
      <c r="A13822">
        <v>35300060</v>
      </c>
      <c r="B13822">
        <v>560</v>
      </c>
      <c r="C13822">
        <v>5</v>
      </c>
      <c r="D13822">
        <v>5</v>
      </c>
      <c r="E13822">
        <v>1</v>
      </c>
      <c r="F13822">
        <v>5</v>
      </c>
      <c r="G13822">
        <v>0.79122597072465706</v>
      </c>
      <c r="H13822">
        <v>1.9938978973127437</v>
      </c>
      <c r="I13822">
        <v>-1.323107951248145</v>
      </c>
      <c r="J13822">
        <v>1.6448132190124025</v>
      </c>
    </row>
    <row r="13823" spans="1:10" x14ac:dyDescent="0.2">
      <c r="A13823">
        <v>35300061</v>
      </c>
      <c r="B13823">
        <v>415</v>
      </c>
      <c r="C13823">
        <v>4</v>
      </c>
      <c r="D13823">
        <v>2</v>
      </c>
      <c r="E13823">
        <v>5</v>
      </c>
      <c r="F13823">
        <v>4</v>
      </c>
      <c r="G13823">
        <v>1.2332230697434679E-2</v>
      </c>
      <c r="H13823">
        <v>-0.62974970840671596</v>
      </c>
      <c r="I13823">
        <v>0.6855629581267989</v>
      </c>
      <c r="J13823">
        <v>0.10060666648703794</v>
      </c>
    </row>
    <row r="13824" spans="1:10" x14ac:dyDescent="0.2">
      <c r="A13824">
        <v>35300062</v>
      </c>
      <c r="B13824">
        <v>464</v>
      </c>
      <c r="C13824">
        <v>5</v>
      </c>
      <c r="D13824">
        <v>4</v>
      </c>
      <c r="E13824">
        <v>1</v>
      </c>
      <c r="F13824">
        <v>4</v>
      </c>
      <c r="G13824">
        <v>1.3167084574994139</v>
      </c>
      <c r="H13824">
        <v>0.14650689774843878</v>
      </c>
      <c r="I13824">
        <v>-0.8187811774083269</v>
      </c>
      <c r="J13824">
        <v>0.59079482509772951</v>
      </c>
    </row>
    <row r="13825" spans="1:10" x14ac:dyDescent="0.2">
      <c r="A13825">
        <v>35300063</v>
      </c>
      <c r="B13825">
        <v>511</v>
      </c>
      <c r="C13825">
        <v>5</v>
      </c>
      <c r="D13825">
        <v>5</v>
      </c>
      <c r="E13825">
        <v>1</v>
      </c>
      <c r="F13825">
        <v>5</v>
      </c>
      <c r="G13825">
        <v>1.6330990658181159</v>
      </c>
      <c r="H13825">
        <v>1.0025339045841482</v>
      </c>
      <c r="I13825">
        <v>-0.7896866303140111</v>
      </c>
      <c r="J13825">
        <v>1.1231525423021751</v>
      </c>
    </row>
    <row r="13826" spans="1:10" x14ac:dyDescent="0.2">
      <c r="A13826">
        <v>35300064</v>
      </c>
      <c r="B13826">
        <v>417</v>
      </c>
      <c r="C13826">
        <v>5</v>
      </c>
      <c r="D13826">
        <v>5</v>
      </c>
      <c r="E13826">
        <v>1</v>
      </c>
      <c r="F13826">
        <v>5</v>
      </c>
      <c r="G13826">
        <v>1.4154838598805943</v>
      </c>
      <c r="H13826">
        <v>1.5225238447003844</v>
      </c>
      <c r="I13826">
        <v>-1.1659010549504769</v>
      </c>
      <c r="J13826">
        <v>1.7993021175026889</v>
      </c>
    </row>
    <row r="13827" spans="1:10" x14ac:dyDescent="0.2">
      <c r="A13827">
        <v>35300065</v>
      </c>
      <c r="B13827">
        <v>430</v>
      </c>
      <c r="C13827">
        <v>5</v>
      </c>
      <c r="D13827">
        <v>5</v>
      </c>
      <c r="E13827">
        <v>4</v>
      </c>
      <c r="F13827">
        <v>5</v>
      </c>
      <c r="G13827">
        <v>1.6639464655023812</v>
      </c>
      <c r="H13827">
        <v>1.8238032729168587</v>
      </c>
      <c r="I13827">
        <v>0.46325455758357192</v>
      </c>
      <c r="J13827">
        <v>1.515779392137572</v>
      </c>
    </row>
    <row r="13828" spans="1:10" x14ac:dyDescent="0.2">
      <c r="A13828">
        <v>35300066</v>
      </c>
      <c r="B13828">
        <v>293</v>
      </c>
      <c r="C13828">
        <v>5</v>
      </c>
      <c r="D13828">
        <v>5</v>
      </c>
      <c r="E13828">
        <v>1</v>
      </c>
      <c r="F13828">
        <v>4</v>
      </c>
      <c r="G13828">
        <v>2.2509929628500656</v>
      </c>
      <c r="H13828">
        <v>1.7885184427813043</v>
      </c>
      <c r="I13828">
        <v>-0.94000996471977372</v>
      </c>
      <c r="J13828">
        <v>0.26073663222127996</v>
      </c>
    </row>
    <row r="13829" spans="1:10" x14ac:dyDescent="0.2">
      <c r="A13829">
        <v>35300070</v>
      </c>
      <c r="B13829">
        <v>260</v>
      </c>
      <c r="C13829">
        <v>5</v>
      </c>
      <c r="D13829">
        <v>4</v>
      </c>
      <c r="E13829">
        <v>3</v>
      </c>
      <c r="F13829">
        <v>4</v>
      </c>
      <c r="G13829">
        <v>2.810538086506515</v>
      </c>
      <c r="H13829">
        <v>0.44466774196968528</v>
      </c>
      <c r="I13829">
        <v>-0.11431784615434987</v>
      </c>
      <c r="J13829">
        <v>0.16822924148340676</v>
      </c>
    </row>
    <row r="13830" spans="1:10" x14ac:dyDescent="0.2">
      <c r="A13830">
        <v>35300071</v>
      </c>
      <c r="B13830">
        <v>331</v>
      </c>
      <c r="C13830">
        <v>5</v>
      </c>
      <c r="D13830">
        <v>5</v>
      </c>
      <c r="E13830">
        <v>5</v>
      </c>
      <c r="F13830">
        <v>3</v>
      </c>
      <c r="G13830">
        <v>1.4189599052208572</v>
      </c>
      <c r="H13830">
        <v>0.67693805957867559</v>
      </c>
      <c r="I13830">
        <v>0.6086166274168161</v>
      </c>
      <c r="J13830">
        <v>-0.29249799190320425</v>
      </c>
    </row>
    <row r="13831" spans="1:10" x14ac:dyDescent="0.2">
      <c r="A13831">
        <v>35300072</v>
      </c>
      <c r="B13831">
        <v>478</v>
      </c>
      <c r="C13831">
        <v>5</v>
      </c>
      <c r="D13831">
        <v>5</v>
      </c>
      <c r="E13831">
        <v>5</v>
      </c>
      <c r="F13831">
        <v>1</v>
      </c>
      <c r="G13831">
        <v>1.0549447460703654</v>
      </c>
      <c r="H13831">
        <v>0.94007312930857878</v>
      </c>
      <c r="I13831">
        <v>1.8182394313151453</v>
      </c>
      <c r="J13831">
        <v>-1.0344486115821148</v>
      </c>
    </row>
    <row r="13832" spans="1:10" x14ac:dyDescent="0.2">
      <c r="A13832">
        <v>35300073</v>
      </c>
      <c r="B13832">
        <v>494</v>
      </c>
      <c r="C13832">
        <v>5</v>
      </c>
      <c r="D13832">
        <v>3</v>
      </c>
      <c r="E13832">
        <v>5</v>
      </c>
      <c r="F13832">
        <v>5</v>
      </c>
      <c r="G13832">
        <v>2.3591737813081202</v>
      </c>
      <c r="H13832">
        <v>-0.20301443205926906</v>
      </c>
      <c r="I13832">
        <v>0.80337691288608803</v>
      </c>
      <c r="J13832">
        <v>0.74868514236492545</v>
      </c>
    </row>
    <row r="13833" spans="1:10" x14ac:dyDescent="0.2">
      <c r="A13833">
        <v>35300074</v>
      </c>
      <c r="B13833">
        <v>503</v>
      </c>
      <c r="C13833">
        <v>5</v>
      </c>
      <c r="D13833">
        <v>5</v>
      </c>
      <c r="E13833">
        <v>4</v>
      </c>
      <c r="F13833">
        <v>4</v>
      </c>
      <c r="G13833">
        <v>1.9224157384283473</v>
      </c>
      <c r="H13833">
        <v>0.97122731504083948</v>
      </c>
      <c r="I13833">
        <v>0.31968819724260433</v>
      </c>
      <c r="J13833">
        <v>0.12530384330427741</v>
      </c>
    </row>
    <row r="13834" spans="1:10" x14ac:dyDescent="0.2">
      <c r="A13834">
        <v>35300075</v>
      </c>
      <c r="B13834">
        <v>441</v>
      </c>
      <c r="C13834">
        <v>4</v>
      </c>
      <c r="D13834">
        <v>1</v>
      </c>
      <c r="E13834">
        <v>5</v>
      </c>
      <c r="F13834">
        <v>2</v>
      </c>
      <c r="G13834">
        <v>0.62681322630215175</v>
      </c>
      <c r="H13834">
        <v>-1.1554795192001481</v>
      </c>
      <c r="I13834">
        <v>0.55894104524688948</v>
      </c>
      <c r="J13834">
        <v>-0.59445164102173487</v>
      </c>
    </row>
    <row r="13835" spans="1:10" x14ac:dyDescent="0.2">
      <c r="A13835">
        <v>35300076</v>
      </c>
      <c r="B13835">
        <v>509</v>
      </c>
      <c r="C13835">
        <v>3</v>
      </c>
      <c r="D13835">
        <v>1</v>
      </c>
      <c r="E13835">
        <v>4</v>
      </c>
      <c r="F13835">
        <v>2</v>
      </c>
      <c r="G13835">
        <v>-6.320632424638209E-2</v>
      </c>
      <c r="H13835">
        <v>-1.3480706011666532</v>
      </c>
      <c r="I13835">
        <v>0.50870148405148308</v>
      </c>
      <c r="J13835">
        <v>-0.41655920598062229</v>
      </c>
    </row>
    <row r="13836" spans="1:10" x14ac:dyDescent="0.2">
      <c r="A13836">
        <v>35300078</v>
      </c>
      <c r="B13836">
        <v>491</v>
      </c>
      <c r="C13836">
        <v>4</v>
      </c>
      <c r="D13836">
        <v>1</v>
      </c>
      <c r="E13836">
        <v>4</v>
      </c>
      <c r="F13836">
        <v>3</v>
      </c>
      <c r="G13836">
        <v>0.1069321345750749</v>
      </c>
      <c r="H13836">
        <v>-1.3319969910611003</v>
      </c>
      <c r="I13836">
        <v>5.4771891609768864E-2</v>
      </c>
      <c r="J13836">
        <v>-0.35627682408610378</v>
      </c>
    </row>
    <row r="13837" spans="1:10" x14ac:dyDescent="0.2">
      <c r="A13837">
        <v>35300079</v>
      </c>
      <c r="B13837">
        <v>287</v>
      </c>
      <c r="C13837">
        <v>3</v>
      </c>
      <c r="D13837">
        <v>3</v>
      </c>
      <c r="E13837">
        <v>2</v>
      </c>
      <c r="F13837">
        <v>3</v>
      </c>
      <c r="G13837">
        <v>-0.10250520277712039</v>
      </c>
      <c r="H13837">
        <v>-0.40530435445929686</v>
      </c>
      <c r="I13837">
        <v>-0.61189667805339099</v>
      </c>
      <c r="J13837">
        <v>-0.35617373231809191</v>
      </c>
    </row>
    <row r="13838" spans="1:10" x14ac:dyDescent="0.2">
      <c r="A13838">
        <v>35300080</v>
      </c>
      <c r="B13838">
        <v>446</v>
      </c>
      <c r="C13838">
        <v>3</v>
      </c>
      <c r="D13838">
        <v>4</v>
      </c>
      <c r="E13838">
        <v>1</v>
      </c>
      <c r="F13838">
        <v>4</v>
      </c>
      <c r="G13838">
        <v>-0.15228436194187406</v>
      </c>
      <c r="H13838">
        <v>0.17342575071666999</v>
      </c>
      <c r="I13838">
        <v>-0.71930411365111402</v>
      </c>
      <c r="J13838">
        <v>-3.9659870889417609E-2</v>
      </c>
    </row>
    <row r="13839" spans="1:10" x14ac:dyDescent="0.2">
      <c r="A13839">
        <v>35300081</v>
      </c>
      <c r="B13839">
        <v>362</v>
      </c>
      <c r="C13839">
        <v>2</v>
      </c>
      <c r="D13839">
        <v>1</v>
      </c>
      <c r="E13839">
        <v>4</v>
      </c>
      <c r="F13839">
        <v>3</v>
      </c>
      <c r="G13839">
        <v>-0.43506184129731462</v>
      </c>
      <c r="H13839">
        <v>-0.89791022953119159</v>
      </c>
      <c r="I13839">
        <v>0.27685496027372836</v>
      </c>
      <c r="J13839">
        <v>-0.18176562654362613</v>
      </c>
    </row>
    <row r="13840" spans="1:10" x14ac:dyDescent="0.2">
      <c r="A13840">
        <v>35300082</v>
      </c>
      <c r="B13840">
        <v>401</v>
      </c>
      <c r="C13840">
        <v>2</v>
      </c>
      <c r="D13840">
        <v>2</v>
      </c>
      <c r="E13840">
        <v>5</v>
      </c>
      <c r="F13840">
        <v>3</v>
      </c>
      <c r="G13840">
        <v>-0.51821163008582261</v>
      </c>
      <c r="H13840">
        <v>-0.71361664303235273</v>
      </c>
      <c r="I13840">
        <v>1.3011360076399416</v>
      </c>
      <c r="J13840">
        <v>-0.16106343687637253</v>
      </c>
    </row>
    <row r="13841" spans="1:10" x14ac:dyDescent="0.2">
      <c r="A13841">
        <v>35300084</v>
      </c>
      <c r="B13841">
        <v>532</v>
      </c>
      <c r="C13841">
        <v>5</v>
      </c>
      <c r="D13841">
        <v>3</v>
      </c>
      <c r="E13841">
        <v>5</v>
      </c>
      <c r="F13841">
        <v>4</v>
      </c>
      <c r="G13841">
        <v>1.3616834239699582</v>
      </c>
      <c r="H13841">
        <v>-0.3664733241592697</v>
      </c>
      <c r="I13841">
        <v>1.0905023212250293</v>
      </c>
      <c r="J13841">
        <v>-3.8767538133796631E-2</v>
      </c>
    </row>
    <row r="13842" spans="1:10" x14ac:dyDescent="0.2">
      <c r="A13842">
        <v>35300085</v>
      </c>
      <c r="B13842">
        <v>351</v>
      </c>
      <c r="C13842">
        <v>5</v>
      </c>
      <c r="D13842">
        <v>4</v>
      </c>
      <c r="E13842">
        <v>3</v>
      </c>
      <c r="F13842">
        <v>4</v>
      </c>
      <c r="G13842">
        <v>1.0852447697868637</v>
      </c>
      <c r="H13842">
        <v>2.420217324063835E-2</v>
      </c>
      <c r="I13842">
        <v>-0.21246171381934148</v>
      </c>
      <c r="J13842">
        <v>6.0840738751465506E-2</v>
      </c>
    </row>
    <row r="13843" spans="1:10" x14ac:dyDescent="0.2">
      <c r="A13843">
        <v>35300086</v>
      </c>
      <c r="B13843">
        <v>432</v>
      </c>
      <c r="C13843">
        <v>4</v>
      </c>
      <c r="D13843">
        <v>1</v>
      </c>
      <c r="E13843">
        <v>4</v>
      </c>
      <c r="F13843">
        <v>3</v>
      </c>
      <c r="G13843">
        <v>0.60691130959708506</v>
      </c>
      <c r="H13843">
        <v>-0.82675036736630148</v>
      </c>
      <c r="I13843">
        <v>0.48613267953538791</v>
      </c>
      <c r="J13843">
        <v>-7.6806069848969441E-2</v>
      </c>
    </row>
    <row r="13844" spans="1:10" x14ac:dyDescent="0.2">
      <c r="A13844">
        <v>35300087</v>
      </c>
      <c r="B13844">
        <v>1605</v>
      </c>
      <c r="C13844">
        <v>4</v>
      </c>
      <c r="D13844">
        <v>2</v>
      </c>
      <c r="E13844">
        <v>4</v>
      </c>
      <c r="F13844">
        <v>5</v>
      </c>
      <c r="G13844">
        <v>0.23755682111867754</v>
      </c>
      <c r="H13844">
        <v>-0.60781337724843099</v>
      </c>
      <c r="I13844">
        <v>0.41138533645989472</v>
      </c>
      <c r="J13844">
        <v>0.99659030998806375</v>
      </c>
    </row>
    <row r="13845" spans="1:10" x14ac:dyDescent="0.2">
      <c r="A13845">
        <v>35300088</v>
      </c>
      <c r="B13845">
        <v>832</v>
      </c>
      <c r="C13845">
        <v>4</v>
      </c>
      <c r="D13845">
        <v>2</v>
      </c>
      <c r="E13845">
        <v>4</v>
      </c>
      <c r="F13845">
        <v>3</v>
      </c>
      <c r="G13845">
        <v>0.43480210551878762</v>
      </c>
      <c r="H13845">
        <v>-0.63166072653662075</v>
      </c>
      <c r="I13845">
        <v>0.47676768851293921</v>
      </c>
      <c r="J13845">
        <v>-0.15798088193865689</v>
      </c>
    </row>
    <row r="13846" spans="1:10" x14ac:dyDescent="0.2">
      <c r="A13846">
        <v>35300089</v>
      </c>
      <c r="B13846">
        <v>348</v>
      </c>
      <c r="C13846">
        <v>3</v>
      </c>
      <c r="D13846">
        <v>1</v>
      </c>
      <c r="E13846">
        <v>2</v>
      </c>
      <c r="F13846">
        <v>3</v>
      </c>
      <c r="G13846">
        <v>-7.6696977395583378E-3</v>
      </c>
      <c r="H13846">
        <v>-0.82104596715364153</v>
      </c>
      <c r="I13846">
        <v>-0.67636335574738593</v>
      </c>
      <c r="J13846">
        <v>-0.1638303395220525</v>
      </c>
    </row>
    <row r="13847" spans="1:10" x14ac:dyDescent="0.2">
      <c r="A13847">
        <v>35300090</v>
      </c>
      <c r="B13847">
        <v>240</v>
      </c>
      <c r="C13847">
        <v>2</v>
      </c>
      <c r="D13847">
        <v>1</v>
      </c>
      <c r="E13847">
        <v>3</v>
      </c>
      <c r="F13847">
        <v>2</v>
      </c>
      <c r="G13847">
        <v>-0.62264408092939449</v>
      </c>
      <c r="H13847">
        <v>-0.81323853164566973</v>
      </c>
      <c r="I13847">
        <v>-7.3325852476130993E-2</v>
      </c>
      <c r="J13847">
        <v>-0.49685842872894931</v>
      </c>
    </row>
    <row r="13848" spans="1:10" x14ac:dyDescent="0.2">
      <c r="A13848">
        <v>35300091</v>
      </c>
      <c r="B13848">
        <v>871</v>
      </c>
      <c r="C13848">
        <v>3</v>
      </c>
      <c r="D13848">
        <v>2</v>
      </c>
      <c r="E13848">
        <v>2</v>
      </c>
      <c r="F13848">
        <v>4</v>
      </c>
      <c r="G13848">
        <v>-4.6070814699418913E-2</v>
      </c>
      <c r="H13848">
        <v>-0.51369307581417079</v>
      </c>
      <c r="I13848">
        <v>-0.38303352703651289</v>
      </c>
      <c r="J13848">
        <v>-4.3191529829119196E-2</v>
      </c>
    </row>
    <row r="13849" spans="1:10" x14ac:dyDescent="0.2">
      <c r="A13849">
        <v>35300092</v>
      </c>
      <c r="B13849">
        <v>548</v>
      </c>
      <c r="C13849">
        <v>2</v>
      </c>
      <c r="D13849">
        <v>1</v>
      </c>
      <c r="E13849">
        <v>1</v>
      </c>
      <c r="F13849">
        <v>3</v>
      </c>
      <c r="G13849">
        <v>-0.49018968711719807</v>
      </c>
      <c r="H13849">
        <v>-0.89224368902170026</v>
      </c>
      <c r="I13849">
        <v>-0.74066383530835622</v>
      </c>
      <c r="J13849">
        <v>-0.2967633639231666</v>
      </c>
    </row>
    <row r="13850" spans="1:10" x14ac:dyDescent="0.2">
      <c r="A13850">
        <v>35300095</v>
      </c>
      <c r="B13850">
        <v>593</v>
      </c>
      <c r="C13850">
        <v>4</v>
      </c>
      <c r="D13850">
        <v>3</v>
      </c>
      <c r="E13850">
        <v>1</v>
      </c>
      <c r="F13850">
        <v>4</v>
      </c>
      <c r="G13850">
        <v>0.35744078490223985</v>
      </c>
      <c r="H13850">
        <v>-0.41456860446929583</v>
      </c>
      <c r="I13850">
        <v>-0.76174544432364977</v>
      </c>
      <c r="J13850">
        <v>0.12223901103876411</v>
      </c>
    </row>
    <row r="13851" spans="1:10" x14ac:dyDescent="0.2">
      <c r="A13851">
        <v>35300096</v>
      </c>
      <c r="B13851">
        <v>454</v>
      </c>
      <c r="C13851">
        <v>4</v>
      </c>
      <c r="D13851">
        <v>3</v>
      </c>
      <c r="E13851">
        <v>1</v>
      </c>
      <c r="F13851">
        <v>4</v>
      </c>
      <c r="G13851">
        <v>0.53118516248456571</v>
      </c>
      <c r="H13851">
        <v>-0.37250070682551972</v>
      </c>
      <c r="I13851">
        <v>-0.78669738048786086</v>
      </c>
      <c r="J13851">
        <v>7.5585741437306703E-2</v>
      </c>
    </row>
    <row r="13852" spans="1:10" x14ac:dyDescent="0.2">
      <c r="A13852">
        <v>35300097</v>
      </c>
      <c r="B13852">
        <v>555</v>
      </c>
      <c r="C13852">
        <v>3</v>
      </c>
      <c r="D13852">
        <v>3</v>
      </c>
      <c r="E13852">
        <v>2</v>
      </c>
      <c r="F13852">
        <v>1</v>
      </c>
      <c r="G13852">
        <v>-0.31010411428831774</v>
      </c>
      <c r="H13852">
        <v>-0.28952857095347118</v>
      </c>
      <c r="I13852">
        <v>-0.60778427314474626</v>
      </c>
      <c r="J13852">
        <v>-0.78677142108323628</v>
      </c>
    </row>
    <row r="13853" spans="1:10" x14ac:dyDescent="0.2">
      <c r="A13853">
        <v>35300098</v>
      </c>
      <c r="B13853">
        <v>419</v>
      </c>
      <c r="C13853">
        <v>4</v>
      </c>
      <c r="D13853">
        <v>5</v>
      </c>
      <c r="E13853">
        <v>1</v>
      </c>
      <c r="F13853">
        <v>2</v>
      </c>
      <c r="G13853">
        <v>0.52474273616552791</v>
      </c>
      <c r="H13853">
        <v>0.64574325322072301</v>
      </c>
      <c r="I13853">
        <v>-0.77776779733715551</v>
      </c>
      <c r="J13853">
        <v>-0.50950504401868624</v>
      </c>
    </row>
    <row r="13854" spans="1:10" x14ac:dyDescent="0.2">
      <c r="A13854">
        <v>35300099</v>
      </c>
      <c r="B13854">
        <v>531</v>
      </c>
      <c r="C13854">
        <v>5</v>
      </c>
      <c r="D13854">
        <v>2</v>
      </c>
      <c r="E13854">
        <v>3</v>
      </c>
      <c r="F13854">
        <v>1</v>
      </c>
      <c r="G13854">
        <v>1.0252376285063636</v>
      </c>
      <c r="H13854">
        <v>-0.70149325638900195</v>
      </c>
      <c r="I13854">
        <v>-1.4736615686022386E-2</v>
      </c>
      <c r="J13854">
        <v>-0.75519612951466952</v>
      </c>
    </row>
    <row r="13855" spans="1:10" x14ac:dyDescent="0.2">
      <c r="A13855">
        <v>35300100</v>
      </c>
      <c r="B13855">
        <v>480</v>
      </c>
      <c r="C13855">
        <v>4</v>
      </c>
      <c r="D13855">
        <v>2</v>
      </c>
      <c r="E13855">
        <v>3</v>
      </c>
      <c r="F13855">
        <v>2</v>
      </c>
      <c r="G13855">
        <v>0.16164621123829237</v>
      </c>
      <c r="H13855">
        <v>-0.67769933853228126</v>
      </c>
      <c r="I13855">
        <v>2.7032419239090485E-2</v>
      </c>
      <c r="J13855">
        <v>-0.51889530839372189</v>
      </c>
    </row>
    <row r="13856" spans="1:10" x14ac:dyDescent="0.2">
      <c r="A13856">
        <v>35300101</v>
      </c>
      <c r="B13856">
        <v>404</v>
      </c>
      <c r="C13856">
        <v>5</v>
      </c>
      <c r="D13856">
        <v>4</v>
      </c>
      <c r="E13856">
        <v>2</v>
      </c>
      <c r="F13856">
        <v>3</v>
      </c>
      <c r="G13856">
        <v>1.0838609468664344</v>
      </c>
      <c r="H13856">
        <v>0.25757639040925046</v>
      </c>
      <c r="I13856">
        <v>-0.44399635945573523</v>
      </c>
      <c r="J13856">
        <v>-0.3887851662333498</v>
      </c>
    </row>
    <row r="13857" spans="1:10" x14ac:dyDescent="0.2">
      <c r="A13857">
        <v>35300104</v>
      </c>
      <c r="B13857">
        <v>509</v>
      </c>
      <c r="C13857">
        <v>4</v>
      </c>
      <c r="D13857">
        <v>2</v>
      </c>
      <c r="E13857">
        <v>4</v>
      </c>
      <c r="F13857">
        <v>2</v>
      </c>
      <c r="G13857">
        <v>0.39373066187753458</v>
      </c>
      <c r="H13857">
        <v>-0.57836083194661714</v>
      </c>
      <c r="I13857">
        <v>7.2283858696489872E-2</v>
      </c>
      <c r="J13857">
        <v>-0.57630773041719441</v>
      </c>
    </row>
    <row r="13858" spans="1:10" x14ac:dyDescent="0.2">
      <c r="A13858">
        <v>35300110</v>
      </c>
      <c r="B13858">
        <v>601</v>
      </c>
      <c r="C13858">
        <v>5</v>
      </c>
      <c r="D13858">
        <v>5</v>
      </c>
      <c r="E13858">
        <v>2</v>
      </c>
      <c r="F13858">
        <v>5</v>
      </c>
      <c r="G13858">
        <v>1.514276589795865</v>
      </c>
      <c r="H13858">
        <v>0.91247521059869163</v>
      </c>
      <c r="I13858">
        <v>-0.64710110304369828</v>
      </c>
      <c r="J13858">
        <v>1.5781830185305266</v>
      </c>
    </row>
    <row r="13859" spans="1:10" x14ac:dyDescent="0.2">
      <c r="A13859">
        <v>35300112</v>
      </c>
      <c r="B13859">
        <v>455</v>
      </c>
      <c r="C13859">
        <v>5</v>
      </c>
      <c r="D13859">
        <v>3</v>
      </c>
      <c r="E13859">
        <v>1</v>
      </c>
      <c r="F13859">
        <v>2</v>
      </c>
      <c r="G13859">
        <v>1.1758988585095587</v>
      </c>
      <c r="H13859">
        <v>-0.26164742837630994</v>
      </c>
      <c r="I13859">
        <v>-0.84353569187222877</v>
      </c>
      <c r="J13859">
        <v>-0.44996643212708765</v>
      </c>
    </row>
    <row r="13860" spans="1:10" x14ac:dyDescent="0.2">
      <c r="A13860">
        <v>35300113</v>
      </c>
      <c r="B13860">
        <v>500</v>
      </c>
      <c r="C13860">
        <v>5</v>
      </c>
      <c r="D13860">
        <v>3</v>
      </c>
      <c r="E13860">
        <v>2</v>
      </c>
      <c r="F13860">
        <v>4</v>
      </c>
      <c r="G13860">
        <v>1.6176731322857032</v>
      </c>
      <c r="H13860">
        <v>-0.34606380218213417</v>
      </c>
      <c r="I13860">
        <v>-0.59638550735423279</v>
      </c>
      <c r="J13860">
        <v>2.7220504139567128E-3</v>
      </c>
    </row>
    <row r="13861" spans="1:10" x14ac:dyDescent="0.2">
      <c r="A13861">
        <v>35300116</v>
      </c>
      <c r="B13861">
        <v>491</v>
      </c>
      <c r="C13861">
        <v>5</v>
      </c>
      <c r="D13861">
        <v>1</v>
      </c>
      <c r="E13861">
        <v>5</v>
      </c>
      <c r="F13861">
        <v>2</v>
      </c>
      <c r="G13861">
        <v>0.71816968609097209</v>
      </c>
      <c r="H13861">
        <v>-0.93994733073859582</v>
      </c>
      <c r="I13861">
        <v>0.8763335767345537</v>
      </c>
      <c r="J13861">
        <v>-0.41549293007884347</v>
      </c>
    </row>
    <row r="13862" spans="1:10" x14ac:dyDescent="0.2">
      <c r="A13862">
        <v>35300117</v>
      </c>
      <c r="B13862">
        <v>503</v>
      </c>
      <c r="C13862">
        <v>5</v>
      </c>
      <c r="D13862">
        <v>2</v>
      </c>
      <c r="E13862">
        <v>4</v>
      </c>
      <c r="F13862">
        <v>3</v>
      </c>
      <c r="G13862">
        <v>1.006582754421248</v>
      </c>
      <c r="H13862">
        <v>-0.52450201444365896</v>
      </c>
      <c r="I13862">
        <v>0.14643173460616704</v>
      </c>
      <c r="J13862">
        <v>-0.25265396292637637</v>
      </c>
    </row>
    <row r="13863" spans="1:10" x14ac:dyDescent="0.2">
      <c r="A13863">
        <v>35300118</v>
      </c>
      <c r="B13863">
        <v>697</v>
      </c>
      <c r="C13863">
        <v>5</v>
      </c>
      <c r="D13863">
        <v>4</v>
      </c>
      <c r="E13863">
        <v>5</v>
      </c>
      <c r="F13863">
        <v>2</v>
      </c>
      <c r="G13863">
        <v>2.1765922400342297</v>
      </c>
      <c r="H13863">
        <v>6.8389306657388571E-2</v>
      </c>
      <c r="I13863">
        <v>4.9535282805436669</v>
      </c>
      <c r="J13863">
        <v>-0.5993989160535691</v>
      </c>
    </row>
    <row r="13864" spans="1:10" x14ac:dyDescent="0.2">
      <c r="A13864">
        <v>35300119</v>
      </c>
      <c r="B13864">
        <v>390</v>
      </c>
      <c r="C13864">
        <v>5</v>
      </c>
      <c r="D13864">
        <v>4</v>
      </c>
      <c r="E13864">
        <v>1</v>
      </c>
      <c r="F13864">
        <v>4</v>
      </c>
      <c r="G13864">
        <v>2.079653687709325</v>
      </c>
      <c r="H13864">
        <v>0.53897187609775876</v>
      </c>
      <c r="I13864">
        <v>-1.0874545747355728</v>
      </c>
      <c r="J13864">
        <v>0.50151251489846316</v>
      </c>
    </row>
    <row r="13865" spans="1:10" x14ac:dyDescent="0.2">
      <c r="A13865">
        <v>35300120</v>
      </c>
      <c r="B13865">
        <v>609</v>
      </c>
      <c r="C13865">
        <v>5</v>
      </c>
      <c r="D13865">
        <v>4</v>
      </c>
      <c r="E13865">
        <v>1</v>
      </c>
      <c r="F13865">
        <v>3</v>
      </c>
      <c r="G13865">
        <v>1.8992280675701494</v>
      </c>
      <c r="H13865">
        <v>2.3283212665638077E-2</v>
      </c>
      <c r="I13865">
        <v>-1.311820814957922</v>
      </c>
      <c r="J13865">
        <v>-0.16772274396304454</v>
      </c>
    </row>
    <row r="13866" spans="1:10" x14ac:dyDescent="0.2">
      <c r="A13866">
        <v>35300121</v>
      </c>
      <c r="B13866">
        <v>428</v>
      </c>
      <c r="C13866">
        <v>5</v>
      </c>
      <c r="D13866">
        <v>3</v>
      </c>
      <c r="E13866">
        <v>2</v>
      </c>
      <c r="F13866">
        <v>3</v>
      </c>
      <c r="G13866">
        <v>2.3848707813084791</v>
      </c>
      <c r="H13866">
        <v>-0.29435231854740596</v>
      </c>
      <c r="I13866">
        <v>-0.34399824949453262</v>
      </c>
      <c r="J13866">
        <v>-0.15893236720687409</v>
      </c>
    </row>
    <row r="13867" spans="1:10" x14ac:dyDescent="0.2">
      <c r="A13867">
        <v>35300122</v>
      </c>
      <c r="B13867">
        <v>635</v>
      </c>
      <c r="C13867">
        <v>5</v>
      </c>
      <c r="D13867">
        <v>1</v>
      </c>
      <c r="E13867">
        <v>1</v>
      </c>
      <c r="F13867">
        <v>2</v>
      </c>
      <c r="G13867">
        <v>1.5400696055927372</v>
      </c>
      <c r="H13867">
        <v>-0.79246082303862064</v>
      </c>
      <c r="I13867">
        <v>-0.87741952387109823</v>
      </c>
      <c r="J13867">
        <v>-0.49482283828391821</v>
      </c>
    </row>
    <row r="13868" spans="1:10" x14ac:dyDescent="0.2">
      <c r="A13868">
        <v>35300125</v>
      </c>
      <c r="B13868">
        <v>459</v>
      </c>
      <c r="C13868">
        <v>3</v>
      </c>
      <c r="D13868">
        <v>1</v>
      </c>
      <c r="E13868">
        <v>3</v>
      </c>
      <c r="F13868">
        <v>3</v>
      </c>
      <c r="G13868">
        <v>-0.33496436673379637</v>
      </c>
      <c r="H13868">
        <v>-1.0504835315402443</v>
      </c>
      <c r="I13868">
        <v>-0.2718285731463026</v>
      </c>
      <c r="J13868">
        <v>-0.22451339031783685</v>
      </c>
    </row>
    <row r="13869" spans="1:10" x14ac:dyDescent="0.2">
      <c r="A13869">
        <v>35300126</v>
      </c>
      <c r="B13869">
        <v>394</v>
      </c>
      <c r="C13869">
        <v>4</v>
      </c>
      <c r="D13869">
        <v>2</v>
      </c>
      <c r="E13869">
        <v>4</v>
      </c>
      <c r="F13869">
        <v>1</v>
      </c>
      <c r="G13869">
        <v>0.3017878815432351</v>
      </c>
      <c r="H13869">
        <v>-0.7213854305995907</v>
      </c>
      <c r="I13869">
        <v>6.6904721973528453E-2</v>
      </c>
      <c r="J13869">
        <v>-1.3975385553561313</v>
      </c>
    </row>
    <row r="13870" spans="1:10" x14ac:dyDescent="0.2">
      <c r="A13870">
        <v>35300127</v>
      </c>
      <c r="B13870">
        <v>478</v>
      </c>
      <c r="C13870">
        <v>4</v>
      </c>
      <c r="D13870">
        <v>2</v>
      </c>
      <c r="E13870">
        <v>1</v>
      </c>
      <c r="F13870">
        <v>2</v>
      </c>
      <c r="G13870">
        <v>0.27992475678114126</v>
      </c>
      <c r="H13870">
        <v>-0.71414144802040835</v>
      </c>
      <c r="I13870">
        <v>-0.73085229365554172</v>
      </c>
      <c r="J13870">
        <v>-0.68229902104113915</v>
      </c>
    </row>
    <row r="13871" spans="1:10" x14ac:dyDescent="0.2">
      <c r="A13871">
        <v>35300128</v>
      </c>
      <c r="B13871">
        <v>443</v>
      </c>
      <c r="C13871">
        <v>4</v>
      </c>
      <c r="D13871">
        <v>1</v>
      </c>
      <c r="E13871">
        <v>2</v>
      </c>
      <c r="F13871">
        <v>2</v>
      </c>
      <c r="G13871">
        <v>0.19521310853403717</v>
      </c>
      <c r="H13871">
        <v>-1.380316870203063</v>
      </c>
      <c r="I13871">
        <v>-0.64775432628453211</v>
      </c>
      <c r="J13871">
        <v>-0.47558610600571899</v>
      </c>
    </row>
    <row r="13872" spans="1:10" x14ac:dyDescent="0.2">
      <c r="A13872">
        <v>35300129</v>
      </c>
      <c r="B13872">
        <v>533</v>
      </c>
      <c r="C13872">
        <v>5</v>
      </c>
      <c r="D13872">
        <v>3</v>
      </c>
      <c r="E13872">
        <v>5</v>
      </c>
      <c r="F13872">
        <v>4</v>
      </c>
      <c r="G13872">
        <v>3.018766233279818</v>
      </c>
      <c r="H13872">
        <v>-0.22613768470995954</v>
      </c>
      <c r="I13872">
        <v>1.0770051349134768</v>
      </c>
      <c r="J13872">
        <v>0.13092143887448207</v>
      </c>
    </row>
    <row r="13873" spans="1:10" x14ac:dyDescent="0.2">
      <c r="A13873">
        <v>35300130</v>
      </c>
      <c r="B13873">
        <v>365</v>
      </c>
      <c r="C13873">
        <v>5</v>
      </c>
      <c r="D13873">
        <v>3</v>
      </c>
      <c r="E13873">
        <v>1</v>
      </c>
      <c r="F13873">
        <v>4</v>
      </c>
      <c r="G13873">
        <v>2.3072250131712613</v>
      </c>
      <c r="H13873">
        <v>-0.21543486136345286</v>
      </c>
      <c r="I13873">
        <v>-0.95850489553526863</v>
      </c>
      <c r="J13873">
        <v>2.2416776314239495E-2</v>
      </c>
    </row>
    <row r="13874" spans="1:10" x14ac:dyDescent="0.2">
      <c r="A13874">
        <v>35300131</v>
      </c>
      <c r="B13874">
        <v>539</v>
      </c>
      <c r="C13874">
        <v>5</v>
      </c>
      <c r="D13874">
        <v>2</v>
      </c>
      <c r="E13874">
        <v>2</v>
      </c>
      <c r="F13874">
        <v>4</v>
      </c>
      <c r="G13874">
        <v>2.5817048837299197</v>
      </c>
      <c r="H13874">
        <v>-0.49337057493655329</v>
      </c>
      <c r="I13874">
        <v>-0.58368052498734879</v>
      </c>
      <c r="J13874">
        <v>0.37821406672720059</v>
      </c>
    </row>
    <row r="13875" spans="1:10" x14ac:dyDescent="0.2">
      <c r="A13875">
        <v>35300132</v>
      </c>
      <c r="B13875">
        <v>998</v>
      </c>
      <c r="C13875">
        <v>5</v>
      </c>
      <c r="D13875">
        <v>3</v>
      </c>
      <c r="E13875">
        <v>5</v>
      </c>
      <c r="F13875">
        <v>2</v>
      </c>
      <c r="G13875">
        <v>2.2017145130760327</v>
      </c>
      <c r="H13875">
        <v>-0.40512793700272687</v>
      </c>
      <c r="I13875">
        <v>0.72140643397199078</v>
      </c>
      <c r="J13875">
        <v>-0.55594804194070568</v>
      </c>
    </row>
    <row r="13876" spans="1:10" x14ac:dyDescent="0.2">
      <c r="A13876">
        <v>35300133</v>
      </c>
      <c r="B13876">
        <v>470</v>
      </c>
      <c r="C13876">
        <v>4</v>
      </c>
      <c r="D13876">
        <v>2</v>
      </c>
      <c r="E13876">
        <v>2</v>
      </c>
      <c r="F13876">
        <v>2</v>
      </c>
      <c r="G13876">
        <v>5.131552500697506E-2</v>
      </c>
      <c r="H13876">
        <v>-0.50611272205687086</v>
      </c>
      <c r="I13876">
        <v>-0.68906995941902704</v>
      </c>
      <c r="J13876">
        <v>-0.64176293291960307</v>
      </c>
    </row>
    <row r="13877" spans="1:10" x14ac:dyDescent="0.2">
      <c r="A13877">
        <v>35300134</v>
      </c>
      <c r="B13877">
        <v>528</v>
      </c>
      <c r="C13877">
        <v>5</v>
      </c>
      <c r="D13877">
        <v>2</v>
      </c>
      <c r="E13877">
        <v>3</v>
      </c>
      <c r="F13877">
        <v>3</v>
      </c>
      <c r="G13877">
        <v>1.5712801429968462</v>
      </c>
      <c r="H13877">
        <v>-0.53517904208989009</v>
      </c>
      <c r="I13877">
        <v>-0.21101419867048388</v>
      </c>
      <c r="J13877">
        <v>-0.20940967364909013</v>
      </c>
    </row>
    <row r="13878" spans="1:10" x14ac:dyDescent="0.2">
      <c r="A13878">
        <v>35300135</v>
      </c>
      <c r="B13878">
        <v>434</v>
      </c>
      <c r="C13878">
        <v>3</v>
      </c>
      <c r="D13878">
        <v>5</v>
      </c>
      <c r="E13878">
        <v>2</v>
      </c>
      <c r="F13878">
        <v>2</v>
      </c>
      <c r="G13878">
        <v>-0.16804719735702001</v>
      </c>
      <c r="H13878">
        <v>0.91618406026640287</v>
      </c>
      <c r="I13878">
        <v>-0.65530031590187288</v>
      </c>
      <c r="J13878">
        <v>-0.49260293173305775</v>
      </c>
    </row>
    <row r="13879" spans="1:10" x14ac:dyDescent="0.2">
      <c r="A13879">
        <v>35300136</v>
      </c>
      <c r="B13879">
        <v>521</v>
      </c>
      <c r="C13879">
        <v>5</v>
      </c>
      <c r="D13879">
        <v>4</v>
      </c>
      <c r="E13879">
        <v>1</v>
      </c>
      <c r="F13879">
        <v>3</v>
      </c>
      <c r="G13879">
        <v>1.2076648791614879</v>
      </c>
      <c r="H13879">
        <v>0.51089780438517796</v>
      </c>
      <c r="I13879">
        <v>-1.0051771179173243</v>
      </c>
      <c r="J13879">
        <v>-0.29754813357659243</v>
      </c>
    </row>
    <row r="13880" spans="1:10" x14ac:dyDescent="0.2">
      <c r="A13880">
        <v>35300137</v>
      </c>
      <c r="B13880">
        <v>927</v>
      </c>
      <c r="C13880">
        <v>5</v>
      </c>
      <c r="D13880">
        <v>5</v>
      </c>
      <c r="E13880">
        <v>1</v>
      </c>
      <c r="F13880">
        <v>5</v>
      </c>
      <c r="G13880">
        <v>0.86444312071636165</v>
      </c>
      <c r="H13880">
        <v>1.5631615405173109</v>
      </c>
      <c r="I13880">
        <v>-1.1410121479580067</v>
      </c>
      <c r="J13880">
        <v>0.93629091608003734</v>
      </c>
    </row>
    <row r="13881" spans="1:10" x14ac:dyDescent="0.2">
      <c r="A13881">
        <v>35300138</v>
      </c>
      <c r="B13881">
        <v>277</v>
      </c>
      <c r="C13881">
        <v>5</v>
      </c>
      <c r="D13881">
        <v>3</v>
      </c>
      <c r="E13881">
        <v>3</v>
      </c>
      <c r="F13881">
        <v>2</v>
      </c>
      <c r="G13881">
        <v>2.1023354978905502</v>
      </c>
      <c r="H13881">
        <v>-0.42003730363917363</v>
      </c>
      <c r="I13881">
        <v>1.7473978476200969E-2</v>
      </c>
      <c r="J13881">
        <v>-0.61784265856337484</v>
      </c>
    </row>
    <row r="13882" spans="1:10" x14ac:dyDescent="0.2">
      <c r="A13882">
        <v>35300139</v>
      </c>
      <c r="B13882">
        <v>523</v>
      </c>
      <c r="C13882">
        <v>5</v>
      </c>
      <c r="D13882">
        <v>4</v>
      </c>
      <c r="E13882">
        <v>2</v>
      </c>
      <c r="F13882">
        <v>4</v>
      </c>
      <c r="G13882">
        <v>1.9544915928601645</v>
      </c>
      <c r="H13882">
        <v>0.23365620767538808</v>
      </c>
      <c r="I13882">
        <v>-0.6055884305288155</v>
      </c>
      <c r="J13882">
        <v>0.21111011479408548</v>
      </c>
    </row>
    <row r="13883" spans="1:10" x14ac:dyDescent="0.2">
      <c r="A13883">
        <v>35300140</v>
      </c>
      <c r="B13883">
        <v>441</v>
      </c>
      <c r="C13883">
        <v>5</v>
      </c>
      <c r="D13883">
        <v>4</v>
      </c>
      <c r="E13883">
        <v>4</v>
      </c>
      <c r="F13883">
        <v>2</v>
      </c>
      <c r="G13883">
        <v>0.98809155542847593</v>
      </c>
      <c r="H13883">
        <v>3.0032461831197815E-2</v>
      </c>
      <c r="I13883">
        <v>0.31953278174176702</v>
      </c>
      <c r="J13883">
        <v>-0.47699354298469254</v>
      </c>
    </row>
    <row r="13884" spans="1:10" x14ac:dyDescent="0.2">
      <c r="A13884">
        <v>35300141</v>
      </c>
      <c r="B13884">
        <v>502</v>
      </c>
      <c r="C13884">
        <v>5</v>
      </c>
      <c r="D13884">
        <v>4</v>
      </c>
      <c r="E13884">
        <v>5</v>
      </c>
      <c r="F13884">
        <v>3</v>
      </c>
      <c r="G13884">
        <v>1.2248071720084579</v>
      </c>
      <c r="H13884">
        <v>3.1234463106455959E-2</v>
      </c>
      <c r="I13884">
        <v>0.80089725055002647</v>
      </c>
      <c r="J13884">
        <v>-0.35687355038941343</v>
      </c>
    </row>
    <row r="13885" spans="1:10" x14ac:dyDescent="0.2">
      <c r="A13885">
        <v>35300142</v>
      </c>
      <c r="B13885">
        <v>459</v>
      </c>
      <c r="C13885">
        <v>5</v>
      </c>
      <c r="D13885">
        <v>2</v>
      </c>
      <c r="E13885">
        <v>2</v>
      </c>
      <c r="F13885">
        <v>3</v>
      </c>
      <c r="G13885">
        <v>0.9415909036575465</v>
      </c>
      <c r="H13885">
        <v>-0.70871350013320367</v>
      </c>
      <c r="I13885">
        <v>-0.50384626836185686</v>
      </c>
      <c r="J13885">
        <v>-0.30393822173792878</v>
      </c>
    </row>
    <row r="13886" spans="1:10" x14ac:dyDescent="0.2">
      <c r="A13886">
        <v>35300143</v>
      </c>
      <c r="B13886">
        <v>472</v>
      </c>
      <c r="C13886">
        <v>4</v>
      </c>
      <c r="D13886">
        <v>3</v>
      </c>
      <c r="E13886">
        <v>3</v>
      </c>
      <c r="F13886">
        <v>1</v>
      </c>
      <c r="G13886">
        <v>0.53423231141795002</v>
      </c>
      <c r="H13886">
        <v>-0.11873295673069022</v>
      </c>
      <c r="I13886">
        <v>-0.27272135689514937</v>
      </c>
      <c r="J13886">
        <v>-0.78910163513432141</v>
      </c>
    </row>
    <row r="13887" spans="1:10" x14ac:dyDescent="0.2">
      <c r="A13887">
        <v>35300144</v>
      </c>
      <c r="B13887">
        <v>557</v>
      </c>
      <c r="C13887">
        <v>5</v>
      </c>
      <c r="D13887">
        <v>3</v>
      </c>
      <c r="E13887">
        <v>5</v>
      </c>
      <c r="F13887">
        <v>2</v>
      </c>
      <c r="G13887">
        <v>1.4508284721609579</v>
      </c>
      <c r="H13887">
        <v>-0.14274018888717321</v>
      </c>
      <c r="I13887">
        <v>0.94421108308219215</v>
      </c>
      <c r="J13887">
        <v>-0.45954655879769035</v>
      </c>
    </row>
    <row r="13888" spans="1:10" x14ac:dyDescent="0.2">
      <c r="A13888">
        <v>35300145</v>
      </c>
      <c r="B13888">
        <v>641</v>
      </c>
      <c r="C13888">
        <v>5</v>
      </c>
      <c r="D13888">
        <v>3</v>
      </c>
      <c r="E13888">
        <v>3</v>
      </c>
      <c r="F13888">
        <v>3</v>
      </c>
      <c r="G13888">
        <v>1.1025460116120032</v>
      </c>
      <c r="H13888">
        <v>-0.16031068582284408</v>
      </c>
      <c r="I13888">
        <v>-0.21617864822046001</v>
      </c>
      <c r="J13888">
        <v>-0.33991669320123086</v>
      </c>
    </row>
    <row r="13889" spans="1:10" x14ac:dyDescent="0.2">
      <c r="A13889">
        <v>35300146</v>
      </c>
      <c r="B13889">
        <v>559</v>
      </c>
      <c r="C13889">
        <v>4</v>
      </c>
      <c r="D13889">
        <v>5</v>
      </c>
      <c r="E13889">
        <v>1</v>
      </c>
      <c r="F13889">
        <v>3</v>
      </c>
      <c r="G13889">
        <v>0.52117850660682297</v>
      </c>
      <c r="H13889">
        <v>1.0991941517728165</v>
      </c>
      <c r="I13889">
        <v>-0.76658567835453373</v>
      </c>
      <c r="J13889">
        <v>-0.16940495326069407</v>
      </c>
    </row>
    <row r="13890" spans="1:10" x14ac:dyDescent="0.2">
      <c r="A13890">
        <v>35300147</v>
      </c>
      <c r="B13890">
        <v>632</v>
      </c>
      <c r="C13890">
        <v>5</v>
      </c>
      <c r="D13890">
        <v>4</v>
      </c>
      <c r="E13890">
        <v>2</v>
      </c>
      <c r="F13890">
        <v>4</v>
      </c>
      <c r="G13890">
        <v>0.71984346288929524</v>
      </c>
      <c r="H13890">
        <v>0.35623075425913819</v>
      </c>
      <c r="I13890">
        <v>-0.34041895796002275</v>
      </c>
      <c r="J13890">
        <v>9.764377343403019E-2</v>
      </c>
    </row>
    <row r="13891" spans="1:10" x14ac:dyDescent="0.2">
      <c r="A13891">
        <v>35300148</v>
      </c>
      <c r="B13891">
        <v>743</v>
      </c>
      <c r="C13891">
        <v>5</v>
      </c>
      <c r="D13891">
        <v>5</v>
      </c>
      <c r="E13891">
        <v>2</v>
      </c>
      <c r="F13891">
        <v>3</v>
      </c>
      <c r="G13891">
        <v>0.90787230641184458</v>
      </c>
      <c r="H13891">
        <v>1.5274632244429016</v>
      </c>
      <c r="I13891">
        <v>-0.70145459109712338</v>
      </c>
      <c r="J13891">
        <v>-0.1704154794796951</v>
      </c>
    </row>
    <row r="13892" spans="1:10" x14ac:dyDescent="0.2">
      <c r="A13892">
        <v>35300149</v>
      </c>
      <c r="B13892">
        <v>830</v>
      </c>
      <c r="C13892">
        <v>5</v>
      </c>
      <c r="D13892">
        <v>5</v>
      </c>
      <c r="E13892">
        <v>2</v>
      </c>
      <c r="F13892">
        <v>4</v>
      </c>
      <c r="G13892">
        <v>1.7857196825463908</v>
      </c>
      <c r="H13892">
        <v>1.2961185377613</v>
      </c>
      <c r="I13892">
        <v>-0.39438895583331629</v>
      </c>
      <c r="J13892">
        <v>0.54262256590789071</v>
      </c>
    </row>
    <row r="13893" spans="1:10" x14ac:dyDescent="0.2">
      <c r="A13893">
        <v>35300150</v>
      </c>
      <c r="B13893">
        <v>834</v>
      </c>
      <c r="C13893">
        <v>5</v>
      </c>
      <c r="D13893">
        <v>5</v>
      </c>
      <c r="E13893">
        <v>5</v>
      </c>
      <c r="F13893">
        <v>3</v>
      </c>
      <c r="G13893">
        <v>1.9093841017633157</v>
      </c>
      <c r="H13893">
        <v>0.68163151399742328</v>
      </c>
      <c r="I13893">
        <v>0.62729216931608722</v>
      </c>
      <c r="J13893">
        <v>-0.22782209859827068</v>
      </c>
    </row>
    <row r="13894" spans="1:10" x14ac:dyDescent="0.2">
      <c r="A13894">
        <v>35300151</v>
      </c>
      <c r="B13894">
        <v>457</v>
      </c>
      <c r="C13894">
        <v>5</v>
      </c>
      <c r="D13894">
        <v>4</v>
      </c>
      <c r="E13894">
        <v>2</v>
      </c>
      <c r="F13894">
        <v>2</v>
      </c>
      <c r="G13894">
        <v>0.91434780417574602</v>
      </c>
      <c r="H13894">
        <v>0.17524414515994249</v>
      </c>
      <c r="I13894">
        <v>-0.60311144436295439</v>
      </c>
      <c r="J13894">
        <v>-0.51724496061463399</v>
      </c>
    </row>
    <row r="13895" spans="1:10" x14ac:dyDescent="0.2">
      <c r="A13895">
        <v>35300152</v>
      </c>
      <c r="B13895">
        <v>500</v>
      </c>
      <c r="C13895">
        <v>3</v>
      </c>
      <c r="D13895">
        <v>2</v>
      </c>
      <c r="E13895">
        <v>3</v>
      </c>
      <c r="F13895">
        <v>3</v>
      </c>
      <c r="G13895">
        <v>-0.24183097723125377</v>
      </c>
      <c r="H13895">
        <v>-0.5848869493059291</v>
      </c>
      <c r="I13895">
        <v>-0.23063854327119004</v>
      </c>
      <c r="J13895">
        <v>-0.24742170594192814</v>
      </c>
    </row>
    <row r="13896" spans="1:10" x14ac:dyDescent="0.2">
      <c r="A13896">
        <v>35300153</v>
      </c>
      <c r="B13896">
        <v>294</v>
      </c>
      <c r="C13896">
        <v>5</v>
      </c>
      <c r="D13896">
        <v>5</v>
      </c>
      <c r="E13896">
        <v>1</v>
      </c>
      <c r="F13896">
        <v>4</v>
      </c>
      <c r="G13896">
        <v>1.7273283310609546</v>
      </c>
      <c r="H13896">
        <v>1.5833557394721993</v>
      </c>
      <c r="I13896">
        <v>-0.93543441149369344</v>
      </c>
      <c r="J13896">
        <v>0.63096107229113518</v>
      </c>
    </row>
    <row r="13897" spans="1:10" x14ac:dyDescent="0.2">
      <c r="A13897">
        <v>35300154</v>
      </c>
      <c r="B13897">
        <v>1056</v>
      </c>
      <c r="C13897">
        <v>4</v>
      </c>
      <c r="D13897">
        <v>4</v>
      </c>
      <c r="E13897">
        <v>1</v>
      </c>
      <c r="F13897">
        <v>4</v>
      </c>
      <c r="G13897">
        <v>0.10003220780521067</v>
      </c>
      <c r="H13897">
        <v>0.14523392582873973</v>
      </c>
      <c r="I13897">
        <v>-1.0128959395889163</v>
      </c>
      <c r="J13897">
        <v>0.12333560097370599</v>
      </c>
    </row>
    <row r="13898" spans="1:10" x14ac:dyDescent="0.2">
      <c r="A13898">
        <v>35300155</v>
      </c>
      <c r="B13898">
        <v>713</v>
      </c>
      <c r="C13898">
        <v>4</v>
      </c>
      <c r="D13898">
        <v>5</v>
      </c>
      <c r="E13898">
        <v>1</v>
      </c>
      <c r="F13898">
        <v>5</v>
      </c>
      <c r="G13898">
        <v>0.37783805414401311</v>
      </c>
      <c r="H13898">
        <v>2.5251987883613189</v>
      </c>
      <c r="I13898">
        <v>-1.0565059602685429</v>
      </c>
      <c r="J13898">
        <v>0.84762780261285298</v>
      </c>
    </row>
    <row r="13899" spans="1:10" x14ac:dyDescent="0.2">
      <c r="A13899">
        <v>35300158</v>
      </c>
      <c r="B13899">
        <v>421</v>
      </c>
      <c r="C13899">
        <v>2</v>
      </c>
      <c r="D13899">
        <v>2</v>
      </c>
      <c r="E13899">
        <v>4</v>
      </c>
      <c r="F13899">
        <v>3</v>
      </c>
      <c r="G13899">
        <v>-0.41394956567476243</v>
      </c>
      <c r="H13899">
        <v>-0.62604162366712413</v>
      </c>
      <c r="I13899">
        <v>0.42959500545089957</v>
      </c>
      <c r="J13899">
        <v>-0.31296613993031736</v>
      </c>
    </row>
    <row r="13900" spans="1:10" x14ac:dyDescent="0.2">
      <c r="A13900">
        <v>35300159</v>
      </c>
      <c r="B13900">
        <v>453</v>
      </c>
      <c r="C13900">
        <v>2</v>
      </c>
      <c r="D13900">
        <v>2</v>
      </c>
      <c r="E13900">
        <v>4</v>
      </c>
      <c r="F13900">
        <v>3</v>
      </c>
      <c r="G13900">
        <v>-0.60512589218442536</v>
      </c>
      <c r="H13900">
        <v>-0.74684814101799124</v>
      </c>
      <c r="I13900">
        <v>0.24880346650959032</v>
      </c>
      <c r="J13900">
        <v>-0.24009829574203428</v>
      </c>
    </row>
    <row r="13901" spans="1:10" x14ac:dyDescent="0.2">
      <c r="A13901">
        <v>35300160</v>
      </c>
      <c r="B13901">
        <v>254</v>
      </c>
      <c r="C13901">
        <v>2</v>
      </c>
      <c r="D13901">
        <v>1</v>
      </c>
      <c r="E13901">
        <v>4</v>
      </c>
      <c r="F13901">
        <v>2</v>
      </c>
      <c r="G13901">
        <v>-0.63943314003116525</v>
      </c>
      <c r="H13901">
        <v>-1.0009783126084657</v>
      </c>
      <c r="I13901">
        <v>0.40504388673364228</v>
      </c>
      <c r="J13901">
        <v>-0.45836096879921273</v>
      </c>
    </row>
    <row r="13902" spans="1:10" x14ac:dyDescent="0.2">
      <c r="A13902">
        <v>35300161</v>
      </c>
      <c r="B13902">
        <v>398</v>
      </c>
      <c r="C13902">
        <v>3</v>
      </c>
      <c r="D13902">
        <v>1</v>
      </c>
      <c r="E13902">
        <v>3</v>
      </c>
      <c r="F13902">
        <v>3</v>
      </c>
      <c r="G13902">
        <v>-0.35410042001262165</v>
      </c>
      <c r="H13902">
        <v>-0.82625230101549074</v>
      </c>
      <c r="I13902">
        <v>-8.2548308000708157E-2</v>
      </c>
      <c r="J13902">
        <v>-0.32808920700415012</v>
      </c>
    </row>
    <row r="13903" spans="1:10" x14ac:dyDescent="0.2">
      <c r="A13903">
        <v>35300162</v>
      </c>
      <c r="B13903">
        <v>236</v>
      </c>
      <c r="C13903">
        <v>1</v>
      </c>
      <c r="D13903">
        <v>2</v>
      </c>
      <c r="E13903">
        <v>4</v>
      </c>
      <c r="F13903">
        <v>3</v>
      </c>
      <c r="G13903">
        <v>-0.90724878183934887</v>
      </c>
      <c r="H13903">
        <v>-0.67675908366872972</v>
      </c>
      <c r="I13903">
        <v>0.13127339510368438</v>
      </c>
      <c r="J13903">
        <v>-0.21323331872168508</v>
      </c>
    </row>
    <row r="13904" spans="1:10" x14ac:dyDescent="0.2">
      <c r="A13904">
        <v>35300163</v>
      </c>
      <c r="B13904">
        <v>538</v>
      </c>
      <c r="C13904">
        <v>2</v>
      </c>
      <c r="D13904">
        <v>1</v>
      </c>
      <c r="E13904">
        <v>2</v>
      </c>
      <c r="F13904">
        <v>3</v>
      </c>
      <c r="G13904">
        <v>-0.45316850964431299</v>
      </c>
      <c r="H13904">
        <v>-1.1312827731639141</v>
      </c>
      <c r="I13904">
        <v>-0.43825815329788903</v>
      </c>
      <c r="J13904">
        <v>-0.35209067615418999</v>
      </c>
    </row>
    <row r="13905" spans="1:10" x14ac:dyDescent="0.2">
      <c r="A13905">
        <v>35300164</v>
      </c>
      <c r="B13905">
        <v>478</v>
      </c>
      <c r="C13905">
        <v>3</v>
      </c>
      <c r="D13905">
        <v>2</v>
      </c>
      <c r="E13905">
        <v>1</v>
      </c>
      <c r="F13905">
        <v>4</v>
      </c>
      <c r="G13905">
        <v>-0.3544466968395294</v>
      </c>
      <c r="H13905">
        <v>-0.4462077219375799</v>
      </c>
      <c r="I13905">
        <v>-0.91580432241103893</v>
      </c>
      <c r="J13905">
        <v>0.10523749391506748</v>
      </c>
    </row>
    <row r="13906" spans="1:10" x14ac:dyDescent="0.2">
      <c r="A13906">
        <v>35300165</v>
      </c>
      <c r="B13906">
        <v>257</v>
      </c>
      <c r="C13906">
        <v>3</v>
      </c>
      <c r="D13906">
        <v>3</v>
      </c>
      <c r="E13906">
        <v>1</v>
      </c>
      <c r="F13906">
        <v>4</v>
      </c>
      <c r="G13906">
        <v>-5.4710525376417685E-2</v>
      </c>
      <c r="H13906">
        <v>-0.24866085248928116</v>
      </c>
      <c r="I13906">
        <v>-0.81508567698830559</v>
      </c>
      <c r="J13906">
        <v>7.1519731736689601E-2</v>
      </c>
    </row>
    <row r="13907" spans="1:10" x14ac:dyDescent="0.2">
      <c r="A13907">
        <v>35300166</v>
      </c>
      <c r="B13907">
        <v>616</v>
      </c>
      <c r="C13907">
        <v>4</v>
      </c>
      <c r="D13907">
        <v>4</v>
      </c>
      <c r="E13907">
        <v>1</v>
      </c>
      <c r="F13907">
        <v>5</v>
      </c>
      <c r="G13907">
        <v>0.15569017222496492</v>
      </c>
      <c r="H13907">
        <v>8.5084425682883547E-2</v>
      </c>
      <c r="I13907">
        <v>-1.3043842622530071</v>
      </c>
      <c r="J13907">
        <v>1.0219311375990325</v>
      </c>
    </row>
    <row r="13908" spans="1:10" x14ac:dyDescent="0.2">
      <c r="A13908">
        <v>35300167</v>
      </c>
      <c r="B13908">
        <v>757</v>
      </c>
      <c r="C13908">
        <v>5</v>
      </c>
      <c r="D13908">
        <v>5</v>
      </c>
      <c r="E13908">
        <v>1</v>
      </c>
      <c r="F13908">
        <v>5</v>
      </c>
      <c r="G13908">
        <v>1.2908944002833336</v>
      </c>
      <c r="H13908">
        <v>1.7205537329807674</v>
      </c>
      <c r="I13908">
        <v>-0.90415030013086395</v>
      </c>
      <c r="J13908">
        <v>0.87842234285232923</v>
      </c>
    </row>
    <row r="13909" spans="1:10" x14ac:dyDescent="0.2">
      <c r="A13909">
        <v>35300168</v>
      </c>
      <c r="B13909">
        <v>294</v>
      </c>
      <c r="C13909">
        <v>2</v>
      </c>
      <c r="D13909">
        <v>2</v>
      </c>
      <c r="E13909">
        <v>2</v>
      </c>
      <c r="F13909">
        <v>3</v>
      </c>
      <c r="G13909">
        <v>-0.55794104563960212</v>
      </c>
      <c r="H13909">
        <v>-0.46790188829134466</v>
      </c>
      <c r="I13909">
        <v>-0.68393810847902436</v>
      </c>
      <c r="J13909">
        <v>-0.13205871286940674</v>
      </c>
    </row>
    <row r="13910" spans="1:10" x14ac:dyDescent="0.2">
      <c r="A13910">
        <v>35300169</v>
      </c>
      <c r="B13910">
        <v>651</v>
      </c>
      <c r="C13910">
        <v>5</v>
      </c>
      <c r="D13910">
        <v>4</v>
      </c>
      <c r="E13910">
        <v>4</v>
      </c>
      <c r="F13910">
        <v>4</v>
      </c>
      <c r="G13910">
        <v>1.5677565789224079</v>
      </c>
      <c r="H13910">
        <v>0.56869177535721782</v>
      </c>
      <c r="I13910">
        <v>0.45850307153204067</v>
      </c>
      <c r="J13910">
        <v>0.32054272161919034</v>
      </c>
    </row>
    <row r="13911" spans="1:10" x14ac:dyDescent="0.2">
      <c r="A13911">
        <v>35300171</v>
      </c>
      <c r="B13911">
        <v>476</v>
      </c>
      <c r="C13911">
        <v>2</v>
      </c>
      <c r="D13911">
        <v>5</v>
      </c>
      <c r="E13911">
        <v>2</v>
      </c>
      <c r="F13911">
        <v>4</v>
      </c>
      <c r="G13911">
        <v>-0.43581982612542947</v>
      </c>
      <c r="H13911">
        <v>0.68247437496541152</v>
      </c>
      <c r="I13911">
        <v>-0.54603446468184147</v>
      </c>
      <c r="J13911">
        <v>0.18120527756288257</v>
      </c>
    </row>
    <row r="13912" spans="1:10" x14ac:dyDescent="0.2">
      <c r="A13912">
        <v>35300172</v>
      </c>
      <c r="B13912">
        <v>496</v>
      </c>
      <c r="C13912">
        <v>2</v>
      </c>
      <c r="D13912">
        <v>1</v>
      </c>
      <c r="E13912">
        <v>4</v>
      </c>
      <c r="F13912">
        <v>3</v>
      </c>
      <c r="G13912">
        <v>-0.49705203058141567</v>
      </c>
      <c r="H13912">
        <v>-1.1237097315761482</v>
      </c>
      <c r="I13912">
        <v>5.7156344814251511E-2</v>
      </c>
      <c r="J13912">
        <v>-0.35596080726748358</v>
      </c>
    </row>
    <row r="13913" spans="1:10" x14ac:dyDescent="0.2">
      <c r="A13913">
        <v>35300173</v>
      </c>
      <c r="B13913">
        <v>539</v>
      </c>
      <c r="C13913">
        <v>3</v>
      </c>
      <c r="D13913">
        <v>4</v>
      </c>
      <c r="E13913">
        <v>2</v>
      </c>
      <c r="F13913">
        <v>4</v>
      </c>
      <c r="G13913">
        <v>-0.29008790167617127</v>
      </c>
      <c r="H13913">
        <v>0.3637003199110963</v>
      </c>
      <c r="I13913">
        <v>-0.61417423250202297</v>
      </c>
      <c r="J13913">
        <v>0.23526754090187901</v>
      </c>
    </row>
    <row r="13914" spans="1:10" x14ac:dyDescent="0.2">
      <c r="A13914">
        <v>35300174</v>
      </c>
      <c r="B13914">
        <v>1105</v>
      </c>
      <c r="C13914">
        <v>4</v>
      </c>
      <c r="D13914">
        <v>3</v>
      </c>
      <c r="E13914">
        <v>1</v>
      </c>
      <c r="F13914">
        <v>4</v>
      </c>
      <c r="G13914">
        <v>0.30913065539913859</v>
      </c>
      <c r="H13914">
        <v>-0.31842900595682988</v>
      </c>
      <c r="I13914">
        <v>-1.2399493971730937</v>
      </c>
      <c r="J13914">
        <v>0.3271483638914906</v>
      </c>
    </row>
    <row r="13915" spans="1:10" x14ac:dyDescent="0.2">
      <c r="A13915">
        <v>35300177</v>
      </c>
      <c r="B13915">
        <v>657</v>
      </c>
      <c r="C13915">
        <v>3</v>
      </c>
      <c r="D13915">
        <v>3</v>
      </c>
      <c r="E13915">
        <v>3</v>
      </c>
      <c r="F13915">
        <v>2</v>
      </c>
      <c r="G13915">
        <v>-0.16398907734226614</v>
      </c>
      <c r="H13915">
        <v>-0.35425437169927304</v>
      </c>
      <c r="I13915">
        <v>-0.13729194606593703</v>
      </c>
      <c r="J13915">
        <v>-0.45322413822745522</v>
      </c>
    </row>
    <row r="13916" spans="1:10" x14ac:dyDescent="0.2">
      <c r="A13916">
        <v>35300179</v>
      </c>
      <c r="B13916">
        <v>604</v>
      </c>
      <c r="C13916">
        <v>5</v>
      </c>
      <c r="D13916">
        <v>4</v>
      </c>
      <c r="E13916">
        <v>1</v>
      </c>
      <c r="F13916">
        <v>4</v>
      </c>
      <c r="G13916">
        <v>0.97882952719419625</v>
      </c>
      <c r="H13916">
        <v>0.24935493663345526</v>
      </c>
      <c r="I13916">
        <v>-0.80252300120300746</v>
      </c>
      <c r="J13916">
        <v>0.2954133941485666</v>
      </c>
    </row>
    <row r="13917" spans="1:10" x14ac:dyDescent="0.2">
      <c r="A13917">
        <v>35300180</v>
      </c>
      <c r="B13917">
        <v>623</v>
      </c>
      <c r="C13917">
        <v>2</v>
      </c>
      <c r="D13917">
        <v>2</v>
      </c>
      <c r="E13917">
        <v>1</v>
      </c>
      <c r="F13917">
        <v>4</v>
      </c>
      <c r="G13917">
        <v>-0.54504346541283066</v>
      </c>
      <c r="H13917">
        <v>-0.66475931189686843</v>
      </c>
      <c r="I13917">
        <v>-0.78573818435157539</v>
      </c>
      <c r="J13917">
        <v>9.3000308898247286E-2</v>
      </c>
    </row>
    <row r="13918" spans="1:10" x14ac:dyDescent="0.2">
      <c r="A13918">
        <v>35300181</v>
      </c>
      <c r="B13918">
        <v>486</v>
      </c>
      <c r="C13918">
        <v>2</v>
      </c>
      <c r="D13918">
        <v>1</v>
      </c>
      <c r="E13918">
        <v>4</v>
      </c>
      <c r="F13918">
        <v>3</v>
      </c>
      <c r="G13918">
        <v>-0.61630982375373244</v>
      </c>
      <c r="H13918">
        <v>-0.85052769070488132</v>
      </c>
      <c r="I13918">
        <v>0.16583021536650255</v>
      </c>
      <c r="J13918">
        <v>-0.15519473631878347</v>
      </c>
    </row>
    <row r="13919" spans="1:10" x14ac:dyDescent="0.2">
      <c r="A13919">
        <v>35300182</v>
      </c>
      <c r="B13919">
        <v>517</v>
      </c>
      <c r="C13919">
        <v>2</v>
      </c>
      <c r="D13919">
        <v>3</v>
      </c>
      <c r="E13919">
        <v>2</v>
      </c>
      <c r="F13919">
        <v>3</v>
      </c>
      <c r="G13919">
        <v>-0.59846404628984118</v>
      </c>
      <c r="H13919">
        <v>-9.5836012536418907E-2</v>
      </c>
      <c r="I13919">
        <v>-0.66783111613747481</v>
      </c>
      <c r="J13919">
        <v>-0.11638664727656967</v>
      </c>
    </row>
    <row r="13920" spans="1:10" x14ac:dyDescent="0.2">
      <c r="A13920">
        <v>35300183</v>
      </c>
      <c r="B13920">
        <v>429</v>
      </c>
      <c r="C13920">
        <v>3</v>
      </c>
      <c r="D13920">
        <v>1</v>
      </c>
      <c r="E13920">
        <v>1</v>
      </c>
      <c r="F13920">
        <v>3</v>
      </c>
      <c r="G13920">
        <v>-0.17396001539028966</v>
      </c>
      <c r="H13920">
        <v>-1.1275424847577642</v>
      </c>
      <c r="I13920">
        <v>-0.82711374801024062</v>
      </c>
      <c r="J13920">
        <v>-0.27238261607180125</v>
      </c>
    </row>
    <row r="13921" spans="1:10" x14ac:dyDescent="0.2">
      <c r="A13921">
        <v>35300184</v>
      </c>
      <c r="B13921">
        <v>511</v>
      </c>
      <c r="C13921">
        <v>2</v>
      </c>
      <c r="D13921">
        <v>1</v>
      </c>
      <c r="E13921">
        <v>1</v>
      </c>
      <c r="F13921">
        <v>3</v>
      </c>
      <c r="G13921">
        <v>-0.70763913186993155</v>
      </c>
      <c r="H13921">
        <v>-1.2354041538923601</v>
      </c>
      <c r="I13921">
        <v>-0.91877252070464732</v>
      </c>
      <c r="J13921">
        <v>-0.16889241258103535</v>
      </c>
    </row>
    <row r="13922" spans="1:10" x14ac:dyDescent="0.2">
      <c r="A13922">
        <v>35300185</v>
      </c>
      <c r="B13922">
        <v>843</v>
      </c>
      <c r="C13922">
        <v>1</v>
      </c>
      <c r="D13922">
        <v>1</v>
      </c>
      <c r="E13922">
        <v>1</v>
      </c>
      <c r="F13922">
        <v>3</v>
      </c>
      <c r="G13922">
        <v>-1.1673130463956287</v>
      </c>
      <c r="H13922">
        <v>-0.79504331403035811</v>
      </c>
      <c r="I13922">
        <v>-1.0403429209816311</v>
      </c>
      <c r="J13922">
        <v>-0.20238092564585847</v>
      </c>
    </row>
    <row r="13923" spans="1:10" x14ac:dyDescent="0.2">
      <c r="A13923">
        <v>35300186</v>
      </c>
      <c r="B13923">
        <v>1117</v>
      </c>
      <c r="C13923">
        <v>3</v>
      </c>
      <c r="D13923">
        <v>2</v>
      </c>
      <c r="E13923">
        <v>5</v>
      </c>
      <c r="F13923">
        <v>4</v>
      </c>
      <c r="G13923">
        <v>-0.19826159727705109</v>
      </c>
      <c r="H13923">
        <v>-0.75707246673212936</v>
      </c>
      <c r="I13923">
        <v>1.1324331540173709</v>
      </c>
      <c r="J13923">
        <v>-1.0785864808553591E-2</v>
      </c>
    </row>
    <row r="13924" spans="1:10" x14ac:dyDescent="0.2">
      <c r="A13924">
        <v>35300187</v>
      </c>
      <c r="B13924">
        <v>438</v>
      </c>
      <c r="C13924">
        <v>1</v>
      </c>
      <c r="D13924">
        <v>2</v>
      </c>
      <c r="E13924">
        <v>1</v>
      </c>
      <c r="F13924">
        <v>3</v>
      </c>
      <c r="G13924">
        <v>-0.82541922920272737</v>
      </c>
      <c r="H13924">
        <v>-0.65748298806711158</v>
      </c>
      <c r="I13924">
        <v>-0.97647630632879923</v>
      </c>
      <c r="J13924">
        <v>-0.25489082996374152</v>
      </c>
    </row>
    <row r="13925" spans="1:10" x14ac:dyDescent="0.2">
      <c r="A13925">
        <v>35300189</v>
      </c>
      <c r="B13925">
        <v>728</v>
      </c>
      <c r="C13925">
        <v>2</v>
      </c>
      <c r="D13925">
        <v>3</v>
      </c>
      <c r="E13925">
        <v>2</v>
      </c>
      <c r="F13925">
        <v>4</v>
      </c>
      <c r="G13925">
        <v>-0.68461574656915203</v>
      </c>
      <c r="H13925">
        <v>-0.17181879489832771</v>
      </c>
      <c r="I13925">
        <v>-0.40227711804477612</v>
      </c>
      <c r="J13925">
        <v>0.11485871456381418</v>
      </c>
    </row>
    <row r="13926" spans="1:10" x14ac:dyDescent="0.2">
      <c r="A13926">
        <v>35300190</v>
      </c>
      <c r="B13926">
        <v>385</v>
      </c>
      <c r="C13926">
        <v>3</v>
      </c>
      <c r="D13926">
        <v>2</v>
      </c>
      <c r="E13926">
        <v>2</v>
      </c>
      <c r="F13926">
        <v>4</v>
      </c>
      <c r="G13926">
        <v>-0.33510721351354589</v>
      </c>
      <c r="H13926">
        <v>-0.56544102123756235</v>
      </c>
      <c r="I13926">
        <v>-0.60657410537152467</v>
      </c>
      <c r="J13926">
        <v>-3.3770711651673016E-2</v>
      </c>
    </row>
    <row r="13927" spans="1:10" x14ac:dyDescent="0.2">
      <c r="A13927">
        <v>35300191</v>
      </c>
      <c r="B13927">
        <v>333</v>
      </c>
      <c r="C13927">
        <v>3</v>
      </c>
      <c r="D13927">
        <v>2</v>
      </c>
      <c r="E13927">
        <v>2</v>
      </c>
      <c r="F13927">
        <v>3</v>
      </c>
      <c r="G13927">
        <v>-4.5015533411032878E-2</v>
      </c>
      <c r="H13927">
        <v>-0.74380661327456221</v>
      </c>
      <c r="I13927">
        <v>-0.604570949962009</v>
      </c>
      <c r="J13927">
        <v>-0.2828732165373673</v>
      </c>
    </row>
    <row r="13928" spans="1:10" x14ac:dyDescent="0.2">
      <c r="A13928">
        <v>35300192</v>
      </c>
      <c r="B13928">
        <v>443</v>
      </c>
      <c r="C13928">
        <v>3</v>
      </c>
      <c r="D13928">
        <v>2</v>
      </c>
      <c r="E13928">
        <v>3</v>
      </c>
      <c r="F13928">
        <v>3</v>
      </c>
      <c r="G13928">
        <v>-3.4434349030894318E-4</v>
      </c>
      <c r="H13928">
        <v>-0.50276992837786849</v>
      </c>
      <c r="I13928">
        <v>-0.16503436920447173</v>
      </c>
      <c r="J13928">
        <v>-0.12473097825533692</v>
      </c>
    </row>
    <row r="13929" spans="1:10" x14ac:dyDescent="0.2">
      <c r="A13929">
        <v>35300193</v>
      </c>
      <c r="B13929">
        <v>1391</v>
      </c>
      <c r="C13929">
        <v>4</v>
      </c>
      <c r="D13929">
        <v>5</v>
      </c>
      <c r="E13929">
        <v>1</v>
      </c>
      <c r="F13929">
        <v>5</v>
      </c>
      <c r="G13929">
        <v>9.877319013564434E-2</v>
      </c>
      <c r="H13929">
        <v>1.6916185337787433</v>
      </c>
      <c r="I13929">
        <v>-1.5292714693638052</v>
      </c>
      <c r="J13929">
        <v>0.72054470824765515</v>
      </c>
    </row>
    <row r="13930" spans="1:10" x14ac:dyDescent="0.2">
      <c r="A13930">
        <v>35300194</v>
      </c>
      <c r="B13930">
        <v>422</v>
      </c>
      <c r="C13930">
        <v>3</v>
      </c>
      <c r="D13930">
        <v>1</v>
      </c>
      <c r="E13930">
        <v>4</v>
      </c>
      <c r="F13930">
        <v>3</v>
      </c>
      <c r="G13930">
        <v>-2.3064188378189222E-2</v>
      </c>
      <c r="H13930">
        <v>-0.84436069831847549</v>
      </c>
      <c r="I13930">
        <v>0.20790970283284696</v>
      </c>
      <c r="J13930">
        <v>-0.40886946691719378</v>
      </c>
    </row>
    <row r="13931" spans="1:10" x14ac:dyDescent="0.2">
      <c r="A13931">
        <v>35300195</v>
      </c>
      <c r="B13931">
        <v>363</v>
      </c>
      <c r="C13931">
        <v>3</v>
      </c>
      <c r="D13931">
        <v>1</v>
      </c>
      <c r="E13931">
        <v>5</v>
      </c>
      <c r="F13931">
        <v>2</v>
      </c>
      <c r="G13931">
        <v>-0.10733325996383444</v>
      </c>
      <c r="H13931">
        <v>-1.3161041054749953</v>
      </c>
      <c r="I13931">
        <v>1.0306207604662023</v>
      </c>
      <c r="J13931">
        <v>-0.60439036404335833</v>
      </c>
    </row>
    <row r="13932" spans="1:10" x14ac:dyDescent="0.2">
      <c r="A13932">
        <v>35300196</v>
      </c>
      <c r="B13932">
        <v>455</v>
      </c>
      <c r="C13932">
        <v>2</v>
      </c>
      <c r="D13932">
        <v>3</v>
      </c>
      <c r="E13932">
        <v>5</v>
      </c>
      <c r="F13932">
        <v>3</v>
      </c>
      <c r="G13932">
        <v>-0.71945728147914578</v>
      </c>
      <c r="H13932">
        <v>-0.14745251365876327</v>
      </c>
      <c r="I13932">
        <v>0.85377513102628466</v>
      </c>
      <c r="J13932">
        <v>-9.0602329481027893E-2</v>
      </c>
    </row>
    <row r="13933" spans="1:10" x14ac:dyDescent="0.2">
      <c r="A13933">
        <v>35300197</v>
      </c>
      <c r="B13933">
        <v>540</v>
      </c>
      <c r="C13933">
        <v>4</v>
      </c>
      <c r="D13933">
        <v>1</v>
      </c>
      <c r="E13933">
        <v>5</v>
      </c>
      <c r="F13933">
        <v>2</v>
      </c>
      <c r="G13933">
        <v>3.2810486491397825E-2</v>
      </c>
      <c r="H13933">
        <v>-0.7985061924759882</v>
      </c>
      <c r="I13933">
        <v>1.1589630969494404</v>
      </c>
      <c r="J13933">
        <v>-0.46862284045862512</v>
      </c>
    </row>
    <row r="13934" spans="1:10" x14ac:dyDescent="0.2">
      <c r="A13934">
        <v>35300198</v>
      </c>
      <c r="B13934">
        <v>478</v>
      </c>
      <c r="C13934">
        <v>3</v>
      </c>
      <c r="D13934">
        <v>1</v>
      </c>
      <c r="E13934">
        <v>5</v>
      </c>
      <c r="F13934">
        <v>2</v>
      </c>
      <c r="G13934">
        <v>-0.25226799056346783</v>
      </c>
      <c r="H13934">
        <v>-0.978297112519803</v>
      </c>
      <c r="I13934">
        <v>2.0947220825305877</v>
      </c>
      <c r="J13934">
        <v>-0.65889639461288285</v>
      </c>
    </row>
    <row r="13935" spans="1:10" x14ac:dyDescent="0.2">
      <c r="A13935">
        <v>35300199</v>
      </c>
      <c r="B13935">
        <v>542</v>
      </c>
      <c r="C13935">
        <v>3</v>
      </c>
      <c r="D13935">
        <v>3</v>
      </c>
      <c r="E13935">
        <v>3</v>
      </c>
      <c r="F13935">
        <v>4</v>
      </c>
      <c r="G13935">
        <v>-0.2935126202380719</v>
      </c>
      <c r="H13935">
        <v>-0.11700390340994232</v>
      </c>
      <c r="I13935">
        <v>-0.30250276510999757</v>
      </c>
      <c r="J13935">
        <v>0.20801333503020863</v>
      </c>
    </row>
    <row r="13936" spans="1:10" x14ac:dyDescent="0.2">
      <c r="A13936">
        <v>35300200</v>
      </c>
      <c r="B13936">
        <v>406</v>
      </c>
      <c r="C13936">
        <v>5</v>
      </c>
      <c r="D13936">
        <v>4</v>
      </c>
      <c r="E13936">
        <v>1</v>
      </c>
      <c r="F13936">
        <v>5</v>
      </c>
      <c r="G13936">
        <v>1.6024535111526748</v>
      </c>
      <c r="H13936">
        <v>0.48499315197851023</v>
      </c>
      <c r="I13936">
        <v>-1.0196686948816702</v>
      </c>
      <c r="J13936">
        <v>1.865452962795717</v>
      </c>
    </row>
    <row r="13937" spans="1:10" x14ac:dyDescent="0.2">
      <c r="A13937">
        <v>35300201</v>
      </c>
      <c r="B13937">
        <v>434</v>
      </c>
      <c r="C13937">
        <v>4</v>
      </c>
      <c r="D13937">
        <v>5</v>
      </c>
      <c r="E13937">
        <v>2</v>
      </c>
      <c r="F13937">
        <v>4</v>
      </c>
      <c r="G13937">
        <v>0.55896782358555319</v>
      </c>
      <c r="H13937">
        <v>1.8437047288935657</v>
      </c>
      <c r="I13937">
        <v>-0.6681472829894356</v>
      </c>
      <c r="J13937">
        <v>0.3629551950462202</v>
      </c>
    </row>
    <row r="13938" spans="1:10" x14ac:dyDescent="0.2">
      <c r="A13938">
        <v>35300202</v>
      </c>
      <c r="B13938">
        <v>575</v>
      </c>
      <c r="C13938">
        <v>4</v>
      </c>
      <c r="D13938">
        <v>5</v>
      </c>
      <c r="E13938">
        <v>2</v>
      </c>
      <c r="F13938">
        <v>5</v>
      </c>
      <c r="G13938">
        <v>0.30431389531058595</v>
      </c>
      <c r="H13938">
        <v>0.91939664381471231</v>
      </c>
      <c r="I13938">
        <v>-0.41307285159956519</v>
      </c>
      <c r="J13938">
        <v>1.0011814777035815</v>
      </c>
    </row>
    <row r="13939" spans="1:10" x14ac:dyDescent="0.2">
      <c r="A13939">
        <v>35300203</v>
      </c>
      <c r="B13939">
        <v>519</v>
      </c>
      <c r="C13939">
        <v>4</v>
      </c>
      <c r="D13939">
        <v>5</v>
      </c>
      <c r="E13939">
        <v>4</v>
      </c>
      <c r="F13939">
        <v>5</v>
      </c>
      <c r="G13939">
        <v>0.1503695406983282</v>
      </c>
      <c r="H13939">
        <v>2.2959554183047963</v>
      </c>
      <c r="I13939">
        <v>0.44363662245131719</v>
      </c>
      <c r="J13939">
        <v>0.72216190831924454</v>
      </c>
    </row>
    <row r="13940" spans="1:10" x14ac:dyDescent="0.2">
      <c r="A13940">
        <v>35300204</v>
      </c>
      <c r="B13940">
        <v>348</v>
      </c>
      <c r="C13940">
        <v>3</v>
      </c>
      <c r="D13940">
        <v>2</v>
      </c>
      <c r="E13940">
        <v>5</v>
      </c>
      <c r="F13940">
        <v>3</v>
      </c>
      <c r="G13940">
        <v>-3.3972205979720477E-2</v>
      </c>
      <c r="H13940">
        <v>-0.6461906510125921</v>
      </c>
      <c r="I13940">
        <v>1.1539737127184613</v>
      </c>
      <c r="J13940">
        <v>-0.33967717750318099</v>
      </c>
    </row>
    <row r="13941" spans="1:10" x14ac:dyDescent="0.2">
      <c r="A13941">
        <v>35300205</v>
      </c>
      <c r="B13941">
        <v>588</v>
      </c>
      <c r="C13941">
        <v>3</v>
      </c>
      <c r="D13941">
        <v>5</v>
      </c>
      <c r="E13941">
        <v>2</v>
      </c>
      <c r="F13941">
        <v>4</v>
      </c>
      <c r="G13941">
        <v>-0.22442655953776644</v>
      </c>
      <c r="H13941">
        <v>1.0578219315194592</v>
      </c>
      <c r="I13941">
        <v>-0.60681394126750066</v>
      </c>
      <c r="J13941">
        <v>4.7502089866771742E-2</v>
      </c>
    </row>
    <row r="13942" spans="1:10" x14ac:dyDescent="0.2">
      <c r="A13942">
        <v>35300206</v>
      </c>
      <c r="B13942">
        <v>473</v>
      </c>
      <c r="C13942">
        <v>3</v>
      </c>
      <c r="D13942">
        <v>1</v>
      </c>
      <c r="E13942">
        <v>5</v>
      </c>
      <c r="F13942">
        <v>2</v>
      </c>
      <c r="G13942">
        <v>-0.38857769407512216</v>
      </c>
      <c r="H13942">
        <v>-0.84153981893740903</v>
      </c>
      <c r="I13942">
        <v>1.4821869658109401</v>
      </c>
      <c r="J13942">
        <v>-0.5686955760270449</v>
      </c>
    </row>
    <row r="13943" spans="1:10" x14ac:dyDescent="0.2">
      <c r="A13943">
        <v>35300207</v>
      </c>
      <c r="B13943">
        <v>660</v>
      </c>
      <c r="C13943">
        <v>4</v>
      </c>
      <c r="D13943">
        <v>4</v>
      </c>
      <c r="E13943">
        <v>1</v>
      </c>
      <c r="F13943">
        <v>4</v>
      </c>
      <c r="G13943">
        <v>0.14023098294084119</v>
      </c>
      <c r="H13943">
        <v>0.46690126940596011</v>
      </c>
      <c r="I13943">
        <v>-0.73058423607025369</v>
      </c>
      <c r="J13943">
        <v>0.18580381924943862</v>
      </c>
    </row>
    <row r="13944" spans="1:10" x14ac:dyDescent="0.2">
      <c r="A13944">
        <v>35300208</v>
      </c>
      <c r="B13944">
        <v>440</v>
      </c>
      <c r="C13944">
        <v>3</v>
      </c>
      <c r="D13944">
        <v>1</v>
      </c>
      <c r="E13944">
        <v>5</v>
      </c>
      <c r="F13944">
        <v>2</v>
      </c>
      <c r="G13944">
        <v>-0.34844854843935813</v>
      </c>
      <c r="H13944">
        <v>-1.0854697844123409</v>
      </c>
      <c r="I13944">
        <v>0.70318232945987669</v>
      </c>
      <c r="J13944">
        <v>-0.45693408549005132</v>
      </c>
    </row>
    <row r="13945" spans="1:10" x14ac:dyDescent="0.2">
      <c r="A13945">
        <v>35300212</v>
      </c>
      <c r="B13945">
        <v>292</v>
      </c>
      <c r="C13945">
        <v>2</v>
      </c>
      <c r="D13945">
        <v>1</v>
      </c>
      <c r="E13945">
        <v>5</v>
      </c>
      <c r="F13945">
        <v>2</v>
      </c>
      <c r="G13945">
        <v>-0.52416438237733143</v>
      </c>
      <c r="H13945">
        <v>-1.1752766465988151</v>
      </c>
      <c r="I13945">
        <v>0.95583814176572846</v>
      </c>
      <c r="J13945">
        <v>-0.51989393633570469</v>
      </c>
    </row>
    <row r="13946" spans="1:10" x14ac:dyDescent="0.2">
      <c r="A13946">
        <v>35300213</v>
      </c>
      <c r="B13946">
        <v>862</v>
      </c>
      <c r="C13946">
        <v>4</v>
      </c>
      <c r="D13946">
        <v>3</v>
      </c>
      <c r="E13946">
        <v>2</v>
      </c>
      <c r="F13946">
        <v>3</v>
      </c>
      <c r="G13946">
        <v>8.1024793279418611E-2</v>
      </c>
      <c r="H13946">
        <v>-9.8918129971035301E-2</v>
      </c>
      <c r="I13946">
        <v>-0.5600481613916285</v>
      </c>
      <c r="J13946">
        <v>-0.13007913417907724</v>
      </c>
    </row>
    <row r="13947" spans="1:10" x14ac:dyDescent="0.2">
      <c r="A13947">
        <v>35300214</v>
      </c>
      <c r="B13947">
        <v>312</v>
      </c>
      <c r="C13947">
        <v>3</v>
      </c>
      <c r="D13947">
        <v>2</v>
      </c>
      <c r="E13947">
        <v>5</v>
      </c>
      <c r="F13947">
        <v>3</v>
      </c>
      <c r="G13947">
        <v>-0.40044654918943917</v>
      </c>
      <c r="H13947">
        <v>-0.64000830255548968</v>
      </c>
      <c r="I13947">
        <v>0.57881776304794563</v>
      </c>
      <c r="J13947">
        <v>-0.12356610994849071</v>
      </c>
    </row>
    <row r="13948" spans="1:10" x14ac:dyDescent="0.2">
      <c r="A13948">
        <v>35300217</v>
      </c>
      <c r="B13948">
        <v>406</v>
      </c>
      <c r="C13948">
        <v>5</v>
      </c>
      <c r="D13948">
        <v>5</v>
      </c>
      <c r="E13948">
        <v>5</v>
      </c>
      <c r="F13948">
        <v>4</v>
      </c>
      <c r="G13948">
        <v>3.255683605704133</v>
      </c>
      <c r="H13948">
        <v>0.63033606984597967</v>
      </c>
      <c r="I13948">
        <v>2.5373392963487555</v>
      </c>
      <c r="J13948">
        <v>0.49295993874408056</v>
      </c>
    </row>
    <row r="13949" spans="1:10" x14ac:dyDescent="0.2">
      <c r="A13949">
        <v>35300218</v>
      </c>
      <c r="B13949">
        <v>1022</v>
      </c>
      <c r="C13949">
        <v>4</v>
      </c>
      <c r="D13949">
        <v>4</v>
      </c>
      <c r="E13949">
        <v>2</v>
      </c>
      <c r="F13949">
        <v>4</v>
      </c>
      <c r="G13949">
        <v>0.25644490648848739</v>
      </c>
      <c r="H13949">
        <v>0.51028149771142661</v>
      </c>
      <c r="I13949">
        <v>-0.53619984849430247</v>
      </c>
      <c r="J13949">
        <v>0.51951485918962592</v>
      </c>
    </row>
    <row r="13950" spans="1:10" x14ac:dyDescent="0.2">
      <c r="A13950">
        <v>35300219</v>
      </c>
      <c r="B13950">
        <v>408</v>
      </c>
      <c r="C13950">
        <v>2</v>
      </c>
      <c r="D13950">
        <v>2</v>
      </c>
      <c r="E13950">
        <v>1</v>
      </c>
      <c r="F13950">
        <v>4</v>
      </c>
      <c r="G13950">
        <v>-0.54628262644028869</v>
      </c>
      <c r="H13950">
        <v>-0.66942650692130146</v>
      </c>
      <c r="I13950">
        <v>-1.1515239157491211</v>
      </c>
      <c r="J13950">
        <v>0.21002952452739931</v>
      </c>
    </row>
    <row r="13951" spans="1:10" x14ac:dyDescent="0.2">
      <c r="A13951">
        <v>35300222</v>
      </c>
      <c r="B13951">
        <v>299</v>
      </c>
      <c r="C13951">
        <v>5</v>
      </c>
      <c r="D13951">
        <v>4</v>
      </c>
      <c r="E13951">
        <v>5</v>
      </c>
      <c r="F13951">
        <v>5</v>
      </c>
      <c r="G13951">
        <v>2.2514757963211678</v>
      </c>
      <c r="H13951">
        <v>0.23779286814680495</v>
      </c>
      <c r="I13951">
        <v>1.0914807970616316</v>
      </c>
      <c r="J13951">
        <v>0.93417279437787837</v>
      </c>
    </row>
    <row r="13952" spans="1:10" x14ac:dyDescent="0.2">
      <c r="A13952">
        <v>35300223</v>
      </c>
      <c r="B13952">
        <v>1049</v>
      </c>
      <c r="C13952">
        <v>5</v>
      </c>
      <c r="D13952">
        <v>5</v>
      </c>
      <c r="E13952">
        <v>1</v>
      </c>
      <c r="F13952">
        <v>5</v>
      </c>
      <c r="G13952">
        <v>1.0124759486988648</v>
      </c>
      <c r="H13952">
        <v>1.9233007168559164</v>
      </c>
      <c r="I13952">
        <v>-1.2816010386094936</v>
      </c>
      <c r="J13952">
        <v>0.9365151381151795</v>
      </c>
    </row>
    <row r="13953" spans="1:10" x14ac:dyDescent="0.2">
      <c r="A13953">
        <v>35300224</v>
      </c>
      <c r="B13953">
        <v>559</v>
      </c>
      <c r="C13953">
        <v>4</v>
      </c>
      <c r="D13953">
        <v>5</v>
      </c>
      <c r="E13953">
        <v>3</v>
      </c>
      <c r="F13953">
        <v>4</v>
      </c>
      <c r="G13953">
        <v>0.42049005774405429</v>
      </c>
      <c r="H13953">
        <v>0.92358458579977609</v>
      </c>
      <c r="I13953">
        <v>-0.1422990174880806</v>
      </c>
      <c r="J13953">
        <v>0.57753712205447194</v>
      </c>
    </row>
    <row r="13954" spans="1:10" x14ac:dyDescent="0.2">
      <c r="A13954">
        <v>35300225</v>
      </c>
      <c r="B13954">
        <v>553</v>
      </c>
      <c r="C13954">
        <v>2</v>
      </c>
      <c r="D13954">
        <v>5</v>
      </c>
      <c r="E13954">
        <v>1</v>
      </c>
      <c r="F13954">
        <v>5</v>
      </c>
      <c r="G13954">
        <v>-0.56576593856357482</v>
      </c>
      <c r="H13954">
        <v>3.4462391275767135</v>
      </c>
      <c r="I13954">
        <v>-0.71059119439799978</v>
      </c>
      <c r="J13954">
        <v>1.337806229833945</v>
      </c>
    </row>
    <row r="13955" spans="1:10" x14ac:dyDescent="0.2">
      <c r="A13955">
        <v>35300226</v>
      </c>
      <c r="B13955">
        <v>382</v>
      </c>
      <c r="C13955">
        <v>4</v>
      </c>
      <c r="D13955">
        <v>3</v>
      </c>
      <c r="E13955">
        <v>3</v>
      </c>
      <c r="F13955">
        <v>3</v>
      </c>
      <c r="G13955">
        <v>0.61657962087257412</v>
      </c>
      <c r="H13955">
        <v>-5.7838160494852395E-2</v>
      </c>
      <c r="I13955">
        <v>-0.30525577094624456</v>
      </c>
      <c r="J13955">
        <v>-0.29247505201347279</v>
      </c>
    </row>
    <row r="13956" spans="1:10" x14ac:dyDescent="0.2">
      <c r="A13956">
        <v>35300227</v>
      </c>
      <c r="B13956">
        <v>665</v>
      </c>
      <c r="C13956">
        <v>5</v>
      </c>
      <c r="D13956">
        <v>5</v>
      </c>
      <c r="E13956">
        <v>2</v>
      </c>
      <c r="F13956">
        <v>5</v>
      </c>
      <c r="G13956">
        <v>1.044903194640439</v>
      </c>
      <c r="H13956">
        <v>1.8812838438001365</v>
      </c>
      <c r="I13956">
        <v>-0.6535329036913623</v>
      </c>
      <c r="J13956">
        <v>2.3678919540857644</v>
      </c>
    </row>
    <row r="13957" spans="1:10" x14ac:dyDescent="0.2">
      <c r="A13957">
        <v>35300228</v>
      </c>
      <c r="B13957">
        <v>805</v>
      </c>
      <c r="C13957">
        <v>5</v>
      </c>
      <c r="D13957">
        <v>5</v>
      </c>
      <c r="E13957">
        <v>1</v>
      </c>
      <c r="F13957">
        <v>5</v>
      </c>
      <c r="G13957">
        <v>0.78818200174737429</v>
      </c>
      <c r="H13957">
        <v>3.2015248473483862</v>
      </c>
      <c r="I13957">
        <v>-1.0540198532268201</v>
      </c>
      <c r="J13957">
        <v>3.0494195253319756</v>
      </c>
    </row>
    <row r="13958" spans="1:10" x14ac:dyDescent="0.2">
      <c r="A13958">
        <v>35300231</v>
      </c>
      <c r="B13958">
        <v>512</v>
      </c>
      <c r="C13958">
        <v>3</v>
      </c>
      <c r="D13958">
        <v>1</v>
      </c>
      <c r="E13958">
        <v>4</v>
      </c>
      <c r="F13958">
        <v>2</v>
      </c>
      <c r="G13958">
        <v>-0.1024635420162511</v>
      </c>
      <c r="H13958">
        <v>-1.3137458562956725</v>
      </c>
      <c r="I13958">
        <v>0.3813564763920092</v>
      </c>
      <c r="J13958">
        <v>-0.56463511988217219</v>
      </c>
    </row>
    <row r="13959" spans="1:10" x14ac:dyDescent="0.2">
      <c r="A13959">
        <v>35300237</v>
      </c>
      <c r="B13959">
        <v>855</v>
      </c>
      <c r="C13959">
        <v>3</v>
      </c>
      <c r="D13959">
        <v>5</v>
      </c>
      <c r="E13959">
        <v>1</v>
      </c>
      <c r="F13959">
        <v>5</v>
      </c>
      <c r="G13959">
        <v>-6.379044463329539E-2</v>
      </c>
      <c r="H13959">
        <v>0.65651130266776114</v>
      </c>
      <c r="I13959">
        <v>-1.0582782554965504</v>
      </c>
      <c r="J13959">
        <v>0.93136224756568886</v>
      </c>
    </row>
    <row r="13960" spans="1:10" x14ac:dyDescent="0.2">
      <c r="A13960">
        <v>35300238</v>
      </c>
      <c r="B13960">
        <v>331</v>
      </c>
      <c r="C13960">
        <v>1</v>
      </c>
      <c r="D13960">
        <v>5</v>
      </c>
      <c r="E13960">
        <v>1</v>
      </c>
      <c r="F13960">
        <v>5</v>
      </c>
      <c r="G13960">
        <v>-1.2605372004534479</v>
      </c>
      <c r="H13960">
        <v>4.228107676086708</v>
      </c>
      <c r="I13960">
        <v>-0.78448394011338074</v>
      </c>
      <c r="J13960">
        <v>1.7071253674798248</v>
      </c>
    </row>
    <row r="13961" spans="1:10" x14ac:dyDescent="0.2">
      <c r="A13961">
        <v>35300243</v>
      </c>
      <c r="B13961">
        <v>854</v>
      </c>
      <c r="C13961">
        <v>1</v>
      </c>
      <c r="D13961">
        <v>5</v>
      </c>
      <c r="E13961">
        <v>2</v>
      </c>
      <c r="F13961">
        <v>5</v>
      </c>
      <c r="G13961">
        <v>-0.94269722238579834</v>
      </c>
      <c r="H13961">
        <v>1.4020808289737621</v>
      </c>
      <c r="I13961">
        <v>-0.60579615559661282</v>
      </c>
      <c r="J13961">
        <v>1.8779895999931622</v>
      </c>
    </row>
    <row r="13962" spans="1:10" x14ac:dyDescent="0.2">
      <c r="A13962">
        <v>35300247</v>
      </c>
      <c r="B13962">
        <v>1287</v>
      </c>
      <c r="C13962">
        <v>3</v>
      </c>
      <c r="D13962">
        <v>1</v>
      </c>
      <c r="E13962">
        <v>5</v>
      </c>
      <c r="F13962">
        <v>3</v>
      </c>
      <c r="G13962">
        <v>-0.16680535633536453</v>
      </c>
      <c r="H13962">
        <v>-1.1331779661244588</v>
      </c>
      <c r="I13962">
        <v>1.1694668544637943</v>
      </c>
      <c r="J13962">
        <v>-0.35308133148966553</v>
      </c>
    </row>
    <row r="13963" spans="1:10" x14ac:dyDescent="0.2">
      <c r="A13963">
        <v>35300249</v>
      </c>
      <c r="B13963">
        <v>718</v>
      </c>
      <c r="C13963">
        <v>2</v>
      </c>
      <c r="D13963">
        <v>1</v>
      </c>
      <c r="E13963">
        <v>2</v>
      </c>
      <c r="F13963">
        <v>3</v>
      </c>
      <c r="G13963">
        <v>-0.74238360349862753</v>
      </c>
      <c r="H13963">
        <v>-0.96454728682705382</v>
      </c>
      <c r="I13963">
        <v>-0.65260210140969643</v>
      </c>
      <c r="J13963">
        <v>-0.25654273553763562</v>
      </c>
    </row>
    <row r="13964" spans="1:10" x14ac:dyDescent="0.2">
      <c r="A13964">
        <v>35300250</v>
      </c>
      <c r="B13964">
        <v>520</v>
      </c>
      <c r="C13964">
        <v>1</v>
      </c>
      <c r="D13964">
        <v>1</v>
      </c>
      <c r="E13964">
        <v>4</v>
      </c>
      <c r="F13964">
        <v>3</v>
      </c>
      <c r="G13964">
        <v>-0.91739126038636132</v>
      </c>
      <c r="H13964">
        <v>-0.89201647825993291</v>
      </c>
      <c r="I13964">
        <v>6.7953936102040105E-2</v>
      </c>
      <c r="J13964">
        <v>-0.12335601469489291</v>
      </c>
    </row>
    <row r="13965" spans="1:10" x14ac:dyDescent="0.2">
      <c r="A13965">
        <v>35300252</v>
      </c>
      <c r="B13965">
        <v>544</v>
      </c>
      <c r="C13965">
        <v>2</v>
      </c>
      <c r="D13965">
        <v>1</v>
      </c>
      <c r="E13965">
        <v>2</v>
      </c>
      <c r="F13965">
        <v>3</v>
      </c>
      <c r="G13965">
        <v>-0.63339394550402162</v>
      </c>
      <c r="H13965">
        <v>-1.0549520058404174</v>
      </c>
      <c r="I13965">
        <v>-0.33087483703391701</v>
      </c>
      <c r="J13965">
        <v>-0.18102242944751801</v>
      </c>
    </row>
    <row r="13966" spans="1:10" x14ac:dyDescent="0.2">
      <c r="A13966">
        <v>35300253</v>
      </c>
      <c r="B13966">
        <v>565</v>
      </c>
      <c r="C13966">
        <v>2</v>
      </c>
      <c r="D13966">
        <v>1</v>
      </c>
      <c r="E13966">
        <v>2</v>
      </c>
      <c r="F13966">
        <v>4</v>
      </c>
      <c r="G13966">
        <v>-0.47412537227423751</v>
      </c>
      <c r="H13966">
        <v>-1.3084145329542594</v>
      </c>
      <c r="I13966">
        <v>-0.52726453945626117</v>
      </c>
      <c r="J13966">
        <v>-5.5891844775104754E-2</v>
      </c>
    </row>
    <row r="13967" spans="1:10" x14ac:dyDescent="0.2">
      <c r="A13967">
        <v>35300254</v>
      </c>
      <c r="B13967">
        <v>457</v>
      </c>
      <c r="C13967">
        <v>1</v>
      </c>
      <c r="D13967">
        <v>1</v>
      </c>
      <c r="E13967">
        <v>1</v>
      </c>
      <c r="F13967">
        <v>3</v>
      </c>
      <c r="G13967">
        <v>-0.8365975111403755</v>
      </c>
      <c r="H13967">
        <v>-1.0919537645736339</v>
      </c>
      <c r="I13967">
        <v>-0.7523679001200525</v>
      </c>
      <c r="J13967">
        <v>-8.0382110295010467E-2</v>
      </c>
    </row>
    <row r="13968" spans="1:10" x14ac:dyDescent="0.2">
      <c r="A13968">
        <v>35300255</v>
      </c>
      <c r="B13968">
        <v>225</v>
      </c>
      <c r="C13968">
        <v>2</v>
      </c>
      <c r="D13968">
        <v>1</v>
      </c>
      <c r="E13968">
        <v>2</v>
      </c>
      <c r="F13968">
        <v>3</v>
      </c>
      <c r="G13968">
        <v>-0.61255112766070741</v>
      </c>
      <c r="H13968">
        <v>-1.169822078519736</v>
      </c>
      <c r="I13968">
        <v>-0.53690148036021257</v>
      </c>
      <c r="J13968">
        <v>-0.16633875944600032</v>
      </c>
    </row>
    <row r="13969" spans="1:10" x14ac:dyDescent="0.2">
      <c r="A13969">
        <v>35300256</v>
      </c>
      <c r="B13969">
        <v>565</v>
      </c>
      <c r="C13969">
        <v>2</v>
      </c>
      <c r="D13969">
        <v>1</v>
      </c>
      <c r="E13969">
        <v>3</v>
      </c>
      <c r="F13969">
        <v>3</v>
      </c>
      <c r="G13969">
        <v>-0.75490486284502434</v>
      </c>
      <c r="H13969">
        <v>-1.2089653577512014</v>
      </c>
      <c r="I13969">
        <v>-0.2348311592482033</v>
      </c>
      <c r="J13969">
        <v>-0.23150498519437759</v>
      </c>
    </row>
    <row r="13970" spans="1:10" x14ac:dyDescent="0.2">
      <c r="A13970">
        <v>35300259</v>
      </c>
      <c r="B13970">
        <v>533</v>
      </c>
      <c r="C13970">
        <v>2</v>
      </c>
      <c r="D13970">
        <v>2</v>
      </c>
      <c r="E13970">
        <v>1</v>
      </c>
      <c r="F13970">
        <v>3</v>
      </c>
      <c r="G13970">
        <v>-0.46108224589656432</v>
      </c>
      <c r="H13970">
        <v>-0.66039916422543166</v>
      </c>
      <c r="I13970">
        <v>-0.96327586939846954</v>
      </c>
      <c r="J13970">
        <v>-6.9556306708013493E-2</v>
      </c>
    </row>
    <row r="13971" spans="1:10" x14ac:dyDescent="0.2">
      <c r="A13971">
        <v>35300262</v>
      </c>
      <c r="B13971">
        <v>519</v>
      </c>
      <c r="C13971">
        <v>2</v>
      </c>
      <c r="D13971">
        <v>5</v>
      </c>
      <c r="E13971">
        <v>1</v>
      </c>
      <c r="F13971">
        <v>4</v>
      </c>
      <c r="G13971">
        <v>-0.53395751170610106</v>
      </c>
      <c r="H13971">
        <v>1.0693165206178652</v>
      </c>
      <c r="I13971">
        <v>-0.92736383166953429</v>
      </c>
      <c r="J13971">
        <v>7.0147009880986988E-2</v>
      </c>
    </row>
    <row r="13972" spans="1:10" x14ac:dyDescent="0.2">
      <c r="A13972">
        <v>35300265</v>
      </c>
      <c r="B13972">
        <v>829</v>
      </c>
      <c r="C13972">
        <v>2</v>
      </c>
      <c r="D13972">
        <v>5</v>
      </c>
      <c r="E13972">
        <v>1</v>
      </c>
      <c r="F13972">
        <v>5</v>
      </c>
      <c r="G13972">
        <v>-0.43489831514216271</v>
      </c>
      <c r="H13972">
        <v>1.9022449024404409</v>
      </c>
      <c r="I13972">
        <v>-1.0726343054780403</v>
      </c>
      <c r="J13972">
        <v>1.4126147918476462</v>
      </c>
    </row>
    <row r="13973" spans="1:10" x14ac:dyDescent="0.2">
      <c r="A13973">
        <v>35300266</v>
      </c>
      <c r="B13973">
        <v>352</v>
      </c>
      <c r="C13973">
        <v>2</v>
      </c>
      <c r="D13973">
        <v>4</v>
      </c>
      <c r="E13973">
        <v>2</v>
      </c>
      <c r="F13973">
        <v>4</v>
      </c>
      <c r="G13973">
        <v>-0.60457431375025172</v>
      </c>
      <c r="H13973">
        <v>0.32010972280796307</v>
      </c>
      <c r="I13973">
        <v>-0.65927891962589225</v>
      </c>
      <c r="J13973">
        <v>0.27767678907081006</v>
      </c>
    </row>
    <row r="13974" spans="1:10" x14ac:dyDescent="0.2">
      <c r="A13974">
        <v>35300267</v>
      </c>
      <c r="B13974">
        <v>554</v>
      </c>
      <c r="C13974">
        <v>1</v>
      </c>
      <c r="D13974">
        <v>5</v>
      </c>
      <c r="E13974">
        <v>1</v>
      </c>
      <c r="F13974">
        <v>4</v>
      </c>
      <c r="G13974">
        <v>-0.79007838294568078</v>
      </c>
      <c r="H13974">
        <v>1.3228317332259509</v>
      </c>
      <c r="I13974">
        <v>-0.93147517740126173</v>
      </c>
      <c r="J13974">
        <v>0.52124476165855693</v>
      </c>
    </row>
    <row r="13975" spans="1:10" x14ac:dyDescent="0.2">
      <c r="A13975">
        <v>35300268</v>
      </c>
      <c r="B13975">
        <v>696</v>
      </c>
      <c r="C13975">
        <v>1</v>
      </c>
      <c r="D13975">
        <v>4</v>
      </c>
      <c r="E13975">
        <v>1</v>
      </c>
      <c r="F13975">
        <v>5</v>
      </c>
      <c r="G13975">
        <v>-1.2122370274558127</v>
      </c>
      <c r="H13975">
        <v>0.45898257114459984</v>
      </c>
      <c r="I13975">
        <v>-0.96730810688455948</v>
      </c>
      <c r="J13975">
        <v>1.0339508860784474</v>
      </c>
    </row>
    <row r="13976" spans="1:10" x14ac:dyDescent="0.2">
      <c r="A13976">
        <v>35300269</v>
      </c>
      <c r="B13976">
        <v>561</v>
      </c>
      <c r="C13976">
        <v>4</v>
      </c>
      <c r="D13976">
        <v>2</v>
      </c>
      <c r="E13976">
        <v>3</v>
      </c>
      <c r="F13976">
        <v>3</v>
      </c>
      <c r="G13976">
        <v>0.56245758013171443</v>
      </c>
      <c r="H13976">
        <v>-0.43601210282300856</v>
      </c>
      <c r="I13976">
        <v>-0.13455197968405144</v>
      </c>
      <c r="J13976">
        <v>-0.36657846845568159</v>
      </c>
    </row>
    <row r="13977" spans="1:10" x14ac:dyDescent="0.2">
      <c r="A13977">
        <v>35300273</v>
      </c>
      <c r="B13977">
        <v>734</v>
      </c>
      <c r="C13977">
        <v>3</v>
      </c>
      <c r="D13977">
        <v>2</v>
      </c>
      <c r="E13977">
        <v>1</v>
      </c>
      <c r="F13977">
        <v>4</v>
      </c>
      <c r="G13977">
        <v>-0.36996436219616841</v>
      </c>
      <c r="H13977">
        <v>-0.73198250738902126</v>
      </c>
      <c r="I13977">
        <v>-0.8505621891036288</v>
      </c>
      <c r="J13977">
        <v>-2.2956834819967492E-2</v>
      </c>
    </row>
    <row r="13978" spans="1:10" x14ac:dyDescent="0.2">
      <c r="A13978">
        <v>35300275</v>
      </c>
      <c r="B13978">
        <v>616</v>
      </c>
      <c r="C13978">
        <v>1</v>
      </c>
      <c r="D13978">
        <v>4</v>
      </c>
      <c r="E13978">
        <v>1</v>
      </c>
      <c r="F13978">
        <v>4</v>
      </c>
      <c r="G13978">
        <v>-0.89128218130168135</v>
      </c>
      <c r="H13978">
        <v>0.30941308642792908</v>
      </c>
      <c r="I13978">
        <v>-1.1898411993866067</v>
      </c>
      <c r="J13978">
        <v>0.30912668395492643</v>
      </c>
    </row>
    <row r="13979" spans="1:10" x14ac:dyDescent="0.2">
      <c r="A13979">
        <v>35300276</v>
      </c>
      <c r="B13979">
        <v>593</v>
      </c>
      <c r="C13979">
        <v>2</v>
      </c>
      <c r="D13979">
        <v>1</v>
      </c>
      <c r="E13979">
        <v>1</v>
      </c>
      <c r="F13979">
        <v>4</v>
      </c>
      <c r="G13979">
        <v>-0.40943794818474366</v>
      </c>
      <c r="H13979">
        <v>-1.0566535830269204</v>
      </c>
      <c r="I13979">
        <v>-1.0009150709378498</v>
      </c>
      <c r="J13979">
        <v>0.10138631640568851</v>
      </c>
    </row>
    <row r="13980" spans="1:10" x14ac:dyDescent="0.2">
      <c r="A13980">
        <v>35300277</v>
      </c>
      <c r="B13980">
        <v>703</v>
      </c>
      <c r="C13980">
        <v>1</v>
      </c>
      <c r="D13980">
        <v>3</v>
      </c>
      <c r="E13980">
        <v>2</v>
      </c>
      <c r="F13980">
        <v>5</v>
      </c>
      <c r="G13980">
        <v>-1.1508350174513671</v>
      </c>
      <c r="H13980">
        <v>-0.39053876249270841</v>
      </c>
      <c r="I13980">
        <v>-0.69544456341864458</v>
      </c>
      <c r="J13980">
        <v>0.88899758936388729</v>
      </c>
    </row>
    <row r="13981" spans="1:10" x14ac:dyDescent="0.2">
      <c r="A13981">
        <v>35300280</v>
      </c>
      <c r="B13981">
        <v>853</v>
      </c>
      <c r="C13981">
        <v>1</v>
      </c>
      <c r="D13981">
        <v>1</v>
      </c>
      <c r="E13981">
        <v>1</v>
      </c>
      <c r="F13981">
        <v>4</v>
      </c>
      <c r="G13981">
        <v>-1.16415644145615</v>
      </c>
      <c r="H13981">
        <v>-0.9267067942882008</v>
      </c>
      <c r="I13981">
        <v>-0.93729823762474895</v>
      </c>
      <c r="J13981">
        <v>5.4050900153573334E-2</v>
      </c>
    </row>
    <row r="13982" spans="1:10" x14ac:dyDescent="0.2">
      <c r="A13982">
        <v>35300282</v>
      </c>
      <c r="B13982">
        <v>884</v>
      </c>
      <c r="C13982">
        <v>4</v>
      </c>
      <c r="D13982">
        <v>2</v>
      </c>
      <c r="E13982">
        <v>4</v>
      </c>
      <c r="F13982">
        <v>4</v>
      </c>
      <c r="G13982">
        <v>0.50364452383353975</v>
      </c>
      <c r="H13982">
        <v>-0.72413311413622095</v>
      </c>
      <c r="I13982">
        <v>6.7229739426938551E-2</v>
      </c>
      <c r="J13982">
        <v>0.30986037278532252</v>
      </c>
    </row>
    <row r="13983" spans="1:10" x14ac:dyDescent="0.2">
      <c r="A13983">
        <v>35300283</v>
      </c>
      <c r="B13983">
        <v>643</v>
      </c>
      <c r="C13983">
        <v>4</v>
      </c>
      <c r="D13983">
        <v>1</v>
      </c>
      <c r="E13983">
        <v>5</v>
      </c>
      <c r="F13983">
        <v>3</v>
      </c>
      <c r="G13983">
        <v>6.0193394381659604E-3</v>
      </c>
      <c r="H13983">
        <v>-1.015918674988507</v>
      </c>
      <c r="I13983">
        <v>0.60919353569814794</v>
      </c>
      <c r="J13983">
        <v>-0.20435022725794649</v>
      </c>
    </row>
    <row r="13984" spans="1:10" x14ac:dyDescent="0.2">
      <c r="A13984">
        <v>35300285</v>
      </c>
      <c r="B13984">
        <v>983</v>
      </c>
      <c r="C13984">
        <v>4</v>
      </c>
      <c r="D13984">
        <v>4</v>
      </c>
      <c r="E13984">
        <v>3</v>
      </c>
      <c r="F13984">
        <v>5</v>
      </c>
      <c r="G13984">
        <v>0.51906475280790398</v>
      </c>
      <c r="H13984">
        <v>0.36267358837056046</v>
      </c>
      <c r="I13984">
        <v>-0.13937946294983239</v>
      </c>
      <c r="J13984">
        <v>1.0870776633526587</v>
      </c>
    </row>
    <row r="13985" spans="1:10" x14ac:dyDescent="0.2">
      <c r="A13985">
        <v>35300286</v>
      </c>
      <c r="B13985">
        <v>819</v>
      </c>
      <c r="C13985">
        <v>5</v>
      </c>
      <c r="D13985">
        <v>5</v>
      </c>
      <c r="E13985">
        <v>1</v>
      </c>
      <c r="F13985">
        <v>5</v>
      </c>
      <c r="G13985">
        <v>1.846932191578196</v>
      </c>
      <c r="H13985">
        <v>1.6872750201895934</v>
      </c>
      <c r="I13985">
        <v>-1.1785735770193353</v>
      </c>
      <c r="J13985">
        <v>0.88571142719133678</v>
      </c>
    </row>
    <row r="13986" spans="1:10" x14ac:dyDescent="0.2">
      <c r="A13986">
        <v>35300287</v>
      </c>
      <c r="B13986">
        <v>625</v>
      </c>
      <c r="C13986">
        <v>5</v>
      </c>
      <c r="D13986">
        <v>5</v>
      </c>
      <c r="E13986">
        <v>3</v>
      </c>
      <c r="F13986">
        <v>4</v>
      </c>
      <c r="G13986">
        <v>1.1324211326757054</v>
      </c>
      <c r="H13986">
        <v>0.62405221903620922</v>
      </c>
      <c r="I13986">
        <v>-0.31412297185358062</v>
      </c>
      <c r="J13986">
        <v>0.62741001187705692</v>
      </c>
    </row>
    <row r="13987" spans="1:10" x14ac:dyDescent="0.2">
      <c r="A13987">
        <v>35300288</v>
      </c>
      <c r="B13987">
        <v>367</v>
      </c>
      <c r="C13987">
        <v>4</v>
      </c>
      <c r="D13987">
        <v>3</v>
      </c>
      <c r="E13987">
        <v>5</v>
      </c>
      <c r="F13987">
        <v>4</v>
      </c>
      <c r="G13987">
        <v>0.17326332901906799</v>
      </c>
      <c r="H13987">
        <v>-0.42849434153151955</v>
      </c>
      <c r="I13987">
        <v>0.79927177886352907</v>
      </c>
      <c r="J13987">
        <v>0.3444080074185229</v>
      </c>
    </row>
    <row r="13988" spans="1:10" x14ac:dyDescent="0.2">
      <c r="A13988">
        <v>35300289</v>
      </c>
      <c r="B13988">
        <v>1052</v>
      </c>
      <c r="C13988">
        <v>5</v>
      </c>
      <c r="D13988">
        <v>5</v>
      </c>
      <c r="E13988">
        <v>5</v>
      </c>
      <c r="F13988">
        <v>5</v>
      </c>
      <c r="G13988">
        <v>2.6182983699520985</v>
      </c>
      <c r="H13988">
        <v>0.88101191977764015</v>
      </c>
      <c r="I13988">
        <v>1.1853387976486007</v>
      </c>
      <c r="J13988">
        <v>1.178769102310804</v>
      </c>
    </row>
    <row r="13989" spans="1:10" x14ac:dyDescent="0.2">
      <c r="A13989">
        <v>35300290</v>
      </c>
      <c r="B13989">
        <v>649</v>
      </c>
      <c r="C13989">
        <v>5</v>
      </c>
      <c r="D13989">
        <v>5</v>
      </c>
      <c r="E13989">
        <v>5</v>
      </c>
      <c r="F13989">
        <v>4</v>
      </c>
      <c r="G13989">
        <v>2.2026055041167378</v>
      </c>
      <c r="H13989">
        <v>0.84624743233252453</v>
      </c>
      <c r="I13989">
        <v>10.170581041529356</v>
      </c>
      <c r="J13989">
        <v>0.11737517481672291</v>
      </c>
    </row>
    <row r="13990" spans="1:10" x14ac:dyDescent="0.2">
      <c r="A13990">
        <v>35300291</v>
      </c>
      <c r="B13990">
        <v>415</v>
      </c>
      <c r="C13990">
        <v>4</v>
      </c>
      <c r="D13990">
        <v>3</v>
      </c>
      <c r="E13990">
        <v>3</v>
      </c>
      <c r="F13990">
        <v>4</v>
      </c>
      <c r="G13990">
        <v>0.47536763245563385</v>
      </c>
      <c r="H13990">
        <v>-0.12166082231380516</v>
      </c>
      <c r="I13990">
        <v>-8.941295187178902E-2</v>
      </c>
      <c r="J13990">
        <v>0.41026362625635437</v>
      </c>
    </row>
    <row r="13991" spans="1:10" x14ac:dyDescent="0.2">
      <c r="A13991">
        <v>35300292</v>
      </c>
      <c r="B13991">
        <v>502</v>
      </c>
      <c r="C13991">
        <v>3</v>
      </c>
      <c r="D13991">
        <v>2</v>
      </c>
      <c r="E13991">
        <v>5</v>
      </c>
      <c r="F13991">
        <v>1</v>
      </c>
      <c r="G13991">
        <v>-0.17521934961001739</v>
      </c>
      <c r="H13991">
        <v>-0.74152820922721041</v>
      </c>
      <c r="I13991">
        <v>0.56538604147231675</v>
      </c>
      <c r="J13991">
        <v>-0.7449295103455178</v>
      </c>
    </row>
    <row r="13992" spans="1:10" x14ac:dyDescent="0.2">
      <c r="A13992">
        <v>35300296</v>
      </c>
      <c r="B13992">
        <v>475</v>
      </c>
      <c r="C13992">
        <v>5</v>
      </c>
      <c r="D13992">
        <v>5</v>
      </c>
      <c r="E13992">
        <v>1</v>
      </c>
      <c r="F13992">
        <v>5</v>
      </c>
      <c r="G13992">
        <v>2.544699758939089</v>
      </c>
      <c r="H13992">
        <v>2.3185370872313644</v>
      </c>
      <c r="I13992">
        <v>-0.81270120333209095</v>
      </c>
      <c r="J13992">
        <v>1.5384742371610338</v>
      </c>
    </row>
    <row r="13993" spans="1:10" x14ac:dyDescent="0.2">
      <c r="A13993">
        <v>35300297</v>
      </c>
      <c r="B13993">
        <v>433</v>
      </c>
      <c r="C13993">
        <v>5</v>
      </c>
      <c r="D13993">
        <v>5</v>
      </c>
      <c r="E13993">
        <v>1</v>
      </c>
      <c r="F13993">
        <v>5</v>
      </c>
      <c r="G13993">
        <v>1.8230748274753417</v>
      </c>
      <c r="H13993">
        <v>1.6614014690273475</v>
      </c>
      <c r="I13993">
        <v>-1.7779936483807228</v>
      </c>
      <c r="J13993">
        <v>1.8791560318287073</v>
      </c>
    </row>
    <row r="13994" spans="1:10" x14ac:dyDescent="0.2">
      <c r="A13994">
        <v>35300298</v>
      </c>
      <c r="B13994">
        <v>269</v>
      </c>
      <c r="C13994">
        <v>5</v>
      </c>
      <c r="D13994">
        <v>5</v>
      </c>
      <c r="E13994">
        <v>2</v>
      </c>
      <c r="F13994">
        <v>4</v>
      </c>
      <c r="G13994">
        <v>2.656274716612665</v>
      </c>
      <c r="H13994">
        <v>1.1927831586477193</v>
      </c>
      <c r="I13994">
        <v>-0.67899711061427881</v>
      </c>
      <c r="J13994">
        <v>0.64255322794092995</v>
      </c>
    </row>
    <row r="13995" spans="1:10" x14ac:dyDescent="0.2">
      <c r="A13995">
        <v>35300329</v>
      </c>
      <c r="B13995">
        <v>407</v>
      </c>
      <c r="C13995">
        <v>2</v>
      </c>
      <c r="D13995">
        <v>4</v>
      </c>
      <c r="E13995">
        <v>1</v>
      </c>
      <c r="F13995">
        <v>3</v>
      </c>
      <c r="G13995">
        <v>-0.51735624804064417</v>
      </c>
      <c r="H13995">
        <v>0.38803088744098102</v>
      </c>
      <c r="I13995">
        <v>-1.1967319144062192</v>
      </c>
      <c r="J13995">
        <v>-0.30899596991628353</v>
      </c>
    </row>
    <row r="13996" spans="1:10" x14ac:dyDescent="0.2">
      <c r="A13996">
        <v>35300330</v>
      </c>
      <c r="B13996">
        <v>522</v>
      </c>
      <c r="C13996">
        <v>3</v>
      </c>
      <c r="D13996">
        <v>2</v>
      </c>
      <c r="E13996">
        <v>2</v>
      </c>
      <c r="F13996">
        <v>3</v>
      </c>
      <c r="G13996">
        <v>-0.34058186211051827</v>
      </c>
      <c r="H13996">
        <v>-0.71862386634570508</v>
      </c>
      <c r="I13996">
        <v>-0.68126691568550302</v>
      </c>
      <c r="J13996">
        <v>-9.6444705757467997E-2</v>
      </c>
    </row>
    <row r="13997" spans="1:10" x14ac:dyDescent="0.2">
      <c r="A13997">
        <v>35300332</v>
      </c>
      <c r="B13997">
        <v>344</v>
      </c>
      <c r="C13997">
        <v>2</v>
      </c>
      <c r="D13997">
        <v>2</v>
      </c>
      <c r="E13997">
        <v>3</v>
      </c>
      <c r="F13997">
        <v>3</v>
      </c>
      <c r="G13997">
        <v>-0.46644214665091732</v>
      </c>
      <c r="H13997">
        <v>-0.65853054012670542</v>
      </c>
      <c r="I13997">
        <v>-0.21864638214471505</v>
      </c>
      <c r="J13997">
        <v>-0.36825882901642026</v>
      </c>
    </row>
    <row r="13998" spans="1:10" x14ac:dyDescent="0.2">
      <c r="A13998">
        <v>35300333</v>
      </c>
      <c r="B13998">
        <v>563</v>
      </c>
      <c r="C13998">
        <v>3</v>
      </c>
      <c r="D13998">
        <v>3</v>
      </c>
      <c r="E13998">
        <v>1</v>
      </c>
      <c r="F13998">
        <v>3</v>
      </c>
      <c r="G13998">
        <v>-0.15979415786004908</v>
      </c>
      <c r="H13998">
        <v>-0.19065881387886605</v>
      </c>
      <c r="I13998">
        <v>-0.81598371181427098</v>
      </c>
      <c r="J13998">
        <v>-0.29140711505438621</v>
      </c>
    </row>
    <row r="13999" spans="1:10" x14ac:dyDescent="0.2">
      <c r="A13999">
        <v>35300334</v>
      </c>
      <c r="B13999">
        <v>255</v>
      </c>
      <c r="C13999">
        <v>3</v>
      </c>
      <c r="D13999">
        <v>1</v>
      </c>
      <c r="E13999">
        <v>4</v>
      </c>
      <c r="F13999">
        <v>3</v>
      </c>
      <c r="G13999">
        <v>-0.16930424807658118</v>
      </c>
      <c r="H13999">
        <v>-1.2578018296500162</v>
      </c>
      <c r="I13999">
        <v>0.15405068711766282</v>
      </c>
      <c r="J13999">
        <v>-0.37909588057495613</v>
      </c>
    </row>
    <row r="14000" spans="1:10" x14ac:dyDescent="0.2">
      <c r="A14000">
        <v>35300335</v>
      </c>
      <c r="B14000">
        <v>516</v>
      </c>
      <c r="C14000">
        <v>5</v>
      </c>
      <c r="D14000">
        <v>4</v>
      </c>
      <c r="E14000">
        <v>1</v>
      </c>
      <c r="F14000">
        <v>4</v>
      </c>
      <c r="G14000">
        <v>1.0660928906382123</v>
      </c>
      <c r="H14000">
        <v>0.55963073420254905</v>
      </c>
      <c r="I14000">
        <v>-1.8492205667096131</v>
      </c>
      <c r="J14000">
        <v>0.127104025339071</v>
      </c>
    </row>
    <row r="14001" spans="1:10" x14ac:dyDescent="0.2">
      <c r="A14001">
        <v>35300338</v>
      </c>
      <c r="B14001">
        <v>426</v>
      </c>
      <c r="C14001">
        <v>5</v>
      </c>
      <c r="D14001">
        <v>5</v>
      </c>
      <c r="E14001">
        <v>1</v>
      </c>
      <c r="F14001">
        <v>4</v>
      </c>
      <c r="G14001">
        <v>2.1079134599676506</v>
      </c>
      <c r="H14001">
        <v>1.1914011908987583</v>
      </c>
      <c r="I14001">
        <v>-2.0587215705137187</v>
      </c>
      <c r="J14001">
        <v>0.556208940681724</v>
      </c>
    </row>
    <row r="14002" spans="1:10" x14ac:dyDescent="0.2">
      <c r="A14002">
        <v>35300339</v>
      </c>
      <c r="B14002">
        <v>908</v>
      </c>
      <c r="C14002">
        <v>5</v>
      </c>
      <c r="D14002">
        <v>2</v>
      </c>
      <c r="E14002">
        <v>1</v>
      </c>
      <c r="F14002">
        <v>3</v>
      </c>
      <c r="G14002">
        <v>0.73204360766210264</v>
      </c>
      <c r="H14002">
        <v>-0.57800590226380333</v>
      </c>
      <c r="I14002">
        <v>-1.0516376862132306</v>
      </c>
      <c r="J14002">
        <v>-8.35709351778193E-2</v>
      </c>
    </row>
    <row r="14003" spans="1:10" x14ac:dyDescent="0.2">
      <c r="A14003">
        <v>35300340</v>
      </c>
      <c r="B14003">
        <v>1154</v>
      </c>
      <c r="C14003">
        <v>5</v>
      </c>
      <c r="D14003">
        <v>4</v>
      </c>
      <c r="E14003">
        <v>1</v>
      </c>
      <c r="F14003">
        <v>4</v>
      </c>
      <c r="G14003">
        <v>2.6942191990561803</v>
      </c>
      <c r="H14003">
        <v>0.33582805249280689</v>
      </c>
      <c r="I14003">
        <v>-0.77114674688941043</v>
      </c>
      <c r="J14003">
        <v>0.49494438516651801</v>
      </c>
    </row>
    <row r="14004" spans="1:10" x14ac:dyDescent="0.2">
      <c r="A14004">
        <v>35300341</v>
      </c>
      <c r="B14004">
        <v>557</v>
      </c>
      <c r="C14004">
        <v>5</v>
      </c>
      <c r="D14004">
        <v>2</v>
      </c>
      <c r="E14004">
        <v>1</v>
      </c>
      <c r="F14004">
        <v>4</v>
      </c>
      <c r="G14004">
        <v>1.6261349880543099</v>
      </c>
      <c r="H14004">
        <v>-0.69404538611920441</v>
      </c>
      <c r="I14004">
        <v>-0.81471136579018499</v>
      </c>
      <c r="J14004">
        <v>9.0196244380437329E-2</v>
      </c>
    </row>
    <row r="14005" spans="1:10" x14ac:dyDescent="0.2">
      <c r="A14005">
        <v>35300343</v>
      </c>
      <c r="B14005">
        <v>467</v>
      </c>
      <c r="C14005">
        <v>4</v>
      </c>
      <c r="D14005">
        <v>3</v>
      </c>
      <c r="E14005">
        <v>4</v>
      </c>
      <c r="F14005">
        <v>3</v>
      </c>
      <c r="G14005">
        <v>3.0325904475178397E-2</v>
      </c>
      <c r="H14005">
        <v>-0.37440001511247123</v>
      </c>
      <c r="I14005">
        <v>0.28343734113980201</v>
      </c>
      <c r="J14005">
        <v>-0.16406327355700001</v>
      </c>
    </row>
    <row r="14006" spans="1:10" x14ac:dyDescent="0.2">
      <c r="A14006">
        <v>35300344</v>
      </c>
      <c r="B14006">
        <v>803</v>
      </c>
      <c r="C14006">
        <v>5</v>
      </c>
      <c r="D14006">
        <v>5</v>
      </c>
      <c r="E14006">
        <v>1</v>
      </c>
      <c r="F14006">
        <v>5</v>
      </c>
      <c r="G14006">
        <v>1.6631262605018766</v>
      </c>
      <c r="H14006">
        <v>0.67351939531960248</v>
      </c>
      <c r="I14006">
        <v>-0.85223399620690765</v>
      </c>
      <c r="J14006">
        <v>1.1430865629917397</v>
      </c>
    </row>
    <row r="14007" spans="1:10" x14ac:dyDescent="0.2">
      <c r="A14007">
        <v>35300347</v>
      </c>
      <c r="B14007">
        <v>443</v>
      </c>
      <c r="C14007">
        <v>3</v>
      </c>
      <c r="D14007">
        <v>4</v>
      </c>
      <c r="E14007">
        <v>5</v>
      </c>
      <c r="F14007">
        <v>3</v>
      </c>
      <c r="G14007">
        <v>-4.9021743664493425E-2</v>
      </c>
      <c r="H14007">
        <v>-3.6471436725576678E-2</v>
      </c>
      <c r="I14007">
        <v>1.021009529400658</v>
      </c>
      <c r="J14007">
        <v>-0.17439923919833944</v>
      </c>
    </row>
    <row r="14008" spans="1:10" x14ac:dyDescent="0.2">
      <c r="A14008">
        <v>35300348</v>
      </c>
      <c r="B14008">
        <v>383</v>
      </c>
      <c r="C14008">
        <v>5</v>
      </c>
      <c r="D14008">
        <v>3</v>
      </c>
      <c r="E14008">
        <v>4</v>
      </c>
      <c r="F14008">
        <v>3</v>
      </c>
      <c r="G14008">
        <v>0.8144229527654856</v>
      </c>
      <c r="H14008">
        <v>-0.25502567714033841</v>
      </c>
      <c r="I14008">
        <v>0.21820076192239862</v>
      </c>
      <c r="J14008">
        <v>-0.31513070596873383</v>
      </c>
    </row>
    <row r="14009" spans="1:10" x14ac:dyDescent="0.2">
      <c r="A14009">
        <v>35300349</v>
      </c>
      <c r="B14009">
        <v>521</v>
      </c>
      <c r="C14009">
        <v>5</v>
      </c>
      <c r="D14009">
        <v>4</v>
      </c>
      <c r="E14009">
        <v>2</v>
      </c>
      <c r="F14009">
        <v>4</v>
      </c>
      <c r="G14009">
        <v>1.2952580937676714</v>
      </c>
      <c r="H14009">
        <v>0.26442983278629684</v>
      </c>
      <c r="I14009">
        <v>-0.32767348146991671</v>
      </c>
      <c r="J14009">
        <v>0.15289595226643365</v>
      </c>
    </row>
    <row r="14010" spans="1:10" x14ac:dyDescent="0.2">
      <c r="A14010">
        <v>35300350</v>
      </c>
      <c r="B14010">
        <v>558</v>
      </c>
      <c r="C14010">
        <v>4</v>
      </c>
      <c r="D14010">
        <v>1</v>
      </c>
      <c r="E14010">
        <v>4</v>
      </c>
      <c r="F14010">
        <v>3</v>
      </c>
      <c r="G14010">
        <v>5.582815377870521E-3</v>
      </c>
      <c r="H14010">
        <v>-0.7782708393145934</v>
      </c>
      <c r="I14010">
        <v>0.54172026292584685</v>
      </c>
      <c r="J14010">
        <v>-0.26491191798875302</v>
      </c>
    </row>
    <row r="14011" spans="1:10" x14ac:dyDescent="0.2">
      <c r="A14011">
        <v>35300351</v>
      </c>
      <c r="B14011">
        <v>616</v>
      </c>
      <c r="C14011">
        <v>5</v>
      </c>
      <c r="D14011">
        <v>4</v>
      </c>
      <c r="E14011">
        <v>3</v>
      </c>
      <c r="F14011">
        <v>4</v>
      </c>
      <c r="G14011">
        <v>0.72019587256817097</v>
      </c>
      <c r="H14011">
        <v>0.33700556285298988</v>
      </c>
      <c r="I14011">
        <v>-8.7595339331080879E-2</v>
      </c>
      <c r="J14011">
        <v>-2.129806293998994E-2</v>
      </c>
    </row>
    <row r="14012" spans="1:10" x14ac:dyDescent="0.2">
      <c r="A14012">
        <v>35300353</v>
      </c>
      <c r="B14012">
        <v>513</v>
      </c>
      <c r="C14012">
        <v>3</v>
      </c>
      <c r="D14012">
        <v>5</v>
      </c>
      <c r="E14012">
        <v>4</v>
      </c>
      <c r="F14012">
        <v>4</v>
      </c>
      <c r="G14012">
        <v>-3.7030288406217082E-2</v>
      </c>
      <c r="H14012">
        <v>2.7927529238742741</v>
      </c>
      <c r="I14012">
        <v>0.28061444323244533</v>
      </c>
      <c r="J14012">
        <v>0.30363548602178536</v>
      </c>
    </row>
    <row r="14013" spans="1:10" x14ac:dyDescent="0.2">
      <c r="A14013">
        <v>35300354</v>
      </c>
      <c r="B14013">
        <v>953</v>
      </c>
      <c r="C14013">
        <v>5</v>
      </c>
      <c r="D14013">
        <v>5</v>
      </c>
      <c r="E14013">
        <v>2</v>
      </c>
      <c r="F14013">
        <v>5</v>
      </c>
      <c r="G14013">
        <v>1.1286169598847293</v>
      </c>
      <c r="H14013">
        <v>0.73427051770025997</v>
      </c>
      <c r="I14013">
        <v>-0.52022268224681967</v>
      </c>
      <c r="J14013">
        <v>0.80127612832199158</v>
      </c>
    </row>
    <row r="14014" spans="1:10" x14ac:dyDescent="0.2">
      <c r="A14014">
        <v>35300355</v>
      </c>
      <c r="B14014">
        <v>383</v>
      </c>
      <c r="C14014">
        <v>4</v>
      </c>
      <c r="D14014">
        <v>3</v>
      </c>
      <c r="E14014">
        <v>5</v>
      </c>
      <c r="F14014">
        <v>2</v>
      </c>
      <c r="G14014">
        <v>0.5194332491456044</v>
      </c>
      <c r="H14014">
        <v>-0.31368280442993624</v>
      </c>
      <c r="I14014">
        <v>1.2114762070574563</v>
      </c>
      <c r="J14014">
        <v>-0.58556699986960692</v>
      </c>
    </row>
    <row r="14015" spans="1:10" x14ac:dyDescent="0.2">
      <c r="A14015">
        <v>35300357</v>
      </c>
      <c r="B14015">
        <v>657</v>
      </c>
      <c r="C14015">
        <v>5</v>
      </c>
      <c r="D14015">
        <v>2</v>
      </c>
      <c r="E14015">
        <v>5</v>
      </c>
      <c r="F14015">
        <v>2</v>
      </c>
      <c r="G14015">
        <v>0.98043537652387835</v>
      </c>
      <c r="H14015">
        <v>-0.49864436397851475</v>
      </c>
      <c r="I14015">
        <v>0.78726839641165414</v>
      </c>
      <c r="J14015">
        <v>-0.46675048760905063</v>
      </c>
    </row>
    <row r="14016" spans="1:10" x14ac:dyDescent="0.2">
      <c r="A14016">
        <v>35300358</v>
      </c>
      <c r="B14016">
        <v>553</v>
      </c>
      <c r="C14016">
        <v>5</v>
      </c>
      <c r="D14016">
        <v>4</v>
      </c>
      <c r="E14016">
        <v>5</v>
      </c>
      <c r="F14016">
        <v>2</v>
      </c>
      <c r="G14016">
        <v>1.7757340599316951</v>
      </c>
      <c r="H14016">
        <v>8.3135067485188313E-2</v>
      </c>
      <c r="I14016">
        <v>1.9032634296892625</v>
      </c>
      <c r="J14016">
        <v>-0.59763511191330232</v>
      </c>
    </row>
    <row r="14017" spans="1:10" x14ac:dyDescent="0.2">
      <c r="A14017">
        <v>35300359</v>
      </c>
      <c r="B14017">
        <v>503</v>
      </c>
      <c r="C14017">
        <v>4</v>
      </c>
      <c r="D14017">
        <v>2</v>
      </c>
      <c r="E14017">
        <v>2</v>
      </c>
      <c r="F14017">
        <v>2</v>
      </c>
      <c r="G14017">
        <v>0.36671043281915516</v>
      </c>
      <c r="H14017">
        <v>-0.56573711743703925</v>
      </c>
      <c r="I14017">
        <v>-0.4261866424927645</v>
      </c>
      <c r="J14017">
        <v>-0.50717900878440314</v>
      </c>
    </row>
    <row r="14018" spans="1:10" x14ac:dyDescent="0.2">
      <c r="A14018">
        <v>35300360</v>
      </c>
      <c r="B14018">
        <v>642</v>
      </c>
      <c r="C14018">
        <v>5</v>
      </c>
      <c r="D14018">
        <v>2</v>
      </c>
      <c r="E14018">
        <v>4</v>
      </c>
      <c r="F14018">
        <v>1</v>
      </c>
      <c r="G14018">
        <v>0.91408484688674907</v>
      </c>
      <c r="H14018">
        <v>-0.4746902084322514</v>
      </c>
      <c r="I14018">
        <v>0.15457757461245103</v>
      </c>
      <c r="J14018">
        <v>-0.78233084848927192</v>
      </c>
    </row>
    <row r="14019" spans="1:10" x14ac:dyDescent="0.2">
      <c r="A14019">
        <v>35300361</v>
      </c>
      <c r="B14019">
        <v>493</v>
      </c>
      <c r="C14019">
        <v>5</v>
      </c>
      <c r="D14019">
        <v>4</v>
      </c>
      <c r="E14019">
        <v>1</v>
      </c>
      <c r="F14019">
        <v>2</v>
      </c>
      <c r="G14019">
        <v>1.2278033992234496</v>
      </c>
      <c r="H14019">
        <v>6.2591551506247345E-2</v>
      </c>
      <c r="I14019">
        <v>-0.86251733823023513</v>
      </c>
      <c r="J14019">
        <v>-0.45457125815770005</v>
      </c>
    </row>
    <row r="14020" spans="1:10" x14ac:dyDescent="0.2">
      <c r="A14020">
        <v>35300362</v>
      </c>
      <c r="B14020">
        <v>500</v>
      </c>
      <c r="C14020">
        <v>4</v>
      </c>
      <c r="D14020">
        <v>3</v>
      </c>
      <c r="E14020">
        <v>3</v>
      </c>
      <c r="F14020">
        <v>3</v>
      </c>
      <c r="G14020">
        <v>0.64561644770118387</v>
      </c>
      <c r="H14020">
        <v>-0.33810749174639709</v>
      </c>
      <c r="I14020">
        <v>-0.2080384234420784</v>
      </c>
      <c r="J14020">
        <v>-0.18149826942669203</v>
      </c>
    </row>
    <row r="14021" spans="1:10" x14ac:dyDescent="0.2">
      <c r="A14021">
        <v>35300363</v>
      </c>
      <c r="B14021">
        <v>506</v>
      </c>
      <c r="C14021">
        <v>5</v>
      </c>
      <c r="D14021">
        <v>4</v>
      </c>
      <c r="E14021">
        <v>1</v>
      </c>
      <c r="F14021">
        <v>2</v>
      </c>
      <c r="G14021">
        <v>0.9508437676023469</v>
      </c>
      <c r="H14021">
        <v>0.52331929557388823</v>
      </c>
      <c r="I14021">
        <v>-0.97897106016331381</v>
      </c>
      <c r="J14021">
        <v>-0.42288263803844311</v>
      </c>
    </row>
    <row r="14022" spans="1:10" x14ac:dyDescent="0.2">
      <c r="A14022">
        <v>35300364</v>
      </c>
      <c r="B14022">
        <v>476</v>
      </c>
      <c r="C14022">
        <v>5</v>
      </c>
      <c r="D14022">
        <v>4</v>
      </c>
      <c r="E14022">
        <v>1</v>
      </c>
      <c r="F14022">
        <v>2</v>
      </c>
      <c r="G14022">
        <v>1.1370929313067974</v>
      </c>
      <c r="H14022">
        <v>-4.2923390639309889E-2</v>
      </c>
      <c r="I14022">
        <v>-0.78015004188133186</v>
      </c>
      <c r="J14022">
        <v>-0.41167670325402445</v>
      </c>
    </row>
    <row r="14023" spans="1:10" x14ac:dyDescent="0.2">
      <c r="A14023">
        <v>35300365</v>
      </c>
      <c r="B14023">
        <v>662</v>
      </c>
      <c r="C14023">
        <v>5</v>
      </c>
      <c r="D14023">
        <v>5</v>
      </c>
      <c r="E14023">
        <v>2</v>
      </c>
      <c r="F14023">
        <v>1</v>
      </c>
      <c r="G14023">
        <v>1.3215772258739273</v>
      </c>
      <c r="H14023">
        <v>1.3176038379673132</v>
      </c>
      <c r="I14023">
        <v>-0.67086069106633062</v>
      </c>
      <c r="J14023">
        <v>-0.82450932753634687</v>
      </c>
    </row>
    <row r="14024" spans="1:10" x14ac:dyDescent="0.2">
      <c r="A14024">
        <v>35300366</v>
      </c>
      <c r="B14024">
        <v>679</v>
      </c>
      <c r="C14024">
        <v>5</v>
      </c>
      <c r="D14024">
        <v>5</v>
      </c>
      <c r="E14024">
        <v>1</v>
      </c>
      <c r="F14024">
        <v>4</v>
      </c>
      <c r="G14024">
        <v>1.3000201706493488</v>
      </c>
      <c r="H14024">
        <v>1.5582118342057318</v>
      </c>
      <c r="I14024">
        <v>-1.0779834020274193</v>
      </c>
      <c r="J14024">
        <v>8.0024003648563546E-2</v>
      </c>
    </row>
    <row r="14025" spans="1:10" x14ac:dyDescent="0.2">
      <c r="A14025">
        <v>35300367</v>
      </c>
      <c r="B14025">
        <v>382</v>
      </c>
      <c r="C14025">
        <v>5</v>
      </c>
      <c r="D14025">
        <v>5</v>
      </c>
      <c r="E14025">
        <v>1</v>
      </c>
      <c r="F14025">
        <v>4</v>
      </c>
      <c r="G14025">
        <v>1.896251828773331</v>
      </c>
      <c r="H14025">
        <v>0.63280257577582288</v>
      </c>
      <c r="I14025">
        <v>-1.2194165328407411</v>
      </c>
      <c r="J14025">
        <v>4.8016820560182027E-2</v>
      </c>
    </row>
    <row r="14026" spans="1:10" x14ac:dyDescent="0.2">
      <c r="A14026">
        <v>35300368</v>
      </c>
      <c r="B14026">
        <v>318</v>
      </c>
      <c r="C14026">
        <v>5</v>
      </c>
      <c r="D14026">
        <v>5</v>
      </c>
      <c r="E14026">
        <v>1</v>
      </c>
      <c r="F14026">
        <v>1</v>
      </c>
      <c r="G14026">
        <v>1.1240836164357777</v>
      </c>
      <c r="H14026">
        <v>0.80369848243170405</v>
      </c>
      <c r="I14026">
        <v>-0.86307114403928431</v>
      </c>
      <c r="J14026">
        <v>-0.73176086507991189</v>
      </c>
    </row>
    <row r="14027" spans="1:10" x14ac:dyDescent="0.2">
      <c r="A14027">
        <v>35300369</v>
      </c>
      <c r="B14027">
        <v>517</v>
      </c>
      <c r="C14027">
        <v>5</v>
      </c>
      <c r="D14027">
        <v>4</v>
      </c>
      <c r="E14027">
        <v>5</v>
      </c>
      <c r="F14027">
        <v>3</v>
      </c>
      <c r="G14027">
        <v>2.3765497309922718</v>
      </c>
      <c r="H14027">
        <v>0.58675839131781393</v>
      </c>
      <c r="I14027">
        <v>3.0572136950773494</v>
      </c>
      <c r="J14027">
        <v>-0.31264811329905323</v>
      </c>
    </row>
    <row r="14028" spans="1:10" x14ac:dyDescent="0.2">
      <c r="A14028">
        <v>35300370</v>
      </c>
      <c r="B14028">
        <v>405</v>
      </c>
      <c r="C14028">
        <v>5</v>
      </c>
      <c r="D14028">
        <v>5</v>
      </c>
      <c r="E14028">
        <v>1</v>
      </c>
      <c r="F14028">
        <v>5</v>
      </c>
      <c r="G14028">
        <v>2.5337318006752243</v>
      </c>
      <c r="H14028">
        <v>1.5340346409013876</v>
      </c>
      <c r="I14028">
        <v>-1.1184204211944737</v>
      </c>
      <c r="J14028">
        <v>1.0229759124182127</v>
      </c>
    </row>
    <row r="14029" spans="1:10" x14ac:dyDescent="0.2">
      <c r="A14029">
        <v>35300371</v>
      </c>
      <c r="B14029">
        <v>952</v>
      </c>
      <c r="C14029">
        <v>5</v>
      </c>
      <c r="D14029">
        <v>5</v>
      </c>
      <c r="E14029">
        <v>4</v>
      </c>
      <c r="F14029">
        <v>4</v>
      </c>
      <c r="G14029">
        <v>2.0377536309908653</v>
      </c>
      <c r="H14029">
        <v>0.83852797635044629</v>
      </c>
      <c r="I14029">
        <v>0.26909998662063239</v>
      </c>
      <c r="J14029">
        <v>0.25066780662181343</v>
      </c>
    </row>
    <row r="14030" spans="1:10" x14ac:dyDescent="0.2">
      <c r="A14030">
        <v>35300372</v>
      </c>
      <c r="B14030">
        <v>1529</v>
      </c>
      <c r="C14030">
        <v>5</v>
      </c>
      <c r="D14030">
        <v>4</v>
      </c>
      <c r="E14030">
        <v>2</v>
      </c>
      <c r="F14030">
        <v>5</v>
      </c>
      <c r="G14030">
        <v>1.7225462184029299</v>
      </c>
      <c r="H14030">
        <v>0.597430169640917</v>
      </c>
      <c r="I14030">
        <v>-0.48540229948557634</v>
      </c>
      <c r="J14030">
        <v>1.8525439902629195</v>
      </c>
    </row>
    <row r="14031" spans="1:10" x14ac:dyDescent="0.2">
      <c r="A14031">
        <v>35300373</v>
      </c>
      <c r="B14031">
        <v>230</v>
      </c>
      <c r="C14031">
        <v>5</v>
      </c>
      <c r="D14031">
        <v>4</v>
      </c>
      <c r="E14031">
        <v>2</v>
      </c>
      <c r="F14031">
        <v>3</v>
      </c>
      <c r="G14031">
        <v>0.86208492309884011</v>
      </c>
      <c r="H14031">
        <v>0.10079429270469348</v>
      </c>
      <c r="I14031">
        <v>-0.57953769158984181</v>
      </c>
      <c r="J14031">
        <v>-0.30864505759434524</v>
      </c>
    </row>
    <row r="14032" spans="1:10" x14ac:dyDescent="0.2">
      <c r="A14032">
        <v>35300374</v>
      </c>
      <c r="B14032">
        <v>983</v>
      </c>
      <c r="C14032">
        <v>5</v>
      </c>
      <c r="D14032">
        <v>4</v>
      </c>
      <c r="E14032">
        <v>1</v>
      </c>
      <c r="F14032">
        <v>3</v>
      </c>
      <c r="G14032">
        <v>1.0296437499519129</v>
      </c>
      <c r="H14032">
        <v>0.54236143941784032</v>
      </c>
      <c r="I14032">
        <v>-1.0846328592646479</v>
      </c>
      <c r="J14032">
        <v>-0.12226699181706728</v>
      </c>
    </row>
    <row r="14033" spans="1:10" x14ac:dyDescent="0.2">
      <c r="A14033">
        <v>35300375</v>
      </c>
      <c r="B14033">
        <v>431</v>
      </c>
      <c r="C14033">
        <v>4</v>
      </c>
      <c r="D14033">
        <v>2</v>
      </c>
      <c r="E14033">
        <v>1</v>
      </c>
      <c r="F14033">
        <v>1</v>
      </c>
      <c r="G14033">
        <v>0.62719430434047552</v>
      </c>
      <c r="H14033">
        <v>-0.57457987729143922</v>
      </c>
      <c r="I14033">
        <v>-0.73130789993057033</v>
      </c>
      <c r="J14033">
        <v>-0.74839666292861706</v>
      </c>
    </row>
    <row r="14034" spans="1:10" x14ac:dyDescent="0.2">
      <c r="A14034">
        <v>35300376</v>
      </c>
      <c r="B14034">
        <v>501</v>
      </c>
      <c r="C14034">
        <v>5</v>
      </c>
      <c r="D14034">
        <v>5</v>
      </c>
      <c r="E14034">
        <v>4</v>
      </c>
      <c r="F14034">
        <v>1</v>
      </c>
      <c r="G14034">
        <v>1.0430887571604222</v>
      </c>
      <c r="H14034">
        <v>0.82540644779909811</v>
      </c>
      <c r="I14034">
        <v>0.22718655263306825</v>
      </c>
      <c r="J14034">
        <v>-1.0004378903150237</v>
      </c>
    </row>
    <row r="14035" spans="1:10" x14ac:dyDescent="0.2">
      <c r="A14035">
        <v>35300377</v>
      </c>
      <c r="B14035">
        <v>537</v>
      </c>
      <c r="C14035">
        <v>5</v>
      </c>
      <c r="D14035">
        <v>3</v>
      </c>
      <c r="E14035">
        <v>2</v>
      </c>
      <c r="F14035">
        <v>3</v>
      </c>
      <c r="G14035">
        <v>1.2696997394384331</v>
      </c>
      <c r="H14035">
        <v>-0.22852623274708322</v>
      </c>
      <c r="I14035">
        <v>-0.6850682676355504</v>
      </c>
      <c r="J14035">
        <v>-0.11979256552127839</v>
      </c>
    </row>
    <row r="14036" spans="1:10" x14ac:dyDescent="0.2">
      <c r="A14036">
        <v>35300378</v>
      </c>
      <c r="B14036">
        <v>579</v>
      </c>
      <c r="C14036">
        <v>5</v>
      </c>
      <c r="D14036">
        <v>4</v>
      </c>
      <c r="E14036">
        <v>1</v>
      </c>
      <c r="F14036">
        <v>3</v>
      </c>
      <c r="G14036">
        <v>0.68794752117615288</v>
      </c>
      <c r="H14036">
        <v>0.54450062921720987</v>
      </c>
      <c r="I14036">
        <v>-0.81068584685733136</v>
      </c>
      <c r="J14036">
        <v>-0.25682639482556818</v>
      </c>
    </row>
    <row r="14037" spans="1:10" x14ac:dyDescent="0.2">
      <c r="A14037">
        <v>35300379</v>
      </c>
      <c r="B14037">
        <v>510</v>
      </c>
      <c r="C14037">
        <v>5</v>
      </c>
      <c r="D14037">
        <v>5</v>
      </c>
      <c r="E14037">
        <v>3</v>
      </c>
      <c r="F14037">
        <v>3</v>
      </c>
      <c r="G14037">
        <v>1.2938023783940342</v>
      </c>
      <c r="H14037">
        <v>0.80210903640601305</v>
      </c>
      <c r="I14037">
        <v>-0.11612736595561185</v>
      </c>
      <c r="J14037">
        <v>-0.11528049975567875</v>
      </c>
    </row>
    <row r="14038" spans="1:10" x14ac:dyDescent="0.2">
      <c r="A14038">
        <v>35300380</v>
      </c>
      <c r="B14038">
        <v>538</v>
      </c>
      <c r="C14038">
        <v>4</v>
      </c>
      <c r="D14038">
        <v>5</v>
      </c>
      <c r="E14038">
        <v>3</v>
      </c>
      <c r="F14038">
        <v>3</v>
      </c>
      <c r="G14038">
        <v>0.53860633642826772</v>
      </c>
      <c r="H14038">
        <v>1.0957525052065107</v>
      </c>
      <c r="I14038">
        <v>-0.20842111298217555</v>
      </c>
      <c r="J14038">
        <v>-8.6529963263929588E-2</v>
      </c>
    </row>
    <row r="14039" spans="1:10" x14ac:dyDescent="0.2">
      <c r="A14039">
        <v>35300381</v>
      </c>
      <c r="B14039">
        <v>793</v>
      </c>
      <c r="C14039">
        <v>5</v>
      </c>
      <c r="D14039">
        <v>5</v>
      </c>
      <c r="E14039">
        <v>1</v>
      </c>
      <c r="F14039">
        <v>4</v>
      </c>
      <c r="G14039">
        <v>3.4547030234746599</v>
      </c>
      <c r="H14039">
        <v>0.92806520365242173</v>
      </c>
      <c r="I14039">
        <v>-1.1928204015018413</v>
      </c>
      <c r="J14039">
        <v>0.44190588978527323</v>
      </c>
    </row>
    <row r="14040" spans="1:10" x14ac:dyDescent="0.2">
      <c r="A14040">
        <v>35300382</v>
      </c>
      <c r="B14040">
        <v>436</v>
      </c>
      <c r="C14040">
        <v>5</v>
      </c>
      <c r="D14040">
        <v>5</v>
      </c>
      <c r="E14040">
        <v>4</v>
      </c>
      <c r="F14040">
        <v>4</v>
      </c>
      <c r="G14040">
        <v>3.1994846209534349</v>
      </c>
      <c r="H14040">
        <v>0.85247412954445068</v>
      </c>
      <c r="I14040">
        <v>0.2599422733410503</v>
      </c>
      <c r="J14040">
        <v>-4.4503941079898635E-3</v>
      </c>
    </row>
    <row r="14041" spans="1:10" x14ac:dyDescent="0.2">
      <c r="A14041">
        <v>35300383</v>
      </c>
      <c r="B14041">
        <v>641</v>
      </c>
      <c r="C14041">
        <v>5</v>
      </c>
      <c r="D14041">
        <v>4</v>
      </c>
      <c r="E14041">
        <v>5</v>
      </c>
      <c r="F14041">
        <v>4</v>
      </c>
      <c r="G14041">
        <v>2.662113183187711</v>
      </c>
      <c r="H14041">
        <v>0.20582553283436006</v>
      </c>
      <c r="I14041">
        <v>1.2773817281149638</v>
      </c>
      <c r="J14041">
        <v>0.30194584779706946</v>
      </c>
    </row>
    <row r="14042" spans="1:10" x14ac:dyDescent="0.2">
      <c r="A14042">
        <v>35300384</v>
      </c>
      <c r="B14042">
        <v>337</v>
      </c>
      <c r="C14042">
        <v>5</v>
      </c>
      <c r="D14042">
        <v>4</v>
      </c>
      <c r="E14042">
        <v>1</v>
      </c>
      <c r="F14042">
        <v>1</v>
      </c>
      <c r="G14042">
        <v>1.2756398761354066</v>
      </c>
      <c r="H14042">
        <v>2.6107388484386589E-2</v>
      </c>
      <c r="I14042">
        <v>-1.0711148005752014</v>
      </c>
      <c r="J14042">
        <v>-0.74616493546642082</v>
      </c>
    </row>
    <row r="14043" spans="1:10" x14ac:dyDescent="0.2">
      <c r="A14043">
        <v>35300385</v>
      </c>
      <c r="B14043">
        <v>502</v>
      </c>
      <c r="C14043">
        <v>5</v>
      </c>
      <c r="D14043">
        <v>3</v>
      </c>
      <c r="E14043">
        <v>5</v>
      </c>
      <c r="F14043">
        <v>3</v>
      </c>
      <c r="G14043">
        <v>2.9341407811844555</v>
      </c>
      <c r="H14043">
        <v>-5.5476863908253543E-2</v>
      </c>
      <c r="I14043">
        <v>1.0214437933197136</v>
      </c>
      <c r="J14043">
        <v>-0.24084125574676921</v>
      </c>
    </row>
    <row r="14044" spans="1:10" x14ac:dyDescent="0.2">
      <c r="A14044">
        <v>35300386</v>
      </c>
      <c r="B14044">
        <v>464</v>
      </c>
      <c r="C14044">
        <v>5</v>
      </c>
      <c r="D14044">
        <v>4</v>
      </c>
      <c r="E14044">
        <v>2</v>
      </c>
      <c r="F14044">
        <v>2</v>
      </c>
      <c r="G14044">
        <v>2.1308476232093652</v>
      </c>
      <c r="H14044">
        <v>-1.5118853107799035E-2</v>
      </c>
      <c r="I14044">
        <v>-0.50896619271708787</v>
      </c>
      <c r="J14044">
        <v>-0.4573786768057494</v>
      </c>
    </row>
    <row r="14045" spans="1:10" x14ac:dyDescent="0.2">
      <c r="A14045">
        <v>35300387</v>
      </c>
      <c r="B14045">
        <v>471</v>
      </c>
      <c r="C14045">
        <v>3</v>
      </c>
      <c r="D14045">
        <v>3</v>
      </c>
      <c r="E14045">
        <v>2</v>
      </c>
      <c r="F14045">
        <v>2</v>
      </c>
      <c r="G14045">
        <v>-8.9111399721267651E-2</v>
      </c>
      <c r="H14045">
        <v>-0.14588534035082706</v>
      </c>
      <c r="I14045">
        <v>-0.33181195298486355</v>
      </c>
      <c r="J14045">
        <v>-0.66484800769990016</v>
      </c>
    </row>
    <row r="14046" spans="1:10" x14ac:dyDescent="0.2">
      <c r="A14046">
        <v>35300388</v>
      </c>
      <c r="B14046">
        <v>494</v>
      </c>
      <c r="C14046">
        <v>5</v>
      </c>
      <c r="D14046">
        <v>2</v>
      </c>
      <c r="E14046">
        <v>4</v>
      </c>
      <c r="F14046">
        <v>2</v>
      </c>
      <c r="G14046">
        <v>1.2683804152691898</v>
      </c>
      <c r="H14046">
        <v>-0.56157553429895046</v>
      </c>
      <c r="I14046">
        <v>0.14468450545254841</v>
      </c>
      <c r="J14046">
        <v>-0.59028436241684545</v>
      </c>
    </row>
    <row r="14047" spans="1:10" x14ac:dyDescent="0.2">
      <c r="A14047">
        <v>35300389</v>
      </c>
      <c r="B14047">
        <v>438</v>
      </c>
      <c r="C14047">
        <v>5</v>
      </c>
      <c r="D14047">
        <v>3</v>
      </c>
      <c r="E14047">
        <v>2</v>
      </c>
      <c r="F14047">
        <v>2</v>
      </c>
      <c r="G14047">
        <v>0.80325612181898964</v>
      </c>
      <c r="H14047">
        <v>-0.39996935834302433</v>
      </c>
      <c r="I14047">
        <v>-0.32949587463943808</v>
      </c>
      <c r="J14047">
        <v>-0.4720077947920438</v>
      </c>
    </row>
    <row r="14048" spans="1:10" x14ac:dyDescent="0.2">
      <c r="A14048">
        <v>35300390</v>
      </c>
      <c r="B14048">
        <v>455</v>
      </c>
      <c r="C14048">
        <v>5</v>
      </c>
      <c r="D14048">
        <v>1</v>
      </c>
      <c r="E14048">
        <v>5</v>
      </c>
      <c r="F14048">
        <v>2</v>
      </c>
      <c r="G14048">
        <v>0.72912244982738961</v>
      </c>
      <c r="H14048">
        <v>-0.83479286998344138</v>
      </c>
      <c r="I14048">
        <v>0.87845250423012</v>
      </c>
      <c r="J14048">
        <v>-0.44334047103850716</v>
      </c>
    </row>
    <row r="14049" spans="1:10" x14ac:dyDescent="0.2">
      <c r="A14049">
        <v>35300391</v>
      </c>
      <c r="B14049">
        <v>453</v>
      </c>
      <c r="C14049">
        <v>4</v>
      </c>
      <c r="D14049">
        <v>3</v>
      </c>
      <c r="E14049">
        <v>1</v>
      </c>
      <c r="F14049">
        <v>2</v>
      </c>
      <c r="G14049">
        <v>0.38315958780582382</v>
      </c>
      <c r="H14049">
        <v>-0.22699490787653898</v>
      </c>
      <c r="I14049">
        <v>-0.75297116394234076</v>
      </c>
      <c r="J14049">
        <v>-0.61879763521044429</v>
      </c>
    </row>
    <row r="14050" spans="1:10" x14ac:dyDescent="0.2">
      <c r="A14050">
        <v>35300392</v>
      </c>
      <c r="B14050">
        <v>431</v>
      </c>
      <c r="C14050">
        <v>3</v>
      </c>
      <c r="D14050">
        <v>1</v>
      </c>
      <c r="E14050">
        <v>3</v>
      </c>
      <c r="F14050">
        <v>2</v>
      </c>
      <c r="G14050">
        <v>-0.36480188518755441</v>
      </c>
      <c r="H14050">
        <v>-1.2290378970863163</v>
      </c>
      <c r="I14050">
        <v>-7.4353996035691428E-2</v>
      </c>
      <c r="J14050">
        <v>-0.53507493710394749</v>
      </c>
    </row>
    <row r="14051" spans="1:10" x14ac:dyDescent="0.2">
      <c r="A14051">
        <v>35300393</v>
      </c>
      <c r="B14051">
        <v>425</v>
      </c>
      <c r="C14051">
        <v>3</v>
      </c>
      <c r="D14051">
        <v>2</v>
      </c>
      <c r="E14051">
        <v>3</v>
      </c>
      <c r="F14051">
        <v>1</v>
      </c>
      <c r="G14051">
        <v>-2.2445392248143011E-2</v>
      </c>
      <c r="H14051">
        <v>-0.62829068156957679</v>
      </c>
      <c r="I14051">
        <v>-0.10374494787618396</v>
      </c>
      <c r="J14051">
        <v>-0.73376009674047615</v>
      </c>
    </row>
    <row r="14052" spans="1:10" x14ac:dyDescent="0.2">
      <c r="A14052">
        <v>35300394</v>
      </c>
      <c r="B14052">
        <v>493</v>
      </c>
      <c r="C14052">
        <v>4</v>
      </c>
      <c r="D14052">
        <v>4</v>
      </c>
      <c r="E14052">
        <v>1</v>
      </c>
      <c r="F14052">
        <v>2</v>
      </c>
      <c r="G14052">
        <v>0.25575680772703413</v>
      </c>
      <c r="H14052">
        <v>9.5116016417873192E-2</v>
      </c>
      <c r="I14052">
        <v>-1.303401036438095</v>
      </c>
      <c r="J14052">
        <v>-0.57927466190366461</v>
      </c>
    </row>
    <row r="14053" spans="1:10" x14ac:dyDescent="0.2">
      <c r="A14053">
        <v>35300395</v>
      </c>
      <c r="B14053">
        <v>412</v>
      </c>
      <c r="C14053">
        <v>5</v>
      </c>
      <c r="D14053">
        <v>5</v>
      </c>
      <c r="E14053">
        <v>1</v>
      </c>
      <c r="F14053">
        <v>1</v>
      </c>
      <c r="G14053">
        <v>1.2583690564139101</v>
      </c>
      <c r="H14053">
        <v>1.2877323002502048</v>
      </c>
      <c r="I14053">
        <v>-1.6175057429798798</v>
      </c>
      <c r="J14053">
        <v>-1.6139863848010207</v>
      </c>
    </row>
    <row r="14054" spans="1:10" x14ac:dyDescent="0.2">
      <c r="A14054">
        <v>35300396</v>
      </c>
      <c r="B14054">
        <v>905</v>
      </c>
      <c r="C14054">
        <v>5</v>
      </c>
      <c r="D14054">
        <v>5</v>
      </c>
      <c r="E14054">
        <v>2</v>
      </c>
      <c r="F14054">
        <v>4</v>
      </c>
      <c r="G14054">
        <v>3.1062071986280566</v>
      </c>
      <c r="H14054">
        <v>0.93638709215402505</v>
      </c>
      <c r="I14054">
        <v>-0.64339183060024163</v>
      </c>
      <c r="J14054">
        <v>0.55469220618728543</v>
      </c>
    </row>
    <row r="14055" spans="1:10" x14ac:dyDescent="0.2">
      <c r="A14055">
        <v>35300397</v>
      </c>
      <c r="B14055">
        <v>448</v>
      </c>
      <c r="C14055">
        <v>5</v>
      </c>
      <c r="D14055">
        <v>5</v>
      </c>
      <c r="E14055">
        <v>3</v>
      </c>
      <c r="F14055">
        <v>4</v>
      </c>
      <c r="G14055">
        <v>3.2281951030990448</v>
      </c>
      <c r="H14055">
        <v>2.2644334096229475</v>
      </c>
      <c r="I14055">
        <v>3.0108293940447894E-2</v>
      </c>
      <c r="J14055">
        <v>0.36423517700170993</v>
      </c>
    </row>
    <row r="14056" spans="1:10" x14ac:dyDescent="0.2">
      <c r="A14056">
        <v>35300398</v>
      </c>
      <c r="B14056">
        <v>377</v>
      </c>
      <c r="C14056">
        <v>4</v>
      </c>
      <c r="D14056">
        <v>1</v>
      </c>
      <c r="E14056">
        <v>4</v>
      </c>
      <c r="F14056">
        <v>2</v>
      </c>
      <c r="G14056">
        <v>6.3355043785457199E-2</v>
      </c>
      <c r="H14056">
        <v>-0.87378794450686148</v>
      </c>
      <c r="I14056">
        <v>0.27009921232761763</v>
      </c>
      <c r="J14056">
        <v>-0.6005275440987925</v>
      </c>
    </row>
    <row r="14057" spans="1:10" x14ac:dyDescent="0.2">
      <c r="A14057">
        <v>35300399</v>
      </c>
      <c r="B14057">
        <v>622</v>
      </c>
      <c r="C14057">
        <v>4</v>
      </c>
      <c r="D14057">
        <v>1</v>
      </c>
      <c r="E14057">
        <v>4</v>
      </c>
      <c r="F14057">
        <v>2</v>
      </c>
      <c r="G14057">
        <v>0.21654966045489465</v>
      </c>
      <c r="H14057">
        <v>-1.0047806935276709</v>
      </c>
      <c r="I14057">
        <v>4.0351855703011454E-2</v>
      </c>
      <c r="J14057">
        <v>-0.44834689966768859</v>
      </c>
    </row>
    <row r="14058" spans="1:10" x14ac:dyDescent="0.2">
      <c r="A14058">
        <v>35300400</v>
      </c>
      <c r="B14058">
        <v>381</v>
      </c>
      <c r="C14058">
        <v>4</v>
      </c>
      <c r="D14058">
        <v>3</v>
      </c>
      <c r="E14058">
        <v>3</v>
      </c>
      <c r="F14058">
        <v>2</v>
      </c>
      <c r="G14058">
        <v>0.17729372597239501</v>
      </c>
      <c r="H14058">
        <v>-0.30115434479580849</v>
      </c>
      <c r="I14058">
        <v>-0.18942820072741837</v>
      </c>
      <c r="J14058">
        <v>-0.53072871306366987</v>
      </c>
    </row>
    <row r="14059" spans="1:10" x14ac:dyDescent="0.2">
      <c r="A14059">
        <v>35300401</v>
      </c>
      <c r="B14059">
        <v>471</v>
      </c>
      <c r="C14059">
        <v>5</v>
      </c>
      <c r="D14059">
        <v>3</v>
      </c>
      <c r="E14059">
        <v>3</v>
      </c>
      <c r="F14059">
        <v>3</v>
      </c>
      <c r="G14059">
        <v>0.79074988981929539</v>
      </c>
      <c r="H14059">
        <v>-0.38801915273712151</v>
      </c>
      <c r="I14059">
        <v>1.4469995497540012E-2</v>
      </c>
      <c r="J14059">
        <v>-0.35563279179998963</v>
      </c>
    </row>
    <row r="14060" spans="1:10" x14ac:dyDescent="0.2">
      <c r="A14060">
        <v>35300402</v>
      </c>
      <c r="B14060">
        <v>596</v>
      </c>
      <c r="C14060">
        <v>4</v>
      </c>
      <c r="D14060">
        <v>2</v>
      </c>
      <c r="E14060">
        <v>3</v>
      </c>
      <c r="F14060">
        <v>2</v>
      </c>
      <c r="G14060">
        <v>0.20111970838062607</v>
      </c>
      <c r="H14060">
        <v>-0.58075127716850061</v>
      </c>
      <c r="I14060">
        <v>-4.8151623439361392E-2</v>
      </c>
      <c r="J14060">
        <v>-0.43247532995636884</v>
      </c>
    </row>
    <row r="14061" spans="1:10" x14ac:dyDescent="0.2">
      <c r="A14061">
        <v>35300403</v>
      </c>
      <c r="B14061">
        <v>543</v>
      </c>
      <c r="C14061">
        <v>3</v>
      </c>
      <c r="D14061">
        <v>2</v>
      </c>
      <c r="E14061">
        <v>5</v>
      </c>
      <c r="F14061">
        <v>2</v>
      </c>
      <c r="G14061">
        <v>-1.6485375255284655E-2</v>
      </c>
      <c r="H14061">
        <v>-0.65511759924067092</v>
      </c>
      <c r="I14061">
        <v>0.75698524129293032</v>
      </c>
      <c r="J14061">
        <v>-0.61732490018920572</v>
      </c>
    </row>
    <row r="14062" spans="1:10" x14ac:dyDescent="0.2">
      <c r="A14062">
        <v>35300404</v>
      </c>
      <c r="B14062">
        <v>447</v>
      </c>
      <c r="C14062">
        <v>5</v>
      </c>
      <c r="D14062">
        <v>2</v>
      </c>
      <c r="E14062">
        <v>4</v>
      </c>
      <c r="F14062">
        <v>2</v>
      </c>
      <c r="G14062">
        <v>0.68263223739097834</v>
      </c>
      <c r="H14062">
        <v>-0.4541762798271331</v>
      </c>
      <c r="I14062">
        <v>0.33907127535138154</v>
      </c>
      <c r="J14062">
        <v>-0.5494953568823282</v>
      </c>
    </row>
    <row r="14063" spans="1:10" x14ac:dyDescent="0.2">
      <c r="A14063">
        <v>35300405</v>
      </c>
      <c r="B14063">
        <v>553</v>
      </c>
      <c r="C14063">
        <v>5</v>
      </c>
      <c r="D14063">
        <v>3</v>
      </c>
      <c r="E14063">
        <v>4</v>
      </c>
      <c r="F14063">
        <v>3</v>
      </c>
      <c r="G14063">
        <v>1.6165473575116323</v>
      </c>
      <c r="H14063">
        <v>-0.29366870484125362</v>
      </c>
      <c r="I14063">
        <v>8.3266076608051076E-2</v>
      </c>
      <c r="J14063">
        <v>-0.36993860339239715</v>
      </c>
    </row>
    <row r="14064" spans="1:10" x14ac:dyDescent="0.2">
      <c r="A14064">
        <v>35300406</v>
      </c>
      <c r="B14064">
        <v>411</v>
      </c>
      <c r="C14064">
        <v>5</v>
      </c>
      <c r="D14064">
        <v>3</v>
      </c>
      <c r="E14064">
        <v>3</v>
      </c>
      <c r="F14064">
        <v>3</v>
      </c>
      <c r="G14064">
        <v>1.6590436302057521</v>
      </c>
      <c r="H14064">
        <v>-0.11802913894873589</v>
      </c>
      <c r="I14064">
        <v>-0.1628247683514833</v>
      </c>
      <c r="J14064">
        <v>-0.23038687976661182</v>
      </c>
    </row>
    <row r="14065" spans="1:10" x14ac:dyDescent="0.2">
      <c r="A14065">
        <v>35300407</v>
      </c>
      <c r="B14065">
        <v>551</v>
      </c>
      <c r="C14065">
        <v>5</v>
      </c>
      <c r="D14065">
        <v>5</v>
      </c>
      <c r="E14065">
        <v>4</v>
      </c>
      <c r="F14065">
        <v>3</v>
      </c>
      <c r="G14065">
        <v>2.6585857403286299</v>
      </c>
      <c r="H14065">
        <v>0.60281196904581935</v>
      </c>
      <c r="I14065">
        <v>4.1099992565328231E-2</v>
      </c>
      <c r="J14065">
        <v>-0.21772486168197905</v>
      </c>
    </row>
    <row r="14066" spans="1:10" x14ac:dyDescent="0.2">
      <c r="A14066">
        <v>35300408</v>
      </c>
      <c r="B14066">
        <v>492</v>
      </c>
      <c r="C14066">
        <v>3</v>
      </c>
      <c r="D14066">
        <v>1</v>
      </c>
      <c r="E14066">
        <v>5</v>
      </c>
      <c r="F14066">
        <v>2</v>
      </c>
      <c r="G14066">
        <v>-3.8861144587066417E-2</v>
      </c>
      <c r="H14066">
        <v>-0.90868054781178631</v>
      </c>
      <c r="I14066">
        <v>1.4044440778569074</v>
      </c>
      <c r="J14066">
        <v>-0.53340467526024615</v>
      </c>
    </row>
    <row r="14067" spans="1:10" x14ac:dyDescent="0.2">
      <c r="A14067">
        <v>35300409</v>
      </c>
      <c r="B14067">
        <v>752</v>
      </c>
      <c r="C14067">
        <v>5</v>
      </c>
      <c r="D14067">
        <v>3</v>
      </c>
      <c r="E14067">
        <v>5</v>
      </c>
      <c r="F14067">
        <v>3</v>
      </c>
      <c r="G14067">
        <v>1.2727426066307812</v>
      </c>
      <c r="H14067">
        <v>-0.11512547711811792</v>
      </c>
      <c r="I14067">
        <v>0.57957158487135441</v>
      </c>
      <c r="J14067">
        <v>-0.12216083843867094</v>
      </c>
    </row>
    <row r="14068" spans="1:10" x14ac:dyDescent="0.2">
      <c r="A14068">
        <v>35300410</v>
      </c>
      <c r="B14068">
        <v>635</v>
      </c>
      <c r="C14068">
        <v>5</v>
      </c>
      <c r="D14068">
        <v>4</v>
      </c>
      <c r="E14068">
        <v>5</v>
      </c>
      <c r="F14068">
        <v>2</v>
      </c>
      <c r="G14068">
        <v>1.0457746358615401</v>
      </c>
      <c r="H14068">
        <v>9.2999604816280307E-2</v>
      </c>
      <c r="I14068">
        <v>2.0103917501410806</v>
      </c>
      <c r="J14068">
        <v>-0.45064090363790565</v>
      </c>
    </row>
    <row r="14069" spans="1:10" x14ac:dyDescent="0.2">
      <c r="A14069">
        <v>35300413</v>
      </c>
      <c r="B14069">
        <v>559</v>
      </c>
      <c r="C14069">
        <v>4</v>
      </c>
      <c r="D14069">
        <v>5</v>
      </c>
      <c r="E14069">
        <v>4</v>
      </c>
      <c r="F14069">
        <v>5</v>
      </c>
      <c r="G14069">
        <v>0.22665609778675017</v>
      </c>
      <c r="H14069">
        <v>2.4195744759872837</v>
      </c>
      <c r="I14069">
        <v>0.20832861013990842</v>
      </c>
      <c r="J14069">
        <v>1.2972984854767815</v>
      </c>
    </row>
    <row r="14070" spans="1:10" x14ac:dyDescent="0.2">
      <c r="A14070">
        <v>35300414</v>
      </c>
      <c r="B14070">
        <v>481</v>
      </c>
      <c r="C14070">
        <v>2</v>
      </c>
      <c r="D14070">
        <v>3</v>
      </c>
      <c r="E14070">
        <v>3</v>
      </c>
      <c r="F14070">
        <v>3</v>
      </c>
      <c r="G14070">
        <v>-0.45211413636931791</v>
      </c>
      <c r="H14070">
        <v>-0.15319220487383517</v>
      </c>
      <c r="I14070">
        <v>-6.7919986349969878E-3</v>
      </c>
      <c r="J14070">
        <v>-0.22503083920440273</v>
      </c>
    </row>
    <row r="14071" spans="1:10" x14ac:dyDescent="0.2">
      <c r="A14071">
        <v>35300415</v>
      </c>
      <c r="B14071">
        <v>657</v>
      </c>
      <c r="C14071">
        <v>5</v>
      </c>
      <c r="D14071">
        <v>5</v>
      </c>
      <c r="E14071">
        <v>1</v>
      </c>
      <c r="F14071">
        <v>5</v>
      </c>
      <c r="G14071">
        <v>1.2954049017018165</v>
      </c>
      <c r="H14071">
        <v>1.3940317591633011</v>
      </c>
      <c r="I14071">
        <v>-1.1336642582000267</v>
      </c>
      <c r="J14071">
        <v>1.5103316334634864</v>
      </c>
    </row>
    <row r="14072" spans="1:10" x14ac:dyDescent="0.2">
      <c r="A14072">
        <v>35300416</v>
      </c>
      <c r="B14072">
        <v>336</v>
      </c>
      <c r="C14072">
        <v>2</v>
      </c>
      <c r="D14072">
        <v>4</v>
      </c>
      <c r="E14072">
        <v>2</v>
      </c>
      <c r="F14072">
        <v>3</v>
      </c>
      <c r="G14072">
        <v>-0.74755808440485794</v>
      </c>
      <c r="H14072">
        <v>0.40185641778798575</v>
      </c>
      <c r="I14072">
        <v>-0.62724875106988898</v>
      </c>
      <c r="J14072">
        <v>-8.4783121110415083E-2</v>
      </c>
    </row>
    <row r="14073" spans="1:10" x14ac:dyDescent="0.2">
      <c r="A14073">
        <v>35300417</v>
      </c>
      <c r="B14073">
        <v>416</v>
      </c>
      <c r="C14073">
        <v>4</v>
      </c>
      <c r="D14073">
        <v>4</v>
      </c>
      <c r="E14073">
        <v>3</v>
      </c>
      <c r="F14073">
        <v>4</v>
      </c>
      <c r="G14073">
        <v>0.19006025072498589</v>
      </c>
      <c r="H14073">
        <v>-3.8587589655020543E-2</v>
      </c>
      <c r="I14073">
        <v>-2.6573330812682473E-2</v>
      </c>
      <c r="J14073">
        <v>5.0701796169374487E-2</v>
      </c>
    </row>
    <row r="14074" spans="1:10" x14ac:dyDescent="0.2">
      <c r="A14074">
        <v>35300418</v>
      </c>
      <c r="B14074">
        <v>868</v>
      </c>
      <c r="C14074">
        <v>2</v>
      </c>
      <c r="D14074">
        <v>1</v>
      </c>
      <c r="E14074">
        <v>3</v>
      </c>
      <c r="F14074">
        <v>3</v>
      </c>
      <c r="G14074">
        <v>-0.44980615399895957</v>
      </c>
      <c r="H14074">
        <v>-1.1793982557932945</v>
      </c>
      <c r="I14074">
        <v>1.1481519208061224E-2</v>
      </c>
      <c r="J14074">
        <v>-0.27232285427177849</v>
      </c>
    </row>
    <row r="14075" spans="1:10" x14ac:dyDescent="0.2">
      <c r="A14075">
        <v>35300419</v>
      </c>
      <c r="B14075">
        <v>500</v>
      </c>
      <c r="C14075">
        <v>1</v>
      </c>
      <c r="D14075">
        <v>1</v>
      </c>
      <c r="E14075">
        <v>3</v>
      </c>
      <c r="F14075">
        <v>3</v>
      </c>
      <c r="G14075">
        <v>-0.85715235751430341</v>
      </c>
      <c r="H14075">
        <v>-0.96885607149065811</v>
      </c>
      <c r="I14075">
        <v>2.0494219132246527E-2</v>
      </c>
      <c r="J14075">
        <v>-0.39029581266152436</v>
      </c>
    </row>
    <row r="14076" spans="1:10" x14ac:dyDescent="0.2">
      <c r="A14076">
        <v>35300420</v>
      </c>
      <c r="B14076">
        <v>377</v>
      </c>
      <c r="C14076">
        <v>1</v>
      </c>
      <c r="D14076">
        <v>2</v>
      </c>
      <c r="E14076">
        <v>2</v>
      </c>
      <c r="F14076">
        <v>3</v>
      </c>
      <c r="G14076">
        <v>-1.1539415099125085</v>
      </c>
      <c r="H14076">
        <v>-0.56518591433138721</v>
      </c>
      <c r="I14076">
        <v>-0.38988708605913136</v>
      </c>
      <c r="J14076">
        <v>-9.4348689362128868E-2</v>
      </c>
    </row>
    <row r="14077" spans="1:10" x14ac:dyDescent="0.2">
      <c r="A14077">
        <v>35300423</v>
      </c>
      <c r="B14077">
        <v>765</v>
      </c>
      <c r="C14077">
        <v>2</v>
      </c>
      <c r="D14077">
        <v>1</v>
      </c>
      <c r="E14077">
        <v>2</v>
      </c>
      <c r="F14077">
        <v>3</v>
      </c>
      <c r="G14077">
        <v>-0.6307112268648285</v>
      </c>
      <c r="H14077">
        <v>-0.89980973779394369</v>
      </c>
      <c r="I14077">
        <v>-0.38761811035219218</v>
      </c>
      <c r="J14077">
        <v>-7.7688426139492422E-2</v>
      </c>
    </row>
    <row r="14078" spans="1:10" x14ac:dyDescent="0.2">
      <c r="A14078">
        <v>35300424</v>
      </c>
      <c r="B14078">
        <v>462</v>
      </c>
      <c r="C14078">
        <v>4</v>
      </c>
      <c r="D14078">
        <v>2</v>
      </c>
      <c r="E14078">
        <v>5</v>
      </c>
      <c r="F14078">
        <v>2</v>
      </c>
      <c r="G14078">
        <v>0.57038714834439364</v>
      </c>
      <c r="H14078">
        <v>-0.60345234214496335</v>
      </c>
      <c r="I14078">
        <v>0.8534443289092507</v>
      </c>
      <c r="J14078">
        <v>-0.58783452663314506</v>
      </c>
    </row>
    <row r="14079" spans="1:10" x14ac:dyDescent="0.2">
      <c r="A14079">
        <v>35300425</v>
      </c>
      <c r="B14079">
        <v>218</v>
      </c>
      <c r="C14079">
        <v>5</v>
      </c>
      <c r="D14079">
        <v>5</v>
      </c>
      <c r="E14079">
        <v>1</v>
      </c>
      <c r="F14079">
        <v>4</v>
      </c>
      <c r="G14079">
        <v>0.83841960134282101</v>
      </c>
      <c r="H14079">
        <v>0.62645395592534747</v>
      </c>
      <c r="I14079">
        <v>-0.89075054308666335</v>
      </c>
      <c r="J14079">
        <v>0.5482899348453909</v>
      </c>
    </row>
    <row r="14080" spans="1:10" x14ac:dyDescent="0.2">
      <c r="A14080">
        <v>35300429</v>
      </c>
      <c r="B14080">
        <v>639</v>
      </c>
      <c r="C14080">
        <v>5</v>
      </c>
      <c r="D14080">
        <v>5</v>
      </c>
      <c r="E14080">
        <v>4</v>
      </c>
      <c r="F14080">
        <v>4</v>
      </c>
      <c r="G14080">
        <v>1.8220515984966981</v>
      </c>
      <c r="H14080">
        <v>1.8887887677037547</v>
      </c>
      <c r="I14080">
        <v>0.46805371412227326</v>
      </c>
      <c r="J14080">
        <v>0.15582661039497281</v>
      </c>
    </row>
    <row r="14081" spans="1:10" x14ac:dyDescent="0.2">
      <c r="A14081">
        <v>35300431</v>
      </c>
      <c r="B14081">
        <v>531</v>
      </c>
      <c r="C14081">
        <v>4</v>
      </c>
      <c r="D14081">
        <v>5</v>
      </c>
      <c r="E14081">
        <v>1</v>
      </c>
      <c r="F14081">
        <v>3</v>
      </c>
      <c r="G14081">
        <v>8.4469762852386415E-2</v>
      </c>
      <c r="H14081">
        <v>1.1865501031644754</v>
      </c>
      <c r="I14081">
        <v>-1.0310578252362752</v>
      </c>
      <c r="J14081">
        <v>-0.39229438928898747</v>
      </c>
    </row>
    <row r="14082" spans="1:10" x14ac:dyDescent="0.2">
      <c r="A14082">
        <v>35300432</v>
      </c>
      <c r="B14082">
        <v>489</v>
      </c>
      <c r="C14082">
        <v>5</v>
      </c>
      <c r="D14082">
        <v>5</v>
      </c>
      <c r="E14082">
        <v>2</v>
      </c>
      <c r="F14082">
        <v>3</v>
      </c>
      <c r="G14082">
        <v>1.0008484002423963</v>
      </c>
      <c r="H14082">
        <v>0.80629952254753567</v>
      </c>
      <c r="I14082">
        <v>-0.45595925329274389</v>
      </c>
      <c r="J14082">
        <v>-0.10756731564366911</v>
      </c>
    </row>
    <row r="14083" spans="1:10" x14ac:dyDescent="0.2">
      <c r="A14083">
        <v>35300433</v>
      </c>
      <c r="B14083">
        <v>487</v>
      </c>
      <c r="C14083">
        <v>4</v>
      </c>
      <c r="D14083">
        <v>4</v>
      </c>
      <c r="E14083">
        <v>1</v>
      </c>
      <c r="F14083">
        <v>4</v>
      </c>
      <c r="G14083">
        <v>0.37694875265554517</v>
      </c>
      <c r="H14083">
        <v>0.12959375022594241</v>
      </c>
      <c r="I14083">
        <v>-0.87724011711786076</v>
      </c>
      <c r="J14083">
        <v>7.7016228433150549E-2</v>
      </c>
    </row>
    <row r="14084" spans="1:10" x14ac:dyDescent="0.2">
      <c r="A14084">
        <v>35300434</v>
      </c>
      <c r="B14084">
        <v>820</v>
      </c>
      <c r="C14084">
        <v>2</v>
      </c>
      <c r="D14084">
        <v>5</v>
      </c>
      <c r="E14084">
        <v>2</v>
      </c>
      <c r="F14084">
        <v>5</v>
      </c>
      <c r="G14084">
        <v>-0.40312189162469914</v>
      </c>
      <c r="H14084">
        <v>3.225560443205584</v>
      </c>
      <c r="I14084">
        <v>-0.63025200456358399</v>
      </c>
      <c r="J14084">
        <v>0.98714864869614216</v>
      </c>
    </row>
    <row r="14085" spans="1:10" x14ac:dyDescent="0.2">
      <c r="A14085">
        <v>35300435</v>
      </c>
      <c r="B14085">
        <v>412</v>
      </c>
      <c r="C14085">
        <v>2</v>
      </c>
      <c r="D14085">
        <v>5</v>
      </c>
      <c r="E14085">
        <v>2</v>
      </c>
      <c r="F14085">
        <v>5</v>
      </c>
      <c r="G14085">
        <v>-0.75820069852994332</v>
      </c>
      <c r="H14085">
        <v>1.8781534909782382</v>
      </c>
      <c r="I14085">
        <v>-0.55276991679166432</v>
      </c>
      <c r="J14085">
        <v>1.4176320321047216</v>
      </c>
    </row>
    <row r="14086" spans="1:10" x14ac:dyDescent="0.2">
      <c r="A14086">
        <v>35300436</v>
      </c>
      <c r="B14086">
        <v>530</v>
      </c>
      <c r="C14086">
        <v>4</v>
      </c>
      <c r="D14086">
        <v>4</v>
      </c>
      <c r="E14086">
        <v>1</v>
      </c>
      <c r="F14086">
        <v>4</v>
      </c>
      <c r="G14086">
        <v>0.31395418943169445</v>
      </c>
      <c r="H14086">
        <v>0.39551302423394097</v>
      </c>
      <c r="I14086">
        <v>-1.210110249688195</v>
      </c>
      <c r="J14086">
        <v>0.39406346964075772</v>
      </c>
    </row>
    <row r="14087" spans="1:10" x14ac:dyDescent="0.2">
      <c r="A14087">
        <v>35300437</v>
      </c>
      <c r="B14087">
        <v>875</v>
      </c>
      <c r="C14087">
        <v>3</v>
      </c>
      <c r="D14087">
        <v>2</v>
      </c>
      <c r="E14087">
        <v>1</v>
      </c>
      <c r="F14087">
        <v>4</v>
      </c>
      <c r="G14087">
        <v>-0.22270229959706583</v>
      </c>
      <c r="H14087">
        <v>-0.45120194752038156</v>
      </c>
      <c r="I14087">
        <v>-1.1100977806470747</v>
      </c>
      <c r="J14087">
        <v>0.32024282910197133</v>
      </c>
    </row>
    <row r="14088" spans="1:10" x14ac:dyDescent="0.2">
      <c r="A14088">
        <v>35300438</v>
      </c>
      <c r="B14088">
        <v>1610</v>
      </c>
      <c r="C14088">
        <v>5</v>
      </c>
      <c r="D14088">
        <v>4</v>
      </c>
      <c r="E14088">
        <v>5</v>
      </c>
      <c r="F14088">
        <v>3</v>
      </c>
      <c r="G14088">
        <v>1.4469571305771167</v>
      </c>
      <c r="H14088">
        <v>0.10643569351536061</v>
      </c>
      <c r="I14088">
        <v>2.9024991409617513</v>
      </c>
      <c r="J14088">
        <v>-0.36405789704955194</v>
      </c>
    </row>
    <row r="14089" spans="1:10" x14ac:dyDescent="0.2">
      <c r="A14089">
        <v>35300439</v>
      </c>
      <c r="B14089">
        <v>654</v>
      </c>
      <c r="C14089">
        <v>4</v>
      </c>
      <c r="D14089">
        <v>2</v>
      </c>
      <c r="E14089">
        <v>4</v>
      </c>
      <c r="F14089">
        <v>3</v>
      </c>
      <c r="G14089">
        <v>0.17525071455181168</v>
      </c>
      <c r="H14089">
        <v>-0.51238705623027514</v>
      </c>
      <c r="I14089">
        <v>0.29359432544555081</v>
      </c>
      <c r="J14089">
        <v>-0.387613673847374</v>
      </c>
    </row>
    <row r="14090" spans="1:10" x14ac:dyDescent="0.2">
      <c r="A14090">
        <v>35300440</v>
      </c>
      <c r="B14090">
        <v>520</v>
      </c>
      <c r="C14090">
        <v>5</v>
      </c>
      <c r="D14090">
        <v>4</v>
      </c>
      <c r="E14090">
        <v>3</v>
      </c>
      <c r="F14090">
        <v>4</v>
      </c>
      <c r="G14090">
        <v>1.0832140982058402</v>
      </c>
      <c r="H14090">
        <v>0.33054647450252966</v>
      </c>
      <c r="I14090">
        <v>-9.6797600375998244E-2</v>
      </c>
      <c r="J14090">
        <v>0.1781426324527613</v>
      </c>
    </row>
    <row r="14091" spans="1:10" x14ac:dyDescent="0.2">
      <c r="A14091">
        <v>35300441</v>
      </c>
      <c r="B14091">
        <v>324</v>
      </c>
      <c r="C14091">
        <v>5</v>
      </c>
      <c r="D14091">
        <v>2</v>
      </c>
      <c r="E14091">
        <v>3</v>
      </c>
      <c r="F14091">
        <v>3</v>
      </c>
      <c r="G14091">
        <v>0.79643587231476176</v>
      </c>
      <c r="H14091">
        <v>-0.52708981451098724</v>
      </c>
      <c r="I14091">
        <v>-4.2071890317007851E-2</v>
      </c>
      <c r="J14091">
        <v>-0.2916463822148771</v>
      </c>
    </row>
    <row r="14092" spans="1:10" x14ac:dyDescent="0.2">
      <c r="A14092">
        <v>35300442</v>
      </c>
      <c r="B14092">
        <v>388</v>
      </c>
      <c r="C14092">
        <v>3</v>
      </c>
      <c r="D14092">
        <v>1</v>
      </c>
      <c r="E14092">
        <v>5</v>
      </c>
      <c r="F14092">
        <v>3</v>
      </c>
      <c r="G14092">
        <v>-2.9122900084786463E-2</v>
      </c>
      <c r="H14092">
        <v>-0.9130390630256513</v>
      </c>
      <c r="I14092">
        <v>0.93492516623970445</v>
      </c>
      <c r="J14092">
        <v>-0.29730735688867532</v>
      </c>
    </row>
    <row r="14093" spans="1:10" x14ac:dyDescent="0.2">
      <c r="A14093">
        <v>35300443</v>
      </c>
      <c r="B14093">
        <v>275</v>
      </c>
      <c r="C14093">
        <v>2</v>
      </c>
      <c r="D14093">
        <v>1</v>
      </c>
      <c r="E14093">
        <v>5</v>
      </c>
      <c r="F14093">
        <v>2</v>
      </c>
      <c r="G14093">
        <v>-0.67858321934043864</v>
      </c>
      <c r="H14093">
        <v>-1.2526544038230949</v>
      </c>
      <c r="I14093">
        <v>1.234080243901293</v>
      </c>
      <c r="J14093">
        <v>-0.50567609302921412</v>
      </c>
    </row>
    <row r="14094" spans="1:10" x14ac:dyDescent="0.2">
      <c r="A14094">
        <v>35300444</v>
      </c>
      <c r="B14094">
        <v>446</v>
      </c>
      <c r="C14094">
        <v>2</v>
      </c>
      <c r="D14094">
        <v>1</v>
      </c>
      <c r="E14094">
        <v>5</v>
      </c>
      <c r="F14094">
        <v>2</v>
      </c>
      <c r="G14094">
        <v>-0.59326907738373813</v>
      </c>
      <c r="H14094">
        <v>-1.0629937391104152</v>
      </c>
      <c r="I14094">
        <v>0.76684776237895713</v>
      </c>
      <c r="J14094">
        <v>-0.48760021984001778</v>
      </c>
    </row>
    <row r="14095" spans="1:10" x14ac:dyDescent="0.2">
      <c r="A14095">
        <v>35300445</v>
      </c>
      <c r="B14095">
        <v>484</v>
      </c>
      <c r="C14095">
        <v>4</v>
      </c>
      <c r="D14095">
        <v>2</v>
      </c>
      <c r="E14095">
        <v>5</v>
      </c>
      <c r="F14095">
        <v>1</v>
      </c>
      <c r="G14095">
        <v>0.35241771183621606</v>
      </c>
      <c r="H14095">
        <v>-0.58463541850564149</v>
      </c>
      <c r="I14095">
        <v>3.0464884652024411</v>
      </c>
      <c r="J14095">
        <v>-0.7218207152436602</v>
      </c>
    </row>
    <row r="14096" spans="1:10" x14ac:dyDescent="0.2">
      <c r="A14096">
        <v>35300446</v>
      </c>
      <c r="B14096">
        <v>657</v>
      </c>
      <c r="C14096">
        <v>5</v>
      </c>
      <c r="D14096">
        <v>5</v>
      </c>
      <c r="E14096">
        <v>3</v>
      </c>
      <c r="F14096">
        <v>4</v>
      </c>
      <c r="G14096">
        <v>1.5606493454107389</v>
      </c>
      <c r="H14096">
        <v>2.3742373589648329</v>
      </c>
      <c r="I14096">
        <v>-5.3378873106187795E-2</v>
      </c>
      <c r="J14096">
        <v>0.32753665534685827</v>
      </c>
    </row>
    <row r="14097" spans="1:10" x14ac:dyDescent="0.2">
      <c r="A14097">
        <v>35300447</v>
      </c>
      <c r="B14097">
        <v>497</v>
      </c>
      <c r="C14097">
        <v>2</v>
      </c>
      <c r="D14097">
        <v>1</v>
      </c>
      <c r="E14097">
        <v>5</v>
      </c>
      <c r="F14097">
        <v>2</v>
      </c>
      <c r="G14097">
        <v>-0.53137748462231627</v>
      </c>
      <c r="H14097">
        <v>-1.0593561153236362</v>
      </c>
      <c r="I14097">
        <v>0.74171390667157611</v>
      </c>
      <c r="J14097">
        <v>-0.50518753960514062</v>
      </c>
    </row>
    <row r="14098" spans="1:10" x14ac:dyDescent="0.2">
      <c r="A14098">
        <v>35300448</v>
      </c>
      <c r="B14098">
        <v>804</v>
      </c>
      <c r="C14098">
        <v>5</v>
      </c>
      <c r="D14098">
        <v>5</v>
      </c>
      <c r="E14098">
        <v>3</v>
      </c>
      <c r="F14098">
        <v>5</v>
      </c>
      <c r="G14098">
        <v>1.6802484606603314</v>
      </c>
      <c r="H14098">
        <v>1.638024604843086</v>
      </c>
      <c r="I14098">
        <v>-2.5440511601401001E-2</v>
      </c>
      <c r="J14098">
        <v>1.2441568608035682</v>
      </c>
    </row>
    <row r="14099" spans="1:10" x14ac:dyDescent="0.2">
      <c r="A14099">
        <v>35300449</v>
      </c>
      <c r="B14099">
        <v>570</v>
      </c>
      <c r="C14099">
        <v>5</v>
      </c>
      <c r="D14099">
        <v>5</v>
      </c>
      <c r="E14099">
        <v>3</v>
      </c>
      <c r="F14099">
        <v>4</v>
      </c>
      <c r="G14099">
        <v>0.80061555342590673</v>
      </c>
      <c r="H14099">
        <v>0.92493659986402643</v>
      </c>
      <c r="I14099">
        <v>-0.2864749808767218</v>
      </c>
      <c r="J14099">
        <v>-3.3954005754537955E-2</v>
      </c>
    </row>
    <row r="14100" spans="1:10" x14ac:dyDescent="0.2">
      <c r="A14100">
        <v>35300450</v>
      </c>
      <c r="B14100">
        <v>489</v>
      </c>
      <c r="C14100">
        <v>4</v>
      </c>
      <c r="D14100">
        <v>4</v>
      </c>
      <c r="E14100">
        <v>4</v>
      </c>
      <c r="F14100">
        <v>3</v>
      </c>
      <c r="G14100">
        <v>0.35265805758318686</v>
      </c>
      <c r="H14100">
        <v>0.12488371679602282</v>
      </c>
      <c r="I14100">
        <v>0.15692664600687592</v>
      </c>
      <c r="J14100">
        <v>-0.14921179646519028</v>
      </c>
    </row>
    <row r="14101" spans="1:10" x14ac:dyDescent="0.2">
      <c r="A14101">
        <v>35300451</v>
      </c>
      <c r="B14101">
        <v>488</v>
      </c>
      <c r="C14101">
        <v>4</v>
      </c>
      <c r="D14101">
        <v>2</v>
      </c>
      <c r="E14101">
        <v>5</v>
      </c>
      <c r="F14101">
        <v>2</v>
      </c>
      <c r="G14101">
        <v>0.19218005945734462</v>
      </c>
      <c r="H14101">
        <v>-0.63285836801003048</v>
      </c>
      <c r="I14101">
        <v>0.68500937315862287</v>
      </c>
      <c r="J14101">
        <v>-0.47148517545344343</v>
      </c>
    </row>
    <row r="14102" spans="1:10" x14ac:dyDescent="0.2">
      <c r="A14102">
        <v>35300452</v>
      </c>
      <c r="B14102">
        <v>405</v>
      </c>
      <c r="C14102">
        <v>3</v>
      </c>
      <c r="D14102">
        <v>2</v>
      </c>
      <c r="E14102">
        <v>4</v>
      </c>
      <c r="F14102">
        <v>2</v>
      </c>
      <c r="G14102">
        <v>-0.30895473049055566</v>
      </c>
      <c r="H14102">
        <v>-0.74524132950521405</v>
      </c>
      <c r="I14102">
        <v>0.55573476693881685</v>
      </c>
      <c r="J14102">
        <v>-0.43800900268516968</v>
      </c>
    </row>
    <row r="14103" spans="1:10" x14ac:dyDescent="0.2">
      <c r="A14103">
        <v>35300453</v>
      </c>
      <c r="B14103">
        <v>518</v>
      </c>
      <c r="C14103">
        <v>3</v>
      </c>
      <c r="D14103">
        <v>2</v>
      </c>
      <c r="E14103">
        <v>5</v>
      </c>
      <c r="F14103">
        <v>2</v>
      </c>
      <c r="G14103">
        <v>-0.13096077594300859</v>
      </c>
      <c r="H14103">
        <v>-0.68995213258485066</v>
      </c>
      <c r="I14103">
        <v>0.61611481876074681</v>
      </c>
      <c r="J14103">
        <v>-0.5537962738425104</v>
      </c>
    </row>
    <row r="14104" spans="1:10" x14ac:dyDescent="0.2">
      <c r="A14104">
        <v>35300454</v>
      </c>
      <c r="B14104">
        <v>533</v>
      </c>
      <c r="C14104">
        <v>5</v>
      </c>
      <c r="D14104">
        <v>4</v>
      </c>
      <c r="E14104">
        <v>2</v>
      </c>
      <c r="F14104">
        <v>3</v>
      </c>
      <c r="G14104">
        <v>0.7648153679668368</v>
      </c>
      <c r="H14104">
        <v>0.17348452805946113</v>
      </c>
      <c r="I14104">
        <v>-0.50716574535615921</v>
      </c>
      <c r="J14104">
        <v>-0.30177948280251821</v>
      </c>
    </row>
    <row r="14105" spans="1:10" x14ac:dyDescent="0.2">
      <c r="A14105">
        <v>35300455</v>
      </c>
      <c r="B14105">
        <v>463</v>
      </c>
      <c r="C14105">
        <v>5</v>
      </c>
      <c r="D14105">
        <v>5</v>
      </c>
      <c r="E14105">
        <v>4</v>
      </c>
      <c r="F14105">
        <v>4</v>
      </c>
      <c r="G14105">
        <v>1.7731942183373959</v>
      </c>
      <c r="H14105">
        <v>2.2131621396461627</v>
      </c>
      <c r="I14105">
        <v>0.3296831885940944</v>
      </c>
      <c r="J14105">
        <v>0.54429717824602031</v>
      </c>
    </row>
    <row r="14106" spans="1:10" x14ac:dyDescent="0.2">
      <c r="A14106">
        <v>35300456</v>
      </c>
      <c r="B14106">
        <v>505</v>
      </c>
      <c r="C14106">
        <v>5</v>
      </c>
      <c r="D14106">
        <v>4</v>
      </c>
      <c r="E14106">
        <v>2</v>
      </c>
      <c r="F14106">
        <v>5</v>
      </c>
      <c r="G14106">
        <v>1.7509596889054018</v>
      </c>
      <c r="H14106">
        <v>0.45756684268400755</v>
      </c>
      <c r="I14106">
        <v>-0.6753316183546394</v>
      </c>
      <c r="J14106">
        <v>0.80742087600396439</v>
      </c>
    </row>
    <row r="14107" spans="1:10" x14ac:dyDescent="0.2">
      <c r="A14107">
        <v>35300460</v>
      </c>
      <c r="B14107">
        <v>475</v>
      </c>
      <c r="C14107">
        <v>3</v>
      </c>
      <c r="D14107">
        <v>1</v>
      </c>
      <c r="E14107">
        <v>3</v>
      </c>
      <c r="F14107">
        <v>3</v>
      </c>
      <c r="G14107">
        <v>-9.3903029684235848E-2</v>
      </c>
      <c r="H14107">
        <v>-0.84883118193341345</v>
      </c>
      <c r="I14107">
        <v>-1.114455199758661E-2</v>
      </c>
      <c r="J14107">
        <v>-0.29277029749800021</v>
      </c>
    </row>
    <row r="14108" spans="1:10" x14ac:dyDescent="0.2">
      <c r="A14108">
        <v>35300462</v>
      </c>
      <c r="B14108">
        <v>971</v>
      </c>
      <c r="C14108">
        <v>2</v>
      </c>
      <c r="D14108">
        <v>1</v>
      </c>
      <c r="E14108">
        <v>3</v>
      </c>
      <c r="F14108">
        <v>3</v>
      </c>
      <c r="G14108">
        <v>-0.47770363717605802</v>
      </c>
      <c r="H14108">
        <v>-1.2207915083974772</v>
      </c>
      <c r="I14108">
        <v>-0.14806809866304055</v>
      </c>
      <c r="J14108">
        <v>-0.31376748119408387</v>
      </c>
    </row>
    <row r="14109" spans="1:10" x14ac:dyDescent="0.2">
      <c r="A14109">
        <v>35300463</v>
      </c>
      <c r="B14109">
        <v>472</v>
      </c>
      <c r="C14109">
        <v>2</v>
      </c>
      <c r="D14109">
        <v>1</v>
      </c>
      <c r="E14109">
        <v>3</v>
      </c>
      <c r="F14109">
        <v>3</v>
      </c>
      <c r="G14109">
        <v>-0.53026067475519545</v>
      </c>
      <c r="H14109">
        <v>-1.0709097375474028</v>
      </c>
      <c r="I14109">
        <v>-0.17557255093906138</v>
      </c>
      <c r="J14109">
        <v>-0.35941308394569638</v>
      </c>
    </row>
    <row r="14110" spans="1:10" x14ac:dyDescent="0.2">
      <c r="A14110">
        <v>35300464</v>
      </c>
      <c r="B14110">
        <v>448</v>
      </c>
      <c r="C14110">
        <v>3</v>
      </c>
      <c r="D14110">
        <v>1</v>
      </c>
      <c r="E14110">
        <v>3</v>
      </c>
      <c r="F14110">
        <v>2</v>
      </c>
      <c r="G14110">
        <v>-4.2616348893843331E-2</v>
      </c>
      <c r="H14110">
        <v>-0.84011878361362502</v>
      </c>
      <c r="I14110">
        <v>-1.8778431678078966E-3</v>
      </c>
      <c r="J14110">
        <v>-0.56167537401093659</v>
      </c>
    </row>
    <row r="14111" spans="1:10" x14ac:dyDescent="0.2">
      <c r="A14111">
        <v>35300466</v>
      </c>
      <c r="B14111">
        <v>572</v>
      </c>
      <c r="C14111">
        <v>5</v>
      </c>
      <c r="D14111">
        <v>1</v>
      </c>
      <c r="E14111">
        <v>2</v>
      </c>
      <c r="F14111">
        <v>2</v>
      </c>
      <c r="G14111">
        <v>0.76995988102321733</v>
      </c>
      <c r="H14111">
        <v>-0.85363315066437928</v>
      </c>
      <c r="I14111">
        <v>-0.62035886565621345</v>
      </c>
      <c r="J14111">
        <v>-0.44530223286048126</v>
      </c>
    </row>
    <row r="14112" spans="1:10" x14ac:dyDescent="0.2">
      <c r="A14112">
        <v>35300469</v>
      </c>
      <c r="B14112">
        <v>619</v>
      </c>
      <c r="C14112">
        <v>4</v>
      </c>
      <c r="D14112">
        <v>5</v>
      </c>
      <c r="E14112">
        <v>3</v>
      </c>
      <c r="F14112">
        <v>3</v>
      </c>
      <c r="G14112">
        <v>0.52314957277260477</v>
      </c>
      <c r="H14112">
        <v>3.2704215436052348</v>
      </c>
      <c r="I14112">
        <v>-0.16492940195175365</v>
      </c>
      <c r="J14112">
        <v>-6.5310429057553132E-2</v>
      </c>
    </row>
    <row r="14113" spans="1:10" x14ac:dyDescent="0.2">
      <c r="A14113">
        <v>35300470</v>
      </c>
      <c r="B14113">
        <v>346</v>
      </c>
      <c r="C14113">
        <v>2</v>
      </c>
      <c r="D14113">
        <v>3</v>
      </c>
      <c r="E14113">
        <v>3</v>
      </c>
      <c r="F14113">
        <v>4</v>
      </c>
      <c r="G14113">
        <v>-0.48732446228814147</v>
      </c>
      <c r="H14113">
        <v>-0.39735375316611393</v>
      </c>
      <c r="I14113">
        <v>-0.11676345772561675</v>
      </c>
      <c r="J14113">
        <v>5.5063394073347205E-2</v>
      </c>
    </row>
    <row r="14114" spans="1:10" x14ac:dyDescent="0.2">
      <c r="A14114">
        <v>35300471</v>
      </c>
      <c r="B14114">
        <v>798</v>
      </c>
      <c r="C14114">
        <v>3</v>
      </c>
      <c r="D14114">
        <v>5</v>
      </c>
      <c r="E14114">
        <v>1</v>
      </c>
      <c r="F14114">
        <v>3</v>
      </c>
      <c r="G14114">
        <v>-0.27073100036923625</v>
      </c>
      <c r="H14114">
        <v>0.61109588740227894</v>
      </c>
      <c r="I14114">
        <v>-1.1301302810804612</v>
      </c>
      <c r="J14114">
        <v>-0.14229779231953688</v>
      </c>
    </row>
    <row r="14115" spans="1:10" x14ac:dyDescent="0.2">
      <c r="A14115">
        <v>35300472</v>
      </c>
      <c r="B14115">
        <v>420</v>
      </c>
      <c r="C14115">
        <v>2</v>
      </c>
      <c r="D14115">
        <v>4</v>
      </c>
      <c r="E14115">
        <v>1</v>
      </c>
      <c r="F14115">
        <v>4</v>
      </c>
      <c r="G14115">
        <v>-0.42541645191632316</v>
      </c>
      <c r="H14115">
        <v>0.15316342242417813</v>
      </c>
      <c r="I14115">
        <v>-0.73837349215634795</v>
      </c>
      <c r="J14115">
        <v>-4.0580970767599839E-2</v>
      </c>
    </row>
    <row r="14116" spans="1:10" x14ac:dyDescent="0.2">
      <c r="A14116">
        <v>35300473</v>
      </c>
      <c r="B14116">
        <v>655</v>
      </c>
      <c r="C14116">
        <v>4</v>
      </c>
      <c r="D14116">
        <v>1</v>
      </c>
      <c r="E14116">
        <v>5</v>
      </c>
      <c r="F14116">
        <v>2</v>
      </c>
      <c r="G14116">
        <v>4.7811324755937329E-2</v>
      </c>
      <c r="H14116">
        <v>-0.83386888605850029</v>
      </c>
      <c r="I14116">
        <v>1.1114378447720299</v>
      </c>
      <c r="J14116">
        <v>-0.60248136700009536</v>
      </c>
    </row>
    <row r="14117" spans="1:10" x14ac:dyDescent="0.2">
      <c r="A14117">
        <v>35300476</v>
      </c>
      <c r="B14117">
        <v>509</v>
      </c>
      <c r="C14117">
        <v>3</v>
      </c>
      <c r="D14117">
        <v>2</v>
      </c>
      <c r="E14117">
        <v>2</v>
      </c>
      <c r="F14117">
        <v>2</v>
      </c>
      <c r="G14117">
        <v>-0.28928758716602199</v>
      </c>
      <c r="H14117">
        <v>-0.61557408920339962</v>
      </c>
      <c r="I14117">
        <v>-0.47535333475789587</v>
      </c>
      <c r="J14117">
        <v>-0.56647360989681717</v>
      </c>
    </row>
    <row r="14118" spans="1:10" x14ac:dyDescent="0.2">
      <c r="A14118">
        <v>35300477</v>
      </c>
      <c r="B14118">
        <v>491</v>
      </c>
      <c r="C14118">
        <v>3</v>
      </c>
      <c r="D14118">
        <v>2</v>
      </c>
      <c r="E14118">
        <v>3</v>
      </c>
      <c r="F14118">
        <v>1</v>
      </c>
      <c r="G14118">
        <v>-9.4164460361451943E-2</v>
      </c>
      <c r="H14118">
        <v>-0.74343792510577167</v>
      </c>
      <c r="I14118">
        <v>-5.1579589574444112E-2</v>
      </c>
      <c r="J14118">
        <v>-0.72053317744957557</v>
      </c>
    </row>
    <row r="14119" spans="1:10" x14ac:dyDescent="0.2">
      <c r="A14119">
        <v>35300478</v>
      </c>
      <c r="B14119">
        <v>480</v>
      </c>
      <c r="C14119">
        <v>4</v>
      </c>
      <c r="D14119">
        <v>4</v>
      </c>
      <c r="E14119">
        <v>1</v>
      </c>
      <c r="F14119">
        <v>3</v>
      </c>
      <c r="G14119">
        <v>0.47747684048693534</v>
      </c>
      <c r="H14119">
        <v>0.30770210720116131</v>
      </c>
      <c r="I14119">
        <v>-0.71379201893138311</v>
      </c>
      <c r="J14119">
        <v>-0.39248215875798509</v>
      </c>
    </row>
    <row r="14120" spans="1:10" x14ac:dyDescent="0.2">
      <c r="A14120">
        <v>35300479</v>
      </c>
      <c r="B14120">
        <v>490</v>
      </c>
      <c r="C14120">
        <v>4</v>
      </c>
      <c r="D14120">
        <v>4</v>
      </c>
      <c r="E14120">
        <v>4</v>
      </c>
      <c r="F14120">
        <v>3</v>
      </c>
      <c r="G14120">
        <v>0.37978767147273024</v>
      </c>
      <c r="H14120">
        <v>2.2479257584671258E-2</v>
      </c>
      <c r="I14120">
        <v>0.14132126172622544</v>
      </c>
      <c r="J14120">
        <v>-0.36079494279097118</v>
      </c>
    </row>
    <row r="14121" spans="1:10" x14ac:dyDescent="0.2">
      <c r="A14121">
        <v>35300480</v>
      </c>
      <c r="B14121">
        <v>562</v>
      </c>
      <c r="C14121">
        <v>5</v>
      </c>
      <c r="D14121">
        <v>5</v>
      </c>
      <c r="E14121">
        <v>4</v>
      </c>
      <c r="F14121">
        <v>2</v>
      </c>
      <c r="G14121">
        <v>2.5399072156694702</v>
      </c>
      <c r="H14121">
        <v>2.0739438413304745</v>
      </c>
      <c r="I14121">
        <v>7.4917505646210705E-2</v>
      </c>
      <c r="J14121">
        <v>-0.46154249670882308</v>
      </c>
    </row>
    <row r="14122" spans="1:10" x14ac:dyDescent="0.2">
      <c r="A14122">
        <v>35300481</v>
      </c>
      <c r="B14122">
        <v>484</v>
      </c>
      <c r="C14122">
        <v>5</v>
      </c>
      <c r="D14122">
        <v>3</v>
      </c>
      <c r="E14122">
        <v>1</v>
      </c>
      <c r="F14122">
        <v>2</v>
      </c>
      <c r="G14122">
        <v>0.81781498313651491</v>
      </c>
      <c r="H14122">
        <v>-0.18673850898721422</v>
      </c>
      <c r="I14122">
        <v>-1.0516122806019277</v>
      </c>
      <c r="J14122">
        <v>-0.42161430487353757</v>
      </c>
    </row>
    <row r="14123" spans="1:10" x14ac:dyDescent="0.2">
      <c r="A14123">
        <v>35300482</v>
      </c>
      <c r="B14123">
        <v>389</v>
      </c>
      <c r="C14123">
        <v>5</v>
      </c>
      <c r="D14123">
        <v>5</v>
      </c>
      <c r="E14123">
        <v>3</v>
      </c>
      <c r="F14123">
        <v>3</v>
      </c>
      <c r="G14123">
        <v>1.3157807478247645</v>
      </c>
      <c r="H14123">
        <v>0.62024299657949777</v>
      </c>
      <c r="I14123">
        <v>-4.2840781899840252E-4</v>
      </c>
      <c r="J14123">
        <v>-0.39005155350309184</v>
      </c>
    </row>
    <row r="14124" spans="1:10" x14ac:dyDescent="0.2">
      <c r="A14124">
        <v>35300483</v>
      </c>
      <c r="B14124">
        <v>929</v>
      </c>
      <c r="C14124">
        <v>5</v>
      </c>
      <c r="D14124">
        <v>5</v>
      </c>
      <c r="E14124">
        <v>5</v>
      </c>
      <c r="F14124">
        <v>3</v>
      </c>
      <c r="G14124">
        <v>2.2492393808242119</v>
      </c>
      <c r="H14124">
        <v>0.62913886253251405</v>
      </c>
      <c r="I14124">
        <v>1.3917433463196451</v>
      </c>
      <c r="J14124">
        <v>-0.36288997016776825</v>
      </c>
    </row>
    <row r="14125" spans="1:10" x14ac:dyDescent="0.2">
      <c r="A14125">
        <v>35300484</v>
      </c>
      <c r="B14125">
        <v>498</v>
      </c>
      <c r="C14125">
        <v>4</v>
      </c>
      <c r="D14125">
        <v>2</v>
      </c>
      <c r="E14125">
        <v>3</v>
      </c>
      <c r="F14125">
        <v>3</v>
      </c>
      <c r="G14125">
        <v>4.4522947762413063E-3</v>
      </c>
      <c r="H14125">
        <v>-0.61588055123971341</v>
      </c>
      <c r="I14125">
        <v>-9.2135940399424965E-2</v>
      </c>
      <c r="J14125">
        <v>-0.40864804504842123</v>
      </c>
    </row>
    <row r="14126" spans="1:10" x14ac:dyDescent="0.2">
      <c r="A14126">
        <v>35300485</v>
      </c>
      <c r="B14126">
        <v>559</v>
      </c>
      <c r="C14126">
        <v>4</v>
      </c>
      <c r="D14126">
        <v>4</v>
      </c>
      <c r="E14126">
        <v>3</v>
      </c>
      <c r="F14126">
        <v>3</v>
      </c>
      <c r="G14126">
        <v>0.59815814144212021</v>
      </c>
      <c r="H14126">
        <v>0.20311997655920366</v>
      </c>
      <c r="I14126">
        <v>-0.2912569248868373</v>
      </c>
      <c r="J14126">
        <v>-0.235105820909188</v>
      </c>
    </row>
    <row r="14127" spans="1:10" x14ac:dyDescent="0.2">
      <c r="A14127">
        <v>35300486</v>
      </c>
      <c r="B14127">
        <v>433</v>
      </c>
      <c r="C14127">
        <v>4</v>
      </c>
      <c r="D14127">
        <v>3</v>
      </c>
      <c r="E14127">
        <v>1</v>
      </c>
      <c r="F14127">
        <v>3</v>
      </c>
      <c r="G14127">
        <v>0.35921366634753393</v>
      </c>
      <c r="H14127">
        <v>-0.2985871544878767</v>
      </c>
      <c r="I14127">
        <v>-0.91465143887432165</v>
      </c>
      <c r="J14127">
        <v>-0.35298956239046209</v>
      </c>
    </row>
    <row r="14128" spans="1:10" x14ac:dyDescent="0.2">
      <c r="A14128">
        <v>35300487</v>
      </c>
      <c r="B14128">
        <v>588</v>
      </c>
      <c r="C14128">
        <v>4</v>
      </c>
      <c r="D14128">
        <v>3</v>
      </c>
      <c r="E14128">
        <v>4</v>
      </c>
      <c r="F14128">
        <v>2</v>
      </c>
      <c r="G14128">
        <v>0.5283217578991275</v>
      </c>
      <c r="H14128">
        <v>-0.32589968605615038</v>
      </c>
      <c r="I14128">
        <v>0.39504162180925129</v>
      </c>
      <c r="J14128">
        <v>-0.47997926314235467</v>
      </c>
    </row>
    <row r="14129" spans="1:10" x14ac:dyDescent="0.2">
      <c r="A14129">
        <v>35300488</v>
      </c>
      <c r="B14129">
        <v>448</v>
      </c>
      <c r="C14129">
        <v>4</v>
      </c>
      <c r="D14129">
        <v>4</v>
      </c>
      <c r="E14129">
        <v>2</v>
      </c>
      <c r="F14129">
        <v>2</v>
      </c>
      <c r="G14129">
        <v>0.49453131139994039</v>
      </c>
      <c r="H14129">
        <v>0.22045435911523259</v>
      </c>
      <c r="I14129">
        <v>-0.4069370918758935</v>
      </c>
      <c r="J14129">
        <v>-0.41752800288547143</v>
      </c>
    </row>
    <row r="14130" spans="1:10" x14ac:dyDescent="0.2">
      <c r="A14130">
        <v>35300489</v>
      </c>
      <c r="B14130">
        <v>1174</v>
      </c>
      <c r="C14130">
        <v>4</v>
      </c>
      <c r="D14130">
        <v>5</v>
      </c>
      <c r="E14130">
        <v>5</v>
      </c>
      <c r="F14130">
        <v>4</v>
      </c>
      <c r="G14130">
        <v>0.51496266842522798</v>
      </c>
      <c r="H14130">
        <v>1.4156444959934664</v>
      </c>
      <c r="I14130">
        <v>1.538327455761396</v>
      </c>
      <c r="J14130">
        <v>7.6810051669413404E-2</v>
      </c>
    </row>
    <row r="14131" spans="1:10" x14ac:dyDescent="0.2">
      <c r="A14131">
        <v>35300492</v>
      </c>
      <c r="B14131">
        <v>563</v>
      </c>
      <c r="C14131">
        <v>3</v>
      </c>
      <c r="D14131">
        <v>2</v>
      </c>
      <c r="E14131">
        <v>4</v>
      </c>
      <c r="F14131">
        <v>2</v>
      </c>
      <c r="G14131">
        <v>-0.15953663444865887</v>
      </c>
      <c r="H14131">
        <v>-0.48986242570979377</v>
      </c>
      <c r="I14131">
        <v>0.51829618674085809</v>
      </c>
      <c r="J14131">
        <v>-0.46656597874508593</v>
      </c>
    </row>
    <row r="14132" spans="1:10" x14ac:dyDescent="0.2">
      <c r="A14132">
        <v>35300493</v>
      </c>
      <c r="B14132">
        <v>346</v>
      </c>
      <c r="C14132">
        <v>3</v>
      </c>
      <c r="D14132">
        <v>1</v>
      </c>
      <c r="E14132">
        <v>3</v>
      </c>
      <c r="F14132">
        <v>3</v>
      </c>
      <c r="G14132">
        <v>-0.2396271342683568</v>
      </c>
      <c r="H14132">
        <v>-0.90259204917366276</v>
      </c>
      <c r="I14132">
        <v>-0.12518913708337287</v>
      </c>
      <c r="J14132">
        <v>-0.32333146724305439</v>
      </c>
    </row>
    <row r="14133" spans="1:10" x14ac:dyDescent="0.2">
      <c r="A14133">
        <v>35300494</v>
      </c>
      <c r="B14133">
        <v>634</v>
      </c>
      <c r="C14133">
        <v>4</v>
      </c>
      <c r="D14133">
        <v>2</v>
      </c>
      <c r="E14133">
        <v>4</v>
      </c>
      <c r="F14133">
        <v>2</v>
      </c>
      <c r="G14133">
        <v>4.5426796396531438E-3</v>
      </c>
      <c r="H14133">
        <v>-0.5277582666974997</v>
      </c>
      <c r="I14133">
        <v>0.45455561972389386</v>
      </c>
      <c r="J14133">
        <v>-0.56170515271931831</v>
      </c>
    </row>
    <row r="14134" spans="1:10" x14ac:dyDescent="0.2">
      <c r="A14134">
        <v>35300495</v>
      </c>
      <c r="B14134">
        <v>424</v>
      </c>
      <c r="C14134">
        <v>4</v>
      </c>
      <c r="D14134">
        <v>4</v>
      </c>
      <c r="E14134">
        <v>3</v>
      </c>
      <c r="F14134">
        <v>2</v>
      </c>
      <c r="G14134">
        <v>0.42713698944234935</v>
      </c>
      <c r="H14134">
        <v>7.5329961439231125E-2</v>
      </c>
      <c r="I14134">
        <v>-0.1486298521291477</v>
      </c>
      <c r="J14134">
        <v>-0.53650360475003644</v>
      </c>
    </row>
    <row r="14135" spans="1:10" x14ac:dyDescent="0.2">
      <c r="A14135">
        <v>35300496</v>
      </c>
      <c r="B14135">
        <v>517</v>
      </c>
      <c r="C14135">
        <v>5</v>
      </c>
      <c r="D14135">
        <v>4</v>
      </c>
      <c r="E14135">
        <v>2</v>
      </c>
      <c r="F14135">
        <v>2</v>
      </c>
      <c r="G14135">
        <v>1.266730552033694</v>
      </c>
      <c r="H14135">
        <v>0.34299252269052516</v>
      </c>
      <c r="I14135">
        <v>-0.58231936263172734</v>
      </c>
      <c r="J14135">
        <v>-0.52421115622994274</v>
      </c>
    </row>
    <row r="14136" spans="1:10" x14ac:dyDescent="0.2">
      <c r="A14136">
        <v>35300498</v>
      </c>
      <c r="B14136">
        <v>557</v>
      </c>
      <c r="C14136">
        <v>5</v>
      </c>
      <c r="D14136">
        <v>4</v>
      </c>
      <c r="E14136">
        <v>2</v>
      </c>
      <c r="F14136">
        <v>3</v>
      </c>
      <c r="G14136">
        <v>0.69937890961807891</v>
      </c>
      <c r="H14136">
        <v>0.33546928313927754</v>
      </c>
      <c r="I14136">
        <v>-0.32202582193262519</v>
      </c>
      <c r="J14136">
        <v>-0.33612938397046688</v>
      </c>
    </row>
    <row r="14137" spans="1:10" x14ac:dyDescent="0.2">
      <c r="A14137">
        <v>35300500</v>
      </c>
      <c r="B14137">
        <v>1562</v>
      </c>
      <c r="C14137">
        <v>5</v>
      </c>
      <c r="D14137">
        <v>5</v>
      </c>
      <c r="E14137">
        <v>5</v>
      </c>
      <c r="F14137">
        <v>2</v>
      </c>
      <c r="G14137">
        <v>1.583415689445973</v>
      </c>
      <c r="H14137">
        <v>0.61259062359475291</v>
      </c>
      <c r="I14137">
        <v>2.1419787105773147</v>
      </c>
      <c r="J14137">
        <v>-0.69366577716333266</v>
      </c>
    </row>
    <row r="14138" spans="1:10" x14ac:dyDescent="0.2">
      <c r="A14138">
        <v>35300501</v>
      </c>
      <c r="B14138">
        <v>584</v>
      </c>
      <c r="C14138">
        <v>3</v>
      </c>
      <c r="D14138">
        <v>4</v>
      </c>
      <c r="E14138">
        <v>1</v>
      </c>
      <c r="F14138">
        <v>2</v>
      </c>
      <c r="G14138">
        <v>-0.40136495455012672</v>
      </c>
      <c r="H14138">
        <v>0.4451764343749024</v>
      </c>
      <c r="I14138">
        <v>-0.78715766490152339</v>
      </c>
      <c r="J14138">
        <v>-0.41615001262833007</v>
      </c>
    </row>
    <row r="14139" spans="1:10" x14ac:dyDescent="0.2">
      <c r="A14139">
        <v>35300502</v>
      </c>
      <c r="B14139">
        <v>484</v>
      </c>
      <c r="C14139">
        <v>5</v>
      </c>
      <c r="D14139">
        <v>5</v>
      </c>
      <c r="E14139">
        <v>1</v>
      </c>
      <c r="F14139">
        <v>5</v>
      </c>
      <c r="G14139">
        <v>0.77591764255641948</v>
      </c>
      <c r="H14139">
        <v>0.7769109646038117</v>
      </c>
      <c r="I14139">
        <v>-1.2320121543861218</v>
      </c>
      <c r="J14139">
        <v>0.97608990212332081</v>
      </c>
    </row>
    <row r="14140" spans="1:10" x14ac:dyDescent="0.2">
      <c r="A14140">
        <v>35300503</v>
      </c>
      <c r="B14140">
        <v>1054</v>
      </c>
      <c r="C14140">
        <v>1</v>
      </c>
      <c r="D14140">
        <v>4</v>
      </c>
      <c r="E14140">
        <v>2</v>
      </c>
      <c r="F14140">
        <v>4</v>
      </c>
      <c r="G14140">
        <v>-1.1795306365550711</v>
      </c>
      <c r="H14140">
        <v>0.29701203948899363</v>
      </c>
      <c r="I14140">
        <v>-0.4914998731614908</v>
      </c>
      <c r="J14140">
        <v>0.42502220489895692</v>
      </c>
    </row>
    <row r="14141" spans="1:10" x14ac:dyDescent="0.2">
      <c r="A14141">
        <v>35300504</v>
      </c>
      <c r="B14141">
        <v>740</v>
      </c>
      <c r="C14141">
        <v>3</v>
      </c>
      <c r="D14141">
        <v>4</v>
      </c>
      <c r="E14141">
        <v>4</v>
      </c>
      <c r="F14141">
        <v>3</v>
      </c>
      <c r="G14141">
        <v>-0.27464763281760529</v>
      </c>
      <c r="H14141">
        <v>0.16937249423465853</v>
      </c>
      <c r="I14141">
        <v>4.5707451482113207E-2</v>
      </c>
      <c r="J14141">
        <v>-0.15607774227071838</v>
      </c>
    </row>
    <row r="14142" spans="1:10" x14ac:dyDescent="0.2">
      <c r="A14142">
        <v>35300505</v>
      </c>
      <c r="B14142">
        <v>429</v>
      </c>
      <c r="C14142">
        <v>2</v>
      </c>
      <c r="D14142">
        <v>4</v>
      </c>
      <c r="E14142">
        <v>2</v>
      </c>
      <c r="F14142">
        <v>3</v>
      </c>
      <c r="G14142">
        <v>-0.54434275334480953</v>
      </c>
      <c r="H14142">
        <v>0.26369193965049476</v>
      </c>
      <c r="I14142">
        <v>-0.56243722619567749</v>
      </c>
      <c r="J14142">
        <v>-0.2130631054168847</v>
      </c>
    </row>
    <row r="14143" spans="1:10" x14ac:dyDescent="0.2">
      <c r="A14143">
        <v>35300507</v>
      </c>
      <c r="B14143">
        <v>383</v>
      </c>
      <c r="C14143">
        <v>1</v>
      </c>
      <c r="D14143">
        <v>4</v>
      </c>
      <c r="E14143">
        <v>1</v>
      </c>
      <c r="F14143">
        <v>4</v>
      </c>
      <c r="G14143">
        <v>-0.88504697782718467</v>
      </c>
      <c r="H14143">
        <v>0.30577931780712642</v>
      </c>
      <c r="I14143">
        <v>-0.82300021487342601</v>
      </c>
      <c r="J14143">
        <v>0.13087050903022779</v>
      </c>
    </row>
    <row r="14144" spans="1:10" x14ac:dyDescent="0.2">
      <c r="A14144">
        <v>35300508</v>
      </c>
      <c r="B14144">
        <v>658</v>
      </c>
      <c r="C14144">
        <v>4</v>
      </c>
      <c r="D14144">
        <v>5</v>
      </c>
      <c r="E14144">
        <v>1</v>
      </c>
      <c r="F14144">
        <v>4</v>
      </c>
      <c r="G14144">
        <v>0.18221152086094186</v>
      </c>
      <c r="H14144">
        <v>1.7105999790712252</v>
      </c>
      <c r="I14144">
        <v>-1.227756952295906</v>
      </c>
      <c r="J14144">
        <v>0.24101145096735899</v>
      </c>
    </row>
    <row r="14145" spans="1:10" x14ac:dyDescent="0.2">
      <c r="A14145">
        <v>35300510</v>
      </c>
      <c r="B14145">
        <v>748</v>
      </c>
      <c r="C14145">
        <v>3</v>
      </c>
      <c r="D14145">
        <v>4</v>
      </c>
      <c r="E14145">
        <v>1</v>
      </c>
      <c r="F14145">
        <v>4</v>
      </c>
      <c r="G14145">
        <v>-0.28420209959833914</v>
      </c>
      <c r="H14145">
        <v>0.10203244619253959</v>
      </c>
      <c r="I14145">
        <v>-1.0486955299445639</v>
      </c>
      <c r="J14145">
        <v>0.17355913879248019</v>
      </c>
    </row>
    <row r="14146" spans="1:10" x14ac:dyDescent="0.2">
      <c r="A14146">
        <v>35300511</v>
      </c>
      <c r="B14146">
        <v>409</v>
      </c>
      <c r="C14146">
        <v>2</v>
      </c>
      <c r="D14146">
        <v>2</v>
      </c>
      <c r="E14146">
        <v>2</v>
      </c>
      <c r="F14146">
        <v>3</v>
      </c>
      <c r="G14146">
        <v>-0.72107133773890786</v>
      </c>
      <c r="H14146">
        <v>-0.68466527701210433</v>
      </c>
      <c r="I14146">
        <v>-0.47763684281836877</v>
      </c>
      <c r="J14146">
        <v>-0.12302819256588704</v>
      </c>
    </row>
    <row r="14147" spans="1:10" x14ac:dyDescent="0.2">
      <c r="A14147">
        <v>35300512</v>
      </c>
      <c r="B14147">
        <v>831</v>
      </c>
      <c r="C14147">
        <v>3</v>
      </c>
      <c r="D14147">
        <v>4</v>
      </c>
      <c r="E14147">
        <v>1</v>
      </c>
      <c r="F14147">
        <v>3</v>
      </c>
      <c r="G14147">
        <v>-0.31847941062378249</v>
      </c>
      <c r="H14147">
        <v>0.23740813104158431</v>
      </c>
      <c r="I14147">
        <v>-0.81002985557407114</v>
      </c>
      <c r="J14147">
        <v>-0.14379604474721744</v>
      </c>
    </row>
    <row r="14148" spans="1:10" x14ac:dyDescent="0.2">
      <c r="A14148">
        <v>35300513</v>
      </c>
      <c r="B14148">
        <v>605</v>
      </c>
      <c r="C14148">
        <v>2</v>
      </c>
      <c r="D14148">
        <v>4</v>
      </c>
      <c r="E14148">
        <v>2</v>
      </c>
      <c r="F14148">
        <v>3</v>
      </c>
      <c r="G14148">
        <v>-0.51427820746063135</v>
      </c>
      <c r="H14148">
        <v>0.41933228400766365</v>
      </c>
      <c r="I14148">
        <v>-0.45115853705974324</v>
      </c>
      <c r="J14148">
        <v>-0.19356104359125509</v>
      </c>
    </row>
    <row r="14149" spans="1:10" x14ac:dyDescent="0.2">
      <c r="A14149">
        <v>35300514</v>
      </c>
      <c r="B14149">
        <v>305</v>
      </c>
      <c r="C14149">
        <v>1</v>
      </c>
      <c r="D14149">
        <v>1</v>
      </c>
      <c r="E14149">
        <v>3</v>
      </c>
      <c r="F14149">
        <v>4</v>
      </c>
      <c r="G14149">
        <v>-0.97671212903709226</v>
      </c>
      <c r="H14149">
        <v>-1.0667169220135184</v>
      </c>
      <c r="I14149">
        <v>-0.16608875843595386</v>
      </c>
      <c r="J14149">
        <v>-1.7779861884363202E-2</v>
      </c>
    </row>
    <row r="14150" spans="1:10" x14ac:dyDescent="0.2">
      <c r="A14150">
        <v>35300515</v>
      </c>
      <c r="B14150">
        <v>641</v>
      </c>
      <c r="C14150">
        <v>1</v>
      </c>
      <c r="D14150">
        <v>2</v>
      </c>
      <c r="E14150">
        <v>2</v>
      </c>
      <c r="F14150">
        <v>4</v>
      </c>
      <c r="G14150">
        <v>-1.077688475345697</v>
      </c>
      <c r="H14150">
        <v>-0.57895177261820086</v>
      </c>
      <c r="I14150">
        <v>-0.40978067063017443</v>
      </c>
      <c r="J14150">
        <v>2.9742665724560191E-2</v>
      </c>
    </row>
    <row r="14151" spans="1:10" x14ac:dyDescent="0.2">
      <c r="A14151">
        <v>35300516</v>
      </c>
      <c r="B14151">
        <v>811</v>
      </c>
      <c r="C14151">
        <v>2</v>
      </c>
      <c r="D14151">
        <v>2</v>
      </c>
      <c r="E14151">
        <v>1</v>
      </c>
      <c r="F14151">
        <v>4</v>
      </c>
      <c r="G14151">
        <v>-0.58155972682806267</v>
      </c>
      <c r="H14151">
        <v>-0.45787967056831658</v>
      </c>
      <c r="I14151">
        <v>-1.055818904385764</v>
      </c>
      <c r="J14151">
        <v>0.25171476037663693</v>
      </c>
    </row>
    <row r="14152" spans="1:10" x14ac:dyDescent="0.2">
      <c r="A14152">
        <v>35300517</v>
      </c>
      <c r="B14152">
        <v>641</v>
      </c>
      <c r="C14152">
        <v>1</v>
      </c>
      <c r="D14152">
        <v>1</v>
      </c>
      <c r="E14152">
        <v>1</v>
      </c>
      <c r="F14152">
        <v>4</v>
      </c>
      <c r="G14152">
        <v>-1.341105942602161</v>
      </c>
      <c r="H14152">
        <v>-0.77817701623962809</v>
      </c>
      <c r="I14152">
        <v>-1.070265300905084</v>
      </c>
      <c r="J14152">
        <v>7.5858954538438828E-2</v>
      </c>
    </row>
    <row r="14153" spans="1:10" x14ac:dyDescent="0.2">
      <c r="A14153">
        <v>35300518</v>
      </c>
      <c r="B14153">
        <v>542</v>
      </c>
      <c r="C14153">
        <v>1</v>
      </c>
      <c r="D14153">
        <v>5</v>
      </c>
      <c r="E14153">
        <v>1</v>
      </c>
      <c r="F14153">
        <v>4</v>
      </c>
      <c r="G14153">
        <v>-0.93347952363324804</v>
      </c>
      <c r="H14153">
        <v>0.68302642165987615</v>
      </c>
      <c r="I14153">
        <v>-1.1863449531031587</v>
      </c>
      <c r="J14153">
        <v>0.30985241334472358</v>
      </c>
    </row>
    <row r="14154" spans="1:10" x14ac:dyDescent="0.2">
      <c r="A14154">
        <v>35300519</v>
      </c>
      <c r="B14154">
        <v>433</v>
      </c>
      <c r="C14154">
        <v>1</v>
      </c>
      <c r="D14154">
        <v>2</v>
      </c>
      <c r="E14154">
        <v>2</v>
      </c>
      <c r="F14154">
        <v>4</v>
      </c>
      <c r="G14154">
        <v>-1.3423606702386004</v>
      </c>
      <c r="H14154">
        <v>-0.56606569665025486</v>
      </c>
      <c r="I14154">
        <v>-0.66594660936136885</v>
      </c>
      <c r="J14154">
        <v>0.25328056480758293</v>
      </c>
    </row>
    <row r="14155" spans="1:10" x14ac:dyDescent="0.2">
      <c r="A14155">
        <v>35300520</v>
      </c>
      <c r="B14155">
        <v>613</v>
      </c>
      <c r="C14155">
        <v>1</v>
      </c>
      <c r="D14155">
        <v>1</v>
      </c>
      <c r="E14155">
        <v>3</v>
      </c>
      <c r="F14155">
        <v>4</v>
      </c>
      <c r="G14155">
        <v>-0.86276598877412392</v>
      </c>
      <c r="H14155">
        <v>-0.98090683014130475</v>
      </c>
      <c r="I14155">
        <v>-0.26472945969997508</v>
      </c>
      <c r="J14155">
        <v>0.12788776733892379</v>
      </c>
    </row>
    <row r="14156" spans="1:10" x14ac:dyDescent="0.2">
      <c r="A14156">
        <v>35300525</v>
      </c>
      <c r="B14156">
        <v>884</v>
      </c>
      <c r="C14156">
        <v>3</v>
      </c>
      <c r="D14156">
        <v>2</v>
      </c>
      <c r="E14156">
        <v>3</v>
      </c>
      <c r="F14156">
        <v>3</v>
      </c>
      <c r="G14156">
        <v>-4.2547317100703752E-3</v>
      </c>
      <c r="H14156">
        <v>-0.62787116379874131</v>
      </c>
      <c r="I14156">
        <v>-0.23194443337227774</v>
      </c>
      <c r="J14156">
        <v>-0.36366433667043241</v>
      </c>
    </row>
    <row r="14157" spans="1:10" x14ac:dyDescent="0.2">
      <c r="A14157">
        <v>35300526</v>
      </c>
      <c r="B14157">
        <v>475</v>
      </c>
      <c r="C14157">
        <v>1</v>
      </c>
      <c r="D14157">
        <v>1</v>
      </c>
      <c r="E14157">
        <v>2</v>
      </c>
      <c r="F14157">
        <v>3</v>
      </c>
      <c r="G14157">
        <v>-0.83799859801274079</v>
      </c>
      <c r="H14157">
        <v>-1.3782227586016029</v>
      </c>
      <c r="I14157">
        <v>-0.65026625081393108</v>
      </c>
      <c r="J14157">
        <v>-0.23078350835419295</v>
      </c>
    </row>
    <row r="14158" spans="1:10" x14ac:dyDescent="0.2">
      <c r="A14158">
        <v>35300527</v>
      </c>
      <c r="B14158">
        <v>502</v>
      </c>
      <c r="C14158">
        <v>1</v>
      </c>
      <c r="D14158">
        <v>1</v>
      </c>
      <c r="E14158">
        <v>1</v>
      </c>
      <c r="F14158">
        <v>3</v>
      </c>
      <c r="G14158">
        <v>-0.83713888596829311</v>
      </c>
      <c r="H14158">
        <v>-1.2413704482030194</v>
      </c>
      <c r="I14158">
        <v>-1.0497923623061907</v>
      </c>
      <c r="J14158">
        <v>-0.29010464017148585</v>
      </c>
    </row>
    <row r="14159" spans="1:10" x14ac:dyDescent="0.2">
      <c r="A14159">
        <v>35300528</v>
      </c>
      <c r="B14159">
        <v>752</v>
      </c>
      <c r="C14159">
        <v>1</v>
      </c>
      <c r="D14159">
        <v>1</v>
      </c>
      <c r="E14159">
        <v>1</v>
      </c>
      <c r="F14159">
        <v>3</v>
      </c>
      <c r="G14159">
        <v>-1.0441570345103053</v>
      </c>
      <c r="H14159">
        <v>-1.1512449647104335</v>
      </c>
      <c r="I14159">
        <v>-0.82022992325847865</v>
      </c>
      <c r="J14159">
        <v>-0.13855999053215379</v>
      </c>
    </row>
    <row r="14160" spans="1:10" x14ac:dyDescent="0.2">
      <c r="A14160">
        <v>35300529</v>
      </c>
      <c r="B14160">
        <v>344</v>
      </c>
      <c r="C14160">
        <v>2</v>
      </c>
      <c r="D14160">
        <v>1</v>
      </c>
      <c r="E14160">
        <v>3</v>
      </c>
      <c r="F14160">
        <v>3</v>
      </c>
      <c r="G14160">
        <v>-0.66454021470998415</v>
      </c>
      <c r="H14160">
        <v>-1.1915990919927071</v>
      </c>
      <c r="I14160">
        <v>-0.26801522670988798</v>
      </c>
      <c r="J14160">
        <v>-0.30664073750252302</v>
      </c>
    </row>
    <row r="14161" spans="1:10" x14ac:dyDescent="0.2">
      <c r="A14161">
        <v>35300530</v>
      </c>
      <c r="B14161">
        <v>486</v>
      </c>
      <c r="C14161">
        <v>2</v>
      </c>
      <c r="D14161">
        <v>1</v>
      </c>
      <c r="E14161">
        <v>2</v>
      </c>
      <c r="F14161">
        <v>3</v>
      </c>
      <c r="G14161">
        <v>-0.57115256587292995</v>
      </c>
      <c r="H14161">
        <v>-1.0768899029618089</v>
      </c>
      <c r="I14161">
        <v>-0.70191221746420152</v>
      </c>
      <c r="J14161">
        <v>-0.22207296955778338</v>
      </c>
    </row>
    <row r="14162" spans="1:10" x14ac:dyDescent="0.2">
      <c r="A14162">
        <v>35300531</v>
      </c>
      <c r="B14162">
        <v>348</v>
      </c>
      <c r="C14162">
        <v>5</v>
      </c>
      <c r="D14162">
        <v>3</v>
      </c>
      <c r="E14162">
        <v>5</v>
      </c>
      <c r="F14162">
        <v>2</v>
      </c>
      <c r="G14162">
        <v>0.76541407033889608</v>
      </c>
      <c r="H14162">
        <v>-0.17165403943195673</v>
      </c>
      <c r="I14162">
        <v>0.60467092303457914</v>
      </c>
      <c r="J14162">
        <v>-0.46488717442414079</v>
      </c>
    </row>
    <row r="14163" spans="1:10" x14ac:dyDescent="0.2">
      <c r="A14163">
        <v>35300537</v>
      </c>
      <c r="B14163">
        <v>3000</v>
      </c>
      <c r="C14163">
        <v>3</v>
      </c>
      <c r="D14163">
        <v>2</v>
      </c>
      <c r="E14163">
        <v>1</v>
      </c>
      <c r="F14163">
        <v>5</v>
      </c>
      <c r="G14163">
        <v>-0.34005299073622719</v>
      </c>
      <c r="H14163">
        <v>-0.49039558633409341</v>
      </c>
      <c r="I14163">
        <v>-1.3487226148817308</v>
      </c>
      <c r="J14163">
        <v>0.82837416167770961</v>
      </c>
    </row>
    <row r="14164" spans="1:10" x14ac:dyDescent="0.2">
      <c r="A14164">
        <v>35300538</v>
      </c>
      <c r="B14164">
        <v>596</v>
      </c>
      <c r="C14164">
        <v>2</v>
      </c>
      <c r="D14164">
        <v>1</v>
      </c>
      <c r="E14164">
        <v>1</v>
      </c>
      <c r="F14164">
        <v>3</v>
      </c>
      <c r="G14164">
        <v>-0.71623933246027738</v>
      </c>
      <c r="H14164">
        <v>-0.80164328356176684</v>
      </c>
      <c r="I14164">
        <v>-0.99172331309786199</v>
      </c>
      <c r="J14164">
        <v>-0.22866887899799154</v>
      </c>
    </row>
    <row r="14165" spans="1:10" x14ac:dyDescent="0.2">
      <c r="A14165">
        <v>35300539</v>
      </c>
      <c r="B14165">
        <v>464</v>
      </c>
      <c r="C14165">
        <v>2</v>
      </c>
      <c r="D14165">
        <v>1</v>
      </c>
      <c r="E14165">
        <v>2</v>
      </c>
      <c r="F14165">
        <v>3</v>
      </c>
      <c r="G14165">
        <v>-0.54885389665995432</v>
      </c>
      <c r="H14165">
        <v>-0.85913216293711037</v>
      </c>
      <c r="I14165">
        <v>-0.69785303506246721</v>
      </c>
      <c r="J14165">
        <v>-0.32227724621784803</v>
      </c>
    </row>
    <row r="14166" spans="1:10" x14ac:dyDescent="0.2">
      <c r="A14166">
        <v>35300540</v>
      </c>
      <c r="B14166">
        <v>468</v>
      </c>
      <c r="C14166">
        <v>3</v>
      </c>
      <c r="D14166">
        <v>2</v>
      </c>
      <c r="E14166">
        <v>2</v>
      </c>
      <c r="F14166">
        <v>2</v>
      </c>
      <c r="G14166">
        <v>-0.23367843443150488</v>
      </c>
      <c r="H14166">
        <v>-0.71589870179795068</v>
      </c>
      <c r="I14166">
        <v>-0.68633163062428593</v>
      </c>
      <c r="J14166">
        <v>-0.43314485237961664</v>
      </c>
    </row>
    <row r="14167" spans="1:10" x14ac:dyDescent="0.2">
      <c r="A14167">
        <v>35300541</v>
      </c>
      <c r="B14167">
        <v>296</v>
      </c>
      <c r="C14167">
        <v>2</v>
      </c>
      <c r="D14167">
        <v>3</v>
      </c>
      <c r="E14167">
        <v>1</v>
      </c>
      <c r="F14167">
        <v>3</v>
      </c>
      <c r="G14167">
        <v>-0.57291451741065225</v>
      </c>
      <c r="H14167">
        <v>-0.33303830547123159</v>
      </c>
      <c r="I14167">
        <v>-1.1315041521360432</v>
      </c>
      <c r="J14167">
        <v>-0.15004002303292757</v>
      </c>
    </row>
    <row r="14168" spans="1:10" x14ac:dyDescent="0.2">
      <c r="A14168">
        <v>35300542</v>
      </c>
      <c r="B14168">
        <v>1117</v>
      </c>
      <c r="C14168">
        <v>3</v>
      </c>
      <c r="D14168">
        <v>2</v>
      </c>
      <c r="E14168">
        <v>1</v>
      </c>
      <c r="F14168">
        <v>3</v>
      </c>
      <c r="G14168">
        <v>-7.8263646977702009E-2</v>
      </c>
      <c r="H14168">
        <v>-0.54841861483467857</v>
      </c>
      <c r="I14168">
        <v>-0.93983945015101777</v>
      </c>
      <c r="J14168">
        <v>-0.401388012043844</v>
      </c>
    </row>
    <row r="14169" spans="1:10" x14ac:dyDescent="0.2">
      <c r="A14169">
        <v>35300543</v>
      </c>
      <c r="B14169">
        <v>379</v>
      </c>
      <c r="C14169">
        <v>2</v>
      </c>
      <c r="D14169">
        <v>1</v>
      </c>
      <c r="E14169">
        <v>1</v>
      </c>
      <c r="F14169">
        <v>3</v>
      </c>
      <c r="G14169">
        <v>-0.54500567080621432</v>
      </c>
      <c r="H14169">
        <v>-0.89984933513869048</v>
      </c>
      <c r="I14169">
        <v>-0.87707758346971987</v>
      </c>
      <c r="J14169">
        <v>-0.25613807365137925</v>
      </c>
    </row>
    <row r="14170" spans="1:10" x14ac:dyDescent="0.2">
      <c r="A14170">
        <v>35300544</v>
      </c>
      <c r="B14170">
        <v>518</v>
      </c>
      <c r="C14170">
        <v>3</v>
      </c>
      <c r="D14170">
        <v>2</v>
      </c>
      <c r="E14170">
        <v>2</v>
      </c>
      <c r="F14170">
        <v>2</v>
      </c>
      <c r="G14170">
        <v>-0.39102279982276367</v>
      </c>
      <c r="H14170">
        <v>-0.72287079872316529</v>
      </c>
      <c r="I14170">
        <v>-0.40202999642081289</v>
      </c>
      <c r="J14170">
        <v>-0.47194387171685986</v>
      </c>
    </row>
    <row r="14171" spans="1:10" x14ac:dyDescent="0.2">
      <c r="A14171">
        <v>35300545</v>
      </c>
      <c r="B14171">
        <v>561</v>
      </c>
      <c r="C14171">
        <v>4</v>
      </c>
      <c r="D14171">
        <v>4</v>
      </c>
      <c r="E14171">
        <v>1</v>
      </c>
      <c r="F14171">
        <v>1</v>
      </c>
      <c r="G14171">
        <v>0.495199774653656</v>
      </c>
      <c r="H14171">
        <v>0.33570359857697923</v>
      </c>
      <c r="I14171">
        <v>-0.74431538734786185</v>
      </c>
      <c r="J14171">
        <v>-0.92351308093900131</v>
      </c>
    </row>
    <row r="14172" spans="1:10" x14ac:dyDescent="0.2">
      <c r="A14172">
        <v>35300547</v>
      </c>
      <c r="B14172">
        <v>695</v>
      </c>
      <c r="C14172">
        <v>3</v>
      </c>
      <c r="D14172">
        <v>4</v>
      </c>
      <c r="E14172">
        <v>3</v>
      </c>
      <c r="F14172">
        <v>3</v>
      </c>
      <c r="G14172">
        <v>-5.0176054113000981E-2</v>
      </c>
      <c r="H14172">
        <v>-1.048837278261229E-2</v>
      </c>
      <c r="I14172">
        <v>-1.7284694513476154E-3</v>
      </c>
      <c r="J14172">
        <v>-0.24114898875558213</v>
      </c>
    </row>
    <row r="14173" spans="1:10" x14ac:dyDescent="0.2">
      <c r="A14173">
        <v>35300548</v>
      </c>
      <c r="B14173">
        <v>696</v>
      </c>
    </row>
    <row r="14174" spans="1:10" x14ac:dyDescent="0.2">
      <c r="A14174">
        <v>35300549</v>
      </c>
      <c r="B14174">
        <v>402</v>
      </c>
      <c r="C14174">
        <v>3</v>
      </c>
      <c r="D14174">
        <v>1</v>
      </c>
      <c r="E14174">
        <v>4</v>
      </c>
      <c r="F14174">
        <v>2</v>
      </c>
      <c r="G14174">
        <v>-0.37301207658662733</v>
      </c>
      <c r="H14174">
        <v>-0.83285720338611735</v>
      </c>
      <c r="I14174">
        <v>0.24074282324788396</v>
      </c>
      <c r="J14174">
        <v>-0.68793988121564387</v>
      </c>
    </row>
    <row r="14175" spans="1:10" x14ac:dyDescent="0.2">
      <c r="A14175">
        <v>35300550</v>
      </c>
      <c r="B14175">
        <v>452</v>
      </c>
      <c r="C14175">
        <v>3</v>
      </c>
      <c r="D14175">
        <v>1</v>
      </c>
      <c r="E14175">
        <v>3</v>
      </c>
      <c r="F14175">
        <v>2</v>
      </c>
      <c r="G14175">
        <v>-0.28924613341494254</v>
      </c>
      <c r="H14175">
        <v>-1.1629851873260577</v>
      </c>
      <c r="I14175">
        <v>-7.0764342160207286E-3</v>
      </c>
      <c r="J14175">
        <v>-0.55850948026773883</v>
      </c>
    </row>
    <row r="14176" spans="1:10" x14ac:dyDescent="0.2">
      <c r="A14176">
        <v>35300551</v>
      </c>
      <c r="B14176">
        <v>502</v>
      </c>
      <c r="C14176">
        <v>2</v>
      </c>
      <c r="D14176">
        <v>1</v>
      </c>
      <c r="E14176">
        <v>2</v>
      </c>
      <c r="F14176">
        <v>2</v>
      </c>
      <c r="G14176">
        <v>-0.62499283949109619</v>
      </c>
      <c r="H14176">
        <v>-1.0153010564129092</v>
      </c>
      <c r="I14176">
        <v>-0.46901645135581704</v>
      </c>
      <c r="J14176">
        <v>-0.43074400050275058</v>
      </c>
    </row>
    <row r="14177" spans="1:10" x14ac:dyDescent="0.2">
      <c r="A14177">
        <v>35300552</v>
      </c>
      <c r="B14177">
        <v>375</v>
      </c>
      <c r="C14177">
        <v>2</v>
      </c>
      <c r="D14177">
        <v>1</v>
      </c>
      <c r="E14177">
        <v>2</v>
      </c>
      <c r="F14177">
        <v>2</v>
      </c>
      <c r="G14177">
        <v>-0.50573428689120947</v>
      </c>
      <c r="H14177">
        <v>-0.84400575252836141</v>
      </c>
      <c r="I14177">
        <v>-0.48638438337851359</v>
      </c>
      <c r="J14177">
        <v>-0.61352365785272867</v>
      </c>
    </row>
    <row r="14178" spans="1:10" x14ac:dyDescent="0.2">
      <c r="A14178">
        <v>35300553</v>
      </c>
      <c r="B14178">
        <v>429</v>
      </c>
      <c r="C14178">
        <v>4</v>
      </c>
      <c r="D14178">
        <v>4</v>
      </c>
      <c r="E14178">
        <v>1</v>
      </c>
      <c r="F14178">
        <v>1</v>
      </c>
      <c r="G14178">
        <v>0.54504490306056042</v>
      </c>
      <c r="H14178">
        <v>5.9896258855663548E-2</v>
      </c>
      <c r="I14178">
        <v>-1.2760412937865611</v>
      </c>
      <c r="J14178">
        <v>-0.77662767964102719</v>
      </c>
    </row>
    <row r="14179" spans="1:10" x14ac:dyDescent="0.2">
      <c r="A14179">
        <v>35300554</v>
      </c>
      <c r="B14179">
        <v>596</v>
      </c>
      <c r="C14179">
        <v>5</v>
      </c>
      <c r="D14179">
        <v>3</v>
      </c>
      <c r="E14179">
        <v>1</v>
      </c>
      <c r="F14179">
        <v>2</v>
      </c>
      <c r="G14179">
        <v>0.93948511045742222</v>
      </c>
      <c r="H14179">
        <v>-0.15950550576366757</v>
      </c>
      <c r="I14179">
        <v>-0.7210554476539659</v>
      </c>
      <c r="J14179">
        <v>-0.61056540065562803</v>
      </c>
    </row>
    <row r="14180" spans="1:10" x14ac:dyDescent="0.2">
      <c r="A14180">
        <v>35300555</v>
      </c>
      <c r="B14180">
        <v>437</v>
      </c>
      <c r="C14180">
        <v>4</v>
      </c>
      <c r="D14180">
        <v>2</v>
      </c>
      <c r="E14180">
        <v>3</v>
      </c>
      <c r="F14180">
        <v>3</v>
      </c>
      <c r="G14180">
        <v>0.17633177287864993</v>
      </c>
      <c r="H14180">
        <v>-0.67453093729385993</v>
      </c>
      <c r="I14180">
        <v>-2.159403846321474E-2</v>
      </c>
      <c r="J14180">
        <v>-0.36788060913915566</v>
      </c>
    </row>
    <row r="14181" spans="1:10" x14ac:dyDescent="0.2">
      <c r="A14181">
        <v>35300556</v>
      </c>
      <c r="B14181">
        <v>449</v>
      </c>
      <c r="C14181">
        <v>4</v>
      </c>
      <c r="D14181">
        <v>5</v>
      </c>
      <c r="E14181">
        <v>2</v>
      </c>
      <c r="F14181">
        <v>2</v>
      </c>
      <c r="G14181">
        <v>0.26513989371262719</v>
      </c>
      <c r="H14181">
        <v>1.8132885303692592</v>
      </c>
      <c r="I14181">
        <v>-0.55395125234770315</v>
      </c>
      <c r="J14181">
        <v>-0.51291206477795881</v>
      </c>
    </row>
    <row r="14182" spans="1:10" x14ac:dyDescent="0.2">
      <c r="A14182">
        <v>35300557</v>
      </c>
      <c r="B14182">
        <v>1402</v>
      </c>
      <c r="C14182">
        <v>5</v>
      </c>
      <c r="D14182">
        <v>4</v>
      </c>
      <c r="E14182">
        <v>5</v>
      </c>
      <c r="F14182">
        <v>4</v>
      </c>
      <c r="G14182">
        <v>0.86237432535699787</v>
      </c>
      <c r="H14182">
        <v>0.18641096631838053</v>
      </c>
      <c r="I14182">
        <v>0.57301217905995816</v>
      </c>
      <c r="J14182">
        <v>0.27396487216198323</v>
      </c>
    </row>
    <row r="14183" spans="1:10" x14ac:dyDescent="0.2">
      <c r="A14183">
        <v>35300558</v>
      </c>
      <c r="B14183">
        <v>747</v>
      </c>
      <c r="C14183">
        <v>4</v>
      </c>
      <c r="D14183">
        <v>1</v>
      </c>
      <c r="E14183">
        <v>5</v>
      </c>
      <c r="F14183">
        <v>2</v>
      </c>
      <c r="G14183">
        <v>6.2365869853243161E-2</v>
      </c>
      <c r="H14183">
        <v>-0.91322759091849925</v>
      </c>
      <c r="I14183">
        <v>0.93105970145662709</v>
      </c>
      <c r="J14183">
        <v>-0.54349371279453462</v>
      </c>
    </row>
    <row r="14184" spans="1:10" x14ac:dyDescent="0.2">
      <c r="A14184">
        <v>35300559</v>
      </c>
      <c r="B14184">
        <v>649</v>
      </c>
      <c r="C14184">
        <v>5</v>
      </c>
      <c r="D14184">
        <v>4</v>
      </c>
      <c r="E14184">
        <v>5</v>
      </c>
      <c r="F14184">
        <v>2</v>
      </c>
      <c r="G14184">
        <v>1.917443473671459</v>
      </c>
      <c r="H14184">
        <v>0.38382212889787171</v>
      </c>
      <c r="I14184">
        <v>2.5055327393210334</v>
      </c>
      <c r="J14184">
        <v>-0.54909386752904166</v>
      </c>
    </row>
    <row r="14185" spans="1:10" x14ac:dyDescent="0.2">
      <c r="A14185">
        <v>35300560</v>
      </c>
      <c r="B14185">
        <v>425</v>
      </c>
      <c r="C14185">
        <v>4</v>
      </c>
      <c r="D14185">
        <v>3</v>
      </c>
      <c r="E14185">
        <v>3</v>
      </c>
      <c r="F14185">
        <v>3</v>
      </c>
      <c r="G14185">
        <v>0.31013107553462393</v>
      </c>
      <c r="H14185">
        <v>-0.3556642521105885</v>
      </c>
      <c r="I14185">
        <v>-0.20704338233093933</v>
      </c>
      <c r="J14185">
        <v>-0.29099480168109843</v>
      </c>
    </row>
    <row r="14186" spans="1:10" x14ac:dyDescent="0.2">
      <c r="A14186">
        <v>35300561</v>
      </c>
      <c r="B14186">
        <v>562</v>
      </c>
      <c r="C14186">
        <v>3</v>
      </c>
      <c r="D14186">
        <v>1</v>
      </c>
      <c r="E14186">
        <v>4</v>
      </c>
      <c r="F14186">
        <v>3</v>
      </c>
      <c r="G14186">
        <v>-0.16753409370083805</v>
      </c>
      <c r="H14186">
        <v>-0.84625415647261337</v>
      </c>
      <c r="I14186">
        <v>0.17111824650000121</v>
      </c>
      <c r="J14186">
        <v>-0.36475522646141623</v>
      </c>
    </row>
    <row r="14187" spans="1:10" x14ac:dyDescent="0.2">
      <c r="A14187">
        <v>35300563</v>
      </c>
      <c r="B14187">
        <v>1203</v>
      </c>
      <c r="C14187">
        <v>2</v>
      </c>
      <c r="D14187">
        <v>1</v>
      </c>
      <c r="E14187">
        <v>1</v>
      </c>
      <c r="F14187">
        <v>4</v>
      </c>
      <c r="G14187">
        <v>-0.7108197433940473</v>
      </c>
      <c r="H14187">
        <v>-0.83497131234934741</v>
      </c>
      <c r="I14187">
        <v>-0.8687609970803678</v>
      </c>
      <c r="J14187">
        <v>-1.7828987746585617E-2</v>
      </c>
    </row>
    <row r="14188" spans="1:10" x14ac:dyDescent="0.2">
      <c r="A14188">
        <v>35300564</v>
      </c>
      <c r="B14188">
        <v>649</v>
      </c>
      <c r="C14188">
        <v>2</v>
      </c>
      <c r="D14188">
        <v>2</v>
      </c>
      <c r="E14188">
        <v>1</v>
      </c>
      <c r="F14188">
        <v>4</v>
      </c>
      <c r="G14188">
        <v>-0.7536645990179589</v>
      </c>
      <c r="H14188">
        <v>-0.70230530523508872</v>
      </c>
      <c r="I14188">
        <v>-0.895110351300897</v>
      </c>
      <c r="J14188">
        <v>-4.9872752515052271E-2</v>
      </c>
    </row>
    <row r="14189" spans="1:10" x14ac:dyDescent="0.2">
      <c r="A14189">
        <v>35300565</v>
      </c>
      <c r="B14189">
        <v>807</v>
      </c>
      <c r="C14189">
        <v>2</v>
      </c>
      <c r="D14189">
        <v>1</v>
      </c>
      <c r="E14189">
        <v>3</v>
      </c>
      <c r="F14189">
        <v>3</v>
      </c>
      <c r="G14189">
        <v>-0.59526002849281423</v>
      </c>
      <c r="H14189">
        <v>-1.0833056226918527</v>
      </c>
      <c r="I14189">
        <v>-0.11032572261854239</v>
      </c>
      <c r="J14189">
        <v>-0.23761733583252967</v>
      </c>
    </row>
    <row r="14190" spans="1:10" x14ac:dyDescent="0.2">
      <c r="A14190">
        <v>35300566</v>
      </c>
      <c r="B14190">
        <v>312</v>
      </c>
      <c r="C14190">
        <v>3</v>
      </c>
      <c r="D14190">
        <v>1</v>
      </c>
      <c r="E14190">
        <v>3</v>
      </c>
      <c r="F14190">
        <v>3</v>
      </c>
      <c r="G14190">
        <v>-0.30563104305656041</v>
      </c>
      <c r="H14190">
        <v>-0.92466470771652576</v>
      </c>
      <c r="I14190">
        <v>-0.18179379770127141</v>
      </c>
      <c r="J14190">
        <v>-0.2961642601302491</v>
      </c>
    </row>
    <row r="14191" spans="1:10" x14ac:dyDescent="0.2">
      <c r="A14191">
        <v>35300567</v>
      </c>
      <c r="B14191">
        <v>549</v>
      </c>
      <c r="C14191">
        <v>3</v>
      </c>
      <c r="D14191">
        <v>2</v>
      </c>
      <c r="E14191">
        <v>4</v>
      </c>
      <c r="F14191">
        <v>3</v>
      </c>
      <c r="G14191">
        <v>-0.36575963215118434</v>
      </c>
      <c r="H14191">
        <v>-0.72141861073224967</v>
      </c>
      <c r="I14191">
        <v>0.11300987706693956</v>
      </c>
      <c r="J14191">
        <v>-0.35909874830917349</v>
      </c>
    </row>
    <row r="14192" spans="1:10" x14ac:dyDescent="0.2">
      <c r="A14192">
        <v>35300568</v>
      </c>
      <c r="B14192">
        <v>814</v>
      </c>
      <c r="C14192">
        <v>3</v>
      </c>
      <c r="D14192">
        <v>1</v>
      </c>
      <c r="E14192">
        <v>4</v>
      </c>
      <c r="F14192">
        <v>2</v>
      </c>
      <c r="G14192">
        <v>-0.25155421932542665</v>
      </c>
      <c r="H14192">
        <v>-0.95252276401874603</v>
      </c>
      <c r="I14192">
        <v>0.38839801232308679</v>
      </c>
      <c r="J14192">
        <v>-0.43228448193680613</v>
      </c>
    </row>
    <row r="14193" spans="1:10" x14ac:dyDescent="0.2">
      <c r="A14193">
        <v>35300569</v>
      </c>
      <c r="B14193">
        <v>311</v>
      </c>
      <c r="C14193">
        <v>2</v>
      </c>
      <c r="D14193">
        <v>2</v>
      </c>
      <c r="E14193">
        <v>4</v>
      </c>
      <c r="F14193">
        <v>3</v>
      </c>
      <c r="G14193">
        <v>-0.72425452238273991</v>
      </c>
      <c r="H14193">
        <v>-0.69056557970476562</v>
      </c>
      <c r="I14193">
        <v>0.13264085106708767</v>
      </c>
      <c r="J14193">
        <v>-0.21486839058828774</v>
      </c>
    </row>
    <row r="14194" spans="1:10" x14ac:dyDescent="0.2">
      <c r="A14194">
        <v>35300573</v>
      </c>
      <c r="B14194">
        <v>747</v>
      </c>
      <c r="C14194">
        <v>3</v>
      </c>
      <c r="D14194">
        <v>3</v>
      </c>
      <c r="E14194">
        <v>1</v>
      </c>
      <c r="F14194">
        <v>3</v>
      </c>
      <c r="G14194">
        <v>-0.23356208973863671</v>
      </c>
      <c r="H14194">
        <v>-0.1477495258616561</v>
      </c>
      <c r="I14194">
        <v>-0.81902669014381702</v>
      </c>
      <c r="J14194">
        <v>-0.32022120575460344</v>
      </c>
    </row>
    <row r="14195" spans="1:10" x14ac:dyDescent="0.2">
      <c r="A14195">
        <v>35300574</v>
      </c>
      <c r="B14195">
        <v>727</v>
      </c>
      <c r="C14195">
        <v>2</v>
      </c>
      <c r="D14195">
        <v>2</v>
      </c>
      <c r="E14195">
        <v>1</v>
      </c>
      <c r="F14195">
        <v>3</v>
      </c>
      <c r="G14195">
        <v>-0.44211279836333206</v>
      </c>
      <c r="H14195">
        <v>-0.72314967479309766</v>
      </c>
      <c r="I14195">
        <v>-0.84199287278625023</v>
      </c>
      <c r="J14195">
        <v>-0.3358873160932016</v>
      </c>
    </row>
    <row r="14196" spans="1:10" x14ac:dyDescent="0.2">
      <c r="A14196">
        <v>35300575</v>
      </c>
      <c r="B14196">
        <v>367</v>
      </c>
      <c r="C14196">
        <v>4</v>
      </c>
      <c r="D14196">
        <v>2</v>
      </c>
      <c r="E14196">
        <v>4</v>
      </c>
      <c r="F14196">
        <v>3</v>
      </c>
      <c r="G14196">
        <v>0.19466998083720574</v>
      </c>
      <c r="H14196">
        <v>-0.70520320511068468</v>
      </c>
      <c r="I14196">
        <v>8.9639714358084988E-2</v>
      </c>
      <c r="J14196">
        <v>-0.37095481421698712</v>
      </c>
    </row>
    <row r="14197" spans="1:10" x14ac:dyDescent="0.2">
      <c r="A14197">
        <v>35300576</v>
      </c>
      <c r="B14197">
        <v>1582</v>
      </c>
      <c r="C14197">
        <v>1</v>
      </c>
      <c r="D14197">
        <v>1</v>
      </c>
      <c r="E14197">
        <v>1</v>
      </c>
      <c r="F14197">
        <v>3</v>
      </c>
      <c r="G14197">
        <v>-0.89792858657009955</v>
      </c>
      <c r="H14197">
        <v>-0.7730624907555832</v>
      </c>
      <c r="I14197">
        <v>-0.77009215690339927</v>
      </c>
      <c r="J14197">
        <v>-0.14354175031316535</v>
      </c>
    </row>
    <row r="14198" spans="1:10" x14ac:dyDescent="0.2">
      <c r="A14198">
        <v>35300579</v>
      </c>
      <c r="B14198">
        <v>650</v>
      </c>
      <c r="C14198">
        <v>1</v>
      </c>
      <c r="D14198">
        <v>1</v>
      </c>
      <c r="E14198">
        <v>2</v>
      </c>
      <c r="F14198">
        <v>3</v>
      </c>
      <c r="G14198">
        <v>-1.0498256072982266</v>
      </c>
      <c r="H14198">
        <v>-1.234876862102259</v>
      </c>
      <c r="I14198">
        <v>-0.54245184373641608</v>
      </c>
      <c r="J14198">
        <v>-0.19054795267982128</v>
      </c>
    </row>
    <row r="14199" spans="1:10" x14ac:dyDescent="0.2">
      <c r="A14199">
        <v>35300580</v>
      </c>
      <c r="B14199">
        <v>733</v>
      </c>
      <c r="C14199">
        <v>2</v>
      </c>
      <c r="D14199">
        <v>1</v>
      </c>
      <c r="E14199">
        <v>3</v>
      </c>
      <c r="F14199">
        <v>3</v>
      </c>
      <c r="G14199">
        <v>-0.63385357306284151</v>
      </c>
      <c r="H14199">
        <v>-1.1001558571780596</v>
      </c>
      <c r="I14199">
        <v>-0.19344918583358994</v>
      </c>
      <c r="J14199">
        <v>-0.25886427963766501</v>
      </c>
    </row>
    <row r="14200" spans="1:10" x14ac:dyDescent="0.2">
      <c r="A14200">
        <v>35300581</v>
      </c>
      <c r="B14200">
        <v>438</v>
      </c>
      <c r="C14200">
        <v>3</v>
      </c>
      <c r="D14200">
        <v>1</v>
      </c>
      <c r="E14200">
        <v>2</v>
      </c>
      <c r="F14200">
        <v>3</v>
      </c>
      <c r="G14200">
        <v>-0.33452987143650204</v>
      </c>
      <c r="H14200">
        <v>-0.92649157176410568</v>
      </c>
      <c r="I14200">
        <v>-0.6107641249921244</v>
      </c>
      <c r="J14200">
        <v>-0.29999055462085944</v>
      </c>
    </row>
    <row r="14201" spans="1:10" x14ac:dyDescent="0.2">
      <c r="A14201">
        <v>35300582</v>
      </c>
      <c r="B14201">
        <v>1184</v>
      </c>
      <c r="C14201">
        <v>1</v>
      </c>
      <c r="D14201">
        <v>1</v>
      </c>
      <c r="E14201">
        <v>4</v>
      </c>
      <c r="F14201">
        <v>2</v>
      </c>
      <c r="G14201">
        <v>-0.85244689759690584</v>
      </c>
      <c r="H14201">
        <v>-1.2268199934770916</v>
      </c>
      <c r="I14201">
        <v>0.30606416651551316</v>
      </c>
      <c r="J14201">
        <v>-0.43474380279338876</v>
      </c>
    </row>
    <row r="14202" spans="1:10" x14ac:dyDescent="0.2">
      <c r="A14202">
        <v>35300583</v>
      </c>
      <c r="B14202">
        <v>404</v>
      </c>
      <c r="C14202">
        <v>2</v>
      </c>
      <c r="D14202">
        <v>1</v>
      </c>
      <c r="E14202">
        <v>5</v>
      </c>
      <c r="F14202">
        <v>2</v>
      </c>
      <c r="G14202">
        <v>-0.4778150075449884</v>
      </c>
      <c r="H14202">
        <v>-0.9315011432707323</v>
      </c>
      <c r="I14202">
        <v>0.57996076582740597</v>
      </c>
      <c r="J14202">
        <v>-0.42039085725629693</v>
      </c>
    </row>
    <row r="14203" spans="1:10" x14ac:dyDescent="0.2">
      <c r="A14203">
        <v>35300584</v>
      </c>
      <c r="B14203">
        <v>603</v>
      </c>
      <c r="C14203">
        <v>2</v>
      </c>
      <c r="D14203">
        <v>1</v>
      </c>
      <c r="E14203">
        <v>3</v>
      </c>
      <c r="F14203">
        <v>3</v>
      </c>
      <c r="G14203">
        <v>-0.54287593986243909</v>
      </c>
      <c r="H14203">
        <v>-1.0762249643263671</v>
      </c>
      <c r="I14203">
        <v>-0.22612702088143974</v>
      </c>
      <c r="J14203">
        <v>-0.19710208844198016</v>
      </c>
    </row>
    <row r="14204" spans="1:10" x14ac:dyDescent="0.2">
      <c r="A14204">
        <v>35300587</v>
      </c>
      <c r="B14204">
        <v>250</v>
      </c>
      <c r="C14204">
        <v>4</v>
      </c>
      <c r="D14204">
        <v>2</v>
      </c>
      <c r="E14204">
        <v>1</v>
      </c>
      <c r="F14204">
        <v>5</v>
      </c>
      <c r="G14204">
        <v>0.63169625019204845</v>
      </c>
      <c r="H14204">
        <v>-0.71952268669034281</v>
      </c>
      <c r="I14204">
        <v>-1.21372814300744</v>
      </c>
      <c r="J14204">
        <v>0.74529501678546439</v>
      </c>
    </row>
    <row r="14205" spans="1:10" x14ac:dyDescent="0.2">
      <c r="A14205">
        <v>35300588</v>
      </c>
      <c r="B14205">
        <v>436</v>
      </c>
      <c r="C14205">
        <v>2</v>
      </c>
      <c r="D14205">
        <v>2</v>
      </c>
      <c r="E14205">
        <v>2</v>
      </c>
      <c r="F14205">
        <v>4</v>
      </c>
      <c r="G14205">
        <v>-0.61468491587117335</v>
      </c>
      <c r="H14205">
        <v>-0.59283662677411519</v>
      </c>
      <c r="I14205">
        <v>-0.59262748065377646</v>
      </c>
      <c r="J14205">
        <v>0.16323915154042445</v>
      </c>
    </row>
    <row r="14206" spans="1:10" x14ac:dyDescent="0.2">
      <c r="A14206">
        <v>35300589</v>
      </c>
      <c r="B14206">
        <v>950</v>
      </c>
      <c r="C14206">
        <v>5</v>
      </c>
      <c r="D14206">
        <v>5</v>
      </c>
      <c r="E14206">
        <v>2</v>
      </c>
      <c r="F14206">
        <v>5</v>
      </c>
      <c r="G14206">
        <v>1.6291010391967973</v>
      </c>
      <c r="H14206">
        <v>0.82708932683011105</v>
      </c>
      <c r="I14206">
        <v>-0.4625839699858933</v>
      </c>
      <c r="J14206">
        <v>0.80075517558639575</v>
      </c>
    </row>
    <row r="14207" spans="1:10" x14ac:dyDescent="0.2">
      <c r="A14207">
        <v>35300590</v>
      </c>
      <c r="B14207">
        <v>443</v>
      </c>
      <c r="C14207">
        <v>2</v>
      </c>
      <c r="D14207">
        <v>1</v>
      </c>
      <c r="E14207">
        <v>3</v>
      </c>
      <c r="F14207">
        <v>3</v>
      </c>
      <c r="G14207">
        <v>-0.73617890708220912</v>
      </c>
      <c r="H14207">
        <v>-1.2454515353083973</v>
      </c>
      <c r="I14207">
        <v>-7.5366289538035619E-2</v>
      </c>
      <c r="J14207">
        <v>-0.34907816246180734</v>
      </c>
    </row>
    <row r="14208" spans="1:10" x14ac:dyDescent="0.2">
      <c r="A14208">
        <v>35300591</v>
      </c>
      <c r="B14208">
        <v>964</v>
      </c>
      <c r="C14208">
        <v>5</v>
      </c>
      <c r="D14208">
        <v>2</v>
      </c>
      <c r="E14208">
        <v>1</v>
      </c>
      <c r="F14208">
        <v>4</v>
      </c>
      <c r="G14208">
        <v>0.95165495796251842</v>
      </c>
      <c r="H14208">
        <v>-0.53895928040145313</v>
      </c>
      <c r="I14208">
        <v>-1.042098795813696</v>
      </c>
      <c r="J14208">
        <v>0.60474412592468163</v>
      </c>
    </row>
    <row r="14209" spans="1:10" x14ac:dyDescent="0.2">
      <c r="A14209">
        <v>35300598</v>
      </c>
      <c r="B14209">
        <v>291</v>
      </c>
      <c r="C14209">
        <v>4</v>
      </c>
      <c r="D14209">
        <v>1</v>
      </c>
      <c r="E14209">
        <v>4</v>
      </c>
      <c r="F14209">
        <v>3</v>
      </c>
      <c r="G14209">
        <v>2.2201921222223531E-2</v>
      </c>
      <c r="H14209">
        <v>-0.7790257539418215</v>
      </c>
      <c r="I14209">
        <v>3.3814866788036919E-2</v>
      </c>
      <c r="J14209">
        <v>-0.342821982570925</v>
      </c>
    </row>
    <row r="14210" spans="1:10" x14ac:dyDescent="0.2">
      <c r="A14210">
        <v>35300599</v>
      </c>
      <c r="B14210">
        <v>481</v>
      </c>
      <c r="C14210">
        <v>4</v>
      </c>
      <c r="D14210">
        <v>4</v>
      </c>
      <c r="E14210">
        <v>2</v>
      </c>
      <c r="F14210">
        <v>3</v>
      </c>
      <c r="G14210">
        <v>0.25088946328631045</v>
      </c>
      <c r="H14210">
        <v>0.16567837879479597</v>
      </c>
      <c r="I14210">
        <v>-0.59841991884845513</v>
      </c>
      <c r="J14210">
        <v>-0.17256877587750633</v>
      </c>
    </row>
    <row r="14211" spans="1:10" x14ac:dyDescent="0.2">
      <c r="A14211">
        <v>35300600</v>
      </c>
      <c r="B14211">
        <v>503</v>
      </c>
      <c r="C14211">
        <v>3</v>
      </c>
      <c r="D14211">
        <v>2</v>
      </c>
      <c r="E14211">
        <v>3</v>
      </c>
      <c r="F14211">
        <v>3</v>
      </c>
      <c r="G14211">
        <v>-7.037658700187642E-2</v>
      </c>
      <c r="H14211">
        <v>-0.49140040385842043</v>
      </c>
      <c r="I14211">
        <v>-5.7594251539614623E-2</v>
      </c>
      <c r="J14211">
        <v>-0.15430186470382384</v>
      </c>
    </row>
    <row r="14212" spans="1:10" x14ac:dyDescent="0.2">
      <c r="A14212">
        <v>35300608</v>
      </c>
      <c r="B14212">
        <v>1429</v>
      </c>
      <c r="C14212">
        <v>4</v>
      </c>
      <c r="D14212">
        <v>3</v>
      </c>
      <c r="E14212">
        <v>1</v>
      </c>
      <c r="F14212">
        <v>4</v>
      </c>
      <c r="G14212">
        <v>0.19717777195803032</v>
      </c>
      <c r="H14212">
        <v>-0.35220876909850363</v>
      </c>
      <c r="I14212">
        <v>-0.73145308689374144</v>
      </c>
      <c r="J14212">
        <v>0.30787887500120104</v>
      </c>
    </row>
    <row r="14213" spans="1:10" x14ac:dyDescent="0.2">
      <c r="A14213">
        <v>35300611</v>
      </c>
      <c r="B14213">
        <v>715</v>
      </c>
      <c r="C14213">
        <v>5</v>
      </c>
      <c r="D14213">
        <v>5</v>
      </c>
      <c r="E14213">
        <v>5</v>
      </c>
      <c r="F14213">
        <v>2</v>
      </c>
      <c r="G14213">
        <v>0.9329086639602906</v>
      </c>
      <c r="H14213">
        <v>0.86064224294170111</v>
      </c>
      <c r="I14213">
        <v>1.2058188890309407</v>
      </c>
      <c r="J14213">
        <v>-0.42803446774866649</v>
      </c>
    </row>
    <row r="14214" spans="1:10" x14ac:dyDescent="0.2">
      <c r="A14214">
        <v>35300612</v>
      </c>
      <c r="B14214">
        <v>552</v>
      </c>
      <c r="C14214">
        <v>2</v>
      </c>
      <c r="D14214">
        <v>2</v>
      </c>
      <c r="E14214">
        <v>3</v>
      </c>
      <c r="F14214">
        <v>3</v>
      </c>
      <c r="G14214">
        <v>-0.44326275074100574</v>
      </c>
      <c r="H14214">
        <v>-0.48689015038150274</v>
      </c>
      <c r="I14214">
        <v>-0.10304671183797227</v>
      </c>
      <c r="J14214">
        <v>-0.22373228194404834</v>
      </c>
    </row>
    <row r="14215" spans="1:10" x14ac:dyDescent="0.2">
      <c r="A14215">
        <v>35300613</v>
      </c>
      <c r="B14215">
        <v>332</v>
      </c>
      <c r="C14215">
        <v>3</v>
      </c>
      <c r="D14215">
        <v>3</v>
      </c>
      <c r="E14215">
        <v>5</v>
      </c>
      <c r="F14215">
        <v>3</v>
      </c>
      <c r="G14215">
        <v>-0.3668891904225221</v>
      </c>
      <c r="H14215">
        <v>-0.2796936937616154</v>
      </c>
      <c r="I14215">
        <v>1.4170575548441997</v>
      </c>
      <c r="J14215">
        <v>-0.37186778224233108</v>
      </c>
    </row>
    <row r="14216" spans="1:10" x14ac:dyDescent="0.2">
      <c r="A14216">
        <v>35300614</v>
      </c>
      <c r="B14216">
        <v>537</v>
      </c>
      <c r="C14216">
        <v>2</v>
      </c>
      <c r="D14216">
        <v>3</v>
      </c>
      <c r="E14216">
        <v>3</v>
      </c>
      <c r="F14216">
        <v>3</v>
      </c>
      <c r="G14216">
        <v>-0.66956056251766771</v>
      </c>
      <c r="H14216">
        <v>-0.21744617538975877</v>
      </c>
      <c r="I14216">
        <v>-0.17142454809363944</v>
      </c>
      <c r="J14216">
        <v>-0.24829204492975057</v>
      </c>
    </row>
    <row r="14217" spans="1:10" x14ac:dyDescent="0.2">
      <c r="A14217">
        <v>35300615</v>
      </c>
      <c r="B14217">
        <v>450</v>
      </c>
      <c r="C14217">
        <v>3</v>
      </c>
      <c r="D14217">
        <v>1</v>
      </c>
      <c r="E14217">
        <v>4</v>
      </c>
      <c r="F14217">
        <v>2</v>
      </c>
      <c r="G14217">
        <v>-0.19967971796646689</v>
      </c>
      <c r="H14217">
        <v>-0.83632060740369518</v>
      </c>
      <c r="I14217">
        <v>0.32751816769866882</v>
      </c>
      <c r="J14217">
        <v>-0.4463504860063422</v>
      </c>
    </row>
    <row r="14218" spans="1:10" x14ac:dyDescent="0.2">
      <c r="A14218">
        <v>35300618</v>
      </c>
      <c r="B14218">
        <v>627</v>
      </c>
      <c r="C14218">
        <v>5</v>
      </c>
      <c r="D14218">
        <v>4</v>
      </c>
      <c r="E14218">
        <v>3</v>
      </c>
      <c r="F14218">
        <v>3</v>
      </c>
      <c r="G14218">
        <v>0.91188956861174986</v>
      </c>
      <c r="H14218">
        <v>0.31334734121695829</v>
      </c>
      <c r="I14218">
        <v>1.5930181642564573E-2</v>
      </c>
      <c r="J14218">
        <v>-0.36291520045876929</v>
      </c>
    </row>
    <row r="14219" spans="1:10" x14ac:dyDescent="0.2">
      <c r="A14219">
        <v>35300619</v>
      </c>
      <c r="B14219">
        <v>721</v>
      </c>
      <c r="C14219">
        <v>5</v>
      </c>
      <c r="D14219">
        <v>5</v>
      </c>
      <c r="E14219">
        <v>3</v>
      </c>
      <c r="F14219">
        <v>3</v>
      </c>
      <c r="G14219">
        <v>0.74863482297590944</v>
      </c>
      <c r="H14219">
        <v>2.4709738692937364</v>
      </c>
      <c r="I14219">
        <v>-0.14707970040315527</v>
      </c>
      <c r="J14219">
        <v>-8.1953538731835446E-2</v>
      </c>
    </row>
    <row r="14220" spans="1:10" x14ac:dyDescent="0.2">
      <c r="A14220">
        <v>35300620</v>
      </c>
      <c r="B14220">
        <v>354</v>
      </c>
      <c r="C14220">
        <v>3</v>
      </c>
      <c r="D14220">
        <v>2</v>
      </c>
      <c r="E14220">
        <v>2</v>
      </c>
      <c r="F14220">
        <v>2</v>
      </c>
      <c r="G14220">
        <v>-4.368356152464066E-2</v>
      </c>
      <c r="H14220">
        <v>-0.74843910220435628</v>
      </c>
      <c r="I14220">
        <v>-0.64867839998274779</v>
      </c>
      <c r="J14220">
        <v>-0.61486924258020692</v>
      </c>
    </row>
    <row r="14221" spans="1:10" x14ac:dyDescent="0.2">
      <c r="A14221">
        <v>35300621</v>
      </c>
      <c r="B14221">
        <v>423</v>
      </c>
      <c r="C14221">
        <v>3</v>
      </c>
      <c r="D14221">
        <v>2</v>
      </c>
      <c r="E14221">
        <v>3</v>
      </c>
      <c r="F14221">
        <v>2</v>
      </c>
      <c r="G14221">
        <v>-2.5981536377973867E-2</v>
      </c>
      <c r="H14221">
        <v>-0.711333944401768</v>
      </c>
      <c r="I14221">
        <v>-2.1505275380330202E-3</v>
      </c>
      <c r="J14221">
        <v>-0.52979868433220512</v>
      </c>
    </row>
    <row r="14222" spans="1:10" x14ac:dyDescent="0.2">
      <c r="A14222">
        <v>35300622</v>
      </c>
      <c r="B14222">
        <v>284</v>
      </c>
      <c r="C14222">
        <v>4</v>
      </c>
      <c r="D14222">
        <v>4</v>
      </c>
      <c r="E14222">
        <v>4</v>
      </c>
      <c r="F14222">
        <v>3</v>
      </c>
      <c r="G14222">
        <v>0.26649607424227501</v>
      </c>
      <c r="H14222">
        <v>0.47292774205429566</v>
      </c>
      <c r="I14222">
        <v>0.30314127724862222</v>
      </c>
      <c r="J14222">
        <v>-0.30564666011198494</v>
      </c>
    </row>
    <row r="14223" spans="1:10" x14ac:dyDescent="0.2">
      <c r="A14223">
        <v>35300623</v>
      </c>
      <c r="B14223">
        <v>343</v>
      </c>
      <c r="C14223">
        <v>4</v>
      </c>
      <c r="D14223">
        <v>2</v>
      </c>
      <c r="E14223">
        <v>5</v>
      </c>
      <c r="F14223">
        <v>2</v>
      </c>
      <c r="G14223">
        <v>0.30757194706794433</v>
      </c>
      <c r="H14223">
        <v>-0.43935659912748642</v>
      </c>
      <c r="I14223">
        <v>0.98669759499049925</v>
      </c>
      <c r="J14223">
        <v>-0.41371980776451689</v>
      </c>
    </row>
    <row r="14224" spans="1:10" x14ac:dyDescent="0.2">
      <c r="A14224">
        <v>35300624</v>
      </c>
      <c r="B14224">
        <v>477</v>
      </c>
      <c r="C14224">
        <v>4</v>
      </c>
      <c r="D14224">
        <v>3</v>
      </c>
      <c r="E14224">
        <v>4</v>
      </c>
      <c r="F14224">
        <v>2</v>
      </c>
      <c r="G14224">
        <v>0.56798024395132951</v>
      </c>
      <c r="H14224">
        <v>-0.42944436769260663</v>
      </c>
      <c r="I14224">
        <v>4.2239274836769675E-2</v>
      </c>
      <c r="J14224">
        <v>-0.68785178744742947</v>
      </c>
    </row>
    <row r="14225" spans="1:10" x14ac:dyDescent="0.2">
      <c r="A14225">
        <v>35300625</v>
      </c>
      <c r="B14225">
        <v>480</v>
      </c>
      <c r="C14225">
        <v>3</v>
      </c>
      <c r="D14225">
        <v>4</v>
      </c>
      <c r="E14225">
        <v>3</v>
      </c>
      <c r="F14225">
        <v>2</v>
      </c>
      <c r="G14225">
        <v>-5.4120275920296029E-2</v>
      </c>
      <c r="H14225">
        <v>2.5511577181092353E-2</v>
      </c>
      <c r="I14225">
        <v>-0.12343393670028903</v>
      </c>
      <c r="J14225">
        <v>-0.60893206875374561</v>
      </c>
    </row>
    <row r="14226" spans="1:10" x14ac:dyDescent="0.2">
      <c r="A14226">
        <v>35300626</v>
      </c>
      <c r="B14226">
        <v>643</v>
      </c>
      <c r="C14226">
        <v>4</v>
      </c>
      <c r="D14226">
        <v>3</v>
      </c>
      <c r="E14226">
        <v>3</v>
      </c>
      <c r="F14226">
        <v>2</v>
      </c>
      <c r="G14226">
        <v>0.55009898947811342</v>
      </c>
      <c r="H14226">
        <v>-0.32604861216023368</v>
      </c>
      <c r="I14226">
        <v>-0.30360566741682199</v>
      </c>
      <c r="J14226">
        <v>-0.51051676445772309</v>
      </c>
    </row>
    <row r="14227" spans="1:10" x14ac:dyDescent="0.2">
      <c r="A14227">
        <v>35300627</v>
      </c>
      <c r="B14227">
        <v>577</v>
      </c>
      <c r="C14227">
        <v>5</v>
      </c>
      <c r="D14227">
        <v>4</v>
      </c>
      <c r="E14227">
        <v>2</v>
      </c>
      <c r="F14227">
        <v>3</v>
      </c>
      <c r="G14227">
        <v>0.75747606586635086</v>
      </c>
      <c r="H14227">
        <v>8.6786914891684191E-2</v>
      </c>
      <c r="I14227">
        <v>-0.49578718755442308</v>
      </c>
      <c r="J14227">
        <v>-0.38816144222432292</v>
      </c>
    </row>
    <row r="14228" spans="1:10" x14ac:dyDescent="0.2">
      <c r="A14228">
        <v>35300628</v>
      </c>
      <c r="B14228">
        <v>457</v>
      </c>
      <c r="C14228">
        <v>4</v>
      </c>
      <c r="D14228">
        <v>2</v>
      </c>
      <c r="E14228">
        <v>2</v>
      </c>
      <c r="F14228">
        <v>2</v>
      </c>
      <c r="G14228">
        <v>0.3876082187884814</v>
      </c>
      <c r="H14228">
        <v>-0.69236551690625114</v>
      </c>
      <c r="I14228">
        <v>-0.33451737900591416</v>
      </c>
      <c r="J14228">
        <v>-0.44786470342927842</v>
      </c>
    </row>
    <row r="14229" spans="1:10" x14ac:dyDescent="0.2">
      <c r="A14229">
        <v>35300629</v>
      </c>
      <c r="B14229">
        <v>394</v>
      </c>
      <c r="C14229">
        <v>5</v>
      </c>
      <c r="D14229">
        <v>5</v>
      </c>
      <c r="E14229">
        <v>5</v>
      </c>
      <c r="F14229">
        <v>3</v>
      </c>
      <c r="G14229">
        <v>2.3749602598883768</v>
      </c>
      <c r="H14229">
        <v>0.76816787188424718</v>
      </c>
      <c r="I14229">
        <v>1.5900893715016122</v>
      </c>
      <c r="J14229">
        <v>-0.34348145390603874</v>
      </c>
    </row>
    <row r="14230" spans="1:10" x14ac:dyDescent="0.2">
      <c r="A14230">
        <v>35300630</v>
      </c>
      <c r="B14230">
        <v>409</v>
      </c>
      <c r="C14230">
        <v>4</v>
      </c>
      <c r="D14230">
        <v>3</v>
      </c>
      <c r="E14230">
        <v>2</v>
      </c>
      <c r="F14230">
        <v>2</v>
      </c>
      <c r="G14230">
        <v>0.3279353988444928</v>
      </c>
      <c r="H14230">
        <v>-0.29452689609251881</v>
      </c>
      <c r="I14230">
        <v>-0.35733085041293983</v>
      </c>
      <c r="J14230">
        <v>-0.62506961317303977</v>
      </c>
    </row>
    <row r="14231" spans="1:10" x14ac:dyDescent="0.2">
      <c r="A14231">
        <v>35300631</v>
      </c>
      <c r="B14231">
        <v>507</v>
      </c>
      <c r="C14231">
        <v>2</v>
      </c>
      <c r="D14231">
        <v>5</v>
      </c>
      <c r="E14231">
        <v>3</v>
      </c>
      <c r="F14231">
        <v>3</v>
      </c>
      <c r="G14231">
        <v>-0.41756570226604578</v>
      </c>
      <c r="H14231">
        <v>0.95815681219828885</v>
      </c>
      <c r="I14231">
        <v>-0.31291222316260775</v>
      </c>
      <c r="J14231">
        <v>-0.37244534828001136</v>
      </c>
    </row>
    <row r="14232" spans="1:10" x14ac:dyDescent="0.2">
      <c r="A14232">
        <v>35300632</v>
      </c>
      <c r="B14232">
        <v>640</v>
      </c>
      <c r="C14232">
        <v>4</v>
      </c>
      <c r="D14232">
        <v>4</v>
      </c>
      <c r="E14232">
        <v>2</v>
      </c>
      <c r="F14232">
        <v>2</v>
      </c>
      <c r="G14232">
        <v>0.42063467293509016</v>
      </c>
      <c r="H14232">
        <v>0.20349666031354258</v>
      </c>
      <c r="I14232">
        <v>-0.60121982629503612</v>
      </c>
      <c r="J14232">
        <v>-0.45395856660684375</v>
      </c>
    </row>
    <row r="14233" spans="1:10" x14ac:dyDescent="0.2">
      <c r="A14233">
        <v>35300633</v>
      </c>
      <c r="B14233">
        <v>486</v>
      </c>
      <c r="C14233">
        <v>3</v>
      </c>
      <c r="D14233">
        <v>3</v>
      </c>
      <c r="E14233">
        <v>5</v>
      </c>
      <c r="F14233">
        <v>3</v>
      </c>
      <c r="G14233">
        <v>-0.12911651534071292</v>
      </c>
      <c r="H14233">
        <v>-0.43173461890047621</v>
      </c>
      <c r="I14233">
        <v>0.62384656210852607</v>
      </c>
      <c r="J14233">
        <v>-0.30804378382932029</v>
      </c>
    </row>
    <row r="14234" spans="1:10" x14ac:dyDescent="0.2">
      <c r="A14234">
        <v>35300634</v>
      </c>
      <c r="B14234">
        <v>431</v>
      </c>
      <c r="C14234">
        <v>4</v>
      </c>
      <c r="D14234">
        <v>5</v>
      </c>
      <c r="E14234">
        <v>3</v>
      </c>
      <c r="F14234">
        <v>3</v>
      </c>
      <c r="G14234">
        <v>0.20314576093245368</v>
      </c>
      <c r="H14234">
        <v>1.2854661412776238</v>
      </c>
      <c r="I14234">
        <v>-8.7683015752787627E-2</v>
      </c>
      <c r="J14234">
        <v>-0.14799659330930165</v>
      </c>
    </row>
    <row r="14235" spans="1:10" x14ac:dyDescent="0.2">
      <c r="A14235">
        <v>35300636</v>
      </c>
      <c r="B14235">
        <v>995</v>
      </c>
      <c r="C14235">
        <v>1</v>
      </c>
      <c r="D14235">
        <v>1</v>
      </c>
      <c r="E14235">
        <v>1</v>
      </c>
      <c r="F14235">
        <v>3</v>
      </c>
      <c r="G14235">
        <v>-0.83576334016773501</v>
      </c>
      <c r="H14235">
        <v>-0.84712161099073491</v>
      </c>
      <c r="I14235">
        <v>-1.0030976776270257</v>
      </c>
      <c r="J14235">
        <v>-0.1531327355886358</v>
      </c>
    </row>
    <row r="14236" spans="1:10" x14ac:dyDescent="0.2">
      <c r="A14236">
        <v>35300639</v>
      </c>
      <c r="B14236">
        <v>593</v>
      </c>
      <c r="C14236">
        <v>5</v>
      </c>
      <c r="D14236">
        <v>4</v>
      </c>
      <c r="E14236">
        <v>5</v>
      </c>
      <c r="F14236">
        <v>3</v>
      </c>
      <c r="G14236">
        <v>1.7381958597954039</v>
      </c>
      <c r="H14236">
        <v>0.37168746293407584</v>
      </c>
      <c r="I14236">
        <v>1.0252196933069608</v>
      </c>
      <c r="J14236">
        <v>-0.299735849890577</v>
      </c>
    </row>
    <row r="14237" spans="1:10" x14ac:dyDescent="0.2">
      <c r="A14237">
        <v>35300640</v>
      </c>
      <c r="B14237">
        <v>612</v>
      </c>
      <c r="C14237">
        <v>4</v>
      </c>
      <c r="D14237">
        <v>2</v>
      </c>
      <c r="E14237">
        <v>2</v>
      </c>
      <c r="F14237">
        <v>1</v>
      </c>
      <c r="G14237">
        <v>0.11479188444642222</v>
      </c>
      <c r="H14237">
        <v>-0.51144822678520729</v>
      </c>
      <c r="I14237">
        <v>-0.37338149686518862</v>
      </c>
      <c r="J14237">
        <v>-0.78407895845317055</v>
      </c>
    </row>
    <row r="14238" spans="1:10" x14ac:dyDescent="0.2">
      <c r="A14238">
        <v>35300641</v>
      </c>
      <c r="B14238">
        <v>645</v>
      </c>
      <c r="C14238">
        <v>4</v>
      </c>
      <c r="D14238">
        <v>3</v>
      </c>
      <c r="E14238">
        <v>2</v>
      </c>
      <c r="F14238">
        <v>2</v>
      </c>
      <c r="G14238">
        <v>0.32576900828300498</v>
      </c>
      <c r="H14238">
        <v>-0.18929812811427033</v>
      </c>
      <c r="I14238">
        <v>-0.6010154884985961</v>
      </c>
      <c r="J14238">
        <v>-0.41521607377058878</v>
      </c>
    </row>
    <row r="14239" spans="1:10" x14ac:dyDescent="0.2">
      <c r="A14239">
        <v>35300642</v>
      </c>
      <c r="B14239">
        <v>659</v>
      </c>
      <c r="C14239">
        <v>5</v>
      </c>
      <c r="D14239">
        <v>3</v>
      </c>
      <c r="E14239">
        <v>5</v>
      </c>
      <c r="F14239">
        <v>2</v>
      </c>
      <c r="G14239">
        <v>0.91862321312286432</v>
      </c>
      <c r="H14239">
        <v>-0.16156023328658684</v>
      </c>
      <c r="I14239">
        <v>1.7976938113113561</v>
      </c>
      <c r="J14239">
        <v>-0.44231543216461605</v>
      </c>
    </row>
    <row r="14240" spans="1:10" x14ac:dyDescent="0.2">
      <c r="A14240">
        <v>35300645</v>
      </c>
      <c r="B14240">
        <v>635</v>
      </c>
      <c r="C14240">
        <v>4</v>
      </c>
      <c r="D14240">
        <v>5</v>
      </c>
      <c r="E14240">
        <v>1</v>
      </c>
      <c r="F14240">
        <v>4</v>
      </c>
      <c r="G14240">
        <v>0.44181377032839336</v>
      </c>
      <c r="H14240">
        <v>1.243490439416413</v>
      </c>
      <c r="I14240">
        <v>-1.2335537133688517</v>
      </c>
      <c r="J14240">
        <v>-1.7905691356469057E-2</v>
      </c>
    </row>
    <row r="14241" spans="1:10" x14ac:dyDescent="0.2">
      <c r="A14241">
        <v>35300646</v>
      </c>
      <c r="B14241">
        <v>526</v>
      </c>
      <c r="C14241">
        <v>5</v>
      </c>
      <c r="D14241">
        <v>4</v>
      </c>
      <c r="E14241">
        <v>5</v>
      </c>
      <c r="F14241">
        <v>3</v>
      </c>
      <c r="G14241">
        <v>2.0872475385555149</v>
      </c>
      <c r="H14241">
        <v>0.44263648049939841</v>
      </c>
      <c r="I14241">
        <v>1.2179070250390009</v>
      </c>
      <c r="J14241">
        <v>-0.1856169767810259</v>
      </c>
    </row>
    <row r="14242" spans="1:10" x14ac:dyDescent="0.2">
      <c r="A14242">
        <v>35300647</v>
      </c>
      <c r="B14242">
        <v>389</v>
      </c>
      <c r="C14242">
        <v>4</v>
      </c>
      <c r="D14242">
        <v>1</v>
      </c>
      <c r="E14242">
        <v>4</v>
      </c>
      <c r="F14242">
        <v>1</v>
      </c>
      <c r="G14242">
        <v>4.8711137141068721E-2</v>
      </c>
      <c r="H14242">
        <v>-0.78265070297550576</v>
      </c>
      <c r="I14242">
        <v>0.1004062710513265</v>
      </c>
      <c r="J14242">
        <v>-0.7323461571820632</v>
      </c>
    </row>
    <row r="14243" spans="1:10" x14ac:dyDescent="0.2">
      <c r="A14243">
        <v>35300648</v>
      </c>
      <c r="B14243">
        <v>666</v>
      </c>
      <c r="C14243">
        <v>4</v>
      </c>
      <c r="D14243">
        <v>1</v>
      </c>
      <c r="E14243">
        <v>4</v>
      </c>
      <c r="F14243">
        <v>2</v>
      </c>
      <c r="G14243">
        <v>0.15477044891439051</v>
      </c>
      <c r="H14243">
        <v>-0.90148972301596642</v>
      </c>
      <c r="I14243">
        <v>0.28626337952914588</v>
      </c>
      <c r="J14243">
        <v>-0.47421011753323111</v>
      </c>
    </row>
    <row r="14244" spans="1:10" x14ac:dyDescent="0.2">
      <c r="A14244">
        <v>35300649</v>
      </c>
      <c r="B14244">
        <v>754</v>
      </c>
      <c r="C14244">
        <v>2</v>
      </c>
      <c r="D14244">
        <v>1</v>
      </c>
      <c r="E14244">
        <v>3</v>
      </c>
      <c r="F14244">
        <v>3</v>
      </c>
      <c r="G14244">
        <v>-0.71465167424568188</v>
      </c>
      <c r="H14244">
        <v>-1.0800411234225904</v>
      </c>
      <c r="I14244">
        <v>-0.24580967601036663</v>
      </c>
      <c r="J14244">
        <v>-0.24801192391129906</v>
      </c>
    </row>
    <row r="14245" spans="1:10" x14ac:dyDescent="0.2">
      <c r="A14245">
        <v>35300650</v>
      </c>
      <c r="B14245">
        <v>515</v>
      </c>
      <c r="C14245">
        <v>2</v>
      </c>
      <c r="D14245">
        <v>1</v>
      </c>
      <c r="E14245">
        <v>4</v>
      </c>
      <c r="F14245">
        <v>3</v>
      </c>
      <c r="G14245">
        <v>-0.64484811835283462</v>
      </c>
      <c r="H14245">
        <v>-1.2678961030181521</v>
      </c>
      <c r="I14245">
        <v>0.20564766190771411</v>
      </c>
      <c r="J14245">
        <v>-0.3728389436624554</v>
      </c>
    </row>
    <row r="14246" spans="1:10" x14ac:dyDescent="0.2">
      <c r="A14246">
        <v>35300651</v>
      </c>
      <c r="B14246">
        <v>452</v>
      </c>
      <c r="C14246">
        <v>2</v>
      </c>
      <c r="D14246">
        <v>1</v>
      </c>
      <c r="E14246">
        <v>4</v>
      </c>
      <c r="F14246">
        <v>3</v>
      </c>
      <c r="G14246">
        <v>-0.4352438344232229</v>
      </c>
      <c r="H14246">
        <v>-1.036416614472756</v>
      </c>
      <c r="I14246">
        <v>0.15313126491732795</v>
      </c>
      <c r="J14246">
        <v>-0.27448886278981455</v>
      </c>
    </row>
    <row r="14247" spans="1:10" x14ac:dyDescent="0.2">
      <c r="A14247">
        <v>35300652</v>
      </c>
      <c r="B14247">
        <v>426</v>
      </c>
      <c r="C14247">
        <v>4</v>
      </c>
      <c r="D14247">
        <v>3</v>
      </c>
      <c r="E14247">
        <v>2</v>
      </c>
      <c r="F14247">
        <v>3</v>
      </c>
      <c r="G14247">
        <v>0.45668719737124613</v>
      </c>
      <c r="H14247">
        <v>-0.37274568786884232</v>
      </c>
      <c r="I14247">
        <v>-0.41932530551797997</v>
      </c>
      <c r="J14247">
        <v>-0.13546956440878588</v>
      </c>
    </row>
    <row r="14248" spans="1:10" x14ac:dyDescent="0.2">
      <c r="A14248">
        <v>35300653</v>
      </c>
      <c r="B14248">
        <v>376</v>
      </c>
      <c r="C14248">
        <v>4</v>
      </c>
      <c r="D14248">
        <v>1</v>
      </c>
      <c r="E14248">
        <v>3</v>
      </c>
      <c r="F14248">
        <v>2</v>
      </c>
      <c r="G14248">
        <v>8.9145198742140802E-2</v>
      </c>
      <c r="H14248">
        <v>-0.93630891204182476</v>
      </c>
      <c r="I14248">
        <v>-0.18133906829882912</v>
      </c>
      <c r="J14248">
        <v>-0.53372929467906449</v>
      </c>
    </row>
    <row r="14249" spans="1:10" x14ac:dyDescent="0.2">
      <c r="A14249">
        <v>35300654</v>
      </c>
      <c r="B14249">
        <v>875</v>
      </c>
      <c r="C14249">
        <v>2</v>
      </c>
      <c r="D14249">
        <v>1</v>
      </c>
      <c r="E14249">
        <v>1</v>
      </c>
      <c r="F14249">
        <v>3</v>
      </c>
      <c r="G14249">
        <v>-0.69686077659184198</v>
      </c>
      <c r="H14249">
        <v>-1.0545277954113441</v>
      </c>
      <c r="I14249">
        <v>-0.91812810969254399</v>
      </c>
      <c r="J14249">
        <v>-0.40644441090812478</v>
      </c>
    </row>
    <row r="14250" spans="1:10" x14ac:dyDescent="0.2">
      <c r="A14250">
        <v>35300655</v>
      </c>
      <c r="B14250">
        <v>1420</v>
      </c>
      <c r="C14250">
        <v>2</v>
      </c>
      <c r="D14250">
        <v>2</v>
      </c>
      <c r="E14250">
        <v>3</v>
      </c>
      <c r="F14250">
        <v>3</v>
      </c>
      <c r="G14250">
        <v>-0.59975829212578036</v>
      </c>
      <c r="H14250">
        <v>-0.71067552669981482</v>
      </c>
      <c r="I14250">
        <v>-0.24828604623225212</v>
      </c>
      <c r="J14250">
        <v>-0.27496983772675537</v>
      </c>
    </row>
    <row r="14251" spans="1:10" x14ac:dyDescent="0.2">
      <c r="A14251">
        <v>35300656</v>
      </c>
      <c r="B14251">
        <v>439</v>
      </c>
      <c r="C14251">
        <v>1</v>
      </c>
      <c r="D14251">
        <v>1</v>
      </c>
      <c r="E14251">
        <v>2</v>
      </c>
      <c r="F14251">
        <v>3</v>
      </c>
      <c r="G14251">
        <v>-0.9212099375917534</v>
      </c>
      <c r="H14251">
        <v>-0.96695936313630104</v>
      </c>
      <c r="I14251">
        <v>-0.57004707995926984</v>
      </c>
      <c r="J14251">
        <v>-0.32852373679699515</v>
      </c>
    </row>
    <row r="14252" spans="1:10" x14ac:dyDescent="0.2">
      <c r="A14252">
        <v>35300657</v>
      </c>
      <c r="B14252">
        <v>573</v>
      </c>
      <c r="C14252">
        <v>2</v>
      </c>
      <c r="D14252">
        <v>1</v>
      </c>
      <c r="E14252">
        <v>2</v>
      </c>
      <c r="F14252">
        <v>2</v>
      </c>
      <c r="G14252">
        <v>-0.49001879281394722</v>
      </c>
      <c r="H14252">
        <v>-0.92511801999271048</v>
      </c>
      <c r="I14252">
        <v>-0.3639315978338562</v>
      </c>
      <c r="J14252">
        <v>-0.54847523862879688</v>
      </c>
    </row>
    <row r="14253" spans="1:10" x14ac:dyDescent="0.2">
      <c r="A14253">
        <v>35300658</v>
      </c>
      <c r="B14253">
        <v>518</v>
      </c>
      <c r="C14253">
        <v>2</v>
      </c>
      <c r="D14253">
        <v>1</v>
      </c>
      <c r="E14253">
        <v>4</v>
      </c>
      <c r="F14253">
        <v>2</v>
      </c>
      <c r="G14253">
        <v>-0.52908707789258547</v>
      </c>
      <c r="H14253">
        <v>-1.1041028223947587</v>
      </c>
      <c r="I14253">
        <v>0.32736189997418158</v>
      </c>
      <c r="J14253">
        <v>-0.63568084123720547</v>
      </c>
    </row>
    <row r="14254" spans="1:10" x14ac:dyDescent="0.2">
      <c r="A14254">
        <v>35300660</v>
      </c>
      <c r="B14254">
        <v>1290</v>
      </c>
      <c r="C14254">
        <v>2</v>
      </c>
      <c r="D14254">
        <v>1</v>
      </c>
      <c r="E14254">
        <v>2</v>
      </c>
      <c r="F14254">
        <v>3</v>
      </c>
      <c r="G14254">
        <v>-0.75826850373435373</v>
      </c>
      <c r="H14254">
        <v>-0.99691570080904834</v>
      </c>
      <c r="I14254">
        <v>-0.39839558772688832</v>
      </c>
      <c r="J14254">
        <v>-0.3266441388574472</v>
      </c>
    </row>
    <row r="14255" spans="1:10" x14ac:dyDescent="0.2">
      <c r="A14255">
        <v>35300661</v>
      </c>
      <c r="B14255">
        <v>603</v>
      </c>
      <c r="C14255">
        <v>3</v>
      </c>
      <c r="D14255">
        <v>1</v>
      </c>
      <c r="E14255">
        <v>4</v>
      </c>
      <c r="F14255">
        <v>1</v>
      </c>
      <c r="G14255">
        <v>-0.12647307111600009</v>
      </c>
      <c r="H14255">
        <v>-1.0379291996895921</v>
      </c>
      <c r="I14255">
        <v>9.0455687864495218E-2</v>
      </c>
      <c r="J14255">
        <v>-0.71891306241475017</v>
      </c>
    </row>
    <row r="14256" spans="1:10" x14ac:dyDescent="0.2">
      <c r="A14256">
        <v>35300662</v>
      </c>
      <c r="B14256">
        <v>596</v>
      </c>
      <c r="C14256">
        <v>4</v>
      </c>
      <c r="D14256">
        <v>3</v>
      </c>
      <c r="E14256">
        <v>3</v>
      </c>
      <c r="F14256">
        <v>2</v>
      </c>
      <c r="G14256">
        <v>7.5790600646046244E-2</v>
      </c>
      <c r="H14256">
        <v>-0.16989956359705793</v>
      </c>
      <c r="I14256">
        <v>-0.29937424444326333</v>
      </c>
      <c r="J14256">
        <v>-0.55255287192772773</v>
      </c>
    </row>
    <row r="14257" spans="1:10" x14ac:dyDescent="0.2">
      <c r="A14257">
        <v>35300663</v>
      </c>
      <c r="B14257">
        <v>535</v>
      </c>
      <c r="C14257">
        <v>3</v>
      </c>
      <c r="D14257">
        <v>2</v>
      </c>
      <c r="E14257">
        <v>3</v>
      </c>
      <c r="F14257">
        <v>3</v>
      </c>
      <c r="G14257">
        <v>-0.35441026727150959</v>
      </c>
      <c r="H14257">
        <v>-0.68425112899950269</v>
      </c>
      <c r="I14257">
        <v>-0.15898794943942285</v>
      </c>
      <c r="J14257">
        <v>-0.31679727609526265</v>
      </c>
    </row>
    <row r="14258" spans="1:10" x14ac:dyDescent="0.2">
      <c r="A14258">
        <v>35300664</v>
      </c>
      <c r="B14258">
        <v>527</v>
      </c>
      <c r="C14258">
        <v>2</v>
      </c>
      <c r="D14258">
        <v>2</v>
      </c>
      <c r="E14258">
        <v>4</v>
      </c>
      <c r="F14258">
        <v>2</v>
      </c>
      <c r="G14258">
        <v>-0.65731436600864024</v>
      </c>
      <c r="H14258">
        <v>-0.65879489958649695</v>
      </c>
      <c r="I14258">
        <v>0.24514588726078004</v>
      </c>
      <c r="J14258">
        <v>-0.49337022870430458</v>
      </c>
    </row>
    <row r="14259" spans="1:10" x14ac:dyDescent="0.2">
      <c r="A14259">
        <v>35300665</v>
      </c>
      <c r="B14259">
        <v>440</v>
      </c>
      <c r="C14259">
        <v>2</v>
      </c>
      <c r="D14259">
        <v>1</v>
      </c>
      <c r="E14259">
        <v>4</v>
      </c>
      <c r="F14259">
        <v>2</v>
      </c>
      <c r="G14259">
        <v>-0.52377120403700217</v>
      </c>
      <c r="H14259">
        <v>-0.87797965897390196</v>
      </c>
      <c r="I14259">
        <v>0.40477862159598549</v>
      </c>
      <c r="J14259">
        <v>-0.65455926470050185</v>
      </c>
    </row>
    <row r="14260" spans="1:10" x14ac:dyDescent="0.2">
      <c r="A14260">
        <v>35300667</v>
      </c>
      <c r="B14260">
        <v>493</v>
      </c>
      <c r="C14260">
        <v>4</v>
      </c>
      <c r="D14260">
        <v>5</v>
      </c>
      <c r="E14260">
        <v>2</v>
      </c>
      <c r="F14260">
        <v>1</v>
      </c>
      <c r="G14260">
        <v>0.32216349695118029</v>
      </c>
      <c r="H14260">
        <v>1.0799314051736335</v>
      </c>
      <c r="I14260">
        <v>-0.63801238474345723</v>
      </c>
      <c r="J14260">
        <v>-1.0074659794977441</v>
      </c>
    </row>
    <row r="14261" spans="1:10" x14ac:dyDescent="0.2">
      <c r="A14261">
        <v>35300671</v>
      </c>
      <c r="B14261">
        <v>597</v>
      </c>
      <c r="C14261">
        <v>3</v>
      </c>
      <c r="D14261">
        <v>5</v>
      </c>
      <c r="E14261">
        <v>3</v>
      </c>
      <c r="F14261">
        <v>4</v>
      </c>
      <c r="G14261">
        <v>-0.28201930100363121</v>
      </c>
      <c r="H14261">
        <v>0.83695308934880586</v>
      </c>
      <c r="I14261">
        <v>-1.161965977057447E-2</v>
      </c>
      <c r="J14261">
        <v>0.13202158166373454</v>
      </c>
    </row>
    <row r="14262" spans="1:10" x14ac:dyDescent="0.2">
      <c r="A14262">
        <v>35300674</v>
      </c>
      <c r="B14262">
        <v>982</v>
      </c>
      <c r="C14262">
        <v>4</v>
      </c>
      <c r="D14262">
        <v>5</v>
      </c>
      <c r="E14262">
        <v>3</v>
      </c>
      <c r="F14262">
        <v>4</v>
      </c>
      <c r="G14262">
        <v>0.49442174224989832</v>
      </c>
      <c r="H14262">
        <v>0.83692562012335225</v>
      </c>
      <c r="I14262">
        <v>-0.2117919297915706</v>
      </c>
      <c r="J14262">
        <v>0.29200642150539913</v>
      </c>
    </row>
    <row r="14263" spans="1:10" x14ac:dyDescent="0.2">
      <c r="A14263">
        <v>35300677</v>
      </c>
      <c r="B14263">
        <v>533</v>
      </c>
      <c r="C14263">
        <v>3</v>
      </c>
      <c r="D14263">
        <v>5</v>
      </c>
      <c r="E14263">
        <v>4</v>
      </c>
      <c r="F14263">
        <v>4</v>
      </c>
      <c r="G14263">
        <v>-0.18788746001041515</v>
      </c>
      <c r="H14263">
        <v>1.6965290170865868</v>
      </c>
      <c r="I14263">
        <v>0.37064035594561656</v>
      </c>
      <c r="J14263">
        <v>0.29412991623114454</v>
      </c>
    </row>
    <row r="14264" spans="1:10" x14ac:dyDescent="0.2">
      <c r="A14264">
        <v>35300678</v>
      </c>
      <c r="B14264">
        <v>443</v>
      </c>
      <c r="C14264">
        <v>5</v>
      </c>
      <c r="D14264">
        <v>5</v>
      </c>
      <c r="E14264">
        <v>3</v>
      </c>
      <c r="F14264">
        <v>4</v>
      </c>
      <c r="G14264">
        <v>1.0098164170382138</v>
      </c>
      <c r="H14264">
        <v>1.9862170830299886</v>
      </c>
      <c r="I14264">
        <v>-0.10284121913349739</v>
      </c>
      <c r="J14264">
        <v>-3.2830224955707671E-2</v>
      </c>
    </row>
    <row r="14265" spans="1:10" x14ac:dyDescent="0.2">
      <c r="A14265">
        <v>35300679</v>
      </c>
      <c r="B14265">
        <v>395</v>
      </c>
      <c r="C14265">
        <v>5</v>
      </c>
      <c r="D14265">
        <v>3</v>
      </c>
      <c r="E14265">
        <v>2</v>
      </c>
      <c r="F14265">
        <v>2</v>
      </c>
      <c r="G14265">
        <v>0.93310729948134918</v>
      </c>
      <c r="H14265">
        <v>-0.28424222349592559</v>
      </c>
      <c r="I14265">
        <v>-0.39212355692714368</v>
      </c>
      <c r="J14265">
        <v>-0.45097640031435671</v>
      </c>
    </row>
    <row r="14266" spans="1:10" x14ac:dyDescent="0.2">
      <c r="A14266">
        <v>35300680</v>
      </c>
      <c r="B14266">
        <v>425</v>
      </c>
      <c r="C14266">
        <v>4</v>
      </c>
      <c r="D14266">
        <v>4</v>
      </c>
      <c r="E14266">
        <v>2</v>
      </c>
      <c r="F14266">
        <v>2</v>
      </c>
      <c r="G14266">
        <v>0.51293164591425267</v>
      </c>
      <c r="H14266">
        <v>0.4323342138122005</v>
      </c>
      <c r="I14266">
        <v>-0.49222724673205209</v>
      </c>
      <c r="J14266">
        <v>-0.47768028743626734</v>
      </c>
    </row>
    <row r="14267" spans="1:10" x14ac:dyDescent="0.2">
      <c r="A14267">
        <v>35300681</v>
      </c>
      <c r="B14267">
        <v>712</v>
      </c>
      <c r="C14267">
        <v>5</v>
      </c>
      <c r="D14267">
        <v>4</v>
      </c>
      <c r="E14267">
        <v>4</v>
      </c>
      <c r="F14267">
        <v>4</v>
      </c>
      <c r="G14267">
        <v>2.6105449308231812</v>
      </c>
      <c r="H14267">
        <v>0.23252087388322354</v>
      </c>
      <c r="I14267">
        <v>0.1647434289562057</v>
      </c>
      <c r="J14267">
        <v>9.1745984422965221E-2</v>
      </c>
    </row>
    <row r="14268" spans="1:10" x14ac:dyDescent="0.2">
      <c r="A14268">
        <v>35300682</v>
      </c>
      <c r="B14268">
        <v>900</v>
      </c>
      <c r="C14268">
        <v>5</v>
      </c>
      <c r="D14268">
        <v>4</v>
      </c>
      <c r="E14268">
        <v>3</v>
      </c>
      <c r="F14268">
        <v>4</v>
      </c>
      <c r="G14268">
        <v>2.7426635057805897</v>
      </c>
      <c r="H14268">
        <v>0.53039546157521988</v>
      </c>
      <c r="I14268">
        <v>-4.7394579972398043E-2</v>
      </c>
      <c r="J14268">
        <v>2.8758478724443676E-2</v>
      </c>
    </row>
    <row r="14269" spans="1:10" x14ac:dyDescent="0.2">
      <c r="A14269">
        <v>35300683</v>
      </c>
      <c r="B14269">
        <v>525</v>
      </c>
      <c r="C14269">
        <v>5</v>
      </c>
      <c r="D14269">
        <v>5</v>
      </c>
      <c r="E14269">
        <v>5</v>
      </c>
      <c r="F14269">
        <v>3</v>
      </c>
      <c r="G14269">
        <v>1.9684633422956885</v>
      </c>
      <c r="H14269">
        <v>0.86631563268917944</v>
      </c>
      <c r="I14269">
        <v>1.0447815852522153</v>
      </c>
      <c r="J14269">
        <v>-0.3386111850870871</v>
      </c>
    </row>
    <row r="14270" spans="1:10" x14ac:dyDescent="0.2">
      <c r="A14270">
        <v>35300684</v>
      </c>
      <c r="B14270">
        <v>709</v>
      </c>
      <c r="C14270">
        <v>5</v>
      </c>
      <c r="D14270">
        <v>5</v>
      </c>
      <c r="E14270">
        <v>1</v>
      </c>
      <c r="F14270">
        <v>2</v>
      </c>
      <c r="G14270">
        <v>1.9196515746359089</v>
      </c>
      <c r="H14270">
        <v>1.9680992483615207</v>
      </c>
      <c r="I14270">
        <v>-0.82172819911086137</v>
      </c>
      <c r="J14270">
        <v>-0.47359568590808432</v>
      </c>
    </row>
    <row r="14271" spans="1:10" x14ac:dyDescent="0.2">
      <c r="A14271">
        <v>35300685</v>
      </c>
      <c r="B14271">
        <v>488</v>
      </c>
      <c r="C14271">
        <v>4</v>
      </c>
      <c r="D14271">
        <v>5</v>
      </c>
      <c r="E14271">
        <v>1</v>
      </c>
      <c r="F14271">
        <v>2</v>
      </c>
      <c r="G14271">
        <v>0.51567538676638813</v>
      </c>
      <c r="H14271">
        <v>0.62064571297695093</v>
      </c>
      <c r="I14271">
        <v>-0.821216711302302</v>
      </c>
      <c r="J14271">
        <v>-0.68782730695692196</v>
      </c>
    </row>
    <row r="14272" spans="1:10" x14ac:dyDescent="0.2">
      <c r="A14272">
        <v>35300686</v>
      </c>
      <c r="B14272">
        <v>400</v>
      </c>
      <c r="C14272">
        <v>3</v>
      </c>
      <c r="D14272">
        <v>2</v>
      </c>
      <c r="E14272">
        <v>2</v>
      </c>
      <c r="F14272">
        <v>2</v>
      </c>
      <c r="G14272">
        <v>-9.8469317340311779E-2</v>
      </c>
      <c r="H14272">
        <v>-0.5102545662457163</v>
      </c>
      <c r="I14272">
        <v>-0.46405351812208406</v>
      </c>
      <c r="J14272">
        <v>-0.45655633882380736</v>
      </c>
    </row>
    <row r="14273" spans="1:10" x14ac:dyDescent="0.2">
      <c r="A14273">
        <v>35300687</v>
      </c>
      <c r="B14273">
        <v>374</v>
      </c>
      <c r="C14273">
        <v>4</v>
      </c>
      <c r="D14273">
        <v>1</v>
      </c>
      <c r="E14273">
        <v>2</v>
      </c>
      <c r="F14273">
        <v>2</v>
      </c>
      <c r="G14273">
        <v>3.5255322646477801E-2</v>
      </c>
      <c r="H14273">
        <v>-0.87059297478393449</v>
      </c>
      <c r="I14273">
        <v>-0.32755546097092852</v>
      </c>
      <c r="J14273">
        <v>-0.51250638973594786</v>
      </c>
    </row>
    <row r="14274" spans="1:10" x14ac:dyDescent="0.2">
      <c r="A14274">
        <v>35300688</v>
      </c>
      <c r="B14274">
        <v>404</v>
      </c>
      <c r="C14274">
        <v>3</v>
      </c>
      <c r="D14274">
        <v>1</v>
      </c>
      <c r="E14274">
        <v>4</v>
      </c>
      <c r="F14274">
        <v>3</v>
      </c>
      <c r="G14274">
        <v>-6.8778156449387409E-2</v>
      </c>
      <c r="H14274">
        <v>-1.0425085021557883</v>
      </c>
      <c r="I14274">
        <v>0.19596011776332209</v>
      </c>
      <c r="J14274">
        <v>-0.35855098486485093</v>
      </c>
    </row>
    <row r="14275" spans="1:10" x14ac:dyDescent="0.2">
      <c r="A14275">
        <v>35300689</v>
      </c>
      <c r="B14275">
        <v>471</v>
      </c>
      <c r="C14275">
        <v>5</v>
      </c>
      <c r="D14275">
        <v>4</v>
      </c>
      <c r="E14275">
        <v>4</v>
      </c>
      <c r="F14275">
        <v>2</v>
      </c>
      <c r="G14275">
        <v>1.2988050780560769</v>
      </c>
      <c r="H14275">
        <v>0.18689067518731575</v>
      </c>
      <c r="I14275">
        <v>0.14983773800593742</v>
      </c>
      <c r="J14275">
        <v>-0.45327625536008692</v>
      </c>
    </row>
    <row r="14276" spans="1:10" x14ac:dyDescent="0.2">
      <c r="A14276">
        <v>35300693</v>
      </c>
      <c r="B14276">
        <v>453</v>
      </c>
      <c r="C14276">
        <v>2</v>
      </c>
      <c r="D14276">
        <v>1</v>
      </c>
      <c r="E14276">
        <v>3</v>
      </c>
      <c r="F14276">
        <v>3</v>
      </c>
      <c r="G14276">
        <v>-0.46942819808480857</v>
      </c>
      <c r="H14276">
        <v>-0.98979425281197841</v>
      </c>
      <c r="I14276">
        <v>-9.1105824643848282E-2</v>
      </c>
      <c r="J14276">
        <v>-0.29616652135808452</v>
      </c>
    </row>
    <row r="14277" spans="1:10" x14ac:dyDescent="0.2">
      <c r="A14277">
        <v>35300694</v>
      </c>
      <c r="B14277">
        <v>626</v>
      </c>
      <c r="C14277">
        <v>1</v>
      </c>
      <c r="D14277">
        <v>2</v>
      </c>
      <c r="E14277">
        <v>2</v>
      </c>
      <c r="F14277">
        <v>3</v>
      </c>
      <c r="G14277">
        <v>-1.0124821189174773</v>
      </c>
      <c r="H14277">
        <v>-0.76205859139185184</v>
      </c>
      <c r="I14277">
        <v>-0.35549573500539067</v>
      </c>
      <c r="J14277">
        <v>-0.3543270670911145</v>
      </c>
    </row>
    <row r="14278" spans="1:10" x14ac:dyDescent="0.2">
      <c r="A14278">
        <v>35300701</v>
      </c>
      <c r="B14278">
        <v>930</v>
      </c>
      <c r="C14278">
        <v>4</v>
      </c>
      <c r="D14278">
        <v>3</v>
      </c>
      <c r="E14278">
        <v>4</v>
      </c>
      <c r="F14278">
        <v>4</v>
      </c>
      <c r="G14278">
        <v>0.3170872104227358</v>
      </c>
      <c r="H14278">
        <v>-0.13888815420669892</v>
      </c>
      <c r="I14278">
        <v>0.24276259466684394</v>
      </c>
      <c r="J14278">
        <v>0.69552617316845211</v>
      </c>
    </row>
    <row r="14279" spans="1:10" x14ac:dyDescent="0.2">
      <c r="A14279">
        <v>35300702</v>
      </c>
      <c r="B14279">
        <v>544</v>
      </c>
      <c r="C14279">
        <v>5</v>
      </c>
      <c r="D14279">
        <v>4</v>
      </c>
      <c r="E14279">
        <v>2</v>
      </c>
      <c r="F14279">
        <v>2</v>
      </c>
      <c r="G14279">
        <v>1.4023353767375395</v>
      </c>
      <c r="H14279">
        <v>0.47094158434603361</v>
      </c>
      <c r="I14279">
        <v>-0.32126993505802826</v>
      </c>
      <c r="J14279">
        <v>-0.47903010259085149</v>
      </c>
    </row>
    <row r="14280" spans="1:10" x14ac:dyDescent="0.2">
      <c r="A14280">
        <v>35300705</v>
      </c>
      <c r="B14280">
        <v>1306</v>
      </c>
      <c r="C14280">
        <v>4</v>
      </c>
      <c r="D14280">
        <v>5</v>
      </c>
      <c r="E14280">
        <v>4</v>
      </c>
      <c r="F14280">
        <v>4</v>
      </c>
      <c r="G14280">
        <v>0.2642323325004533</v>
      </c>
      <c r="H14280">
        <v>0.87298985092015313</v>
      </c>
      <c r="I14280">
        <v>0.17412780576563017</v>
      </c>
      <c r="J14280">
        <v>5.7692004248161149E-2</v>
      </c>
    </row>
    <row r="14281" spans="1:10" x14ac:dyDescent="0.2">
      <c r="A14281">
        <v>35300706</v>
      </c>
      <c r="B14281">
        <v>1391</v>
      </c>
      <c r="C14281">
        <v>5</v>
      </c>
      <c r="D14281">
        <v>5</v>
      </c>
      <c r="E14281">
        <v>1</v>
      </c>
      <c r="F14281">
        <v>4</v>
      </c>
      <c r="G14281">
        <v>0.71774120903052729</v>
      </c>
      <c r="H14281">
        <v>2.1123163150659425</v>
      </c>
      <c r="I14281">
        <v>-1.2537229429289989</v>
      </c>
      <c r="J14281">
        <v>0.42428681943731072</v>
      </c>
    </row>
    <row r="14282" spans="1:10" x14ac:dyDescent="0.2">
      <c r="A14282">
        <v>35300707</v>
      </c>
      <c r="B14282">
        <v>1121</v>
      </c>
      <c r="C14282">
        <v>4</v>
      </c>
      <c r="D14282">
        <v>4</v>
      </c>
      <c r="E14282">
        <v>2</v>
      </c>
      <c r="F14282">
        <v>4</v>
      </c>
      <c r="G14282">
        <v>0.54121680067732036</v>
      </c>
      <c r="H14282">
        <v>0.37334950707626885</v>
      </c>
      <c r="I14282">
        <v>-0.45006635300843167</v>
      </c>
      <c r="J14282">
        <v>2.3998662189146272E-2</v>
      </c>
    </row>
    <row r="14283" spans="1:10" x14ac:dyDescent="0.2">
      <c r="A14283">
        <v>35300708</v>
      </c>
      <c r="B14283">
        <v>3672</v>
      </c>
      <c r="C14283">
        <v>5</v>
      </c>
      <c r="D14283">
        <v>5</v>
      </c>
      <c r="E14283">
        <v>3</v>
      </c>
      <c r="F14283">
        <v>5</v>
      </c>
      <c r="G14283">
        <v>1.155798041375417</v>
      </c>
      <c r="H14283">
        <v>1.7527535745305154</v>
      </c>
      <c r="I14283">
        <v>-0.18506434708125363</v>
      </c>
      <c r="J14283">
        <v>1.427844519073725</v>
      </c>
    </row>
    <row r="14284" spans="1:10" x14ac:dyDescent="0.2">
      <c r="A14284">
        <v>35300709</v>
      </c>
      <c r="B14284">
        <v>725</v>
      </c>
      <c r="C14284">
        <v>2</v>
      </c>
      <c r="D14284">
        <v>1</v>
      </c>
      <c r="E14284">
        <v>4</v>
      </c>
      <c r="F14284">
        <v>3</v>
      </c>
      <c r="G14284">
        <v>-0.69083790031572345</v>
      </c>
      <c r="H14284">
        <v>-1.2287487602230391</v>
      </c>
      <c r="I14284">
        <v>0.15885108494075417</v>
      </c>
      <c r="J14284">
        <v>-0.24774558300101995</v>
      </c>
    </row>
    <row r="14285" spans="1:10" x14ac:dyDescent="0.2">
      <c r="A14285">
        <v>35300711</v>
      </c>
      <c r="B14285">
        <v>522</v>
      </c>
      <c r="C14285">
        <v>5</v>
      </c>
      <c r="D14285">
        <v>2</v>
      </c>
      <c r="E14285">
        <v>4</v>
      </c>
      <c r="F14285">
        <v>4</v>
      </c>
      <c r="G14285">
        <v>0.84845839642270304</v>
      </c>
      <c r="H14285">
        <v>-0.69828932266282928</v>
      </c>
      <c r="I14285">
        <v>0.42620306080859377</v>
      </c>
      <c r="J14285">
        <v>6.6368420942266138E-2</v>
      </c>
    </row>
    <row r="14286" spans="1:10" x14ac:dyDescent="0.2">
      <c r="A14286">
        <v>35300713</v>
      </c>
      <c r="B14286">
        <v>1203</v>
      </c>
      <c r="C14286">
        <v>4</v>
      </c>
      <c r="D14286">
        <v>5</v>
      </c>
      <c r="E14286">
        <v>1</v>
      </c>
      <c r="F14286">
        <v>5</v>
      </c>
      <c r="G14286">
        <v>0.53063709901442335</v>
      </c>
      <c r="H14286">
        <v>0.82371617220491233</v>
      </c>
      <c r="I14286">
        <v>-0.88629341319438171</v>
      </c>
      <c r="J14286">
        <v>1.0167455041774218</v>
      </c>
    </row>
    <row r="14287" spans="1:10" x14ac:dyDescent="0.2">
      <c r="A14287">
        <v>35300714</v>
      </c>
      <c r="B14287">
        <v>1257</v>
      </c>
      <c r="C14287">
        <v>4</v>
      </c>
      <c r="D14287">
        <v>3</v>
      </c>
      <c r="E14287">
        <v>4</v>
      </c>
      <c r="F14287">
        <v>4</v>
      </c>
      <c r="G14287">
        <v>0.12567277065455099</v>
      </c>
      <c r="H14287">
        <v>-0.35599669633741743</v>
      </c>
      <c r="I14287">
        <v>0.4481639017065675</v>
      </c>
      <c r="J14287">
        <v>0.11087473301780298</v>
      </c>
    </row>
    <row r="14288" spans="1:10" x14ac:dyDescent="0.2">
      <c r="A14288">
        <v>35300716</v>
      </c>
      <c r="B14288">
        <v>1680</v>
      </c>
      <c r="C14288">
        <v>5</v>
      </c>
      <c r="D14288">
        <v>4</v>
      </c>
      <c r="E14288">
        <v>3</v>
      </c>
      <c r="F14288">
        <v>4</v>
      </c>
      <c r="G14288">
        <v>1.0541383693179742</v>
      </c>
      <c r="H14288">
        <v>0.11230753789047727</v>
      </c>
      <c r="I14288">
        <v>-0.14595639054365112</v>
      </c>
      <c r="J14288">
        <v>0.48420064335535579</v>
      </c>
    </row>
    <row r="14289" spans="1:10" x14ac:dyDescent="0.2">
      <c r="A14289">
        <v>35300717</v>
      </c>
      <c r="B14289">
        <v>1463</v>
      </c>
      <c r="C14289">
        <v>5</v>
      </c>
      <c r="D14289">
        <v>5</v>
      </c>
      <c r="E14289">
        <v>1</v>
      </c>
      <c r="F14289">
        <v>5</v>
      </c>
      <c r="G14289">
        <v>1.2165149494976659</v>
      </c>
      <c r="H14289">
        <v>1.4386000291578782</v>
      </c>
      <c r="I14289">
        <v>-0.90881342679289223</v>
      </c>
      <c r="J14289">
        <v>2.6500120139057008</v>
      </c>
    </row>
    <row r="14290" spans="1:10" x14ac:dyDescent="0.2">
      <c r="A14290">
        <v>35300718</v>
      </c>
      <c r="B14290">
        <v>1058</v>
      </c>
      <c r="C14290">
        <v>5</v>
      </c>
      <c r="D14290">
        <v>4</v>
      </c>
      <c r="E14290">
        <v>3</v>
      </c>
      <c r="F14290">
        <v>3</v>
      </c>
      <c r="G14290">
        <v>0.956521025101017</v>
      </c>
      <c r="H14290">
        <v>5.7926397932317075E-2</v>
      </c>
      <c r="I14290">
        <v>-0.12777153950485365</v>
      </c>
      <c r="J14290">
        <v>-0.14729683339887134</v>
      </c>
    </row>
    <row r="14291" spans="1:10" x14ac:dyDescent="0.2">
      <c r="A14291">
        <v>35300719</v>
      </c>
      <c r="B14291">
        <v>295</v>
      </c>
      <c r="C14291">
        <v>5</v>
      </c>
      <c r="D14291">
        <v>5</v>
      </c>
      <c r="E14291">
        <v>1</v>
      </c>
      <c r="F14291">
        <v>5</v>
      </c>
      <c r="G14291">
        <v>2.1526846841445</v>
      </c>
      <c r="H14291">
        <v>2.28729485358103</v>
      </c>
      <c r="I14291">
        <v>-0.73506869116644435</v>
      </c>
      <c r="J14291">
        <v>1.97552253734401</v>
      </c>
    </row>
    <row r="14292" spans="1:10" x14ac:dyDescent="0.2">
      <c r="A14292">
        <v>35300720</v>
      </c>
      <c r="B14292">
        <v>846</v>
      </c>
      <c r="C14292">
        <v>4</v>
      </c>
      <c r="D14292">
        <v>5</v>
      </c>
      <c r="E14292">
        <v>1</v>
      </c>
      <c r="F14292">
        <v>4</v>
      </c>
      <c r="G14292">
        <v>2.1478329353821254E-2</v>
      </c>
      <c r="H14292">
        <v>1.344391793322133</v>
      </c>
      <c r="I14292">
        <v>-1.0688765811138579</v>
      </c>
      <c r="J14292">
        <v>0.63296038697012058</v>
      </c>
    </row>
    <row r="14293" spans="1:10" x14ac:dyDescent="0.2">
      <c r="A14293">
        <v>35300721</v>
      </c>
      <c r="B14293">
        <v>988</v>
      </c>
      <c r="C14293">
        <v>2</v>
      </c>
      <c r="D14293">
        <v>5</v>
      </c>
      <c r="E14293">
        <v>1</v>
      </c>
      <c r="F14293">
        <v>4</v>
      </c>
      <c r="G14293">
        <v>-0.66419296475212763</v>
      </c>
      <c r="H14293">
        <v>2.6413941686845632</v>
      </c>
      <c r="I14293">
        <v>-0.84550763425081787</v>
      </c>
      <c r="J14293">
        <v>0.23261211558846145</v>
      </c>
    </row>
    <row r="14294" spans="1:10" x14ac:dyDescent="0.2">
      <c r="A14294">
        <v>35300722</v>
      </c>
      <c r="B14294">
        <v>1152</v>
      </c>
      <c r="C14294">
        <v>4</v>
      </c>
      <c r="D14294">
        <v>5</v>
      </c>
      <c r="E14294">
        <v>2</v>
      </c>
      <c r="F14294">
        <v>5</v>
      </c>
      <c r="G14294">
        <v>0.40102923717913019</v>
      </c>
      <c r="H14294">
        <v>1.3472744964629095</v>
      </c>
      <c r="I14294">
        <v>-0.42761071069181639</v>
      </c>
      <c r="J14294">
        <v>0.74971072944069295</v>
      </c>
    </row>
    <row r="14295" spans="1:10" x14ac:dyDescent="0.2">
      <c r="A14295">
        <v>35300726</v>
      </c>
      <c r="B14295">
        <v>604</v>
      </c>
      <c r="C14295">
        <v>1</v>
      </c>
      <c r="D14295">
        <v>3</v>
      </c>
      <c r="E14295">
        <v>1</v>
      </c>
      <c r="F14295">
        <v>4</v>
      </c>
      <c r="G14295">
        <v>-0.80356694721453881</v>
      </c>
      <c r="H14295">
        <v>-0.42677696432805756</v>
      </c>
      <c r="I14295">
        <v>-1.1336252090205459</v>
      </c>
      <c r="J14295">
        <v>0.23427840307759734</v>
      </c>
    </row>
    <row r="14296" spans="1:10" x14ac:dyDescent="0.2">
      <c r="A14296">
        <v>35300727</v>
      </c>
      <c r="B14296">
        <v>876</v>
      </c>
      <c r="C14296">
        <v>5</v>
      </c>
      <c r="D14296">
        <v>3</v>
      </c>
      <c r="E14296">
        <v>5</v>
      </c>
      <c r="F14296">
        <v>3</v>
      </c>
      <c r="G14296">
        <v>0.69561206206050352</v>
      </c>
      <c r="H14296">
        <v>-0.37003632599656344</v>
      </c>
      <c r="I14296">
        <v>1.123241058275511</v>
      </c>
      <c r="J14296">
        <v>-0.31273066702139951</v>
      </c>
    </row>
    <row r="14297" spans="1:10" x14ac:dyDescent="0.2">
      <c r="A14297">
        <v>35300728</v>
      </c>
      <c r="B14297">
        <v>899</v>
      </c>
      <c r="C14297">
        <v>5</v>
      </c>
      <c r="D14297">
        <v>5</v>
      </c>
      <c r="E14297">
        <v>2</v>
      </c>
      <c r="F14297">
        <v>5</v>
      </c>
      <c r="G14297">
        <v>2.9460577252842448</v>
      </c>
      <c r="H14297">
        <v>1.5039626090058544</v>
      </c>
      <c r="I14297">
        <v>-0.46400960560540483</v>
      </c>
      <c r="J14297">
        <v>1.5907499594040133</v>
      </c>
    </row>
    <row r="14298" spans="1:10" x14ac:dyDescent="0.2">
      <c r="A14298">
        <v>35300729</v>
      </c>
      <c r="B14298">
        <v>925</v>
      </c>
      <c r="C14298">
        <v>5</v>
      </c>
      <c r="D14298">
        <v>4</v>
      </c>
      <c r="E14298">
        <v>5</v>
      </c>
      <c r="F14298">
        <v>1</v>
      </c>
      <c r="G14298">
        <v>1.8094854543037819</v>
      </c>
      <c r="H14298">
        <v>0.11747835673990759</v>
      </c>
      <c r="I14298">
        <v>3.3001649001277338</v>
      </c>
      <c r="J14298">
        <v>-0.91252410280941643</v>
      </c>
    </row>
    <row r="14299" spans="1:10" x14ac:dyDescent="0.2">
      <c r="A14299">
        <v>35300730</v>
      </c>
      <c r="B14299">
        <v>1334</v>
      </c>
      <c r="C14299">
        <v>5</v>
      </c>
      <c r="D14299">
        <v>5</v>
      </c>
      <c r="E14299">
        <v>1</v>
      </c>
      <c r="F14299">
        <v>5</v>
      </c>
      <c r="G14299">
        <v>1.2221860749244091</v>
      </c>
      <c r="H14299">
        <v>3.1716301952006063</v>
      </c>
      <c r="I14299">
        <v>-0.74699766382912514</v>
      </c>
      <c r="J14299">
        <v>1.8449930275219566</v>
      </c>
    </row>
    <row r="14300" spans="1:10" x14ac:dyDescent="0.2">
      <c r="A14300">
        <v>35300732</v>
      </c>
      <c r="B14300">
        <v>647</v>
      </c>
      <c r="C14300">
        <v>4</v>
      </c>
      <c r="D14300">
        <v>2</v>
      </c>
      <c r="E14300">
        <v>2</v>
      </c>
      <c r="F14300">
        <v>2</v>
      </c>
      <c r="G14300">
        <v>0.31092571345354125</v>
      </c>
      <c r="H14300">
        <v>-0.54732649953612067</v>
      </c>
      <c r="I14300">
        <v>-0.50638354748188485</v>
      </c>
      <c r="J14300">
        <v>-0.43051774389911995</v>
      </c>
    </row>
    <row r="14301" spans="1:10" x14ac:dyDescent="0.2">
      <c r="A14301">
        <v>35300734</v>
      </c>
      <c r="B14301">
        <v>707</v>
      </c>
      <c r="C14301">
        <v>4</v>
      </c>
      <c r="D14301">
        <v>1</v>
      </c>
      <c r="E14301">
        <v>5</v>
      </c>
      <c r="F14301">
        <v>2</v>
      </c>
      <c r="G14301">
        <v>0.32369394509458799</v>
      </c>
      <c r="H14301">
        <v>-0.95140137820631732</v>
      </c>
      <c r="I14301">
        <v>0.74779944443808155</v>
      </c>
      <c r="J14301">
        <v>-0.67716842395735533</v>
      </c>
    </row>
    <row r="14302" spans="1:10" x14ac:dyDescent="0.2">
      <c r="A14302">
        <v>35300735</v>
      </c>
      <c r="B14302">
        <v>688</v>
      </c>
      <c r="C14302">
        <v>4</v>
      </c>
      <c r="D14302">
        <v>3</v>
      </c>
      <c r="E14302">
        <v>4</v>
      </c>
      <c r="F14302">
        <v>4</v>
      </c>
      <c r="G14302">
        <v>0.14100290844269983</v>
      </c>
      <c r="H14302">
        <v>-0.37860106942213906</v>
      </c>
      <c r="I14302">
        <v>0.38222420837683496</v>
      </c>
      <c r="J14302">
        <v>6.2394723327178325E-2</v>
      </c>
    </row>
    <row r="14303" spans="1:10" x14ac:dyDescent="0.2">
      <c r="A14303">
        <v>35300737</v>
      </c>
      <c r="B14303">
        <v>1266</v>
      </c>
      <c r="C14303">
        <v>1</v>
      </c>
      <c r="D14303">
        <v>1</v>
      </c>
      <c r="E14303">
        <v>1</v>
      </c>
      <c r="F14303">
        <v>4</v>
      </c>
      <c r="G14303">
        <v>-1.4706960286369402</v>
      </c>
      <c r="H14303">
        <v>-0.82592565751840641</v>
      </c>
      <c r="I14303">
        <v>-0.73516788531810751</v>
      </c>
      <c r="J14303">
        <v>0.11249256082048797</v>
      </c>
    </row>
    <row r="14304" spans="1:10" x14ac:dyDescent="0.2">
      <c r="A14304">
        <v>35300738</v>
      </c>
      <c r="B14304">
        <v>966</v>
      </c>
      <c r="C14304">
        <v>1</v>
      </c>
      <c r="D14304">
        <v>3</v>
      </c>
      <c r="E14304">
        <v>1</v>
      </c>
      <c r="F14304">
        <v>4</v>
      </c>
      <c r="G14304">
        <v>-1.2965146652640276</v>
      </c>
      <c r="H14304">
        <v>-0.36141585312985819</v>
      </c>
      <c r="I14304">
        <v>-1.1383038474849754</v>
      </c>
      <c r="J14304">
        <v>0.42059100751369172</v>
      </c>
    </row>
    <row r="14305" spans="1:10" x14ac:dyDescent="0.2">
      <c r="A14305">
        <v>35300739</v>
      </c>
      <c r="B14305">
        <v>411</v>
      </c>
      <c r="C14305">
        <v>1</v>
      </c>
      <c r="D14305">
        <v>1</v>
      </c>
      <c r="E14305">
        <v>1</v>
      </c>
      <c r="F14305">
        <v>4</v>
      </c>
      <c r="G14305">
        <v>-1.6857596406865323</v>
      </c>
      <c r="H14305">
        <v>-0.79923669667868291</v>
      </c>
      <c r="I14305">
        <v>-1.2954747034828455</v>
      </c>
      <c r="J14305">
        <v>0.54448407099616314</v>
      </c>
    </row>
    <row r="14306" spans="1:10" x14ac:dyDescent="0.2">
      <c r="A14306">
        <v>35300740</v>
      </c>
      <c r="B14306">
        <v>1025</v>
      </c>
      <c r="C14306">
        <v>1</v>
      </c>
      <c r="D14306">
        <v>2</v>
      </c>
      <c r="E14306">
        <v>1</v>
      </c>
      <c r="F14306">
        <v>4</v>
      </c>
      <c r="G14306">
        <v>-1.4876696981558475</v>
      </c>
      <c r="H14306">
        <v>-0.61581874413641291</v>
      </c>
      <c r="I14306">
        <v>-0.99562702264123071</v>
      </c>
      <c r="J14306">
        <v>-5.2153873494719394E-3</v>
      </c>
    </row>
    <row r="14307" spans="1:10" x14ac:dyDescent="0.2">
      <c r="A14307">
        <v>35300741</v>
      </c>
      <c r="B14307">
        <v>448</v>
      </c>
      <c r="C14307">
        <v>1</v>
      </c>
      <c r="D14307">
        <v>2</v>
      </c>
      <c r="E14307">
        <v>3</v>
      </c>
      <c r="F14307">
        <v>3</v>
      </c>
      <c r="G14307">
        <v>-1.3120686105307819</v>
      </c>
      <c r="H14307">
        <v>-0.69308119959685965</v>
      </c>
      <c r="I14307">
        <v>-8.3940951999740165E-2</v>
      </c>
      <c r="J14307">
        <v>-0.32565740084281125</v>
      </c>
    </row>
    <row r="14308" spans="1:10" x14ac:dyDescent="0.2">
      <c r="A14308">
        <v>35300742</v>
      </c>
      <c r="B14308">
        <v>527</v>
      </c>
      <c r="C14308">
        <v>1</v>
      </c>
      <c r="D14308">
        <v>1</v>
      </c>
      <c r="E14308">
        <v>5</v>
      </c>
      <c r="F14308">
        <v>3</v>
      </c>
      <c r="G14308">
        <v>-0.87718533588192704</v>
      </c>
      <c r="H14308">
        <v>-0.81437082793569648</v>
      </c>
      <c r="I14308">
        <v>0.76986026228583948</v>
      </c>
      <c r="J14308">
        <v>-0.37967028626456034</v>
      </c>
    </row>
    <row r="14309" spans="1:10" x14ac:dyDescent="0.2">
      <c r="A14309">
        <v>35300743</v>
      </c>
      <c r="B14309">
        <v>492</v>
      </c>
      <c r="C14309">
        <v>1</v>
      </c>
      <c r="D14309">
        <v>2</v>
      </c>
      <c r="E14309">
        <v>2</v>
      </c>
      <c r="F14309">
        <v>3</v>
      </c>
      <c r="G14309">
        <v>-1.4577618386727567</v>
      </c>
      <c r="H14309">
        <v>-0.52470714219500558</v>
      </c>
      <c r="I14309">
        <v>-0.53147791916250597</v>
      </c>
      <c r="J14309">
        <v>-0.14817684225310335</v>
      </c>
    </row>
    <row r="14310" spans="1:10" x14ac:dyDescent="0.2">
      <c r="A14310">
        <v>35300744</v>
      </c>
      <c r="B14310">
        <v>410</v>
      </c>
      <c r="C14310">
        <v>1</v>
      </c>
      <c r="D14310">
        <v>1</v>
      </c>
      <c r="E14310">
        <v>4</v>
      </c>
      <c r="F14310">
        <v>2</v>
      </c>
      <c r="G14310">
        <v>-1.2264813134679031</v>
      </c>
      <c r="H14310">
        <v>-0.85639250296846636</v>
      </c>
      <c r="I14310">
        <v>0.16462783882787985</v>
      </c>
      <c r="J14310">
        <v>-0.58631310875040477</v>
      </c>
    </row>
    <row r="14311" spans="1:10" x14ac:dyDescent="0.2">
      <c r="A14311">
        <v>35300745</v>
      </c>
      <c r="B14311">
        <v>773</v>
      </c>
      <c r="C14311">
        <v>1</v>
      </c>
      <c r="D14311">
        <v>1</v>
      </c>
      <c r="E14311">
        <v>3</v>
      </c>
      <c r="F14311">
        <v>2</v>
      </c>
      <c r="G14311">
        <v>-1.0768574122831711</v>
      </c>
      <c r="H14311">
        <v>-0.95100179922159223</v>
      </c>
      <c r="I14311">
        <v>-0.20253247179469697</v>
      </c>
      <c r="J14311">
        <v>-0.46532858321368276</v>
      </c>
    </row>
    <row r="14312" spans="1:10" x14ac:dyDescent="0.2">
      <c r="A14312">
        <v>35300746</v>
      </c>
      <c r="B14312">
        <v>546</v>
      </c>
      <c r="C14312">
        <v>2</v>
      </c>
      <c r="D14312">
        <v>1</v>
      </c>
      <c r="E14312">
        <v>3</v>
      </c>
      <c r="F14312">
        <v>3</v>
      </c>
      <c r="G14312">
        <v>-0.74624736234167632</v>
      </c>
      <c r="H14312">
        <v>-1.012924464243216</v>
      </c>
      <c r="I14312">
        <v>-7.9849684851810848E-2</v>
      </c>
      <c r="J14312">
        <v>-0.34197867909774227</v>
      </c>
    </row>
    <row r="14313" spans="1:10" x14ac:dyDescent="0.2">
      <c r="A14313">
        <v>35300747</v>
      </c>
      <c r="B14313">
        <v>711</v>
      </c>
      <c r="C14313">
        <v>1</v>
      </c>
      <c r="D14313">
        <v>1</v>
      </c>
      <c r="E14313">
        <v>3</v>
      </c>
      <c r="F14313">
        <v>2</v>
      </c>
      <c r="G14313">
        <v>-0.87338020527601601</v>
      </c>
      <c r="H14313">
        <v>-1.1597659182156546</v>
      </c>
      <c r="I14313">
        <v>-0.15209610224411285</v>
      </c>
      <c r="J14313">
        <v>-0.52968080048879118</v>
      </c>
    </row>
    <row r="14314" spans="1:10" x14ac:dyDescent="0.2">
      <c r="A14314">
        <v>35300749</v>
      </c>
      <c r="B14314">
        <v>5</v>
      </c>
    </row>
    <row r="14315" spans="1:10" x14ac:dyDescent="0.2">
      <c r="A14315">
        <v>35300751</v>
      </c>
      <c r="B14315">
        <v>517</v>
      </c>
      <c r="C14315">
        <v>4</v>
      </c>
      <c r="D14315">
        <v>1</v>
      </c>
      <c r="E14315">
        <v>5</v>
      </c>
      <c r="F14315">
        <v>2</v>
      </c>
      <c r="G14315">
        <v>0.51267715217768428</v>
      </c>
      <c r="H14315">
        <v>-1.1029409385768778</v>
      </c>
      <c r="I14315">
        <v>0.74590851021437543</v>
      </c>
      <c r="J14315">
        <v>-0.45261807073523852</v>
      </c>
    </row>
    <row r="14316" spans="1:10" x14ac:dyDescent="0.2">
      <c r="A14316">
        <v>35300754</v>
      </c>
      <c r="B14316">
        <v>881</v>
      </c>
      <c r="C14316">
        <v>1</v>
      </c>
      <c r="D14316">
        <v>1</v>
      </c>
      <c r="E14316">
        <v>3</v>
      </c>
      <c r="F14316">
        <v>3</v>
      </c>
      <c r="G14316">
        <v>-1.0732753010259168</v>
      </c>
      <c r="H14316">
        <v>-0.85885512805922581</v>
      </c>
      <c r="I14316">
        <v>-0.14891206839066101</v>
      </c>
      <c r="J14316">
        <v>-0.33745324150010103</v>
      </c>
    </row>
    <row r="14317" spans="1:10" x14ac:dyDescent="0.2">
      <c r="A14317">
        <v>35300755</v>
      </c>
      <c r="B14317">
        <v>508</v>
      </c>
      <c r="C14317">
        <v>1</v>
      </c>
      <c r="D14317">
        <v>1</v>
      </c>
      <c r="E14317">
        <v>2</v>
      </c>
      <c r="F14317">
        <v>3</v>
      </c>
      <c r="G14317">
        <v>-1.6427635708899038</v>
      </c>
      <c r="H14317">
        <v>-0.79216282421157991</v>
      </c>
      <c r="I14317">
        <v>-0.35717180242026653</v>
      </c>
      <c r="J14317">
        <v>-0.27893459069554766</v>
      </c>
    </row>
    <row r="14318" spans="1:10" x14ac:dyDescent="0.2">
      <c r="A14318">
        <v>35300756</v>
      </c>
      <c r="B14318">
        <v>502</v>
      </c>
      <c r="C14318">
        <v>1</v>
      </c>
      <c r="D14318">
        <v>1</v>
      </c>
      <c r="E14318">
        <v>2</v>
      </c>
      <c r="F14318">
        <v>2</v>
      </c>
      <c r="G14318">
        <v>-1.581341844781097</v>
      </c>
      <c r="H14318">
        <v>-0.83141067079305109</v>
      </c>
      <c r="I14318">
        <v>-0.44356428186859964</v>
      </c>
      <c r="J14318">
        <v>-0.69507876485907327</v>
      </c>
    </row>
    <row r="14319" spans="1:10" x14ac:dyDescent="0.2">
      <c r="A14319">
        <v>35300757</v>
      </c>
      <c r="B14319">
        <v>478</v>
      </c>
      <c r="C14319">
        <v>1</v>
      </c>
      <c r="D14319">
        <v>1</v>
      </c>
      <c r="E14319">
        <v>2</v>
      </c>
      <c r="F14319">
        <v>2</v>
      </c>
      <c r="G14319">
        <v>-1.024468890915025</v>
      </c>
      <c r="H14319">
        <v>-1.1415552473878683</v>
      </c>
      <c r="I14319">
        <v>-0.37039723903453592</v>
      </c>
      <c r="J14319">
        <v>-0.41649819310748148</v>
      </c>
    </row>
    <row r="14320" spans="1:10" x14ac:dyDescent="0.2">
      <c r="A14320">
        <v>35300758</v>
      </c>
      <c r="B14320">
        <v>402</v>
      </c>
      <c r="C14320">
        <v>3</v>
      </c>
      <c r="D14320">
        <v>1</v>
      </c>
      <c r="E14320">
        <v>3</v>
      </c>
      <c r="F14320">
        <v>2</v>
      </c>
      <c r="G14320">
        <v>-0.36667435195463599</v>
      </c>
      <c r="H14320">
        <v>-1.0034695514500072</v>
      </c>
      <c r="I14320">
        <v>-3.2733924915899104E-2</v>
      </c>
      <c r="J14320">
        <v>-0.4423720644332565</v>
      </c>
    </row>
    <row r="14321" spans="1:10" x14ac:dyDescent="0.2">
      <c r="A14321">
        <v>35300759</v>
      </c>
      <c r="B14321">
        <v>439</v>
      </c>
      <c r="C14321">
        <v>2</v>
      </c>
      <c r="D14321">
        <v>2</v>
      </c>
      <c r="E14321">
        <v>2</v>
      </c>
      <c r="F14321">
        <v>2</v>
      </c>
      <c r="G14321">
        <v>-0.55168855058521382</v>
      </c>
      <c r="H14321">
        <v>-0.7032146508729582</v>
      </c>
      <c r="I14321">
        <v>-0.34723384011823288</v>
      </c>
      <c r="J14321">
        <v>-0.61011249679900148</v>
      </c>
    </row>
    <row r="14322" spans="1:10" x14ac:dyDescent="0.2">
      <c r="A14322">
        <v>35300760</v>
      </c>
      <c r="B14322">
        <v>542</v>
      </c>
      <c r="C14322">
        <v>2</v>
      </c>
      <c r="D14322">
        <v>1</v>
      </c>
      <c r="E14322">
        <v>3</v>
      </c>
      <c r="F14322">
        <v>2</v>
      </c>
      <c r="G14322">
        <v>-0.66113090316679413</v>
      </c>
      <c r="H14322">
        <v>-0.9212357496317678</v>
      </c>
      <c r="I14322">
        <v>-0.27309391741689737</v>
      </c>
      <c r="J14322">
        <v>-0.6272422130423414</v>
      </c>
    </row>
    <row r="14323" spans="1:10" x14ac:dyDescent="0.2">
      <c r="A14323">
        <v>35300761</v>
      </c>
      <c r="B14323">
        <v>532</v>
      </c>
      <c r="C14323">
        <v>1</v>
      </c>
      <c r="D14323">
        <v>1</v>
      </c>
      <c r="E14323">
        <v>3</v>
      </c>
      <c r="F14323">
        <v>2</v>
      </c>
      <c r="G14323">
        <v>-1.3084211748966772</v>
      </c>
      <c r="H14323">
        <v>-0.86425463771623634</v>
      </c>
      <c r="I14323">
        <v>-3.0177159056714753E-2</v>
      </c>
      <c r="J14323">
        <v>-0.53685508849762442</v>
      </c>
    </row>
    <row r="14324" spans="1:10" x14ac:dyDescent="0.2">
      <c r="A14324">
        <v>35300762</v>
      </c>
      <c r="B14324">
        <v>496</v>
      </c>
      <c r="C14324">
        <v>1</v>
      </c>
      <c r="D14324">
        <v>1</v>
      </c>
      <c r="E14324">
        <v>2</v>
      </c>
      <c r="F14324">
        <v>2</v>
      </c>
      <c r="G14324">
        <v>-1.3334098888172699</v>
      </c>
      <c r="H14324">
        <v>-0.83000459283119499</v>
      </c>
      <c r="I14324">
        <v>-0.3497297282553653</v>
      </c>
      <c r="J14324">
        <v>-0.46073706768645206</v>
      </c>
    </row>
    <row r="14325" spans="1:10" x14ac:dyDescent="0.2">
      <c r="A14325">
        <v>35300763</v>
      </c>
      <c r="B14325">
        <v>518</v>
      </c>
      <c r="C14325">
        <v>1</v>
      </c>
      <c r="D14325">
        <v>3</v>
      </c>
      <c r="E14325">
        <v>2</v>
      </c>
      <c r="F14325">
        <v>3</v>
      </c>
      <c r="G14325">
        <v>-2.1977797146978801</v>
      </c>
      <c r="H14325">
        <v>-0.38644384546908284</v>
      </c>
      <c r="I14325">
        <v>-0.62338499482628962</v>
      </c>
      <c r="J14325">
        <v>-0.32819164916362065</v>
      </c>
    </row>
    <row r="14326" spans="1:10" x14ac:dyDescent="0.2">
      <c r="A14326">
        <v>35300764</v>
      </c>
      <c r="B14326">
        <v>491</v>
      </c>
      <c r="C14326">
        <v>1</v>
      </c>
      <c r="D14326">
        <v>2</v>
      </c>
      <c r="E14326">
        <v>2</v>
      </c>
      <c r="F14326">
        <v>1</v>
      </c>
      <c r="G14326">
        <v>-1.4623884648727787</v>
      </c>
      <c r="H14326">
        <v>-0.57318826996610717</v>
      </c>
      <c r="I14326">
        <v>-0.5285665558503132</v>
      </c>
      <c r="J14326">
        <v>-0.9468429882018452</v>
      </c>
    </row>
    <row r="14327" spans="1:10" x14ac:dyDescent="0.2">
      <c r="A14327">
        <v>35300765</v>
      </c>
      <c r="B14327">
        <v>501</v>
      </c>
      <c r="C14327">
        <v>1</v>
      </c>
      <c r="D14327">
        <v>2</v>
      </c>
      <c r="E14327">
        <v>2</v>
      </c>
      <c r="F14327">
        <v>2</v>
      </c>
      <c r="G14327">
        <v>-1.4844790754777284</v>
      </c>
      <c r="H14327">
        <v>-0.52442840319704787</v>
      </c>
      <c r="I14327">
        <v>-0.47518461998547357</v>
      </c>
      <c r="J14327">
        <v>-0.50551340531261557</v>
      </c>
    </row>
    <row r="14328" spans="1:10" x14ac:dyDescent="0.2">
      <c r="A14328">
        <v>35300766</v>
      </c>
      <c r="B14328">
        <v>503</v>
      </c>
      <c r="C14328">
        <v>1</v>
      </c>
      <c r="D14328">
        <v>3</v>
      </c>
      <c r="E14328">
        <v>2</v>
      </c>
      <c r="F14328">
        <v>2</v>
      </c>
      <c r="G14328">
        <v>-2.3347901326618796</v>
      </c>
      <c r="H14328">
        <v>-8.8015698707589657E-2</v>
      </c>
      <c r="I14328">
        <v>-0.36887092731445487</v>
      </c>
      <c r="J14328">
        <v>-0.54562363451893092</v>
      </c>
    </row>
    <row r="14329" spans="1:10" x14ac:dyDescent="0.2">
      <c r="A14329">
        <v>35300767</v>
      </c>
      <c r="B14329">
        <v>492</v>
      </c>
      <c r="C14329">
        <v>1</v>
      </c>
      <c r="D14329">
        <v>1</v>
      </c>
      <c r="E14329">
        <v>2</v>
      </c>
      <c r="F14329">
        <v>2</v>
      </c>
      <c r="G14329">
        <v>-1.235227821515958</v>
      </c>
      <c r="H14329">
        <v>-0.92495019992461558</v>
      </c>
      <c r="I14329">
        <v>-0.38246574991167509</v>
      </c>
      <c r="J14329">
        <v>-0.55827769274498262</v>
      </c>
    </row>
    <row r="14330" spans="1:10" x14ac:dyDescent="0.2">
      <c r="A14330">
        <v>35300768</v>
      </c>
      <c r="B14330">
        <v>491</v>
      </c>
      <c r="C14330">
        <v>1</v>
      </c>
      <c r="D14330">
        <v>3</v>
      </c>
      <c r="E14330">
        <v>2</v>
      </c>
      <c r="F14330">
        <v>3</v>
      </c>
      <c r="G14330">
        <v>-1.9750256597128688</v>
      </c>
      <c r="H14330">
        <v>-0.39655881575541285</v>
      </c>
      <c r="I14330">
        <v>-0.39480276867116626</v>
      </c>
      <c r="J14330">
        <v>-0.1219544362972147</v>
      </c>
    </row>
    <row r="14331" spans="1:10" x14ac:dyDescent="0.2">
      <c r="A14331">
        <v>35300769</v>
      </c>
      <c r="B14331">
        <v>467</v>
      </c>
      <c r="C14331">
        <v>1</v>
      </c>
      <c r="D14331">
        <v>4</v>
      </c>
      <c r="E14331">
        <v>2</v>
      </c>
      <c r="F14331">
        <v>2</v>
      </c>
      <c r="G14331">
        <v>-2.1217146819773554</v>
      </c>
      <c r="H14331">
        <v>8.5400786734100176E-2</v>
      </c>
      <c r="I14331">
        <v>-0.67068057263294389</v>
      </c>
      <c r="J14331">
        <v>-0.64300830109575402</v>
      </c>
    </row>
    <row r="14332" spans="1:10" x14ac:dyDescent="0.2">
      <c r="A14332">
        <v>35300770</v>
      </c>
      <c r="B14332">
        <v>328</v>
      </c>
      <c r="C14332">
        <v>1</v>
      </c>
      <c r="D14332">
        <v>2</v>
      </c>
      <c r="E14332">
        <v>2</v>
      </c>
      <c r="F14332">
        <v>3</v>
      </c>
      <c r="G14332">
        <v>-1.4663219075992124</v>
      </c>
      <c r="H14332">
        <v>-0.54152927621342284</v>
      </c>
      <c r="I14332">
        <v>-0.61146063033345277</v>
      </c>
      <c r="J14332">
        <v>-0.33162685722184354</v>
      </c>
    </row>
    <row r="14333" spans="1:10" x14ac:dyDescent="0.2">
      <c r="A14333">
        <v>35300771</v>
      </c>
      <c r="B14333">
        <v>922</v>
      </c>
      <c r="C14333">
        <v>1</v>
      </c>
      <c r="D14333">
        <v>1</v>
      </c>
      <c r="E14333">
        <v>3</v>
      </c>
      <c r="F14333">
        <v>2</v>
      </c>
      <c r="G14333">
        <v>-0.89489030173189998</v>
      </c>
      <c r="H14333">
        <v>-1.0971942058731989</v>
      </c>
      <c r="I14333">
        <v>-5.0845588173675627E-2</v>
      </c>
      <c r="J14333">
        <v>-0.41192865901453113</v>
      </c>
    </row>
    <row r="14334" spans="1:10" x14ac:dyDescent="0.2">
      <c r="A14334">
        <v>35300772</v>
      </c>
      <c r="B14334">
        <v>716</v>
      </c>
      <c r="C14334">
        <v>2</v>
      </c>
      <c r="D14334">
        <v>1</v>
      </c>
      <c r="E14334">
        <v>2</v>
      </c>
      <c r="F14334">
        <v>2</v>
      </c>
      <c r="G14334">
        <v>-0.5996302530982256</v>
      </c>
      <c r="H14334">
        <v>-0.87832435599542702</v>
      </c>
      <c r="I14334">
        <v>-0.41381588071176822</v>
      </c>
      <c r="J14334">
        <v>-0.56328288811776139</v>
      </c>
    </row>
    <row r="14335" spans="1:10" x14ac:dyDescent="0.2">
      <c r="A14335">
        <v>35300773</v>
      </c>
      <c r="B14335">
        <v>1385</v>
      </c>
      <c r="C14335">
        <v>1</v>
      </c>
      <c r="D14335">
        <v>1</v>
      </c>
      <c r="E14335">
        <v>2</v>
      </c>
      <c r="F14335">
        <v>2</v>
      </c>
      <c r="G14335">
        <v>-0.99828286500279684</v>
      </c>
      <c r="H14335">
        <v>-0.91874237357841348</v>
      </c>
      <c r="I14335">
        <v>-0.48816130335699315</v>
      </c>
      <c r="J14335">
        <v>-0.58065143459255331</v>
      </c>
    </row>
    <row r="14336" spans="1:10" x14ac:dyDescent="0.2">
      <c r="A14336">
        <v>35300774</v>
      </c>
      <c r="B14336">
        <v>453</v>
      </c>
      <c r="C14336">
        <v>3</v>
      </c>
      <c r="D14336">
        <v>1</v>
      </c>
      <c r="E14336">
        <v>4</v>
      </c>
      <c r="F14336">
        <v>2</v>
      </c>
      <c r="G14336">
        <v>-4.1234403373910655E-2</v>
      </c>
      <c r="H14336">
        <v>-0.83899851393509461</v>
      </c>
      <c r="I14336">
        <v>0.39120364780215172</v>
      </c>
      <c r="J14336">
        <v>-0.57134665714534894</v>
      </c>
    </row>
    <row r="14337" spans="1:10" x14ac:dyDescent="0.2">
      <c r="A14337">
        <v>35300775</v>
      </c>
      <c r="B14337">
        <v>457</v>
      </c>
      <c r="C14337">
        <v>2</v>
      </c>
      <c r="D14337">
        <v>1</v>
      </c>
      <c r="E14337">
        <v>1</v>
      </c>
      <c r="F14337">
        <v>1</v>
      </c>
      <c r="G14337">
        <v>-0.67045413249163022</v>
      </c>
      <c r="H14337">
        <v>-0.84497660017871712</v>
      </c>
      <c r="I14337">
        <v>-0.7305814250495799</v>
      </c>
      <c r="J14337">
        <v>-1.0211341078032048</v>
      </c>
    </row>
    <row r="14338" spans="1:10" x14ac:dyDescent="0.2">
      <c r="A14338">
        <v>35300776</v>
      </c>
      <c r="B14338">
        <v>2065</v>
      </c>
      <c r="C14338">
        <v>2</v>
      </c>
      <c r="D14338">
        <v>1</v>
      </c>
      <c r="E14338">
        <v>4</v>
      </c>
      <c r="F14338">
        <v>3</v>
      </c>
      <c r="G14338">
        <v>-0.69780168426247602</v>
      </c>
      <c r="H14338">
        <v>-1.1534591515193311</v>
      </c>
      <c r="I14338">
        <v>0.15810475347544023</v>
      </c>
      <c r="J14338">
        <v>-0.38625176202888362</v>
      </c>
    </row>
    <row r="14339" spans="1:10" x14ac:dyDescent="0.2">
      <c r="A14339">
        <v>35300777</v>
      </c>
      <c r="B14339">
        <v>893</v>
      </c>
      <c r="C14339">
        <v>3</v>
      </c>
      <c r="D14339">
        <v>1</v>
      </c>
      <c r="E14339">
        <v>1</v>
      </c>
      <c r="F14339">
        <v>1</v>
      </c>
      <c r="G14339">
        <v>-0.30899750025452077</v>
      </c>
      <c r="H14339">
        <v>-0.9272021431615135</v>
      </c>
      <c r="I14339">
        <v>-1.092045317073959</v>
      </c>
      <c r="J14339">
        <v>-0.8678450146844463</v>
      </c>
    </row>
    <row r="14340" spans="1:10" x14ac:dyDescent="0.2">
      <c r="A14340">
        <v>35300778</v>
      </c>
      <c r="B14340">
        <v>421</v>
      </c>
      <c r="C14340">
        <v>2</v>
      </c>
      <c r="D14340">
        <v>1</v>
      </c>
      <c r="E14340">
        <v>1</v>
      </c>
      <c r="F14340">
        <v>3</v>
      </c>
      <c r="G14340">
        <v>-0.60748222492469361</v>
      </c>
      <c r="H14340">
        <v>-1.138418773267251</v>
      </c>
      <c r="I14340">
        <v>-1.1321479827913112</v>
      </c>
      <c r="J14340">
        <v>-0.38356155974487943</v>
      </c>
    </row>
    <row r="14341" spans="1:10" x14ac:dyDescent="0.2">
      <c r="A14341">
        <v>35300779</v>
      </c>
      <c r="B14341">
        <v>1162</v>
      </c>
      <c r="C14341">
        <v>2</v>
      </c>
      <c r="D14341">
        <v>1</v>
      </c>
      <c r="E14341">
        <v>1</v>
      </c>
      <c r="F14341">
        <v>3</v>
      </c>
      <c r="G14341">
        <v>-0.58430175166215947</v>
      </c>
      <c r="H14341">
        <v>-1.0606667194747748</v>
      </c>
      <c r="I14341">
        <v>-0.90820839375233853</v>
      </c>
      <c r="J14341">
        <v>-0.36080374788666292</v>
      </c>
    </row>
    <row r="14342" spans="1:10" x14ac:dyDescent="0.2">
      <c r="A14342">
        <v>35300780</v>
      </c>
      <c r="B14342">
        <v>750</v>
      </c>
      <c r="C14342">
        <v>3</v>
      </c>
      <c r="D14342">
        <v>1</v>
      </c>
      <c r="E14342">
        <v>2</v>
      </c>
      <c r="F14342">
        <v>3</v>
      </c>
      <c r="G14342">
        <v>-0.39206174266933991</v>
      </c>
      <c r="H14342">
        <v>-0.91025418355301935</v>
      </c>
      <c r="I14342">
        <v>-0.53355453792702945</v>
      </c>
      <c r="J14342">
        <v>-0.36361866833476275</v>
      </c>
    </row>
    <row r="14343" spans="1:10" x14ac:dyDescent="0.2">
      <c r="A14343">
        <v>35300781</v>
      </c>
      <c r="B14343">
        <v>453</v>
      </c>
      <c r="C14343">
        <v>4</v>
      </c>
      <c r="D14343">
        <v>3</v>
      </c>
      <c r="E14343">
        <v>5</v>
      </c>
      <c r="F14343">
        <v>1</v>
      </c>
      <c r="G14343">
        <v>0.21411935273551069</v>
      </c>
      <c r="H14343">
        <v>-0.25957803178977756</v>
      </c>
      <c r="I14343">
        <v>4.290642098882655</v>
      </c>
      <c r="J14343">
        <v>-1.4670525477267602</v>
      </c>
    </row>
    <row r="14344" spans="1:10" x14ac:dyDescent="0.2">
      <c r="A14344">
        <v>35300782</v>
      </c>
      <c r="B14344">
        <v>837</v>
      </c>
      <c r="C14344">
        <v>4</v>
      </c>
      <c r="D14344">
        <v>2</v>
      </c>
      <c r="E14344">
        <v>5</v>
      </c>
      <c r="F14344">
        <v>1</v>
      </c>
      <c r="G14344">
        <v>0.59704755801677623</v>
      </c>
      <c r="H14344">
        <v>-0.55055909903187783</v>
      </c>
      <c r="I14344">
        <v>4.5380852209249047</v>
      </c>
      <c r="J14344">
        <v>-0.81866399635839548</v>
      </c>
    </row>
    <row r="14345" spans="1:10" x14ac:dyDescent="0.2">
      <c r="A14345">
        <v>35300783</v>
      </c>
      <c r="B14345">
        <v>716</v>
      </c>
      <c r="C14345">
        <v>5</v>
      </c>
      <c r="D14345">
        <v>1</v>
      </c>
      <c r="E14345">
        <v>5</v>
      </c>
      <c r="F14345">
        <v>2</v>
      </c>
      <c r="G14345">
        <v>0.9236777339748532</v>
      </c>
      <c r="H14345">
        <v>-0.97503091045139145</v>
      </c>
      <c r="I14345">
        <v>2.5354579442223448</v>
      </c>
      <c r="J14345">
        <v>-0.50509404431987859</v>
      </c>
    </row>
    <row r="14346" spans="1:10" x14ac:dyDescent="0.2">
      <c r="A14346">
        <v>35300784</v>
      </c>
      <c r="B14346">
        <v>549</v>
      </c>
      <c r="C14346">
        <v>4</v>
      </c>
      <c r="D14346">
        <v>2</v>
      </c>
      <c r="E14346">
        <v>2</v>
      </c>
      <c r="F14346">
        <v>2</v>
      </c>
      <c r="G14346">
        <v>8.3642961510219355E-2</v>
      </c>
      <c r="H14346">
        <v>-0.72109178327955692</v>
      </c>
      <c r="I14346">
        <v>-0.48309913544946337</v>
      </c>
      <c r="J14346">
        <v>-0.47049483244607376</v>
      </c>
    </row>
    <row r="14347" spans="1:10" x14ac:dyDescent="0.2">
      <c r="A14347">
        <v>35300785</v>
      </c>
      <c r="B14347">
        <v>337</v>
      </c>
      <c r="C14347">
        <v>4</v>
      </c>
      <c r="D14347">
        <v>4</v>
      </c>
      <c r="E14347">
        <v>1</v>
      </c>
      <c r="F14347">
        <v>1</v>
      </c>
      <c r="G14347">
        <v>0.55485919292533092</v>
      </c>
      <c r="H14347">
        <v>-1.1500634178952876E-2</v>
      </c>
      <c r="I14347">
        <v>-1.1521055559838231</v>
      </c>
      <c r="J14347">
        <v>-0.78373908882281573</v>
      </c>
    </row>
    <row r="14348" spans="1:10" x14ac:dyDescent="0.2">
      <c r="A14348">
        <v>35300786</v>
      </c>
      <c r="B14348">
        <v>480</v>
      </c>
      <c r="C14348">
        <v>4</v>
      </c>
      <c r="D14348">
        <v>1</v>
      </c>
      <c r="E14348">
        <v>3</v>
      </c>
      <c r="F14348">
        <v>2</v>
      </c>
      <c r="G14348">
        <v>5.2469948296437099E-2</v>
      </c>
      <c r="H14348">
        <v>-0.97242662162493465</v>
      </c>
      <c r="I14348">
        <v>9.4188882734063256E-3</v>
      </c>
      <c r="J14348">
        <v>-0.53520378799041501</v>
      </c>
    </row>
    <row r="14349" spans="1:10" x14ac:dyDescent="0.2">
      <c r="A14349">
        <v>35300787</v>
      </c>
      <c r="B14349">
        <v>444</v>
      </c>
      <c r="C14349">
        <v>3</v>
      </c>
      <c r="D14349">
        <v>1</v>
      </c>
      <c r="E14349">
        <v>3</v>
      </c>
      <c r="F14349">
        <v>2</v>
      </c>
      <c r="G14349">
        <v>-6.4998003412852544E-3</v>
      </c>
      <c r="H14349">
        <v>-1.2215329049258687</v>
      </c>
      <c r="I14349">
        <v>-5.9585010031891206E-3</v>
      </c>
      <c r="J14349">
        <v>-0.47245668706383842</v>
      </c>
    </row>
    <row r="14350" spans="1:10" x14ac:dyDescent="0.2">
      <c r="A14350">
        <v>35300788</v>
      </c>
      <c r="B14350">
        <v>1431</v>
      </c>
      <c r="C14350">
        <v>3</v>
      </c>
      <c r="D14350">
        <v>2</v>
      </c>
      <c r="E14350">
        <v>1</v>
      </c>
      <c r="F14350">
        <v>3</v>
      </c>
      <c r="G14350">
        <v>-0.28747169232417197</v>
      </c>
      <c r="H14350">
        <v>-0.66842743393187309</v>
      </c>
      <c r="I14350">
        <v>-1.0182291804496055</v>
      </c>
      <c r="J14350">
        <v>-0.20053036520822998</v>
      </c>
    </row>
    <row r="14351" spans="1:10" x14ac:dyDescent="0.2">
      <c r="A14351">
        <v>35300789</v>
      </c>
      <c r="B14351">
        <v>652</v>
      </c>
      <c r="C14351">
        <v>5</v>
      </c>
      <c r="D14351">
        <v>4</v>
      </c>
      <c r="E14351">
        <v>1</v>
      </c>
      <c r="F14351">
        <v>4</v>
      </c>
      <c r="G14351">
        <v>0.74642579138775278</v>
      </c>
      <c r="H14351">
        <v>0.20664943696907537</v>
      </c>
      <c r="I14351">
        <v>-1.0569310692516207</v>
      </c>
      <c r="J14351">
        <v>4.5074642120666308E-2</v>
      </c>
    </row>
    <row r="14352" spans="1:10" x14ac:dyDescent="0.2">
      <c r="A14352">
        <v>35300790</v>
      </c>
      <c r="B14352">
        <v>574</v>
      </c>
      <c r="C14352">
        <v>3</v>
      </c>
      <c r="D14352">
        <v>3</v>
      </c>
      <c r="E14352">
        <v>1</v>
      </c>
      <c r="F14352">
        <v>3</v>
      </c>
      <c r="G14352">
        <v>-0.34616873353299255</v>
      </c>
      <c r="H14352">
        <v>-0.42547902454677522</v>
      </c>
      <c r="I14352">
        <v>-1.0759712381535373</v>
      </c>
      <c r="J14352">
        <v>-0.37093131878961377</v>
      </c>
    </row>
    <row r="14353" spans="1:10" x14ac:dyDescent="0.2">
      <c r="A14353">
        <v>35300791</v>
      </c>
      <c r="B14353">
        <v>397</v>
      </c>
      <c r="C14353">
        <v>4</v>
      </c>
      <c r="D14353">
        <v>2</v>
      </c>
      <c r="E14353">
        <v>2</v>
      </c>
      <c r="F14353">
        <v>2</v>
      </c>
      <c r="G14353">
        <v>0.57222486466969813</v>
      </c>
      <c r="H14353">
        <v>-0.45909896379068876</v>
      </c>
      <c r="I14353">
        <v>-0.32510108626845191</v>
      </c>
      <c r="J14353">
        <v>-0.51894755229924461</v>
      </c>
    </row>
    <row r="14354" spans="1:10" x14ac:dyDescent="0.2">
      <c r="A14354">
        <v>35300792</v>
      </c>
      <c r="B14354">
        <v>1003</v>
      </c>
      <c r="C14354">
        <v>2</v>
      </c>
      <c r="D14354">
        <v>1</v>
      </c>
      <c r="E14354">
        <v>2</v>
      </c>
      <c r="F14354">
        <v>3</v>
      </c>
      <c r="G14354">
        <v>-0.64749966908583922</v>
      </c>
      <c r="H14354">
        <v>-1.0528048625966369</v>
      </c>
      <c r="I14354">
        <v>-0.70298487419303446</v>
      </c>
      <c r="J14354">
        <v>-0.30714843588182911</v>
      </c>
    </row>
    <row r="14355" spans="1:10" x14ac:dyDescent="0.2">
      <c r="A14355">
        <v>35300793</v>
      </c>
      <c r="B14355">
        <v>335</v>
      </c>
      <c r="C14355">
        <v>2</v>
      </c>
      <c r="D14355">
        <v>1</v>
      </c>
      <c r="E14355">
        <v>2</v>
      </c>
      <c r="F14355">
        <v>2</v>
      </c>
      <c r="G14355">
        <v>-0.42457362292813094</v>
      </c>
      <c r="H14355">
        <v>-0.91406219372091202</v>
      </c>
      <c r="I14355">
        <v>-0.59795689746077119</v>
      </c>
      <c r="J14355">
        <v>-0.67791411905875198</v>
      </c>
    </row>
    <row r="14356" spans="1:10" x14ac:dyDescent="0.2">
      <c r="A14356">
        <v>35300794</v>
      </c>
      <c r="B14356">
        <v>470</v>
      </c>
      <c r="C14356">
        <v>2</v>
      </c>
      <c r="D14356">
        <v>1</v>
      </c>
      <c r="E14356">
        <v>2</v>
      </c>
      <c r="F14356">
        <v>2</v>
      </c>
      <c r="G14356">
        <v>-0.55585828226564249</v>
      </c>
      <c r="H14356">
        <v>-0.93282445916593026</v>
      </c>
      <c r="I14356">
        <v>-0.32291282562178458</v>
      </c>
      <c r="J14356">
        <v>-0.5557389585964847</v>
      </c>
    </row>
    <row r="14357" spans="1:10" x14ac:dyDescent="0.2">
      <c r="A14357">
        <v>35300795</v>
      </c>
      <c r="B14357">
        <v>542</v>
      </c>
      <c r="C14357">
        <v>3</v>
      </c>
      <c r="D14357">
        <v>1</v>
      </c>
      <c r="E14357">
        <v>3</v>
      </c>
      <c r="F14357">
        <v>1</v>
      </c>
      <c r="G14357">
        <v>-0.38190620722995794</v>
      </c>
      <c r="H14357">
        <v>-0.779453712333528</v>
      </c>
      <c r="I14357">
        <v>-0.22369040682041869</v>
      </c>
      <c r="J14357">
        <v>-0.85302005621928789</v>
      </c>
    </row>
    <row r="14358" spans="1:10" x14ac:dyDescent="0.2">
      <c r="A14358">
        <v>35300796</v>
      </c>
      <c r="B14358">
        <v>562</v>
      </c>
      <c r="C14358">
        <v>2</v>
      </c>
      <c r="D14358">
        <v>1</v>
      </c>
      <c r="E14358">
        <v>2</v>
      </c>
      <c r="F14358">
        <v>2</v>
      </c>
      <c r="G14358">
        <v>-0.56522893495705784</v>
      </c>
      <c r="H14358">
        <v>-1.0278090523090029</v>
      </c>
      <c r="I14358">
        <v>-0.34148241287608161</v>
      </c>
      <c r="J14358">
        <v>-0.58848407360486843</v>
      </c>
    </row>
    <row r="14359" spans="1:10" x14ac:dyDescent="0.2">
      <c r="A14359">
        <v>35300797</v>
      </c>
      <c r="B14359">
        <v>441</v>
      </c>
      <c r="C14359">
        <v>1</v>
      </c>
      <c r="D14359">
        <v>2</v>
      </c>
      <c r="E14359">
        <v>3</v>
      </c>
      <c r="F14359">
        <v>1</v>
      </c>
      <c r="G14359">
        <v>-1.0068432959955407</v>
      </c>
      <c r="H14359">
        <v>-0.75653031283710537</v>
      </c>
      <c r="I14359">
        <v>-0.2714143093215316</v>
      </c>
      <c r="J14359">
        <v>-1.1393503592665826</v>
      </c>
    </row>
    <row r="14360" spans="1:10" x14ac:dyDescent="0.2">
      <c r="A14360">
        <v>35300798</v>
      </c>
      <c r="B14360">
        <v>587</v>
      </c>
      <c r="C14360">
        <v>2</v>
      </c>
      <c r="D14360">
        <v>2</v>
      </c>
      <c r="E14360">
        <v>2</v>
      </c>
      <c r="F14360">
        <v>1</v>
      </c>
      <c r="G14360">
        <v>-0.72857471266993046</v>
      </c>
      <c r="H14360">
        <v>-0.72783646068670205</v>
      </c>
      <c r="I14360">
        <v>-0.61186360993988775</v>
      </c>
      <c r="J14360">
        <v>-0.71284310857320077</v>
      </c>
    </row>
    <row r="14361" spans="1:10" x14ac:dyDescent="0.2">
      <c r="A14361">
        <v>35300799</v>
      </c>
      <c r="B14361">
        <v>376</v>
      </c>
      <c r="C14361">
        <v>2</v>
      </c>
      <c r="D14361">
        <v>1</v>
      </c>
      <c r="E14361">
        <v>4</v>
      </c>
      <c r="F14361">
        <v>2</v>
      </c>
      <c r="G14361">
        <v>-0.5614827872172623</v>
      </c>
      <c r="H14361">
        <v>-1.1650198132278331</v>
      </c>
      <c r="I14361">
        <v>4.6844027397970806E-2</v>
      </c>
      <c r="J14361">
        <v>-0.55230473897744603</v>
      </c>
    </row>
    <row r="14362" spans="1:10" x14ac:dyDescent="0.2">
      <c r="A14362">
        <v>35300800</v>
      </c>
      <c r="B14362">
        <v>439</v>
      </c>
      <c r="C14362">
        <v>3</v>
      </c>
      <c r="D14362">
        <v>1</v>
      </c>
      <c r="E14362">
        <v>2</v>
      </c>
      <c r="F14362">
        <v>2</v>
      </c>
      <c r="G14362">
        <v>-0.2354834979921373</v>
      </c>
      <c r="H14362">
        <v>-0.86515283165058787</v>
      </c>
      <c r="I14362">
        <v>-0.32535840632663421</v>
      </c>
      <c r="J14362">
        <v>-0.46628004972827675</v>
      </c>
    </row>
    <row r="14363" spans="1:10" x14ac:dyDescent="0.2">
      <c r="A14363">
        <v>35300801</v>
      </c>
      <c r="B14363">
        <v>450</v>
      </c>
      <c r="C14363">
        <v>1</v>
      </c>
      <c r="D14363">
        <v>1</v>
      </c>
      <c r="E14363">
        <v>2</v>
      </c>
      <c r="F14363">
        <v>2</v>
      </c>
      <c r="G14363">
        <v>-0.85739354772424392</v>
      </c>
      <c r="H14363">
        <v>-0.83319436091873667</v>
      </c>
      <c r="I14363">
        <v>-0.66592020984527356</v>
      </c>
      <c r="J14363">
        <v>-0.45998820035821752</v>
      </c>
    </row>
    <row r="14364" spans="1:10" x14ac:dyDescent="0.2">
      <c r="A14364">
        <v>35300802</v>
      </c>
      <c r="B14364">
        <v>452</v>
      </c>
      <c r="C14364">
        <v>2</v>
      </c>
      <c r="D14364">
        <v>1</v>
      </c>
      <c r="E14364">
        <v>2</v>
      </c>
      <c r="F14364">
        <v>2</v>
      </c>
      <c r="G14364">
        <v>-0.57391490294290703</v>
      </c>
      <c r="H14364">
        <v>-0.94237490517557954</v>
      </c>
      <c r="I14364">
        <v>-0.36954580103468015</v>
      </c>
      <c r="J14364">
        <v>-0.4435117262174646</v>
      </c>
    </row>
    <row r="14365" spans="1:10" x14ac:dyDescent="0.2">
      <c r="A14365">
        <v>35300803</v>
      </c>
      <c r="B14365">
        <v>418</v>
      </c>
      <c r="C14365">
        <v>3</v>
      </c>
      <c r="D14365">
        <v>1</v>
      </c>
      <c r="E14365">
        <v>4</v>
      </c>
      <c r="F14365">
        <v>2</v>
      </c>
      <c r="G14365">
        <v>-0.21637874772947666</v>
      </c>
      <c r="H14365">
        <v>-1.3810780547204682</v>
      </c>
      <c r="I14365">
        <v>0.25340322535099635</v>
      </c>
      <c r="J14365">
        <v>-0.50904745902205339</v>
      </c>
    </row>
    <row r="14366" spans="1:10" x14ac:dyDescent="0.2">
      <c r="A14366">
        <v>35300804</v>
      </c>
      <c r="B14366">
        <v>705</v>
      </c>
      <c r="C14366">
        <v>1</v>
      </c>
      <c r="D14366">
        <v>1</v>
      </c>
      <c r="E14366">
        <v>2</v>
      </c>
      <c r="F14366">
        <v>2</v>
      </c>
      <c r="G14366">
        <v>-1.0133537451661325</v>
      </c>
      <c r="H14366">
        <v>-0.93733762262611897</v>
      </c>
      <c r="I14366">
        <v>-0.48618042606032469</v>
      </c>
      <c r="J14366">
        <v>-0.55001783296251161</v>
      </c>
    </row>
    <row r="14367" spans="1:10" x14ac:dyDescent="0.2">
      <c r="A14367">
        <v>35300805</v>
      </c>
      <c r="B14367">
        <v>785</v>
      </c>
      <c r="C14367">
        <v>1</v>
      </c>
      <c r="D14367">
        <v>1</v>
      </c>
      <c r="E14367">
        <v>2</v>
      </c>
      <c r="F14367">
        <v>3</v>
      </c>
      <c r="G14367">
        <v>-1.585477608387976</v>
      </c>
      <c r="H14367">
        <v>-0.83758251069433065</v>
      </c>
      <c r="I14367">
        <v>-0.66696331594567981</v>
      </c>
      <c r="J14367">
        <v>-0.37000662015182523</v>
      </c>
    </row>
    <row r="14368" spans="1:10" x14ac:dyDescent="0.2">
      <c r="A14368">
        <v>35300806</v>
      </c>
      <c r="B14368">
        <v>815</v>
      </c>
      <c r="C14368">
        <v>2</v>
      </c>
      <c r="D14368">
        <v>1</v>
      </c>
      <c r="E14368">
        <v>2</v>
      </c>
      <c r="F14368">
        <v>2</v>
      </c>
      <c r="G14368">
        <v>-0.59846509145549942</v>
      </c>
      <c r="H14368">
        <v>-0.84581252506282834</v>
      </c>
      <c r="I14368">
        <v>-0.44605307532116506</v>
      </c>
      <c r="J14368">
        <v>-0.44299576552399123</v>
      </c>
    </row>
    <row r="14369" spans="1:10" x14ac:dyDescent="0.2">
      <c r="A14369">
        <v>35300807</v>
      </c>
      <c r="B14369">
        <v>482</v>
      </c>
      <c r="C14369">
        <v>1</v>
      </c>
      <c r="D14369">
        <v>1</v>
      </c>
      <c r="E14369">
        <v>1</v>
      </c>
      <c r="F14369">
        <v>3</v>
      </c>
      <c r="G14369">
        <v>-1.2178895713026718</v>
      </c>
      <c r="H14369">
        <v>-0.76961407705442142</v>
      </c>
      <c r="I14369">
        <v>-0.7947339522440986</v>
      </c>
      <c r="J14369">
        <v>-0.34019245241465468</v>
      </c>
    </row>
    <row r="14370" spans="1:10" x14ac:dyDescent="0.2">
      <c r="A14370">
        <v>35300808</v>
      </c>
      <c r="B14370">
        <v>659</v>
      </c>
      <c r="C14370">
        <v>3</v>
      </c>
      <c r="D14370">
        <v>1</v>
      </c>
      <c r="E14370">
        <v>5</v>
      </c>
      <c r="F14370">
        <v>2</v>
      </c>
      <c r="G14370">
        <v>-0.18212116128637648</v>
      </c>
      <c r="H14370">
        <v>-1.2673567229509128</v>
      </c>
      <c r="I14370">
        <v>1.0457321122175121</v>
      </c>
      <c r="J14370">
        <v>-0.56989477076334716</v>
      </c>
    </row>
    <row r="14371" spans="1:10" x14ac:dyDescent="0.2">
      <c r="A14371">
        <v>35300809</v>
      </c>
      <c r="B14371">
        <v>506</v>
      </c>
      <c r="C14371">
        <v>3</v>
      </c>
      <c r="D14371">
        <v>1</v>
      </c>
      <c r="E14371">
        <v>4</v>
      </c>
      <c r="F14371">
        <v>1</v>
      </c>
      <c r="G14371">
        <v>-0.35893697119776252</v>
      </c>
      <c r="H14371">
        <v>-1.1087337649762898</v>
      </c>
      <c r="I14371">
        <v>9.9739967042066946E-2</v>
      </c>
      <c r="J14371">
        <v>-0.73713082599175006</v>
      </c>
    </row>
    <row r="14372" spans="1:10" x14ac:dyDescent="0.2">
      <c r="A14372">
        <v>35300810</v>
      </c>
      <c r="B14372">
        <v>547</v>
      </c>
      <c r="C14372">
        <v>2</v>
      </c>
      <c r="D14372">
        <v>1</v>
      </c>
      <c r="E14372">
        <v>3</v>
      </c>
      <c r="F14372">
        <v>1</v>
      </c>
      <c r="G14372">
        <v>-0.63045985322578235</v>
      </c>
      <c r="H14372">
        <v>-0.85240266196288195</v>
      </c>
      <c r="I14372">
        <v>-7.74327207793718E-4</v>
      </c>
      <c r="J14372">
        <v>-1.1880331313612575</v>
      </c>
    </row>
    <row r="14373" spans="1:10" x14ac:dyDescent="0.2">
      <c r="A14373">
        <v>35300811</v>
      </c>
      <c r="B14373">
        <v>485</v>
      </c>
      <c r="C14373">
        <v>3</v>
      </c>
      <c r="D14373">
        <v>1</v>
      </c>
      <c r="E14373">
        <v>3</v>
      </c>
      <c r="F14373">
        <v>2</v>
      </c>
      <c r="G14373">
        <v>-0.3796228744378764</v>
      </c>
      <c r="H14373">
        <v>-1.0690985708438041</v>
      </c>
      <c r="I14373">
        <v>-0.11546865365066125</v>
      </c>
      <c r="J14373">
        <v>-0.51908551015152338</v>
      </c>
    </row>
    <row r="14374" spans="1:10" x14ac:dyDescent="0.2">
      <c r="A14374">
        <v>35300812</v>
      </c>
      <c r="B14374">
        <v>551</v>
      </c>
      <c r="C14374">
        <v>2</v>
      </c>
      <c r="D14374">
        <v>1</v>
      </c>
      <c r="E14374">
        <v>3</v>
      </c>
      <c r="F14374">
        <v>2</v>
      </c>
      <c r="G14374">
        <v>-0.58027210823536868</v>
      </c>
      <c r="H14374">
        <v>-1.312226412000753</v>
      </c>
      <c r="I14374">
        <v>-0.1027766612971133</v>
      </c>
      <c r="J14374">
        <v>-0.59880765544360137</v>
      </c>
    </row>
    <row r="14375" spans="1:10" x14ac:dyDescent="0.2">
      <c r="A14375">
        <v>35300813</v>
      </c>
      <c r="B14375">
        <v>571</v>
      </c>
      <c r="C14375">
        <v>1</v>
      </c>
      <c r="D14375">
        <v>5</v>
      </c>
      <c r="E14375">
        <v>5</v>
      </c>
      <c r="F14375">
        <v>1</v>
      </c>
      <c r="G14375">
        <v>-1.3314582617250728</v>
      </c>
      <c r="H14375">
        <v>1.0434690852914132</v>
      </c>
      <c r="I14375">
        <v>1.6027104125970841</v>
      </c>
      <c r="J14375">
        <v>-0.81932216284587067</v>
      </c>
    </row>
    <row r="14376" spans="1:10" x14ac:dyDescent="0.2">
      <c r="A14376">
        <v>35300814</v>
      </c>
      <c r="B14376">
        <v>506</v>
      </c>
      <c r="C14376">
        <v>1</v>
      </c>
      <c r="D14376">
        <v>3</v>
      </c>
      <c r="E14376">
        <v>4</v>
      </c>
      <c r="F14376">
        <v>2</v>
      </c>
      <c r="G14376">
        <v>-0.81916488573587898</v>
      </c>
      <c r="H14376">
        <v>-0.21174822825405254</v>
      </c>
      <c r="I14376">
        <v>0.35675032042715132</v>
      </c>
      <c r="J14376">
        <v>-0.62093541648353257</v>
      </c>
    </row>
    <row r="14377" spans="1:10" x14ac:dyDescent="0.2">
      <c r="A14377">
        <v>35300815</v>
      </c>
      <c r="B14377">
        <v>450</v>
      </c>
      <c r="C14377">
        <v>2</v>
      </c>
      <c r="D14377">
        <v>1</v>
      </c>
      <c r="E14377">
        <v>2</v>
      </c>
      <c r="F14377">
        <v>3</v>
      </c>
      <c r="G14377">
        <v>-0.62947346944198801</v>
      </c>
      <c r="H14377">
        <v>-0.83809125819402253</v>
      </c>
      <c r="I14377">
        <v>-0.67413352652313963</v>
      </c>
      <c r="J14377">
        <v>-0.21062556568094037</v>
      </c>
    </row>
    <row r="14378" spans="1:10" x14ac:dyDescent="0.2">
      <c r="A14378">
        <v>35300816</v>
      </c>
      <c r="B14378">
        <v>759</v>
      </c>
      <c r="C14378">
        <v>1</v>
      </c>
      <c r="D14378">
        <v>1</v>
      </c>
      <c r="E14378">
        <v>2</v>
      </c>
      <c r="F14378">
        <v>2</v>
      </c>
      <c r="G14378">
        <v>-1.0357986819717273</v>
      </c>
      <c r="H14378">
        <v>-0.9173191255628218</v>
      </c>
      <c r="I14378">
        <v>-0.52801968793385368</v>
      </c>
      <c r="J14378">
        <v>-0.48543264663411601</v>
      </c>
    </row>
    <row r="14379" spans="1:10" x14ac:dyDescent="0.2">
      <c r="A14379">
        <v>35300817</v>
      </c>
      <c r="B14379">
        <v>649</v>
      </c>
      <c r="C14379">
        <v>3</v>
      </c>
      <c r="D14379">
        <v>1</v>
      </c>
      <c r="E14379">
        <v>3</v>
      </c>
      <c r="F14379">
        <v>1</v>
      </c>
      <c r="G14379">
        <v>-0.26529323300428603</v>
      </c>
      <c r="H14379">
        <v>-1.0734438494108152</v>
      </c>
      <c r="I14379">
        <v>-0.15778750168302397</v>
      </c>
      <c r="J14379">
        <v>-0.74812597405481074</v>
      </c>
    </row>
    <row r="14380" spans="1:10" x14ac:dyDescent="0.2">
      <c r="A14380">
        <v>35300818</v>
      </c>
      <c r="B14380">
        <v>381</v>
      </c>
      <c r="C14380">
        <v>4</v>
      </c>
      <c r="D14380">
        <v>2</v>
      </c>
      <c r="E14380">
        <v>3</v>
      </c>
      <c r="F14380">
        <v>1</v>
      </c>
      <c r="G14380">
        <v>3.8804994716655272E-2</v>
      </c>
      <c r="H14380">
        <v>-0.66636911249629927</v>
      </c>
      <c r="I14380">
        <v>-0.12004284394292618</v>
      </c>
      <c r="J14380">
        <v>-1.0426245415358035</v>
      </c>
    </row>
    <row r="14381" spans="1:10" x14ac:dyDescent="0.2">
      <c r="A14381">
        <v>35300819</v>
      </c>
      <c r="B14381">
        <v>560</v>
      </c>
      <c r="C14381">
        <v>2</v>
      </c>
      <c r="D14381">
        <v>1</v>
      </c>
      <c r="E14381">
        <v>3</v>
      </c>
      <c r="F14381">
        <v>2</v>
      </c>
      <c r="G14381">
        <v>-0.43540340865671895</v>
      </c>
      <c r="H14381">
        <v>-1.1687925622358484</v>
      </c>
      <c r="I14381">
        <v>-5.4588426995433564E-2</v>
      </c>
      <c r="J14381">
        <v>-0.47640230461754807</v>
      </c>
    </row>
    <row r="14382" spans="1:10" x14ac:dyDescent="0.2">
      <c r="A14382">
        <v>35300821</v>
      </c>
      <c r="B14382">
        <v>1261</v>
      </c>
      <c r="C14382">
        <v>1</v>
      </c>
      <c r="D14382">
        <v>2</v>
      </c>
      <c r="E14382">
        <v>1</v>
      </c>
      <c r="F14382">
        <v>5</v>
      </c>
      <c r="G14382">
        <v>-0.89160061202054885</v>
      </c>
      <c r="H14382">
        <v>-0.52562561803582242</v>
      </c>
      <c r="I14382">
        <v>-0.92038711503601167</v>
      </c>
      <c r="J14382">
        <v>0.92717584343709403</v>
      </c>
    </row>
    <row r="14383" spans="1:10" x14ac:dyDescent="0.2">
      <c r="A14383">
        <v>35300822</v>
      </c>
      <c r="B14383">
        <v>1407</v>
      </c>
      <c r="C14383">
        <v>1</v>
      </c>
      <c r="D14383">
        <v>2</v>
      </c>
      <c r="E14383">
        <v>1</v>
      </c>
      <c r="F14383">
        <v>5</v>
      </c>
      <c r="G14383">
        <v>-1.0234566990298608</v>
      </c>
      <c r="H14383">
        <v>-0.50250162616299299</v>
      </c>
      <c r="I14383">
        <v>-1.2345842488860161</v>
      </c>
      <c r="J14383">
        <v>0.97361794042900662</v>
      </c>
    </row>
    <row r="14384" spans="1:10" x14ac:dyDescent="0.2">
      <c r="A14384">
        <v>35300823</v>
      </c>
      <c r="B14384">
        <v>661</v>
      </c>
      <c r="C14384">
        <v>1</v>
      </c>
      <c r="D14384">
        <v>3</v>
      </c>
      <c r="E14384">
        <v>1</v>
      </c>
      <c r="F14384">
        <v>5</v>
      </c>
      <c r="G14384">
        <v>-1.1417416930305397</v>
      </c>
      <c r="H14384">
        <v>-0.42870491499689323</v>
      </c>
      <c r="I14384">
        <v>-1.0792039445897561</v>
      </c>
      <c r="J14384">
        <v>1.3963119162898678</v>
      </c>
    </row>
    <row r="14385" spans="1:10" x14ac:dyDescent="0.2">
      <c r="A14385">
        <v>35300824</v>
      </c>
      <c r="B14385">
        <v>775</v>
      </c>
      <c r="C14385">
        <v>1</v>
      </c>
      <c r="D14385">
        <v>1</v>
      </c>
      <c r="E14385">
        <v>1</v>
      </c>
      <c r="F14385">
        <v>4</v>
      </c>
      <c r="G14385">
        <v>-1.3901344089573304</v>
      </c>
      <c r="H14385">
        <v>-0.94087783805461545</v>
      </c>
      <c r="I14385">
        <v>-0.77116412665171241</v>
      </c>
      <c r="J14385">
        <v>0.1317364998911956</v>
      </c>
    </row>
    <row r="14386" spans="1:10" x14ac:dyDescent="0.2">
      <c r="A14386">
        <v>35300825</v>
      </c>
      <c r="B14386">
        <v>292</v>
      </c>
      <c r="C14386">
        <v>1</v>
      </c>
      <c r="D14386">
        <v>1</v>
      </c>
      <c r="E14386">
        <v>1</v>
      </c>
      <c r="F14386">
        <v>4</v>
      </c>
      <c r="G14386">
        <v>-1.2368682387023662</v>
      </c>
      <c r="H14386">
        <v>-0.79717336049589793</v>
      </c>
      <c r="I14386">
        <v>-0.960174767697339</v>
      </c>
      <c r="J14386">
        <v>0.30503856936454332</v>
      </c>
    </row>
    <row r="14387" spans="1:10" x14ac:dyDescent="0.2">
      <c r="A14387">
        <v>35300826</v>
      </c>
      <c r="B14387">
        <v>890</v>
      </c>
      <c r="C14387">
        <v>2</v>
      </c>
      <c r="D14387">
        <v>2</v>
      </c>
      <c r="E14387">
        <v>1</v>
      </c>
      <c r="F14387">
        <v>5</v>
      </c>
      <c r="G14387">
        <v>-0.70393821107127574</v>
      </c>
      <c r="H14387">
        <v>-0.47953185999709835</v>
      </c>
      <c r="I14387">
        <v>-0.99244750981468854</v>
      </c>
      <c r="J14387">
        <v>0.74895003832324802</v>
      </c>
    </row>
    <row r="14388" spans="1:10" x14ac:dyDescent="0.2">
      <c r="A14388">
        <v>35300827</v>
      </c>
      <c r="B14388">
        <v>390</v>
      </c>
      <c r="C14388">
        <v>1</v>
      </c>
      <c r="D14388">
        <v>2</v>
      </c>
      <c r="E14388">
        <v>1</v>
      </c>
      <c r="F14388">
        <v>5</v>
      </c>
      <c r="G14388">
        <v>-1.3550569371871584</v>
      </c>
      <c r="H14388">
        <v>-0.4650178086938852</v>
      </c>
      <c r="I14388">
        <v>-0.85709068435611735</v>
      </c>
      <c r="J14388">
        <v>1.0791295213785492</v>
      </c>
    </row>
    <row r="14389" spans="1:10" x14ac:dyDescent="0.2">
      <c r="A14389">
        <v>35300828</v>
      </c>
      <c r="B14389">
        <v>505</v>
      </c>
      <c r="C14389">
        <v>1</v>
      </c>
      <c r="D14389">
        <v>3</v>
      </c>
      <c r="E14389">
        <v>1</v>
      </c>
      <c r="F14389">
        <v>4</v>
      </c>
      <c r="G14389">
        <v>-1.7292710297572174</v>
      </c>
      <c r="H14389">
        <v>-0.22405269410123804</v>
      </c>
      <c r="I14389">
        <v>-1.1599429855920114</v>
      </c>
      <c r="J14389">
        <v>0.67754126999160691</v>
      </c>
    </row>
    <row r="14390" spans="1:10" x14ac:dyDescent="0.2">
      <c r="A14390">
        <v>35300830</v>
      </c>
      <c r="B14390">
        <v>1028</v>
      </c>
      <c r="C14390">
        <v>4</v>
      </c>
      <c r="D14390">
        <v>1</v>
      </c>
      <c r="E14390">
        <v>4</v>
      </c>
      <c r="F14390">
        <v>4</v>
      </c>
      <c r="G14390">
        <v>0.18980104481308835</v>
      </c>
      <c r="H14390">
        <v>-1.196165096990081</v>
      </c>
      <c r="I14390">
        <v>0.26245110439631031</v>
      </c>
      <c r="J14390">
        <v>0.20720071874078216</v>
      </c>
    </row>
    <row r="14391" spans="1:10" x14ac:dyDescent="0.2">
      <c r="A14391">
        <v>35300831</v>
      </c>
      <c r="B14391">
        <v>1033</v>
      </c>
      <c r="C14391">
        <v>2</v>
      </c>
      <c r="D14391">
        <v>1</v>
      </c>
      <c r="E14391">
        <v>1</v>
      </c>
      <c r="F14391">
        <v>4</v>
      </c>
      <c r="G14391">
        <v>-0.64322840653454483</v>
      </c>
      <c r="H14391">
        <v>-0.77120815204368642</v>
      </c>
      <c r="I14391">
        <v>-0.86248972908674526</v>
      </c>
      <c r="J14391">
        <v>0.542318330806973</v>
      </c>
    </row>
    <row r="14392" spans="1:10" x14ac:dyDescent="0.2">
      <c r="A14392">
        <v>35300832</v>
      </c>
      <c r="B14392">
        <v>512</v>
      </c>
      <c r="C14392">
        <v>1</v>
      </c>
      <c r="D14392">
        <v>2</v>
      </c>
      <c r="E14392">
        <v>2</v>
      </c>
      <c r="F14392">
        <v>3</v>
      </c>
      <c r="G14392">
        <v>-0.84521208837588646</v>
      </c>
      <c r="H14392">
        <v>-0.64554294031445025</v>
      </c>
      <c r="I14392">
        <v>-0.53536297157993229</v>
      </c>
      <c r="J14392">
        <v>-0.37740745804366238</v>
      </c>
    </row>
    <row r="14393" spans="1:10" x14ac:dyDescent="0.2">
      <c r="A14393">
        <v>35300833</v>
      </c>
      <c r="B14393">
        <v>709</v>
      </c>
      <c r="C14393">
        <v>1</v>
      </c>
      <c r="D14393">
        <v>1</v>
      </c>
      <c r="E14393">
        <v>1</v>
      </c>
      <c r="F14393">
        <v>3</v>
      </c>
      <c r="G14393">
        <v>-1.0031779391865179</v>
      </c>
      <c r="H14393">
        <v>-1.3070439057355656</v>
      </c>
      <c r="I14393">
        <v>-0.95905115052821144</v>
      </c>
      <c r="J14393">
        <v>-0.10090708766740752</v>
      </c>
    </row>
    <row r="14394" spans="1:10" x14ac:dyDescent="0.2">
      <c r="A14394">
        <v>35300836</v>
      </c>
      <c r="B14394">
        <v>442</v>
      </c>
      <c r="C14394">
        <v>5</v>
      </c>
      <c r="D14394">
        <v>5</v>
      </c>
      <c r="E14394">
        <v>1</v>
      </c>
      <c r="F14394">
        <v>1</v>
      </c>
      <c r="G14394">
        <v>1.3301702443905057</v>
      </c>
      <c r="H14394">
        <v>2.009516327690215</v>
      </c>
      <c r="I14394">
        <v>-0.9753102934558715</v>
      </c>
      <c r="J14394">
        <v>-0.89783575216734957</v>
      </c>
    </row>
    <row r="14395" spans="1:10" x14ac:dyDescent="0.2">
      <c r="A14395">
        <v>35300837</v>
      </c>
      <c r="B14395">
        <v>553</v>
      </c>
      <c r="C14395">
        <v>4</v>
      </c>
      <c r="D14395">
        <v>4</v>
      </c>
      <c r="E14395">
        <v>2</v>
      </c>
      <c r="F14395">
        <v>2</v>
      </c>
      <c r="G14395">
        <v>0.5389356668572165</v>
      </c>
      <c r="H14395">
        <v>6.6523897706868965E-2</v>
      </c>
      <c r="I14395">
        <v>-0.50106010390244282</v>
      </c>
      <c r="J14395">
        <v>-0.66526376120288688</v>
      </c>
    </row>
    <row r="14396" spans="1:10" x14ac:dyDescent="0.2">
      <c r="A14396">
        <v>35300838</v>
      </c>
      <c r="B14396">
        <v>442</v>
      </c>
      <c r="C14396">
        <v>4</v>
      </c>
      <c r="D14396">
        <v>3</v>
      </c>
      <c r="E14396">
        <v>2</v>
      </c>
      <c r="F14396">
        <v>1</v>
      </c>
      <c r="G14396">
        <v>0.56505175282528475</v>
      </c>
      <c r="H14396">
        <v>-0.10086251683212616</v>
      </c>
      <c r="I14396">
        <v>-0.38283242006953377</v>
      </c>
      <c r="J14396">
        <v>-0.81138678474971093</v>
      </c>
    </row>
    <row r="14397" spans="1:10" x14ac:dyDescent="0.2">
      <c r="A14397">
        <v>35300839</v>
      </c>
      <c r="B14397">
        <v>359</v>
      </c>
      <c r="C14397">
        <v>5</v>
      </c>
      <c r="D14397">
        <v>3</v>
      </c>
      <c r="E14397">
        <v>2</v>
      </c>
      <c r="F14397">
        <v>2</v>
      </c>
      <c r="G14397">
        <v>0.70835445807952491</v>
      </c>
      <c r="H14397">
        <v>-0.2669840430413975</v>
      </c>
      <c r="I14397">
        <v>-0.67760287089223592</v>
      </c>
      <c r="J14397">
        <v>-0.49964441460129916</v>
      </c>
    </row>
    <row r="14398" spans="1:10" x14ac:dyDescent="0.2">
      <c r="A14398">
        <v>35300840</v>
      </c>
      <c r="B14398">
        <v>505</v>
      </c>
      <c r="C14398">
        <v>5</v>
      </c>
      <c r="D14398">
        <v>3</v>
      </c>
      <c r="E14398">
        <v>3</v>
      </c>
      <c r="F14398">
        <v>4</v>
      </c>
      <c r="G14398">
        <v>2.0017580988040535</v>
      </c>
      <c r="H14398">
        <v>-0.15270124653240502</v>
      </c>
      <c r="I14398">
        <v>-3.1098318252184884E-2</v>
      </c>
      <c r="J14398">
        <v>0.25231908568824513</v>
      </c>
    </row>
    <row r="14399" spans="1:10" x14ac:dyDescent="0.2">
      <c r="A14399">
        <v>35300841</v>
      </c>
      <c r="B14399">
        <v>403</v>
      </c>
      <c r="C14399">
        <v>5</v>
      </c>
      <c r="D14399">
        <v>4</v>
      </c>
      <c r="E14399">
        <v>1</v>
      </c>
      <c r="F14399">
        <v>4</v>
      </c>
      <c r="G14399">
        <v>1.3909251281101773</v>
      </c>
      <c r="H14399">
        <v>8.2359855712768229E-2</v>
      </c>
      <c r="I14399">
        <v>-1.2050560156198964</v>
      </c>
      <c r="J14399">
        <v>0.14379272931322507</v>
      </c>
    </row>
    <row r="14400" spans="1:10" x14ac:dyDescent="0.2">
      <c r="A14400">
        <v>35300842</v>
      </c>
      <c r="B14400">
        <v>469</v>
      </c>
      <c r="C14400">
        <v>5</v>
      </c>
      <c r="D14400">
        <v>5</v>
      </c>
      <c r="E14400">
        <v>1</v>
      </c>
      <c r="F14400">
        <v>2</v>
      </c>
      <c r="G14400">
        <v>1.4940952658622839</v>
      </c>
      <c r="H14400">
        <v>0.85884762863205</v>
      </c>
      <c r="I14400">
        <v>-0.77802936794440725</v>
      </c>
      <c r="J14400">
        <v>-0.51081742054522339</v>
      </c>
    </row>
    <row r="14401" spans="1:10" x14ac:dyDescent="0.2">
      <c r="A14401">
        <v>35300843</v>
      </c>
      <c r="B14401">
        <v>448</v>
      </c>
      <c r="C14401">
        <v>5</v>
      </c>
      <c r="D14401">
        <v>5</v>
      </c>
      <c r="E14401">
        <v>1</v>
      </c>
      <c r="F14401">
        <v>2</v>
      </c>
      <c r="G14401">
        <v>1.4272527820408665</v>
      </c>
      <c r="H14401">
        <v>0.62405653618196455</v>
      </c>
      <c r="I14401">
        <v>-0.76531809131574169</v>
      </c>
      <c r="J14401">
        <v>-0.55714982767264187</v>
      </c>
    </row>
    <row r="14402" spans="1:10" x14ac:dyDescent="0.2">
      <c r="A14402">
        <v>35300844</v>
      </c>
      <c r="B14402">
        <v>458</v>
      </c>
      <c r="C14402">
        <v>4</v>
      </c>
      <c r="D14402">
        <v>4</v>
      </c>
      <c r="E14402">
        <v>1</v>
      </c>
      <c r="F14402">
        <v>1</v>
      </c>
      <c r="G14402">
        <v>0.25328771094185704</v>
      </c>
      <c r="H14402">
        <v>0.4570054005914167</v>
      </c>
      <c r="I14402">
        <v>-0.93248262679414462</v>
      </c>
      <c r="J14402">
        <v>-0.89139356442369322</v>
      </c>
    </row>
    <row r="14403" spans="1:10" x14ac:dyDescent="0.2">
      <c r="A14403">
        <v>35300845</v>
      </c>
      <c r="B14403">
        <v>457</v>
      </c>
      <c r="C14403">
        <v>4</v>
      </c>
      <c r="D14403">
        <v>4</v>
      </c>
      <c r="E14403">
        <v>1</v>
      </c>
      <c r="F14403">
        <v>1</v>
      </c>
      <c r="G14403">
        <v>0.40180880174823863</v>
      </c>
      <c r="H14403">
        <v>0.38278559813965163</v>
      </c>
      <c r="I14403">
        <v>-1.0081796909571776</v>
      </c>
      <c r="J14403">
        <v>-1.1175329805908418</v>
      </c>
    </row>
    <row r="14404" spans="1:10" x14ac:dyDescent="0.2">
      <c r="A14404">
        <v>35300846</v>
      </c>
      <c r="B14404">
        <v>447</v>
      </c>
      <c r="C14404">
        <v>4</v>
      </c>
      <c r="D14404">
        <v>2</v>
      </c>
      <c r="E14404">
        <v>1</v>
      </c>
      <c r="F14404">
        <v>2</v>
      </c>
      <c r="G14404">
        <v>0.65526284233718257</v>
      </c>
      <c r="H14404">
        <v>-0.53868426152261428</v>
      </c>
      <c r="I14404">
        <v>-0.75267298956525175</v>
      </c>
      <c r="J14404">
        <v>-0.62404234588812013</v>
      </c>
    </row>
    <row r="14405" spans="1:10" x14ac:dyDescent="0.2">
      <c r="A14405">
        <v>35300847</v>
      </c>
      <c r="B14405">
        <v>431</v>
      </c>
      <c r="C14405">
        <v>4</v>
      </c>
      <c r="D14405">
        <v>4</v>
      </c>
      <c r="E14405">
        <v>1</v>
      </c>
      <c r="F14405">
        <v>3</v>
      </c>
      <c r="G14405">
        <v>0.19370219569368416</v>
      </c>
      <c r="H14405">
        <v>0.36287551107042398</v>
      </c>
      <c r="I14405">
        <v>-0.78402105957552759</v>
      </c>
      <c r="J14405">
        <v>-0.23429739244341535</v>
      </c>
    </row>
    <row r="14406" spans="1:10" x14ac:dyDescent="0.2">
      <c r="A14406">
        <v>35300850</v>
      </c>
      <c r="B14406">
        <v>569</v>
      </c>
      <c r="C14406">
        <v>3</v>
      </c>
      <c r="D14406">
        <v>1</v>
      </c>
      <c r="E14406">
        <v>4</v>
      </c>
      <c r="F14406">
        <v>3</v>
      </c>
      <c r="G14406">
        <v>-3.5776686748554776E-2</v>
      </c>
      <c r="H14406">
        <v>-1.3693172591106406</v>
      </c>
      <c r="I14406">
        <v>0.14068108565335705</v>
      </c>
      <c r="J14406">
        <v>-0.32573600367502398</v>
      </c>
    </row>
    <row r="14407" spans="1:10" x14ac:dyDescent="0.2">
      <c r="A14407">
        <v>35300851</v>
      </c>
      <c r="B14407">
        <v>1057</v>
      </c>
      <c r="C14407">
        <v>1</v>
      </c>
      <c r="D14407">
        <v>1</v>
      </c>
      <c r="E14407">
        <v>1</v>
      </c>
      <c r="F14407">
        <v>3</v>
      </c>
      <c r="G14407">
        <v>-1.0293973346864449</v>
      </c>
      <c r="H14407">
        <v>-0.86310103522905568</v>
      </c>
      <c r="I14407">
        <v>-1.1702155281587692</v>
      </c>
      <c r="J14407">
        <v>-7.5061051579250526E-2</v>
      </c>
    </row>
    <row r="14408" spans="1:10" x14ac:dyDescent="0.2">
      <c r="A14408">
        <v>35300853</v>
      </c>
      <c r="B14408">
        <v>409</v>
      </c>
      <c r="C14408">
        <v>2</v>
      </c>
      <c r="D14408">
        <v>1</v>
      </c>
      <c r="E14408">
        <v>3</v>
      </c>
      <c r="F14408">
        <v>2</v>
      </c>
      <c r="G14408">
        <v>-0.53759751880513373</v>
      </c>
      <c r="H14408">
        <v>-1.140408823724306</v>
      </c>
      <c r="I14408">
        <v>-0.18244464512237427</v>
      </c>
      <c r="J14408">
        <v>-0.58773540942401015</v>
      </c>
    </row>
    <row r="14409" spans="1:10" x14ac:dyDescent="0.2">
      <c r="A14409">
        <v>35300854</v>
      </c>
      <c r="B14409">
        <v>769</v>
      </c>
      <c r="C14409">
        <v>1</v>
      </c>
      <c r="D14409">
        <v>2</v>
      </c>
      <c r="E14409">
        <v>1</v>
      </c>
      <c r="F14409">
        <v>3</v>
      </c>
      <c r="G14409">
        <v>-1.468258593653057</v>
      </c>
      <c r="H14409">
        <v>-0.70520055048797392</v>
      </c>
      <c r="I14409">
        <v>-0.88606629618444177</v>
      </c>
      <c r="J14409">
        <v>-0.17312386543364136</v>
      </c>
    </row>
    <row r="14410" spans="1:10" x14ac:dyDescent="0.2">
      <c r="A14410">
        <v>35300856</v>
      </c>
      <c r="B14410">
        <v>503</v>
      </c>
      <c r="C14410">
        <v>1</v>
      </c>
      <c r="D14410">
        <v>1</v>
      </c>
      <c r="E14410">
        <v>1</v>
      </c>
      <c r="F14410">
        <v>4</v>
      </c>
      <c r="G14410">
        <v>-1.6661712316558237</v>
      </c>
      <c r="H14410">
        <v>-0.79337840999833098</v>
      </c>
      <c r="I14410">
        <v>-1.1119751819147188</v>
      </c>
      <c r="J14410">
        <v>-3.440070386623556E-2</v>
      </c>
    </row>
    <row r="14411" spans="1:10" x14ac:dyDescent="0.2">
      <c r="A14411">
        <v>35300857</v>
      </c>
      <c r="B14411">
        <v>668</v>
      </c>
      <c r="C14411">
        <v>1</v>
      </c>
      <c r="D14411">
        <v>1</v>
      </c>
      <c r="E14411">
        <v>1</v>
      </c>
      <c r="F14411">
        <v>3</v>
      </c>
      <c r="G14411">
        <v>-1.1142949497741448</v>
      </c>
      <c r="H14411">
        <v>-0.91939783005479536</v>
      </c>
      <c r="I14411">
        <v>-1.0837371461493999</v>
      </c>
      <c r="J14411">
        <v>-8.6396327468110379E-2</v>
      </c>
    </row>
    <row r="14412" spans="1:10" x14ac:dyDescent="0.2">
      <c r="A14412">
        <v>35300858</v>
      </c>
      <c r="B14412">
        <v>653</v>
      </c>
      <c r="C14412">
        <v>1</v>
      </c>
      <c r="D14412">
        <v>2</v>
      </c>
      <c r="E14412">
        <v>1</v>
      </c>
      <c r="F14412">
        <v>4</v>
      </c>
      <c r="G14412">
        <v>-1.441076743982419</v>
      </c>
      <c r="H14412">
        <v>-0.69637630702133413</v>
      </c>
      <c r="I14412">
        <v>-1.0845124067061487</v>
      </c>
      <c r="J14412">
        <v>0.24768279004331917</v>
      </c>
    </row>
    <row r="14413" spans="1:10" x14ac:dyDescent="0.2">
      <c r="A14413">
        <v>35300859</v>
      </c>
      <c r="B14413">
        <v>721</v>
      </c>
      <c r="C14413">
        <v>1</v>
      </c>
      <c r="D14413">
        <v>2</v>
      </c>
      <c r="E14413">
        <v>1</v>
      </c>
      <c r="F14413">
        <v>4</v>
      </c>
      <c r="G14413">
        <v>-0.87620643009890453</v>
      </c>
      <c r="H14413">
        <v>-0.54056585779242972</v>
      </c>
      <c r="I14413">
        <v>-1.1027658558466418</v>
      </c>
      <c r="J14413">
        <v>6.2868657823451468E-2</v>
      </c>
    </row>
    <row r="14414" spans="1:10" x14ac:dyDescent="0.2">
      <c r="A14414">
        <v>35300860</v>
      </c>
      <c r="B14414">
        <v>593</v>
      </c>
      <c r="C14414">
        <v>1</v>
      </c>
      <c r="D14414">
        <v>1</v>
      </c>
      <c r="E14414">
        <v>1</v>
      </c>
      <c r="F14414">
        <v>3</v>
      </c>
      <c r="G14414">
        <v>-1.1437858324507655</v>
      </c>
      <c r="H14414">
        <v>-0.8323893038992245</v>
      </c>
      <c r="I14414">
        <v>-1.2084086598690011</v>
      </c>
      <c r="J14414">
        <v>-0.14346173680934529</v>
      </c>
    </row>
    <row r="14415" spans="1:10" x14ac:dyDescent="0.2">
      <c r="A14415">
        <v>35300861</v>
      </c>
      <c r="B14415">
        <v>401</v>
      </c>
      <c r="C14415">
        <v>1</v>
      </c>
      <c r="D14415">
        <v>1</v>
      </c>
      <c r="E14415">
        <v>1</v>
      </c>
      <c r="F14415">
        <v>3</v>
      </c>
      <c r="G14415">
        <v>-1.1814539230413044</v>
      </c>
      <c r="H14415">
        <v>-1.0810989389968511</v>
      </c>
      <c r="I14415">
        <v>-1.0100480772951661</v>
      </c>
      <c r="J14415">
        <v>-0.28834957553247675</v>
      </c>
    </row>
    <row r="14416" spans="1:10" x14ac:dyDescent="0.2">
      <c r="A14416">
        <v>35300863</v>
      </c>
      <c r="B14416">
        <v>504</v>
      </c>
      <c r="C14416">
        <v>1</v>
      </c>
      <c r="D14416">
        <v>4</v>
      </c>
      <c r="E14416">
        <v>1</v>
      </c>
      <c r="F14416">
        <v>5</v>
      </c>
      <c r="G14416">
        <v>-1.663655028478594</v>
      </c>
      <c r="H14416">
        <v>-2.7297306421399825E-2</v>
      </c>
      <c r="I14416">
        <v>-0.86841926809661329</v>
      </c>
      <c r="J14416">
        <v>0.73246074586436993</v>
      </c>
    </row>
    <row r="14417" spans="1:10" x14ac:dyDescent="0.2">
      <c r="A14417">
        <v>35300864</v>
      </c>
      <c r="B14417">
        <v>1568</v>
      </c>
      <c r="C14417">
        <v>2</v>
      </c>
      <c r="D14417">
        <v>4</v>
      </c>
      <c r="E14417">
        <v>1</v>
      </c>
      <c r="F14417">
        <v>5</v>
      </c>
      <c r="G14417">
        <v>-0.5595490243596567</v>
      </c>
      <c r="H14417">
        <v>4.5445903044902397E-3</v>
      </c>
      <c r="I14417">
        <v>-1.2248283278344991</v>
      </c>
      <c r="J14417">
        <v>1.6128320691128673</v>
      </c>
    </row>
    <row r="14418" spans="1:10" x14ac:dyDescent="0.2">
      <c r="A14418">
        <v>35300869</v>
      </c>
      <c r="B14418">
        <v>449</v>
      </c>
      <c r="C14418">
        <v>1</v>
      </c>
      <c r="D14418">
        <v>3</v>
      </c>
      <c r="E14418">
        <v>2</v>
      </c>
      <c r="F14418">
        <v>4</v>
      </c>
      <c r="G14418">
        <v>-1.2615514996288502</v>
      </c>
      <c r="H14418">
        <v>-0.37799295894910423</v>
      </c>
      <c r="I14418">
        <v>-0.54429671213984254</v>
      </c>
      <c r="J14418">
        <v>0.39063639270424255</v>
      </c>
    </row>
    <row r="14419" spans="1:10" x14ac:dyDescent="0.2">
      <c r="A14419">
        <v>35300870</v>
      </c>
      <c r="B14419">
        <v>796</v>
      </c>
      <c r="C14419">
        <v>1</v>
      </c>
      <c r="D14419">
        <v>3</v>
      </c>
      <c r="E14419">
        <v>1</v>
      </c>
      <c r="F14419">
        <v>4</v>
      </c>
      <c r="G14419">
        <v>-1.133778256374157</v>
      </c>
      <c r="H14419">
        <v>-0.22068117881329058</v>
      </c>
      <c r="I14419">
        <v>-0.84449165824956207</v>
      </c>
      <c r="J14419">
        <v>0.34041158441601549</v>
      </c>
    </row>
    <row r="14420" spans="1:10" x14ac:dyDescent="0.2">
      <c r="A14420">
        <v>35300871</v>
      </c>
      <c r="B14420">
        <v>763</v>
      </c>
      <c r="C14420">
        <v>1</v>
      </c>
      <c r="D14420">
        <v>3</v>
      </c>
      <c r="E14420">
        <v>1</v>
      </c>
      <c r="F14420">
        <v>4</v>
      </c>
      <c r="G14420">
        <v>-1.3926985238487244</v>
      </c>
      <c r="H14420">
        <v>-0.27126847156050032</v>
      </c>
      <c r="I14420">
        <v>-0.95087626147675586</v>
      </c>
      <c r="J14420">
        <v>0.30660637492994769</v>
      </c>
    </row>
    <row r="14421" spans="1:10" x14ac:dyDescent="0.2">
      <c r="A14421">
        <v>35300872</v>
      </c>
      <c r="B14421">
        <v>600</v>
      </c>
      <c r="C14421">
        <v>1</v>
      </c>
      <c r="D14421">
        <v>1</v>
      </c>
      <c r="E14421">
        <v>1</v>
      </c>
      <c r="F14421">
        <v>4</v>
      </c>
      <c r="G14421">
        <v>-1.2210604844398791</v>
      </c>
      <c r="H14421">
        <v>-1.2471116027987517</v>
      </c>
      <c r="I14421">
        <v>-1.0230968385849928</v>
      </c>
      <c r="J14421">
        <v>2.2912543970428079E-2</v>
      </c>
    </row>
    <row r="14422" spans="1:10" x14ac:dyDescent="0.2">
      <c r="A14422">
        <v>35300873</v>
      </c>
      <c r="B14422">
        <v>1090</v>
      </c>
      <c r="C14422">
        <v>2</v>
      </c>
      <c r="D14422">
        <v>1</v>
      </c>
      <c r="E14422">
        <v>1</v>
      </c>
      <c r="F14422">
        <v>4</v>
      </c>
      <c r="G14422">
        <v>-0.5977691789770766</v>
      </c>
      <c r="H14422">
        <v>-0.79385133482607029</v>
      </c>
      <c r="I14422">
        <v>-0.96942158657491762</v>
      </c>
      <c r="J14422">
        <v>0.30150885455933751</v>
      </c>
    </row>
    <row r="14423" spans="1:10" x14ac:dyDescent="0.2">
      <c r="A14423">
        <v>35300874</v>
      </c>
      <c r="B14423">
        <v>467</v>
      </c>
      <c r="C14423">
        <v>4</v>
      </c>
      <c r="D14423">
        <v>1</v>
      </c>
      <c r="E14423">
        <v>2</v>
      </c>
      <c r="F14423">
        <v>4</v>
      </c>
      <c r="G14423">
        <v>0.49994194083892596</v>
      </c>
      <c r="H14423">
        <v>-0.8865285891208653</v>
      </c>
      <c r="I14423">
        <v>-0.46949812032097027</v>
      </c>
      <c r="J14423">
        <v>5.8255300120300058E-2</v>
      </c>
    </row>
    <row r="14424" spans="1:10" x14ac:dyDescent="0.2">
      <c r="A14424">
        <v>35300875</v>
      </c>
      <c r="B14424">
        <v>698</v>
      </c>
      <c r="C14424">
        <v>3</v>
      </c>
      <c r="D14424">
        <v>2</v>
      </c>
      <c r="E14424">
        <v>1</v>
      </c>
      <c r="F14424">
        <v>3</v>
      </c>
      <c r="G14424">
        <v>-0.34701364802744994</v>
      </c>
      <c r="H14424">
        <v>-0.67631466678818719</v>
      </c>
      <c r="I14424">
        <v>-0.87004329633741917</v>
      </c>
      <c r="J14424">
        <v>-7.4277235127635372E-2</v>
      </c>
    </row>
    <row r="14425" spans="1:10" x14ac:dyDescent="0.2">
      <c r="A14425">
        <v>35300876</v>
      </c>
      <c r="B14425">
        <v>568</v>
      </c>
      <c r="C14425">
        <v>2</v>
      </c>
      <c r="D14425">
        <v>1</v>
      </c>
      <c r="E14425">
        <v>1</v>
      </c>
      <c r="F14425">
        <v>3</v>
      </c>
      <c r="G14425">
        <v>-0.71837205339710608</v>
      </c>
      <c r="H14425">
        <v>-0.77392124310505339</v>
      </c>
      <c r="I14425">
        <v>-1.0321692341028879</v>
      </c>
      <c r="J14425">
        <v>-0.16130751735432092</v>
      </c>
    </row>
    <row r="14426" spans="1:10" x14ac:dyDescent="0.2">
      <c r="A14426">
        <v>35300877</v>
      </c>
      <c r="B14426">
        <v>1758</v>
      </c>
      <c r="C14426">
        <v>1</v>
      </c>
      <c r="D14426">
        <v>2</v>
      </c>
      <c r="E14426">
        <v>1</v>
      </c>
      <c r="F14426">
        <v>4</v>
      </c>
      <c r="G14426">
        <v>-1.1050454670751968</v>
      </c>
      <c r="H14426">
        <v>-0.62315900124402135</v>
      </c>
      <c r="I14426">
        <v>-1.0631037204762823</v>
      </c>
      <c r="J14426">
        <v>0.60484752296459721</v>
      </c>
    </row>
    <row r="14427" spans="1:10" x14ac:dyDescent="0.2">
      <c r="A14427">
        <v>35300878</v>
      </c>
      <c r="B14427">
        <v>563</v>
      </c>
      <c r="C14427">
        <v>2</v>
      </c>
      <c r="D14427">
        <v>3</v>
      </c>
      <c r="E14427">
        <v>1</v>
      </c>
      <c r="F14427">
        <v>4</v>
      </c>
      <c r="G14427">
        <v>-0.46839132572057879</v>
      </c>
      <c r="H14427">
        <v>-0.42950896085830076</v>
      </c>
      <c r="I14427">
        <v>-0.95385995618037156</v>
      </c>
      <c r="J14427">
        <v>0.63929614231531229</v>
      </c>
    </row>
    <row r="14428" spans="1:10" x14ac:dyDescent="0.2">
      <c r="A14428">
        <v>35300880</v>
      </c>
      <c r="B14428">
        <v>3142</v>
      </c>
      <c r="C14428">
        <v>1</v>
      </c>
      <c r="D14428">
        <v>1</v>
      </c>
      <c r="E14428">
        <v>1</v>
      </c>
      <c r="F14428">
        <v>4</v>
      </c>
      <c r="G14428">
        <v>-0.81418522836278617</v>
      </c>
      <c r="H14428">
        <v>-0.88467742360248569</v>
      </c>
      <c r="I14428">
        <v>-1.1074434740387014</v>
      </c>
      <c r="J14428">
        <v>0.16330822524023014</v>
      </c>
    </row>
    <row r="14429" spans="1:10" x14ac:dyDescent="0.2">
      <c r="A14429">
        <v>35300881</v>
      </c>
      <c r="B14429">
        <v>1053</v>
      </c>
      <c r="C14429">
        <v>2</v>
      </c>
      <c r="D14429">
        <v>1</v>
      </c>
      <c r="E14429">
        <v>3</v>
      </c>
      <c r="F14429">
        <v>3</v>
      </c>
      <c r="G14429">
        <v>-0.57188706558484459</v>
      </c>
      <c r="H14429">
        <v>-1.3126173348401184</v>
      </c>
      <c r="I14429">
        <v>-0.2742582882424483</v>
      </c>
      <c r="J14429">
        <v>-0.27905765219812917</v>
      </c>
    </row>
    <row r="14430" spans="1:10" x14ac:dyDescent="0.2">
      <c r="A14430">
        <v>35300882</v>
      </c>
      <c r="B14430">
        <v>1079</v>
      </c>
      <c r="C14430">
        <v>2</v>
      </c>
      <c r="D14430">
        <v>1</v>
      </c>
      <c r="E14430">
        <v>1</v>
      </c>
      <c r="F14430">
        <v>4</v>
      </c>
      <c r="G14430">
        <v>-0.5571573142563051</v>
      </c>
      <c r="H14430">
        <v>-0.81882060223442577</v>
      </c>
      <c r="I14430">
        <v>-0.99252081231330802</v>
      </c>
      <c r="J14430">
        <v>0.2354154249446577</v>
      </c>
    </row>
    <row r="14431" spans="1:10" x14ac:dyDescent="0.2">
      <c r="A14431">
        <v>35300883</v>
      </c>
      <c r="B14431">
        <v>1820</v>
      </c>
      <c r="C14431">
        <v>1</v>
      </c>
      <c r="D14431">
        <v>1</v>
      </c>
      <c r="E14431">
        <v>2</v>
      </c>
      <c r="F14431">
        <v>3</v>
      </c>
      <c r="G14431">
        <v>-1.149655132637299</v>
      </c>
      <c r="H14431">
        <v>-0.94488561784792946</v>
      </c>
      <c r="I14431">
        <v>-0.63407983969789472</v>
      </c>
      <c r="J14431">
        <v>-7.1028639041372549E-2</v>
      </c>
    </row>
    <row r="14432" spans="1:10" x14ac:dyDescent="0.2">
      <c r="A14432">
        <v>35300884</v>
      </c>
      <c r="B14432">
        <v>4446</v>
      </c>
      <c r="C14432">
        <v>1</v>
      </c>
      <c r="D14432">
        <v>2</v>
      </c>
      <c r="E14432">
        <v>1</v>
      </c>
      <c r="F14432">
        <v>4</v>
      </c>
      <c r="G14432">
        <v>-1.0868186331597847</v>
      </c>
      <c r="H14432">
        <v>-0.73381487257834865</v>
      </c>
      <c r="I14432">
        <v>-1.0473960663854465</v>
      </c>
      <c r="J14432">
        <v>0.42046501626487276</v>
      </c>
    </row>
    <row r="14433" spans="1:10" x14ac:dyDescent="0.2">
      <c r="A14433">
        <v>35300885</v>
      </c>
      <c r="B14433">
        <v>907</v>
      </c>
      <c r="C14433">
        <v>1</v>
      </c>
      <c r="D14433">
        <v>1</v>
      </c>
      <c r="E14433">
        <v>1</v>
      </c>
      <c r="F14433">
        <v>4</v>
      </c>
      <c r="G14433">
        <v>-1.4627063439337729</v>
      </c>
      <c r="H14433">
        <v>-0.82925680381383793</v>
      </c>
      <c r="I14433">
        <v>-0.99857938126091295</v>
      </c>
      <c r="J14433">
        <v>0.21503734730668492</v>
      </c>
    </row>
    <row r="14434" spans="1:10" x14ac:dyDescent="0.2">
      <c r="A14434">
        <v>35300886</v>
      </c>
      <c r="B14434">
        <v>1499</v>
      </c>
      <c r="C14434">
        <v>1</v>
      </c>
      <c r="D14434">
        <v>1</v>
      </c>
      <c r="E14434">
        <v>2</v>
      </c>
      <c r="F14434">
        <v>4</v>
      </c>
      <c r="G14434">
        <v>-1.2038324497407094</v>
      </c>
      <c r="H14434">
        <v>-0.86065385255026683</v>
      </c>
      <c r="I14434">
        <v>-0.67598793493932752</v>
      </c>
      <c r="J14434">
        <v>8.3069089905519089E-2</v>
      </c>
    </row>
    <row r="14435" spans="1:10" x14ac:dyDescent="0.2">
      <c r="A14435">
        <v>35300887</v>
      </c>
      <c r="B14435">
        <v>1292</v>
      </c>
      <c r="C14435">
        <v>1</v>
      </c>
      <c r="D14435">
        <v>2</v>
      </c>
      <c r="E14435">
        <v>1</v>
      </c>
      <c r="F14435">
        <v>3</v>
      </c>
      <c r="G14435">
        <v>-0.88405209301044807</v>
      </c>
      <c r="H14435">
        <v>-0.71107794144256298</v>
      </c>
      <c r="I14435">
        <v>-0.91240194339774605</v>
      </c>
      <c r="J14435">
        <v>-0.18276582479130507</v>
      </c>
    </row>
    <row r="14436" spans="1:10" x14ac:dyDescent="0.2">
      <c r="A14436">
        <v>35300888</v>
      </c>
      <c r="B14436">
        <v>711</v>
      </c>
      <c r="C14436">
        <v>1</v>
      </c>
      <c r="D14436">
        <v>1</v>
      </c>
      <c r="E14436">
        <v>1</v>
      </c>
      <c r="F14436">
        <v>3</v>
      </c>
      <c r="G14436">
        <v>-0.80256036876625547</v>
      </c>
      <c r="H14436">
        <v>-0.79414042284309616</v>
      </c>
      <c r="I14436">
        <v>-0.8066272051978941</v>
      </c>
      <c r="J14436">
        <v>-0.15598264405096016</v>
      </c>
    </row>
    <row r="14437" spans="1:10" x14ac:dyDescent="0.2">
      <c r="A14437">
        <v>35300889</v>
      </c>
      <c r="B14437">
        <v>3162</v>
      </c>
      <c r="C14437">
        <v>1</v>
      </c>
      <c r="D14437">
        <v>2</v>
      </c>
      <c r="E14437">
        <v>1</v>
      </c>
      <c r="F14437">
        <v>4</v>
      </c>
      <c r="G14437">
        <v>-1.159514184723099</v>
      </c>
      <c r="H14437">
        <v>-0.45604500781081336</v>
      </c>
      <c r="I14437">
        <v>-1.2253521870622666</v>
      </c>
      <c r="J14437">
        <v>3.6745197174188171E-2</v>
      </c>
    </row>
    <row r="14438" spans="1:10" x14ac:dyDescent="0.2">
      <c r="A14438">
        <v>35300890</v>
      </c>
      <c r="B14438">
        <v>946</v>
      </c>
      <c r="C14438">
        <v>1</v>
      </c>
      <c r="D14438">
        <v>1</v>
      </c>
      <c r="E14438">
        <v>2</v>
      </c>
      <c r="F14438">
        <v>3</v>
      </c>
      <c r="G14438">
        <v>-1.1660975416223707</v>
      </c>
      <c r="H14438">
        <v>-0.83214351372780859</v>
      </c>
      <c r="I14438">
        <v>-0.48399111276771412</v>
      </c>
      <c r="J14438">
        <v>-0.21092719621275696</v>
      </c>
    </row>
    <row r="14439" spans="1:10" x14ac:dyDescent="0.2">
      <c r="A14439">
        <v>35300891</v>
      </c>
      <c r="B14439">
        <v>1434</v>
      </c>
      <c r="C14439">
        <v>2</v>
      </c>
      <c r="D14439">
        <v>3</v>
      </c>
      <c r="E14439">
        <v>1</v>
      </c>
      <c r="F14439">
        <v>4</v>
      </c>
      <c r="G14439">
        <v>-0.53463570670012917</v>
      </c>
      <c r="H14439">
        <v>-0.18400222063687105</v>
      </c>
      <c r="I14439">
        <v>-0.99630542067743266</v>
      </c>
      <c r="J14439">
        <v>0.10782768300553339</v>
      </c>
    </row>
    <row r="14440" spans="1:10" x14ac:dyDescent="0.2">
      <c r="A14440">
        <v>35300892</v>
      </c>
      <c r="B14440">
        <v>1055</v>
      </c>
      <c r="C14440">
        <v>1</v>
      </c>
      <c r="D14440">
        <v>2</v>
      </c>
      <c r="E14440">
        <v>1</v>
      </c>
      <c r="F14440">
        <v>4</v>
      </c>
      <c r="G14440">
        <v>-1.0798445919715276</v>
      </c>
      <c r="H14440">
        <v>-0.48264643610132429</v>
      </c>
      <c r="I14440">
        <v>-1.2205732686026898</v>
      </c>
      <c r="J14440">
        <v>0.30062800198798717</v>
      </c>
    </row>
    <row r="14441" spans="1:10" x14ac:dyDescent="0.2">
      <c r="A14441">
        <v>35300893</v>
      </c>
      <c r="B14441">
        <v>2312</v>
      </c>
      <c r="C14441">
        <v>5</v>
      </c>
      <c r="D14441">
        <v>5</v>
      </c>
      <c r="E14441">
        <v>1</v>
      </c>
      <c r="F14441">
        <v>5</v>
      </c>
      <c r="G14441">
        <v>1.5353628358012039</v>
      </c>
      <c r="H14441">
        <v>1.457865989924622</v>
      </c>
      <c r="I14441">
        <v>-1.0751930424662819</v>
      </c>
      <c r="J14441">
        <v>2.1117588245498222</v>
      </c>
    </row>
    <row r="14442" spans="1:10" x14ac:dyDescent="0.2">
      <c r="A14442">
        <v>35300894</v>
      </c>
      <c r="B14442">
        <v>393</v>
      </c>
      <c r="C14442">
        <v>3</v>
      </c>
      <c r="D14442">
        <v>2</v>
      </c>
      <c r="E14442">
        <v>1</v>
      </c>
      <c r="F14442">
        <v>2</v>
      </c>
      <c r="G14442">
        <v>-0.23347922901951429</v>
      </c>
      <c r="H14442">
        <v>-0.44300871858176094</v>
      </c>
      <c r="I14442">
        <v>-0.79831260575324747</v>
      </c>
      <c r="J14442">
        <v>-0.43586370541823299</v>
      </c>
    </row>
    <row r="14443" spans="1:10" x14ac:dyDescent="0.2">
      <c r="A14443">
        <v>35300895</v>
      </c>
      <c r="B14443">
        <v>784</v>
      </c>
      <c r="C14443">
        <v>1</v>
      </c>
      <c r="D14443">
        <v>3</v>
      </c>
      <c r="E14443">
        <v>1</v>
      </c>
      <c r="F14443">
        <v>4</v>
      </c>
      <c r="G14443">
        <v>-1.233034649888662</v>
      </c>
      <c r="H14443">
        <v>-0.26253881121293277</v>
      </c>
      <c r="I14443">
        <v>-1.2103143236681002</v>
      </c>
      <c r="J14443">
        <v>0.43454452532529025</v>
      </c>
    </row>
    <row r="14444" spans="1:10" x14ac:dyDescent="0.2">
      <c r="A14444">
        <v>35300896</v>
      </c>
      <c r="B14444">
        <v>836</v>
      </c>
      <c r="C14444">
        <v>1</v>
      </c>
      <c r="D14444">
        <v>2</v>
      </c>
      <c r="E14444">
        <v>2</v>
      </c>
      <c r="F14444">
        <v>3</v>
      </c>
      <c r="G14444">
        <v>-0.80837538968807632</v>
      </c>
      <c r="H14444">
        <v>-0.49193993636230415</v>
      </c>
      <c r="I14444">
        <v>-0.70068495933242603</v>
      </c>
      <c r="J14444">
        <v>-9.8581408490522188E-2</v>
      </c>
    </row>
    <row r="14445" spans="1:10" x14ac:dyDescent="0.2">
      <c r="A14445">
        <v>35300899</v>
      </c>
      <c r="B14445">
        <v>1808</v>
      </c>
      <c r="C14445">
        <v>1</v>
      </c>
      <c r="D14445">
        <v>2</v>
      </c>
      <c r="E14445">
        <v>1</v>
      </c>
      <c r="F14445">
        <v>4</v>
      </c>
      <c r="G14445">
        <v>-1.3928517520448687</v>
      </c>
      <c r="H14445">
        <v>-0.66506257889362064</v>
      </c>
      <c r="I14445">
        <v>-1.1059110427354335</v>
      </c>
      <c r="J14445">
        <v>6.9345418127430725E-2</v>
      </c>
    </row>
    <row r="14446" spans="1:10" x14ac:dyDescent="0.2">
      <c r="A14446">
        <v>35300900</v>
      </c>
      <c r="B14446">
        <v>498</v>
      </c>
      <c r="C14446">
        <v>1</v>
      </c>
      <c r="D14446">
        <v>1</v>
      </c>
      <c r="E14446">
        <v>1</v>
      </c>
      <c r="F14446">
        <v>3</v>
      </c>
      <c r="G14446">
        <v>-1.361247766595723</v>
      </c>
      <c r="H14446">
        <v>-1.012915786522695</v>
      </c>
      <c r="I14446">
        <v>-1.371775701133322</v>
      </c>
      <c r="J14446">
        <v>-7.2510142143224904E-2</v>
      </c>
    </row>
    <row r="14447" spans="1:10" x14ac:dyDescent="0.2">
      <c r="A14447">
        <v>35300901</v>
      </c>
      <c r="B14447">
        <v>3291</v>
      </c>
      <c r="C14447">
        <v>2</v>
      </c>
      <c r="D14447">
        <v>2</v>
      </c>
      <c r="E14447">
        <v>1</v>
      </c>
      <c r="F14447">
        <v>4</v>
      </c>
      <c r="G14447">
        <v>-0.62126969611739413</v>
      </c>
      <c r="H14447">
        <v>-0.7624155384774155</v>
      </c>
      <c r="I14447">
        <v>-1.1962854817229722</v>
      </c>
      <c r="J14447">
        <v>0.39659474204720574</v>
      </c>
    </row>
    <row r="14448" spans="1:10" x14ac:dyDescent="0.2">
      <c r="A14448">
        <v>35300902</v>
      </c>
      <c r="B14448">
        <v>2221</v>
      </c>
      <c r="C14448">
        <v>3</v>
      </c>
      <c r="D14448">
        <v>2</v>
      </c>
      <c r="E14448">
        <v>1</v>
      </c>
      <c r="F14448">
        <v>4</v>
      </c>
      <c r="G14448">
        <v>-0.22206838112405866</v>
      </c>
      <c r="H14448">
        <v>-0.75993836847381036</v>
      </c>
      <c r="I14448">
        <v>-1.4474873175583007</v>
      </c>
      <c r="J14448">
        <v>0.56691989418418787</v>
      </c>
    </row>
    <row r="14449" spans="1:10" x14ac:dyDescent="0.2">
      <c r="A14449">
        <v>35300904</v>
      </c>
      <c r="B14449">
        <v>178</v>
      </c>
      <c r="C14449">
        <v>1</v>
      </c>
      <c r="D14449">
        <v>2</v>
      </c>
      <c r="E14449">
        <v>3</v>
      </c>
      <c r="F14449">
        <v>2</v>
      </c>
      <c r="G14449">
        <v>-0.85511326823859668</v>
      </c>
      <c r="H14449">
        <v>-0.5738207024548625</v>
      </c>
      <c r="I14449">
        <v>-0.31161562300682455</v>
      </c>
      <c r="J14449">
        <v>-0.44394809259751089</v>
      </c>
    </row>
    <row r="14450" spans="1:10" x14ac:dyDescent="0.2">
      <c r="A14450">
        <v>35300906</v>
      </c>
      <c r="B14450">
        <v>203</v>
      </c>
      <c r="C14450">
        <v>1</v>
      </c>
      <c r="D14450">
        <v>2</v>
      </c>
      <c r="E14450">
        <v>3</v>
      </c>
      <c r="F14450">
        <v>3</v>
      </c>
      <c r="G14450">
        <v>-1.3419387963331055</v>
      </c>
      <c r="H14450">
        <v>-0.70257369665546476</v>
      </c>
      <c r="I14450">
        <v>-0.1084060425436115</v>
      </c>
      <c r="J14450">
        <v>-0.16933146404914645</v>
      </c>
    </row>
    <row r="14451" spans="1:10" x14ac:dyDescent="0.2">
      <c r="A14451">
        <v>35300908</v>
      </c>
      <c r="B14451">
        <v>695</v>
      </c>
      <c r="C14451">
        <v>3</v>
      </c>
      <c r="D14451">
        <v>1</v>
      </c>
      <c r="E14451">
        <v>4</v>
      </c>
      <c r="F14451">
        <v>2</v>
      </c>
      <c r="G14451">
        <v>-0.31320853239223179</v>
      </c>
      <c r="H14451">
        <v>-0.81123448824665112</v>
      </c>
      <c r="I14451">
        <v>0.45454342380235557</v>
      </c>
      <c r="J14451">
        <v>-0.56889760798984979</v>
      </c>
    </row>
    <row r="14452" spans="1:10" x14ac:dyDescent="0.2">
      <c r="A14452">
        <v>35300909</v>
      </c>
      <c r="B14452">
        <v>316</v>
      </c>
      <c r="C14452">
        <v>4</v>
      </c>
      <c r="D14452">
        <v>1</v>
      </c>
      <c r="E14452">
        <v>3</v>
      </c>
      <c r="F14452">
        <v>1</v>
      </c>
      <c r="G14452">
        <v>8.176822863543938E-3</v>
      </c>
      <c r="H14452">
        <v>-0.81052012499939086</v>
      </c>
      <c r="I14452">
        <v>-0.27380845011306421</v>
      </c>
      <c r="J14452">
        <v>-0.8014698323168068</v>
      </c>
    </row>
    <row r="14453" spans="1:10" x14ac:dyDescent="0.2">
      <c r="A14453">
        <v>35300911</v>
      </c>
      <c r="B14453">
        <v>482</v>
      </c>
      <c r="C14453">
        <v>2</v>
      </c>
      <c r="D14453">
        <v>1</v>
      </c>
      <c r="E14453">
        <v>1</v>
      </c>
      <c r="F14453">
        <v>3</v>
      </c>
      <c r="G14453">
        <v>-0.55958554655518511</v>
      </c>
      <c r="H14453">
        <v>-0.84586998746900832</v>
      </c>
      <c r="I14453">
        <v>-0.82912841205329946</v>
      </c>
      <c r="J14453">
        <v>-0.29584463155305196</v>
      </c>
    </row>
    <row r="14454" spans="1:10" x14ac:dyDescent="0.2">
      <c r="A14454">
        <v>35300913</v>
      </c>
      <c r="B14454">
        <v>1501</v>
      </c>
      <c r="C14454">
        <v>3</v>
      </c>
      <c r="D14454">
        <v>2</v>
      </c>
      <c r="E14454">
        <v>1</v>
      </c>
      <c r="F14454">
        <v>4</v>
      </c>
      <c r="G14454">
        <v>-0.39491750324163388</v>
      </c>
      <c r="H14454">
        <v>-0.45396201019186144</v>
      </c>
      <c r="I14454">
        <v>-1.2511518028443385</v>
      </c>
      <c r="J14454">
        <v>0.68860715527359817</v>
      </c>
    </row>
    <row r="14455" spans="1:10" x14ac:dyDescent="0.2">
      <c r="A14455">
        <v>35300914</v>
      </c>
      <c r="B14455">
        <v>3115</v>
      </c>
      <c r="C14455">
        <v>2</v>
      </c>
      <c r="D14455">
        <v>3</v>
      </c>
      <c r="E14455">
        <v>1</v>
      </c>
      <c r="F14455">
        <v>5</v>
      </c>
      <c r="G14455">
        <v>-0.75680077542362167</v>
      </c>
      <c r="H14455">
        <v>-0.36464112497553902</v>
      </c>
      <c r="I14455">
        <v>-1.286048769107841</v>
      </c>
      <c r="J14455">
        <v>1.2309149840730509</v>
      </c>
    </row>
    <row r="14456" spans="1:10" x14ac:dyDescent="0.2">
      <c r="A14456">
        <v>35300915</v>
      </c>
      <c r="B14456">
        <v>2456</v>
      </c>
      <c r="C14456">
        <v>2</v>
      </c>
      <c r="D14456">
        <v>3</v>
      </c>
      <c r="E14456">
        <v>1</v>
      </c>
      <c r="F14456">
        <v>4</v>
      </c>
      <c r="G14456">
        <v>-0.56284327500746978</v>
      </c>
      <c r="H14456">
        <v>-0.42024448332729558</v>
      </c>
      <c r="I14456">
        <v>-1.3911121531026527</v>
      </c>
      <c r="J14456">
        <v>0.57847719143832355</v>
      </c>
    </row>
    <row r="14457" spans="1:10" x14ac:dyDescent="0.2">
      <c r="A14457">
        <v>35300916</v>
      </c>
      <c r="B14457">
        <v>1195</v>
      </c>
      <c r="C14457">
        <v>2</v>
      </c>
      <c r="D14457">
        <v>3</v>
      </c>
      <c r="E14457">
        <v>1</v>
      </c>
      <c r="F14457">
        <v>4</v>
      </c>
      <c r="G14457">
        <v>-0.6302570352988468</v>
      </c>
      <c r="H14457">
        <v>-0.41163068524636792</v>
      </c>
      <c r="I14457">
        <v>-1.2581495530848557</v>
      </c>
      <c r="J14457">
        <v>0.44068628220770817</v>
      </c>
    </row>
    <row r="14458" spans="1:10" x14ac:dyDescent="0.2">
      <c r="A14458">
        <v>35300917</v>
      </c>
      <c r="B14458">
        <v>1019</v>
      </c>
      <c r="C14458">
        <v>3</v>
      </c>
      <c r="D14458">
        <v>3</v>
      </c>
      <c r="E14458">
        <v>2</v>
      </c>
      <c r="F14458">
        <v>4</v>
      </c>
      <c r="G14458">
        <v>-0.13171577748218194</v>
      </c>
      <c r="H14458">
        <v>-0.40865336169456373</v>
      </c>
      <c r="I14458">
        <v>-0.49849948219656126</v>
      </c>
      <c r="J14458">
        <v>0.61697282675094167</v>
      </c>
    </row>
    <row r="14459" spans="1:10" x14ac:dyDescent="0.2">
      <c r="A14459">
        <v>35300918</v>
      </c>
      <c r="B14459">
        <v>1614</v>
      </c>
      <c r="C14459">
        <v>2</v>
      </c>
      <c r="D14459">
        <v>2</v>
      </c>
      <c r="E14459">
        <v>1</v>
      </c>
      <c r="F14459">
        <v>5</v>
      </c>
      <c r="G14459">
        <v>-0.61288156004827443</v>
      </c>
      <c r="H14459">
        <v>-0.49825119728217182</v>
      </c>
      <c r="I14459">
        <v>-1.4874437724077132</v>
      </c>
      <c r="J14459">
        <v>0.7578639484433255</v>
      </c>
    </row>
    <row r="14460" spans="1:10" x14ac:dyDescent="0.2">
      <c r="A14460">
        <v>35300919</v>
      </c>
      <c r="B14460">
        <v>2114</v>
      </c>
      <c r="C14460">
        <v>1</v>
      </c>
      <c r="D14460">
        <v>3</v>
      </c>
      <c r="E14460">
        <v>1</v>
      </c>
      <c r="F14460">
        <v>5</v>
      </c>
      <c r="G14460">
        <v>-1.2107579241534479</v>
      </c>
      <c r="H14460">
        <v>-6.9108386884602274E-2</v>
      </c>
      <c r="I14460">
        <v>-1.3389949633991751</v>
      </c>
      <c r="J14460">
        <v>0.76848892230061305</v>
      </c>
    </row>
    <row r="14461" spans="1:10" x14ac:dyDescent="0.2">
      <c r="A14461">
        <v>35300920</v>
      </c>
      <c r="B14461">
        <v>1142</v>
      </c>
      <c r="C14461">
        <v>1</v>
      </c>
      <c r="D14461">
        <v>3</v>
      </c>
      <c r="E14461">
        <v>1</v>
      </c>
      <c r="F14461">
        <v>4</v>
      </c>
      <c r="G14461">
        <v>-0.90115184985023555</v>
      </c>
      <c r="H14461">
        <v>-0.31679543717612579</v>
      </c>
      <c r="I14461">
        <v>-1.3938984654519291</v>
      </c>
      <c r="J14461">
        <v>0.42741024014130402</v>
      </c>
    </row>
    <row r="14462" spans="1:10" x14ac:dyDescent="0.2">
      <c r="A14462">
        <v>35300921</v>
      </c>
      <c r="B14462">
        <v>2034</v>
      </c>
      <c r="C14462">
        <v>1</v>
      </c>
      <c r="D14462">
        <v>3</v>
      </c>
      <c r="E14462">
        <v>1</v>
      </c>
      <c r="F14462">
        <v>5</v>
      </c>
      <c r="G14462">
        <v>-1.0150880273893454</v>
      </c>
      <c r="H14462">
        <v>-0.23513948429875875</v>
      </c>
      <c r="I14462">
        <v>-1.2805480747815015</v>
      </c>
      <c r="J14462">
        <v>1.1024692920730315</v>
      </c>
    </row>
    <row r="14463" spans="1:10" x14ac:dyDescent="0.2">
      <c r="A14463">
        <v>35300922</v>
      </c>
      <c r="B14463">
        <v>2742</v>
      </c>
      <c r="C14463">
        <v>1</v>
      </c>
      <c r="D14463">
        <v>3</v>
      </c>
      <c r="E14463">
        <v>1</v>
      </c>
      <c r="F14463">
        <v>5</v>
      </c>
      <c r="G14463">
        <v>-0.99492864024207173</v>
      </c>
      <c r="H14463">
        <v>-0.38227789342287166</v>
      </c>
      <c r="I14463">
        <v>-1.2674603072192325</v>
      </c>
      <c r="J14463">
        <v>1.0061306312553258</v>
      </c>
    </row>
    <row r="14464" spans="1:10" x14ac:dyDescent="0.2">
      <c r="A14464">
        <v>35300924</v>
      </c>
      <c r="B14464">
        <v>3446</v>
      </c>
      <c r="C14464">
        <v>3</v>
      </c>
      <c r="D14464">
        <v>2</v>
      </c>
      <c r="E14464">
        <v>1</v>
      </c>
      <c r="F14464">
        <v>5</v>
      </c>
      <c r="G14464">
        <v>-0.23113059285069248</v>
      </c>
      <c r="H14464">
        <v>-0.6072669166593252</v>
      </c>
      <c r="I14464">
        <v>-1.6510707294379419</v>
      </c>
      <c r="J14464">
        <v>0.75166862168485882</v>
      </c>
    </row>
    <row r="14465" spans="1:10" x14ac:dyDescent="0.2">
      <c r="A14465">
        <v>35300926</v>
      </c>
      <c r="B14465">
        <v>1855</v>
      </c>
      <c r="C14465">
        <v>1</v>
      </c>
      <c r="D14465">
        <v>2</v>
      </c>
      <c r="E14465">
        <v>3</v>
      </c>
      <c r="F14465">
        <v>4</v>
      </c>
      <c r="G14465">
        <v>-0.84778997021857205</v>
      </c>
      <c r="H14465">
        <v>-0.64523503309371621</v>
      </c>
      <c r="I14465">
        <v>-1.8304884264812693E-2</v>
      </c>
      <c r="J14465">
        <v>0.19198246056575194</v>
      </c>
    </row>
    <row r="14466" spans="1:10" x14ac:dyDescent="0.2">
      <c r="A14466">
        <v>35300927</v>
      </c>
      <c r="B14466">
        <v>1441</v>
      </c>
      <c r="C14466">
        <v>1</v>
      </c>
      <c r="D14466">
        <v>2</v>
      </c>
      <c r="E14466">
        <v>1</v>
      </c>
      <c r="F14466">
        <v>4</v>
      </c>
      <c r="G14466">
        <v>-0.94689247045453517</v>
      </c>
      <c r="H14466">
        <v>-0.67853134694173334</v>
      </c>
      <c r="I14466">
        <v>-0.89451778486855482</v>
      </c>
      <c r="J14466">
        <v>0.25210985838883349</v>
      </c>
    </row>
    <row r="14467" spans="1:10" x14ac:dyDescent="0.2">
      <c r="A14467">
        <v>35300928</v>
      </c>
      <c r="B14467">
        <v>342</v>
      </c>
      <c r="C14467">
        <v>1</v>
      </c>
      <c r="D14467">
        <v>1</v>
      </c>
      <c r="E14467">
        <v>1</v>
      </c>
      <c r="F14467">
        <v>4</v>
      </c>
      <c r="G14467">
        <v>-1.5831164081860489</v>
      </c>
      <c r="H14467">
        <v>-0.9722362837488483</v>
      </c>
      <c r="I14467">
        <v>-0.96100754572885305</v>
      </c>
      <c r="J14467">
        <v>0.12242439157547802</v>
      </c>
    </row>
    <row r="14468" spans="1:10" x14ac:dyDescent="0.2">
      <c r="A14468">
        <v>35300929</v>
      </c>
      <c r="B14468">
        <v>1781</v>
      </c>
      <c r="C14468">
        <v>2</v>
      </c>
      <c r="D14468">
        <v>1</v>
      </c>
      <c r="E14468">
        <v>2</v>
      </c>
      <c r="F14468">
        <v>3</v>
      </c>
      <c r="G14468">
        <v>-0.70108013870323804</v>
      </c>
      <c r="H14468">
        <v>-1.2314154458067206</v>
      </c>
      <c r="I14468">
        <v>-0.48581826696173303</v>
      </c>
      <c r="J14468">
        <v>-0.14555890741131419</v>
      </c>
    </row>
    <row r="14469" spans="1:10" x14ac:dyDescent="0.2">
      <c r="A14469">
        <v>35300930</v>
      </c>
      <c r="B14469">
        <v>886</v>
      </c>
      <c r="C14469">
        <v>2</v>
      </c>
      <c r="D14469">
        <v>1</v>
      </c>
      <c r="E14469">
        <v>2</v>
      </c>
      <c r="F14469">
        <v>4</v>
      </c>
      <c r="G14469">
        <v>-0.46342485180025111</v>
      </c>
      <c r="H14469">
        <v>-1.0778508566917695</v>
      </c>
      <c r="I14469">
        <v>-0.62150745274070618</v>
      </c>
      <c r="J14469">
        <v>0.20149094313962937</v>
      </c>
    </row>
    <row r="14470" spans="1:10" x14ac:dyDescent="0.2">
      <c r="A14470">
        <v>35300931</v>
      </c>
      <c r="B14470">
        <v>4698</v>
      </c>
      <c r="C14470">
        <v>2</v>
      </c>
      <c r="D14470">
        <v>4</v>
      </c>
      <c r="E14470">
        <v>1</v>
      </c>
      <c r="F14470">
        <v>5</v>
      </c>
      <c r="G14470">
        <v>-0.75825471992741811</v>
      </c>
      <c r="H14470">
        <v>8.8971450136453301E-2</v>
      </c>
      <c r="I14470">
        <v>-1.040852352300381</v>
      </c>
      <c r="J14470">
        <v>1.6771051948572622</v>
      </c>
    </row>
    <row r="14471" spans="1:10" x14ac:dyDescent="0.2">
      <c r="A14471">
        <v>35300932</v>
      </c>
      <c r="B14471">
        <v>940</v>
      </c>
      <c r="C14471">
        <v>1</v>
      </c>
      <c r="D14471">
        <v>2</v>
      </c>
      <c r="E14471">
        <v>1</v>
      </c>
      <c r="F14471">
        <v>5</v>
      </c>
      <c r="G14471">
        <v>-1.2737957800846216</v>
      </c>
      <c r="H14471">
        <v>-0.70560852173745503</v>
      </c>
      <c r="I14471">
        <v>-0.87017374204281506</v>
      </c>
      <c r="J14471">
        <v>0.81337764102100496</v>
      </c>
    </row>
    <row r="14472" spans="1:10" x14ac:dyDescent="0.2">
      <c r="A14472">
        <v>35300934</v>
      </c>
      <c r="B14472">
        <v>1399</v>
      </c>
      <c r="C14472">
        <v>2</v>
      </c>
      <c r="D14472">
        <v>1</v>
      </c>
      <c r="E14472">
        <v>2</v>
      </c>
      <c r="F14472">
        <v>3</v>
      </c>
      <c r="G14472">
        <v>-0.45443375704687455</v>
      </c>
      <c r="H14472">
        <v>-1.0477931468407733</v>
      </c>
      <c r="I14472">
        <v>-0.60967879401748581</v>
      </c>
      <c r="J14472">
        <v>-0.315115822310501</v>
      </c>
    </row>
    <row r="14473" spans="1:10" x14ac:dyDescent="0.2">
      <c r="A14473">
        <v>35300936</v>
      </c>
      <c r="B14473">
        <v>1346</v>
      </c>
      <c r="C14473">
        <v>2</v>
      </c>
      <c r="D14473">
        <v>1</v>
      </c>
      <c r="E14473">
        <v>3</v>
      </c>
      <c r="F14473">
        <v>3</v>
      </c>
      <c r="G14473">
        <v>-0.67670079408959416</v>
      </c>
      <c r="H14473">
        <v>-1.0440176189218886</v>
      </c>
      <c r="I14473">
        <v>-0.1733671038666616</v>
      </c>
      <c r="J14473">
        <v>-0.31476064291794748</v>
      </c>
    </row>
    <row r="14474" spans="1:10" x14ac:dyDescent="0.2">
      <c r="A14474">
        <v>35300938</v>
      </c>
      <c r="B14474">
        <v>1096</v>
      </c>
      <c r="C14474">
        <v>2</v>
      </c>
      <c r="D14474">
        <v>1</v>
      </c>
      <c r="E14474">
        <v>1</v>
      </c>
      <c r="F14474">
        <v>3</v>
      </c>
      <c r="G14474">
        <v>-0.46497848456138902</v>
      </c>
      <c r="H14474">
        <v>-1.0174982275914162</v>
      </c>
      <c r="I14474">
        <v>-1.1908557275411493</v>
      </c>
      <c r="J14474">
        <v>-0.24752427674492916</v>
      </c>
    </row>
    <row r="14475" spans="1:10" x14ac:dyDescent="0.2">
      <c r="A14475">
        <v>35300939</v>
      </c>
      <c r="B14475">
        <v>533</v>
      </c>
      <c r="C14475">
        <v>4</v>
      </c>
      <c r="D14475">
        <v>1</v>
      </c>
      <c r="E14475">
        <v>4</v>
      </c>
      <c r="F14475">
        <v>3</v>
      </c>
      <c r="G14475">
        <v>0.61926852523710962</v>
      </c>
      <c r="H14475">
        <v>-0.78205685011413673</v>
      </c>
      <c r="I14475">
        <v>0.12698295022652306</v>
      </c>
      <c r="J14475">
        <v>-0.31548538952738792</v>
      </c>
    </row>
    <row r="14476" spans="1:10" x14ac:dyDescent="0.2">
      <c r="A14476">
        <v>35300941</v>
      </c>
      <c r="B14476">
        <v>2496</v>
      </c>
      <c r="C14476">
        <v>3</v>
      </c>
      <c r="D14476">
        <v>1</v>
      </c>
      <c r="E14476">
        <v>1</v>
      </c>
      <c r="F14476">
        <v>3</v>
      </c>
      <c r="G14476">
        <v>-0.36527242185589526</v>
      </c>
      <c r="H14476">
        <v>-0.99424144689301519</v>
      </c>
      <c r="I14476">
        <v>-0.80192018290936562</v>
      </c>
      <c r="J14476">
        <v>-8.2933221764203674E-2</v>
      </c>
    </row>
    <row r="14477" spans="1:10" x14ac:dyDescent="0.2">
      <c r="A14477">
        <v>35300942</v>
      </c>
      <c r="B14477">
        <v>640</v>
      </c>
      <c r="C14477">
        <v>3</v>
      </c>
      <c r="D14477">
        <v>1</v>
      </c>
      <c r="E14477">
        <v>3</v>
      </c>
      <c r="F14477">
        <v>2</v>
      </c>
      <c r="G14477">
        <v>-0.39162189159344696</v>
      </c>
      <c r="H14477">
        <v>-1.0289345975946904</v>
      </c>
      <c r="I14477">
        <v>-0.13224379534766809</v>
      </c>
      <c r="J14477">
        <v>-0.4527241805521407</v>
      </c>
    </row>
    <row r="14478" spans="1:10" x14ac:dyDescent="0.2">
      <c r="A14478">
        <v>35300943</v>
      </c>
      <c r="B14478">
        <v>605</v>
      </c>
      <c r="C14478">
        <v>2</v>
      </c>
      <c r="D14478">
        <v>3</v>
      </c>
      <c r="E14478">
        <v>3</v>
      </c>
      <c r="F14478">
        <v>1</v>
      </c>
      <c r="G14478">
        <v>-0.63783098418549844</v>
      </c>
      <c r="H14478">
        <v>-0.43241982380012989</v>
      </c>
      <c r="I14478">
        <v>2.7236000154808499E-2</v>
      </c>
      <c r="J14478">
        <v>-0.93402302998347186</v>
      </c>
    </row>
    <row r="14479" spans="1:10" x14ac:dyDescent="0.2">
      <c r="A14479">
        <v>35300944</v>
      </c>
      <c r="B14479">
        <v>1598</v>
      </c>
      <c r="C14479">
        <v>1</v>
      </c>
      <c r="D14479">
        <v>3</v>
      </c>
      <c r="E14479">
        <v>1</v>
      </c>
      <c r="F14479">
        <v>4</v>
      </c>
      <c r="G14479">
        <v>-1.525000882990025</v>
      </c>
      <c r="H14479">
        <v>-0.41625907330472445</v>
      </c>
      <c r="I14479">
        <v>-0.95845214716829774</v>
      </c>
      <c r="J14479">
        <v>0.66723576288164765</v>
      </c>
    </row>
    <row r="14480" spans="1:10" x14ac:dyDescent="0.2">
      <c r="A14480">
        <v>35300945</v>
      </c>
      <c r="B14480">
        <v>748</v>
      </c>
      <c r="C14480">
        <v>1</v>
      </c>
      <c r="D14480">
        <v>2</v>
      </c>
      <c r="E14480">
        <v>4</v>
      </c>
      <c r="F14480">
        <v>4</v>
      </c>
      <c r="G14480">
        <v>-1.110430525176467</v>
      </c>
      <c r="H14480">
        <v>-0.44545833027066467</v>
      </c>
      <c r="I14480">
        <v>0.45720086576186036</v>
      </c>
      <c r="J14480">
        <v>0.29492354267143944</v>
      </c>
    </row>
    <row r="14481" spans="1:10" x14ac:dyDescent="0.2">
      <c r="A14481">
        <v>35300946</v>
      </c>
      <c r="B14481">
        <v>298</v>
      </c>
      <c r="C14481">
        <v>5</v>
      </c>
      <c r="D14481">
        <v>3</v>
      </c>
      <c r="E14481">
        <v>4</v>
      </c>
      <c r="F14481">
        <v>3</v>
      </c>
      <c r="G14481">
        <v>1.2277421092074781</v>
      </c>
      <c r="H14481">
        <v>-0.33638036535348409</v>
      </c>
      <c r="I14481">
        <v>0.32806101878300686</v>
      </c>
      <c r="J14481">
        <v>-0.39022424046523208</v>
      </c>
    </row>
    <row r="14482" spans="1:10" x14ac:dyDescent="0.2">
      <c r="A14482">
        <v>35300947</v>
      </c>
      <c r="B14482">
        <v>319</v>
      </c>
      <c r="C14482">
        <v>5</v>
      </c>
      <c r="D14482">
        <v>2</v>
      </c>
      <c r="E14482">
        <v>2</v>
      </c>
      <c r="F14482">
        <v>3</v>
      </c>
      <c r="G14482">
        <v>0.91348420183404988</v>
      </c>
      <c r="H14482">
        <v>-0.48754316443402962</v>
      </c>
      <c r="I14482">
        <v>-0.70207380283895837</v>
      </c>
      <c r="J14482">
        <v>-0.15482085538809692</v>
      </c>
    </row>
    <row r="14483" spans="1:10" x14ac:dyDescent="0.2">
      <c r="A14483">
        <v>35300948</v>
      </c>
      <c r="B14483">
        <v>515</v>
      </c>
      <c r="C14483">
        <v>3</v>
      </c>
      <c r="D14483">
        <v>1</v>
      </c>
      <c r="E14483">
        <v>4</v>
      </c>
      <c r="F14483">
        <v>2</v>
      </c>
      <c r="G14483">
        <v>-2.8452038631091039E-2</v>
      </c>
      <c r="H14483">
        <v>-1.0518977669451295</v>
      </c>
      <c r="I14483">
        <v>0.39336090007002866</v>
      </c>
      <c r="J14483">
        <v>-0.49128307561682394</v>
      </c>
    </row>
    <row r="14484" spans="1:10" x14ac:dyDescent="0.2">
      <c r="A14484">
        <v>35300949</v>
      </c>
      <c r="B14484">
        <v>502</v>
      </c>
      <c r="C14484">
        <v>5</v>
      </c>
      <c r="D14484">
        <v>4</v>
      </c>
      <c r="E14484">
        <v>4</v>
      </c>
      <c r="F14484">
        <v>1</v>
      </c>
      <c r="G14484">
        <v>1.1750785292628709</v>
      </c>
      <c r="H14484">
        <v>-1.2598972705197109E-2</v>
      </c>
      <c r="I14484">
        <v>0.42094049934778377</v>
      </c>
      <c r="J14484">
        <v>-0.77300933425310514</v>
      </c>
    </row>
    <row r="14485" spans="1:10" x14ac:dyDescent="0.2">
      <c r="A14485">
        <v>35300950</v>
      </c>
      <c r="B14485">
        <v>497</v>
      </c>
      <c r="C14485">
        <v>5</v>
      </c>
      <c r="D14485">
        <v>3</v>
      </c>
      <c r="E14485">
        <v>5</v>
      </c>
      <c r="F14485">
        <v>2</v>
      </c>
      <c r="G14485">
        <v>1.7178816412563482</v>
      </c>
      <c r="H14485">
        <v>-5.9427540297994713E-2</v>
      </c>
      <c r="I14485">
        <v>2.2742128794399843</v>
      </c>
      <c r="J14485">
        <v>-0.45888690232690915</v>
      </c>
    </row>
    <row r="14486" spans="1:10" x14ac:dyDescent="0.2">
      <c r="A14486">
        <v>35300952</v>
      </c>
      <c r="B14486">
        <v>755</v>
      </c>
      <c r="C14486">
        <v>5</v>
      </c>
      <c r="D14486">
        <v>4</v>
      </c>
      <c r="E14486">
        <v>5</v>
      </c>
      <c r="F14486">
        <v>3</v>
      </c>
      <c r="G14486">
        <v>1.5707907759428679</v>
      </c>
      <c r="H14486">
        <v>0.11365646818052946</v>
      </c>
      <c r="I14486">
        <v>1.058903255147452</v>
      </c>
      <c r="J14486">
        <v>-0.32670930392304148</v>
      </c>
    </row>
    <row r="14487" spans="1:10" x14ac:dyDescent="0.2">
      <c r="A14487">
        <v>35300954</v>
      </c>
      <c r="B14487">
        <v>647</v>
      </c>
      <c r="C14487">
        <v>1</v>
      </c>
      <c r="D14487">
        <v>1</v>
      </c>
      <c r="E14487">
        <v>3</v>
      </c>
      <c r="F14487">
        <v>3</v>
      </c>
      <c r="G14487">
        <v>-0.76434211229661286</v>
      </c>
      <c r="H14487">
        <v>-0.88964739326304199</v>
      </c>
      <c r="I14487">
        <v>-1.6741705152573561E-2</v>
      </c>
      <c r="J14487">
        <v>-0.35631876529116363</v>
      </c>
    </row>
    <row r="14488" spans="1:10" x14ac:dyDescent="0.2">
      <c r="A14488">
        <v>35300955</v>
      </c>
      <c r="B14488">
        <v>823</v>
      </c>
      <c r="C14488">
        <v>3</v>
      </c>
      <c r="D14488">
        <v>2</v>
      </c>
      <c r="E14488">
        <v>4</v>
      </c>
      <c r="F14488">
        <v>3</v>
      </c>
      <c r="G14488">
        <v>-0.39151429202170129</v>
      </c>
      <c r="H14488">
        <v>-0.75921452569666958</v>
      </c>
      <c r="I14488">
        <v>0.46838582949555435</v>
      </c>
      <c r="J14488">
        <v>-0.40842984809027016</v>
      </c>
    </row>
    <row r="14489" spans="1:10" x14ac:dyDescent="0.2">
      <c r="A14489">
        <v>35300957</v>
      </c>
      <c r="B14489">
        <v>786</v>
      </c>
      <c r="C14489">
        <v>2</v>
      </c>
      <c r="D14489">
        <v>3</v>
      </c>
      <c r="E14489">
        <v>3</v>
      </c>
      <c r="F14489">
        <v>4</v>
      </c>
      <c r="G14489">
        <v>-0.59867308244651418</v>
      </c>
      <c r="H14489">
        <v>-0.32792658320516216</v>
      </c>
      <c r="I14489">
        <v>-2.5738918431570737E-2</v>
      </c>
      <c r="J14489">
        <v>-1.8228176560721121E-2</v>
      </c>
    </row>
    <row r="14490" spans="1:10" x14ac:dyDescent="0.2">
      <c r="A14490">
        <v>35300958</v>
      </c>
      <c r="B14490">
        <v>625</v>
      </c>
      <c r="C14490">
        <v>3</v>
      </c>
      <c r="D14490">
        <v>3</v>
      </c>
      <c r="E14490">
        <v>3</v>
      </c>
      <c r="F14490">
        <v>4</v>
      </c>
      <c r="G14490">
        <v>-0.39711732063470795</v>
      </c>
      <c r="H14490">
        <v>-0.14048115467467975</v>
      </c>
      <c r="I14490">
        <v>-0.23152567786594203</v>
      </c>
      <c r="J14490">
        <v>-3.543657443492583E-2</v>
      </c>
    </row>
    <row r="14491" spans="1:10" x14ac:dyDescent="0.2">
      <c r="A14491">
        <v>35300960</v>
      </c>
      <c r="B14491">
        <v>783</v>
      </c>
      <c r="C14491">
        <v>4</v>
      </c>
      <c r="D14491">
        <v>5</v>
      </c>
      <c r="E14491">
        <v>1</v>
      </c>
      <c r="F14491">
        <v>5</v>
      </c>
      <c r="G14491">
        <v>0.4283041462450729</v>
      </c>
      <c r="H14491">
        <v>1.4158333949103545</v>
      </c>
      <c r="I14491">
        <v>-0.9410671673948996</v>
      </c>
      <c r="J14491">
        <v>0.78654514434952572</v>
      </c>
    </row>
    <row r="14492" spans="1:10" x14ac:dyDescent="0.2">
      <c r="A14492">
        <v>35300961</v>
      </c>
      <c r="B14492">
        <v>611</v>
      </c>
      <c r="C14492">
        <v>2</v>
      </c>
      <c r="D14492">
        <v>4</v>
      </c>
      <c r="E14492">
        <v>2</v>
      </c>
      <c r="F14492">
        <v>4</v>
      </c>
      <c r="G14492">
        <v>-0.5676024173742038</v>
      </c>
      <c r="H14492">
        <v>-4.5070998604305315E-2</v>
      </c>
      <c r="I14492">
        <v>-0.39911626064785816</v>
      </c>
      <c r="J14492">
        <v>-5.7019580939995734E-2</v>
      </c>
    </row>
    <row r="14493" spans="1:10" x14ac:dyDescent="0.2">
      <c r="A14493">
        <v>35300962</v>
      </c>
      <c r="B14493">
        <v>636</v>
      </c>
      <c r="C14493">
        <v>5</v>
      </c>
      <c r="D14493">
        <v>5</v>
      </c>
      <c r="E14493">
        <v>1</v>
      </c>
      <c r="F14493">
        <v>5</v>
      </c>
      <c r="G14493">
        <v>0.87791866380739836</v>
      </c>
      <c r="H14493">
        <v>1.9061284389425204</v>
      </c>
      <c r="I14493">
        <v>-1.0731329587351086</v>
      </c>
      <c r="J14493">
        <v>0.95254184491782712</v>
      </c>
    </row>
    <row r="14494" spans="1:10" x14ac:dyDescent="0.2">
      <c r="A14494">
        <v>35300963</v>
      </c>
      <c r="B14494">
        <v>445</v>
      </c>
      <c r="C14494">
        <v>4</v>
      </c>
      <c r="D14494">
        <v>1</v>
      </c>
      <c r="E14494">
        <v>4</v>
      </c>
      <c r="F14494">
        <v>3</v>
      </c>
      <c r="G14494">
        <v>0.38951481129910542</v>
      </c>
      <c r="H14494">
        <v>-0.82104561222387962</v>
      </c>
      <c r="I14494">
        <v>0.49516252742568939</v>
      </c>
      <c r="J14494">
        <v>-0.39741335487606672</v>
      </c>
    </row>
    <row r="14495" spans="1:10" x14ac:dyDescent="0.2">
      <c r="A14495">
        <v>35300965</v>
      </c>
      <c r="B14495">
        <v>644</v>
      </c>
      <c r="C14495">
        <v>4</v>
      </c>
      <c r="D14495">
        <v>4</v>
      </c>
      <c r="E14495">
        <v>2</v>
      </c>
      <c r="F14495">
        <v>3</v>
      </c>
      <c r="G14495">
        <v>0.38928953925390752</v>
      </c>
      <c r="H14495">
        <v>0.13537822548419279</v>
      </c>
      <c r="I14495">
        <v>-0.36694604614449722</v>
      </c>
      <c r="J14495">
        <v>-0.39041663531753257</v>
      </c>
    </row>
    <row r="14496" spans="1:10" x14ac:dyDescent="0.2">
      <c r="A14496">
        <v>35300966</v>
      </c>
      <c r="B14496">
        <v>673</v>
      </c>
      <c r="C14496">
        <v>3</v>
      </c>
      <c r="D14496">
        <v>4</v>
      </c>
      <c r="E14496">
        <v>3</v>
      </c>
      <c r="F14496">
        <v>3</v>
      </c>
      <c r="G14496">
        <v>-1.0968799966779019E-3</v>
      </c>
      <c r="H14496">
        <v>-2.1166620245584578E-3</v>
      </c>
      <c r="I14496">
        <v>3.1715004631436422E-2</v>
      </c>
      <c r="J14496">
        <v>-0.29043637774609787</v>
      </c>
    </row>
    <row r="14497" spans="1:10" x14ac:dyDescent="0.2">
      <c r="A14497">
        <v>35300967</v>
      </c>
      <c r="B14497">
        <v>933</v>
      </c>
      <c r="C14497">
        <v>1</v>
      </c>
      <c r="D14497">
        <v>5</v>
      </c>
      <c r="E14497">
        <v>4</v>
      </c>
      <c r="F14497">
        <v>5</v>
      </c>
      <c r="G14497">
        <v>-0.93292578345435473</v>
      </c>
      <c r="H14497">
        <v>1.6363740827735276</v>
      </c>
      <c r="I14497">
        <v>0.10366642027767825</v>
      </c>
      <c r="J14497">
        <v>1.0385497520869447</v>
      </c>
    </row>
    <row r="14498" spans="1:10" x14ac:dyDescent="0.2">
      <c r="A14498">
        <v>35300968</v>
      </c>
      <c r="B14498">
        <v>527</v>
      </c>
      <c r="C14498">
        <v>3</v>
      </c>
      <c r="D14498">
        <v>5</v>
      </c>
      <c r="E14498">
        <v>5</v>
      </c>
      <c r="F14498">
        <v>4</v>
      </c>
      <c r="G14498">
        <v>-0.24931486967247701</v>
      </c>
      <c r="H14498">
        <v>1.0606427429050029</v>
      </c>
      <c r="I14498">
        <v>1.1142126689448308</v>
      </c>
      <c r="J14498">
        <v>0.21500396944261393</v>
      </c>
    </row>
    <row r="14499" spans="1:10" x14ac:dyDescent="0.2">
      <c r="A14499">
        <v>35300970</v>
      </c>
      <c r="B14499">
        <v>596</v>
      </c>
      <c r="C14499">
        <v>2</v>
      </c>
      <c r="D14499">
        <v>2</v>
      </c>
      <c r="E14499">
        <v>1</v>
      </c>
      <c r="F14499">
        <v>4</v>
      </c>
      <c r="G14499">
        <v>-0.68115312592306054</v>
      </c>
      <c r="H14499">
        <v>-0.66753380110093463</v>
      </c>
      <c r="I14499">
        <v>-1.1214141251164538</v>
      </c>
      <c r="J14499">
        <v>0.52991915696031333</v>
      </c>
    </row>
    <row r="14500" spans="1:10" x14ac:dyDescent="0.2">
      <c r="A14500">
        <v>35300971</v>
      </c>
      <c r="B14500">
        <v>594</v>
      </c>
      <c r="C14500">
        <v>1</v>
      </c>
      <c r="D14500">
        <v>2</v>
      </c>
      <c r="E14500">
        <v>2</v>
      </c>
      <c r="F14500">
        <v>4</v>
      </c>
      <c r="G14500">
        <v>-1.2605624857529554</v>
      </c>
      <c r="H14500">
        <v>-0.69316494234724857</v>
      </c>
      <c r="I14500">
        <v>-0.41611553865973167</v>
      </c>
      <c r="J14500">
        <v>7.7084459399288485E-2</v>
      </c>
    </row>
    <row r="14501" spans="1:10" x14ac:dyDescent="0.2">
      <c r="A14501">
        <v>35300972</v>
      </c>
      <c r="B14501">
        <v>447</v>
      </c>
      <c r="C14501">
        <v>1</v>
      </c>
      <c r="D14501">
        <v>1</v>
      </c>
      <c r="E14501">
        <v>2</v>
      </c>
      <c r="F14501">
        <v>4</v>
      </c>
      <c r="G14501">
        <v>-0.98695037341472891</v>
      </c>
      <c r="H14501">
        <v>-1.1315553441983583</v>
      </c>
      <c r="I14501">
        <v>-0.69609597843891957</v>
      </c>
      <c r="J14501">
        <v>0.22951404268417666</v>
      </c>
    </row>
    <row r="14502" spans="1:10" x14ac:dyDescent="0.2">
      <c r="A14502">
        <v>35300973</v>
      </c>
      <c r="B14502">
        <v>736</v>
      </c>
      <c r="C14502">
        <v>2</v>
      </c>
      <c r="D14502">
        <v>1</v>
      </c>
      <c r="E14502">
        <v>2</v>
      </c>
      <c r="F14502">
        <v>4</v>
      </c>
      <c r="G14502">
        <v>-0.61296817424819794</v>
      </c>
      <c r="H14502">
        <v>-1.0418517456850376</v>
      </c>
      <c r="I14502">
        <v>-0.47163867324011788</v>
      </c>
      <c r="J14502">
        <v>2.9222858332048962E-2</v>
      </c>
    </row>
    <row r="14503" spans="1:10" x14ac:dyDescent="0.2">
      <c r="A14503">
        <v>35300974</v>
      </c>
      <c r="B14503">
        <v>378</v>
      </c>
      <c r="C14503">
        <v>1</v>
      </c>
      <c r="D14503">
        <v>1</v>
      </c>
      <c r="E14503">
        <v>1</v>
      </c>
      <c r="F14503">
        <v>4</v>
      </c>
      <c r="G14503">
        <v>-0.79161938492819428</v>
      </c>
      <c r="H14503">
        <v>-1.1816683736954963</v>
      </c>
      <c r="I14503">
        <v>-0.92740934975677958</v>
      </c>
      <c r="J14503">
        <v>0.2270755672101073</v>
      </c>
    </row>
    <row r="14504" spans="1:10" x14ac:dyDescent="0.2">
      <c r="A14504">
        <v>35300975</v>
      </c>
      <c r="B14504">
        <v>645</v>
      </c>
      <c r="C14504">
        <v>2</v>
      </c>
      <c r="D14504">
        <v>1</v>
      </c>
      <c r="E14504">
        <v>1</v>
      </c>
      <c r="F14504">
        <v>3</v>
      </c>
      <c r="G14504">
        <v>-0.68843377532658168</v>
      </c>
      <c r="H14504">
        <v>-1.0733645915636396</v>
      </c>
      <c r="I14504">
        <v>-1.0489629999217447</v>
      </c>
      <c r="J14504">
        <v>-8.3242333077815173E-2</v>
      </c>
    </row>
    <row r="14505" spans="1:10" x14ac:dyDescent="0.2">
      <c r="A14505">
        <v>35300976</v>
      </c>
      <c r="B14505">
        <v>756</v>
      </c>
      <c r="C14505">
        <v>2</v>
      </c>
      <c r="D14505">
        <v>2</v>
      </c>
      <c r="E14505">
        <v>1</v>
      </c>
      <c r="F14505">
        <v>4</v>
      </c>
      <c r="G14505">
        <v>-0.46271165521007462</v>
      </c>
      <c r="H14505">
        <v>-0.55636316059904511</v>
      </c>
      <c r="I14505">
        <v>-0.86621133855349386</v>
      </c>
      <c r="J14505">
        <v>8.4206208156373363E-2</v>
      </c>
    </row>
    <row r="14506" spans="1:10" x14ac:dyDescent="0.2">
      <c r="A14506">
        <v>35300977</v>
      </c>
      <c r="B14506">
        <v>461</v>
      </c>
      <c r="C14506">
        <v>3</v>
      </c>
      <c r="D14506">
        <v>1</v>
      </c>
      <c r="E14506">
        <v>2</v>
      </c>
      <c r="F14506">
        <v>3</v>
      </c>
      <c r="G14506">
        <v>-0.24430357127293351</v>
      </c>
      <c r="H14506">
        <v>-0.90937064440835247</v>
      </c>
      <c r="I14506">
        <v>-0.4967792174477802</v>
      </c>
      <c r="J14506">
        <v>-0.11431414260116617</v>
      </c>
    </row>
    <row r="14507" spans="1:10" x14ac:dyDescent="0.2">
      <c r="A14507">
        <v>35300979</v>
      </c>
      <c r="B14507">
        <v>631</v>
      </c>
      <c r="C14507">
        <v>3</v>
      </c>
      <c r="D14507">
        <v>2</v>
      </c>
      <c r="E14507">
        <v>4</v>
      </c>
      <c r="F14507">
        <v>3</v>
      </c>
      <c r="G14507">
        <v>-6.2535545737871664E-2</v>
      </c>
      <c r="H14507">
        <v>-0.48533696386954911</v>
      </c>
      <c r="I14507">
        <v>7.4344927952980977E-2</v>
      </c>
      <c r="J14507">
        <v>-0.18219789169633788</v>
      </c>
    </row>
    <row r="14508" spans="1:10" x14ac:dyDescent="0.2">
      <c r="A14508">
        <v>35300980</v>
      </c>
      <c r="B14508">
        <v>803</v>
      </c>
      <c r="C14508">
        <v>4</v>
      </c>
      <c r="D14508">
        <v>3</v>
      </c>
      <c r="E14508">
        <v>3</v>
      </c>
      <c r="F14508">
        <v>4</v>
      </c>
      <c r="G14508">
        <v>0.64248028308179284</v>
      </c>
      <c r="H14508">
        <v>-0.30297745149410799</v>
      </c>
      <c r="I14508">
        <v>-9.3717729689249182E-3</v>
      </c>
      <c r="J14508">
        <v>0.3475432530469626</v>
      </c>
    </row>
    <row r="14509" spans="1:10" x14ac:dyDescent="0.2">
      <c r="A14509">
        <v>35300981</v>
      </c>
      <c r="B14509">
        <v>712</v>
      </c>
      <c r="C14509">
        <v>5</v>
      </c>
      <c r="D14509">
        <v>5</v>
      </c>
      <c r="E14509">
        <v>3</v>
      </c>
      <c r="F14509">
        <v>5</v>
      </c>
      <c r="G14509">
        <v>1.1387817687078565</v>
      </c>
      <c r="H14509">
        <v>0.94796904869862708</v>
      </c>
      <c r="I14509">
        <v>-0.10265660471645556</v>
      </c>
      <c r="J14509">
        <v>0.80211854946405825</v>
      </c>
    </row>
    <row r="14510" spans="1:10" x14ac:dyDescent="0.2">
      <c r="A14510">
        <v>35300982</v>
      </c>
      <c r="B14510">
        <v>505</v>
      </c>
      <c r="C14510">
        <v>5</v>
      </c>
      <c r="D14510">
        <v>4</v>
      </c>
      <c r="E14510">
        <v>1</v>
      </c>
      <c r="F14510">
        <v>4</v>
      </c>
      <c r="G14510">
        <v>1.4391129187399496</v>
      </c>
      <c r="H14510">
        <v>-3.0230405755090964E-2</v>
      </c>
      <c r="I14510">
        <v>-0.73886362228839975</v>
      </c>
      <c r="J14510">
        <v>0.59423837875109609</v>
      </c>
    </row>
    <row r="14511" spans="1:10" x14ac:dyDescent="0.2">
      <c r="A14511">
        <v>35300983</v>
      </c>
      <c r="B14511">
        <v>652</v>
      </c>
      <c r="C14511">
        <v>5</v>
      </c>
      <c r="D14511">
        <v>4</v>
      </c>
      <c r="E14511">
        <v>1</v>
      </c>
      <c r="F14511">
        <v>5</v>
      </c>
      <c r="G14511">
        <v>2.0202501807478752</v>
      </c>
      <c r="H14511">
        <v>0.58842171035866964</v>
      </c>
      <c r="I14511">
        <v>-0.97514802403819989</v>
      </c>
      <c r="J14511">
        <v>1.5455349626311081</v>
      </c>
    </row>
    <row r="14512" spans="1:10" x14ac:dyDescent="0.2">
      <c r="A14512">
        <v>35300984</v>
      </c>
      <c r="B14512">
        <v>354</v>
      </c>
      <c r="C14512">
        <v>2</v>
      </c>
      <c r="D14512">
        <v>1</v>
      </c>
      <c r="E14512">
        <v>2</v>
      </c>
      <c r="F14512">
        <v>3</v>
      </c>
      <c r="G14512">
        <v>-0.65637599792651269</v>
      </c>
      <c r="H14512">
        <v>-1.3875309551104014</v>
      </c>
      <c r="I14512">
        <v>-0.41738731891786601</v>
      </c>
      <c r="J14512">
        <v>-0.21948126675725257</v>
      </c>
    </row>
    <row r="14513" spans="1:10" x14ac:dyDescent="0.2">
      <c r="A14513">
        <v>35300985</v>
      </c>
      <c r="B14513">
        <v>467</v>
      </c>
      <c r="C14513">
        <v>2</v>
      </c>
      <c r="D14513">
        <v>1</v>
      </c>
      <c r="E14513">
        <v>2</v>
      </c>
      <c r="F14513">
        <v>3</v>
      </c>
      <c r="G14513">
        <v>-0.62016385317364875</v>
      </c>
      <c r="H14513">
        <v>-0.86462331804850789</v>
      </c>
      <c r="I14513">
        <v>-0.54613159586566751</v>
      </c>
      <c r="J14513">
        <v>-0.28865308026597414</v>
      </c>
    </row>
    <row r="14514" spans="1:10" x14ac:dyDescent="0.2">
      <c r="A14514">
        <v>35300987</v>
      </c>
      <c r="B14514">
        <v>392</v>
      </c>
      <c r="C14514">
        <v>3</v>
      </c>
      <c r="D14514">
        <v>1</v>
      </c>
      <c r="E14514">
        <v>3</v>
      </c>
      <c r="F14514">
        <v>3</v>
      </c>
      <c r="G14514">
        <v>-0.18918604825897634</v>
      </c>
      <c r="H14514">
        <v>-1.108345860460761</v>
      </c>
      <c r="I14514">
        <v>-0.20293257716648727</v>
      </c>
      <c r="J14514">
        <v>-0.23464417111978966</v>
      </c>
    </row>
    <row r="14515" spans="1:10" x14ac:dyDescent="0.2">
      <c r="A14515">
        <v>35300988</v>
      </c>
      <c r="B14515">
        <v>636</v>
      </c>
      <c r="C14515">
        <v>2</v>
      </c>
      <c r="D14515">
        <v>1</v>
      </c>
      <c r="E14515">
        <v>2</v>
      </c>
      <c r="F14515">
        <v>4</v>
      </c>
      <c r="G14515">
        <v>-0.58338439547059351</v>
      </c>
      <c r="H14515">
        <v>-0.88689354535966847</v>
      </c>
      <c r="I14515">
        <v>-0.52252831778505349</v>
      </c>
      <c r="J14515">
        <v>-6.088936905003145E-2</v>
      </c>
    </row>
    <row r="14516" spans="1:10" x14ac:dyDescent="0.2">
      <c r="A14516">
        <v>35300989</v>
      </c>
      <c r="B14516">
        <v>577</v>
      </c>
      <c r="C14516">
        <v>3</v>
      </c>
      <c r="D14516">
        <v>1</v>
      </c>
      <c r="E14516">
        <v>3</v>
      </c>
      <c r="F14516">
        <v>3</v>
      </c>
      <c r="G14516">
        <v>-0.26964891712323452</v>
      </c>
      <c r="H14516">
        <v>-0.95564573953194154</v>
      </c>
      <c r="I14516">
        <v>-0.30834879587235248</v>
      </c>
      <c r="J14516">
        <v>-0.1759682943284345</v>
      </c>
    </row>
    <row r="14517" spans="1:10" x14ac:dyDescent="0.2">
      <c r="A14517">
        <v>35300991</v>
      </c>
      <c r="B14517">
        <v>842</v>
      </c>
      <c r="C14517">
        <v>1</v>
      </c>
      <c r="D14517">
        <v>1</v>
      </c>
      <c r="E14517">
        <v>1</v>
      </c>
      <c r="F14517">
        <v>4</v>
      </c>
      <c r="G14517">
        <v>-0.96996813327170828</v>
      </c>
      <c r="H14517">
        <v>-0.87502095309170724</v>
      </c>
      <c r="I14517">
        <v>-0.91845115299461833</v>
      </c>
      <c r="J14517">
        <v>-2.0907019087300083E-3</v>
      </c>
    </row>
    <row r="14518" spans="1:10" x14ac:dyDescent="0.2">
      <c r="A14518">
        <v>35300992</v>
      </c>
      <c r="B14518">
        <v>1139</v>
      </c>
      <c r="C14518">
        <v>2</v>
      </c>
      <c r="D14518">
        <v>2</v>
      </c>
      <c r="E14518">
        <v>1</v>
      </c>
      <c r="F14518">
        <v>3</v>
      </c>
      <c r="G14518">
        <v>-0.66753727181852285</v>
      </c>
      <c r="H14518">
        <v>-0.6826362144766811</v>
      </c>
      <c r="I14518">
        <v>-0.95799595518329173</v>
      </c>
      <c r="J14518">
        <v>-0.13885638173248638</v>
      </c>
    </row>
    <row r="14519" spans="1:10" x14ac:dyDescent="0.2">
      <c r="A14519">
        <v>35300993</v>
      </c>
      <c r="B14519">
        <v>476</v>
      </c>
      <c r="C14519">
        <v>2</v>
      </c>
      <c r="D14519">
        <v>1</v>
      </c>
      <c r="E14519">
        <v>2</v>
      </c>
      <c r="F14519">
        <v>3</v>
      </c>
      <c r="G14519">
        <v>-0.66663818657897034</v>
      </c>
      <c r="H14519">
        <v>-1.065433267057502</v>
      </c>
      <c r="I14519">
        <v>-0.59372142402088324</v>
      </c>
      <c r="J14519">
        <v>-7.7926062369695848E-2</v>
      </c>
    </row>
    <row r="14520" spans="1:10" x14ac:dyDescent="0.2">
      <c r="A14520">
        <v>35300995</v>
      </c>
      <c r="B14520">
        <v>1630</v>
      </c>
      <c r="C14520">
        <v>1</v>
      </c>
      <c r="D14520">
        <v>2</v>
      </c>
      <c r="E14520">
        <v>1</v>
      </c>
      <c r="F14520">
        <v>5</v>
      </c>
      <c r="G14520">
        <v>-1.3018346507201648</v>
      </c>
      <c r="H14520">
        <v>-0.51250550188810418</v>
      </c>
      <c r="I14520">
        <v>-1.1730952951464668</v>
      </c>
      <c r="J14520">
        <v>1.2318180329930311</v>
      </c>
    </row>
    <row r="14521" spans="1:10" x14ac:dyDescent="0.2">
      <c r="A14521">
        <v>35300996</v>
      </c>
      <c r="B14521">
        <v>950</v>
      </c>
      <c r="C14521">
        <v>1</v>
      </c>
      <c r="D14521">
        <v>2</v>
      </c>
      <c r="E14521">
        <v>1</v>
      </c>
      <c r="F14521">
        <v>4</v>
      </c>
      <c r="G14521">
        <v>-1.4136140826924726</v>
      </c>
      <c r="H14521">
        <v>-0.73608411493745729</v>
      </c>
      <c r="I14521">
        <v>-0.94069693743384153</v>
      </c>
      <c r="J14521">
        <v>-2.8343494641563327E-2</v>
      </c>
    </row>
    <row r="14522" spans="1:10" x14ac:dyDescent="0.2">
      <c r="A14522">
        <v>35300997</v>
      </c>
      <c r="B14522">
        <v>354</v>
      </c>
      <c r="C14522">
        <v>1</v>
      </c>
      <c r="D14522">
        <v>1</v>
      </c>
      <c r="E14522">
        <v>1</v>
      </c>
      <c r="F14522">
        <v>4</v>
      </c>
      <c r="G14522">
        <v>-0.92636753317158183</v>
      </c>
      <c r="H14522">
        <v>-0.88192890161009918</v>
      </c>
      <c r="I14522">
        <v>-0.71134712348141216</v>
      </c>
      <c r="J14522">
        <v>0.18076012618286658</v>
      </c>
    </row>
    <row r="14523" spans="1:10" x14ac:dyDescent="0.2">
      <c r="A14523">
        <v>35300998</v>
      </c>
      <c r="B14523">
        <v>705</v>
      </c>
      <c r="C14523">
        <v>1</v>
      </c>
      <c r="D14523">
        <v>3</v>
      </c>
      <c r="E14523">
        <v>1</v>
      </c>
      <c r="F14523">
        <v>4</v>
      </c>
      <c r="G14523">
        <v>-0.86266027675585233</v>
      </c>
      <c r="H14523">
        <v>-0.19463587909271296</v>
      </c>
      <c r="I14523">
        <v>-1.0263286802739906</v>
      </c>
      <c r="J14523">
        <v>0.52644832551075049</v>
      </c>
    </row>
    <row r="14524" spans="1:10" x14ac:dyDescent="0.2">
      <c r="A14524">
        <v>35300999</v>
      </c>
      <c r="B14524">
        <v>486</v>
      </c>
      <c r="C14524">
        <v>1</v>
      </c>
      <c r="D14524">
        <v>1</v>
      </c>
      <c r="E14524">
        <v>1</v>
      </c>
      <c r="F14524">
        <v>4</v>
      </c>
      <c r="G14524">
        <v>-1.3922986329602249</v>
      </c>
      <c r="H14524">
        <v>-0.82104421254431537</v>
      </c>
      <c r="I14524">
        <v>-1.1079678830241853</v>
      </c>
      <c r="J14524">
        <v>0.11321165136452671</v>
      </c>
    </row>
    <row r="14525" spans="1:10" x14ac:dyDescent="0.2">
      <c r="A14525">
        <v>35301001</v>
      </c>
      <c r="B14525">
        <v>446</v>
      </c>
      <c r="C14525">
        <v>3</v>
      </c>
      <c r="D14525">
        <v>1</v>
      </c>
      <c r="E14525">
        <v>3</v>
      </c>
      <c r="F14525">
        <v>3</v>
      </c>
      <c r="G14525">
        <v>-0.11818454104620507</v>
      </c>
      <c r="H14525">
        <v>-1.2608784870073202</v>
      </c>
      <c r="I14525">
        <v>-2.0866735892013905E-2</v>
      </c>
      <c r="J14525">
        <v>-0.38594279699009448</v>
      </c>
    </row>
    <row r="14526" spans="1:10" x14ac:dyDescent="0.2">
      <c r="A14526">
        <v>35301002</v>
      </c>
      <c r="B14526">
        <v>657</v>
      </c>
      <c r="C14526">
        <v>2</v>
      </c>
      <c r="D14526">
        <v>1</v>
      </c>
      <c r="E14526">
        <v>2</v>
      </c>
      <c r="F14526">
        <v>3</v>
      </c>
      <c r="G14526">
        <v>-0.51349386902834049</v>
      </c>
      <c r="H14526">
        <v>-1.1532114823164761</v>
      </c>
      <c r="I14526">
        <v>-0.62224741925996907</v>
      </c>
      <c r="J14526">
        <v>-0.3379458300783838</v>
      </c>
    </row>
    <row r="14527" spans="1:10" x14ac:dyDescent="0.2">
      <c r="A14527">
        <v>35301003</v>
      </c>
      <c r="B14527">
        <v>726</v>
      </c>
      <c r="C14527">
        <v>2</v>
      </c>
      <c r="D14527">
        <v>5</v>
      </c>
      <c r="E14527">
        <v>1</v>
      </c>
      <c r="F14527">
        <v>4</v>
      </c>
      <c r="G14527">
        <v>-0.47058133219694948</v>
      </c>
      <c r="H14527">
        <v>0.81415077689634086</v>
      </c>
      <c r="I14527">
        <v>-0.98431216675943833</v>
      </c>
      <c r="J14527">
        <v>0.57786617093443982</v>
      </c>
    </row>
    <row r="14528" spans="1:10" x14ac:dyDescent="0.2">
      <c r="A14528">
        <v>35301004</v>
      </c>
      <c r="B14528">
        <v>776</v>
      </c>
      <c r="C14528">
        <v>1</v>
      </c>
      <c r="D14528">
        <v>1</v>
      </c>
      <c r="E14528">
        <v>2</v>
      </c>
      <c r="F14528">
        <v>3</v>
      </c>
      <c r="G14528">
        <v>-0.80381999372114254</v>
      </c>
      <c r="H14528">
        <v>-1.0750280735713931</v>
      </c>
      <c r="I14528">
        <v>-0.44424043230552956</v>
      </c>
      <c r="J14528">
        <v>-0.34331822940514389</v>
      </c>
    </row>
    <row r="14529" spans="1:10" x14ac:dyDescent="0.2">
      <c r="A14529">
        <v>35301005</v>
      </c>
      <c r="B14529">
        <v>632</v>
      </c>
      <c r="C14529">
        <v>3</v>
      </c>
      <c r="D14529">
        <v>1</v>
      </c>
      <c r="E14529">
        <v>1</v>
      </c>
      <c r="F14529">
        <v>3</v>
      </c>
      <c r="G14529">
        <v>-0.35637896014631232</v>
      </c>
      <c r="H14529">
        <v>-1.1255666427389399</v>
      </c>
      <c r="I14529">
        <v>-1.0249678131311075</v>
      </c>
      <c r="J14529">
        <v>-0.1536294140388425</v>
      </c>
    </row>
    <row r="14530" spans="1:10" x14ac:dyDescent="0.2">
      <c r="A14530">
        <v>35301007</v>
      </c>
      <c r="B14530">
        <v>602</v>
      </c>
      <c r="C14530">
        <v>4</v>
      </c>
      <c r="D14530">
        <v>1</v>
      </c>
      <c r="E14530">
        <v>4</v>
      </c>
      <c r="F14530">
        <v>2</v>
      </c>
      <c r="G14530">
        <v>0.22255626017729077</v>
      </c>
      <c r="H14530">
        <v>-0.92728765570861305</v>
      </c>
      <c r="I14530">
        <v>0.27588306639525434</v>
      </c>
      <c r="J14530">
        <v>-0.52711935589755954</v>
      </c>
    </row>
    <row r="14531" spans="1:10" x14ac:dyDescent="0.2">
      <c r="A14531">
        <v>35301008</v>
      </c>
      <c r="B14531">
        <v>989</v>
      </c>
      <c r="C14531">
        <v>3</v>
      </c>
      <c r="D14531">
        <v>1</v>
      </c>
      <c r="E14531">
        <v>5</v>
      </c>
      <c r="F14531">
        <v>3</v>
      </c>
      <c r="G14531">
        <v>-0.17806319017092703</v>
      </c>
      <c r="H14531">
        <v>-0.96803945758863541</v>
      </c>
      <c r="I14531">
        <v>0.86978756772195109</v>
      </c>
      <c r="J14531">
        <v>-0.2889294167075403</v>
      </c>
    </row>
    <row r="14532" spans="1:10" x14ac:dyDescent="0.2">
      <c r="A14532">
        <v>35310112</v>
      </c>
      <c r="B14532">
        <v>480</v>
      </c>
      <c r="C14532">
        <v>1</v>
      </c>
      <c r="D14532">
        <v>4</v>
      </c>
      <c r="E14532">
        <v>2</v>
      </c>
      <c r="F14532">
        <v>1</v>
      </c>
      <c r="G14532">
        <v>-1.2536027481235175</v>
      </c>
      <c r="H14532">
        <v>3.8708984980452221E-2</v>
      </c>
      <c r="I14532">
        <v>-0.35612092367341508</v>
      </c>
      <c r="J14532">
        <v>-1.3366693533317739</v>
      </c>
    </row>
    <row r="14533" spans="1:10" x14ac:dyDescent="0.2">
      <c r="A14533">
        <v>35310113</v>
      </c>
      <c r="B14533">
        <v>379</v>
      </c>
      <c r="C14533">
        <v>1</v>
      </c>
      <c r="D14533">
        <v>3</v>
      </c>
      <c r="E14533">
        <v>4</v>
      </c>
      <c r="F14533">
        <v>1</v>
      </c>
      <c r="G14533">
        <v>-0.9451172107620649</v>
      </c>
      <c r="H14533">
        <v>-0.29411206366942211</v>
      </c>
      <c r="I14533">
        <v>7.5235074632955881E-2</v>
      </c>
      <c r="J14533">
        <v>-1.1429849979080444</v>
      </c>
    </row>
    <row r="14534" spans="1:10" x14ac:dyDescent="0.2">
      <c r="A14534">
        <v>35310114</v>
      </c>
      <c r="B14534">
        <v>499</v>
      </c>
      <c r="C14534">
        <v>1</v>
      </c>
      <c r="D14534">
        <v>2</v>
      </c>
      <c r="E14534">
        <v>4</v>
      </c>
      <c r="F14534">
        <v>1</v>
      </c>
      <c r="G14534">
        <v>-1.0421798950469749</v>
      </c>
      <c r="H14534">
        <v>-0.51976445213878408</v>
      </c>
      <c r="I14534">
        <v>0.27793143468442744</v>
      </c>
      <c r="J14534">
        <v>-0.84960856492170689</v>
      </c>
    </row>
    <row r="14535" spans="1:10" x14ac:dyDescent="0.2">
      <c r="A14535">
        <v>35310115</v>
      </c>
      <c r="B14535">
        <v>543</v>
      </c>
      <c r="C14535">
        <v>3</v>
      </c>
      <c r="D14535">
        <v>2</v>
      </c>
      <c r="E14535">
        <v>4</v>
      </c>
      <c r="F14535">
        <v>3</v>
      </c>
      <c r="G14535">
        <v>-0.33743054060665395</v>
      </c>
      <c r="H14535">
        <v>-0.64252603215200943</v>
      </c>
      <c r="I14535">
        <v>0.33627381755927627</v>
      </c>
      <c r="J14535">
        <v>-0.37179749459417927</v>
      </c>
    </row>
    <row r="14536" spans="1:10" x14ac:dyDescent="0.2">
      <c r="A14536">
        <v>35310116</v>
      </c>
      <c r="B14536">
        <v>444</v>
      </c>
      <c r="C14536">
        <v>5</v>
      </c>
      <c r="D14536">
        <v>3</v>
      </c>
      <c r="E14536">
        <v>5</v>
      </c>
      <c r="F14536">
        <v>3</v>
      </c>
      <c r="G14536">
        <v>2.2116801865763467</v>
      </c>
      <c r="H14536">
        <v>-0.4129884481393522</v>
      </c>
      <c r="I14536">
        <v>1.7813812061905561</v>
      </c>
      <c r="J14536">
        <v>-0.37597851771919705</v>
      </c>
    </row>
    <row r="14537" spans="1:10" x14ac:dyDescent="0.2">
      <c r="A14537">
        <v>35310117</v>
      </c>
      <c r="B14537">
        <v>483</v>
      </c>
      <c r="C14537">
        <v>4</v>
      </c>
      <c r="D14537">
        <v>2</v>
      </c>
      <c r="E14537">
        <v>3</v>
      </c>
      <c r="F14537">
        <v>1</v>
      </c>
      <c r="G14537">
        <v>9.2517262587436908E-2</v>
      </c>
      <c r="H14537">
        <v>-0.56838888426818124</v>
      </c>
      <c r="I14537">
        <v>-6.4951494213144029E-2</v>
      </c>
      <c r="J14537">
        <v>-0.91557670152700243</v>
      </c>
    </row>
    <row r="14538" spans="1:10" x14ac:dyDescent="0.2">
      <c r="A14538">
        <v>35310118</v>
      </c>
      <c r="B14538">
        <v>456</v>
      </c>
      <c r="C14538">
        <v>4</v>
      </c>
      <c r="D14538">
        <v>1</v>
      </c>
      <c r="E14538">
        <v>4</v>
      </c>
      <c r="F14538">
        <v>1</v>
      </c>
      <c r="G14538">
        <v>0.17059354158107887</v>
      </c>
      <c r="H14538">
        <v>-0.76622029243396927</v>
      </c>
      <c r="I14538">
        <v>0.27141769659150716</v>
      </c>
      <c r="J14538">
        <v>-1.195119891933464</v>
      </c>
    </row>
    <row r="14539" spans="1:10" x14ac:dyDescent="0.2">
      <c r="A14539">
        <v>35310119</v>
      </c>
      <c r="B14539">
        <v>411</v>
      </c>
      <c r="C14539">
        <v>5</v>
      </c>
      <c r="D14539">
        <v>4</v>
      </c>
      <c r="E14539">
        <v>4</v>
      </c>
      <c r="F14539">
        <v>2</v>
      </c>
      <c r="G14539">
        <v>1.5778967022109329</v>
      </c>
      <c r="H14539">
        <v>0.42752715668746366</v>
      </c>
      <c r="I14539">
        <v>0.1262109264895262</v>
      </c>
      <c r="J14539">
        <v>-0.69520094628223161</v>
      </c>
    </row>
    <row r="14540" spans="1:10" x14ac:dyDescent="0.2">
      <c r="A14540">
        <v>35310120</v>
      </c>
      <c r="B14540">
        <v>665</v>
      </c>
      <c r="C14540">
        <v>4</v>
      </c>
      <c r="D14540">
        <v>4</v>
      </c>
      <c r="E14540">
        <v>2</v>
      </c>
      <c r="F14540">
        <v>1</v>
      </c>
      <c r="G14540">
        <v>0.13841442723542469</v>
      </c>
      <c r="H14540">
        <v>0.2521527227245936</v>
      </c>
      <c r="I14540">
        <v>-0.56935828520798704</v>
      </c>
      <c r="J14540">
        <v>-0.76099831773656801</v>
      </c>
    </row>
    <row r="14541" spans="1:10" x14ac:dyDescent="0.2">
      <c r="A14541">
        <v>35310121</v>
      </c>
      <c r="B14541">
        <v>502</v>
      </c>
      <c r="C14541">
        <v>3</v>
      </c>
      <c r="D14541">
        <v>4</v>
      </c>
      <c r="E14541">
        <v>3</v>
      </c>
      <c r="F14541">
        <v>1</v>
      </c>
      <c r="G14541">
        <v>-0.12929847020653437</v>
      </c>
      <c r="H14541">
        <v>-1.0168445826106265E-2</v>
      </c>
      <c r="I14541">
        <v>-0.11544603848469026</v>
      </c>
      <c r="J14541">
        <v>-1.2851826206956196</v>
      </c>
    </row>
    <row r="14542" spans="1:10" x14ac:dyDescent="0.2">
      <c r="A14542">
        <v>35310122</v>
      </c>
      <c r="B14542">
        <v>625</v>
      </c>
      <c r="C14542">
        <v>3</v>
      </c>
      <c r="D14542">
        <v>1</v>
      </c>
      <c r="E14542">
        <v>5</v>
      </c>
      <c r="F14542">
        <v>2</v>
      </c>
      <c r="G14542">
        <v>-0.24015755864898411</v>
      </c>
      <c r="H14542">
        <v>-0.91318767070085138</v>
      </c>
      <c r="I14542">
        <v>0.85472053483824229</v>
      </c>
      <c r="J14542">
        <v>-0.49903593390824591</v>
      </c>
    </row>
    <row r="14543" spans="1:10" x14ac:dyDescent="0.2">
      <c r="A14543">
        <v>35310123</v>
      </c>
      <c r="B14543">
        <v>504</v>
      </c>
      <c r="C14543">
        <v>3</v>
      </c>
      <c r="D14543">
        <v>1</v>
      </c>
      <c r="E14543">
        <v>3</v>
      </c>
      <c r="F14543">
        <v>2</v>
      </c>
      <c r="G14543">
        <v>-0.23189577432884842</v>
      </c>
      <c r="H14543">
        <v>-1.2066571931795576</v>
      </c>
      <c r="I14543">
        <v>-0.24405048114617606</v>
      </c>
      <c r="J14543">
        <v>-0.58365172516117991</v>
      </c>
    </row>
    <row r="14544" spans="1:10" x14ac:dyDescent="0.2">
      <c r="A14544">
        <v>35310124</v>
      </c>
      <c r="B14544">
        <v>1126</v>
      </c>
      <c r="C14544">
        <v>4</v>
      </c>
      <c r="D14544">
        <v>1</v>
      </c>
      <c r="E14544">
        <v>5</v>
      </c>
      <c r="F14544">
        <v>3</v>
      </c>
      <c r="G14544">
        <v>0.10918419593643983</v>
      </c>
      <c r="H14544">
        <v>-1.1108131644006483</v>
      </c>
      <c r="I14544">
        <v>0.58277444893288832</v>
      </c>
      <c r="J14544">
        <v>-0.17308648463476395</v>
      </c>
    </row>
    <row r="14545" spans="1:10" x14ac:dyDescent="0.2">
      <c r="A14545">
        <v>35310125</v>
      </c>
      <c r="B14545">
        <v>561</v>
      </c>
      <c r="C14545">
        <v>4</v>
      </c>
      <c r="D14545">
        <v>5</v>
      </c>
      <c r="E14545">
        <v>2</v>
      </c>
      <c r="F14545">
        <v>1</v>
      </c>
      <c r="G14545">
        <v>0.39119627366648418</v>
      </c>
      <c r="H14545">
        <v>0.63393826765641781</v>
      </c>
      <c r="I14545">
        <v>-0.55708910095518704</v>
      </c>
      <c r="J14545">
        <v>-1.0996274985921395</v>
      </c>
    </row>
    <row r="14546" spans="1:10" x14ac:dyDescent="0.2">
      <c r="A14546">
        <v>35310126</v>
      </c>
      <c r="B14546">
        <v>507</v>
      </c>
      <c r="C14546">
        <v>4</v>
      </c>
      <c r="D14546">
        <v>2</v>
      </c>
      <c r="E14546">
        <v>3</v>
      </c>
      <c r="F14546">
        <v>2</v>
      </c>
      <c r="G14546">
        <v>0.22664737533830037</v>
      </c>
      <c r="H14546">
        <v>-0.50154557228809116</v>
      </c>
      <c r="I14546">
        <v>-0.16740031833113078</v>
      </c>
      <c r="J14546">
        <v>-0.68385548500536397</v>
      </c>
    </row>
    <row r="14547" spans="1:10" x14ac:dyDescent="0.2">
      <c r="A14547">
        <v>35310127</v>
      </c>
      <c r="B14547">
        <v>434</v>
      </c>
      <c r="C14547">
        <v>4</v>
      </c>
      <c r="D14547">
        <v>3</v>
      </c>
      <c r="E14547">
        <v>4</v>
      </c>
      <c r="F14547">
        <v>1</v>
      </c>
      <c r="G14547">
        <v>0.10164301740544877</v>
      </c>
      <c r="H14547">
        <v>-0.41777439464007271</v>
      </c>
      <c r="I14547">
        <v>0.37837046058255308</v>
      </c>
      <c r="J14547">
        <v>-1.150075876705966</v>
      </c>
    </row>
    <row r="14548" spans="1:10" x14ac:dyDescent="0.2">
      <c r="A14548">
        <v>35310128</v>
      </c>
      <c r="B14548">
        <v>498</v>
      </c>
      <c r="C14548">
        <v>4</v>
      </c>
      <c r="D14548">
        <v>1</v>
      </c>
      <c r="E14548">
        <v>5</v>
      </c>
      <c r="F14548">
        <v>2</v>
      </c>
      <c r="G14548">
        <v>1.3773020129103308E-2</v>
      </c>
      <c r="H14548">
        <v>-0.98133091634581093</v>
      </c>
      <c r="I14548">
        <v>1.0283649396770775</v>
      </c>
      <c r="J14548">
        <v>-0.43869666190270046</v>
      </c>
    </row>
    <row r="14549" spans="1:10" x14ac:dyDescent="0.2">
      <c r="A14549">
        <v>35310129</v>
      </c>
      <c r="B14549">
        <v>807</v>
      </c>
      <c r="C14549">
        <v>3</v>
      </c>
      <c r="D14549">
        <v>1</v>
      </c>
      <c r="E14549">
        <v>3</v>
      </c>
      <c r="F14549">
        <v>2</v>
      </c>
      <c r="G14549">
        <v>-0.29975593266962636</v>
      </c>
      <c r="H14549">
        <v>-0.88095529078836543</v>
      </c>
      <c r="I14549">
        <v>-0.19222482458692611</v>
      </c>
      <c r="J14549">
        <v>-0.62934388314278555</v>
      </c>
    </row>
    <row r="14550" spans="1:10" x14ac:dyDescent="0.2">
      <c r="A14550">
        <v>35310130</v>
      </c>
      <c r="B14550">
        <v>432</v>
      </c>
      <c r="C14550">
        <v>1</v>
      </c>
      <c r="D14550">
        <v>3</v>
      </c>
      <c r="E14550">
        <v>3</v>
      </c>
      <c r="F14550">
        <v>1</v>
      </c>
      <c r="G14550">
        <v>-1.2864214136465459</v>
      </c>
      <c r="H14550">
        <v>-0.17502694225607823</v>
      </c>
      <c r="I14550">
        <v>-0.24864899111660493</v>
      </c>
      <c r="J14550">
        <v>-1.0902266989491607</v>
      </c>
    </row>
    <row r="14551" spans="1:10" x14ac:dyDescent="0.2">
      <c r="A14551">
        <v>35310131</v>
      </c>
      <c r="B14551">
        <v>520</v>
      </c>
      <c r="C14551">
        <v>1</v>
      </c>
      <c r="D14551">
        <v>2</v>
      </c>
      <c r="E14551">
        <v>3</v>
      </c>
      <c r="F14551">
        <v>1</v>
      </c>
      <c r="G14551">
        <v>-0.8292321795936114</v>
      </c>
      <c r="H14551">
        <v>-0.69834664929272994</v>
      </c>
      <c r="I14551">
        <v>-0.28039087550853281</v>
      </c>
      <c r="J14551">
        <v>-0.73549971653667745</v>
      </c>
    </row>
    <row r="14552" spans="1:10" x14ac:dyDescent="0.2">
      <c r="A14552">
        <v>35310132</v>
      </c>
      <c r="B14552">
        <v>753</v>
      </c>
      <c r="C14552">
        <v>1</v>
      </c>
      <c r="D14552">
        <v>3</v>
      </c>
      <c r="E14552">
        <v>2</v>
      </c>
      <c r="F14552">
        <v>1</v>
      </c>
      <c r="G14552">
        <v>-1.0583621196951132</v>
      </c>
      <c r="H14552">
        <v>-0.20444589142956657</v>
      </c>
      <c r="I14552">
        <v>-0.38407384962110808</v>
      </c>
      <c r="J14552">
        <v>-1.3280904612575082</v>
      </c>
    </row>
    <row r="14553" spans="1:10" x14ac:dyDescent="0.2">
      <c r="A14553">
        <v>35310133</v>
      </c>
      <c r="B14553">
        <v>558</v>
      </c>
      <c r="C14553">
        <v>2</v>
      </c>
      <c r="D14553">
        <v>2</v>
      </c>
      <c r="E14553">
        <v>2</v>
      </c>
      <c r="F14553">
        <v>1</v>
      </c>
      <c r="G14553">
        <v>-0.59198672294746535</v>
      </c>
      <c r="H14553">
        <v>-0.73305841952136919</v>
      </c>
      <c r="I14553">
        <v>-0.32222524291407967</v>
      </c>
      <c r="J14553">
        <v>-0.77653021637969122</v>
      </c>
    </row>
    <row r="14554" spans="1:10" x14ac:dyDescent="0.2">
      <c r="A14554">
        <v>35310134</v>
      </c>
      <c r="B14554">
        <v>685</v>
      </c>
      <c r="C14554">
        <v>1</v>
      </c>
      <c r="D14554">
        <v>2</v>
      </c>
      <c r="E14554">
        <v>1</v>
      </c>
      <c r="F14554">
        <v>1</v>
      </c>
      <c r="G14554">
        <v>-0.75961655386537963</v>
      </c>
      <c r="H14554">
        <v>-0.69726972566634415</v>
      </c>
      <c r="I14554">
        <v>-0.9465734210109531</v>
      </c>
      <c r="J14554">
        <v>-1.0282817186423103</v>
      </c>
    </row>
    <row r="14555" spans="1:10" x14ac:dyDescent="0.2">
      <c r="A14555">
        <v>35310135</v>
      </c>
      <c r="B14555">
        <v>775</v>
      </c>
      <c r="C14555">
        <v>4</v>
      </c>
      <c r="D14555">
        <v>1</v>
      </c>
      <c r="E14555">
        <v>5</v>
      </c>
      <c r="F14555">
        <v>1</v>
      </c>
      <c r="G14555">
        <v>0.32887050232110382</v>
      </c>
      <c r="H14555">
        <v>-1.2545960977808586</v>
      </c>
      <c r="I14555">
        <v>1.3251479034799201</v>
      </c>
      <c r="J14555">
        <v>-0.75241000818130388</v>
      </c>
    </row>
    <row r="14556" spans="1:10" x14ac:dyDescent="0.2">
      <c r="A14556">
        <v>35310136</v>
      </c>
      <c r="B14556">
        <v>746</v>
      </c>
      <c r="C14556">
        <v>3</v>
      </c>
      <c r="D14556">
        <v>1</v>
      </c>
      <c r="E14556">
        <v>4</v>
      </c>
      <c r="F14556">
        <v>3</v>
      </c>
      <c r="G14556">
        <v>-0.20290474943421113</v>
      </c>
      <c r="H14556">
        <v>-1.1706147307038202</v>
      </c>
      <c r="I14556">
        <v>0.1949512311121504</v>
      </c>
      <c r="J14556">
        <v>-0.32688990319588768</v>
      </c>
    </row>
    <row r="14557" spans="1:10" x14ac:dyDescent="0.2">
      <c r="A14557">
        <v>35310137</v>
      </c>
      <c r="B14557">
        <v>615</v>
      </c>
      <c r="C14557">
        <v>1</v>
      </c>
      <c r="D14557">
        <v>1</v>
      </c>
      <c r="E14557">
        <v>3</v>
      </c>
      <c r="F14557">
        <v>3</v>
      </c>
      <c r="G14557">
        <v>-0.76876380879462825</v>
      </c>
      <c r="H14557">
        <v>-1.134139583622813</v>
      </c>
      <c r="I14557">
        <v>-0.20497377096033081</v>
      </c>
      <c r="J14557">
        <v>-0.34808941109905855</v>
      </c>
    </row>
    <row r="14558" spans="1:10" x14ac:dyDescent="0.2">
      <c r="A14558">
        <v>35310138</v>
      </c>
      <c r="B14558">
        <v>703</v>
      </c>
      <c r="C14558">
        <v>3</v>
      </c>
      <c r="D14558">
        <v>1</v>
      </c>
      <c r="E14558">
        <v>3</v>
      </c>
      <c r="F14558">
        <v>2</v>
      </c>
      <c r="G14558">
        <v>-0.17493103302769919</v>
      </c>
      <c r="H14558">
        <v>-0.83617268007416889</v>
      </c>
      <c r="I14558">
        <v>-0.17812639181563397</v>
      </c>
      <c r="J14558">
        <v>-0.69928202607185386</v>
      </c>
    </row>
    <row r="14559" spans="1:10" x14ac:dyDescent="0.2">
      <c r="A14559">
        <v>35310139</v>
      </c>
      <c r="B14559">
        <v>667</v>
      </c>
      <c r="C14559">
        <v>5</v>
      </c>
      <c r="D14559">
        <v>2</v>
      </c>
      <c r="E14559">
        <v>3</v>
      </c>
      <c r="F14559">
        <v>2</v>
      </c>
      <c r="G14559">
        <v>0.7918930611856867</v>
      </c>
      <c r="H14559">
        <v>-0.71303896280078627</v>
      </c>
      <c r="I14559">
        <v>-0.23013877586175446</v>
      </c>
      <c r="J14559">
        <v>-0.42072371632722178</v>
      </c>
    </row>
    <row r="14560" spans="1:10" x14ac:dyDescent="0.2">
      <c r="A14560">
        <v>35310140</v>
      </c>
      <c r="B14560">
        <v>674</v>
      </c>
      <c r="C14560">
        <v>4</v>
      </c>
      <c r="D14560">
        <v>1</v>
      </c>
      <c r="E14560">
        <v>4</v>
      </c>
      <c r="F14560">
        <v>2</v>
      </c>
      <c r="G14560">
        <v>1.9896586152536956E-2</v>
      </c>
      <c r="H14560">
        <v>-1.1430151062836635</v>
      </c>
      <c r="I14560">
        <v>0.21321737259287904</v>
      </c>
      <c r="J14560">
        <v>-0.44166857530357972</v>
      </c>
    </row>
    <row r="14561" spans="1:10" x14ac:dyDescent="0.2">
      <c r="A14561">
        <v>35310141</v>
      </c>
      <c r="B14561">
        <v>782</v>
      </c>
      <c r="C14561">
        <v>2</v>
      </c>
      <c r="D14561">
        <v>1</v>
      </c>
      <c r="E14561">
        <v>3</v>
      </c>
      <c r="F14561">
        <v>3</v>
      </c>
      <c r="G14561">
        <v>-0.58961761882146968</v>
      </c>
      <c r="H14561">
        <v>-1.1177312745165839</v>
      </c>
      <c r="I14561">
        <v>-0.16093038089599537</v>
      </c>
      <c r="J14561">
        <v>-0.27230486287838485</v>
      </c>
    </row>
    <row r="14562" spans="1:10" x14ac:dyDescent="0.2">
      <c r="A14562">
        <v>35310142</v>
      </c>
      <c r="B14562">
        <v>514</v>
      </c>
      <c r="C14562">
        <v>1</v>
      </c>
      <c r="D14562">
        <v>2</v>
      </c>
      <c r="E14562">
        <v>3</v>
      </c>
      <c r="F14562">
        <v>1</v>
      </c>
      <c r="G14562">
        <v>-0.86081763255517529</v>
      </c>
      <c r="H14562">
        <v>-0.51110604830132356</v>
      </c>
      <c r="I14562">
        <v>9.2822948572075931E-3</v>
      </c>
      <c r="J14562">
        <v>-0.9844189698578486</v>
      </c>
    </row>
    <row r="14563" spans="1:10" x14ac:dyDescent="0.2">
      <c r="A14563">
        <v>35310143</v>
      </c>
      <c r="B14563">
        <v>512</v>
      </c>
      <c r="C14563">
        <v>2</v>
      </c>
      <c r="D14563">
        <v>1</v>
      </c>
      <c r="E14563">
        <v>2</v>
      </c>
      <c r="F14563">
        <v>1</v>
      </c>
      <c r="G14563">
        <v>-0.6390376417957554</v>
      </c>
      <c r="H14563">
        <v>-1.0605431113143489</v>
      </c>
      <c r="I14563">
        <v>-0.5068530524793492</v>
      </c>
      <c r="J14563">
        <v>-0.83085973828119408</v>
      </c>
    </row>
    <row r="14564" spans="1:10" x14ac:dyDescent="0.2">
      <c r="A14564">
        <v>35310144</v>
      </c>
      <c r="B14564">
        <v>619</v>
      </c>
      <c r="C14564">
        <v>1</v>
      </c>
      <c r="D14564">
        <v>2</v>
      </c>
      <c r="E14564">
        <v>2</v>
      </c>
      <c r="F14564">
        <v>1</v>
      </c>
      <c r="G14564">
        <v>-0.82428997976781437</v>
      </c>
      <c r="H14564">
        <v>-0.60205060634328389</v>
      </c>
      <c r="I14564">
        <v>-0.32499483648555316</v>
      </c>
      <c r="J14564">
        <v>-0.95776729588672238</v>
      </c>
    </row>
    <row r="14565" spans="1:10" x14ac:dyDescent="0.2">
      <c r="A14565">
        <v>35310145</v>
      </c>
      <c r="B14565">
        <v>491</v>
      </c>
      <c r="C14565">
        <v>1</v>
      </c>
      <c r="D14565">
        <v>2</v>
      </c>
      <c r="E14565">
        <v>3</v>
      </c>
      <c r="F14565">
        <v>1</v>
      </c>
      <c r="G14565">
        <v>-0.78670675769987553</v>
      </c>
      <c r="H14565">
        <v>-0.49467077474410021</v>
      </c>
      <c r="I14565">
        <v>-0.2353491971434003</v>
      </c>
      <c r="J14565">
        <v>-1.037025922692361</v>
      </c>
    </row>
    <row r="14566" spans="1:10" x14ac:dyDescent="0.2">
      <c r="A14566">
        <v>35310146</v>
      </c>
      <c r="B14566">
        <v>471</v>
      </c>
      <c r="C14566">
        <v>2</v>
      </c>
      <c r="D14566">
        <v>2</v>
      </c>
      <c r="E14566">
        <v>2</v>
      </c>
      <c r="F14566">
        <v>1</v>
      </c>
      <c r="G14566">
        <v>-0.40842407529421132</v>
      </c>
      <c r="H14566">
        <v>-0.67082188178519575</v>
      </c>
      <c r="I14566">
        <v>-0.40752575335462782</v>
      </c>
      <c r="J14566">
        <v>-1.0416952023070598</v>
      </c>
    </row>
    <row r="14567" spans="1:10" x14ac:dyDescent="0.2">
      <c r="A14567">
        <v>35310147</v>
      </c>
      <c r="B14567">
        <v>585</v>
      </c>
      <c r="C14567">
        <v>2</v>
      </c>
      <c r="D14567">
        <v>1</v>
      </c>
      <c r="E14567">
        <v>3</v>
      </c>
      <c r="F14567">
        <v>1</v>
      </c>
      <c r="G14567">
        <v>-0.46506934757741802</v>
      </c>
      <c r="H14567">
        <v>-0.80519459065461274</v>
      </c>
      <c r="I14567">
        <v>-0.28128049039187963</v>
      </c>
      <c r="J14567">
        <v>-0.71757081779152831</v>
      </c>
    </row>
    <row r="14568" spans="1:10" x14ac:dyDescent="0.2">
      <c r="A14568">
        <v>35310148</v>
      </c>
      <c r="B14568">
        <v>487</v>
      </c>
      <c r="C14568">
        <v>3</v>
      </c>
      <c r="D14568">
        <v>1</v>
      </c>
      <c r="E14568">
        <v>4</v>
      </c>
      <c r="F14568">
        <v>2</v>
      </c>
      <c r="G14568">
        <v>-0.28480598001169211</v>
      </c>
      <c r="H14568">
        <v>-0.82735197913806124</v>
      </c>
      <c r="I14568">
        <v>0.55318090493882244</v>
      </c>
      <c r="J14568">
        <v>-0.6364306450780115</v>
      </c>
    </row>
    <row r="14569" spans="1:10" x14ac:dyDescent="0.2">
      <c r="A14569">
        <v>35310149</v>
      </c>
      <c r="B14569">
        <v>597</v>
      </c>
      <c r="C14569">
        <v>5</v>
      </c>
      <c r="D14569">
        <v>1</v>
      </c>
      <c r="E14569">
        <v>5</v>
      </c>
      <c r="F14569">
        <v>2</v>
      </c>
      <c r="G14569">
        <v>1.1636721304134612</v>
      </c>
      <c r="H14569">
        <v>-1.3725671765255116</v>
      </c>
      <c r="I14569">
        <v>2.4449738380224479</v>
      </c>
      <c r="J14569">
        <v>-0.48790195184236806</v>
      </c>
    </row>
    <row r="14570" spans="1:10" x14ac:dyDescent="0.2">
      <c r="A14570">
        <v>35310150</v>
      </c>
      <c r="B14570">
        <v>495</v>
      </c>
      <c r="C14570">
        <v>4</v>
      </c>
      <c r="D14570">
        <v>1</v>
      </c>
      <c r="E14570">
        <v>5</v>
      </c>
      <c r="F14570">
        <v>2</v>
      </c>
      <c r="G14570">
        <v>0.44883650033320421</v>
      </c>
      <c r="H14570">
        <v>-0.97590549103712243</v>
      </c>
      <c r="I14570">
        <v>0.5743611094422576</v>
      </c>
      <c r="J14570">
        <v>-0.54978539493286305</v>
      </c>
    </row>
    <row r="14571" spans="1:10" x14ac:dyDescent="0.2">
      <c r="A14571">
        <v>35310151</v>
      </c>
      <c r="B14571">
        <v>480</v>
      </c>
      <c r="C14571">
        <v>5</v>
      </c>
      <c r="D14571">
        <v>2</v>
      </c>
      <c r="E14571">
        <v>4</v>
      </c>
      <c r="F14571">
        <v>2</v>
      </c>
      <c r="G14571">
        <v>1.5021874058096274</v>
      </c>
      <c r="H14571">
        <v>-0.5761230459995258</v>
      </c>
      <c r="I14571">
        <v>0.17968098693738654</v>
      </c>
      <c r="J14571">
        <v>-0.49247399612312948</v>
      </c>
    </row>
    <row r="14572" spans="1:10" x14ac:dyDescent="0.2">
      <c r="A14572">
        <v>35310152</v>
      </c>
      <c r="B14572">
        <v>382</v>
      </c>
      <c r="C14572">
        <v>4</v>
      </c>
      <c r="D14572">
        <v>2</v>
      </c>
      <c r="E14572">
        <v>4</v>
      </c>
      <c r="F14572">
        <v>2</v>
      </c>
      <c r="G14572">
        <v>0.52876209968007348</v>
      </c>
      <c r="H14572">
        <v>-0.4681601701028219</v>
      </c>
      <c r="I14572">
        <v>0.25569606767265785</v>
      </c>
      <c r="J14572">
        <v>-0.69958485358965861</v>
      </c>
    </row>
    <row r="14573" spans="1:10" x14ac:dyDescent="0.2">
      <c r="A14573">
        <v>35310153</v>
      </c>
      <c r="B14573">
        <v>464</v>
      </c>
      <c r="C14573">
        <v>2</v>
      </c>
      <c r="D14573">
        <v>2</v>
      </c>
      <c r="E14573">
        <v>5</v>
      </c>
      <c r="F14573">
        <v>3</v>
      </c>
      <c r="G14573">
        <v>-0.40266492680463623</v>
      </c>
      <c r="H14573">
        <v>-0.56488028479192565</v>
      </c>
      <c r="I14573">
        <v>0.90836754987719259</v>
      </c>
      <c r="J14573">
        <v>-0.36707823498920805</v>
      </c>
    </row>
    <row r="14574" spans="1:10" x14ac:dyDescent="0.2">
      <c r="A14574">
        <v>35310154</v>
      </c>
      <c r="B14574">
        <v>337</v>
      </c>
      <c r="C14574">
        <v>4</v>
      </c>
      <c r="D14574">
        <v>4</v>
      </c>
      <c r="E14574">
        <v>5</v>
      </c>
      <c r="F14574">
        <v>2</v>
      </c>
      <c r="G14574">
        <v>0.589359877249096</v>
      </c>
      <c r="H14574">
        <v>0.34792944312181073</v>
      </c>
      <c r="I14574">
        <v>0.88966704877579172</v>
      </c>
      <c r="J14574">
        <v>-0.53687125015854154</v>
      </c>
    </row>
    <row r="14575" spans="1:10" x14ac:dyDescent="0.2">
      <c r="A14575">
        <v>35310155</v>
      </c>
      <c r="B14575">
        <v>575</v>
      </c>
      <c r="C14575">
        <v>3</v>
      </c>
      <c r="D14575">
        <v>2</v>
      </c>
      <c r="E14575">
        <v>4</v>
      </c>
      <c r="F14575">
        <v>2</v>
      </c>
      <c r="G14575">
        <v>-0.10174984995367697</v>
      </c>
      <c r="H14575">
        <v>-0.67395466230945322</v>
      </c>
      <c r="I14575">
        <v>0.50826023247959007</v>
      </c>
      <c r="J14575">
        <v>-0.54361170491147948</v>
      </c>
    </row>
    <row r="14576" spans="1:10" x14ac:dyDescent="0.2">
      <c r="A14576">
        <v>35310156</v>
      </c>
      <c r="B14576">
        <v>834</v>
      </c>
      <c r="C14576">
        <v>4</v>
      </c>
      <c r="D14576">
        <v>2</v>
      </c>
      <c r="E14576">
        <v>2</v>
      </c>
      <c r="F14576">
        <v>3</v>
      </c>
      <c r="G14576">
        <v>0.14777007320642233</v>
      </c>
      <c r="H14576">
        <v>-0.70698515569539244</v>
      </c>
      <c r="I14576">
        <v>-0.46297823061666005</v>
      </c>
      <c r="J14576">
        <v>-0.33585717978504903</v>
      </c>
    </row>
    <row r="14577" spans="1:10" x14ac:dyDescent="0.2">
      <c r="A14577">
        <v>35310157</v>
      </c>
      <c r="B14577">
        <v>507</v>
      </c>
      <c r="C14577">
        <v>4</v>
      </c>
      <c r="D14577">
        <v>1</v>
      </c>
      <c r="E14577">
        <v>2</v>
      </c>
      <c r="F14577">
        <v>2</v>
      </c>
      <c r="G14577">
        <v>0.29923244759804601</v>
      </c>
      <c r="H14577">
        <v>-1.0331452537769337</v>
      </c>
      <c r="I14577">
        <v>-0.53826594522515692</v>
      </c>
      <c r="J14577">
        <v>-0.55149374025781894</v>
      </c>
    </row>
    <row r="14578" spans="1:10" x14ac:dyDescent="0.2">
      <c r="A14578">
        <v>35310158</v>
      </c>
      <c r="B14578">
        <v>452</v>
      </c>
      <c r="C14578">
        <v>2</v>
      </c>
      <c r="D14578">
        <v>2</v>
      </c>
      <c r="E14578">
        <v>3</v>
      </c>
      <c r="F14578">
        <v>1</v>
      </c>
      <c r="G14578">
        <v>-0.61968977482274201</v>
      </c>
      <c r="H14578">
        <v>-0.59984962171340694</v>
      </c>
      <c r="I14578">
        <v>-0.14542197459741035</v>
      </c>
      <c r="J14578">
        <v>-1.1547726485480498</v>
      </c>
    </row>
    <row r="14579" spans="1:10" x14ac:dyDescent="0.2">
      <c r="A14579">
        <v>35310159</v>
      </c>
      <c r="B14579">
        <v>453</v>
      </c>
      <c r="C14579">
        <v>1</v>
      </c>
      <c r="D14579">
        <v>3</v>
      </c>
      <c r="E14579">
        <v>3</v>
      </c>
      <c r="F14579">
        <v>1</v>
      </c>
      <c r="G14579">
        <v>-0.76916358347089997</v>
      </c>
      <c r="H14579">
        <v>-0.37196967829383709</v>
      </c>
      <c r="I14579">
        <v>-0.25965547392112004</v>
      </c>
      <c r="J14579">
        <v>-1.1056038661730403</v>
      </c>
    </row>
    <row r="14580" spans="1:10" x14ac:dyDescent="0.2">
      <c r="A14580">
        <v>35310160</v>
      </c>
      <c r="B14580">
        <v>468</v>
      </c>
      <c r="C14580">
        <v>2</v>
      </c>
      <c r="D14580">
        <v>2</v>
      </c>
      <c r="E14580">
        <v>2</v>
      </c>
      <c r="F14580">
        <v>1</v>
      </c>
      <c r="G14580">
        <v>-0.66797134049400952</v>
      </c>
      <c r="H14580">
        <v>-0.48249683789429526</v>
      </c>
      <c r="I14580">
        <v>-0.44748347776018327</v>
      </c>
      <c r="J14580">
        <v>-1.1710370636618905</v>
      </c>
    </row>
    <row r="14581" spans="1:10" x14ac:dyDescent="0.2">
      <c r="A14581">
        <v>35310161</v>
      </c>
      <c r="B14581">
        <v>495</v>
      </c>
      <c r="C14581">
        <v>2</v>
      </c>
      <c r="D14581">
        <v>3</v>
      </c>
      <c r="E14581">
        <v>3</v>
      </c>
      <c r="F14581">
        <v>1</v>
      </c>
      <c r="G14581">
        <v>-0.71282431777688671</v>
      </c>
      <c r="H14581">
        <v>-0.36884172059093734</v>
      </c>
      <c r="I14581">
        <v>-3.5491429286034909E-2</v>
      </c>
      <c r="J14581">
        <v>-1.0326005621038199</v>
      </c>
    </row>
    <row r="14582" spans="1:10" x14ac:dyDescent="0.2">
      <c r="A14582">
        <v>35310162</v>
      </c>
      <c r="B14582">
        <v>820</v>
      </c>
      <c r="C14582">
        <v>3</v>
      </c>
      <c r="D14582">
        <v>2</v>
      </c>
      <c r="E14582">
        <v>3</v>
      </c>
      <c r="F14582">
        <v>3</v>
      </c>
      <c r="G14582">
        <v>-0.11426406358716265</v>
      </c>
      <c r="H14582">
        <v>-0.56271066439222406</v>
      </c>
      <c r="I14582">
        <v>-0.2162798831427048</v>
      </c>
      <c r="J14582">
        <v>-0.18672480694582239</v>
      </c>
    </row>
    <row r="14583" spans="1:10" x14ac:dyDescent="0.2">
      <c r="A14583">
        <v>35310163</v>
      </c>
      <c r="B14583">
        <v>680</v>
      </c>
      <c r="C14583">
        <v>3</v>
      </c>
      <c r="D14583">
        <v>4</v>
      </c>
      <c r="E14583">
        <v>3</v>
      </c>
      <c r="F14583">
        <v>3</v>
      </c>
      <c r="G14583">
        <v>-1.4725469970269744E-2</v>
      </c>
      <c r="H14583">
        <v>0.14501941451802772</v>
      </c>
      <c r="I14583">
        <v>-0.26432638938199715</v>
      </c>
      <c r="J14583">
        <v>-0.29449570438198569</v>
      </c>
    </row>
    <row r="14584" spans="1:10" x14ac:dyDescent="0.2">
      <c r="A14584">
        <v>35310164</v>
      </c>
      <c r="B14584">
        <v>571</v>
      </c>
      <c r="C14584">
        <v>4</v>
      </c>
      <c r="D14584">
        <v>1</v>
      </c>
      <c r="E14584">
        <v>5</v>
      </c>
      <c r="F14584">
        <v>3</v>
      </c>
      <c r="G14584">
        <v>4.8952798010543155E-2</v>
      </c>
      <c r="H14584">
        <v>-1.0977637018519195</v>
      </c>
      <c r="I14584">
        <v>0.85608990615871838</v>
      </c>
      <c r="J14584">
        <v>-0.20479820943503138</v>
      </c>
    </row>
    <row r="14585" spans="1:10" x14ac:dyDescent="0.2">
      <c r="A14585">
        <v>35310165</v>
      </c>
      <c r="B14585">
        <v>710</v>
      </c>
      <c r="C14585">
        <v>5</v>
      </c>
      <c r="D14585">
        <v>5</v>
      </c>
      <c r="E14585">
        <v>5</v>
      </c>
      <c r="F14585">
        <v>2</v>
      </c>
      <c r="G14585">
        <v>2.220111185431259</v>
      </c>
      <c r="H14585">
        <v>0.68241374146343881</v>
      </c>
      <c r="I14585">
        <v>6.2590212179048219</v>
      </c>
      <c r="J14585">
        <v>-0.47666347122105002</v>
      </c>
    </row>
    <row r="14586" spans="1:10" x14ac:dyDescent="0.2">
      <c r="A14586">
        <v>35310166</v>
      </c>
      <c r="B14586">
        <v>471</v>
      </c>
      <c r="C14586">
        <v>4</v>
      </c>
      <c r="D14586">
        <v>1</v>
      </c>
      <c r="E14586">
        <v>2</v>
      </c>
      <c r="F14586">
        <v>3</v>
      </c>
      <c r="G14586">
        <v>0.16083935125423152</v>
      </c>
      <c r="H14586">
        <v>-0.885603737201067</v>
      </c>
      <c r="I14586">
        <v>-0.37460810440756453</v>
      </c>
      <c r="J14586">
        <v>-0.40256173782715943</v>
      </c>
    </row>
    <row r="14587" spans="1:10" x14ac:dyDescent="0.2">
      <c r="A14587">
        <v>35310167</v>
      </c>
      <c r="B14587">
        <v>452</v>
      </c>
      <c r="C14587">
        <v>5</v>
      </c>
      <c r="D14587">
        <v>4</v>
      </c>
      <c r="E14587">
        <v>3</v>
      </c>
      <c r="F14587">
        <v>3</v>
      </c>
      <c r="G14587">
        <v>1.6778353493248028</v>
      </c>
      <c r="H14587">
        <v>6.7758357673845082E-2</v>
      </c>
      <c r="I14587">
        <v>-4.795574056063423E-2</v>
      </c>
      <c r="J14587">
        <v>-0.28951039718016353</v>
      </c>
    </row>
    <row r="14588" spans="1:10" x14ac:dyDescent="0.2">
      <c r="A14588">
        <v>35310168</v>
      </c>
      <c r="B14588">
        <v>535</v>
      </c>
      <c r="C14588">
        <v>5</v>
      </c>
      <c r="D14588">
        <v>2</v>
      </c>
      <c r="E14588">
        <v>4</v>
      </c>
      <c r="F14588">
        <v>2</v>
      </c>
      <c r="G14588">
        <v>1.1535238304111501</v>
      </c>
      <c r="H14588">
        <v>-0.50280311615532103</v>
      </c>
      <c r="I14588">
        <v>0.51881222889175083</v>
      </c>
      <c r="J14588">
        <v>-0.51874645313715906</v>
      </c>
    </row>
    <row r="14589" spans="1:10" x14ac:dyDescent="0.2">
      <c r="A14589">
        <v>35310169</v>
      </c>
      <c r="B14589">
        <v>438</v>
      </c>
      <c r="C14589">
        <v>5</v>
      </c>
      <c r="D14589">
        <v>4</v>
      </c>
      <c r="E14589">
        <v>5</v>
      </c>
      <c r="F14589">
        <v>2</v>
      </c>
      <c r="G14589">
        <v>2.2662361293630058</v>
      </c>
      <c r="H14589">
        <v>0.57056909342180384</v>
      </c>
      <c r="I14589">
        <v>1.5629327827248107</v>
      </c>
      <c r="J14589">
        <v>-0.63821780961797059</v>
      </c>
    </row>
    <row r="14590" spans="1:10" x14ac:dyDescent="0.2">
      <c r="A14590">
        <v>35310170</v>
      </c>
      <c r="B14590">
        <v>583</v>
      </c>
      <c r="C14590">
        <v>5</v>
      </c>
      <c r="D14590">
        <v>3</v>
      </c>
      <c r="E14590">
        <v>2</v>
      </c>
      <c r="F14590">
        <v>2</v>
      </c>
      <c r="G14590">
        <v>1.2053088773507388</v>
      </c>
      <c r="H14590">
        <v>-0.1811848368662359</v>
      </c>
      <c r="I14590">
        <v>-0.60617068376742089</v>
      </c>
      <c r="J14590">
        <v>-0.66517045775907424</v>
      </c>
    </row>
    <row r="14591" spans="1:10" x14ac:dyDescent="0.2">
      <c r="A14591">
        <v>35310171</v>
      </c>
      <c r="B14591">
        <v>677</v>
      </c>
      <c r="C14591">
        <v>5</v>
      </c>
      <c r="D14591">
        <v>3</v>
      </c>
      <c r="E14591">
        <v>3</v>
      </c>
      <c r="F14591">
        <v>1</v>
      </c>
      <c r="G14591">
        <v>0.73450398625166979</v>
      </c>
      <c r="H14591">
        <v>-0.32940999942644489</v>
      </c>
      <c r="I14591">
        <v>-0.2320495091603974</v>
      </c>
      <c r="J14591">
        <v>-0.72245091020461716</v>
      </c>
    </row>
    <row r="14592" spans="1:10" x14ac:dyDescent="0.2">
      <c r="A14592">
        <v>35310172</v>
      </c>
      <c r="B14592">
        <v>654</v>
      </c>
      <c r="C14592">
        <v>4</v>
      </c>
      <c r="D14592">
        <v>3</v>
      </c>
      <c r="E14592">
        <v>2</v>
      </c>
      <c r="F14592">
        <v>2</v>
      </c>
      <c r="G14592">
        <v>0.49518683661522878</v>
      </c>
      <c r="H14592">
        <v>-0.34292583120269859</v>
      </c>
      <c r="I14592">
        <v>-0.6225521774723044</v>
      </c>
      <c r="J14592">
        <v>-0.60227963275008289</v>
      </c>
    </row>
    <row r="14593" spans="1:10" x14ac:dyDescent="0.2">
      <c r="A14593">
        <v>35310173</v>
      </c>
      <c r="B14593">
        <v>749</v>
      </c>
      <c r="C14593">
        <v>4</v>
      </c>
      <c r="D14593">
        <v>4</v>
      </c>
      <c r="E14593">
        <v>2</v>
      </c>
      <c r="F14593">
        <v>2</v>
      </c>
      <c r="G14593">
        <v>0.24466945875730489</v>
      </c>
      <c r="H14593">
        <v>0.24028721023629163</v>
      </c>
      <c r="I14593">
        <v>-0.6180545329526792</v>
      </c>
      <c r="J14593">
        <v>-0.61965362553523928</v>
      </c>
    </row>
    <row r="14594" spans="1:10" x14ac:dyDescent="0.2">
      <c r="A14594">
        <v>35310174</v>
      </c>
      <c r="B14594">
        <v>585</v>
      </c>
      <c r="C14594">
        <v>4</v>
      </c>
      <c r="D14594">
        <v>4</v>
      </c>
      <c r="E14594">
        <v>1</v>
      </c>
      <c r="F14594">
        <v>2</v>
      </c>
      <c r="G14594">
        <v>0.59406328852318702</v>
      </c>
      <c r="H14594">
        <v>0.57781586336308977</v>
      </c>
      <c r="I14594">
        <v>-0.87186910317325439</v>
      </c>
      <c r="J14594">
        <v>-0.45618208855210696</v>
      </c>
    </row>
    <row r="14595" spans="1:10" x14ac:dyDescent="0.2">
      <c r="A14595">
        <v>35310175</v>
      </c>
      <c r="B14595">
        <v>546</v>
      </c>
      <c r="C14595">
        <v>4</v>
      </c>
      <c r="D14595">
        <v>3</v>
      </c>
      <c r="E14595">
        <v>2</v>
      </c>
      <c r="F14595">
        <v>2</v>
      </c>
      <c r="G14595">
        <v>0.13449882067031377</v>
      </c>
      <c r="H14595">
        <v>-0.22582206099262439</v>
      </c>
      <c r="I14595">
        <v>-0.58672784295487945</v>
      </c>
      <c r="J14595">
        <v>-0.59401112591699956</v>
      </c>
    </row>
    <row r="14596" spans="1:10" x14ac:dyDescent="0.2">
      <c r="A14596">
        <v>35310176</v>
      </c>
      <c r="B14596">
        <v>529</v>
      </c>
      <c r="C14596">
        <v>4</v>
      </c>
      <c r="D14596">
        <v>2</v>
      </c>
      <c r="E14596">
        <v>3</v>
      </c>
      <c r="F14596">
        <v>2</v>
      </c>
      <c r="G14596">
        <v>0.27162917430472633</v>
      </c>
      <c r="H14596">
        <v>-0.52478157190701147</v>
      </c>
      <c r="I14596">
        <v>-0.25583579353785857</v>
      </c>
      <c r="J14596">
        <v>-0.62506203638986635</v>
      </c>
    </row>
    <row r="14597" spans="1:10" x14ac:dyDescent="0.2">
      <c r="A14597">
        <v>35310177</v>
      </c>
      <c r="B14597">
        <v>628</v>
      </c>
      <c r="C14597">
        <v>4</v>
      </c>
      <c r="D14597">
        <v>4</v>
      </c>
      <c r="E14597">
        <v>3</v>
      </c>
      <c r="F14597">
        <v>2</v>
      </c>
      <c r="G14597">
        <v>0.58074663759770939</v>
      </c>
      <c r="H14597">
        <v>0.45449117013140805</v>
      </c>
      <c r="I14597">
        <v>-0.11853755482669612</v>
      </c>
      <c r="J14597">
        <v>-0.47924051293397446</v>
      </c>
    </row>
    <row r="14598" spans="1:10" x14ac:dyDescent="0.2">
      <c r="A14598">
        <v>35310178</v>
      </c>
      <c r="B14598">
        <v>593</v>
      </c>
      <c r="C14598">
        <v>4</v>
      </c>
      <c r="D14598">
        <v>3</v>
      </c>
      <c r="E14598">
        <v>1</v>
      </c>
      <c r="F14598">
        <v>2</v>
      </c>
      <c r="G14598">
        <v>0.14101723579289913</v>
      </c>
      <c r="H14598">
        <v>-0.29879860663213204</v>
      </c>
      <c r="I14598">
        <v>-0.78664702368187756</v>
      </c>
      <c r="J14598">
        <v>-0.70112535198559156</v>
      </c>
    </row>
    <row r="14599" spans="1:10" x14ac:dyDescent="0.2">
      <c r="A14599">
        <v>35310179</v>
      </c>
      <c r="B14599">
        <v>615</v>
      </c>
      <c r="C14599">
        <v>5</v>
      </c>
      <c r="D14599">
        <v>3</v>
      </c>
      <c r="E14599">
        <v>4</v>
      </c>
      <c r="F14599">
        <v>2</v>
      </c>
      <c r="G14599">
        <v>1.0276994123002507</v>
      </c>
      <c r="H14599">
        <v>-0.25676821990239618</v>
      </c>
      <c r="I14599">
        <v>0.48340737894304825</v>
      </c>
      <c r="J14599">
        <v>-0.52470262701294357</v>
      </c>
    </row>
    <row r="14600" spans="1:10" x14ac:dyDescent="0.2">
      <c r="A14600">
        <v>35310180</v>
      </c>
      <c r="B14600">
        <v>589</v>
      </c>
      <c r="C14600">
        <v>4</v>
      </c>
      <c r="D14600">
        <v>4</v>
      </c>
      <c r="E14600">
        <v>1</v>
      </c>
      <c r="F14600">
        <v>2</v>
      </c>
      <c r="G14600">
        <v>0.29932631623352979</v>
      </c>
      <c r="H14600">
        <v>0.18738115460832869</v>
      </c>
      <c r="I14600">
        <v>-0.75131247019733216</v>
      </c>
      <c r="J14600">
        <v>-0.60684300573991801</v>
      </c>
    </row>
    <row r="14601" spans="1:10" x14ac:dyDescent="0.2">
      <c r="A14601">
        <v>35310181</v>
      </c>
      <c r="B14601">
        <v>599</v>
      </c>
      <c r="C14601">
        <v>4</v>
      </c>
      <c r="D14601">
        <v>4</v>
      </c>
      <c r="E14601">
        <v>2</v>
      </c>
      <c r="F14601">
        <v>3</v>
      </c>
      <c r="G14601">
        <v>0.14694340305381387</v>
      </c>
      <c r="H14601">
        <v>-2.0532802706704767E-3</v>
      </c>
      <c r="I14601">
        <v>-0.35274889215927374</v>
      </c>
      <c r="J14601">
        <v>-0.3337917105328308</v>
      </c>
    </row>
    <row r="14602" spans="1:10" x14ac:dyDescent="0.2">
      <c r="A14602">
        <v>35310182</v>
      </c>
      <c r="B14602">
        <v>546</v>
      </c>
      <c r="C14602">
        <v>3</v>
      </c>
      <c r="D14602">
        <v>2</v>
      </c>
      <c r="E14602">
        <v>4</v>
      </c>
      <c r="F14602">
        <v>3</v>
      </c>
      <c r="G14602">
        <v>-0.22099243377304059</v>
      </c>
      <c r="H14602">
        <v>-0.57632822995072153</v>
      </c>
      <c r="I14602">
        <v>0.174660542209368</v>
      </c>
      <c r="J14602">
        <v>-0.27793516087429088</v>
      </c>
    </row>
    <row r="14603" spans="1:10" x14ac:dyDescent="0.2">
      <c r="A14603">
        <v>35310183</v>
      </c>
      <c r="B14603">
        <v>462</v>
      </c>
      <c r="C14603">
        <v>5</v>
      </c>
      <c r="D14603">
        <v>4</v>
      </c>
      <c r="E14603">
        <v>2</v>
      </c>
      <c r="F14603">
        <v>3</v>
      </c>
      <c r="G14603">
        <v>1.4489873528854718</v>
      </c>
      <c r="H14603">
        <v>0.34776813477640239</v>
      </c>
      <c r="I14603">
        <v>-0.59065266634063029</v>
      </c>
      <c r="J14603">
        <v>-0.23626422947546249</v>
      </c>
    </row>
    <row r="14604" spans="1:10" x14ac:dyDescent="0.2">
      <c r="A14604">
        <v>35310184</v>
      </c>
      <c r="B14604">
        <v>828</v>
      </c>
      <c r="C14604">
        <v>4</v>
      </c>
      <c r="D14604">
        <v>2</v>
      </c>
      <c r="E14604">
        <v>1</v>
      </c>
      <c r="F14604">
        <v>4</v>
      </c>
      <c r="G14604">
        <v>0.47045189310290936</v>
      </c>
      <c r="H14604">
        <v>-0.4657926373239214</v>
      </c>
      <c r="I14604">
        <v>-0.9216262289224344</v>
      </c>
      <c r="J14604">
        <v>1.4978789277471455E-2</v>
      </c>
    </row>
    <row r="14605" spans="1:10" x14ac:dyDescent="0.2">
      <c r="A14605">
        <v>35310185</v>
      </c>
      <c r="B14605">
        <v>675</v>
      </c>
      <c r="C14605">
        <v>5</v>
      </c>
      <c r="D14605">
        <v>5</v>
      </c>
      <c r="E14605">
        <v>3</v>
      </c>
      <c r="F14605">
        <v>4</v>
      </c>
      <c r="G14605">
        <v>1.1082591431543796</v>
      </c>
      <c r="H14605">
        <v>0.65611120175479043</v>
      </c>
      <c r="I14605">
        <v>-0.27853886981295145</v>
      </c>
      <c r="J14605">
        <v>-2.3846934174076323E-2</v>
      </c>
    </row>
    <row r="14606" spans="1:10" x14ac:dyDescent="0.2">
      <c r="A14606">
        <v>35310186</v>
      </c>
      <c r="B14606">
        <v>703</v>
      </c>
      <c r="C14606">
        <v>5</v>
      </c>
      <c r="D14606">
        <v>4</v>
      </c>
      <c r="E14606">
        <v>1</v>
      </c>
      <c r="F14606">
        <v>3</v>
      </c>
      <c r="G14606">
        <v>1.1181280484210734</v>
      </c>
      <c r="H14606">
        <v>5.3612670215230293E-2</v>
      </c>
      <c r="I14606">
        <v>-0.85026904011918958</v>
      </c>
      <c r="J14606">
        <v>-0.14823085028935559</v>
      </c>
    </row>
    <row r="14607" spans="1:10" x14ac:dyDescent="0.2">
      <c r="A14607">
        <v>35310187</v>
      </c>
      <c r="B14607">
        <v>723</v>
      </c>
      <c r="C14607">
        <v>4</v>
      </c>
      <c r="D14607">
        <v>2</v>
      </c>
      <c r="E14607">
        <v>5</v>
      </c>
      <c r="F14607">
        <v>2</v>
      </c>
      <c r="G14607">
        <v>0.59282445006997198</v>
      </c>
      <c r="H14607">
        <v>-0.60512255171420226</v>
      </c>
      <c r="I14607">
        <v>1.1495305731478314</v>
      </c>
      <c r="J14607">
        <v>-0.5895886116611101</v>
      </c>
    </row>
    <row r="14608" spans="1:10" x14ac:dyDescent="0.2">
      <c r="A14608">
        <v>35310188</v>
      </c>
      <c r="B14608">
        <v>947</v>
      </c>
      <c r="C14608">
        <v>3</v>
      </c>
      <c r="D14608">
        <v>1</v>
      </c>
      <c r="E14608">
        <v>5</v>
      </c>
      <c r="F14608">
        <v>3</v>
      </c>
      <c r="G14608">
        <v>-0.2703670216761051</v>
      </c>
      <c r="H14608">
        <v>-1.1754375737375997</v>
      </c>
      <c r="I14608">
        <v>1.2125797538052661</v>
      </c>
      <c r="J14608">
        <v>-0.22903057692681558</v>
      </c>
    </row>
    <row r="14609" spans="1:10" x14ac:dyDescent="0.2">
      <c r="A14609">
        <v>35310189</v>
      </c>
      <c r="B14609">
        <v>858</v>
      </c>
      <c r="C14609">
        <v>4</v>
      </c>
      <c r="D14609">
        <v>1</v>
      </c>
      <c r="E14609">
        <v>5</v>
      </c>
      <c r="F14609">
        <v>3</v>
      </c>
      <c r="G14609">
        <v>1.6654746928529467E-2</v>
      </c>
      <c r="H14609">
        <v>-0.97575069377599732</v>
      </c>
      <c r="I14609">
        <v>0.81637988772258496</v>
      </c>
      <c r="J14609">
        <v>-0.28865136886836956</v>
      </c>
    </row>
    <row r="14610" spans="1:10" x14ac:dyDescent="0.2">
      <c r="A14610">
        <v>35310190</v>
      </c>
      <c r="B14610">
        <v>562</v>
      </c>
      <c r="C14610">
        <v>4</v>
      </c>
      <c r="D14610">
        <v>2</v>
      </c>
      <c r="E14610">
        <v>3</v>
      </c>
      <c r="F14610">
        <v>3</v>
      </c>
      <c r="G14610">
        <v>0.42721580116527968</v>
      </c>
      <c r="H14610">
        <v>-0.71943776793708447</v>
      </c>
      <c r="I14610">
        <v>9.3144609318911442E-3</v>
      </c>
      <c r="J14610">
        <v>-0.1179545401008921</v>
      </c>
    </row>
    <row r="14611" spans="1:10" x14ac:dyDescent="0.2">
      <c r="A14611">
        <v>35310191</v>
      </c>
      <c r="B14611">
        <v>930</v>
      </c>
      <c r="C14611">
        <v>5</v>
      </c>
      <c r="D14611">
        <v>4</v>
      </c>
      <c r="E14611">
        <v>5</v>
      </c>
      <c r="F14611">
        <v>3</v>
      </c>
      <c r="G14611">
        <v>2.2836345676817107</v>
      </c>
      <c r="H14611">
        <v>-6.1569729049463472E-3</v>
      </c>
      <c r="I14611">
        <v>1.8433335910938009</v>
      </c>
      <c r="J14611">
        <v>-9.3643129213437232E-2</v>
      </c>
    </row>
    <row r="14612" spans="1:10" x14ac:dyDescent="0.2">
      <c r="A14612">
        <v>35310192</v>
      </c>
      <c r="B14612">
        <v>600</v>
      </c>
      <c r="C14612">
        <v>2</v>
      </c>
      <c r="D14612">
        <v>2</v>
      </c>
      <c r="E14612">
        <v>3</v>
      </c>
      <c r="F14612">
        <v>3</v>
      </c>
      <c r="G14612">
        <v>-0.55078875924180304</v>
      </c>
      <c r="H14612">
        <v>-0.44145778721406603</v>
      </c>
      <c r="I14612">
        <v>-0.10450444544327714</v>
      </c>
      <c r="J14612">
        <v>-0.20754272263391116</v>
      </c>
    </row>
    <row r="14613" spans="1:10" x14ac:dyDescent="0.2">
      <c r="A14613">
        <v>35310193</v>
      </c>
      <c r="B14613">
        <v>461</v>
      </c>
      <c r="C14613">
        <v>4</v>
      </c>
      <c r="D14613">
        <v>3</v>
      </c>
      <c r="E14613">
        <v>3</v>
      </c>
      <c r="F14613">
        <v>2</v>
      </c>
      <c r="G14613">
        <v>0.12624460543228266</v>
      </c>
      <c r="H14613">
        <v>-0.20907385091555403</v>
      </c>
      <c r="I14613">
        <v>-7.8308833750477258E-3</v>
      </c>
      <c r="J14613">
        <v>-0.62891096555513615</v>
      </c>
    </row>
    <row r="14614" spans="1:10" x14ac:dyDescent="0.2">
      <c r="A14614">
        <v>35310194</v>
      </c>
      <c r="B14614">
        <v>730</v>
      </c>
      <c r="C14614">
        <v>3</v>
      </c>
      <c r="D14614">
        <v>1</v>
      </c>
      <c r="E14614">
        <v>4</v>
      </c>
      <c r="F14614">
        <v>3</v>
      </c>
      <c r="G14614">
        <v>-0.34821939326353524</v>
      </c>
      <c r="H14614">
        <v>-1.3683571817266635</v>
      </c>
      <c r="I14614">
        <v>0.22993081330314563</v>
      </c>
      <c r="J14614">
        <v>-0.25278606049792895</v>
      </c>
    </row>
    <row r="14615" spans="1:10" x14ac:dyDescent="0.2">
      <c r="A14615">
        <v>35310195</v>
      </c>
      <c r="B14615">
        <v>578</v>
      </c>
      <c r="C14615">
        <v>4</v>
      </c>
      <c r="D14615">
        <v>2</v>
      </c>
      <c r="E14615">
        <v>3</v>
      </c>
      <c r="F14615">
        <v>1</v>
      </c>
      <c r="G14615">
        <v>0.6180726441850285</v>
      </c>
      <c r="H14615">
        <v>-0.52096054137950576</v>
      </c>
      <c r="I14615">
        <v>-9.1235525811896867E-3</v>
      </c>
      <c r="J14615">
        <v>-1.386232796107481</v>
      </c>
    </row>
    <row r="14616" spans="1:10" x14ac:dyDescent="0.2">
      <c r="A14616">
        <v>35310196</v>
      </c>
      <c r="B14616">
        <v>542</v>
      </c>
      <c r="C14616">
        <v>4</v>
      </c>
      <c r="D14616">
        <v>3</v>
      </c>
      <c r="E14616">
        <v>3</v>
      </c>
      <c r="F14616">
        <v>2</v>
      </c>
      <c r="G14616">
        <v>0.34363696291474827</v>
      </c>
      <c r="H14616">
        <v>-0.28955010372924939</v>
      </c>
      <c r="I14616">
        <v>-7.2481635864932559E-2</v>
      </c>
      <c r="J14616">
        <v>-0.44396839164783586</v>
      </c>
    </row>
    <row r="14617" spans="1:10" x14ac:dyDescent="0.2">
      <c r="A14617">
        <v>35310197</v>
      </c>
      <c r="B14617">
        <v>454</v>
      </c>
      <c r="C14617">
        <v>5</v>
      </c>
      <c r="D14617">
        <v>2</v>
      </c>
      <c r="E14617">
        <v>4</v>
      </c>
      <c r="F14617">
        <v>3</v>
      </c>
      <c r="G14617">
        <v>0.83487550911285546</v>
      </c>
      <c r="H14617">
        <v>-0.46556489359698983</v>
      </c>
      <c r="I14617">
        <v>6.9414808789141164E-2</v>
      </c>
      <c r="J14617">
        <v>-0.25970441296670399</v>
      </c>
    </row>
    <row r="14618" spans="1:10" x14ac:dyDescent="0.2">
      <c r="A14618">
        <v>35310198</v>
      </c>
      <c r="B14618">
        <v>1630</v>
      </c>
      <c r="C14618">
        <v>5</v>
      </c>
      <c r="D14618">
        <v>3</v>
      </c>
      <c r="E14618">
        <v>4</v>
      </c>
      <c r="F14618">
        <v>4</v>
      </c>
      <c r="G14618">
        <v>1.1299665455901819</v>
      </c>
      <c r="H14618">
        <v>-0.40415581486858632</v>
      </c>
      <c r="I14618">
        <v>5.6212921011132067E-2</v>
      </c>
      <c r="J14618">
        <v>6.5386818276968517E-2</v>
      </c>
    </row>
    <row r="14619" spans="1:10" x14ac:dyDescent="0.2">
      <c r="A14619">
        <v>35310199</v>
      </c>
      <c r="B14619">
        <v>910</v>
      </c>
      <c r="C14619">
        <v>2</v>
      </c>
      <c r="D14619">
        <v>2</v>
      </c>
      <c r="E14619">
        <v>2</v>
      </c>
      <c r="F14619">
        <v>4</v>
      </c>
      <c r="G14619">
        <v>-0.58230529426156163</v>
      </c>
      <c r="H14619">
        <v>-0.60681367053437296</v>
      </c>
      <c r="I14619">
        <v>-0.48601885229352987</v>
      </c>
      <c r="J14619">
        <v>1.7000471460734495E-2</v>
      </c>
    </row>
    <row r="14620" spans="1:10" x14ac:dyDescent="0.2">
      <c r="A14620">
        <v>35310200</v>
      </c>
      <c r="B14620">
        <v>969</v>
      </c>
      <c r="C14620">
        <v>3</v>
      </c>
      <c r="D14620">
        <v>1</v>
      </c>
      <c r="E14620">
        <v>3</v>
      </c>
      <c r="F14620">
        <v>3</v>
      </c>
      <c r="G14620">
        <v>-0.18514623645864098</v>
      </c>
      <c r="H14620">
        <v>-0.89655134329427733</v>
      </c>
      <c r="I14620">
        <v>-0.25017002537763844</v>
      </c>
      <c r="J14620">
        <v>-0.24860976546864591</v>
      </c>
    </row>
    <row r="14621" spans="1:10" x14ac:dyDescent="0.2">
      <c r="A14621">
        <v>35310201</v>
      </c>
      <c r="B14621">
        <v>627</v>
      </c>
      <c r="C14621">
        <v>4</v>
      </c>
      <c r="D14621">
        <v>1</v>
      </c>
      <c r="E14621">
        <v>4</v>
      </c>
      <c r="F14621">
        <v>2</v>
      </c>
      <c r="G14621">
        <v>0.46954524162373079</v>
      </c>
      <c r="H14621">
        <v>-1.0387252881140505</v>
      </c>
      <c r="I14621">
        <v>0.21429325385342196</v>
      </c>
      <c r="J14621">
        <v>-0.43888104648031179</v>
      </c>
    </row>
    <row r="14622" spans="1:10" x14ac:dyDescent="0.2">
      <c r="A14622">
        <v>35310203</v>
      </c>
      <c r="B14622">
        <v>578</v>
      </c>
      <c r="C14622">
        <v>2</v>
      </c>
      <c r="D14622">
        <v>1</v>
      </c>
      <c r="E14622">
        <v>2</v>
      </c>
      <c r="F14622">
        <v>1</v>
      </c>
      <c r="G14622">
        <v>-0.52541651366685505</v>
      </c>
      <c r="H14622">
        <v>-1.0146870755731612</v>
      </c>
      <c r="I14622">
        <v>-0.33946260457509431</v>
      </c>
      <c r="J14622">
        <v>-0.77653246361361172</v>
      </c>
    </row>
    <row r="14623" spans="1:10" x14ac:dyDescent="0.2">
      <c r="A14623">
        <v>35310204</v>
      </c>
      <c r="B14623">
        <v>544</v>
      </c>
      <c r="C14623">
        <v>2</v>
      </c>
      <c r="D14623">
        <v>1</v>
      </c>
      <c r="E14623">
        <v>4</v>
      </c>
      <c r="F14623">
        <v>1</v>
      </c>
      <c r="G14623">
        <v>-0.70148095345782913</v>
      </c>
      <c r="H14623">
        <v>-0.84608870513697143</v>
      </c>
      <c r="I14623">
        <v>3.5394577394061114E-2</v>
      </c>
      <c r="J14623">
        <v>-0.78460568501448547</v>
      </c>
    </row>
    <row r="14624" spans="1:10" x14ac:dyDescent="0.2">
      <c r="A14624">
        <v>35310205</v>
      </c>
      <c r="B14624">
        <v>635</v>
      </c>
      <c r="C14624">
        <v>2</v>
      </c>
      <c r="D14624">
        <v>1</v>
      </c>
      <c r="E14624">
        <v>3</v>
      </c>
      <c r="F14624">
        <v>1</v>
      </c>
      <c r="G14624">
        <v>-0.58288624102970132</v>
      </c>
      <c r="H14624">
        <v>-0.88328719104413156</v>
      </c>
      <c r="I14624">
        <v>-5.3294520442983707E-3</v>
      </c>
      <c r="J14624">
        <v>-0.79369545483259707</v>
      </c>
    </row>
    <row r="14625" spans="1:10" x14ac:dyDescent="0.2">
      <c r="A14625">
        <v>35310206</v>
      </c>
      <c r="B14625">
        <v>520</v>
      </c>
      <c r="C14625">
        <v>1</v>
      </c>
      <c r="D14625">
        <v>3</v>
      </c>
      <c r="E14625">
        <v>2</v>
      </c>
      <c r="F14625">
        <v>2</v>
      </c>
      <c r="G14625">
        <v>-1.306294303024331</v>
      </c>
      <c r="H14625">
        <v>-0.41130145324063871</v>
      </c>
      <c r="I14625">
        <v>-0.38984145272540444</v>
      </c>
      <c r="J14625">
        <v>-0.69538260177447508</v>
      </c>
    </row>
    <row r="14626" spans="1:10" x14ac:dyDescent="0.2">
      <c r="A14626">
        <v>35310207</v>
      </c>
      <c r="B14626">
        <v>394</v>
      </c>
      <c r="C14626">
        <v>1</v>
      </c>
      <c r="D14626">
        <v>2</v>
      </c>
      <c r="E14626">
        <v>3</v>
      </c>
      <c r="F14626">
        <v>1</v>
      </c>
      <c r="G14626">
        <v>-0.99763969128535213</v>
      </c>
      <c r="H14626">
        <v>-0.67297349158219544</v>
      </c>
      <c r="I14626">
        <v>-0.24059336287372368</v>
      </c>
      <c r="J14626">
        <v>-0.95815349157713092</v>
      </c>
    </row>
    <row r="14627" spans="1:10" x14ac:dyDescent="0.2">
      <c r="A14627">
        <v>35310208</v>
      </c>
      <c r="B14627">
        <v>496</v>
      </c>
      <c r="C14627">
        <v>2</v>
      </c>
      <c r="D14627">
        <v>1</v>
      </c>
      <c r="E14627">
        <v>2</v>
      </c>
      <c r="F14627">
        <v>1</v>
      </c>
      <c r="G14627">
        <v>-0.47070578470085256</v>
      </c>
      <c r="H14627">
        <v>-1.2894816990840245</v>
      </c>
      <c r="I14627">
        <v>-0.34544303683016947</v>
      </c>
      <c r="J14627">
        <v>-0.89340470823848084</v>
      </c>
    </row>
    <row r="14628" spans="1:10" x14ac:dyDescent="0.2">
      <c r="A14628">
        <v>35310209</v>
      </c>
      <c r="B14628">
        <v>590</v>
      </c>
      <c r="C14628">
        <v>1</v>
      </c>
      <c r="D14628">
        <v>1</v>
      </c>
      <c r="E14628">
        <v>3</v>
      </c>
      <c r="F14628">
        <v>2</v>
      </c>
      <c r="G14628">
        <v>-0.86948785003035678</v>
      </c>
      <c r="H14628">
        <v>-0.96727460170162105</v>
      </c>
      <c r="I14628">
        <v>-0.3062318261179664</v>
      </c>
      <c r="J14628">
        <v>-0.46048500346510868</v>
      </c>
    </row>
    <row r="14629" spans="1:10" x14ac:dyDescent="0.2">
      <c r="A14629">
        <v>35310210</v>
      </c>
      <c r="B14629">
        <v>531</v>
      </c>
      <c r="C14629">
        <v>1</v>
      </c>
      <c r="D14629">
        <v>1</v>
      </c>
      <c r="E14629">
        <v>2</v>
      </c>
      <c r="F14629">
        <v>2</v>
      </c>
      <c r="G14629">
        <v>-0.8748130057338559</v>
      </c>
      <c r="H14629">
        <v>-0.76455803237744357</v>
      </c>
      <c r="I14629">
        <v>-0.39062584521637517</v>
      </c>
      <c r="J14629">
        <v>-0.54209558621081022</v>
      </c>
    </row>
    <row r="14630" spans="1:10" x14ac:dyDescent="0.2">
      <c r="A14630">
        <v>35310211</v>
      </c>
      <c r="B14630">
        <v>591</v>
      </c>
      <c r="C14630">
        <v>2</v>
      </c>
      <c r="D14630">
        <v>1</v>
      </c>
      <c r="E14630">
        <v>2</v>
      </c>
      <c r="F14630">
        <v>1</v>
      </c>
      <c r="G14630">
        <v>-0.65634169733278402</v>
      </c>
      <c r="H14630">
        <v>-0.93407343752354366</v>
      </c>
      <c r="I14630">
        <v>-0.54846495031989984</v>
      </c>
      <c r="J14630">
        <v>-0.73171004794273398</v>
      </c>
    </row>
    <row r="14631" spans="1:10" x14ac:dyDescent="0.2">
      <c r="A14631">
        <v>35310213</v>
      </c>
      <c r="B14631">
        <v>531</v>
      </c>
      <c r="C14631">
        <v>3</v>
      </c>
      <c r="D14631">
        <v>2</v>
      </c>
      <c r="E14631">
        <v>4</v>
      </c>
      <c r="F14631">
        <v>1</v>
      </c>
      <c r="G14631">
        <v>-0.36772966785220967</v>
      </c>
      <c r="H14631">
        <v>-0.6948063960940698</v>
      </c>
      <c r="I14631">
        <v>0.22904922598876754</v>
      </c>
      <c r="J14631">
        <v>-0.92967981054480853</v>
      </c>
    </row>
    <row r="14632" spans="1:10" x14ac:dyDescent="0.2">
      <c r="A14632">
        <v>35310214</v>
      </c>
      <c r="B14632">
        <v>750</v>
      </c>
      <c r="C14632">
        <v>3</v>
      </c>
      <c r="D14632">
        <v>4</v>
      </c>
      <c r="E14632">
        <v>3</v>
      </c>
      <c r="F14632">
        <v>3</v>
      </c>
      <c r="G14632">
        <v>-0.12949452578757889</v>
      </c>
      <c r="H14632">
        <v>-3.4920689884780393E-2</v>
      </c>
      <c r="I14632">
        <v>-0.28366804274564106</v>
      </c>
      <c r="J14632">
        <v>-0.2902903650642733</v>
      </c>
    </row>
    <row r="14633" spans="1:10" x14ac:dyDescent="0.2">
      <c r="A14633">
        <v>35310215</v>
      </c>
      <c r="B14633">
        <v>548</v>
      </c>
      <c r="C14633">
        <v>5</v>
      </c>
      <c r="D14633">
        <v>3</v>
      </c>
      <c r="E14633">
        <v>3</v>
      </c>
      <c r="F14633">
        <v>4</v>
      </c>
      <c r="G14633">
        <v>1.05842538207258</v>
      </c>
      <c r="H14633">
        <v>-0.28420174207480675</v>
      </c>
      <c r="I14633">
        <v>-1.7372979100445912E-2</v>
      </c>
      <c r="J14633">
        <v>0.11482408987057882</v>
      </c>
    </row>
    <row r="14634" spans="1:10" x14ac:dyDescent="0.2">
      <c r="A14634">
        <v>35310216</v>
      </c>
      <c r="B14634">
        <v>662</v>
      </c>
      <c r="C14634">
        <v>3</v>
      </c>
      <c r="D14634">
        <v>1</v>
      </c>
      <c r="E14634">
        <v>5</v>
      </c>
      <c r="F14634">
        <v>3</v>
      </c>
      <c r="G14634">
        <v>-1.5369416589351981E-3</v>
      </c>
      <c r="H14634">
        <v>-1.0713640555028616</v>
      </c>
      <c r="I14634">
        <v>0.89500870181601822</v>
      </c>
      <c r="J14634">
        <v>-0.31810416998755642</v>
      </c>
    </row>
    <row r="14635" spans="1:10" x14ac:dyDescent="0.2">
      <c r="A14635">
        <v>35310218</v>
      </c>
      <c r="B14635">
        <v>1389</v>
      </c>
      <c r="C14635">
        <v>1</v>
      </c>
      <c r="D14635">
        <v>3</v>
      </c>
      <c r="E14635">
        <v>3</v>
      </c>
      <c r="F14635">
        <v>3</v>
      </c>
      <c r="G14635">
        <v>-1.1823426659178784</v>
      </c>
      <c r="H14635">
        <v>-0.40179573068537022</v>
      </c>
      <c r="I14635">
        <v>-2.3118194943040904E-3</v>
      </c>
      <c r="J14635">
        <v>-0.40721252375610639</v>
      </c>
    </row>
    <row r="14636" spans="1:10" x14ac:dyDescent="0.2">
      <c r="A14636">
        <v>35310219</v>
      </c>
      <c r="B14636">
        <v>857</v>
      </c>
      <c r="C14636">
        <v>3</v>
      </c>
      <c r="D14636">
        <v>1</v>
      </c>
      <c r="E14636">
        <v>4</v>
      </c>
      <c r="F14636">
        <v>2</v>
      </c>
      <c r="G14636">
        <v>-0.15837700602679822</v>
      </c>
      <c r="H14636">
        <v>-1.0490167764890945</v>
      </c>
      <c r="I14636">
        <v>0.26466158482633872</v>
      </c>
      <c r="J14636">
        <v>-0.42684898836713164</v>
      </c>
    </row>
    <row r="14637" spans="1:10" x14ac:dyDescent="0.2">
      <c r="A14637">
        <v>35310220</v>
      </c>
      <c r="B14637">
        <v>892</v>
      </c>
      <c r="C14637">
        <v>4</v>
      </c>
      <c r="D14637">
        <v>1</v>
      </c>
      <c r="E14637">
        <v>4</v>
      </c>
      <c r="F14637">
        <v>3</v>
      </c>
      <c r="G14637">
        <v>0.23138633184465632</v>
      </c>
      <c r="H14637">
        <v>-0.82522762002056627</v>
      </c>
      <c r="I14637">
        <v>0.36150690252338807</v>
      </c>
      <c r="J14637">
        <v>-0.36429012450974207</v>
      </c>
    </row>
    <row r="14638" spans="1:10" x14ac:dyDescent="0.2">
      <c r="A14638">
        <v>35310221</v>
      </c>
      <c r="B14638">
        <v>906</v>
      </c>
      <c r="C14638">
        <v>1</v>
      </c>
      <c r="D14638">
        <v>3</v>
      </c>
      <c r="E14638">
        <v>3</v>
      </c>
      <c r="F14638">
        <v>3</v>
      </c>
      <c r="G14638">
        <v>-1.8099053829661471</v>
      </c>
      <c r="H14638">
        <v>-0.37450388638038518</v>
      </c>
      <c r="I14638">
        <v>-0.27184381237351274</v>
      </c>
      <c r="J14638">
        <v>-0.35176784908803638</v>
      </c>
    </row>
    <row r="14639" spans="1:10" x14ac:dyDescent="0.2">
      <c r="A14639">
        <v>35310222</v>
      </c>
      <c r="B14639">
        <v>420</v>
      </c>
      <c r="C14639">
        <v>1</v>
      </c>
      <c r="D14639">
        <v>3</v>
      </c>
      <c r="E14639">
        <v>3</v>
      </c>
      <c r="F14639">
        <v>2</v>
      </c>
      <c r="G14639">
        <v>-1.8933133147993768</v>
      </c>
      <c r="H14639">
        <v>-0.28680914333316448</v>
      </c>
      <c r="I14639">
        <v>-0.30906653660437045</v>
      </c>
      <c r="J14639">
        <v>-0.41598854000999874</v>
      </c>
    </row>
    <row r="14640" spans="1:10" x14ac:dyDescent="0.2">
      <c r="A14640">
        <v>35310223</v>
      </c>
      <c r="B14640">
        <v>1071</v>
      </c>
      <c r="C14640">
        <v>1</v>
      </c>
      <c r="D14640">
        <v>3</v>
      </c>
      <c r="E14640">
        <v>2</v>
      </c>
      <c r="F14640">
        <v>3</v>
      </c>
      <c r="G14640">
        <v>-1.8702888000458335</v>
      </c>
      <c r="H14640">
        <v>-0.2830505390345176</v>
      </c>
      <c r="I14640">
        <v>-0.48373837442388656</v>
      </c>
      <c r="J14640">
        <v>-0.22578342799764617</v>
      </c>
    </row>
    <row r="14641" spans="1:10" x14ac:dyDescent="0.2">
      <c r="A14641">
        <v>35310224</v>
      </c>
      <c r="B14641">
        <v>474</v>
      </c>
      <c r="C14641">
        <v>4</v>
      </c>
      <c r="D14641">
        <v>3</v>
      </c>
      <c r="E14641">
        <v>3</v>
      </c>
      <c r="F14641">
        <v>3</v>
      </c>
      <c r="G14641">
        <v>0.32020020746270683</v>
      </c>
      <c r="H14641">
        <v>-0.38182541156704181</v>
      </c>
      <c r="I14641">
        <v>-0.19798007980659982</v>
      </c>
      <c r="J14641">
        <v>-0.38215825663528247</v>
      </c>
    </row>
    <row r="14642" spans="1:10" x14ac:dyDescent="0.2">
      <c r="A14642">
        <v>35310225</v>
      </c>
      <c r="B14642">
        <v>577</v>
      </c>
      <c r="C14642">
        <v>5</v>
      </c>
      <c r="D14642">
        <v>1</v>
      </c>
      <c r="E14642">
        <v>5</v>
      </c>
      <c r="F14642">
        <v>3</v>
      </c>
      <c r="G14642">
        <v>1.0609789287757554</v>
      </c>
      <c r="H14642">
        <v>-1.0330350900585989</v>
      </c>
      <c r="I14642">
        <v>1.5923450498938205</v>
      </c>
      <c r="J14642">
        <v>-0.38514250972968073</v>
      </c>
    </row>
    <row r="14643" spans="1:10" x14ac:dyDescent="0.2">
      <c r="A14643">
        <v>35310226</v>
      </c>
      <c r="B14643">
        <v>967</v>
      </c>
      <c r="C14643">
        <v>2</v>
      </c>
      <c r="D14643">
        <v>1</v>
      </c>
      <c r="E14643">
        <v>3</v>
      </c>
      <c r="F14643">
        <v>3</v>
      </c>
      <c r="G14643">
        <v>-0.57131523095214909</v>
      </c>
      <c r="H14643">
        <v>-0.82086930417453341</v>
      </c>
      <c r="I14643">
        <v>-0.21333493757364852</v>
      </c>
      <c r="J14643">
        <v>-0.17022489062906726</v>
      </c>
    </row>
    <row r="14644" spans="1:10" x14ac:dyDescent="0.2">
      <c r="A14644">
        <v>35310227</v>
      </c>
      <c r="B14644">
        <v>530</v>
      </c>
      <c r="C14644">
        <v>3</v>
      </c>
      <c r="D14644">
        <v>3</v>
      </c>
      <c r="E14644">
        <v>3</v>
      </c>
      <c r="F14644">
        <v>2</v>
      </c>
      <c r="G14644">
        <v>-0.24204176687426709</v>
      </c>
      <c r="H14644">
        <v>-0.29087351142572782</v>
      </c>
      <c r="I14644">
        <v>-0.2872199643879198</v>
      </c>
      <c r="J14644">
        <v>-0.52267494265975034</v>
      </c>
    </row>
    <row r="14645" spans="1:10" x14ac:dyDescent="0.2">
      <c r="A14645">
        <v>35310228</v>
      </c>
      <c r="B14645">
        <v>521</v>
      </c>
      <c r="C14645">
        <v>2</v>
      </c>
      <c r="D14645">
        <v>2</v>
      </c>
      <c r="E14645">
        <v>2</v>
      </c>
      <c r="F14645">
        <v>1</v>
      </c>
      <c r="G14645">
        <v>-0.41080090467556785</v>
      </c>
      <c r="H14645">
        <v>-0.72566997049810855</v>
      </c>
      <c r="I14645">
        <v>-0.5575591132173543</v>
      </c>
      <c r="J14645">
        <v>-0.98788170110447093</v>
      </c>
    </row>
    <row r="14646" spans="1:10" x14ac:dyDescent="0.2">
      <c r="A14646">
        <v>35310229</v>
      </c>
      <c r="B14646">
        <v>548</v>
      </c>
      <c r="C14646">
        <v>2</v>
      </c>
      <c r="D14646">
        <v>1</v>
      </c>
      <c r="E14646">
        <v>3</v>
      </c>
      <c r="F14646">
        <v>2</v>
      </c>
      <c r="G14646">
        <v>-0.70214677924053537</v>
      </c>
      <c r="H14646">
        <v>-0.83345100745995204</v>
      </c>
      <c r="I14646">
        <v>-0.30611178491310731</v>
      </c>
      <c r="J14646">
        <v>-0.50622118475257649</v>
      </c>
    </row>
    <row r="14647" spans="1:10" x14ac:dyDescent="0.2">
      <c r="A14647">
        <v>35310230</v>
      </c>
      <c r="B14647">
        <v>506</v>
      </c>
      <c r="C14647">
        <v>1</v>
      </c>
      <c r="D14647">
        <v>2</v>
      </c>
      <c r="E14647">
        <v>2</v>
      </c>
      <c r="F14647">
        <v>1</v>
      </c>
      <c r="G14647">
        <v>-0.91351879188215657</v>
      </c>
      <c r="H14647">
        <v>-0.45838324214696152</v>
      </c>
      <c r="I14647">
        <v>-0.37467709999397458</v>
      </c>
      <c r="J14647">
        <v>-1.3105156574814589</v>
      </c>
    </row>
    <row r="14648" spans="1:10" x14ac:dyDescent="0.2">
      <c r="A14648">
        <v>35310231</v>
      </c>
      <c r="B14648">
        <v>496</v>
      </c>
      <c r="C14648">
        <v>1</v>
      </c>
      <c r="D14648">
        <v>3</v>
      </c>
      <c r="E14648">
        <v>4</v>
      </c>
      <c r="F14648">
        <v>1</v>
      </c>
      <c r="G14648">
        <v>-1.4363163157433871</v>
      </c>
      <c r="H14648">
        <v>-0.39149695328795026</v>
      </c>
      <c r="I14648">
        <v>4.3981656251270096E-2</v>
      </c>
      <c r="J14648">
        <v>-1.0815501856634429</v>
      </c>
    </row>
    <row r="14649" spans="1:10" x14ac:dyDescent="0.2">
      <c r="A14649">
        <v>35310232</v>
      </c>
      <c r="B14649">
        <v>559</v>
      </c>
      <c r="C14649">
        <v>2</v>
      </c>
      <c r="D14649">
        <v>3</v>
      </c>
      <c r="E14649">
        <v>3</v>
      </c>
      <c r="F14649">
        <v>1</v>
      </c>
      <c r="G14649">
        <v>-0.75628660849749318</v>
      </c>
      <c r="H14649">
        <v>-0.18666038232428045</v>
      </c>
      <c r="I14649">
        <v>-0.29881765095639412</v>
      </c>
      <c r="J14649">
        <v>-1.2395891446235767</v>
      </c>
    </row>
    <row r="14650" spans="1:10" x14ac:dyDescent="0.2">
      <c r="A14650">
        <v>35310234</v>
      </c>
      <c r="B14650">
        <v>475</v>
      </c>
      <c r="C14650">
        <v>2</v>
      </c>
      <c r="D14650">
        <v>1</v>
      </c>
      <c r="E14650">
        <v>4</v>
      </c>
      <c r="F14650">
        <v>2</v>
      </c>
      <c r="G14650">
        <v>-0.75093885351004608</v>
      </c>
      <c r="H14650">
        <v>-0.97029801557392714</v>
      </c>
      <c r="I14650">
        <v>6.55275734812997E-2</v>
      </c>
      <c r="J14650">
        <v>-0.43672077902013168</v>
      </c>
    </row>
    <row r="14651" spans="1:10" x14ac:dyDescent="0.2">
      <c r="A14651">
        <v>35310236</v>
      </c>
      <c r="B14651">
        <v>1743</v>
      </c>
      <c r="C14651">
        <v>5</v>
      </c>
      <c r="D14651">
        <v>3</v>
      </c>
      <c r="E14651">
        <v>5</v>
      </c>
      <c r="F14651">
        <v>4</v>
      </c>
      <c r="G14651">
        <v>1.196366201480032</v>
      </c>
      <c r="H14651">
        <v>-0.34459438455858216</v>
      </c>
      <c r="I14651">
        <v>0.75934053586511818</v>
      </c>
      <c r="J14651">
        <v>-1.9123336026967502E-2</v>
      </c>
    </row>
    <row r="14652" spans="1:10" x14ac:dyDescent="0.2">
      <c r="A14652">
        <v>35320153</v>
      </c>
      <c r="B14652">
        <v>294</v>
      </c>
      <c r="C14652">
        <v>3</v>
      </c>
      <c r="D14652">
        <v>1</v>
      </c>
      <c r="E14652">
        <v>3</v>
      </c>
      <c r="F14652">
        <v>2</v>
      </c>
      <c r="G14652">
        <v>-0.1382117508289479</v>
      </c>
      <c r="H14652">
        <v>-1.020826478941776</v>
      </c>
      <c r="I14652">
        <v>-0.12351256411573069</v>
      </c>
      <c r="J14652">
        <v>-0.63558995617097147</v>
      </c>
    </row>
    <row r="14653" spans="1:10" x14ac:dyDescent="0.2">
      <c r="A14653">
        <v>35320154</v>
      </c>
      <c r="B14653">
        <v>344</v>
      </c>
      <c r="C14653">
        <v>1</v>
      </c>
      <c r="D14653">
        <v>1</v>
      </c>
      <c r="E14653">
        <v>3</v>
      </c>
      <c r="F14653">
        <v>2</v>
      </c>
      <c r="G14653">
        <v>-0.77404129423059675</v>
      </c>
      <c r="H14653">
        <v>-0.76984020521552177</v>
      </c>
      <c r="I14653">
        <v>-0.25935943596915301</v>
      </c>
      <c r="J14653">
        <v>-0.61796763858506576</v>
      </c>
    </row>
    <row r="14654" spans="1:10" x14ac:dyDescent="0.2">
      <c r="A14654">
        <v>35320155</v>
      </c>
      <c r="B14654">
        <v>483</v>
      </c>
      <c r="C14654">
        <v>2</v>
      </c>
      <c r="D14654">
        <v>1</v>
      </c>
      <c r="E14654">
        <v>2</v>
      </c>
      <c r="F14654">
        <v>2</v>
      </c>
      <c r="G14654">
        <v>-0.47541822525503274</v>
      </c>
      <c r="H14654">
        <v>-0.91837503178867941</v>
      </c>
      <c r="I14654">
        <v>-0.6339305145436348</v>
      </c>
      <c r="J14654">
        <v>-0.62414078251352345</v>
      </c>
    </row>
    <row r="14655" spans="1:10" x14ac:dyDescent="0.2">
      <c r="A14655">
        <v>35320156</v>
      </c>
      <c r="B14655">
        <v>793</v>
      </c>
      <c r="C14655">
        <v>1</v>
      </c>
      <c r="D14655">
        <v>1</v>
      </c>
      <c r="E14655">
        <v>2</v>
      </c>
      <c r="F14655">
        <v>2</v>
      </c>
      <c r="G14655">
        <v>-0.81271125627210172</v>
      </c>
      <c r="H14655">
        <v>-1.0717436890622647</v>
      </c>
      <c r="I14655">
        <v>-0.57575919895270822</v>
      </c>
      <c r="J14655">
        <v>-0.5443370048092524</v>
      </c>
    </row>
    <row r="14656" spans="1:10" x14ac:dyDescent="0.2">
      <c r="A14656">
        <v>35320157</v>
      </c>
      <c r="B14656">
        <v>489</v>
      </c>
      <c r="C14656">
        <v>2</v>
      </c>
      <c r="D14656">
        <v>1</v>
      </c>
      <c r="E14656">
        <v>2</v>
      </c>
      <c r="F14656">
        <v>2</v>
      </c>
      <c r="G14656">
        <v>-0.5313800261571362</v>
      </c>
      <c r="H14656">
        <v>-1.0917293142406166</v>
      </c>
      <c r="I14656">
        <v>-0.46241436462781127</v>
      </c>
      <c r="J14656">
        <v>-0.63609447607688263</v>
      </c>
    </row>
    <row r="14657" spans="1:10" x14ac:dyDescent="0.2">
      <c r="A14657">
        <v>35320158</v>
      </c>
      <c r="B14657">
        <v>745</v>
      </c>
      <c r="C14657">
        <v>2</v>
      </c>
      <c r="D14657">
        <v>1</v>
      </c>
      <c r="E14657">
        <v>3</v>
      </c>
      <c r="F14657">
        <v>2</v>
      </c>
      <c r="G14657">
        <v>-0.61205539760087246</v>
      </c>
      <c r="H14657">
        <v>-0.91802172977326613</v>
      </c>
      <c r="I14657">
        <v>-0.15947321635247474</v>
      </c>
      <c r="J14657">
        <v>-0.59025128554307571</v>
      </c>
    </row>
    <row r="14658" spans="1:10" x14ac:dyDescent="0.2">
      <c r="A14658">
        <v>35320159</v>
      </c>
      <c r="B14658">
        <v>509</v>
      </c>
      <c r="C14658">
        <v>1</v>
      </c>
      <c r="D14658">
        <v>1</v>
      </c>
      <c r="E14658">
        <v>2</v>
      </c>
      <c r="F14658">
        <v>2</v>
      </c>
      <c r="G14658">
        <v>-0.77168574519970368</v>
      </c>
      <c r="H14658">
        <v>-0.87534397032630062</v>
      </c>
      <c r="I14658">
        <v>-0.3999370288312829</v>
      </c>
      <c r="J14658">
        <v>-0.45186446290264726</v>
      </c>
    </row>
    <row r="14659" spans="1:10" x14ac:dyDescent="0.2">
      <c r="A14659">
        <v>35320160</v>
      </c>
      <c r="B14659">
        <v>496</v>
      </c>
      <c r="C14659">
        <v>3</v>
      </c>
      <c r="D14659">
        <v>1</v>
      </c>
      <c r="E14659">
        <v>4</v>
      </c>
      <c r="F14659">
        <v>1</v>
      </c>
      <c r="G14659">
        <v>-0.19406834825489055</v>
      </c>
      <c r="H14659">
        <v>-0.95596543069622275</v>
      </c>
      <c r="I14659">
        <v>0.14091827184364919</v>
      </c>
      <c r="J14659">
        <v>-0.71896317895882123</v>
      </c>
    </row>
    <row r="14660" spans="1:10" x14ac:dyDescent="0.2">
      <c r="A14660">
        <v>35320162</v>
      </c>
      <c r="B14660">
        <v>2916</v>
      </c>
      <c r="C14660">
        <v>2</v>
      </c>
      <c r="D14660">
        <v>1</v>
      </c>
      <c r="E14660">
        <v>2</v>
      </c>
      <c r="F14660">
        <v>3</v>
      </c>
      <c r="G14660">
        <v>-0.58407600447534314</v>
      </c>
      <c r="H14660">
        <v>-0.84356577593855087</v>
      </c>
      <c r="I14660">
        <v>-0.53078693539638444</v>
      </c>
      <c r="J14660">
        <v>-0.2250817215561054</v>
      </c>
    </row>
    <row r="14661" spans="1:10" x14ac:dyDescent="0.2">
      <c r="A14661">
        <v>35320163</v>
      </c>
      <c r="B14661">
        <v>630</v>
      </c>
      <c r="C14661">
        <v>1</v>
      </c>
      <c r="D14661">
        <v>1</v>
      </c>
      <c r="E14661">
        <v>2</v>
      </c>
      <c r="F14661">
        <v>2</v>
      </c>
      <c r="G14661">
        <v>-1.2646981516439717</v>
      </c>
      <c r="H14661">
        <v>-0.83792931000340365</v>
      </c>
      <c r="I14661">
        <v>-0.32267350526452188</v>
      </c>
      <c r="J14661">
        <v>-0.41095678063311469</v>
      </c>
    </row>
    <row r="14662" spans="1:10" x14ac:dyDescent="0.2">
      <c r="A14662">
        <v>35320164</v>
      </c>
      <c r="B14662">
        <v>538</v>
      </c>
      <c r="C14662">
        <v>3</v>
      </c>
      <c r="D14662">
        <v>1</v>
      </c>
      <c r="E14662">
        <v>3</v>
      </c>
      <c r="F14662">
        <v>2</v>
      </c>
      <c r="G14662">
        <v>-0.39935785164060866</v>
      </c>
      <c r="H14662">
        <v>-1.1417874209514898</v>
      </c>
      <c r="I14662">
        <v>-0.13287196041056781</v>
      </c>
      <c r="J14662">
        <v>-0.45731075584447101</v>
      </c>
    </row>
    <row r="14663" spans="1:10" x14ac:dyDescent="0.2">
      <c r="A14663">
        <v>35320165</v>
      </c>
      <c r="B14663">
        <v>646</v>
      </c>
      <c r="C14663">
        <v>3</v>
      </c>
      <c r="D14663">
        <v>5</v>
      </c>
      <c r="E14663">
        <v>1</v>
      </c>
      <c r="F14663">
        <v>3</v>
      </c>
      <c r="G14663">
        <v>-3.5740890394250074E-2</v>
      </c>
      <c r="H14663">
        <v>1.0479080769787275</v>
      </c>
      <c r="I14663">
        <v>-1.0551017480856313</v>
      </c>
      <c r="J14663">
        <v>-0.1411688703692548</v>
      </c>
    </row>
    <row r="14664" spans="1:10" x14ac:dyDescent="0.2">
      <c r="A14664">
        <v>35320166</v>
      </c>
      <c r="B14664">
        <v>553</v>
      </c>
      <c r="C14664">
        <v>4</v>
      </c>
      <c r="D14664">
        <v>2</v>
      </c>
      <c r="E14664">
        <v>5</v>
      </c>
      <c r="F14664">
        <v>2</v>
      </c>
      <c r="G14664">
        <v>9.1858414374552513E-2</v>
      </c>
      <c r="H14664">
        <v>-0.74955336369662817</v>
      </c>
      <c r="I14664">
        <v>0.72091607538424607</v>
      </c>
      <c r="J14664">
        <v>-0.60766192785480055</v>
      </c>
    </row>
    <row r="14665" spans="1:10" x14ac:dyDescent="0.2">
      <c r="A14665">
        <v>35320167</v>
      </c>
      <c r="B14665">
        <v>563</v>
      </c>
      <c r="C14665">
        <v>3</v>
      </c>
      <c r="D14665">
        <v>1</v>
      </c>
      <c r="E14665">
        <v>4</v>
      </c>
      <c r="F14665">
        <v>2</v>
      </c>
      <c r="G14665">
        <v>-0.37371379473245364</v>
      </c>
      <c r="H14665">
        <v>-0.99381029112386987</v>
      </c>
      <c r="I14665">
        <v>0.52610989873611647</v>
      </c>
      <c r="J14665">
        <v>-0.5608359288957121</v>
      </c>
    </row>
    <row r="14666" spans="1:10" x14ac:dyDescent="0.2">
      <c r="A14666">
        <v>35320168</v>
      </c>
      <c r="B14666">
        <v>656</v>
      </c>
      <c r="C14666">
        <v>3</v>
      </c>
      <c r="D14666">
        <v>2</v>
      </c>
      <c r="E14666">
        <v>4</v>
      </c>
      <c r="F14666">
        <v>2</v>
      </c>
      <c r="G14666">
        <v>-9.2729281022780885E-3</v>
      </c>
      <c r="H14666">
        <v>-0.71851401682922411</v>
      </c>
      <c r="I14666">
        <v>0.43031970613882997</v>
      </c>
      <c r="J14666">
        <v>-0.58696486181281293</v>
      </c>
    </row>
    <row r="14667" spans="1:10" x14ac:dyDescent="0.2">
      <c r="A14667">
        <v>35320169</v>
      </c>
      <c r="B14667">
        <v>543</v>
      </c>
      <c r="C14667">
        <v>2</v>
      </c>
      <c r="D14667">
        <v>3</v>
      </c>
      <c r="E14667">
        <v>1</v>
      </c>
      <c r="F14667">
        <v>3</v>
      </c>
      <c r="G14667">
        <v>-0.43913538759564918</v>
      </c>
      <c r="H14667">
        <v>-0.21856718600505343</v>
      </c>
      <c r="I14667">
        <v>-0.88746923112436482</v>
      </c>
      <c r="J14667">
        <v>-0.34525661064760271</v>
      </c>
    </row>
    <row r="14668" spans="1:10" x14ac:dyDescent="0.2">
      <c r="A14668">
        <v>35320170</v>
      </c>
      <c r="B14668">
        <v>548</v>
      </c>
      <c r="C14668">
        <v>3</v>
      </c>
      <c r="D14668">
        <v>5</v>
      </c>
      <c r="E14668">
        <v>1</v>
      </c>
      <c r="F14668">
        <v>3</v>
      </c>
      <c r="G14668">
        <v>-0.18545573687129677</v>
      </c>
      <c r="H14668">
        <v>0.69724214357035486</v>
      </c>
      <c r="I14668">
        <v>-0.83181581217476552</v>
      </c>
      <c r="J14668">
        <v>-0.13077992267370234</v>
      </c>
    </row>
    <row r="14669" spans="1:10" x14ac:dyDescent="0.2">
      <c r="A14669">
        <v>35320171</v>
      </c>
      <c r="B14669">
        <v>713</v>
      </c>
      <c r="C14669">
        <v>4</v>
      </c>
      <c r="D14669">
        <v>4</v>
      </c>
      <c r="E14669">
        <v>2</v>
      </c>
      <c r="F14669">
        <v>2</v>
      </c>
      <c r="G14669">
        <v>2.8205876838479138E-2</v>
      </c>
      <c r="H14669">
        <v>0.19412837803589772</v>
      </c>
      <c r="I14669">
        <v>-0.48295045854046276</v>
      </c>
      <c r="J14669">
        <v>-0.49485943657457832</v>
      </c>
    </row>
    <row r="14670" spans="1:10" x14ac:dyDescent="0.2">
      <c r="A14670">
        <v>35320172</v>
      </c>
      <c r="B14670">
        <v>554</v>
      </c>
      <c r="C14670">
        <v>5</v>
      </c>
      <c r="D14670">
        <v>5</v>
      </c>
      <c r="E14670">
        <v>4</v>
      </c>
      <c r="F14670">
        <v>3</v>
      </c>
      <c r="G14670">
        <v>1.6634847145201128</v>
      </c>
      <c r="H14670">
        <v>1.2961088568683539</v>
      </c>
      <c r="I14670">
        <v>7.2204660695773387E-2</v>
      </c>
      <c r="J14670">
        <v>-0.30169759755606274</v>
      </c>
    </row>
    <row r="14671" spans="1:10" x14ac:dyDescent="0.2">
      <c r="A14671">
        <v>35320173</v>
      </c>
      <c r="B14671">
        <v>754</v>
      </c>
      <c r="C14671">
        <v>3</v>
      </c>
      <c r="D14671">
        <v>1</v>
      </c>
      <c r="E14671">
        <v>5</v>
      </c>
      <c r="F14671">
        <v>2</v>
      </c>
      <c r="G14671">
        <v>-0.18634645210135162</v>
      </c>
      <c r="H14671">
        <v>-0.94834671308009588</v>
      </c>
      <c r="I14671">
        <v>0.64582672473994096</v>
      </c>
      <c r="J14671">
        <v>-0.61654451381126463</v>
      </c>
    </row>
    <row r="14672" spans="1:10" x14ac:dyDescent="0.2">
      <c r="A14672">
        <v>35320174</v>
      </c>
      <c r="B14672">
        <v>637</v>
      </c>
      <c r="C14672">
        <v>3</v>
      </c>
      <c r="D14672">
        <v>2</v>
      </c>
      <c r="E14672">
        <v>3</v>
      </c>
      <c r="F14672">
        <v>2</v>
      </c>
      <c r="G14672">
        <v>-1.6989033715526791E-3</v>
      </c>
      <c r="H14672">
        <v>-0.6456205082294193</v>
      </c>
      <c r="I14672">
        <v>-5.6275114263605493E-2</v>
      </c>
      <c r="J14672">
        <v>-0.62135932094132973</v>
      </c>
    </row>
    <row r="14673" spans="1:10" x14ac:dyDescent="0.2">
      <c r="A14673">
        <v>35320175</v>
      </c>
      <c r="B14673">
        <v>448</v>
      </c>
      <c r="C14673">
        <v>4</v>
      </c>
      <c r="D14673">
        <v>2</v>
      </c>
      <c r="E14673">
        <v>5</v>
      </c>
      <c r="F14673">
        <v>3</v>
      </c>
      <c r="G14673">
        <v>0.32666809265890739</v>
      </c>
      <c r="H14673">
        <v>-0.53640328163250806</v>
      </c>
      <c r="I14673">
        <v>0.79578921160701233</v>
      </c>
      <c r="J14673">
        <v>-0.39635224287899007</v>
      </c>
    </row>
    <row r="14674" spans="1:10" x14ac:dyDescent="0.2">
      <c r="A14674">
        <v>35320176</v>
      </c>
      <c r="B14674">
        <v>496</v>
      </c>
      <c r="C14674">
        <v>2</v>
      </c>
      <c r="D14674">
        <v>1</v>
      </c>
      <c r="E14674">
        <v>5</v>
      </c>
      <c r="F14674">
        <v>2</v>
      </c>
      <c r="G14674">
        <v>-0.43984674725833062</v>
      </c>
      <c r="H14674">
        <v>-0.98941089197702325</v>
      </c>
      <c r="I14674">
        <v>0.68971283452599019</v>
      </c>
      <c r="J14674">
        <v>-0.6448658870643198</v>
      </c>
    </row>
    <row r="14675" spans="1:10" x14ac:dyDescent="0.2">
      <c r="A14675">
        <v>35320177</v>
      </c>
      <c r="B14675">
        <v>472</v>
      </c>
      <c r="C14675">
        <v>4</v>
      </c>
      <c r="D14675">
        <v>2</v>
      </c>
      <c r="E14675">
        <v>3</v>
      </c>
      <c r="F14675">
        <v>3</v>
      </c>
      <c r="G14675">
        <v>0.55250883586730903</v>
      </c>
      <c r="H14675">
        <v>-0.47675418969415795</v>
      </c>
      <c r="I14675">
        <v>-0.17289276748392671</v>
      </c>
      <c r="J14675">
        <v>-0.24806804618681963</v>
      </c>
    </row>
    <row r="14676" spans="1:10" x14ac:dyDescent="0.2">
      <c r="A14676">
        <v>35320178</v>
      </c>
      <c r="B14676">
        <v>706</v>
      </c>
      <c r="C14676">
        <v>5</v>
      </c>
      <c r="D14676">
        <v>5</v>
      </c>
      <c r="E14676">
        <v>3</v>
      </c>
      <c r="F14676">
        <v>3</v>
      </c>
      <c r="G14676">
        <v>2.4479586528681088</v>
      </c>
      <c r="H14676">
        <v>0.79677066703969035</v>
      </c>
      <c r="I14676">
        <v>4.8984007145835839E-4</v>
      </c>
      <c r="J14676">
        <v>-0.26616151897024598</v>
      </c>
    </row>
    <row r="14677" spans="1:10" x14ac:dyDescent="0.2">
      <c r="A14677">
        <v>35320179</v>
      </c>
      <c r="B14677">
        <v>539</v>
      </c>
      <c r="C14677">
        <v>3</v>
      </c>
      <c r="D14677">
        <v>1</v>
      </c>
      <c r="E14677">
        <v>5</v>
      </c>
      <c r="F14677">
        <v>2</v>
      </c>
      <c r="G14677">
        <v>-3.5124801461063448E-2</v>
      </c>
      <c r="H14677">
        <v>-0.79978755654575218</v>
      </c>
      <c r="I14677">
        <v>1.34598114931896</v>
      </c>
      <c r="J14677">
        <v>-0.63502699631716064</v>
      </c>
    </row>
    <row r="14678" spans="1:10" x14ac:dyDescent="0.2">
      <c r="A14678">
        <v>35320180</v>
      </c>
      <c r="B14678">
        <v>693</v>
      </c>
      <c r="C14678">
        <v>4</v>
      </c>
      <c r="D14678">
        <v>2</v>
      </c>
      <c r="E14678">
        <v>5</v>
      </c>
      <c r="F14678">
        <v>3</v>
      </c>
      <c r="G14678">
        <v>0.27884526418224759</v>
      </c>
      <c r="H14678">
        <v>-0.4426988145538916</v>
      </c>
      <c r="I14678">
        <v>1.0698547847577828</v>
      </c>
      <c r="J14678">
        <v>-0.39326930821516193</v>
      </c>
    </row>
    <row r="14679" spans="1:10" x14ac:dyDescent="0.2">
      <c r="A14679">
        <v>35320181</v>
      </c>
      <c r="B14679">
        <v>514</v>
      </c>
      <c r="C14679">
        <v>4</v>
      </c>
      <c r="D14679">
        <v>4</v>
      </c>
      <c r="E14679">
        <v>5</v>
      </c>
      <c r="F14679">
        <v>2</v>
      </c>
      <c r="G14679">
        <v>0.50143012289199063</v>
      </c>
      <c r="H14679">
        <v>0.21473505005836679</v>
      </c>
      <c r="I14679">
        <v>1.0845477781502841</v>
      </c>
      <c r="J14679">
        <v>-0.65712048081881935</v>
      </c>
    </row>
    <row r="14680" spans="1:10" x14ac:dyDescent="0.2">
      <c r="A14680">
        <v>35320182</v>
      </c>
      <c r="B14680">
        <v>513</v>
      </c>
      <c r="C14680">
        <v>4</v>
      </c>
      <c r="D14680">
        <v>2</v>
      </c>
      <c r="E14680">
        <v>3</v>
      </c>
      <c r="F14680">
        <v>2</v>
      </c>
      <c r="G14680">
        <v>0.32768475566447552</v>
      </c>
      <c r="H14680">
        <v>-0.71187337210044443</v>
      </c>
      <c r="I14680">
        <v>-0.206018325898425</v>
      </c>
      <c r="J14680">
        <v>-0.49753620244374441</v>
      </c>
    </row>
    <row r="14681" spans="1:10" x14ac:dyDescent="0.2">
      <c r="A14681">
        <v>35320183</v>
      </c>
      <c r="B14681">
        <v>546</v>
      </c>
      <c r="C14681">
        <v>4</v>
      </c>
      <c r="D14681">
        <v>3</v>
      </c>
      <c r="E14681">
        <v>3</v>
      </c>
      <c r="F14681">
        <v>2</v>
      </c>
      <c r="G14681">
        <v>0.292733359396746</v>
      </c>
      <c r="H14681">
        <v>-0.31839833466407808</v>
      </c>
      <c r="I14681">
        <v>-0.13559323702170112</v>
      </c>
      <c r="J14681">
        <v>-0.54208835509219522</v>
      </c>
    </row>
    <row r="14682" spans="1:10" x14ac:dyDescent="0.2">
      <c r="A14682">
        <v>35320184</v>
      </c>
      <c r="B14682">
        <v>486</v>
      </c>
      <c r="C14682">
        <v>4</v>
      </c>
      <c r="D14682">
        <v>4</v>
      </c>
      <c r="E14682">
        <v>4</v>
      </c>
      <c r="F14682">
        <v>2</v>
      </c>
      <c r="G14682">
        <v>0.22684249921997099</v>
      </c>
      <c r="H14682">
        <v>0.28449743588069221</v>
      </c>
      <c r="I14682">
        <v>0.27020061235416165</v>
      </c>
      <c r="J14682">
        <v>-0.42312936962530495</v>
      </c>
    </row>
    <row r="14683" spans="1:10" x14ac:dyDescent="0.2">
      <c r="A14683">
        <v>35320185</v>
      </c>
      <c r="B14683">
        <v>498</v>
      </c>
      <c r="C14683">
        <v>4</v>
      </c>
      <c r="D14683">
        <v>3</v>
      </c>
      <c r="E14683">
        <v>3</v>
      </c>
      <c r="F14683">
        <v>3</v>
      </c>
      <c r="G14683">
        <v>0.38917958227546112</v>
      </c>
      <c r="H14683">
        <v>-0.17293859305174994</v>
      </c>
      <c r="I14683">
        <v>-0.30271725852965403</v>
      </c>
      <c r="J14683">
        <v>-0.3912001908485544</v>
      </c>
    </row>
    <row r="14684" spans="1:10" x14ac:dyDescent="0.2">
      <c r="A14684">
        <v>35320186</v>
      </c>
      <c r="B14684">
        <v>534</v>
      </c>
      <c r="C14684">
        <v>5</v>
      </c>
      <c r="D14684">
        <v>5</v>
      </c>
      <c r="E14684">
        <v>2</v>
      </c>
      <c r="F14684">
        <v>2</v>
      </c>
      <c r="G14684">
        <v>1.9615168709094641</v>
      </c>
      <c r="H14684">
        <v>1.3622521509758863</v>
      </c>
      <c r="I14684">
        <v>-0.43519699312848248</v>
      </c>
      <c r="J14684">
        <v>-0.41661021034582413</v>
      </c>
    </row>
    <row r="14685" spans="1:10" x14ac:dyDescent="0.2">
      <c r="A14685">
        <v>35320187</v>
      </c>
      <c r="B14685">
        <v>612</v>
      </c>
      <c r="C14685">
        <v>5</v>
      </c>
      <c r="D14685">
        <v>5</v>
      </c>
      <c r="E14685">
        <v>5</v>
      </c>
      <c r="F14685">
        <v>1</v>
      </c>
      <c r="G14685">
        <v>2.7074641701308719</v>
      </c>
      <c r="H14685">
        <v>1.0066935230126104</v>
      </c>
      <c r="I14685">
        <v>6.4788673069076559</v>
      </c>
      <c r="J14685">
        <v>-1.1159329456847618</v>
      </c>
    </row>
    <row r="14686" spans="1:10" x14ac:dyDescent="0.2">
      <c r="A14686">
        <v>35320188</v>
      </c>
      <c r="B14686">
        <v>473</v>
      </c>
      <c r="C14686">
        <v>4</v>
      </c>
      <c r="D14686">
        <v>5</v>
      </c>
      <c r="E14686">
        <v>2</v>
      </c>
      <c r="F14686">
        <v>2</v>
      </c>
      <c r="G14686">
        <v>0.65504023377844089</v>
      </c>
      <c r="H14686">
        <v>1.2781265340947998</v>
      </c>
      <c r="I14686">
        <v>-0.5447591157149726</v>
      </c>
      <c r="J14686">
        <v>-0.70274432319170266</v>
      </c>
    </row>
    <row r="14687" spans="1:10" x14ac:dyDescent="0.2">
      <c r="A14687">
        <v>35320189</v>
      </c>
      <c r="B14687">
        <v>514</v>
      </c>
      <c r="C14687">
        <v>4</v>
      </c>
      <c r="D14687">
        <v>5</v>
      </c>
      <c r="E14687">
        <v>2</v>
      </c>
      <c r="F14687">
        <v>1</v>
      </c>
      <c r="G14687">
        <v>0.48129376015561709</v>
      </c>
      <c r="H14687">
        <v>1.0156676314752695</v>
      </c>
      <c r="I14687">
        <v>-0.48782338821383431</v>
      </c>
      <c r="J14687">
        <v>-1.1715549559761498</v>
      </c>
    </row>
    <row r="14688" spans="1:10" x14ac:dyDescent="0.2">
      <c r="A14688">
        <v>35320190</v>
      </c>
      <c r="B14688">
        <v>546</v>
      </c>
      <c r="C14688">
        <v>4</v>
      </c>
      <c r="D14688">
        <v>3</v>
      </c>
      <c r="E14688">
        <v>4</v>
      </c>
      <c r="F14688">
        <v>2</v>
      </c>
      <c r="G14688">
        <v>8.913613735467224E-2</v>
      </c>
      <c r="H14688">
        <v>-0.3973941195562164</v>
      </c>
      <c r="I14688">
        <v>9.6621288672271349E-2</v>
      </c>
      <c r="J14688">
        <v>-0.58441640059919853</v>
      </c>
    </row>
    <row r="14689" spans="1:10" x14ac:dyDescent="0.2">
      <c r="A14689">
        <v>35320191</v>
      </c>
      <c r="B14689">
        <v>519</v>
      </c>
      <c r="C14689">
        <v>4</v>
      </c>
      <c r="D14689">
        <v>4</v>
      </c>
      <c r="E14689">
        <v>2</v>
      </c>
      <c r="F14689">
        <v>2</v>
      </c>
      <c r="G14689">
        <v>0.22193358935287261</v>
      </c>
      <c r="H14689">
        <v>0.25407967052293112</v>
      </c>
      <c r="I14689">
        <v>-0.48260866278097103</v>
      </c>
      <c r="J14689">
        <v>-0.46954819616498739</v>
      </c>
    </row>
    <row r="14690" spans="1:10" x14ac:dyDescent="0.2">
      <c r="A14690">
        <v>35320192</v>
      </c>
      <c r="B14690">
        <v>560</v>
      </c>
      <c r="C14690">
        <v>4</v>
      </c>
      <c r="D14690">
        <v>5</v>
      </c>
      <c r="E14690">
        <v>5</v>
      </c>
      <c r="F14690">
        <v>1</v>
      </c>
      <c r="G14690">
        <v>0.64521139326955657</v>
      </c>
      <c r="H14690">
        <v>1.5320186335043575</v>
      </c>
      <c r="I14690">
        <v>2.5132271335193441</v>
      </c>
      <c r="J14690">
        <v>-0.92080226064445758</v>
      </c>
    </row>
    <row r="14691" spans="1:10" x14ac:dyDescent="0.2">
      <c r="A14691">
        <v>35320193</v>
      </c>
      <c r="B14691">
        <v>619</v>
      </c>
      <c r="C14691">
        <v>4</v>
      </c>
      <c r="D14691">
        <v>4</v>
      </c>
      <c r="E14691">
        <v>2</v>
      </c>
      <c r="F14691">
        <v>1</v>
      </c>
      <c r="G14691">
        <v>0.26925643107714314</v>
      </c>
      <c r="H14691">
        <v>0.46851005779916616</v>
      </c>
      <c r="I14691">
        <v>-0.53099162011030254</v>
      </c>
      <c r="J14691">
        <v>-0.99818263430282439</v>
      </c>
    </row>
    <row r="14692" spans="1:10" x14ac:dyDescent="0.2">
      <c r="A14692">
        <v>35320194</v>
      </c>
      <c r="B14692">
        <v>561</v>
      </c>
      <c r="C14692">
        <v>4</v>
      </c>
      <c r="D14692">
        <v>5</v>
      </c>
      <c r="E14692">
        <v>3</v>
      </c>
      <c r="F14692">
        <v>2</v>
      </c>
      <c r="G14692">
        <v>0.1320569590379756</v>
      </c>
      <c r="H14692">
        <v>0.62162246021248146</v>
      </c>
      <c r="I14692">
        <v>-0.24837681622784707</v>
      </c>
      <c r="J14692">
        <v>-0.50247757211643174</v>
      </c>
    </row>
    <row r="14693" spans="1:10" x14ac:dyDescent="0.2">
      <c r="A14693">
        <v>35320195</v>
      </c>
      <c r="B14693">
        <v>763</v>
      </c>
      <c r="C14693">
        <v>4</v>
      </c>
      <c r="D14693">
        <v>5</v>
      </c>
      <c r="E14693">
        <v>3</v>
      </c>
      <c r="F14693">
        <v>1</v>
      </c>
      <c r="G14693">
        <v>0.55295596776957401</v>
      </c>
      <c r="H14693">
        <v>1.1393951813995049</v>
      </c>
      <c r="I14693">
        <v>-7.1258530591904665E-3</v>
      </c>
      <c r="J14693">
        <v>-0.75468526215390541</v>
      </c>
    </row>
    <row r="14694" spans="1:10" x14ac:dyDescent="0.2">
      <c r="A14694">
        <v>35320196</v>
      </c>
      <c r="B14694">
        <v>483</v>
      </c>
      <c r="C14694">
        <v>5</v>
      </c>
      <c r="D14694">
        <v>5</v>
      </c>
      <c r="E14694">
        <v>3</v>
      </c>
      <c r="F14694">
        <v>2</v>
      </c>
      <c r="G14694">
        <v>2.1201710238380924</v>
      </c>
      <c r="H14694">
        <v>1.8339883733942544</v>
      </c>
      <c r="I14694">
        <v>-5.738940409490309E-2</v>
      </c>
      <c r="J14694">
        <v>-0.51146740829103154</v>
      </c>
    </row>
    <row r="14695" spans="1:10" x14ac:dyDescent="0.2">
      <c r="A14695">
        <v>35320197</v>
      </c>
      <c r="B14695">
        <v>548</v>
      </c>
      <c r="C14695">
        <v>4</v>
      </c>
      <c r="D14695">
        <v>4</v>
      </c>
      <c r="E14695">
        <v>2</v>
      </c>
      <c r="F14695">
        <v>2</v>
      </c>
      <c r="G14695">
        <v>0.17331509274020071</v>
      </c>
      <c r="H14695">
        <v>-2.5038889214961592E-2</v>
      </c>
      <c r="I14695">
        <v>-0.40910594468750605</v>
      </c>
      <c r="J14695">
        <v>-0.62278226889935751</v>
      </c>
    </row>
    <row r="14696" spans="1:10" x14ac:dyDescent="0.2">
      <c r="A14696">
        <v>35320198</v>
      </c>
      <c r="B14696">
        <v>484</v>
      </c>
      <c r="C14696">
        <v>4</v>
      </c>
      <c r="D14696">
        <v>4</v>
      </c>
      <c r="E14696">
        <v>1</v>
      </c>
      <c r="F14696">
        <v>1</v>
      </c>
      <c r="G14696">
        <v>0.40160443866000711</v>
      </c>
      <c r="H14696">
        <v>0.54393260834044876</v>
      </c>
      <c r="I14696">
        <v>-0.71015645858250442</v>
      </c>
      <c r="J14696">
        <v>-1.0129012477416282</v>
      </c>
    </row>
    <row r="14697" spans="1:10" x14ac:dyDescent="0.2">
      <c r="A14697">
        <v>35320199</v>
      </c>
      <c r="B14697">
        <v>536</v>
      </c>
      <c r="C14697">
        <v>5</v>
      </c>
      <c r="D14697">
        <v>5</v>
      </c>
      <c r="E14697">
        <v>1</v>
      </c>
      <c r="F14697">
        <v>2</v>
      </c>
      <c r="G14697">
        <v>0.83942689870507703</v>
      </c>
      <c r="H14697">
        <v>0.62328041051651262</v>
      </c>
      <c r="I14697">
        <v>-0.83346804345661496</v>
      </c>
      <c r="J14697">
        <v>-0.65113539584229563</v>
      </c>
    </row>
    <row r="14698" spans="1:10" x14ac:dyDescent="0.2">
      <c r="A14698">
        <v>35320201</v>
      </c>
      <c r="B14698">
        <v>552</v>
      </c>
      <c r="C14698">
        <v>4</v>
      </c>
      <c r="D14698">
        <v>3</v>
      </c>
      <c r="E14698">
        <v>2</v>
      </c>
      <c r="F14698">
        <v>1</v>
      </c>
      <c r="G14698">
        <v>0.5666374088925451</v>
      </c>
      <c r="H14698">
        <v>-0.30021214090289206</v>
      </c>
      <c r="I14698">
        <v>-0.60239382697279831</v>
      </c>
      <c r="J14698">
        <v>-0.75182076414787447</v>
      </c>
    </row>
    <row r="14699" spans="1:10" x14ac:dyDescent="0.2">
      <c r="A14699">
        <v>35320202</v>
      </c>
      <c r="B14699">
        <v>713</v>
      </c>
      <c r="C14699">
        <v>3</v>
      </c>
      <c r="D14699">
        <v>1</v>
      </c>
      <c r="E14699">
        <v>2</v>
      </c>
      <c r="F14699">
        <v>2</v>
      </c>
      <c r="G14699">
        <v>-0.36272967550415203</v>
      </c>
      <c r="H14699">
        <v>-0.85928428628220788</v>
      </c>
      <c r="I14699">
        <v>-0.59887391786235722</v>
      </c>
      <c r="J14699">
        <v>-0.48767683029502723</v>
      </c>
    </row>
    <row r="14700" spans="1:10" x14ac:dyDescent="0.2">
      <c r="A14700">
        <v>35320203</v>
      </c>
      <c r="B14700">
        <v>534</v>
      </c>
      <c r="C14700">
        <v>3</v>
      </c>
      <c r="D14700">
        <v>3</v>
      </c>
      <c r="E14700">
        <v>2</v>
      </c>
      <c r="F14700">
        <v>2</v>
      </c>
      <c r="G14700">
        <v>-2.7848033701102531E-2</v>
      </c>
      <c r="H14700">
        <v>-0.14972184669561051</v>
      </c>
      <c r="I14700">
        <v>-0.6069743775485017</v>
      </c>
      <c r="J14700">
        <v>-0.52723270453305482</v>
      </c>
    </row>
    <row r="14701" spans="1:10" x14ac:dyDescent="0.2">
      <c r="A14701">
        <v>35320204</v>
      </c>
      <c r="B14701">
        <v>643</v>
      </c>
      <c r="C14701">
        <v>2</v>
      </c>
      <c r="D14701">
        <v>2</v>
      </c>
      <c r="E14701">
        <v>3</v>
      </c>
      <c r="F14701">
        <v>2</v>
      </c>
      <c r="G14701">
        <v>-0.42911511789723167</v>
      </c>
      <c r="H14701">
        <v>-0.65055498725626981</v>
      </c>
      <c r="I14701">
        <v>2.2321534323242798E-2</v>
      </c>
      <c r="J14701">
        <v>-0.63053187737102534</v>
      </c>
    </row>
    <row r="14702" spans="1:10" x14ac:dyDescent="0.2">
      <c r="A14702">
        <v>35320205</v>
      </c>
      <c r="B14702">
        <v>645</v>
      </c>
      <c r="C14702">
        <v>4</v>
      </c>
      <c r="D14702">
        <v>1</v>
      </c>
      <c r="E14702">
        <v>5</v>
      </c>
      <c r="F14702">
        <v>2</v>
      </c>
      <c r="G14702">
        <v>0.24913435354341304</v>
      </c>
      <c r="H14702">
        <v>-1.0516372126481914</v>
      </c>
      <c r="I14702">
        <v>0.84674490009003778</v>
      </c>
      <c r="J14702">
        <v>-0.48454424032334903</v>
      </c>
    </row>
    <row r="14703" spans="1:10" x14ac:dyDescent="0.2">
      <c r="A14703">
        <v>35320206</v>
      </c>
      <c r="B14703">
        <v>618</v>
      </c>
      <c r="C14703">
        <v>2</v>
      </c>
      <c r="D14703">
        <v>5</v>
      </c>
      <c r="E14703">
        <v>1</v>
      </c>
      <c r="F14703">
        <v>3</v>
      </c>
      <c r="G14703">
        <v>-0.64054071479126007</v>
      </c>
      <c r="H14703">
        <v>0.97399935909534519</v>
      </c>
      <c r="I14703">
        <v>-0.72076436605011251</v>
      </c>
      <c r="J14703">
        <v>-0.35652857213650702</v>
      </c>
    </row>
    <row r="14704" spans="1:10" x14ac:dyDescent="0.2">
      <c r="A14704">
        <v>35320207</v>
      </c>
      <c r="B14704">
        <v>1741</v>
      </c>
      <c r="C14704">
        <v>4</v>
      </c>
      <c r="D14704">
        <v>1</v>
      </c>
      <c r="E14704">
        <v>3</v>
      </c>
      <c r="F14704">
        <v>3</v>
      </c>
      <c r="G14704">
        <v>0.24602310253712317</v>
      </c>
      <c r="H14704">
        <v>-0.8918198561288514</v>
      </c>
      <c r="I14704">
        <v>-0.21580384458324656</v>
      </c>
      <c r="J14704">
        <v>-0.12988741966048881</v>
      </c>
    </row>
    <row r="14705" spans="1:10" x14ac:dyDescent="0.2">
      <c r="A14705">
        <v>35320208</v>
      </c>
      <c r="B14705">
        <v>778</v>
      </c>
      <c r="C14705">
        <v>4</v>
      </c>
      <c r="D14705">
        <v>3</v>
      </c>
      <c r="E14705">
        <v>4</v>
      </c>
      <c r="F14705">
        <v>2</v>
      </c>
      <c r="G14705">
        <v>8.4580087412325339E-2</v>
      </c>
      <c r="H14705">
        <v>-0.41791246987495556</v>
      </c>
      <c r="I14705">
        <v>0.44622516529465345</v>
      </c>
      <c r="J14705">
        <v>-0.69625209348489425</v>
      </c>
    </row>
    <row r="14706" spans="1:10" x14ac:dyDescent="0.2">
      <c r="A14706">
        <v>35320209</v>
      </c>
      <c r="B14706">
        <v>507</v>
      </c>
      <c r="C14706">
        <v>5</v>
      </c>
      <c r="D14706">
        <v>5</v>
      </c>
      <c r="E14706">
        <v>4</v>
      </c>
      <c r="F14706">
        <v>2</v>
      </c>
      <c r="G14706">
        <v>1.819766906799889</v>
      </c>
      <c r="H14706">
        <v>0.72861478585092532</v>
      </c>
      <c r="I14706">
        <v>0.39070839782119665</v>
      </c>
      <c r="J14706">
        <v>-0.46336301181803652</v>
      </c>
    </row>
    <row r="14707" spans="1:10" x14ac:dyDescent="0.2">
      <c r="A14707">
        <v>35320210</v>
      </c>
      <c r="B14707">
        <v>617</v>
      </c>
      <c r="C14707">
        <v>4</v>
      </c>
      <c r="D14707">
        <v>5</v>
      </c>
      <c r="E14707">
        <v>1</v>
      </c>
      <c r="F14707">
        <v>2</v>
      </c>
      <c r="G14707">
        <v>0.15228581523626064</v>
      </c>
      <c r="H14707">
        <v>1.1029151883786339</v>
      </c>
      <c r="I14707">
        <v>-0.85656999824079949</v>
      </c>
      <c r="J14707">
        <v>-0.41289722575026533</v>
      </c>
    </row>
    <row r="14708" spans="1:10" x14ac:dyDescent="0.2">
      <c r="A14708">
        <v>35320211</v>
      </c>
      <c r="B14708">
        <v>807</v>
      </c>
      <c r="C14708">
        <v>2</v>
      </c>
      <c r="D14708">
        <v>2</v>
      </c>
      <c r="E14708">
        <v>3</v>
      </c>
      <c r="F14708">
        <v>2</v>
      </c>
      <c r="G14708">
        <v>-0.63579180343085073</v>
      </c>
      <c r="H14708">
        <v>-0.64011576295740225</v>
      </c>
      <c r="I14708">
        <v>-2.135508361861671E-2</v>
      </c>
      <c r="J14708">
        <v>-0.4737278028141616</v>
      </c>
    </row>
    <row r="14709" spans="1:10" x14ac:dyDescent="0.2">
      <c r="A14709">
        <v>35320212</v>
      </c>
      <c r="B14709">
        <v>966</v>
      </c>
      <c r="C14709">
        <v>4</v>
      </c>
      <c r="D14709">
        <v>3</v>
      </c>
      <c r="E14709">
        <v>3</v>
      </c>
      <c r="F14709">
        <v>2</v>
      </c>
      <c r="G14709">
        <v>0.33986009442967102</v>
      </c>
      <c r="H14709">
        <v>-0.16160209512476262</v>
      </c>
      <c r="I14709">
        <v>3.1300044958381859E-2</v>
      </c>
      <c r="J14709">
        <v>-0.45714534892511149</v>
      </c>
    </row>
    <row r="14710" spans="1:10" x14ac:dyDescent="0.2">
      <c r="A14710">
        <v>35320213</v>
      </c>
      <c r="B14710">
        <v>579</v>
      </c>
      <c r="C14710">
        <v>3</v>
      </c>
      <c r="D14710">
        <v>3</v>
      </c>
      <c r="E14710">
        <v>2</v>
      </c>
      <c r="F14710">
        <v>2</v>
      </c>
      <c r="G14710">
        <v>-0.37436102770263852</v>
      </c>
      <c r="H14710">
        <v>-0.29609894990126051</v>
      </c>
      <c r="I14710">
        <v>-0.64311478443410841</v>
      </c>
      <c r="J14710">
        <v>-0.52323224691295456</v>
      </c>
    </row>
    <row r="14711" spans="1:10" x14ac:dyDescent="0.2">
      <c r="A14711">
        <v>35320214</v>
      </c>
      <c r="B14711">
        <v>689</v>
      </c>
      <c r="C14711">
        <v>2</v>
      </c>
      <c r="D14711">
        <v>2</v>
      </c>
      <c r="E14711">
        <v>3</v>
      </c>
      <c r="F14711">
        <v>1</v>
      </c>
      <c r="G14711">
        <v>-0.45438512020208455</v>
      </c>
      <c r="H14711">
        <v>-0.6460167898717164</v>
      </c>
      <c r="I14711">
        <v>-0.20554264502816974</v>
      </c>
      <c r="J14711">
        <v>-0.87572665319718701</v>
      </c>
    </row>
    <row r="14712" spans="1:10" x14ac:dyDescent="0.2">
      <c r="A14712">
        <v>35320215</v>
      </c>
      <c r="B14712">
        <v>557</v>
      </c>
      <c r="C14712">
        <v>1</v>
      </c>
      <c r="D14712">
        <v>3</v>
      </c>
      <c r="E14712">
        <v>4</v>
      </c>
      <c r="F14712">
        <v>2</v>
      </c>
      <c r="G14712">
        <v>-0.84850579196046194</v>
      </c>
      <c r="H14712">
        <v>-0.40709289516487046</v>
      </c>
      <c r="I14712">
        <v>0.16177251694632094</v>
      </c>
      <c r="J14712">
        <v>-0.54700390177110114</v>
      </c>
    </row>
    <row r="14713" spans="1:10" x14ac:dyDescent="0.2">
      <c r="A14713">
        <v>35320216</v>
      </c>
      <c r="B14713">
        <v>564</v>
      </c>
      <c r="C14713">
        <v>1</v>
      </c>
      <c r="D14713">
        <v>3</v>
      </c>
      <c r="E14713">
        <v>4</v>
      </c>
      <c r="F14713">
        <v>2</v>
      </c>
      <c r="G14713">
        <v>-1.1284622814697536</v>
      </c>
      <c r="H14713">
        <v>-0.29449804354239961</v>
      </c>
      <c r="I14713">
        <v>8.550113563579001E-2</v>
      </c>
      <c r="J14713">
        <v>-0.6556762654943431</v>
      </c>
    </row>
    <row r="14714" spans="1:10" x14ac:dyDescent="0.2">
      <c r="A14714">
        <v>35320217</v>
      </c>
      <c r="B14714">
        <v>602</v>
      </c>
      <c r="C14714">
        <v>1</v>
      </c>
      <c r="D14714">
        <v>1</v>
      </c>
      <c r="E14714">
        <v>3</v>
      </c>
      <c r="F14714">
        <v>2</v>
      </c>
      <c r="G14714">
        <v>-0.99362097195769317</v>
      </c>
      <c r="H14714">
        <v>-0.81419402624841863</v>
      </c>
      <c r="I14714">
        <v>-5.1403395314055356E-2</v>
      </c>
      <c r="J14714">
        <v>-0.45373333982942055</v>
      </c>
    </row>
    <row r="14715" spans="1:10" x14ac:dyDescent="0.2">
      <c r="A14715">
        <v>35320218</v>
      </c>
      <c r="B14715">
        <v>461</v>
      </c>
      <c r="C14715">
        <v>2</v>
      </c>
      <c r="D14715">
        <v>2</v>
      </c>
      <c r="E14715">
        <v>4</v>
      </c>
      <c r="F14715">
        <v>2</v>
      </c>
      <c r="G14715">
        <v>-0.47328904394181981</v>
      </c>
      <c r="H14715">
        <v>-0.73559482755658578</v>
      </c>
      <c r="I14715">
        <v>5.1084295944409358E-2</v>
      </c>
      <c r="J14715">
        <v>-0.67724601392341754</v>
      </c>
    </row>
    <row r="14716" spans="1:10" x14ac:dyDescent="0.2">
      <c r="A14716">
        <v>35320219</v>
      </c>
      <c r="B14716">
        <v>456</v>
      </c>
      <c r="C14716">
        <v>2</v>
      </c>
      <c r="D14716">
        <v>3</v>
      </c>
      <c r="E14716">
        <v>3</v>
      </c>
      <c r="F14716">
        <v>2</v>
      </c>
      <c r="G14716">
        <v>-0.70163634699301713</v>
      </c>
      <c r="H14716">
        <v>-0.42664129811588541</v>
      </c>
      <c r="I14716">
        <v>-0.25137044038002626</v>
      </c>
      <c r="J14716">
        <v>-0.55942799604947724</v>
      </c>
    </row>
    <row r="14717" spans="1:10" x14ac:dyDescent="0.2">
      <c r="A14717">
        <v>35320220</v>
      </c>
      <c r="B14717">
        <v>774</v>
      </c>
      <c r="C14717">
        <v>2</v>
      </c>
      <c r="D14717">
        <v>2</v>
      </c>
      <c r="E14717">
        <v>3</v>
      </c>
      <c r="F14717">
        <v>2</v>
      </c>
      <c r="G14717">
        <v>-0.67333528834915635</v>
      </c>
      <c r="H14717">
        <v>-0.67708644893079195</v>
      </c>
      <c r="I14717">
        <v>-6.9269184975979031E-2</v>
      </c>
      <c r="J14717">
        <v>-0.59228601566695649</v>
      </c>
    </row>
    <row r="14718" spans="1:10" x14ac:dyDescent="0.2">
      <c r="A14718">
        <v>35320221</v>
      </c>
      <c r="B14718">
        <v>597</v>
      </c>
      <c r="C14718">
        <v>3</v>
      </c>
      <c r="D14718">
        <v>1</v>
      </c>
      <c r="E14718">
        <v>4</v>
      </c>
      <c r="F14718">
        <v>2</v>
      </c>
      <c r="G14718">
        <v>-0.18486190974477196</v>
      </c>
      <c r="H14718">
        <v>-1.0899018948790014</v>
      </c>
      <c r="I14718">
        <v>0.4423475511506918</v>
      </c>
      <c r="J14718">
        <v>-0.60317946327155092</v>
      </c>
    </row>
    <row r="14719" spans="1:10" x14ac:dyDescent="0.2">
      <c r="A14719">
        <v>35320222</v>
      </c>
      <c r="B14719">
        <v>765</v>
      </c>
      <c r="C14719">
        <v>2</v>
      </c>
      <c r="D14719">
        <v>1</v>
      </c>
      <c r="E14719">
        <v>3</v>
      </c>
      <c r="F14719">
        <v>2</v>
      </c>
      <c r="G14719">
        <v>-0.75324351145876589</v>
      </c>
      <c r="H14719">
        <v>-0.82975146358244911</v>
      </c>
      <c r="I14719">
        <v>-0.29966045351950715</v>
      </c>
      <c r="J14719">
        <v>-0.43616270168645732</v>
      </c>
    </row>
    <row r="14720" spans="1:10" x14ac:dyDescent="0.2">
      <c r="A14720">
        <v>35320223</v>
      </c>
      <c r="B14720">
        <v>633</v>
      </c>
      <c r="C14720">
        <v>3</v>
      </c>
      <c r="D14720">
        <v>4</v>
      </c>
      <c r="E14720">
        <v>3</v>
      </c>
      <c r="F14720">
        <v>2</v>
      </c>
      <c r="G14720">
        <v>-0.12970331904202281</v>
      </c>
      <c r="H14720">
        <v>1.9833783888931061E-2</v>
      </c>
      <c r="I14720">
        <v>-0.30255841878600354</v>
      </c>
      <c r="J14720">
        <v>-0.65076371716928516</v>
      </c>
    </row>
    <row r="14721" spans="1:10" x14ac:dyDescent="0.2">
      <c r="A14721">
        <v>35320224</v>
      </c>
      <c r="B14721">
        <v>462</v>
      </c>
      <c r="C14721">
        <v>2</v>
      </c>
      <c r="D14721">
        <v>1</v>
      </c>
      <c r="E14721">
        <v>2</v>
      </c>
      <c r="F14721">
        <v>2</v>
      </c>
      <c r="G14721">
        <v>-0.53797603148235051</v>
      </c>
      <c r="H14721">
        <v>-0.93542933932234695</v>
      </c>
      <c r="I14721">
        <v>-0.6236283681300544</v>
      </c>
      <c r="J14721">
        <v>-0.46263693696807939</v>
      </c>
    </row>
    <row r="14722" spans="1:10" x14ac:dyDescent="0.2">
      <c r="A14722">
        <v>35320225</v>
      </c>
      <c r="B14722">
        <v>543</v>
      </c>
      <c r="C14722">
        <v>5</v>
      </c>
      <c r="D14722">
        <v>4</v>
      </c>
      <c r="E14722">
        <v>3</v>
      </c>
      <c r="F14722">
        <v>3</v>
      </c>
      <c r="G14722">
        <v>0.97585076995335562</v>
      </c>
      <c r="H14722">
        <v>0.4177230815161812</v>
      </c>
      <c r="I14722">
        <v>-0.23072667602728167</v>
      </c>
      <c r="J14722">
        <v>-0.38803035077468773</v>
      </c>
    </row>
    <row r="14723" spans="1:10" x14ac:dyDescent="0.2">
      <c r="A14723">
        <v>35320226</v>
      </c>
      <c r="B14723">
        <v>893</v>
      </c>
      <c r="C14723">
        <v>1</v>
      </c>
      <c r="D14723">
        <v>1</v>
      </c>
      <c r="E14723">
        <v>2</v>
      </c>
      <c r="F14723">
        <v>2</v>
      </c>
      <c r="G14723">
        <v>-0.7825110881329137</v>
      </c>
      <c r="H14723">
        <v>-0.98386815029658081</v>
      </c>
      <c r="I14723">
        <v>-0.32394192523910154</v>
      </c>
      <c r="J14723">
        <v>-0.50807607835222557</v>
      </c>
    </row>
    <row r="14724" spans="1:10" x14ac:dyDescent="0.2">
      <c r="A14724">
        <v>35320227</v>
      </c>
      <c r="B14724">
        <v>514</v>
      </c>
      <c r="C14724">
        <v>2</v>
      </c>
      <c r="D14724">
        <v>2</v>
      </c>
      <c r="E14724">
        <v>3</v>
      </c>
      <c r="F14724">
        <v>1</v>
      </c>
      <c r="G14724">
        <v>-0.60666337095501532</v>
      </c>
      <c r="H14724">
        <v>-0.72038393010195834</v>
      </c>
      <c r="I14724">
        <v>-1.1757390157578512E-2</v>
      </c>
      <c r="J14724">
        <v>-1.0878812495572765</v>
      </c>
    </row>
    <row r="14725" spans="1:10" x14ac:dyDescent="0.2">
      <c r="A14725">
        <v>35320228</v>
      </c>
      <c r="B14725">
        <v>572</v>
      </c>
      <c r="C14725">
        <v>2</v>
      </c>
      <c r="D14725">
        <v>2</v>
      </c>
      <c r="E14725">
        <v>3</v>
      </c>
      <c r="F14725">
        <v>1</v>
      </c>
      <c r="G14725">
        <v>-0.42964153220806944</v>
      </c>
      <c r="H14725">
        <v>-0.73639762035404344</v>
      </c>
      <c r="I14725">
        <v>1.7881229828937001E-2</v>
      </c>
      <c r="J14725">
        <v>-1.1350492363548335</v>
      </c>
    </row>
    <row r="14726" spans="1:10" x14ac:dyDescent="0.2">
      <c r="A14726">
        <v>35320229</v>
      </c>
      <c r="B14726">
        <v>478</v>
      </c>
      <c r="C14726">
        <v>3</v>
      </c>
      <c r="D14726">
        <v>4</v>
      </c>
      <c r="E14726">
        <v>2</v>
      </c>
      <c r="F14726">
        <v>2</v>
      </c>
      <c r="G14726">
        <v>-0.2677807473307976</v>
      </c>
      <c r="H14726">
        <v>0.10402668920325911</v>
      </c>
      <c r="I14726">
        <v>-0.69353595262825229</v>
      </c>
      <c r="J14726">
        <v>-0.70738740693419877</v>
      </c>
    </row>
    <row r="14727" spans="1:10" x14ac:dyDescent="0.2">
      <c r="A14727">
        <v>35320230</v>
      </c>
      <c r="B14727">
        <v>517</v>
      </c>
      <c r="C14727">
        <v>4</v>
      </c>
      <c r="D14727">
        <v>3</v>
      </c>
      <c r="E14727">
        <v>3</v>
      </c>
      <c r="F14727">
        <v>2</v>
      </c>
      <c r="G14727">
        <v>0.23338203281118669</v>
      </c>
      <c r="H14727">
        <v>-9.345401754680957E-2</v>
      </c>
      <c r="I14727">
        <v>-0.24321830612000422</v>
      </c>
      <c r="J14727">
        <v>-0.68050928411736478</v>
      </c>
    </row>
    <row r="14728" spans="1:10" x14ac:dyDescent="0.2">
      <c r="A14728">
        <v>35320231</v>
      </c>
      <c r="B14728">
        <v>559</v>
      </c>
      <c r="C14728">
        <v>3</v>
      </c>
      <c r="D14728">
        <v>2</v>
      </c>
      <c r="E14728">
        <v>3</v>
      </c>
      <c r="F14728">
        <v>2</v>
      </c>
      <c r="G14728">
        <v>-0.26183859632283979</v>
      </c>
      <c r="H14728">
        <v>-0.59310697737162033</v>
      </c>
      <c r="I14728">
        <v>-0.29752974709126995</v>
      </c>
      <c r="J14728">
        <v>-0.64610163738482318</v>
      </c>
    </row>
    <row r="14729" spans="1:10" x14ac:dyDescent="0.2">
      <c r="A14729">
        <v>35320232</v>
      </c>
      <c r="B14729">
        <v>483</v>
      </c>
      <c r="C14729">
        <v>3</v>
      </c>
      <c r="D14729">
        <v>4</v>
      </c>
      <c r="E14729">
        <v>3</v>
      </c>
      <c r="F14729">
        <v>1</v>
      </c>
      <c r="G14729">
        <v>-0.17933831265338995</v>
      </c>
      <c r="H14729">
        <v>8.4197159745702507E-2</v>
      </c>
      <c r="I14729">
        <v>-0.24886989585321861</v>
      </c>
      <c r="J14729">
        <v>-0.78923007984584315</v>
      </c>
    </row>
    <row r="14730" spans="1:10" x14ac:dyDescent="0.2">
      <c r="A14730">
        <v>35320233</v>
      </c>
      <c r="B14730">
        <v>899</v>
      </c>
      <c r="C14730">
        <v>5</v>
      </c>
      <c r="D14730">
        <v>4</v>
      </c>
      <c r="E14730">
        <v>2</v>
      </c>
      <c r="F14730">
        <v>2</v>
      </c>
      <c r="G14730">
        <v>1.0794900545222068</v>
      </c>
      <c r="H14730">
        <v>0.46169547135231703</v>
      </c>
      <c r="I14730">
        <v>-0.70832246190896486</v>
      </c>
      <c r="J14730">
        <v>-0.54981114631238492</v>
      </c>
    </row>
    <row r="14731" spans="1:10" x14ac:dyDescent="0.2">
      <c r="A14731">
        <v>35320234</v>
      </c>
      <c r="B14731">
        <v>499</v>
      </c>
      <c r="C14731">
        <v>4</v>
      </c>
      <c r="D14731">
        <v>4</v>
      </c>
      <c r="E14731">
        <v>1</v>
      </c>
      <c r="F14731">
        <v>1</v>
      </c>
      <c r="G14731">
        <v>1.1673500139834647E-2</v>
      </c>
      <c r="H14731">
        <v>0.23941418939847842</v>
      </c>
      <c r="I14731">
        <v>-0.79810494984421476</v>
      </c>
      <c r="J14731">
        <v>-1.147908613556222</v>
      </c>
    </row>
    <row r="14732" spans="1:10" x14ac:dyDescent="0.2">
      <c r="A14732">
        <v>35320235</v>
      </c>
      <c r="B14732">
        <v>1417</v>
      </c>
      <c r="C14732">
        <v>3</v>
      </c>
      <c r="D14732">
        <v>2</v>
      </c>
      <c r="E14732">
        <v>1</v>
      </c>
      <c r="F14732">
        <v>2</v>
      </c>
      <c r="G14732">
        <v>-0.3708485285431804</v>
      </c>
      <c r="H14732">
        <v>-0.64596494007708971</v>
      </c>
      <c r="I14732">
        <v>-0.71351560599873542</v>
      </c>
      <c r="J14732">
        <v>-0.41215718760143649</v>
      </c>
    </row>
    <row r="14733" spans="1:10" x14ac:dyDescent="0.2">
      <c r="A14733">
        <v>35320236</v>
      </c>
      <c r="B14733">
        <v>538</v>
      </c>
      <c r="C14733">
        <v>3</v>
      </c>
      <c r="D14733">
        <v>2</v>
      </c>
      <c r="E14733">
        <v>3</v>
      </c>
      <c r="F14733">
        <v>2</v>
      </c>
      <c r="G14733">
        <v>-7.3148209651241386E-2</v>
      </c>
      <c r="H14733">
        <v>-0.52126621742359036</v>
      </c>
      <c r="I14733">
        <v>-0.11520446398240976</v>
      </c>
      <c r="J14733">
        <v>-0.66494531122998013</v>
      </c>
    </row>
    <row r="14734" spans="1:10" x14ac:dyDescent="0.2">
      <c r="A14734">
        <v>35320237</v>
      </c>
      <c r="B14734">
        <v>561</v>
      </c>
      <c r="C14734">
        <v>2</v>
      </c>
      <c r="D14734">
        <v>1</v>
      </c>
      <c r="E14734">
        <v>4</v>
      </c>
      <c r="F14734">
        <v>2</v>
      </c>
      <c r="G14734">
        <v>-0.58829420883615868</v>
      </c>
      <c r="H14734">
        <v>-0.93662556661491059</v>
      </c>
      <c r="I14734">
        <v>0.13896553323558258</v>
      </c>
      <c r="J14734">
        <v>-0.53080505290891422</v>
      </c>
    </row>
    <row r="14735" spans="1:10" x14ac:dyDescent="0.2">
      <c r="A14735">
        <v>35320238</v>
      </c>
      <c r="B14735">
        <v>658</v>
      </c>
      <c r="C14735">
        <v>3</v>
      </c>
      <c r="D14735">
        <v>1</v>
      </c>
      <c r="E14735">
        <v>3</v>
      </c>
      <c r="F14735">
        <v>2</v>
      </c>
      <c r="G14735">
        <v>-0.33075540223602806</v>
      </c>
      <c r="H14735">
        <v>-1.0443656224946638</v>
      </c>
      <c r="I14735">
        <v>7.9708751931054783E-4</v>
      </c>
      <c r="J14735">
        <v>-0.67760426941286456</v>
      </c>
    </row>
    <row r="14736" spans="1:10" x14ac:dyDescent="0.2">
      <c r="A14736">
        <v>35320239</v>
      </c>
      <c r="B14736">
        <v>582</v>
      </c>
      <c r="C14736">
        <v>4</v>
      </c>
      <c r="D14736">
        <v>3</v>
      </c>
      <c r="E14736">
        <v>5</v>
      </c>
      <c r="F14736">
        <v>2</v>
      </c>
      <c r="G14736">
        <v>0.57554420088177261</v>
      </c>
      <c r="H14736">
        <v>-0.10980797271506178</v>
      </c>
      <c r="I14736">
        <v>1.238116999201972</v>
      </c>
      <c r="J14736">
        <v>-0.53328842276776656</v>
      </c>
    </row>
    <row r="14737" spans="1:10" x14ac:dyDescent="0.2">
      <c r="A14737">
        <v>35320240</v>
      </c>
      <c r="B14737">
        <v>493</v>
      </c>
      <c r="C14737">
        <v>5</v>
      </c>
      <c r="D14737">
        <v>4</v>
      </c>
      <c r="E14737">
        <v>3</v>
      </c>
      <c r="F14737">
        <v>2</v>
      </c>
      <c r="G14737">
        <v>0.94991249679716061</v>
      </c>
      <c r="H14737">
        <v>0.40003225350466065</v>
      </c>
      <c r="I14737">
        <v>-0.16311833809177603</v>
      </c>
      <c r="J14737">
        <v>-0.44045054804705908</v>
      </c>
    </row>
    <row r="14738" spans="1:10" x14ac:dyDescent="0.2">
      <c r="A14738">
        <v>35320241</v>
      </c>
      <c r="B14738">
        <v>569</v>
      </c>
      <c r="C14738">
        <v>5</v>
      </c>
      <c r="D14738">
        <v>4</v>
      </c>
      <c r="E14738">
        <v>5</v>
      </c>
      <c r="F14738">
        <v>1</v>
      </c>
      <c r="G14738">
        <v>0.90064723392784329</v>
      </c>
      <c r="H14738">
        <v>0.24182147661614722</v>
      </c>
      <c r="I14738">
        <v>1.2685560473592359</v>
      </c>
      <c r="J14738">
        <v>-0.93879800443003458</v>
      </c>
    </row>
    <row r="14739" spans="1:10" x14ac:dyDescent="0.2">
      <c r="A14739">
        <v>35320242</v>
      </c>
      <c r="B14739">
        <v>619</v>
      </c>
      <c r="C14739">
        <v>2</v>
      </c>
      <c r="D14739">
        <v>2</v>
      </c>
      <c r="E14739">
        <v>3</v>
      </c>
      <c r="F14739">
        <v>1</v>
      </c>
      <c r="G14739">
        <v>-0.68490716491090098</v>
      </c>
      <c r="H14739">
        <v>-0.48357235285103195</v>
      </c>
      <c r="I14739">
        <v>-0.21186867363777132</v>
      </c>
      <c r="J14739">
        <v>-1.2270209226534834</v>
      </c>
    </row>
    <row r="14740" spans="1:10" x14ac:dyDescent="0.2">
      <c r="A14740">
        <v>35320243</v>
      </c>
      <c r="B14740">
        <v>664</v>
      </c>
      <c r="C14740">
        <v>3</v>
      </c>
      <c r="D14740">
        <v>2</v>
      </c>
      <c r="E14740">
        <v>3</v>
      </c>
      <c r="F14740">
        <v>1</v>
      </c>
      <c r="G14740">
        <v>-0.17069677325460292</v>
      </c>
      <c r="H14740">
        <v>-0.73364307419659325</v>
      </c>
      <c r="I14740">
        <v>1.3709194313254371E-2</v>
      </c>
      <c r="J14740">
        <v>-0.90743935153684496</v>
      </c>
    </row>
    <row r="14741" spans="1:10" x14ac:dyDescent="0.2">
      <c r="A14741">
        <v>35320244</v>
      </c>
      <c r="B14741">
        <v>455</v>
      </c>
      <c r="C14741">
        <v>3</v>
      </c>
      <c r="D14741">
        <v>1</v>
      </c>
      <c r="E14741">
        <v>3</v>
      </c>
      <c r="F14741">
        <v>2</v>
      </c>
      <c r="G14741">
        <v>-0.14543690840526524</v>
      </c>
      <c r="H14741">
        <v>-0.77703411907425035</v>
      </c>
      <c r="I14741">
        <v>-0.13852646606153812</v>
      </c>
      <c r="J14741">
        <v>-0.68667725546268632</v>
      </c>
    </row>
    <row r="14742" spans="1:10" x14ac:dyDescent="0.2">
      <c r="A14742">
        <v>35320246</v>
      </c>
      <c r="B14742">
        <v>556</v>
      </c>
      <c r="C14742">
        <v>3</v>
      </c>
      <c r="D14742">
        <v>3</v>
      </c>
      <c r="E14742">
        <v>3</v>
      </c>
      <c r="F14742">
        <v>1</v>
      </c>
      <c r="G14742">
        <v>-0.26684571034627408</v>
      </c>
      <c r="H14742">
        <v>-0.40858446222745343</v>
      </c>
      <c r="I14742">
        <v>-0.17530272393601826</v>
      </c>
      <c r="J14742">
        <v>-1.2236949116550988</v>
      </c>
    </row>
    <row r="14743" spans="1:10" x14ac:dyDescent="0.2">
      <c r="A14743">
        <v>35320247</v>
      </c>
      <c r="B14743">
        <v>450</v>
      </c>
      <c r="C14743">
        <v>2</v>
      </c>
      <c r="D14743">
        <v>2</v>
      </c>
      <c r="E14743">
        <v>3</v>
      </c>
      <c r="F14743">
        <v>1</v>
      </c>
      <c r="G14743">
        <v>-0.43179884299972665</v>
      </c>
      <c r="H14743">
        <v>-0.57905639040004098</v>
      </c>
      <c r="I14743">
        <v>-4.4217629402309902E-2</v>
      </c>
      <c r="J14743">
        <v>-0.82609202674158988</v>
      </c>
    </row>
    <row r="14744" spans="1:10" x14ac:dyDescent="0.2">
      <c r="A14744">
        <v>35320248</v>
      </c>
      <c r="B14744">
        <v>462</v>
      </c>
      <c r="C14744">
        <v>2</v>
      </c>
      <c r="D14744">
        <v>1</v>
      </c>
      <c r="E14744">
        <v>2</v>
      </c>
      <c r="F14744">
        <v>2</v>
      </c>
      <c r="G14744">
        <v>-0.74319576330637949</v>
      </c>
      <c r="H14744">
        <v>-0.8747301945597673</v>
      </c>
      <c r="I14744">
        <v>-0.39425037403523433</v>
      </c>
      <c r="J14744">
        <v>-0.6930517998519492</v>
      </c>
    </row>
    <row r="14745" spans="1:10" x14ac:dyDescent="0.2">
      <c r="A14745">
        <v>35320249</v>
      </c>
      <c r="B14745">
        <v>378</v>
      </c>
    </row>
    <row r="14746" spans="1:10" x14ac:dyDescent="0.2">
      <c r="A14746">
        <v>35320250</v>
      </c>
      <c r="B14746">
        <v>867</v>
      </c>
      <c r="C14746">
        <v>3</v>
      </c>
      <c r="D14746">
        <v>1</v>
      </c>
      <c r="E14746">
        <v>4</v>
      </c>
      <c r="F14746">
        <v>2</v>
      </c>
      <c r="G14746">
        <v>-0.3501073156050899</v>
      </c>
      <c r="H14746">
        <v>-1.2279614613128711</v>
      </c>
      <c r="I14746">
        <v>0.40891884036938603</v>
      </c>
      <c r="J14746">
        <v>-0.51664984096095956</v>
      </c>
    </row>
    <row r="14747" spans="1:10" x14ac:dyDescent="0.2">
      <c r="A14747">
        <v>35320251</v>
      </c>
      <c r="B14747">
        <v>404</v>
      </c>
      <c r="C14747">
        <v>2</v>
      </c>
      <c r="D14747">
        <v>2</v>
      </c>
      <c r="E14747">
        <v>2</v>
      </c>
      <c r="F14747">
        <v>1</v>
      </c>
      <c r="G14747">
        <v>-0.73719182302103636</v>
      </c>
      <c r="H14747">
        <v>-0.74973463862100997</v>
      </c>
      <c r="I14747">
        <v>-0.40095766311360681</v>
      </c>
      <c r="J14747">
        <v>-0.9888203447021392</v>
      </c>
    </row>
    <row r="14748" spans="1:10" x14ac:dyDescent="0.2">
      <c r="A14748">
        <v>35320252</v>
      </c>
      <c r="B14748">
        <v>537</v>
      </c>
      <c r="C14748">
        <v>4</v>
      </c>
      <c r="D14748">
        <v>1</v>
      </c>
      <c r="E14748">
        <v>3</v>
      </c>
      <c r="F14748">
        <v>2</v>
      </c>
      <c r="G14748">
        <v>0.45350983010032908</v>
      </c>
      <c r="H14748">
        <v>-0.77226531417724964</v>
      </c>
      <c r="I14748">
        <v>-6.0279847954721993E-2</v>
      </c>
      <c r="J14748">
        <v>-0.65579567479115597</v>
      </c>
    </row>
    <row r="14749" spans="1:10" x14ac:dyDescent="0.2">
      <c r="A14749">
        <v>35320254</v>
      </c>
      <c r="B14749">
        <v>842</v>
      </c>
      <c r="C14749">
        <v>2</v>
      </c>
      <c r="D14749">
        <v>1</v>
      </c>
      <c r="E14749">
        <v>3</v>
      </c>
      <c r="F14749">
        <v>2</v>
      </c>
      <c r="G14749">
        <v>-0.74465984588575351</v>
      </c>
      <c r="H14749">
        <v>-0.86368165111501671</v>
      </c>
      <c r="I14749">
        <v>-0.29522180679994225</v>
      </c>
      <c r="J14749">
        <v>-0.60913498725250093</v>
      </c>
    </row>
    <row r="14750" spans="1:10" x14ac:dyDescent="0.2">
      <c r="A14750">
        <v>35320255</v>
      </c>
      <c r="B14750">
        <v>506</v>
      </c>
      <c r="C14750">
        <v>2</v>
      </c>
      <c r="D14750">
        <v>3</v>
      </c>
      <c r="E14750">
        <v>3</v>
      </c>
      <c r="F14750">
        <v>1</v>
      </c>
      <c r="G14750">
        <v>-0.73214142216391465</v>
      </c>
      <c r="H14750">
        <v>-0.42076589668974346</v>
      </c>
      <c r="I14750">
        <v>-0.25897157988501363</v>
      </c>
      <c r="J14750">
        <v>-1.1027469848383045</v>
      </c>
    </row>
    <row r="14751" spans="1:10" x14ac:dyDescent="0.2">
      <c r="A14751">
        <v>35320256</v>
      </c>
      <c r="B14751">
        <v>487</v>
      </c>
      <c r="C14751">
        <v>2</v>
      </c>
      <c r="D14751">
        <v>1</v>
      </c>
      <c r="E14751">
        <v>3</v>
      </c>
      <c r="F14751">
        <v>1</v>
      </c>
      <c r="G14751">
        <v>-0.47818228148207426</v>
      </c>
      <c r="H14751">
        <v>-0.79407101359713694</v>
      </c>
      <c r="I14751">
        <v>-0.19136013152698267</v>
      </c>
      <c r="J14751">
        <v>-0.80549785846464583</v>
      </c>
    </row>
    <row r="14752" spans="1:10" x14ac:dyDescent="0.2">
      <c r="A14752">
        <v>35320257</v>
      </c>
      <c r="B14752">
        <v>526</v>
      </c>
      <c r="C14752">
        <v>2</v>
      </c>
      <c r="D14752">
        <v>2</v>
      </c>
      <c r="E14752">
        <v>2</v>
      </c>
      <c r="F14752">
        <v>1</v>
      </c>
      <c r="G14752">
        <v>-0.45062887651470296</v>
      </c>
      <c r="H14752">
        <v>-0.68730335946754173</v>
      </c>
      <c r="I14752">
        <v>-0.4501111379583303</v>
      </c>
      <c r="J14752">
        <v>-0.95596622891235516</v>
      </c>
    </row>
    <row r="14753" spans="1:10" x14ac:dyDescent="0.2">
      <c r="A14753">
        <v>35320258</v>
      </c>
      <c r="B14753">
        <v>515</v>
      </c>
      <c r="C14753">
        <v>1</v>
      </c>
      <c r="D14753">
        <v>2</v>
      </c>
      <c r="E14753">
        <v>2</v>
      </c>
      <c r="F14753">
        <v>1</v>
      </c>
      <c r="G14753">
        <v>-1.2468634129266514</v>
      </c>
      <c r="H14753">
        <v>-0.52546236035619209</v>
      </c>
      <c r="I14753">
        <v>-0.34229504779140157</v>
      </c>
      <c r="J14753">
        <v>-1.013829694461946</v>
      </c>
    </row>
    <row r="14754" spans="1:10" x14ac:dyDescent="0.2">
      <c r="A14754">
        <v>35320259</v>
      </c>
      <c r="B14754">
        <v>496</v>
      </c>
      <c r="C14754">
        <v>1</v>
      </c>
      <c r="D14754">
        <v>1</v>
      </c>
      <c r="E14754">
        <v>3</v>
      </c>
      <c r="F14754">
        <v>2</v>
      </c>
      <c r="G14754">
        <v>-0.81668772838201631</v>
      </c>
      <c r="H14754">
        <v>-0.79320759967082433</v>
      </c>
      <c r="I14754">
        <v>-0.29566645610672176</v>
      </c>
      <c r="J14754">
        <v>-0.65160872310726292</v>
      </c>
    </row>
    <row r="14755" spans="1:10" x14ac:dyDescent="0.2">
      <c r="A14755">
        <v>35320260</v>
      </c>
      <c r="B14755">
        <v>676</v>
      </c>
      <c r="C14755">
        <v>3</v>
      </c>
      <c r="D14755">
        <v>1</v>
      </c>
      <c r="E14755">
        <v>5</v>
      </c>
      <c r="F14755">
        <v>2</v>
      </c>
      <c r="G14755">
        <v>-0.22286200473563511</v>
      </c>
      <c r="H14755">
        <v>-1.0456617820298695</v>
      </c>
      <c r="I14755">
        <v>0.55984044403420696</v>
      </c>
      <c r="J14755">
        <v>-0.65505473758250021</v>
      </c>
    </row>
    <row r="14756" spans="1:10" x14ac:dyDescent="0.2">
      <c r="A14756">
        <v>35320261</v>
      </c>
      <c r="B14756">
        <v>502</v>
      </c>
      <c r="C14756">
        <v>4</v>
      </c>
      <c r="D14756">
        <v>1</v>
      </c>
      <c r="E14756">
        <v>4</v>
      </c>
      <c r="F14756">
        <v>2</v>
      </c>
      <c r="G14756">
        <v>0.17691041728686591</v>
      </c>
      <c r="H14756">
        <v>-1.3567845645963887</v>
      </c>
      <c r="I14756">
        <v>7.8296850765061793E-2</v>
      </c>
      <c r="J14756">
        <v>-0.60066013531424844</v>
      </c>
    </row>
    <row r="14757" spans="1:10" x14ac:dyDescent="0.2">
      <c r="A14757">
        <v>35320262</v>
      </c>
      <c r="B14757">
        <v>548</v>
      </c>
      <c r="C14757">
        <v>2</v>
      </c>
      <c r="D14757">
        <v>1</v>
      </c>
      <c r="E14757">
        <v>3</v>
      </c>
      <c r="F14757">
        <v>1</v>
      </c>
      <c r="G14757">
        <v>-0.61497617628183376</v>
      </c>
      <c r="H14757">
        <v>-1.0389960245232801</v>
      </c>
      <c r="I14757">
        <v>-3.5437914596444214E-2</v>
      </c>
      <c r="J14757">
        <v>-0.81491268709732267</v>
      </c>
    </row>
    <row r="14758" spans="1:10" x14ac:dyDescent="0.2">
      <c r="A14758">
        <v>35320263</v>
      </c>
      <c r="B14758">
        <v>593</v>
      </c>
      <c r="C14758">
        <v>1</v>
      </c>
      <c r="D14758">
        <v>5</v>
      </c>
      <c r="E14758">
        <v>2</v>
      </c>
      <c r="F14758">
        <v>1</v>
      </c>
      <c r="G14758">
        <v>-1.2203709142771844</v>
      </c>
      <c r="H14758">
        <v>1.0109469568922971</v>
      </c>
      <c r="I14758">
        <v>-0.56705000405206007</v>
      </c>
      <c r="J14758">
        <v>-4.6196124856788154</v>
      </c>
    </row>
    <row r="14759" spans="1:10" x14ac:dyDescent="0.2">
      <c r="A14759">
        <v>35320264</v>
      </c>
      <c r="B14759">
        <v>627</v>
      </c>
      <c r="C14759">
        <v>3</v>
      </c>
      <c r="D14759">
        <v>1</v>
      </c>
      <c r="E14759">
        <v>4</v>
      </c>
      <c r="F14759">
        <v>1</v>
      </c>
      <c r="G14759">
        <v>-0.26479496093833738</v>
      </c>
      <c r="H14759">
        <v>-0.97560693824636746</v>
      </c>
      <c r="I14759">
        <v>0.25534310769932644</v>
      </c>
      <c r="J14759">
        <v>-0.70954384143174498</v>
      </c>
    </row>
    <row r="14760" spans="1:10" x14ac:dyDescent="0.2">
      <c r="A14760">
        <v>35320265</v>
      </c>
      <c r="B14760">
        <v>524</v>
      </c>
      <c r="C14760">
        <v>3</v>
      </c>
      <c r="D14760">
        <v>2</v>
      </c>
      <c r="E14760">
        <v>3</v>
      </c>
      <c r="F14760">
        <v>2</v>
      </c>
      <c r="G14760">
        <v>-0.28668143593162176</v>
      </c>
      <c r="H14760">
        <v>-0.7551399069469189</v>
      </c>
      <c r="I14760">
        <v>1.4121254172319582E-2</v>
      </c>
      <c r="J14760">
        <v>-0.68601961567679592</v>
      </c>
    </row>
    <row r="14761" spans="1:10" x14ac:dyDescent="0.2">
      <c r="A14761">
        <v>35320266</v>
      </c>
      <c r="B14761">
        <v>1031</v>
      </c>
      <c r="C14761">
        <v>2</v>
      </c>
      <c r="D14761">
        <v>1</v>
      </c>
      <c r="E14761">
        <v>3</v>
      </c>
      <c r="F14761">
        <v>2</v>
      </c>
      <c r="G14761">
        <v>-0.55651005685636068</v>
      </c>
      <c r="H14761">
        <v>-0.78184533872492823</v>
      </c>
      <c r="I14761">
        <v>2.3739719044457847E-2</v>
      </c>
      <c r="J14761">
        <v>-0.65388600891804449</v>
      </c>
    </row>
    <row r="14762" spans="1:10" x14ac:dyDescent="0.2">
      <c r="A14762">
        <v>35320267</v>
      </c>
      <c r="B14762">
        <v>520</v>
      </c>
      <c r="C14762">
        <v>1</v>
      </c>
      <c r="D14762">
        <v>2</v>
      </c>
      <c r="E14762">
        <v>2</v>
      </c>
      <c r="F14762">
        <v>1</v>
      </c>
      <c r="G14762">
        <v>-0.89183252234774701</v>
      </c>
      <c r="H14762">
        <v>-0.5365836006578002</v>
      </c>
      <c r="I14762">
        <v>-0.33696893536364464</v>
      </c>
      <c r="J14762">
        <v>-0.7464153675567422</v>
      </c>
    </row>
    <row r="14763" spans="1:10" x14ac:dyDescent="0.2">
      <c r="A14763">
        <v>35320268</v>
      </c>
      <c r="B14763">
        <v>635</v>
      </c>
      <c r="C14763">
        <v>1</v>
      </c>
      <c r="D14763">
        <v>3</v>
      </c>
      <c r="E14763">
        <v>2</v>
      </c>
      <c r="F14763">
        <v>2</v>
      </c>
      <c r="G14763">
        <v>-0.84856654978950097</v>
      </c>
      <c r="H14763">
        <v>-0.32470070578356419</v>
      </c>
      <c r="I14763">
        <v>-0.5408116013585007</v>
      </c>
      <c r="J14763">
        <v>-0.48677398158068075</v>
      </c>
    </row>
    <row r="14764" spans="1:10" x14ac:dyDescent="0.2">
      <c r="A14764">
        <v>35320269</v>
      </c>
      <c r="B14764">
        <v>493</v>
      </c>
      <c r="C14764">
        <v>1</v>
      </c>
      <c r="D14764">
        <v>2</v>
      </c>
      <c r="E14764">
        <v>3</v>
      </c>
      <c r="F14764">
        <v>2</v>
      </c>
      <c r="G14764">
        <v>-0.95925655997197212</v>
      </c>
      <c r="H14764">
        <v>-0.5438034281840094</v>
      </c>
      <c r="I14764">
        <v>-0.15265994272011824</v>
      </c>
      <c r="J14764">
        <v>-0.50594010061717754</v>
      </c>
    </row>
    <row r="14765" spans="1:10" x14ac:dyDescent="0.2">
      <c r="A14765">
        <v>35320270</v>
      </c>
      <c r="B14765">
        <v>608</v>
      </c>
      <c r="C14765">
        <v>2</v>
      </c>
      <c r="D14765">
        <v>3</v>
      </c>
      <c r="E14765">
        <v>3</v>
      </c>
      <c r="F14765">
        <v>1</v>
      </c>
      <c r="G14765">
        <v>-0.53035912786797179</v>
      </c>
      <c r="H14765">
        <v>-0.14370005990401488</v>
      </c>
      <c r="I14765">
        <v>2.0768888007022451E-2</v>
      </c>
      <c r="J14765">
        <v>-1.1765627113689354</v>
      </c>
    </row>
    <row r="14766" spans="1:10" x14ac:dyDescent="0.2">
      <c r="A14766">
        <v>35320271</v>
      </c>
      <c r="B14766">
        <v>1006</v>
      </c>
      <c r="C14766">
        <v>3</v>
      </c>
      <c r="D14766">
        <v>1</v>
      </c>
      <c r="E14766">
        <v>4</v>
      </c>
      <c r="F14766">
        <v>2</v>
      </c>
      <c r="G14766">
        <v>-0.19004730232420169</v>
      </c>
      <c r="H14766">
        <v>-0.8535934954837523</v>
      </c>
      <c r="I14766">
        <v>0.27355991760783771</v>
      </c>
      <c r="J14766">
        <v>-0.45214979380103554</v>
      </c>
    </row>
    <row r="14767" spans="1:10" x14ac:dyDescent="0.2">
      <c r="A14767">
        <v>35320272</v>
      </c>
      <c r="B14767">
        <v>1065</v>
      </c>
      <c r="C14767">
        <v>3</v>
      </c>
      <c r="D14767">
        <v>2</v>
      </c>
      <c r="E14767">
        <v>5</v>
      </c>
      <c r="F14767">
        <v>2</v>
      </c>
      <c r="G14767">
        <v>-0.11985280225475324</v>
      </c>
      <c r="H14767">
        <v>-0.70090253499631827</v>
      </c>
      <c r="I14767">
        <v>0.79220160913331528</v>
      </c>
      <c r="J14767">
        <v>-0.45812594845131838</v>
      </c>
    </row>
    <row r="14768" spans="1:10" x14ac:dyDescent="0.2">
      <c r="A14768">
        <v>35320273</v>
      </c>
      <c r="B14768">
        <v>522</v>
      </c>
      <c r="C14768">
        <v>5</v>
      </c>
      <c r="D14768">
        <v>4</v>
      </c>
      <c r="E14768">
        <v>4</v>
      </c>
      <c r="F14768">
        <v>2</v>
      </c>
      <c r="G14768">
        <v>0.81395183755356204</v>
      </c>
      <c r="H14768">
        <v>0.46317318078235836</v>
      </c>
      <c r="I14768">
        <v>0.46441831226205221</v>
      </c>
      <c r="J14768">
        <v>-0.44945160363881798</v>
      </c>
    </row>
    <row r="14769" spans="1:10" x14ac:dyDescent="0.2">
      <c r="A14769">
        <v>35320274</v>
      </c>
      <c r="B14769">
        <v>871</v>
      </c>
      <c r="C14769">
        <v>5</v>
      </c>
      <c r="D14769">
        <v>5</v>
      </c>
      <c r="E14769">
        <v>4</v>
      </c>
      <c r="F14769">
        <v>3</v>
      </c>
      <c r="G14769">
        <v>1.7200622033952246</v>
      </c>
      <c r="H14769">
        <v>1.0669150011270805</v>
      </c>
      <c r="I14769">
        <v>0.43521605034242838</v>
      </c>
      <c r="J14769">
        <v>-0.24674051877088249</v>
      </c>
    </row>
    <row r="14770" spans="1:10" x14ac:dyDescent="0.2">
      <c r="A14770">
        <v>35320275</v>
      </c>
      <c r="B14770">
        <v>906</v>
      </c>
      <c r="C14770">
        <v>2</v>
      </c>
      <c r="D14770">
        <v>4</v>
      </c>
      <c r="E14770">
        <v>3</v>
      </c>
      <c r="F14770">
        <v>3</v>
      </c>
      <c r="G14770">
        <v>-0.4960998088778511</v>
      </c>
      <c r="H14770">
        <v>0.19479472908006401</v>
      </c>
      <c r="I14770">
        <v>-0.18466098666777439</v>
      </c>
      <c r="J14770">
        <v>-0.38671751072791016</v>
      </c>
    </row>
    <row r="14771" spans="1:10" x14ac:dyDescent="0.2">
      <c r="A14771">
        <v>35320276</v>
      </c>
      <c r="B14771">
        <v>1058</v>
      </c>
      <c r="C14771">
        <v>2</v>
      </c>
      <c r="D14771">
        <v>2</v>
      </c>
      <c r="E14771">
        <v>3</v>
      </c>
      <c r="F14771">
        <v>3</v>
      </c>
      <c r="G14771">
        <v>-0.67103743492993306</v>
      </c>
      <c r="H14771">
        <v>-0.68610915373543269</v>
      </c>
      <c r="I14771">
        <v>-0.19600353470367696</v>
      </c>
      <c r="J14771">
        <v>-0.4082466172436886</v>
      </c>
    </row>
    <row r="14772" spans="1:10" x14ac:dyDescent="0.2">
      <c r="A14772">
        <v>35320277</v>
      </c>
      <c r="B14772">
        <v>594</v>
      </c>
      <c r="C14772">
        <v>1</v>
      </c>
      <c r="D14772">
        <v>2</v>
      </c>
      <c r="E14772">
        <v>4</v>
      </c>
      <c r="F14772">
        <v>1</v>
      </c>
      <c r="G14772">
        <v>-1.0137427565282093</v>
      </c>
      <c r="H14772">
        <v>-0.47454419346812132</v>
      </c>
      <c r="I14772">
        <v>0.25154501685223413</v>
      </c>
      <c r="J14772">
        <v>-0.77514795993905272</v>
      </c>
    </row>
    <row r="14773" spans="1:10" x14ac:dyDescent="0.2">
      <c r="A14773">
        <v>35320278</v>
      </c>
      <c r="B14773">
        <v>1051</v>
      </c>
      <c r="C14773">
        <v>4</v>
      </c>
      <c r="D14773">
        <v>2</v>
      </c>
      <c r="E14773">
        <v>3</v>
      </c>
      <c r="F14773">
        <v>3</v>
      </c>
      <c r="G14773">
        <v>0.36151613278408967</v>
      </c>
      <c r="H14773">
        <v>-0.47875530900357488</v>
      </c>
      <c r="I14773">
        <v>-1.8282265776220465E-2</v>
      </c>
      <c r="J14773">
        <v>-0.30472873482830476</v>
      </c>
    </row>
    <row r="14774" spans="1:10" x14ac:dyDescent="0.2">
      <c r="A14774">
        <v>35320279</v>
      </c>
      <c r="B14774">
        <v>478</v>
      </c>
      <c r="C14774">
        <v>3</v>
      </c>
      <c r="D14774">
        <v>3</v>
      </c>
      <c r="E14774">
        <v>3</v>
      </c>
      <c r="F14774">
        <v>2</v>
      </c>
      <c r="G14774">
        <v>-0.14066244400047773</v>
      </c>
      <c r="H14774">
        <v>-0.30422470148893416</v>
      </c>
      <c r="I14774">
        <v>-0.20256008618528287</v>
      </c>
      <c r="J14774">
        <v>-0.45027810716827543</v>
      </c>
    </row>
    <row r="14775" spans="1:10" x14ac:dyDescent="0.2">
      <c r="A14775">
        <v>35320280</v>
      </c>
      <c r="B14775">
        <v>458</v>
      </c>
      <c r="C14775">
        <v>4</v>
      </c>
      <c r="D14775">
        <v>3</v>
      </c>
      <c r="E14775">
        <v>2</v>
      </c>
      <c r="F14775">
        <v>2</v>
      </c>
      <c r="G14775">
        <v>7.2772784572314397E-2</v>
      </c>
      <c r="H14775">
        <v>-0.24694010550202916</v>
      </c>
      <c r="I14775">
        <v>-0.42863748350889996</v>
      </c>
      <c r="J14775">
        <v>-0.64635799543820727</v>
      </c>
    </row>
    <row r="14776" spans="1:10" x14ac:dyDescent="0.2">
      <c r="A14776">
        <v>35320281</v>
      </c>
      <c r="B14776">
        <v>565</v>
      </c>
      <c r="C14776">
        <v>5</v>
      </c>
      <c r="D14776">
        <v>5</v>
      </c>
      <c r="E14776">
        <v>5</v>
      </c>
      <c r="F14776">
        <v>1</v>
      </c>
      <c r="G14776">
        <v>1.8757133816859417</v>
      </c>
      <c r="H14776">
        <v>0.72332637982892289</v>
      </c>
      <c r="I14776">
        <v>4.1193199841349681</v>
      </c>
      <c r="J14776">
        <v>-0.72447539228733393</v>
      </c>
    </row>
    <row r="14777" spans="1:10" x14ac:dyDescent="0.2">
      <c r="A14777">
        <v>35320282</v>
      </c>
      <c r="B14777">
        <v>552</v>
      </c>
      <c r="C14777">
        <v>5</v>
      </c>
      <c r="D14777">
        <v>3</v>
      </c>
      <c r="E14777">
        <v>5</v>
      </c>
      <c r="F14777">
        <v>2</v>
      </c>
      <c r="G14777">
        <v>0.71747279422639476</v>
      </c>
      <c r="H14777">
        <v>-0.10280736565222201</v>
      </c>
      <c r="I14777">
        <v>1.7824848620563869</v>
      </c>
      <c r="J14777">
        <v>-0.48099384478316298</v>
      </c>
    </row>
    <row r="14778" spans="1:10" x14ac:dyDescent="0.2">
      <c r="A14778">
        <v>35320283</v>
      </c>
      <c r="B14778">
        <v>553</v>
      </c>
      <c r="C14778">
        <v>5</v>
      </c>
      <c r="D14778">
        <v>5</v>
      </c>
      <c r="E14778">
        <v>5</v>
      </c>
      <c r="F14778">
        <v>2</v>
      </c>
      <c r="G14778">
        <v>1.2641714764144338</v>
      </c>
      <c r="H14778">
        <v>1.2695888544551805</v>
      </c>
      <c r="I14778">
        <v>0.67590585164538786</v>
      </c>
      <c r="J14778">
        <v>-0.58457286572839151</v>
      </c>
    </row>
    <row r="14779" spans="1:10" x14ac:dyDescent="0.2">
      <c r="A14779">
        <v>35320284</v>
      </c>
      <c r="B14779">
        <v>573</v>
      </c>
      <c r="C14779">
        <v>5</v>
      </c>
      <c r="D14779">
        <v>5</v>
      </c>
      <c r="E14779">
        <v>3</v>
      </c>
      <c r="F14779">
        <v>1</v>
      </c>
      <c r="G14779">
        <v>1.2967957433170929</v>
      </c>
      <c r="H14779">
        <v>0.76619656182512563</v>
      </c>
      <c r="I14779">
        <v>-3.1503612059519126E-2</v>
      </c>
      <c r="J14779">
        <v>-0.7640426212458562</v>
      </c>
    </row>
    <row r="14780" spans="1:10" x14ac:dyDescent="0.2">
      <c r="A14780">
        <v>35320285</v>
      </c>
      <c r="B14780">
        <v>600</v>
      </c>
      <c r="C14780">
        <v>5</v>
      </c>
      <c r="D14780">
        <v>5</v>
      </c>
      <c r="E14780">
        <v>5</v>
      </c>
      <c r="F14780">
        <v>2</v>
      </c>
      <c r="G14780">
        <v>1.5450593687339653</v>
      </c>
      <c r="H14780">
        <v>0.69818241605286002</v>
      </c>
      <c r="I14780">
        <v>2.6148699973006324</v>
      </c>
      <c r="J14780">
        <v>-0.68023746058975065</v>
      </c>
    </row>
    <row r="14781" spans="1:10" x14ac:dyDescent="0.2">
      <c r="A14781">
        <v>35320286</v>
      </c>
      <c r="B14781">
        <v>812</v>
      </c>
      <c r="C14781">
        <v>4</v>
      </c>
      <c r="D14781">
        <v>2</v>
      </c>
      <c r="E14781">
        <v>5</v>
      </c>
      <c r="F14781">
        <v>1</v>
      </c>
      <c r="G14781">
        <v>0.43672260608197844</v>
      </c>
      <c r="H14781">
        <v>-0.61053290758830636</v>
      </c>
      <c r="I14781">
        <v>3.5139523999306852</v>
      </c>
      <c r="J14781">
        <v>-0.8985781477961684</v>
      </c>
    </row>
    <row r="14782" spans="1:10" x14ac:dyDescent="0.2">
      <c r="A14782">
        <v>35320287</v>
      </c>
      <c r="B14782">
        <v>763</v>
      </c>
      <c r="C14782">
        <v>4</v>
      </c>
      <c r="D14782">
        <v>3</v>
      </c>
      <c r="E14782">
        <v>5</v>
      </c>
      <c r="F14782">
        <v>1</v>
      </c>
      <c r="G14782">
        <v>0.4143473397608573</v>
      </c>
      <c r="H14782">
        <v>-0.2593831085333333</v>
      </c>
      <c r="I14782">
        <v>4.1038290159886888</v>
      </c>
      <c r="J14782">
        <v>-0.84766422827361865</v>
      </c>
    </row>
    <row r="14783" spans="1:10" x14ac:dyDescent="0.2">
      <c r="A14783">
        <v>35320288</v>
      </c>
      <c r="B14783">
        <v>958</v>
      </c>
      <c r="C14783">
        <v>5</v>
      </c>
      <c r="D14783">
        <v>5</v>
      </c>
      <c r="E14783">
        <v>5</v>
      </c>
      <c r="F14783">
        <v>2</v>
      </c>
      <c r="G14783">
        <v>1.2710602877529129</v>
      </c>
      <c r="H14783">
        <v>0.7528207192895352</v>
      </c>
      <c r="I14783">
        <v>0.59193433677975771</v>
      </c>
      <c r="J14783">
        <v>-0.4334266353059989</v>
      </c>
    </row>
    <row r="14784" spans="1:10" x14ac:dyDescent="0.2">
      <c r="A14784">
        <v>35320289</v>
      </c>
      <c r="B14784">
        <v>1088</v>
      </c>
      <c r="C14784">
        <v>4</v>
      </c>
      <c r="D14784">
        <v>1</v>
      </c>
      <c r="E14784">
        <v>5</v>
      </c>
      <c r="F14784">
        <v>2</v>
      </c>
      <c r="G14784">
        <v>0.3084305636400394</v>
      </c>
      <c r="H14784">
        <v>-0.90234605574845239</v>
      </c>
      <c r="I14784">
        <v>2.2839477585974932</v>
      </c>
      <c r="J14784">
        <v>-0.61412465954280582</v>
      </c>
    </row>
    <row r="14785" spans="1:10" x14ac:dyDescent="0.2">
      <c r="A14785">
        <v>35320290</v>
      </c>
      <c r="B14785">
        <v>680</v>
      </c>
      <c r="C14785">
        <v>3</v>
      </c>
      <c r="D14785">
        <v>4</v>
      </c>
      <c r="E14785">
        <v>3</v>
      </c>
      <c r="F14785">
        <v>2</v>
      </c>
      <c r="G14785">
        <v>-0.16080258009715764</v>
      </c>
      <c r="H14785">
        <v>0.34130278244432716</v>
      </c>
      <c r="I14785">
        <v>-3.5855393857038453E-2</v>
      </c>
      <c r="J14785">
        <v>-0.57371862558571496</v>
      </c>
    </row>
    <row r="14786" spans="1:10" x14ac:dyDescent="0.2">
      <c r="A14786">
        <v>35320291</v>
      </c>
      <c r="B14786">
        <v>742</v>
      </c>
      <c r="C14786">
        <v>3</v>
      </c>
      <c r="D14786">
        <v>1</v>
      </c>
      <c r="E14786">
        <v>5</v>
      </c>
      <c r="F14786">
        <v>1</v>
      </c>
      <c r="G14786">
        <v>-3.4862068565460452E-2</v>
      </c>
      <c r="H14786">
        <v>-0.82013603628484333</v>
      </c>
      <c r="I14786">
        <v>0.57711766595398428</v>
      </c>
      <c r="J14786">
        <v>-0.74374052705020932</v>
      </c>
    </row>
    <row r="14787" spans="1:10" x14ac:dyDescent="0.2">
      <c r="A14787">
        <v>35320292</v>
      </c>
      <c r="B14787">
        <v>584</v>
      </c>
      <c r="C14787">
        <v>2</v>
      </c>
      <c r="D14787">
        <v>3</v>
      </c>
      <c r="E14787">
        <v>4</v>
      </c>
      <c r="F14787">
        <v>1</v>
      </c>
      <c r="G14787">
        <v>-0.64429411745563625</v>
      </c>
      <c r="H14787">
        <v>-0.42871868696716803</v>
      </c>
      <c r="I14787">
        <v>0.32283301997059638</v>
      </c>
      <c r="J14787">
        <v>-0.89917578733554593</v>
      </c>
    </row>
    <row r="14788" spans="1:10" x14ac:dyDescent="0.2">
      <c r="A14788">
        <v>35320293</v>
      </c>
      <c r="B14788">
        <v>502</v>
      </c>
      <c r="C14788">
        <v>1</v>
      </c>
      <c r="D14788">
        <v>4</v>
      </c>
      <c r="E14788">
        <v>2</v>
      </c>
      <c r="F14788">
        <v>1</v>
      </c>
      <c r="G14788">
        <v>-1.7660907531182521</v>
      </c>
      <c r="H14788">
        <v>0.41147473785583472</v>
      </c>
      <c r="I14788">
        <v>-0.46684406633912445</v>
      </c>
      <c r="J14788">
        <v>-1.6028697803312775</v>
      </c>
    </row>
    <row r="14789" spans="1:10" x14ac:dyDescent="0.2">
      <c r="A14789">
        <v>35320294</v>
      </c>
      <c r="B14789">
        <v>614</v>
      </c>
      <c r="C14789">
        <v>1</v>
      </c>
      <c r="D14789">
        <v>2</v>
      </c>
      <c r="E14789">
        <v>3</v>
      </c>
      <c r="F14789">
        <v>2</v>
      </c>
      <c r="G14789">
        <v>-1.0896353482923251</v>
      </c>
      <c r="H14789">
        <v>-0.47617188003237554</v>
      </c>
      <c r="I14789">
        <v>-0.10659935214561911</v>
      </c>
      <c r="J14789">
        <v>-0.48306647334007291</v>
      </c>
    </row>
    <row r="14790" spans="1:10" x14ac:dyDescent="0.2">
      <c r="A14790">
        <v>35320295</v>
      </c>
      <c r="B14790">
        <v>588</v>
      </c>
      <c r="C14790">
        <v>1</v>
      </c>
      <c r="D14790">
        <v>2</v>
      </c>
      <c r="E14790">
        <v>3</v>
      </c>
      <c r="F14790">
        <v>2</v>
      </c>
      <c r="G14790">
        <v>-0.81616301036268846</v>
      </c>
      <c r="H14790">
        <v>-0.44668844435119304</v>
      </c>
      <c r="I14790">
        <v>-9.9779445122120558E-2</v>
      </c>
      <c r="J14790">
        <v>-0.60363073569352865</v>
      </c>
    </row>
    <row r="14791" spans="1:10" x14ac:dyDescent="0.2">
      <c r="A14791">
        <v>35320296</v>
      </c>
      <c r="B14791">
        <v>540</v>
      </c>
      <c r="C14791">
        <v>1</v>
      </c>
      <c r="D14791">
        <v>2</v>
      </c>
      <c r="E14791">
        <v>2</v>
      </c>
      <c r="F14791">
        <v>2</v>
      </c>
      <c r="G14791">
        <v>-0.87044024674051779</v>
      </c>
      <c r="H14791">
        <v>-0.51001246656606725</v>
      </c>
      <c r="I14791">
        <v>-0.35906260464197243</v>
      </c>
      <c r="J14791">
        <v>-0.52296569855126118</v>
      </c>
    </row>
    <row r="14792" spans="1:10" x14ac:dyDescent="0.2">
      <c r="A14792">
        <v>35320297</v>
      </c>
      <c r="B14792">
        <v>529</v>
      </c>
      <c r="C14792">
        <v>1</v>
      </c>
      <c r="D14792">
        <v>4</v>
      </c>
      <c r="E14792">
        <v>3</v>
      </c>
      <c r="F14792">
        <v>1</v>
      </c>
      <c r="G14792">
        <v>-0.80379499077038397</v>
      </c>
      <c r="H14792">
        <v>-1.8366077774260609E-2</v>
      </c>
      <c r="I14792">
        <v>-0.15556981297312064</v>
      </c>
      <c r="J14792">
        <v>-1.1743731028790236</v>
      </c>
    </row>
    <row r="14793" spans="1:10" x14ac:dyDescent="0.2">
      <c r="A14793">
        <v>35320298</v>
      </c>
      <c r="B14793">
        <v>700</v>
      </c>
      <c r="C14793">
        <v>2</v>
      </c>
      <c r="D14793">
        <v>2</v>
      </c>
      <c r="E14793">
        <v>4</v>
      </c>
      <c r="F14793">
        <v>2</v>
      </c>
      <c r="G14793">
        <v>-0.62369224219741981</v>
      </c>
      <c r="H14793">
        <v>-0.50298686990314101</v>
      </c>
      <c r="I14793">
        <v>0.21975586727332311</v>
      </c>
      <c r="J14793">
        <v>-0.52949388117345642</v>
      </c>
    </row>
    <row r="14794" spans="1:10" x14ac:dyDescent="0.2">
      <c r="A14794">
        <v>35320299</v>
      </c>
      <c r="B14794">
        <v>843</v>
      </c>
      <c r="C14794">
        <v>3</v>
      </c>
      <c r="D14794">
        <v>2</v>
      </c>
      <c r="E14794">
        <v>4</v>
      </c>
      <c r="F14794">
        <v>3</v>
      </c>
      <c r="G14794">
        <v>-0.31309044419160725</v>
      </c>
      <c r="H14794">
        <v>-0.57750790226489823</v>
      </c>
      <c r="I14794">
        <v>0.10631559860664802</v>
      </c>
      <c r="J14794">
        <v>-0.36608997211434896</v>
      </c>
    </row>
    <row r="14795" spans="1:10" x14ac:dyDescent="0.2">
      <c r="A14795">
        <v>35320300</v>
      </c>
      <c r="B14795">
        <v>754</v>
      </c>
      <c r="C14795">
        <v>2</v>
      </c>
      <c r="D14795">
        <v>3</v>
      </c>
      <c r="E14795">
        <v>3</v>
      </c>
      <c r="F14795">
        <v>1</v>
      </c>
      <c r="G14795">
        <v>-0.41251814414367066</v>
      </c>
      <c r="H14795">
        <v>-0.38171182992936309</v>
      </c>
      <c r="I14795">
        <v>-0.13199503900237911</v>
      </c>
      <c r="J14795">
        <v>-0.83216586762769373</v>
      </c>
    </row>
    <row r="14796" spans="1:10" x14ac:dyDescent="0.2">
      <c r="A14796">
        <v>35320301</v>
      </c>
      <c r="B14796">
        <v>910</v>
      </c>
      <c r="C14796">
        <v>1</v>
      </c>
      <c r="D14796">
        <v>3</v>
      </c>
      <c r="E14796">
        <v>3</v>
      </c>
      <c r="F14796">
        <v>2</v>
      </c>
      <c r="G14796">
        <v>-0.92873840027506382</v>
      </c>
      <c r="H14796">
        <v>-0.40756255800981644</v>
      </c>
      <c r="I14796">
        <v>-2.7781677287971318E-3</v>
      </c>
      <c r="J14796">
        <v>-0.62642314443035363</v>
      </c>
    </row>
    <row r="14797" spans="1:10" x14ac:dyDescent="0.2">
      <c r="A14797">
        <v>35320302</v>
      </c>
      <c r="B14797">
        <v>586</v>
      </c>
      <c r="C14797">
        <v>1</v>
      </c>
      <c r="D14797">
        <v>3</v>
      </c>
      <c r="E14797">
        <v>3</v>
      </c>
      <c r="F14797">
        <v>2</v>
      </c>
      <c r="G14797">
        <v>-1.475424063925157</v>
      </c>
      <c r="H14797">
        <v>-0.34625061984242012</v>
      </c>
      <c r="I14797">
        <v>2.0879105096214545E-2</v>
      </c>
      <c r="J14797">
        <v>-0.599339802130472</v>
      </c>
    </row>
    <row r="14798" spans="1:10" x14ac:dyDescent="0.2">
      <c r="A14798">
        <v>35320303</v>
      </c>
      <c r="B14798">
        <v>604</v>
      </c>
      <c r="C14798">
        <v>1</v>
      </c>
      <c r="D14798">
        <v>3</v>
      </c>
      <c r="E14798">
        <v>4</v>
      </c>
      <c r="F14798">
        <v>2</v>
      </c>
      <c r="G14798">
        <v>-1.5746064897087573</v>
      </c>
      <c r="H14798">
        <v>-0.18143195939966486</v>
      </c>
      <c r="I14798">
        <v>0.25458467197793033</v>
      </c>
      <c r="J14798">
        <v>-0.42677040248683706</v>
      </c>
    </row>
    <row r="14799" spans="1:10" x14ac:dyDescent="0.2">
      <c r="A14799">
        <v>35320304</v>
      </c>
      <c r="B14799">
        <v>529</v>
      </c>
      <c r="C14799">
        <v>1</v>
      </c>
      <c r="D14799">
        <v>2</v>
      </c>
      <c r="E14799">
        <v>3</v>
      </c>
      <c r="F14799">
        <v>3</v>
      </c>
      <c r="G14799">
        <v>-0.97211092264296761</v>
      </c>
      <c r="H14799">
        <v>-0.63440140176750537</v>
      </c>
      <c r="I14799">
        <v>-0.2199231799070536</v>
      </c>
      <c r="J14799">
        <v>-0.36065256744204899</v>
      </c>
    </row>
    <row r="14800" spans="1:10" x14ac:dyDescent="0.2">
      <c r="A14800">
        <v>35320305</v>
      </c>
      <c r="B14800">
        <v>619</v>
      </c>
      <c r="C14800">
        <v>1</v>
      </c>
      <c r="D14800">
        <v>3</v>
      </c>
      <c r="E14800">
        <v>3</v>
      </c>
      <c r="F14800">
        <v>2</v>
      </c>
      <c r="G14800">
        <v>-1.3289002325122929</v>
      </c>
      <c r="H14800">
        <v>-0.39903883442248955</v>
      </c>
      <c r="I14800">
        <v>-0.22955708034970157</v>
      </c>
      <c r="J14800">
        <v>-0.53298991868303902</v>
      </c>
    </row>
    <row r="14801" spans="1:10" x14ac:dyDescent="0.2">
      <c r="A14801">
        <v>35320306</v>
      </c>
      <c r="B14801">
        <v>613</v>
      </c>
      <c r="C14801">
        <v>1</v>
      </c>
      <c r="D14801">
        <v>2</v>
      </c>
      <c r="E14801">
        <v>3</v>
      </c>
      <c r="F14801">
        <v>2</v>
      </c>
      <c r="G14801">
        <v>-1.015874725990904</v>
      </c>
      <c r="H14801">
        <v>-0.52080699607699943</v>
      </c>
      <c r="I14801">
        <v>-0.29219114886310366</v>
      </c>
      <c r="J14801">
        <v>-0.49249864244904407</v>
      </c>
    </row>
    <row r="14802" spans="1:10" x14ac:dyDescent="0.2">
      <c r="A14802">
        <v>35320307</v>
      </c>
      <c r="B14802">
        <v>691</v>
      </c>
      <c r="C14802">
        <v>2</v>
      </c>
      <c r="D14802">
        <v>1</v>
      </c>
      <c r="E14802">
        <v>3</v>
      </c>
      <c r="F14802">
        <v>1</v>
      </c>
      <c r="G14802">
        <v>-0.45557679997297801</v>
      </c>
      <c r="H14802">
        <v>-0.7825698683118959</v>
      </c>
      <c r="I14802">
        <v>-7.2811598694638505E-2</v>
      </c>
      <c r="J14802">
        <v>-0.8658871379878017</v>
      </c>
    </row>
    <row r="14803" spans="1:10" x14ac:dyDescent="0.2">
      <c r="A14803">
        <v>35320308</v>
      </c>
      <c r="B14803">
        <v>471</v>
      </c>
      <c r="C14803">
        <v>2</v>
      </c>
      <c r="D14803">
        <v>2</v>
      </c>
      <c r="E14803">
        <v>3</v>
      </c>
      <c r="F14803">
        <v>1</v>
      </c>
      <c r="G14803">
        <v>-0.55651059181798279</v>
      </c>
      <c r="H14803">
        <v>-0.70854801854786209</v>
      </c>
      <c r="I14803">
        <v>-0.28134984816800795</v>
      </c>
      <c r="J14803">
        <v>-0.96746884939090827</v>
      </c>
    </row>
    <row r="14804" spans="1:10" x14ac:dyDescent="0.2">
      <c r="A14804">
        <v>35320309</v>
      </c>
      <c r="B14804">
        <v>504</v>
      </c>
      <c r="C14804">
        <v>2</v>
      </c>
      <c r="D14804">
        <v>2</v>
      </c>
      <c r="E14804">
        <v>3</v>
      </c>
      <c r="F14804">
        <v>1</v>
      </c>
      <c r="G14804">
        <v>-0.54668971873936933</v>
      </c>
      <c r="H14804">
        <v>-0.61773522990613627</v>
      </c>
      <c r="I14804">
        <v>-0.15648544730997316</v>
      </c>
      <c r="J14804">
        <v>-0.74220083024254491</v>
      </c>
    </row>
    <row r="14805" spans="1:10" x14ac:dyDescent="0.2">
      <c r="A14805">
        <v>35320310</v>
      </c>
      <c r="B14805">
        <v>653</v>
      </c>
      <c r="C14805">
        <v>2</v>
      </c>
      <c r="D14805">
        <v>1</v>
      </c>
      <c r="E14805">
        <v>2</v>
      </c>
      <c r="F14805">
        <v>2</v>
      </c>
      <c r="G14805">
        <v>-0.5620308564320069</v>
      </c>
      <c r="H14805">
        <v>-0.77325880844328587</v>
      </c>
      <c r="I14805">
        <v>-0.43596950618730546</v>
      </c>
      <c r="J14805">
        <v>-0.53251185799252787</v>
      </c>
    </row>
    <row r="14806" spans="1:10" x14ac:dyDescent="0.2">
      <c r="A14806">
        <v>35320311</v>
      </c>
      <c r="B14806">
        <v>650</v>
      </c>
      <c r="C14806">
        <v>2</v>
      </c>
      <c r="D14806">
        <v>2</v>
      </c>
      <c r="E14806">
        <v>3</v>
      </c>
      <c r="F14806">
        <v>1</v>
      </c>
      <c r="G14806">
        <v>-0.58383738777621175</v>
      </c>
      <c r="H14806">
        <v>-0.58155291229299688</v>
      </c>
      <c r="I14806">
        <v>-0.26356809393435565</v>
      </c>
      <c r="J14806">
        <v>-0.86319061015457998</v>
      </c>
    </row>
    <row r="14807" spans="1:10" x14ac:dyDescent="0.2">
      <c r="A14807">
        <v>35320312</v>
      </c>
      <c r="B14807">
        <v>511</v>
      </c>
      <c r="C14807">
        <v>2</v>
      </c>
      <c r="D14807">
        <v>1</v>
      </c>
      <c r="E14807">
        <v>3</v>
      </c>
      <c r="F14807">
        <v>2</v>
      </c>
      <c r="G14807">
        <v>-0.44324809906909934</v>
      </c>
      <c r="H14807">
        <v>-1.0579308392615834</v>
      </c>
      <c r="I14807">
        <v>-0.18239989256336744</v>
      </c>
      <c r="J14807">
        <v>-0.44727731320883712</v>
      </c>
    </row>
    <row r="14808" spans="1:10" x14ac:dyDescent="0.2">
      <c r="A14808">
        <v>35320313</v>
      </c>
      <c r="B14808">
        <v>731</v>
      </c>
      <c r="C14808">
        <v>3</v>
      </c>
      <c r="D14808">
        <v>1</v>
      </c>
      <c r="E14808">
        <v>4</v>
      </c>
      <c r="F14808">
        <v>1</v>
      </c>
      <c r="G14808">
        <v>-0.21134724657518128</v>
      </c>
      <c r="H14808">
        <v>-0.85426982701578857</v>
      </c>
      <c r="I14808">
        <v>4.1395732103980815E-2</v>
      </c>
      <c r="J14808">
        <v>-0.73249180351550436</v>
      </c>
    </row>
    <row r="14809" spans="1:10" x14ac:dyDescent="0.2">
      <c r="A14809">
        <v>35320314</v>
      </c>
      <c r="B14809">
        <v>1829</v>
      </c>
      <c r="C14809">
        <v>5</v>
      </c>
      <c r="D14809">
        <v>4</v>
      </c>
      <c r="E14809">
        <v>5</v>
      </c>
      <c r="F14809">
        <v>2</v>
      </c>
      <c r="G14809">
        <v>0.86356575412028747</v>
      </c>
      <c r="H14809">
        <v>4.7846363232267236E-2</v>
      </c>
      <c r="I14809">
        <v>1.4695264595083026</v>
      </c>
      <c r="J14809">
        <v>-0.56375981428655741</v>
      </c>
    </row>
    <row r="14810" spans="1:10" x14ac:dyDescent="0.2">
      <c r="A14810">
        <v>35320315</v>
      </c>
      <c r="B14810">
        <v>693</v>
      </c>
      <c r="C14810">
        <v>2</v>
      </c>
      <c r="D14810">
        <v>3</v>
      </c>
      <c r="E14810">
        <v>1</v>
      </c>
      <c r="F14810">
        <v>3</v>
      </c>
      <c r="G14810">
        <v>-0.60015666769720344</v>
      </c>
      <c r="H14810">
        <v>-0.30220287445584526</v>
      </c>
      <c r="I14810">
        <v>-0.98795098609210519</v>
      </c>
      <c r="J14810">
        <v>-0.20882052922493319</v>
      </c>
    </row>
    <row r="14811" spans="1:10" x14ac:dyDescent="0.2">
      <c r="A14811">
        <v>35320317</v>
      </c>
      <c r="B14811">
        <v>480</v>
      </c>
      <c r="C14811">
        <v>3</v>
      </c>
      <c r="D14811">
        <v>1</v>
      </c>
      <c r="E14811">
        <v>4</v>
      </c>
      <c r="F14811">
        <v>2</v>
      </c>
      <c r="G14811">
        <v>-0.14127092194922022</v>
      </c>
      <c r="H14811">
        <v>-0.9057697841707123</v>
      </c>
      <c r="I14811">
        <v>0.53090989170707426</v>
      </c>
      <c r="J14811">
        <v>-0.68873839203226672</v>
      </c>
    </row>
    <row r="14812" spans="1:10" x14ac:dyDescent="0.2">
      <c r="A14812">
        <v>35320318</v>
      </c>
      <c r="B14812">
        <v>296</v>
      </c>
      <c r="C14812">
        <v>1</v>
      </c>
      <c r="D14812">
        <v>2</v>
      </c>
      <c r="E14812">
        <v>4</v>
      </c>
      <c r="F14812">
        <v>2</v>
      </c>
      <c r="G14812">
        <v>-0.96787285509477372</v>
      </c>
      <c r="H14812">
        <v>-0.59275172869728543</v>
      </c>
      <c r="I14812">
        <v>3.7472568601653239E-2</v>
      </c>
      <c r="J14812">
        <v>-0.70053681868237405</v>
      </c>
    </row>
    <row r="14813" spans="1:10" x14ac:dyDescent="0.2">
      <c r="A14813">
        <v>35320319</v>
      </c>
      <c r="B14813">
        <v>255</v>
      </c>
      <c r="C14813">
        <v>2</v>
      </c>
      <c r="D14813">
        <v>2</v>
      </c>
      <c r="E14813">
        <v>4</v>
      </c>
      <c r="F14813">
        <v>1</v>
      </c>
      <c r="G14813">
        <v>-0.63510510454709279</v>
      </c>
      <c r="H14813">
        <v>-0.67505830603525074</v>
      </c>
      <c r="I14813">
        <v>0.34336865135325745</v>
      </c>
      <c r="J14813">
        <v>-0.93608419617628646</v>
      </c>
    </row>
    <row r="14814" spans="1:10" x14ac:dyDescent="0.2">
      <c r="A14814">
        <v>35320321</v>
      </c>
      <c r="B14814">
        <v>559</v>
      </c>
      <c r="C14814">
        <v>4</v>
      </c>
      <c r="D14814">
        <v>1</v>
      </c>
      <c r="E14814">
        <v>5</v>
      </c>
      <c r="F14814">
        <v>2</v>
      </c>
      <c r="G14814">
        <v>9.8947193205916162E-2</v>
      </c>
      <c r="H14814">
        <v>-0.98151253369335123</v>
      </c>
      <c r="I14814">
        <v>0.90402783382840202</v>
      </c>
      <c r="J14814">
        <v>-0.70057934994832749</v>
      </c>
    </row>
    <row r="14815" spans="1:10" x14ac:dyDescent="0.2">
      <c r="A14815">
        <v>35320322</v>
      </c>
      <c r="B14815">
        <v>1363</v>
      </c>
      <c r="C14815">
        <v>4</v>
      </c>
      <c r="D14815">
        <v>1</v>
      </c>
      <c r="E14815">
        <v>4</v>
      </c>
      <c r="F14815">
        <v>2</v>
      </c>
      <c r="G14815">
        <v>0.14582639291152275</v>
      </c>
      <c r="H14815">
        <v>-0.77831052797986811</v>
      </c>
      <c r="I14815">
        <v>0.1518485898188372</v>
      </c>
      <c r="J14815">
        <v>-0.5993128356958185</v>
      </c>
    </row>
    <row r="14816" spans="1:10" x14ac:dyDescent="0.2">
      <c r="A14816">
        <v>35340021</v>
      </c>
      <c r="B14816">
        <v>1498</v>
      </c>
      <c r="C14816">
        <v>2</v>
      </c>
      <c r="D14816">
        <v>2</v>
      </c>
      <c r="E14816">
        <v>4</v>
      </c>
      <c r="F14816">
        <v>3</v>
      </c>
      <c r="G14816">
        <v>-0.46742924969771266</v>
      </c>
      <c r="H14816">
        <v>-0.62259084188945457</v>
      </c>
      <c r="I14816">
        <v>0.12813497973520538</v>
      </c>
      <c r="J14816">
        <v>-0.40642586799114649</v>
      </c>
    </row>
    <row r="14817" spans="1:10" x14ac:dyDescent="0.2">
      <c r="A14817">
        <v>35340022</v>
      </c>
      <c r="B14817">
        <v>412</v>
      </c>
      <c r="C14817">
        <v>5</v>
      </c>
      <c r="D14817">
        <v>5</v>
      </c>
      <c r="E14817">
        <v>2</v>
      </c>
      <c r="F14817">
        <v>4</v>
      </c>
      <c r="G14817">
        <v>1.0285420355299228</v>
      </c>
      <c r="H14817">
        <v>2.5104294535413403</v>
      </c>
      <c r="I14817">
        <v>-0.68092355620130607</v>
      </c>
      <c r="J14817">
        <v>6.1408064111405133E-2</v>
      </c>
    </row>
    <row r="14818" spans="1:10" x14ac:dyDescent="0.2">
      <c r="A14818">
        <v>35340023</v>
      </c>
      <c r="B14818">
        <v>688</v>
      </c>
      <c r="C14818">
        <v>5</v>
      </c>
      <c r="D14818">
        <v>4</v>
      </c>
      <c r="E14818">
        <v>5</v>
      </c>
      <c r="F14818">
        <v>2</v>
      </c>
      <c r="G14818">
        <v>2.3792291587238847</v>
      </c>
      <c r="H14818">
        <v>0.53263141767563182</v>
      </c>
      <c r="I14818">
        <v>4.3877712212659592</v>
      </c>
      <c r="J14818">
        <v>-0.58109423062695631</v>
      </c>
    </row>
    <row r="14819" spans="1:10" x14ac:dyDescent="0.2">
      <c r="A14819">
        <v>35340024</v>
      </c>
      <c r="B14819">
        <v>811</v>
      </c>
      <c r="C14819">
        <v>3</v>
      </c>
      <c r="D14819">
        <v>2</v>
      </c>
      <c r="E14819">
        <v>3</v>
      </c>
      <c r="F14819">
        <v>3</v>
      </c>
      <c r="G14819">
        <v>-0.18704556479607479</v>
      </c>
      <c r="H14819">
        <v>-0.66410890589457305</v>
      </c>
      <c r="I14819">
        <v>-0.2740561425203818</v>
      </c>
      <c r="J14819">
        <v>-0.409690052388758</v>
      </c>
    </row>
    <row r="14820" spans="1:10" x14ac:dyDescent="0.2">
      <c r="A14820">
        <v>35340025</v>
      </c>
      <c r="B14820">
        <v>931</v>
      </c>
      <c r="C14820">
        <v>2</v>
      </c>
      <c r="D14820">
        <v>2</v>
      </c>
      <c r="E14820">
        <v>3</v>
      </c>
      <c r="F14820">
        <v>2</v>
      </c>
      <c r="G14820">
        <v>-0.45525000329219201</v>
      </c>
      <c r="H14820">
        <v>-0.50619626171496357</v>
      </c>
      <c r="I14820">
        <v>-1.2080497703615981E-2</v>
      </c>
      <c r="J14820">
        <v>-0.42007160511769259</v>
      </c>
    </row>
    <row r="14821" spans="1:10" x14ac:dyDescent="0.2">
      <c r="A14821">
        <v>35340026</v>
      </c>
      <c r="B14821">
        <v>403</v>
      </c>
      <c r="C14821">
        <v>3</v>
      </c>
      <c r="D14821">
        <v>1</v>
      </c>
      <c r="E14821">
        <v>4</v>
      </c>
      <c r="F14821">
        <v>2</v>
      </c>
      <c r="G14821">
        <v>-0.35380675308491433</v>
      </c>
      <c r="H14821">
        <v>-1.2878535814090126</v>
      </c>
      <c r="I14821">
        <v>0.25960170074798389</v>
      </c>
      <c r="J14821">
        <v>-0.53031533858977697</v>
      </c>
    </row>
    <row r="14822" spans="1:10" x14ac:dyDescent="0.2">
      <c r="A14822">
        <v>35340027</v>
      </c>
      <c r="B14822">
        <v>506</v>
      </c>
      <c r="C14822">
        <v>2</v>
      </c>
      <c r="D14822">
        <v>2</v>
      </c>
      <c r="E14822">
        <v>3</v>
      </c>
      <c r="F14822">
        <v>2</v>
      </c>
      <c r="G14822">
        <v>-0.44622785571490525</v>
      </c>
      <c r="H14822">
        <v>-0.66639678143279768</v>
      </c>
      <c r="I14822">
        <v>-9.8544104312929329E-2</v>
      </c>
      <c r="J14822">
        <v>-0.51052842077507987</v>
      </c>
    </row>
    <row r="14823" spans="1:10" x14ac:dyDescent="0.2">
      <c r="A14823">
        <v>35340028</v>
      </c>
      <c r="B14823">
        <v>489</v>
      </c>
      <c r="C14823">
        <v>3</v>
      </c>
      <c r="D14823">
        <v>3</v>
      </c>
      <c r="E14823">
        <v>3</v>
      </c>
      <c r="F14823">
        <v>2</v>
      </c>
      <c r="G14823">
        <v>-0.33747163654571566</v>
      </c>
      <c r="H14823">
        <v>-0.10476324087939803</v>
      </c>
      <c r="I14823">
        <v>-3.3182733548761278E-2</v>
      </c>
      <c r="J14823">
        <v>-0.60820056595601046</v>
      </c>
    </row>
    <row r="14824" spans="1:10" x14ac:dyDescent="0.2">
      <c r="A14824">
        <v>35340029</v>
      </c>
      <c r="B14824">
        <v>585</v>
      </c>
      <c r="C14824">
        <v>3</v>
      </c>
      <c r="D14824">
        <v>2</v>
      </c>
      <c r="E14824">
        <v>5</v>
      </c>
      <c r="F14824">
        <v>2</v>
      </c>
      <c r="G14824">
        <v>-0.25865903338491197</v>
      </c>
      <c r="H14824">
        <v>-0.58578054031053028</v>
      </c>
      <c r="I14824">
        <v>0.75432468673664332</v>
      </c>
      <c r="J14824">
        <v>-0.59261132725458754</v>
      </c>
    </row>
    <row r="14825" spans="1:10" x14ac:dyDescent="0.2">
      <c r="A14825">
        <v>35340030</v>
      </c>
      <c r="B14825">
        <v>440</v>
      </c>
      <c r="C14825">
        <v>5</v>
      </c>
      <c r="D14825">
        <v>4</v>
      </c>
      <c r="E14825">
        <v>5</v>
      </c>
      <c r="F14825">
        <v>2</v>
      </c>
      <c r="G14825">
        <v>1.505224778620831</v>
      </c>
      <c r="H14825">
        <v>0.59753474026336795</v>
      </c>
      <c r="I14825">
        <v>0.66977749371160433</v>
      </c>
      <c r="J14825">
        <v>-0.59054826612840206</v>
      </c>
    </row>
    <row r="14826" spans="1:10" x14ac:dyDescent="0.2">
      <c r="A14826">
        <v>35340031</v>
      </c>
      <c r="B14826">
        <v>559</v>
      </c>
      <c r="C14826">
        <v>5</v>
      </c>
      <c r="D14826">
        <v>4</v>
      </c>
      <c r="E14826">
        <v>5</v>
      </c>
      <c r="F14826">
        <v>2</v>
      </c>
      <c r="G14826">
        <v>0.91672706783952129</v>
      </c>
      <c r="H14826">
        <v>0.56063316548712017</v>
      </c>
      <c r="I14826">
        <v>0.63675193031860511</v>
      </c>
      <c r="J14826">
        <v>-0.43112413351602152</v>
      </c>
    </row>
    <row r="14827" spans="1:10" x14ac:dyDescent="0.2">
      <c r="A14827">
        <v>35340032</v>
      </c>
      <c r="B14827">
        <v>528</v>
      </c>
      <c r="C14827">
        <v>3</v>
      </c>
      <c r="D14827">
        <v>4</v>
      </c>
      <c r="E14827">
        <v>3</v>
      </c>
      <c r="F14827">
        <v>2</v>
      </c>
      <c r="G14827">
        <v>-3.03717626677662E-2</v>
      </c>
      <c r="H14827">
        <v>0.45860446469554539</v>
      </c>
      <c r="I14827">
        <v>-1.5198948583782554E-2</v>
      </c>
      <c r="J14827">
        <v>-0.68593564513658323</v>
      </c>
    </row>
    <row r="14828" spans="1:10" x14ac:dyDescent="0.2">
      <c r="A14828">
        <v>35340033</v>
      </c>
      <c r="B14828">
        <v>386</v>
      </c>
      <c r="C14828">
        <v>4</v>
      </c>
      <c r="D14828">
        <v>1</v>
      </c>
      <c r="E14828">
        <v>3</v>
      </c>
      <c r="F14828">
        <v>2</v>
      </c>
      <c r="G14828">
        <v>0.53281401001543127</v>
      </c>
      <c r="H14828">
        <v>-0.81881087337452707</v>
      </c>
      <c r="I14828">
        <v>-0.18631025391484507</v>
      </c>
      <c r="J14828">
        <v>-0.69134296218530511</v>
      </c>
    </row>
    <row r="14829" spans="1:10" x14ac:dyDescent="0.2">
      <c r="A14829">
        <v>35340034</v>
      </c>
      <c r="B14829">
        <v>464</v>
      </c>
      <c r="C14829">
        <v>4</v>
      </c>
      <c r="D14829">
        <v>3</v>
      </c>
      <c r="E14829">
        <v>5</v>
      </c>
      <c r="F14829">
        <v>2</v>
      </c>
      <c r="G14829">
        <v>0.1333553007158334</v>
      </c>
      <c r="H14829">
        <v>-0.30940196991797619</v>
      </c>
      <c r="I14829">
        <v>0.88394906852626087</v>
      </c>
      <c r="J14829">
        <v>-0.61853307996137352</v>
      </c>
    </row>
    <row r="14830" spans="1:10" x14ac:dyDescent="0.2">
      <c r="A14830">
        <v>35340035</v>
      </c>
      <c r="B14830">
        <v>433</v>
      </c>
      <c r="C14830">
        <v>4</v>
      </c>
      <c r="D14830">
        <v>4</v>
      </c>
      <c r="E14830">
        <v>2</v>
      </c>
      <c r="F14830">
        <v>2</v>
      </c>
      <c r="G14830">
        <v>4.0281589370932847E-2</v>
      </c>
      <c r="H14830">
        <v>0.23480176926505406</v>
      </c>
      <c r="I14830">
        <v>-0.45095520571542463</v>
      </c>
      <c r="J14830">
        <v>-0.69956929309378402</v>
      </c>
    </row>
    <row r="14831" spans="1:10" x14ac:dyDescent="0.2">
      <c r="A14831">
        <v>35340036</v>
      </c>
      <c r="B14831">
        <v>441</v>
      </c>
      <c r="C14831">
        <v>5</v>
      </c>
      <c r="D14831">
        <v>4</v>
      </c>
      <c r="E14831">
        <v>2</v>
      </c>
      <c r="F14831">
        <v>1</v>
      </c>
      <c r="G14831">
        <v>0.81573518553291047</v>
      </c>
      <c r="H14831">
        <v>0.53698958526606455</v>
      </c>
      <c r="I14831">
        <v>-0.38334375344909583</v>
      </c>
      <c r="J14831">
        <v>-0.73135413240705804</v>
      </c>
    </row>
    <row r="14832" spans="1:10" x14ac:dyDescent="0.2">
      <c r="A14832">
        <v>35340037</v>
      </c>
      <c r="B14832">
        <v>433</v>
      </c>
      <c r="C14832">
        <v>4</v>
      </c>
      <c r="D14832">
        <v>5</v>
      </c>
      <c r="E14832">
        <v>3</v>
      </c>
      <c r="F14832">
        <v>1</v>
      </c>
      <c r="G14832">
        <v>0.32837867848804658</v>
      </c>
      <c r="H14832">
        <v>1.0936631136357986</v>
      </c>
      <c r="I14832">
        <v>-0.30207093499322757</v>
      </c>
      <c r="J14832">
        <v>-1.2550339160498525</v>
      </c>
    </row>
    <row r="14833" spans="1:10" x14ac:dyDescent="0.2">
      <c r="A14833">
        <v>35340038</v>
      </c>
      <c r="B14833">
        <v>649</v>
      </c>
      <c r="C14833">
        <v>4</v>
      </c>
      <c r="D14833">
        <v>4</v>
      </c>
      <c r="E14833">
        <v>2</v>
      </c>
      <c r="F14833">
        <v>1</v>
      </c>
      <c r="G14833">
        <v>2.8623855017175542E-2</v>
      </c>
      <c r="H14833">
        <v>0.53701188996714644</v>
      </c>
      <c r="I14833">
        <v>-0.53859637330751342</v>
      </c>
      <c r="J14833">
        <v>-0.90436839948556969</v>
      </c>
    </row>
    <row r="14834" spans="1:10" x14ac:dyDescent="0.2">
      <c r="A14834">
        <v>35340039</v>
      </c>
      <c r="B14834">
        <v>542</v>
      </c>
      <c r="C14834">
        <v>3</v>
      </c>
      <c r="D14834">
        <v>4</v>
      </c>
      <c r="E14834">
        <v>2</v>
      </c>
      <c r="F14834">
        <v>1</v>
      </c>
      <c r="G14834">
        <v>-1.1066157850569219E-2</v>
      </c>
      <c r="H14834">
        <v>1.4564711510939819E-2</v>
      </c>
      <c r="I14834">
        <v>-0.63373402188199135</v>
      </c>
      <c r="J14834">
        <v>-0.74089676083485001</v>
      </c>
    </row>
    <row r="14835" spans="1:10" x14ac:dyDescent="0.2">
      <c r="A14835">
        <v>35340040</v>
      </c>
      <c r="B14835">
        <v>414</v>
      </c>
      <c r="C14835">
        <v>4</v>
      </c>
      <c r="D14835">
        <v>3</v>
      </c>
      <c r="E14835">
        <v>4</v>
      </c>
      <c r="F14835">
        <v>2</v>
      </c>
      <c r="G14835">
        <v>0.65886034020952877</v>
      </c>
      <c r="H14835">
        <v>-0.26144360467815908</v>
      </c>
      <c r="I14835">
        <v>0.31819335752995015</v>
      </c>
      <c r="J14835">
        <v>-0.53953072639414024</v>
      </c>
    </row>
    <row r="14836" spans="1:10" x14ac:dyDescent="0.2">
      <c r="A14836">
        <v>35340041</v>
      </c>
      <c r="B14836">
        <v>375</v>
      </c>
      <c r="C14836">
        <v>4</v>
      </c>
      <c r="D14836">
        <v>3</v>
      </c>
      <c r="E14836">
        <v>2</v>
      </c>
      <c r="F14836">
        <v>2</v>
      </c>
      <c r="G14836">
        <v>0.45145386638079954</v>
      </c>
      <c r="H14836">
        <v>-0.11345485383785933</v>
      </c>
      <c r="I14836">
        <v>-0.38680172056409406</v>
      </c>
      <c r="J14836">
        <v>-0.49463421118606016</v>
      </c>
    </row>
    <row r="14837" spans="1:10" x14ac:dyDescent="0.2">
      <c r="A14837">
        <v>35340042</v>
      </c>
      <c r="B14837">
        <v>428</v>
      </c>
      <c r="C14837">
        <v>5</v>
      </c>
      <c r="D14837">
        <v>5</v>
      </c>
      <c r="E14837">
        <v>5</v>
      </c>
      <c r="F14837">
        <v>2</v>
      </c>
      <c r="G14837">
        <v>1.6712246588686956</v>
      </c>
      <c r="H14837">
        <v>0.88795160140436158</v>
      </c>
      <c r="I14837">
        <v>1.9411622225314447</v>
      </c>
      <c r="J14837">
        <v>-0.61392268772595116</v>
      </c>
    </row>
    <row r="14838" spans="1:10" x14ac:dyDescent="0.2">
      <c r="A14838">
        <v>35340043</v>
      </c>
      <c r="B14838">
        <v>325</v>
      </c>
      <c r="C14838">
        <v>4</v>
      </c>
      <c r="D14838">
        <v>2</v>
      </c>
      <c r="E14838">
        <v>4</v>
      </c>
      <c r="F14838">
        <v>2</v>
      </c>
      <c r="G14838">
        <v>0.40869342051247859</v>
      </c>
      <c r="H14838">
        <v>-0.45700017352567129</v>
      </c>
      <c r="I14838">
        <v>0.14387565502340088</v>
      </c>
      <c r="J14838">
        <v>-0.48777537168484275</v>
      </c>
    </row>
    <row r="14839" spans="1:10" x14ac:dyDescent="0.2">
      <c r="A14839">
        <v>35340044</v>
      </c>
      <c r="B14839">
        <v>538</v>
      </c>
      <c r="C14839">
        <v>5</v>
      </c>
      <c r="D14839">
        <v>5</v>
      </c>
      <c r="E14839">
        <v>5</v>
      </c>
      <c r="F14839">
        <v>2</v>
      </c>
      <c r="G14839">
        <v>1.4507704983279659</v>
      </c>
      <c r="H14839">
        <v>1.4395927745165118</v>
      </c>
      <c r="I14839">
        <v>0.60038354113834891</v>
      </c>
      <c r="J14839">
        <v>-0.52374833597499248</v>
      </c>
    </row>
    <row r="14840" spans="1:10" x14ac:dyDescent="0.2">
      <c r="A14840">
        <v>35340045</v>
      </c>
      <c r="B14840">
        <v>465</v>
      </c>
      <c r="C14840">
        <v>4</v>
      </c>
      <c r="D14840">
        <v>5</v>
      </c>
      <c r="E14840">
        <v>2</v>
      </c>
      <c r="F14840">
        <v>2</v>
      </c>
      <c r="G14840">
        <v>0.47217009324992726</v>
      </c>
      <c r="H14840">
        <v>0.73048267055856542</v>
      </c>
      <c r="I14840">
        <v>-0.52453639030719645</v>
      </c>
      <c r="J14840">
        <v>-0.42815669379022397</v>
      </c>
    </row>
    <row r="14841" spans="1:10" x14ac:dyDescent="0.2">
      <c r="A14841">
        <v>35340046</v>
      </c>
      <c r="B14841">
        <v>461</v>
      </c>
      <c r="C14841">
        <v>4</v>
      </c>
      <c r="D14841">
        <v>5</v>
      </c>
      <c r="E14841">
        <v>1</v>
      </c>
      <c r="F14841">
        <v>2</v>
      </c>
      <c r="G14841">
        <v>0.32661005295757151</v>
      </c>
      <c r="H14841">
        <v>0.99169575317989755</v>
      </c>
      <c r="I14841">
        <v>-0.73158541424576895</v>
      </c>
      <c r="J14841">
        <v>-0.64297911508738848</v>
      </c>
    </row>
    <row r="14842" spans="1:10" x14ac:dyDescent="0.2">
      <c r="A14842">
        <v>35340051</v>
      </c>
      <c r="B14842">
        <v>549</v>
      </c>
      <c r="C14842">
        <v>4</v>
      </c>
      <c r="D14842">
        <v>2</v>
      </c>
      <c r="E14842">
        <v>3</v>
      </c>
      <c r="F14842">
        <v>2</v>
      </c>
      <c r="G14842">
        <v>8.2752642128669535E-2</v>
      </c>
      <c r="H14842">
        <v>-0.48089604480485326</v>
      </c>
      <c r="I14842">
        <v>-0.15545270208117565</v>
      </c>
      <c r="J14842">
        <v>-0.69493831183978749</v>
      </c>
    </row>
    <row r="14843" spans="1:10" x14ac:dyDescent="0.2">
      <c r="A14843">
        <v>35340052</v>
      </c>
      <c r="B14843">
        <v>692</v>
      </c>
      <c r="C14843">
        <v>4</v>
      </c>
      <c r="D14843">
        <v>2</v>
      </c>
      <c r="E14843">
        <v>5</v>
      </c>
      <c r="F14843">
        <v>2</v>
      </c>
      <c r="G14843">
        <v>0.61444784143540088</v>
      </c>
      <c r="H14843">
        <v>-0.45864839082888786</v>
      </c>
      <c r="I14843">
        <v>0.98208224725749504</v>
      </c>
      <c r="J14843">
        <v>-0.49082734783024634</v>
      </c>
    </row>
    <row r="14844" spans="1:10" x14ac:dyDescent="0.2">
      <c r="A14844">
        <v>35340056</v>
      </c>
      <c r="B14844">
        <v>487</v>
      </c>
      <c r="C14844">
        <v>2</v>
      </c>
      <c r="D14844">
        <v>5</v>
      </c>
      <c r="E14844">
        <v>4</v>
      </c>
      <c r="F14844">
        <v>1</v>
      </c>
      <c r="G14844">
        <v>-0.52692422379795212</v>
      </c>
      <c r="H14844">
        <v>0.72449015841394748</v>
      </c>
      <c r="I14844">
        <v>0.14577535790098317</v>
      </c>
      <c r="J14844">
        <v>-2.0233278899415925</v>
      </c>
    </row>
    <row r="14845" spans="1:10" x14ac:dyDescent="0.2">
      <c r="A14845">
        <v>35340057</v>
      </c>
      <c r="B14845">
        <v>537</v>
      </c>
      <c r="C14845">
        <v>3</v>
      </c>
      <c r="D14845">
        <v>2</v>
      </c>
      <c r="E14845">
        <v>4</v>
      </c>
      <c r="F14845">
        <v>2</v>
      </c>
      <c r="G14845">
        <v>-0.17335061908646937</v>
      </c>
      <c r="H14845">
        <v>-0.55035869234014712</v>
      </c>
      <c r="I14845">
        <v>0.12936499779561175</v>
      </c>
      <c r="J14845">
        <v>-0.48921851491588425</v>
      </c>
    </row>
    <row r="14846" spans="1:10" x14ac:dyDescent="0.2">
      <c r="A14846">
        <v>35340058</v>
      </c>
      <c r="B14846">
        <v>687</v>
      </c>
      <c r="C14846">
        <v>1</v>
      </c>
      <c r="D14846">
        <v>1</v>
      </c>
      <c r="E14846">
        <v>1</v>
      </c>
      <c r="F14846">
        <v>3</v>
      </c>
      <c r="G14846">
        <v>-0.96512979814199795</v>
      </c>
      <c r="H14846">
        <v>-0.94690099251168014</v>
      </c>
      <c r="I14846">
        <v>-0.7839525708187588</v>
      </c>
      <c r="J14846">
        <v>-0.1610984047501775</v>
      </c>
    </row>
    <row r="14847" spans="1:10" x14ac:dyDescent="0.2">
      <c r="A14847">
        <v>35340059</v>
      </c>
      <c r="B14847">
        <v>454</v>
      </c>
      <c r="C14847">
        <v>3</v>
      </c>
      <c r="D14847">
        <v>2</v>
      </c>
      <c r="E14847">
        <v>4</v>
      </c>
      <c r="F14847">
        <v>2</v>
      </c>
      <c r="G14847">
        <v>-0.19915014464631903</v>
      </c>
      <c r="H14847">
        <v>-0.67288458797683115</v>
      </c>
      <c r="I14847">
        <v>0.53285313508774534</v>
      </c>
      <c r="J14847">
        <v>-0.58393617146461174</v>
      </c>
    </row>
    <row r="14848" spans="1:10" x14ac:dyDescent="0.2">
      <c r="A14848">
        <v>35340060</v>
      </c>
      <c r="B14848">
        <v>1183</v>
      </c>
      <c r="C14848">
        <v>5</v>
      </c>
      <c r="D14848">
        <v>5</v>
      </c>
      <c r="E14848">
        <v>2</v>
      </c>
      <c r="F14848">
        <v>3</v>
      </c>
      <c r="G14848">
        <v>0.75258547091822514</v>
      </c>
      <c r="H14848">
        <v>3.413763500690715</v>
      </c>
      <c r="I14848">
        <v>-0.66145977192381433</v>
      </c>
      <c r="J14848">
        <v>-0.31730970171495432</v>
      </c>
    </row>
    <row r="14849" spans="1:10" x14ac:dyDescent="0.2">
      <c r="A14849">
        <v>35340061</v>
      </c>
      <c r="B14849">
        <v>2667</v>
      </c>
      <c r="C14849">
        <v>4</v>
      </c>
      <c r="D14849">
        <v>1</v>
      </c>
      <c r="E14849">
        <v>3</v>
      </c>
      <c r="F14849">
        <v>3</v>
      </c>
      <c r="G14849">
        <v>7.1061681348862121E-2</v>
      </c>
      <c r="H14849">
        <v>-0.93313042402583146</v>
      </c>
      <c r="I14849">
        <v>-0.10174909903780571</v>
      </c>
      <c r="J14849">
        <v>-0.20149078198249948</v>
      </c>
    </row>
    <row r="14850" spans="1:10" x14ac:dyDescent="0.2">
      <c r="A14850">
        <v>35340062</v>
      </c>
      <c r="B14850">
        <v>446</v>
      </c>
      <c r="C14850">
        <v>4</v>
      </c>
      <c r="D14850">
        <v>2</v>
      </c>
      <c r="E14850">
        <v>3</v>
      </c>
      <c r="F14850">
        <v>2</v>
      </c>
      <c r="G14850">
        <v>0.17737178012478244</v>
      </c>
      <c r="H14850">
        <v>-0.54083980405789078</v>
      </c>
      <c r="I14850">
        <v>-0.16126375338497778</v>
      </c>
      <c r="J14850">
        <v>-0.45596345643907088</v>
      </c>
    </row>
    <row r="14851" spans="1:10" x14ac:dyDescent="0.2">
      <c r="A14851">
        <v>35340095</v>
      </c>
      <c r="B14851">
        <v>513</v>
      </c>
      <c r="C14851">
        <v>4</v>
      </c>
      <c r="D14851">
        <v>1</v>
      </c>
      <c r="E14851">
        <v>5</v>
      </c>
      <c r="F14851">
        <v>2</v>
      </c>
      <c r="G14851">
        <v>2.8717950454958042E-2</v>
      </c>
      <c r="H14851">
        <v>-1.0418767367829957</v>
      </c>
      <c r="I14851">
        <v>1.2020405361960647</v>
      </c>
      <c r="J14851">
        <v>-0.58474803533951591</v>
      </c>
    </row>
    <row r="14852" spans="1:10" x14ac:dyDescent="0.2">
      <c r="A14852">
        <v>35340096</v>
      </c>
      <c r="B14852">
        <v>448</v>
      </c>
      <c r="C14852">
        <v>5</v>
      </c>
      <c r="D14852">
        <v>5</v>
      </c>
      <c r="E14852">
        <v>5</v>
      </c>
      <c r="F14852">
        <v>2</v>
      </c>
      <c r="G14852">
        <v>1.1264545575694798</v>
      </c>
      <c r="H14852">
        <v>1.9257127794179048</v>
      </c>
      <c r="I14852">
        <v>0.72735172737668385</v>
      </c>
      <c r="J14852">
        <v>-0.5567734282488439</v>
      </c>
    </row>
    <row r="14853" spans="1:10" x14ac:dyDescent="0.2">
      <c r="A14853">
        <v>35340097</v>
      </c>
      <c r="B14853">
        <v>377</v>
      </c>
      <c r="C14853">
        <v>4</v>
      </c>
      <c r="D14853">
        <v>5</v>
      </c>
      <c r="E14853">
        <v>4</v>
      </c>
      <c r="F14853">
        <v>2</v>
      </c>
      <c r="G14853">
        <v>0.32804035654021946</v>
      </c>
      <c r="H14853">
        <v>3.1892135747391315</v>
      </c>
      <c r="I14853">
        <v>0.19672329140579919</v>
      </c>
      <c r="J14853">
        <v>-0.59252793078831889</v>
      </c>
    </row>
    <row r="14854" spans="1:10" x14ac:dyDescent="0.2">
      <c r="A14854">
        <v>35340098</v>
      </c>
      <c r="B14854">
        <v>386</v>
      </c>
      <c r="C14854">
        <v>4</v>
      </c>
      <c r="D14854">
        <v>5</v>
      </c>
      <c r="E14854">
        <v>5</v>
      </c>
      <c r="F14854">
        <v>1</v>
      </c>
      <c r="G14854">
        <v>0.20934682208892225</v>
      </c>
      <c r="H14854">
        <v>1.0700797812079665</v>
      </c>
      <c r="I14854">
        <v>1.4123249936734021</v>
      </c>
      <c r="J14854">
        <v>-0.7663580080850968</v>
      </c>
    </row>
    <row r="14855" spans="1:10" x14ac:dyDescent="0.2">
      <c r="A14855">
        <v>35340099</v>
      </c>
      <c r="B14855">
        <v>587</v>
      </c>
      <c r="C14855">
        <v>4</v>
      </c>
      <c r="D14855">
        <v>4</v>
      </c>
      <c r="E14855">
        <v>5</v>
      </c>
      <c r="F14855">
        <v>2</v>
      </c>
      <c r="G14855">
        <v>0.55765416407651192</v>
      </c>
      <c r="H14855">
        <v>0.32653723276481678</v>
      </c>
      <c r="I14855">
        <v>1.8249044966924273</v>
      </c>
      <c r="J14855">
        <v>-0.56417534742677056</v>
      </c>
    </row>
    <row r="14856" spans="1:10" x14ac:dyDescent="0.2">
      <c r="A14856">
        <v>35340100</v>
      </c>
      <c r="B14856">
        <v>328</v>
      </c>
      <c r="C14856">
        <v>1</v>
      </c>
      <c r="D14856">
        <v>5</v>
      </c>
      <c r="E14856">
        <v>4</v>
      </c>
      <c r="F14856">
        <v>2</v>
      </c>
      <c r="G14856">
        <v>-0.95506693287326505</v>
      </c>
      <c r="H14856">
        <v>0.73143762336088192</v>
      </c>
      <c r="I14856">
        <v>4.0290115771135615E-2</v>
      </c>
      <c r="J14856">
        <v>-0.65446501127421719</v>
      </c>
    </row>
    <row r="14857" spans="1:10" x14ac:dyDescent="0.2">
      <c r="A14857">
        <v>35340101</v>
      </c>
      <c r="B14857">
        <v>362</v>
      </c>
      <c r="C14857">
        <v>2</v>
      </c>
      <c r="D14857">
        <v>3</v>
      </c>
      <c r="E14857">
        <v>5</v>
      </c>
      <c r="F14857">
        <v>2</v>
      </c>
      <c r="G14857">
        <v>-0.43129068425846473</v>
      </c>
      <c r="H14857">
        <v>-0.26565858427388789</v>
      </c>
      <c r="I14857">
        <v>1.101130799222676</v>
      </c>
      <c r="J14857">
        <v>-0.58128853020438642</v>
      </c>
    </row>
    <row r="14858" spans="1:10" x14ac:dyDescent="0.2">
      <c r="A14858">
        <v>35340102</v>
      </c>
      <c r="B14858">
        <v>408</v>
      </c>
      <c r="C14858">
        <v>2</v>
      </c>
      <c r="D14858">
        <v>1</v>
      </c>
      <c r="E14858">
        <v>4</v>
      </c>
      <c r="F14858">
        <v>2</v>
      </c>
      <c r="G14858">
        <v>-0.60730213192502558</v>
      </c>
      <c r="H14858">
        <v>-0.96764089798586705</v>
      </c>
      <c r="I14858">
        <v>0.31723055517229248</v>
      </c>
      <c r="J14858">
        <v>-0.53995223772340528</v>
      </c>
    </row>
    <row r="14859" spans="1:10" x14ac:dyDescent="0.2">
      <c r="A14859">
        <v>35340103</v>
      </c>
      <c r="B14859">
        <v>971</v>
      </c>
      <c r="C14859">
        <v>2</v>
      </c>
      <c r="D14859">
        <v>2</v>
      </c>
      <c r="E14859">
        <v>2</v>
      </c>
      <c r="F14859">
        <v>3</v>
      </c>
      <c r="G14859">
        <v>-0.43663104291580895</v>
      </c>
      <c r="H14859">
        <v>-0.73812278338624426</v>
      </c>
      <c r="I14859">
        <v>-0.4290364859867033</v>
      </c>
      <c r="J14859">
        <v>-0.29026357492248067</v>
      </c>
    </row>
    <row r="14860" spans="1:10" x14ac:dyDescent="0.2">
      <c r="A14860">
        <v>35340104</v>
      </c>
      <c r="B14860">
        <v>1894</v>
      </c>
      <c r="C14860">
        <v>2</v>
      </c>
      <c r="D14860">
        <v>1</v>
      </c>
      <c r="E14860">
        <v>3</v>
      </c>
      <c r="F14860">
        <v>3</v>
      </c>
      <c r="G14860">
        <v>-0.4475012132896849</v>
      </c>
      <c r="H14860">
        <v>-0.8978035428076665</v>
      </c>
      <c r="I14860">
        <v>-0.24310374361302439</v>
      </c>
      <c r="J14860">
        <v>-0.38240580365657595</v>
      </c>
    </row>
    <row r="14861" spans="1:10" x14ac:dyDescent="0.2">
      <c r="A14861">
        <v>35340105</v>
      </c>
      <c r="B14861">
        <v>505</v>
      </c>
      <c r="C14861">
        <v>2</v>
      </c>
      <c r="D14861">
        <v>4</v>
      </c>
      <c r="E14861">
        <v>2</v>
      </c>
      <c r="F14861">
        <v>3</v>
      </c>
      <c r="G14861">
        <v>-0.59375286307948105</v>
      </c>
      <c r="H14861">
        <v>0.58021763482972666</v>
      </c>
      <c r="I14861">
        <v>-0.3746141893607231</v>
      </c>
      <c r="J14861">
        <v>-0.38603239935416844</v>
      </c>
    </row>
    <row r="14862" spans="1:10" x14ac:dyDescent="0.2">
      <c r="A14862">
        <v>35340123</v>
      </c>
      <c r="B14862">
        <v>754</v>
      </c>
      <c r="C14862">
        <v>5</v>
      </c>
      <c r="D14862">
        <v>4</v>
      </c>
      <c r="E14862">
        <v>4</v>
      </c>
      <c r="F14862">
        <v>2</v>
      </c>
      <c r="G14862">
        <v>0.93506556949983488</v>
      </c>
      <c r="H14862">
        <v>0.11499419893321439</v>
      </c>
      <c r="I14862">
        <v>0.50017484782259847</v>
      </c>
      <c r="J14862">
        <v>-0.6151819860222717</v>
      </c>
    </row>
    <row r="14863" spans="1:10" x14ac:dyDescent="0.2">
      <c r="A14863">
        <v>35340124</v>
      </c>
      <c r="B14863">
        <v>455</v>
      </c>
      <c r="C14863">
        <v>3</v>
      </c>
      <c r="D14863">
        <v>5</v>
      </c>
      <c r="E14863">
        <v>3</v>
      </c>
      <c r="F14863">
        <v>3</v>
      </c>
      <c r="G14863">
        <v>-6.2551518183911858E-2</v>
      </c>
      <c r="H14863">
        <v>1.7592897347924097</v>
      </c>
      <c r="I14863">
        <v>-1.8940839484751171E-2</v>
      </c>
      <c r="J14863">
        <v>-0.28774651806023022</v>
      </c>
    </row>
    <row r="14864" spans="1:10" x14ac:dyDescent="0.2">
      <c r="A14864">
        <v>35340125</v>
      </c>
      <c r="B14864">
        <v>513</v>
      </c>
      <c r="C14864">
        <v>3</v>
      </c>
      <c r="D14864">
        <v>4</v>
      </c>
      <c r="E14864">
        <v>4</v>
      </c>
      <c r="F14864">
        <v>1</v>
      </c>
      <c r="G14864">
        <v>-4.7527362030992684E-2</v>
      </c>
      <c r="H14864">
        <v>0.49963702470514565</v>
      </c>
      <c r="I14864">
        <v>0.20131658571823233</v>
      </c>
      <c r="J14864">
        <v>-1.0760419613702097</v>
      </c>
    </row>
    <row r="14865" spans="1:10" x14ac:dyDescent="0.2">
      <c r="A14865">
        <v>35340126</v>
      </c>
      <c r="B14865">
        <v>414</v>
      </c>
      <c r="C14865">
        <v>4</v>
      </c>
      <c r="D14865">
        <v>5</v>
      </c>
      <c r="E14865">
        <v>2</v>
      </c>
      <c r="F14865">
        <v>1</v>
      </c>
      <c r="G14865">
        <v>0.37596885367253241</v>
      </c>
      <c r="H14865">
        <v>1.1557538027863705</v>
      </c>
      <c r="I14865">
        <v>-0.44614596561965292</v>
      </c>
      <c r="J14865">
        <v>-1.6326145340711535</v>
      </c>
    </row>
    <row r="14866" spans="1:10" x14ac:dyDescent="0.2">
      <c r="A14866">
        <v>35340127</v>
      </c>
      <c r="B14866">
        <v>531</v>
      </c>
      <c r="C14866">
        <v>4</v>
      </c>
      <c r="D14866">
        <v>5</v>
      </c>
      <c r="E14866">
        <v>3</v>
      </c>
      <c r="F14866">
        <v>1</v>
      </c>
      <c r="G14866">
        <v>0.19690145836028783</v>
      </c>
      <c r="H14866">
        <v>0.68421133285442337</v>
      </c>
      <c r="I14866">
        <v>-0.23043006539542951</v>
      </c>
      <c r="J14866">
        <v>-1.1391728422218901</v>
      </c>
    </row>
    <row r="14867" spans="1:10" x14ac:dyDescent="0.2">
      <c r="A14867">
        <v>35340128</v>
      </c>
      <c r="B14867">
        <v>389</v>
      </c>
      <c r="C14867">
        <v>3</v>
      </c>
      <c r="D14867">
        <v>5</v>
      </c>
      <c r="E14867">
        <v>2</v>
      </c>
      <c r="F14867">
        <v>1</v>
      </c>
      <c r="G14867">
        <v>-0.10856337025643409</v>
      </c>
      <c r="H14867">
        <v>0.91361104975406726</v>
      </c>
      <c r="I14867">
        <v>-0.3402882559013502</v>
      </c>
      <c r="J14867">
        <v>-1.5984229657211186</v>
      </c>
    </row>
    <row r="14868" spans="1:10" x14ac:dyDescent="0.2">
      <c r="A14868">
        <v>35340129</v>
      </c>
      <c r="B14868">
        <v>441</v>
      </c>
      <c r="C14868">
        <v>5</v>
      </c>
      <c r="D14868">
        <v>5</v>
      </c>
      <c r="E14868">
        <v>3</v>
      </c>
      <c r="F14868">
        <v>1</v>
      </c>
      <c r="G14868">
        <v>1.6532611248069771</v>
      </c>
      <c r="H14868">
        <v>2.1611476131830814</v>
      </c>
      <c r="I14868">
        <v>-0.16961992562115635</v>
      </c>
      <c r="J14868">
        <v>-0.77939705184992247</v>
      </c>
    </row>
    <row r="14869" spans="1:10" x14ac:dyDescent="0.2">
      <c r="A14869">
        <v>35340130</v>
      </c>
      <c r="B14869">
        <v>522</v>
      </c>
      <c r="C14869">
        <v>4</v>
      </c>
      <c r="D14869">
        <v>4</v>
      </c>
      <c r="E14869">
        <v>4</v>
      </c>
      <c r="F14869">
        <v>2</v>
      </c>
      <c r="G14869">
        <v>9.8651141639153686E-2</v>
      </c>
      <c r="H14869">
        <v>0.23461286528451511</v>
      </c>
      <c r="I14869">
        <v>5.8660548234070846E-2</v>
      </c>
      <c r="J14869">
        <v>-0.67481232101413657</v>
      </c>
    </row>
    <row r="14870" spans="1:10" x14ac:dyDescent="0.2">
      <c r="A14870">
        <v>35340131</v>
      </c>
      <c r="B14870">
        <v>441</v>
      </c>
      <c r="C14870">
        <v>3</v>
      </c>
      <c r="D14870">
        <v>3</v>
      </c>
      <c r="E14870">
        <v>4</v>
      </c>
      <c r="F14870">
        <v>1</v>
      </c>
      <c r="G14870">
        <v>-3.7296148043183625E-2</v>
      </c>
      <c r="H14870">
        <v>-0.28233708666223806</v>
      </c>
      <c r="I14870">
        <v>0.13187435225647895</v>
      </c>
      <c r="J14870">
        <v>-0.93969853187900088</v>
      </c>
    </row>
    <row r="14871" spans="1:10" x14ac:dyDescent="0.2">
      <c r="A14871">
        <v>35340132</v>
      </c>
      <c r="B14871">
        <v>481</v>
      </c>
      <c r="C14871">
        <v>1</v>
      </c>
      <c r="D14871">
        <v>2</v>
      </c>
      <c r="E14871">
        <v>4</v>
      </c>
      <c r="F14871">
        <v>1</v>
      </c>
      <c r="G14871">
        <v>-0.88833879673101657</v>
      </c>
      <c r="H14871">
        <v>-0.62552185959354278</v>
      </c>
      <c r="I14871">
        <v>7.2380267514912541E-2</v>
      </c>
      <c r="J14871">
        <v>-1.2000831775669369</v>
      </c>
    </row>
    <row r="14872" spans="1:10" x14ac:dyDescent="0.2">
      <c r="A14872">
        <v>35340133</v>
      </c>
      <c r="B14872">
        <v>572</v>
      </c>
      <c r="C14872">
        <v>1</v>
      </c>
      <c r="D14872">
        <v>2</v>
      </c>
      <c r="E14872">
        <v>3</v>
      </c>
      <c r="F14872">
        <v>2</v>
      </c>
      <c r="G14872">
        <v>-0.87711837580434837</v>
      </c>
      <c r="H14872">
        <v>-0.61872370917475605</v>
      </c>
      <c r="I14872">
        <v>-0.31724060913643992</v>
      </c>
      <c r="J14872">
        <v>-0.67213535126472435</v>
      </c>
    </row>
    <row r="14873" spans="1:10" x14ac:dyDescent="0.2">
      <c r="A14873">
        <v>35340134</v>
      </c>
      <c r="B14873">
        <v>503</v>
      </c>
      <c r="C14873">
        <v>1</v>
      </c>
      <c r="D14873">
        <v>3</v>
      </c>
      <c r="E14873">
        <v>4</v>
      </c>
      <c r="F14873">
        <v>2</v>
      </c>
      <c r="G14873">
        <v>-0.94571656996647879</v>
      </c>
      <c r="H14873">
        <v>-0.29754410689100441</v>
      </c>
      <c r="I14873">
        <v>0.26025596125646322</v>
      </c>
      <c r="J14873">
        <v>-0.47942352718703779</v>
      </c>
    </row>
    <row r="14874" spans="1:10" x14ac:dyDescent="0.2">
      <c r="A14874">
        <v>35340135</v>
      </c>
      <c r="B14874">
        <v>767</v>
      </c>
      <c r="C14874">
        <v>3</v>
      </c>
      <c r="D14874">
        <v>2</v>
      </c>
      <c r="E14874">
        <v>4</v>
      </c>
      <c r="F14874">
        <v>3</v>
      </c>
      <c r="G14874">
        <v>-8.0634054020372881E-3</v>
      </c>
      <c r="H14874">
        <v>-0.54440233238292857</v>
      </c>
      <c r="I14874">
        <v>0.14125782076924467</v>
      </c>
      <c r="J14874">
        <v>-0.34416830483036842</v>
      </c>
    </row>
    <row r="14875" spans="1:10" x14ac:dyDescent="0.2">
      <c r="A14875">
        <v>35340136</v>
      </c>
      <c r="B14875">
        <v>565</v>
      </c>
      <c r="C14875">
        <v>5</v>
      </c>
      <c r="D14875">
        <v>5</v>
      </c>
      <c r="E14875">
        <v>4</v>
      </c>
      <c r="F14875">
        <v>2</v>
      </c>
      <c r="G14875">
        <v>0.96213532282074399</v>
      </c>
      <c r="H14875">
        <v>0.73955898308752133</v>
      </c>
      <c r="I14875">
        <v>0.50560792158344359</v>
      </c>
      <c r="J14875">
        <v>-0.48468535353913</v>
      </c>
    </row>
    <row r="14876" spans="1:10" x14ac:dyDescent="0.2">
      <c r="A14876">
        <v>35340137</v>
      </c>
      <c r="B14876">
        <v>489</v>
      </c>
      <c r="C14876">
        <v>5</v>
      </c>
      <c r="D14876">
        <v>5</v>
      </c>
      <c r="E14876">
        <v>5</v>
      </c>
      <c r="F14876">
        <v>2</v>
      </c>
      <c r="G14876">
        <v>0.91346345179789501</v>
      </c>
      <c r="H14876">
        <v>2.0174575289355374</v>
      </c>
      <c r="I14876">
        <v>0.57079761174315657</v>
      </c>
      <c r="J14876">
        <v>-0.49698921364791449</v>
      </c>
    </row>
    <row r="14877" spans="1:10" x14ac:dyDescent="0.2">
      <c r="A14877">
        <v>35340138</v>
      </c>
      <c r="B14877">
        <v>575</v>
      </c>
      <c r="C14877">
        <v>4</v>
      </c>
      <c r="D14877">
        <v>3</v>
      </c>
      <c r="E14877">
        <v>4</v>
      </c>
      <c r="F14877">
        <v>2</v>
      </c>
      <c r="G14877">
        <v>0.32441360155433763</v>
      </c>
      <c r="H14877">
        <v>-0.22508905065080526</v>
      </c>
      <c r="I14877">
        <v>0.40550823469242003</v>
      </c>
      <c r="J14877">
        <v>-0.48875076479347562</v>
      </c>
    </row>
    <row r="14878" spans="1:10" x14ac:dyDescent="0.2">
      <c r="A14878">
        <v>35340139</v>
      </c>
      <c r="B14878">
        <v>477</v>
      </c>
      <c r="C14878">
        <v>3</v>
      </c>
      <c r="D14878">
        <v>4</v>
      </c>
      <c r="E14878">
        <v>3</v>
      </c>
      <c r="F14878">
        <v>2</v>
      </c>
      <c r="G14878">
        <v>-0.13182368233068395</v>
      </c>
      <c r="H14878">
        <v>0.5878959999375597</v>
      </c>
      <c r="I14878">
        <v>-0.16558201906742315</v>
      </c>
      <c r="J14878">
        <v>-0.43654154389161465</v>
      </c>
    </row>
    <row r="14879" spans="1:10" x14ac:dyDescent="0.2">
      <c r="A14879">
        <v>35340140</v>
      </c>
      <c r="B14879">
        <v>545</v>
      </c>
      <c r="C14879">
        <v>4</v>
      </c>
      <c r="D14879">
        <v>4</v>
      </c>
      <c r="E14879">
        <v>4</v>
      </c>
      <c r="F14879">
        <v>2</v>
      </c>
      <c r="G14879">
        <v>3.4681229105402583E-2</v>
      </c>
      <c r="H14879">
        <v>0.51658555924343574</v>
      </c>
      <c r="I14879">
        <v>0.33757746627879426</v>
      </c>
      <c r="J14879">
        <v>-0.55650238499331772</v>
      </c>
    </row>
    <row r="14880" spans="1:10" x14ac:dyDescent="0.2">
      <c r="A14880">
        <v>35340141</v>
      </c>
      <c r="B14880">
        <v>711</v>
      </c>
      <c r="C14880">
        <v>3</v>
      </c>
      <c r="D14880">
        <v>3</v>
      </c>
      <c r="E14880">
        <v>3</v>
      </c>
      <c r="F14880">
        <v>2</v>
      </c>
      <c r="G14880">
        <v>-5.9278948874011278E-2</v>
      </c>
      <c r="H14880">
        <v>-7.920577196250364E-2</v>
      </c>
      <c r="I14880">
        <v>5.4395661121850181E-3</v>
      </c>
      <c r="J14880">
        <v>-0.41305712590237281</v>
      </c>
    </row>
    <row r="14881" spans="1:10" x14ac:dyDescent="0.2">
      <c r="A14881">
        <v>35340142</v>
      </c>
      <c r="B14881">
        <v>439</v>
      </c>
      <c r="C14881">
        <v>1</v>
      </c>
      <c r="D14881">
        <v>5</v>
      </c>
      <c r="E14881">
        <v>2</v>
      </c>
      <c r="F14881">
        <v>3</v>
      </c>
      <c r="G14881">
        <v>-1.2463728125678979</v>
      </c>
      <c r="H14881">
        <v>1.5029783990092493</v>
      </c>
      <c r="I14881">
        <v>-0.54747652103027633</v>
      </c>
      <c r="J14881">
        <v>-0.17631831324239697</v>
      </c>
    </row>
    <row r="14882" spans="1:10" x14ac:dyDescent="0.2">
      <c r="A14882">
        <v>35340143</v>
      </c>
      <c r="B14882">
        <v>515</v>
      </c>
      <c r="C14882">
        <v>2</v>
      </c>
      <c r="D14882">
        <v>3</v>
      </c>
      <c r="E14882">
        <v>4</v>
      </c>
      <c r="F14882">
        <v>2</v>
      </c>
      <c r="G14882">
        <v>-0.61886813350359737</v>
      </c>
      <c r="H14882">
        <v>-0.42008975919556046</v>
      </c>
      <c r="I14882">
        <v>0.40859420301207322</v>
      </c>
      <c r="J14882">
        <v>-0.58627114424692905</v>
      </c>
    </row>
    <row r="14883" spans="1:10" x14ac:dyDescent="0.2">
      <c r="A14883">
        <v>35340144</v>
      </c>
      <c r="B14883">
        <v>461</v>
      </c>
      <c r="C14883">
        <v>2</v>
      </c>
      <c r="D14883">
        <v>2</v>
      </c>
      <c r="E14883">
        <v>4</v>
      </c>
      <c r="F14883">
        <v>2</v>
      </c>
      <c r="G14883">
        <v>-0.54548099941734551</v>
      </c>
      <c r="H14883">
        <v>-0.75780256509510702</v>
      </c>
      <c r="I14883">
        <v>0.5136061717417828</v>
      </c>
      <c r="J14883">
        <v>-0.49094545658822675</v>
      </c>
    </row>
    <row r="14884" spans="1:10" x14ac:dyDescent="0.2">
      <c r="A14884">
        <v>35340145</v>
      </c>
      <c r="B14884">
        <v>491</v>
      </c>
      <c r="C14884">
        <v>3</v>
      </c>
      <c r="D14884">
        <v>3</v>
      </c>
      <c r="E14884">
        <v>5</v>
      </c>
      <c r="F14884">
        <v>2</v>
      </c>
      <c r="G14884">
        <v>-2.8603360918088544E-2</v>
      </c>
      <c r="H14884">
        <v>-0.34957267333331937</v>
      </c>
      <c r="I14884">
        <v>0.96534836781462119</v>
      </c>
      <c r="J14884">
        <v>-0.6086874750644371</v>
      </c>
    </row>
    <row r="14885" spans="1:10" x14ac:dyDescent="0.2">
      <c r="A14885">
        <v>35340146</v>
      </c>
      <c r="B14885">
        <v>588</v>
      </c>
      <c r="C14885">
        <v>4</v>
      </c>
      <c r="D14885">
        <v>4</v>
      </c>
      <c r="E14885">
        <v>5</v>
      </c>
      <c r="F14885">
        <v>2</v>
      </c>
      <c r="G14885">
        <v>0.52410133765242861</v>
      </c>
      <c r="H14885">
        <v>0.4945131415263927</v>
      </c>
      <c r="I14885">
        <v>1.2546312316655142</v>
      </c>
      <c r="J14885">
        <v>-0.43054818864962263</v>
      </c>
    </row>
    <row r="14886" spans="1:10" x14ac:dyDescent="0.2">
      <c r="A14886">
        <v>35340147</v>
      </c>
      <c r="B14886">
        <v>528</v>
      </c>
      <c r="C14886">
        <v>3</v>
      </c>
      <c r="D14886">
        <v>1</v>
      </c>
      <c r="E14886">
        <v>4</v>
      </c>
      <c r="F14886">
        <v>2</v>
      </c>
      <c r="G14886">
        <v>-0.23344137725274411</v>
      </c>
      <c r="H14886">
        <v>-0.8308291526287912</v>
      </c>
      <c r="I14886">
        <v>0.26201405228583663</v>
      </c>
      <c r="J14886">
        <v>-0.51616725230573168</v>
      </c>
    </row>
    <row r="14887" spans="1:10" x14ac:dyDescent="0.2">
      <c r="A14887">
        <v>35340148</v>
      </c>
      <c r="B14887">
        <v>582</v>
      </c>
      <c r="C14887">
        <v>2</v>
      </c>
      <c r="D14887">
        <v>3</v>
      </c>
      <c r="E14887">
        <v>5</v>
      </c>
      <c r="F14887">
        <v>1</v>
      </c>
      <c r="G14887">
        <v>-0.54375930223145064</v>
      </c>
      <c r="H14887">
        <v>-7.0965407978948458E-2</v>
      </c>
      <c r="I14887">
        <v>1.0500284481853024</v>
      </c>
      <c r="J14887">
        <v>-0.90550414353080977</v>
      </c>
    </row>
    <row r="14888" spans="1:10" x14ac:dyDescent="0.2">
      <c r="A14888">
        <v>35340149</v>
      </c>
      <c r="B14888">
        <v>558</v>
      </c>
      <c r="C14888">
        <v>2</v>
      </c>
      <c r="D14888">
        <v>2</v>
      </c>
      <c r="E14888">
        <v>4</v>
      </c>
      <c r="F14888">
        <v>2</v>
      </c>
      <c r="G14888">
        <v>-0.54420124461789321</v>
      </c>
      <c r="H14888">
        <v>-0.54314602834427772</v>
      </c>
      <c r="I14888">
        <v>0.34823808566859382</v>
      </c>
      <c r="J14888">
        <v>-0.66677452613089194</v>
      </c>
    </row>
    <row r="14889" spans="1:10" x14ac:dyDescent="0.2">
      <c r="A14889">
        <v>35340150</v>
      </c>
      <c r="B14889">
        <v>693</v>
      </c>
      <c r="C14889">
        <v>1</v>
      </c>
      <c r="D14889">
        <v>4</v>
      </c>
      <c r="E14889">
        <v>2</v>
      </c>
      <c r="F14889">
        <v>3</v>
      </c>
      <c r="G14889">
        <v>-1.9390689797995095</v>
      </c>
      <c r="H14889">
        <v>0.10906817652817448</v>
      </c>
      <c r="I14889">
        <v>-0.343670191290534</v>
      </c>
      <c r="J14889">
        <v>-0.1295369070251246</v>
      </c>
    </row>
    <row r="14890" spans="1:10" x14ac:dyDescent="0.2">
      <c r="A14890">
        <v>35340151</v>
      </c>
      <c r="B14890">
        <v>552</v>
      </c>
      <c r="C14890">
        <v>3</v>
      </c>
      <c r="D14890">
        <v>3</v>
      </c>
      <c r="E14890">
        <v>4</v>
      </c>
      <c r="F14890">
        <v>1</v>
      </c>
      <c r="G14890">
        <v>-5.0038143448889391E-2</v>
      </c>
      <c r="H14890">
        <v>-0.35369450692194526</v>
      </c>
      <c r="I14890">
        <v>0.31493360532312553</v>
      </c>
      <c r="J14890">
        <v>-0.80504512776919346</v>
      </c>
    </row>
    <row r="14891" spans="1:10" x14ac:dyDescent="0.2">
      <c r="A14891">
        <v>35340152</v>
      </c>
      <c r="B14891">
        <v>645</v>
      </c>
      <c r="C14891">
        <v>1</v>
      </c>
      <c r="D14891">
        <v>4</v>
      </c>
      <c r="E14891">
        <v>3</v>
      </c>
      <c r="F14891">
        <v>1</v>
      </c>
      <c r="G14891">
        <v>-0.95532050344583475</v>
      </c>
      <c r="H14891">
        <v>-4.6012922278987345E-4</v>
      </c>
      <c r="I14891">
        <v>-6.2925700667686962E-2</v>
      </c>
      <c r="J14891">
        <v>-0.71612487429788763</v>
      </c>
    </row>
    <row r="14892" spans="1:10" x14ac:dyDescent="0.2">
      <c r="A14892">
        <v>35340153</v>
      </c>
      <c r="B14892">
        <v>540</v>
      </c>
      <c r="C14892">
        <v>1</v>
      </c>
      <c r="D14892">
        <v>4</v>
      </c>
      <c r="E14892">
        <v>2</v>
      </c>
      <c r="F14892">
        <v>2</v>
      </c>
      <c r="G14892">
        <v>-1.7115490458451899</v>
      </c>
      <c r="H14892">
        <v>8.4812804454030388E-2</v>
      </c>
      <c r="I14892">
        <v>-0.44499856207907729</v>
      </c>
      <c r="J14892">
        <v>-0.56833360379425302</v>
      </c>
    </row>
    <row r="14893" spans="1:10" x14ac:dyDescent="0.2">
      <c r="A14893">
        <v>35340154</v>
      </c>
      <c r="B14893">
        <v>683</v>
      </c>
      <c r="C14893">
        <v>1</v>
      </c>
      <c r="D14893">
        <v>4</v>
      </c>
      <c r="E14893">
        <v>2</v>
      </c>
      <c r="F14893">
        <v>2</v>
      </c>
      <c r="G14893">
        <v>-1.8566693007823609</v>
      </c>
      <c r="H14893">
        <v>0.47159793991656834</v>
      </c>
      <c r="I14893">
        <v>-0.33211917902648863</v>
      </c>
      <c r="J14893">
        <v>-0.51852108867111779</v>
      </c>
    </row>
    <row r="14894" spans="1:10" x14ac:dyDescent="0.2">
      <c r="A14894">
        <v>35340155</v>
      </c>
      <c r="B14894">
        <v>485</v>
      </c>
      <c r="C14894">
        <v>1</v>
      </c>
      <c r="D14894">
        <v>4</v>
      </c>
      <c r="E14894">
        <v>3</v>
      </c>
      <c r="F14894">
        <v>2</v>
      </c>
      <c r="G14894">
        <v>-1.420736620431835</v>
      </c>
      <c r="H14894">
        <v>0.35893714024139434</v>
      </c>
      <c r="I14894">
        <v>-1.9022978550128189E-2</v>
      </c>
      <c r="J14894">
        <v>-0.60984662365120856</v>
      </c>
    </row>
    <row r="14895" spans="1:10" x14ac:dyDescent="0.2">
      <c r="A14895">
        <v>35340156</v>
      </c>
      <c r="B14895">
        <v>682</v>
      </c>
      <c r="C14895">
        <v>1</v>
      </c>
      <c r="D14895">
        <v>5</v>
      </c>
      <c r="E14895">
        <v>3</v>
      </c>
      <c r="F14895">
        <v>2</v>
      </c>
      <c r="G14895">
        <v>-2.0613313226247758</v>
      </c>
      <c r="H14895">
        <v>0.74375793615874475</v>
      </c>
      <c r="I14895">
        <v>-0.19769052862320358</v>
      </c>
      <c r="J14895">
        <v>-0.62942753433586263</v>
      </c>
    </row>
    <row r="14896" spans="1:10" x14ac:dyDescent="0.2">
      <c r="A14896">
        <v>35340157</v>
      </c>
      <c r="B14896">
        <v>581</v>
      </c>
      <c r="C14896">
        <v>1</v>
      </c>
      <c r="D14896">
        <v>4</v>
      </c>
      <c r="E14896">
        <v>3</v>
      </c>
      <c r="F14896">
        <v>1</v>
      </c>
      <c r="G14896">
        <v>-1.9705643637815298</v>
      </c>
      <c r="H14896">
        <v>0.42602213633435265</v>
      </c>
      <c r="I14896">
        <v>-0.3054826760195179</v>
      </c>
      <c r="J14896">
        <v>-0.99424564339984367</v>
      </c>
    </row>
    <row r="14897" spans="1:10" x14ac:dyDescent="0.2">
      <c r="A14897">
        <v>35340158</v>
      </c>
      <c r="B14897">
        <v>597</v>
      </c>
      <c r="C14897">
        <v>1</v>
      </c>
      <c r="D14897">
        <v>4</v>
      </c>
      <c r="E14897">
        <v>4</v>
      </c>
      <c r="F14897">
        <v>2</v>
      </c>
      <c r="G14897">
        <v>-1.1548131369658927</v>
      </c>
      <c r="H14897">
        <v>0.21345510087434505</v>
      </c>
      <c r="I14897">
        <v>8.750251792999178E-2</v>
      </c>
      <c r="J14897">
        <v>-0.69461524694762167</v>
      </c>
    </row>
    <row r="14898" spans="1:10" x14ac:dyDescent="0.2">
      <c r="A14898">
        <v>35340159</v>
      </c>
      <c r="B14898">
        <v>551</v>
      </c>
      <c r="C14898">
        <v>1</v>
      </c>
      <c r="D14898">
        <v>3</v>
      </c>
      <c r="E14898">
        <v>2</v>
      </c>
      <c r="F14898">
        <v>2</v>
      </c>
      <c r="G14898">
        <v>-0.98597423944337292</v>
      </c>
      <c r="H14898">
        <v>-0.11915468257904664</v>
      </c>
      <c r="I14898">
        <v>-0.44270392080109477</v>
      </c>
      <c r="J14898">
        <v>-0.62790234569304126</v>
      </c>
    </row>
    <row r="14899" spans="1:10" x14ac:dyDescent="0.2">
      <c r="A14899">
        <v>35340160</v>
      </c>
      <c r="B14899">
        <v>577</v>
      </c>
      <c r="C14899">
        <v>2</v>
      </c>
      <c r="D14899">
        <v>2</v>
      </c>
      <c r="E14899">
        <v>4</v>
      </c>
      <c r="F14899">
        <v>3</v>
      </c>
      <c r="G14899">
        <v>-0.49059758454919628</v>
      </c>
      <c r="H14899">
        <v>-0.49611627753443566</v>
      </c>
      <c r="I14899">
        <v>4.8680578880982595E-2</v>
      </c>
      <c r="J14899">
        <v>-0.39881537994959321</v>
      </c>
    </row>
    <row r="14900" spans="1:10" x14ac:dyDescent="0.2">
      <c r="A14900">
        <v>35340161</v>
      </c>
      <c r="B14900">
        <v>609</v>
      </c>
      <c r="C14900">
        <v>1</v>
      </c>
      <c r="D14900">
        <v>4</v>
      </c>
      <c r="E14900">
        <v>3</v>
      </c>
      <c r="F14900">
        <v>1</v>
      </c>
      <c r="G14900">
        <v>-1.1862435578916355</v>
      </c>
      <c r="H14900">
        <v>0.2639350406286789</v>
      </c>
      <c r="I14900">
        <v>-0.12220875542753371</v>
      </c>
      <c r="J14900">
        <v>-0.97574542598216585</v>
      </c>
    </row>
    <row r="14901" spans="1:10" x14ac:dyDescent="0.2">
      <c r="A14901">
        <v>35340162</v>
      </c>
      <c r="B14901">
        <v>583</v>
      </c>
      <c r="C14901">
        <v>2</v>
      </c>
      <c r="D14901">
        <v>3</v>
      </c>
      <c r="E14901">
        <v>4</v>
      </c>
      <c r="F14901">
        <v>2</v>
      </c>
      <c r="G14901">
        <v>-0.54308642406016194</v>
      </c>
      <c r="H14901">
        <v>-0.18844544432185484</v>
      </c>
      <c r="I14901">
        <v>0.31646543863418869</v>
      </c>
      <c r="J14901">
        <v>-0.59989769513266555</v>
      </c>
    </row>
    <row r="14902" spans="1:10" x14ac:dyDescent="0.2">
      <c r="A14902">
        <v>35340163</v>
      </c>
      <c r="B14902">
        <v>562</v>
      </c>
      <c r="C14902">
        <v>1</v>
      </c>
      <c r="D14902">
        <v>4</v>
      </c>
      <c r="E14902">
        <v>3</v>
      </c>
      <c r="F14902">
        <v>1</v>
      </c>
      <c r="G14902">
        <v>-1.0802268996725146</v>
      </c>
      <c r="H14902">
        <v>0.12297149033074201</v>
      </c>
      <c r="I14902">
        <v>-0.17219376473709849</v>
      </c>
      <c r="J14902">
        <v>-1.073680582594718</v>
      </c>
    </row>
    <row r="14903" spans="1:10" x14ac:dyDescent="0.2">
      <c r="A14903">
        <v>35340164</v>
      </c>
      <c r="B14903">
        <v>684</v>
      </c>
      <c r="C14903">
        <v>1</v>
      </c>
      <c r="D14903">
        <v>4</v>
      </c>
      <c r="E14903">
        <v>3</v>
      </c>
      <c r="F14903">
        <v>2</v>
      </c>
      <c r="G14903">
        <v>-1.3177336241262385</v>
      </c>
      <c r="H14903">
        <v>5.0710961901563177E-2</v>
      </c>
      <c r="I14903">
        <v>-1.2336886274208148E-2</v>
      </c>
      <c r="J14903">
        <v>-0.52531795391328173</v>
      </c>
    </row>
    <row r="14904" spans="1:10" x14ac:dyDescent="0.2">
      <c r="A14904">
        <v>35340165</v>
      </c>
      <c r="B14904">
        <v>503</v>
      </c>
      <c r="C14904">
        <v>1</v>
      </c>
      <c r="D14904">
        <v>4</v>
      </c>
      <c r="E14904">
        <v>2</v>
      </c>
      <c r="F14904">
        <v>1</v>
      </c>
      <c r="G14904">
        <v>-1.1553063296243162</v>
      </c>
      <c r="H14904">
        <v>0.25971384189396812</v>
      </c>
      <c r="I14904">
        <v>-0.43069941092560776</v>
      </c>
      <c r="J14904">
        <v>-1.0076639332124411</v>
      </c>
    </row>
    <row r="14905" spans="1:10" x14ac:dyDescent="0.2">
      <c r="A14905">
        <v>35340166</v>
      </c>
      <c r="B14905">
        <v>652</v>
      </c>
      <c r="C14905">
        <v>1</v>
      </c>
      <c r="D14905">
        <v>3</v>
      </c>
      <c r="E14905">
        <v>3</v>
      </c>
      <c r="F14905">
        <v>2</v>
      </c>
      <c r="G14905">
        <v>-0.97334055471897862</v>
      </c>
      <c r="H14905">
        <v>-8.0400067791144628E-2</v>
      </c>
      <c r="I14905">
        <v>-0.15826158018122363</v>
      </c>
      <c r="J14905">
        <v>-0.47608521009188232</v>
      </c>
    </row>
    <row r="14906" spans="1:10" x14ac:dyDescent="0.2">
      <c r="A14906">
        <v>35340167</v>
      </c>
      <c r="B14906">
        <v>606</v>
      </c>
      <c r="C14906">
        <v>1</v>
      </c>
      <c r="D14906">
        <v>4</v>
      </c>
      <c r="E14906">
        <v>3</v>
      </c>
      <c r="F14906">
        <v>2</v>
      </c>
      <c r="G14906">
        <v>-1.7903440646008586</v>
      </c>
      <c r="H14906">
        <v>0.468468725338133</v>
      </c>
      <c r="I14906">
        <v>-7.8750088611305946E-2</v>
      </c>
      <c r="J14906">
        <v>-0.52255147710387206</v>
      </c>
    </row>
    <row r="14907" spans="1:10" x14ac:dyDescent="0.2">
      <c r="A14907">
        <v>35340168</v>
      </c>
      <c r="B14907">
        <v>638</v>
      </c>
      <c r="C14907">
        <v>1</v>
      </c>
      <c r="D14907">
        <v>4</v>
      </c>
      <c r="E14907">
        <v>4</v>
      </c>
      <c r="F14907">
        <v>1</v>
      </c>
      <c r="G14907">
        <v>-1.2054005762813049</v>
      </c>
      <c r="H14907">
        <v>0.42787861811424016</v>
      </c>
      <c r="I14907">
        <v>0.53080098967744327</v>
      </c>
      <c r="J14907">
        <v>-0.85475592850261317</v>
      </c>
    </row>
    <row r="14908" spans="1:10" x14ac:dyDescent="0.2">
      <c r="A14908">
        <v>35340169</v>
      </c>
      <c r="B14908">
        <v>534</v>
      </c>
      <c r="C14908">
        <v>1</v>
      </c>
      <c r="D14908">
        <v>4</v>
      </c>
      <c r="E14908">
        <v>3</v>
      </c>
      <c r="F14908">
        <v>1</v>
      </c>
      <c r="G14908">
        <v>-0.92762154549844322</v>
      </c>
      <c r="H14908">
        <v>0.53850710453232686</v>
      </c>
      <c r="I14908">
        <v>-1.3736602860479508E-2</v>
      </c>
      <c r="J14908">
        <v>-1.0512795642990735</v>
      </c>
    </row>
    <row r="14909" spans="1:10" x14ac:dyDescent="0.2">
      <c r="A14909">
        <v>35340170</v>
      </c>
      <c r="B14909">
        <v>556</v>
      </c>
      <c r="C14909">
        <v>3</v>
      </c>
      <c r="D14909">
        <v>4</v>
      </c>
      <c r="E14909">
        <v>4</v>
      </c>
      <c r="F14909">
        <v>1</v>
      </c>
      <c r="G14909">
        <v>-0.23342355479717383</v>
      </c>
      <c r="H14909">
        <v>0.56440211033516285</v>
      </c>
      <c r="I14909">
        <v>0.52178516561013499</v>
      </c>
      <c r="J14909">
        <v>-0.91338251066296694</v>
      </c>
    </row>
    <row r="14910" spans="1:10" x14ac:dyDescent="0.2">
      <c r="A14910">
        <v>35340171</v>
      </c>
      <c r="B14910">
        <v>485</v>
      </c>
      <c r="C14910">
        <v>4</v>
      </c>
      <c r="D14910">
        <v>4</v>
      </c>
      <c r="E14910">
        <v>5</v>
      </c>
      <c r="F14910">
        <v>1</v>
      </c>
      <c r="G14910">
        <v>3.1859657709062128E-3</v>
      </c>
      <c r="H14910">
        <v>0.32576807981475447</v>
      </c>
      <c r="I14910">
        <v>0.975653535759746</v>
      </c>
      <c r="J14910">
        <v>-1.1117530886873439</v>
      </c>
    </row>
    <row r="14911" spans="1:10" x14ac:dyDescent="0.2">
      <c r="A14911">
        <v>35340172</v>
      </c>
      <c r="B14911">
        <v>466</v>
      </c>
      <c r="C14911">
        <v>2</v>
      </c>
      <c r="D14911">
        <v>3</v>
      </c>
      <c r="E14911">
        <v>3</v>
      </c>
      <c r="F14911">
        <v>1</v>
      </c>
      <c r="G14911">
        <v>-0.46956641639160335</v>
      </c>
      <c r="H14911">
        <v>-0.39452019792910253</v>
      </c>
      <c r="I14911">
        <v>-5.5531762409166949E-2</v>
      </c>
      <c r="J14911">
        <v>-0.83584805404734841</v>
      </c>
    </row>
    <row r="14912" spans="1:10" x14ac:dyDescent="0.2">
      <c r="A14912">
        <v>35340173</v>
      </c>
      <c r="B14912">
        <v>706</v>
      </c>
      <c r="C14912">
        <v>2</v>
      </c>
      <c r="D14912">
        <v>2</v>
      </c>
      <c r="E14912">
        <v>3</v>
      </c>
      <c r="F14912">
        <v>1</v>
      </c>
      <c r="G14912">
        <v>-0.56206827888041921</v>
      </c>
      <c r="H14912">
        <v>-0.45804931070253557</v>
      </c>
      <c r="I14912">
        <v>-0.17387437028593183</v>
      </c>
      <c r="J14912">
        <v>-0.98640204295281819</v>
      </c>
    </row>
    <row r="14913" spans="1:10" x14ac:dyDescent="0.2">
      <c r="A14913">
        <v>35340174</v>
      </c>
      <c r="B14913">
        <v>608</v>
      </c>
      <c r="C14913">
        <v>3</v>
      </c>
      <c r="D14913">
        <v>1</v>
      </c>
      <c r="E14913">
        <v>4</v>
      </c>
      <c r="F14913">
        <v>1</v>
      </c>
      <c r="G14913">
        <v>-0.24041091054280336</v>
      </c>
      <c r="H14913">
        <v>-1.0810012092834198</v>
      </c>
      <c r="I14913">
        <v>0.19517342566510665</v>
      </c>
      <c r="J14913">
        <v>-0.81108128996035844</v>
      </c>
    </row>
    <row r="14914" spans="1:10" x14ac:dyDescent="0.2">
      <c r="A14914">
        <v>35340175</v>
      </c>
      <c r="B14914">
        <v>679</v>
      </c>
      <c r="C14914">
        <v>2</v>
      </c>
      <c r="D14914">
        <v>1</v>
      </c>
      <c r="E14914">
        <v>5</v>
      </c>
      <c r="F14914">
        <v>2</v>
      </c>
      <c r="G14914">
        <v>-0.50626441138111988</v>
      </c>
      <c r="H14914">
        <v>-1.1358748250171433</v>
      </c>
      <c r="I14914">
        <v>0.75555770243268783</v>
      </c>
      <c r="J14914">
        <v>-0.52198996579261014</v>
      </c>
    </row>
    <row r="14915" spans="1:10" x14ac:dyDescent="0.2">
      <c r="A14915">
        <v>35340176</v>
      </c>
      <c r="B14915">
        <v>762</v>
      </c>
      <c r="C14915">
        <v>2</v>
      </c>
      <c r="D14915">
        <v>2</v>
      </c>
      <c r="E14915">
        <v>2</v>
      </c>
      <c r="F14915">
        <v>1</v>
      </c>
      <c r="G14915">
        <v>-0.72397729476093753</v>
      </c>
      <c r="H14915">
        <v>-0.55147971208149427</v>
      </c>
      <c r="I14915">
        <v>-0.37647305165337697</v>
      </c>
      <c r="J14915">
        <v>-0.7424361475721335</v>
      </c>
    </row>
    <row r="14916" spans="1:10" x14ac:dyDescent="0.2">
      <c r="A14916">
        <v>35340177</v>
      </c>
      <c r="B14916">
        <v>561</v>
      </c>
      <c r="C14916">
        <v>2</v>
      </c>
      <c r="D14916">
        <v>1</v>
      </c>
      <c r="E14916">
        <v>4</v>
      </c>
      <c r="F14916">
        <v>1</v>
      </c>
      <c r="G14916">
        <v>-0.48241453811927182</v>
      </c>
      <c r="H14916">
        <v>-0.84999422015399528</v>
      </c>
      <c r="I14916">
        <v>7.4237412581233744E-2</v>
      </c>
      <c r="J14916">
        <v>-0.96683837663744454</v>
      </c>
    </row>
    <row r="14917" spans="1:10" x14ac:dyDescent="0.2">
      <c r="A14917">
        <v>35340178</v>
      </c>
      <c r="B14917">
        <v>413</v>
      </c>
      <c r="C14917">
        <v>2</v>
      </c>
      <c r="D14917">
        <v>1</v>
      </c>
      <c r="E14917">
        <v>3</v>
      </c>
      <c r="F14917">
        <v>1</v>
      </c>
      <c r="G14917">
        <v>-0.54558796146239064</v>
      </c>
      <c r="H14917">
        <v>-1.0260051313463598</v>
      </c>
      <c r="I14917">
        <v>-0.1969160213321246</v>
      </c>
      <c r="J14917">
        <v>-0.71962067022079579</v>
      </c>
    </row>
    <row r="14918" spans="1:10" x14ac:dyDescent="0.2">
      <c r="A14918">
        <v>35340179</v>
      </c>
      <c r="B14918">
        <v>520</v>
      </c>
      <c r="C14918">
        <v>2</v>
      </c>
      <c r="D14918">
        <v>2</v>
      </c>
      <c r="E14918">
        <v>2</v>
      </c>
      <c r="F14918">
        <v>1</v>
      </c>
      <c r="G14918">
        <v>-0.74367615532812414</v>
      </c>
      <c r="H14918">
        <v>-0.71783387851355074</v>
      </c>
      <c r="I14918">
        <v>-0.38445385385924274</v>
      </c>
      <c r="J14918">
        <v>-0.750535265476864</v>
      </c>
    </row>
    <row r="14919" spans="1:10" x14ac:dyDescent="0.2">
      <c r="A14919">
        <v>35340180</v>
      </c>
      <c r="B14919">
        <v>682</v>
      </c>
      <c r="C14919">
        <v>1</v>
      </c>
      <c r="D14919">
        <v>2</v>
      </c>
      <c r="E14919">
        <v>2</v>
      </c>
      <c r="F14919">
        <v>2</v>
      </c>
      <c r="G14919">
        <v>-0.76816572364471303</v>
      </c>
      <c r="H14919">
        <v>-0.73534219518799104</v>
      </c>
      <c r="I14919">
        <v>-0.45057774683016077</v>
      </c>
      <c r="J14919">
        <v>-0.43874590452450912</v>
      </c>
    </row>
    <row r="14920" spans="1:10" x14ac:dyDescent="0.2">
      <c r="A14920">
        <v>35340181</v>
      </c>
      <c r="B14920">
        <v>480</v>
      </c>
      <c r="C14920">
        <v>2</v>
      </c>
      <c r="D14920">
        <v>2</v>
      </c>
      <c r="E14920">
        <v>3</v>
      </c>
      <c r="F14920">
        <v>2</v>
      </c>
      <c r="G14920">
        <v>-0.4550039261323634</v>
      </c>
      <c r="H14920">
        <v>-0.68917901307182949</v>
      </c>
      <c r="I14920">
        <v>-0.31498190131120252</v>
      </c>
      <c r="J14920">
        <v>-0.64038554712117235</v>
      </c>
    </row>
    <row r="14921" spans="1:10" x14ac:dyDescent="0.2">
      <c r="A14921">
        <v>35340182</v>
      </c>
      <c r="B14921">
        <v>1004</v>
      </c>
      <c r="C14921">
        <v>1</v>
      </c>
      <c r="D14921">
        <v>1</v>
      </c>
      <c r="E14921">
        <v>2</v>
      </c>
      <c r="F14921">
        <v>3</v>
      </c>
      <c r="G14921">
        <v>-1.1518085277446684</v>
      </c>
      <c r="H14921">
        <v>-1.1459862355819466</v>
      </c>
      <c r="I14921">
        <v>-0.68963065737570217</v>
      </c>
      <c r="J14921">
        <v>-0.34845048935774781</v>
      </c>
    </row>
    <row r="14922" spans="1:10" x14ac:dyDescent="0.2">
      <c r="A14922">
        <v>35340183</v>
      </c>
      <c r="B14922">
        <v>462</v>
      </c>
      <c r="C14922">
        <v>1</v>
      </c>
      <c r="D14922">
        <v>1</v>
      </c>
      <c r="E14922">
        <v>2</v>
      </c>
      <c r="F14922">
        <v>2</v>
      </c>
      <c r="G14922">
        <v>-0.88533757373650501</v>
      </c>
      <c r="H14922">
        <v>-1.0810006744105982</v>
      </c>
      <c r="I14922">
        <v>-0.44951096945916141</v>
      </c>
      <c r="J14922">
        <v>-0.51734311632273244</v>
      </c>
    </row>
    <row r="14923" spans="1:10" x14ac:dyDescent="0.2">
      <c r="A14923">
        <v>35340184</v>
      </c>
      <c r="B14923">
        <v>802</v>
      </c>
      <c r="C14923">
        <v>2</v>
      </c>
      <c r="D14923">
        <v>1</v>
      </c>
      <c r="E14923">
        <v>4</v>
      </c>
      <c r="F14923">
        <v>2</v>
      </c>
      <c r="G14923">
        <v>-0.74963473196345021</v>
      </c>
      <c r="H14923">
        <v>-0.98993926601605198</v>
      </c>
      <c r="I14923">
        <v>0.35726253335225794</v>
      </c>
      <c r="J14923">
        <v>-0.56832028009449975</v>
      </c>
    </row>
    <row r="14924" spans="1:10" x14ac:dyDescent="0.2">
      <c r="A14924">
        <v>35340185</v>
      </c>
      <c r="B14924">
        <v>585</v>
      </c>
      <c r="C14924">
        <v>5</v>
      </c>
      <c r="D14924">
        <v>5</v>
      </c>
      <c r="E14924">
        <v>5</v>
      </c>
      <c r="F14924">
        <v>1</v>
      </c>
      <c r="G14924">
        <v>2.0927997862172809</v>
      </c>
      <c r="H14924">
        <v>1.1845810116300881</v>
      </c>
      <c r="I14924">
        <v>1.3012337031000485</v>
      </c>
      <c r="J14924">
        <v>-0.89296052163899153</v>
      </c>
    </row>
    <row r="14925" spans="1:10" x14ac:dyDescent="0.2">
      <c r="A14925">
        <v>35340186</v>
      </c>
      <c r="B14925">
        <v>656</v>
      </c>
      <c r="C14925">
        <v>5</v>
      </c>
      <c r="D14925">
        <v>5</v>
      </c>
      <c r="E14925">
        <v>3</v>
      </c>
      <c r="F14925">
        <v>1</v>
      </c>
      <c r="G14925">
        <v>1.0467198925493009</v>
      </c>
      <c r="H14925">
        <v>1.4988009838778922</v>
      </c>
      <c r="I14925">
        <v>-2.567611936812824E-2</v>
      </c>
      <c r="J14925">
        <v>-1.0343097175657867</v>
      </c>
    </row>
    <row r="14926" spans="1:10" x14ac:dyDescent="0.2">
      <c r="A14926">
        <v>35340187</v>
      </c>
      <c r="B14926">
        <v>676</v>
      </c>
      <c r="C14926">
        <v>5</v>
      </c>
      <c r="D14926">
        <v>5</v>
      </c>
      <c r="E14926">
        <v>4</v>
      </c>
      <c r="F14926">
        <v>2</v>
      </c>
      <c r="G14926">
        <v>1.8540105180250646</v>
      </c>
      <c r="H14926">
        <v>2.0089404449526822</v>
      </c>
      <c r="I14926">
        <v>0.45321305416468427</v>
      </c>
      <c r="J14926">
        <v>-0.48690229063331064</v>
      </c>
    </row>
    <row r="14927" spans="1:10" x14ac:dyDescent="0.2">
      <c r="A14927">
        <v>35340188</v>
      </c>
      <c r="B14927">
        <v>834</v>
      </c>
      <c r="C14927">
        <v>5</v>
      </c>
      <c r="D14927">
        <v>5</v>
      </c>
      <c r="E14927">
        <v>2</v>
      </c>
      <c r="F14927">
        <v>1</v>
      </c>
      <c r="G14927">
        <v>0.76698184614164511</v>
      </c>
      <c r="H14927">
        <v>1.4167029179579802</v>
      </c>
      <c r="I14927">
        <v>-0.57897015526265228</v>
      </c>
      <c r="J14927">
        <v>-1.186592613010939</v>
      </c>
    </row>
    <row r="14928" spans="1:10" x14ac:dyDescent="0.2">
      <c r="A14928">
        <v>35340189</v>
      </c>
      <c r="B14928">
        <v>465</v>
      </c>
      <c r="C14928">
        <v>2</v>
      </c>
      <c r="D14928">
        <v>2</v>
      </c>
      <c r="E14928">
        <v>5</v>
      </c>
      <c r="F14928">
        <v>3</v>
      </c>
      <c r="G14928">
        <v>-0.44981977139355567</v>
      </c>
      <c r="H14928">
        <v>-0.56481079378473675</v>
      </c>
      <c r="I14928">
        <v>1.28412554298645</v>
      </c>
      <c r="J14928">
        <v>-0.38566739302628994</v>
      </c>
    </row>
    <row r="14929" spans="1:10" x14ac:dyDescent="0.2">
      <c r="A14929">
        <v>35340190</v>
      </c>
      <c r="B14929">
        <v>756</v>
      </c>
      <c r="C14929">
        <v>2</v>
      </c>
      <c r="D14929">
        <v>1</v>
      </c>
      <c r="E14929">
        <v>4</v>
      </c>
      <c r="F14929">
        <v>2</v>
      </c>
      <c r="G14929">
        <v>-0.54349386585157278</v>
      </c>
      <c r="H14929">
        <v>-0.83054456768343821</v>
      </c>
      <c r="I14929">
        <v>7.8090562263496366E-2</v>
      </c>
      <c r="J14929">
        <v>-0.53594260181560816</v>
      </c>
    </row>
    <row r="14930" spans="1:10" x14ac:dyDescent="0.2">
      <c r="A14930">
        <v>35340191</v>
      </c>
      <c r="B14930">
        <v>449</v>
      </c>
      <c r="C14930">
        <v>1</v>
      </c>
      <c r="D14930">
        <v>5</v>
      </c>
      <c r="E14930">
        <v>5</v>
      </c>
      <c r="F14930">
        <v>1</v>
      </c>
      <c r="G14930">
        <v>-0.76159008989156518</v>
      </c>
      <c r="H14930">
        <v>0.75618862636418405</v>
      </c>
      <c r="I14930">
        <v>0.77518060766936947</v>
      </c>
      <c r="J14930">
        <v>-0.76352285897465766</v>
      </c>
    </row>
    <row r="14931" spans="1:10" x14ac:dyDescent="0.2">
      <c r="A14931">
        <v>35340192</v>
      </c>
      <c r="B14931">
        <v>464</v>
      </c>
      <c r="C14931">
        <v>1</v>
      </c>
      <c r="D14931">
        <v>3</v>
      </c>
      <c r="E14931">
        <v>3</v>
      </c>
      <c r="F14931">
        <v>1</v>
      </c>
      <c r="G14931">
        <v>-0.88735448056697575</v>
      </c>
      <c r="H14931">
        <v>-0.13141972450805939</v>
      </c>
      <c r="I14931">
        <v>-6.1136323484032112E-2</v>
      </c>
      <c r="J14931">
        <v>-0.86874646846439851</v>
      </c>
    </row>
    <row r="14932" spans="1:10" x14ac:dyDescent="0.2">
      <c r="A14932">
        <v>35340193</v>
      </c>
      <c r="B14932">
        <v>453</v>
      </c>
      <c r="C14932">
        <v>2</v>
      </c>
      <c r="D14932">
        <v>3</v>
      </c>
      <c r="E14932">
        <v>5</v>
      </c>
      <c r="F14932">
        <v>1</v>
      </c>
      <c r="G14932">
        <v>-0.68683147029160507</v>
      </c>
      <c r="H14932">
        <v>-5.0119268460691743E-2</v>
      </c>
      <c r="I14932">
        <v>0.63481140700677574</v>
      </c>
      <c r="J14932">
        <v>-1.0526752920894795</v>
      </c>
    </row>
    <row r="14933" spans="1:10" x14ac:dyDescent="0.2">
      <c r="A14933">
        <v>35340194</v>
      </c>
      <c r="B14933">
        <v>482</v>
      </c>
      <c r="C14933">
        <v>2</v>
      </c>
      <c r="D14933">
        <v>1</v>
      </c>
      <c r="E14933">
        <v>3</v>
      </c>
      <c r="F14933">
        <v>1</v>
      </c>
      <c r="G14933">
        <v>-0.5891534509123193</v>
      </c>
      <c r="H14933">
        <v>-0.7856259532344565</v>
      </c>
      <c r="I14933">
        <v>-8.0696899309573203E-2</v>
      </c>
      <c r="J14933">
        <v>-0.85479220608746465</v>
      </c>
    </row>
    <row r="14934" spans="1:10" x14ac:dyDescent="0.2">
      <c r="A14934">
        <v>35340195</v>
      </c>
      <c r="B14934">
        <v>420</v>
      </c>
      <c r="C14934">
        <v>2</v>
      </c>
      <c r="D14934">
        <v>2</v>
      </c>
      <c r="E14934">
        <v>3</v>
      </c>
      <c r="F14934">
        <v>1</v>
      </c>
      <c r="G14934">
        <v>-0.40651152538030882</v>
      </c>
      <c r="H14934">
        <v>-0.53113628564645343</v>
      </c>
      <c r="I14934">
        <v>-6.5939359766078925E-2</v>
      </c>
      <c r="J14934">
        <v>-1.1346779822694295</v>
      </c>
    </row>
    <row r="14935" spans="1:10" x14ac:dyDescent="0.2">
      <c r="A14935">
        <v>35340196</v>
      </c>
      <c r="B14935">
        <v>543</v>
      </c>
      <c r="C14935">
        <v>2</v>
      </c>
      <c r="D14935">
        <v>2</v>
      </c>
      <c r="E14935">
        <v>3</v>
      </c>
      <c r="F14935">
        <v>2</v>
      </c>
      <c r="G14935">
        <v>-0.56853130954083708</v>
      </c>
      <c r="H14935">
        <v>-0.74312807710655204</v>
      </c>
      <c r="I14935">
        <v>-0.13882333009800801</v>
      </c>
      <c r="J14935">
        <v>-0.62731305471697474</v>
      </c>
    </row>
    <row r="14936" spans="1:10" x14ac:dyDescent="0.2">
      <c r="A14936">
        <v>35340197</v>
      </c>
      <c r="B14936">
        <v>622</v>
      </c>
      <c r="C14936">
        <v>2</v>
      </c>
      <c r="D14936">
        <v>1</v>
      </c>
      <c r="E14936">
        <v>3</v>
      </c>
      <c r="F14936">
        <v>1</v>
      </c>
      <c r="G14936">
        <v>-0.44307289343167189</v>
      </c>
      <c r="H14936">
        <v>-1.035478384286727</v>
      </c>
      <c r="I14936">
        <v>-7.2058535860075129E-2</v>
      </c>
      <c r="J14936">
        <v>-0.80496342991012093</v>
      </c>
    </row>
    <row r="14937" spans="1:10" x14ac:dyDescent="0.2">
      <c r="A14937">
        <v>35340198</v>
      </c>
      <c r="B14937">
        <v>646</v>
      </c>
      <c r="C14937">
        <v>2</v>
      </c>
      <c r="D14937">
        <v>1</v>
      </c>
      <c r="E14937">
        <v>3</v>
      </c>
      <c r="F14937">
        <v>2</v>
      </c>
      <c r="G14937">
        <v>-0.61809227646673059</v>
      </c>
      <c r="H14937">
        <v>-0.89155805502943553</v>
      </c>
      <c r="I14937">
        <v>-0.12776194652965045</v>
      </c>
      <c r="J14937">
        <v>-0.51441797608702966</v>
      </c>
    </row>
    <row r="14938" spans="1:10" x14ac:dyDescent="0.2">
      <c r="A14938">
        <v>35340199</v>
      </c>
      <c r="B14938">
        <v>723</v>
      </c>
      <c r="C14938">
        <v>1</v>
      </c>
      <c r="D14938">
        <v>2</v>
      </c>
      <c r="E14938">
        <v>4</v>
      </c>
      <c r="F14938">
        <v>2</v>
      </c>
      <c r="G14938">
        <v>-0.82330695617121474</v>
      </c>
      <c r="H14938">
        <v>-0.7197691959916267</v>
      </c>
      <c r="I14938">
        <v>7.6416330464225843E-2</v>
      </c>
      <c r="J14938">
        <v>-0.57940088167846615</v>
      </c>
    </row>
    <row r="14939" spans="1:10" x14ac:dyDescent="0.2">
      <c r="A14939">
        <v>35340200</v>
      </c>
      <c r="B14939">
        <v>622</v>
      </c>
      <c r="C14939">
        <v>3</v>
      </c>
      <c r="D14939">
        <v>1</v>
      </c>
      <c r="E14939">
        <v>3</v>
      </c>
      <c r="F14939">
        <v>2</v>
      </c>
      <c r="G14939">
        <v>-2.4442707026185874E-2</v>
      </c>
      <c r="H14939">
        <v>-0.83004706812614426</v>
      </c>
      <c r="I14939">
        <v>-2.4805584713412605E-2</v>
      </c>
      <c r="J14939">
        <v>-0.68580680373617975</v>
      </c>
    </row>
    <row r="14940" spans="1:10" x14ac:dyDescent="0.2">
      <c r="A14940">
        <v>35340201</v>
      </c>
      <c r="B14940">
        <v>800</v>
      </c>
      <c r="C14940">
        <v>4</v>
      </c>
      <c r="D14940">
        <v>1</v>
      </c>
      <c r="E14940">
        <v>5</v>
      </c>
      <c r="F14940">
        <v>2</v>
      </c>
      <c r="G14940">
        <v>0.15143383800148397</v>
      </c>
      <c r="H14940">
        <v>-0.86469959880519554</v>
      </c>
      <c r="I14940">
        <v>0.84262852052980564</v>
      </c>
      <c r="J14940">
        <v>-0.47336768826955417</v>
      </c>
    </row>
    <row r="14941" spans="1:10" x14ac:dyDescent="0.2">
      <c r="A14941">
        <v>35340202</v>
      </c>
      <c r="B14941">
        <v>536</v>
      </c>
      <c r="C14941">
        <v>4</v>
      </c>
      <c r="D14941">
        <v>3</v>
      </c>
      <c r="E14941">
        <v>4</v>
      </c>
      <c r="F14941">
        <v>1</v>
      </c>
      <c r="G14941">
        <v>0.44247453856190189</v>
      </c>
      <c r="H14941">
        <v>-6.498435933557084E-2</v>
      </c>
      <c r="I14941">
        <v>0.4584135636462186</v>
      </c>
      <c r="J14941">
        <v>-0.89163589584344805</v>
      </c>
    </row>
    <row r="14942" spans="1:10" x14ac:dyDescent="0.2">
      <c r="A14942">
        <v>35340203</v>
      </c>
      <c r="B14942">
        <v>522</v>
      </c>
      <c r="C14942">
        <v>5</v>
      </c>
      <c r="D14942">
        <v>4</v>
      </c>
      <c r="E14942">
        <v>4</v>
      </c>
      <c r="F14942">
        <v>1</v>
      </c>
      <c r="G14942">
        <v>0.69213618330417193</v>
      </c>
      <c r="H14942">
        <v>5.5968064528549216E-2</v>
      </c>
      <c r="I14942">
        <v>0.5455143322169842</v>
      </c>
      <c r="J14942">
        <v>-1.0359412170587361</v>
      </c>
    </row>
    <row r="14943" spans="1:10" x14ac:dyDescent="0.2">
      <c r="A14943">
        <v>35340204</v>
      </c>
      <c r="B14943">
        <v>589</v>
      </c>
      <c r="C14943">
        <v>5</v>
      </c>
      <c r="D14943">
        <v>3</v>
      </c>
      <c r="E14943">
        <v>5</v>
      </c>
      <c r="F14943">
        <v>1</v>
      </c>
      <c r="G14943">
        <v>0.90347084800568678</v>
      </c>
      <c r="H14943">
        <v>-0.36100011173167768</v>
      </c>
      <c r="I14943">
        <v>1.1919313526789082</v>
      </c>
      <c r="J14943">
        <v>-1.0264802047311932</v>
      </c>
    </row>
    <row r="14944" spans="1:10" x14ac:dyDescent="0.2">
      <c r="A14944">
        <v>35340205</v>
      </c>
      <c r="B14944">
        <v>496</v>
      </c>
      <c r="C14944">
        <v>2</v>
      </c>
      <c r="D14944">
        <v>3</v>
      </c>
      <c r="E14944">
        <v>4</v>
      </c>
      <c r="F14944">
        <v>1</v>
      </c>
      <c r="G14944">
        <v>-0.49854003183686557</v>
      </c>
      <c r="H14944">
        <v>-0.33835184568530841</v>
      </c>
      <c r="I14944">
        <v>7.8602907247396311E-2</v>
      </c>
      <c r="J14944">
        <v>-1.2587746965656241</v>
      </c>
    </row>
    <row r="14945" spans="1:10" x14ac:dyDescent="0.2">
      <c r="A14945">
        <v>35340206</v>
      </c>
      <c r="B14945">
        <v>612</v>
      </c>
      <c r="C14945">
        <v>2</v>
      </c>
      <c r="D14945">
        <v>2</v>
      </c>
      <c r="E14945">
        <v>4</v>
      </c>
      <c r="F14945">
        <v>1</v>
      </c>
      <c r="G14945">
        <v>-0.4293769380801874</v>
      </c>
      <c r="H14945">
        <v>-0.70583548250998751</v>
      </c>
      <c r="I14945">
        <v>0.20834087010440627</v>
      </c>
      <c r="J14945">
        <v>-0.72095986436397286</v>
      </c>
    </row>
    <row r="14946" spans="1:10" x14ac:dyDescent="0.2">
      <c r="A14946">
        <v>35340207</v>
      </c>
      <c r="B14946">
        <v>486</v>
      </c>
      <c r="C14946">
        <v>2</v>
      </c>
      <c r="D14946">
        <v>3</v>
      </c>
      <c r="E14946">
        <v>3</v>
      </c>
      <c r="F14946">
        <v>1</v>
      </c>
      <c r="G14946">
        <v>-0.65501170500072303</v>
      </c>
      <c r="H14946">
        <v>-0.34307254465829862</v>
      </c>
      <c r="I14946">
        <v>-0.17315252061014319</v>
      </c>
      <c r="J14946">
        <v>-1.2058527955381213</v>
      </c>
    </row>
    <row r="14947" spans="1:10" x14ac:dyDescent="0.2">
      <c r="A14947">
        <v>35340208</v>
      </c>
      <c r="B14947">
        <v>588</v>
      </c>
      <c r="C14947">
        <v>4</v>
      </c>
      <c r="D14947">
        <v>3</v>
      </c>
      <c r="E14947">
        <v>5</v>
      </c>
      <c r="F14947">
        <v>2</v>
      </c>
      <c r="G14947">
        <v>7.6223691748916078E-2</v>
      </c>
      <c r="H14947">
        <v>-0.11389208246536367</v>
      </c>
      <c r="I14947">
        <v>0.97238675998971291</v>
      </c>
      <c r="J14947">
        <v>-0.43602003936978673</v>
      </c>
    </row>
    <row r="14948" spans="1:10" x14ac:dyDescent="0.2">
      <c r="A14948">
        <v>35340209</v>
      </c>
      <c r="B14948">
        <v>467</v>
      </c>
      <c r="C14948">
        <v>4</v>
      </c>
      <c r="D14948">
        <v>3</v>
      </c>
      <c r="E14948">
        <v>4</v>
      </c>
      <c r="F14948">
        <v>1</v>
      </c>
      <c r="G14948">
        <v>0.2161817285019289</v>
      </c>
      <c r="H14948">
        <v>-0.39218545206492494</v>
      </c>
      <c r="I14948">
        <v>0.31662042664933904</v>
      </c>
      <c r="J14948">
        <v>-0.74997087725610845</v>
      </c>
    </row>
    <row r="14949" spans="1:10" x14ac:dyDescent="0.2">
      <c r="A14949">
        <v>35340210</v>
      </c>
      <c r="B14949">
        <v>656</v>
      </c>
      <c r="C14949">
        <v>1</v>
      </c>
      <c r="D14949">
        <v>3</v>
      </c>
      <c r="E14949">
        <v>3</v>
      </c>
      <c r="F14949">
        <v>1</v>
      </c>
      <c r="G14949">
        <v>-0.82130691382283261</v>
      </c>
      <c r="H14949">
        <v>-4.7099817222298682E-2</v>
      </c>
      <c r="I14949">
        <v>-8.0217031333571803E-2</v>
      </c>
      <c r="J14949">
        <v>-0.8698959144123376</v>
      </c>
    </row>
    <row r="14950" spans="1:10" x14ac:dyDescent="0.2">
      <c r="A14950">
        <v>35340211</v>
      </c>
      <c r="B14950">
        <v>541</v>
      </c>
      <c r="C14950">
        <v>3</v>
      </c>
      <c r="D14950">
        <v>3</v>
      </c>
      <c r="E14950">
        <v>5</v>
      </c>
      <c r="F14950">
        <v>1</v>
      </c>
      <c r="G14950">
        <v>-2.6790514591140235E-2</v>
      </c>
      <c r="H14950">
        <v>-0.42644711002358826</v>
      </c>
      <c r="I14950">
        <v>0.63702990939619886</v>
      </c>
      <c r="J14950">
        <v>-1.0444967290344844</v>
      </c>
    </row>
    <row r="14951" spans="1:10" x14ac:dyDescent="0.2">
      <c r="A14951">
        <v>35340212</v>
      </c>
      <c r="B14951">
        <v>487</v>
      </c>
      <c r="C14951">
        <v>4</v>
      </c>
      <c r="D14951">
        <v>4</v>
      </c>
      <c r="E14951">
        <v>4</v>
      </c>
      <c r="F14951">
        <v>1</v>
      </c>
      <c r="G14951">
        <v>0.16645357126781371</v>
      </c>
      <c r="H14951">
        <v>4.7203424127962634E-2</v>
      </c>
      <c r="I14951">
        <v>0.42403376803313592</v>
      </c>
      <c r="J14951">
        <v>-1.0587677662858503</v>
      </c>
    </row>
    <row r="14952" spans="1:10" x14ac:dyDescent="0.2">
      <c r="A14952">
        <v>35340213</v>
      </c>
      <c r="B14952">
        <v>633</v>
      </c>
      <c r="C14952">
        <v>3</v>
      </c>
      <c r="D14952">
        <v>4</v>
      </c>
      <c r="E14952">
        <v>4</v>
      </c>
      <c r="F14952">
        <v>1</v>
      </c>
      <c r="G14952">
        <v>-0.27313666886443783</v>
      </c>
      <c r="H14952">
        <v>2.5414219153562873E-2</v>
      </c>
      <c r="I14952">
        <v>0.44934193831918035</v>
      </c>
      <c r="J14952">
        <v>-0.86826363752786817</v>
      </c>
    </row>
    <row r="14953" spans="1:10" x14ac:dyDescent="0.2">
      <c r="A14953">
        <v>35340214</v>
      </c>
      <c r="B14953">
        <v>705</v>
      </c>
      <c r="C14953">
        <v>2</v>
      </c>
      <c r="D14953">
        <v>3</v>
      </c>
      <c r="E14953">
        <v>4</v>
      </c>
      <c r="F14953">
        <v>1</v>
      </c>
      <c r="G14953">
        <v>-0.61004844850072204</v>
      </c>
      <c r="H14953">
        <v>-0.186775084487699</v>
      </c>
      <c r="I14953">
        <v>0.48699073828517392</v>
      </c>
      <c r="J14953">
        <v>-1.0856198607908554</v>
      </c>
    </row>
    <row r="14954" spans="1:10" x14ac:dyDescent="0.2">
      <c r="A14954">
        <v>35340215</v>
      </c>
      <c r="B14954">
        <v>543</v>
      </c>
      <c r="C14954">
        <v>2</v>
      </c>
      <c r="D14954">
        <v>3</v>
      </c>
      <c r="E14954">
        <v>4</v>
      </c>
      <c r="F14954">
        <v>1</v>
      </c>
      <c r="G14954">
        <v>-0.62528259646463646</v>
      </c>
      <c r="H14954">
        <v>-0.17187419240277832</v>
      </c>
      <c r="I14954">
        <v>0.11696744450493937</v>
      </c>
      <c r="J14954">
        <v>-1.2777956121506795</v>
      </c>
    </row>
    <row r="14955" spans="1:10" x14ac:dyDescent="0.2">
      <c r="A14955">
        <v>35340216</v>
      </c>
      <c r="B14955">
        <v>430</v>
      </c>
      <c r="C14955">
        <v>4</v>
      </c>
      <c r="D14955">
        <v>1</v>
      </c>
      <c r="E14955">
        <v>5</v>
      </c>
      <c r="F14955">
        <v>1</v>
      </c>
      <c r="G14955">
        <v>0.22270279629464645</v>
      </c>
      <c r="H14955">
        <v>-0.84769700692962735</v>
      </c>
      <c r="I14955">
        <v>0.61742254835060606</v>
      </c>
      <c r="J14955">
        <v>-0.92158016845849455</v>
      </c>
    </row>
    <row r="14956" spans="1:10" x14ac:dyDescent="0.2">
      <c r="A14956">
        <v>35340217</v>
      </c>
      <c r="B14956">
        <v>571</v>
      </c>
      <c r="C14956">
        <v>1</v>
      </c>
      <c r="D14956">
        <v>4</v>
      </c>
      <c r="E14956">
        <v>4</v>
      </c>
      <c r="F14956">
        <v>1</v>
      </c>
      <c r="G14956">
        <v>-0.79790426822926386</v>
      </c>
      <c r="H14956">
        <v>0.20151835043836497</v>
      </c>
      <c r="I14956">
        <v>0.23606743080624981</v>
      </c>
      <c r="J14956">
        <v>-1.4365778072328768</v>
      </c>
    </row>
    <row r="14957" spans="1:10" x14ac:dyDescent="0.2">
      <c r="A14957">
        <v>35340218</v>
      </c>
      <c r="B14957">
        <v>615</v>
      </c>
      <c r="C14957">
        <v>3</v>
      </c>
      <c r="D14957">
        <v>4</v>
      </c>
      <c r="E14957">
        <v>5</v>
      </c>
      <c r="F14957">
        <v>1</v>
      </c>
      <c r="G14957">
        <v>-6.0774841427218562E-3</v>
      </c>
      <c r="H14957">
        <v>0.13906776671118065</v>
      </c>
      <c r="I14957">
        <v>0.58984206013094487</v>
      </c>
      <c r="J14957">
        <v>-0.82796901728118155</v>
      </c>
    </row>
    <row r="14958" spans="1:10" x14ac:dyDescent="0.2">
      <c r="A14958">
        <v>35340219</v>
      </c>
      <c r="B14958">
        <v>519</v>
      </c>
      <c r="C14958">
        <v>3</v>
      </c>
      <c r="D14958">
        <v>4</v>
      </c>
      <c r="E14958">
        <v>4</v>
      </c>
      <c r="F14958">
        <v>1</v>
      </c>
      <c r="G14958">
        <v>-0.24826188703177043</v>
      </c>
      <c r="H14958">
        <v>0.10672182569691506</v>
      </c>
      <c r="I14958">
        <v>0.2799436900611551</v>
      </c>
      <c r="J14958">
        <v>-1.2966377949262422</v>
      </c>
    </row>
    <row r="14959" spans="1:10" x14ac:dyDescent="0.2">
      <c r="A14959">
        <v>35340220</v>
      </c>
      <c r="B14959">
        <v>684</v>
      </c>
      <c r="C14959">
        <v>3</v>
      </c>
      <c r="D14959">
        <v>3</v>
      </c>
      <c r="E14959">
        <v>5</v>
      </c>
      <c r="F14959">
        <v>1</v>
      </c>
      <c r="G14959">
        <v>-0.1120407969962709</v>
      </c>
      <c r="H14959">
        <v>-6.3951904668190784E-2</v>
      </c>
      <c r="I14959">
        <v>0.81869476670922614</v>
      </c>
      <c r="J14959">
        <v>-0.77086245754371463</v>
      </c>
    </row>
    <row r="14960" spans="1:10" x14ac:dyDescent="0.2">
      <c r="A14960">
        <v>35340221</v>
      </c>
      <c r="B14960">
        <v>1469</v>
      </c>
      <c r="C14960">
        <v>4</v>
      </c>
      <c r="D14960">
        <v>2</v>
      </c>
      <c r="E14960">
        <v>3</v>
      </c>
      <c r="F14960">
        <v>3</v>
      </c>
      <c r="G14960">
        <v>0.18705341902880804</v>
      </c>
      <c r="H14960">
        <v>-0.69135476444303423</v>
      </c>
      <c r="I14960">
        <v>-0.18782355909898363</v>
      </c>
      <c r="J14960">
        <v>-0.17733178972258329</v>
      </c>
    </row>
    <row r="14961" spans="1:10" x14ac:dyDescent="0.2">
      <c r="A14961">
        <v>35340222</v>
      </c>
      <c r="B14961">
        <v>682</v>
      </c>
      <c r="C14961">
        <v>2</v>
      </c>
      <c r="D14961">
        <v>1</v>
      </c>
      <c r="E14961">
        <v>5</v>
      </c>
      <c r="F14961">
        <v>3</v>
      </c>
      <c r="G14961">
        <v>-0.64534897975296901</v>
      </c>
      <c r="H14961">
        <v>-0.85704860143459372</v>
      </c>
      <c r="I14961">
        <v>0.60829530885665462</v>
      </c>
      <c r="J14961">
        <v>-0.40560770013987857</v>
      </c>
    </row>
    <row r="14962" spans="1:10" x14ac:dyDescent="0.2">
      <c r="A14962">
        <v>35340223</v>
      </c>
      <c r="B14962">
        <v>299</v>
      </c>
      <c r="C14962">
        <v>2</v>
      </c>
      <c r="D14962">
        <v>3</v>
      </c>
      <c r="E14962">
        <v>3</v>
      </c>
      <c r="F14962">
        <v>3</v>
      </c>
      <c r="G14962">
        <v>-0.60831051637898992</v>
      </c>
      <c r="H14962">
        <v>-0.22891695237543258</v>
      </c>
      <c r="I14962">
        <v>-0.30583001962461087</v>
      </c>
      <c r="J14962">
        <v>-0.36482660753898322</v>
      </c>
    </row>
    <row r="14963" spans="1:10" x14ac:dyDescent="0.2">
      <c r="A14963">
        <v>35360158</v>
      </c>
      <c r="B14963">
        <v>398</v>
      </c>
      <c r="C14963">
        <v>3</v>
      </c>
      <c r="D14963">
        <v>4</v>
      </c>
      <c r="E14963">
        <v>4</v>
      </c>
      <c r="F14963">
        <v>1</v>
      </c>
      <c r="G14963">
        <v>-0.23374456503631313</v>
      </c>
      <c r="H14963">
        <v>0.18789494724862732</v>
      </c>
      <c r="I14963">
        <v>0.35621800613477811</v>
      </c>
      <c r="J14963">
        <v>-1.1187666534951837</v>
      </c>
    </row>
    <row r="14964" spans="1:10" x14ac:dyDescent="0.2">
      <c r="A14964">
        <v>35360159</v>
      </c>
      <c r="B14964">
        <v>463</v>
      </c>
      <c r="C14964">
        <v>3</v>
      </c>
      <c r="D14964">
        <v>3</v>
      </c>
      <c r="E14964">
        <v>5</v>
      </c>
      <c r="F14964">
        <v>1</v>
      </c>
      <c r="G14964">
        <v>-0.1931313142984917</v>
      </c>
      <c r="H14964">
        <v>-5.4909287842487248E-2</v>
      </c>
      <c r="I14964">
        <v>0.63314042744938792</v>
      </c>
      <c r="J14964">
        <v>-1.2241369665967465</v>
      </c>
    </row>
    <row r="14965" spans="1:10" x14ac:dyDescent="0.2">
      <c r="A14965">
        <v>35360160</v>
      </c>
      <c r="B14965">
        <v>359</v>
      </c>
      <c r="C14965">
        <v>3</v>
      </c>
      <c r="D14965">
        <v>4</v>
      </c>
      <c r="E14965">
        <v>4</v>
      </c>
      <c r="F14965">
        <v>1</v>
      </c>
      <c r="G14965">
        <v>-0.33787918040438603</v>
      </c>
      <c r="H14965">
        <v>1.3854074618700613E-2</v>
      </c>
      <c r="I14965">
        <v>0.41295484149862494</v>
      </c>
      <c r="J14965">
        <v>-1.2936521410861148</v>
      </c>
    </row>
    <row r="14966" spans="1:10" x14ac:dyDescent="0.2">
      <c r="A14966">
        <v>35360161</v>
      </c>
      <c r="B14966">
        <v>410</v>
      </c>
      <c r="C14966">
        <v>2</v>
      </c>
      <c r="D14966">
        <v>3</v>
      </c>
      <c r="E14966">
        <v>5</v>
      </c>
      <c r="F14966">
        <v>1</v>
      </c>
      <c r="G14966">
        <v>-0.48726006941404759</v>
      </c>
      <c r="H14966">
        <v>-0.21809938125149214</v>
      </c>
      <c r="I14966">
        <v>0.89982174996758246</v>
      </c>
      <c r="J14966">
        <v>-1.0634966659673035</v>
      </c>
    </row>
    <row r="14967" spans="1:10" x14ac:dyDescent="0.2">
      <c r="A14967">
        <v>35360163</v>
      </c>
      <c r="B14967">
        <v>402</v>
      </c>
      <c r="C14967">
        <v>2</v>
      </c>
      <c r="D14967">
        <v>3</v>
      </c>
      <c r="E14967">
        <v>5</v>
      </c>
      <c r="F14967">
        <v>1</v>
      </c>
      <c r="G14967">
        <v>-0.44586559010526233</v>
      </c>
      <c r="H14967">
        <v>-6.699267742621981E-2</v>
      </c>
      <c r="I14967">
        <v>0.61770920743288893</v>
      </c>
      <c r="J14967">
        <v>-1.240103534789708</v>
      </c>
    </row>
    <row r="14968" spans="1:10" x14ac:dyDescent="0.2">
      <c r="A14968">
        <v>35360164</v>
      </c>
      <c r="B14968">
        <v>493</v>
      </c>
      <c r="C14968">
        <v>2</v>
      </c>
      <c r="D14968">
        <v>3</v>
      </c>
      <c r="E14968">
        <v>4</v>
      </c>
      <c r="F14968">
        <v>1</v>
      </c>
      <c r="G14968">
        <v>-0.60063244706515895</v>
      </c>
      <c r="H14968">
        <v>-0.30969153775320446</v>
      </c>
      <c r="I14968">
        <v>0.31829979896929994</v>
      </c>
      <c r="J14968">
        <v>-1.2081201110059825</v>
      </c>
    </row>
    <row r="14969" spans="1:10" x14ac:dyDescent="0.2">
      <c r="A14969">
        <v>35360165</v>
      </c>
      <c r="B14969">
        <v>467</v>
      </c>
      <c r="C14969">
        <v>2</v>
      </c>
      <c r="D14969">
        <v>4</v>
      </c>
      <c r="E14969">
        <v>3</v>
      </c>
      <c r="F14969">
        <v>1</v>
      </c>
      <c r="G14969">
        <v>-0.44470591555156891</v>
      </c>
      <c r="H14969">
        <v>0.30524743745123678</v>
      </c>
      <c r="I14969">
        <v>-0.2401297207385083</v>
      </c>
      <c r="J14969">
        <v>-1.4067085811364004</v>
      </c>
    </row>
    <row r="14970" spans="1:10" x14ac:dyDescent="0.2">
      <c r="A14970">
        <v>35360166</v>
      </c>
      <c r="B14970">
        <v>428</v>
      </c>
      <c r="C14970">
        <v>2</v>
      </c>
      <c r="D14970">
        <v>3</v>
      </c>
      <c r="E14970">
        <v>4</v>
      </c>
      <c r="F14970">
        <v>1</v>
      </c>
      <c r="G14970">
        <v>-0.68045746975439603</v>
      </c>
      <c r="H14970">
        <v>-4.7748637994184717E-2</v>
      </c>
      <c r="I14970">
        <v>0.27701762956336795</v>
      </c>
      <c r="J14970">
        <v>-1.3508809734619338</v>
      </c>
    </row>
    <row r="14971" spans="1:10" x14ac:dyDescent="0.2">
      <c r="A14971">
        <v>35360167</v>
      </c>
      <c r="B14971">
        <v>402</v>
      </c>
      <c r="C14971">
        <v>3</v>
      </c>
      <c r="D14971">
        <v>3</v>
      </c>
      <c r="E14971">
        <v>4</v>
      </c>
      <c r="F14971">
        <v>1</v>
      </c>
      <c r="G14971">
        <v>-0.33549273632270865</v>
      </c>
      <c r="H14971">
        <v>-0.39996479900529508</v>
      </c>
      <c r="I14971">
        <v>0.47981474829080262</v>
      </c>
      <c r="J14971">
        <v>-0.98421978962430434</v>
      </c>
    </row>
    <row r="14972" spans="1:10" x14ac:dyDescent="0.2">
      <c r="A14972">
        <v>35360168</v>
      </c>
      <c r="B14972">
        <v>493</v>
      </c>
      <c r="C14972">
        <v>4</v>
      </c>
      <c r="D14972">
        <v>3</v>
      </c>
      <c r="E14972">
        <v>5</v>
      </c>
      <c r="F14972">
        <v>2</v>
      </c>
      <c r="G14972">
        <v>0.42591515891250065</v>
      </c>
      <c r="H14972">
        <v>-0.40666721264954719</v>
      </c>
      <c r="I14972">
        <v>1.5799252675453102</v>
      </c>
      <c r="J14972">
        <v>-0.65567846159477472</v>
      </c>
    </row>
    <row r="14973" spans="1:10" x14ac:dyDescent="0.2">
      <c r="A14973">
        <v>35360169</v>
      </c>
      <c r="B14973">
        <v>503</v>
      </c>
      <c r="C14973">
        <v>2</v>
      </c>
      <c r="D14973">
        <v>3</v>
      </c>
      <c r="E14973">
        <v>5</v>
      </c>
      <c r="F14973">
        <v>1</v>
      </c>
      <c r="G14973">
        <v>-0.53084340245910289</v>
      </c>
      <c r="H14973">
        <v>-0.2720737897744166</v>
      </c>
      <c r="I14973">
        <v>0.6568854688379554</v>
      </c>
      <c r="J14973">
        <v>-0.77471605988739223</v>
      </c>
    </row>
    <row r="14974" spans="1:10" x14ac:dyDescent="0.2">
      <c r="A14974">
        <v>35360170</v>
      </c>
      <c r="B14974">
        <v>528</v>
      </c>
      <c r="C14974">
        <v>5</v>
      </c>
      <c r="D14974">
        <v>2</v>
      </c>
      <c r="E14974">
        <v>5</v>
      </c>
      <c r="F14974">
        <v>1</v>
      </c>
      <c r="G14974">
        <v>0.97570460016996552</v>
      </c>
      <c r="H14974">
        <v>-0.44949373050135399</v>
      </c>
      <c r="I14974">
        <v>1.0322963169316757</v>
      </c>
      <c r="J14974">
        <v>-0.73755376281312124</v>
      </c>
    </row>
    <row r="14975" spans="1:10" x14ac:dyDescent="0.2">
      <c r="A14975">
        <v>35360171</v>
      </c>
      <c r="B14975">
        <v>469</v>
      </c>
      <c r="C14975">
        <v>4</v>
      </c>
      <c r="D14975">
        <v>2</v>
      </c>
      <c r="E14975">
        <v>4</v>
      </c>
      <c r="F14975">
        <v>1</v>
      </c>
      <c r="G14975">
        <v>0.40546634152087258</v>
      </c>
      <c r="H14975">
        <v>-0.50909635173533352</v>
      </c>
      <c r="I14975">
        <v>0.45876470448099654</v>
      </c>
      <c r="J14975">
        <v>-0.79247946447301532</v>
      </c>
    </row>
    <row r="14976" spans="1:10" x14ac:dyDescent="0.2">
      <c r="A14976">
        <v>35360172</v>
      </c>
      <c r="B14976">
        <v>465</v>
      </c>
      <c r="C14976">
        <v>3</v>
      </c>
      <c r="D14976">
        <v>2</v>
      </c>
      <c r="E14976">
        <v>5</v>
      </c>
      <c r="F14976">
        <v>1</v>
      </c>
      <c r="G14976">
        <v>-0.1141588867278869</v>
      </c>
      <c r="H14976">
        <v>-0.44839825191428212</v>
      </c>
      <c r="I14976">
        <v>0.74624269672096766</v>
      </c>
      <c r="J14976">
        <v>-0.8700555368105275</v>
      </c>
    </row>
    <row r="14977" spans="1:10" x14ac:dyDescent="0.2">
      <c r="A14977">
        <v>35360173</v>
      </c>
      <c r="B14977">
        <v>444</v>
      </c>
      <c r="C14977">
        <v>4</v>
      </c>
      <c r="D14977">
        <v>1</v>
      </c>
      <c r="E14977">
        <v>5</v>
      </c>
      <c r="F14977">
        <v>2</v>
      </c>
      <c r="G14977">
        <v>0.15310953338948372</v>
      </c>
      <c r="H14977">
        <v>-0.78707532282016524</v>
      </c>
      <c r="I14977">
        <v>1.0489353945646096</v>
      </c>
      <c r="J14977">
        <v>-0.54409719151449554</v>
      </c>
    </row>
    <row r="14978" spans="1:10" x14ac:dyDescent="0.2">
      <c r="A14978">
        <v>35360174</v>
      </c>
      <c r="B14978">
        <v>330</v>
      </c>
      <c r="C14978">
        <v>3</v>
      </c>
      <c r="D14978">
        <v>3</v>
      </c>
      <c r="E14978">
        <v>3</v>
      </c>
      <c r="F14978">
        <v>1</v>
      </c>
      <c r="G14978">
        <v>-8.4319388452280514E-2</v>
      </c>
      <c r="H14978">
        <v>-0.27634960813505938</v>
      </c>
      <c r="I14978">
        <v>9.5372503017015359E-3</v>
      </c>
      <c r="J14978">
        <v>-1.0229768842232931</v>
      </c>
    </row>
    <row r="14979" spans="1:10" x14ac:dyDescent="0.2">
      <c r="A14979">
        <v>35360175</v>
      </c>
      <c r="B14979">
        <v>404</v>
      </c>
      <c r="C14979">
        <v>2</v>
      </c>
      <c r="D14979">
        <v>3</v>
      </c>
      <c r="E14979">
        <v>4</v>
      </c>
      <c r="F14979">
        <v>1</v>
      </c>
      <c r="G14979">
        <v>-0.68090865062530992</v>
      </c>
      <c r="H14979">
        <v>-0.22275327610486254</v>
      </c>
      <c r="I14979">
        <v>0.24542596487595023</v>
      </c>
      <c r="J14979">
        <v>-1.2289501645830401</v>
      </c>
    </row>
    <row r="14980" spans="1:10" x14ac:dyDescent="0.2">
      <c r="A14980">
        <v>35360176</v>
      </c>
      <c r="B14980">
        <v>332</v>
      </c>
      <c r="C14980">
        <v>4</v>
      </c>
      <c r="D14980">
        <v>2</v>
      </c>
      <c r="E14980">
        <v>5</v>
      </c>
      <c r="F14980">
        <v>2</v>
      </c>
      <c r="G14980">
        <v>0.18319736579998294</v>
      </c>
      <c r="H14980">
        <v>-0.502587427009628</v>
      </c>
      <c r="I14980">
        <v>1.2244965620244184</v>
      </c>
      <c r="J14980">
        <v>-0.68564335472888294</v>
      </c>
    </row>
    <row r="14981" spans="1:10" x14ac:dyDescent="0.2">
      <c r="A14981">
        <v>35360177</v>
      </c>
      <c r="B14981">
        <v>524</v>
      </c>
      <c r="C14981">
        <v>3</v>
      </c>
      <c r="D14981">
        <v>3</v>
      </c>
      <c r="E14981">
        <v>5</v>
      </c>
      <c r="F14981">
        <v>1</v>
      </c>
      <c r="G14981">
        <v>-0.15528974482885249</v>
      </c>
      <c r="H14981">
        <v>-0.27719632810639955</v>
      </c>
      <c r="I14981">
        <v>1.0245694695186187</v>
      </c>
      <c r="J14981">
        <v>-1.1888381925207816</v>
      </c>
    </row>
    <row r="14982" spans="1:10" x14ac:dyDescent="0.2">
      <c r="A14982">
        <v>35360178</v>
      </c>
      <c r="B14982">
        <v>566</v>
      </c>
      <c r="C14982">
        <v>3</v>
      </c>
      <c r="D14982">
        <v>3</v>
      </c>
      <c r="E14982">
        <v>4</v>
      </c>
      <c r="F14982">
        <v>1</v>
      </c>
      <c r="G14982">
        <v>-0.12122532894770202</v>
      </c>
      <c r="H14982">
        <v>-7.6585045463762963E-2</v>
      </c>
      <c r="I14982">
        <v>0.50417076150650497</v>
      </c>
      <c r="J14982">
        <v>-1.1637938186494137</v>
      </c>
    </row>
    <row r="14983" spans="1:10" x14ac:dyDescent="0.2">
      <c r="A14983">
        <v>35360179</v>
      </c>
      <c r="B14983">
        <v>529</v>
      </c>
      <c r="C14983">
        <v>1</v>
      </c>
      <c r="D14983">
        <v>4</v>
      </c>
      <c r="E14983">
        <v>4</v>
      </c>
      <c r="F14983">
        <v>1</v>
      </c>
      <c r="G14983">
        <v>-0.7733150138876872</v>
      </c>
      <c r="H14983">
        <v>2.6737588485989047E-3</v>
      </c>
      <c r="I14983">
        <v>0.35337326183139189</v>
      </c>
      <c r="J14983">
        <v>-0.91161814126235452</v>
      </c>
    </row>
    <row r="14984" spans="1:10" x14ac:dyDescent="0.2">
      <c r="A14984">
        <v>35360180</v>
      </c>
      <c r="B14984">
        <v>483</v>
      </c>
      <c r="C14984">
        <v>3</v>
      </c>
      <c r="D14984">
        <v>3</v>
      </c>
      <c r="E14984">
        <v>4</v>
      </c>
      <c r="F14984">
        <v>1</v>
      </c>
      <c r="G14984">
        <v>-0.17101155080910493</v>
      </c>
      <c r="H14984">
        <v>-0.11915833826154584</v>
      </c>
      <c r="I14984">
        <v>0.47494955076965073</v>
      </c>
      <c r="J14984">
        <v>-0.96608927644031084</v>
      </c>
    </row>
    <row r="14985" spans="1:10" x14ac:dyDescent="0.2">
      <c r="A14985">
        <v>35360181</v>
      </c>
      <c r="B14985">
        <v>505</v>
      </c>
      <c r="C14985">
        <v>1</v>
      </c>
      <c r="D14985">
        <v>3</v>
      </c>
      <c r="E14985">
        <v>5</v>
      </c>
      <c r="F14985">
        <v>1</v>
      </c>
      <c r="G14985">
        <v>-0.87432447386522771</v>
      </c>
      <c r="H14985">
        <v>-0.21434077475612423</v>
      </c>
      <c r="I14985">
        <v>0.64145717991260875</v>
      </c>
      <c r="J14985">
        <v>-0.9953918032978466</v>
      </c>
    </row>
    <row r="14986" spans="1:10" x14ac:dyDescent="0.2">
      <c r="A14986">
        <v>35360182</v>
      </c>
      <c r="B14986">
        <v>541</v>
      </c>
      <c r="C14986">
        <v>4</v>
      </c>
      <c r="D14986">
        <v>3</v>
      </c>
      <c r="E14986">
        <v>4</v>
      </c>
      <c r="F14986">
        <v>2</v>
      </c>
      <c r="G14986">
        <v>3.7505640640680488E-2</v>
      </c>
      <c r="H14986">
        <v>-8.7968532287029139E-2</v>
      </c>
      <c r="I14986">
        <v>0.32429620530674447</v>
      </c>
      <c r="J14986">
        <v>-0.53485995985217272</v>
      </c>
    </row>
    <row r="14987" spans="1:10" x14ac:dyDescent="0.2">
      <c r="A14987">
        <v>35360183</v>
      </c>
      <c r="B14987">
        <v>449</v>
      </c>
      <c r="C14987">
        <v>4</v>
      </c>
      <c r="D14987">
        <v>2</v>
      </c>
      <c r="E14987">
        <v>5</v>
      </c>
      <c r="F14987">
        <v>3</v>
      </c>
      <c r="G14987">
        <v>0.22109832986062319</v>
      </c>
      <c r="H14987">
        <v>-0.65279180859557484</v>
      </c>
      <c r="I14987">
        <v>1.0190538641835731</v>
      </c>
      <c r="J14987">
        <v>-0.34315998322921865</v>
      </c>
    </row>
    <row r="14988" spans="1:10" x14ac:dyDescent="0.2">
      <c r="A14988">
        <v>35360184</v>
      </c>
      <c r="B14988">
        <v>502</v>
      </c>
      <c r="C14988">
        <v>4</v>
      </c>
      <c r="D14988">
        <v>4</v>
      </c>
      <c r="E14988">
        <v>4</v>
      </c>
      <c r="F14988">
        <v>2</v>
      </c>
      <c r="G14988">
        <v>0.15803022550372409</v>
      </c>
      <c r="H14988">
        <v>-4.1752733037435742E-2</v>
      </c>
      <c r="I14988">
        <v>0.23608140427498084</v>
      </c>
      <c r="J14988">
        <v>-0.67028472262928707</v>
      </c>
    </row>
    <row r="14989" spans="1:10" x14ac:dyDescent="0.2">
      <c r="A14989">
        <v>35360185</v>
      </c>
      <c r="B14989">
        <v>455</v>
      </c>
      <c r="C14989">
        <v>4</v>
      </c>
      <c r="D14989">
        <v>3</v>
      </c>
      <c r="E14989">
        <v>4</v>
      </c>
      <c r="F14989">
        <v>1</v>
      </c>
      <c r="G14989">
        <v>0.52191142986784622</v>
      </c>
      <c r="H14989">
        <v>-9.4069200187501853E-2</v>
      </c>
      <c r="I14989">
        <v>0.19651392857136327</v>
      </c>
      <c r="J14989">
        <v>-0.71643232651608613</v>
      </c>
    </row>
    <row r="14990" spans="1:10" x14ac:dyDescent="0.2">
      <c r="A14990">
        <v>35360186</v>
      </c>
      <c r="B14990">
        <v>355</v>
      </c>
      <c r="C14990">
        <v>4</v>
      </c>
      <c r="D14990">
        <v>4</v>
      </c>
      <c r="E14990">
        <v>3</v>
      </c>
      <c r="F14990">
        <v>1</v>
      </c>
      <c r="G14990">
        <v>0.34659690949187588</v>
      </c>
      <c r="H14990">
        <v>0.19232475732061216</v>
      </c>
      <c r="I14990">
        <v>2.1950417735129957E-2</v>
      </c>
      <c r="J14990">
        <v>-0.77844331283610768</v>
      </c>
    </row>
    <row r="14991" spans="1:10" x14ac:dyDescent="0.2">
      <c r="A14991">
        <v>35360187</v>
      </c>
      <c r="B14991">
        <v>520</v>
      </c>
      <c r="C14991">
        <v>3</v>
      </c>
      <c r="D14991">
        <v>4</v>
      </c>
      <c r="E14991">
        <v>3</v>
      </c>
      <c r="F14991">
        <v>1</v>
      </c>
      <c r="G14991">
        <v>-0.37640704501153177</v>
      </c>
      <c r="H14991">
        <v>0.10022432183667151</v>
      </c>
      <c r="I14991">
        <v>-2.049537561759307E-2</v>
      </c>
      <c r="J14991">
        <v>-0.72873149358042433</v>
      </c>
    </row>
    <row r="14992" spans="1:10" x14ac:dyDescent="0.2">
      <c r="A14992">
        <v>35360188</v>
      </c>
      <c r="B14992">
        <v>517</v>
      </c>
      <c r="C14992">
        <v>3</v>
      </c>
      <c r="D14992">
        <v>3</v>
      </c>
      <c r="E14992">
        <v>5</v>
      </c>
      <c r="F14992">
        <v>2</v>
      </c>
      <c r="G14992">
        <v>-5.5952937669817564E-2</v>
      </c>
      <c r="H14992">
        <v>-0.35028842256147935</v>
      </c>
      <c r="I14992">
        <v>1.837631963289708</v>
      </c>
      <c r="J14992">
        <v>-0.59453359444003462</v>
      </c>
    </row>
    <row r="14993" spans="1:10" x14ac:dyDescent="0.2">
      <c r="A14993">
        <v>35360189</v>
      </c>
      <c r="B14993">
        <v>439</v>
      </c>
      <c r="C14993">
        <v>4</v>
      </c>
      <c r="D14993">
        <v>2</v>
      </c>
      <c r="E14993">
        <v>5</v>
      </c>
      <c r="F14993">
        <v>1</v>
      </c>
      <c r="G14993">
        <v>0.58485671502022107</v>
      </c>
      <c r="H14993">
        <v>-0.43768063690308118</v>
      </c>
      <c r="I14993">
        <v>1.4502027392093308</v>
      </c>
      <c r="J14993">
        <v>-0.79576505681866316</v>
      </c>
    </row>
    <row r="14994" spans="1:10" x14ac:dyDescent="0.2">
      <c r="A14994">
        <v>35360190</v>
      </c>
      <c r="B14994">
        <v>591</v>
      </c>
      <c r="C14994">
        <v>3</v>
      </c>
      <c r="D14994">
        <v>3</v>
      </c>
      <c r="E14994">
        <v>4</v>
      </c>
      <c r="F14994">
        <v>2</v>
      </c>
      <c r="G14994">
        <v>-0.29376476695700493</v>
      </c>
      <c r="H14994">
        <v>-0.41429226547586179</v>
      </c>
      <c r="I14994">
        <v>0.13729887710864394</v>
      </c>
      <c r="J14994">
        <v>-0.60412201670264032</v>
      </c>
    </row>
    <row r="14995" spans="1:10" x14ac:dyDescent="0.2">
      <c r="A14995">
        <v>35360191</v>
      </c>
      <c r="B14995">
        <v>483</v>
      </c>
      <c r="C14995">
        <v>3</v>
      </c>
      <c r="D14995">
        <v>3</v>
      </c>
      <c r="E14995">
        <v>4</v>
      </c>
      <c r="F14995">
        <v>1</v>
      </c>
      <c r="G14995">
        <v>-0.34072293092549921</v>
      </c>
      <c r="H14995">
        <v>-6.1536955251162609E-2</v>
      </c>
      <c r="I14995">
        <v>0.2584152709223978</v>
      </c>
      <c r="J14995">
        <v>-1.0197037126073236</v>
      </c>
    </row>
    <row r="14996" spans="1:10" x14ac:dyDescent="0.2">
      <c r="A14996">
        <v>35360192</v>
      </c>
      <c r="B14996">
        <v>384</v>
      </c>
      <c r="C14996">
        <v>2</v>
      </c>
      <c r="D14996">
        <v>2</v>
      </c>
      <c r="E14996">
        <v>4</v>
      </c>
      <c r="F14996">
        <v>1</v>
      </c>
      <c r="G14996">
        <v>-0.66731818553524891</v>
      </c>
      <c r="H14996">
        <v>-0.49099560438225653</v>
      </c>
      <c r="I14996">
        <v>0.15922654260734659</v>
      </c>
      <c r="J14996">
        <v>-1.1509196257555172</v>
      </c>
    </row>
    <row r="14997" spans="1:10" x14ac:dyDescent="0.2">
      <c r="A14997">
        <v>35360193</v>
      </c>
      <c r="B14997">
        <v>670</v>
      </c>
      <c r="C14997">
        <v>3</v>
      </c>
      <c r="D14997">
        <v>1</v>
      </c>
      <c r="E14997">
        <v>4</v>
      </c>
      <c r="F14997">
        <v>1</v>
      </c>
      <c r="G14997">
        <v>-0.27757704451338622</v>
      </c>
      <c r="H14997">
        <v>-1.1668998024099371</v>
      </c>
      <c r="I14997">
        <v>5.0620495759950243E-2</v>
      </c>
      <c r="J14997">
        <v>-0.79944597136033424</v>
      </c>
    </row>
    <row r="14998" spans="1:10" x14ac:dyDescent="0.2">
      <c r="A14998">
        <v>35360194</v>
      </c>
      <c r="B14998">
        <v>471</v>
      </c>
      <c r="C14998">
        <v>3</v>
      </c>
      <c r="D14998">
        <v>1</v>
      </c>
      <c r="E14998">
        <v>4</v>
      </c>
      <c r="F14998">
        <v>1</v>
      </c>
      <c r="G14998">
        <v>-0.32321625134809007</v>
      </c>
      <c r="H14998">
        <v>-0.80520082569016238</v>
      </c>
      <c r="I14998">
        <v>0.29162075940318288</v>
      </c>
      <c r="J14998">
        <v>-1.1340198841347542</v>
      </c>
    </row>
    <row r="14999" spans="1:10" x14ac:dyDescent="0.2">
      <c r="A14999">
        <v>35360195</v>
      </c>
      <c r="B14999">
        <v>673</v>
      </c>
      <c r="C14999">
        <v>2</v>
      </c>
      <c r="D14999">
        <v>1</v>
      </c>
      <c r="E14999">
        <v>3</v>
      </c>
      <c r="F14999">
        <v>1</v>
      </c>
      <c r="G14999">
        <v>-0.43982569200982524</v>
      </c>
      <c r="H14999">
        <v>-0.78844026936793477</v>
      </c>
      <c r="I14999">
        <v>-2.782015613799034E-2</v>
      </c>
      <c r="J14999">
        <v>-0.91332475502767652</v>
      </c>
    </row>
    <row r="15000" spans="1:10" x14ac:dyDescent="0.2">
      <c r="A15000">
        <v>35360196</v>
      </c>
      <c r="B15000">
        <v>535</v>
      </c>
      <c r="C15000">
        <v>1</v>
      </c>
      <c r="D15000">
        <v>3</v>
      </c>
      <c r="E15000">
        <v>3</v>
      </c>
      <c r="F15000">
        <v>1</v>
      </c>
      <c r="G15000">
        <v>-1.0438209236480587</v>
      </c>
      <c r="H15000">
        <v>-8.6366092015106505E-2</v>
      </c>
      <c r="I15000">
        <v>-0.14720263218461704</v>
      </c>
      <c r="J15000">
        <v>-1.0039714599263951</v>
      </c>
    </row>
    <row r="15001" spans="1:10" x14ac:dyDescent="0.2">
      <c r="A15001">
        <v>35360197</v>
      </c>
      <c r="B15001">
        <v>416</v>
      </c>
      <c r="C15001">
        <v>3</v>
      </c>
      <c r="D15001">
        <v>3</v>
      </c>
      <c r="E15001">
        <v>3</v>
      </c>
      <c r="F15001">
        <v>1</v>
      </c>
      <c r="G15001">
        <v>-0.1933422368253859</v>
      </c>
      <c r="H15001">
        <v>-6.3847011040863474E-2</v>
      </c>
      <c r="I15001">
        <v>-4.0777113925799802E-3</v>
      </c>
      <c r="J15001">
        <v>-1.0651627794593337</v>
      </c>
    </row>
    <row r="15002" spans="1:10" x14ac:dyDescent="0.2">
      <c r="A15002">
        <v>35360198</v>
      </c>
      <c r="B15002">
        <v>365</v>
      </c>
      <c r="C15002">
        <v>3</v>
      </c>
      <c r="D15002">
        <v>2</v>
      </c>
      <c r="E15002">
        <v>4</v>
      </c>
      <c r="F15002">
        <v>1</v>
      </c>
      <c r="G15002">
        <v>-0.39814762143178001</v>
      </c>
      <c r="H15002">
        <v>-0.48978114836178299</v>
      </c>
      <c r="I15002">
        <v>0.26263363322066507</v>
      </c>
      <c r="J15002">
        <v>-1.0033086851267556</v>
      </c>
    </row>
    <row r="15003" spans="1:10" x14ac:dyDescent="0.2">
      <c r="A15003">
        <v>35360199</v>
      </c>
      <c r="B15003">
        <v>527</v>
      </c>
      <c r="C15003">
        <v>3</v>
      </c>
      <c r="D15003">
        <v>3</v>
      </c>
      <c r="E15003">
        <v>4</v>
      </c>
      <c r="F15003">
        <v>1</v>
      </c>
      <c r="G15003">
        <v>-0.31697045006042046</v>
      </c>
      <c r="H15003">
        <v>-0.27139676685405356</v>
      </c>
      <c r="I15003">
        <v>0.35832720823205533</v>
      </c>
      <c r="J15003">
        <v>-0.76600927446779021</v>
      </c>
    </row>
    <row r="15004" spans="1:10" x14ac:dyDescent="0.2">
      <c r="A15004">
        <v>35360200</v>
      </c>
      <c r="B15004">
        <v>464</v>
      </c>
      <c r="C15004">
        <v>1</v>
      </c>
      <c r="D15004">
        <v>4</v>
      </c>
      <c r="E15004">
        <v>3</v>
      </c>
      <c r="F15004">
        <v>1</v>
      </c>
      <c r="G15004">
        <v>-0.98210759659415159</v>
      </c>
      <c r="H15004">
        <v>0.15305823589814244</v>
      </c>
      <c r="I15004">
        <v>-7.5131997175578835E-2</v>
      </c>
      <c r="J15004">
        <v>-1.6484300025272722</v>
      </c>
    </row>
    <row r="15005" spans="1:10" x14ac:dyDescent="0.2">
      <c r="A15005">
        <v>35360201</v>
      </c>
      <c r="B15005">
        <v>449</v>
      </c>
      <c r="C15005">
        <v>2</v>
      </c>
      <c r="D15005">
        <v>4</v>
      </c>
      <c r="E15005">
        <v>4</v>
      </c>
      <c r="F15005">
        <v>1</v>
      </c>
      <c r="G15005">
        <v>-0.71147060418108854</v>
      </c>
      <c r="H15005">
        <v>-3.3308760088835931E-2</v>
      </c>
      <c r="I15005">
        <v>0.41396563620733157</v>
      </c>
      <c r="J15005">
        <v>-1.213042672021565</v>
      </c>
    </row>
    <row r="15006" spans="1:10" x14ac:dyDescent="0.2">
      <c r="A15006">
        <v>35360202</v>
      </c>
      <c r="B15006">
        <v>352</v>
      </c>
      <c r="C15006">
        <v>4</v>
      </c>
      <c r="D15006">
        <v>3</v>
      </c>
      <c r="E15006">
        <v>4</v>
      </c>
      <c r="F15006">
        <v>2</v>
      </c>
      <c r="G15006">
        <v>0.46722323291605689</v>
      </c>
      <c r="H15006">
        <v>-0.35225831006567476</v>
      </c>
      <c r="I15006">
        <v>0.43531108374000416</v>
      </c>
      <c r="J15006">
        <v>-0.6308984031962821</v>
      </c>
    </row>
    <row r="15007" spans="1:10" x14ac:dyDescent="0.2">
      <c r="A15007">
        <v>35360203</v>
      </c>
      <c r="B15007">
        <v>434</v>
      </c>
      <c r="C15007">
        <v>2</v>
      </c>
      <c r="D15007">
        <v>4</v>
      </c>
      <c r="E15007">
        <v>3</v>
      </c>
      <c r="F15007">
        <v>1</v>
      </c>
      <c r="G15007">
        <v>-0.55421506174109059</v>
      </c>
      <c r="H15007">
        <v>0.31241289400885686</v>
      </c>
      <c r="I15007">
        <v>-7.9403580964721165E-2</v>
      </c>
      <c r="J15007">
        <v>-1.214504138886308</v>
      </c>
    </row>
    <row r="15008" spans="1:10" x14ac:dyDescent="0.2">
      <c r="A15008">
        <v>35360204</v>
      </c>
      <c r="B15008">
        <v>519</v>
      </c>
      <c r="C15008">
        <v>4</v>
      </c>
      <c r="D15008">
        <v>3</v>
      </c>
      <c r="E15008">
        <v>5</v>
      </c>
      <c r="F15008">
        <v>2</v>
      </c>
      <c r="G15008">
        <v>0.64248388975438631</v>
      </c>
      <c r="H15008">
        <v>-0.36681026125208999</v>
      </c>
      <c r="I15008">
        <v>1.0119500737164002</v>
      </c>
      <c r="J15008">
        <v>-0.52868358822502182</v>
      </c>
    </row>
    <row r="15009" spans="1:10" x14ac:dyDescent="0.2">
      <c r="A15009">
        <v>35360205</v>
      </c>
      <c r="B15009">
        <v>393</v>
      </c>
      <c r="C15009">
        <v>3</v>
      </c>
      <c r="D15009">
        <v>2</v>
      </c>
      <c r="E15009">
        <v>5</v>
      </c>
      <c r="F15009">
        <v>2</v>
      </c>
      <c r="G15009">
        <v>-0.12873391929534453</v>
      </c>
      <c r="H15009">
        <v>-0.69559299317051093</v>
      </c>
      <c r="I15009">
        <v>0.91945487403022108</v>
      </c>
      <c r="J15009">
        <v>-0.5871682352260309</v>
      </c>
    </row>
    <row r="15010" spans="1:10" x14ac:dyDescent="0.2">
      <c r="A15010">
        <v>35360206</v>
      </c>
      <c r="B15010">
        <v>474</v>
      </c>
      <c r="C15010">
        <v>2</v>
      </c>
      <c r="D15010">
        <v>4</v>
      </c>
      <c r="E15010">
        <v>4</v>
      </c>
      <c r="F15010">
        <v>1</v>
      </c>
      <c r="G15010">
        <v>-0.69945245327827665</v>
      </c>
      <c r="H15010">
        <v>0.15231114167872664</v>
      </c>
      <c r="I15010">
        <v>0.34742952230037749</v>
      </c>
      <c r="J15010">
        <v>-1.3624808130567287</v>
      </c>
    </row>
    <row r="15011" spans="1:10" x14ac:dyDescent="0.2">
      <c r="A15011">
        <v>35360207</v>
      </c>
      <c r="B15011">
        <v>458</v>
      </c>
      <c r="C15011">
        <v>2</v>
      </c>
      <c r="D15011">
        <v>4</v>
      </c>
      <c r="E15011">
        <v>4</v>
      </c>
      <c r="F15011">
        <v>1</v>
      </c>
      <c r="G15011">
        <v>-0.7031607948518287</v>
      </c>
      <c r="H15011">
        <v>-8.9738012106446718E-3</v>
      </c>
      <c r="I15011">
        <v>0.19027244705666685</v>
      </c>
      <c r="J15011">
        <v>-0.87447948393561681</v>
      </c>
    </row>
    <row r="15012" spans="1:10" x14ac:dyDescent="0.2">
      <c r="A15012">
        <v>35360208</v>
      </c>
      <c r="B15012">
        <v>446</v>
      </c>
      <c r="C15012">
        <v>1</v>
      </c>
      <c r="D15012">
        <v>4</v>
      </c>
      <c r="E15012">
        <v>4</v>
      </c>
      <c r="F15012">
        <v>1</v>
      </c>
      <c r="G15012">
        <v>-0.89392686921088704</v>
      </c>
      <c r="H15012">
        <v>0.14654137655481869</v>
      </c>
      <c r="I15012">
        <v>0.36639941300748496</v>
      </c>
      <c r="J15012">
        <v>-1.2924938084349085</v>
      </c>
    </row>
    <row r="15013" spans="1:10" x14ac:dyDescent="0.2">
      <c r="A15013">
        <v>35360209</v>
      </c>
      <c r="B15013">
        <v>442</v>
      </c>
      <c r="C15013">
        <v>1</v>
      </c>
      <c r="D15013">
        <v>3</v>
      </c>
      <c r="E15013">
        <v>4</v>
      </c>
      <c r="F15013">
        <v>1</v>
      </c>
      <c r="G15013">
        <v>-0.77291454352852185</v>
      </c>
      <c r="H15013">
        <v>-0.42430556371897299</v>
      </c>
      <c r="I15013">
        <v>0.49293431892143885</v>
      </c>
      <c r="J15013">
        <v>-0.88064606583286431</v>
      </c>
    </row>
    <row r="15014" spans="1:10" x14ac:dyDescent="0.2">
      <c r="A15014">
        <v>35360210</v>
      </c>
      <c r="B15014">
        <v>513</v>
      </c>
      <c r="C15014">
        <v>1</v>
      </c>
      <c r="D15014">
        <v>3</v>
      </c>
      <c r="E15014">
        <v>4</v>
      </c>
      <c r="F15014">
        <v>1</v>
      </c>
      <c r="G15014">
        <v>-0.83517594738371814</v>
      </c>
      <c r="H15014">
        <v>-0.22008938218265311</v>
      </c>
      <c r="I15014">
        <v>7.8531610908561311E-2</v>
      </c>
      <c r="J15014">
        <v>-0.8313327857073658</v>
      </c>
    </row>
    <row r="15015" spans="1:10" x14ac:dyDescent="0.2">
      <c r="A15015">
        <v>35360211</v>
      </c>
      <c r="B15015">
        <v>470</v>
      </c>
      <c r="C15015">
        <v>3</v>
      </c>
      <c r="D15015">
        <v>3</v>
      </c>
      <c r="E15015">
        <v>4</v>
      </c>
      <c r="F15015">
        <v>1</v>
      </c>
      <c r="G15015">
        <v>-0.22485420164518127</v>
      </c>
      <c r="H15015">
        <v>-0.41413947847380295</v>
      </c>
      <c r="I15015">
        <v>0.17434965766145247</v>
      </c>
      <c r="J15015">
        <v>-0.83620685123112315</v>
      </c>
    </row>
    <row r="15016" spans="1:10" x14ac:dyDescent="0.2">
      <c r="A15016">
        <v>35360212</v>
      </c>
      <c r="B15016">
        <v>494</v>
      </c>
      <c r="C15016">
        <v>4</v>
      </c>
      <c r="D15016">
        <v>2</v>
      </c>
      <c r="E15016">
        <v>4</v>
      </c>
      <c r="F15016">
        <v>2</v>
      </c>
      <c r="G15016">
        <v>0.1760963105427947</v>
      </c>
      <c r="H15016">
        <v>-0.54803106635674059</v>
      </c>
      <c r="I15016">
        <v>0.49017529819959604</v>
      </c>
      <c r="J15016">
        <v>-0.69630964395091555</v>
      </c>
    </row>
    <row r="15017" spans="1:10" x14ac:dyDescent="0.2">
      <c r="A15017">
        <v>35360213</v>
      </c>
      <c r="B15017">
        <v>439</v>
      </c>
      <c r="C15017">
        <v>3</v>
      </c>
      <c r="D15017">
        <v>1</v>
      </c>
      <c r="E15017">
        <v>3</v>
      </c>
      <c r="F15017">
        <v>2</v>
      </c>
      <c r="G15017">
        <v>-0.29988016615488156</v>
      </c>
      <c r="H15017">
        <v>-0.82478215393644949</v>
      </c>
      <c r="I15017">
        <v>-0.22090761836093742</v>
      </c>
      <c r="J15017">
        <v>-0.58202553087473752</v>
      </c>
    </row>
    <row r="15018" spans="1:10" x14ac:dyDescent="0.2">
      <c r="A15018">
        <v>35360214</v>
      </c>
      <c r="B15018">
        <v>803</v>
      </c>
      <c r="C15018">
        <v>2</v>
      </c>
      <c r="D15018">
        <v>2</v>
      </c>
      <c r="E15018">
        <v>2</v>
      </c>
      <c r="F15018">
        <v>3</v>
      </c>
      <c r="G15018">
        <v>-0.41216366715605601</v>
      </c>
      <c r="H15018">
        <v>-0.68110918520997421</v>
      </c>
      <c r="I15018">
        <v>-0.45029648717907883</v>
      </c>
      <c r="J15018">
        <v>-0.17114733565430407</v>
      </c>
    </row>
    <row r="15019" spans="1:10" x14ac:dyDescent="0.2">
      <c r="A15019">
        <v>35360215</v>
      </c>
      <c r="B15019">
        <v>455</v>
      </c>
      <c r="C15019">
        <v>5</v>
      </c>
      <c r="D15019">
        <v>3</v>
      </c>
      <c r="E15019">
        <v>5</v>
      </c>
      <c r="F15019">
        <v>3</v>
      </c>
      <c r="G15019">
        <v>1.2652116631572854</v>
      </c>
      <c r="H15019">
        <v>-0.37262798454357693</v>
      </c>
      <c r="I15019">
        <v>0.71173376746870198</v>
      </c>
      <c r="J15019">
        <v>-0.31075107866503865</v>
      </c>
    </row>
    <row r="15020" spans="1:10" x14ac:dyDescent="0.2">
      <c r="A15020">
        <v>35360216</v>
      </c>
      <c r="B15020">
        <v>499</v>
      </c>
      <c r="C15020">
        <v>1</v>
      </c>
      <c r="D15020">
        <v>1</v>
      </c>
      <c r="E15020">
        <v>2</v>
      </c>
      <c r="F15020">
        <v>3</v>
      </c>
      <c r="G15020">
        <v>-0.88650216545636717</v>
      </c>
      <c r="H15020">
        <v>-1.1275543324600963</v>
      </c>
      <c r="I15020">
        <v>-0.5969859970255309</v>
      </c>
      <c r="J15020">
        <v>-0.2744181261726919</v>
      </c>
    </row>
    <row r="15021" spans="1:10" x14ac:dyDescent="0.2">
      <c r="A15021">
        <v>35360217</v>
      </c>
      <c r="B15021">
        <v>533</v>
      </c>
      <c r="C15021">
        <v>2</v>
      </c>
      <c r="D15021">
        <v>1</v>
      </c>
      <c r="E15021">
        <v>2</v>
      </c>
      <c r="F15021">
        <v>3</v>
      </c>
      <c r="G15021">
        <v>-0.73847104479819936</v>
      </c>
      <c r="H15021">
        <v>-1.4037162407577823</v>
      </c>
      <c r="I15021">
        <v>-0.52199211862636807</v>
      </c>
      <c r="J15021">
        <v>-0.20623216268718897</v>
      </c>
    </row>
    <row r="15022" spans="1:10" x14ac:dyDescent="0.2">
      <c r="A15022">
        <v>35360218</v>
      </c>
      <c r="B15022">
        <v>957</v>
      </c>
      <c r="C15022">
        <v>4</v>
      </c>
      <c r="D15022">
        <v>5</v>
      </c>
      <c r="E15022">
        <v>3</v>
      </c>
      <c r="F15022">
        <v>3</v>
      </c>
      <c r="G15022">
        <v>0.59132113964221145</v>
      </c>
      <c r="H15022">
        <v>0.67353886716248368</v>
      </c>
      <c r="I15022">
        <v>1.4431946878156993E-2</v>
      </c>
      <c r="J15022">
        <v>-0.27995410628332362</v>
      </c>
    </row>
    <row r="15023" spans="1:10" x14ac:dyDescent="0.2">
      <c r="A15023">
        <v>35360219</v>
      </c>
      <c r="B15023">
        <v>440</v>
      </c>
      <c r="C15023">
        <v>5</v>
      </c>
      <c r="D15023">
        <v>5</v>
      </c>
      <c r="E15023">
        <v>4</v>
      </c>
      <c r="F15023">
        <v>2</v>
      </c>
      <c r="G15023">
        <v>0.70665781462251664</v>
      </c>
      <c r="H15023">
        <v>0.69161244081788043</v>
      </c>
      <c r="I15023">
        <v>0.23342202573798831</v>
      </c>
      <c r="J15023">
        <v>-0.44173187683127069</v>
      </c>
    </row>
    <row r="15024" spans="1:10" x14ac:dyDescent="0.2">
      <c r="A15024">
        <v>35360220</v>
      </c>
      <c r="B15024">
        <v>442</v>
      </c>
      <c r="C15024">
        <v>4</v>
      </c>
      <c r="D15024">
        <v>4</v>
      </c>
      <c r="E15024">
        <v>2</v>
      </c>
      <c r="F15024">
        <v>3</v>
      </c>
      <c r="G15024">
        <v>0.5684467678627726</v>
      </c>
      <c r="H15024">
        <v>0.46633676281497882</v>
      </c>
      <c r="I15024">
        <v>-0.56159893917519721</v>
      </c>
      <c r="J15024">
        <v>-0.37569550671261887</v>
      </c>
    </row>
    <row r="15025" spans="1:10" x14ac:dyDescent="0.2">
      <c r="A15025">
        <v>35360221</v>
      </c>
      <c r="B15025">
        <v>450</v>
      </c>
      <c r="C15025">
        <v>5</v>
      </c>
      <c r="D15025">
        <v>3</v>
      </c>
      <c r="E15025">
        <v>4</v>
      </c>
      <c r="F15025">
        <v>2</v>
      </c>
      <c r="G15025">
        <v>0.70925467972970313</v>
      </c>
      <c r="H15025">
        <v>-7.5422323309429939E-2</v>
      </c>
      <c r="I15025">
        <v>0.34463970573163011</v>
      </c>
      <c r="J15025">
        <v>-0.57149451458399869</v>
      </c>
    </row>
    <row r="15026" spans="1:10" x14ac:dyDescent="0.2">
      <c r="A15026">
        <v>35360222</v>
      </c>
      <c r="B15026">
        <v>433</v>
      </c>
      <c r="C15026">
        <v>4</v>
      </c>
      <c r="D15026">
        <v>2</v>
      </c>
      <c r="E15026">
        <v>5</v>
      </c>
      <c r="F15026">
        <v>2</v>
      </c>
      <c r="G15026">
        <v>0.25191821635935163</v>
      </c>
      <c r="H15026">
        <v>-0.64001506714121159</v>
      </c>
      <c r="I15026">
        <v>0.57500463122543621</v>
      </c>
      <c r="J15026">
        <v>-0.69156413884575874</v>
      </c>
    </row>
    <row r="15027" spans="1:10" x14ac:dyDescent="0.2">
      <c r="A15027">
        <v>35360223</v>
      </c>
      <c r="B15027">
        <v>532</v>
      </c>
      <c r="C15027">
        <v>4</v>
      </c>
      <c r="D15027">
        <v>4</v>
      </c>
      <c r="E15027">
        <v>3</v>
      </c>
      <c r="F15027">
        <v>2</v>
      </c>
      <c r="G15027">
        <v>0.37329555468207448</v>
      </c>
      <c r="H15027">
        <v>3.0898088344874397E-2</v>
      </c>
      <c r="I15027">
        <v>2.657567803583788E-2</v>
      </c>
      <c r="J15027">
        <v>-0.52407450853731818</v>
      </c>
    </row>
    <row r="15028" spans="1:10" x14ac:dyDescent="0.2">
      <c r="A15028">
        <v>35360224</v>
      </c>
      <c r="B15028">
        <v>592</v>
      </c>
      <c r="C15028">
        <v>4</v>
      </c>
      <c r="D15028">
        <v>5</v>
      </c>
      <c r="E15028">
        <v>3</v>
      </c>
      <c r="F15028">
        <v>1</v>
      </c>
      <c r="G15028">
        <v>0.45430954019762637</v>
      </c>
      <c r="H15028">
        <v>1.6223326483906459</v>
      </c>
      <c r="I15028">
        <v>-0.24575332505444236</v>
      </c>
      <c r="J15028">
        <v>-0.84845513786881832</v>
      </c>
    </row>
    <row r="15029" spans="1:10" x14ac:dyDescent="0.2">
      <c r="A15029">
        <v>35360225</v>
      </c>
      <c r="B15029">
        <v>540</v>
      </c>
      <c r="C15029">
        <v>4</v>
      </c>
      <c r="D15029">
        <v>5</v>
      </c>
      <c r="E15029">
        <v>2</v>
      </c>
      <c r="F15029">
        <v>1</v>
      </c>
      <c r="G15029">
        <v>0.29610474065704595</v>
      </c>
      <c r="H15029">
        <v>1.278118684734308</v>
      </c>
      <c r="I15029">
        <v>-0.48515797228678165</v>
      </c>
      <c r="J15029">
        <v>-0.74549218362353376</v>
      </c>
    </row>
    <row r="15030" spans="1:10" x14ac:dyDescent="0.2">
      <c r="A15030">
        <v>35360226</v>
      </c>
      <c r="B15030">
        <v>730</v>
      </c>
      <c r="C15030">
        <v>5</v>
      </c>
      <c r="D15030">
        <v>5</v>
      </c>
      <c r="E15030">
        <v>4</v>
      </c>
      <c r="F15030">
        <v>3</v>
      </c>
      <c r="G15030">
        <v>1.627945247985801</v>
      </c>
      <c r="H15030">
        <v>1.3101499396661809</v>
      </c>
      <c r="I15030">
        <v>6.1277160075098397E-2</v>
      </c>
      <c r="J15030">
        <v>-0.37422064440225289</v>
      </c>
    </row>
    <row r="15031" spans="1:10" x14ac:dyDescent="0.2">
      <c r="A15031">
        <v>35360227</v>
      </c>
      <c r="B15031">
        <v>474</v>
      </c>
      <c r="C15031">
        <v>5</v>
      </c>
      <c r="D15031">
        <v>5</v>
      </c>
      <c r="E15031">
        <v>3</v>
      </c>
      <c r="F15031">
        <v>2</v>
      </c>
      <c r="G15031">
        <v>1.3292316216844657</v>
      </c>
      <c r="H15031">
        <v>1.2978102927973714</v>
      </c>
      <c r="I15031">
        <v>-0.11797990214641185</v>
      </c>
      <c r="J15031">
        <v>-0.53497922884425453</v>
      </c>
    </row>
    <row r="15032" spans="1:10" x14ac:dyDescent="0.2">
      <c r="A15032">
        <v>35360228</v>
      </c>
      <c r="B15032">
        <v>500</v>
      </c>
      <c r="C15032">
        <v>4</v>
      </c>
      <c r="D15032">
        <v>5</v>
      </c>
      <c r="E15032">
        <v>3</v>
      </c>
      <c r="F15032">
        <v>1</v>
      </c>
      <c r="G15032">
        <v>0.32388856509652364</v>
      </c>
      <c r="H15032">
        <v>3.1495379159416306</v>
      </c>
      <c r="I15032">
        <v>-0.16997195639230386</v>
      </c>
      <c r="J15032">
        <v>-1.7670129627288504</v>
      </c>
    </row>
    <row r="15033" spans="1:10" x14ac:dyDescent="0.2">
      <c r="A15033">
        <v>35360229</v>
      </c>
      <c r="B15033">
        <v>414</v>
      </c>
      <c r="C15033">
        <v>4</v>
      </c>
      <c r="D15033">
        <v>5</v>
      </c>
      <c r="E15033">
        <v>1</v>
      </c>
      <c r="F15033">
        <v>1</v>
      </c>
      <c r="G15033">
        <v>0.13259414688689708</v>
      </c>
      <c r="H15033">
        <v>1.5191623639927205</v>
      </c>
      <c r="I15033">
        <v>-0.77851670621521296</v>
      </c>
      <c r="J15033">
        <v>-1.5517959199335765</v>
      </c>
    </row>
    <row r="15034" spans="1:10" x14ac:dyDescent="0.2">
      <c r="A15034">
        <v>35360230</v>
      </c>
      <c r="B15034">
        <v>483</v>
      </c>
      <c r="C15034">
        <v>4</v>
      </c>
      <c r="D15034">
        <v>5</v>
      </c>
      <c r="E15034">
        <v>3</v>
      </c>
      <c r="F15034">
        <v>1</v>
      </c>
      <c r="G15034">
        <v>0.27195713294021917</v>
      </c>
      <c r="H15034">
        <v>2.0646391783917086</v>
      </c>
      <c r="I15034">
        <v>-9.7883583440376565E-2</v>
      </c>
      <c r="J15034">
        <v>-1.4637464197261583</v>
      </c>
    </row>
    <row r="15035" spans="1:10" x14ac:dyDescent="0.2">
      <c r="A15035">
        <v>35360231</v>
      </c>
      <c r="B15035">
        <v>430</v>
      </c>
      <c r="C15035">
        <v>4</v>
      </c>
      <c r="D15035">
        <v>2</v>
      </c>
      <c r="E15035">
        <v>4</v>
      </c>
      <c r="F15035">
        <v>1</v>
      </c>
      <c r="G15035">
        <v>0.14854697751795845</v>
      </c>
      <c r="H15035">
        <v>-0.6938301520851976</v>
      </c>
      <c r="I15035">
        <v>0.10677091484410009</v>
      </c>
      <c r="J15035">
        <v>-0.75975578264742039</v>
      </c>
    </row>
    <row r="15036" spans="1:10" x14ac:dyDescent="0.2">
      <c r="A15036">
        <v>35360232</v>
      </c>
      <c r="B15036">
        <v>824</v>
      </c>
      <c r="C15036">
        <v>5</v>
      </c>
      <c r="D15036">
        <v>5</v>
      </c>
      <c r="E15036">
        <v>5</v>
      </c>
      <c r="F15036">
        <v>3</v>
      </c>
      <c r="G15036">
        <v>2.8016611949823682</v>
      </c>
      <c r="H15036">
        <v>1.7869237130915636</v>
      </c>
      <c r="I15036">
        <v>2.9950340451706445</v>
      </c>
      <c r="J15036">
        <v>-0.408832399516594</v>
      </c>
    </row>
    <row r="15037" spans="1:10" x14ac:dyDescent="0.2">
      <c r="A15037">
        <v>35360233</v>
      </c>
      <c r="B15037">
        <v>724</v>
      </c>
      <c r="C15037">
        <v>4</v>
      </c>
      <c r="D15037">
        <v>3</v>
      </c>
      <c r="E15037">
        <v>5</v>
      </c>
      <c r="F15037">
        <v>4</v>
      </c>
      <c r="G15037">
        <v>7.9798317759166015E-3</v>
      </c>
      <c r="H15037">
        <v>-0.23840596647803894</v>
      </c>
      <c r="I15037">
        <v>1.6271339503647924</v>
      </c>
      <c r="J15037">
        <v>3.5807342815559806E-2</v>
      </c>
    </row>
    <row r="15038" spans="1:10" x14ac:dyDescent="0.2">
      <c r="A15038">
        <v>35360234</v>
      </c>
      <c r="B15038">
        <v>759</v>
      </c>
      <c r="C15038">
        <v>5</v>
      </c>
      <c r="D15038">
        <v>5</v>
      </c>
      <c r="E15038">
        <v>5</v>
      </c>
      <c r="F15038">
        <v>3</v>
      </c>
      <c r="G15038">
        <v>2.8618118310390024</v>
      </c>
      <c r="H15038">
        <v>1.5136811602614562</v>
      </c>
      <c r="I15038">
        <v>3.4560951432970088</v>
      </c>
      <c r="J15038">
        <v>-0.38805075817923385</v>
      </c>
    </row>
    <row r="15039" spans="1:10" x14ac:dyDescent="0.2">
      <c r="A15039">
        <v>35360235</v>
      </c>
      <c r="B15039">
        <v>589</v>
      </c>
      <c r="C15039">
        <v>5</v>
      </c>
      <c r="D15039">
        <v>5</v>
      </c>
      <c r="E15039">
        <v>2</v>
      </c>
      <c r="F15039">
        <v>3</v>
      </c>
      <c r="G15039">
        <v>0.88386450355601287</v>
      </c>
      <c r="H15039">
        <v>1.3817965305405484</v>
      </c>
      <c r="I15039">
        <v>-0.42787060704446178</v>
      </c>
      <c r="J15039">
        <v>-8.1994888786884434E-2</v>
      </c>
    </row>
    <row r="15040" spans="1:10" x14ac:dyDescent="0.2">
      <c r="A15040">
        <v>35360236</v>
      </c>
      <c r="B15040">
        <v>400</v>
      </c>
      <c r="C15040">
        <v>4</v>
      </c>
      <c r="D15040">
        <v>5</v>
      </c>
      <c r="E15040">
        <v>2</v>
      </c>
      <c r="F15040">
        <v>3</v>
      </c>
      <c r="G15040">
        <v>0.29747873284458193</v>
      </c>
      <c r="H15040">
        <v>2.0019826092629738</v>
      </c>
      <c r="I15040">
        <v>-0.47988112743790484</v>
      </c>
      <c r="J15040">
        <v>-0.20434816108312057</v>
      </c>
    </row>
    <row r="15041" spans="1:10" x14ac:dyDescent="0.2">
      <c r="A15041">
        <v>35360237</v>
      </c>
      <c r="B15041">
        <v>757</v>
      </c>
      <c r="C15041">
        <v>5</v>
      </c>
      <c r="D15041">
        <v>2</v>
      </c>
      <c r="E15041">
        <v>5</v>
      </c>
      <c r="F15041">
        <v>3</v>
      </c>
      <c r="G15041">
        <v>0.79516299001170876</v>
      </c>
      <c r="H15041">
        <v>-0.60958876036524146</v>
      </c>
      <c r="I15041">
        <v>4.4306017767224537</v>
      </c>
      <c r="J15041">
        <v>-0.41022891449123144</v>
      </c>
    </row>
    <row r="15042" spans="1:10" x14ac:dyDescent="0.2">
      <c r="A15042">
        <v>35360238</v>
      </c>
      <c r="B15042">
        <v>956</v>
      </c>
      <c r="C15042">
        <v>5</v>
      </c>
      <c r="D15042">
        <v>5</v>
      </c>
      <c r="E15042">
        <v>5</v>
      </c>
      <c r="F15042">
        <v>4</v>
      </c>
      <c r="G15042">
        <v>2.8301627170064565</v>
      </c>
      <c r="H15042">
        <v>1.0575350809415962</v>
      </c>
      <c r="I15042">
        <v>1.0294961309333635</v>
      </c>
      <c r="J15042">
        <v>0.15230752470835524</v>
      </c>
    </row>
    <row r="15043" spans="1:10" x14ac:dyDescent="0.2">
      <c r="A15043">
        <v>35360239</v>
      </c>
      <c r="B15043">
        <v>424</v>
      </c>
      <c r="C15043">
        <v>4</v>
      </c>
      <c r="D15043">
        <v>2</v>
      </c>
      <c r="E15043">
        <v>4</v>
      </c>
      <c r="F15043">
        <v>3</v>
      </c>
      <c r="G15043">
        <v>0.16892904575418285</v>
      </c>
      <c r="H15043">
        <v>-0.59863531302980155</v>
      </c>
      <c r="I15043">
        <v>0.17603154549884842</v>
      </c>
      <c r="J15043">
        <v>-0.27613845620969035</v>
      </c>
    </row>
    <row r="15044" spans="1:10" x14ac:dyDescent="0.2">
      <c r="A15044">
        <v>35360240</v>
      </c>
      <c r="B15044">
        <v>1098</v>
      </c>
      <c r="C15044">
        <v>2</v>
      </c>
      <c r="D15044">
        <v>2</v>
      </c>
      <c r="E15044">
        <v>5</v>
      </c>
      <c r="F15044">
        <v>3</v>
      </c>
      <c r="G15044">
        <v>-0.57085407652333653</v>
      </c>
      <c r="H15044">
        <v>-0.7020991070639705</v>
      </c>
      <c r="I15044">
        <v>0.83147232581293529</v>
      </c>
      <c r="J15044">
        <v>-8.1665659833293186E-2</v>
      </c>
    </row>
    <row r="15045" spans="1:10" x14ac:dyDescent="0.2">
      <c r="A15045">
        <v>35360241</v>
      </c>
      <c r="B15045">
        <v>643</v>
      </c>
      <c r="C15045">
        <v>4</v>
      </c>
      <c r="D15045">
        <v>3</v>
      </c>
      <c r="E15045">
        <v>4</v>
      </c>
      <c r="F15045">
        <v>3</v>
      </c>
      <c r="G15045">
        <v>0.21907865146067701</v>
      </c>
      <c r="H15045">
        <v>-9.5556640389271877E-2</v>
      </c>
      <c r="I15045">
        <v>0.38152120648383803</v>
      </c>
      <c r="J15045">
        <v>-0.34361320038384308</v>
      </c>
    </row>
    <row r="15046" spans="1:10" x14ac:dyDescent="0.2">
      <c r="A15046">
        <v>35360242</v>
      </c>
      <c r="B15046">
        <v>395</v>
      </c>
      <c r="C15046">
        <v>3</v>
      </c>
      <c r="D15046">
        <v>1</v>
      </c>
      <c r="E15046">
        <v>5</v>
      </c>
      <c r="F15046">
        <v>3</v>
      </c>
      <c r="G15046">
        <v>-0.21974939284410447</v>
      </c>
      <c r="H15046">
        <v>-0.80062684852038501</v>
      </c>
      <c r="I15046">
        <v>0.59656075657666796</v>
      </c>
      <c r="J15046">
        <v>-0.34562911250208367</v>
      </c>
    </row>
    <row r="15047" spans="1:10" x14ac:dyDescent="0.2">
      <c r="A15047">
        <v>35360243</v>
      </c>
      <c r="B15047">
        <v>497</v>
      </c>
      <c r="C15047">
        <v>3</v>
      </c>
      <c r="D15047">
        <v>2</v>
      </c>
      <c r="E15047">
        <v>3</v>
      </c>
      <c r="F15047">
        <v>3</v>
      </c>
      <c r="G15047">
        <v>-0.28176255968346287</v>
      </c>
      <c r="H15047">
        <v>-0.7017068300014051</v>
      </c>
      <c r="I15047">
        <v>-8.7019971575973007E-2</v>
      </c>
      <c r="J15047">
        <v>-0.14056191559019615</v>
      </c>
    </row>
    <row r="15048" spans="1:10" x14ac:dyDescent="0.2">
      <c r="A15048">
        <v>35360244</v>
      </c>
      <c r="B15048">
        <v>639</v>
      </c>
      <c r="C15048">
        <v>1</v>
      </c>
      <c r="D15048">
        <v>1</v>
      </c>
      <c r="E15048">
        <v>2</v>
      </c>
      <c r="F15048">
        <v>4</v>
      </c>
      <c r="G15048">
        <v>-0.86288652792625942</v>
      </c>
      <c r="H15048">
        <v>-1.0530775504652681</v>
      </c>
      <c r="I15048">
        <v>-0.68659688978361433</v>
      </c>
      <c r="J15048">
        <v>-6.4210507090080193E-2</v>
      </c>
    </row>
    <row r="15049" spans="1:10" x14ac:dyDescent="0.2">
      <c r="A15049">
        <v>35360245</v>
      </c>
      <c r="B15049">
        <v>328</v>
      </c>
      <c r="C15049">
        <v>3</v>
      </c>
      <c r="D15049">
        <v>1</v>
      </c>
      <c r="E15049">
        <v>4</v>
      </c>
      <c r="F15049">
        <v>3</v>
      </c>
      <c r="G15049">
        <v>-0.2737768175005223</v>
      </c>
      <c r="H15049">
        <v>-1.1652301575386181</v>
      </c>
      <c r="I15049">
        <v>0.4599983940313993</v>
      </c>
      <c r="J15049">
        <v>-0.37935548421348014</v>
      </c>
    </row>
    <row r="15050" spans="1:10" x14ac:dyDescent="0.2">
      <c r="A15050">
        <v>35360246</v>
      </c>
      <c r="B15050">
        <v>365</v>
      </c>
      <c r="C15050">
        <v>3</v>
      </c>
      <c r="D15050">
        <v>1</v>
      </c>
      <c r="E15050">
        <v>5</v>
      </c>
      <c r="F15050">
        <v>3</v>
      </c>
      <c r="G15050">
        <v>-9.8012508430308898E-2</v>
      </c>
      <c r="H15050">
        <v>-1.0720791007440709</v>
      </c>
      <c r="I15050">
        <v>0.83082581798025645</v>
      </c>
      <c r="J15050">
        <v>-0.40877735855289604</v>
      </c>
    </row>
    <row r="15051" spans="1:10" x14ac:dyDescent="0.2">
      <c r="A15051">
        <v>35360247</v>
      </c>
      <c r="B15051">
        <v>570</v>
      </c>
      <c r="C15051">
        <v>4</v>
      </c>
      <c r="D15051">
        <v>5</v>
      </c>
      <c r="E15051">
        <v>4</v>
      </c>
      <c r="F15051">
        <v>3</v>
      </c>
      <c r="G15051">
        <v>0.36414895672412106</v>
      </c>
      <c r="H15051">
        <v>0.97011577140788818</v>
      </c>
      <c r="I15051">
        <v>0.29003267290158474</v>
      </c>
      <c r="J15051">
        <v>-0.13190260617621066</v>
      </c>
    </row>
    <row r="15052" spans="1:10" x14ac:dyDescent="0.2">
      <c r="A15052">
        <v>35360248</v>
      </c>
      <c r="B15052">
        <v>476</v>
      </c>
      <c r="C15052">
        <v>2</v>
      </c>
      <c r="D15052">
        <v>1</v>
      </c>
      <c r="E15052">
        <v>2</v>
      </c>
      <c r="F15052">
        <v>3</v>
      </c>
      <c r="G15052">
        <v>-0.7045610418674928</v>
      </c>
      <c r="H15052">
        <v>-0.97058726915409232</v>
      </c>
      <c r="I15052">
        <v>-0.38885029300621016</v>
      </c>
      <c r="J15052">
        <v>-0.25577363141523163</v>
      </c>
    </row>
    <row r="15053" spans="1:10" x14ac:dyDescent="0.2">
      <c r="A15053">
        <v>35360249</v>
      </c>
      <c r="B15053">
        <v>509</v>
      </c>
      <c r="C15053">
        <v>3</v>
      </c>
      <c r="D15053">
        <v>1</v>
      </c>
      <c r="E15053">
        <v>3</v>
      </c>
      <c r="F15053">
        <v>3</v>
      </c>
      <c r="G15053">
        <v>-0.3946939215563226</v>
      </c>
      <c r="H15053">
        <v>-0.76609061238711273</v>
      </c>
      <c r="I15053">
        <v>-7.9260592698927351E-2</v>
      </c>
      <c r="J15053">
        <v>-0.1165107546471526</v>
      </c>
    </row>
    <row r="15054" spans="1:10" x14ac:dyDescent="0.2">
      <c r="A15054">
        <v>35360250</v>
      </c>
      <c r="B15054">
        <v>484</v>
      </c>
      <c r="C15054">
        <v>4</v>
      </c>
      <c r="D15054">
        <v>5</v>
      </c>
      <c r="E15054">
        <v>4</v>
      </c>
      <c r="F15054">
        <v>4</v>
      </c>
      <c r="G15054">
        <v>0.427903462391235</v>
      </c>
      <c r="H15054">
        <v>2.4585702174363484</v>
      </c>
      <c r="I15054">
        <v>0.2688413891678319</v>
      </c>
      <c r="J15054">
        <v>0.22757969042173834</v>
      </c>
    </row>
    <row r="15055" spans="1:10" x14ac:dyDescent="0.2">
      <c r="A15055">
        <v>35360251</v>
      </c>
      <c r="B15055">
        <v>984</v>
      </c>
      <c r="C15055">
        <v>5</v>
      </c>
      <c r="D15055">
        <v>5</v>
      </c>
      <c r="E15055">
        <v>5</v>
      </c>
      <c r="F15055">
        <v>3</v>
      </c>
      <c r="G15055">
        <v>2.1599726515378275</v>
      </c>
      <c r="H15055">
        <v>2.4888220723950192</v>
      </c>
      <c r="I15055">
        <v>1.5036760170948167</v>
      </c>
      <c r="J15055">
        <v>-0.20950835917087748</v>
      </c>
    </row>
    <row r="15056" spans="1:10" x14ac:dyDescent="0.2">
      <c r="A15056">
        <v>35360252</v>
      </c>
      <c r="B15056">
        <v>471</v>
      </c>
      <c r="C15056">
        <v>3</v>
      </c>
      <c r="D15056">
        <v>2</v>
      </c>
      <c r="E15056">
        <v>4</v>
      </c>
      <c r="F15056">
        <v>2</v>
      </c>
      <c r="G15056">
        <v>-0.22708588136988633</v>
      </c>
      <c r="H15056">
        <v>-0.75442296664655095</v>
      </c>
      <c r="I15056">
        <v>0.26180631493888973</v>
      </c>
      <c r="J15056">
        <v>-0.41902930401516397</v>
      </c>
    </row>
    <row r="15057" spans="1:10" x14ac:dyDescent="0.2">
      <c r="A15057">
        <v>35360253</v>
      </c>
      <c r="B15057">
        <v>739</v>
      </c>
      <c r="C15057">
        <v>3</v>
      </c>
      <c r="D15057">
        <v>1</v>
      </c>
      <c r="E15057">
        <v>5</v>
      </c>
      <c r="F15057">
        <v>3</v>
      </c>
      <c r="G15057">
        <v>-0.20698490976648642</v>
      </c>
      <c r="H15057">
        <v>-1.1636957601221027</v>
      </c>
      <c r="I15057">
        <v>1.0833825842326383</v>
      </c>
      <c r="J15057">
        <v>-0.4002643432330647</v>
      </c>
    </row>
    <row r="15058" spans="1:10" x14ac:dyDescent="0.2">
      <c r="A15058">
        <v>35360254</v>
      </c>
      <c r="B15058">
        <v>381</v>
      </c>
      <c r="C15058">
        <v>2</v>
      </c>
      <c r="D15058">
        <v>1</v>
      </c>
      <c r="E15058">
        <v>4</v>
      </c>
      <c r="F15058">
        <v>3</v>
      </c>
      <c r="G15058">
        <v>-0.40684311757074376</v>
      </c>
      <c r="H15058">
        <v>-1.3335601956730401</v>
      </c>
      <c r="I15058">
        <v>0.15483593863862288</v>
      </c>
      <c r="J15058">
        <v>-0.29140382247900221</v>
      </c>
    </row>
    <row r="15059" spans="1:10" x14ac:dyDescent="0.2">
      <c r="A15059">
        <v>35360255</v>
      </c>
      <c r="B15059">
        <v>513</v>
      </c>
      <c r="C15059">
        <v>1</v>
      </c>
      <c r="D15059">
        <v>5</v>
      </c>
      <c r="E15059">
        <v>2</v>
      </c>
      <c r="F15059">
        <v>4</v>
      </c>
      <c r="G15059">
        <v>-0.97592697708727427</v>
      </c>
      <c r="H15059">
        <v>0.7190155228745666</v>
      </c>
      <c r="I15059">
        <v>-0.65364728634048685</v>
      </c>
      <c r="J15059">
        <v>0.27691503057782968</v>
      </c>
    </row>
    <row r="15060" spans="1:10" x14ac:dyDescent="0.2">
      <c r="A15060">
        <v>35360256</v>
      </c>
      <c r="B15060">
        <v>478</v>
      </c>
      <c r="C15060">
        <v>3</v>
      </c>
      <c r="D15060">
        <v>2</v>
      </c>
      <c r="E15060">
        <v>4</v>
      </c>
      <c r="F15060">
        <v>2</v>
      </c>
      <c r="G15060">
        <v>-0.31125519183722872</v>
      </c>
      <c r="H15060">
        <v>-0.66799248789925447</v>
      </c>
      <c r="I15060">
        <v>0.33512830536675731</v>
      </c>
      <c r="J15060">
        <v>-0.58106961772263599</v>
      </c>
    </row>
    <row r="15061" spans="1:10" x14ac:dyDescent="0.2">
      <c r="A15061">
        <v>35360257</v>
      </c>
      <c r="B15061">
        <v>435</v>
      </c>
      <c r="C15061">
        <v>3</v>
      </c>
      <c r="D15061">
        <v>1</v>
      </c>
      <c r="E15061">
        <v>4</v>
      </c>
      <c r="F15061">
        <v>3</v>
      </c>
      <c r="G15061">
        <v>-0.26565100047012691</v>
      </c>
      <c r="H15061">
        <v>-1.0503746826862259</v>
      </c>
      <c r="I15061">
        <v>0.26067923996365172</v>
      </c>
      <c r="J15061">
        <v>-0.34497726016227137</v>
      </c>
    </row>
    <row r="15062" spans="1:10" x14ac:dyDescent="0.2">
      <c r="A15062">
        <v>35360258</v>
      </c>
      <c r="B15062">
        <v>674</v>
      </c>
      <c r="C15062">
        <v>5</v>
      </c>
      <c r="D15062">
        <v>5</v>
      </c>
      <c r="E15062">
        <v>5</v>
      </c>
      <c r="F15062">
        <v>1</v>
      </c>
      <c r="G15062">
        <v>1.1126894194884822</v>
      </c>
      <c r="H15062">
        <v>0.72689702315683591</v>
      </c>
      <c r="I15062">
        <v>3.7656828403973464</v>
      </c>
      <c r="J15062">
        <v>-0.9774106298766857</v>
      </c>
    </row>
    <row r="15063" spans="1:10" x14ac:dyDescent="0.2">
      <c r="A15063">
        <v>35360259</v>
      </c>
      <c r="B15063">
        <v>703</v>
      </c>
      <c r="C15063">
        <v>3</v>
      </c>
      <c r="D15063">
        <v>1</v>
      </c>
      <c r="E15063">
        <v>2</v>
      </c>
      <c r="F15063">
        <v>3</v>
      </c>
      <c r="G15063">
        <v>-0.33006604388726191</v>
      </c>
      <c r="H15063">
        <v>-0.92254644299502075</v>
      </c>
      <c r="I15063">
        <v>-0.44333542919891289</v>
      </c>
      <c r="J15063">
        <v>-0.1700864642472785</v>
      </c>
    </row>
    <row r="15064" spans="1:10" x14ac:dyDescent="0.2">
      <c r="A15064">
        <v>35360260</v>
      </c>
      <c r="B15064">
        <v>531</v>
      </c>
      <c r="C15064">
        <v>2</v>
      </c>
      <c r="D15064">
        <v>1</v>
      </c>
      <c r="E15064">
        <v>2</v>
      </c>
      <c r="F15064">
        <v>3</v>
      </c>
      <c r="G15064">
        <v>-0.44230175880305622</v>
      </c>
      <c r="H15064">
        <v>-0.84203239947953223</v>
      </c>
      <c r="I15064">
        <v>-0.41173668244207801</v>
      </c>
      <c r="J15064">
        <v>-0.2018804403296123</v>
      </c>
    </row>
    <row r="15065" spans="1:10" x14ac:dyDescent="0.2">
      <c r="A15065">
        <v>35360261</v>
      </c>
      <c r="B15065">
        <v>346</v>
      </c>
      <c r="C15065">
        <v>3</v>
      </c>
      <c r="D15065">
        <v>3</v>
      </c>
      <c r="E15065">
        <v>4</v>
      </c>
      <c r="F15065">
        <v>1</v>
      </c>
      <c r="G15065">
        <v>-4.1543964022755786E-2</v>
      </c>
      <c r="H15065">
        <v>-0.24140375796292365</v>
      </c>
      <c r="I15065">
        <v>0.30422621308329451</v>
      </c>
      <c r="J15065">
        <v>-0.76143084015187534</v>
      </c>
    </row>
    <row r="15066" spans="1:10" x14ac:dyDescent="0.2">
      <c r="A15066">
        <v>35360262</v>
      </c>
      <c r="B15066">
        <v>469</v>
      </c>
      <c r="C15066">
        <v>2</v>
      </c>
      <c r="D15066">
        <v>3</v>
      </c>
      <c r="E15066">
        <v>4</v>
      </c>
      <c r="F15066">
        <v>1</v>
      </c>
      <c r="G15066">
        <v>-0.44381102062435124</v>
      </c>
      <c r="H15066">
        <v>-0.40535516271333677</v>
      </c>
      <c r="I15066">
        <v>0.5346989227258705</v>
      </c>
      <c r="J15066">
        <v>-0.82693600560458103</v>
      </c>
    </row>
    <row r="15067" spans="1:10" x14ac:dyDescent="0.2">
      <c r="A15067">
        <v>35360263</v>
      </c>
      <c r="B15067">
        <v>865</v>
      </c>
      <c r="C15067">
        <v>3</v>
      </c>
      <c r="D15067">
        <v>2</v>
      </c>
      <c r="E15067">
        <v>3</v>
      </c>
      <c r="F15067">
        <v>2</v>
      </c>
      <c r="G15067">
        <v>-0.23927217912937573</v>
      </c>
      <c r="H15067">
        <v>-0.73694478940748198</v>
      </c>
      <c r="I15067">
        <v>-0.24286179478432876</v>
      </c>
      <c r="J15067">
        <v>-0.61980734963671114</v>
      </c>
    </row>
    <row r="15068" spans="1:10" x14ac:dyDescent="0.2">
      <c r="A15068">
        <v>35360264</v>
      </c>
      <c r="B15068">
        <v>439</v>
      </c>
      <c r="C15068">
        <v>3</v>
      </c>
      <c r="D15068">
        <v>3</v>
      </c>
      <c r="E15068">
        <v>3</v>
      </c>
      <c r="F15068">
        <v>1</v>
      </c>
      <c r="G15068">
        <v>-0.33541739174249263</v>
      </c>
      <c r="H15068">
        <v>-0.29499763748207969</v>
      </c>
      <c r="I15068">
        <v>-0.21844237722428689</v>
      </c>
      <c r="J15068">
        <v>-0.81378228753277604</v>
      </c>
    </row>
    <row r="15069" spans="1:10" x14ac:dyDescent="0.2">
      <c r="A15069">
        <v>35360265</v>
      </c>
      <c r="B15069">
        <v>510</v>
      </c>
      <c r="C15069">
        <v>2</v>
      </c>
      <c r="D15069">
        <v>2</v>
      </c>
      <c r="E15069">
        <v>4</v>
      </c>
      <c r="F15069">
        <v>1</v>
      </c>
      <c r="G15069">
        <v>-0.44370824548635573</v>
      </c>
      <c r="H15069">
        <v>-0.47538651323457048</v>
      </c>
      <c r="I15069">
        <v>0.37026447784113037</v>
      </c>
      <c r="J15069">
        <v>-0.98906931412189236</v>
      </c>
    </row>
    <row r="15070" spans="1:10" x14ac:dyDescent="0.2">
      <c r="A15070">
        <v>35360266</v>
      </c>
      <c r="B15070">
        <v>498</v>
      </c>
      <c r="C15070">
        <v>4</v>
      </c>
      <c r="D15070">
        <v>3</v>
      </c>
      <c r="E15070">
        <v>5</v>
      </c>
      <c r="F15070">
        <v>2</v>
      </c>
      <c r="G15070">
        <v>7.904734531647134E-2</v>
      </c>
      <c r="H15070">
        <v>-0.32133640511328254</v>
      </c>
      <c r="I15070">
        <v>0.84711197784318659</v>
      </c>
      <c r="J15070">
        <v>-0.67452749944933854</v>
      </c>
    </row>
    <row r="15071" spans="1:10" x14ac:dyDescent="0.2">
      <c r="A15071">
        <v>35360267</v>
      </c>
      <c r="B15071">
        <v>447</v>
      </c>
      <c r="C15071">
        <v>1</v>
      </c>
      <c r="D15071">
        <v>4</v>
      </c>
      <c r="E15071">
        <v>4</v>
      </c>
      <c r="F15071">
        <v>1</v>
      </c>
      <c r="G15071">
        <v>-1.365829931221143</v>
      </c>
      <c r="H15071">
        <v>0.49068662988915934</v>
      </c>
      <c r="I15071">
        <v>0.33458187041327042</v>
      </c>
      <c r="J15071">
        <v>-0.93233332366793309</v>
      </c>
    </row>
    <row r="15072" spans="1:10" x14ac:dyDescent="0.2">
      <c r="A15072">
        <v>35360268</v>
      </c>
      <c r="B15072">
        <v>579</v>
      </c>
      <c r="C15072">
        <v>2</v>
      </c>
      <c r="D15072">
        <v>5</v>
      </c>
      <c r="E15072">
        <v>5</v>
      </c>
      <c r="F15072">
        <v>1</v>
      </c>
      <c r="G15072">
        <v>-0.56316356124947442</v>
      </c>
      <c r="H15072">
        <v>1.5007809199993187</v>
      </c>
      <c r="I15072">
        <v>1.4291240791375048</v>
      </c>
      <c r="J15072">
        <v>-0.78457771042158342</v>
      </c>
    </row>
    <row r="15073" spans="1:10" x14ac:dyDescent="0.2">
      <c r="A15073">
        <v>35360269</v>
      </c>
      <c r="B15073">
        <v>541</v>
      </c>
      <c r="C15073">
        <v>5</v>
      </c>
      <c r="D15073">
        <v>5</v>
      </c>
      <c r="E15073">
        <v>2</v>
      </c>
      <c r="F15073">
        <v>3</v>
      </c>
      <c r="G15073">
        <v>1.7216350377883933</v>
      </c>
      <c r="H15073">
        <v>1.5751105983362963</v>
      </c>
      <c r="I15073">
        <v>-0.33654301573337431</v>
      </c>
      <c r="J15073">
        <v>-0.23598894051488939</v>
      </c>
    </row>
    <row r="15074" spans="1:10" x14ac:dyDescent="0.2">
      <c r="A15074">
        <v>35360270</v>
      </c>
      <c r="B15074">
        <v>627</v>
      </c>
      <c r="C15074">
        <v>3</v>
      </c>
      <c r="D15074">
        <v>5</v>
      </c>
      <c r="E15074">
        <v>4</v>
      </c>
      <c r="F15074">
        <v>2</v>
      </c>
      <c r="G15074">
        <v>-0.15609691789665861</v>
      </c>
      <c r="H15074">
        <v>1.4806936849410901</v>
      </c>
      <c r="I15074">
        <v>0.24021500532603704</v>
      </c>
      <c r="J15074">
        <v>-0.70105465355023544</v>
      </c>
    </row>
    <row r="15075" spans="1:10" x14ac:dyDescent="0.2">
      <c r="A15075">
        <v>35360271</v>
      </c>
      <c r="B15075">
        <v>525</v>
      </c>
      <c r="C15075">
        <v>4</v>
      </c>
      <c r="D15075">
        <v>4</v>
      </c>
      <c r="E15075">
        <v>5</v>
      </c>
      <c r="F15075">
        <v>1</v>
      </c>
      <c r="G15075">
        <v>0.31989164393462072</v>
      </c>
      <c r="H15075">
        <v>0.54947124585367813</v>
      </c>
      <c r="I15075">
        <v>1.1386789922979899</v>
      </c>
      <c r="J15075">
        <v>-0.75085972293157377</v>
      </c>
    </row>
    <row r="15076" spans="1:10" x14ac:dyDescent="0.2">
      <c r="A15076">
        <v>35360272</v>
      </c>
      <c r="B15076">
        <v>556</v>
      </c>
      <c r="C15076">
        <v>5</v>
      </c>
      <c r="D15076">
        <v>5</v>
      </c>
      <c r="E15076">
        <v>5</v>
      </c>
      <c r="F15076">
        <v>1</v>
      </c>
      <c r="G15076">
        <v>1.0266930279979365</v>
      </c>
      <c r="H15076">
        <v>1.3276537046669756</v>
      </c>
      <c r="I15076">
        <v>1.2623717125596039</v>
      </c>
      <c r="J15076">
        <v>-0.84456814274188874</v>
      </c>
    </row>
    <row r="15077" spans="1:10" x14ac:dyDescent="0.2">
      <c r="A15077">
        <v>35360273</v>
      </c>
      <c r="B15077">
        <v>494</v>
      </c>
      <c r="C15077">
        <v>4</v>
      </c>
      <c r="D15077">
        <v>5</v>
      </c>
      <c r="E15077">
        <v>4</v>
      </c>
      <c r="F15077">
        <v>2</v>
      </c>
      <c r="G15077">
        <v>0.21348704462725113</v>
      </c>
      <c r="H15077">
        <v>2.2377883562568046</v>
      </c>
      <c r="I15077">
        <v>0.50829311434629576</v>
      </c>
      <c r="J15077">
        <v>-0.6682004444096562</v>
      </c>
    </row>
    <row r="15078" spans="1:10" x14ac:dyDescent="0.2">
      <c r="A15078">
        <v>35360274</v>
      </c>
      <c r="B15078">
        <v>440</v>
      </c>
      <c r="C15078">
        <v>4</v>
      </c>
      <c r="D15078">
        <v>4</v>
      </c>
      <c r="E15078">
        <v>4</v>
      </c>
      <c r="F15078">
        <v>1</v>
      </c>
      <c r="G15078">
        <v>0.42717376832953308</v>
      </c>
      <c r="H15078">
        <v>0.58421632372998566</v>
      </c>
      <c r="I15078">
        <v>0.19321351615602667</v>
      </c>
      <c r="J15078">
        <v>-0.74616940497810846</v>
      </c>
    </row>
    <row r="15079" spans="1:10" x14ac:dyDescent="0.2">
      <c r="A15079">
        <v>35360275</v>
      </c>
      <c r="B15079">
        <v>424</v>
      </c>
      <c r="C15079">
        <v>4</v>
      </c>
      <c r="D15079">
        <v>5</v>
      </c>
      <c r="E15079">
        <v>4</v>
      </c>
      <c r="F15079">
        <v>1</v>
      </c>
      <c r="G15079">
        <v>0.3321237620363186</v>
      </c>
      <c r="H15079">
        <v>1.1725965525731576</v>
      </c>
      <c r="I15079">
        <v>0.3151322467034825</v>
      </c>
      <c r="J15079">
        <v>-1.2072269347312854</v>
      </c>
    </row>
    <row r="15080" spans="1:10" x14ac:dyDescent="0.2">
      <c r="A15080">
        <v>35360276</v>
      </c>
      <c r="B15080">
        <v>445</v>
      </c>
      <c r="C15080">
        <v>4</v>
      </c>
      <c r="D15080">
        <v>4</v>
      </c>
      <c r="E15080">
        <v>4</v>
      </c>
      <c r="F15080">
        <v>1</v>
      </c>
      <c r="G15080">
        <v>4.2508997267274168E-2</v>
      </c>
      <c r="H15080">
        <v>0.50670930726703722</v>
      </c>
      <c r="I15080">
        <v>0.51275445178224655</v>
      </c>
      <c r="J15080">
        <v>-0.73004982683566877</v>
      </c>
    </row>
    <row r="15081" spans="1:10" x14ac:dyDescent="0.2">
      <c r="A15081">
        <v>35360277</v>
      </c>
      <c r="B15081">
        <v>417</v>
      </c>
      <c r="C15081">
        <v>3</v>
      </c>
      <c r="D15081">
        <v>4</v>
      </c>
      <c r="E15081">
        <v>4</v>
      </c>
      <c r="F15081">
        <v>2</v>
      </c>
      <c r="G15081">
        <v>-2.3415588630896655E-2</v>
      </c>
      <c r="H15081">
        <v>0.39091684301661023</v>
      </c>
      <c r="I15081">
        <v>0.41832282843474039</v>
      </c>
      <c r="J15081">
        <v>-0.70463303325159221</v>
      </c>
    </row>
    <row r="15082" spans="1:10" x14ac:dyDescent="0.2">
      <c r="A15082">
        <v>35360278</v>
      </c>
      <c r="B15082">
        <v>437</v>
      </c>
      <c r="C15082">
        <v>4</v>
      </c>
      <c r="D15082">
        <v>4</v>
      </c>
      <c r="E15082">
        <v>5</v>
      </c>
      <c r="F15082">
        <v>1</v>
      </c>
      <c r="G15082">
        <v>0.3109644185910504</v>
      </c>
      <c r="H15082">
        <v>6.1128603181158148E-2</v>
      </c>
      <c r="I15082">
        <v>1.5335032944257483</v>
      </c>
      <c r="J15082">
        <v>-0.85992906768438426</v>
      </c>
    </row>
    <row r="15083" spans="1:10" x14ac:dyDescent="0.2">
      <c r="A15083">
        <v>35360279</v>
      </c>
      <c r="B15083">
        <v>458</v>
      </c>
      <c r="C15083">
        <v>4</v>
      </c>
      <c r="D15083">
        <v>5</v>
      </c>
      <c r="E15083">
        <v>4</v>
      </c>
      <c r="F15083">
        <v>2</v>
      </c>
      <c r="G15083">
        <v>0.25568359583711781</v>
      </c>
      <c r="H15083">
        <v>0.69301512477020166</v>
      </c>
      <c r="I15083">
        <v>4.5046189201671936E-2</v>
      </c>
      <c r="J15083">
        <v>-0.52069093431641655</v>
      </c>
    </row>
    <row r="15084" spans="1:10" x14ac:dyDescent="0.2">
      <c r="A15084">
        <v>35360280</v>
      </c>
      <c r="B15084">
        <v>499</v>
      </c>
      <c r="C15084">
        <v>5</v>
      </c>
      <c r="D15084">
        <v>2</v>
      </c>
      <c r="E15084">
        <v>5</v>
      </c>
      <c r="F15084">
        <v>2</v>
      </c>
      <c r="G15084">
        <v>0.95050913971187534</v>
      </c>
      <c r="H15084">
        <v>-0.47178587077640355</v>
      </c>
      <c r="I15084">
        <v>1.2637536108285241</v>
      </c>
      <c r="J15084">
        <v>-0.50255919082201683</v>
      </c>
    </row>
    <row r="15085" spans="1:10" x14ac:dyDescent="0.2">
      <c r="A15085">
        <v>35360281</v>
      </c>
      <c r="B15085">
        <v>489</v>
      </c>
      <c r="C15085">
        <v>4</v>
      </c>
      <c r="D15085">
        <v>3</v>
      </c>
      <c r="E15085">
        <v>5</v>
      </c>
      <c r="F15085">
        <v>1</v>
      </c>
      <c r="G15085">
        <v>0.11825015364651534</v>
      </c>
      <c r="H15085">
        <v>-0.29101139598292386</v>
      </c>
      <c r="I15085">
        <v>1.1021639738163429</v>
      </c>
      <c r="J15085">
        <v>-0.96020364993558105</v>
      </c>
    </row>
    <row r="15086" spans="1:10" x14ac:dyDescent="0.2">
      <c r="A15086">
        <v>35360282</v>
      </c>
      <c r="B15086">
        <v>454</v>
      </c>
      <c r="C15086">
        <v>1</v>
      </c>
      <c r="D15086">
        <v>5</v>
      </c>
      <c r="E15086">
        <v>3</v>
      </c>
      <c r="F15086">
        <v>1</v>
      </c>
      <c r="G15086">
        <v>-1.1455599149253688</v>
      </c>
      <c r="H15086">
        <v>0.79968456398207843</v>
      </c>
      <c r="I15086">
        <v>-4.63211783562269E-2</v>
      </c>
      <c r="J15086">
        <v>-1.3437436091024129</v>
      </c>
    </row>
    <row r="15087" spans="1:10" x14ac:dyDescent="0.2">
      <c r="A15087">
        <v>35360283</v>
      </c>
      <c r="B15087">
        <v>426</v>
      </c>
      <c r="C15087">
        <v>1</v>
      </c>
      <c r="D15087">
        <v>5</v>
      </c>
      <c r="E15087">
        <v>4</v>
      </c>
      <c r="F15087">
        <v>1</v>
      </c>
      <c r="G15087">
        <v>-1.1076875388776919</v>
      </c>
      <c r="H15087">
        <v>0.71522774417267454</v>
      </c>
      <c r="I15087">
        <v>0.5182612556009546</v>
      </c>
      <c r="J15087">
        <v>-1.7795949274648388</v>
      </c>
    </row>
    <row r="15088" spans="1:10" x14ac:dyDescent="0.2">
      <c r="A15088">
        <v>35360284</v>
      </c>
      <c r="B15088">
        <v>446</v>
      </c>
      <c r="C15088">
        <v>5</v>
      </c>
      <c r="D15088">
        <v>5</v>
      </c>
      <c r="E15088">
        <v>5</v>
      </c>
      <c r="F15088">
        <v>1</v>
      </c>
      <c r="G15088">
        <v>1.4340937897760606</v>
      </c>
      <c r="H15088">
        <v>0.93684746471787683</v>
      </c>
      <c r="I15088">
        <v>0.60504988861033426</v>
      </c>
      <c r="J15088">
        <v>-0.73801276404980232</v>
      </c>
    </row>
    <row r="15089" spans="1:10" x14ac:dyDescent="0.2">
      <c r="A15089">
        <v>35360285</v>
      </c>
      <c r="B15089">
        <v>346</v>
      </c>
      <c r="C15089">
        <v>3</v>
      </c>
      <c r="D15089">
        <v>5</v>
      </c>
      <c r="E15089">
        <v>4</v>
      </c>
      <c r="F15089">
        <v>2</v>
      </c>
      <c r="G15089">
        <v>-8.2808470562009795E-2</v>
      </c>
      <c r="H15089">
        <v>1.9118913280792817</v>
      </c>
      <c r="I15089">
        <v>0.31375279402106226</v>
      </c>
      <c r="J15089">
        <v>-0.63534223439494686</v>
      </c>
    </row>
    <row r="15090" spans="1:10" x14ac:dyDescent="0.2">
      <c r="A15090">
        <v>35360286</v>
      </c>
      <c r="B15090">
        <v>440</v>
      </c>
      <c r="C15090">
        <v>2</v>
      </c>
      <c r="D15090">
        <v>4</v>
      </c>
      <c r="E15090">
        <v>5</v>
      </c>
      <c r="F15090">
        <v>1</v>
      </c>
      <c r="G15090">
        <v>-0.61511892536488966</v>
      </c>
      <c r="H15090">
        <v>0.13081857678760339</v>
      </c>
      <c r="I15090">
        <v>0.74636136192911229</v>
      </c>
      <c r="J15090">
        <v>-0.9775816659246529</v>
      </c>
    </row>
    <row r="15091" spans="1:10" x14ac:dyDescent="0.2">
      <c r="A15091">
        <v>35360287</v>
      </c>
      <c r="B15091">
        <v>376</v>
      </c>
      <c r="C15091">
        <v>3</v>
      </c>
      <c r="D15091">
        <v>3</v>
      </c>
      <c r="E15091">
        <v>4</v>
      </c>
      <c r="F15091">
        <v>1</v>
      </c>
      <c r="G15091">
        <v>-0.35411514326521221</v>
      </c>
      <c r="H15091">
        <v>-0.16737712519067838</v>
      </c>
      <c r="I15091">
        <v>0.20627958797065857</v>
      </c>
      <c r="J15091">
        <v>-1.2231089556561177</v>
      </c>
    </row>
    <row r="15092" spans="1:10" x14ac:dyDescent="0.2">
      <c r="A15092">
        <v>35360288</v>
      </c>
      <c r="B15092">
        <v>493</v>
      </c>
      <c r="C15092">
        <v>2</v>
      </c>
      <c r="D15092">
        <v>1</v>
      </c>
      <c r="E15092">
        <v>4</v>
      </c>
      <c r="F15092">
        <v>3</v>
      </c>
      <c r="G15092">
        <v>-0.40503377842816024</v>
      </c>
      <c r="H15092">
        <v>-1.2075326841396019</v>
      </c>
      <c r="I15092">
        <v>0.46667267997411849</v>
      </c>
      <c r="J15092">
        <v>-0.40280990938476391</v>
      </c>
    </row>
    <row r="15093" spans="1:10" x14ac:dyDescent="0.2">
      <c r="A15093">
        <v>35360289</v>
      </c>
      <c r="B15093">
        <v>813</v>
      </c>
      <c r="C15093">
        <v>3</v>
      </c>
      <c r="D15093">
        <v>5</v>
      </c>
      <c r="E15093">
        <v>5</v>
      </c>
      <c r="F15093">
        <v>3</v>
      </c>
      <c r="G15093">
        <v>-0.15148068095732933</v>
      </c>
      <c r="H15093">
        <v>0.60717350422207639</v>
      </c>
      <c r="I15093">
        <v>0.89090483462627001</v>
      </c>
      <c r="J15093">
        <v>-0.39075133172743609</v>
      </c>
    </row>
    <row r="15094" spans="1:10" x14ac:dyDescent="0.2">
      <c r="A15094">
        <v>35360290</v>
      </c>
      <c r="B15094">
        <v>486</v>
      </c>
      <c r="C15094">
        <v>3</v>
      </c>
      <c r="D15094">
        <v>3</v>
      </c>
      <c r="E15094">
        <v>5</v>
      </c>
      <c r="F15094">
        <v>2</v>
      </c>
      <c r="G15094">
        <v>-0.32798072606815842</v>
      </c>
      <c r="H15094">
        <v>-0.4077266465639714</v>
      </c>
      <c r="I15094">
        <v>0.92020769230277244</v>
      </c>
      <c r="J15094">
        <v>-0.49722805106702861</v>
      </c>
    </row>
    <row r="15095" spans="1:10" x14ac:dyDescent="0.2">
      <c r="A15095">
        <v>35360291</v>
      </c>
      <c r="B15095">
        <v>452</v>
      </c>
      <c r="C15095">
        <v>3</v>
      </c>
      <c r="D15095">
        <v>3</v>
      </c>
      <c r="E15095">
        <v>5</v>
      </c>
      <c r="F15095">
        <v>2</v>
      </c>
      <c r="G15095">
        <v>-7.7271583465874677E-2</v>
      </c>
      <c r="H15095">
        <v>-0.43161244326858944</v>
      </c>
      <c r="I15095">
        <v>0.80427243800258141</v>
      </c>
      <c r="J15095">
        <v>-0.69173887159499936</v>
      </c>
    </row>
    <row r="15096" spans="1:10" x14ac:dyDescent="0.2">
      <c r="A15096">
        <v>35360292</v>
      </c>
      <c r="B15096">
        <v>428</v>
      </c>
      <c r="C15096">
        <v>3</v>
      </c>
      <c r="D15096">
        <v>3</v>
      </c>
      <c r="E15096">
        <v>4</v>
      </c>
      <c r="F15096">
        <v>2</v>
      </c>
      <c r="G15096">
        <v>-0.10460043199894657</v>
      </c>
      <c r="H15096">
        <v>-0.28252996689011717</v>
      </c>
      <c r="I15096">
        <v>0.24151275047121146</v>
      </c>
      <c r="J15096">
        <v>-0.4534250067495631</v>
      </c>
    </row>
    <row r="15097" spans="1:10" x14ac:dyDescent="0.2">
      <c r="A15097">
        <v>35360293</v>
      </c>
      <c r="B15097">
        <v>479</v>
      </c>
      <c r="C15097">
        <v>3</v>
      </c>
      <c r="D15097">
        <v>3</v>
      </c>
      <c r="E15097">
        <v>5</v>
      </c>
      <c r="F15097">
        <v>1</v>
      </c>
      <c r="G15097">
        <v>-0.11119363489322577</v>
      </c>
      <c r="H15097">
        <v>-0.42026742861705046</v>
      </c>
      <c r="I15097">
        <v>0.65039330684680619</v>
      </c>
      <c r="J15097">
        <v>-0.81238514886361635</v>
      </c>
    </row>
    <row r="15098" spans="1:10" x14ac:dyDescent="0.2">
      <c r="A15098">
        <v>35360294</v>
      </c>
      <c r="B15098">
        <v>578</v>
      </c>
      <c r="C15098">
        <v>3</v>
      </c>
      <c r="D15098">
        <v>2</v>
      </c>
      <c r="E15098">
        <v>4</v>
      </c>
      <c r="F15098">
        <v>1</v>
      </c>
      <c r="G15098">
        <v>-0.18947772105204302</v>
      </c>
      <c r="H15098">
        <v>-0.69507285764983029</v>
      </c>
      <c r="I15098">
        <v>0.34045801843784385</v>
      </c>
      <c r="J15098">
        <v>-0.74637941470737701</v>
      </c>
    </row>
    <row r="15099" spans="1:10" x14ac:dyDescent="0.2">
      <c r="A15099">
        <v>35360295</v>
      </c>
      <c r="B15099">
        <v>441</v>
      </c>
      <c r="C15099">
        <v>3</v>
      </c>
      <c r="D15099">
        <v>2</v>
      </c>
      <c r="E15099">
        <v>4</v>
      </c>
      <c r="F15099">
        <v>2</v>
      </c>
      <c r="G15099">
        <v>-0.19689617088072328</v>
      </c>
      <c r="H15099">
        <v>-0.69318793184122329</v>
      </c>
      <c r="I15099">
        <v>0.35785897499428687</v>
      </c>
      <c r="J15099">
        <v>-0.67851497532387384</v>
      </c>
    </row>
    <row r="15100" spans="1:10" x14ac:dyDescent="0.2">
      <c r="A15100">
        <v>35360296</v>
      </c>
      <c r="B15100">
        <v>437</v>
      </c>
      <c r="C15100">
        <v>2</v>
      </c>
      <c r="D15100">
        <v>3</v>
      </c>
      <c r="E15100">
        <v>4</v>
      </c>
      <c r="F15100">
        <v>1</v>
      </c>
      <c r="G15100">
        <v>-0.66012145422927038</v>
      </c>
      <c r="H15100">
        <v>-0.33843038429906724</v>
      </c>
      <c r="I15100">
        <v>0.21262207167938213</v>
      </c>
      <c r="J15100">
        <v>-0.93396991901969839</v>
      </c>
    </row>
    <row r="15101" spans="1:10" x14ac:dyDescent="0.2">
      <c r="A15101">
        <v>35360297</v>
      </c>
      <c r="B15101">
        <v>390</v>
      </c>
      <c r="C15101">
        <v>3</v>
      </c>
      <c r="D15101">
        <v>3</v>
      </c>
      <c r="E15101">
        <v>5</v>
      </c>
      <c r="F15101">
        <v>2</v>
      </c>
      <c r="G15101">
        <v>-0.22082556997621317</v>
      </c>
      <c r="H15101">
        <v>-9.3323789020317557E-2</v>
      </c>
      <c r="I15101">
        <v>0.84472963729164352</v>
      </c>
      <c r="J15101">
        <v>-0.56686431903605605</v>
      </c>
    </row>
    <row r="15102" spans="1:10" x14ac:dyDescent="0.2">
      <c r="A15102">
        <v>35360298</v>
      </c>
      <c r="B15102">
        <v>477</v>
      </c>
      <c r="C15102">
        <v>3</v>
      </c>
      <c r="D15102">
        <v>3</v>
      </c>
      <c r="E15102">
        <v>5</v>
      </c>
      <c r="F15102">
        <v>2</v>
      </c>
      <c r="G15102">
        <v>-6.0336825143398332E-3</v>
      </c>
      <c r="H15102">
        <v>-9.2535247840990958E-2</v>
      </c>
      <c r="I15102">
        <v>0.86136582693054864</v>
      </c>
      <c r="J15102">
        <v>-0.68678969469573126</v>
      </c>
    </row>
    <row r="15103" spans="1:10" x14ac:dyDescent="0.2">
      <c r="A15103">
        <v>35360299</v>
      </c>
      <c r="B15103">
        <v>504</v>
      </c>
      <c r="C15103">
        <v>3</v>
      </c>
      <c r="D15103">
        <v>2</v>
      </c>
      <c r="E15103">
        <v>4</v>
      </c>
      <c r="F15103">
        <v>2</v>
      </c>
      <c r="G15103">
        <v>-0.29475260597662367</v>
      </c>
      <c r="H15103">
        <v>-0.59660116836575861</v>
      </c>
      <c r="I15103">
        <v>0.49025929890946884</v>
      </c>
      <c r="J15103">
        <v>-0.48443231414341403</v>
      </c>
    </row>
    <row r="15104" spans="1:10" x14ac:dyDescent="0.2">
      <c r="A15104">
        <v>35360300</v>
      </c>
      <c r="B15104">
        <v>673</v>
      </c>
      <c r="C15104">
        <v>4</v>
      </c>
      <c r="D15104">
        <v>3</v>
      </c>
      <c r="E15104">
        <v>4</v>
      </c>
      <c r="F15104">
        <v>2</v>
      </c>
      <c r="G15104">
        <v>0.50249486773571295</v>
      </c>
      <c r="H15104">
        <v>-0.23766597695731387</v>
      </c>
      <c r="I15104">
        <v>0.46759233813782586</v>
      </c>
      <c r="J15104">
        <v>-0.50434825889198609</v>
      </c>
    </row>
    <row r="15105" spans="1:10" x14ac:dyDescent="0.2">
      <c r="A15105">
        <v>35360301</v>
      </c>
      <c r="B15105">
        <v>725</v>
      </c>
      <c r="C15105">
        <v>1</v>
      </c>
      <c r="D15105">
        <v>2</v>
      </c>
      <c r="E15105">
        <v>4</v>
      </c>
      <c r="F15105">
        <v>3</v>
      </c>
      <c r="G15105">
        <v>-1.1279297219740576</v>
      </c>
      <c r="H15105">
        <v>-0.75050268887103777</v>
      </c>
      <c r="I15105">
        <v>0.14653911520076629</v>
      </c>
      <c r="J15105">
        <v>-0.31644789033173565</v>
      </c>
    </row>
    <row r="15106" spans="1:10" x14ac:dyDescent="0.2">
      <c r="A15106">
        <v>35360302</v>
      </c>
      <c r="B15106">
        <v>322</v>
      </c>
      <c r="C15106">
        <v>2</v>
      </c>
      <c r="D15106">
        <v>3</v>
      </c>
      <c r="E15106">
        <v>4</v>
      </c>
      <c r="F15106">
        <v>1</v>
      </c>
      <c r="G15106">
        <v>-0.62057582159055813</v>
      </c>
      <c r="H15106">
        <v>-0.34488907488641957</v>
      </c>
      <c r="I15106">
        <v>0.22456846544782544</v>
      </c>
      <c r="J15106">
        <v>-0.83353144392416978</v>
      </c>
    </row>
    <row r="15107" spans="1:10" x14ac:dyDescent="0.2">
      <c r="A15107">
        <v>35360303</v>
      </c>
      <c r="B15107">
        <v>377</v>
      </c>
      <c r="C15107">
        <v>2</v>
      </c>
      <c r="D15107">
        <v>3</v>
      </c>
      <c r="E15107">
        <v>4</v>
      </c>
      <c r="F15107">
        <v>1</v>
      </c>
      <c r="G15107">
        <v>-0.68922227889780596</v>
      </c>
      <c r="H15107">
        <v>-0.30359079359869295</v>
      </c>
      <c r="I15107">
        <v>7.3238289403572882E-2</v>
      </c>
      <c r="J15107">
        <v>-0.78275909507396002</v>
      </c>
    </row>
    <row r="15108" spans="1:10" x14ac:dyDescent="0.2">
      <c r="A15108">
        <v>35360304</v>
      </c>
      <c r="B15108">
        <v>536</v>
      </c>
      <c r="C15108">
        <v>1</v>
      </c>
      <c r="D15108">
        <v>3</v>
      </c>
      <c r="E15108">
        <v>3</v>
      </c>
      <c r="F15108">
        <v>2</v>
      </c>
      <c r="G15108">
        <v>-1.1170550190522404</v>
      </c>
      <c r="H15108">
        <v>-0.3233271798871063</v>
      </c>
      <c r="I15108">
        <v>-4.3755849256579216E-2</v>
      </c>
      <c r="J15108">
        <v>-0.6143439078295122</v>
      </c>
    </row>
    <row r="15109" spans="1:10" x14ac:dyDescent="0.2">
      <c r="A15109">
        <v>35360305</v>
      </c>
      <c r="B15109">
        <v>395</v>
      </c>
      <c r="C15109">
        <v>2</v>
      </c>
      <c r="D15109">
        <v>3</v>
      </c>
      <c r="E15109">
        <v>4</v>
      </c>
      <c r="F15109">
        <v>1</v>
      </c>
      <c r="G15109">
        <v>-0.56275863152259831</v>
      </c>
      <c r="H15109">
        <v>-0.26236108147479331</v>
      </c>
      <c r="I15109">
        <v>4.1916992634213779E-2</v>
      </c>
      <c r="J15109">
        <v>-1.0227905502706531</v>
      </c>
    </row>
    <row r="15110" spans="1:10" x14ac:dyDescent="0.2">
      <c r="A15110">
        <v>35360306</v>
      </c>
      <c r="B15110">
        <v>365</v>
      </c>
      <c r="C15110">
        <v>2</v>
      </c>
      <c r="D15110">
        <v>3</v>
      </c>
      <c r="E15110">
        <v>4</v>
      </c>
      <c r="F15110">
        <v>1</v>
      </c>
      <c r="G15110">
        <v>-0.59015050269729419</v>
      </c>
      <c r="H15110">
        <v>-0.27940688783252338</v>
      </c>
      <c r="I15110">
        <v>7.0120209963228181E-2</v>
      </c>
      <c r="J15110">
        <v>-1.1519056541277317</v>
      </c>
    </row>
    <row r="15111" spans="1:10" x14ac:dyDescent="0.2">
      <c r="A15111">
        <v>35360307</v>
      </c>
      <c r="B15111">
        <v>535</v>
      </c>
      <c r="C15111">
        <v>3</v>
      </c>
      <c r="D15111">
        <v>3</v>
      </c>
      <c r="E15111">
        <v>4</v>
      </c>
      <c r="F15111">
        <v>1</v>
      </c>
      <c r="G15111">
        <v>-0.39498217285825765</v>
      </c>
      <c r="H15111">
        <v>-0.43267637072198217</v>
      </c>
      <c r="I15111">
        <v>0.39535876797773289</v>
      </c>
      <c r="J15111">
        <v>-0.72008908616041678</v>
      </c>
    </row>
    <row r="15112" spans="1:10" x14ac:dyDescent="0.2">
      <c r="A15112">
        <v>35360308</v>
      </c>
      <c r="B15112">
        <v>461</v>
      </c>
      <c r="C15112">
        <v>3</v>
      </c>
      <c r="D15112">
        <v>2</v>
      </c>
      <c r="E15112">
        <v>5</v>
      </c>
      <c r="F15112">
        <v>1</v>
      </c>
      <c r="G15112">
        <v>-8.2088832260973549E-2</v>
      </c>
      <c r="H15112">
        <v>-0.63080499449705829</v>
      </c>
      <c r="I15112">
        <v>0.70060182646520941</v>
      </c>
      <c r="J15112">
        <v>-0.9052837365853561</v>
      </c>
    </row>
    <row r="15113" spans="1:10" x14ac:dyDescent="0.2">
      <c r="A15113">
        <v>35360309</v>
      </c>
      <c r="B15113">
        <v>380</v>
      </c>
      <c r="C15113">
        <v>3</v>
      </c>
      <c r="D15113">
        <v>3</v>
      </c>
      <c r="E15113">
        <v>4</v>
      </c>
      <c r="F15113">
        <v>1</v>
      </c>
      <c r="G15113">
        <v>-8.4168987418945518E-2</v>
      </c>
      <c r="H15113">
        <v>-0.33009899955319499</v>
      </c>
      <c r="I15113">
        <v>0.36729348961753883</v>
      </c>
      <c r="J15113">
        <v>-1.5726271588690424</v>
      </c>
    </row>
    <row r="15114" spans="1:10" x14ac:dyDescent="0.2">
      <c r="A15114">
        <v>35360310</v>
      </c>
      <c r="B15114">
        <v>469</v>
      </c>
      <c r="C15114">
        <v>4</v>
      </c>
      <c r="D15114">
        <v>1</v>
      </c>
      <c r="E15114">
        <v>2</v>
      </c>
      <c r="F15114">
        <v>2</v>
      </c>
      <c r="G15114">
        <v>9.189666705128019E-2</v>
      </c>
      <c r="H15114">
        <v>-0.91634420681746798</v>
      </c>
      <c r="I15114">
        <v>-0.55013248587277452</v>
      </c>
      <c r="J15114">
        <v>-0.53092884164127541</v>
      </c>
    </row>
    <row r="15115" spans="1:10" x14ac:dyDescent="0.2">
      <c r="A15115">
        <v>35360311</v>
      </c>
      <c r="B15115">
        <v>320</v>
      </c>
      <c r="C15115">
        <v>2</v>
      </c>
      <c r="D15115">
        <v>1</v>
      </c>
      <c r="E15115">
        <v>5</v>
      </c>
      <c r="F15115">
        <v>3</v>
      </c>
      <c r="G15115">
        <v>-0.64643969129796286</v>
      </c>
      <c r="H15115">
        <v>-1.0508255215447093</v>
      </c>
      <c r="I15115">
        <v>1.7247195904245314</v>
      </c>
      <c r="J15115">
        <v>-0.24379529433110608</v>
      </c>
    </row>
    <row r="15116" spans="1:10" x14ac:dyDescent="0.2">
      <c r="A15116">
        <v>35360312</v>
      </c>
      <c r="B15116">
        <v>410</v>
      </c>
      <c r="C15116">
        <v>3</v>
      </c>
      <c r="D15116">
        <v>5</v>
      </c>
      <c r="E15116">
        <v>3</v>
      </c>
      <c r="F15116">
        <v>1</v>
      </c>
      <c r="G15116">
        <v>-0.12166261561974603</v>
      </c>
      <c r="H15116">
        <v>0.92017918926131248</v>
      </c>
      <c r="I15116">
        <v>-7.6388219532262519E-3</v>
      </c>
      <c r="J15116">
        <v>-0.88684735342903065</v>
      </c>
    </row>
    <row r="15117" spans="1:10" x14ac:dyDescent="0.2">
      <c r="A15117">
        <v>35360313</v>
      </c>
      <c r="B15117">
        <v>567</v>
      </c>
      <c r="C15117">
        <v>2</v>
      </c>
      <c r="D15117">
        <v>4</v>
      </c>
      <c r="E15117">
        <v>2</v>
      </c>
      <c r="F15117">
        <v>4</v>
      </c>
      <c r="G15117">
        <v>-0.4820526568688368</v>
      </c>
      <c r="H15117">
        <v>0.37198055987300377</v>
      </c>
      <c r="I15117">
        <v>-0.66660120542307733</v>
      </c>
      <c r="J15117">
        <v>1.6368011826453976E-2</v>
      </c>
    </row>
    <row r="15118" spans="1:10" x14ac:dyDescent="0.2">
      <c r="A15118">
        <v>35360314</v>
      </c>
      <c r="B15118">
        <v>472</v>
      </c>
      <c r="C15118">
        <v>1</v>
      </c>
      <c r="D15118">
        <v>4</v>
      </c>
      <c r="E15118">
        <v>2</v>
      </c>
      <c r="F15118">
        <v>4</v>
      </c>
      <c r="G15118">
        <v>-1.0179014751814726</v>
      </c>
      <c r="H15118">
        <v>0.34695096956086946</v>
      </c>
      <c r="I15118">
        <v>-0.6798548230652206</v>
      </c>
      <c r="J15118">
        <v>0.24658048102946342</v>
      </c>
    </row>
    <row r="15119" spans="1:10" x14ac:dyDescent="0.2">
      <c r="A15119">
        <v>35360315</v>
      </c>
      <c r="B15119">
        <v>255</v>
      </c>
      <c r="C15119">
        <v>1</v>
      </c>
      <c r="D15119">
        <v>3</v>
      </c>
      <c r="E15119">
        <v>3</v>
      </c>
      <c r="F15119">
        <v>3</v>
      </c>
      <c r="G15119">
        <v>-0.89264751058252834</v>
      </c>
      <c r="H15119">
        <v>-5.4303696397063575E-2</v>
      </c>
      <c r="I15119">
        <v>-0.1524133871407134</v>
      </c>
      <c r="J15119">
        <v>-0.40268463977166563</v>
      </c>
    </row>
    <row r="15120" spans="1:10" x14ac:dyDescent="0.2">
      <c r="A15120">
        <v>35360316</v>
      </c>
      <c r="B15120">
        <v>891</v>
      </c>
      <c r="C15120">
        <v>2</v>
      </c>
      <c r="D15120">
        <v>5</v>
      </c>
      <c r="E15120">
        <v>1</v>
      </c>
      <c r="F15120">
        <v>3</v>
      </c>
      <c r="G15120">
        <v>-0.72562220471870853</v>
      </c>
      <c r="H15120">
        <v>2.2069528510308074</v>
      </c>
      <c r="I15120">
        <v>-0.77144815996515892</v>
      </c>
      <c r="J15120">
        <v>-0.30007585972965195</v>
      </c>
    </row>
    <row r="15121" spans="1:10" x14ac:dyDescent="0.2">
      <c r="A15121">
        <v>35360317</v>
      </c>
      <c r="B15121">
        <v>836</v>
      </c>
      <c r="C15121">
        <v>1</v>
      </c>
      <c r="D15121">
        <v>1</v>
      </c>
      <c r="E15121">
        <v>4</v>
      </c>
      <c r="F15121">
        <v>3</v>
      </c>
      <c r="G15121">
        <v>-0.88320638747005931</v>
      </c>
      <c r="H15121">
        <v>-1.1274336137890009</v>
      </c>
      <c r="I15121">
        <v>0.11534472122068962</v>
      </c>
      <c r="J15121">
        <v>-0.32123063537733421</v>
      </c>
    </row>
    <row r="15122" spans="1:10" x14ac:dyDescent="0.2">
      <c r="A15122">
        <v>35360318</v>
      </c>
      <c r="B15122">
        <v>236</v>
      </c>
      <c r="C15122">
        <v>3</v>
      </c>
      <c r="D15122">
        <v>1</v>
      </c>
      <c r="E15122">
        <v>5</v>
      </c>
      <c r="F15122">
        <v>2</v>
      </c>
      <c r="G15122">
        <v>-0.12248872702663234</v>
      </c>
      <c r="H15122">
        <v>-1.2086021109807734</v>
      </c>
      <c r="I15122">
        <v>0.57064956500588715</v>
      </c>
      <c r="J15122">
        <v>-0.49532728655304864</v>
      </c>
    </row>
    <row r="15123" spans="1:10" x14ac:dyDescent="0.2">
      <c r="A15123">
        <v>35360319</v>
      </c>
      <c r="B15123">
        <v>332</v>
      </c>
      <c r="C15123">
        <v>2</v>
      </c>
      <c r="D15123">
        <v>1</v>
      </c>
      <c r="E15123">
        <v>4</v>
      </c>
      <c r="F15123">
        <v>3</v>
      </c>
      <c r="G15123">
        <v>-0.64940557486130324</v>
      </c>
      <c r="H15123">
        <v>-1.1224020026924204</v>
      </c>
      <c r="I15123">
        <v>0.43151701561600264</v>
      </c>
      <c r="J15123">
        <v>-0.30100478228479921</v>
      </c>
    </row>
    <row r="15124" spans="1:10" x14ac:dyDescent="0.2">
      <c r="A15124">
        <v>35360320</v>
      </c>
      <c r="B15124">
        <v>400</v>
      </c>
      <c r="C15124">
        <v>2</v>
      </c>
      <c r="D15124">
        <v>1</v>
      </c>
      <c r="E15124">
        <v>3</v>
      </c>
      <c r="F15124">
        <v>3</v>
      </c>
      <c r="G15124">
        <v>-0.47020026043400986</v>
      </c>
      <c r="H15124">
        <v>-0.84426530252338128</v>
      </c>
      <c r="I15124">
        <v>1.6259734101818524E-2</v>
      </c>
      <c r="J15124">
        <v>-0.20368464201152336</v>
      </c>
    </row>
    <row r="15125" spans="1:10" x14ac:dyDescent="0.2">
      <c r="A15125">
        <v>35360321</v>
      </c>
      <c r="B15125">
        <v>391</v>
      </c>
      <c r="C15125">
        <v>3</v>
      </c>
      <c r="D15125">
        <v>1</v>
      </c>
      <c r="E15125">
        <v>5</v>
      </c>
      <c r="F15125">
        <v>2</v>
      </c>
      <c r="G15125">
        <v>-7.4736407436209407E-2</v>
      </c>
      <c r="H15125">
        <v>-1.4691987583830932</v>
      </c>
      <c r="I15125">
        <v>0.77486491178187855</v>
      </c>
      <c r="J15125">
        <v>-0.43715256381321194</v>
      </c>
    </row>
    <row r="15126" spans="1:10" x14ac:dyDescent="0.2">
      <c r="A15126">
        <v>35360322</v>
      </c>
      <c r="B15126">
        <v>466</v>
      </c>
      <c r="C15126">
        <v>3</v>
      </c>
      <c r="D15126">
        <v>4</v>
      </c>
      <c r="E15126">
        <v>4</v>
      </c>
      <c r="F15126">
        <v>2</v>
      </c>
      <c r="G15126">
        <v>-0.24826132091917064</v>
      </c>
      <c r="H15126">
        <v>7.6458965981608229E-2</v>
      </c>
      <c r="I15126">
        <v>0.52292985242629186</v>
      </c>
      <c r="J15126">
        <v>-0.4887988317105923</v>
      </c>
    </row>
    <row r="15127" spans="1:10" x14ac:dyDescent="0.2">
      <c r="A15127">
        <v>35360323</v>
      </c>
      <c r="B15127">
        <v>376</v>
      </c>
      <c r="C15127">
        <v>3</v>
      </c>
      <c r="D15127">
        <v>1</v>
      </c>
      <c r="E15127">
        <v>4</v>
      </c>
      <c r="F15127">
        <v>2</v>
      </c>
      <c r="G15127">
        <v>-4.8975246347195057E-2</v>
      </c>
      <c r="H15127">
        <v>-0.97699759793774688</v>
      </c>
      <c r="I15127">
        <v>0.4801664221635753</v>
      </c>
      <c r="J15127">
        <v>-0.48882177081644484</v>
      </c>
    </row>
    <row r="15128" spans="1:10" x14ac:dyDescent="0.2">
      <c r="A15128">
        <v>35360324</v>
      </c>
      <c r="B15128">
        <v>501</v>
      </c>
      <c r="C15128">
        <v>4</v>
      </c>
      <c r="D15128">
        <v>2</v>
      </c>
      <c r="E15128">
        <v>5</v>
      </c>
      <c r="F15128">
        <v>2</v>
      </c>
      <c r="G15128">
        <v>0.19174408152940847</v>
      </c>
      <c r="H15128">
        <v>-0.52137197134834612</v>
      </c>
      <c r="I15128">
        <v>0.88790023294420928</v>
      </c>
      <c r="J15128">
        <v>-0.5101880905710825</v>
      </c>
    </row>
    <row r="15129" spans="1:10" x14ac:dyDescent="0.2">
      <c r="A15129">
        <v>35360325</v>
      </c>
      <c r="B15129">
        <v>520</v>
      </c>
      <c r="C15129">
        <v>4</v>
      </c>
      <c r="D15129">
        <v>5</v>
      </c>
      <c r="E15129">
        <v>5</v>
      </c>
      <c r="F15129">
        <v>2</v>
      </c>
      <c r="G15129">
        <v>0.20082031597333039</v>
      </c>
      <c r="H15129">
        <v>0.81802114791422897</v>
      </c>
      <c r="I15129">
        <v>0.70032129253983288</v>
      </c>
      <c r="J15129">
        <v>-0.66265638782868463</v>
      </c>
    </row>
    <row r="15130" spans="1:10" x14ac:dyDescent="0.2">
      <c r="A15130">
        <v>35360326</v>
      </c>
      <c r="B15130">
        <v>672</v>
      </c>
      <c r="C15130">
        <v>5</v>
      </c>
      <c r="D15130">
        <v>5</v>
      </c>
      <c r="E15130">
        <v>5</v>
      </c>
      <c r="F15130">
        <v>3</v>
      </c>
      <c r="G15130">
        <v>2.2349702573376291</v>
      </c>
      <c r="H15130">
        <v>0.87338572166580764</v>
      </c>
      <c r="I15130">
        <v>1.3683958433584826</v>
      </c>
      <c r="J15130">
        <v>-0.15302917269449998</v>
      </c>
    </row>
    <row r="15131" spans="1:10" x14ac:dyDescent="0.2">
      <c r="A15131">
        <v>35360327</v>
      </c>
      <c r="B15131">
        <v>492</v>
      </c>
      <c r="C15131">
        <v>4</v>
      </c>
      <c r="D15131">
        <v>4</v>
      </c>
      <c r="E15131">
        <v>3</v>
      </c>
      <c r="F15131">
        <v>1</v>
      </c>
      <c r="G15131">
        <v>6.3119173793598993E-2</v>
      </c>
      <c r="H15131">
        <v>0.28613350637467577</v>
      </c>
      <c r="I15131">
        <v>-6.8545320534696752E-2</v>
      </c>
      <c r="J15131">
        <v>-0.7174986180516062</v>
      </c>
    </row>
    <row r="15132" spans="1:10" x14ac:dyDescent="0.2">
      <c r="A15132">
        <v>35360328</v>
      </c>
      <c r="B15132">
        <v>492</v>
      </c>
      <c r="C15132">
        <v>4</v>
      </c>
      <c r="D15132">
        <v>5</v>
      </c>
      <c r="E15132">
        <v>2</v>
      </c>
      <c r="F15132">
        <v>1</v>
      </c>
      <c r="G15132">
        <v>0.17624946098109895</v>
      </c>
      <c r="H15132">
        <v>1.2361003088682283</v>
      </c>
      <c r="I15132">
        <v>-0.45609451769152271</v>
      </c>
      <c r="J15132">
        <v>-0.74822999993200723</v>
      </c>
    </row>
    <row r="15133" spans="1:10" x14ac:dyDescent="0.2">
      <c r="A15133">
        <v>35360329</v>
      </c>
      <c r="B15133">
        <v>450</v>
      </c>
      <c r="C15133">
        <v>4</v>
      </c>
      <c r="D15133">
        <v>5</v>
      </c>
      <c r="E15133">
        <v>3</v>
      </c>
      <c r="F15133">
        <v>1</v>
      </c>
      <c r="G15133">
        <v>3.3090401142827519E-2</v>
      </c>
      <c r="H15133">
        <v>2.1469495932974008</v>
      </c>
      <c r="I15133">
        <v>-1.1703648279600187E-2</v>
      </c>
      <c r="J15133">
        <v>-1.4918649022183941</v>
      </c>
    </row>
    <row r="15134" spans="1:10" x14ac:dyDescent="0.2">
      <c r="A15134">
        <v>35360330</v>
      </c>
      <c r="B15134">
        <v>465</v>
      </c>
      <c r="C15134">
        <v>4</v>
      </c>
      <c r="D15134">
        <v>5</v>
      </c>
      <c r="E15134">
        <v>2</v>
      </c>
      <c r="F15134">
        <v>1</v>
      </c>
      <c r="G15134">
        <v>0.16907021268643327</v>
      </c>
      <c r="H15134">
        <v>3.0572757938875954</v>
      </c>
      <c r="I15134">
        <v>-0.52778764523229549</v>
      </c>
      <c r="J15134">
        <v>-2.0656985019615881</v>
      </c>
    </row>
    <row r="15135" spans="1:10" x14ac:dyDescent="0.2">
      <c r="A15135">
        <v>35360331</v>
      </c>
      <c r="B15135">
        <v>503</v>
      </c>
      <c r="C15135">
        <v>5</v>
      </c>
      <c r="D15135">
        <v>5</v>
      </c>
      <c r="E15135">
        <v>4</v>
      </c>
      <c r="F15135">
        <v>1</v>
      </c>
      <c r="G15135">
        <v>1.0173732991146405</v>
      </c>
      <c r="H15135">
        <v>1.9149134738896048</v>
      </c>
      <c r="I15135">
        <v>0.34957499521755836</v>
      </c>
      <c r="J15135">
        <v>-1.3209628658311943</v>
      </c>
    </row>
    <row r="15136" spans="1:10" x14ac:dyDescent="0.2">
      <c r="A15136">
        <v>35360332</v>
      </c>
      <c r="B15136">
        <v>558</v>
      </c>
      <c r="C15136">
        <v>5</v>
      </c>
      <c r="D15136">
        <v>5</v>
      </c>
      <c r="E15136">
        <v>5</v>
      </c>
      <c r="F15136">
        <v>1</v>
      </c>
      <c r="G15136">
        <v>1.5224358600768693</v>
      </c>
      <c r="H15136">
        <v>3.5350548521709206</v>
      </c>
      <c r="I15136">
        <v>1.6134082036276491</v>
      </c>
      <c r="J15136">
        <v>-1.0174343894228719</v>
      </c>
    </row>
    <row r="15137" spans="1:10" x14ac:dyDescent="0.2">
      <c r="A15137">
        <v>35360333</v>
      </c>
      <c r="B15137">
        <v>507</v>
      </c>
      <c r="C15137">
        <v>2</v>
      </c>
      <c r="D15137">
        <v>5</v>
      </c>
      <c r="E15137">
        <v>4</v>
      </c>
      <c r="F15137">
        <v>1</v>
      </c>
      <c r="G15137">
        <v>-0.53253789158552878</v>
      </c>
      <c r="H15137">
        <v>4.2255367224832057</v>
      </c>
      <c r="I15137">
        <v>0.2008368670833241</v>
      </c>
      <c r="J15137">
        <v>-1.6851047280818867</v>
      </c>
    </row>
    <row r="15138" spans="1:10" x14ac:dyDescent="0.2">
      <c r="A15138">
        <v>35360334</v>
      </c>
      <c r="B15138">
        <v>502</v>
      </c>
      <c r="C15138">
        <v>4</v>
      </c>
      <c r="D15138">
        <v>5</v>
      </c>
      <c r="E15138">
        <v>4</v>
      </c>
      <c r="F15138">
        <v>1</v>
      </c>
      <c r="G15138">
        <v>0.54952858557086082</v>
      </c>
      <c r="H15138">
        <v>1.9341106557444168</v>
      </c>
      <c r="I15138">
        <v>0.24528572205086405</v>
      </c>
      <c r="J15138">
        <v>-0.79750723175371896</v>
      </c>
    </row>
    <row r="15139" spans="1:10" x14ac:dyDescent="0.2">
      <c r="A15139">
        <v>35360335</v>
      </c>
      <c r="B15139">
        <v>440</v>
      </c>
      <c r="C15139">
        <v>3</v>
      </c>
      <c r="D15139">
        <v>5</v>
      </c>
      <c r="E15139">
        <v>3</v>
      </c>
      <c r="F15139">
        <v>1</v>
      </c>
      <c r="G15139">
        <v>-4.2589104989512461E-3</v>
      </c>
      <c r="H15139">
        <v>3.2997574533269538</v>
      </c>
      <c r="I15139">
        <v>-4.7329088968027594E-2</v>
      </c>
      <c r="J15139">
        <v>-1.4470901712515307</v>
      </c>
    </row>
    <row r="15140" spans="1:10" x14ac:dyDescent="0.2">
      <c r="A15140">
        <v>35360336</v>
      </c>
      <c r="B15140">
        <v>494</v>
      </c>
      <c r="C15140">
        <v>3</v>
      </c>
      <c r="D15140">
        <v>5</v>
      </c>
      <c r="E15140">
        <v>3</v>
      </c>
      <c r="F15140">
        <v>1</v>
      </c>
      <c r="G15140">
        <v>-6.9666026418975513E-3</v>
      </c>
      <c r="H15140">
        <v>0.88195975389122472</v>
      </c>
      <c r="I15140">
        <v>-0.29715475593911655</v>
      </c>
      <c r="J15140">
        <v>-1.0299190568977599</v>
      </c>
    </row>
    <row r="15141" spans="1:10" x14ac:dyDescent="0.2">
      <c r="A15141">
        <v>35360337</v>
      </c>
      <c r="B15141">
        <v>377</v>
      </c>
      <c r="C15141">
        <v>3</v>
      </c>
      <c r="D15141">
        <v>5</v>
      </c>
      <c r="E15141">
        <v>4</v>
      </c>
      <c r="F15141">
        <v>1</v>
      </c>
      <c r="G15141">
        <v>-5.0618112509660695E-2</v>
      </c>
      <c r="H15141">
        <v>1.924878507323909</v>
      </c>
      <c r="I15141">
        <v>8.0661285841639674E-2</v>
      </c>
      <c r="J15141">
        <v>-0.71575438834256278</v>
      </c>
    </row>
    <row r="15142" spans="1:10" x14ac:dyDescent="0.2">
      <c r="A15142">
        <v>35360338</v>
      </c>
      <c r="B15142">
        <v>484</v>
      </c>
      <c r="C15142">
        <v>4</v>
      </c>
      <c r="D15142">
        <v>3</v>
      </c>
      <c r="E15142">
        <v>5</v>
      </c>
      <c r="F15142">
        <v>3</v>
      </c>
      <c r="G15142">
        <v>5.5508674543474162E-2</v>
      </c>
      <c r="H15142">
        <v>-0.25172715818293134</v>
      </c>
      <c r="I15142">
        <v>0.68105327041284536</v>
      </c>
      <c r="J15142">
        <v>-0.19694110854886224</v>
      </c>
    </row>
    <row r="15143" spans="1:10" x14ac:dyDescent="0.2">
      <c r="A15143">
        <v>35360339</v>
      </c>
      <c r="B15143">
        <v>694</v>
      </c>
      <c r="C15143">
        <v>3</v>
      </c>
      <c r="D15143">
        <v>4</v>
      </c>
      <c r="E15143">
        <v>3</v>
      </c>
      <c r="F15143">
        <v>3</v>
      </c>
      <c r="G15143">
        <v>-0.10485963319987265</v>
      </c>
      <c r="H15143">
        <v>0.15961815657331385</v>
      </c>
      <c r="I15143">
        <v>-0.28732180937768959</v>
      </c>
      <c r="J15143">
        <v>-0.14732249142876816</v>
      </c>
    </row>
    <row r="15144" spans="1:10" x14ac:dyDescent="0.2">
      <c r="A15144">
        <v>35360340</v>
      </c>
      <c r="B15144">
        <v>502</v>
      </c>
      <c r="C15144">
        <v>3</v>
      </c>
      <c r="D15144">
        <v>1</v>
      </c>
      <c r="E15144">
        <v>5</v>
      </c>
      <c r="F15144">
        <v>3</v>
      </c>
      <c r="G15144">
        <v>-0.18256255229278959</v>
      </c>
      <c r="H15144">
        <v>-1.1604272937903379</v>
      </c>
      <c r="I15144">
        <v>0.95130852037728608</v>
      </c>
      <c r="J15144">
        <v>-0.37776139310477419</v>
      </c>
    </row>
    <row r="15145" spans="1:10" x14ac:dyDescent="0.2">
      <c r="A15145">
        <v>35360341</v>
      </c>
      <c r="B15145">
        <v>324</v>
      </c>
      <c r="C15145">
        <v>1</v>
      </c>
      <c r="D15145">
        <v>3</v>
      </c>
      <c r="E15145">
        <v>4</v>
      </c>
      <c r="F15145">
        <v>2</v>
      </c>
      <c r="G15145">
        <v>-0.89744108701653569</v>
      </c>
      <c r="H15145">
        <v>-0.38878283386419921</v>
      </c>
      <c r="I15145">
        <v>0.46546532899378801</v>
      </c>
      <c r="J15145">
        <v>-0.57434245912753912</v>
      </c>
    </row>
    <row r="15146" spans="1:10" x14ac:dyDescent="0.2">
      <c r="A15146">
        <v>35360342</v>
      </c>
      <c r="B15146">
        <v>547</v>
      </c>
      <c r="C15146">
        <v>3</v>
      </c>
      <c r="D15146">
        <v>1</v>
      </c>
      <c r="E15146">
        <v>3</v>
      </c>
      <c r="F15146">
        <v>3</v>
      </c>
      <c r="G15146">
        <v>-0.30110956377357528</v>
      </c>
      <c r="H15146">
        <v>-1.1690319638996269</v>
      </c>
      <c r="I15146">
        <v>-9.6444065044632807E-2</v>
      </c>
      <c r="J15146">
        <v>-0.27611927825697558</v>
      </c>
    </row>
    <row r="15147" spans="1:10" x14ac:dyDescent="0.2">
      <c r="A15147">
        <v>35360343</v>
      </c>
      <c r="B15147">
        <v>425</v>
      </c>
      <c r="C15147">
        <v>4</v>
      </c>
      <c r="D15147">
        <v>2</v>
      </c>
      <c r="E15147">
        <v>5</v>
      </c>
      <c r="F15147">
        <v>1</v>
      </c>
      <c r="G15147">
        <v>0.18731515163244561</v>
      </c>
      <c r="H15147">
        <v>-0.56429277021413038</v>
      </c>
      <c r="I15147">
        <v>1.5994888614840181</v>
      </c>
      <c r="J15147">
        <v>-0.78040652156804358</v>
      </c>
    </row>
    <row r="15148" spans="1:10" x14ac:dyDescent="0.2">
      <c r="A15148">
        <v>35360344</v>
      </c>
      <c r="B15148">
        <v>325</v>
      </c>
      <c r="C15148">
        <v>3</v>
      </c>
      <c r="D15148">
        <v>1</v>
      </c>
      <c r="E15148">
        <v>5</v>
      </c>
      <c r="F15148">
        <v>2</v>
      </c>
      <c r="G15148">
        <v>-0.22723107557967229</v>
      </c>
      <c r="H15148">
        <v>-0.78088477113687271</v>
      </c>
      <c r="I15148">
        <v>0.86794613829442746</v>
      </c>
      <c r="J15148">
        <v>-0.57220652502418567</v>
      </c>
    </row>
    <row r="15149" spans="1:10" x14ac:dyDescent="0.2">
      <c r="A15149">
        <v>35360345</v>
      </c>
      <c r="B15149">
        <v>439</v>
      </c>
      <c r="C15149">
        <v>3</v>
      </c>
      <c r="D15149">
        <v>1</v>
      </c>
      <c r="E15149">
        <v>4</v>
      </c>
      <c r="F15149">
        <v>1</v>
      </c>
      <c r="G15149">
        <v>-0.24494326780828518</v>
      </c>
      <c r="H15149">
        <v>-0.86575064691395176</v>
      </c>
      <c r="I15149">
        <v>0.2922547741168976</v>
      </c>
      <c r="J15149">
        <v>-0.86229782497479635</v>
      </c>
    </row>
    <row r="15150" spans="1:10" x14ac:dyDescent="0.2">
      <c r="A15150">
        <v>35360346</v>
      </c>
      <c r="B15150">
        <v>454</v>
      </c>
      <c r="C15150">
        <v>3</v>
      </c>
      <c r="D15150">
        <v>2</v>
      </c>
      <c r="E15150">
        <v>5</v>
      </c>
      <c r="F15150">
        <v>1</v>
      </c>
      <c r="G15150">
        <v>-0.21503344518908124</v>
      </c>
      <c r="H15150">
        <v>-0.53010995380165027</v>
      </c>
      <c r="I15150">
        <v>0.71755174475492201</v>
      </c>
      <c r="J15150">
        <v>-1.0210312480416732</v>
      </c>
    </row>
    <row r="15151" spans="1:10" x14ac:dyDescent="0.2">
      <c r="A15151">
        <v>35360347</v>
      </c>
      <c r="B15151">
        <v>451</v>
      </c>
      <c r="C15151">
        <v>1</v>
      </c>
      <c r="D15151">
        <v>3</v>
      </c>
      <c r="E15151">
        <v>4</v>
      </c>
      <c r="F15151">
        <v>1</v>
      </c>
      <c r="G15151">
        <v>-0.81939988964519705</v>
      </c>
      <c r="H15151">
        <v>-0.36415688909493532</v>
      </c>
      <c r="I15151">
        <v>0.36600345036468862</v>
      </c>
      <c r="J15151">
        <v>-0.9120562906826204</v>
      </c>
    </row>
    <row r="15152" spans="1:10" x14ac:dyDescent="0.2">
      <c r="A15152">
        <v>35360348</v>
      </c>
      <c r="B15152">
        <v>524</v>
      </c>
      <c r="C15152">
        <v>4</v>
      </c>
      <c r="D15152">
        <v>3</v>
      </c>
      <c r="E15152">
        <v>5</v>
      </c>
      <c r="F15152">
        <v>1</v>
      </c>
      <c r="G15152">
        <v>4.5200032023476194E-2</v>
      </c>
      <c r="H15152">
        <v>-0.41861736645835701</v>
      </c>
      <c r="I15152">
        <v>0.7859684029304852</v>
      </c>
      <c r="J15152">
        <v>-1.0090266947850435</v>
      </c>
    </row>
    <row r="15153" spans="1:10" x14ac:dyDescent="0.2">
      <c r="A15153">
        <v>35360349</v>
      </c>
      <c r="B15153">
        <v>184</v>
      </c>
      <c r="C15153">
        <v>4</v>
      </c>
      <c r="D15153">
        <v>2</v>
      </c>
      <c r="E15153">
        <v>5</v>
      </c>
      <c r="F15153">
        <v>2</v>
      </c>
      <c r="G15153">
        <v>0.45145708904002879</v>
      </c>
      <c r="H15153">
        <v>-0.68182825378692968</v>
      </c>
      <c r="I15153">
        <v>1.0768125746920143</v>
      </c>
      <c r="J15153">
        <v>-0.65578148973284556</v>
      </c>
    </row>
    <row r="15154" spans="1:10" x14ac:dyDescent="0.2">
      <c r="A15154">
        <v>35360350</v>
      </c>
      <c r="B15154">
        <v>517</v>
      </c>
      <c r="C15154">
        <v>4</v>
      </c>
      <c r="D15154">
        <v>3</v>
      </c>
      <c r="E15154">
        <v>5</v>
      </c>
      <c r="F15154">
        <v>1</v>
      </c>
      <c r="G15154">
        <v>0.66915518491566306</v>
      </c>
      <c r="H15154">
        <v>-5.0493454963661644E-2</v>
      </c>
      <c r="I15154">
        <v>1.3603104025627042</v>
      </c>
      <c r="J15154">
        <v>-1.1356004156960613</v>
      </c>
    </row>
    <row r="15155" spans="1:10" x14ac:dyDescent="0.2">
      <c r="A15155">
        <v>35360351</v>
      </c>
      <c r="B15155">
        <v>687</v>
      </c>
      <c r="C15155">
        <v>3</v>
      </c>
      <c r="D15155">
        <v>1</v>
      </c>
      <c r="E15155">
        <v>5</v>
      </c>
      <c r="F15155">
        <v>2</v>
      </c>
      <c r="G15155">
        <v>-5.9780796610174047E-2</v>
      </c>
      <c r="H15155">
        <v>-0.96383113249371244</v>
      </c>
      <c r="I15155">
        <v>1.1070550605177747</v>
      </c>
      <c r="J15155">
        <v>-0.45931251019872638</v>
      </c>
    </row>
    <row r="15156" spans="1:10" x14ac:dyDescent="0.2">
      <c r="A15156">
        <v>35360352</v>
      </c>
      <c r="B15156">
        <v>515</v>
      </c>
      <c r="C15156">
        <v>1</v>
      </c>
      <c r="D15156">
        <v>3</v>
      </c>
      <c r="E15156">
        <v>3</v>
      </c>
      <c r="F15156">
        <v>3</v>
      </c>
      <c r="G15156">
        <v>-0.85259349647643501</v>
      </c>
      <c r="H15156">
        <v>-0.10587352397796054</v>
      </c>
      <c r="I15156">
        <v>-0.19921791553620022</v>
      </c>
      <c r="J15156">
        <v>-0.37032327988517433</v>
      </c>
    </row>
    <row r="15157" spans="1:10" x14ac:dyDescent="0.2">
      <c r="A15157">
        <v>35360353</v>
      </c>
      <c r="B15157">
        <v>439</v>
      </c>
      <c r="C15157">
        <v>2</v>
      </c>
      <c r="D15157">
        <v>2</v>
      </c>
      <c r="E15157">
        <v>4</v>
      </c>
      <c r="F15157">
        <v>2</v>
      </c>
      <c r="G15157">
        <v>-0.49453224553209796</v>
      </c>
      <c r="H15157">
        <v>-0.50790006404677246</v>
      </c>
      <c r="I15157">
        <v>0.31318621719754736</v>
      </c>
      <c r="J15157">
        <v>-0.48987132755334295</v>
      </c>
    </row>
    <row r="15158" spans="1:10" x14ac:dyDescent="0.2">
      <c r="A15158">
        <v>35360354</v>
      </c>
      <c r="B15158">
        <v>479</v>
      </c>
      <c r="C15158">
        <v>1</v>
      </c>
      <c r="D15158">
        <v>3</v>
      </c>
      <c r="E15158">
        <v>3</v>
      </c>
      <c r="F15158">
        <v>3</v>
      </c>
      <c r="G15158">
        <v>-0.92514566218447714</v>
      </c>
      <c r="H15158">
        <v>-5.7958515497858604E-2</v>
      </c>
      <c r="I15158">
        <v>-0.30262736255992312</v>
      </c>
      <c r="J15158">
        <v>-0.38070281131933448</v>
      </c>
    </row>
    <row r="15159" spans="1:10" x14ac:dyDescent="0.2">
      <c r="A15159">
        <v>35360355</v>
      </c>
      <c r="B15159">
        <v>545</v>
      </c>
      <c r="C15159">
        <v>3</v>
      </c>
      <c r="D15159">
        <v>2</v>
      </c>
      <c r="E15159">
        <v>4</v>
      </c>
      <c r="F15159">
        <v>3</v>
      </c>
      <c r="G15159">
        <v>-0.38263447131133987</v>
      </c>
      <c r="H15159">
        <v>-0.52583158375549766</v>
      </c>
      <c r="I15159">
        <v>0.42882517482908838</v>
      </c>
      <c r="J15159">
        <v>-0.31699740007414534</v>
      </c>
    </row>
    <row r="15160" spans="1:10" x14ac:dyDescent="0.2">
      <c r="A15160">
        <v>35360356</v>
      </c>
      <c r="B15160">
        <v>413</v>
      </c>
      <c r="C15160">
        <v>1</v>
      </c>
      <c r="D15160">
        <v>3</v>
      </c>
      <c r="E15160">
        <v>3</v>
      </c>
      <c r="F15160">
        <v>1</v>
      </c>
      <c r="G15160">
        <v>-0.98637175747092787</v>
      </c>
      <c r="H15160">
        <v>-0.39207905659146347</v>
      </c>
      <c r="I15160">
        <v>-0.24021346252283005</v>
      </c>
      <c r="J15160">
        <v>-0.73700849514141709</v>
      </c>
    </row>
    <row r="15161" spans="1:10" x14ac:dyDescent="0.2">
      <c r="A15161">
        <v>35360357</v>
      </c>
      <c r="B15161">
        <v>573</v>
      </c>
      <c r="C15161">
        <v>4</v>
      </c>
      <c r="D15161">
        <v>3</v>
      </c>
      <c r="E15161">
        <v>4</v>
      </c>
      <c r="F15161">
        <v>2</v>
      </c>
      <c r="G15161">
        <v>0.54630308641082514</v>
      </c>
      <c r="H15161">
        <v>-0.1577089859863266</v>
      </c>
      <c r="I15161">
        <v>0.18714479523317734</v>
      </c>
      <c r="J15161">
        <v>-0.62790211929600726</v>
      </c>
    </row>
    <row r="15162" spans="1:10" x14ac:dyDescent="0.2">
      <c r="A15162">
        <v>35360358</v>
      </c>
      <c r="B15162">
        <v>664</v>
      </c>
      <c r="C15162">
        <v>3</v>
      </c>
      <c r="D15162">
        <v>4</v>
      </c>
      <c r="E15162">
        <v>2</v>
      </c>
      <c r="F15162">
        <v>3</v>
      </c>
      <c r="G15162">
        <v>-0.38491990264433557</v>
      </c>
      <c r="H15162">
        <v>7.2315824276819041E-2</v>
      </c>
      <c r="I15162">
        <v>-0.34311395465542338</v>
      </c>
      <c r="J15162">
        <v>-0.34377502335264809</v>
      </c>
    </row>
    <row r="15163" spans="1:10" x14ac:dyDescent="0.2">
      <c r="A15163">
        <v>35360359</v>
      </c>
      <c r="B15163">
        <v>719</v>
      </c>
      <c r="C15163">
        <v>3</v>
      </c>
      <c r="D15163">
        <v>2</v>
      </c>
      <c r="E15163">
        <v>4</v>
      </c>
      <c r="F15163">
        <v>2</v>
      </c>
      <c r="G15163">
        <v>-3.2488052095433873E-2</v>
      </c>
      <c r="H15163">
        <v>-0.51076866649831598</v>
      </c>
      <c r="I15163">
        <v>0.13671524950088104</v>
      </c>
      <c r="J15163">
        <v>-0.47511150514904127</v>
      </c>
    </row>
    <row r="15164" spans="1:10" x14ac:dyDescent="0.2">
      <c r="A15164">
        <v>35360360</v>
      </c>
      <c r="B15164">
        <v>662</v>
      </c>
      <c r="C15164">
        <v>5</v>
      </c>
      <c r="D15164">
        <v>5</v>
      </c>
      <c r="E15164">
        <v>4</v>
      </c>
      <c r="F15164">
        <v>2</v>
      </c>
      <c r="G15164">
        <v>0.92975799263665793</v>
      </c>
      <c r="H15164">
        <v>0.66051624498041106</v>
      </c>
      <c r="I15164">
        <v>0.1718193101246383</v>
      </c>
      <c r="J15164">
        <v>-0.64933852791626856</v>
      </c>
    </row>
    <row r="15165" spans="1:10" x14ac:dyDescent="0.2">
      <c r="A15165">
        <v>35360361</v>
      </c>
      <c r="B15165">
        <v>491</v>
      </c>
      <c r="C15165">
        <v>4</v>
      </c>
      <c r="D15165">
        <v>5</v>
      </c>
      <c r="E15165">
        <v>3</v>
      </c>
      <c r="F15165">
        <v>3</v>
      </c>
      <c r="G15165">
        <v>0.31866160202353699</v>
      </c>
      <c r="H15165">
        <v>2.6826847249593788</v>
      </c>
      <c r="I15165">
        <v>-9.4315352497006344E-2</v>
      </c>
      <c r="J15165">
        <v>-0.37433813722690956</v>
      </c>
    </row>
    <row r="15166" spans="1:10" x14ac:dyDescent="0.2">
      <c r="A15166">
        <v>35360362</v>
      </c>
      <c r="B15166">
        <v>651</v>
      </c>
      <c r="C15166">
        <v>5</v>
      </c>
      <c r="D15166">
        <v>5</v>
      </c>
      <c r="E15166">
        <v>5</v>
      </c>
      <c r="F15166">
        <v>2</v>
      </c>
      <c r="G15166">
        <v>1.6113920630528744</v>
      </c>
      <c r="H15166">
        <v>2.1929544201441882</v>
      </c>
      <c r="I15166">
        <v>2.7657103378630081</v>
      </c>
      <c r="J15166">
        <v>-0.63378079563036349</v>
      </c>
    </row>
    <row r="15167" spans="1:10" x14ac:dyDescent="0.2">
      <c r="A15167">
        <v>35360363</v>
      </c>
      <c r="B15167">
        <v>566</v>
      </c>
      <c r="C15167">
        <v>4</v>
      </c>
      <c r="D15167">
        <v>4</v>
      </c>
      <c r="E15167">
        <v>5</v>
      </c>
      <c r="F15167">
        <v>1</v>
      </c>
      <c r="G15167">
        <v>0.1711935291282318</v>
      </c>
      <c r="H15167">
        <v>0.13616433085035276</v>
      </c>
      <c r="I15167">
        <v>1.1958394677448752</v>
      </c>
      <c r="J15167">
        <v>-0.76500526936867219</v>
      </c>
    </row>
    <row r="15168" spans="1:10" x14ac:dyDescent="0.2">
      <c r="A15168">
        <v>35360364</v>
      </c>
      <c r="B15168">
        <v>573</v>
      </c>
      <c r="C15168">
        <v>4</v>
      </c>
      <c r="D15168">
        <v>3</v>
      </c>
      <c r="E15168">
        <v>5</v>
      </c>
      <c r="F15168">
        <v>3</v>
      </c>
      <c r="G15168">
        <v>0.37413864009849895</v>
      </c>
      <c r="H15168">
        <v>-0.14394765667218579</v>
      </c>
      <c r="I15168">
        <v>0.84015263756298819</v>
      </c>
      <c r="J15168">
        <v>-0.31731551309600814</v>
      </c>
    </row>
    <row r="15169" spans="1:10" x14ac:dyDescent="0.2">
      <c r="A15169">
        <v>35370050</v>
      </c>
      <c r="B15169">
        <v>252</v>
      </c>
      <c r="C15169">
        <v>3</v>
      </c>
      <c r="D15169">
        <v>1</v>
      </c>
      <c r="E15169">
        <v>3</v>
      </c>
      <c r="F15169">
        <v>3</v>
      </c>
      <c r="G15169">
        <v>-0.29678542977027084</v>
      </c>
      <c r="H15169">
        <v>-1.0315978381325208</v>
      </c>
      <c r="I15169">
        <v>-7.0898103275020607E-2</v>
      </c>
      <c r="J15169">
        <v>-8.560675350642763E-2</v>
      </c>
    </row>
    <row r="15170" spans="1:10" x14ac:dyDescent="0.2">
      <c r="A15170">
        <v>35370051</v>
      </c>
      <c r="B15170">
        <v>668</v>
      </c>
      <c r="C15170">
        <v>1</v>
      </c>
      <c r="D15170">
        <v>2</v>
      </c>
      <c r="E15170">
        <v>3</v>
      </c>
      <c r="F15170">
        <v>4</v>
      </c>
      <c r="G15170">
        <v>-0.95785335305054775</v>
      </c>
      <c r="H15170">
        <v>-0.48875618055219938</v>
      </c>
      <c r="I15170">
        <v>-0.20305408457572741</v>
      </c>
      <c r="J15170">
        <v>0.10023779989805054</v>
      </c>
    </row>
    <row r="15171" spans="1:10" x14ac:dyDescent="0.2">
      <c r="A15171">
        <v>35370052</v>
      </c>
      <c r="B15171">
        <v>450</v>
      </c>
      <c r="C15171">
        <v>2</v>
      </c>
      <c r="D15171">
        <v>1</v>
      </c>
      <c r="E15171">
        <v>4</v>
      </c>
      <c r="F15171">
        <v>3</v>
      </c>
      <c r="G15171">
        <v>-0.67174788923720841</v>
      </c>
      <c r="H15171">
        <v>-0.9021524838549797</v>
      </c>
      <c r="I15171">
        <v>0.27637481747130754</v>
      </c>
      <c r="J15171">
        <v>-0.13650001322336019</v>
      </c>
    </row>
    <row r="15172" spans="1:10" x14ac:dyDescent="0.2">
      <c r="A15172">
        <v>35370053</v>
      </c>
      <c r="B15172">
        <v>308</v>
      </c>
      <c r="C15172">
        <v>1</v>
      </c>
      <c r="D15172">
        <v>3</v>
      </c>
      <c r="E15172">
        <v>3</v>
      </c>
      <c r="F15172">
        <v>4</v>
      </c>
      <c r="G15172">
        <v>-1.1448719285166145</v>
      </c>
      <c r="H15172">
        <v>-0.1443808622592975</v>
      </c>
      <c r="I15172">
        <v>-3.5063989591527622E-2</v>
      </c>
      <c r="J15172">
        <v>0.33112658671458423</v>
      </c>
    </row>
    <row r="15173" spans="1:10" x14ac:dyDescent="0.2">
      <c r="A15173">
        <v>35370054</v>
      </c>
      <c r="B15173">
        <v>567</v>
      </c>
      <c r="C15173">
        <v>5</v>
      </c>
      <c r="D15173">
        <v>5</v>
      </c>
      <c r="E15173">
        <v>1</v>
      </c>
      <c r="F15173">
        <v>5</v>
      </c>
      <c r="G15173">
        <v>1.5352847181096374</v>
      </c>
      <c r="H15173">
        <v>2.5669361703946225</v>
      </c>
      <c r="I15173">
        <v>-1.0140083908949489</v>
      </c>
      <c r="J15173">
        <v>1.2173252223579469</v>
      </c>
    </row>
    <row r="15174" spans="1:10" x14ac:dyDescent="0.2">
      <c r="A15174">
        <v>35370055</v>
      </c>
      <c r="B15174">
        <v>517</v>
      </c>
      <c r="C15174">
        <v>1</v>
      </c>
      <c r="D15174">
        <v>3</v>
      </c>
      <c r="E15174">
        <v>4</v>
      </c>
      <c r="F15174">
        <v>4</v>
      </c>
      <c r="G15174">
        <v>-0.79262927554250662</v>
      </c>
      <c r="H15174">
        <v>-0.42993538303181211</v>
      </c>
      <c r="I15174">
        <v>0.21469095035170013</v>
      </c>
      <c r="J15174">
        <v>0.12997818445724105</v>
      </c>
    </row>
    <row r="15175" spans="1:10" x14ac:dyDescent="0.2">
      <c r="A15175">
        <v>35370056</v>
      </c>
      <c r="B15175">
        <v>801</v>
      </c>
      <c r="C15175">
        <v>2</v>
      </c>
      <c r="D15175">
        <v>3</v>
      </c>
      <c r="E15175">
        <v>3</v>
      </c>
      <c r="F15175">
        <v>4</v>
      </c>
      <c r="G15175">
        <v>-0.65839761256756879</v>
      </c>
      <c r="H15175">
        <v>-0.24315259619464188</v>
      </c>
      <c r="I15175">
        <v>-2.9874524717482018E-2</v>
      </c>
      <c r="J15175">
        <v>-1.0065150121823782E-2</v>
      </c>
    </row>
    <row r="15176" spans="1:10" x14ac:dyDescent="0.2">
      <c r="A15176">
        <v>35370057</v>
      </c>
      <c r="B15176">
        <v>657</v>
      </c>
      <c r="C15176">
        <v>2</v>
      </c>
      <c r="D15176">
        <v>2</v>
      </c>
      <c r="E15176">
        <v>2</v>
      </c>
      <c r="F15176">
        <v>3</v>
      </c>
      <c r="G15176">
        <v>-0.69088473108110493</v>
      </c>
      <c r="H15176">
        <v>-0.7547894732314685</v>
      </c>
      <c r="I15176">
        <v>-0.3886327621242095</v>
      </c>
      <c r="J15176">
        <v>-0.12629207965982009</v>
      </c>
    </row>
    <row r="15177" spans="1:10" x14ac:dyDescent="0.2">
      <c r="A15177">
        <v>35370059</v>
      </c>
      <c r="B15177">
        <v>525</v>
      </c>
      <c r="C15177">
        <v>4</v>
      </c>
      <c r="D15177">
        <v>5</v>
      </c>
      <c r="E15177">
        <v>3</v>
      </c>
      <c r="F15177">
        <v>4</v>
      </c>
      <c r="G15177">
        <v>0.66218327897575335</v>
      </c>
      <c r="H15177">
        <v>3.1064420069316201</v>
      </c>
      <c r="I15177">
        <v>-0.23873311953721138</v>
      </c>
      <c r="J15177">
        <v>0.54958886882898583</v>
      </c>
    </row>
    <row r="15178" spans="1:10" x14ac:dyDescent="0.2">
      <c r="A15178">
        <v>35370060</v>
      </c>
      <c r="B15178">
        <v>545</v>
      </c>
      <c r="C15178">
        <v>4</v>
      </c>
      <c r="D15178">
        <v>5</v>
      </c>
      <c r="E15178">
        <v>5</v>
      </c>
      <c r="F15178">
        <v>4</v>
      </c>
      <c r="G15178">
        <v>0.62881531855781403</v>
      </c>
      <c r="H15178">
        <v>3.9667529051871728</v>
      </c>
      <c r="I15178">
        <v>2.0660911715238104</v>
      </c>
      <c r="J15178">
        <v>0.56746283764038452</v>
      </c>
    </row>
    <row r="15179" spans="1:10" x14ac:dyDescent="0.2">
      <c r="A15179">
        <v>35370061</v>
      </c>
      <c r="B15179">
        <v>649</v>
      </c>
      <c r="C15179">
        <v>2</v>
      </c>
      <c r="D15179">
        <v>3</v>
      </c>
      <c r="E15179">
        <v>3</v>
      </c>
      <c r="F15179">
        <v>4</v>
      </c>
      <c r="G15179">
        <v>-0.6537309634532924</v>
      </c>
      <c r="H15179">
        <v>-0.2430245372404658</v>
      </c>
      <c r="I15179">
        <v>1.2924621865353814E-2</v>
      </c>
      <c r="J15179">
        <v>0.41012786086719805</v>
      </c>
    </row>
    <row r="15180" spans="1:10" x14ac:dyDescent="0.2">
      <c r="A15180">
        <v>35370062</v>
      </c>
      <c r="B15180">
        <v>453</v>
      </c>
      <c r="C15180">
        <v>2</v>
      </c>
      <c r="D15180">
        <v>2</v>
      </c>
      <c r="E15180">
        <v>4</v>
      </c>
      <c r="F15180">
        <v>4</v>
      </c>
      <c r="G15180">
        <v>-0.6064100032979689</v>
      </c>
      <c r="H15180">
        <v>-0.45421747531278717</v>
      </c>
      <c r="I15180">
        <v>8.1069945107380609E-2</v>
      </c>
      <c r="J15180">
        <v>0.10579307987067915</v>
      </c>
    </row>
    <row r="15181" spans="1:10" x14ac:dyDescent="0.2">
      <c r="A15181">
        <v>35370063</v>
      </c>
      <c r="B15181">
        <v>388</v>
      </c>
      <c r="C15181">
        <v>1</v>
      </c>
      <c r="D15181">
        <v>3</v>
      </c>
      <c r="E15181">
        <v>4</v>
      </c>
      <c r="F15181">
        <v>3</v>
      </c>
      <c r="G15181">
        <v>-0.7668188673774422</v>
      </c>
      <c r="H15181">
        <v>-0.14199654162708603</v>
      </c>
      <c r="I15181">
        <v>0.26299396927657293</v>
      </c>
      <c r="J15181">
        <v>-0.15689413378424322</v>
      </c>
    </row>
    <row r="15182" spans="1:10" x14ac:dyDescent="0.2">
      <c r="A15182">
        <v>35370064</v>
      </c>
      <c r="B15182">
        <v>395</v>
      </c>
      <c r="C15182">
        <v>2</v>
      </c>
      <c r="D15182">
        <v>2</v>
      </c>
      <c r="E15182">
        <v>5</v>
      </c>
      <c r="F15182">
        <v>3</v>
      </c>
      <c r="G15182">
        <v>-0.62026177971674001</v>
      </c>
      <c r="H15182">
        <v>-0.43491080930267173</v>
      </c>
      <c r="I15182">
        <v>0.65348761063734462</v>
      </c>
      <c r="J15182">
        <v>-0.10368579149762221</v>
      </c>
    </row>
    <row r="15183" spans="1:10" x14ac:dyDescent="0.2">
      <c r="A15183">
        <v>35370065</v>
      </c>
      <c r="B15183">
        <v>294</v>
      </c>
      <c r="C15183">
        <v>2</v>
      </c>
      <c r="D15183">
        <v>2</v>
      </c>
      <c r="E15183">
        <v>4</v>
      </c>
      <c r="F15183">
        <v>3</v>
      </c>
      <c r="G15183">
        <v>-0.44368031738895958</v>
      </c>
      <c r="H15183">
        <v>-0.72632146331331682</v>
      </c>
      <c r="I15183">
        <v>0.16901084462775454</v>
      </c>
      <c r="J15183">
        <v>-0.29344931839710819</v>
      </c>
    </row>
    <row r="15184" spans="1:10" x14ac:dyDescent="0.2">
      <c r="A15184">
        <v>35370066</v>
      </c>
      <c r="B15184">
        <v>493</v>
      </c>
      <c r="C15184">
        <v>2</v>
      </c>
      <c r="D15184">
        <v>2</v>
      </c>
      <c r="E15184">
        <v>4</v>
      </c>
      <c r="F15184">
        <v>3</v>
      </c>
      <c r="G15184">
        <v>-0.61083384852442879</v>
      </c>
      <c r="H15184">
        <v>-0.71533219757552713</v>
      </c>
      <c r="I15184">
        <v>0.34598602258761901</v>
      </c>
      <c r="J15184">
        <v>-0.1078119888882849</v>
      </c>
    </row>
    <row r="15185" spans="1:10" x14ac:dyDescent="0.2">
      <c r="A15185">
        <v>35370072</v>
      </c>
      <c r="B15185">
        <v>6377</v>
      </c>
      <c r="C15185">
        <v>4</v>
      </c>
      <c r="D15185">
        <v>2</v>
      </c>
      <c r="E15185">
        <v>4</v>
      </c>
      <c r="F15185">
        <v>3</v>
      </c>
      <c r="G15185">
        <v>3.0835857509104447E-3</v>
      </c>
      <c r="H15185">
        <v>-0.4605600069496012</v>
      </c>
      <c r="I15185">
        <v>0.43502365044110264</v>
      </c>
      <c r="J15185">
        <v>-7.0862426452382832E-2</v>
      </c>
    </row>
    <row r="15186" spans="1:10" x14ac:dyDescent="0.2">
      <c r="A15186">
        <v>35370073</v>
      </c>
      <c r="B15186">
        <v>1408</v>
      </c>
      <c r="C15186">
        <v>2</v>
      </c>
      <c r="D15186">
        <v>5</v>
      </c>
      <c r="E15186">
        <v>2</v>
      </c>
      <c r="F15186">
        <v>4</v>
      </c>
      <c r="G15186">
        <v>-0.5413163731840227</v>
      </c>
      <c r="H15186">
        <v>1.0366365695600581</v>
      </c>
      <c r="I15186">
        <v>-0.58082795730707759</v>
      </c>
      <c r="J15186">
        <v>0.4346413211370006</v>
      </c>
    </row>
    <row r="15187" spans="1:10" x14ac:dyDescent="0.2">
      <c r="A15187">
        <v>35370074</v>
      </c>
      <c r="B15187">
        <v>108</v>
      </c>
      <c r="C15187">
        <v>2</v>
      </c>
      <c r="D15187">
        <v>4</v>
      </c>
      <c r="E15187">
        <v>3</v>
      </c>
      <c r="F15187">
        <v>5</v>
      </c>
      <c r="G15187">
        <v>-0.72155500499822778</v>
      </c>
      <c r="H15187">
        <v>-2.5597769375737961E-2</v>
      </c>
      <c r="I15187">
        <v>-0.13929421785378482</v>
      </c>
      <c r="J15187">
        <v>1.0974207397095257</v>
      </c>
    </row>
    <row r="15188" spans="1:10" x14ac:dyDescent="0.2">
      <c r="A15188">
        <v>35370075</v>
      </c>
      <c r="B15188">
        <v>817</v>
      </c>
      <c r="C15188">
        <v>3</v>
      </c>
      <c r="D15188">
        <v>5</v>
      </c>
      <c r="E15188">
        <v>2</v>
      </c>
      <c r="F15188">
        <v>5</v>
      </c>
      <c r="G15188">
        <v>-0.13552715138016541</v>
      </c>
      <c r="H15188">
        <v>5.0219698349075541</v>
      </c>
      <c r="I15188">
        <v>-0.33210514333389124</v>
      </c>
      <c r="J15188">
        <v>1.7379772300324869</v>
      </c>
    </row>
    <row r="15189" spans="1:10" x14ac:dyDescent="0.2">
      <c r="A15189">
        <v>35370076</v>
      </c>
      <c r="B15189">
        <v>880</v>
      </c>
      <c r="C15189">
        <v>5</v>
      </c>
      <c r="D15189">
        <v>5</v>
      </c>
      <c r="E15189">
        <v>2</v>
      </c>
      <c r="F15189">
        <v>5</v>
      </c>
      <c r="G15189">
        <v>1.1304198595569346</v>
      </c>
      <c r="H15189">
        <v>2.1892616704900223</v>
      </c>
      <c r="I15189">
        <v>-0.50738359851582593</v>
      </c>
      <c r="J15189">
        <v>1.0342478976048231</v>
      </c>
    </row>
    <row r="15190" spans="1:10" x14ac:dyDescent="0.2">
      <c r="A15190">
        <v>35370077</v>
      </c>
      <c r="B15190">
        <v>672</v>
      </c>
      <c r="C15190">
        <v>5</v>
      </c>
      <c r="D15190">
        <v>5</v>
      </c>
      <c r="E15190">
        <v>3</v>
      </c>
      <c r="F15190">
        <v>5</v>
      </c>
      <c r="G15190">
        <v>0.92557594646144836</v>
      </c>
      <c r="H15190">
        <v>4.7645004179426351</v>
      </c>
      <c r="I15190">
        <v>-0.17897324844296653</v>
      </c>
      <c r="J15190">
        <v>1.862799842711282</v>
      </c>
    </row>
    <row r="15191" spans="1:10" x14ac:dyDescent="0.2">
      <c r="A15191">
        <v>35370078</v>
      </c>
      <c r="B15191">
        <v>492</v>
      </c>
      <c r="C15191">
        <v>5</v>
      </c>
      <c r="D15191">
        <v>5</v>
      </c>
      <c r="E15191">
        <v>1</v>
      </c>
      <c r="F15191">
        <v>5</v>
      </c>
      <c r="G15191">
        <v>1.6177451984504774</v>
      </c>
      <c r="H15191">
        <v>2.4858091005997407</v>
      </c>
      <c r="I15191">
        <v>-0.89426189752213647</v>
      </c>
      <c r="J15191">
        <v>0.83558391651723163</v>
      </c>
    </row>
    <row r="15192" spans="1:10" x14ac:dyDescent="0.2">
      <c r="A15192">
        <v>35370079</v>
      </c>
      <c r="B15192">
        <v>328</v>
      </c>
      <c r="C15192">
        <v>4</v>
      </c>
      <c r="D15192">
        <v>4</v>
      </c>
      <c r="E15192">
        <v>5</v>
      </c>
      <c r="F15192">
        <v>3</v>
      </c>
      <c r="G15192">
        <v>0.34269190620782752</v>
      </c>
      <c r="H15192">
        <v>0.34998675556512948</v>
      </c>
      <c r="I15192">
        <v>0.82701122131741012</v>
      </c>
      <c r="J15192">
        <v>-0.3793340044531342</v>
      </c>
    </row>
    <row r="15193" spans="1:10" x14ac:dyDescent="0.2">
      <c r="A15193">
        <v>35370080</v>
      </c>
      <c r="B15193">
        <v>706</v>
      </c>
      <c r="C15193">
        <v>5</v>
      </c>
      <c r="D15193">
        <v>5</v>
      </c>
      <c r="E15193">
        <v>5</v>
      </c>
      <c r="F15193">
        <v>4</v>
      </c>
      <c r="G15193">
        <v>1.9664855786173634</v>
      </c>
      <c r="H15193">
        <v>1.8885605890549113</v>
      </c>
      <c r="I15193">
        <v>0.58391308065693048</v>
      </c>
      <c r="J15193">
        <v>3.7439874851248611E-2</v>
      </c>
    </row>
    <row r="15194" spans="1:10" x14ac:dyDescent="0.2">
      <c r="A15194">
        <v>35370081</v>
      </c>
      <c r="B15194">
        <v>499</v>
      </c>
      <c r="C15194">
        <v>1</v>
      </c>
      <c r="D15194">
        <v>5</v>
      </c>
      <c r="E15194">
        <v>2</v>
      </c>
      <c r="F15194">
        <v>4</v>
      </c>
      <c r="G15194">
        <v>-0.86812057421717659</v>
      </c>
      <c r="H15194">
        <v>4.5062262204975898</v>
      </c>
      <c r="I15194">
        <v>-0.3344413014380978</v>
      </c>
      <c r="J15194">
        <v>-1.4671280374540935E-2</v>
      </c>
    </row>
    <row r="15195" spans="1:10" x14ac:dyDescent="0.2">
      <c r="A15195">
        <v>35370082</v>
      </c>
      <c r="B15195">
        <v>502</v>
      </c>
      <c r="C15195">
        <v>2</v>
      </c>
      <c r="D15195">
        <v>5</v>
      </c>
      <c r="E15195">
        <v>4</v>
      </c>
      <c r="F15195">
        <v>3</v>
      </c>
      <c r="G15195">
        <v>-0.46222861032682122</v>
      </c>
      <c r="H15195">
        <v>0.89907846104044109</v>
      </c>
      <c r="I15195">
        <v>0.17444644988147401</v>
      </c>
      <c r="J15195">
        <v>-0.32315161328073833</v>
      </c>
    </row>
    <row r="15196" spans="1:10" x14ac:dyDescent="0.2">
      <c r="A15196">
        <v>35370083</v>
      </c>
      <c r="B15196">
        <v>517</v>
      </c>
      <c r="C15196">
        <v>5</v>
      </c>
      <c r="D15196">
        <v>5</v>
      </c>
      <c r="E15196">
        <v>5</v>
      </c>
      <c r="F15196">
        <v>3</v>
      </c>
      <c r="G15196">
        <v>1.4288984649427439</v>
      </c>
      <c r="H15196">
        <v>1.362993858370859</v>
      </c>
      <c r="I15196">
        <v>0.66914632040541577</v>
      </c>
      <c r="J15196">
        <v>-0.25795481212961913</v>
      </c>
    </row>
    <row r="15197" spans="1:10" x14ac:dyDescent="0.2">
      <c r="A15197">
        <v>35370086</v>
      </c>
      <c r="B15197">
        <v>351</v>
      </c>
      <c r="C15197">
        <v>5</v>
      </c>
      <c r="D15197">
        <v>5</v>
      </c>
      <c r="E15197">
        <v>2</v>
      </c>
      <c r="F15197">
        <v>3</v>
      </c>
      <c r="G15197">
        <v>0.67105005311773946</v>
      </c>
      <c r="H15197">
        <v>1.4384746719717452</v>
      </c>
      <c r="I15197">
        <v>-0.66558267380541214</v>
      </c>
      <c r="J15197">
        <v>-0.19868371931390411</v>
      </c>
    </row>
    <row r="15198" spans="1:10" x14ac:dyDescent="0.2">
      <c r="A15198">
        <v>35370087</v>
      </c>
      <c r="B15198">
        <v>338</v>
      </c>
      <c r="C15198">
        <v>3</v>
      </c>
      <c r="D15198">
        <v>3</v>
      </c>
      <c r="E15198">
        <v>5</v>
      </c>
      <c r="F15198">
        <v>2</v>
      </c>
      <c r="G15198">
        <v>-0.15811017205829245</v>
      </c>
      <c r="H15198">
        <v>-0.21805538698753496</v>
      </c>
      <c r="I15198">
        <v>0.81737562244176276</v>
      </c>
      <c r="J15198">
        <v>-0.67182640056761778</v>
      </c>
    </row>
    <row r="15199" spans="1:10" x14ac:dyDescent="0.2">
      <c r="A15199">
        <v>35370088</v>
      </c>
      <c r="B15199">
        <v>317</v>
      </c>
      <c r="C15199">
        <v>4</v>
      </c>
      <c r="D15199">
        <v>4</v>
      </c>
      <c r="E15199">
        <v>4</v>
      </c>
      <c r="F15199">
        <v>3</v>
      </c>
      <c r="G15199">
        <v>5.8335907922868468E-2</v>
      </c>
      <c r="H15199">
        <v>0.44531695546041145</v>
      </c>
      <c r="I15199">
        <v>0.18762662008156755</v>
      </c>
      <c r="J15199">
        <v>-0.16895884713870102</v>
      </c>
    </row>
    <row r="15200" spans="1:10" x14ac:dyDescent="0.2">
      <c r="A15200">
        <v>35370089</v>
      </c>
      <c r="B15200">
        <v>300</v>
      </c>
      <c r="C15200">
        <v>4</v>
      </c>
      <c r="D15200">
        <v>4</v>
      </c>
      <c r="E15200">
        <v>5</v>
      </c>
      <c r="F15200">
        <v>2</v>
      </c>
      <c r="G15200">
        <v>0.25938446051662339</v>
      </c>
      <c r="H15200">
        <v>0.11895654118806351</v>
      </c>
      <c r="I15200">
        <v>1.0165116551056825</v>
      </c>
      <c r="J15200">
        <v>-0.67677884572443836</v>
      </c>
    </row>
    <row r="15201" spans="1:10" x14ac:dyDescent="0.2">
      <c r="A15201">
        <v>35370090</v>
      </c>
      <c r="B15201">
        <v>435</v>
      </c>
      <c r="C15201">
        <v>3</v>
      </c>
      <c r="D15201">
        <v>3</v>
      </c>
      <c r="E15201">
        <v>4</v>
      </c>
      <c r="F15201">
        <v>2</v>
      </c>
      <c r="G15201">
        <v>-9.1666606962010205E-2</v>
      </c>
      <c r="H15201">
        <v>-0.23359634873102259</v>
      </c>
      <c r="I15201">
        <v>0.55045578734490008</v>
      </c>
      <c r="J15201">
        <v>-0.51172418998820368</v>
      </c>
    </row>
    <row r="15202" spans="1:10" x14ac:dyDescent="0.2">
      <c r="A15202">
        <v>35370091</v>
      </c>
      <c r="B15202">
        <v>625</v>
      </c>
      <c r="C15202">
        <v>1</v>
      </c>
      <c r="D15202">
        <v>5</v>
      </c>
      <c r="E15202">
        <v>3</v>
      </c>
      <c r="F15202">
        <v>5</v>
      </c>
      <c r="G15202">
        <v>-1.1383082363757429</v>
      </c>
      <c r="H15202">
        <v>5.1142880531314763</v>
      </c>
      <c r="I15202">
        <v>-0.19398587925379029</v>
      </c>
      <c r="J15202">
        <v>1.2022722179940635</v>
      </c>
    </row>
    <row r="15203" spans="1:10" x14ac:dyDescent="0.2">
      <c r="A15203">
        <v>35370092</v>
      </c>
      <c r="B15203">
        <v>494</v>
      </c>
      <c r="C15203">
        <v>3</v>
      </c>
      <c r="D15203">
        <v>5</v>
      </c>
      <c r="E15203">
        <v>2</v>
      </c>
      <c r="F15203">
        <v>4</v>
      </c>
      <c r="G15203">
        <v>-8.8032572887278338E-2</v>
      </c>
      <c r="H15203">
        <v>1.7869680885882235</v>
      </c>
      <c r="I15203">
        <v>-0.54215988129910408</v>
      </c>
      <c r="J15203">
        <v>0.10539953710944466</v>
      </c>
    </row>
    <row r="15204" spans="1:10" x14ac:dyDescent="0.2">
      <c r="A15204">
        <v>35370093</v>
      </c>
      <c r="B15204">
        <v>616</v>
      </c>
      <c r="C15204">
        <v>4</v>
      </c>
      <c r="D15204">
        <v>2</v>
      </c>
      <c r="E15204">
        <v>3</v>
      </c>
      <c r="F15204">
        <v>2</v>
      </c>
      <c r="G15204">
        <v>0.24152871757851654</v>
      </c>
      <c r="H15204">
        <v>-0.53296663332555738</v>
      </c>
      <c r="I15204">
        <v>4.2066888427037818E-3</v>
      </c>
      <c r="J15204">
        <v>-0.619648270247671</v>
      </c>
    </row>
    <row r="15205" spans="1:10" x14ac:dyDescent="0.2">
      <c r="A15205">
        <v>35370094</v>
      </c>
      <c r="B15205">
        <v>445</v>
      </c>
      <c r="C15205">
        <v>4</v>
      </c>
      <c r="D15205">
        <v>3</v>
      </c>
      <c r="E15205">
        <v>3</v>
      </c>
      <c r="F15205">
        <v>2</v>
      </c>
      <c r="G15205">
        <v>0.2028120037721757</v>
      </c>
      <c r="H15205">
        <v>-0.30840659981509233</v>
      </c>
      <c r="I15205">
        <v>-8.3657450250884668E-3</v>
      </c>
      <c r="J15205">
        <v>-0.56539525720649364</v>
      </c>
    </row>
    <row r="15206" spans="1:10" x14ac:dyDescent="0.2">
      <c r="A15206">
        <v>35370095</v>
      </c>
      <c r="B15206">
        <v>515</v>
      </c>
      <c r="C15206">
        <v>4</v>
      </c>
      <c r="D15206">
        <v>4</v>
      </c>
      <c r="E15206">
        <v>2</v>
      </c>
      <c r="F15206">
        <v>3</v>
      </c>
      <c r="G15206">
        <v>0.25847559066330406</v>
      </c>
      <c r="H15206">
        <v>-4.2137439655901304E-2</v>
      </c>
      <c r="I15206">
        <v>-0.60578949933356263</v>
      </c>
      <c r="J15206">
        <v>-0.38360346363026648</v>
      </c>
    </row>
    <row r="15207" spans="1:10" x14ac:dyDescent="0.2">
      <c r="A15207">
        <v>35370096</v>
      </c>
      <c r="B15207">
        <v>504</v>
      </c>
      <c r="C15207">
        <v>3</v>
      </c>
      <c r="D15207">
        <v>1</v>
      </c>
      <c r="E15207">
        <v>5</v>
      </c>
      <c r="F15207">
        <v>2</v>
      </c>
      <c r="G15207">
        <v>-0.30599185344473567</v>
      </c>
      <c r="H15207">
        <v>-1.0084849416183554</v>
      </c>
      <c r="I15207">
        <v>0.61186615016053536</v>
      </c>
      <c r="J15207">
        <v>-0.44170551189645563</v>
      </c>
    </row>
    <row r="15208" spans="1:10" x14ac:dyDescent="0.2">
      <c r="A15208">
        <v>35370097</v>
      </c>
      <c r="B15208">
        <v>472</v>
      </c>
      <c r="C15208">
        <v>3</v>
      </c>
      <c r="D15208">
        <v>1</v>
      </c>
      <c r="E15208">
        <v>4</v>
      </c>
      <c r="F15208">
        <v>2</v>
      </c>
      <c r="G15208">
        <v>-0.16449362507841797</v>
      </c>
      <c r="H15208">
        <v>-0.93545165852889967</v>
      </c>
      <c r="I15208">
        <v>0.53771332708965458</v>
      </c>
      <c r="J15208">
        <v>-0.47033301172235464</v>
      </c>
    </row>
    <row r="15209" spans="1:10" x14ac:dyDescent="0.2">
      <c r="A15209">
        <v>35370098</v>
      </c>
      <c r="B15209">
        <v>588</v>
      </c>
      <c r="C15209">
        <v>5</v>
      </c>
      <c r="D15209">
        <v>4</v>
      </c>
      <c r="E15209">
        <v>2</v>
      </c>
      <c r="F15209">
        <v>2</v>
      </c>
      <c r="G15209">
        <v>0.67259193055809396</v>
      </c>
      <c r="H15209">
        <v>-1.9386849796507805E-2</v>
      </c>
      <c r="I15209">
        <v>-0.33830053200554322</v>
      </c>
      <c r="J15209">
        <v>-0.4293157652986519</v>
      </c>
    </row>
    <row r="15210" spans="1:10" x14ac:dyDescent="0.2">
      <c r="A15210">
        <v>35370099</v>
      </c>
      <c r="B15210">
        <v>1261</v>
      </c>
      <c r="C15210">
        <v>5</v>
      </c>
      <c r="D15210">
        <v>4</v>
      </c>
      <c r="E15210">
        <v>5</v>
      </c>
      <c r="F15210">
        <v>3</v>
      </c>
      <c r="G15210">
        <v>2.2963932826159459</v>
      </c>
      <c r="H15210">
        <v>0.35512242576093583</v>
      </c>
      <c r="I15210">
        <v>3.6401802017388665</v>
      </c>
      <c r="J15210">
        <v>-0.16293968341007642</v>
      </c>
    </row>
    <row r="15211" spans="1:10" x14ac:dyDescent="0.2">
      <c r="A15211">
        <v>35370100</v>
      </c>
      <c r="B15211">
        <v>440</v>
      </c>
      <c r="C15211">
        <v>3</v>
      </c>
      <c r="D15211">
        <v>3</v>
      </c>
      <c r="E15211">
        <v>2</v>
      </c>
      <c r="F15211">
        <v>2</v>
      </c>
      <c r="G15211">
        <v>-5.9364253218045171E-2</v>
      </c>
      <c r="H15211">
        <v>-0.16107596728588963</v>
      </c>
      <c r="I15211">
        <v>-0.39391400749206229</v>
      </c>
      <c r="J15211">
        <v>-0.43519024000172007</v>
      </c>
    </row>
    <row r="15212" spans="1:10" x14ac:dyDescent="0.2">
      <c r="A15212">
        <v>35370101</v>
      </c>
      <c r="B15212">
        <v>606</v>
      </c>
      <c r="C15212">
        <v>4</v>
      </c>
      <c r="D15212">
        <v>4</v>
      </c>
      <c r="E15212">
        <v>3</v>
      </c>
      <c r="F15212">
        <v>2</v>
      </c>
      <c r="G15212">
        <v>0.30715017011320256</v>
      </c>
      <c r="H15212">
        <v>0.13803194268114075</v>
      </c>
      <c r="I15212">
        <v>-0.23471605697015938</v>
      </c>
      <c r="J15212">
        <v>-0.6844603256015146</v>
      </c>
    </row>
    <row r="15213" spans="1:10" x14ac:dyDescent="0.2">
      <c r="A15213">
        <v>35370102</v>
      </c>
      <c r="B15213">
        <v>445</v>
      </c>
      <c r="C15213">
        <v>5</v>
      </c>
      <c r="D15213">
        <v>4</v>
      </c>
      <c r="E15213">
        <v>3</v>
      </c>
      <c r="F15213">
        <v>3</v>
      </c>
      <c r="G15213">
        <v>0.82054332192006663</v>
      </c>
      <c r="H15213">
        <v>0.23281776812164431</v>
      </c>
      <c r="I15213">
        <v>-0.30938540439324841</v>
      </c>
      <c r="J15213">
        <v>-0.37954001232489742</v>
      </c>
    </row>
    <row r="15214" spans="1:10" x14ac:dyDescent="0.2">
      <c r="A15214">
        <v>35370103</v>
      </c>
      <c r="B15214">
        <v>515</v>
      </c>
      <c r="C15214">
        <v>3</v>
      </c>
      <c r="D15214">
        <v>5</v>
      </c>
      <c r="E15214">
        <v>1</v>
      </c>
      <c r="F15214">
        <v>5</v>
      </c>
      <c r="G15214">
        <v>-0.23377015662927578</v>
      </c>
      <c r="H15214">
        <v>2.5844269817631753</v>
      </c>
      <c r="I15214">
        <v>-0.9175659339509723</v>
      </c>
      <c r="J15214">
        <v>0.98337937969766609</v>
      </c>
    </row>
    <row r="15215" spans="1:10" x14ac:dyDescent="0.2">
      <c r="A15215">
        <v>35370104</v>
      </c>
      <c r="B15215">
        <v>485</v>
      </c>
      <c r="C15215">
        <v>4</v>
      </c>
      <c r="D15215">
        <v>4</v>
      </c>
      <c r="E15215">
        <v>2</v>
      </c>
      <c r="F15215">
        <v>2</v>
      </c>
      <c r="G15215">
        <v>9.4170741644353018E-2</v>
      </c>
      <c r="H15215">
        <v>0.592588129689814</v>
      </c>
      <c r="I15215">
        <v>-0.4597524336345537</v>
      </c>
      <c r="J15215">
        <v>-0.51718405664179046</v>
      </c>
    </row>
    <row r="15216" spans="1:10" x14ac:dyDescent="0.2">
      <c r="A15216">
        <v>35370105</v>
      </c>
      <c r="B15216">
        <v>544</v>
      </c>
      <c r="C15216">
        <v>3</v>
      </c>
      <c r="D15216">
        <v>4</v>
      </c>
      <c r="E15216">
        <v>2</v>
      </c>
      <c r="F15216">
        <v>2</v>
      </c>
      <c r="G15216">
        <v>-0.17300274514075431</v>
      </c>
      <c r="H15216">
        <v>0.54262880948604175</v>
      </c>
      <c r="I15216">
        <v>-0.45837669032696893</v>
      </c>
      <c r="J15216">
        <v>-0.49949456132122916</v>
      </c>
    </row>
    <row r="15217" spans="1:10" x14ac:dyDescent="0.2">
      <c r="A15217">
        <v>35370106</v>
      </c>
      <c r="B15217">
        <v>670</v>
      </c>
      <c r="C15217">
        <v>2</v>
      </c>
      <c r="D15217">
        <v>5</v>
      </c>
      <c r="E15217">
        <v>1</v>
      </c>
      <c r="F15217">
        <v>5</v>
      </c>
      <c r="G15217">
        <v>-0.54154210358092558</v>
      </c>
      <c r="H15217">
        <v>2.6155391181615277</v>
      </c>
      <c r="I15217">
        <v>-1.0512590202202792</v>
      </c>
      <c r="J15217">
        <v>0.95288594173713692</v>
      </c>
    </row>
    <row r="15218" spans="1:10" x14ac:dyDescent="0.2">
      <c r="A15218">
        <v>35370108</v>
      </c>
      <c r="B15218">
        <v>691</v>
      </c>
      <c r="C15218">
        <v>3</v>
      </c>
      <c r="D15218">
        <v>4</v>
      </c>
      <c r="E15218">
        <v>4</v>
      </c>
      <c r="F15218">
        <v>2</v>
      </c>
      <c r="G15218">
        <v>-4.4406877047420412E-2</v>
      </c>
      <c r="H15218">
        <v>0.34412128503373041</v>
      </c>
      <c r="I15218">
        <v>0.10040436715698962</v>
      </c>
      <c r="J15218">
        <v>-0.58909080765997479</v>
      </c>
    </row>
    <row r="15219" spans="1:10" x14ac:dyDescent="0.2">
      <c r="A15219">
        <v>35370109</v>
      </c>
      <c r="B15219">
        <v>446</v>
      </c>
      <c r="C15219">
        <v>3</v>
      </c>
      <c r="D15219">
        <v>3</v>
      </c>
      <c r="E15219">
        <v>3</v>
      </c>
      <c r="F15219">
        <v>2</v>
      </c>
      <c r="G15219">
        <v>-8.7648300350644276E-2</v>
      </c>
      <c r="H15219">
        <v>-0.37032164863841655</v>
      </c>
      <c r="I15219">
        <v>-3.6062504552373781E-2</v>
      </c>
      <c r="J15219">
        <v>-0.58162058417388907</v>
      </c>
    </row>
    <row r="15220" spans="1:10" x14ac:dyDescent="0.2">
      <c r="A15220">
        <v>35370110</v>
      </c>
      <c r="B15220">
        <v>432</v>
      </c>
      <c r="C15220">
        <v>3</v>
      </c>
      <c r="D15220">
        <v>4</v>
      </c>
      <c r="E15220">
        <v>4</v>
      </c>
      <c r="F15220">
        <v>3</v>
      </c>
      <c r="G15220">
        <v>-9.9269756708426179E-2</v>
      </c>
      <c r="H15220">
        <v>0.26132698479277344</v>
      </c>
      <c r="I15220">
        <v>3.9611368795783419E-2</v>
      </c>
      <c r="J15220">
        <v>-0.39668828833648945</v>
      </c>
    </row>
    <row r="15221" spans="1:10" x14ac:dyDescent="0.2">
      <c r="A15221">
        <v>35370111</v>
      </c>
      <c r="B15221">
        <v>508</v>
      </c>
      <c r="C15221">
        <v>4</v>
      </c>
      <c r="D15221">
        <v>3</v>
      </c>
      <c r="E15221">
        <v>3</v>
      </c>
      <c r="F15221">
        <v>2</v>
      </c>
      <c r="G15221">
        <v>1.2837011790987618E-2</v>
      </c>
      <c r="H15221">
        <v>-0.11457729685257327</v>
      </c>
      <c r="I15221">
        <v>-0.1389136270026341</v>
      </c>
      <c r="J15221">
        <v>-0.57131089770485932</v>
      </c>
    </row>
    <row r="15222" spans="1:10" x14ac:dyDescent="0.2">
      <c r="A15222">
        <v>35370112</v>
      </c>
      <c r="B15222">
        <v>501</v>
      </c>
      <c r="C15222">
        <v>4</v>
      </c>
      <c r="D15222">
        <v>4</v>
      </c>
      <c r="E15222">
        <v>4</v>
      </c>
      <c r="F15222">
        <v>2</v>
      </c>
      <c r="G15222">
        <v>0.64601394168043202</v>
      </c>
      <c r="H15222">
        <v>0.14141276185122642</v>
      </c>
      <c r="I15222">
        <v>0.55152800133896007</v>
      </c>
      <c r="J15222">
        <v>-0.57490965447025377</v>
      </c>
    </row>
    <row r="15223" spans="1:10" x14ac:dyDescent="0.2">
      <c r="A15223">
        <v>35370113</v>
      </c>
      <c r="B15223">
        <v>417</v>
      </c>
      <c r="C15223">
        <v>5</v>
      </c>
      <c r="D15223">
        <v>4</v>
      </c>
      <c r="E15223">
        <v>2</v>
      </c>
      <c r="F15223">
        <v>3</v>
      </c>
      <c r="G15223">
        <v>1.0899531410286214</v>
      </c>
      <c r="H15223">
        <v>-3.1454053067184851E-2</v>
      </c>
      <c r="I15223">
        <v>-0.33129862597884974</v>
      </c>
      <c r="J15223">
        <v>-0.22776418766066678</v>
      </c>
    </row>
    <row r="15224" spans="1:10" x14ac:dyDescent="0.2">
      <c r="A15224">
        <v>35370114</v>
      </c>
      <c r="B15224">
        <v>429</v>
      </c>
      <c r="C15224">
        <v>4</v>
      </c>
      <c r="D15224">
        <v>4</v>
      </c>
      <c r="E15224">
        <v>3</v>
      </c>
      <c r="F15224">
        <v>2</v>
      </c>
      <c r="G15224">
        <v>0.53597321692886701</v>
      </c>
      <c r="H15224">
        <v>7.8675102300319211E-2</v>
      </c>
      <c r="I15224">
        <v>-3.9206718620222444E-2</v>
      </c>
      <c r="J15224">
        <v>-0.66646930116005043</v>
      </c>
    </row>
    <row r="15225" spans="1:10" x14ac:dyDescent="0.2">
      <c r="A15225">
        <v>35370115</v>
      </c>
      <c r="B15225">
        <v>433</v>
      </c>
      <c r="C15225">
        <v>4</v>
      </c>
      <c r="D15225">
        <v>4</v>
      </c>
      <c r="E15225">
        <v>3</v>
      </c>
      <c r="F15225">
        <v>2</v>
      </c>
      <c r="G15225">
        <v>0.3026336743422432</v>
      </c>
      <c r="H15225">
        <v>0.17745880642983194</v>
      </c>
      <c r="I15225">
        <v>-7.6927226160824341E-3</v>
      </c>
      <c r="J15225">
        <v>-0.60869992115923455</v>
      </c>
    </row>
    <row r="15226" spans="1:10" x14ac:dyDescent="0.2">
      <c r="A15226">
        <v>35370116</v>
      </c>
      <c r="B15226">
        <v>263</v>
      </c>
      <c r="C15226">
        <v>5</v>
      </c>
      <c r="D15226">
        <v>5</v>
      </c>
      <c r="E15226">
        <v>5</v>
      </c>
      <c r="F15226">
        <v>4</v>
      </c>
      <c r="G15226">
        <v>1.433168854435027</v>
      </c>
      <c r="H15226">
        <v>1.8440158057459728</v>
      </c>
      <c r="I15226">
        <v>2.0656088845686069</v>
      </c>
      <c r="J15226">
        <v>0.26007077748536711</v>
      </c>
    </row>
    <row r="15227" spans="1:10" x14ac:dyDescent="0.2">
      <c r="A15227">
        <v>35370117</v>
      </c>
      <c r="B15227">
        <v>436</v>
      </c>
      <c r="C15227">
        <v>4</v>
      </c>
      <c r="D15227">
        <v>5</v>
      </c>
      <c r="E15227">
        <v>3</v>
      </c>
      <c r="F15227">
        <v>1</v>
      </c>
      <c r="G15227">
        <v>0.24991918057699034</v>
      </c>
      <c r="H15227">
        <v>0.61931885341542547</v>
      </c>
      <c r="I15227">
        <v>-0.11955162940646204</v>
      </c>
      <c r="J15227">
        <v>-0.97623541539175529</v>
      </c>
    </row>
    <row r="15228" spans="1:10" x14ac:dyDescent="0.2">
      <c r="A15228">
        <v>35370118</v>
      </c>
      <c r="B15228">
        <v>502</v>
      </c>
      <c r="C15228">
        <v>5</v>
      </c>
      <c r="D15228">
        <v>4</v>
      </c>
      <c r="E15228">
        <v>4</v>
      </c>
      <c r="F15228">
        <v>2</v>
      </c>
      <c r="G15228">
        <v>0.70009024149578103</v>
      </c>
      <c r="H15228">
        <v>0.2336189016727323</v>
      </c>
      <c r="I15228">
        <v>6.415584659462574E-2</v>
      </c>
      <c r="J15228">
        <v>-0.47128454830873057</v>
      </c>
    </row>
    <row r="15229" spans="1:10" x14ac:dyDescent="0.2">
      <c r="A15229">
        <v>35370119</v>
      </c>
      <c r="B15229">
        <v>467</v>
      </c>
      <c r="C15229">
        <v>4</v>
      </c>
      <c r="D15229">
        <v>3</v>
      </c>
      <c r="E15229">
        <v>4</v>
      </c>
      <c r="F15229">
        <v>2</v>
      </c>
      <c r="G15229">
        <v>2.5297818759509871E-3</v>
      </c>
      <c r="H15229">
        <v>-0.27272827750679962</v>
      </c>
      <c r="I15229">
        <v>0.30140672643731958</v>
      </c>
      <c r="J15229">
        <v>-0.5055410441619288</v>
      </c>
    </row>
    <row r="15230" spans="1:10" x14ac:dyDescent="0.2">
      <c r="A15230">
        <v>35370120</v>
      </c>
      <c r="B15230">
        <v>488</v>
      </c>
      <c r="C15230">
        <v>4</v>
      </c>
      <c r="D15230">
        <v>4</v>
      </c>
      <c r="E15230">
        <v>4</v>
      </c>
      <c r="F15230">
        <v>2</v>
      </c>
      <c r="G15230">
        <v>0.17647948913897518</v>
      </c>
      <c r="H15230">
        <v>0.18215279694444228</v>
      </c>
      <c r="I15230">
        <v>9.7795510128518864E-2</v>
      </c>
      <c r="J15230">
        <v>-0.5314342012994715</v>
      </c>
    </row>
    <row r="15231" spans="1:10" x14ac:dyDescent="0.2">
      <c r="A15231">
        <v>35370121</v>
      </c>
      <c r="B15231">
        <v>668</v>
      </c>
      <c r="C15231">
        <v>3</v>
      </c>
      <c r="D15231">
        <v>3</v>
      </c>
      <c r="E15231">
        <v>2</v>
      </c>
      <c r="F15231">
        <v>3</v>
      </c>
      <c r="G15231">
        <v>-7.0167576946888355E-2</v>
      </c>
      <c r="H15231">
        <v>-0.31781180008370646</v>
      </c>
      <c r="I15231">
        <v>-0.60005984650273581</v>
      </c>
      <c r="J15231">
        <v>-0.36794029230775838</v>
      </c>
    </row>
    <row r="15232" spans="1:10" x14ac:dyDescent="0.2">
      <c r="A15232">
        <v>35370122</v>
      </c>
      <c r="B15232">
        <v>378</v>
      </c>
      <c r="C15232">
        <v>4</v>
      </c>
      <c r="D15232">
        <v>3</v>
      </c>
      <c r="E15232">
        <v>4</v>
      </c>
      <c r="F15232">
        <v>2</v>
      </c>
      <c r="G15232">
        <v>0.17907059413775117</v>
      </c>
      <c r="H15232">
        <v>-0.33997732932241886</v>
      </c>
      <c r="I15232">
        <v>0.17298697396186949</v>
      </c>
      <c r="J15232">
        <v>-0.66851720172124729</v>
      </c>
    </row>
    <row r="15233" spans="1:10" x14ac:dyDescent="0.2">
      <c r="A15233">
        <v>35370123</v>
      </c>
      <c r="B15233">
        <v>518</v>
      </c>
      <c r="C15233">
        <v>5</v>
      </c>
      <c r="D15233">
        <v>4</v>
      </c>
      <c r="E15233">
        <v>3</v>
      </c>
      <c r="F15233">
        <v>2</v>
      </c>
      <c r="G15233">
        <v>0.83527027668350484</v>
      </c>
      <c r="H15233">
        <v>0.23282128464870633</v>
      </c>
      <c r="I15233">
        <v>-4.1984594339083428E-2</v>
      </c>
      <c r="J15233">
        <v>-0.53536022766434443</v>
      </c>
    </row>
    <row r="15234" spans="1:10" x14ac:dyDescent="0.2">
      <c r="A15234">
        <v>35370128</v>
      </c>
      <c r="B15234">
        <v>720</v>
      </c>
      <c r="C15234">
        <v>3</v>
      </c>
      <c r="D15234">
        <v>4</v>
      </c>
      <c r="E15234">
        <v>5</v>
      </c>
      <c r="F15234">
        <v>3</v>
      </c>
      <c r="G15234">
        <v>-8.0743242305461732E-2</v>
      </c>
      <c r="H15234">
        <v>-2.6719931346485926E-2</v>
      </c>
      <c r="I15234">
        <v>0.85487242296948307</v>
      </c>
      <c r="J15234">
        <v>-0.40748169343784213</v>
      </c>
    </row>
    <row r="15235" spans="1:10" x14ac:dyDescent="0.2">
      <c r="A15235">
        <v>35370129</v>
      </c>
      <c r="B15235">
        <v>490</v>
      </c>
      <c r="C15235">
        <v>2</v>
      </c>
      <c r="D15235">
        <v>5</v>
      </c>
      <c r="E15235">
        <v>2</v>
      </c>
      <c r="F15235">
        <v>4</v>
      </c>
      <c r="G15235">
        <v>-0.65540257392682089</v>
      </c>
      <c r="H15235">
        <v>1.0240580806606969</v>
      </c>
      <c r="I15235">
        <v>-0.45251580717552753</v>
      </c>
      <c r="J15235">
        <v>5.2048141425754542E-2</v>
      </c>
    </row>
    <row r="15236" spans="1:10" x14ac:dyDescent="0.2">
      <c r="A15236">
        <v>35370130</v>
      </c>
      <c r="B15236">
        <v>461</v>
      </c>
      <c r="C15236">
        <v>2</v>
      </c>
      <c r="D15236">
        <v>3</v>
      </c>
      <c r="E15236">
        <v>5</v>
      </c>
      <c r="F15236">
        <v>2</v>
      </c>
      <c r="G15236">
        <v>-0.57974240900607121</v>
      </c>
      <c r="H15236">
        <v>-0.40231555423881682</v>
      </c>
      <c r="I15236">
        <v>0.8491412155642567</v>
      </c>
      <c r="J15236">
        <v>-0.56850159181892745</v>
      </c>
    </row>
    <row r="15237" spans="1:10" x14ac:dyDescent="0.2">
      <c r="A15237">
        <v>35370131</v>
      </c>
      <c r="B15237">
        <v>619</v>
      </c>
      <c r="C15237">
        <v>1</v>
      </c>
      <c r="D15237">
        <v>5</v>
      </c>
      <c r="E15237">
        <v>4</v>
      </c>
      <c r="F15237">
        <v>5</v>
      </c>
      <c r="G15237">
        <v>-0.94168948285349885</v>
      </c>
      <c r="H15237">
        <v>5.6908393416445451</v>
      </c>
      <c r="I15237">
        <v>0.35465346169621104</v>
      </c>
      <c r="J15237">
        <v>0.90312076534116259</v>
      </c>
    </row>
    <row r="15238" spans="1:10" x14ac:dyDescent="0.2">
      <c r="A15238">
        <v>35370134</v>
      </c>
      <c r="B15238">
        <v>809</v>
      </c>
      <c r="C15238">
        <v>2</v>
      </c>
      <c r="D15238">
        <v>3</v>
      </c>
      <c r="E15238">
        <v>1</v>
      </c>
      <c r="F15238">
        <v>4</v>
      </c>
      <c r="G15238">
        <v>-0.61395287616702188</v>
      </c>
      <c r="H15238">
        <v>-4.9514193326293907E-2</v>
      </c>
      <c r="I15238">
        <v>-0.78055428343501942</v>
      </c>
      <c r="J15238">
        <v>-1.486567428701116E-2</v>
      </c>
    </row>
    <row r="15239" spans="1:10" x14ac:dyDescent="0.2">
      <c r="A15239">
        <v>35370135</v>
      </c>
      <c r="B15239">
        <v>543</v>
      </c>
      <c r="C15239">
        <v>2</v>
      </c>
      <c r="D15239">
        <v>3</v>
      </c>
      <c r="E15239">
        <v>4</v>
      </c>
      <c r="F15239">
        <v>2</v>
      </c>
      <c r="G15239">
        <v>-0.50291244263885215</v>
      </c>
      <c r="H15239">
        <v>-0.32501180477365355</v>
      </c>
      <c r="I15239">
        <v>0.51549210013052948</v>
      </c>
      <c r="J15239">
        <v>-0.42265626209921092</v>
      </c>
    </row>
    <row r="15240" spans="1:10" x14ac:dyDescent="0.2">
      <c r="A15240">
        <v>35370136</v>
      </c>
      <c r="B15240">
        <v>469</v>
      </c>
      <c r="C15240">
        <v>5</v>
      </c>
      <c r="D15240">
        <v>5</v>
      </c>
      <c r="E15240">
        <v>5</v>
      </c>
      <c r="F15240">
        <v>2</v>
      </c>
      <c r="G15240">
        <v>1.1420626713580098</v>
      </c>
      <c r="H15240">
        <v>0.76095151670383343</v>
      </c>
      <c r="I15240">
        <v>0.95311697755954727</v>
      </c>
      <c r="J15240">
        <v>-0.54226856443093463</v>
      </c>
    </row>
    <row r="15241" spans="1:10" x14ac:dyDescent="0.2">
      <c r="A15241">
        <v>35370137</v>
      </c>
      <c r="B15241">
        <v>675</v>
      </c>
      <c r="C15241">
        <v>3</v>
      </c>
      <c r="D15241">
        <v>5</v>
      </c>
      <c r="E15241">
        <v>3</v>
      </c>
      <c r="F15241">
        <v>2</v>
      </c>
      <c r="G15241">
        <v>-0.24489413507034594</v>
      </c>
      <c r="H15241">
        <v>0.94816890534153941</v>
      </c>
      <c r="I15241">
        <v>-0.28060921219314411</v>
      </c>
      <c r="J15241">
        <v>-0.43822445532009646</v>
      </c>
    </row>
    <row r="15242" spans="1:10" x14ac:dyDescent="0.2">
      <c r="A15242">
        <v>35370138</v>
      </c>
      <c r="B15242">
        <v>418</v>
      </c>
      <c r="C15242">
        <v>3</v>
      </c>
      <c r="D15242">
        <v>4</v>
      </c>
      <c r="E15242">
        <v>3</v>
      </c>
      <c r="F15242">
        <v>3</v>
      </c>
      <c r="G15242">
        <v>-0.29558227105728463</v>
      </c>
      <c r="H15242">
        <v>0.17556781354967343</v>
      </c>
      <c r="I15242">
        <v>-0.21267734993676984</v>
      </c>
      <c r="J15242">
        <v>-0.38009703868430933</v>
      </c>
    </row>
    <row r="15243" spans="1:10" x14ac:dyDescent="0.2">
      <c r="A15243">
        <v>35370139</v>
      </c>
      <c r="B15243">
        <v>421</v>
      </c>
      <c r="C15243">
        <v>3</v>
      </c>
      <c r="D15243">
        <v>4</v>
      </c>
      <c r="E15243">
        <v>3</v>
      </c>
      <c r="F15243">
        <v>2</v>
      </c>
      <c r="G15243">
        <v>-0.29122090244042043</v>
      </c>
      <c r="H15243">
        <v>0.11890626711772953</v>
      </c>
      <c r="I15243">
        <v>9.3749585031014521E-3</v>
      </c>
      <c r="J15243">
        <v>-0.42021907694339733</v>
      </c>
    </row>
    <row r="15244" spans="1:10" x14ac:dyDescent="0.2">
      <c r="A15244">
        <v>35370140</v>
      </c>
      <c r="B15244">
        <v>387</v>
      </c>
      <c r="C15244">
        <v>2</v>
      </c>
      <c r="D15244">
        <v>3</v>
      </c>
      <c r="E15244">
        <v>3</v>
      </c>
      <c r="F15244">
        <v>2</v>
      </c>
      <c r="G15244">
        <v>-0.44615313775973564</v>
      </c>
      <c r="H15244">
        <v>-0.25122743604199271</v>
      </c>
      <c r="I15244">
        <v>-0.15374908060929646</v>
      </c>
      <c r="J15244">
        <v>-0.43606674057999845</v>
      </c>
    </row>
    <row r="15245" spans="1:10" x14ac:dyDescent="0.2">
      <c r="A15245">
        <v>35370141</v>
      </c>
      <c r="B15245">
        <v>379</v>
      </c>
      <c r="C15245">
        <v>3</v>
      </c>
      <c r="D15245">
        <v>4</v>
      </c>
      <c r="E15245">
        <v>4</v>
      </c>
      <c r="F15245">
        <v>3</v>
      </c>
      <c r="G15245">
        <v>-0.19115272960475743</v>
      </c>
      <c r="H15245">
        <v>-1.2827233615583831E-2</v>
      </c>
      <c r="I15245">
        <v>8.4389534141637607E-2</v>
      </c>
      <c r="J15245">
        <v>-0.24066347588164777</v>
      </c>
    </row>
    <row r="15246" spans="1:10" x14ac:dyDescent="0.2">
      <c r="A15246">
        <v>35370142</v>
      </c>
      <c r="B15246">
        <v>2604</v>
      </c>
      <c r="C15246">
        <v>1</v>
      </c>
      <c r="D15246">
        <v>4</v>
      </c>
      <c r="E15246">
        <v>2</v>
      </c>
      <c r="F15246">
        <v>4</v>
      </c>
      <c r="G15246">
        <v>-0.97864346123527723</v>
      </c>
      <c r="H15246">
        <v>3.2900455964627345E-2</v>
      </c>
      <c r="I15246">
        <v>-0.40239761799657281</v>
      </c>
      <c r="J15246">
        <v>0.46131078243245782</v>
      </c>
    </row>
    <row r="15247" spans="1:10" x14ac:dyDescent="0.2">
      <c r="A15247">
        <v>35370143</v>
      </c>
      <c r="B15247">
        <v>1265</v>
      </c>
      <c r="C15247">
        <v>1</v>
      </c>
      <c r="D15247">
        <v>4</v>
      </c>
      <c r="E15247">
        <v>2</v>
      </c>
      <c r="F15247">
        <v>4</v>
      </c>
      <c r="G15247">
        <v>-1.3221622283976253</v>
      </c>
      <c r="H15247">
        <v>6.1174052001978424E-2</v>
      </c>
      <c r="I15247">
        <v>-0.49991353606827027</v>
      </c>
      <c r="J15247">
        <v>0.47629774124752927</v>
      </c>
    </row>
    <row r="15248" spans="1:10" x14ac:dyDescent="0.2">
      <c r="A15248">
        <v>35370144</v>
      </c>
      <c r="B15248">
        <v>640</v>
      </c>
      <c r="C15248">
        <v>1</v>
      </c>
      <c r="D15248">
        <v>4</v>
      </c>
      <c r="E15248">
        <v>2</v>
      </c>
      <c r="F15248">
        <v>4</v>
      </c>
      <c r="G15248">
        <v>-0.84209811566963233</v>
      </c>
      <c r="H15248">
        <v>6.5372556247674657E-2</v>
      </c>
      <c r="I15248">
        <v>-0.49070375797136351</v>
      </c>
      <c r="J15248">
        <v>0.39357611986854629</v>
      </c>
    </row>
    <row r="15249" spans="1:10" x14ac:dyDescent="0.2">
      <c r="A15249">
        <v>35370145</v>
      </c>
      <c r="B15249">
        <v>606</v>
      </c>
      <c r="C15249">
        <v>2</v>
      </c>
      <c r="D15249">
        <v>3</v>
      </c>
      <c r="E15249">
        <v>2</v>
      </c>
      <c r="F15249">
        <v>4</v>
      </c>
      <c r="G15249">
        <v>-0.57633235744466216</v>
      </c>
      <c r="H15249">
        <v>-0.22881832963319232</v>
      </c>
      <c r="I15249">
        <v>-0.41670284047090339</v>
      </c>
      <c r="J15249">
        <v>2.8362711223583997E-2</v>
      </c>
    </row>
    <row r="15250" spans="1:10" x14ac:dyDescent="0.2">
      <c r="A15250">
        <v>35370146</v>
      </c>
      <c r="B15250">
        <v>1454</v>
      </c>
      <c r="C15250">
        <v>1</v>
      </c>
      <c r="D15250">
        <v>5</v>
      </c>
      <c r="E15250">
        <v>2</v>
      </c>
      <c r="F15250">
        <v>4</v>
      </c>
      <c r="G15250">
        <v>-1.0628149544973935</v>
      </c>
      <c r="H15250">
        <v>0.9108118189844745</v>
      </c>
      <c r="I15250">
        <v>-0.49023967105699262</v>
      </c>
      <c r="J15250">
        <v>0.71139795116986715</v>
      </c>
    </row>
    <row r="15251" spans="1:10" x14ac:dyDescent="0.2">
      <c r="A15251">
        <v>35370147</v>
      </c>
      <c r="B15251">
        <v>586</v>
      </c>
      <c r="C15251">
        <v>4</v>
      </c>
      <c r="D15251">
        <v>5</v>
      </c>
      <c r="E15251">
        <v>3</v>
      </c>
      <c r="F15251">
        <v>4</v>
      </c>
      <c r="G15251">
        <v>8.4443470110907221E-2</v>
      </c>
      <c r="H15251">
        <v>0.99965694406211747</v>
      </c>
      <c r="I15251">
        <v>-0.19885884632279283</v>
      </c>
      <c r="J15251">
        <v>0.19918918429540566</v>
      </c>
    </row>
    <row r="15252" spans="1:10" x14ac:dyDescent="0.2">
      <c r="A15252">
        <v>35370148</v>
      </c>
      <c r="B15252">
        <v>794</v>
      </c>
      <c r="C15252">
        <v>3</v>
      </c>
      <c r="D15252">
        <v>4</v>
      </c>
      <c r="E15252">
        <v>5</v>
      </c>
      <c r="F15252">
        <v>4</v>
      </c>
      <c r="G15252">
        <v>-0.25028697702395875</v>
      </c>
      <c r="H15252">
        <v>-3.2090115644240982E-2</v>
      </c>
      <c r="I15252">
        <v>1.0785200513535038</v>
      </c>
      <c r="J15252">
        <v>0.22489220669812438</v>
      </c>
    </row>
    <row r="15253" spans="1:10" x14ac:dyDescent="0.2">
      <c r="A15253">
        <v>35370149</v>
      </c>
      <c r="B15253">
        <v>640</v>
      </c>
      <c r="C15253">
        <v>1</v>
      </c>
      <c r="D15253">
        <v>5</v>
      </c>
      <c r="E15253">
        <v>4</v>
      </c>
      <c r="F15253">
        <v>4</v>
      </c>
      <c r="G15253">
        <v>-0.87728837778440738</v>
      </c>
      <c r="H15253">
        <v>1.2764207626052111</v>
      </c>
      <c r="I15253">
        <v>5.6143074738170012E-2</v>
      </c>
      <c r="J15253">
        <v>0.38790287501778187</v>
      </c>
    </row>
    <row r="15254" spans="1:10" x14ac:dyDescent="0.2">
      <c r="A15254">
        <v>35370150</v>
      </c>
      <c r="B15254">
        <v>679</v>
      </c>
      <c r="C15254">
        <v>1</v>
      </c>
      <c r="D15254">
        <v>5</v>
      </c>
      <c r="E15254">
        <v>2</v>
      </c>
      <c r="F15254">
        <v>4</v>
      </c>
      <c r="G15254">
        <v>-1.0370624879906345</v>
      </c>
      <c r="H15254">
        <v>3.2195577857880218</v>
      </c>
      <c r="I15254">
        <v>-0.31991896836514777</v>
      </c>
      <c r="J15254">
        <v>0.58818357754611539</v>
      </c>
    </row>
    <row r="15255" spans="1:10" x14ac:dyDescent="0.2">
      <c r="A15255">
        <v>35370151</v>
      </c>
      <c r="B15255">
        <v>505</v>
      </c>
      <c r="C15255">
        <v>3</v>
      </c>
      <c r="D15255">
        <v>1</v>
      </c>
      <c r="E15255">
        <v>4</v>
      </c>
      <c r="F15255">
        <v>2</v>
      </c>
      <c r="G15255">
        <v>-0.23331948679841646</v>
      </c>
      <c r="H15255">
        <v>-0.81332026965423321</v>
      </c>
      <c r="I15255">
        <v>0.28075653206075835</v>
      </c>
      <c r="J15255">
        <v>-0.65047083850700171</v>
      </c>
    </row>
    <row r="15256" spans="1:10" x14ac:dyDescent="0.2">
      <c r="A15256">
        <v>35370152</v>
      </c>
      <c r="B15256">
        <v>428</v>
      </c>
      <c r="C15256">
        <v>4</v>
      </c>
      <c r="D15256">
        <v>1</v>
      </c>
      <c r="E15256">
        <v>3</v>
      </c>
      <c r="F15256">
        <v>2</v>
      </c>
      <c r="G15256">
        <v>5.6155859731335273E-2</v>
      </c>
      <c r="H15256">
        <v>-0.86009686908898297</v>
      </c>
      <c r="I15256">
        <v>-0.20928767474254847</v>
      </c>
      <c r="J15256">
        <v>-0.45954344175497763</v>
      </c>
    </row>
    <row r="15257" spans="1:10" x14ac:dyDescent="0.2">
      <c r="A15257">
        <v>35370153</v>
      </c>
      <c r="B15257">
        <v>427</v>
      </c>
      <c r="C15257">
        <v>4</v>
      </c>
      <c r="D15257">
        <v>2</v>
      </c>
      <c r="E15257">
        <v>4</v>
      </c>
      <c r="F15257">
        <v>2</v>
      </c>
      <c r="G15257">
        <v>0.18871913317435085</v>
      </c>
      <c r="H15257">
        <v>-0.72709615365977254</v>
      </c>
      <c r="I15257">
        <v>0.36677579632439228</v>
      </c>
      <c r="J15257">
        <v>-0.49280705296803984</v>
      </c>
    </row>
    <row r="15258" spans="1:10" x14ac:dyDescent="0.2">
      <c r="A15258">
        <v>35370154</v>
      </c>
      <c r="B15258">
        <v>399</v>
      </c>
      <c r="C15258">
        <v>4</v>
      </c>
      <c r="D15258">
        <v>2</v>
      </c>
      <c r="E15258">
        <v>4</v>
      </c>
      <c r="F15258">
        <v>2</v>
      </c>
      <c r="G15258">
        <v>9.1537477205393583E-2</v>
      </c>
      <c r="H15258">
        <v>-0.47452327413494144</v>
      </c>
      <c r="I15258">
        <v>0.10700965923538383</v>
      </c>
      <c r="J15258">
        <v>-0.41291185908442518</v>
      </c>
    </row>
    <row r="15259" spans="1:10" x14ac:dyDescent="0.2">
      <c r="A15259">
        <v>35370155</v>
      </c>
      <c r="B15259">
        <v>403</v>
      </c>
      <c r="C15259">
        <v>4</v>
      </c>
      <c r="D15259">
        <v>3</v>
      </c>
      <c r="E15259">
        <v>3</v>
      </c>
      <c r="F15259">
        <v>3</v>
      </c>
      <c r="G15259">
        <v>0.27588850887072686</v>
      </c>
      <c r="H15259">
        <v>-0.29936000488079695</v>
      </c>
      <c r="I15259">
        <v>-8.0666697388785723E-4</v>
      </c>
      <c r="J15259">
        <v>-0.20473289618578353</v>
      </c>
    </row>
    <row r="15260" spans="1:10" x14ac:dyDescent="0.2">
      <c r="A15260">
        <v>35370156</v>
      </c>
      <c r="B15260">
        <v>403</v>
      </c>
      <c r="C15260">
        <v>4</v>
      </c>
      <c r="D15260">
        <v>1</v>
      </c>
      <c r="E15260">
        <v>3</v>
      </c>
      <c r="F15260">
        <v>2</v>
      </c>
      <c r="G15260">
        <v>0.37972447991203173</v>
      </c>
      <c r="H15260">
        <v>-0.84387001020457797</v>
      </c>
      <c r="I15260">
        <v>-2.6304024169160625E-2</v>
      </c>
      <c r="J15260">
        <v>-0.59852499958666394</v>
      </c>
    </row>
    <row r="15261" spans="1:10" x14ac:dyDescent="0.2">
      <c r="A15261">
        <v>35370157</v>
      </c>
      <c r="B15261">
        <v>434</v>
      </c>
      <c r="C15261">
        <v>4</v>
      </c>
      <c r="D15261">
        <v>5</v>
      </c>
      <c r="E15261">
        <v>3</v>
      </c>
      <c r="F15261">
        <v>3</v>
      </c>
      <c r="G15261">
        <v>0.39657054290103638</v>
      </c>
      <c r="H15261">
        <v>1.1366844282001221</v>
      </c>
      <c r="I15261">
        <v>-0.14383072213975098</v>
      </c>
      <c r="J15261">
        <v>-0.28772425028103327</v>
      </c>
    </row>
    <row r="15262" spans="1:10" x14ac:dyDescent="0.2">
      <c r="A15262">
        <v>35370158</v>
      </c>
      <c r="B15262">
        <v>476</v>
      </c>
      <c r="C15262">
        <v>4</v>
      </c>
      <c r="D15262">
        <v>2</v>
      </c>
      <c r="E15262">
        <v>4</v>
      </c>
      <c r="F15262">
        <v>3</v>
      </c>
      <c r="G15262">
        <v>0.12427702629309643</v>
      </c>
      <c r="H15262">
        <v>-0.59058067444010121</v>
      </c>
      <c r="I15262">
        <v>0.14676396155120361</v>
      </c>
      <c r="J15262">
        <v>-0.26639728014776798</v>
      </c>
    </row>
    <row r="15263" spans="1:10" x14ac:dyDescent="0.2">
      <c r="A15263">
        <v>35370159</v>
      </c>
      <c r="B15263">
        <v>690</v>
      </c>
      <c r="C15263">
        <v>4</v>
      </c>
      <c r="D15263">
        <v>5</v>
      </c>
      <c r="E15263">
        <v>4</v>
      </c>
      <c r="F15263">
        <v>3</v>
      </c>
      <c r="G15263">
        <v>0.10365587510470856</v>
      </c>
      <c r="H15263">
        <v>1.4374501370466528</v>
      </c>
      <c r="I15263">
        <v>0.32045669111809771</v>
      </c>
      <c r="J15263">
        <v>-0.28049298809467965</v>
      </c>
    </row>
    <row r="15264" spans="1:10" x14ac:dyDescent="0.2">
      <c r="A15264">
        <v>35370160</v>
      </c>
      <c r="B15264">
        <v>599</v>
      </c>
      <c r="C15264">
        <v>5</v>
      </c>
      <c r="D15264">
        <v>4</v>
      </c>
      <c r="E15264">
        <v>4</v>
      </c>
      <c r="F15264">
        <v>2</v>
      </c>
      <c r="G15264">
        <v>0.96524748634420265</v>
      </c>
      <c r="H15264">
        <v>0.1724978248744449</v>
      </c>
      <c r="I15264">
        <v>0.22269702833994207</v>
      </c>
      <c r="J15264">
        <v>-0.64651792127154606</v>
      </c>
    </row>
    <row r="15265" spans="1:10" x14ac:dyDescent="0.2">
      <c r="A15265">
        <v>35370161</v>
      </c>
      <c r="B15265">
        <v>464</v>
      </c>
      <c r="C15265">
        <v>4</v>
      </c>
      <c r="D15265">
        <v>4</v>
      </c>
      <c r="E15265">
        <v>4</v>
      </c>
      <c r="F15265">
        <v>2</v>
      </c>
      <c r="G15265">
        <v>0.4837816558809846</v>
      </c>
      <c r="H15265">
        <v>8.4291773045361576E-2</v>
      </c>
      <c r="I15265">
        <v>0.10384144616240418</v>
      </c>
      <c r="J15265">
        <v>-0.61340099834146755</v>
      </c>
    </row>
    <row r="15266" spans="1:10" x14ac:dyDescent="0.2">
      <c r="A15266">
        <v>35370162</v>
      </c>
      <c r="B15266">
        <v>424</v>
      </c>
      <c r="C15266">
        <v>3</v>
      </c>
      <c r="D15266">
        <v>1</v>
      </c>
      <c r="E15266">
        <v>3</v>
      </c>
      <c r="F15266">
        <v>2</v>
      </c>
      <c r="G15266">
        <v>-0.22212439308693274</v>
      </c>
      <c r="H15266">
        <v>-0.96040327107874268</v>
      </c>
      <c r="I15266">
        <v>-0.2322296000807742</v>
      </c>
      <c r="J15266">
        <v>-0.51318481085449563</v>
      </c>
    </row>
    <row r="15267" spans="1:10" x14ac:dyDescent="0.2">
      <c r="A15267">
        <v>35370163</v>
      </c>
      <c r="B15267">
        <v>749</v>
      </c>
      <c r="C15267">
        <v>4</v>
      </c>
      <c r="D15267">
        <v>5</v>
      </c>
      <c r="E15267">
        <v>4</v>
      </c>
      <c r="F15267">
        <v>2</v>
      </c>
      <c r="G15267">
        <v>0.61294702398680867</v>
      </c>
      <c r="H15267">
        <v>1.0789795062586722</v>
      </c>
      <c r="I15267">
        <v>0.1338583338154295</v>
      </c>
      <c r="J15267">
        <v>-0.4875237101628857</v>
      </c>
    </row>
    <row r="15268" spans="1:10" x14ac:dyDescent="0.2">
      <c r="A15268">
        <v>35370164</v>
      </c>
      <c r="B15268">
        <v>362</v>
      </c>
      <c r="C15268">
        <v>4</v>
      </c>
      <c r="D15268">
        <v>5</v>
      </c>
      <c r="E15268">
        <v>3</v>
      </c>
      <c r="F15268">
        <v>4</v>
      </c>
      <c r="G15268">
        <v>0.60131518020215169</v>
      </c>
      <c r="H15268">
        <v>1.3206887658854485</v>
      </c>
      <c r="I15268">
        <v>-0.27621508852064292</v>
      </c>
      <c r="J15268">
        <v>6.946130525038291E-2</v>
      </c>
    </row>
    <row r="15269" spans="1:10" x14ac:dyDescent="0.2">
      <c r="A15269">
        <v>35370165</v>
      </c>
      <c r="B15269">
        <v>506</v>
      </c>
      <c r="C15269">
        <v>4</v>
      </c>
      <c r="D15269">
        <v>5</v>
      </c>
      <c r="E15269">
        <v>3</v>
      </c>
      <c r="F15269">
        <v>3</v>
      </c>
      <c r="G15269">
        <v>0.36648516299214323</v>
      </c>
      <c r="H15269">
        <v>1.5213142289645645</v>
      </c>
      <c r="I15269">
        <v>-0.11754009954524491</v>
      </c>
      <c r="J15269">
        <v>-8.37886634589423E-2</v>
      </c>
    </row>
    <row r="15270" spans="1:10" x14ac:dyDescent="0.2">
      <c r="A15270">
        <v>35370166</v>
      </c>
      <c r="B15270">
        <v>528</v>
      </c>
      <c r="C15270">
        <v>5</v>
      </c>
      <c r="D15270">
        <v>5</v>
      </c>
      <c r="E15270">
        <v>4</v>
      </c>
      <c r="F15270">
        <v>4</v>
      </c>
      <c r="G15270">
        <v>1.5102799862223792</v>
      </c>
      <c r="H15270">
        <v>2.6404776898765139</v>
      </c>
      <c r="I15270">
        <v>0.21951263895560888</v>
      </c>
      <c r="J15270">
        <v>0.19792289031422533</v>
      </c>
    </row>
    <row r="15271" spans="1:10" x14ac:dyDescent="0.2">
      <c r="A15271">
        <v>35370167</v>
      </c>
      <c r="B15271">
        <v>438</v>
      </c>
      <c r="C15271">
        <v>5</v>
      </c>
      <c r="D15271">
        <v>5</v>
      </c>
      <c r="E15271">
        <v>4</v>
      </c>
      <c r="F15271">
        <v>4</v>
      </c>
      <c r="G15271">
        <v>3.0419058678310624</v>
      </c>
      <c r="H15271">
        <v>1.6689317005422173</v>
      </c>
      <c r="I15271">
        <v>0.29495961157425399</v>
      </c>
      <c r="J15271">
        <v>0.44414166294834317</v>
      </c>
    </row>
    <row r="15272" spans="1:10" x14ac:dyDescent="0.2">
      <c r="A15272">
        <v>35370168</v>
      </c>
      <c r="B15272">
        <v>448</v>
      </c>
      <c r="C15272">
        <v>5</v>
      </c>
      <c r="D15272">
        <v>5</v>
      </c>
      <c r="E15272">
        <v>5</v>
      </c>
      <c r="F15272">
        <v>5</v>
      </c>
      <c r="G15272">
        <v>2.6867353448276741</v>
      </c>
      <c r="H15272">
        <v>1.9229747844294929</v>
      </c>
      <c r="I15272">
        <v>0.74535324153355498</v>
      </c>
      <c r="J15272">
        <v>0.97754968235547912</v>
      </c>
    </row>
    <row r="15273" spans="1:10" x14ac:dyDescent="0.2">
      <c r="A15273">
        <v>35370169</v>
      </c>
      <c r="B15273">
        <v>446</v>
      </c>
      <c r="C15273">
        <v>4</v>
      </c>
      <c r="D15273">
        <v>4</v>
      </c>
      <c r="E15273">
        <v>3</v>
      </c>
      <c r="F15273">
        <v>3</v>
      </c>
      <c r="G15273">
        <v>0.29709593620954583</v>
      </c>
      <c r="H15273">
        <v>9.0702960026320251E-2</v>
      </c>
      <c r="I15273">
        <v>-0.14849030319032142</v>
      </c>
      <c r="J15273">
        <v>-0.22489775809380161</v>
      </c>
    </row>
    <row r="15274" spans="1:10" x14ac:dyDescent="0.2">
      <c r="A15274">
        <v>35370170</v>
      </c>
      <c r="B15274">
        <v>435</v>
      </c>
      <c r="C15274">
        <v>4</v>
      </c>
      <c r="D15274">
        <v>5</v>
      </c>
      <c r="E15274">
        <v>2</v>
      </c>
      <c r="F15274">
        <v>3</v>
      </c>
      <c r="G15274">
        <v>0.49576557112175768</v>
      </c>
      <c r="H15274">
        <v>1.3785927030416627</v>
      </c>
      <c r="I15274">
        <v>-0.36337750975880284</v>
      </c>
      <c r="J15274">
        <v>-0.21764925217405523</v>
      </c>
    </row>
    <row r="15275" spans="1:10" x14ac:dyDescent="0.2">
      <c r="A15275">
        <v>35370171</v>
      </c>
      <c r="B15275">
        <v>563</v>
      </c>
      <c r="C15275">
        <v>4</v>
      </c>
      <c r="D15275">
        <v>5</v>
      </c>
      <c r="E15275">
        <v>2</v>
      </c>
      <c r="F15275">
        <v>3</v>
      </c>
      <c r="G15275">
        <v>0.11699992279189125</v>
      </c>
      <c r="H15275">
        <v>1.5027449610106918</v>
      </c>
      <c r="I15275">
        <v>-0.54093405207164114</v>
      </c>
      <c r="J15275">
        <v>-0.19303856686030138</v>
      </c>
    </row>
    <row r="15276" spans="1:10" x14ac:dyDescent="0.2">
      <c r="A15276">
        <v>35370172</v>
      </c>
      <c r="B15276">
        <v>462</v>
      </c>
      <c r="C15276">
        <v>3</v>
      </c>
      <c r="D15276">
        <v>5</v>
      </c>
      <c r="E15276">
        <v>3</v>
      </c>
      <c r="F15276">
        <v>3</v>
      </c>
      <c r="G15276">
        <v>-0.33116147662071183</v>
      </c>
      <c r="H15276">
        <v>1.3139713301320866</v>
      </c>
      <c r="I15276">
        <v>-0.20436926590185955</v>
      </c>
      <c r="J15276">
        <v>-0.22285808938960841</v>
      </c>
    </row>
    <row r="15277" spans="1:10" x14ac:dyDescent="0.2">
      <c r="A15277">
        <v>35370173</v>
      </c>
      <c r="B15277">
        <v>442</v>
      </c>
      <c r="C15277">
        <v>5</v>
      </c>
      <c r="D15277">
        <v>5</v>
      </c>
      <c r="E15277">
        <v>4</v>
      </c>
      <c r="F15277">
        <v>4</v>
      </c>
      <c r="G15277">
        <v>2.3246709065973832</v>
      </c>
      <c r="H15277">
        <v>1.0620945283182821</v>
      </c>
      <c r="I15277">
        <v>0.14373263804416891</v>
      </c>
      <c r="J15277">
        <v>0.65212745245137671</v>
      </c>
    </row>
    <row r="15278" spans="1:10" x14ac:dyDescent="0.2">
      <c r="A15278">
        <v>35370174</v>
      </c>
      <c r="B15278">
        <v>538</v>
      </c>
      <c r="C15278">
        <v>4</v>
      </c>
      <c r="D15278">
        <v>5</v>
      </c>
      <c r="E15278">
        <v>3</v>
      </c>
      <c r="F15278">
        <v>5</v>
      </c>
      <c r="G15278">
        <v>0.2229942963793593</v>
      </c>
      <c r="H15278">
        <v>0.88953470302821613</v>
      </c>
      <c r="I15278">
        <v>-0.26531050684915486</v>
      </c>
      <c r="J15278">
        <v>0.7950979792684143</v>
      </c>
    </row>
    <row r="15279" spans="1:10" x14ac:dyDescent="0.2">
      <c r="A15279">
        <v>35370175</v>
      </c>
      <c r="B15279">
        <v>582</v>
      </c>
      <c r="C15279">
        <v>5</v>
      </c>
      <c r="D15279">
        <v>5</v>
      </c>
      <c r="E15279">
        <v>3</v>
      </c>
      <c r="F15279">
        <v>5</v>
      </c>
      <c r="G15279">
        <v>2.0406806886972468</v>
      </c>
      <c r="H15279">
        <v>2.7015763600170914</v>
      </c>
      <c r="I15279">
        <v>-1.7989633222403573E-2</v>
      </c>
      <c r="J15279">
        <v>1.2623822609675597</v>
      </c>
    </row>
    <row r="15280" spans="1:10" x14ac:dyDescent="0.2">
      <c r="A15280">
        <v>35370176</v>
      </c>
      <c r="B15280">
        <v>401</v>
      </c>
      <c r="C15280">
        <v>5</v>
      </c>
      <c r="D15280">
        <v>5</v>
      </c>
      <c r="E15280">
        <v>3</v>
      </c>
      <c r="F15280">
        <v>4</v>
      </c>
      <c r="G15280">
        <v>0.79062333009256203</v>
      </c>
      <c r="H15280">
        <v>0.97986778048829781</v>
      </c>
      <c r="I15280">
        <v>-7.9070932375816527E-2</v>
      </c>
      <c r="J15280">
        <v>4.2821758464272913E-2</v>
      </c>
    </row>
    <row r="15281" spans="1:10" x14ac:dyDescent="0.2">
      <c r="A15281">
        <v>35370177</v>
      </c>
      <c r="B15281">
        <v>379</v>
      </c>
      <c r="C15281">
        <v>5</v>
      </c>
      <c r="D15281">
        <v>5</v>
      </c>
      <c r="E15281">
        <v>2</v>
      </c>
      <c r="F15281">
        <v>3</v>
      </c>
      <c r="G15281">
        <v>1.4971712007361546</v>
      </c>
      <c r="H15281">
        <v>1.7985216700866999</v>
      </c>
      <c r="I15281">
        <v>-0.39308171569605965</v>
      </c>
      <c r="J15281">
        <v>-6.5882038663759912E-2</v>
      </c>
    </row>
    <row r="15282" spans="1:10" x14ac:dyDescent="0.2">
      <c r="A15282">
        <v>35370178</v>
      </c>
      <c r="B15282">
        <v>414</v>
      </c>
      <c r="C15282">
        <v>3</v>
      </c>
      <c r="D15282">
        <v>5</v>
      </c>
      <c r="E15282">
        <v>2</v>
      </c>
      <c r="F15282">
        <v>3</v>
      </c>
      <c r="G15282">
        <v>-0.31319636735884865</v>
      </c>
      <c r="H15282">
        <v>1.1281274336191482</v>
      </c>
      <c r="I15282">
        <v>-0.33899299351680523</v>
      </c>
      <c r="J15282">
        <v>-0.11752941925803592</v>
      </c>
    </row>
    <row r="15283" spans="1:10" x14ac:dyDescent="0.2">
      <c r="A15283">
        <v>35370179</v>
      </c>
      <c r="B15283">
        <v>561</v>
      </c>
      <c r="C15283">
        <v>4</v>
      </c>
      <c r="D15283">
        <v>5</v>
      </c>
      <c r="E15283">
        <v>4</v>
      </c>
      <c r="F15283">
        <v>3</v>
      </c>
      <c r="G15283">
        <v>0.34338422561757798</v>
      </c>
      <c r="H15283">
        <v>1.5396869257823305</v>
      </c>
      <c r="I15283">
        <v>0.12069739492033818</v>
      </c>
      <c r="J15283">
        <v>-0.39832834392102973</v>
      </c>
    </row>
    <row r="15284" spans="1:10" x14ac:dyDescent="0.2">
      <c r="A15284">
        <v>35370180</v>
      </c>
      <c r="B15284">
        <v>440</v>
      </c>
      <c r="C15284">
        <v>3</v>
      </c>
      <c r="D15284">
        <v>5</v>
      </c>
      <c r="E15284">
        <v>4</v>
      </c>
      <c r="F15284">
        <v>4</v>
      </c>
      <c r="G15284">
        <v>-0.39393544323112317</v>
      </c>
      <c r="H15284">
        <v>2.1470050996250207</v>
      </c>
      <c r="I15284">
        <v>0.34857427846709038</v>
      </c>
      <c r="J15284">
        <v>0.27120075988704806</v>
      </c>
    </row>
    <row r="15285" spans="1:10" x14ac:dyDescent="0.2">
      <c r="A15285">
        <v>35370181</v>
      </c>
      <c r="B15285">
        <v>451</v>
      </c>
      <c r="C15285">
        <v>5</v>
      </c>
      <c r="D15285">
        <v>5</v>
      </c>
      <c r="E15285">
        <v>3</v>
      </c>
      <c r="F15285">
        <v>4</v>
      </c>
      <c r="G15285">
        <v>0.85189007991665566</v>
      </c>
      <c r="H15285">
        <v>2.6902197361875251</v>
      </c>
      <c r="I15285">
        <v>-4.8411570750412712E-2</v>
      </c>
      <c r="J15285">
        <v>0.61934101788863583</v>
      </c>
    </row>
    <row r="15286" spans="1:10" x14ac:dyDescent="0.2">
      <c r="A15286">
        <v>35370182</v>
      </c>
      <c r="B15286">
        <v>541</v>
      </c>
      <c r="C15286">
        <v>5</v>
      </c>
      <c r="D15286">
        <v>5</v>
      </c>
      <c r="E15286">
        <v>4</v>
      </c>
      <c r="F15286">
        <v>5</v>
      </c>
      <c r="G15286">
        <v>2.5546079993554685</v>
      </c>
      <c r="H15286">
        <v>3.0525925302047794</v>
      </c>
      <c r="I15286">
        <v>0.35380728531504396</v>
      </c>
      <c r="J15286">
        <v>0.76885884976188712</v>
      </c>
    </row>
    <row r="15287" spans="1:10" x14ac:dyDescent="0.2">
      <c r="A15287">
        <v>35370183</v>
      </c>
      <c r="B15287">
        <v>326</v>
      </c>
      <c r="C15287">
        <v>5</v>
      </c>
      <c r="D15287">
        <v>5</v>
      </c>
      <c r="E15287">
        <v>4</v>
      </c>
      <c r="F15287">
        <v>4</v>
      </c>
      <c r="G15287">
        <v>0.95201388348711602</v>
      </c>
      <c r="H15287">
        <v>3.2783770212028585</v>
      </c>
      <c r="I15287">
        <v>0.18296116699052797</v>
      </c>
      <c r="J15287">
        <v>0.55968428708727691</v>
      </c>
    </row>
    <row r="15288" spans="1:10" x14ac:dyDescent="0.2">
      <c r="A15288">
        <v>35370184</v>
      </c>
      <c r="B15288">
        <v>520</v>
      </c>
      <c r="C15288">
        <v>5</v>
      </c>
      <c r="D15288">
        <v>5</v>
      </c>
      <c r="E15288">
        <v>5</v>
      </c>
      <c r="F15288">
        <v>5</v>
      </c>
      <c r="G15288">
        <v>2.5363735749587448</v>
      </c>
      <c r="H15288">
        <v>2.3458704113398903</v>
      </c>
      <c r="I15288">
        <v>0.76435220612144161</v>
      </c>
      <c r="J15288">
        <v>1.4798370076197815</v>
      </c>
    </row>
    <row r="15289" spans="1:10" x14ac:dyDescent="0.2">
      <c r="A15289">
        <v>35370185</v>
      </c>
      <c r="B15289">
        <v>402</v>
      </c>
      <c r="C15289">
        <v>5</v>
      </c>
      <c r="D15289">
        <v>5</v>
      </c>
      <c r="E15289">
        <v>4</v>
      </c>
      <c r="F15289">
        <v>4</v>
      </c>
      <c r="G15289">
        <v>0.93147036504536374</v>
      </c>
      <c r="H15289">
        <v>4.6963151259737304</v>
      </c>
      <c r="I15289">
        <v>0.14419309727098814</v>
      </c>
      <c r="J15289">
        <v>0.19557005252569293</v>
      </c>
    </row>
    <row r="15290" spans="1:10" x14ac:dyDescent="0.2">
      <c r="A15290">
        <v>35370186</v>
      </c>
      <c r="B15290">
        <v>495</v>
      </c>
      <c r="C15290">
        <v>5</v>
      </c>
      <c r="D15290">
        <v>5</v>
      </c>
      <c r="E15290">
        <v>2</v>
      </c>
      <c r="F15290">
        <v>5</v>
      </c>
      <c r="G15290">
        <v>1.0020341752024318</v>
      </c>
      <c r="H15290">
        <v>2.6103698042017052</v>
      </c>
      <c r="I15290">
        <v>-0.45228120316940257</v>
      </c>
      <c r="J15290">
        <v>1.1805457594337052</v>
      </c>
    </row>
    <row r="15291" spans="1:10" x14ac:dyDescent="0.2">
      <c r="A15291">
        <v>35370187</v>
      </c>
      <c r="B15291">
        <v>174</v>
      </c>
      <c r="C15291">
        <v>5</v>
      </c>
      <c r="D15291">
        <v>5</v>
      </c>
      <c r="E15291">
        <v>4</v>
      </c>
      <c r="F15291">
        <v>4</v>
      </c>
      <c r="G15291">
        <v>0.84972119968207915</v>
      </c>
      <c r="H15291">
        <v>2.7332886357787127</v>
      </c>
      <c r="I15291">
        <v>8.8684253884252925E-2</v>
      </c>
      <c r="J15291">
        <v>2.3158709015758783E-2</v>
      </c>
    </row>
    <row r="15292" spans="1:10" x14ac:dyDescent="0.2">
      <c r="A15292">
        <v>35370188</v>
      </c>
      <c r="B15292">
        <v>317</v>
      </c>
      <c r="C15292">
        <v>5</v>
      </c>
      <c r="D15292">
        <v>5</v>
      </c>
      <c r="E15292">
        <v>3</v>
      </c>
      <c r="F15292">
        <v>4</v>
      </c>
      <c r="G15292">
        <v>1.0578454882948765</v>
      </c>
      <c r="H15292">
        <v>1.2330473488607943</v>
      </c>
      <c r="I15292">
        <v>-0.12676574703391941</v>
      </c>
      <c r="J15292">
        <v>0.21250241601403932</v>
      </c>
    </row>
    <row r="15293" spans="1:10" x14ac:dyDescent="0.2">
      <c r="A15293">
        <v>35370189</v>
      </c>
      <c r="B15293">
        <v>475</v>
      </c>
      <c r="C15293">
        <v>5</v>
      </c>
      <c r="D15293">
        <v>5</v>
      </c>
      <c r="E15293">
        <v>4</v>
      </c>
      <c r="F15293">
        <v>4</v>
      </c>
      <c r="G15293">
        <v>1.2874393074596966</v>
      </c>
      <c r="H15293">
        <v>1.2457224511517067</v>
      </c>
      <c r="I15293">
        <v>0.13447128924849805</v>
      </c>
      <c r="J15293">
        <v>0.37556225899052603</v>
      </c>
    </row>
    <row r="15294" spans="1:10" x14ac:dyDescent="0.2">
      <c r="A15294">
        <v>35370190</v>
      </c>
      <c r="B15294">
        <v>381</v>
      </c>
      <c r="C15294">
        <v>5</v>
      </c>
      <c r="D15294">
        <v>5</v>
      </c>
      <c r="E15294">
        <v>5</v>
      </c>
      <c r="F15294">
        <v>4</v>
      </c>
      <c r="G15294">
        <v>4.0460924924059398</v>
      </c>
      <c r="H15294">
        <v>0.95934795420323249</v>
      </c>
      <c r="I15294">
        <v>3.9939949026669281</v>
      </c>
      <c r="J15294">
        <v>-3.9204250777449406E-2</v>
      </c>
    </row>
    <row r="15295" spans="1:10" x14ac:dyDescent="0.2">
      <c r="A15295">
        <v>35370191</v>
      </c>
      <c r="B15295">
        <v>636</v>
      </c>
      <c r="C15295">
        <v>5</v>
      </c>
      <c r="D15295">
        <v>5</v>
      </c>
      <c r="E15295">
        <v>4</v>
      </c>
      <c r="F15295">
        <v>5</v>
      </c>
      <c r="G15295">
        <v>2.5899561402363753</v>
      </c>
      <c r="H15295">
        <v>1.8779650044795975</v>
      </c>
      <c r="I15295">
        <v>0.39952588250011062</v>
      </c>
      <c r="J15295">
        <v>1.2098826176666371</v>
      </c>
    </row>
    <row r="15296" spans="1:10" x14ac:dyDescent="0.2">
      <c r="A15296">
        <v>35370192</v>
      </c>
      <c r="B15296">
        <v>716</v>
      </c>
      <c r="C15296">
        <v>5</v>
      </c>
      <c r="D15296">
        <v>5</v>
      </c>
      <c r="E15296">
        <v>5</v>
      </c>
      <c r="F15296">
        <v>4</v>
      </c>
      <c r="G15296">
        <v>2.866554301911818</v>
      </c>
      <c r="H15296">
        <v>1.2771077192090825</v>
      </c>
      <c r="I15296">
        <v>2.0650916266260584</v>
      </c>
      <c r="J15296">
        <v>0.56538045529482428</v>
      </c>
    </row>
    <row r="15297" spans="1:10" x14ac:dyDescent="0.2">
      <c r="A15297">
        <v>35370193</v>
      </c>
      <c r="B15297">
        <v>464</v>
      </c>
      <c r="C15297">
        <v>5</v>
      </c>
      <c r="D15297">
        <v>5</v>
      </c>
      <c r="E15297">
        <v>2</v>
      </c>
      <c r="F15297">
        <v>4</v>
      </c>
      <c r="G15297">
        <v>2.99560264761267</v>
      </c>
      <c r="H15297">
        <v>0.63804713275026603</v>
      </c>
      <c r="I15297">
        <v>-0.33534709631227233</v>
      </c>
      <c r="J15297">
        <v>0.55936572380653071</v>
      </c>
    </row>
    <row r="15298" spans="1:10" x14ac:dyDescent="0.2">
      <c r="A15298">
        <v>35370194</v>
      </c>
      <c r="B15298">
        <v>522</v>
      </c>
      <c r="C15298">
        <v>5</v>
      </c>
      <c r="D15298">
        <v>5</v>
      </c>
      <c r="E15298">
        <v>5</v>
      </c>
      <c r="F15298">
        <v>4</v>
      </c>
      <c r="G15298">
        <v>2.1139704983379621</v>
      </c>
      <c r="H15298">
        <v>1.8414366793605195</v>
      </c>
      <c r="I15298">
        <v>0.86330531499868668</v>
      </c>
      <c r="J15298">
        <v>0.6147513173601955</v>
      </c>
    </row>
    <row r="15299" spans="1:10" x14ac:dyDescent="0.2">
      <c r="A15299">
        <v>35370195</v>
      </c>
      <c r="B15299">
        <v>427</v>
      </c>
      <c r="C15299">
        <v>4</v>
      </c>
      <c r="D15299">
        <v>5</v>
      </c>
      <c r="E15299">
        <v>4</v>
      </c>
      <c r="F15299">
        <v>5</v>
      </c>
      <c r="G15299">
        <v>0.1265871816050628</v>
      </c>
      <c r="H15299">
        <v>7.1019292748883762</v>
      </c>
      <c r="I15299">
        <v>7.5913085614166653E-2</v>
      </c>
      <c r="J15299">
        <v>1.545956905217803</v>
      </c>
    </row>
    <row r="15300" spans="1:10" x14ac:dyDescent="0.2">
      <c r="A15300">
        <v>35370196</v>
      </c>
      <c r="B15300">
        <v>568</v>
      </c>
      <c r="C15300">
        <v>5</v>
      </c>
      <c r="D15300">
        <v>5</v>
      </c>
      <c r="E15300">
        <v>5</v>
      </c>
      <c r="F15300">
        <v>5</v>
      </c>
      <c r="G15300">
        <v>3.8415098915841659</v>
      </c>
      <c r="H15300">
        <v>1.6122993032741235</v>
      </c>
      <c r="I15300">
        <v>4.3049187335308261</v>
      </c>
      <c r="J15300">
        <v>0.99202486549307634</v>
      </c>
    </row>
    <row r="15301" spans="1:10" x14ac:dyDescent="0.2">
      <c r="A15301">
        <v>35370197</v>
      </c>
      <c r="B15301">
        <v>440</v>
      </c>
      <c r="C15301">
        <v>5</v>
      </c>
      <c r="D15301">
        <v>5</v>
      </c>
      <c r="E15301">
        <v>4</v>
      </c>
      <c r="F15301">
        <v>5</v>
      </c>
      <c r="G15301">
        <v>2.4101841226532352</v>
      </c>
      <c r="H15301">
        <v>5.8342547141790213</v>
      </c>
      <c r="I15301">
        <v>0.17992582340855187</v>
      </c>
      <c r="J15301">
        <v>1.5666781327625463</v>
      </c>
    </row>
    <row r="15302" spans="1:10" x14ac:dyDescent="0.2">
      <c r="A15302">
        <v>35370198</v>
      </c>
      <c r="B15302">
        <v>304</v>
      </c>
      <c r="C15302">
        <v>4</v>
      </c>
      <c r="D15302">
        <v>5</v>
      </c>
      <c r="E15302">
        <v>3</v>
      </c>
      <c r="F15302">
        <v>1</v>
      </c>
      <c r="G15302">
        <v>0.41588336853665553</v>
      </c>
      <c r="H15302">
        <v>4.3430597673589393</v>
      </c>
      <c r="I15302">
        <v>-0.11302254067321826</v>
      </c>
      <c r="J15302">
        <v>-0.82316958546533636</v>
      </c>
    </row>
    <row r="15303" spans="1:10" x14ac:dyDescent="0.2">
      <c r="A15303">
        <v>35370199</v>
      </c>
      <c r="B15303">
        <v>386</v>
      </c>
      <c r="C15303">
        <v>4</v>
      </c>
      <c r="D15303">
        <v>5</v>
      </c>
      <c r="E15303">
        <v>3</v>
      </c>
      <c r="F15303">
        <v>2</v>
      </c>
      <c r="G15303">
        <v>0.39058582465142094</v>
      </c>
      <c r="H15303">
        <v>5.3758247419962126</v>
      </c>
      <c r="I15303">
        <v>-8.4772989444359917E-2</v>
      </c>
      <c r="J15303">
        <v>-0.54954940406764741</v>
      </c>
    </row>
    <row r="15304" spans="1:10" x14ac:dyDescent="0.2">
      <c r="A15304">
        <v>35370200</v>
      </c>
      <c r="B15304">
        <v>407</v>
      </c>
      <c r="C15304">
        <v>4</v>
      </c>
      <c r="D15304">
        <v>5</v>
      </c>
      <c r="E15304">
        <v>3</v>
      </c>
      <c r="F15304">
        <v>4</v>
      </c>
      <c r="G15304">
        <v>0.39674421026803519</v>
      </c>
      <c r="H15304">
        <v>4.5248460745406698</v>
      </c>
      <c r="I15304">
        <v>-0.19622044300057706</v>
      </c>
      <c r="J15304">
        <v>0.17809205903526637</v>
      </c>
    </row>
    <row r="15305" spans="1:10" x14ac:dyDescent="0.2">
      <c r="A15305">
        <v>35370201</v>
      </c>
      <c r="B15305">
        <v>353</v>
      </c>
      <c r="C15305">
        <v>4</v>
      </c>
      <c r="D15305">
        <v>5</v>
      </c>
      <c r="E15305">
        <v>5</v>
      </c>
      <c r="F15305">
        <v>4</v>
      </c>
      <c r="G15305">
        <v>0.20345445999264922</v>
      </c>
      <c r="H15305">
        <v>3.4314065700707062</v>
      </c>
      <c r="I15305">
        <v>0.66867189419390971</v>
      </c>
      <c r="J15305">
        <v>0.53265016913930996</v>
      </c>
    </row>
    <row r="15306" spans="1:10" x14ac:dyDescent="0.2">
      <c r="A15306">
        <v>35370202</v>
      </c>
      <c r="B15306">
        <v>453</v>
      </c>
      <c r="C15306">
        <v>4</v>
      </c>
      <c r="D15306">
        <v>5</v>
      </c>
      <c r="E15306">
        <v>4</v>
      </c>
      <c r="F15306">
        <v>4</v>
      </c>
      <c r="G15306">
        <v>0.29577294620181327</v>
      </c>
      <c r="H15306">
        <v>2.9527590729223512</v>
      </c>
      <c r="I15306">
        <v>0.44554493970208503</v>
      </c>
      <c r="J15306">
        <v>0.51632994066936222</v>
      </c>
    </row>
    <row r="15307" spans="1:10" x14ac:dyDescent="0.2">
      <c r="A15307">
        <v>35370203</v>
      </c>
      <c r="B15307">
        <v>506</v>
      </c>
      <c r="C15307">
        <v>2</v>
      </c>
      <c r="D15307">
        <v>5</v>
      </c>
      <c r="E15307">
        <v>4</v>
      </c>
      <c r="F15307">
        <v>5</v>
      </c>
      <c r="G15307">
        <v>-0.46056679443134196</v>
      </c>
      <c r="H15307">
        <v>4.8776559486062601</v>
      </c>
      <c r="I15307">
        <v>0.21585672550221763</v>
      </c>
      <c r="J15307">
        <v>2.7294108410903535</v>
      </c>
    </row>
    <row r="15308" spans="1:10" x14ac:dyDescent="0.2">
      <c r="A15308">
        <v>35370204</v>
      </c>
      <c r="B15308">
        <v>364</v>
      </c>
      <c r="C15308">
        <v>5</v>
      </c>
      <c r="D15308">
        <v>5</v>
      </c>
      <c r="E15308">
        <v>5</v>
      </c>
      <c r="F15308">
        <v>4</v>
      </c>
      <c r="G15308">
        <v>1.423864611655062</v>
      </c>
      <c r="H15308">
        <v>3.14431064186188</v>
      </c>
      <c r="I15308">
        <v>1.0988131905453644</v>
      </c>
      <c r="J15308">
        <v>0.4211837335377786</v>
      </c>
    </row>
    <row r="15309" spans="1:10" x14ac:dyDescent="0.2">
      <c r="A15309">
        <v>35370205</v>
      </c>
      <c r="B15309">
        <v>430</v>
      </c>
      <c r="C15309">
        <v>4</v>
      </c>
      <c r="D15309">
        <v>5</v>
      </c>
      <c r="E15309">
        <v>4</v>
      </c>
      <c r="F15309">
        <v>5</v>
      </c>
      <c r="G15309">
        <v>0.15471816297969959</v>
      </c>
      <c r="H15309">
        <v>4.58529826466867</v>
      </c>
      <c r="I15309">
        <v>0.32719757943571526</v>
      </c>
      <c r="J15309">
        <v>2.1238861505671043</v>
      </c>
    </row>
    <row r="15310" spans="1:10" x14ac:dyDescent="0.2">
      <c r="A15310">
        <v>35370206</v>
      </c>
      <c r="B15310">
        <v>504</v>
      </c>
      <c r="C15310">
        <v>5</v>
      </c>
      <c r="D15310">
        <v>5</v>
      </c>
      <c r="E15310">
        <v>5</v>
      </c>
      <c r="F15310">
        <v>5</v>
      </c>
      <c r="G15310">
        <v>3.2582246695944086</v>
      </c>
      <c r="H15310">
        <v>4.5828600122015857</v>
      </c>
      <c r="I15310">
        <v>1.8411049211847899</v>
      </c>
      <c r="J15310">
        <v>1.1175591304893202</v>
      </c>
    </row>
    <row r="15311" spans="1:10" x14ac:dyDescent="0.2">
      <c r="A15311">
        <v>35370207</v>
      </c>
      <c r="B15311">
        <v>549</v>
      </c>
      <c r="C15311">
        <v>5</v>
      </c>
      <c r="D15311">
        <v>5</v>
      </c>
      <c r="E15311">
        <v>5</v>
      </c>
      <c r="F15311">
        <v>5</v>
      </c>
      <c r="G15311">
        <v>3.5950927494817364</v>
      </c>
      <c r="H15311">
        <v>4.1175048738263715</v>
      </c>
      <c r="I15311">
        <v>2.699657108862195</v>
      </c>
      <c r="J15311">
        <v>1.034886055196496</v>
      </c>
    </row>
    <row r="15312" spans="1:10" x14ac:dyDescent="0.2">
      <c r="A15312">
        <v>35370208</v>
      </c>
      <c r="B15312">
        <v>344</v>
      </c>
      <c r="C15312">
        <v>5</v>
      </c>
      <c r="D15312">
        <v>5</v>
      </c>
      <c r="E15312">
        <v>4</v>
      </c>
      <c r="F15312">
        <v>4</v>
      </c>
      <c r="G15312">
        <v>2.497945690060007</v>
      </c>
      <c r="H15312">
        <v>2.8572584153385394</v>
      </c>
      <c r="I15312">
        <v>0.51916863053158879</v>
      </c>
      <c r="J15312">
        <v>0.49143263304786777</v>
      </c>
    </row>
    <row r="15313" spans="1:10" x14ac:dyDescent="0.2">
      <c r="A15313">
        <v>35370209</v>
      </c>
      <c r="B15313">
        <v>473</v>
      </c>
      <c r="C15313">
        <v>5</v>
      </c>
      <c r="D15313">
        <v>5</v>
      </c>
      <c r="E15313">
        <v>5</v>
      </c>
      <c r="F15313">
        <v>4</v>
      </c>
      <c r="G15313">
        <v>1.353784223775067</v>
      </c>
      <c r="H15313">
        <v>4.1057792259256995</v>
      </c>
      <c r="I15313">
        <v>1.2335923861743527</v>
      </c>
      <c r="J15313">
        <v>0.29846596409253578</v>
      </c>
    </row>
    <row r="15314" spans="1:10" x14ac:dyDescent="0.2">
      <c r="A15314">
        <v>35370210</v>
      </c>
      <c r="B15314">
        <v>598</v>
      </c>
      <c r="C15314">
        <v>4</v>
      </c>
      <c r="D15314">
        <v>5</v>
      </c>
      <c r="E15314">
        <v>4</v>
      </c>
      <c r="F15314">
        <v>4</v>
      </c>
      <c r="G15314">
        <v>0.59530769307312026</v>
      </c>
      <c r="H15314">
        <v>2.6715301180007112</v>
      </c>
      <c r="I15314">
        <v>0.22844231254325972</v>
      </c>
      <c r="J15314">
        <v>0.17354169625174776</v>
      </c>
    </row>
    <row r="15315" spans="1:10" x14ac:dyDescent="0.2">
      <c r="A15315">
        <v>35370211</v>
      </c>
      <c r="B15315">
        <v>640</v>
      </c>
      <c r="C15315">
        <v>4</v>
      </c>
      <c r="D15315">
        <v>5</v>
      </c>
      <c r="E15315">
        <v>5</v>
      </c>
      <c r="F15315">
        <v>4</v>
      </c>
      <c r="G15315">
        <v>0.54685211119578858</v>
      </c>
      <c r="H15315">
        <v>2.0708220942552247</v>
      </c>
      <c r="I15315">
        <v>0.72448790007775321</v>
      </c>
      <c r="J15315">
        <v>3.8405043685026397E-2</v>
      </c>
    </row>
    <row r="15316" spans="1:10" x14ac:dyDescent="0.2">
      <c r="A15316">
        <v>35370212</v>
      </c>
      <c r="B15316">
        <v>478</v>
      </c>
      <c r="C15316">
        <v>4</v>
      </c>
      <c r="D15316">
        <v>5</v>
      </c>
      <c r="E15316">
        <v>4</v>
      </c>
      <c r="F15316">
        <v>3</v>
      </c>
      <c r="G15316">
        <v>2.8215750056010569E-2</v>
      </c>
      <c r="H15316">
        <v>2.5484882817005983</v>
      </c>
      <c r="I15316">
        <v>0.24524982358614533</v>
      </c>
      <c r="J15316">
        <v>-0.25394946372441896</v>
      </c>
    </row>
    <row r="15317" spans="1:10" x14ac:dyDescent="0.2">
      <c r="A15317">
        <v>35370213</v>
      </c>
      <c r="B15317">
        <v>453</v>
      </c>
      <c r="C15317">
        <v>4</v>
      </c>
      <c r="D15317">
        <v>5</v>
      </c>
      <c r="E15317">
        <v>5</v>
      </c>
      <c r="F15317">
        <v>4</v>
      </c>
      <c r="G15317">
        <v>0.66700781188975977</v>
      </c>
      <c r="H15317">
        <v>3.0651188783179726</v>
      </c>
      <c r="I15317">
        <v>0.98195208092743114</v>
      </c>
      <c r="J15317">
        <v>0.14731697843256009</v>
      </c>
    </row>
    <row r="15318" spans="1:10" x14ac:dyDescent="0.2">
      <c r="A15318">
        <v>35370214</v>
      </c>
      <c r="B15318">
        <v>303</v>
      </c>
      <c r="C15318">
        <v>5</v>
      </c>
      <c r="D15318">
        <v>5</v>
      </c>
      <c r="E15318">
        <v>3</v>
      </c>
      <c r="F15318">
        <v>3</v>
      </c>
      <c r="G15318">
        <v>1.1063718805554039</v>
      </c>
      <c r="H15318">
        <v>2.81116036718119</v>
      </c>
      <c r="I15318">
        <v>-0.31578038858865609</v>
      </c>
      <c r="J15318">
        <v>-0.23151832878751155</v>
      </c>
    </row>
    <row r="15319" spans="1:10" x14ac:dyDescent="0.2">
      <c r="A15319">
        <v>35370215</v>
      </c>
      <c r="B15319">
        <v>422</v>
      </c>
      <c r="C15319">
        <v>3</v>
      </c>
      <c r="D15319">
        <v>5</v>
      </c>
      <c r="E15319">
        <v>3</v>
      </c>
      <c r="F15319">
        <v>4</v>
      </c>
      <c r="G15319">
        <v>-0.36681884517840613</v>
      </c>
      <c r="H15319">
        <v>3.3797941387874113</v>
      </c>
      <c r="I15319">
        <v>6.4221244729183724E-3</v>
      </c>
      <c r="J15319">
        <v>0.23606855464929699</v>
      </c>
    </row>
    <row r="15320" spans="1:10" x14ac:dyDescent="0.2">
      <c r="A15320">
        <v>35370216</v>
      </c>
      <c r="B15320">
        <v>475</v>
      </c>
      <c r="C15320">
        <v>3</v>
      </c>
      <c r="D15320">
        <v>5</v>
      </c>
      <c r="E15320">
        <v>4</v>
      </c>
      <c r="F15320">
        <v>4</v>
      </c>
      <c r="G15320">
        <v>-8.919484174756856E-2</v>
      </c>
      <c r="H15320">
        <v>2.1478464994452708</v>
      </c>
      <c r="I15320">
        <v>9.3210997570005547E-2</v>
      </c>
      <c r="J15320">
        <v>1.5969197969592175E-2</v>
      </c>
    </row>
    <row r="15321" spans="1:10" x14ac:dyDescent="0.2">
      <c r="A15321">
        <v>35370217</v>
      </c>
      <c r="B15321">
        <v>362</v>
      </c>
      <c r="C15321">
        <v>4</v>
      </c>
      <c r="D15321">
        <v>5</v>
      </c>
      <c r="E15321">
        <v>4</v>
      </c>
      <c r="F15321">
        <v>4</v>
      </c>
      <c r="G15321">
        <v>0.31584185994378439</v>
      </c>
      <c r="H15321">
        <v>3.3304175508636895</v>
      </c>
      <c r="I15321">
        <v>0.30113238559416</v>
      </c>
      <c r="J15321">
        <v>4.5933566440575169E-2</v>
      </c>
    </row>
    <row r="15322" spans="1:10" x14ac:dyDescent="0.2">
      <c r="A15322">
        <v>35370218</v>
      </c>
      <c r="B15322">
        <v>409</v>
      </c>
      <c r="C15322">
        <v>5</v>
      </c>
      <c r="D15322">
        <v>5</v>
      </c>
      <c r="E15322">
        <v>3</v>
      </c>
      <c r="F15322">
        <v>4</v>
      </c>
      <c r="G15322">
        <v>0.90745961463693692</v>
      </c>
      <c r="H15322">
        <v>2.1286321966806065</v>
      </c>
      <c r="I15322">
        <v>-0.1846708766702482</v>
      </c>
      <c r="J15322">
        <v>0.20796826755655914</v>
      </c>
    </row>
    <row r="15323" spans="1:10" x14ac:dyDescent="0.2">
      <c r="A15323">
        <v>35370219</v>
      </c>
      <c r="B15323">
        <v>414</v>
      </c>
      <c r="C15323">
        <v>4</v>
      </c>
      <c r="D15323">
        <v>5</v>
      </c>
      <c r="E15323">
        <v>2</v>
      </c>
      <c r="F15323">
        <v>4</v>
      </c>
      <c r="G15323">
        <v>0.5289059953014934</v>
      </c>
      <c r="H15323">
        <v>2.3807689720977958</v>
      </c>
      <c r="I15323">
        <v>-0.59702410761125702</v>
      </c>
      <c r="J15323">
        <v>0.67842247897959096</v>
      </c>
    </row>
    <row r="15324" spans="1:10" x14ac:dyDescent="0.2">
      <c r="A15324">
        <v>35370220</v>
      </c>
      <c r="B15324">
        <v>413</v>
      </c>
      <c r="C15324">
        <v>5</v>
      </c>
      <c r="D15324">
        <v>5</v>
      </c>
      <c r="E15324">
        <v>2</v>
      </c>
      <c r="F15324">
        <v>3</v>
      </c>
      <c r="G15324">
        <v>0.98943164071462308</v>
      </c>
      <c r="H15324">
        <v>1.030393584475267</v>
      </c>
      <c r="I15324">
        <v>-0.63202015141863033</v>
      </c>
      <c r="J15324">
        <v>-0.14884541541108134</v>
      </c>
    </row>
    <row r="15325" spans="1:10" x14ac:dyDescent="0.2">
      <c r="A15325">
        <v>35370221</v>
      </c>
      <c r="B15325">
        <v>494</v>
      </c>
      <c r="C15325">
        <v>5</v>
      </c>
      <c r="D15325">
        <v>5</v>
      </c>
      <c r="E15325">
        <v>1</v>
      </c>
      <c r="F15325">
        <v>3</v>
      </c>
      <c r="G15325">
        <v>2.0100542532111509</v>
      </c>
      <c r="H15325">
        <v>1.239135836208608</v>
      </c>
      <c r="I15325">
        <v>-0.72017638252934468</v>
      </c>
      <c r="J15325">
        <v>-0.19289554840526787</v>
      </c>
    </row>
    <row r="15326" spans="1:10" x14ac:dyDescent="0.2">
      <c r="A15326">
        <v>35370222</v>
      </c>
      <c r="B15326">
        <v>425</v>
      </c>
      <c r="C15326">
        <v>5</v>
      </c>
      <c r="D15326">
        <v>5</v>
      </c>
      <c r="E15326">
        <v>1</v>
      </c>
      <c r="F15326">
        <v>4</v>
      </c>
      <c r="G15326">
        <v>1.4455497825681676</v>
      </c>
      <c r="H15326">
        <v>1.1770389726277584</v>
      </c>
      <c r="I15326">
        <v>-0.96106648950788898</v>
      </c>
      <c r="J15326">
        <v>0.28311641876770621</v>
      </c>
    </row>
    <row r="15327" spans="1:10" x14ac:dyDescent="0.2">
      <c r="A15327">
        <v>35370223</v>
      </c>
      <c r="B15327">
        <v>456</v>
      </c>
      <c r="C15327">
        <v>3</v>
      </c>
      <c r="D15327">
        <v>4</v>
      </c>
      <c r="E15327">
        <v>2</v>
      </c>
      <c r="F15327">
        <v>3</v>
      </c>
      <c r="G15327">
        <v>-0.1428765160646793</v>
      </c>
      <c r="H15327">
        <v>0.49181648627266311</v>
      </c>
      <c r="I15327">
        <v>-0.58883355883080657</v>
      </c>
      <c r="J15327">
        <v>-0.12844942545911797</v>
      </c>
    </row>
    <row r="15328" spans="1:10" x14ac:dyDescent="0.2">
      <c r="A15328">
        <v>35370224</v>
      </c>
      <c r="B15328">
        <v>447</v>
      </c>
      <c r="C15328">
        <v>3</v>
      </c>
      <c r="D15328">
        <v>5</v>
      </c>
      <c r="E15328">
        <v>3</v>
      </c>
      <c r="F15328">
        <v>4</v>
      </c>
      <c r="G15328">
        <v>-0.39316450809975928</v>
      </c>
      <c r="H15328">
        <v>1.5281391012917094</v>
      </c>
      <c r="I15328">
        <v>-3.8968621780748891E-3</v>
      </c>
      <c r="J15328">
        <v>0.24944557851620353</v>
      </c>
    </row>
    <row r="15329" spans="1:10" x14ac:dyDescent="0.2">
      <c r="A15329">
        <v>35370225</v>
      </c>
      <c r="B15329">
        <v>379</v>
      </c>
      <c r="C15329">
        <v>4</v>
      </c>
      <c r="D15329">
        <v>5</v>
      </c>
      <c r="E15329">
        <v>3</v>
      </c>
      <c r="F15329">
        <v>2</v>
      </c>
      <c r="G15329">
        <v>0.53113333527690598</v>
      </c>
      <c r="H15329">
        <v>1.8699051128944868</v>
      </c>
      <c r="I15329">
        <v>-0.31338985862273405</v>
      </c>
      <c r="J15329">
        <v>-0.42001960678349681</v>
      </c>
    </row>
    <row r="15330" spans="1:10" x14ac:dyDescent="0.2">
      <c r="A15330">
        <v>35370226</v>
      </c>
      <c r="B15330">
        <v>427</v>
      </c>
      <c r="C15330">
        <v>4</v>
      </c>
      <c r="D15330">
        <v>5</v>
      </c>
      <c r="E15330">
        <v>3</v>
      </c>
      <c r="F15330">
        <v>4</v>
      </c>
      <c r="G15330">
        <v>0.38784426589157894</v>
      </c>
      <c r="H15330">
        <v>2.0123976789993385</v>
      </c>
      <c r="I15330">
        <v>-0.18056540917782429</v>
      </c>
      <c r="J15330">
        <v>-3.0291778537640396E-2</v>
      </c>
    </row>
    <row r="15331" spans="1:10" x14ac:dyDescent="0.2">
      <c r="A15331">
        <v>35370227</v>
      </c>
      <c r="B15331">
        <v>408</v>
      </c>
      <c r="C15331">
        <v>4</v>
      </c>
      <c r="D15331">
        <v>5</v>
      </c>
      <c r="E15331">
        <v>3</v>
      </c>
      <c r="F15331">
        <v>4</v>
      </c>
      <c r="G15331">
        <v>0.13868206857025211</v>
      </c>
      <c r="H15331">
        <v>1.4267651129439201</v>
      </c>
      <c r="I15331">
        <v>-0.30623278356221395</v>
      </c>
      <c r="J15331">
        <v>-2.4141399982928174E-2</v>
      </c>
    </row>
    <row r="15332" spans="1:10" x14ac:dyDescent="0.2">
      <c r="A15332">
        <v>35370228</v>
      </c>
      <c r="B15332">
        <v>449</v>
      </c>
      <c r="C15332">
        <v>5</v>
      </c>
      <c r="D15332">
        <v>5</v>
      </c>
      <c r="E15332">
        <v>2</v>
      </c>
      <c r="F15332">
        <v>3</v>
      </c>
      <c r="G15332">
        <v>0.95560864743626617</v>
      </c>
      <c r="H15332">
        <v>1.3679673533955485</v>
      </c>
      <c r="I15332">
        <v>-0.5355191022382394</v>
      </c>
      <c r="J15332">
        <v>-0.10411529524748263</v>
      </c>
    </row>
    <row r="15333" spans="1:10" x14ac:dyDescent="0.2">
      <c r="A15333">
        <v>35370229</v>
      </c>
      <c r="B15333">
        <v>464</v>
      </c>
      <c r="C15333">
        <v>4</v>
      </c>
      <c r="D15333">
        <v>5</v>
      </c>
      <c r="E15333">
        <v>2</v>
      </c>
      <c r="F15333">
        <v>4</v>
      </c>
      <c r="G15333">
        <v>0.18459597842322079</v>
      </c>
      <c r="H15333">
        <v>1.2277908495630299</v>
      </c>
      <c r="I15333">
        <v>-0.35424354349760745</v>
      </c>
      <c r="J15333">
        <v>-3.4944885845994839E-3</v>
      </c>
    </row>
    <row r="15334" spans="1:10" x14ac:dyDescent="0.2">
      <c r="A15334">
        <v>35370230</v>
      </c>
      <c r="B15334">
        <v>462</v>
      </c>
      <c r="C15334">
        <v>4</v>
      </c>
      <c r="D15334">
        <v>5</v>
      </c>
      <c r="E15334">
        <v>2</v>
      </c>
      <c r="F15334">
        <v>3</v>
      </c>
      <c r="G15334">
        <v>0.59996263427310925</v>
      </c>
      <c r="H15334">
        <v>1.2378744559778874</v>
      </c>
      <c r="I15334">
        <v>-0.40439372011684466</v>
      </c>
      <c r="J15334">
        <v>-0.24528927367721809</v>
      </c>
    </row>
    <row r="15335" spans="1:10" x14ac:dyDescent="0.2">
      <c r="A15335">
        <v>35370231</v>
      </c>
      <c r="B15335">
        <v>425</v>
      </c>
      <c r="C15335">
        <v>3</v>
      </c>
      <c r="D15335">
        <v>5</v>
      </c>
      <c r="E15335">
        <v>4</v>
      </c>
      <c r="F15335">
        <v>4</v>
      </c>
      <c r="G15335">
        <v>-7.6227304500116222E-2</v>
      </c>
      <c r="H15335">
        <v>0.7456117527282371</v>
      </c>
      <c r="I15335">
        <v>0.28775860338547082</v>
      </c>
      <c r="J15335">
        <v>7.0974856589830562E-2</v>
      </c>
    </row>
    <row r="15336" spans="1:10" x14ac:dyDescent="0.2">
      <c r="A15336">
        <v>35370232</v>
      </c>
      <c r="B15336">
        <v>410</v>
      </c>
      <c r="C15336">
        <v>3</v>
      </c>
      <c r="D15336">
        <v>5</v>
      </c>
      <c r="E15336">
        <v>4</v>
      </c>
      <c r="F15336">
        <v>3</v>
      </c>
      <c r="G15336">
        <v>-7.2928743887005765E-2</v>
      </c>
      <c r="H15336">
        <v>0.69869284730656811</v>
      </c>
      <c r="I15336">
        <v>0.30043246558591385</v>
      </c>
      <c r="J15336">
        <v>-0.26617673441870299</v>
      </c>
    </row>
    <row r="15337" spans="1:10" x14ac:dyDescent="0.2">
      <c r="A15337">
        <v>35370233</v>
      </c>
      <c r="B15337">
        <v>541</v>
      </c>
      <c r="C15337">
        <v>4</v>
      </c>
      <c r="D15337">
        <v>5</v>
      </c>
      <c r="E15337">
        <v>4</v>
      </c>
      <c r="F15337">
        <v>3</v>
      </c>
      <c r="G15337">
        <v>0.29990043278503792</v>
      </c>
      <c r="H15337">
        <v>1.4028733124913755</v>
      </c>
      <c r="I15337">
        <v>8.4649736997241848E-2</v>
      </c>
      <c r="J15337">
        <v>-0.30241247785606995</v>
      </c>
    </row>
    <row r="15338" spans="1:10" x14ac:dyDescent="0.2">
      <c r="A15338">
        <v>35370234</v>
      </c>
      <c r="B15338">
        <v>362</v>
      </c>
      <c r="C15338">
        <v>5</v>
      </c>
      <c r="D15338">
        <v>5</v>
      </c>
      <c r="E15338">
        <v>4</v>
      </c>
      <c r="F15338">
        <v>4</v>
      </c>
      <c r="G15338">
        <v>0.98664393419613206</v>
      </c>
      <c r="H15338">
        <v>1.9839932809584528</v>
      </c>
      <c r="I15338">
        <v>0.11281488418241953</v>
      </c>
      <c r="J15338">
        <v>0.20021526979868023</v>
      </c>
    </row>
    <row r="15339" spans="1:10" x14ac:dyDescent="0.2">
      <c r="A15339">
        <v>35370235</v>
      </c>
      <c r="B15339">
        <v>427</v>
      </c>
      <c r="C15339">
        <v>4</v>
      </c>
      <c r="D15339">
        <v>5</v>
      </c>
      <c r="E15339">
        <v>2</v>
      </c>
      <c r="F15339">
        <v>2</v>
      </c>
      <c r="G15339">
        <v>0.65414172788800662</v>
      </c>
      <c r="H15339">
        <v>2.5000204856178772</v>
      </c>
      <c r="I15339">
        <v>-0.41171296428532544</v>
      </c>
      <c r="J15339">
        <v>-0.68410890787665446</v>
      </c>
    </row>
    <row r="15340" spans="1:10" x14ac:dyDescent="0.2">
      <c r="A15340">
        <v>35370236</v>
      </c>
      <c r="B15340">
        <v>535</v>
      </c>
      <c r="C15340">
        <v>4</v>
      </c>
      <c r="D15340">
        <v>5</v>
      </c>
      <c r="E15340">
        <v>4</v>
      </c>
      <c r="F15340">
        <v>2</v>
      </c>
      <c r="G15340">
        <v>5.478364447493056E-3</v>
      </c>
      <c r="H15340">
        <v>2.3285120224483946</v>
      </c>
      <c r="I15340">
        <v>8.2976939695548591E-2</v>
      </c>
      <c r="J15340">
        <v>-0.56494678244615781</v>
      </c>
    </row>
    <row r="15341" spans="1:10" x14ac:dyDescent="0.2">
      <c r="A15341">
        <v>35370237</v>
      </c>
      <c r="B15341">
        <v>521</v>
      </c>
      <c r="C15341">
        <v>5</v>
      </c>
      <c r="D15341">
        <v>5</v>
      </c>
      <c r="E15341">
        <v>4</v>
      </c>
      <c r="F15341">
        <v>4</v>
      </c>
      <c r="G15341">
        <v>0.900703466668615</v>
      </c>
      <c r="H15341">
        <v>1.0172226674485114</v>
      </c>
      <c r="I15341">
        <v>0.25246190337860303</v>
      </c>
      <c r="J15341">
        <v>-3.7401629845304117E-2</v>
      </c>
    </row>
    <row r="15342" spans="1:10" x14ac:dyDescent="0.2">
      <c r="A15342">
        <v>35370238</v>
      </c>
      <c r="B15342">
        <v>499</v>
      </c>
      <c r="C15342">
        <v>5</v>
      </c>
      <c r="D15342">
        <v>5</v>
      </c>
      <c r="E15342">
        <v>4</v>
      </c>
      <c r="F15342">
        <v>3</v>
      </c>
      <c r="G15342">
        <v>0.97502794931229808</v>
      </c>
      <c r="H15342">
        <v>1.8478066585157134</v>
      </c>
      <c r="I15342">
        <v>0.17550291520895633</v>
      </c>
      <c r="J15342">
        <v>-0.13752024946241159</v>
      </c>
    </row>
    <row r="15343" spans="1:10" x14ac:dyDescent="0.2">
      <c r="A15343">
        <v>35370239</v>
      </c>
      <c r="B15343">
        <v>487</v>
      </c>
      <c r="C15343">
        <v>4</v>
      </c>
      <c r="D15343">
        <v>5</v>
      </c>
      <c r="E15343">
        <v>4</v>
      </c>
      <c r="F15343">
        <v>4</v>
      </c>
      <c r="G15343">
        <v>0.19464119718521677</v>
      </c>
      <c r="H15343">
        <v>2.4268613400284966</v>
      </c>
      <c r="I15343">
        <v>0.21846292260195449</v>
      </c>
      <c r="J15343">
        <v>0.1872388983913674</v>
      </c>
    </row>
    <row r="15344" spans="1:10" x14ac:dyDescent="0.2">
      <c r="A15344">
        <v>35370240</v>
      </c>
      <c r="B15344">
        <v>526</v>
      </c>
      <c r="C15344">
        <v>4</v>
      </c>
      <c r="D15344">
        <v>4</v>
      </c>
      <c r="E15344">
        <v>3</v>
      </c>
      <c r="F15344">
        <v>3</v>
      </c>
      <c r="G15344">
        <v>0.26687427692802485</v>
      </c>
      <c r="H15344">
        <v>-7.4569571570342399E-3</v>
      </c>
      <c r="I15344">
        <v>-6.7680092960003393E-2</v>
      </c>
      <c r="J15344">
        <v>-0.39391442207305882</v>
      </c>
    </row>
    <row r="15345" spans="1:10" x14ac:dyDescent="0.2">
      <c r="A15345">
        <v>35370241</v>
      </c>
      <c r="B15345">
        <v>521</v>
      </c>
      <c r="C15345">
        <v>4</v>
      </c>
      <c r="D15345">
        <v>2</v>
      </c>
      <c r="E15345">
        <v>2</v>
      </c>
      <c r="F15345">
        <v>2</v>
      </c>
      <c r="G15345">
        <v>0.34351670044289423</v>
      </c>
      <c r="H15345">
        <v>-0.50582410059921579</v>
      </c>
      <c r="I15345">
        <v>-0.5492015758525064</v>
      </c>
      <c r="J15345">
        <v>-0.43186782639064281</v>
      </c>
    </row>
    <row r="15346" spans="1:10" x14ac:dyDescent="0.2">
      <c r="A15346">
        <v>35370242</v>
      </c>
      <c r="B15346">
        <v>416</v>
      </c>
      <c r="C15346">
        <v>5</v>
      </c>
      <c r="D15346">
        <v>5</v>
      </c>
      <c r="E15346">
        <v>1</v>
      </c>
      <c r="F15346">
        <v>1</v>
      </c>
      <c r="G15346">
        <v>0.88748436309132639</v>
      </c>
      <c r="H15346">
        <v>2.1077799399637804</v>
      </c>
      <c r="I15346">
        <v>-0.95674767550955286</v>
      </c>
      <c r="J15346">
        <v>-1.2939390751883582</v>
      </c>
    </row>
    <row r="15347" spans="1:10" x14ac:dyDescent="0.2">
      <c r="A15347">
        <v>35370243</v>
      </c>
      <c r="B15347">
        <v>483</v>
      </c>
      <c r="C15347">
        <v>4</v>
      </c>
      <c r="D15347">
        <v>1</v>
      </c>
      <c r="E15347">
        <v>3</v>
      </c>
      <c r="F15347">
        <v>2</v>
      </c>
      <c r="G15347">
        <v>0.21777402287283795</v>
      </c>
      <c r="H15347">
        <v>-0.83538696981953553</v>
      </c>
      <c r="I15347">
        <v>-4.8803826288812711E-2</v>
      </c>
      <c r="J15347">
        <v>-0.54633947217404866</v>
      </c>
    </row>
    <row r="15348" spans="1:10" x14ac:dyDescent="0.2">
      <c r="A15348">
        <v>35370244</v>
      </c>
      <c r="B15348">
        <v>422</v>
      </c>
      <c r="C15348">
        <v>5</v>
      </c>
      <c r="D15348">
        <v>5</v>
      </c>
      <c r="E15348">
        <v>5</v>
      </c>
      <c r="F15348">
        <v>3</v>
      </c>
      <c r="G15348">
        <v>1.5008940877802246</v>
      </c>
      <c r="H15348">
        <v>3.4053623734510401</v>
      </c>
      <c r="I15348">
        <v>0.80217698544436955</v>
      </c>
      <c r="J15348">
        <v>-0.40000240729912595</v>
      </c>
    </row>
    <row r="15349" spans="1:10" x14ac:dyDescent="0.2">
      <c r="A15349">
        <v>35370245</v>
      </c>
      <c r="B15349">
        <v>513</v>
      </c>
      <c r="C15349">
        <v>4</v>
      </c>
      <c r="D15349">
        <v>5</v>
      </c>
      <c r="E15349">
        <v>3</v>
      </c>
      <c r="F15349">
        <v>2</v>
      </c>
      <c r="G15349">
        <v>0.63333727679152019</v>
      </c>
      <c r="H15349">
        <v>2.9766166943201777</v>
      </c>
      <c r="I15349">
        <v>-0.21390402180946499</v>
      </c>
      <c r="J15349">
        <v>-0.65654503699394351</v>
      </c>
    </row>
    <row r="15350" spans="1:10" x14ac:dyDescent="0.2">
      <c r="A15350">
        <v>35370246</v>
      </c>
      <c r="B15350">
        <v>551</v>
      </c>
      <c r="C15350">
        <v>4</v>
      </c>
      <c r="D15350">
        <v>5</v>
      </c>
      <c r="E15350">
        <v>2</v>
      </c>
      <c r="F15350">
        <v>2</v>
      </c>
      <c r="G15350">
        <v>0.32612038480026095</v>
      </c>
      <c r="H15350">
        <v>2.6440224178373786</v>
      </c>
      <c r="I15350">
        <v>-0.60211522422721608</v>
      </c>
      <c r="J15350">
        <v>-0.6045780940194494</v>
      </c>
    </row>
    <row r="15351" spans="1:10" x14ac:dyDescent="0.2">
      <c r="A15351">
        <v>35370247</v>
      </c>
      <c r="B15351">
        <v>439</v>
      </c>
      <c r="C15351">
        <v>4</v>
      </c>
      <c r="D15351">
        <v>5</v>
      </c>
      <c r="E15351">
        <v>4</v>
      </c>
      <c r="F15351">
        <v>4</v>
      </c>
      <c r="G15351">
        <v>0.43336170527021944</v>
      </c>
      <c r="H15351">
        <v>1.7093522928719351</v>
      </c>
      <c r="I15351">
        <v>0.36686590269312519</v>
      </c>
      <c r="J15351">
        <v>-5.8411192152747565E-2</v>
      </c>
    </row>
    <row r="15352" spans="1:10" x14ac:dyDescent="0.2">
      <c r="A15352">
        <v>35370248</v>
      </c>
      <c r="B15352">
        <v>366</v>
      </c>
      <c r="C15352">
        <v>4</v>
      </c>
      <c r="D15352">
        <v>5</v>
      </c>
      <c r="E15352">
        <v>2</v>
      </c>
      <c r="F15352">
        <v>2</v>
      </c>
      <c r="G15352">
        <v>0.49976186617056539</v>
      </c>
      <c r="H15352">
        <v>0.9821219111276619</v>
      </c>
      <c r="I15352">
        <v>-0.3373445413003342</v>
      </c>
      <c r="J15352">
        <v>-0.49853120478835689</v>
      </c>
    </row>
    <row r="15353" spans="1:10" x14ac:dyDescent="0.2">
      <c r="A15353">
        <v>35370249</v>
      </c>
      <c r="B15353">
        <v>364</v>
      </c>
      <c r="C15353">
        <v>4</v>
      </c>
      <c r="D15353">
        <v>5</v>
      </c>
      <c r="E15353">
        <v>3</v>
      </c>
      <c r="F15353">
        <v>2</v>
      </c>
      <c r="G15353">
        <v>0.51329784125691236</v>
      </c>
      <c r="H15353">
        <v>1.2599785484678065</v>
      </c>
      <c r="I15353">
        <v>-7.4646021077677843E-2</v>
      </c>
      <c r="J15353">
        <v>-0.57607417353037549</v>
      </c>
    </row>
    <row r="15354" spans="1:10" x14ac:dyDescent="0.2">
      <c r="A15354">
        <v>35370250</v>
      </c>
      <c r="B15354">
        <v>429</v>
      </c>
      <c r="C15354">
        <v>4</v>
      </c>
      <c r="D15354">
        <v>5</v>
      </c>
      <c r="E15354">
        <v>3</v>
      </c>
      <c r="F15354">
        <v>3</v>
      </c>
      <c r="G15354">
        <v>0.29790056229359335</v>
      </c>
      <c r="H15354">
        <v>0.72066816064206352</v>
      </c>
      <c r="I15354">
        <v>-0.10341155485820777</v>
      </c>
      <c r="J15354">
        <v>-0.32396078776437753</v>
      </c>
    </row>
    <row r="15355" spans="1:10" x14ac:dyDescent="0.2">
      <c r="A15355">
        <v>35370251</v>
      </c>
      <c r="B15355">
        <v>505</v>
      </c>
      <c r="C15355">
        <v>3</v>
      </c>
      <c r="D15355">
        <v>5</v>
      </c>
      <c r="E15355">
        <v>3</v>
      </c>
      <c r="F15355">
        <v>3</v>
      </c>
      <c r="G15355">
        <v>-4.1919057711167607E-2</v>
      </c>
      <c r="H15355">
        <v>1.122597141686565</v>
      </c>
      <c r="I15355">
        <v>-0.13343753905376457</v>
      </c>
      <c r="J15355">
        <v>-0.18568237957726769</v>
      </c>
    </row>
    <row r="15356" spans="1:10" x14ac:dyDescent="0.2">
      <c r="A15356">
        <v>35370252</v>
      </c>
      <c r="B15356">
        <v>440</v>
      </c>
      <c r="C15356">
        <v>4</v>
      </c>
      <c r="D15356">
        <v>4</v>
      </c>
      <c r="E15356">
        <v>5</v>
      </c>
      <c r="F15356">
        <v>1</v>
      </c>
      <c r="G15356">
        <v>7.4240862288154019E-2</v>
      </c>
      <c r="H15356">
        <v>0.38615196376887317</v>
      </c>
      <c r="I15356">
        <v>0.68554003917610229</v>
      </c>
      <c r="J15356">
        <v>-0.74907148047750671</v>
      </c>
    </row>
    <row r="15357" spans="1:10" x14ac:dyDescent="0.2">
      <c r="A15357">
        <v>35370253</v>
      </c>
      <c r="B15357">
        <v>352</v>
      </c>
      <c r="C15357">
        <v>5</v>
      </c>
      <c r="D15357">
        <v>4</v>
      </c>
      <c r="E15357">
        <v>3</v>
      </c>
      <c r="F15357">
        <v>2</v>
      </c>
      <c r="G15357">
        <v>0.75158003442061616</v>
      </c>
      <c r="H15357">
        <v>0.58034402385229955</v>
      </c>
      <c r="I15357">
        <v>-0.27227423224955777</v>
      </c>
      <c r="J15357">
        <v>-0.51401391847772993</v>
      </c>
    </row>
    <row r="15358" spans="1:10" x14ac:dyDescent="0.2">
      <c r="A15358">
        <v>35370254</v>
      </c>
      <c r="B15358">
        <v>371</v>
      </c>
      <c r="C15358">
        <v>4</v>
      </c>
      <c r="D15358">
        <v>4</v>
      </c>
      <c r="E15358">
        <v>3</v>
      </c>
      <c r="F15358">
        <v>2</v>
      </c>
      <c r="G15358">
        <v>0.51644837004590149</v>
      </c>
      <c r="H15358">
        <v>0.32699899607724103</v>
      </c>
      <c r="I15358">
        <v>-0.24073707172602932</v>
      </c>
      <c r="J15358">
        <v>-0.47623274757430911</v>
      </c>
    </row>
    <row r="15359" spans="1:10" x14ac:dyDescent="0.2">
      <c r="A15359">
        <v>35370255</v>
      </c>
      <c r="B15359">
        <v>499</v>
      </c>
      <c r="C15359">
        <v>4</v>
      </c>
      <c r="D15359">
        <v>5</v>
      </c>
      <c r="E15359">
        <v>4</v>
      </c>
      <c r="F15359">
        <v>2</v>
      </c>
      <c r="G15359">
        <v>0.18538544998260623</v>
      </c>
      <c r="H15359">
        <v>0.95464567407457346</v>
      </c>
      <c r="I15359">
        <v>8.2642631373141789E-2</v>
      </c>
      <c r="J15359">
        <v>-0.4453049931199885</v>
      </c>
    </row>
    <row r="15360" spans="1:10" x14ac:dyDescent="0.2">
      <c r="A15360">
        <v>35370256</v>
      </c>
      <c r="B15360">
        <v>459</v>
      </c>
      <c r="C15360">
        <v>2</v>
      </c>
      <c r="D15360">
        <v>5</v>
      </c>
      <c r="E15360">
        <v>2</v>
      </c>
      <c r="F15360">
        <v>4</v>
      </c>
      <c r="G15360">
        <v>-0.59788956113305325</v>
      </c>
      <c r="H15360">
        <v>3.6102557295669366</v>
      </c>
      <c r="I15360">
        <v>-0.502550625430918</v>
      </c>
      <c r="J15360">
        <v>0.69780358259371367</v>
      </c>
    </row>
    <row r="15361" spans="1:10" x14ac:dyDescent="0.2">
      <c r="A15361">
        <v>35370257</v>
      </c>
      <c r="B15361">
        <v>426</v>
      </c>
      <c r="C15361">
        <v>4</v>
      </c>
      <c r="D15361">
        <v>4</v>
      </c>
      <c r="E15361">
        <v>4</v>
      </c>
      <c r="F15361">
        <v>1</v>
      </c>
      <c r="G15361">
        <v>7.6518812811617987E-2</v>
      </c>
      <c r="H15361">
        <v>0.24047449224665993</v>
      </c>
      <c r="I15361">
        <v>7.9669268228042697E-2</v>
      </c>
      <c r="J15361">
        <v>-0.73403568621612103</v>
      </c>
    </row>
    <row r="15362" spans="1:10" x14ac:dyDescent="0.2">
      <c r="A15362">
        <v>35370258</v>
      </c>
      <c r="B15362">
        <v>385</v>
      </c>
      <c r="C15362">
        <v>4</v>
      </c>
      <c r="D15362">
        <v>4</v>
      </c>
      <c r="E15362">
        <v>2</v>
      </c>
      <c r="F15362">
        <v>2</v>
      </c>
      <c r="G15362">
        <v>0.18341511073803793</v>
      </c>
      <c r="H15362">
        <v>0.18188128304016671</v>
      </c>
      <c r="I15362">
        <v>-0.3626433342526203</v>
      </c>
      <c r="J15362">
        <v>-0.52682527846474236</v>
      </c>
    </row>
    <row r="15363" spans="1:10" x14ac:dyDescent="0.2">
      <c r="A15363">
        <v>35370259</v>
      </c>
      <c r="B15363">
        <v>521</v>
      </c>
      <c r="C15363">
        <v>5</v>
      </c>
      <c r="D15363">
        <v>4</v>
      </c>
      <c r="E15363">
        <v>4</v>
      </c>
      <c r="F15363">
        <v>1</v>
      </c>
      <c r="G15363">
        <v>0.81285104526176233</v>
      </c>
      <c r="H15363">
        <v>0.57775029264457767</v>
      </c>
      <c r="I15363">
        <v>0.36423601899740499</v>
      </c>
      <c r="J15363">
        <v>-0.71057465754100746</v>
      </c>
    </row>
    <row r="15364" spans="1:10" x14ac:dyDescent="0.2">
      <c r="A15364">
        <v>35370260</v>
      </c>
      <c r="B15364">
        <v>401</v>
      </c>
      <c r="C15364">
        <v>4</v>
      </c>
      <c r="D15364">
        <v>3</v>
      </c>
      <c r="E15364">
        <v>3</v>
      </c>
      <c r="F15364">
        <v>2</v>
      </c>
      <c r="G15364">
        <v>0.19251067311218992</v>
      </c>
      <c r="H15364">
        <v>-0.28816703310046965</v>
      </c>
      <c r="I15364">
        <v>-4.2394679760813236E-2</v>
      </c>
      <c r="J15364">
        <v>-0.5697470179515628</v>
      </c>
    </row>
    <row r="15365" spans="1:10" x14ac:dyDescent="0.2">
      <c r="A15365">
        <v>35370261</v>
      </c>
      <c r="B15365">
        <v>368</v>
      </c>
      <c r="C15365">
        <v>5</v>
      </c>
      <c r="D15365">
        <v>4</v>
      </c>
      <c r="E15365">
        <v>4</v>
      </c>
      <c r="F15365">
        <v>3</v>
      </c>
      <c r="G15365">
        <v>1.2624021352738326</v>
      </c>
      <c r="H15365">
        <v>0.44478005899402939</v>
      </c>
      <c r="I15365">
        <v>5.7686941883222931E-2</v>
      </c>
      <c r="J15365">
        <v>-0.39028069319438996</v>
      </c>
    </row>
    <row r="15366" spans="1:10" x14ac:dyDescent="0.2">
      <c r="A15366">
        <v>35370262</v>
      </c>
      <c r="B15366">
        <v>384</v>
      </c>
      <c r="C15366">
        <v>5</v>
      </c>
      <c r="D15366">
        <v>5</v>
      </c>
      <c r="E15366">
        <v>3</v>
      </c>
      <c r="F15366">
        <v>3</v>
      </c>
      <c r="G15366">
        <v>1.2649342509963033</v>
      </c>
      <c r="H15366">
        <v>1.744984292594737</v>
      </c>
      <c r="I15366">
        <v>-0.12223679046875059</v>
      </c>
      <c r="J15366">
        <v>-0.19817510425192986</v>
      </c>
    </row>
    <row r="15367" spans="1:10" x14ac:dyDescent="0.2">
      <c r="A15367">
        <v>35370263</v>
      </c>
      <c r="B15367">
        <v>324</v>
      </c>
      <c r="C15367">
        <v>5</v>
      </c>
      <c r="D15367">
        <v>4</v>
      </c>
      <c r="E15367">
        <v>5</v>
      </c>
      <c r="F15367">
        <v>1</v>
      </c>
      <c r="G15367">
        <v>2.0466240253862304</v>
      </c>
      <c r="H15367">
        <v>0.19850564260758558</v>
      </c>
      <c r="I15367">
        <v>2.6048098750743973</v>
      </c>
      <c r="J15367">
        <v>-0.81186484116117763</v>
      </c>
    </row>
    <row r="15368" spans="1:10" x14ac:dyDescent="0.2">
      <c r="A15368">
        <v>35370264</v>
      </c>
      <c r="B15368">
        <v>355</v>
      </c>
      <c r="C15368">
        <v>3</v>
      </c>
      <c r="D15368">
        <v>5</v>
      </c>
      <c r="E15368">
        <v>4</v>
      </c>
      <c r="F15368">
        <v>3</v>
      </c>
      <c r="G15368">
        <v>-0.20583148700862486</v>
      </c>
      <c r="H15368">
        <v>1.8622075682440566</v>
      </c>
      <c r="I15368">
        <v>0.40251202348124604</v>
      </c>
      <c r="J15368">
        <v>-0.30089836214616122</v>
      </c>
    </row>
    <row r="15369" spans="1:10" x14ac:dyDescent="0.2">
      <c r="A15369">
        <v>35370266</v>
      </c>
      <c r="B15369">
        <v>1349</v>
      </c>
      <c r="C15369">
        <v>5</v>
      </c>
      <c r="D15369">
        <v>5</v>
      </c>
      <c r="E15369">
        <v>5</v>
      </c>
      <c r="F15369">
        <v>4</v>
      </c>
      <c r="G15369">
        <v>3.0217576198750979</v>
      </c>
      <c r="H15369">
        <v>1.0174604251072061</v>
      </c>
      <c r="I15369">
        <v>2.3677982681023049</v>
      </c>
      <c r="J15369">
        <v>0.21386777402848373</v>
      </c>
    </row>
    <row r="15370" spans="1:10" x14ac:dyDescent="0.2">
      <c r="A15370">
        <v>35370267</v>
      </c>
      <c r="B15370">
        <v>584</v>
      </c>
      <c r="C15370">
        <v>5</v>
      </c>
      <c r="D15370">
        <v>5</v>
      </c>
      <c r="E15370">
        <v>5</v>
      </c>
      <c r="F15370">
        <v>4</v>
      </c>
      <c r="G15370">
        <v>2.5388069485251554</v>
      </c>
      <c r="H15370">
        <v>1.9878281581431365</v>
      </c>
      <c r="I15370">
        <v>1.0887840528559813</v>
      </c>
      <c r="J15370">
        <v>0.19768077199033265</v>
      </c>
    </row>
    <row r="15371" spans="1:10" x14ac:dyDescent="0.2">
      <c r="A15371">
        <v>35370268</v>
      </c>
      <c r="B15371">
        <v>535</v>
      </c>
      <c r="C15371">
        <v>5</v>
      </c>
      <c r="D15371">
        <v>4</v>
      </c>
      <c r="E15371">
        <v>5</v>
      </c>
      <c r="F15371">
        <v>2</v>
      </c>
      <c r="G15371">
        <v>2.3194406563031218</v>
      </c>
      <c r="H15371">
        <v>0.15034182619202938</v>
      </c>
      <c r="I15371">
        <v>1.1018947690667615</v>
      </c>
      <c r="J15371">
        <v>-0.42545352945213138</v>
      </c>
    </row>
    <row r="15372" spans="1:10" x14ac:dyDescent="0.2">
      <c r="A15372">
        <v>35370269</v>
      </c>
      <c r="B15372">
        <v>464</v>
      </c>
      <c r="C15372">
        <v>5</v>
      </c>
      <c r="D15372">
        <v>2</v>
      </c>
      <c r="E15372">
        <v>3</v>
      </c>
      <c r="F15372">
        <v>2</v>
      </c>
      <c r="G15372">
        <v>0.84517251615149924</v>
      </c>
      <c r="H15372">
        <v>-0.5393268836188253</v>
      </c>
      <c r="I15372">
        <v>-8.2556565118705225E-2</v>
      </c>
      <c r="J15372">
        <v>-0.51924581012942039</v>
      </c>
    </row>
    <row r="15373" spans="1:10" x14ac:dyDescent="0.2">
      <c r="A15373">
        <v>35370270</v>
      </c>
      <c r="B15373">
        <v>361</v>
      </c>
      <c r="C15373">
        <v>3</v>
      </c>
      <c r="D15373">
        <v>3</v>
      </c>
      <c r="E15373">
        <v>5</v>
      </c>
      <c r="F15373">
        <v>2</v>
      </c>
      <c r="G15373">
        <v>-0.19488391584146306</v>
      </c>
      <c r="H15373">
        <v>-0.39337624183116582</v>
      </c>
      <c r="I15373">
        <v>0.65961290394612337</v>
      </c>
      <c r="J15373">
        <v>-0.47845427290279341</v>
      </c>
    </row>
    <row r="15374" spans="1:10" x14ac:dyDescent="0.2">
      <c r="A15374">
        <v>35370271</v>
      </c>
      <c r="B15374">
        <v>492</v>
      </c>
      <c r="C15374">
        <v>4</v>
      </c>
      <c r="D15374">
        <v>2</v>
      </c>
      <c r="E15374">
        <v>3</v>
      </c>
      <c r="F15374">
        <v>2</v>
      </c>
      <c r="G15374">
        <v>1.9411962454506215E-2</v>
      </c>
      <c r="H15374">
        <v>-0.53978490343459828</v>
      </c>
      <c r="I15374">
        <v>-8.7233261539357232E-2</v>
      </c>
      <c r="J15374">
        <v>-0.53107989373482178</v>
      </c>
    </row>
    <row r="15375" spans="1:10" x14ac:dyDescent="0.2">
      <c r="A15375">
        <v>35370272</v>
      </c>
      <c r="B15375">
        <v>439</v>
      </c>
      <c r="C15375">
        <v>3</v>
      </c>
      <c r="D15375">
        <v>2</v>
      </c>
      <c r="E15375">
        <v>3</v>
      </c>
      <c r="F15375">
        <v>2</v>
      </c>
      <c r="G15375">
        <v>-0.10389014464172265</v>
      </c>
      <c r="H15375">
        <v>-0.50936384355592623</v>
      </c>
      <c r="I15375">
        <v>-0.14987816956548583</v>
      </c>
      <c r="J15375">
        <v>-0.60974208575500155</v>
      </c>
    </row>
    <row r="15376" spans="1:10" x14ac:dyDescent="0.2">
      <c r="A15376">
        <v>35370273</v>
      </c>
      <c r="B15376">
        <v>406</v>
      </c>
      <c r="C15376">
        <v>4</v>
      </c>
      <c r="D15376">
        <v>3</v>
      </c>
      <c r="E15376">
        <v>3</v>
      </c>
      <c r="F15376">
        <v>2</v>
      </c>
      <c r="G15376">
        <v>0.44720505521204967</v>
      </c>
      <c r="H15376">
        <v>-0.2178377459170501</v>
      </c>
      <c r="I15376">
        <v>2.7306279948130813E-2</v>
      </c>
      <c r="J15376">
        <v>-0.44156118766897501</v>
      </c>
    </row>
    <row r="15377" spans="1:10" x14ac:dyDescent="0.2">
      <c r="A15377">
        <v>35370274</v>
      </c>
      <c r="B15377">
        <v>624</v>
      </c>
      <c r="C15377">
        <v>4</v>
      </c>
      <c r="D15377">
        <v>3</v>
      </c>
      <c r="E15377">
        <v>3</v>
      </c>
      <c r="F15377">
        <v>2</v>
      </c>
      <c r="G15377">
        <v>0.433167940066011</v>
      </c>
      <c r="H15377">
        <v>-0.43079031759284353</v>
      </c>
      <c r="I15377">
        <v>-0.16522610538567167</v>
      </c>
      <c r="J15377">
        <v>-0.42075849128919873</v>
      </c>
    </row>
    <row r="15378" spans="1:10" x14ac:dyDescent="0.2">
      <c r="A15378">
        <v>35370275</v>
      </c>
      <c r="B15378">
        <v>392</v>
      </c>
      <c r="C15378">
        <v>4</v>
      </c>
      <c r="D15378">
        <v>2</v>
      </c>
      <c r="E15378">
        <v>4</v>
      </c>
      <c r="F15378">
        <v>2</v>
      </c>
      <c r="G15378">
        <v>0.40358726180904592</v>
      </c>
      <c r="H15378">
        <v>-0.45734647594037725</v>
      </c>
      <c r="I15378">
        <v>5.1803789308360507E-2</v>
      </c>
      <c r="J15378">
        <v>-0.47291515986401417</v>
      </c>
    </row>
    <row r="15379" spans="1:10" x14ac:dyDescent="0.2">
      <c r="A15379">
        <v>35370276</v>
      </c>
      <c r="B15379">
        <v>473</v>
      </c>
      <c r="C15379">
        <v>5</v>
      </c>
      <c r="D15379">
        <v>3</v>
      </c>
      <c r="E15379">
        <v>4</v>
      </c>
      <c r="F15379">
        <v>2</v>
      </c>
      <c r="G15379">
        <v>1.0549187367584607</v>
      </c>
      <c r="H15379">
        <v>-0.20622347682276276</v>
      </c>
      <c r="I15379">
        <v>0.28788058587049958</v>
      </c>
      <c r="J15379">
        <v>-0.45681975226729382</v>
      </c>
    </row>
    <row r="15380" spans="1:10" x14ac:dyDescent="0.2">
      <c r="A15380">
        <v>35370277</v>
      </c>
      <c r="B15380">
        <v>761</v>
      </c>
      <c r="C15380">
        <v>4</v>
      </c>
      <c r="D15380">
        <v>3</v>
      </c>
      <c r="E15380">
        <v>4</v>
      </c>
      <c r="F15380">
        <v>2</v>
      </c>
      <c r="G15380">
        <v>0.30674443741832452</v>
      </c>
      <c r="H15380">
        <v>-0.247511850419837</v>
      </c>
      <c r="I15380">
        <v>0.15129332471938042</v>
      </c>
      <c r="J15380">
        <v>-0.56873177098734751</v>
      </c>
    </row>
    <row r="15381" spans="1:10" x14ac:dyDescent="0.2">
      <c r="A15381">
        <v>35370278</v>
      </c>
      <c r="B15381">
        <v>291</v>
      </c>
      <c r="C15381">
        <v>5</v>
      </c>
      <c r="D15381">
        <v>5</v>
      </c>
      <c r="E15381">
        <v>5</v>
      </c>
      <c r="F15381">
        <v>4</v>
      </c>
      <c r="G15381">
        <v>2.9022160961335182</v>
      </c>
      <c r="H15381">
        <v>0.89438886318112532</v>
      </c>
      <c r="I15381">
        <v>0.89230214167963995</v>
      </c>
      <c r="J15381">
        <v>0.48299961721589785</v>
      </c>
    </row>
    <row r="15382" spans="1:10" x14ac:dyDescent="0.2">
      <c r="A15382">
        <v>35370279</v>
      </c>
      <c r="B15382">
        <v>427</v>
      </c>
      <c r="C15382">
        <v>5</v>
      </c>
      <c r="D15382">
        <v>3</v>
      </c>
      <c r="E15382">
        <v>5</v>
      </c>
      <c r="F15382">
        <v>1</v>
      </c>
      <c r="G15382">
        <v>2.6774441117045202</v>
      </c>
      <c r="H15382">
        <v>-0.38504228576120386</v>
      </c>
      <c r="I15382">
        <v>2.1537283530345324</v>
      </c>
      <c r="J15382">
        <v>-0.88242883982208109</v>
      </c>
    </row>
    <row r="15383" spans="1:10" x14ac:dyDescent="0.2">
      <c r="A15383">
        <v>35370284</v>
      </c>
      <c r="B15383">
        <v>499</v>
      </c>
      <c r="C15383">
        <v>4</v>
      </c>
      <c r="D15383">
        <v>5</v>
      </c>
      <c r="E15383">
        <v>3</v>
      </c>
      <c r="F15383">
        <v>3</v>
      </c>
      <c r="G15383">
        <v>3.0516759440394975E-2</v>
      </c>
      <c r="H15383">
        <v>0.88899892750268261</v>
      </c>
      <c r="I15383">
        <v>-0.19861590695075976</v>
      </c>
      <c r="J15383">
        <v>-0.37831938309230506</v>
      </c>
    </row>
    <row r="15384" spans="1:10" x14ac:dyDescent="0.2">
      <c r="A15384">
        <v>35370285</v>
      </c>
      <c r="B15384">
        <v>454</v>
      </c>
      <c r="C15384">
        <v>5</v>
      </c>
      <c r="D15384">
        <v>4</v>
      </c>
      <c r="E15384">
        <v>5</v>
      </c>
      <c r="F15384">
        <v>3</v>
      </c>
      <c r="G15384">
        <v>2.062790044399073</v>
      </c>
      <c r="H15384">
        <v>0.11632262567314433</v>
      </c>
      <c r="I15384">
        <v>0.56235779594065871</v>
      </c>
      <c r="J15384">
        <v>-0.29413938828136665</v>
      </c>
    </row>
    <row r="15385" spans="1:10" x14ac:dyDescent="0.2">
      <c r="A15385">
        <v>35370286</v>
      </c>
      <c r="B15385">
        <v>474</v>
      </c>
      <c r="C15385">
        <v>3</v>
      </c>
      <c r="D15385">
        <v>3</v>
      </c>
      <c r="E15385">
        <v>4</v>
      </c>
      <c r="F15385">
        <v>2</v>
      </c>
      <c r="G15385">
        <v>-7.3657252502056458E-2</v>
      </c>
      <c r="H15385">
        <v>-0.26984665398205632</v>
      </c>
      <c r="I15385">
        <v>0.23708584576625483</v>
      </c>
      <c r="J15385">
        <v>-0.67705587873076534</v>
      </c>
    </row>
    <row r="15386" spans="1:10" x14ac:dyDescent="0.2">
      <c r="A15386">
        <v>35370287</v>
      </c>
      <c r="B15386">
        <v>496</v>
      </c>
      <c r="C15386">
        <v>4</v>
      </c>
      <c r="D15386">
        <v>1</v>
      </c>
      <c r="E15386">
        <v>5</v>
      </c>
      <c r="F15386">
        <v>2</v>
      </c>
      <c r="G15386">
        <v>0.55174570641712384</v>
      </c>
      <c r="H15386">
        <v>-0.78515217186481068</v>
      </c>
      <c r="I15386">
        <v>0.61435902573878143</v>
      </c>
      <c r="J15386">
        <v>-0.58055668939107608</v>
      </c>
    </row>
    <row r="15387" spans="1:10" x14ac:dyDescent="0.2">
      <c r="A15387">
        <v>35370288</v>
      </c>
      <c r="B15387">
        <v>666</v>
      </c>
      <c r="C15387">
        <v>5</v>
      </c>
      <c r="D15387">
        <v>4</v>
      </c>
      <c r="E15387">
        <v>5</v>
      </c>
      <c r="F15387">
        <v>3</v>
      </c>
      <c r="G15387">
        <v>1.1125859942248293</v>
      </c>
      <c r="H15387">
        <v>0.37083913275444824</v>
      </c>
      <c r="I15387">
        <v>0.8421027322629181</v>
      </c>
      <c r="J15387">
        <v>-0.28532715787401619</v>
      </c>
    </row>
    <row r="15388" spans="1:10" x14ac:dyDescent="0.2">
      <c r="A15388">
        <v>35370289</v>
      </c>
      <c r="B15388">
        <v>415</v>
      </c>
      <c r="C15388">
        <v>3</v>
      </c>
      <c r="D15388">
        <v>2</v>
      </c>
      <c r="E15388">
        <v>4</v>
      </c>
      <c r="F15388">
        <v>3</v>
      </c>
      <c r="G15388">
        <v>-0.27406314285679112</v>
      </c>
      <c r="H15388">
        <v>-0.53572429493087093</v>
      </c>
      <c r="I15388">
        <v>0.38704044583651054</v>
      </c>
      <c r="J15388">
        <v>-0.36389427849431227</v>
      </c>
    </row>
    <row r="15389" spans="1:10" x14ac:dyDescent="0.2">
      <c r="A15389">
        <v>35370290</v>
      </c>
      <c r="B15389">
        <v>585</v>
      </c>
      <c r="C15389">
        <v>3</v>
      </c>
      <c r="D15389">
        <v>3</v>
      </c>
      <c r="E15389">
        <v>4</v>
      </c>
      <c r="F15389">
        <v>3</v>
      </c>
      <c r="G15389">
        <v>-0.28559225145607531</v>
      </c>
      <c r="H15389">
        <v>-0.19899092086235598</v>
      </c>
      <c r="I15389">
        <v>0.15231628152149687</v>
      </c>
      <c r="J15389">
        <v>-0.39569245915761353</v>
      </c>
    </row>
    <row r="15390" spans="1:10" x14ac:dyDescent="0.2">
      <c r="A15390">
        <v>35370291</v>
      </c>
      <c r="B15390">
        <v>588</v>
      </c>
      <c r="C15390">
        <v>3</v>
      </c>
      <c r="D15390">
        <v>2</v>
      </c>
      <c r="E15390">
        <v>4</v>
      </c>
      <c r="F15390">
        <v>3</v>
      </c>
      <c r="G15390">
        <v>-1.1441718928484459E-2</v>
      </c>
      <c r="H15390">
        <v>-0.72840319018642397</v>
      </c>
      <c r="I15390">
        <v>0.29398659087345663</v>
      </c>
      <c r="J15390">
        <v>-0.38358842896115253</v>
      </c>
    </row>
    <row r="15391" spans="1:10" x14ac:dyDescent="0.2">
      <c r="A15391">
        <v>35370292</v>
      </c>
      <c r="B15391">
        <v>1180</v>
      </c>
      <c r="C15391">
        <v>5</v>
      </c>
      <c r="D15391">
        <v>5</v>
      </c>
      <c r="E15391">
        <v>3</v>
      </c>
      <c r="F15391">
        <v>4</v>
      </c>
      <c r="G15391">
        <v>0.88689636664790206</v>
      </c>
      <c r="H15391">
        <v>1.1413633954716718</v>
      </c>
      <c r="I15391">
        <v>-0.25220455390609814</v>
      </c>
      <c r="J15391">
        <v>0.12911188516742086</v>
      </c>
    </row>
    <row r="15392" spans="1:10" x14ac:dyDescent="0.2">
      <c r="A15392">
        <v>35370293</v>
      </c>
      <c r="B15392">
        <v>639</v>
      </c>
      <c r="C15392">
        <v>3</v>
      </c>
      <c r="D15392">
        <v>5</v>
      </c>
      <c r="E15392">
        <v>2</v>
      </c>
      <c r="F15392">
        <v>3</v>
      </c>
      <c r="G15392">
        <v>-8.9968479371776822E-2</v>
      </c>
      <c r="H15392">
        <v>1.0312585170133157</v>
      </c>
      <c r="I15392">
        <v>-0.43008026088757212</v>
      </c>
      <c r="J15392">
        <v>-0.17930772412931004</v>
      </c>
    </row>
    <row r="15393" spans="1:10" x14ac:dyDescent="0.2">
      <c r="A15393">
        <v>35370294</v>
      </c>
      <c r="B15393">
        <v>681</v>
      </c>
      <c r="C15393">
        <v>2</v>
      </c>
      <c r="D15393">
        <v>5</v>
      </c>
      <c r="E15393">
        <v>2</v>
      </c>
      <c r="F15393">
        <v>4</v>
      </c>
      <c r="G15393">
        <v>-0.48810070703285968</v>
      </c>
      <c r="H15393">
        <v>1.419815632743898</v>
      </c>
      <c r="I15393">
        <v>-0.48371096133157437</v>
      </c>
      <c r="J15393">
        <v>0.25734149949242924</v>
      </c>
    </row>
    <row r="15394" spans="1:10" x14ac:dyDescent="0.2">
      <c r="A15394">
        <v>35370295</v>
      </c>
      <c r="B15394">
        <v>263</v>
      </c>
      <c r="C15394">
        <v>3</v>
      </c>
      <c r="D15394">
        <v>5</v>
      </c>
      <c r="E15394">
        <v>4</v>
      </c>
      <c r="F15394">
        <v>2</v>
      </c>
      <c r="G15394">
        <v>-0.24969424998080594</v>
      </c>
      <c r="H15394">
        <v>1.3076114264826584</v>
      </c>
      <c r="I15394">
        <v>8.0718814051395138E-2</v>
      </c>
      <c r="J15394">
        <v>-0.41590368347979223</v>
      </c>
    </row>
    <row r="15395" spans="1:10" x14ac:dyDescent="0.2">
      <c r="A15395">
        <v>35370296</v>
      </c>
      <c r="B15395">
        <v>511</v>
      </c>
      <c r="C15395">
        <v>3</v>
      </c>
      <c r="D15395">
        <v>5</v>
      </c>
      <c r="E15395">
        <v>3</v>
      </c>
      <c r="F15395">
        <v>3</v>
      </c>
      <c r="G15395">
        <v>-0.2551777549534287</v>
      </c>
      <c r="H15395">
        <v>0.90814873603179203</v>
      </c>
      <c r="I15395">
        <v>-0.28288998902594653</v>
      </c>
      <c r="J15395">
        <v>-0.14878291873505961</v>
      </c>
    </row>
    <row r="15396" spans="1:10" x14ac:dyDescent="0.2">
      <c r="A15396">
        <v>35370297</v>
      </c>
      <c r="B15396">
        <v>483</v>
      </c>
      <c r="C15396">
        <v>4</v>
      </c>
      <c r="D15396">
        <v>1</v>
      </c>
      <c r="E15396">
        <v>4</v>
      </c>
      <c r="F15396">
        <v>2</v>
      </c>
      <c r="G15396">
        <v>0.17769567435229852</v>
      </c>
      <c r="H15396">
        <v>-1.0176794743363049</v>
      </c>
      <c r="I15396">
        <v>0.26603555503217802</v>
      </c>
      <c r="J15396">
        <v>-0.56782886051909909</v>
      </c>
    </row>
    <row r="15397" spans="1:10" x14ac:dyDescent="0.2">
      <c r="A15397">
        <v>35370298</v>
      </c>
      <c r="B15397">
        <v>513</v>
      </c>
      <c r="C15397">
        <v>3</v>
      </c>
      <c r="D15397">
        <v>1</v>
      </c>
      <c r="E15397">
        <v>5</v>
      </c>
      <c r="F15397">
        <v>2</v>
      </c>
      <c r="G15397">
        <v>-0.24348997542354001</v>
      </c>
      <c r="H15397">
        <v>-1.0650777080064244</v>
      </c>
      <c r="I15397">
        <v>1.1112921151103532</v>
      </c>
      <c r="J15397">
        <v>-0.60149813071845337</v>
      </c>
    </row>
    <row r="15398" spans="1:10" x14ac:dyDescent="0.2">
      <c r="A15398">
        <v>35370299</v>
      </c>
      <c r="B15398">
        <v>468</v>
      </c>
      <c r="C15398">
        <v>2</v>
      </c>
      <c r="D15398">
        <v>1</v>
      </c>
      <c r="E15398">
        <v>4</v>
      </c>
      <c r="F15398">
        <v>2</v>
      </c>
      <c r="G15398">
        <v>-0.51347827010672142</v>
      </c>
      <c r="H15398">
        <v>-0.94859499295337646</v>
      </c>
      <c r="I15398">
        <v>3.8306450217645109E-2</v>
      </c>
      <c r="J15398">
        <v>-0.47312648633160415</v>
      </c>
    </row>
    <row r="15399" spans="1:10" x14ac:dyDescent="0.2">
      <c r="A15399">
        <v>35370300</v>
      </c>
      <c r="B15399">
        <v>527</v>
      </c>
      <c r="C15399">
        <v>4</v>
      </c>
      <c r="D15399">
        <v>4</v>
      </c>
      <c r="E15399">
        <v>3</v>
      </c>
      <c r="F15399">
        <v>3</v>
      </c>
      <c r="G15399">
        <v>0.64385624138440101</v>
      </c>
      <c r="H15399">
        <v>4.8237642478871828E-2</v>
      </c>
      <c r="I15399">
        <v>-9.1342383035630442E-2</v>
      </c>
      <c r="J15399">
        <v>-0.26446193955743752</v>
      </c>
    </row>
    <row r="15400" spans="1:10" x14ac:dyDescent="0.2">
      <c r="A15400">
        <v>35370301</v>
      </c>
      <c r="B15400">
        <v>2120</v>
      </c>
      <c r="C15400">
        <v>3</v>
      </c>
      <c r="D15400">
        <v>3</v>
      </c>
      <c r="E15400">
        <v>2</v>
      </c>
      <c r="F15400">
        <v>4</v>
      </c>
      <c r="G15400">
        <v>-0.14626986845672513</v>
      </c>
      <c r="H15400">
        <v>-0.33570580416175833</v>
      </c>
      <c r="I15400">
        <v>-0.32213179409854598</v>
      </c>
      <c r="J15400">
        <v>-4.7042760734623934E-2</v>
      </c>
    </row>
    <row r="15401" spans="1:10" x14ac:dyDescent="0.2">
      <c r="A15401">
        <v>35370302</v>
      </c>
      <c r="B15401">
        <v>2643</v>
      </c>
      <c r="C15401">
        <v>1</v>
      </c>
      <c r="D15401">
        <v>2</v>
      </c>
      <c r="E15401">
        <v>2</v>
      </c>
      <c r="F15401">
        <v>4</v>
      </c>
      <c r="G15401">
        <v>-1.0093738928853708</v>
      </c>
      <c r="H15401">
        <v>-0.68125445452920408</v>
      </c>
      <c r="I15401">
        <v>-0.62008763983492321</v>
      </c>
      <c r="J15401">
        <v>0.20035116260998687</v>
      </c>
    </row>
    <row r="15402" spans="1:10" x14ac:dyDescent="0.2">
      <c r="A15402">
        <v>35370304</v>
      </c>
      <c r="B15402">
        <v>407</v>
      </c>
      <c r="C15402">
        <v>5</v>
      </c>
      <c r="D15402">
        <v>5</v>
      </c>
      <c r="E15402">
        <v>5</v>
      </c>
      <c r="F15402">
        <v>4</v>
      </c>
      <c r="G15402">
        <v>1.7688862089927684</v>
      </c>
      <c r="H15402">
        <v>2.0854656094802966</v>
      </c>
      <c r="I15402">
        <v>0.98221519231437182</v>
      </c>
      <c r="J15402">
        <v>0.51249325199870388</v>
      </c>
    </row>
    <row r="15403" spans="1:10" x14ac:dyDescent="0.2">
      <c r="A15403">
        <v>35370305</v>
      </c>
      <c r="B15403">
        <v>372</v>
      </c>
      <c r="C15403">
        <v>4</v>
      </c>
      <c r="D15403">
        <v>5</v>
      </c>
      <c r="E15403">
        <v>4</v>
      </c>
      <c r="F15403">
        <v>3</v>
      </c>
      <c r="G15403">
        <v>0.52287840496476956</v>
      </c>
      <c r="H15403">
        <v>3.2129208319689608</v>
      </c>
      <c r="I15403">
        <v>0.33422348351270204</v>
      </c>
      <c r="J15403">
        <v>-0.290708307249264</v>
      </c>
    </row>
    <row r="15404" spans="1:10" x14ac:dyDescent="0.2">
      <c r="A15404">
        <v>35370306</v>
      </c>
      <c r="B15404">
        <v>448</v>
      </c>
      <c r="C15404">
        <v>5</v>
      </c>
      <c r="D15404">
        <v>5</v>
      </c>
      <c r="E15404">
        <v>3</v>
      </c>
      <c r="F15404">
        <v>4</v>
      </c>
      <c r="G15404">
        <v>1.7393356540447755</v>
      </c>
      <c r="H15404">
        <v>1.7402915571201802</v>
      </c>
      <c r="I15404">
        <v>-0.25367916945544849</v>
      </c>
      <c r="J15404">
        <v>0.23947915484947102</v>
      </c>
    </row>
    <row r="15405" spans="1:10" x14ac:dyDescent="0.2">
      <c r="A15405">
        <v>35370307</v>
      </c>
      <c r="B15405">
        <v>412</v>
      </c>
      <c r="C15405">
        <v>5</v>
      </c>
      <c r="D15405">
        <v>5</v>
      </c>
      <c r="E15405">
        <v>3</v>
      </c>
      <c r="F15405">
        <v>4</v>
      </c>
      <c r="G15405">
        <v>0.96682770658198169</v>
      </c>
      <c r="H15405">
        <v>1.9757910848263891</v>
      </c>
      <c r="I15405">
        <v>-0.27113223706878553</v>
      </c>
      <c r="J15405">
        <v>0.14492105677161893</v>
      </c>
    </row>
    <row r="15406" spans="1:10" x14ac:dyDescent="0.2">
      <c r="A15406">
        <v>35370308</v>
      </c>
      <c r="B15406">
        <v>477</v>
      </c>
      <c r="C15406">
        <v>5</v>
      </c>
      <c r="D15406">
        <v>5</v>
      </c>
      <c r="E15406">
        <v>2</v>
      </c>
      <c r="F15406">
        <v>4</v>
      </c>
      <c r="G15406">
        <v>1.2850761888065216</v>
      </c>
      <c r="H15406">
        <v>1.645259605340998</v>
      </c>
      <c r="I15406">
        <v>-0.39461145109806622</v>
      </c>
      <c r="J15406">
        <v>0.22101598847959483</v>
      </c>
    </row>
    <row r="15407" spans="1:10" x14ac:dyDescent="0.2">
      <c r="A15407">
        <v>35370309</v>
      </c>
      <c r="B15407">
        <v>433</v>
      </c>
      <c r="C15407">
        <v>5</v>
      </c>
      <c r="D15407">
        <v>5</v>
      </c>
      <c r="E15407">
        <v>5</v>
      </c>
      <c r="F15407">
        <v>3</v>
      </c>
      <c r="G15407">
        <v>2.5006063475761584</v>
      </c>
      <c r="H15407">
        <v>2.6198863099210672</v>
      </c>
      <c r="I15407">
        <v>3.5689203054348866</v>
      </c>
      <c r="J15407">
        <v>-0.26681226552322074</v>
      </c>
    </row>
    <row r="15408" spans="1:10" x14ac:dyDescent="0.2">
      <c r="A15408">
        <v>35370310</v>
      </c>
      <c r="B15408">
        <v>422</v>
      </c>
      <c r="C15408">
        <v>5</v>
      </c>
      <c r="D15408">
        <v>5</v>
      </c>
      <c r="E15408">
        <v>3</v>
      </c>
      <c r="F15408">
        <v>5</v>
      </c>
      <c r="G15408">
        <v>0.86992871894495472</v>
      </c>
      <c r="H15408">
        <v>2.6402675335907544</v>
      </c>
      <c r="I15408">
        <v>-0.10952182898551063</v>
      </c>
      <c r="J15408">
        <v>1.2019492258910112</v>
      </c>
    </row>
    <row r="15409" spans="1:10" x14ac:dyDescent="0.2">
      <c r="A15409">
        <v>35370311</v>
      </c>
      <c r="B15409">
        <v>486</v>
      </c>
      <c r="C15409">
        <v>5</v>
      </c>
      <c r="D15409">
        <v>5</v>
      </c>
      <c r="E15409">
        <v>1</v>
      </c>
      <c r="F15409">
        <v>5</v>
      </c>
      <c r="G15409">
        <v>1.7772688663955665</v>
      </c>
      <c r="H15409">
        <v>1.9676599493663611</v>
      </c>
      <c r="I15409">
        <v>-1.0877136907092479</v>
      </c>
      <c r="J15409">
        <v>1.7307237681539176</v>
      </c>
    </row>
    <row r="15410" spans="1:10" x14ac:dyDescent="0.2">
      <c r="A15410">
        <v>35370312</v>
      </c>
      <c r="B15410">
        <v>328</v>
      </c>
      <c r="C15410">
        <v>5</v>
      </c>
      <c r="D15410">
        <v>5</v>
      </c>
      <c r="E15410">
        <v>2</v>
      </c>
      <c r="F15410">
        <v>5</v>
      </c>
      <c r="G15410">
        <v>2.2960408977235844</v>
      </c>
      <c r="H15410">
        <v>1.340586421056279</v>
      </c>
      <c r="I15410">
        <v>-0.48628213320086261</v>
      </c>
      <c r="J15410">
        <v>1.5195501286296262</v>
      </c>
    </row>
    <row r="15411" spans="1:10" x14ac:dyDescent="0.2">
      <c r="A15411">
        <v>35370313</v>
      </c>
      <c r="B15411">
        <v>391</v>
      </c>
      <c r="C15411">
        <v>5</v>
      </c>
      <c r="D15411">
        <v>5</v>
      </c>
      <c r="E15411">
        <v>2</v>
      </c>
      <c r="F15411">
        <v>5</v>
      </c>
      <c r="G15411">
        <v>1.8246297656935964</v>
      </c>
      <c r="H15411">
        <v>1.6706052272650298</v>
      </c>
      <c r="I15411">
        <v>-0.64293271840563015</v>
      </c>
      <c r="J15411">
        <v>1.5023845062934573</v>
      </c>
    </row>
    <row r="15412" spans="1:10" x14ac:dyDescent="0.2">
      <c r="A15412">
        <v>35370314</v>
      </c>
      <c r="B15412">
        <v>231</v>
      </c>
      <c r="C15412">
        <v>5</v>
      </c>
      <c r="D15412">
        <v>5</v>
      </c>
      <c r="E15412">
        <v>5</v>
      </c>
      <c r="F15412">
        <v>5</v>
      </c>
      <c r="G15412">
        <v>2.0674350342148364</v>
      </c>
      <c r="H15412">
        <v>1.0136914086574778</v>
      </c>
      <c r="I15412">
        <v>0.60702289361449169</v>
      </c>
      <c r="J15412">
        <v>1.0780247763279269</v>
      </c>
    </row>
    <row r="15413" spans="1:10" x14ac:dyDescent="0.2">
      <c r="A15413">
        <v>35370315</v>
      </c>
      <c r="B15413">
        <v>328</v>
      </c>
      <c r="C15413">
        <v>5</v>
      </c>
      <c r="D15413">
        <v>5</v>
      </c>
      <c r="E15413">
        <v>2</v>
      </c>
      <c r="F15413">
        <v>3</v>
      </c>
      <c r="G15413">
        <v>1.13079499483505</v>
      </c>
      <c r="H15413">
        <v>3.3307143405832806</v>
      </c>
      <c r="I15413">
        <v>-0.58050266554266361</v>
      </c>
      <c r="J15413">
        <v>-7.8818991770207347E-2</v>
      </c>
    </row>
    <row r="15414" spans="1:10" x14ac:dyDescent="0.2">
      <c r="A15414">
        <v>35370316</v>
      </c>
      <c r="B15414">
        <v>389</v>
      </c>
      <c r="C15414">
        <v>5</v>
      </c>
      <c r="D15414">
        <v>5</v>
      </c>
      <c r="E15414">
        <v>1</v>
      </c>
      <c r="F15414">
        <v>5</v>
      </c>
      <c r="G15414">
        <v>1.052937635163663</v>
      </c>
      <c r="H15414">
        <v>3.1229006259361425</v>
      </c>
      <c r="I15414">
        <v>-0.8282481857201679</v>
      </c>
      <c r="J15414">
        <v>2.0176963046744385</v>
      </c>
    </row>
    <row r="15415" spans="1:10" x14ac:dyDescent="0.2">
      <c r="A15415">
        <v>35370317</v>
      </c>
      <c r="B15415">
        <v>333</v>
      </c>
      <c r="C15415">
        <v>5</v>
      </c>
      <c r="D15415">
        <v>5</v>
      </c>
      <c r="E15415">
        <v>2</v>
      </c>
      <c r="F15415">
        <v>5</v>
      </c>
      <c r="G15415">
        <v>2.2765507543908106</v>
      </c>
      <c r="H15415">
        <v>3.2552436346858853</v>
      </c>
      <c r="I15415">
        <v>-0.46016990407530345</v>
      </c>
      <c r="J15415">
        <v>1.5210203682485928</v>
      </c>
    </row>
    <row r="15416" spans="1:10" x14ac:dyDescent="0.2">
      <c r="A15416">
        <v>35370318</v>
      </c>
      <c r="B15416">
        <v>376</v>
      </c>
      <c r="C15416">
        <v>5</v>
      </c>
      <c r="D15416">
        <v>5</v>
      </c>
      <c r="E15416">
        <v>5</v>
      </c>
      <c r="F15416">
        <v>4</v>
      </c>
      <c r="G15416">
        <v>2.7589813260597151</v>
      </c>
      <c r="H15416">
        <v>2.2803639924197014</v>
      </c>
      <c r="I15416">
        <v>0.92377533039299531</v>
      </c>
      <c r="J15416">
        <v>0.69689857914498266</v>
      </c>
    </row>
    <row r="15417" spans="1:10" x14ac:dyDescent="0.2">
      <c r="A15417">
        <v>35370319</v>
      </c>
      <c r="B15417">
        <v>390</v>
      </c>
      <c r="C15417">
        <v>5</v>
      </c>
      <c r="D15417">
        <v>5</v>
      </c>
      <c r="E15417">
        <v>5</v>
      </c>
      <c r="F15417">
        <v>4</v>
      </c>
      <c r="G15417">
        <v>1.7991015865412954</v>
      </c>
      <c r="H15417">
        <v>3.0976832468125126</v>
      </c>
      <c r="I15417">
        <v>0.66060989290573346</v>
      </c>
      <c r="J15417">
        <v>0.43276399533804333</v>
      </c>
    </row>
    <row r="15418" spans="1:10" x14ac:dyDescent="0.2">
      <c r="A15418">
        <v>35370320</v>
      </c>
      <c r="B15418">
        <v>309</v>
      </c>
      <c r="C15418">
        <v>5</v>
      </c>
      <c r="D15418">
        <v>5</v>
      </c>
      <c r="E15418">
        <v>3</v>
      </c>
      <c r="F15418">
        <v>5</v>
      </c>
      <c r="G15418">
        <v>1.3689666194831211</v>
      </c>
      <c r="H15418">
        <v>3.944316641869837</v>
      </c>
      <c r="I15418">
        <v>1.8375265052693407E-2</v>
      </c>
      <c r="J15418">
        <v>1.1020205724719641</v>
      </c>
    </row>
    <row r="15419" spans="1:10" x14ac:dyDescent="0.2">
      <c r="A15419">
        <v>35370321</v>
      </c>
      <c r="B15419">
        <v>428</v>
      </c>
      <c r="C15419">
        <v>5</v>
      </c>
      <c r="D15419">
        <v>5</v>
      </c>
      <c r="E15419">
        <v>3</v>
      </c>
      <c r="F15419">
        <v>5</v>
      </c>
      <c r="G15419">
        <v>1.319323896624526</v>
      </c>
      <c r="H15419">
        <v>3.3113753886311876</v>
      </c>
      <c r="I15419">
        <v>-6.1113518482914519E-2</v>
      </c>
      <c r="J15419">
        <v>0.9755954491102562</v>
      </c>
    </row>
    <row r="15420" spans="1:10" x14ac:dyDescent="0.2">
      <c r="A15420">
        <v>35370322</v>
      </c>
      <c r="B15420">
        <v>417</v>
      </c>
      <c r="C15420">
        <v>4</v>
      </c>
      <c r="D15420">
        <v>5</v>
      </c>
      <c r="E15420">
        <v>3</v>
      </c>
      <c r="F15420">
        <v>1</v>
      </c>
      <c r="G15420">
        <v>0.32747196138258022</v>
      </c>
      <c r="H15420">
        <v>1.5202204164252424</v>
      </c>
      <c r="I15420">
        <v>-5.4147283021582698E-2</v>
      </c>
      <c r="J15420">
        <v>-0.7442751848605561</v>
      </c>
    </row>
    <row r="15421" spans="1:10" x14ac:dyDescent="0.2">
      <c r="A15421">
        <v>35370323</v>
      </c>
      <c r="B15421">
        <v>428</v>
      </c>
      <c r="C15421">
        <v>4</v>
      </c>
      <c r="D15421">
        <v>5</v>
      </c>
      <c r="E15421">
        <v>4</v>
      </c>
      <c r="F15421">
        <v>4</v>
      </c>
      <c r="G15421">
        <v>0.17266834070115056</v>
      </c>
      <c r="H15421">
        <v>3.4701209684775463</v>
      </c>
      <c r="I15421">
        <v>8.1786045139094127E-2</v>
      </c>
      <c r="J15421">
        <v>0.57012906792118789</v>
      </c>
    </row>
    <row r="15422" spans="1:10" x14ac:dyDescent="0.2">
      <c r="A15422">
        <v>35370324</v>
      </c>
      <c r="B15422">
        <v>388</v>
      </c>
      <c r="C15422">
        <v>1</v>
      </c>
      <c r="D15422">
        <v>5</v>
      </c>
      <c r="E15422">
        <v>4</v>
      </c>
      <c r="F15422">
        <v>5</v>
      </c>
      <c r="G15422">
        <v>-2.4551756887809741</v>
      </c>
      <c r="H15422">
        <v>6.2658391667389788</v>
      </c>
      <c r="I15422">
        <v>0.48394289514217681</v>
      </c>
      <c r="J15422">
        <v>0.8490295415379373</v>
      </c>
    </row>
    <row r="15423" spans="1:10" x14ac:dyDescent="0.2">
      <c r="A15423">
        <v>35370325</v>
      </c>
      <c r="B15423">
        <v>474</v>
      </c>
      <c r="C15423">
        <v>1</v>
      </c>
      <c r="D15423">
        <v>5</v>
      </c>
      <c r="E15423">
        <v>4</v>
      </c>
      <c r="F15423">
        <v>5</v>
      </c>
      <c r="G15423">
        <v>-1.4839981814505916</v>
      </c>
      <c r="H15423">
        <v>5.3960302816903276</v>
      </c>
      <c r="I15423">
        <v>0.21139894480102139</v>
      </c>
      <c r="J15423">
        <v>2.1730309479350174</v>
      </c>
    </row>
    <row r="15424" spans="1:10" x14ac:dyDescent="0.2">
      <c r="A15424">
        <v>35370326</v>
      </c>
      <c r="B15424">
        <v>525</v>
      </c>
      <c r="C15424">
        <v>5</v>
      </c>
      <c r="D15424">
        <v>5</v>
      </c>
      <c r="E15424">
        <v>5</v>
      </c>
      <c r="F15424">
        <v>4</v>
      </c>
      <c r="G15424">
        <v>1.8884247437190869</v>
      </c>
      <c r="H15424">
        <v>3.5572857760146763</v>
      </c>
      <c r="I15424">
        <v>1.0566091271275684</v>
      </c>
      <c r="J15424">
        <v>0.61960645436476214</v>
      </c>
    </row>
    <row r="15425" spans="1:10" x14ac:dyDescent="0.2">
      <c r="A15425">
        <v>35370327</v>
      </c>
      <c r="B15425">
        <v>235</v>
      </c>
      <c r="C15425">
        <v>4</v>
      </c>
      <c r="D15425">
        <v>5</v>
      </c>
      <c r="E15425">
        <v>2</v>
      </c>
      <c r="F15425">
        <v>1</v>
      </c>
      <c r="G15425">
        <v>0.31652460544313876</v>
      </c>
      <c r="H15425">
        <v>3.4534301472646391</v>
      </c>
      <c r="I15425">
        <v>-0.68965258840452592</v>
      </c>
      <c r="J15425">
        <v>-2.0737200243468545</v>
      </c>
    </row>
    <row r="15426" spans="1:10" x14ac:dyDescent="0.2">
      <c r="A15426">
        <v>35370328</v>
      </c>
      <c r="B15426">
        <v>362</v>
      </c>
      <c r="C15426">
        <v>5</v>
      </c>
      <c r="D15426">
        <v>5</v>
      </c>
      <c r="E15426">
        <v>3</v>
      </c>
      <c r="F15426">
        <v>4</v>
      </c>
      <c r="G15426">
        <v>0.90538364103323243</v>
      </c>
      <c r="H15426">
        <v>3.4366765888066961</v>
      </c>
      <c r="I15426">
        <v>-0.16631161589105886</v>
      </c>
      <c r="J15426">
        <v>0.62315911114888978</v>
      </c>
    </row>
    <row r="15427" spans="1:10" x14ac:dyDescent="0.2">
      <c r="A15427">
        <v>35370329</v>
      </c>
      <c r="B15427">
        <v>375</v>
      </c>
      <c r="C15427">
        <v>4</v>
      </c>
      <c r="D15427">
        <v>5</v>
      </c>
      <c r="E15427">
        <v>3</v>
      </c>
      <c r="F15427">
        <v>4</v>
      </c>
      <c r="G15427">
        <v>0.45656305224859151</v>
      </c>
      <c r="H15427">
        <v>2.903650990999612</v>
      </c>
      <c r="I15427">
        <v>-3.0014518458926179E-2</v>
      </c>
      <c r="J15427">
        <v>0.63870157003440609</v>
      </c>
    </row>
    <row r="15428" spans="1:10" x14ac:dyDescent="0.2">
      <c r="A15428">
        <v>35370330</v>
      </c>
      <c r="B15428">
        <v>419</v>
      </c>
      <c r="C15428">
        <v>4</v>
      </c>
      <c r="D15428">
        <v>5</v>
      </c>
      <c r="E15428">
        <v>4</v>
      </c>
      <c r="F15428">
        <v>3</v>
      </c>
      <c r="G15428">
        <v>0.23299659484045049</v>
      </c>
      <c r="H15428">
        <v>1.1239266102029346</v>
      </c>
      <c r="I15428">
        <v>0.23821384750088015</v>
      </c>
      <c r="J15428">
        <v>-0.40656835761137666</v>
      </c>
    </row>
    <row r="15429" spans="1:10" x14ac:dyDescent="0.2">
      <c r="A15429">
        <v>35370331</v>
      </c>
      <c r="B15429">
        <v>512</v>
      </c>
      <c r="C15429">
        <v>4</v>
      </c>
      <c r="D15429">
        <v>5</v>
      </c>
      <c r="E15429">
        <v>5</v>
      </c>
      <c r="F15429">
        <v>2</v>
      </c>
      <c r="G15429">
        <v>0.28451515289372542</v>
      </c>
      <c r="H15429">
        <v>0.88873635108485138</v>
      </c>
      <c r="I15429">
        <v>0.81262782716497484</v>
      </c>
      <c r="J15429">
        <v>-0.64273428897455354</v>
      </c>
    </row>
    <row r="15430" spans="1:10" x14ac:dyDescent="0.2">
      <c r="A15430">
        <v>35370332</v>
      </c>
      <c r="B15430">
        <v>497</v>
      </c>
      <c r="C15430">
        <v>5</v>
      </c>
      <c r="D15430">
        <v>4</v>
      </c>
      <c r="E15430">
        <v>4</v>
      </c>
      <c r="F15430">
        <v>3</v>
      </c>
      <c r="G15430">
        <v>1.315564923015264</v>
      </c>
      <c r="H15430">
        <v>0.5114865072574315</v>
      </c>
      <c r="I15430">
        <v>0.16767123229198039</v>
      </c>
      <c r="J15430">
        <v>-0.3219719922585344</v>
      </c>
    </row>
    <row r="15431" spans="1:10" x14ac:dyDescent="0.2">
      <c r="A15431">
        <v>35370333</v>
      </c>
      <c r="B15431">
        <v>547</v>
      </c>
      <c r="C15431">
        <v>4</v>
      </c>
      <c r="D15431">
        <v>4</v>
      </c>
      <c r="E15431">
        <v>3</v>
      </c>
      <c r="F15431">
        <v>2</v>
      </c>
      <c r="G15431">
        <v>0.25005827189575935</v>
      </c>
      <c r="H15431">
        <v>0.52538909484577057</v>
      </c>
      <c r="I15431">
        <v>-3.7493308271178305E-2</v>
      </c>
      <c r="J15431">
        <v>-0.54787718825357445</v>
      </c>
    </row>
    <row r="15432" spans="1:10" x14ac:dyDescent="0.2">
      <c r="A15432">
        <v>35370334</v>
      </c>
      <c r="B15432">
        <v>386</v>
      </c>
      <c r="C15432">
        <v>4</v>
      </c>
      <c r="D15432">
        <v>4</v>
      </c>
      <c r="E15432">
        <v>5</v>
      </c>
      <c r="F15432">
        <v>2</v>
      </c>
      <c r="G15432">
        <v>0.3599232855055135</v>
      </c>
      <c r="H15432">
        <v>7.9450925352151466E-2</v>
      </c>
      <c r="I15432">
        <v>0.83311143360588946</v>
      </c>
      <c r="J15432">
        <v>-0.67767878119195635</v>
      </c>
    </row>
    <row r="15433" spans="1:10" x14ac:dyDescent="0.2">
      <c r="A15433">
        <v>35370335</v>
      </c>
      <c r="B15433">
        <v>651</v>
      </c>
      <c r="C15433">
        <v>3</v>
      </c>
      <c r="D15433">
        <v>4</v>
      </c>
      <c r="E15433">
        <v>4</v>
      </c>
      <c r="F15433">
        <v>3</v>
      </c>
      <c r="G15433">
        <v>-0.26134735013598331</v>
      </c>
      <c r="H15433">
        <v>0.16101640742101386</v>
      </c>
      <c r="I15433">
        <v>0.3377297027106958</v>
      </c>
      <c r="J15433">
        <v>-0.14482805685477126</v>
      </c>
    </row>
    <row r="15434" spans="1:10" x14ac:dyDescent="0.2">
      <c r="A15434">
        <v>35370336</v>
      </c>
      <c r="B15434">
        <v>455</v>
      </c>
      <c r="C15434">
        <v>4</v>
      </c>
      <c r="D15434">
        <v>3</v>
      </c>
      <c r="E15434">
        <v>5</v>
      </c>
      <c r="F15434">
        <v>2</v>
      </c>
      <c r="G15434">
        <v>9.3612572409600164E-2</v>
      </c>
      <c r="H15434">
        <v>-9.4477652904997628E-2</v>
      </c>
      <c r="I15434">
        <v>0.59973659727842099</v>
      </c>
      <c r="J15434">
        <v>-0.41895697776163049</v>
      </c>
    </row>
    <row r="15435" spans="1:10" x14ac:dyDescent="0.2">
      <c r="A15435">
        <v>35370337</v>
      </c>
      <c r="B15435">
        <v>226</v>
      </c>
      <c r="C15435">
        <v>4</v>
      </c>
      <c r="D15435">
        <v>5</v>
      </c>
      <c r="E15435">
        <v>4</v>
      </c>
      <c r="F15435">
        <v>2</v>
      </c>
      <c r="G15435">
        <v>8.3179564572802678E-2</v>
      </c>
      <c r="H15435">
        <v>1.3931731870976567</v>
      </c>
      <c r="I15435">
        <v>0.21281763952985366</v>
      </c>
      <c r="J15435">
        <v>-0.46193319520479831</v>
      </c>
    </row>
    <row r="15436" spans="1:10" x14ac:dyDescent="0.2">
      <c r="A15436">
        <v>35370338</v>
      </c>
      <c r="B15436">
        <v>576</v>
      </c>
      <c r="C15436">
        <v>2</v>
      </c>
      <c r="D15436">
        <v>5</v>
      </c>
      <c r="E15436">
        <v>5</v>
      </c>
      <c r="F15436">
        <v>4</v>
      </c>
      <c r="G15436">
        <v>-0.7167271103185513</v>
      </c>
      <c r="H15436">
        <v>0.88385534227618556</v>
      </c>
      <c r="I15436">
        <v>0.90578125769967044</v>
      </c>
      <c r="J15436">
        <v>0.28668868591384622</v>
      </c>
    </row>
    <row r="15437" spans="1:10" x14ac:dyDescent="0.2">
      <c r="A15437">
        <v>35370339</v>
      </c>
      <c r="B15437">
        <v>792</v>
      </c>
      <c r="C15437">
        <v>4</v>
      </c>
      <c r="D15437">
        <v>5</v>
      </c>
      <c r="E15437">
        <v>3</v>
      </c>
      <c r="F15437">
        <v>5</v>
      </c>
      <c r="G15437">
        <v>0.44174329155126757</v>
      </c>
      <c r="H15437">
        <v>2.0627523281510167</v>
      </c>
      <c r="I15437">
        <v>-2.9310829981546251E-2</v>
      </c>
      <c r="J15437">
        <v>1.486113292600757</v>
      </c>
    </row>
    <row r="15438" spans="1:10" x14ac:dyDescent="0.2">
      <c r="A15438">
        <v>35370340</v>
      </c>
      <c r="B15438">
        <v>477</v>
      </c>
      <c r="C15438">
        <v>3</v>
      </c>
      <c r="D15438">
        <v>4</v>
      </c>
      <c r="E15438">
        <v>5</v>
      </c>
      <c r="F15438">
        <v>3</v>
      </c>
      <c r="G15438">
        <v>-0.29340891854877521</v>
      </c>
      <c r="H15438">
        <v>0.37258860889690315</v>
      </c>
      <c r="I15438">
        <v>1.4536683289325083</v>
      </c>
      <c r="J15438">
        <v>-8.7210429872296519E-2</v>
      </c>
    </row>
    <row r="15439" spans="1:10" x14ac:dyDescent="0.2">
      <c r="A15439">
        <v>35370341</v>
      </c>
      <c r="B15439">
        <v>495</v>
      </c>
      <c r="C15439">
        <v>1</v>
      </c>
      <c r="D15439">
        <v>5</v>
      </c>
      <c r="E15439">
        <v>4</v>
      </c>
      <c r="F15439">
        <v>5</v>
      </c>
      <c r="G15439">
        <v>-0.94801490486984996</v>
      </c>
      <c r="H15439">
        <v>2.5744307019521582</v>
      </c>
      <c r="I15439">
        <v>0.41471535496125372</v>
      </c>
      <c r="J15439">
        <v>0.77113862993900317</v>
      </c>
    </row>
    <row r="15440" spans="1:10" x14ac:dyDescent="0.2">
      <c r="A15440">
        <v>35370342</v>
      </c>
      <c r="B15440">
        <v>451</v>
      </c>
      <c r="C15440">
        <v>1</v>
      </c>
      <c r="D15440">
        <v>5</v>
      </c>
      <c r="E15440">
        <v>3</v>
      </c>
      <c r="F15440">
        <v>5</v>
      </c>
      <c r="G15440">
        <v>-1.4835563892602306</v>
      </c>
      <c r="H15440">
        <v>3.680386005557343</v>
      </c>
      <c r="I15440">
        <v>-7.7189493332408654E-2</v>
      </c>
      <c r="J15440">
        <v>1.0004530385741111</v>
      </c>
    </row>
    <row r="15441" spans="1:10" x14ac:dyDescent="0.2">
      <c r="A15441">
        <v>35370343</v>
      </c>
      <c r="B15441">
        <v>477</v>
      </c>
      <c r="C15441">
        <v>3</v>
      </c>
      <c r="D15441">
        <v>5</v>
      </c>
      <c r="E15441">
        <v>4</v>
      </c>
      <c r="F15441">
        <v>3</v>
      </c>
      <c r="G15441">
        <v>-0.2624907893548114</v>
      </c>
      <c r="H15441">
        <v>1.2353725195898932</v>
      </c>
      <c r="I15441">
        <v>0.46103504298394715</v>
      </c>
      <c r="J15441">
        <v>-0.14610974729409731</v>
      </c>
    </row>
    <row r="15442" spans="1:10" x14ac:dyDescent="0.2">
      <c r="A15442">
        <v>35370344</v>
      </c>
      <c r="B15442">
        <v>607</v>
      </c>
      <c r="C15442">
        <v>5</v>
      </c>
      <c r="D15442">
        <v>5</v>
      </c>
      <c r="E15442">
        <v>4</v>
      </c>
      <c r="F15442">
        <v>3</v>
      </c>
      <c r="G15442">
        <v>0.91201454998310194</v>
      </c>
      <c r="H15442">
        <v>1.6475247955632173</v>
      </c>
      <c r="I15442">
        <v>0.32785789536810739</v>
      </c>
      <c r="J15442">
        <v>-0.1155632444056954</v>
      </c>
    </row>
    <row r="15443" spans="1:10" x14ac:dyDescent="0.2">
      <c r="A15443">
        <v>35370345</v>
      </c>
      <c r="B15443">
        <v>468</v>
      </c>
      <c r="C15443">
        <v>3</v>
      </c>
      <c r="D15443">
        <v>5</v>
      </c>
      <c r="E15443">
        <v>4</v>
      </c>
      <c r="F15443">
        <v>4</v>
      </c>
      <c r="G15443">
        <v>-0.13360195218912149</v>
      </c>
      <c r="H15443">
        <v>2.9421770574853587</v>
      </c>
      <c r="I15443">
        <v>0.41593752959870955</v>
      </c>
      <c r="J15443">
        <v>7.2511906863141351E-3</v>
      </c>
    </row>
    <row r="15444" spans="1:10" x14ac:dyDescent="0.2">
      <c r="A15444">
        <v>35370346</v>
      </c>
      <c r="B15444">
        <v>501</v>
      </c>
      <c r="C15444">
        <v>4</v>
      </c>
      <c r="D15444">
        <v>5</v>
      </c>
      <c r="E15444">
        <v>4</v>
      </c>
      <c r="F15444">
        <v>4</v>
      </c>
      <c r="G15444">
        <v>0.10550314035174629</v>
      </c>
      <c r="H15444">
        <v>3.1162808697216411</v>
      </c>
      <c r="I15444">
        <v>3.5060266882784241E-2</v>
      </c>
      <c r="J15444">
        <v>0.24913266375281307</v>
      </c>
    </row>
    <row r="15445" spans="1:10" x14ac:dyDescent="0.2">
      <c r="A15445">
        <v>35370347</v>
      </c>
      <c r="B15445">
        <v>444</v>
      </c>
      <c r="C15445">
        <v>3</v>
      </c>
      <c r="D15445">
        <v>5</v>
      </c>
      <c r="E15445">
        <v>2</v>
      </c>
      <c r="F15445">
        <v>4</v>
      </c>
      <c r="G15445">
        <v>-0.35543408224830475</v>
      </c>
      <c r="H15445">
        <v>3.0080844171022232</v>
      </c>
      <c r="I15445">
        <v>-0.53716858042127169</v>
      </c>
      <c r="J15445">
        <v>-1.6974039019542239E-2</v>
      </c>
    </row>
    <row r="15446" spans="1:10" x14ac:dyDescent="0.2">
      <c r="A15446">
        <v>35370348</v>
      </c>
      <c r="B15446">
        <v>468</v>
      </c>
      <c r="C15446">
        <v>5</v>
      </c>
      <c r="D15446">
        <v>5</v>
      </c>
      <c r="E15446">
        <v>4</v>
      </c>
      <c r="F15446">
        <v>3</v>
      </c>
      <c r="G15446">
        <v>1.3337741516148203</v>
      </c>
      <c r="H15446">
        <v>2.3225777875213183</v>
      </c>
      <c r="I15446">
        <v>0.17328880472786384</v>
      </c>
      <c r="J15446">
        <v>-0.31391506279879466</v>
      </c>
    </row>
    <row r="15447" spans="1:10" x14ac:dyDescent="0.2">
      <c r="A15447">
        <v>35370349</v>
      </c>
      <c r="B15447">
        <v>455</v>
      </c>
      <c r="C15447">
        <v>4</v>
      </c>
      <c r="D15447">
        <v>5</v>
      </c>
      <c r="E15447">
        <v>3</v>
      </c>
      <c r="F15447">
        <v>3</v>
      </c>
      <c r="G15447">
        <v>0.24889338813257617</v>
      </c>
      <c r="H15447">
        <v>1.1815048983158847</v>
      </c>
      <c r="I15447">
        <v>-5.9080137444530251E-2</v>
      </c>
      <c r="J15447">
        <v>-0.25068070839658557</v>
      </c>
    </row>
    <row r="15448" spans="1:10" x14ac:dyDescent="0.2">
      <c r="A15448">
        <v>35370350</v>
      </c>
      <c r="B15448">
        <v>584</v>
      </c>
      <c r="C15448">
        <v>4</v>
      </c>
      <c r="D15448">
        <v>5</v>
      </c>
      <c r="E15448">
        <v>3</v>
      </c>
      <c r="F15448">
        <v>3</v>
      </c>
      <c r="G15448">
        <v>0.29695239205535856</v>
      </c>
      <c r="H15448">
        <v>1.884692093265973</v>
      </c>
      <c r="I15448">
        <v>-3.5897083173718064E-2</v>
      </c>
      <c r="J15448">
        <v>-0.14153814977062806</v>
      </c>
    </row>
    <row r="15449" spans="1:10" x14ac:dyDescent="0.2">
      <c r="A15449">
        <v>35370351</v>
      </c>
      <c r="B15449">
        <v>552</v>
      </c>
      <c r="C15449">
        <v>4</v>
      </c>
      <c r="D15449">
        <v>5</v>
      </c>
      <c r="E15449">
        <v>3</v>
      </c>
      <c r="F15449">
        <v>2</v>
      </c>
      <c r="G15449">
        <v>0.58299218213208071</v>
      </c>
      <c r="H15449">
        <v>1.7952476188254374</v>
      </c>
      <c r="I15449">
        <v>-0.18908453814382514</v>
      </c>
      <c r="J15449">
        <v>-0.66122225308451599</v>
      </c>
    </row>
    <row r="15450" spans="1:10" x14ac:dyDescent="0.2">
      <c r="A15450">
        <v>35370352</v>
      </c>
      <c r="B15450">
        <v>299</v>
      </c>
      <c r="C15450">
        <v>4</v>
      </c>
      <c r="D15450">
        <v>5</v>
      </c>
      <c r="E15450">
        <v>4</v>
      </c>
      <c r="F15450">
        <v>5</v>
      </c>
      <c r="G15450">
        <v>6.9064185514438159E-2</v>
      </c>
      <c r="H15450">
        <v>3.1473290511142928</v>
      </c>
      <c r="I15450">
        <v>0.30304921538887153</v>
      </c>
      <c r="J15450">
        <v>1.7116613842236212</v>
      </c>
    </row>
    <row r="15451" spans="1:10" x14ac:dyDescent="0.2">
      <c r="A15451">
        <v>35370353</v>
      </c>
      <c r="B15451">
        <v>502</v>
      </c>
      <c r="C15451">
        <v>4</v>
      </c>
      <c r="D15451">
        <v>5</v>
      </c>
      <c r="E15451">
        <v>4</v>
      </c>
      <c r="F15451">
        <v>3</v>
      </c>
      <c r="G15451">
        <v>0.25922523115381457</v>
      </c>
      <c r="H15451">
        <v>1.7972006499462645</v>
      </c>
      <c r="I15451">
        <v>0.16986359291017553</v>
      </c>
      <c r="J15451">
        <v>-0.34781837207496896</v>
      </c>
    </row>
    <row r="15452" spans="1:10" x14ac:dyDescent="0.2">
      <c r="A15452">
        <v>35370354</v>
      </c>
      <c r="B15452">
        <v>518</v>
      </c>
      <c r="C15452">
        <v>5</v>
      </c>
      <c r="D15452">
        <v>5</v>
      </c>
      <c r="E15452">
        <v>3</v>
      </c>
      <c r="F15452">
        <v>4</v>
      </c>
      <c r="G15452">
        <v>1.0128367076995137</v>
      </c>
      <c r="H15452">
        <v>2.4737204172331397</v>
      </c>
      <c r="I15452">
        <v>-0.17954239300605035</v>
      </c>
      <c r="J15452">
        <v>0.45272710434737662</v>
      </c>
    </row>
    <row r="15453" spans="1:10" x14ac:dyDescent="0.2">
      <c r="A15453">
        <v>35370355</v>
      </c>
      <c r="B15453">
        <v>419</v>
      </c>
      <c r="C15453">
        <v>5</v>
      </c>
      <c r="D15453">
        <v>5</v>
      </c>
      <c r="E15453">
        <v>2</v>
      </c>
      <c r="F15453">
        <v>4</v>
      </c>
      <c r="G15453">
        <v>0.9697219778893833</v>
      </c>
      <c r="H15453">
        <v>2.0466263227464063</v>
      </c>
      <c r="I15453">
        <v>-0.4556954060836233</v>
      </c>
      <c r="J15453">
        <v>0.51496861911596947</v>
      </c>
    </row>
    <row r="15454" spans="1:10" x14ac:dyDescent="0.2">
      <c r="A15454">
        <v>35370356</v>
      </c>
      <c r="B15454">
        <v>389</v>
      </c>
      <c r="C15454">
        <v>5</v>
      </c>
      <c r="D15454">
        <v>5</v>
      </c>
      <c r="E15454">
        <v>2</v>
      </c>
      <c r="F15454">
        <v>5</v>
      </c>
      <c r="G15454">
        <v>0.82650531455521969</v>
      </c>
      <c r="H15454">
        <v>2.0324567089624113</v>
      </c>
      <c r="I15454">
        <v>-0.64643100327462566</v>
      </c>
      <c r="J15454">
        <v>1.1574841730195202</v>
      </c>
    </row>
    <row r="15455" spans="1:10" x14ac:dyDescent="0.2">
      <c r="A15455">
        <v>35370357</v>
      </c>
      <c r="B15455">
        <v>396</v>
      </c>
      <c r="C15455">
        <v>3</v>
      </c>
      <c r="D15455">
        <v>5</v>
      </c>
      <c r="E15455">
        <v>3</v>
      </c>
      <c r="F15455">
        <v>5</v>
      </c>
      <c r="G15455">
        <v>-0.11657988341066679</v>
      </c>
      <c r="H15455">
        <v>4.9228776534863234</v>
      </c>
      <c r="I15455">
        <v>-2.5606275391400146E-2</v>
      </c>
      <c r="J15455">
        <v>1.595423590542743</v>
      </c>
    </row>
    <row r="15456" spans="1:10" x14ac:dyDescent="0.2">
      <c r="A15456">
        <v>35370358</v>
      </c>
      <c r="B15456">
        <v>157</v>
      </c>
      <c r="C15456">
        <v>4</v>
      </c>
      <c r="D15456">
        <v>5</v>
      </c>
      <c r="E15456">
        <v>5</v>
      </c>
      <c r="F15456">
        <v>2</v>
      </c>
      <c r="G15456">
        <v>0.57426668120039592</v>
      </c>
      <c r="H15456">
        <v>1.7184831382648733</v>
      </c>
      <c r="I15456">
        <v>0.63161956808024144</v>
      </c>
      <c r="J15456">
        <v>-0.5309125524584386</v>
      </c>
    </row>
    <row r="15457" spans="1:10" x14ac:dyDescent="0.2">
      <c r="A15457">
        <v>35370359</v>
      </c>
      <c r="B15457">
        <v>636</v>
      </c>
      <c r="C15457">
        <v>1</v>
      </c>
      <c r="D15457">
        <v>5</v>
      </c>
      <c r="E15457">
        <v>4</v>
      </c>
      <c r="F15457">
        <v>5</v>
      </c>
      <c r="G15457">
        <v>-1.8061983832153299</v>
      </c>
      <c r="H15457">
        <v>4.6154899087950021</v>
      </c>
      <c r="I15457">
        <v>0.40272653243996825</v>
      </c>
      <c r="J15457">
        <v>1.0609787080601087</v>
      </c>
    </row>
    <row r="15458" spans="1:10" x14ac:dyDescent="0.2">
      <c r="A15458">
        <v>35370360</v>
      </c>
      <c r="B15458">
        <v>1328</v>
      </c>
      <c r="C15458">
        <v>1</v>
      </c>
      <c r="D15458">
        <v>4</v>
      </c>
      <c r="E15458">
        <v>3</v>
      </c>
      <c r="F15458">
        <v>5</v>
      </c>
      <c r="G15458">
        <v>-1.3885295366821022</v>
      </c>
      <c r="H15458">
        <v>0.56211408055878753</v>
      </c>
      <c r="I15458">
        <v>-0.22495170262855366</v>
      </c>
      <c r="J15458">
        <v>0.99459167284498851</v>
      </c>
    </row>
    <row r="15459" spans="1:10" x14ac:dyDescent="0.2">
      <c r="A15459">
        <v>35370361</v>
      </c>
      <c r="B15459">
        <v>308</v>
      </c>
      <c r="C15459">
        <v>3</v>
      </c>
      <c r="D15459">
        <v>3</v>
      </c>
      <c r="E15459">
        <v>5</v>
      </c>
      <c r="F15459">
        <v>3</v>
      </c>
      <c r="G15459">
        <v>-0.30817279966134448</v>
      </c>
      <c r="H15459">
        <v>-0.14134558362340643</v>
      </c>
      <c r="I15459">
        <v>2.1474107167749366</v>
      </c>
      <c r="J15459">
        <v>-0.22880937479120358</v>
      </c>
    </row>
    <row r="15460" spans="1:10" x14ac:dyDescent="0.2">
      <c r="A15460">
        <v>35370362</v>
      </c>
      <c r="B15460">
        <v>507</v>
      </c>
      <c r="C15460">
        <v>2</v>
      </c>
      <c r="D15460">
        <v>2</v>
      </c>
      <c r="E15460">
        <v>5</v>
      </c>
      <c r="F15460">
        <v>3</v>
      </c>
      <c r="G15460">
        <v>-0.5406805386114758</v>
      </c>
      <c r="H15460">
        <v>-0.43697039416585792</v>
      </c>
      <c r="I15460">
        <v>0.75119518619416914</v>
      </c>
      <c r="J15460">
        <v>-0.25736457463347739</v>
      </c>
    </row>
    <row r="15461" spans="1:10" x14ac:dyDescent="0.2">
      <c r="A15461">
        <v>35370363</v>
      </c>
      <c r="B15461">
        <v>273</v>
      </c>
      <c r="C15461">
        <v>3</v>
      </c>
      <c r="D15461">
        <v>1</v>
      </c>
      <c r="E15461">
        <v>4</v>
      </c>
      <c r="F15461">
        <v>2</v>
      </c>
      <c r="G15461">
        <v>-0.18374747258303947</v>
      </c>
      <c r="H15461">
        <v>-1.0189394804917256</v>
      </c>
      <c r="I15461">
        <v>0.55551428531356795</v>
      </c>
      <c r="J15461">
        <v>-0.50673333710470669</v>
      </c>
    </row>
    <row r="15462" spans="1:10" x14ac:dyDescent="0.2">
      <c r="A15462">
        <v>35370364</v>
      </c>
      <c r="B15462">
        <v>571</v>
      </c>
      <c r="C15462">
        <v>3</v>
      </c>
      <c r="D15462">
        <v>3</v>
      </c>
      <c r="E15462">
        <v>5</v>
      </c>
      <c r="F15462">
        <v>3</v>
      </c>
      <c r="G15462">
        <v>-8.2247008748992254E-2</v>
      </c>
      <c r="H15462">
        <v>-0.15069725597160538</v>
      </c>
      <c r="I15462">
        <v>1.0683545404893944</v>
      </c>
      <c r="J15462">
        <v>-0.24035042681078436</v>
      </c>
    </row>
    <row r="15463" spans="1:10" x14ac:dyDescent="0.2">
      <c r="A15463">
        <v>35370365</v>
      </c>
      <c r="B15463">
        <v>437</v>
      </c>
      <c r="C15463">
        <v>3</v>
      </c>
      <c r="D15463">
        <v>1</v>
      </c>
      <c r="E15463">
        <v>4</v>
      </c>
      <c r="F15463">
        <v>3</v>
      </c>
      <c r="G15463">
        <v>-0.14174941336382341</v>
      </c>
      <c r="H15463">
        <v>-0.83592114642386828</v>
      </c>
      <c r="I15463">
        <v>0.36859906175769641</v>
      </c>
      <c r="J15463">
        <v>-0.33584140135181317</v>
      </c>
    </row>
    <row r="15464" spans="1:10" x14ac:dyDescent="0.2">
      <c r="A15464">
        <v>35370366</v>
      </c>
      <c r="B15464">
        <v>369</v>
      </c>
      <c r="C15464">
        <v>3</v>
      </c>
      <c r="D15464">
        <v>2</v>
      </c>
      <c r="E15464">
        <v>4</v>
      </c>
      <c r="F15464">
        <v>3</v>
      </c>
      <c r="G15464">
        <v>-0.14837094215824831</v>
      </c>
      <c r="H15464">
        <v>-0.72499069667194904</v>
      </c>
      <c r="I15464">
        <v>0.47417868315561751</v>
      </c>
      <c r="J15464">
        <v>-0.34346253334433474</v>
      </c>
    </row>
    <row r="15465" spans="1:10" x14ac:dyDescent="0.2">
      <c r="A15465">
        <v>35370367</v>
      </c>
      <c r="B15465">
        <v>541</v>
      </c>
      <c r="C15465">
        <v>2</v>
      </c>
      <c r="D15465">
        <v>2</v>
      </c>
      <c r="E15465">
        <v>4</v>
      </c>
      <c r="F15465">
        <v>2</v>
      </c>
      <c r="G15465">
        <v>-0.45377881637398754</v>
      </c>
      <c r="H15465">
        <v>-0.59674285000958571</v>
      </c>
      <c r="I15465">
        <v>0.46822656908577692</v>
      </c>
      <c r="J15465">
        <v>-0.43160496935903886</v>
      </c>
    </row>
    <row r="15466" spans="1:10" x14ac:dyDescent="0.2">
      <c r="A15466">
        <v>35370368</v>
      </c>
      <c r="B15466">
        <v>343</v>
      </c>
      <c r="C15466">
        <v>4</v>
      </c>
      <c r="D15466">
        <v>1</v>
      </c>
      <c r="E15466">
        <v>4</v>
      </c>
      <c r="F15466">
        <v>2</v>
      </c>
      <c r="G15466">
        <v>0.17441313791724589</v>
      </c>
      <c r="H15466">
        <v>-1.1056024990270572</v>
      </c>
      <c r="I15466">
        <v>0.32863534713954934</v>
      </c>
      <c r="J15466">
        <v>-0.44929622592120561</v>
      </c>
    </row>
    <row r="15467" spans="1:10" x14ac:dyDescent="0.2">
      <c r="A15467">
        <v>35370369</v>
      </c>
      <c r="B15467">
        <v>730</v>
      </c>
      <c r="C15467">
        <v>2</v>
      </c>
      <c r="D15467">
        <v>3</v>
      </c>
      <c r="E15467">
        <v>4</v>
      </c>
      <c r="F15467">
        <v>3</v>
      </c>
      <c r="G15467">
        <v>-0.51665166751604252</v>
      </c>
      <c r="H15467">
        <v>-0.15958946121625528</v>
      </c>
      <c r="I15467">
        <v>0.48664740220464853</v>
      </c>
      <c r="J15467">
        <v>-9.5617669528843416E-2</v>
      </c>
    </row>
    <row r="15468" spans="1:10" x14ac:dyDescent="0.2">
      <c r="A15468">
        <v>35370370</v>
      </c>
      <c r="B15468">
        <v>369</v>
      </c>
      <c r="C15468">
        <v>4</v>
      </c>
      <c r="D15468">
        <v>1</v>
      </c>
      <c r="E15468">
        <v>5</v>
      </c>
      <c r="F15468">
        <v>3</v>
      </c>
      <c r="G15468">
        <v>0.13003697763660677</v>
      </c>
      <c r="H15468">
        <v>-0.82069408298587743</v>
      </c>
      <c r="I15468">
        <v>0.56520848942700097</v>
      </c>
      <c r="J15468">
        <v>-0.2629996139518207</v>
      </c>
    </row>
    <row r="15469" spans="1:10" x14ac:dyDescent="0.2">
      <c r="A15469">
        <v>35370371</v>
      </c>
      <c r="B15469">
        <v>597</v>
      </c>
      <c r="C15469">
        <v>4</v>
      </c>
      <c r="D15469">
        <v>2</v>
      </c>
      <c r="E15469">
        <v>5</v>
      </c>
      <c r="F15469">
        <v>2</v>
      </c>
      <c r="G15469">
        <v>0.17365322337310377</v>
      </c>
      <c r="H15469">
        <v>-0.5606350291124671</v>
      </c>
      <c r="I15469">
        <v>1.2854011512254102</v>
      </c>
      <c r="J15469">
        <v>-0.4656561693576865</v>
      </c>
    </row>
    <row r="15470" spans="1:10" x14ac:dyDescent="0.2">
      <c r="A15470">
        <v>35370372</v>
      </c>
      <c r="B15470">
        <v>286</v>
      </c>
      <c r="C15470">
        <v>3</v>
      </c>
      <c r="D15470">
        <v>3</v>
      </c>
      <c r="E15470">
        <v>5</v>
      </c>
      <c r="F15470">
        <v>3</v>
      </c>
      <c r="G15470">
        <v>-7.9526309149593077E-2</v>
      </c>
      <c r="H15470">
        <v>-0.42932102923350995</v>
      </c>
      <c r="I15470">
        <v>0.64954360100738684</v>
      </c>
      <c r="J15470">
        <v>-0.40854242631567173</v>
      </c>
    </row>
    <row r="15471" spans="1:10" x14ac:dyDescent="0.2">
      <c r="A15471">
        <v>35370373</v>
      </c>
      <c r="B15471">
        <v>1248</v>
      </c>
      <c r="C15471">
        <v>5</v>
      </c>
      <c r="D15471">
        <v>3</v>
      </c>
      <c r="E15471">
        <v>5</v>
      </c>
      <c r="F15471">
        <v>3</v>
      </c>
      <c r="G15471">
        <v>0.87906534133197156</v>
      </c>
      <c r="H15471">
        <v>-0.13431648473034061</v>
      </c>
      <c r="I15471">
        <v>3.6910482795008344</v>
      </c>
      <c r="J15471">
        <v>-0.371614866594628</v>
      </c>
    </row>
    <row r="15472" spans="1:10" x14ac:dyDescent="0.2">
      <c r="A15472">
        <v>35370374</v>
      </c>
      <c r="B15472">
        <v>638</v>
      </c>
      <c r="C15472">
        <v>2</v>
      </c>
      <c r="D15472">
        <v>2</v>
      </c>
      <c r="E15472">
        <v>4</v>
      </c>
      <c r="F15472">
        <v>2</v>
      </c>
      <c r="G15472">
        <v>-0.49472790197262584</v>
      </c>
      <c r="H15472">
        <v>-0.63182588618745161</v>
      </c>
      <c r="I15472">
        <v>0.48439913820435476</v>
      </c>
      <c r="J15472">
        <v>-0.51136015509325572</v>
      </c>
    </row>
    <row r="15473" spans="1:10" x14ac:dyDescent="0.2">
      <c r="A15473">
        <v>35370375</v>
      </c>
      <c r="B15473">
        <v>437</v>
      </c>
      <c r="C15473">
        <v>3</v>
      </c>
      <c r="D15473">
        <v>1</v>
      </c>
      <c r="E15473">
        <v>4</v>
      </c>
      <c r="F15473">
        <v>2</v>
      </c>
      <c r="G15473">
        <v>-0.13930641076163797</v>
      </c>
      <c r="H15473">
        <v>-0.81427872106800336</v>
      </c>
      <c r="I15473">
        <v>0.36454951011654513</v>
      </c>
      <c r="J15473">
        <v>-0.45589676541549617</v>
      </c>
    </row>
    <row r="15474" spans="1:10" x14ac:dyDescent="0.2">
      <c r="A15474">
        <v>35370376</v>
      </c>
      <c r="B15474">
        <v>1029</v>
      </c>
      <c r="C15474">
        <v>1</v>
      </c>
      <c r="D15474">
        <v>2</v>
      </c>
      <c r="E15474">
        <v>3</v>
      </c>
      <c r="F15474">
        <v>4</v>
      </c>
      <c r="G15474">
        <v>-0.78368075037419604</v>
      </c>
      <c r="H15474">
        <v>-0.66045119960162291</v>
      </c>
      <c r="I15474">
        <v>-8.8015969128583393E-2</v>
      </c>
      <c r="J15474">
        <v>6.3300416002912405E-2</v>
      </c>
    </row>
    <row r="15475" spans="1:10" x14ac:dyDescent="0.2">
      <c r="A15475">
        <v>35370377</v>
      </c>
      <c r="B15475">
        <v>1031</v>
      </c>
      <c r="C15475">
        <v>3</v>
      </c>
      <c r="D15475">
        <v>3</v>
      </c>
      <c r="E15475">
        <v>5</v>
      </c>
      <c r="F15475">
        <v>4</v>
      </c>
      <c r="G15475">
        <v>-0.34228430391290537</v>
      </c>
      <c r="H15475">
        <v>-0.10526252497279862</v>
      </c>
      <c r="I15475">
        <v>0.63344178992412203</v>
      </c>
      <c r="J15475">
        <v>0.14193065280516043</v>
      </c>
    </row>
    <row r="15476" spans="1:10" x14ac:dyDescent="0.2">
      <c r="A15476">
        <v>35370381</v>
      </c>
      <c r="B15476">
        <v>504</v>
      </c>
      <c r="C15476">
        <v>2</v>
      </c>
      <c r="D15476">
        <v>1</v>
      </c>
      <c r="E15476">
        <v>3</v>
      </c>
      <c r="F15476">
        <v>4</v>
      </c>
      <c r="G15476">
        <v>-0.63986327085742511</v>
      </c>
      <c r="H15476">
        <v>-0.76992933427358889</v>
      </c>
      <c r="I15476">
        <v>-0.27549773472472755</v>
      </c>
      <c r="J15476">
        <v>0.26081568096478491</v>
      </c>
    </row>
    <row r="15477" spans="1:10" x14ac:dyDescent="0.2">
      <c r="A15477">
        <v>35370383</v>
      </c>
      <c r="B15477">
        <v>769</v>
      </c>
      <c r="C15477">
        <v>3</v>
      </c>
      <c r="D15477">
        <v>3</v>
      </c>
      <c r="E15477">
        <v>4</v>
      </c>
      <c r="F15477">
        <v>4</v>
      </c>
      <c r="G15477">
        <v>-0.33251188490472749</v>
      </c>
      <c r="H15477">
        <v>-0.21330462211421974</v>
      </c>
      <c r="I15477">
        <v>0.40113604835934469</v>
      </c>
      <c r="J15477">
        <v>0.64571190266952461</v>
      </c>
    </row>
    <row r="15478" spans="1:10" x14ac:dyDescent="0.2">
      <c r="A15478">
        <v>35370384</v>
      </c>
      <c r="B15478">
        <v>486</v>
      </c>
      <c r="C15478">
        <v>2</v>
      </c>
      <c r="D15478">
        <v>2</v>
      </c>
      <c r="E15478">
        <v>4</v>
      </c>
      <c r="F15478">
        <v>3</v>
      </c>
      <c r="G15478">
        <v>-0.5252962868547304</v>
      </c>
      <c r="H15478">
        <v>-0.49150999054227651</v>
      </c>
      <c r="I15478">
        <v>0.26789764441125286</v>
      </c>
      <c r="J15478">
        <v>-0.13462430071038764</v>
      </c>
    </row>
    <row r="15479" spans="1:10" x14ac:dyDescent="0.2">
      <c r="A15479">
        <v>35370385</v>
      </c>
      <c r="B15479">
        <v>432</v>
      </c>
      <c r="C15479">
        <v>3</v>
      </c>
      <c r="D15479">
        <v>1</v>
      </c>
      <c r="E15479">
        <v>5</v>
      </c>
      <c r="F15479">
        <v>3</v>
      </c>
      <c r="G15479">
        <v>-0.17699703726602395</v>
      </c>
      <c r="H15479">
        <v>-0.78530164899902111</v>
      </c>
      <c r="I15479">
        <v>0.77809757562639981</v>
      </c>
      <c r="J15479">
        <v>-0.31490364116873365</v>
      </c>
    </row>
    <row r="15480" spans="1:10" x14ac:dyDescent="0.2">
      <c r="A15480">
        <v>35370386</v>
      </c>
      <c r="B15480">
        <v>562</v>
      </c>
      <c r="C15480">
        <v>3</v>
      </c>
      <c r="D15480">
        <v>1</v>
      </c>
      <c r="E15480">
        <v>5</v>
      </c>
      <c r="F15480">
        <v>2</v>
      </c>
      <c r="G15480">
        <v>-0.20937075408454048</v>
      </c>
      <c r="H15480">
        <v>-0.79688813359696797</v>
      </c>
      <c r="I15480">
        <v>1.1257861086297261</v>
      </c>
      <c r="J15480">
        <v>-0.43359550023522697</v>
      </c>
    </row>
    <row r="15481" spans="1:10" x14ac:dyDescent="0.2">
      <c r="A15481">
        <v>35370387</v>
      </c>
      <c r="B15481">
        <v>421</v>
      </c>
      <c r="C15481">
        <v>4</v>
      </c>
      <c r="D15481">
        <v>2</v>
      </c>
      <c r="E15481">
        <v>5</v>
      </c>
      <c r="F15481">
        <v>3</v>
      </c>
      <c r="G15481">
        <v>0.19674972590191286</v>
      </c>
      <c r="H15481">
        <v>-0.66695209914891196</v>
      </c>
      <c r="I15481">
        <v>0.8121740706305034</v>
      </c>
      <c r="J15481">
        <v>-0.32308157436281615</v>
      </c>
    </row>
    <row r="15482" spans="1:10" x14ac:dyDescent="0.2">
      <c r="A15482">
        <v>35370388</v>
      </c>
      <c r="B15482">
        <v>660</v>
      </c>
      <c r="C15482">
        <v>4</v>
      </c>
      <c r="D15482">
        <v>3</v>
      </c>
      <c r="E15482">
        <v>5</v>
      </c>
      <c r="F15482">
        <v>3</v>
      </c>
      <c r="G15482">
        <v>0.52259518254458381</v>
      </c>
      <c r="H15482">
        <v>-0.24646307286268104</v>
      </c>
      <c r="I15482">
        <v>1.5549980572543673</v>
      </c>
      <c r="J15482">
        <v>-6.4863687272421242E-2</v>
      </c>
    </row>
    <row r="15483" spans="1:10" x14ac:dyDescent="0.2">
      <c r="A15483">
        <v>35370389</v>
      </c>
      <c r="B15483">
        <v>433</v>
      </c>
      <c r="C15483">
        <v>1</v>
      </c>
      <c r="D15483">
        <v>2</v>
      </c>
      <c r="E15483">
        <v>4</v>
      </c>
      <c r="F15483">
        <v>3</v>
      </c>
      <c r="G15483">
        <v>-1.0779444700248546</v>
      </c>
      <c r="H15483">
        <v>-0.57760271371988003</v>
      </c>
      <c r="I15483">
        <v>9.5229516339080833E-2</v>
      </c>
      <c r="J15483">
        <v>-0.33673954345599455</v>
      </c>
    </row>
    <row r="15484" spans="1:10" x14ac:dyDescent="0.2">
      <c r="A15484">
        <v>35370390</v>
      </c>
      <c r="B15484">
        <v>440</v>
      </c>
      <c r="C15484">
        <v>4</v>
      </c>
      <c r="D15484">
        <v>3</v>
      </c>
      <c r="E15484">
        <v>5</v>
      </c>
      <c r="F15484">
        <v>4</v>
      </c>
      <c r="G15484">
        <v>0.10077868500299189</v>
      </c>
      <c r="H15484">
        <v>-9.3805703151519537E-2</v>
      </c>
      <c r="I15484">
        <v>0.84768056638852218</v>
      </c>
      <c r="J15484">
        <v>1.7494109501882391E-2</v>
      </c>
    </row>
    <row r="15485" spans="1:10" x14ac:dyDescent="0.2">
      <c r="A15485">
        <v>35370391</v>
      </c>
      <c r="B15485">
        <v>581</v>
      </c>
      <c r="C15485">
        <v>2</v>
      </c>
      <c r="D15485">
        <v>5</v>
      </c>
      <c r="E15485">
        <v>3</v>
      </c>
      <c r="F15485">
        <v>4</v>
      </c>
      <c r="G15485">
        <v>-0.66634883737462069</v>
      </c>
      <c r="H15485">
        <v>0.64402008155814428</v>
      </c>
      <c r="I15485">
        <v>-8.1861202608720818E-2</v>
      </c>
      <c r="J15485">
        <v>0.69022757257754708</v>
      </c>
    </row>
    <row r="15486" spans="1:10" x14ac:dyDescent="0.2">
      <c r="A15486">
        <v>35370392</v>
      </c>
      <c r="B15486">
        <v>381</v>
      </c>
      <c r="C15486">
        <v>2</v>
      </c>
      <c r="D15486">
        <v>2</v>
      </c>
      <c r="E15486">
        <v>5</v>
      </c>
      <c r="F15486">
        <v>2</v>
      </c>
      <c r="G15486">
        <v>-0.6078179724444529</v>
      </c>
      <c r="H15486">
        <v>-0.47471120302105896</v>
      </c>
      <c r="I15486">
        <v>0.61605566018487856</v>
      </c>
      <c r="J15486">
        <v>-0.46838331153991292</v>
      </c>
    </row>
    <row r="15487" spans="1:10" x14ac:dyDescent="0.2">
      <c r="A15487">
        <v>35370393</v>
      </c>
      <c r="B15487">
        <v>430</v>
      </c>
      <c r="C15487">
        <v>3</v>
      </c>
      <c r="D15487">
        <v>2</v>
      </c>
      <c r="E15487">
        <v>5</v>
      </c>
      <c r="F15487">
        <v>4</v>
      </c>
      <c r="G15487">
        <v>-0.28051162070197344</v>
      </c>
      <c r="H15487">
        <v>-0.64345609883420263</v>
      </c>
      <c r="I15487">
        <v>0.69131592797697761</v>
      </c>
      <c r="J15487">
        <v>-1.281142674422741E-2</v>
      </c>
    </row>
    <row r="15488" spans="1:10" x14ac:dyDescent="0.2">
      <c r="A15488">
        <v>35370394</v>
      </c>
      <c r="B15488">
        <v>534</v>
      </c>
      <c r="C15488">
        <v>2</v>
      </c>
      <c r="D15488">
        <v>2</v>
      </c>
      <c r="E15488">
        <v>5</v>
      </c>
      <c r="F15488">
        <v>4</v>
      </c>
      <c r="G15488">
        <v>-0.66665991030542693</v>
      </c>
      <c r="H15488">
        <v>-0.53319514572959981</v>
      </c>
      <c r="I15488">
        <v>0.76960404275149219</v>
      </c>
      <c r="J15488">
        <v>0.17597092144274715</v>
      </c>
    </row>
    <row r="15489" spans="1:10" x14ac:dyDescent="0.2">
      <c r="A15489">
        <v>35370395</v>
      </c>
      <c r="B15489">
        <v>897</v>
      </c>
      <c r="C15489">
        <v>1</v>
      </c>
      <c r="D15489">
        <v>3</v>
      </c>
      <c r="E15489">
        <v>3</v>
      </c>
      <c r="F15489">
        <v>4</v>
      </c>
      <c r="G15489">
        <v>-0.98839020557614754</v>
      </c>
      <c r="H15489">
        <v>-0.43110893957076135</v>
      </c>
      <c r="I15489">
        <v>-0.21141964224897625</v>
      </c>
      <c r="J15489">
        <v>0.64276522249985424</v>
      </c>
    </row>
    <row r="15490" spans="1:10" x14ac:dyDescent="0.2">
      <c r="A15490">
        <v>35370396</v>
      </c>
      <c r="B15490">
        <v>742</v>
      </c>
      <c r="C15490">
        <v>3</v>
      </c>
      <c r="D15490">
        <v>3</v>
      </c>
      <c r="E15490">
        <v>4</v>
      </c>
      <c r="F15490">
        <v>3</v>
      </c>
      <c r="G15490">
        <v>-6.0851532512820092E-2</v>
      </c>
      <c r="H15490">
        <v>-0.19204900298643063</v>
      </c>
      <c r="I15490">
        <v>0.39246767266467053</v>
      </c>
      <c r="J15490">
        <v>-0.17060478494855488</v>
      </c>
    </row>
    <row r="15491" spans="1:10" x14ac:dyDescent="0.2">
      <c r="A15491">
        <v>35370397</v>
      </c>
      <c r="B15491">
        <v>438</v>
      </c>
      <c r="C15491">
        <v>2</v>
      </c>
      <c r="D15491">
        <v>3</v>
      </c>
      <c r="E15491">
        <v>3</v>
      </c>
      <c r="F15491">
        <v>4</v>
      </c>
      <c r="G15491">
        <v>-0.72868631192672528</v>
      </c>
      <c r="H15491">
        <v>-0.24273968783079125</v>
      </c>
      <c r="I15491">
        <v>-6.4728295320324009E-2</v>
      </c>
      <c r="J15491">
        <v>0.32186425477965552</v>
      </c>
    </row>
    <row r="15492" spans="1:10" x14ac:dyDescent="0.2">
      <c r="A15492">
        <v>35370398</v>
      </c>
      <c r="B15492">
        <v>1052</v>
      </c>
      <c r="C15492">
        <v>1</v>
      </c>
      <c r="D15492">
        <v>5</v>
      </c>
      <c r="E15492">
        <v>4</v>
      </c>
      <c r="F15492">
        <v>5</v>
      </c>
      <c r="G15492">
        <v>-1.1923752612120264</v>
      </c>
      <c r="H15492">
        <v>0.61690185144219711</v>
      </c>
      <c r="I15492">
        <v>0.10700329111707665</v>
      </c>
      <c r="J15492">
        <v>1.0314897169277839</v>
      </c>
    </row>
    <row r="15493" spans="1:10" x14ac:dyDescent="0.2">
      <c r="A15493">
        <v>35370413</v>
      </c>
      <c r="B15493">
        <v>260</v>
      </c>
      <c r="C15493">
        <v>3</v>
      </c>
      <c r="D15493">
        <v>3</v>
      </c>
      <c r="E15493">
        <v>4</v>
      </c>
      <c r="F15493">
        <v>1</v>
      </c>
      <c r="G15493">
        <v>-4.2402657332816979E-2</v>
      </c>
      <c r="H15493">
        <v>-0.35493440376657837</v>
      </c>
      <c r="I15493">
        <v>0.21834945837910835</v>
      </c>
      <c r="J15493">
        <v>-0.73858751829762048</v>
      </c>
    </row>
    <row r="15494" spans="1:10" x14ac:dyDescent="0.2">
      <c r="A15494">
        <v>35370414</v>
      </c>
      <c r="B15494">
        <v>304</v>
      </c>
      <c r="C15494">
        <v>5</v>
      </c>
      <c r="D15494">
        <v>5</v>
      </c>
      <c r="E15494">
        <v>2</v>
      </c>
      <c r="F15494">
        <v>3</v>
      </c>
      <c r="G15494">
        <v>1.1135814413196903</v>
      </c>
      <c r="H15494">
        <v>1.7035458924009332</v>
      </c>
      <c r="I15494">
        <v>-0.32677469592050734</v>
      </c>
      <c r="J15494">
        <v>-0.10155328279124931</v>
      </c>
    </row>
    <row r="15495" spans="1:10" x14ac:dyDescent="0.2">
      <c r="A15495">
        <v>35370415</v>
      </c>
      <c r="B15495">
        <v>566</v>
      </c>
      <c r="C15495">
        <v>1</v>
      </c>
      <c r="D15495">
        <v>5</v>
      </c>
      <c r="E15495">
        <v>3</v>
      </c>
      <c r="F15495">
        <v>5</v>
      </c>
      <c r="G15495">
        <v>-0.88664313768416514</v>
      </c>
      <c r="H15495">
        <v>3.2463211663890936</v>
      </c>
      <c r="I15495">
        <v>-0.16180260519009393</v>
      </c>
      <c r="J15495">
        <v>1.2729086397185405</v>
      </c>
    </row>
    <row r="15496" spans="1:10" x14ac:dyDescent="0.2">
      <c r="A15496">
        <v>35370416</v>
      </c>
      <c r="B15496">
        <v>599</v>
      </c>
      <c r="C15496">
        <v>1</v>
      </c>
      <c r="D15496">
        <v>5</v>
      </c>
      <c r="E15496">
        <v>4</v>
      </c>
      <c r="F15496">
        <v>5</v>
      </c>
      <c r="G15496">
        <v>-2.4958025694417665</v>
      </c>
      <c r="H15496">
        <v>6.4921824272207269</v>
      </c>
      <c r="I15496">
        <v>0.10010162086355834</v>
      </c>
      <c r="J15496">
        <v>3.1649139949086162</v>
      </c>
    </row>
    <row r="15497" spans="1:10" x14ac:dyDescent="0.2">
      <c r="A15497">
        <v>35370519</v>
      </c>
      <c r="B15497">
        <v>455</v>
      </c>
      <c r="C15497">
        <v>4</v>
      </c>
      <c r="D15497">
        <v>1</v>
      </c>
      <c r="E15497">
        <v>5</v>
      </c>
      <c r="F15497">
        <v>3</v>
      </c>
      <c r="G15497">
        <v>4.5348121076731474E-2</v>
      </c>
      <c r="H15497">
        <v>-0.9711128002631273</v>
      </c>
      <c r="I15497">
        <v>0.77795941683732472</v>
      </c>
      <c r="J15497">
        <v>-0.16622575761003502</v>
      </c>
    </row>
    <row r="15498" spans="1:10" x14ac:dyDescent="0.2">
      <c r="A15498">
        <v>35370521</v>
      </c>
      <c r="B15498">
        <v>826</v>
      </c>
      <c r="C15498">
        <v>1</v>
      </c>
      <c r="D15498">
        <v>2</v>
      </c>
      <c r="E15498">
        <v>4</v>
      </c>
      <c r="F15498">
        <v>4</v>
      </c>
      <c r="G15498">
        <v>-0.75884736720408963</v>
      </c>
      <c r="H15498">
        <v>-0.61749063263471671</v>
      </c>
      <c r="I15498">
        <v>0.40150731035011933</v>
      </c>
      <c r="J15498">
        <v>0.5380976004575303</v>
      </c>
    </row>
    <row r="15499" spans="1:10" x14ac:dyDescent="0.2">
      <c r="A15499">
        <v>35370522</v>
      </c>
      <c r="B15499">
        <v>590</v>
      </c>
      <c r="C15499">
        <v>2</v>
      </c>
      <c r="D15499">
        <v>2</v>
      </c>
      <c r="E15499">
        <v>4</v>
      </c>
      <c r="F15499">
        <v>3</v>
      </c>
      <c r="G15499">
        <v>-0.60483870655175487</v>
      </c>
      <c r="H15499">
        <v>-0.65223798620435969</v>
      </c>
      <c r="I15499">
        <v>0.20475333623185768</v>
      </c>
      <c r="J15499">
        <v>-0.14890472226699453</v>
      </c>
    </row>
    <row r="15500" spans="1:10" x14ac:dyDescent="0.2">
      <c r="A15500">
        <v>35370523</v>
      </c>
      <c r="B15500">
        <v>564</v>
      </c>
      <c r="C15500">
        <v>2</v>
      </c>
      <c r="D15500">
        <v>1</v>
      </c>
      <c r="E15500">
        <v>4</v>
      </c>
      <c r="F15500">
        <v>3</v>
      </c>
      <c r="G15500">
        <v>-0.6021919036379163</v>
      </c>
      <c r="H15500">
        <v>-0.99358296830122794</v>
      </c>
      <c r="I15500">
        <v>0.28523159818699861</v>
      </c>
      <c r="J15500">
        <v>-0.24421426015580938</v>
      </c>
    </row>
    <row r="15501" spans="1:10" x14ac:dyDescent="0.2">
      <c r="A15501">
        <v>35370524</v>
      </c>
      <c r="B15501">
        <v>540</v>
      </c>
      <c r="C15501">
        <v>4</v>
      </c>
      <c r="D15501">
        <v>3</v>
      </c>
      <c r="E15501">
        <v>5</v>
      </c>
      <c r="F15501">
        <v>3</v>
      </c>
      <c r="G15501">
        <v>0.20001398241744056</v>
      </c>
      <c r="H15501">
        <v>-0.24926751511907491</v>
      </c>
      <c r="I15501">
        <v>0.69758900698889859</v>
      </c>
      <c r="J15501">
        <v>-0.18919201276278291</v>
      </c>
    </row>
    <row r="15502" spans="1:10" x14ac:dyDescent="0.2">
      <c r="A15502">
        <v>35370525</v>
      </c>
      <c r="B15502">
        <v>1289</v>
      </c>
      <c r="C15502">
        <v>1</v>
      </c>
      <c r="D15502">
        <v>3</v>
      </c>
      <c r="E15502">
        <v>3</v>
      </c>
      <c r="F15502">
        <v>5</v>
      </c>
      <c r="G15502">
        <v>-1.1895061902194222</v>
      </c>
      <c r="H15502">
        <v>-7.4790920414038231E-2</v>
      </c>
      <c r="I15502">
        <v>-0.22545183139916347</v>
      </c>
      <c r="J15502">
        <v>1.1873558238515098</v>
      </c>
    </row>
    <row r="15503" spans="1:10" x14ac:dyDescent="0.2">
      <c r="A15503">
        <v>35370543</v>
      </c>
      <c r="B15503">
        <v>540</v>
      </c>
      <c r="C15503">
        <v>4</v>
      </c>
      <c r="D15503">
        <v>5</v>
      </c>
      <c r="E15503">
        <v>5</v>
      </c>
      <c r="F15503">
        <v>1</v>
      </c>
      <c r="G15503">
        <v>0.38210368134887168</v>
      </c>
      <c r="H15503">
        <v>1.2079233466807817</v>
      </c>
      <c r="I15503">
        <v>1.1618659790222223</v>
      </c>
      <c r="J15503">
        <v>-0.71699680157080858</v>
      </c>
    </row>
    <row r="15504" spans="1:10" x14ac:dyDescent="0.2">
      <c r="A15504">
        <v>35370544</v>
      </c>
      <c r="B15504">
        <v>468</v>
      </c>
      <c r="C15504">
        <v>4</v>
      </c>
      <c r="D15504">
        <v>4</v>
      </c>
      <c r="E15504">
        <v>3</v>
      </c>
      <c r="F15504">
        <v>4</v>
      </c>
      <c r="G15504">
        <v>0.19383298855434089</v>
      </c>
      <c r="H15504">
        <v>0.51388370998891486</v>
      </c>
      <c r="I15504">
        <v>-0.10866079279440712</v>
      </c>
      <c r="J15504">
        <v>-7.9543334400807297E-3</v>
      </c>
    </row>
    <row r="15505" spans="1:10" x14ac:dyDescent="0.2">
      <c r="A15505">
        <v>35370545</v>
      </c>
      <c r="B15505">
        <v>396</v>
      </c>
      <c r="C15505">
        <v>4</v>
      </c>
      <c r="D15505">
        <v>5</v>
      </c>
      <c r="E15505">
        <v>3</v>
      </c>
      <c r="F15505">
        <v>3</v>
      </c>
      <c r="G15505">
        <v>0.36979645738839506</v>
      </c>
      <c r="H15505">
        <v>0.72170875321988492</v>
      </c>
      <c r="I15505">
        <v>-0.17218157159000594</v>
      </c>
      <c r="J15505">
        <v>-0.38790909789339501</v>
      </c>
    </row>
    <row r="15506" spans="1:10" x14ac:dyDescent="0.2">
      <c r="A15506">
        <v>35370546</v>
      </c>
      <c r="B15506">
        <v>459</v>
      </c>
      <c r="C15506">
        <v>4</v>
      </c>
      <c r="D15506">
        <v>5</v>
      </c>
      <c r="E15506">
        <v>2</v>
      </c>
      <c r="F15506">
        <v>3</v>
      </c>
      <c r="G15506">
        <v>0.32401615536210382</v>
      </c>
      <c r="H15506">
        <v>0.66875113850137502</v>
      </c>
      <c r="I15506">
        <v>-0.46857188134602223</v>
      </c>
      <c r="J15506">
        <v>-0.12391187572012993</v>
      </c>
    </row>
    <row r="15507" spans="1:10" x14ac:dyDescent="0.2">
      <c r="A15507">
        <v>35370547</v>
      </c>
      <c r="B15507">
        <v>354</v>
      </c>
      <c r="C15507">
        <v>1</v>
      </c>
      <c r="D15507">
        <v>5</v>
      </c>
      <c r="E15507">
        <v>4</v>
      </c>
      <c r="F15507">
        <v>4</v>
      </c>
      <c r="G15507">
        <v>-0.89319823169000012</v>
      </c>
      <c r="H15507">
        <v>0.97612985572512923</v>
      </c>
      <c r="I15507">
        <v>6.7861299855342824E-2</v>
      </c>
      <c r="J15507">
        <v>0.22435180529662638</v>
      </c>
    </row>
    <row r="15508" spans="1:10" x14ac:dyDescent="0.2">
      <c r="A15508">
        <v>35370548</v>
      </c>
      <c r="B15508">
        <v>503</v>
      </c>
      <c r="C15508">
        <v>2</v>
      </c>
      <c r="D15508">
        <v>4</v>
      </c>
      <c r="E15508">
        <v>5</v>
      </c>
      <c r="F15508">
        <v>3</v>
      </c>
      <c r="G15508">
        <v>-0.44703098755050702</v>
      </c>
      <c r="H15508">
        <v>-1.4736129349923965E-2</v>
      </c>
      <c r="I15508">
        <v>1.2235119467194422</v>
      </c>
      <c r="J15508">
        <v>-0.25800712496503947</v>
      </c>
    </row>
    <row r="15509" spans="1:10" x14ac:dyDescent="0.2">
      <c r="A15509">
        <v>35370553</v>
      </c>
      <c r="B15509">
        <v>774</v>
      </c>
      <c r="C15509">
        <v>5</v>
      </c>
      <c r="D15509">
        <v>3</v>
      </c>
      <c r="E15509">
        <v>5</v>
      </c>
      <c r="F15509">
        <v>2</v>
      </c>
      <c r="G15509">
        <v>1.6506248944854796</v>
      </c>
      <c r="H15509">
        <v>-0.36835460241199935</v>
      </c>
      <c r="I15509">
        <v>3.8599776114517379</v>
      </c>
      <c r="J15509">
        <v>-0.68990171496480235</v>
      </c>
    </row>
    <row r="15510" spans="1:10" x14ac:dyDescent="0.2">
      <c r="A15510">
        <v>35370554</v>
      </c>
      <c r="B15510">
        <v>1299</v>
      </c>
      <c r="C15510">
        <v>5</v>
      </c>
      <c r="D15510">
        <v>4</v>
      </c>
      <c r="E15510">
        <v>5</v>
      </c>
      <c r="F15510">
        <v>3</v>
      </c>
      <c r="G15510">
        <v>2.8518146714707653</v>
      </c>
      <c r="H15510">
        <v>0.38680205364844655</v>
      </c>
      <c r="I15510">
        <v>1.2211387225104935</v>
      </c>
      <c r="J15510">
        <v>-0.28564543590944858</v>
      </c>
    </row>
    <row r="15511" spans="1:10" x14ac:dyDescent="0.2">
      <c r="A15511">
        <v>35370555</v>
      </c>
      <c r="B15511">
        <v>818</v>
      </c>
      <c r="C15511">
        <v>4</v>
      </c>
      <c r="D15511">
        <v>1</v>
      </c>
      <c r="E15511">
        <v>5</v>
      </c>
      <c r="F15511">
        <v>1</v>
      </c>
      <c r="G15511">
        <v>0.37343223170241824</v>
      </c>
      <c r="H15511">
        <v>-1.0152785644419615</v>
      </c>
      <c r="I15511">
        <v>0.98252604134493526</v>
      </c>
      <c r="J15511">
        <v>-0.74845877093169322</v>
      </c>
    </row>
    <row r="15512" spans="1:10" x14ac:dyDescent="0.2">
      <c r="A15512">
        <v>35370556</v>
      </c>
      <c r="B15512">
        <v>697</v>
      </c>
      <c r="C15512">
        <v>1</v>
      </c>
      <c r="D15512">
        <v>2</v>
      </c>
      <c r="E15512">
        <v>3</v>
      </c>
      <c r="F15512">
        <v>2</v>
      </c>
      <c r="G15512">
        <v>-0.78189598898295332</v>
      </c>
      <c r="H15512">
        <v>-0.4993966044757886</v>
      </c>
      <c r="I15512">
        <v>-0.30233333943313856</v>
      </c>
      <c r="J15512">
        <v>-0.70453309877529868</v>
      </c>
    </row>
    <row r="15513" spans="1:10" x14ac:dyDescent="0.2">
      <c r="A15513">
        <v>35370557</v>
      </c>
      <c r="B15513">
        <v>574</v>
      </c>
      <c r="C15513">
        <v>3</v>
      </c>
      <c r="D15513">
        <v>2</v>
      </c>
      <c r="E15513">
        <v>4</v>
      </c>
      <c r="F15513">
        <v>1</v>
      </c>
      <c r="G15513">
        <v>-0.27975415478866261</v>
      </c>
      <c r="H15513">
        <v>-0.59161628839728575</v>
      </c>
      <c r="I15513">
        <v>0.41830822635791498</v>
      </c>
      <c r="J15513">
        <v>-0.82505832901066189</v>
      </c>
    </row>
    <row r="15514" spans="1:10" x14ac:dyDescent="0.2">
      <c r="A15514">
        <v>35370558</v>
      </c>
      <c r="B15514">
        <v>611</v>
      </c>
      <c r="C15514">
        <v>2</v>
      </c>
      <c r="D15514">
        <v>2</v>
      </c>
      <c r="E15514">
        <v>3</v>
      </c>
      <c r="F15514">
        <v>2</v>
      </c>
      <c r="G15514">
        <v>-0.51721232277363571</v>
      </c>
      <c r="H15514">
        <v>-0.61333176587492511</v>
      </c>
      <c r="I15514">
        <v>-3.7444657693680161E-3</v>
      </c>
      <c r="J15514">
        <v>-0.62848967624372154</v>
      </c>
    </row>
    <row r="15515" spans="1:10" x14ac:dyDescent="0.2">
      <c r="A15515">
        <v>35370559</v>
      </c>
      <c r="B15515">
        <v>626</v>
      </c>
      <c r="C15515">
        <v>3</v>
      </c>
      <c r="D15515">
        <v>1</v>
      </c>
      <c r="E15515">
        <v>4</v>
      </c>
      <c r="F15515">
        <v>1</v>
      </c>
      <c r="G15515">
        <v>-4.7019112577785266E-2</v>
      </c>
      <c r="H15515">
        <v>-0.860162013757512</v>
      </c>
      <c r="I15515">
        <v>0.40036435417186489</v>
      </c>
      <c r="J15515">
        <v>-0.79890612383264581</v>
      </c>
    </row>
    <row r="15516" spans="1:10" x14ac:dyDescent="0.2">
      <c r="A15516">
        <v>35370560</v>
      </c>
      <c r="B15516">
        <v>1046</v>
      </c>
      <c r="C15516">
        <v>3</v>
      </c>
      <c r="D15516">
        <v>1</v>
      </c>
      <c r="E15516">
        <v>3</v>
      </c>
      <c r="F15516">
        <v>2</v>
      </c>
      <c r="G15516">
        <v>-0.307197625275417</v>
      </c>
      <c r="H15516">
        <v>-0.88935569698470995</v>
      </c>
      <c r="I15516">
        <v>-0.15998641932089241</v>
      </c>
      <c r="J15516">
        <v>-0.67289965338357494</v>
      </c>
    </row>
    <row r="15517" spans="1:10" x14ac:dyDescent="0.2">
      <c r="A15517">
        <v>35370561</v>
      </c>
      <c r="B15517">
        <v>675</v>
      </c>
      <c r="C15517">
        <v>2</v>
      </c>
      <c r="D15517">
        <v>1</v>
      </c>
      <c r="E15517">
        <v>3</v>
      </c>
      <c r="F15517">
        <v>2</v>
      </c>
      <c r="G15517">
        <v>-0.64272115252943984</v>
      </c>
      <c r="H15517">
        <v>-0.81622386736301711</v>
      </c>
      <c r="I15517">
        <v>-0.21568100983866986</v>
      </c>
      <c r="J15517">
        <v>-0.51560001540345901</v>
      </c>
    </row>
    <row r="15518" spans="1:10" x14ac:dyDescent="0.2">
      <c r="A15518">
        <v>35370562</v>
      </c>
      <c r="B15518">
        <v>507</v>
      </c>
      <c r="C15518">
        <v>3</v>
      </c>
      <c r="D15518">
        <v>1</v>
      </c>
      <c r="E15518">
        <v>4</v>
      </c>
      <c r="F15518">
        <v>1</v>
      </c>
      <c r="G15518">
        <v>-0.39353078420124332</v>
      </c>
      <c r="H15518">
        <v>-0.91128992666477049</v>
      </c>
      <c r="I15518">
        <v>0.25976046310602569</v>
      </c>
      <c r="J15518">
        <v>-0.72711448083758667</v>
      </c>
    </row>
    <row r="15519" spans="1:10" x14ac:dyDescent="0.2">
      <c r="A15519">
        <v>35370563</v>
      </c>
      <c r="B15519">
        <v>667</v>
      </c>
      <c r="C15519">
        <v>2</v>
      </c>
      <c r="D15519">
        <v>1</v>
      </c>
      <c r="E15519">
        <v>4</v>
      </c>
      <c r="F15519">
        <v>2</v>
      </c>
      <c r="G15519">
        <v>-0.66428009491192008</v>
      </c>
      <c r="H15519">
        <v>-0.96513312035213183</v>
      </c>
      <c r="I15519">
        <v>5.4606986116055217E-2</v>
      </c>
      <c r="J15519">
        <v>-0.62207740694861435</v>
      </c>
    </row>
    <row r="15520" spans="1:10" x14ac:dyDescent="0.2">
      <c r="A15520">
        <v>35370564</v>
      </c>
      <c r="B15520">
        <v>1299</v>
      </c>
      <c r="C15520">
        <v>2</v>
      </c>
      <c r="D15520">
        <v>1</v>
      </c>
      <c r="E15520">
        <v>3</v>
      </c>
      <c r="F15520">
        <v>2</v>
      </c>
      <c r="G15520">
        <v>-0.74258267209644213</v>
      </c>
      <c r="H15520">
        <v>-0.7784893358810574</v>
      </c>
      <c r="I15520">
        <v>-3.088526546062359E-2</v>
      </c>
      <c r="J15520">
        <v>-0.44428068972360168</v>
      </c>
    </row>
    <row r="15521" spans="1:10" x14ac:dyDescent="0.2">
      <c r="A15521">
        <v>35370565</v>
      </c>
      <c r="B15521">
        <v>681</v>
      </c>
      <c r="C15521">
        <v>2</v>
      </c>
      <c r="D15521">
        <v>2</v>
      </c>
      <c r="E15521">
        <v>3</v>
      </c>
      <c r="F15521">
        <v>2</v>
      </c>
      <c r="G15521">
        <v>-0.51875761690357447</v>
      </c>
      <c r="H15521">
        <v>-0.46041990443582437</v>
      </c>
      <c r="I15521">
        <v>-0.30928111223937882</v>
      </c>
      <c r="J15521">
        <v>-0.48977340336079633</v>
      </c>
    </row>
    <row r="15522" spans="1:10" x14ac:dyDescent="0.2">
      <c r="A15522">
        <v>35370566</v>
      </c>
      <c r="B15522">
        <v>533</v>
      </c>
      <c r="C15522">
        <v>2</v>
      </c>
      <c r="D15522">
        <v>2</v>
      </c>
      <c r="E15522">
        <v>2</v>
      </c>
      <c r="F15522">
        <v>3</v>
      </c>
      <c r="G15522">
        <v>-0.57797617329711803</v>
      </c>
      <c r="H15522">
        <v>-0.63481389499013896</v>
      </c>
      <c r="I15522">
        <v>-0.32350695672738888</v>
      </c>
      <c r="J15522">
        <v>-0.38724585193397587</v>
      </c>
    </row>
    <row r="15523" spans="1:10" x14ac:dyDescent="0.2">
      <c r="A15523">
        <v>35370567</v>
      </c>
      <c r="B15523">
        <v>442</v>
      </c>
      <c r="C15523">
        <v>1</v>
      </c>
      <c r="D15523">
        <v>2</v>
      </c>
      <c r="E15523">
        <v>1</v>
      </c>
      <c r="F15523">
        <v>3</v>
      </c>
      <c r="G15523">
        <v>-1.2610608857618355</v>
      </c>
      <c r="H15523">
        <v>-0.43530075530643386</v>
      </c>
      <c r="I15523">
        <v>-0.83052676610288101</v>
      </c>
      <c r="J15523">
        <v>-0.39688095606391077</v>
      </c>
    </row>
    <row r="15524" spans="1:10" x14ac:dyDescent="0.2">
      <c r="A15524">
        <v>35370568</v>
      </c>
      <c r="B15524">
        <v>592</v>
      </c>
      <c r="C15524">
        <v>5</v>
      </c>
      <c r="D15524">
        <v>3</v>
      </c>
      <c r="E15524">
        <v>3</v>
      </c>
      <c r="F15524">
        <v>2</v>
      </c>
      <c r="G15524">
        <v>0.70025446488739396</v>
      </c>
      <c r="H15524">
        <v>-0.2855844319624018</v>
      </c>
      <c r="I15524">
        <v>-0.21088365206912901</v>
      </c>
      <c r="J15524">
        <v>-0.61557692335672798</v>
      </c>
    </row>
    <row r="15525" spans="1:10" x14ac:dyDescent="0.2">
      <c r="A15525">
        <v>35370569</v>
      </c>
      <c r="B15525">
        <v>418</v>
      </c>
      <c r="C15525">
        <v>4</v>
      </c>
      <c r="D15525">
        <v>3</v>
      </c>
      <c r="E15525">
        <v>2</v>
      </c>
      <c r="F15525">
        <v>2</v>
      </c>
      <c r="G15525">
        <v>0.43674802458787876</v>
      </c>
      <c r="H15525">
        <v>-0.2108118881729632</v>
      </c>
      <c r="I15525">
        <v>-0.35473864027944035</v>
      </c>
      <c r="J15525">
        <v>-0.43553577849475622</v>
      </c>
    </row>
    <row r="15526" spans="1:10" x14ac:dyDescent="0.2">
      <c r="A15526">
        <v>35370570</v>
      </c>
      <c r="B15526">
        <v>522</v>
      </c>
      <c r="C15526">
        <v>1</v>
      </c>
      <c r="D15526">
        <v>2</v>
      </c>
      <c r="E15526">
        <v>2</v>
      </c>
      <c r="F15526">
        <v>2</v>
      </c>
      <c r="G15526">
        <v>-0.92382175993087001</v>
      </c>
      <c r="H15526">
        <v>-0.44116070610340768</v>
      </c>
      <c r="I15526">
        <v>-0.39344682911864581</v>
      </c>
      <c r="J15526">
        <v>-0.57509238934104934</v>
      </c>
    </row>
    <row r="15527" spans="1:10" x14ac:dyDescent="0.2">
      <c r="A15527">
        <v>35370571</v>
      </c>
      <c r="B15527">
        <v>439</v>
      </c>
      <c r="C15527">
        <v>4</v>
      </c>
      <c r="D15527">
        <v>2</v>
      </c>
      <c r="E15527">
        <v>4</v>
      </c>
      <c r="F15527">
        <v>2</v>
      </c>
      <c r="G15527">
        <v>0.13177091850666625</v>
      </c>
      <c r="H15527">
        <v>-0.73246872979470878</v>
      </c>
      <c r="I15527">
        <v>0.10578468140155275</v>
      </c>
      <c r="J15527">
        <v>-0.50182115085357748</v>
      </c>
    </row>
    <row r="15528" spans="1:10" x14ac:dyDescent="0.2">
      <c r="A15528">
        <v>35370572</v>
      </c>
      <c r="B15528">
        <v>416</v>
      </c>
      <c r="C15528">
        <v>3</v>
      </c>
      <c r="D15528">
        <v>1</v>
      </c>
      <c r="E15528">
        <v>4</v>
      </c>
      <c r="F15528">
        <v>2</v>
      </c>
      <c r="G15528">
        <v>-0.23300696978587004</v>
      </c>
      <c r="H15528">
        <v>-1.1082792029400206</v>
      </c>
      <c r="I15528">
        <v>0.29973639568298749</v>
      </c>
      <c r="J15528">
        <v>-0.5701348362797567</v>
      </c>
    </row>
    <row r="15529" spans="1:10" x14ac:dyDescent="0.2">
      <c r="A15529">
        <v>35370573</v>
      </c>
      <c r="B15529">
        <v>479</v>
      </c>
      <c r="C15529">
        <v>1</v>
      </c>
      <c r="D15529">
        <v>1</v>
      </c>
      <c r="E15529">
        <v>2</v>
      </c>
      <c r="F15529">
        <v>3</v>
      </c>
      <c r="G15529">
        <v>-1.254502963596918</v>
      </c>
      <c r="H15529">
        <v>-0.87853567436258062</v>
      </c>
      <c r="I15529">
        <v>-0.43000722501822275</v>
      </c>
      <c r="J15529">
        <v>-0.28347498016897377</v>
      </c>
    </row>
    <row r="15530" spans="1:10" x14ac:dyDescent="0.2">
      <c r="A15530">
        <v>35370574</v>
      </c>
      <c r="B15530">
        <v>1009</v>
      </c>
      <c r="C15530">
        <v>1</v>
      </c>
      <c r="D15530">
        <v>2</v>
      </c>
      <c r="E15530">
        <v>2</v>
      </c>
      <c r="F15530">
        <v>2</v>
      </c>
      <c r="G15530">
        <v>-1.5463491207904103</v>
      </c>
      <c r="H15530">
        <v>-0.49298383630844511</v>
      </c>
      <c r="I15530">
        <v>-0.47832584905394671</v>
      </c>
      <c r="J15530">
        <v>-0.42710595014750607</v>
      </c>
    </row>
    <row r="15531" spans="1:10" x14ac:dyDescent="0.2">
      <c r="A15531">
        <v>35370575</v>
      </c>
      <c r="B15531">
        <v>539</v>
      </c>
      <c r="C15531">
        <v>1</v>
      </c>
      <c r="D15531">
        <v>2</v>
      </c>
      <c r="E15531">
        <v>2</v>
      </c>
      <c r="F15531">
        <v>3</v>
      </c>
      <c r="G15531">
        <v>-1.0986907462274131</v>
      </c>
      <c r="H15531">
        <v>-0.62161877449030023</v>
      </c>
      <c r="I15531">
        <v>-0.56732510906095135</v>
      </c>
      <c r="J15531">
        <v>-0.29154068438881009</v>
      </c>
    </row>
    <row r="15532" spans="1:10" x14ac:dyDescent="0.2">
      <c r="A15532">
        <v>35370576</v>
      </c>
      <c r="B15532">
        <v>536</v>
      </c>
      <c r="C15532">
        <v>4</v>
      </c>
      <c r="D15532">
        <v>1</v>
      </c>
      <c r="E15532">
        <v>5</v>
      </c>
      <c r="F15532">
        <v>2</v>
      </c>
      <c r="G15532">
        <v>0.57175370954397764</v>
      </c>
      <c r="H15532">
        <v>-0.76666792571267117</v>
      </c>
      <c r="I15532">
        <v>0.91246228644101335</v>
      </c>
      <c r="J15532">
        <v>-0.63020070932016159</v>
      </c>
    </row>
    <row r="15533" spans="1:10" x14ac:dyDescent="0.2">
      <c r="A15533">
        <v>35370577</v>
      </c>
      <c r="B15533">
        <v>567</v>
      </c>
      <c r="C15533">
        <v>2</v>
      </c>
      <c r="D15533">
        <v>3</v>
      </c>
      <c r="E15533">
        <v>3</v>
      </c>
      <c r="F15533">
        <v>1</v>
      </c>
      <c r="G15533">
        <v>-0.45722811343693781</v>
      </c>
      <c r="H15533">
        <v>-0.19082960686784858</v>
      </c>
      <c r="I15533">
        <v>-0.1377979542453846</v>
      </c>
      <c r="J15533">
        <v>-0.78855980992348274</v>
      </c>
    </row>
    <row r="15534" spans="1:10" x14ac:dyDescent="0.2">
      <c r="A15534">
        <v>35370578</v>
      </c>
      <c r="B15534">
        <v>1953</v>
      </c>
      <c r="C15534">
        <v>1</v>
      </c>
      <c r="D15534">
        <v>2</v>
      </c>
      <c r="E15534">
        <v>3</v>
      </c>
      <c r="F15534">
        <v>2</v>
      </c>
      <c r="G15534">
        <v>-1.3643759063888701</v>
      </c>
      <c r="H15534">
        <v>-0.47200475175345941</v>
      </c>
      <c r="I15534">
        <v>-0.28584524269359163</v>
      </c>
      <c r="J15534">
        <v>-0.4220365792284565</v>
      </c>
    </row>
    <row r="15535" spans="1:10" x14ac:dyDescent="0.2">
      <c r="A15535">
        <v>35370579</v>
      </c>
      <c r="B15535">
        <v>2047</v>
      </c>
      <c r="C15535">
        <v>1</v>
      </c>
      <c r="D15535">
        <v>3</v>
      </c>
      <c r="E15535">
        <v>2</v>
      </c>
      <c r="F15535">
        <v>3</v>
      </c>
      <c r="G15535">
        <v>-1.561405417285068</v>
      </c>
      <c r="H15535">
        <v>-0.32558595422237441</v>
      </c>
      <c r="I15535">
        <v>-0.37086825530638046</v>
      </c>
      <c r="J15535">
        <v>-0.4047799948449593</v>
      </c>
    </row>
    <row r="15536" spans="1:10" x14ac:dyDescent="0.2">
      <c r="A15536">
        <v>35370580</v>
      </c>
      <c r="B15536">
        <v>715</v>
      </c>
      <c r="C15536">
        <v>2</v>
      </c>
      <c r="D15536">
        <v>3</v>
      </c>
      <c r="E15536">
        <v>3</v>
      </c>
      <c r="F15536">
        <v>3</v>
      </c>
      <c r="G15536">
        <v>-0.75255900234050932</v>
      </c>
      <c r="H15536">
        <v>-0.29532355949569511</v>
      </c>
      <c r="I15536">
        <v>-1.747404515332418E-2</v>
      </c>
      <c r="J15536">
        <v>-0.40714003756222306</v>
      </c>
    </row>
    <row r="15537" spans="1:10" x14ac:dyDescent="0.2">
      <c r="A15537">
        <v>35370581</v>
      </c>
      <c r="B15537">
        <v>715</v>
      </c>
      <c r="C15537">
        <v>2</v>
      </c>
      <c r="D15537">
        <v>2</v>
      </c>
      <c r="E15537">
        <v>3</v>
      </c>
      <c r="F15537">
        <v>2</v>
      </c>
      <c r="G15537">
        <v>-0.57909107029066753</v>
      </c>
      <c r="H15537">
        <v>-0.51596762031531218</v>
      </c>
      <c r="I15537">
        <v>-0.11847000361553613</v>
      </c>
      <c r="J15537">
        <v>-0.6244198658218284</v>
      </c>
    </row>
    <row r="15538" spans="1:10" x14ac:dyDescent="0.2">
      <c r="A15538">
        <v>35370582</v>
      </c>
      <c r="B15538">
        <v>540</v>
      </c>
      <c r="C15538">
        <v>3</v>
      </c>
      <c r="D15538">
        <v>3</v>
      </c>
      <c r="E15538">
        <v>3</v>
      </c>
      <c r="F15538">
        <v>1</v>
      </c>
      <c r="G15538">
        <v>-0.136466495379581</v>
      </c>
      <c r="H15538">
        <v>-0.30642664476948339</v>
      </c>
      <c r="I15538">
        <v>-4.3840597771913972E-2</v>
      </c>
      <c r="J15538">
        <v>-0.90844368573681133</v>
      </c>
    </row>
    <row r="15539" spans="1:10" x14ac:dyDescent="0.2">
      <c r="A15539">
        <v>35370583</v>
      </c>
      <c r="B15539">
        <v>858</v>
      </c>
      <c r="C15539">
        <v>1</v>
      </c>
      <c r="D15539">
        <v>3</v>
      </c>
      <c r="E15539">
        <v>3</v>
      </c>
      <c r="F15539">
        <v>3</v>
      </c>
      <c r="G15539">
        <v>-1.4474973753776188</v>
      </c>
      <c r="H15539">
        <v>-0.3733046545210657</v>
      </c>
      <c r="I15539">
        <v>-0.21841961523044989</v>
      </c>
      <c r="J15539">
        <v>-0.33460309334260196</v>
      </c>
    </row>
    <row r="15540" spans="1:10" x14ac:dyDescent="0.2">
      <c r="A15540">
        <v>35370584</v>
      </c>
      <c r="B15540">
        <v>668</v>
      </c>
      <c r="C15540">
        <v>1</v>
      </c>
      <c r="D15540">
        <v>2</v>
      </c>
      <c r="E15540">
        <v>2</v>
      </c>
      <c r="F15540">
        <v>3</v>
      </c>
      <c r="G15540">
        <v>-1.3181362314278187</v>
      </c>
      <c r="H15540">
        <v>-0.73726900265062889</v>
      </c>
      <c r="I15540">
        <v>-0.33404185285200505</v>
      </c>
      <c r="J15540">
        <v>-0.38113003650757055</v>
      </c>
    </row>
    <row r="15541" spans="1:10" x14ac:dyDescent="0.2">
      <c r="A15541">
        <v>35370585</v>
      </c>
      <c r="B15541">
        <v>621</v>
      </c>
      <c r="C15541">
        <v>2</v>
      </c>
      <c r="D15541">
        <v>1</v>
      </c>
      <c r="E15541">
        <v>4</v>
      </c>
      <c r="F15541">
        <v>2</v>
      </c>
      <c r="G15541">
        <v>-0.64249263340244589</v>
      </c>
      <c r="H15541">
        <v>-1.1720248844831198</v>
      </c>
      <c r="I15541">
        <v>0.33571204907177654</v>
      </c>
      <c r="J15541">
        <v>-0.550931536451153</v>
      </c>
    </row>
    <row r="15542" spans="1:10" x14ac:dyDescent="0.2">
      <c r="A15542">
        <v>35370586</v>
      </c>
      <c r="B15542">
        <v>1222</v>
      </c>
      <c r="C15542">
        <v>1</v>
      </c>
      <c r="D15542">
        <v>1</v>
      </c>
      <c r="E15542">
        <v>2</v>
      </c>
      <c r="F15542">
        <v>4</v>
      </c>
      <c r="G15542">
        <v>-1.1573637872258495</v>
      </c>
      <c r="H15542">
        <v>-0.90147431561569846</v>
      </c>
      <c r="I15542">
        <v>-0.67515241354581634</v>
      </c>
      <c r="J15542">
        <v>-5.5618388945552155E-2</v>
      </c>
    </row>
    <row r="15543" spans="1:10" x14ac:dyDescent="0.2">
      <c r="A15543">
        <v>35370587</v>
      </c>
      <c r="B15543">
        <v>725</v>
      </c>
      <c r="C15543">
        <v>1</v>
      </c>
      <c r="D15543">
        <v>1</v>
      </c>
      <c r="E15543">
        <v>3</v>
      </c>
      <c r="F15543">
        <v>3</v>
      </c>
      <c r="G15543">
        <v>-0.90165105367910003</v>
      </c>
      <c r="H15543">
        <v>-1.0240232698878549</v>
      </c>
      <c r="I15543">
        <v>-0.24997587649142564</v>
      </c>
      <c r="J15543">
        <v>-0.21569184538697067</v>
      </c>
    </row>
    <row r="15544" spans="1:10" x14ac:dyDescent="0.2">
      <c r="A15544">
        <v>35370588</v>
      </c>
      <c r="B15544">
        <v>551</v>
      </c>
      <c r="C15544">
        <v>5</v>
      </c>
      <c r="D15544">
        <v>5</v>
      </c>
      <c r="E15544">
        <v>5</v>
      </c>
      <c r="F15544">
        <v>1</v>
      </c>
      <c r="G15544">
        <v>1.0889485401720369</v>
      </c>
      <c r="H15544">
        <v>0.60917352415591264</v>
      </c>
      <c r="I15544">
        <v>1.2226776563446102</v>
      </c>
      <c r="J15544">
        <v>-0.96567652046066665</v>
      </c>
    </row>
    <row r="15545" spans="1:10" x14ac:dyDescent="0.2">
      <c r="A15545">
        <v>35370589</v>
      </c>
      <c r="B15545">
        <v>1709</v>
      </c>
      <c r="C15545">
        <v>1</v>
      </c>
      <c r="D15545">
        <v>2</v>
      </c>
      <c r="E15545">
        <v>2</v>
      </c>
      <c r="F15545">
        <v>4</v>
      </c>
      <c r="G15545">
        <v>-1.1503574664336318</v>
      </c>
      <c r="H15545">
        <v>-0.58706534276821576</v>
      </c>
      <c r="I15545">
        <v>-0.52923122372444353</v>
      </c>
      <c r="J15545">
        <v>6.2216383201483927E-2</v>
      </c>
    </row>
    <row r="15546" spans="1:10" x14ac:dyDescent="0.2">
      <c r="A15546">
        <v>35370590</v>
      </c>
      <c r="B15546">
        <v>793</v>
      </c>
      <c r="C15546">
        <v>1</v>
      </c>
      <c r="D15546">
        <v>1</v>
      </c>
      <c r="E15546">
        <v>3</v>
      </c>
      <c r="F15546">
        <v>3</v>
      </c>
      <c r="G15546">
        <v>-0.9358403757454461</v>
      </c>
      <c r="H15546">
        <v>-0.95866990983581413</v>
      </c>
      <c r="I15546">
        <v>-0.15560899894055261</v>
      </c>
      <c r="J15546">
        <v>-0.30206073530537847</v>
      </c>
    </row>
    <row r="15547" spans="1:10" x14ac:dyDescent="0.2">
      <c r="A15547">
        <v>35370591</v>
      </c>
      <c r="B15547">
        <v>457</v>
      </c>
      <c r="C15547">
        <v>2</v>
      </c>
      <c r="D15547">
        <v>1</v>
      </c>
      <c r="E15547">
        <v>4</v>
      </c>
      <c r="F15547">
        <v>2</v>
      </c>
      <c r="G15547">
        <v>-0.46553009191519806</v>
      </c>
      <c r="H15547">
        <v>-1.3961497969029981</v>
      </c>
      <c r="I15547">
        <v>0.21105098401137379</v>
      </c>
      <c r="J15547">
        <v>-0.51841577930653648</v>
      </c>
    </row>
    <row r="15548" spans="1:10" x14ac:dyDescent="0.2">
      <c r="A15548">
        <v>35370592</v>
      </c>
      <c r="B15548">
        <v>569</v>
      </c>
      <c r="C15548">
        <v>3</v>
      </c>
      <c r="D15548">
        <v>1</v>
      </c>
      <c r="E15548">
        <v>5</v>
      </c>
      <c r="F15548">
        <v>2</v>
      </c>
      <c r="G15548">
        <v>-0.18025977485613243</v>
      </c>
      <c r="H15548">
        <v>-0.93403297568042842</v>
      </c>
      <c r="I15548">
        <v>0.69621509992848196</v>
      </c>
      <c r="J15548">
        <v>-0.56090342716136377</v>
      </c>
    </row>
    <row r="15549" spans="1:10" x14ac:dyDescent="0.2">
      <c r="A15549">
        <v>35370593</v>
      </c>
      <c r="B15549">
        <v>512</v>
      </c>
      <c r="C15549">
        <v>3</v>
      </c>
      <c r="D15549">
        <v>1</v>
      </c>
      <c r="E15549">
        <v>5</v>
      </c>
      <c r="F15549">
        <v>1</v>
      </c>
      <c r="G15549">
        <v>-0.13833774368502083</v>
      </c>
      <c r="H15549">
        <v>-1.0882183473326783</v>
      </c>
      <c r="I15549">
        <v>0.99347338401212093</v>
      </c>
      <c r="J15549">
        <v>-0.86844470193556667</v>
      </c>
    </row>
    <row r="15550" spans="1:10" x14ac:dyDescent="0.2">
      <c r="A15550">
        <v>35370594</v>
      </c>
      <c r="B15550">
        <v>566</v>
      </c>
      <c r="C15550">
        <v>3</v>
      </c>
      <c r="D15550">
        <v>1</v>
      </c>
      <c r="E15550">
        <v>5</v>
      </c>
      <c r="F15550">
        <v>2</v>
      </c>
      <c r="G15550">
        <v>-0.30909426744666352</v>
      </c>
      <c r="H15550">
        <v>-0.93047282905941509</v>
      </c>
      <c r="I15550">
        <v>0.57869045641204941</v>
      </c>
      <c r="J15550">
        <v>-0.6468748321854465</v>
      </c>
    </row>
    <row r="15551" spans="1:10" x14ac:dyDescent="0.2">
      <c r="A15551">
        <v>35370595</v>
      </c>
      <c r="B15551">
        <v>750</v>
      </c>
      <c r="C15551">
        <v>5</v>
      </c>
      <c r="D15551">
        <v>2</v>
      </c>
      <c r="E15551">
        <v>5</v>
      </c>
      <c r="F15551">
        <v>1</v>
      </c>
      <c r="G15551">
        <v>0.87789573724445624</v>
      </c>
      <c r="H15551">
        <v>-0.58340416027290765</v>
      </c>
      <c r="I15551">
        <v>2.5224525573099825</v>
      </c>
      <c r="J15551">
        <v>-0.83834805393768197</v>
      </c>
    </row>
    <row r="15552" spans="1:10" x14ac:dyDescent="0.2">
      <c r="A15552">
        <v>35370596</v>
      </c>
      <c r="B15552">
        <v>463</v>
      </c>
      <c r="C15552">
        <v>1</v>
      </c>
      <c r="D15552">
        <v>2</v>
      </c>
      <c r="E15552">
        <v>1</v>
      </c>
      <c r="F15552">
        <v>3</v>
      </c>
      <c r="G15552">
        <v>-1.2459738091520913</v>
      </c>
      <c r="H15552">
        <v>-0.64918822290466771</v>
      </c>
      <c r="I15552">
        <v>-0.77604568692303255</v>
      </c>
      <c r="J15552">
        <v>-0.41026591351326575</v>
      </c>
    </row>
    <row r="15553" spans="1:10" x14ac:dyDescent="0.2">
      <c r="A15553">
        <v>35370597</v>
      </c>
      <c r="B15553">
        <v>527</v>
      </c>
      <c r="C15553">
        <v>2</v>
      </c>
      <c r="D15553">
        <v>1</v>
      </c>
      <c r="E15553">
        <v>1</v>
      </c>
      <c r="F15553">
        <v>3</v>
      </c>
      <c r="G15553">
        <v>-0.72803481534648307</v>
      </c>
      <c r="H15553">
        <v>-1.097444066338441</v>
      </c>
      <c r="I15553">
        <v>-1.0391763222842894</v>
      </c>
      <c r="J15553">
        <v>-0.24172821295317004</v>
      </c>
    </row>
    <row r="15554" spans="1:10" x14ac:dyDescent="0.2">
      <c r="A15554">
        <v>35370598</v>
      </c>
      <c r="B15554">
        <v>583</v>
      </c>
      <c r="C15554">
        <v>2</v>
      </c>
      <c r="D15554">
        <v>1</v>
      </c>
      <c r="E15554">
        <v>3</v>
      </c>
      <c r="F15554">
        <v>3</v>
      </c>
      <c r="G15554">
        <v>-0.54568902827579724</v>
      </c>
      <c r="H15554">
        <v>-1.0894675682649471</v>
      </c>
      <c r="I15554">
        <v>2.7649291935064574E-2</v>
      </c>
      <c r="J15554">
        <v>-0.37853521066828655</v>
      </c>
    </row>
    <row r="15555" spans="1:10" x14ac:dyDescent="0.2">
      <c r="A15555">
        <v>35370599</v>
      </c>
      <c r="B15555">
        <v>518</v>
      </c>
      <c r="C15555">
        <v>2</v>
      </c>
      <c r="D15555">
        <v>1</v>
      </c>
      <c r="E15555">
        <v>3</v>
      </c>
      <c r="F15555">
        <v>2</v>
      </c>
      <c r="G15555">
        <v>-0.46968499621682186</v>
      </c>
      <c r="H15555">
        <v>-1.2153413354292453</v>
      </c>
      <c r="I15555">
        <v>-0.21834088999483556</v>
      </c>
      <c r="J15555">
        <v>-0.47508470149948373</v>
      </c>
    </row>
    <row r="15556" spans="1:10" x14ac:dyDescent="0.2">
      <c r="A15556">
        <v>35370600</v>
      </c>
      <c r="B15556">
        <v>674</v>
      </c>
      <c r="C15556">
        <v>2</v>
      </c>
      <c r="D15556">
        <v>1</v>
      </c>
      <c r="E15556">
        <v>4</v>
      </c>
      <c r="F15556">
        <v>2</v>
      </c>
      <c r="G15556">
        <v>-0.41481861546603493</v>
      </c>
      <c r="H15556">
        <v>-1.2359034517688072</v>
      </c>
      <c r="I15556">
        <v>0.1292694198548065</v>
      </c>
      <c r="J15556">
        <v>-0.48456072152245355</v>
      </c>
    </row>
    <row r="15557" spans="1:10" x14ac:dyDescent="0.2">
      <c r="A15557">
        <v>35370601</v>
      </c>
      <c r="B15557">
        <v>672</v>
      </c>
      <c r="C15557">
        <v>1</v>
      </c>
      <c r="D15557">
        <v>1</v>
      </c>
      <c r="E15557">
        <v>1</v>
      </c>
      <c r="F15557">
        <v>3</v>
      </c>
      <c r="G15557">
        <v>-0.83068959495202321</v>
      </c>
      <c r="H15557">
        <v>-0.78114411047171095</v>
      </c>
      <c r="I15557">
        <v>-0.93812874019784154</v>
      </c>
      <c r="J15557">
        <v>-0.2247948384343629</v>
      </c>
    </row>
    <row r="15558" spans="1:10" x14ac:dyDescent="0.2">
      <c r="A15558">
        <v>35370602</v>
      </c>
      <c r="B15558">
        <v>581</v>
      </c>
      <c r="C15558">
        <v>2</v>
      </c>
      <c r="D15558">
        <v>1</v>
      </c>
      <c r="E15558">
        <v>1</v>
      </c>
      <c r="F15558">
        <v>3</v>
      </c>
      <c r="G15558">
        <v>-0.53176186386919555</v>
      </c>
      <c r="H15558">
        <v>-1.2473769629361708</v>
      </c>
      <c r="I15558">
        <v>-0.73168650734494067</v>
      </c>
      <c r="J15558">
        <v>-0.26780025484018155</v>
      </c>
    </row>
    <row r="15559" spans="1:10" x14ac:dyDescent="0.2">
      <c r="A15559">
        <v>35370603</v>
      </c>
      <c r="B15559">
        <v>512</v>
      </c>
      <c r="C15559">
        <v>3</v>
      </c>
      <c r="D15559">
        <v>2</v>
      </c>
      <c r="E15559">
        <v>3</v>
      </c>
      <c r="F15559">
        <v>2</v>
      </c>
      <c r="G15559">
        <v>-0.23581855066743246</v>
      </c>
      <c r="H15559">
        <v>-0.72006560981133683</v>
      </c>
      <c r="I15559">
        <v>-0.27620720439519431</v>
      </c>
      <c r="J15559">
        <v>-0.52410356196137475</v>
      </c>
    </row>
    <row r="15560" spans="1:10" x14ac:dyDescent="0.2">
      <c r="A15560">
        <v>35370604</v>
      </c>
      <c r="B15560">
        <v>640</v>
      </c>
      <c r="C15560">
        <v>2</v>
      </c>
      <c r="D15560">
        <v>1</v>
      </c>
      <c r="E15560">
        <v>2</v>
      </c>
      <c r="F15560">
        <v>2</v>
      </c>
      <c r="G15560">
        <v>-0.59004392264658168</v>
      </c>
      <c r="H15560">
        <v>-0.78897554628196764</v>
      </c>
      <c r="I15560">
        <v>-0.43490270034836576</v>
      </c>
      <c r="J15560">
        <v>-0.4368936060358517</v>
      </c>
    </row>
    <row r="15561" spans="1:10" x14ac:dyDescent="0.2">
      <c r="A15561">
        <v>35370605</v>
      </c>
      <c r="B15561">
        <v>944</v>
      </c>
      <c r="C15561">
        <v>2</v>
      </c>
      <c r="D15561">
        <v>1</v>
      </c>
      <c r="E15561">
        <v>3</v>
      </c>
      <c r="F15561">
        <v>3</v>
      </c>
      <c r="G15561">
        <v>-0.68679459141484345</v>
      </c>
      <c r="H15561">
        <v>-1.1279730910481516</v>
      </c>
      <c r="I15561">
        <v>-0.28054305414867975</v>
      </c>
      <c r="J15561">
        <v>-0.30910405974503985</v>
      </c>
    </row>
    <row r="15562" spans="1:10" x14ac:dyDescent="0.2">
      <c r="A15562">
        <v>35370606</v>
      </c>
      <c r="B15562">
        <v>679</v>
      </c>
      <c r="C15562">
        <v>3</v>
      </c>
      <c r="D15562">
        <v>1</v>
      </c>
      <c r="E15562">
        <v>2</v>
      </c>
      <c r="F15562">
        <v>3</v>
      </c>
      <c r="G15562">
        <v>-0.23280639274797923</v>
      </c>
      <c r="H15562">
        <v>-0.91131875739704182</v>
      </c>
      <c r="I15562">
        <v>-0.34256367658850034</v>
      </c>
      <c r="J15562">
        <v>-0.38547326781104663</v>
      </c>
    </row>
    <row r="15563" spans="1:10" x14ac:dyDescent="0.2">
      <c r="A15563">
        <v>35370607</v>
      </c>
      <c r="B15563">
        <v>914</v>
      </c>
      <c r="C15563">
        <v>3</v>
      </c>
      <c r="D15563">
        <v>1</v>
      </c>
      <c r="E15563">
        <v>4</v>
      </c>
      <c r="F15563">
        <v>2</v>
      </c>
      <c r="G15563">
        <v>-0.11140145656130365</v>
      </c>
      <c r="H15563">
        <v>-0.84428479809525314</v>
      </c>
      <c r="I15563">
        <v>0.21260938721897268</v>
      </c>
      <c r="J15563">
        <v>-0.51502022038007844</v>
      </c>
    </row>
    <row r="15564" spans="1:10" x14ac:dyDescent="0.2">
      <c r="A15564">
        <v>35370608</v>
      </c>
      <c r="B15564">
        <v>456</v>
      </c>
      <c r="C15564">
        <v>3</v>
      </c>
      <c r="D15564">
        <v>1</v>
      </c>
      <c r="E15564">
        <v>3</v>
      </c>
      <c r="F15564">
        <v>3</v>
      </c>
      <c r="G15564">
        <v>-0.37491746360195644</v>
      </c>
      <c r="H15564">
        <v>-1.1685786151414146</v>
      </c>
      <c r="I15564">
        <v>-0.15013740211993343</v>
      </c>
      <c r="J15564">
        <v>-0.27546284882620153</v>
      </c>
    </row>
    <row r="15565" spans="1:10" x14ac:dyDescent="0.2">
      <c r="A15565">
        <v>35370609</v>
      </c>
      <c r="B15565">
        <v>611</v>
      </c>
      <c r="C15565">
        <v>4</v>
      </c>
      <c r="D15565">
        <v>4</v>
      </c>
      <c r="E15565">
        <v>3</v>
      </c>
      <c r="F15565">
        <v>2</v>
      </c>
      <c r="G15565">
        <v>0.52528000187876334</v>
      </c>
      <c r="H15565">
        <v>8.1343768540758712E-3</v>
      </c>
      <c r="I15565">
        <v>-0.23561153772273036</v>
      </c>
      <c r="J15565">
        <v>-0.61335232109519433</v>
      </c>
    </row>
    <row r="15566" spans="1:10" x14ac:dyDescent="0.2">
      <c r="A15566">
        <v>35370610</v>
      </c>
      <c r="B15566">
        <v>448</v>
      </c>
      <c r="C15566">
        <v>5</v>
      </c>
      <c r="D15566">
        <v>4</v>
      </c>
      <c r="E15566">
        <v>4</v>
      </c>
      <c r="F15566">
        <v>3</v>
      </c>
      <c r="G15566">
        <v>1.0522217588877076</v>
      </c>
      <c r="H15566">
        <v>0.3003740762538587</v>
      </c>
      <c r="I15566">
        <v>0.54625371147671897</v>
      </c>
      <c r="J15566">
        <v>-0.24449084223099865</v>
      </c>
    </row>
    <row r="15567" spans="1:10" x14ac:dyDescent="0.2">
      <c r="A15567">
        <v>35370611</v>
      </c>
      <c r="B15567">
        <v>470</v>
      </c>
      <c r="C15567">
        <v>3</v>
      </c>
      <c r="D15567">
        <v>1</v>
      </c>
      <c r="E15567">
        <v>2</v>
      </c>
      <c r="F15567">
        <v>3</v>
      </c>
      <c r="G15567">
        <v>-0.28733748061736436</v>
      </c>
      <c r="H15567">
        <v>-0.77597822734231148</v>
      </c>
      <c r="I15567">
        <v>-0.63027578849831178</v>
      </c>
      <c r="J15567">
        <v>-0.3407907211322081</v>
      </c>
    </row>
    <row r="15568" spans="1:10" x14ac:dyDescent="0.2">
      <c r="A15568">
        <v>35370612</v>
      </c>
      <c r="B15568">
        <v>877</v>
      </c>
      <c r="C15568">
        <v>2</v>
      </c>
      <c r="D15568">
        <v>4</v>
      </c>
      <c r="E15568">
        <v>1</v>
      </c>
      <c r="F15568">
        <v>4</v>
      </c>
      <c r="G15568">
        <v>-0.71728792844299483</v>
      </c>
      <c r="H15568">
        <v>0.33237187940985591</v>
      </c>
      <c r="I15568">
        <v>-0.86623597953646603</v>
      </c>
      <c r="J15568">
        <v>7.2734169425836298E-2</v>
      </c>
    </row>
    <row r="15569" spans="1:10" x14ac:dyDescent="0.2">
      <c r="A15569">
        <v>35370613</v>
      </c>
      <c r="B15569">
        <v>463</v>
      </c>
      <c r="C15569">
        <v>1</v>
      </c>
      <c r="D15569">
        <v>1</v>
      </c>
      <c r="E15569">
        <v>2</v>
      </c>
      <c r="F15569">
        <v>4</v>
      </c>
      <c r="G15569">
        <v>-0.81590938119896239</v>
      </c>
      <c r="H15569">
        <v>-0.89762886099250871</v>
      </c>
      <c r="I15569">
        <v>-0.66658555744849612</v>
      </c>
      <c r="J15569">
        <v>5.5549310949627589E-2</v>
      </c>
    </row>
    <row r="15570" spans="1:10" x14ac:dyDescent="0.2">
      <c r="A15570">
        <v>35370614</v>
      </c>
      <c r="B15570">
        <v>561</v>
      </c>
      <c r="C15570">
        <v>1</v>
      </c>
      <c r="D15570">
        <v>2</v>
      </c>
      <c r="E15570">
        <v>1</v>
      </c>
      <c r="F15570">
        <v>3</v>
      </c>
      <c r="G15570">
        <v>-0.90172161656807548</v>
      </c>
      <c r="H15570">
        <v>-0.54690731812933246</v>
      </c>
      <c r="I15570">
        <v>-0.85974019338856555</v>
      </c>
      <c r="J15570">
        <v>-0.26363449161538233</v>
      </c>
    </row>
    <row r="15571" spans="1:10" x14ac:dyDescent="0.2">
      <c r="A15571">
        <v>35370615</v>
      </c>
      <c r="B15571">
        <v>488</v>
      </c>
      <c r="C15571">
        <v>3</v>
      </c>
      <c r="D15571">
        <v>4</v>
      </c>
      <c r="E15571">
        <v>2</v>
      </c>
      <c r="F15571">
        <v>3</v>
      </c>
      <c r="G15571">
        <v>-0.26814396130525436</v>
      </c>
      <c r="H15571">
        <v>0.39139030547617659</v>
      </c>
      <c r="I15571">
        <v>-0.37893331941681302</v>
      </c>
      <c r="J15571">
        <v>-0.38495580363842008</v>
      </c>
    </row>
    <row r="15572" spans="1:10" x14ac:dyDescent="0.2">
      <c r="A15572">
        <v>35370616</v>
      </c>
      <c r="B15572">
        <v>1008</v>
      </c>
      <c r="C15572">
        <v>1</v>
      </c>
      <c r="D15572">
        <v>1</v>
      </c>
      <c r="E15572">
        <v>3</v>
      </c>
      <c r="F15572">
        <v>3</v>
      </c>
      <c r="G15572">
        <v>-0.98948019824336486</v>
      </c>
      <c r="H15572">
        <v>-0.90591874457294308</v>
      </c>
      <c r="I15572">
        <v>-0.14451170940047681</v>
      </c>
      <c r="J15572">
        <v>-0.39282733414105442</v>
      </c>
    </row>
    <row r="15573" spans="1:10" x14ac:dyDescent="0.2">
      <c r="A15573">
        <v>35370617</v>
      </c>
      <c r="B15573">
        <v>1059</v>
      </c>
      <c r="C15573">
        <v>1</v>
      </c>
      <c r="D15573">
        <v>1</v>
      </c>
      <c r="E15573">
        <v>3</v>
      </c>
      <c r="F15573">
        <v>3</v>
      </c>
      <c r="G15573">
        <v>-1.0796138796001142</v>
      </c>
      <c r="H15573">
        <v>-1.0618503473597645</v>
      </c>
      <c r="I15573">
        <v>-0.15110537483572264</v>
      </c>
      <c r="J15573">
        <v>-0.22583155367246247</v>
      </c>
    </row>
    <row r="15574" spans="1:10" x14ac:dyDescent="0.2">
      <c r="A15574">
        <v>35370618</v>
      </c>
      <c r="B15574">
        <v>925</v>
      </c>
      <c r="C15574">
        <v>2</v>
      </c>
      <c r="D15574">
        <v>1</v>
      </c>
      <c r="E15574">
        <v>4</v>
      </c>
      <c r="F15574">
        <v>2</v>
      </c>
      <c r="G15574">
        <v>-0.63197636421858228</v>
      </c>
      <c r="H15574">
        <v>-1.12668885120026</v>
      </c>
      <c r="I15574">
        <v>0.43281195856765375</v>
      </c>
      <c r="J15574">
        <v>-0.47176488817144097</v>
      </c>
    </row>
    <row r="15575" spans="1:10" x14ac:dyDescent="0.2">
      <c r="A15575">
        <v>35370619</v>
      </c>
      <c r="B15575">
        <v>1129</v>
      </c>
      <c r="C15575">
        <v>2</v>
      </c>
      <c r="D15575">
        <v>1</v>
      </c>
      <c r="E15575">
        <v>4</v>
      </c>
      <c r="F15575">
        <v>3</v>
      </c>
      <c r="G15575">
        <v>-0.4958533268341182</v>
      </c>
      <c r="H15575">
        <v>-0.79577404137613439</v>
      </c>
      <c r="I15575">
        <v>0.23816591309510199</v>
      </c>
      <c r="J15575">
        <v>-0.39238045441932945</v>
      </c>
    </row>
    <row r="15576" spans="1:10" x14ac:dyDescent="0.2">
      <c r="A15576">
        <v>35370620</v>
      </c>
      <c r="B15576">
        <v>456</v>
      </c>
      <c r="C15576">
        <v>4</v>
      </c>
      <c r="D15576">
        <v>5</v>
      </c>
      <c r="E15576">
        <v>5</v>
      </c>
      <c r="F15576">
        <v>1</v>
      </c>
      <c r="G15576">
        <v>0.35050263287184458</v>
      </c>
      <c r="H15576">
        <v>1.3581234341503094</v>
      </c>
      <c r="I15576">
        <v>1.0714295632208186</v>
      </c>
      <c r="J15576">
        <v>-0.85947463544247449</v>
      </c>
    </row>
    <row r="15577" spans="1:10" x14ac:dyDescent="0.2">
      <c r="A15577">
        <v>35370621</v>
      </c>
      <c r="B15577">
        <v>511</v>
      </c>
      <c r="C15577">
        <v>2</v>
      </c>
      <c r="D15577">
        <v>3</v>
      </c>
      <c r="E15577">
        <v>4</v>
      </c>
      <c r="F15577">
        <v>1</v>
      </c>
      <c r="G15577">
        <v>-0.5576258754211616</v>
      </c>
      <c r="H15577">
        <v>-0.23603308109810825</v>
      </c>
      <c r="I15577">
        <v>0.38908517395728726</v>
      </c>
      <c r="J15577">
        <v>-0.74197463116977769</v>
      </c>
    </row>
    <row r="15578" spans="1:10" x14ac:dyDescent="0.2">
      <c r="A15578">
        <v>35370622</v>
      </c>
      <c r="B15578">
        <v>596</v>
      </c>
      <c r="C15578">
        <v>1</v>
      </c>
      <c r="D15578">
        <v>4</v>
      </c>
      <c r="E15578">
        <v>4</v>
      </c>
      <c r="F15578">
        <v>1</v>
      </c>
      <c r="G15578">
        <v>-1.2951507464435243</v>
      </c>
      <c r="H15578">
        <v>6.4337711711696333E-2</v>
      </c>
      <c r="I15578">
        <v>4.4900022153606139E-2</v>
      </c>
      <c r="J15578">
        <v>-0.89937791724290883</v>
      </c>
    </row>
    <row r="15579" spans="1:10" x14ac:dyDescent="0.2">
      <c r="A15579">
        <v>35370623</v>
      </c>
      <c r="B15579">
        <v>539</v>
      </c>
      <c r="C15579">
        <v>1</v>
      </c>
      <c r="D15579">
        <v>2</v>
      </c>
      <c r="E15579">
        <v>4</v>
      </c>
      <c r="F15579">
        <v>2</v>
      </c>
      <c r="G15579">
        <v>-0.91447475584522375</v>
      </c>
      <c r="H15579">
        <v>-0.65133104654686136</v>
      </c>
      <c r="I15579">
        <v>0.32794111367048578</v>
      </c>
      <c r="J15579">
        <v>-0.4918269551896044</v>
      </c>
    </row>
    <row r="15580" spans="1:10" x14ac:dyDescent="0.2">
      <c r="A15580">
        <v>35370624</v>
      </c>
      <c r="B15580">
        <v>494</v>
      </c>
      <c r="C15580">
        <v>2</v>
      </c>
      <c r="D15580">
        <v>3</v>
      </c>
      <c r="E15580">
        <v>2</v>
      </c>
      <c r="F15580">
        <v>2</v>
      </c>
      <c r="G15580">
        <v>-0.68742687392882473</v>
      </c>
      <c r="H15580">
        <v>-0.2905310482192382</v>
      </c>
      <c r="I15580">
        <v>-0.47984814013326721</v>
      </c>
      <c r="J15580">
        <v>-0.59517726472374133</v>
      </c>
    </row>
    <row r="15581" spans="1:10" x14ac:dyDescent="0.2">
      <c r="A15581">
        <v>35370625</v>
      </c>
      <c r="B15581">
        <v>617</v>
      </c>
      <c r="C15581">
        <v>2</v>
      </c>
      <c r="D15581">
        <v>2</v>
      </c>
      <c r="E15581">
        <v>2</v>
      </c>
      <c r="F15581">
        <v>2</v>
      </c>
      <c r="G15581">
        <v>-0.58583188064999336</v>
      </c>
      <c r="H15581">
        <v>-0.75183900251144831</v>
      </c>
      <c r="I15581">
        <v>-0.42939109524587427</v>
      </c>
      <c r="J15581">
        <v>-0.46989923685037016</v>
      </c>
    </row>
    <row r="15582" spans="1:10" x14ac:dyDescent="0.2">
      <c r="A15582">
        <v>35370626</v>
      </c>
      <c r="B15582">
        <v>474</v>
      </c>
      <c r="C15582">
        <v>2</v>
      </c>
      <c r="D15582">
        <v>2</v>
      </c>
      <c r="E15582">
        <v>3</v>
      </c>
      <c r="F15582">
        <v>2</v>
      </c>
      <c r="G15582">
        <v>-0.72616752814784091</v>
      </c>
      <c r="H15582">
        <v>-0.53538989457298858</v>
      </c>
      <c r="I15582">
        <v>-0.18658411109097914</v>
      </c>
      <c r="J15582">
        <v>-0.67662766677822983</v>
      </c>
    </row>
    <row r="15583" spans="1:10" x14ac:dyDescent="0.2">
      <c r="A15583">
        <v>35370627</v>
      </c>
      <c r="B15583">
        <v>477</v>
      </c>
      <c r="C15583">
        <v>2</v>
      </c>
      <c r="D15583">
        <v>3</v>
      </c>
      <c r="E15583">
        <v>3</v>
      </c>
      <c r="F15583">
        <v>1</v>
      </c>
      <c r="G15583">
        <v>-0.73260079043391524</v>
      </c>
      <c r="H15583">
        <v>-0.42316054248069168</v>
      </c>
      <c r="I15583">
        <v>-0.14545544660226312</v>
      </c>
      <c r="J15583">
        <v>-1.0981732945583911</v>
      </c>
    </row>
    <row r="15584" spans="1:10" x14ac:dyDescent="0.2">
      <c r="A15584">
        <v>35370628</v>
      </c>
      <c r="B15584">
        <v>428</v>
      </c>
      <c r="C15584">
        <v>1</v>
      </c>
      <c r="D15584">
        <v>2</v>
      </c>
      <c r="E15584">
        <v>3</v>
      </c>
      <c r="F15584">
        <v>2</v>
      </c>
      <c r="G15584">
        <v>-0.90311172130824202</v>
      </c>
      <c r="H15584">
        <v>-0.55110139684032045</v>
      </c>
      <c r="I15584">
        <v>-4.6847973635555484E-2</v>
      </c>
      <c r="J15584">
        <v>-0.63114560374477713</v>
      </c>
    </row>
    <row r="15585" spans="1:10" x14ac:dyDescent="0.2">
      <c r="A15585">
        <v>35370629</v>
      </c>
      <c r="B15585">
        <v>539</v>
      </c>
      <c r="C15585">
        <v>1</v>
      </c>
      <c r="D15585">
        <v>2</v>
      </c>
      <c r="E15585">
        <v>4</v>
      </c>
      <c r="F15585">
        <v>2</v>
      </c>
      <c r="G15585">
        <v>-0.86153633006150065</v>
      </c>
      <c r="H15585">
        <v>-0.61822998624988335</v>
      </c>
      <c r="I15585">
        <v>0.21057175615963392</v>
      </c>
      <c r="J15585">
        <v>-0.67744358713478359</v>
      </c>
    </row>
    <row r="15586" spans="1:10" x14ac:dyDescent="0.2">
      <c r="A15586">
        <v>35370630</v>
      </c>
      <c r="B15586">
        <v>719</v>
      </c>
      <c r="C15586">
        <v>2</v>
      </c>
      <c r="D15586">
        <v>1</v>
      </c>
      <c r="E15586">
        <v>3</v>
      </c>
      <c r="F15586">
        <v>2</v>
      </c>
      <c r="G15586">
        <v>-0.58843037479733451</v>
      </c>
      <c r="H15586">
        <v>-1.0195251649017414</v>
      </c>
      <c r="I15586">
        <v>-0.27288541056519616</v>
      </c>
      <c r="J15586">
        <v>-0.52475486908788382</v>
      </c>
    </row>
    <row r="15587" spans="1:10" x14ac:dyDescent="0.2">
      <c r="A15587">
        <v>35370631</v>
      </c>
      <c r="B15587">
        <v>851</v>
      </c>
      <c r="C15587">
        <v>1</v>
      </c>
      <c r="D15587">
        <v>2</v>
      </c>
      <c r="E15587">
        <v>2</v>
      </c>
      <c r="F15587">
        <v>2</v>
      </c>
      <c r="G15587">
        <v>-0.796464574819301</v>
      </c>
      <c r="H15587">
        <v>-0.53352698756609107</v>
      </c>
      <c r="I15587">
        <v>-0.40482821227735849</v>
      </c>
      <c r="J15587">
        <v>-0.56321387691763913</v>
      </c>
    </row>
    <row r="15588" spans="1:10" x14ac:dyDescent="0.2">
      <c r="A15588">
        <v>35370632</v>
      </c>
      <c r="B15588">
        <v>706</v>
      </c>
      <c r="C15588">
        <v>1</v>
      </c>
      <c r="D15588">
        <v>2</v>
      </c>
      <c r="E15588">
        <v>2</v>
      </c>
      <c r="F15588">
        <v>2</v>
      </c>
      <c r="G15588">
        <v>-1.3346053927527968</v>
      </c>
      <c r="H15588">
        <v>-0.52811257189701155</v>
      </c>
      <c r="I15588">
        <v>-0.60287507299146359</v>
      </c>
      <c r="J15588">
        <v>-0.44287452345763695</v>
      </c>
    </row>
    <row r="15589" spans="1:10" x14ac:dyDescent="0.2">
      <c r="A15589">
        <v>35370633</v>
      </c>
      <c r="B15589">
        <v>532</v>
      </c>
      <c r="C15589">
        <v>3</v>
      </c>
      <c r="D15589">
        <v>1</v>
      </c>
      <c r="E15589">
        <v>4</v>
      </c>
      <c r="F15589">
        <v>2</v>
      </c>
      <c r="G15589">
        <v>-0.32410744685972254</v>
      </c>
      <c r="H15589">
        <v>-1.1718831108654113</v>
      </c>
      <c r="I15589">
        <v>6.4648697363125632E-2</v>
      </c>
      <c r="J15589">
        <v>-0.58500190477379621</v>
      </c>
    </row>
    <row r="15590" spans="1:10" x14ac:dyDescent="0.2">
      <c r="A15590">
        <v>35370634</v>
      </c>
      <c r="B15590">
        <v>808</v>
      </c>
      <c r="C15590">
        <v>2</v>
      </c>
      <c r="D15590">
        <v>1</v>
      </c>
      <c r="E15590">
        <v>3</v>
      </c>
      <c r="F15590">
        <v>1</v>
      </c>
      <c r="G15590">
        <v>-0.56679764957314394</v>
      </c>
      <c r="H15590">
        <v>-0.78156443187865698</v>
      </c>
      <c r="I15590">
        <v>-4.8981326541802428E-2</v>
      </c>
      <c r="J15590">
        <v>-0.91878678213729525</v>
      </c>
    </row>
    <row r="15591" spans="1:10" x14ac:dyDescent="0.2">
      <c r="A15591">
        <v>35370635</v>
      </c>
      <c r="B15591">
        <v>416</v>
      </c>
      <c r="C15591">
        <v>4</v>
      </c>
      <c r="D15591">
        <v>1</v>
      </c>
      <c r="E15591">
        <v>5</v>
      </c>
      <c r="F15591">
        <v>1</v>
      </c>
      <c r="G15591">
        <v>0.36876937609864996</v>
      </c>
      <c r="H15591">
        <v>-0.77404424286560813</v>
      </c>
      <c r="I15591">
        <v>1.3998603059703862</v>
      </c>
      <c r="J15591">
        <v>-0.85861160010017046</v>
      </c>
    </row>
    <row r="15592" spans="1:10" x14ac:dyDescent="0.2">
      <c r="A15592">
        <v>35370636</v>
      </c>
      <c r="B15592">
        <v>500</v>
      </c>
      <c r="C15592">
        <v>2</v>
      </c>
      <c r="D15592">
        <v>2</v>
      </c>
      <c r="E15592">
        <v>4</v>
      </c>
      <c r="F15592">
        <v>1</v>
      </c>
      <c r="G15592">
        <v>-0.53318897561943712</v>
      </c>
      <c r="H15592">
        <v>-0.44760173158190175</v>
      </c>
      <c r="I15592">
        <v>0.23791445817958701</v>
      </c>
      <c r="J15592">
        <v>-0.83009915706844017</v>
      </c>
    </row>
    <row r="15593" spans="1:10" x14ac:dyDescent="0.2">
      <c r="A15593">
        <v>35370637</v>
      </c>
      <c r="B15593">
        <v>558</v>
      </c>
      <c r="C15593">
        <v>3</v>
      </c>
      <c r="D15593">
        <v>1</v>
      </c>
      <c r="E15593">
        <v>2</v>
      </c>
      <c r="F15593">
        <v>2</v>
      </c>
      <c r="G15593">
        <v>-0.37830785055992272</v>
      </c>
      <c r="H15593">
        <v>-0.94659855131816784</v>
      </c>
      <c r="I15593">
        <v>-0.3882255616748358</v>
      </c>
      <c r="J15593">
        <v>-0.48818006043707263</v>
      </c>
    </row>
    <row r="15594" spans="1:10" x14ac:dyDescent="0.2">
      <c r="A15594">
        <v>35370638</v>
      </c>
      <c r="B15594">
        <v>576</v>
      </c>
      <c r="C15594">
        <v>4</v>
      </c>
      <c r="D15594">
        <v>5</v>
      </c>
      <c r="E15594">
        <v>2</v>
      </c>
      <c r="F15594">
        <v>2</v>
      </c>
      <c r="G15594">
        <v>0.47029913259350786</v>
      </c>
      <c r="H15594">
        <v>1.2021849275026337</v>
      </c>
      <c r="I15594">
        <v>-0.37590125488499831</v>
      </c>
      <c r="J15594">
        <v>-0.45953810864117939</v>
      </c>
    </row>
    <row r="15595" spans="1:10" x14ac:dyDescent="0.2">
      <c r="A15595">
        <v>35370639</v>
      </c>
      <c r="B15595">
        <v>507</v>
      </c>
      <c r="C15595">
        <v>5</v>
      </c>
      <c r="D15595">
        <v>5</v>
      </c>
      <c r="E15595">
        <v>4</v>
      </c>
      <c r="F15595">
        <v>2</v>
      </c>
      <c r="G15595">
        <v>1.8031882038424993</v>
      </c>
      <c r="H15595">
        <v>1.0054603096587031</v>
      </c>
      <c r="I15595">
        <v>0.32249272878006485</v>
      </c>
      <c r="J15595">
        <v>-0.56802053720183265</v>
      </c>
    </row>
    <row r="15596" spans="1:10" x14ac:dyDescent="0.2">
      <c r="A15596">
        <v>35370640</v>
      </c>
      <c r="B15596">
        <v>538</v>
      </c>
      <c r="C15596">
        <v>4</v>
      </c>
      <c r="D15596">
        <v>5</v>
      </c>
      <c r="E15596">
        <v>5</v>
      </c>
      <c r="F15596">
        <v>3</v>
      </c>
      <c r="G15596">
        <v>0.32534804661563144</v>
      </c>
      <c r="H15596">
        <v>0.89083177435756933</v>
      </c>
      <c r="I15596">
        <v>1.4621068416143996</v>
      </c>
      <c r="J15596">
        <v>-0.2803433796123268</v>
      </c>
    </row>
    <row r="15597" spans="1:10" x14ac:dyDescent="0.2">
      <c r="A15597">
        <v>35370641</v>
      </c>
      <c r="B15597">
        <v>548</v>
      </c>
      <c r="C15597">
        <v>4</v>
      </c>
      <c r="D15597">
        <v>2</v>
      </c>
      <c r="E15597">
        <v>3</v>
      </c>
      <c r="F15597">
        <v>2</v>
      </c>
      <c r="G15597">
        <v>9.8967774789898683E-2</v>
      </c>
      <c r="H15597">
        <v>-0.4911104109425255</v>
      </c>
      <c r="I15597">
        <v>-0.15756312461500643</v>
      </c>
      <c r="J15597">
        <v>-0.58403276956744543</v>
      </c>
    </row>
    <row r="15598" spans="1:10" x14ac:dyDescent="0.2">
      <c r="A15598">
        <v>35370642</v>
      </c>
      <c r="B15598">
        <v>449</v>
      </c>
      <c r="C15598">
        <v>4</v>
      </c>
      <c r="D15598">
        <v>2</v>
      </c>
      <c r="E15598">
        <v>3</v>
      </c>
      <c r="F15598">
        <v>2</v>
      </c>
      <c r="G15598">
        <v>1.3337405199821406E-3</v>
      </c>
      <c r="H15598">
        <v>-0.76420234820223709</v>
      </c>
      <c r="I15598">
        <v>-0.23015406876401578</v>
      </c>
      <c r="J15598">
        <v>-0.55362329600148807</v>
      </c>
    </row>
    <row r="15599" spans="1:10" x14ac:dyDescent="0.2">
      <c r="A15599">
        <v>35370643</v>
      </c>
      <c r="B15599">
        <v>637</v>
      </c>
      <c r="C15599">
        <v>3</v>
      </c>
      <c r="D15599">
        <v>1</v>
      </c>
      <c r="E15599">
        <v>3</v>
      </c>
      <c r="F15599">
        <v>3</v>
      </c>
      <c r="G15599">
        <v>-9.6368601940793497E-2</v>
      </c>
      <c r="H15599">
        <v>-0.92268672227084658</v>
      </c>
      <c r="I15599">
        <v>-0.22385974792827118</v>
      </c>
      <c r="J15599">
        <v>-0.2801180216129428</v>
      </c>
    </row>
    <row r="15600" spans="1:10" x14ac:dyDescent="0.2">
      <c r="A15600">
        <v>35370644</v>
      </c>
      <c r="B15600">
        <v>521</v>
      </c>
      <c r="C15600">
        <v>1</v>
      </c>
      <c r="D15600">
        <v>1</v>
      </c>
      <c r="E15600">
        <v>2</v>
      </c>
      <c r="F15600">
        <v>2</v>
      </c>
      <c r="G15600">
        <v>-1.2638442265790188</v>
      </c>
      <c r="H15600">
        <v>-0.95636051883200524</v>
      </c>
      <c r="I15600">
        <v>-0.62652307772071225</v>
      </c>
      <c r="J15600">
        <v>-0.5064934062855998</v>
      </c>
    </row>
    <row r="15601" spans="1:10" x14ac:dyDescent="0.2">
      <c r="A15601">
        <v>35370645</v>
      </c>
      <c r="B15601">
        <v>366</v>
      </c>
      <c r="C15601">
        <v>4</v>
      </c>
      <c r="D15601">
        <v>1</v>
      </c>
      <c r="E15601">
        <v>4</v>
      </c>
      <c r="F15601">
        <v>2</v>
      </c>
      <c r="G15601">
        <v>0.18477424365818448</v>
      </c>
      <c r="H15601">
        <v>-0.79723485937238359</v>
      </c>
      <c r="I15601">
        <v>7.8951988878247059E-2</v>
      </c>
      <c r="J15601">
        <v>-0.65443836419676538</v>
      </c>
    </row>
    <row r="15602" spans="1:10" x14ac:dyDescent="0.2">
      <c r="A15602">
        <v>35370646</v>
      </c>
      <c r="B15602">
        <v>517</v>
      </c>
      <c r="C15602">
        <v>2</v>
      </c>
      <c r="D15602">
        <v>2</v>
      </c>
      <c r="E15602">
        <v>2</v>
      </c>
      <c r="F15602">
        <v>2</v>
      </c>
      <c r="G15602">
        <v>-0.55606418604548336</v>
      </c>
      <c r="H15602">
        <v>-0.66901365947802849</v>
      </c>
      <c r="I15602">
        <v>-0.46652085042791214</v>
      </c>
      <c r="J15602">
        <v>-0.53179795285451914</v>
      </c>
    </row>
    <row r="15603" spans="1:10" x14ac:dyDescent="0.2">
      <c r="A15603">
        <v>35370647</v>
      </c>
      <c r="B15603">
        <v>497</v>
      </c>
      <c r="C15603">
        <v>3</v>
      </c>
      <c r="D15603">
        <v>2</v>
      </c>
      <c r="E15603">
        <v>4</v>
      </c>
      <c r="F15603">
        <v>2</v>
      </c>
      <c r="G15603">
        <v>-9.5988572466233352E-3</v>
      </c>
      <c r="H15603">
        <v>-0.6373973324289921</v>
      </c>
      <c r="I15603">
        <v>0.2204082605740276</v>
      </c>
      <c r="J15603">
        <v>-0.63330568112880792</v>
      </c>
    </row>
    <row r="15604" spans="1:10" x14ac:dyDescent="0.2">
      <c r="A15604">
        <v>35370648</v>
      </c>
      <c r="B15604">
        <v>410</v>
      </c>
      <c r="C15604">
        <v>4</v>
      </c>
      <c r="D15604">
        <v>4</v>
      </c>
      <c r="E15604">
        <v>2</v>
      </c>
      <c r="F15604">
        <v>2</v>
      </c>
      <c r="G15604">
        <v>0.32221076419899153</v>
      </c>
      <c r="H15604">
        <v>0.26421131832922373</v>
      </c>
      <c r="I15604">
        <v>-0.70532703918037343</v>
      </c>
      <c r="J15604">
        <v>-0.61656664129215633</v>
      </c>
    </row>
    <row r="15605" spans="1:10" x14ac:dyDescent="0.2">
      <c r="A15605">
        <v>35370649</v>
      </c>
      <c r="B15605">
        <v>1026</v>
      </c>
      <c r="C15605">
        <v>5</v>
      </c>
      <c r="D15605">
        <v>3</v>
      </c>
      <c r="E15605">
        <v>5</v>
      </c>
      <c r="F15605">
        <v>1</v>
      </c>
      <c r="G15605">
        <v>1.0401596822507384</v>
      </c>
      <c r="H15605">
        <v>-0.38574860937197758</v>
      </c>
      <c r="I15605">
        <v>0.76746192263969415</v>
      </c>
      <c r="J15605">
        <v>-0.73395726777538162</v>
      </c>
    </row>
    <row r="15606" spans="1:10" x14ac:dyDescent="0.2">
      <c r="A15606">
        <v>35370650</v>
      </c>
      <c r="B15606">
        <v>491</v>
      </c>
      <c r="C15606">
        <v>3</v>
      </c>
      <c r="D15606">
        <v>3</v>
      </c>
      <c r="E15606">
        <v>4</v>
      </c>
      <c r="F15606">
        <v>1</v>
      </c>
      <c r="G15606">
        <v>-0.33990347928980663</v>
      </c>
      <c r="H15606">
        <v>-0.3393382357468398</v>
      </c>
      <c r="I15606">
        <v>0.40802235836764544</v>
      </c>
      <c r="J15606">
        <v>-0.85737868485204283</v>
      </c>
    </row>
    <row r="15607" spans="1:10" x14ac:dyDescent="0.2">
      <c r="A15607">
        <v>35370651</v>
      </c>
      <c r="B15607">
        <v>470</v>
      </c>
      <c r="C15607">
        <v>2</v>
      </c>
      <c r="D15607">
        <v>2</v>
      </c>
      <c r="E15607">
        <v>4</v>
      </c>
      <c r="F15607">
        <v>2</v>
      </c>
      <c r="G15607">
        <v>-0.41118413560836592</v>
      </c>
      <c r="H15607">
        <v>-0.480428190849014</v>
      </c>
      <c r="I15607">
        <v>0.3636672685443223</v>
      </c>
      <c r="J15607">
        <v>-0.65851506330450638</v>
      </c>
    </row>
    <row r="15608" spans="1:10" x14ac:dyDescent="0.2">
      <c r="A15608">
        <v>35370652</v>
      </c>
      <c r="B15608">
        <v>512</v>
      </c>
      <c r="C15608">
        <v>3</v>
      </c>
      <c r="D15608">
        <v>2</v>
      </c>
      <c r="E15608">
        <v>4</v>
      </c>
      <c r="F15608">
        <v>2</v>
      </c>
      <c r="G15608">
        <v>-2.5699181358521006E-2</v>
      </c>
      <c r="H15608">
        <v>-0.64412342527516286</v>
      </c>
      <c r="I15608">
        <v>0.49836524431346085</v>
      </c>
      <c r="J15608">
        <v>-0.65136112397986978</v>
      </c>
    </row>
    <row r="15609" spans="1:10" x14ac:dyDescent="0.2">
      <c r="A15609">
        <v>35370653</v>
      </c>
      <c r="B15609">
        <v>538</v>
      </c>
      <c r="C15609">
        <v>2</v>
      </c>
      <c r="D15609">
        <v>2</v>
      </c>
      <c r="E15609">
        <v>4</v>
      </c>
      <c r="F15609">
        <v>2</v>
      </c>
      <c r="G15609">
        <v>-0.53941588874907453</v>
      </c>
      <c r="H15609">
        <v>-0.61812793932543708</v>
      </c>
      <c r="I15609">
        <v>6.8268971506876205E-2</v>
      </c>
      <c r="J15609">
        <v>-0.66363793781932556</v>
      </c>
    </row>
    <row r="15610" spans="1:10" x14ac:dyDescent="0.2">
      <c r="A15610">
        <v>35370654</v>
      </c>
      <c r="B15610">
        <v>880</v>
      </c>
      <c r="C15610">
        <v>2</v>
      </c>
      <c r="D15610">
        <v>1</v>
      </c>
      <c r="E15610">
        <v>3</v>
      </c>
      <c r="F15610">
        <v>2</v>
      </c>
      <c r="G15610">
        <v>-0.72840410389555588</v>
      </c>
      <c r="H15610">
        <v>-0.81883816800044396</v>
      </c>
      <c r="I15610">
        <v>-0.10423051964220091</v>
      </c>
      <c r="J15610">
        <v>-0.62480293271361675</v>
      </c>
    </row>
    <row r="15611" spans="1:10" x14ac:dyDescent="0.2">
      <c r="A15611">
        <v>35370655</v>
      </c>
      <c r="B15611">
        <v>672</v>
      </c>
      <c r="C15611">
        <v>3</v>
      </c>
      <c r="D15611">
        <v>1</v>
      </c>
      <c r="E15611">
        <v>4</v>
      </c>
      <c r="F15611">
        <v>2</v>
      </c>
      <c r="G15611">
        <v>-0.20721246607010149</v>
      </c>
      <c r="H15611">
        <v>-0.82819855504369455</v>
      </c>
      <c r="I15611">
        <v>0.45076300965287419</v>
      </c>
      <c r="J15611">
        <v>-0.53357666877144128</v>
      </c>
    </row>
    <row r="15612" spans="1:10" x14ac:dyDescent="0.2">
      <c r="A15612">
        <v>35370656</v>
      </c>
      <c r="B15612">
        <v>714</v>
      </c>
      <c r="C15612">
        <v>3</v>
      </c>
      <c r="D15612">
        <v>4</v>
      </c>
      <c r="E15612">
        <v>2</v>
      </c>
      <c r="F15612">
        <v>4</v>
      </c>
      <c r="G15612">
        <v>-0.10308000726577993</v>
      </c>
      <c r="H15612">
        <v>0.41655596780421728</v>
      </c>
      <c r="I15612">
        <v>-0.50193611819416095</v>
      </c>
      <c r="J15612">
        <v>4.6541045163543085E-2</v>
      </c>
    </row>
    <row r="15613" spans="1:10" x14ac:dyDescent="0.2">
      <c r="A15613">
        <v>35370657</v>
      </c>
      <c r="B15613">
        <v>1208</v>
      </c>
      <c r="C15613">
        <v>1</v>
      </c>
      <c r="D15613">
        <v>4</v>
      </c>
      <c r="E15613">
        <v>2</v>
      </c>
      <c r="F15613">
        <v>5</v>
      </c>
      <c r="G15613">
        <v>-1.4296056374171373</v>
      </c>
      <c r="H15613">
        <v>9.695343563280806E-2</v>
      </c>
      <c r="I15613">
        <v>-0.70623189592311142</v>
      </c>
      <c r="J15613">
        <v>1.5085049706914435</v>
      </c>
    </row>
    <row r="15614" spans="1:10" x14ac:dyDescent="0.2">
      <c r="A15614">
        <v>35370658</v>
      </c>
      <c r="B15614">
        <v>874</v>
      </c>
      <c r="C15614">
        <v>1</v>
      </c>
      <c r="D15614">
        <v>3</v>
      </c>
      <c r="E15614">
        <v>1</v>
      </c>
      <c r="F15614">
        <v>5</v>
      </c>
      <c r="G15614">
        <v>-1.4414618186530923</v>
      </c>
      <c r="H15614">
        <v>-7.7848626256298931E-2</v>
      </c>
      <c r="I15614">
        <v>-0.89294608818942656</v>
      </c>
      <c r="J15614">
        <v>1.268086808395835</v>
      </c>
    </row>
    <row r="15615" spans="1:10" x14ac:dyDescent="0.2">
      <c r="A15615">
        <v>35370659</v>
      </c>
      <c r="B15615">
        <v>1261</v>
      </c>
      <c r="C15615">
        <v>1</v>
      </c>
      <c r="D15615">
        <v>4</v>
      </c>
      <c r="E15615">
        <v>1</v>
      </c>
      <c r="F15615">
        <v>5</v>
      </c>
      <c r="G15615">
        <v>-1.5859201316468274</v>
      </c>
      <c r="H15615">
        <v>0.3039589464596838</v>
      </c>
      <c r="I15615">
        <v>-0.97610685738503888</v>
      </c>
      <c r="J15615">
        <v>1.4457248484932457</v>
      </c>
    </row>
    <row r="15616" spans="1:10" x14ac:dyDescent="0.2">
      <c r="A15616">
        <v>35370660</v>
      </c>
      <c r="B15616">
        <v>1016</v>
      </c>
      <c r="C15616">
        <v>3</v>
      </c>
      <c r="D15616">
        <v>5</v>
      </c>
      <c r="E15616">
        <v>1</v>
      </c>
      <c r="F15616">
        <v>5</v>
      </c>
      <c r="G15616">
        <v>-0.33610435876286293</v>
      </c>
      <c r="H15616">
        <v>0.85077281104876246</v>
      </c>
      <c r="I15616">
        <v>-0.93061401979112035</v>
      </c>
      <c r="J15616">
        <v>1.3709598264998157</v>
      </c>
    </row>
    <row r="15617" spans="1:10" x14ac:dyDescent="0.2">
      <c r="A15617">
        <v>35370661</v>
      </c>
      <c r="B15617">
        <v>574</v>
      </c>
      <c r="C15617">
        <v>2</v>
      </c>
      <c r="D15617">
        <v>3</v>
      </c>
      <c r="E15617">
        <v>2</v>
      </c>
      <c r="F15617">
        <v>5</v>
      </c>
      <c r="G15617">
        <v>-0.75374553098282249</v>
      </c>
      <c r="H15617">
        <v>-0.16437459761327514</v>
      </c>
      <c r="I15617">
        <v>-0.63173740065229567</v>
      </c>
      <c r="J15617">
        <v>0.85156618363633307</v>
      </c>
    </row>
    <row r="15618" spans="1:10" x14ac:dyDescent="0.2">
      <c r="A15618">
        <v>35370662</v>
      </c>
      <c r="B15618">
        <v>549</v>
      </c>
      <c r="C15618">
        <v>1</v>
      </c>
      <c r="D15618">
        <v>2</v>
      </c>
      <c r="E15618">
        <v>2</v>
      </c>
      <c r="F15618">
        <v>4</v>
      </c>
      <c r="G15618">
        <v>-1.4308975631808765</v>
      </c>
      <c r="H15618">
        <v>-0.74515080954303348</v>
      </c>
      <c r="I15618">
        <v>-0.42455459464555811</v>
      </c>
      <c r="J15618">
        <v>0.36244106514387064</v>
      </c>
    </row>
    <row r="15619" spans="1:10" x14ac:dyDescent="0.2">
      <c r="A15619">
        <v>35370663</v>
      </c>
      <c r="B15619">
        <v>489</v>
      </c>
      <c r="C15619">
        <v>2</v>
      </c>
      <c r="D15619">
        <v>2</v>
      </c>
      <c r="E15619">
        <v>4</v>
      </c>
      <c r="F15619">
        <v>4</v>
      </c>
      <c r="G15619">
        <v>-0.71513351517315038</v>
      </c>
      <c r="H15619">
        <v>-0.69411782456876092</v>
      </c>
      <c r="I15619">
        <v>0.22699966498611421</v>
      </c>
      <c r="J15619">
        <v>0.4303568062354739</v>
      </c>
    </row>
    <row r="15620" spans="1:10" x14ac:dyDescent="0.2">
      <c r="A15620">
        <v>35370664</v>
      </c>
      <c r="B15620">
        <v>1006</v>
      </c>
      <c r="C15620">
        <v>1</v>
      </c>
      <c r="D15620">
        <v>3</v>
      </c>
      <c r="E15620">
        <v>1</v>
      </c>
      <c r="F15620">
        <v>5</v>
      </c>
      <c r="G15620">
        <v>-1.2990491216492273</v>
      </c>
      <c r="H15620">
        <v>-8.928580081885068E-2</v>
      </c>
      <c r="I15620">
        <v>-0.71084644500833105</v>
      </c>
      <c r="J15620">
        <v>0.71677134034900591</v>
      </c>
    </row>
    <row r="15621" spans="1:10" x14ac:dyDescent="0.2">
      <c r="A15621">
        <v>35370665</v>
      </c>
      <c r="B15621">
        <v>655</v>
      </c>
      <c r="C15621">
        <v>1</v>
      </c>
      <c r="D15621">
        <v>2</v>
      </c>
      <c r="E15621">
        <v>3</v>
      </c>
      <c r="F15621">
        <v>4</v>
      </c>
      <c r="G15621">
        <v>-0.83404406161209543</v>
      </c>
      <c r="H15621">
        <v>-0.76108379050409525</v>
      </c>
      <c r="I15621">
        <v>-3.6756634030694887E-2</v>
      </c>
      <c r="J15621">
        <v>0.31565416102795929</v>
      </c>
    </row>
    <row r="15622" spans="1:10" x14ac:dyDescent="0.2">
      <c r="A15622">
        <v>35370666</v>
      </c>
      <c r="B15622">
        <v>778</v>
      </c>
      <c r="C15622">
        <v>1</v>
      </c>
      <c r="D15622">
        <v>3</v>
      </c>
      <c r="E15622">
        <v>5</v>
      </c>
      <c r="F15622">
        <v>4</v>
      </c>
      <c r="G15622">
        <v>-0.91414510046058273</v>
      </c>
      <c r="H15622">
        <v>-0.40342492892331966</v>
      </c>
      <c r="I15622">
        <v>1.082391021154415</v>
      </c>
      <c r="J15622">
        <v>0.62420928577306656</v>
      </c>
    </row>
    <row r="15623" spans="1:10" x14ac:dyDescent="0.2">
      <c r="A15623">
        <v>35370667</v>
      </c>
      <c r="B15623">
        <v>1418</v>
      </c>
      <c r="C15623">
        <v>1</v>
      </c>
      <c r="D15623">
        <v>3</v>
      </c>
      <c r="E15623">
        <v>5</v>
      </c>
      <c r="F15623">
        <v>5</v>
      </c>
      <c r="G15623">
        <v>-0.95896830058554428</v>
      </c>
      <c r="H15623">
        <v>-5.8734271106177544E-2</v>
      </c>
      <c r="I15623">
        <v>0.86311285808214455</v>
      </c>
      <c r="J15623">
        <v>1.0225401031369976</v>
      </c>
    </row>
    <row r="15624" spans="1:10" x14ac:dyDescent="0.2">
      <c r="A15624">
        <v>35370668</v>
      </c>
      <c r="B15624">
        <v>517</v>
      </c>
      <c r="C15624">
        <v>3</v>
      </c>
      <c r="D15624">
        <v>1</v>
      </c>
      <c r="E15624">
        <v>4</v>
      </c>
      <c r="F15624">
        <v>1</v>
      </c>
      <c r="G15624">
        <v>-0.26584372195528272</v>
      </c>
      <c r="H15624">
        <v>-0.77367631886180677</v>
      </c>
      <c r="I15624">
        <v>0.51413377871819677</v>
      </c>
      <c r="J15624">
        <v>-0.7832354189707309</v>
      </c>
    </row>
    <row r="15625" spans="1:10" x14ac:dyDescent="0.2">
      <c r="A15625">
        <v>35370670</v>
      </c>
      <c r="B15625">
        <v>371</v>
      </c>
      <c r="C15625">
        <v>2</v>
      </c>
      <c r="D15625">
        <v>1</v>
      </c>
      <c r="E15625">
        <v>1</v>
      </c>
      <c r="F15625">
        <v>4</v>
      </c>
      <c r="G15625">
        <v>-0.59315161243809489</v>
      </c>
      <c r="H15625">
        <v>-1.1075230949981414</v>
      </c>
      <c r="I15625">
        <v>-0.71906956010660295</v>
      </c>
      <c r="J15625">
        <v>0.2479889547631064</v>
      </c>
    </row>
    <row r="15626" spans="1:10" x14ac:dyDescent="0.2">
      <c r="A15626">
        <v>35370671</v>
      </c>
      <c r="B15626">
        <v>945</v>
      </c>
      <c r="C15626">
        <v>3</v>
      </c>
      <c r="D15626">
        <v>2</v>
      </c>
      <c r="E15626">
        <v>4</v>
      </c>
      <c r="F15626">
        <v>4</v>
      </c>
      <c r="G15626">
        <v>-0.34991421436889486</v>
      </c>
      <c r="H15626">
        <v>-0.48087666516081534</v>
      </c>
      <c r="I15626">
        <v>0.29118887159181484</v>
      </c>
      <c r="J15626">
        <v>0.17510931308695804</v>
      </c>
    </row>
    <row r="15627" spans="1:10" x14ac:dyDescent="0.2">
      <c r="A15627">
        <v>35370672</v>
      </c>
      <c r="B15627">
        <v>424</v>
      </c>
      <c r="C15627">
        <v>1</v>
      </c>
      <c r="D15627">
        <v>2</v>
      </c>
      <c r="E15627">
        <v>4</v>
      </c>
      <c r="F15627">
        <v>3</v>
      </c>
      <c r="G15627">
        <v>-0.89592571612214911</v>
      </c>
      <c r="H15627">
        <v>-0.62575501522704524</v>
      </c>
      <c r="I15627">
        <v>0.27690708208825776</v>
      </c>
      <c r="J15627">
        <v>-0.19845291993712566</v>
      </c>
    </row>
    <row r="15628" spans="1:10" x14ac:dyDescent="0.2">
      <c r="A15628">
        <v>35370673</v>
      </c>
      <c r="B15628">
        <v>498</v>
      </c>
      <c r="C15628">
        <v>2</v>
      </c>
      <c r="D15628">
        <v>5</v>
      </c>
      <c r="E15628">
        <v>1</v>
      </c>
      <c r="F15628">
        <v>5</v>
      </c>
      <c r="G15628">
        <v>-0.55398674174483875</v>
      </c>
      <c r="H15628">
        <v>1.2493434443624876</v>
      </c>
      <c r="I15628">
        <v>-0.9969770605586521</v>
      </c>
      <c r="J15628">
        <v>0.89913221285337441</v>
      </c>
    </row>
    <row r="15629" spans="1:10" x14ac:dyDescent="0.2">
      <c r="A15629">
        <v>35370674</v>
      </c>
      <c r="B15629">
        <v>453</v>
      </c>
      <c r="C15629">
        <v>1</v>
      </c>
      <c r="D15629">
        <v>3</v>
      </c>
      <c r="E15629">
        <v>3</v>
      </c>
      <c r="F15629">
        <v>3</v>
      </c>
      <c r="G15629">
        <v>-0.8864019583890832</v>
      </c>
      <c r="H15629">
        <v>-0.27316064333056223</v>
      </c>
      <c r="I15629">
        <v>-8.0528483334296186E-2</v>
      </c>
      <c r="J15629">
        <v>-0.24122968537272885</v>
      </c>
    </row>
    <row r="15630" spans="1:10" x14ac:dyDescent="0.2">
      <c r="A15630">
        <v>35370675</v>
      </c>
      <c r="B15630">
        <v>556</v>
      </c>
      <c r="C15630">
        <v>1</v>
      </c>
      <c r="D15630">
        <v>2</v>
      </c>
      <c r="E15630">
        <v>2</v>
      </c>
      <c r="F15630">
        <v>4</v>
      </c>
      <c r="G15630">
        <v>-0.8768980941249791</v>
      </c>
      <c r="H15630">
        <v>-0.55449563282103931</v>
      </c>
      <c r="I15630">
        <v>-0.67278665319914932</v>
      </c>
      <c r="J15630">
        <v>0.19427066639087773</v>
      </c>
    </row>
    <row r="15631" spans="1:10" x14ac:dyDescent="0.2">
      <c r="A15631">
        <v>35370676</v>
      </c>
      <c r="B15631">
        <v>598</v>
      </c>
      <c r="C15631">
        <v>1</v>
      </c>
      <c r="D15631">
        <v>1</v>
      </c>
      <c r="E15631">
        <v>3</v>
      </c>
      <c r="F15631">
        <v>3</v>
      </c>
      <c r="G15631">
        <v>-0.76205940019083318</v>
      </c>
      <c r="H15631">
        <v>-0.83842554012094817</v>
      </c>
      <c r="I15631">
        <v>-0.17277105834215772</v>
      </c>
      <c r="J15631">
        <v>-9.8411661911419313E-2</v>
      </c>
    </row>
    <row r="15632" spans="1:10" x14ac:dyDescent="0.2">
      <c r="A15632">
        <v>35370677</v>
      </c>
      <c r="B15632">
        <v>467</v>
      </c>
      <c r="C15632">
        <v>3</v>
      </c>
      <c r="D15632">
        <v>1</v>
      </c>
      <c r="E15632">
        <v>5</v>
      </c>
      <c r="F15632">
        <v>2</v>
      </c>
      <c r="G15632">
        <v>-2.3333333164890224E-2</v>
      </c>
      <c r="H15632">
        <v>-1.016819913785268</v>
      </c>
      <c r="I15632">
        <v>2.3191000352946198</v>
      </c>
      <c r="J15632">
        <v>-0.57521305481784868</v>
      </c>
    </row>
    <row r="15633" spans="1:10" x14ac:dyDescent="0.2">
      <c r="A15633">
        <v>35370678</v>
      </c>
      <c r="B15633">
        <v>972</v>
      </c>
      <c r="C15633">
        <v>2</v>
      </c>
      <c r="D15633">
        <v>1</v>
      </c>
      <c r="E15633">
        <v>4</v>
      </c>
      <c r="F15633">
        <v>3</v>
      </c>
      <c r="G15633">
        <v>-0.69560345607835616</v>
      </c>
      <c r="H15633">
        <v>-1.0497756307239452</v>
      </c>
      <c r="I15633">
        <v>8.7623534096262168E-2</v>
      </c>
      <c r="J15633">
        <v>-0.25820954643440736</v>
      </c>
    </row>
    <row r="15634" spans="1:10" x14ac:dyDescent="0.2">
      <c r="A15634">
        <v>35370681</v>
      </c>
      <c r="B15634">
        <v>442</v>
      </c>
      <c r="C15634">
        <v>2</v>
      </c>
      <c r="D15634">
        <v>1</v>
      </c>
      <c r="E15634">
        <v>2</v>
      </c>
      <c r="F15634">
        <v>2</v>
      </c>
      <c r="G15634">
        <v>-0.73567265823014227</v>
      </c>
      <c r="H15634">
        <v>-1.2290264734184984</v>
      </c>
      <c r="I15634">
        <v>-0.60253391544119228</v>
      </c>
      <c r="J15634">
        <v>-0.50603686992349495</v>
      </c>
    </row>
    <row r="15635" spans="1:10" x14ac:dyDescent="0.2">
      <c r="A15635">
        <v>35370682</v>
      </c>
      <c r="B15635">
        <v>582</v>
      </c>
      <c r="C15635">
        <v>1</v>
      </c>
      <c r="D15635">
        <v>1</v>
      </c>
      <c r="E15635">
        <v>3</v>
      </c>
      <c r="F15635">
        <v>3</v>
      </c>
      <c r="G15635">
        <v>-1.0627539591565767</v>
      </c>
      <c r="H15635">
        <v>-1.0499900611216173</v>
      </c>
      <c r="I15635">
        <v>-0.309161894853824</v>
      </c>
      <c r="J15635">
        <v>-0.26821270931622021</v>
      </c>
    </row>
    <row r="15636" spans="1:10" x14ac:dyDescent="0.2">
      <c r="A15636">
        <v>35370683</v>
      </c>
      <c r="B15636">
        <v>777</v>
      </c>
      <c r="C15636">
        <v>2</v>
      </c>
      <c r="D15636">
        <v>1</v>
      </c>
      <c r="E15636">
        <v>1</v>
      </c>
      <c r="F15636">
        <v>3</v>
      </c>
      <c r="G15636">
        <v>-0.63577203923618542</v>
      </c>
      <c r="H15636">
        <v>-1.0350470014834376</v>
      </c>
      <c r="I15636">
        <v>-0.95052548130737635</v>
      </c>
      <c r="J15636">
        <v>-0.1025515670863712</v>
      </c>
    </row>
    <row r="15637" spans="1:10" x14ac:dyDescent="0.2">
      <c r="A15637">
        <v>35370684</v>
      </c>
      <c r="B15637">
        <v>706</v>
      </c>
      <c r="C15637">
        <v>1</v>
      </c>
      <c r="D15637">
        <v>1</v>
      </c>
      <c r="E15637">
        <v>3</v>
      </c>
      <c r="F15637">
        <v>3</v>
      </c>
      <c r="G15637">
        <v>-1.0549634261681895</v>
      </c>
      <c r="H15637">
        <v>-0.85822265269293718</v>
      </c>
      <c r="I15637">
        <v>-0.3152019464695619</v>
      </c>
      <c r="J15637">
        <v>-0.33209345187613942</v>
      </c>
    </row>
    <row r="15638" spans="1:10" x14ac:dyDescent="0.2">
      <c r="A15638">
        <v>35370685</v>
      </c>
      <c r="B15638">
        <v>434</v>
      </c>
      <c r="C15638">
        <v>1</v>
      </c>
      <c r="D15638">
        <v>1</v>
      </c>
      <c r="E15638">
        <v>3</v>
      </c>
      <c r="F15638">
        <v>2</v>
      </c>
      <c r="G15638">
        <v>-0.88381570613171823</v>
      </c>
      <c r="H15638">
        <v>-0.9595781287567352</v>
      </c>
      <c r="I15638">
        <v>-8.3921472109307227E-2</v>
      </c>
      <c r="J15638">
        <v>-0.5474404906257343</v>
      </c>
    </row>
    <row r="15639" spans="1:10" x14ac:dyDescent="0.2">
      <c r="A15639">
        <v>35370686</v>
      </c>
      <c r="B15639">
        <v>588</v>
      </c>
      <c r="C15639">
        <v>2</v>
      </c>
      <c r="D15639">
        <v>1</v>
      </c>
      <c r="E15639">
        <v>4</v>
      </c>
      <c r="F15639">
        <v>2</v>
      </c>
      <c r="G15639">
        <v>-0.6490517684975754</v>
      </c>
      <c r="H15639">
        <v>-0.81806046391416087</v>
      </c>
      <c r="I15639">
        <v>0.14741721641664596</v>
      </c>
      <c r="J15639">
        <v>-0.41790088847910478</v>
      </c>
    </row>
    <row r="15640" spans="1:10" x14ac:dyDescent="0.2">
      <c r="A15640">
        <v>35370687</v>
      </c>
      <c r="B15640">
        <v>474</v>
      </c>
      <c r="C15640">
        <v>2</v>
      </c>
      <c r="D15640">
        <v>1</v>
      </c>
      <c r="E15640">
        <v>2</v>
      </c>
      <c r="F15640">
        <v>2</v>
      </c>
      <c r="G15640">
        <v>-0.62441266869305534</v>
      </c>
      <c r="H15640">
        <v>-1.3072282245384408</v>
      </c>
      <c r="I15640">
        <v>-0.37963022619840409</v>
      </c>
      <c r="J15640">
        <v>-0.45791492824529484</v>
      </c>
    </row>
    <row r="15641" spans="1:10" x14ac:dyDescent="0.2">
      <c r="A15641">
        <v>35370688</v>
      </c>
      <c r="B15641">
        <v>779</v>
      </c>
      <c r="C15641">
        <v>1</v>
      </c>
      <c r="D15641">
        <v>2</v>
      </c>
      <c r="E15641">
        <v>1</v>
      </c>
      <c r="F15641">
        <v>3</v>
      </c>
      <c r="G15641">
        <v>-0.97455863152864652</v>
      </c>
      <c r="H15641">
        <v>-0.71942493409312824</v>
      </c>
      <c r="I15641">
        <v>-0.74725918200521391</v>
      </c>
      <c r="J15641">
        <v>-0.20830644899747619</v>
      </c>
    </row>
    <row r="15642" spans="1:10" x14ac:dyDescent="0.2">
      <c r="A15642">
        <v>35370689</v>
      </c>
      <c r="B15642">
        <v>531</v>
      </c>
      <c r="C15642">
        <v>3</v>
      </c>
      <c r="D15642">
        <v>1</v>
      </c>
      <c r="E15642">
        <v>4</v>
      </c>
      <c r="F15642">
        <v>2</v>
      </c>
      <c r="G15642">
        <v>-0.22693567359657646</v>
      </c>
      <c r="H15642">
        <v>-0.76532744803206221</v>
      </c>
      <c r="I15642">
        <v>0.51765950892450374</v>
      </c>
      <c r="J15642">
        <v>-0.44734235856209703</v>
      </c>
    </row>
    <row r="15643" spans="1:10" x14ac:dyDescent="0.2">
      <c r="A15643">
        <v>35370690</v>
      </c>
      <c r="B15643">
        <v>616</v>
      </c>
      <c r="C15643">
        <v>2</v>
      </c>
      <c r="D15643">
        <v>2</v>
      </c>
      <c r="E15643">
        <v>2</v>
      </c>
      <c r="F15643">
        <v>3</v>
      </c>
      <c r="G15643">
        <v>-0.64152299901361065</v>
      </c>
      <c r="H15643">
        <v>-0.50094904486676783</v>
      </c>
      <c r="I15643">
        <v>-0.51448215742780579</v>
      </c>
      <c r="J15643">
        <v>-0.28722363880876201</v>
      </c>
    </row>
    <row r="15644" spans="1:10" x14ac:dyDescent="0.2">
      <c r="A15644">
        <v>35370691</v>
      </c>
      <c r="B15644">
        <v>1049</v>
      </c>
      <c r="C15644">
        <v>2</v>
      </c>
      <c r="D15644">
        <v>1</v>
      </c>
      <c r="E15644">
        <v>1</v>
      </c>
      <c r="F15644">
        <v>3</v>
      </c>
      <c r="G15644">
        <v>-0.54400072988955261</v>
      </c>
      <c r="H15644">
        <v>-0.78022679455415944</v>
      </c>
      <c r="I15644">
        <v>-0.83972869253886062</v>
      </c>
      <c r="J15644">
        <v>-0.23688944749488672</v>
      </c>
    </row>
    <row r="15645" spans="1:10" x14ac:dyDescent="0.2">
      <c r="A15645">
        <v>35370692</v>
      </c>
      <c r="B15645">
        <v>625</v>
      </c>
      <c r="C15645">
        <v>3</v>
      </c>
      <c r="D15645">
        <v>2</v>
      </c>
      <c r="E15645">
        <v>5</v>
      </c>
      <c r="F15645">
        <v>1</v>
      </c>
      <c r="G15645">
        <v>-1.4475642692108812E-2</v>
      </c>
      <c r="H15645">
        <v>-0.65392768519839861</v>
      </c>
      <c r="I15645">
        <v>0.60422462041291991</v>
      </c>
      <c r="J15645">
        <v>-0.92309759535700331</v>
      </c>
    </row>
    <row r="15646" spans="1:10" x14ac:dyDescent="0.2">
      <c r="A15646">
        <v>35370693</v>
      </c>
      <c r="B15646">
        <v>378</v>
      </c>
      <c r="C15646">
        <v>2</v>
      </c>
      <c r="D15646">
        <v>1</v>
      </c>
      <c r="E15646">
        <v>1</v>
      </c>
      <c r="F15646">
        <v>4</v>
      </c>
      <c r="G15646">
        <v>-0.64449296300208014</v>
      </c>
      <c r="H15646">
        <v>-0.85515604795308531</v>
      </c>
      <c r="I15646">
        <v>-1.0077349660847221</v>
      </c>
      <c r="J15646">
        <v>-2.0789284744087033E-2</v>
      </c>
    </row>
    <row r="15647" spans="1:10" x14ac:dyDescent="0.2">
      <c r="A15647">
        <v>35370694</v>
      </c>
      <c r="B15647">
        <v>571</v>
      </c>
      <c r="C15647">
        <v>1</v>
      </c>
      <c r="D15647">
        <v>2</v>
      </c>
      <c r="E15647">
        <v>1</v>
      </c>
      <c r="F15647">
        <v>3</v>
      </c>
      <c r="G15647">
        <v>-1.6767787390336351</v>
      </c>
      <c r="H15647">
        <v>-0.69221885883507495</v>
      </c>
      <c r="I15647">
        <v>-0.7302014482526048</v>
      </c>
      <c r="J15647">
        <v>-0.14611700784612267</v>
      </c>
    </row>
    <row r="15648" spans="1:10" x14ac:dyDescent="0.2">
      <c r="A15648">
        <v>35370695</v>
      </c>
      <c r="B15648">
        <v>510</v>
      </c>
      <c r="C15648">
        <v>3</v>
      </c>
      <c r="D15648">
        <v>2</v>
      </c>
      <c r="E15648">
        <v>3</v>
      </c>
      <c r="F15648">
        <v>2</v>
      </c>
      <c r="G15648">
        <v>-0.21399948782164063</v>
      </c>
      <c r="H15648">
        <v>-0.67821331188822365</v>
      </c>
      <c r="I15648">
        <v>-0.1372276047024911</v>
      </c>
      <c r="J15648">
        <v>-0.59410530380807958</v>
      </c>
    </row>
    <row r="15649" spans="1:10" x14ac:dyDescent="0.2">
      <c r="A15649">
        <v>35370696</v>
      </c>
      <c r="B15649">
        <v>464</v>
      </c>
      <c r="C15649">
        <v>5</v>
      </c>
      <c r="D15649">
        <v>3</v>
      </c>
      <c r="E15649">
        <v>5</v>
      </c>
      <c r="F15649">
        <v>1</v>
      </c>
      <c r="G15649">
        <v>0.78816662991391362</v>
      </c>
      <c r="H15649">
        <v>-0.25713457846367316</v>
      </c>
      <c r="I15649">
        <v>0.81314038681643974</v>
      </c>
      <c r="J15649">
        <v>-0.88216675910601638</v>
      </c>
    </row>
    <row r="15650" spans="1:10" x14ac:dyDescent="0.2">
      <c r="A15650">
        <v>35370697</v>
      </c>
      <c r="B15650">
        <v>514</v>
      </c>
      <c r="C15650">
        <v>3</v>
      </c>
      <c r="D15650">
        <v>2</v>
      </c>
      <c r="E15650">
        <v>4</v>
      </c>
      <c r="F15650">
        <v>2</v>
      </c>
      <c r="G15650">
        <v>-0.15003410061133937</v>
      </c>
      <c r="H15650">
        <v>-0.56216221883949213</v>
      </c>
      <c r="I15650">
        <v>0.31304412973898915</v>
      </c>
      <c r="J15650">
        <v>-0.55297665399585538</v>
      </c>
    </row>
    <row r="15651" spans="1:10" x14ac:dyDescent="0.2">
      <c r="A15651">
        <v>35370698</v>
      </c>
      <c r="B15651">
        <v>472</v>
      </c>
      <c r="C15651">
        <v>3</v>
      </c>
      <c r="D15651">
        <v>4</v>
      </c>
      <c r="E15651">
        <v>2</v>
      </c>
      <c r="F15651">
        <v>3</v>
      </c>
      <c r="G15651">
        <v>-0.27827398041329321</v>
      </c>
      <c r="H15651">
        <v>0.11627231393569382</v>
      </c>
      <c r="I15651">
        <v>-0.69213083541018217</v>
      </c>
      <c r="J15651">
        <v>-9.5919062897194013E-2</v>
      </c>
    </row>
    <row r="15652" spans="1:10" x14ac:dyDescent="0.2">
      <c r="A15652">
        <v>35370699</v>
      </c>
      <c r="B15652">
        <v>411</v>
      </c>
      <c r="C15652">
        <v>2</v>
      </c>
      <c r="D15652">
        <v>2</v>
      </c>
      <c r="E15652">
        <v>1</v>
      </c>
      <c r="F15652">
        <v>3</v>
      </c>
      <c r="G15652">
        <v>-0.63929356378585211</v>
      </c>
      <c r="H15652">
        <v>-0.75808688018440595</v>
      </c>
      <c r="I15652">
        <v>-0.98534528362523455</v>
      </c>
      <c r="J15652">
        <v>-0.17326440536094787</v>
      </c>
    </row>
    <row r="15653" spans="1:10" x14ac:dyDescent="0.2">
      <c r="A15653">
        <v>35370700</v>
      </c>
      <c r="B15653">
        <v>587</v>
      </c>
      <c r="C15653">
        <v>2</v>
      </c>
      <c r="D15653">
        <v>1</v>
      </c>
      <c r="E15653">
        <v>1</v>
      </c>
      <c r="F15653">
        <v>3</v>
      </c>
      <c r="G15653">
        <v>-0.71271616213549682</v>
      </c>
      <c r="H15653">
        <v>-0.99231690717697052</v>
      </c>
      <c r="I15653">
        <v>-0.76633854505344634</v>
      </c>
      <c r="J15653">
        <v>-0.40383192671866519</v>
      </c>
    </row>
    <row r="15654" spans="1:10" x14ac:dyDescent="0.2">
      <c r="A15654">
        <v>35370701</v>
      </c>
      <c r="B15654">
        <v>571</v>
      </c>
      <c r="C15654">
        <v>1</v>
      </c>
      <c r="D15654">
        <v>2</v>
      </c>
      <c r="E15654">
        <v>1</v>
      </c>
      <c r="F15654">
        <v>3</v>
      </c>
      <c r="G15654">
        <v>-1.0310327476499526</v>
      </c>
      <c r="H15654">
        <v>-0.47503525494884147</v>
      </c>
      <c r="I15654">
        <v>-0.78091492798466633</v>
      </c>
      <c r="J15654">
        <v>-0.22171459182205558</v>
      </c>
    </row>
    <row r="15655" spans="1:10" x14ac:dyDescent="0.2">
      <c r="A15655">
        <v>35370702</v>
      </c>
      <c r="B15655">
        <v>651</v>
      </c>
      <c r="C15655">
        <v>2</v>
      </c>
      <c r="D15655">
        <v>1</v>
      </c>
      <c r="E15655">
        <v>2</v>
      </c>
      <c r="F15655">
        <v>2</v>
      </c>
      <c r="G15655">
        <v>-0.59856522686410418</v>
      </c>
      <c r="H15655">
        <v>-1.1072747017679141</v>
      </c>
      <c r="I15655">
        <v>-0.65224016380338357</v>
      </c>
      <c r="J15655">
        <v>-0.4158025492183054</v>
      </c>
    </row>
    <row r="15656" spans="1:10" x14ac:dyDescent="0.2">
      <c r="A15656">
        <v>35370703</v>
      </c>
      <c r="B15656">
        <v>455</v>
      </c>
      <c r="C15656">
        <v>2</v>
      </c>
      <c r="D15656">
        <v>2</v>
      </c>
      <c r="E15656">
        <v>2</v>
      </c>
      <c r="F15656">
        <v>3</v>
      </c>
      <c r="G15656">
        <v>-0.55023956229412085</v>
      </c>
      <c r="H15656">
        <v>-0.54523520481176257</v>
      </c>
      <c r="I15656">
        <v>-0.61072562890476112</v>
      </c>
      <c r="J15656">
        <v>-0.26137191030688389</v>
      </c>
    </row>
    <row r="15657" spans="1:10" x14ac:dyDescent="0.2">
      <c r="A15657">
        <v>35370704</v>
      </c>
      <c r="B15657">
        <v>1009</v>
      </c>
      <c r="C15657">
        <v>2</v>
      </c>
      <c r="D15657">
        <v>3</v>
      </c>
      <c r="E15657">
        <v>2</v>
      </c>
      <c r="F15657">
        <v>2</v>
      </c>
      <c r="G15657">
        <v>-0.47180865988354198</v>
      </c>
      <c r="H15657">
        <v>-0.39022812829309134</v>
      </c>
      <c r="I15657">
        <v>-0.54273790963602708</v>
      </c>
      <c r="J15657">
        <v>-0.43176220638450147</v>
      </c>
    </row>
    <row r="15658" spans="1:10" x14ac:dyDescent="0.2">
      <c r="A15658">
        <v>35370705</v>
      </c>
      <c r="B15658">
        <v>471</v>
      </c>
      <c r="C15658">
        <v>1</v>
      </c>
      <c r="D15658">
        <v>1</v>
      </c>
      <c r="E15658">
        <v>2</v>
      </c>
      <c r="F15658">
        <v>3</v>
      </c>
      <c r="G15658">
        <v>-0.92342439474372862</v>
      </c>
      <c r="H15658">
        <v>-1.4144788790896219</v>
      </c>
      <c r="I15658">
        <v>-0.52027260548129961</v>
      </c>
      <c r="J15658">
        <v>-0.24018359105935072</v>
      </c>
    </row>
    <row r="15659" spans="1:10" x14ac:dyDescent="0.2">
      <c r="A15659">
        <v>35370706</v>
      </c>
      <c r="B15659">
        <v>673</v>
      </c>
      <c r="C15659">
        <v>1</v>
      </c>
      <c r="D15659">
        <v>2</v>
      </c>
      <c r="E15659">
        <v>1</v>
      </c>
      <c r="F15659">
        <v>4</v>
      </c>
      <c r="G15659">
        <v>-1.1937691876392431</v>
      </c>
      <c r="H15659">
        <v>-0.60627867673672309</v>
      </c>
      <c r="I15659">
        <v>-0.74798973861532247</v>
      </c>
      <c r="J15659">
        <v>-3.972813170968148E-3</v>
      </c>
    </row>
    <row r="15660" spans="1:10" x14ac:dyDescent="0.2">
      <c r="A15660">
        <v>35370707</v>
      </c>
      <c r="B15660">
        <v>837</v>
      </c>
      <c r="C15660">
        <v>1</v>
      </c>
      <c r="D15660">
        <v>1</v>
      </c>
      <c r="E15660">
        <v>1</v>
      </c>
      <c r="F15660">
        <v>3</v>
      </c>
      <c r="G15660">
        <v>-1.3036714883243534</v>
      </c>
      <c r="H15660">
        <v>-0.93083554893215636</v>
      </c>
      <c r="I15660">
        <v>-0.73900028491343095</v>
      </c>
      <c r="J15660">
        <v>-0.13455759002419149</v>
      </c>
    </row>
    <row r="15661" spans="1:10" x14ac:dyDescent="0.2">
      <c r="A15661">
        <v>35370708</v>
      </c>
      <c r="B15661">
        <v>498</v>
      </c>
      <c r="C15661">
        <v>1</v>
      </c>
      <c r="D15661">
        <v>1</v>
      </c>
      <c r="E15661">
        <v>3</v>
      </c>
      <c r="F15661">
        <v>2</v>
      </c>
      <c r="G15661">
        <v>-0.96641785115232604</v>
      </c>
      <c r="H15661">
        <v>-0.98283051830483625</v>
      </c>
      <c r="I15661">
        <v>-0.15113697851997837</v>
      </c>
      <c r="J15661">
        <v>-0.42258677800748556</v>
      </c>
    </row>
    <row r="15662" spans="1:10" x14ac:dyDescent="0.2">
      <c r="A15662">
        <v>35370709</v>
      </c>
      <c r="B15662">
        <v>751</v>
      </c>
      <c r="C15662">
        <v>1</v>
      </c>
      <c r="D15662">
        <v>1</v>
      </c>
      <c r="E15662">
        <v>1</v>
      </c>
      <c r="F15662">
        <v>3</v>
      </c>
      <c r="G15662">
        <v>-1.176815321767924</v>
      </c>
      <c r="H15662">
        <v>-0.86732908269152154</v>
      </c>
      <c r="I15662">
        <v>-0.78129913691433783</v>
      </c>
      <c r="J15662">
        <v>-0.13312037380593997</v>
      </c>
    </row>
    <row r="15663" spans="1:10" x14ac:dyDescent="0.2">
      <c r="A15663">
        <v>35370710</v>
      </c>
      <c r="B15663">
        <v>521</v>
      </c>
      <c r="C15663">
        <v>3</v>
      </c>
      <c r="D15663">
        <v>2</v>
      </c>
      <c r="E15663">
        <v>4</v>
      </c>
      <c r="F15663">
        <v>2</v>
      </c>
      <c r="G15663">
        <v>-0.31522541159167583</v>
      </c>
      <c r="H15663">
        <v>-0.47613180861150711</v>
      </c>
      <c r="I15663">
        <v>8.1807268308468892E-2</v>
      </c>
      <c r="J15663">
        <v>-0.63407452539376385</v>
      </c>
    </row>
    <row r="15664" spans="1:10" x14ac:dyDescent="0.2">
      <c r="A15664">
        <v>35370711</v>
      </c>
      <c r="B15664">
        <v>683</v>
      </c>
      <c r="C15664">
        <v>3</v>
      </c>
      <c r="D15664">
        <v>1</v>
      </c>
      <c r="E15664">
        <v>5</v>
      </c>
      <c r="F15664">
        <v>2</v>
      </c>
      <c r="G15664">
        <v>-0.16610396777760458</v>
      </c>
      <c r="H15664">
        <v>-0.99418838177191993</v>
      </c>
      <c r="I15664">
        <v>0.73493305002031983</v>
      </c>
      <c r="J15664">
        <v>-0.50433196829534455</v>
      </c>
    </row>
    <row r="15665" spans="1:10" x14ac:dyDescent="0.2">
      <c r="A15665">
        <v>35370712</v>
      </c>
      <c r="B15665">
        <v>582</v>
      </c>
      <c r="C15665">
        <v>1</v>
      </c>
      <c r="D15665">
        <v>2</v>
      </c>
      <c r="E15665">
        <v>4</v>
      </c>
      <c r="F15665">
        <v>2</v>
      </c>
      <c r="G15665">
        <v>-0.78002121255728085</v>
      </c>
      <c r="H15665">
        <v>-0.58500063358756305</v>
      </c>
      <c r="I15665">
        <v>0.33272186043083785</v>
      </c>
      <c r="J15665">
        <v>-0.42268421656950683</v>
      </c>
    </row>
    <row r="15666" spans="1:10" x14ac:dyDescent="0.2">
      <c r="A15666">
        <v>35370713</v>
      </c>
      <c r="B15666">
        <v>556</v>
      </c>
      <c r="C15666">
        <v>2</v>
      </c>
      <c r="D15666">
        <v>2</v>
      </c>
      <c r="E15666">
        <v>4</v>
      </c>
      <c r="F15666">
        <v>2</v>
      </c>
      <c r="G15666">
        <v>-0.72328946494664437</v>
      </c>
      <c r="H15666">
        <v>-0.69259858246700201</v>
      </c>
      <c r="I15666">
        <v>0.35503068255524861</v>
      </c>
      <c r="J15666">
        <v>-0.5114933762749867</v>
      </c>
    </row>
    <row r="15667" spans="1:10" x14ac:dyDescent="0.2">
      <c r="A15667">
        <v>35370714</v>
      </c>
      <c r="B15667">
        <v>606</v>
      </c>
      <c r="C15667">
        <v>2</v>
      </c>
      <c r="D15667">
        <v>2</v>
      </c>
      <c r="E15667">
        <v>3</v>
      </c>
      <c r="F15667">
        <v>1</v>
      </c>
      <c r="G15667">
        <v>-0.75001396610390114</v>
      </c>
      <c r="H15667">
        <v>-0.67723220338447676</v>
      </c>
      <c r="I15667">
        <v>-0.25927763545675003</v>
      </c>
      <c r="J15667">
        <v>-0.87240999408191522</v>
      </c>
    </row>
    <row r="15668" spans="1:10" x14ac:dyDescent="0.2">
      <c r="A15668">
        <v>35370715</v>
      </c>
      <c r="B15668">
        <v>661</v>
      </c>
      <c r="C15668">
        <v>2</v>
      </c>
      <c r="D15668">
        <v>1</v>
      </c>
      <c r="E15668">
        <v>2</v>
      </c>
      <c r="F15668">
        <v>2</v>
      </c>
      <c r="G15668">
        <v>-0.45449017607993913</v>
      </c>
      <c r="H15668">
        <v>-0.8026860244799765</v>
      </c>
      <c r="I15668">
        <v>-0.3538290752895038</v>
      </c>
      <c r="J15668">
        <v>-0.61081032595441198</v>
      </c>
    </row>
    <row r="15669" spans="1:10" x14ac:dyDescent="0.2">
      <c r="A15669">
        <v>35370716</v>
      </c>
      <c r="B15669">
        <v>655</v>
      </c>
      <c r="C15669">
        <v>3</v>
      </c>
      <c r="D15669">
        <v>2</v>
      </c>
      <c r="E15669">
        <v>4</v>
      </c>
      <c r="F15669">
        <v>1</v>
      </c>
      <c r="G15669">
        <v>-4.4575117034539834E-2</v>
      </c>
      <c r="H15669">
        <v>-0.55554533725011312</v>
      </c>
      <c r="I15669">
        <v>0.27278821755938876</v>
      </c>
      <c r="J15669">
        <v>-0.72193847913409381</v>
      </c>
    </row>
    <row r="15670" spans="1:10" x14ac:dyDescent="0.2">
      <c r="A15670">
        <v>35370717</v>
      </c>
      <c r="B15670">
        <v>451</v>
      </c>
      <c r="C15670">
        <v>4</v>
      </c>
      <c r="D15670">
        <v>2</v>
      </c>
      <c r="E15670">
        <v>5</v>
      </c>
      <c r="F15670">
        <v>2</v>
      </c>
      <c r="G15670">
        <v>0.48605621955795986</v>
      </c>
      <c r="H15670">
        <v>-0.64500124153701954</v>
      </c>
      <c r="I15670">
        <v>0.75019281606086574</v>
      </c>
      <c r="J15670">
        <v>-0.68566844113294567</v>
      </c>
    </row>
    <row r="15671" spans="1:10" x14ac:dyDescent="0.2">
      <c r="A15671">
        <v>35370718</v>
      </c>
      <c r="B15671">
        <v>696</v>
      </c>
      <c r="C15671">
        <v>4</v>
      </c>
      <c r="D15671">
        <v>1</v>
      </c>
      <c r="E15671">
        <v>5</v>
      </c>
      <c r="F15671">
        <v>1</v>
      </c>
      <c r="G15671">
        <v>0.40579127233718737</v>
      </c>
      <c r="H15671">
        <v>-1.0861445756215002</v>
      </c>
      <c r="I15671">
        <v>0.86544441001624417</v>
      </c>
      <c r="J15671">
        <v>-0.72366117817266251</v>
      </c>
    </row>
    <row r="15672" spans="1:10" x14ac:dyDescent="0.2">
      <c r="A15672">
        <v>35370719</v>
      </c>
      <c r="B15672">
        <v>549</v>
      </c>
      <c r="C15672">
        <v>3</v>
      </c>
      <c r="D15672">
        <v>2</v>
      </c>
      <c r="E15672">
        <v>3</v>
      </c>
      <c r="F15672">
        <v>1</v>
      </c>
      <c r="G15672">
        <v>-0.21555827413878126</v>
      </c>
      <c r="H15672">
        <v>-0.67099428529392358</v>
      </c>
      <c r="I15672">
        <v>-0.10904476057775001</v>
      </c>
      <c r="J15672">
        <v>-0.78825013526619681</v>
      </c>
    </row>
    <row r="15673" spans="1:10" x14ac:dyDescent="0.2">
      <c r="A15673">
        <v>35370720</v>
      </c>
      <c r="B15673">
        <v>511</v>
      </c>
      <c r="C15673">
        <v>2</v>
      </c>
      <c r="D15673">
        <v>1</v>
      </c>
      <c r="E15673">
        <v>4</v>
      </c>
      <c r="F15673">
        <v>1</v>
      </c>
      <c r="G15673">
        <v>-0.41067437387673766</v>
      </c>
      <c r="H15673">
        <v>-1.0160738526145305</v>
      </c>
      <c r="I15673">
        <v>0.34345729851239176</v>
      </c>
      <c r="J15673">
        <v>-0.74131871015770168</v>
      </c>
    </row>
    <row r="15674" spans="1:10" x14ac:dyDescent="0.2">
      <c r="A15674">
        <v>35370721</v>
      </c>
      <c r="B15674">
        <v>485</v>
      </c>
      <c r="C15674">
        <v>1</v>
      </c>
      <c r="D15674">
        <v>1</v>
      </c>
      <c r="E15674">
        <v>3</v>
      </c>
      <c r="F15674">
        <v>2</v>
      </c>
      <c r="G15674">
        <v>-0.77464593351000488</v>
      </c>
      <c r="H15674">
        <v>-0.77098124226795817</v>
      </c>
      <c r="I15674">
        <v>-1.6373925918589147E-2</v>
      </c>
      <c r="J15674">
        <v>-0.58185373704472543</v>
      </c>
    </row>
    <row r="15675" spans="1:10" x14ac:dyDescent="0.2">
      <c r="A15675">
        <v>35370722</v>
      </c>
      <c r="B15675">
        <v>806</v>
      </c>
      <c r="C15675">
        <v>2</v>
      </c>
      <c r="D15675">
        <v>1</v>
      </c>
      <c r="E15675">
        <v>2</v>
      </c>
      <c r="F15675">
        <v>2</v>
      </c>
      <c r="G15675">
        <v>-0.67210388886510253</v>
      </c>
      <c r="H15675">
        <v>-0.79559055210179097</v>
      </c>
      <c r="I15675">
        <v>-0.64476565070383729</v>
      </c>
      <c r="J15675">
        <v>-0.49556918788218696</v>
      </c>
    </row>
    <row r="15676" spans="1:10" x14ac:dyDescent="0.2">
      <c r="A15676">
        <v>35370723</v>
      </c>
      <c r="B15676">
        <v>452</v>
      </c>
      <c r="C15676">
        <v>2</v>
      </c>
      <c r="D15676">
        <v>2</v>
      </c>
      <c r="E15676">
        <v>2</v>
      </c>
      <c r="F15676">
        <v>2</v>
      </c>
      <c r="G15676">
        <v>-0.52461508344354835</v>
      </c>
      <c r="H15676">
        <v>-0.74332302681884499</v>
      </c>
      <c r="I15676">
        <v>-0.67024609661328749</v>
      </c>
      <c r="J15676">
        <v>-0.50505656872855809</v>
      </c>
    </row>
    <row r="15677" spans="1:10" x14ac:dyDescent="0.2">
      <c r="A15677">
        <v>35370724</v>
      </c>
      <c r="B15677">
        <v>632</v>
      </c>
      <c r="C15677">
        <v>2</v>
      </c>
      <c r="D15677">
        <v>2</v>
      </c>
      <c r="E15677">
        <v>2</v>
      </c>
      <c r="F15677">
        <v>3</v>
      </c>
      <c r="G15677">
        <v>-0.62870219323643362</v>
      </c>
      <c r="H15677">
        <v>-0.66344613154939447</v>
      </c>
      <c r="I15677">
        <v>-0.47565604549752094</v>
      </c>
      <c r="J15677">
        <v>-0.4054731138965188</v>
      </c>
    </row>
    <row r="15678" spans="1:10" x14ac:dyDescent="0.2">
      <c r="A15678">
        <v>35370725</v>
      </c>
      <c r="B15678">
        <v>652</v>
      </c>
      <c r="C15678">
        <v>2</v>
      </c>
      <c r="D15678">
        <v>1</v>
      </c>
      <c r="E15678">
        <v>1</v>
      </c>
      <c r="F15678">
        <v>3</v>
      </c>
      <c r="G15678">
        <v>-0.59371429624509342</v>
      </c>
      <c r="H15678">
        <v>-0.82998685137095274</v>
      </c>
      <c r="I15678">
        <v>-0.73970909248508376</v>
      </c>
      <c r="J15678">
        <v>-0.34757298062170727</v>
      </c>
    </row>
    <row r="15679" spans="1:10" x14ac:dyDescent="0.2">
      <c r="A15679">
        <v>35370726</v>
      </c>
      <c r="B15679">
        <v>473</v>
      </c>
      <c r="C15679">
        <v>2</v>
      </c>
      <c r="D15679">
        <v>1</v>
      </c>
      <c r="E15679">
        <v>2</v>
      </c>
      <c r="F15679">
        <v>2</v>
      </c>
      <c r="G15679">
        <v>-0.56480167148300586</v>
      </c>
      <c r="H15679">
        <v>-0.83928270865264731</v>
      </c>
      <c r="I15679">
        <v>-0.59344077518546956</v>
      </c>
      <c r="J15679">
        <v>-0.49214150066311602</v>
      </c>
    </row>
    <row r="15680" spans="1:10" x14ac:dyDescent="0.2">
      <c r="A15680">
        <v>35370727</v>
      </c>
      <c r="B15680">
        <v>465</v>
      </c>
      <c r="C15680">
        <v>3</v>
      </c>
      <c r="D15680">
        <v>2</v>
      </c>
      <c r="E15680">
        <v>4</v>
      </c>
      <c r="F15680">
        <v>2</v>
      </c>
      <c r="G15680">
        <v>-0.34315704140483644</v>
      </c>
      <c r="H15680">
        <v>-0.72924290522950186</v>
      </c>
      <c r="I15680">
        <v>8.2118573460147684E-2</v>
      </c>
      <c r="J15680">
        <v>-0.51244780962404568</v>
      </c>
    </row>
    <row r="15681" spans="1:10" x14ac:dyDescent="0.2">
      <c r="A15681">
        <v>35370728</v>
      </c>
      <c r="B15681">
        <v>557</v>
      </c>
      <c r="C15681">
        <v>2</v>
      </c>
      <c r="D15681">
        <v>5</v>
      </c>
      <c r="E15681">
        <v>5</v>
      </c>
      <c r="F15681">
        <v>1</v>
      </c>
      <c r="G15681">
        <v>-0.56819155739779381</v>
      </c>
      <c r="H15681">
        <v>0.87061330127016279</v>
      </c>
      <c r="I15681">
        <v>0.59509290151472383</v>
      </c>
      <c r="J15681">
        <v>-0.75854168250136245</v>
      </c>
    </row>
    <row r="15682" spans="1:10" x14ac:dyDescent="0.2">
      <c r="A15682">
        <v>35370729</v>
      </c>
      <c r="B15682">
        <v>603</v>
      </c>
      <c r="C15682">
        <v>3</v>
      </c>
      <c r="D15682">
        <v>4</v>
      </c>
      <c r="E15682">
        <v>4</v>
      </c>
      <c r="F15682">
        <v>2</v>
      </c>
      <c r="G15682">
        <v>-1.3895310405970251E-4</v>
      </c>
      <c r="H15682">
        <v>0.12222974705553707</v>
      </c>
      <c r="I15682">
        <v>0.32208279940042722</v>
      </c>
      <c r="J15682">
        <v>-0.69691209339741222</v>
      </c>
    </row>
    <row r="15683" spans="1:10" x14ac:dyDescent="0.2">
      <c r="A15683">
        <v>35370730</v>
      </c>
      <c r="B15683">
        <v>544</v>
      </c>
      <c r="C15683">
        <v>4</v>
      </c>
      <c r="D15683">
        <v>5</v>
      </c>
      <c r="E15683">
        <v>2</v>
      </c>
      <c r="F15683">
        <v>2</v>
      </c>
      <c r="G15683">
        <v>3.9897031935444152E-2</v>
      </c>
      <c r="H15683">
        <v>1.4177306745018012</v>
      </c>
      <c r="I15683">
        <v>-0.61483888926620056</v>
      </c>
      <c r="J15683">
        <v>-0.6246619080106719</v>
      </c>
    </row>
    <row r="15684" spans="1:10" x14ac:dyDescent="0.2">
      <c r="A15684">
        <v>35370731</v>
      </c>
      <c r="B15684">
        <v>563</v>
      </c>
      <c r="C15684">
        <v>5</v>
      </c>
      <c r="D15684">
        <v>5</v>
      </c>
      <c r="E15684">
        <v>5</v>
      </c>
      <c r="F15684">
        <v>2</v>
      </c>
      <c r="G15684">
        <v>1.1981476414340397</v>
      </c>
      <c r="H15684">
        <v>0.78872468100822013</v>
      </c>
      <c r="I15684">
        <v>1.148300974213579</v>
      </c>
      <c r="J15684">
        <v>-0.68201889538819904</v>
      </c>
    </row>
    <row r="15685" spans="1:10" x14ac:dyDescent="0.2">
      <c r="A15685">
        <v>35370732</v>
      </c>
      <c r="B15685">
        <v>468</v>
      </c>
      <c r="C15685">
        <v>5</v>
      </c>
      <c r="D15685">
        <v>5</v>
      </c>
      <c r="E15685">
        <v>5</v>
      </c>
      <c r="F15685">
        <v>2</v>
      </c>
      <c r="G15685">
        <v>2.5980686306676803</v>
      </c>
      <c r="H15685">
        <v>0.71962107272093034</v>
      </c>
      <c r="I15685">
        <v>2.2260961797570324</v>
      </c>
      <c r="J15685">
        <v>-0.62232539583278934</v>
      </c>
    </row>
    <row r="15686" spans="1:10" x14ac:dyDescent="0.2">
      <c r="A15686">
        <v>35370733</v>
      </c>
      <c r="B15686">
        <v>514</v>
      </c>
      <c r="C15686">
        <v>5</v>
      </c>
      <c r="D15686">
        <v>4</v>
      </c>
      <c r="E15686">
        <v>5</v>
      </c>
      <c r="F15686">
        <v>2</v>
      </c>
      <c r="G15686">
        <v>1.9570449173902476</v>
      </c>
      <c r="H15686">
        <v>4.2321393030845256E-3</v>
      </c>
      <c r="I15686">
        <v>2.8208803485789158</v>
      </c>
      <c r="J15686">
        <v>-0.54544185570296633</v>
      </c>
    </row>
    <row r="15687" spans="1:10" x14ac:dyDescent="0.2">
      <c r="A15687">
        <v>35370734</v>
      </c>
      <c r="B15687">
        <v>515</v>
      </c>
      <c r="C15687">
        <v>2</v>
      </c>
      <c r="D15687">
        <v>2</v>
      </c>
      <c r="E15687">
        <v>4</v>
      </c>
      <c r="F15687">
        <v>2</v>
      </c>
      <c r="G15687">
        <v>-0.52913179213682071</v>
      </c>
      <c r="H15687">
        <v>-0.73181003518659749</v>
      </c>
      <c r="I15687">
        <v>0.13204989951367582</v>
      </c>
      <c r="J15687">
        <v>-0.50034131276713634</v>
      </c>
    </row>
    <row r="15688" spans="1:10" x14ac:dyDescent="0.2">
      <c r="A15688">
        <v>35370735</v>
      </c>
      <c r="B15688">
        <v>635</v>
      </c>
      <c r="C15688">
        <v>5</v>
      </c>
      <c r="D15688">
        <v>5</v>
      </c>
      <c r="E15688">
        <v>4</v>
      </c>
      <c r="F15688">
        <v>2</v>
      </c>
      <c r="G15688">
        <v>1.0029615485130146</v>
      </c>
      <c r="H15688">
        <v>1.0414045952626751</v>
      </c>
      <c r="I15688">
        <v>0.28459255654058235</v>
      </c>
      <c r="J15688">
        <v>-0.5427741590508518</v>
      </c>
    </row>
    <row r="15689" spans="1:10" x14ac:dyDescent="0.2">
      <c r="A15689">
        <v>35370736</v>
      </c>
      <c r="B15689">
        <v>627</v>
      </c>
      <c r="C15689">
        <v>4</v>
      </c>
      <c r="D15689">
        <v>5</v>
      </c>
      <c r="E15689">
        <v>1</v>
      </c>
      <c r="F15689">
        <v>2</v>
      </c>
      <c r="G15689">
        <v>0.18077639090198602</v>
      </c>
      <c r="H15689">
        <v>1.6996271610689448</v>
      </c>
      <c r="I15689">
        <v>-0.8512885553906796</v>
      </c>
      <c r="J15689">
        <v>-0.67795900735417836</v>
      </c>
    </row>
    <row r="15690" spans="1:10" x14ac:dyDescent="0.2">
      <c r="A15690">
        <v>35370737</v>
      </c>
      <c r="B15690">
        <v>631</v>
      </c>
      <c r="C15690">
        <v>3</v>
      </c>
      <c r="D15690">
        <v>3</v>
      </c>
      <c r="E15690">
        <v>5</v>
      </c>
      <c r="F15690">
        <v>2</v>
      </c>
      <c r="G15690">
        <v>-0.20110774258833158</v>
      </c>
      <c r="H15690">
        <v>-0.25769490454627492</v>
      </c>
      <c r="I15690">
        <v>0.55742290529557637</v>
      </c>
      <c r="J15690">
        <v>-0.61880802004938151</v>
      </c>
    </row>
    <row r="15691" spans="1:10" x14ac:dyDescent="0.2">
      <c r="A15691">
        <v>35370738</v>
      </c>
      <c r="B15691">
        <v>499</v>
      </c>
      <c r="C15691">
        <v>2</v>
      </c>
      <c r="D15691">
        <v>1</v>
      </c>
      <c r="E15691">
        <v>3</v>
      </c>
      <c r="F15691">
        <v>2</v>
      </c>
      <c r="G15691">
        <v>-0.70915772139488309</v>
      </c>
      <c r="H15691">
        <v>-0.96065142382884994</v>
      </c>
      <c r="I15691">
        <v>-0.12791245991680833</v>
      </c>
      <c r="J15691">
        <v>-0.43340022424529778</v>
      </c>
    </row>
    <row r="15692" spans="1:10" x14ac:dyDescent="0.2">
      <c r="A15692">
        <v>35370739</v>
      </c>
      <c r="B15692">
        <v>668</v>
      </c>
      <c r="C15692">
        <v>4</v>
      </c>
      <c r="D15692">
        <v>3</v>
      </c>
      <c r="E15692">
        <v>5</v>
      </c>
      <c r="F15692">
        <v>1</v>
      </c>
      <c r="G15692">
        <v>0.30052187676093206</v>
      </c>
      <c r="H15692">
        <v>-0.28928801445283336</v>
      </c>
      <c r="I15692">
        <v>1.4533286325131543</v>
      </c>
      <c r="J15692">
        <v>-0.7816309314812192</v>
      </c>
    </row>
    <row r="15693" spans="1:10" x14ac:dyDescent="0.2">
      <c r="A15693">
        <v>35370740</v>
      </c>
      <c r="B15693">
        <v>456</v>
      </c>
      <c r="C15693">
        <v>3</v>
      </c>
      <c r="D15693">
        <v>3</v>
      </c>
      <c r="E15693">
        <v>4</v>
      </c>
      <c r="F15693">
        <v>2</v>
      </c>
      <c r="G15693">
        <v>-9.5076014419998134E-2</v>
      </c>
      <c r="H15693">
        <v>-0.41697616997613079</v>
      </c>
      <c r="I15693">
        <v>0.12856939192455691</v>
      </c>
      <c r="J15693">
        <v>-0.60075298381611986</v>
      </c>
    </row>
    <row r="15694" spans="1:10" x14ac:dyDescent="0.2">
      <c r="A15694">
        <v>35370741</v>
      </c>
      <c r="B15694">
        <v>503</v>
      </c>
      <c r="C15694">
        <v>2</v>
      </c>
      <c r="D15694">
        <v>1</v>
      </c>
      <c r="E15694">
        <v>2</v>
      </c>
      <c r="F15694">
        <v>2</v>
      </c>
      <c r="G15694">
        <v>-0.51544190593288852</v>
      </c>
      <c r="H15694">
        <v>-1.0401858534922106</v>
      </c>
      <c r="I15694">
        <v>-0.34911261374995423</v>
      </c>
      <c r="J15694">
        <v>-0.44529776022510781</v>
      </c>
    </row>
    <row r="15695" spans="1:10" x14ac:dyDescent="0.2">
      <c r="A15695">
        <v>35370743</v>
      </c>
      <c r="B15695">
        <v>401</v>
      </c>
      <c r="C15695">
        <v>1</v>
      </c>
      <c r="D15695">
        <v>1</v>
      </c>
      <c r="E15695">
        <v>2</v>
      </c>
      <c r="F15695">
        <v>3</v>
      </c>
      <c r="G15695">
        <v>-1.0767702105122821</v>
      </c>
      <c r="H15695">
        <v>-1.1464908996649092</v>
      </c>
      <c r="I15695">
        <v>-0.43462900182975323</v>
      </c>
      <c r="J15695">
        <v>-0.28284139467917147</v>
      </c>
    </row>
    <row r="15696" spans="1:10" x14ac:dyDescent="0.2">
      <c r="A15696">
        <v>35370744</v>
      </c>
      <c r="B15696">
        <v>750</v>
      </c>
      <c r="C15696">
        <v>1</v>
      </c>
      <c r="D15696">
        <v>1</v>
      </c>
      <c r="E15696">
        <v>2</v>
      </c>
      <c r="F15696">
        <v>2</v>
      </c>
      <c r="G15696">
        <v>-0.76158331270398438</v>
      </c>
      <c r="H15696">
        <v>-0.90801537116340114</v>
      </c>
      <c r="I15696">
        <v>-0.50911200739822149</v>
      </c>
      <c r="J15696">
        <v>-0.50606476545474666</v>
      </c>
    </row>
    <row r="15697" spans="1:10" x14ac:dyDescent="0.2">
      <c r="A15697">
        <v>35370745</v>
      </c>
      <c r="B15697">
        <v>779</v>
      </c>
      <c r="C15697">
        <v>3</v>
      </c>
      <c r="D15697">
        <v>2</v>
      </c>
      <c r="E15697">
        <v>4</v>
      </c>
      <c r="F15697">
        <v>2</v>
      </c>
      <c r="G15697">
        <v>-0.3203542759718323</v>
      </c>
      <c r="H15697">
        <v>-0.58646047951378677</v>
      </c>
      <c r="I15697">
        <v>7.1776395653264574E-2</v>
      </c>
      <c r="J15697">
        <v>-0.67060760576254952</v>
      </c>
    </row>
    <row r="15698" spans="1:10" x14ac:dyDescent="0.2">
      <c r="A15698">
        <v>35370746</v>
      </c>
      <c r="B15698">
        <v>508</v>
      </c>
      <c r="C15698">
        <v>1</v>
      </c>
      <c r="D15698">
        <v>2</v>
      </c>
      <c r="E15698">
        <v>3</v>
      </c>
      <c r="F15698">
        <v>3</v>
      </c>
      <c r="G15698">
        <v>-0.95586477596255115</v>
      </c>
      <c r="H15698">
        <v>-0.69666041120162525</v>
      </c>
      <c r="I15698">
        <v>-0.2909870449594924</v>
      </c>
      <c r="J15698">
        <v>-0.39402302176466447</v>
      </c>
    </row>
    <row r="15699" spans="1:10" x14ac:dyDescent="0.2">
      <c r="A15699">
        <v>35370747</v>
      </c>
      <c r="B15699">
        <v>388</v>
      </c>
      <c r="C15699">
        <v>2</v>
      </c>
      <c r="D15699">
        <v>1</v>
      </c>
      <c r="E15699">
        <v>3</v>
      </c>
      <c r="F15699">
        <v>2</v>
      </c>
      <c r="G15699">
        <v>-0.51392877601638887</v>
      </c>
      <c r="H15699">
        <v>-1.1140795482603605</v>
      </c>
      <c r="I15699">
        <v>-2.9668944897552479E-2</v>
      </c>
      <c r="J15699">
        <v>-0.48400272492984497</v>
      </c>
    </row>
    <row r="15700" spans="1:10" x14ac:dyDescent="0.2">
      <c r="A15700">
        <v>35370748</v>
      </c>
      <c r="B15700">
        <v>514</v>
      </c>
      <c r="C15700">
        <v>2</v>
      </c>
      <c r="D15700">
        <v>2</v>
      </c>
      <c r="E15700">
        <v>3</v>
      </c>
      <c r="F15700">
        <v>1</v>
      </c>
      <c r="G15700">
        <v>-0.68945656148693091</v>
      </c>
      <c r="H15700">
        <v>-0.65246211235693918</v>
      </c>
      <c r="I15700">
        <v>-0.20242799177419329</v>
      </c>
      <c r="J15700">
        <v>-0.82446144737160276</v>
      </c>
    </row>
    <row r="15701" spans="1:10" x14ac:dyDescent="0.2">
      <c r="A15701">
        <v>35370750</v>
      </c>
      <c r="B15701">
        <v>591</v>
      </c>
      <c r="C15701">
        <v>2</v>
      </c>
      <c r="D15701">
        <v>2</v>
      </c>
      <c r="E15701">
        <v>3</v>
      </c>
      <c r="F15701">
        <v>3</v>
      </c>
      <c r="G15701">
        <v>-0.59907142191213913</v>
      </c>
      <c r="H15701">
        <v>-0.62420837295398512</v>
      </c>
      <c r="I15701">
        <v>-6.1295843848345355E-2</v>
      </c>
      <c r="J15701">
        <v>-0.38206901556397049</v>
      </c>
    </row>
    <row r="15702" spans="1:10" x14ac:dyDescent="0.2">
      <c r="A15702">
        <v>35370751</v>
      </c>
      <c r="B15702">
        <v>602</v>
      </c>
      <c r="C15702">
        <v>3</v>
      </c>
      <c r="D15702">
        <v>1</v>
      </c>
      <c r="E15702">
        <v>4</v>
      </c>
      <c r="F15702">
        <v>2</v>
      </c>
      <c r="G15702">
        <v>-3.1069139631999393E-3</v>
      </c>
      <c r="H15702">
        <v>-1.0424040010934159</v>
      </c>
      <c r="I15702">
        <v>0.20480981868090381</v>
      </c>
      <c r="J15702">
        <v>-0.56539089118230779</v>
      </c>
    </row>
    <row r="15703" spans="1:10" x14ac:dyDescent="0.2">
      <c r="A15703">
        <v>35370752</v>
      </c>
      <c r="B15703">
        <v>557</v>
      </c>
      <c r="C15703">
        <v>2</v>
      </c>
      <c r="D15703">
        <v>3</v>
      </c>
      <c r="E15703">
        <v>3</v>
      </c>
      <c r="F15703">
        <v>1</v>
      </c>
      <c r="G15703">
        <v>-0.45540269669976036</v>
      </c>
      <c r="H15703">
        <v>-0.42714576582059038</v>
      </c>
      <c r="I15703">
        <v>-0.19600771517541793</v>
      </c>
      <c r="J15703">
        <v>-0.7356536166607941</v>
      </c>
    </row>
    <row r="15704" spans="1:10" x14ac:dyDescent="0.2">
      <c r="A15704">
        <v>35370753</v>
      </c>
      <c r="B15704">
        <v>758</v>
      </c>
      <c r="C15704">
        <v>3</v>
      </c>
      <c r="D15704">
        <v>2</v>
      </c>
      <c r="E15704">
        <v>4</v>
      </c>
      <c r="F15704">
        <v>2</v>
      </c>
      <c r="G15704">
        <v>-0.22820104405045033</v>
      </c>
      <c r="H15704">
        <v>-0.65969955037274164</v>
      </c>
      <c r="I15704">
        <v>0.22042620898454668</v>
      </c>
      <c r="J15704">
        <v>-0.67889322984941536</v>
      </c>
    </row>
    <row r="15705" spans="1:10" x14ac:dyDescent="0.2">
      <c r="A15705">
        <v>35370754</v>
      </c>
      <c r="B15705">
        <v>690</v>
      </c>
      <c r="C15705">
        <v>3</v>
      </c>
      <c r="D15705">
        <v>2</v>
      </c>
      <c r="E15705">
        <v>4</v>
      </c>
      <c r="F15705">
        <v>1</v>
      </c>
      <c r="G15705">
        <v>-0.14323271234434184</v>
      </c>
      <c r="H15705">
        <v>-0.72145913341811618</v>
      </c>
      <c r="I15705">
        <v>0.39460518239473086</v>
      </c>
      <c r="J15705">
        <v>-0.74208862959435185</v>
      </c>
    </row>
    <row r="15706" spans="1:10" x14ac:dyDescent="0.2">
      <c r="A15706">
        <v>35370755</v>
      </c>
      <c r="B15706">
        <v>630</v>
      </c>
      <c r="C15706">
        <v>4</v>
      </c>
      <c r="D15706">
        <v>2</v>
      </c>
      <c r="E15706">
        <v>5</v>
      </c>
      <c r="F15706">
        <v>2</v>
      </c>
      <c r="G15706">
        <v>0.4282196860610783</v>
      </c>
      <c r="H15706">
        <v>-0.47199241673588599</v>
      </c>
      <c r="I15706">
        <v>1.2000741416238658</v>
      </c>
      <c r="J15706">
        <v>-0.61567863434669257</v>
      </c>
    </row>
    <row r="15707" spans="1:10" x14ac:dyDescent="0.2">
      <c r="A15707">
        <v>35370756</v>
      </c>
      <c r="B15707">
        <v>564</v>
      </c>
      <c r="C15707">
        <v>1</v>
      </c>
      <c r="D15707">
        <v>2</v>
      </c>
      <c r="E15707">
        <v>4</v>
      </c>
      <c r="F15707">
        <v>2</v>
      </c>
      <c r="G15707">
        <v>-0.98670131053975774</v>
      </c>
      <c r="H15707">
        <v>-0.58805977454924596</v>
      </c>
      <c r="I15707">
        <v>0.23642082795164465</v>
      </c>
      <c r="J15707">
        <v>-0.52278443918181927</v>
      </c>
    </row>
    <row r="15708" spans="1:10" x14ac:dyDescent="0.2">
      <c r="A15708">
        <v>35370757</v>
      </c>
      <c r="B15708">
        <v>507</v>
      </c>
      <c r="C15708">
        <v>3</v>
      </c>
      <c r="D15708">
        <v>4</v>
      </c>
      <c r="E15708">
        <v>3</v>
      </c>
      <c r="F15708">
        <v>1</v>
      </c>
      <c r="G15708">
        <v>-0.30923174269511505</v>
      </c>
      <c r="H15708">
        <v>-3.0759208328375198E-2</v>
      </c>
      <c r="I15708">
        <v>9.4121409927864844E-3</v>
      </c>
      <c r="J15708">
        <v>-1.1235765444952159</v>
      </c>
    </row>
    <row r="15709" spans="1:10" x14ac:dyDescent="0.2">
      <c r="A15709">
        <v>35370758</v>
      </c>
      <c r="B15709">
        <v>518</v>
      </c>
      <c r="C15709">
        <v>4</v>
      </c>
      <c r="D15709">
        <v>3</v>
      </c>
      <c r="E15709">
        <v>4</v>
      </c>
      <c r="F15709">
        <v>2</v>
      </c>
      <c r="G15709">
        <v>0.39125618338386736</v>
      </c>
      <c r="H15709">
        <v>-6.0463345538716878E-2</v>
      </c>
      <c r="I15709">
        <v>0.19788647354911149</v>
      </c>
      <c r="J15709">
        <v>-0.70082681080687803</v>
      </c>
    </row>
    <row r="15710" spans="1:10" x14ac:dyDescent="0.2">
      <c r="A15710">
        <v>35370759</v>
      </c>
      <c r="B15710">
        <v>684</v>
      </c>
      <c r="C15710">
        <v>2</v>
      </c>
      <c r="D15710">
        <v>3</v>
      </c>
      <c r="E15710">
        <v>4</v>
      </c>
      <c r="F15710">
        <v>2</v>
      </c>
      <c r="G15710">
        <v>-0.70625350161461542</v>
      </c>
      <c r="H15710">
        <v>-0.38397921171304505</v>
      </c>
      <c r="I15710">
        <v>8.4263598222254765E-2</v>
      </c>
      <c r="J15710">
        <v>-0.56226065377643919</v>
      </c>
    </row>
    <row r="15711" spans="1:10" x14ac:dyDescent="0.2">
      <c r="A15711">
        <v>35370760</v>
      </c>
      <c r="B15711">
        <v>724</v>
      </c>
      <c r="C15711">
        <v>2</v>
      </c>
      <c r="D15711">
        <v>2</v>
      </c>
      <c r="E15711">
        <v>4</v>
      </c>
      <c r="F15711">
        <v>1</v>
      </c>
      <c r="G15711">
        <v>-0.68454279668549678</v>
      </c>
      <c r="H15711">
        <v>-0.44610685806598283</v>
      </c>
      <c r="I15711">
        <v>0.50493829179307914</v>
      </c>
      <c r="J15711">
        <v>-1.2638303277424641</v>
      </c>
    </row>
    <row r="15712" spans="1:10" x14ac:dyDescent="0.2">
      <c r="A15712">
        <v>35370761</v>
      </c>
      <c r="B15712">
        <v>672</v>
      </c>
      <c r="C15712">
        <v>2</v>
      </c>
      <c r="D15712">
        <v>2</v>
      </c>
      <c r="E15712">
        <v>4</v>
      </c>
      <c r="F15712">
        <v>1</v>
      </c>
      <c r="G15712">
        <v>-0.71735415388143031</v>
      </c>
      <c r="H15712">
        <v>-0.71075458278242465</v>
      </c>
      <c r="I15712">
        <v>0.1433254188206915</v>
      </c>
      <c r="J15712">
        <v>-1.0457932591505095</v>
      </c>
    </row>
    <row r="15713" spans="1:10" x14ac:dyDescent="0.2">
      <c r="A15713">
        <v>35370762</v>
      </c>
      <c r="B15713">
        <v>438</v>
      </c>
      <c r="C15713">
        <v>1</v>
      </c>
      <c r="D15713">
        <v>2</v>
      </c>
      <c r="E15713">
        <v>4</v>
      </c>
      <c r="F15713">
        <v>1</v>
      </c>
      <c r="G15713">
        <v>-0.76082703416744069</v>
      </c>
      <c r="H15713">
        <v>-0.68257786562602263</v>
      </c>
      <c r="I15713">
        <v>0.30856447318911068</v>
      </c>
      <c r="J15713">
        <v>-0.75620543054079781</v>
      </c>
    </row>
    <row r="15714" spans="1:10" x14ac:dyDescent="0.2">
      <c r="A15714">
        <v>35370763</v>
      </c>
      <c r="B15714">
        <v>428</v>
      </c>
      <c r="C15714">
        <v>3</v>
      </c>
      <c r="D15714">
        <v>2</v>
      </c>
      <c r="E15714">
        <v>4</v>
      </c>
      <c r="F15714">
        <v>1</v>
      </c>
      <c r="G15714">
        <v>-0.38082517403111688</v>
      </c>
      <c r="H15714">
        <v>-0.56393250280633744</v>
      </c>
      <c r="I15714">
        <v>0.22880315981225025</v>
      </c>
      <c r="J15714">
        <v>-1.1880095253654699</v>
      </c>
    </row>
    <row r="15715" spans="1:10" x14ac:dyDescent="0.2">
      <c r="A15715">
        <v>35370764</v>
      </c>
      <c r="B15715">
        <v>489</v>
      </c>
      <c r="C15715">
        <v>4</v>
      </c>
      <c r="D15715">
        <v>2</v>
      </c>
      <c r="E15715">
        <v>4</v>
      </c>
      <c r="F15715">
        <v>1</v>
      </c>
      <c r="G15715">
        <v>5.2013072689319102E-2</v>
      </c>
      <c r="H15715">
        <v>-0.53198011337631501</v>
      </c>
      <c r="I15715">
        <v>0.25506195473631299</v>
      </c>
      <c r="J15715">
        <v>-0.72583590408002419</v>
      </c>
    </row>
    <row r="15716" spans="1:10" x14ac:dyDescent="0.2">
      <c r="A15716">
        <v>35370765</v>
      </c>
      <c r="B15716">
        <v>762</v>
      </c>
      <c r="C15716">
        <v>4</v>
      </c>
      <c r="D15716">
        <v>2</v>
      </c>
      <c r="E15716">
        <v>4</v>
      </c>
      <c r="F15716">
        <v>2</v>
      </c>
      <c r="G15716">
        <v>8.2741908490946217E-3</v>
      </c>
      <c r="H15716">
        <v>-0.75697382559010362</v>
      </c>
      <c r="I15716">
        <v>0.19236284864871542</v>
      </c>
      <c r="J15716">
        <v>-0.59017272551823186</v>
      </c>
    </row>
    <row r="15717" spans="1:10" x14ac:dyDescent="0.2">
      <c r="A15717">
        <v>35370766</v>
      </c>
      <c r="B15717">
        <v>519</v>
      </c>
      <c r="C15717">
        <v>5</v>
      </c>
      <c r="D15717">
        <v>3</v>
      </c>
      <c r="E15717">
        <v>5</v>
      </c>
      <c r="F15717">
        <v>1</v>
      </c>
      <c r="G15717">
        <v>0.71347272546482765</v>
      </c>
      <c r="H15717">
        <v>-0.29074704413109298</v>
      </c>
      <c r="I15717">
        <v>1.19759732005005</v>
      </c>
      <c r="J15717">
        <v>-0.91583873178420139</v>
      </c>
    </row>
    <row r="15718" spans="1:10" x14ac:dyDescent="0.2">
      <c r="A15718">
        <v>35370767</v>
      </c>
      <c r="B15718">
        <v>371</v>
      </c>
      <c r="C15718">
        <v>2</v>
      </c>
      <c r="D15718">
        <v>1</v>
      </c>
      <c r="E15718">
        <v>2</v>
      </c>
      <c r="F15718">
        <v>2</v>
      </c>
      <c r="G15718">
        <v>-0.69874145508744445</v>
      </c>
      <c r="H15718">
        <v>-0.94364297867366331</v>
      </c>
      <c r="I15718">
        <v>-0.36962316234444198</v>
      </c>
      <c r="J15718">
        <v>-0.69157683765814193</v>
      </c>
    </row>
    <row r="15719" spans="1:10" x14ac:dyDescent="0.2">
      <c r="A15719">
        <v>35370768</v>
      </c>
      <c r="B15719">
        <v>946</v>
      </c>
      <c r="C15719">
        <v>3</v>
      </c>
      <c r="D15719">
        <v>1</v>
      </c>
      <c r="E15719">
        <v>3</v>
      </c>
      <c r="F15719">
        <v>2</v>
      </c>
      <c r="G15719">
        <v>-0.37422310497862848</v>
      </c>
      <c r="H15719">
        <v>-0.80282754513885579</v>
      </c>
      <c r="I15719">
        <v>-0.11773071968756801</v>
      </c>
      <c r="J15719">
        <v>-0.42509752579989202</v>
      </c>
    </row>
    <row r="15720" spans="1:10" x14ac:dyDescent="0.2">
      <c r="A15720">
        <v>35370769</v>
      </c>
      <c r="B15720">
        <v>445</v>
      </c>
      <c r="C15720">
        <v>2</v>
      </c>
      <c r="D15720">
        <v>2</v>
      </c>
      <c r="E15720">
        <v>4</v>
      </c>
      <c r="F15720">
        <v>2</v>
      </c>
      <c r="G15720">
        <v>-0.67588965084797592</v>
      </c>
      <c r="H15720">
        <v>-0.62267803972632174</v>
      </c>
      <c r="I15720">
        <v>0.10817681980340056</v>
      </c>
      <c r="J15720">
        <v>-0.58706812551617604</v>
      </c>
    </row>
    <row r="15721" spans="1:10" x14ac:dyDescent="0.2">
      <c r="A15721">
        <v>35370770</v>
      </c>
      <c r="B15721">
        <v>429</v>
      </c>
      <c r="C15721">
        <v>3</v>
      </c>
      <c r="D15721">
        <v>1</v>
      </c>
      <c r="E15721">
        <v>4</v>
      </c>
      <c r="F15721">
        <v>2</v>
      </c>
      <c r="G15721">
        <v>-0.34973070826576858</v>
      </c>
      <c r="H15721">
        <v>-1.0036454098449541</v>
      </c>
      <c r="I15721">
        <v>3.8170746400546011E-2</v>
      </c>
      <c r="J15721">
        <v>-0.56125051704569973</v>
      </c>
    </row>
    <row r="15722" spans="1:10" x14ac:dyDescent="0.2">
      <c r="A15722">
        <v>35370771</v>
      </c>
      <c r="B15722">
        <v>474</v>
      </c>
      <c r="C15722">
        <v>4</v>
      </c>
      <c r="D15722">
        <v>4</v>
      </c>
      <c r="E15722">
        <v>5</v>
      </c>
      <c r="F15722">
        <v>2</v>
      </c>
      <c r="G15722">
        <v>0.45808934815381519</v>
      </c>
      <c r="H15722">
        <v>9.9609298964824233E-2</v>
      </c>
      <c r="I15722">
        <v>0.94241869594206218</v>
      </c>
      <c r="J15722">
        <v>-0.49679708578849491</v>
      </c>
    </row>
    <row r="15723" spans="1:10" x14ac:dyDescent="0.2">
      <c r="A15723">
        <v>35370772</v>
      </c>
      <c r="B15723">
        <v>660</v>
      </c>
      <c r="C15723">
        <v>4</v>
      </c>
      <c r="D15723">
        <v>5</v>
      </c>
      <c r="E15723">
        <v>4</v>
      </c>
      <c r="F15723">
        <v>2</v>
      </c>
      <c r="G15723">
        <v>0.41262948147365353</v>
      </c>
      <c r="H15723">
        <v>0.67255298010456377</v>
      </c>
      <c r="I15723">
        <v>0.17850254062048049</v>
      </c>
      <c r="J15723">
        <v>-0.43836875550616283</v>
      </c>
    </row>
    <row r="15724" spans="1:10" x14ac:dyDescent="0.2">
      <c r="A15724">
        <v>35370773</v>
      </c>
      <c r="B15724">
        <v>540</v>
      </c>
      <c r="C15724">
        <v>2</v>
      </c>
      <c r="D15724">
        <v>4</v>
      </c>
      <c r="E15724">
        <v>3</v>
      </c>
      <c r="F15724">
        <v>2</v>
      </c>
      <c r="G15724">
        <v>-0.43466872720918148</v>
      </c>
      <c r="H15724">
        <v>0.39399708605713862</v>
      </c>
      <c r="I15724">
        <v>1.5850816146862928E-2</v>
      </c>
      <c r="J15724">
        <v>-0.55318216849945645</v>
      </c>
    </row>
    <row r="15725" spans="1:10" x14ac:dyDescent="0.2">
      <c r="A15725">
        <v>35370774</v>
      </c>
      <c r="B15725">
        <v>563</v>
      </c>
      <c r="C15725">
        <v>2</v>
      </c>
      <c r="D15725">
        <v>3</v>
      </c>
      <c r="E15725">
        <v>4</v>
      </c>
      <c r="F15725">
        <v>1</v>
      </c>
      <c r="G15725">
        <v>-0.40748443428406345</v>
      </c>
      <c r="H15725">
        <v>-0.30408374636845947</v>
      </c>
      <c r="I15725">
        <v>6.8462439489535232E-2</v>
      </c>
      <c r="J15725">
        <v>-0.87121230621016577</v>
      </c>
    </row>
    <row r="15726" spans="1:10" x14ac:dyDescent="0.2">
      <c r="A15726">
        <v>35370775</v>
      </c>
      <c r="B15726">
        <v>1017</v>
      </c>
      <c r="C15726">
        <v>4</v>
      </c>
      <c r="D15726">
        <v>3</v>
      </c>
      <c r="E15726">
        <v>4</v>
      </c>
      <c r="F15726">
        <v>2</v>
      </c>
      <c r="G15726">
        <v>0.32022295428627129</v>
      </c>
      <c r="H15726">
        <v>-9.5217885664300117E-2</v>
      </c>
      <c r="I15726">
        <v>0.54462946729409523</v>
      </c>
      <c r="J15726">
        <v>-0.4200277957213156</v>
      </c>
    </row>
    <row r="15727" spans="1:10" x14ac:dyDescent="0.2">
      <c r="A15727">
        <v>35370776</v>
      </c>
      <c r="B15727">
        <v>374</v>
      </c>
      <c r="C15727">
        <v>5</v>
      </c>
      <c r="D15727">
        <v>5</v>
      </c>
      <c r="E15727">
        <v>5</v>
      </c>
      <c r="F15727">
        <v>2</v>
      </c>
      <c r="G15727">
        <v>1.708277944034204</v>
      </c>
      <c r="H15727">
        <v>0.88129735727146885</v>
      </c>
      <c r="I15727">
        <v>0.58905608864382686</v>
      </c>
      <c r="J15727">
        <v>-0.43676181253893021</v>
      </c>
    </row>
    <row r="15728" spans="1:10" x14ac:dyDescent="0.2">
      <c r="A15728">
        <v>35370777</v>
      </c>
      <c r="B15728">
        <v>609</v>
      </c>
      <c r="C15728">
        <v>3</v>
      </c>
      <c r="D15728">
        <v>1</v>
      </c>
      <c r="E15728">
        <v>5</v>
      </c>
      <c r="F15728">
        <v>2</v>
      </c>
      <c r="G15728">
        <v>-9.4177682186915856E-2</v>
      </c>
      <c r="H15728">
        <v>-0.81128975718419549</v>
      </c>
      <c r="I15728">
        <v>1.547306433346642</v>
      </c>
      <c r="J15728">
        <v>-0.68403275120484108</v>
      </c>
    </row>
    <row r="15729" spans="1:10" x14ac:dyDescent="0.2">
      <c r="A15729">
        <v>35370778</v>
      </c>
      <c r="B15729">
        <v>656</v>
      </c>
      <c r="C15729">
        <v>5</v>
      </c>
      <c r="D15729">
        <v>3</v>
      </c>
      <c r="E15729">
        <v>5</v>
      </c>
      <c r="F15729">
        <v>2</v>
      </c>
      <c r="G15729">
        <v>0.67207055074305977</v>
      </c>
      <c r="H15729">
        <v>-0.26492522340092733</v>
      </c>
      <c r="I15729">
        <v>0.6103575765558289</v>
      </c>
      <c r="J15729">
        <v>-0.55639307890902923</v>
      </c>
    </row>
    <row r="15730" spans="1:10" x14ac:dyDescent="0.2">
      <c r="A15730">
        <v>35370779</v>
      </c>
      <c r="B15730">
        <v>512</v>
      </c>
      <c r="C15730">
        <v>4</v>
      </c>
      <c r="D15730">
        <v>4</v>
      </c>
      <c r="E15730">
        <v>4</v>
      </c>
      <c r="F15730">
        <v>2</v>
      </c>
      <c r="G15730">
        <v>0.23019548791431568</v>
      </c>
      <c r="H15730">
        <v>3.2316704287970996E-2</v>
      </c>
      <c r="I15730">
        <v>0.32383714056763063</v>
      </c>
      <c r="J15730">
        <v>-0.70402395081123381</v>
      </c>
    </row>
    <row r="15731" spans="1:10" x14ac:dyDescent="0.2">
      <c r="A15731">
        <v>35370780</v>
      </c>
      <c r="B15731">
        <v>450</v>
      </c>
      <c r="C15731">
        <v>3</v>
      </c>
      <c r="D15731">
        <v>1</v>
      </c>
      <c r="E15731">
        <v>4</v>
      </c>
      <c r="F15731">
        <v>2</v>
      </c>
      <c r="G15731">
        <v>-0.15517151340773078</v>
      </c>
      <c r="H15731">
        <v>-0.93841657353505026</v>
      </c>
      <c r="I15731">
        <v>0.22975999777794892</v>
      </c>
      <c r="J15731">
        <v>-0.58924791525042519</v>
      </c>
    </row>
    <row r="15732" spans="1:10" x14ac:dyDescent="0.2">
      <c r="A15732">
        <v>35370781</v>
      </c>
      <c r="B15732">
        <v>496</v>
      </c>
      <c r="C15732">
        <v>3</v>
      </c>
      <c r="D15732">
        <v>2</v>
      </c>
      <c r="E15732">
        <v>2</v>
      </c>
      <c r="F15732">
        <v>2</v>
      </c>
      <c r="G15732">
        <v>-0.1127279333734667</v>
      </c>
      <c r="H15732">
        <v>-0.75671588221735386</v>
      </c>
      <c r="I15732">
        <v>-0.64644836709995235</v>
      </c>
      <c r="J15732">
        <v>-0.57634958312900608</v>
      </c>
    </row>
    <row r="15733" spans="1:10" x14ac:dyDescent="0.2">
      <c r="A15733">
        <v>35370782</v>
      </c>
      <c r="B15733">
        <v>740</v>
      </c>
      <c r="C15733">
        <v>2</v>
      </c>
      <c r="D15733">
        <v>2</v>
      </c>
      <c r="E15733">
        <v>3</v>
      </c>
      <c r="F15733">
        <v>2</v>
      </c>
      <c r="G15733">
        <v>-0.49322221921245823</v>
      </c>
      <c r="H15733">
        <v>-0.65322877542725932</v>
      </c>
      <c r="I15733">
        <v>-9.1751937759689789E-2</v>
      </c>
      <c r="J15733">
        <v>-0.56996007186095876</v>
      </c>
    </row>
    <row r="15734" spans="1:10" x14ac:dyDescent="0.2">
      <c r="A15734">
        <v>35370783</v>
      </c>
      <c r="B15734">
        <v>734</v>
      </c>
      <c r="C15734">
        <v>2</v>
      </c>
      <c r="D15734">
        <v>2</v>
      </c>
      <c r="E15734">
        <v>3</v>
      </c>
      <c r="F15734">
        <v>2</v>
      </c>
      <c r="G15734">
        <v>-0.52052966280314683</v>
      </c>
      <c r="H15734">
        <v>-0.62914624312986733</v>
      </c>
      <c r="I15734">
        <v>-0.22852580510590212</v>
      </c>
      <c r="J15734">
        <v>-0.63588206880015163</v>
      </c>
    </row>
    <row r="15735" spans="1:10" x14ac:dyDescent="0.2">
      <c r="A15735">
        <v>35370784</v>
      </c>
      <c r="B15735">
        <v>712</v>
      </c>
      <c r="C15735">
        <v>1</v>
      </c>
      <c r="D15735">
        <v>4</v>
      </c>
      <c r="E15735">
        <v>2</v>
      </c>
      <c r="F15735">
        <v>2</v>
      </c>
      <c r="G15735">
        <v>-0.99578242639243131</v>
      </c>
      <c r="H15735">
        <v>-4.1401939270119065E-2</v>
      </c>
      <c r="I15735">
        <v>-0.39135262707686441</v>
      </c>
      <c r="J15735">
        <v>-0.47525547625952008</v>
      </c>
    </row>
    <row r="15736" spans="1:10" x14ac:dyDescent="0.2">
      <c r="A15736">
        <v>35370785</v>
      </c>
      <c r="B15736">
        <v>496</v>
      </c>
      <c r="C15736">
        <v>1</v>
      </c>
      <c r="D15736">
        <v>4</v>
      </c>
      <c r="E15736">
        <v>3</v>
      </c>
      <c r="F15736">
        <v>2</v>
      </c>
      <c r="G15736">
        <v>-1.0125100810732142</v>
      </c>
      <c r="H15736">
        <v>0.36087910482259633</v>
      </c>
      <c r="I15736">
        <v>-0.27157682960282731</v>
      </c>
      <c r="J15736">
        <v>-0.62030975848766323</v>
      </c>
    </row>
    <row r="15737" spans="1:10" x14ac:dyDescent="0.2">
      <c r="A15737">
        <v>35370786</v>
      </c>
      <c r="B15737">
        <v>515</v>
      </c>
      <c r="C15737">
        <v>3</v>
      </c>
      <c r="D15737">
        <v>1</v>
      </c>
      <c r="E15737">
        <v>2</v>
      </c>
      <c r="F15737">
        <v>2</v>
      </c>
      <c r="G15737">
        <v>-0.21812661685686177</v>
      </c>
      <c r="H15737">
        <v>-0.77308982786150393</v>
      </c>
      <c r="I15737">
        <v>-0.57574697583276824</v>
      </c>
      <c r="J15737">
        <v>-0.56295941744212719</v>
      </c>
    </row>
    <row r="15738" spans="1:10" x14ac:dyDescent="0.2">
      <c r="A15738">
        <v>35370787</v>
      </c>
      <c r="B15738">
        <v>494</v>
      </c>
      <c r="C15738">
        <v>3</v>
      </c>
      <c r="D15738">
        <v>4</v>
      </c>
      <c r="E15738">
        <v>4</v>
      </c>
      <c r="F15738">
        <v>3</v>
      </c>
      <c r="G15738">
        <v>-0.14848823048219628</v>
      </c>
      <c r="H15738">
        <v>0.4084251863939764</v>
      </c>
      <c r="I15738">
        <v>0.1422827796810659</v>
      </c>
      <c r="J15738">
        <v>-0.16990303574368931</v>
      </c>
    </row>
    <row r="15739" spans="1:10" x14ac:dyDescent="0.2">
      <c r="A15739">
        <v>35370788</v>
      </c>
      <c r="B15739">
        <v>471</v>
      </c>
      <c r="C15739">
        <v>4</v>
      </c>
      <c r="D15739">
        <v>5</v>
      </c>
      <c r="E15739">
        <v>3</v>
      </c>
      <c r="F15739">
        <v>4</v>
      </c>
      <c r="G15739">
        <v>0.24837268644155269</v>
      </c>
      <c r="H15739">
        <v>1.0940337308118571</v>
      </c>
      <c r="I15739">
        <v>-0.23938038689427665</v>
      </c>
      <c r="J15739">
        <v>0.27269723636731408</v>
      </c>
    </row>
    <row r="15740" spans="1:10" x14ac:dyDescent="0.2">
      <c r="A15740">
        <v>35370789</v>
      </c>
      <c r="B15740">
        <v>611</v>
      </c>
      <c r="C15740">
        <v>4</v>
      </c>
      <c r="D15740">
        <v>5</v>
      </c>
      <c r="E15740">
        <v>1</v>
      </c>
      <c r="F15740">
        <v>5</v>
      </c>
      <c r="G15740">
        <v>0.13153171020086368</v>
      </c>
      <c r="H15740">
        <v>2.7024031235712322</v>
      </c>
      <c r="I15740">
        <v>-0.90232527116546035</v>
      </c>
      <c r="J15740">
        <v>0.76935622933785064</v>
      </c>
    </row>
    <row r="15741" spans="1:10" x14ac:dyDescent="0.2">
      <c r="A15741">
        <v>35370790</v>
      </c>
      <c r="B15741">
        <v>423</v>
      </c>
      <c r="C15741">
        <v>4</v>
      </c>
      <c r="D15741">
        <v>5</v>
      </c>
      <c r="E15741">
        <v>3</v>
      </c>
      <c r="F15741">
        <v>3</v>
      </c>
      <c r="G15741">
        <v>0.22501406733553964</v>
      </c>
      <c r="H15741">
        <v>1.8695061508120263</v>
      </c>
      <c r="I15741">
        <v>-0.27399956547985804</v>
      </c>
      <c r="J15741">
        <v>-0.10093518536809014</v>
      </c>
    </row>
    <row r="15742" spans="1:10" x14ac:dyDescent="0.2">
      <c r="A15742">
        <v>35370791</v>
      </c>
      <c r="B15742">
        <v>421</v>
      </c>
      <c r="C15742">
        <v>3</v>
      </c>
      <c r="D15742">
        <v>5</v>
      </c>
      <c r="E15742">
        <v>2</v>
      </c>
      <c r="F15742">
        <v>3</v>
      </c>
      <c r="G15742">
        <v>-0.3730349729164697</v>
      </c>
      <c r="H15742">
        <v>1.9709801981312041</v>
      </c>
      <c r="I15742">
        <v>-0.50654460098427467</v>
      </c>
      <c r="J15742">
        <v>-0.13998952218163688</v>
      </c>
    </row>
    <row r="15743" spans="1:10" x14ac:dyDescent="0.2">
      <c r="A15743">
        <v>35370792</v>
      </c>
      <c r="B15743">
        <v>429</v>
      </c>
      <c r="C15743">
        <v>3</v>
      </c>
      <c r="D15743">
        <v>4</v>
      </c>
      <c r="E15743">
        <v>2</v>
      </c>
      <c r="F15743">
        <v>4</v>
      </c>
      <c r="G15743">
        <v>-0.33908411700408303</v>
      </c>
      <c r="H15743">
        <v>0.48616806892268766</v>
      </c>
      <c r="I15743">
        <v>-0.36428592138633709</v>
      </c>
      <c r="J15743">
        <v>0.18805673468534753</v>
      </c>
    </row>
    <row r="15744" spans="1:10" x14ac:dyDescent="0.2">
      <c r="A15744">
        <v>35370793</v>
      </c>
      <c r="B15744">
        <v>513</v>
      </c>
      <c r="C15744">
        <v>4</v>
      </c>
      <c r="D15744">
        <v>5</v>
      </c>
      <c r="E15744">
        <v>3</v>
      </c>
      <c r="F15744">
        <v>4</v>
      </c>
      <c r="G15744">
        <v>5.9595716675815424E-3</v>
      </c>
      <c r="H15744">
        <v>0.87027148531220033</v>
      </c>
      <c r="I15744">
        <v>-0.21916806474076958</v>
      </c>
      <c r="J15744">
        <v>5.4789066098470653E-2</v>
      </c>
    </row>
    <row r="15745" spans="1:10" x14ac:dyDescent="0.2">
      <c r="A15745">
        <v>35370794</v>
      </c>
      <c r="B15745">
        <v>474</v>
      </c>
      <c r="C15745">
        <v>3</v>
      </c>
      <c r="D15745">
        <v>3</v>
      </c>
      <c r="E15745">
        <v>4</v>
      </c>
      <c r="F15745">
        <v>2</v>
      </c>
      <c r="G15745">
        <v>-0.31786742255713063</v>
      </c>
      <c r="H15745">
        <v>-0.3214768667786595</v>
      </c>
      <c r="I15745">
        <v>0.50733612458536159</v>
      </c>
      <c r="J15745">
        <v>-0.42033182019419696</v>
      </c>
    </row>
    <row r="15746" spans="1:10" x14ac:dyDescent="0.2">
      <c r="A15746">
        <v>35370795</v>
      </c>
      <c r="B15746">
        <v>498</v>
      </c>
      <c r="C15746">
        <v>4</v>
      </c>
      <c r="D15746">
        <v>5</v>
      </c>
      <c r="E15746">
        <v>4</v>
      </c>
      <c r="F15746">
        <v>3</v>
      </c>
      <c r="G15746">
        <v>0.6543052660678228</v>
      </c>
      <c r="H15746">
        <v>1.3257637766608161</v>
      </c>
      <c r="I15746">
        <v>9.2716838284290726E-2</v>
      </c>
      <c r="J15746">
        <v>-0.32477691863096303</v>
      </c>
    </row>
    <row r="15747" spans="1:10" x14ac:dyDescent="0.2">
      <c r="A15747">
        <v>35370796</v>
      </c>
      <c r="B15747">
        <v>496</v>
      </c>
      <c r="C15747">
        <v>4</v>
      </c>
      <c r="D15747">
        <v>3</v>
      </c>
      <c r="E15747">
        <v>4</v>
      </c>
      <c r="F15747">
        <v>3</v>
      </c>
      <c r="G15747">
        <v>0.14189902491016712</v>
      </c>
      <c r="H15747">
        <v>-0.27506002689965425</v>
      </c>
      <c r="I15747">
        <v>0.40380028097573784</v>
      </c>
      <c r="J15747">
        <v>-0.15035411629380746</v>
      </c>
    </row>
    <row r="15748" spans="1:10" x14ac:dyDescent="0.2">
      <c r="A15748">
        <v>35370797</v>
      </c>
      <c r="B15748">
        <v>1267</v>
      </c>
      <c r="C15748">
        <v>2</v>
      </c>
      <c r="D15748">
        <v>5</v>
      </c>
      <c r="E15748">
        <v>4</v>
      </c>
      <c r="F15748">
        <v>3</v>
      </c>
      <c r="G15748">
        <v>-0.67387987666218219</v>
      </c>
      <c r="H15748">
        <v>0.7871603977939976</v>
      </c>
      <c r="I15748">
        <v>0.34733339321305212</v>
      </c>
      <c r="J15748">
        <v>-0.12145404321042604</v>
      </c>
    </row>
    <row r="15749" spans="1:10" x14ac:dyDescent="0.2">
      <c r="A15749">
        <v>35370798</v>
      </c>
      <c r="B15749">
        <v>494</v>
      </c>
      <c r="C15749">
        <v>3</v>
      </c>
      <c r="D15749">
        <v>5</v>
      </c>
      <c r="E15749">
        <v>4</v>
      </c>
      <c r="F15749">
        <v>3</v>
      </c>
      <c r="G15749">
        <v>-8.692787650209978E-2</v>
      </c>
      <c r="H15749">
        <v>1.0584070307446383</v>
      </c>
      <c r="I15749">
        <v>6.2041984817241963E-2</v>
      </c>
      <c r="J15749">
        <v>-0.1285663171187853</v>
      </c>
    </row>
    <row r="15750" spans="1:10" x14ac:dyDescent="0.2">
      <c r="A15750">
        <v>35370799</v>
      </c>
      <c r="B15750">
        <v>680</v>
      </c>
      <c r="C15750">
        <v>2</v>
      </c>
      <c r="D15750">
        <v>4</v>
      </c>
      <c r="E15750">
        <v>5</v>
      </c>
      <c r="F15750">
        <v>4</v>
      </c>
      <c r="G15750">
        <v>-0.41946482316835354</v>
      </c>
      <c r="H15750">
        <v>0.2918987695381432</v>
      </c>
      <c r="I15750">
        <v>1.7957466353366365</v>
      </c>
      <c r="J15750">
        <v>0.16081048639537487</v>
      </c>
    </row>
    <row r="15751" spans="1:10" x14ac:dyDescent="0.2">
      <c r="A15751">
        <v>35370800</v>
      </c>
      <c r="B15751">
        <v>847</v>
      </c>
      <c r="C15751">
        <v>1</v>
      </c>
      <c r="D15751">
        <v>3</v>
      </c>
      <c r="E15751">
        <v>3</v>
      </c>
      <c r="F15751">
        <v>4</v>
      </c>
      <c r="G15751">
        <v>-0.81652701646740611</v>
      </c>
      <c r="H15751">
        <v>-0.10628839940669577</v>
      </c>
      <c r="I15751">
        <v>-0.30037713490272</v>
      </c>
      <c r="J15751">
        <v>-2.8958509272140692E-2</v>
      </c>
    </row>
    <row r="15752" spans="1:10" x14ac:dyDescent="0.2">
      <c r="A15752">
        <v>35370801</v>
      </c>
      <c r="B15752">
        <v>478</v>
      </c>
      <c r="C15752">
        <v>5</v>
      </c>
      <c r="D15752">
        <v>5</v>
      </c>
      <c r="E15752">
        <v>3</v>
      </c>
      <c r="F15752">
        <v>4</v>
      </c>
      <c r="G15752">
        <v>0.72018754683857755</v>
      </c>
      <c r="H15752">
        <v>0.92591082110438405</v>
      </c>
      <c r="I15752">
        <v>-3.312220196837154E-2</v>
      </c>
      <c r="J15752">
        <v>0.21156383315646099</v>
      </c>
    </row>
    <row r="15753" spans="1:10" x14ac:dyDescent="0.2">
      <c r="A15753">
        <v>35370802</v>
      </c>
      <c r="B15753">
        <v>663</v>
      </c>
      <c r="C15753">
        <v>5</v>
      </c>
      <c r="D15753">
        <v>4</v>
      </c>
      <c r="E15753">
        <v>5</v>
      </c>
      <c r="F15753">
        <v>2</v>
      </c>
      <c r="G15753">
        <v>1.1706649043437631</v>
      </c>
      <c r="H15753">
        <v>0.53452930988110103</v>
      </c>
      <c r="I15753">
        <v>3.6316417268074703</v>
      </c>
      <c r="J15753">
        <v>-0.62210124531586308</v>
      </c>
    </row>
    <row r="15754" spans="1:10" x14ac:dyDescent="0.2">
      <c r="A15754">
        <v>35370803</v>
      </c>
      <c r="B15754">
        <v>597</v>
      </c>
      <c r="C15754">
        <v>1</v>
      </c>
      <c r="D15754">
        <v>5</v>
      </c>
      <c r="E15754">
        <v>2</v>
      </c>
      <c r="F15754">
        <v>4</v>
      </c>
      <c r="G15754">
        <v>-1.01091081644477</v>
      </c>
      <c r="H15754">
        <v>0.61986279740781047</v>
      </c>
      <c r="I15754">
        <v>-0.35366214037733978</v>
      </c>
      <c r="J15754">
        <v>0.11011792658037334</v>
      </c>
    </row>
    <row r="15755" spans="1:10" x14ac:dyDescent="0.2">
      <c r="A15755">
        <v>35370804</v>
      </c>
      <c r="B15755">
        <v>496</v>
      </c>
      <c r="C15755">
        <v>1</v>
      </c>
      <c r="D15755">
        <v>5</v>
      </c>
      <c r="E15755">
        <v>3</v>
      </c>
      <c r="F15755">
        <v>4</v>
      </c>
      <c r="G15755">
        <v>-1.0577695288518805</v>
      </c>
      <c r="H15755">
        <v>1.1377229150439434</v>
      </c>
      <c r="I15755">
        <v>-0.11452188156248966</v>
      </c>
      <c r="J15755">
        <v>-9.5846525322782899E-3</v>
      </c>
    </row>
    <row r="15756" spans="1:10" x14ac:dyDescent="0.2">
      <c r="A15756">
        <v>35370805</v>
      </c>
      <c r="B15756">
        <v>851</v>
      </c>
      <c r="C15756">
        <v>1</v>
      </c>
      <c r="D15756">
        <v>4</v>
      </c>
      <c r="E15756">
        <v>3</v>
      </c>
      <c r="F15756">
        <v>3</v>
      </c>
      <c r="G15756">
        <v>-0.77779407773138032</v>
      </c>
      <c r="H15756">
        <v>0.53920518421495123</v>
      </c>
      <c r="I15756">
        <v>-0.23956456007155313</v>
      </c>
      <c r="J15756">
        <v>-0.10937132887850509</v>
      </c>
    </row>
    <row r="15757" spans="1:10" x14ac:dyDescent="0.2">
      <c r="A15757">
        <v>35370806</v>
      </c>
      <c r="B15757">
        <v>630</v>
      </c>
      <c r="C15757">
        <v>1</v>
      </c>
      <c r="D15757">
        <v>3</v>
      </c>
      <c r="E15757">
        <v>3</v>
      </c>
      <c r="F15757">
        <v>3</v>
      </c>
      <c r="G15757">
        <v>-0.80210820850993225</v>
      </c>
      <c r="H15757">
        <v>-0.20965617404590139</v>
      </c>
      <c r="I15757">
        <v>-0.11420258363739169</v>
      </c>
      <c r="J15757">
        <v>-9.8632028502975394E-2</v>
      </c>
    </row>
    <row r="15758" spans="1:10" x14ac:dyDescent="0.2">
      <c r="A15758">
        <v>35370807</v>
      </c>
      <c r="B15758">
        <v>726</v>
      </c>
      <c r="C15758">
        <v>2</v>
      </c>
      <c r="D15758">
        <v>3</v>
      </c>
      <c r="E15758">
        <v>5</v>
      </c>
      <c r="F15758">
        <v>3</v>
      </c>
      <c r="G15758">
        <v>-0.51357380152622067</v>
      </c>
      <c r="H15758">
        <v>-0.4097627870691854</v>
      </c>
      <c r="I15758">
        <v>0.66990987578686645</v>
      </c>
      <c r="J15758">
        <v>-0.32521340819193811</v>
      </c>
    </row>
    <row r="15759" spans="1:10" x14ac:dyDescent="0.2">
      <c r="A15759">
        <v>35370808</v>
      </c>
      <c r="B15759">
        <v>525</v>
      </c>
      <c r="C15759">
        <v>4</v>
      </c>
      <c r="D15759">
        <v>4</v>
      </c>
      <c r="E15759">
        <v>5</v>
      </c>
      <c r="F15759">
        <v>1</v>
      </c>
      <c r="G15759">
        <v>0.57917641923971641</v>
      </c>
      <c r="H15759">
        <v>1.4305668662878357E-2</v>
      </c>
      <c r="I15759">
        <v>1.5962800403582849</v>
      </c>
      <c r="J15759">
        <v>-0.96963341090086197</v>
      </c>
    </row>
    <row r="15760" spans="1:10" x14ac:dyDescent="0.2">
      <c r="A15760">
        <v>35370809</v>
      </c>
      <c r="B15760">
        <v>547</v>
      </c>
      <c r="C15760">
        <v>5</v>
      </c>
      <c r="D15760">
        <v>4</v>
      </c>
      <c r="E15760">
        <v>5</v>
      </c>
      <c r="F15760">
        <v>2</v>
      </c>
      <c r="G15760">
        <v>1.4874509700413636</v>
      </c>
      <c r="H15760">
        <v>0.39707298315919259</v>
      </c>
      <c r="I15760">
        <v>0.8832640145633045</v>
      </c>
      <c r="J15760">
        <v>-0.44185996877552303</v>
      </c>
    </row>
    <row r="15761" spans="1:10" x14ac:dyDescent="0.2">
      <c r="A15761">
        <v>35370810</v>
      </c>
      <c r="B15761">
        <v>781</v>
      </c>
      <c r="C15761">
        <v>4</v>
      </c>
      <c r="D15761">
        <v>1</v>
      </c>
      <c r="E15761">
        <v>5</v>
      </c>
      <c r="F15761">
        <v>2</v>
      </c>
      <c r="G15761">
        <v>0.4966618583456292</v>
      </c>
      <c r="H15761">
        <v>-0.86810565188279076</v>
      </c>
      <c r="I15761">
        <v>2.4320696215803066</v>
      </c>
      <c r="J15761">
        <v>-0.67934722516983115</v>
      </c>
    </row>
    <row r="15762" spans="1:10" x14ac:dyDescent="0.2">
      <c r="A15762">
        <v>35370811</v>
      </c>
      <c r="B15762">
        <v>612</v>
      </c>
      <c r="C15762">
        <v>4</v>
      </c>
      <c r="D15762">
        <v>2</v>
      </c>
      <c r="E15762">
        <v>4</v>
      </c>
      <c r="F15762">
        <v>1</v>
      </c>
      <c r="G15762">
        <v>0.28331074767159292</v>
      </c>
      <c r="H15762">
        <v>-0.71100257326268546</v>
      </c>
      <c r="I15762">
        <v>0.47928404270701275</v>
      </c>
      <c r="J15762">
        <v>-0.95336994665376384</v>
      </c>
    </row>
    <row r="15763" spans="1:10" x14ac:dyDescent="0.2">
      <c r="A15763">
        <v>35370812</v>
      </c>
      <c r="B15763">
        <v>555</v>
      </c>
      <c r="C15763">
        <v>2</v>
      </c>
      <c r="D15763">
        <v>2</v>
      </c>
      <c r="E15763">
        <v>3</v>
      </c>
      <c r="F15763">
        <v>1</v>
      </c>
      <c r="G15763">
        <v>-0.56239478640983687</v>
      </c>
      <c r="H15763">
        <v>-0.49878926189300066</v>
      </c>
      <c r="I15763">
        <v>1.0591978902775752E-2</v>
      </c>
      <c r="J15763">
        <v>-0.78434305040917951</v>
      </c>
    </row>
    <row r="15764" spans="1:10" x14ac:dyDescent="0.2">
      <c r="A15764">
        <v>35370813</v>
      </c>
      <c r="B15764">
        <v>720</v>
      </c>
      <c r="C15764">
        <v>4</v>
      </c>
      <c r="D15764">
        <v>2</v>
      </c>
      <c r="E15764">
        <v>5</v>
      </c>
      <c r="F15764">
        <v>1</v>
      </c>
      <c r="G15764">
        <v>3.4329128399278847E-2</v>
      </c>
      <c r="H15764">
        <v>-0.64372571259945499</v>
      </c>
      <c r="I15764">
        <v>0.70324378124109943</v>
      </c>
      <c r="J15764">
        <v>-0.8822045581814919</v>
      </c>
    </row>
    <row r="15765" spans="1:10" x14ac:dyDescent="0.2">
      <c r="A15765">
        <v>35370814</v>
      </c>
      <c r="B15765">
        <v>658</v>
      </c>
      <c r="C15765">
        <v>1</v>
      </c>
      <c r="D15765">
        <v>3</v>
      </c>
      <c r="E15765">
        <v>3</v>
      </c>
      <c r="F15765">
        <v>2</v>
      </c>
      <c r="G15765">
        <v>-1.1475421813795643</v>
      </c>
      <c r="H15765">
        <v>-6.5175976312258729E-2</v>
      </c>
      <c r="I15765">
        <v>-2.1605725357344285E-2</v>
      </c>
      <c r="J15765">
        <v>-0.56372063406922979</v>
      </c>
    </row>
    <row r="15766" spans="1:10" x14ac:dyDescent="0.2">
      <c r="A15766">
        <v>35370815</v>
      </c>
      <c r="B15766">
        <v>378</v>
      </c>
      <c r="C15766">
        <v>1</v>
      </c>
      <c r="D15766">
        <v>4</v>
      </c>
      <c r="E15766">
        <v>4</v>
      </c>
      <c r="F15766">
        <v>3</v>
      </c>
      <c r="G15766">
        <v>-1.0457137676339814</v>
      </c>
      <c r="H15766">
        <v>0.18008419781250357</v>
      </c>
      <c r="I15766">
        <v>0.2993486935010034</v>
      </c>
      <c r="J15766">
        <v>-0.40512502612761803</v>
      </c>
    </row>
    <row r="15767" spans="1:10" x14ac:dyDescent="0.2">
      <c r="A15767">
        <v>35370816</v>
      </c>
      <c r="B15767">
        <v>588</v>
      </c>
      <c r="C15767">
        <v>1</v>
      </c>
      <c r="D15767">
        <v>2</v>
      </c>
      <c r="E15767">
        <v>3</v>
      </c>
      <c r="F15767">
        <v>2</v>
      </c>
      <c r="G15767">
        <v>-1.1863069837111715</v>
      </c>
      <c r="H15767">
        <v>-0.50166326948821716</v>
      </c>
      <c r="I15767">
        <v>-4.2825889848992993E-2</v>
      </c>
      <c r="J15767">
        <v>-0.5940386541930357</v>
      </c>
    </row>
    <row r="15768" spans="1:10" x14ac:dyDescent="0.2">
      <c r="A15768">
        <v>35370817</v>
      </c>
      <c r="B15768">
        <v>645</v>
      </c>
      <c r="C15768">
        <v>1</v>
      </c>
      <c r="D15768">
        <v>2</v>
      </c>
      <c r="E15768">
        <v>3</v>
      </c>
      <c r="F15768">
        <v>2</v>
      </c>
      <c r="G15768">
        <v>-0.92875713863782383</v>
      </c>
      <c r="H15768">
        <v>-0.43870750670879533</v>
      </c>
      <c r="I15768">
        <v>-0.12468321587154221</v>
      </c>
      <c r="J15768">
        <v>-0.67815008286509237</v>
      </c>
    </row>
    <row r="15769" spans="1:10" x14ac:dyDescent="0.2">
      <c r="A15769">
        <v>35370818</v>
      </c>
      <c r="B15769">
        <v>661</v>
      </c>
      <c r="C15769">
        <v>1</v>
      </c>
      <c r="D15769">
        <v>3</v>
      </c>
      <c r="E15769">
        <v>3</v>
      </c>
      <c r="F15769">
        <v>1</v>
      </c>
      <c r="G15769">
        <v>-0.77255860448560099</v>
      </c>
      <c r="H15769">
        <v>-0.33854858378281405</v>
      </c>
      <c r="I15769">
        <v>-0.14801285250809351</v>
      </c>
      <c r="J15769">
        <v>-0.85002361507709168</v>
      </c>
    </row>
    <row r="15770" spans="1:10" x14ac:dyDescent="0.2">
      <c r="A15770">
        <v>35370819</v>
      </c>
      <c r="B15770">
        <v>711</v>
      </c>
      <c r="C15770">
        <v>2</v>
      </c>
      <c r="D15770">
        <v>2</v>
      </c>
      <c r="E15770">
        <v>3</v>
      </c>
      <c r="F15770">
        <v>2</v>
      </c>
      <c r="G15770">
        <v>-0.67020531560777041</v>
      </c>
      <c r="H15770">
        <v>-0.43836290788521071</v>
      </c>
      <c r="I15770">
        <v>-0.25826629975138815</v>
      </c>
      <c r="J15770">
        <v>-0.50444647768578144</v>
      </c>
    </row>
    <row r="15771" spans="1:10" x14ac:dyDescent="0.2">
      <c r="A15771">
        <v>35370820</v>
      </c>
      <c r="B15771">
        <v>481</v>
      </c>
      <c r="C15771">
        <v>2</v>
      </c>
      <c r="D15771">
        <v>2</v>
      </c>
      <c r="E15771">
        <v>3</v>
      </c>
      <c r="F15771">
        <v>1</v>
      </c>
      <c r="G15771">
        <v>-0.5839672011894802</v>
      </c>
      <c r="H15771">
        <v>-0.64926024959619555</v>
      </c>
      <c r="I15771">
        <v>-0.21615043965518715</v>
      </c>
      <c r="J15771">
        <v>-0.79718731857698</v>
      </c>
    </row>
    <row r="15772" spans="1:10" x14ac:dyDescent="0.2">
      <c r="A15772">
        <v>35370821</v>
      </c>
      <c r="B15772">
        <v>439</v>
      </c>
      <c r="C15772">
        <v>2</v>
      </c>
      <c r="D15772">
        <v>3</v>
      </c>
      <c r="E15772">
        <v>2</v>
      </c>
      <c r="F15772">
        <v>2</v>
      </c>
      <c r="G15772">
        <v>-0.43709739251664503</v>
      </c>
      <c r="H15772">
        <v>-0.22803452833184959</v>
      </c>
      <c r="I15772">
        <v>-0.48547985603104621</v>
      </c>
      <c r="J15772">
        <v>-0.60047242666274192</v>
      </c>
    </row>
    <row r="15773" spans="1:10" x14ac:dyDescent="0.2">
      <c r="A15773">
        <v>35370822</v>
      </c>
      <c r="B15773">
        <v>491</v>
      </c>
      <c r="C15773">
        <v>3</v>
      </c>
      <c r="D15773">
        <v>3</v>
      </c>
      <c r="E15773">
        <v>2</v>
      </c>
      <c r="F15773">
        <v>2</v>
      </c>
      <c r="G15773">
        <v>-0.34164571992725412</v>
      </c>
      <c r="H15773">
        <v>-0.22536878636512972</v>
      </c>
      <c r="I15773">
        <v>-0.35096536003087075</v>
      </c>
      <c r="J15773">
        <v>-0.59119254776943087</v>
      </c>
    </row>
    <row r="15774" spans="1:10" x14ac:dyDescent="0.2">
      <c r="A15774">
        <v>35370823</v>
      </c>
      <c r="B15774">
        <v>493</v>
      </c>
      <c r="C15774">
        <v>2</v>
      </c>
      <c r="D15774">
        <v>2</v>
      </c>
      <c r="E15774">
        <v>3</v>
      </c>
      <c r="F15774">
        <v>2</v>
      </c>
      <c r="G15774">
        <v>-0.48131568165906158</v>
      </c>
      <c r="H15774">
        <v>-0.54893066170630345</v>
      </c>
      <c r="I15774">
        <v>-0.16352558429786279</v>
      </c>
      <c r="J15774">
        <v>-0.66838646707859228</v>
      </c>
    </row>
    <row r="15775" spans="1:10" x14ac:dyDescent="0.2">
      <c r="A15775">
        <v>35370824</v>
      </c>
      <c r="B15775">
        <v>635</v>
      </c>
      <c r="C15775">
        <v>1</v>
      </c>
      <c r="D15775">
        <v>3</v>
      </c>
      <c r="E15775">
        <v>2</v>
      </c>
      <c r="F15775">
        <v>2</v>
      </c>
      <c r="G15775">
        <v>-1.2728076440780969</v>
      </c>
      <c r="H15775">
        <v>-0.24769885897544047</v>
      </c>
      <c r="I15775">
        <v>-0.56940142707471997</v>
      </c>
      <c r="J15775">
        <v>-0.639882837218406</v>
      </c>
    </row>
    <row r="15776" spans="1:10" x14ac:dyDescent="0.2">
      <c r="A15776">
        <v>35370825</v>
      </c>
      <c r="B15776">
        <v>523</v>
      </c>
      <c r="C15776">
        <v>3</v>
      </c>
      <c r="D15776">
        <v>3</v>
      </c>
      <c r="E15776">
        <v>4</v>
      </c>
      <c r="F15776">
        <v>1</v>
      </c>
      <c r="G15776">
        <v>-0.26583505882211933</v>
      </c>
      <c r="H15776">
        <v>-0.24836678991700636</v>
      </c>
      <c r="I15776">
        <v>0.17998804196219312</v>
      </c>
      <c r="J15776">
        <v>-1.0238440834847828</v>
      </c>
    </row>
    <row r="15777" spans="1:10" x14ac:dyDescent="0.2">
      <c r="A15777">
        <v>35370826</v>
      </c>
      <c r="B15777">
        <v>711</v>
      </c>
      <c r="C15777">
        <v>2</v>
      </c>
      <c r="D15777">
        <v>3</v>
      </c>
      <c r="E15777">
        <v>5</v>
      </c>
      <c r="F15777">
        <v>2</v>
      </c>
      <c r="G15777">
        <v>-0.62686595315707472</v>
      </c>
      <c r="H15777">
        <v>-0.35786108998050298</v>
      </c>
      <c r="I15777">
        <v>1.1386423500167857</v>
      </c>
      <c r="J15777">
        <v>-0.57252111393093796</v>
      </c>
    </row>
    <row r="15778" spans="1:10" x14ac:dyDescent="0.2">
      <c r="A15778">
        <v>35370827</v>
      </c>
      <c r="B15778">
        <v>533</v>
      </c>
      <c r="C15778">
        <v>3</v>
      </c>
      <c r="D15778">
        <v>3</v>
      </c>
      <c r="E15778">
        <v>4</v>
      </c>
      <c r="F15778">
        <v>3</v>
      </c>
      <c r="G15778">
        <v>-0.29299073400633269</v>
      </c>
      <c r="H15778">
        <v>-0.17230411471427862</v>
      </c>
      <c r="I15778">
        <v>0.44050454369660319</v>
      </c>
      <c r="J15778">
        <v>-0.38465939624084577</v>
      </c>
    </row>
    <row r="15779" spans="1:10" x14ac:dyDescent="0.2">
      <c r="A15779">
        <v>35370828</v>
      </c>
      <c r="B15779">
        <v>654</v>
      </c>
      <c r="C15779">
        <v>5</v>
      </c>
      <c r="D15779">
        <v>5</v>
      </c>
      <c r="E15779">
        <v>5</v>
      </c>
      <c r="F15779">
        <v>4</v>
      </c>
      <c r="G15779">
        <v>1.2573083802492317</v>
      </c>
      <c r="H15779">
        <v>2.0975242358718194</v>
      </c>
      <c r="I15779">
        <v>1.5503090657827521</v>
      </c>
      <c r="J15779">
        <v>3.6037796421225121E-2</v>
      </c>
    </row>
    <row r="15780" spans="1:10" x14ac:dyDescent="0.2">
      <c r="A15780">
        <v>35370829</v>
      </c>
      <c r="B15780">
        <v>664</v>
      </c>
      <c r="C15780">
        <v>5</v>
      </c>
      <c r="D15780">
        <v>4</v>
      </c>
      <c r="E15780">
        <v>5</v>
      </c>
      <c r="F15780">
        <v>3</v>
      </c>
      <c r="G15780">
        <v>2.0787616473811168</v>
      </c>
      <c r="H15780">
        <v>0.21090556814464917</v>
      </c>
      <c r="I15780">
        <v>1.9047750485615391</v>
      </c>
      <c r="J15780">
        <v>-0.37689351723886755</v>
      </c>
    </row>
    <row r="15781" spans="1:10" x14ac:dyDescent="0.2">
      <c r="A15781">
        <v>35370830</v>
      </c>
      <c r="B15781">
        <v>548</v>
      </c>
      <c r="C15781">
        <v>3</v>
      </c>
      <c r="D15781">
        <v>4</v>
      </c>
      <c r="E15781">
        <v>3</v>
      </c>
      <c r="F15781">
        <v>2</v>
      </c>
      <c r="G15781">
        <v>-0.22352224640127263</v>
      </c>
      <c r="H15781">
        <v>5.9985939412766892E-2</v>
      </c>
      <c r="I15781">
        <v>1.9444590243997834E-2</v>
      </c>
      <c r="J15781">
        <v>-0.6648559269691029</v>
      </c>
    </row>
    <row r="15782" spans="1:10" x14ac:dyDescent="0.2">
      <c r="A15782">
        <v>35370831</v>
      </c>
      <c r="B15782">
        <v>972</v>
      </c>
      <c r="C15782">
        <v>3</v>
      </c>
      <c r="D15782">
        <v>4</v>
      </c>
      <c r="E15782">
        <v>4</v>
      </c>
      <c r="F15782">
        <v>3</v>
      </c>
      <c r="G15782">
        <v>-0.38648514388934607</v>
      </c>
      <c r="H15782">
        <v>0.36581691908118857</v>
      </c>
      <c r="I15782">
        <v>0.1544656608611043</v>
      </c>
      <c r="J15782">
        <v>-0.25736190199946651</v>
      </c>
    </row>
    <row r="15783" spans="1:10" x14ac:dyDescent="0.2">
      <c r="A15783">
        <v>35370832</v>
      </c>
      <c r="B15783">
        <v>415</v>
      </c>
      <c r="C15783">
        <v>3</v>
      </c>
      <c r="D15783">
        <v>4</v>
      </c>
      <c r="E15783">
        <v>3</v>
      </c>
      <c r="F15783">
        <v>2</v>
      </c>
      <c r="G15783">
        <v>-9.0707982064083217E-2</v>
      </c>
      <c r="H15783">
        <v>5.1670539592165748E-2</v>
      </c>
      <c r="I15783">
        <v>-9.6150739568784366E-2</v>
      </c>
      <c r="J15783">
        <v>-0.63827506498766839</v>
      </c>
    </row>
    <row r="15784" spans="1:10" x14ac:dyDescent="0.2">
      <c r="A15784">
        <v>35370833</v>
      </c>
      <c r="B15784">
        <v>320</v>
      </c>
      <c r="C15784">
        <v>4</v>
      </c>
      <c r="D15784">
        <v>2</v>
      </c>
      <c r="E15784">
        <v>3</v>
      </c>
      <c r="F15784">
        <v>3</v>
      </c>
      <c r="G15784">
        <v>3.5621376804926386E-2</v>
      </c>
      <c r="H15784">
        <v>-0.57095288018008628</v>
      </c>
      <c r="I15784">
        <v>-0.21808499694785827</v>
      </c>
      <c r="J15784">
        <v>-0.36008386797114839</v>
      </c>
    </row>
    <row r="15785" spans="1:10" x14ac:dyDescent="0.2">
      <c r="A15785">
        <v>35370834</v>
      </c>
      <c r="B15785">
        <v>765</v>
      </c>
      <c r="C15785">
        <v>1</v>
      </c>
      <c r="D15785">
        <v>1</v>
      </c>
      <c r="E15785">
        <v>3</v>
      </c>
      <c r="F15785">
        <v>3</v>
      </c>
      <c r="G15785">
        <v>-1.010380987736454</v>
      </c>
      <c r="H15785">
        <v>-0.86490859751530724</v>
      </c>
      <c r="I15785">
        <v>-0.11044094968576793</v>
      </c>
      <c r="J15785">
        <v>-0.31611377748624708</v>
      </c>
    </row>
    <row r="15786" spans="1:10" x14ac:dyDescent="0.2">
      <c r="A15786">
        <v>35370835</v>
      </c>
      <c r="B15786">
        <v>841</v>
      </c>
      <c r="C15786">
        <v>2</v>
      </c>
      <c r="D15786">
        <v>3</v>
      </c>
      <c r="E15786">
        <v>4</v>
      </c>
      <c r="F15786">
        <v>3</v>
      </c>
      <c r="G15786">
        <v>-0.70273687929857753</v>
      </c>
      <c r="H15786">
        <v>-0.19726993718170549</v>
      </c>
      <c r="I15786">
        <v>3.6074617711790227E-2</v>
      </c>
      <c r="J15786">
        <v>-0.28672038092925772</v>
      </c>
    </row>
    <row r="15787" spans="1:10" x14ac:dyDescent="0.2">
      <c r="A15787">
        <v>35370836</v>
      </c>
      <c r="B15787">
        <v>612</v>
      </c>
      <c r="C15787">
        <v>1</v>
      </c>
      <c r="D15787">
        <v>3</v>
      </c>
      <c r="E15787">
        <v>3</v>
      </c>
      <c r="F15787">
        <v>2</v>
      </c>
      <c r="G15787">
        <v>-1.0604321205862801</v>
      </c>
      <c r="H15787">
        <v>-0.27630572453121893</v>
      </c>
      <c r="I15787">
        <v>-0.16341208377656269</v>
      </c>
      <c r="J15787">
        <v>-0.66946287449115571</v>
      </c>
    </row>
    <row r="15788" spans="1:10" x14ac:dyDescent="0.2">
      <c r="A15788">
        <v>35370837</v>
      </c>
      <c r="B15788">
        <v>2431</v>
      </c>
      <c r="C15788">
        <v>3</v>
      </c>
      <c r="D15788">
        <v>1</v>
      </c>
      <c r="E15788">
        <v>4</v>
      </c>
      <c r="F15788">
        <v>2</v>
      </c>
      <c r="G15788">
        <v>-0.39331221309940489</v>
      </c>
      <c r="H15788">
        <v>-0.88462699345415374</v>
      </c>
      <c r="I15788">
        <v>0.50845324327063501</v>
      </c>
      <c r="J15788">
        <v>-0.43830979891051208</v>
      </c>
    </row>
    <row r="15789" spans="1:10" x14ac:dyDescent="0.2">
      <c r="A15789">
        <v>35370838</v>
      </c>
      <c r="B15789">
        <v>693</v>
      </c>
      <c r="C15789">
        <v>2</v>
      </c>
      <c r="D15789">
        <v>1</v>
      </c>
      <c r="E15789">
        <v>4</v>
      </c>
      <c r="F15789">
        <v>2</v>
      </c>
      <c r="G15789">
        <v>-0.50190177370746514</v>
      </c>
      <c r="H15789">
        <v>-0.87713081689282246</v>
      </c>
      <c r="I15789">
        <v>0.15495669932352585</v>
      </c>
      <c r="J15789">
        <v>-0.52899479657989723</v>
      </c>
    </row>
    <row r="15790" spans="1:10" x14ac:dyDescent="0.2">
      <c r="A15790">
        <v>35370839</v>
      </c>
      <c r="B15790">
        <v>171</v>
      </c>
      <c r="C15790">
        <v>4</v>
      </c>
      <c r="D15790">
        <v>1</v>
      </c>
      <c r="E15790">
        <v>5</v>
      </c>
      <c r="F15790">
        <v>1</v>
      </c>
      <c r="G15790">
        <v>0.64103562056566821</v>
      </c>
      <c r="H15790">
        <v>-0.83919365095348841</v>
      </c>
      <c r="I15790">
        <v>0.63512969053567936</v>
      </c>
      <c r="J15790">
        <v>-0.93892305644640794</v>
      </c>
    </row>
    <row r="15791" spans="1:10" x14ac:dyDescent="0.2">
      <c r="A15791">
        <v>35370840</v>
      </c>
      <c r="B15791">
        <v>1127</v>
      </c>
      <c r="C15791">
        <v>4</v>
      </c>
      <c r="D15791">
        <v>2</v>
      </c>
      <c r="E15791">
        <v>5</v>
      </c>
      <c r="F15791">
        <v>1</v>
      </c>
      <c r="G15791">
        <v>2.8682326960710311E-2</v>
      </c>
      <c r="H15791">
        <v>-0.58095988448804747</v>
      </c>
      <c r="I15791">
        <v>0.59565909580753229</v>
      </c>
      <c r="J15791">
        <v>-0.79242348408418239</v>
      </c>
    </row>
    <row r="15792" spans="1:10" x14ac:dyDescent="0.2">
      <c r="A15792">
        <v>35370841</v>
      </c>
      <c r="B15792">
        <v>721</v>
      </c>
      <c r="C15792">
        <v>3</v>
      </c>
      <c r="D15792">
        <v>3</v>
      </c>
      <c r="E15792">
        <v>3</v>
      </c>
      <c r="F15792">
        <v>1</v>
      </c>
      <c r="G15792">
        <v>-0.31044837227440125</v>
      </c>
      <c r="H15792">
        <v>-0.17745518853021958</v>
      </c>
      <c r="I15792">
        <v>5.7047408976085845E-3</v>
      </c>
      <c r="J15792">
        <v>-1.0113609041696252</v>
      </c>
    </row>
    <row r="15793" spans="1:10" x14ac:dyDescent="0.2">
      <c r="A15793">
        <v>35370842</v>
      </c>
      <c r="B15793">
        <v>574</v>
      </c>
      <c r="C15793">
        <v>1</v>
      </c>
      <c r="D15793">
        <v>1</v>
      </c>
      <c r="E15793">
        <v>3</v>
      </c>
      <c r="F15793">
        <v>1</v>
      </c>
      <c r="G15793">
        <v>-0.77893317984413546</v>
      </c>
      <c r="H15793">
        <v>-0.90715168756265196</v>
      </c>
      <c r="I15793">
        <v>-7.3870563315918514E-2</v>
      </c>
      <c r="J15793">
        <v>-0.77439916101109718</v>
      </c>
    </row>
    <row r="15794" spans="1:10" x14ac:dyDescent="0.2">
      <c r="A15794">
        <v>35370843</v>
      </c>
      <c r="B15794">
        <v>514</v>
      </c>
      <c r="C15794">
        <v>2</v>
      </c>
      <c r="D15794">
        <v>1</v>
      </c>
      <c r="E15794">
        <v>3</v>
      </c>
      <c r="F15794">
        <v>2</v>
      </c>
      <c r="G15794">
        <v>-0.71802054822551842</v>
      </c>
      <c r="H15794">
        <v>-0.93785966962021972</v>
      </c>
      <c r="I15794">
        <v>-7.216742574614135E-2</v>
      </c>
      <c r="J15794">
        <v>-0.51897368247086928</v>
      </c>
    </row>
    <row r="15795" spans="1:10" x14ac:dyDescent="0.2">
      <c r="A15795">
        <v>35370844</v>
      </c>
      <c r="B15795">
        <v>550</v>
      </c>
      <c r="C15795">
        <v>1</v>
      </c>
      <c r="D15795">
        <v>2</v>
      </c>
      <c r="E15795">
        <v>3</v>
      </c>
      <c r="F15795">
        <v>2</v>
      </c>
      <c r="G15795">
        <v>-0.78942674057531237</v>
      </c>
      <c r="H15795">
        <v>-0.59702982539702965</v>
      </c>
      <c r="I15795">
        <v>7.1650112863206883E-3</v>
      </c>
      <c r="J15795">
        <v>-0.57286450295937263</v>
      </c>
    </row>
    <row r="15796" spans="1:10" x14ac:dyDescent="0.2">
      <c r="A15796">
        <v>35370845</v>
      </c>
      <c r="B15796">
        <v>704</v>
      </c>
      <c r="C15796">
        <v>1</v>
      </c>
      <c r="D15796">
        <v>2</v>
      </c>
      <c r="E15796">
        <v>2</v>
      </c>
      <c r="F15796">
        <v>4</v>
      </c>
      <c r="G15796">
        <v>-1.5003778688609155</v>
      </c>
      <c r="H15796">
        <v>-0.58603101907230826</v>
      </c>
      <c r="I15796">
        <v>-0.56072597926548562</v>
      </c>
      <c r="J15796">
        <v>0.46159053663995331</v>
      </c>
    </row>
    <row r="15797" spans="1:10" x14ac:dyDescent="0.2">
      <c r="A15797">
        <v>35370846</v>
      </c>
      <c r="B15797">
        <v>537</v>
      </c>
      <c r="C15797">
        <v>1</v>
      </c>
      <c r="D15797">
        <v>2</v>
      </c>
      <c r="E15797">
        <v>2</v>
      </c>
      <c r="F15797">
        <v>4</v>
      </c>
      <c r="G15797">
        <v>-1.6770933288509355</v>
      </c>
      <c r="H15797">
        <v>-0.48072432653272495</v>
      </c>
      <c r="I15797">
        <v>-0.68708976947420863</v>
      </c>
      <c r="J15797">
        <v>0.29560753880972718</v>
      </c>
    </row>
    <row r="15798" spans="1:10" x14ac:dyDescent="0.2">
      <c r="A15798">
        <v>35370847</v>
      </c>
      <c r="B15798">
        <v>495</v>
      </c>
      <c r="C15798">
        <v>1</v>
      </c>
      <c r="D15798">
        <v>2</v>
      </c>
      <c r="E15798">
        <v>3</v>
      </c>
      <c r="F15798">
        <v>3</v>
      </c>
      <c r="G15798">
        <v>-1.0937650510537031</v>
      </c>
      <c r="H15798">
        <v>-0.75799101341816044</v>
      </c>
      <c r="I15798">
        <v>1.6074179331706268E-2</v>
      </c>
      <c r="J15798">
        <v>-0.16418986144494183</v>
      </c>
    </row>
    <row r="15799" spans="1:10" x14ac:dyDescent="0.2">
      <c r="A15799">
        <v>35370848</v>
      </c>
      <c r="B15799">
        <v>456</v>
      </c>
      <c r="C15799">
        <v>3</v>
      </c>
      <c r="D15799">
        <v>1</v>
      </c>
      <c r="E15799">
        <v>5</v>
      </c>
      <c r="F15799">
        <v>2</v>
      </c>
      <c r="G15799">
        <v>-0.27814483597499323</v>
      </c>
      <c r="H15799">
        <v>-0.81481787992873955</v>
      </c>
      <c r="I15799">
        <v>1.0173719310107385</v>
      </c>
      <c r="J15799">
        <v>-0.48141316901120823</v>
      </c>
    </row>
    <row r="15800" spans="1:10" x14ac:dyDescent="0.2">
      <c r="A15800">
        <v>35370849</v>
      </c>
      <c r="B15800">
        <v>442</v>
      </c>
      <c r="C15800">
        <v>3</v>
      </c>
      <c r="D15800">
        <v>2</v>
      </c>
      <c r="E15800">
        <v>5</v>
      </c>
      <c r="F15800">
        <v>1</v>
      </c>
      <c r="G15800">
        <v>-0.18571904419568738</v>
      </c>
      <c r="H15800">
        <v>-0.65258424278449412</v>
      </c>
      <c r="I15800">
        <v>1.4436962139157214</v>
      </c>
      <c r="J15800">
        <v>-0.71945019137397304</v>
      </c>
    </row>
    <row r="15801" spans="1:10" x14ac:dyDescent="0.2">
      <c r="A15801">
        <v>35370850</v>
      </c>
      <c r="B15801">
        <v>631</v>
      </c>
      <c r="C15801">
        <v>1</v>
      </c>
      <c r="D15801">
        <v>2</v>
      </c>
      <c r="E15801">
        <v>4</v>
      </c>
      <c r="F15801">
        <v>3</v>
      </c>
      <c r="G15801">
        <v>-1.030848866854607</v>
      </c>
      <c r="H15801">
        <v>-0.61509958948670262</v>
      </c>
      <c r="I15801">
        <v>0.17907431730619142</v>
      </c>
      <c r="J15801">
        <v>-0.15552595253964616</v>
      </c>
    </row>
    <row r="15802" spans="1:10" x14ac:dyDescent="0.2">
      <c r="A15802">
        <v>35370851</v>
      </c>
      <c r="B15802">
        <v>1114</v>
      </c>
      <c r="C15802">
        <v>3</v>
      </c>
      <c r="D15802">
        <v>3</v>
      </c>
      <c r="E15802">
        <v>3</v>
      </c>
      <c r="F15802">
        <v>4</v>
      </c>
      <c r="G15802">
        <v>-4.9266371955510452E-2</v>
      </c>
      <c r="H15802">
        <v>-0.35736318275026546</v>
      </c>
      <c r="I15802">
        <v>-0.17331168802053429</v>
      </c>
      <c r="J15802">
        <v>0.36664135737569337</v>
      </c>
    </row>
    <row r="15803" spans="1:10" x14ac:dyDescent="0.2">
      <c r="A15803">
        <v>35370852</v>
      </c>
      <c r="B15803">
        <v>588</v>
      </c>
      <c r="C15803">
        <v>1</v>
      </c>
      <c r="D15803">
        <v>1</v>
      </c>
      <c r="E15803">
        <v>2</v>
      </c>
      <c r="F15803">
        <v>4</v>
      </c>
      <c r="G15803">
        <v>-0.94947145583191561</v>
      </c>
      <c r="H15803">
        <v>-0.85144110450038057</v>
      </c>
      <c r="I15803">
        <v>-0.53157124624512808</v>
      </c>
      <c r="J15803">
        <v>0.18948106683399885</v>
      </c>
    </row>
    <row r="15804" spans="1:10" x14ac:dyDescent="0.2">
      <c r="A15804">
        <v>35370853</v>
      </c>
      <c r="B15804">
        <v>644</v>
      </c>
      <c r="C15804">
        <v>4</v>
      </c>
      <c r="D15804">
        <v>4</v>
      </c>
      <c r="E15804">
        <v>3</v>
      </c>
      <c r="F15804">
        <v>4</v>
      </c>
      <c r="G15804">
        <v>0.51747433825880851</v>
      </c>
      <c r="H15804">
        <v>0.43381998830824259</v>
      </c>
      <c r="I15804">
        <v>-0.25435788591782249</v>
      </c>
      <c r="J15804">
        <v>5.8135780632246725E-2</v>
      </c>
    </row>
    <row r="15805" spans="1:10" x14ac:dyDescent="0.2">
      <c r="A15805">
        <v>35370854</v>
      </c>
      <c r="B15805">
        <v>670</v>
      </c>
      <c r="C15805">
        <v>5</v>
      </c>
      <c r="D15805">
        <v>5</v>
      </c>
      <c r="E15805">
        <v>4</v>
      </c>
      <c r="F15805">
        <v>4</v>
      </c>
      <c r="G15805">
        <v>2.122257912191484</v>
      </c>
      <c r="H15805">
        <v>1.0142180812953128</v>
      </c>
      <c r="I15805">
        <v>0.36889687795899262</v>
      </c>
      <c r="J15805">
        <v>-7.2515434536477852E-3</v>
      </c>
    </row>
    <row r="15806" spans="1:10" x14ac:dyDescent="0.2">
      <c r="A15806">
        <v>35370855</v>
      </c>
      <c r="B15806">
        <v>685</v>
      </c>
      <c r="C15806">
        <v>1</v>
      </c>
      <c r="D15806">
        <v>4</v>
      </c>
      <c r="E15806">
        <v>4</v>
      </c>
      <c r="F15806">
        <v>4</v>
      </c>
      <c r="G15806">
        <v>-1.0319592819095189</v>
      </c>
      <c r="H15806">
        <v>0.24523629962583493</v>
      </c>
      <c r="I15806">
        <v>3.7134045889817557E-2</v>
      </c>
      <c r="J15806">
        <v>0.12747797270808162</v>
      </c>
    </row>
    <row r="15807" spans="1:10" x14ac:dyDescent="0.2">
      <c r="A15807">
        <v>35370856</v>
      </c>
      <c r="B15807">
        <v>507</v>
      </c>
      <c r="C15807">
        <v>2</v>
      </c>
      <c r="D15807">
        <v>3</v>
      </c>
      <c r="E15807">
        <v>5</v>
      </c>
      <c r="F15807">
        <v>3</v>
      </c>
      <c r="G15807">
        <v>-0.67942250996122577</v>
      </c>
      <c r="H15807">
        <v>-0.10851946438230425</v>
      </c>
      <c r="I15807">
        <v>0.69884850984391389</v>
      </c>
      <c r="J15807">
        <v>-0.12782044102980003</v>
      </c>
    </row>
    <row r="15808" spans="1:10" x14ac:dyDescent="0.2">
      <c r="A15808">
        <v>35370857</v>
      </c>
      <c r="B15808">
        <v>542</v>
      </c>
      <c r="C15808">
        <v>2</v>
      </c>
      <c r="D15808">
        <v>4</v>
      </c>
      <c r="E15808">
        <v>4</v>
      </c>
      <c r="F15808">
        <v>4</v>
      </c>
      <c r="G15808">
        <v>-0.45486647259080271</v>
      </c>
      <c r="H15808">
        <v>4.5510177103233011E-3</v>
      </c>
      <c r="I15808">
        <v>0.45291305305096347</v>
      </c>
      <c r="J15808">
        <v>-3.5125373557264757E-2</v>
      </c>
    </row>
    <row r="15809" spans="1:10" x14ac:dyDescent="0.2">
      <c r="A15809">
        <v>35370858</v>
      </c>
      <c r="B15809">
        <v>713</v>
      </c>
      <c r="C15809">
        <v>2</v>
      </c>
      <c r="D15809">
        <v>4</v>
      </c>
      <c r="E15809">
        <v>4</v>
      </c>
      <c r="F15809">
        <v>4</v>
      </c>
      <c r="G15809">
        <v>-0.54766858742785463</v>
      </c>
      <c r="H15809">
        <v>0.26231607239386873</v>
      </c>
      <c r="I15809">
        <v>3.6051813716126438E-2</v>
      </c>
      <c r="J15809">
        <v>0.1514089994849141</v>
      </c>
    </row>
    <row r="15810" spans="1:10" x14ac:dyDescent="0.2">
      <c r="A15810">
        <v>35370859</v>
      </c>
      <c r="B15810">
        <v>515</v>
      </c>
      <c r="C15810">
        <v>5</v>
      </c>
      <c r="D15810">
        <v>5</v>
      </c>
      <c r="E15810">
        <v>5</v>
      </c>
      <c r="F15810">
        <v>3</v>
      </c>
      <c r="G15810">
        <v>3.6590514165126136</v>
      </c>
      <c r="H15810">
        <v>1.8380435400503647</v>
      </c>
      <c r="I15810">
        <v>6.1766849957895822</v>
      </c>
      <c r="J15810">
        <v>-0.10642031441111732</v>
      </c>
    </row>
    <row r="15811" spans="1:10" x14ac:dyDescent="0.2">
      <c r="A15811">
        <v>35370860</v>
      </c>
      <c r="B15811">
        <v>476</v>
      </c>
      <c r="C15811">
        <v>3</v>
      </c>
      <c r="D15811">
        <v>3</v>
      </c>
      <c r="E15811">
        <v>5</v>
      </c>
      <c r="F15811">
        <v>2</v>
      </c>
      <c r="G15811">
        <v>-0.319722582305704</v>
      </c>
      <c r="H15811">
        <v>-0.40154783511389947</v>
      </c>
      <c r="I15811">
        <v>0.5832218893448774</v>
      </c>
      <c r="J15811">
        <v>-0.4408123841678081</v>
      </c>
    </row>
    <row r="15812" spans="1:10" x14ac:dyDescent="0.2">
      <c r="A15812">
        <v>35370861</v>
      </c>
      <c r="B15812">
        <v>434</v>
      </c>
      <c r="C15812">
        <v>2</v>
      </c>
      <c r="D15812">
        <v>5</v>
      </c>
      <c r="E15812">
        <v>5</v>
      </c>
      <c r="F15812">
        <v>2</v>
      </c>
      <c r="G15812">
        <v>-0.67190397614555641</v>
      </c>
      <c r="H15812">
        <v>0.76046973606074597</v>
      </c>
      <c r="I15812">
        <v>1.4031202175082051</v>
      </c>
      <c r="J15812">
        <v>-0.45554127936105354</v>
      </c>
    </row>
    <row r="15813" spans="1:10" x14ac:dyDescent="0.2">
      <c r="A15813">
        <v>35370862</v>
      </c>
      <c r="B15813">
        <v>464</v>
      </c>
      <c r="C15813">
        <v>3</v>
      </c>
      <c r="D15813">
        <v>3</v>
      </c>
      <c r="E15813">
        <v>5</v>
      </c>
      <c r="F15813">
        <v>2</v>
      </c>
      <c r="G15813">
        <v>-0.28981056869954724</v>
      </c>
      <c r="H15813">
        <v>-0.42815281940142763</v>
      </c>
      <c r="I15813">
        <v>0.90829152741395625</v>
      </c>
      <c r="J15813">
        <v>-0.48879589997214101</v>
      </c>
    </row>
    <row r="15814" spans="1:10" x14ac:dyDescent="0.2">
      <c r="A15814">
        <v>35370863</v>
      </c>
      <c r="B15814">
        <v>483</v>
      </c>
      <c r="C15814">
        <v>5</v>
      </c>
      <c r="D15814">
        <v>5</v>
      </c>
      <c r="E15814">
        <v>2</v>
      </c>
      <c r="F15814">
        <v>4</v>
      </c>
      <c r="G15814">
        <v>0.99755198695265068</v>
      </c>
      <c r="H15814">
        <v>2.3312509583982002</v>
      </c>
      <c r="I15814">
        <v>-0.33748406104695938</v>
      </c>
      <c r="J15814">
        <v>0.12778094816966101</v>
      </c>
    </row>
    <row r="15815" spans="1:10" x14ac:dyDescent="0.2">
      <c r="A15815">
        <v>35370864</v>
      </c>
      <c r="B15815">
        <v>449</v>
      </c>
      <c r="C15815">
        <v>3</v>
      </c>
      <c r="D15815">
        <v>3</v>
      </c>
      <c r="E15815">
        <v>4</v>
      </c>
      <c r="F15815">
        <v>3</v>
      </c>
      <c r="G15815">
        <v>-0.21805151478360524</v>
      </c>
      <c r="H15815">
        <v>-0.13535245526384238</v>
      </c>
      <c r="I15815">
        <v>0.15424778475471246</v>
      </c>
      <c r="J15815">
        <v>-0.31663497495683635</v>
      </c>
    </row>
    <row r="15816" spans="1:10" x14ac:dyDescent="0.2">
      <c r="A15816">
        <v>35370865</v>
      </c>
      <c r="B15816">
        <v>738</v>
      </c>
      <c r="C15816">
        <v>2</v>
      </c>
      <c r="D15816">
        <v>2</v>
      </c>
      <c r="E15816">
        <v>4</v>
      </c>
      <c r="F15816">
        <v>3</v>
      </c>
      <c r="G15816">
        <v>-0.51731184039825551</v>
      </c>
      <c r="H15816">
        <v>-0.51765032256593591</v>
      </c>
      <c r="I15816">
        <v>0.55362519730586257</v>
      </c>
      <c r="J15816">
        <v>-0.20468751615667038</v>
      </c>
    </row>
    <row r="15817" spans="1:10" x14ac:dyDescent="0.2">
      <c r="A15817">
        <v>35370866</v>
      </c>
      <c r="B15817">
        <v>2152</v>
      </c>
      <c r="C15817">
        <v>1</v>
      </c>
      <c r="D15817">
        <v>4</v>
      </c>
      <c r="E15817">
        <v>2</v>
      </c>
      <c r="F15817">
        <v>5</v>
      </c>
      <c r="G15817">
        <v>-1.3446591549861848</v>
      </c>
      <c r="H15817">
        <v>0.31206216717497426</v>
      </c>
      <c r="I15817">
        <v>-0.37406147061936584</v>
      </c>
      <c r="J15817">
        <v>1.4822078480185699</v>
      </c>
    </row>
    <row r="15818" spans="1:10" x14ac:dyDescent="0.2">
      <c r="A15818">
        <v>35370867</v>
      </c>
      <c r="B15818">
        <v>1490</v>
      </c>
      <c r="C15818">
        <v>1</v>
      </c>
      <c r="D15818">
        <v>4</v>
      </c>
      <c r="E15818">
        <v>2</v>
      </c>
      <c r="F15818">
        <v>5</v>
      </c>
      <c r="G15818">
        <v>-1.3447843549627096</v>
      </c>
      <c r="H15818">
        <v>0.58697204919041646</v>
      </c>
      <c r="I15818">
        <v>-0.52602087044943302</v>
      </c>
      <c r="J15818">
        <v>2.0892215171755595</v>
      </c>
    </row>
    <row r="15819" spans="1:10" x14ac:dyDescent="0.2">
      <c r="A15819">
        <v>35370868</v>
      </c>
      <c r="B15819">
        <v>1216</v>
      </c>
      <c r="C15819">
        <v>2</v>
      </c>
      <c r="D15819">
        <v>1</v>
      </c>
      <c r="E15819">
        <v>2</v>
      </c>
      <c r="F15819">
        <v>3</v>
      </c>
      <c r="G15819">
        <v>-0.73631805616421531</v>
      </c>
      <c r="H15819">
        <v>-1.2564615964510635</v>
      </c>
      <c r="I15819">
        <v>-0.33399839143542631</v>
      </c>
      <c r="J15819">
        <v>-0.35343350630687709</v>
      </c>
    </row>
    <row r="15820" spans="1:10" x14ac:dyDescent="0.2">
      <c r="A15820">
        <v>35370869</v>
      </c>
      <c r="B15820">
        <v>1023</v>
      </c>
      <c r="C15820">
        <v>1</v>
      </c>
      <c r="D15820">
        <v>1</v>
      </c>
      <c r="E15820">
        <v>2</v>
      </c>
      <c r="F15820">
        <v>3</v>
      </c>
      <c r="G15820">
        <v>-0.77891617994904871</v>
      </c>
      <c r="H15820">
        <v>-1.0462274641075862</v>
      </c>
      <c r="I15820">
        <v>-0.55126412749227327</v>
      </c>
      <c r="J15820">
        <v>-0.36854263972155643</v>
      </c>
    </row>
    <row r="15821" spans="1:10" x14ac:dyDescent="0.2">
      <c r="A15821">
        <v>35370870</v>
      </c>
      <c r="B15821">
        <v>539</v>
      </c>
      <c r="C15821">
        <v>4</v>
      </c>
      <c r="D15821">
        <v>2</v>
      </c>
      <c r="E15821">
        <v>5</v>
      </c>
      <c r="F15821">
        <v>2</v>
      </c>
      <c r="G15821">
        <v>0.45090740560093318</v>
      </c>
      <c r="H15821">
        <v>-0.57063341245789789</v>
      </c>
      <c r="I15821">
        <v>1.1400731537183417</v>
      </c>
      <c r="J15821">
        <v>-0.41039553964081388</v>
      </c>
    </row>
    <row r="15822" spans="1:10" x14ac:dyDescent="0.2">
      <c r="A15822">
        <v>35370871</v>
      </c>
      <c r="B15822">
        <v>1150</v>
      </c>
      <c r="C15822">
        <v>2</v>
      </c>
      <c r="D15822">
        <v>1</v>
      </c>
      <c r="E15822">
        <v>3</v>
      </c>
      <c r="F15822">
        <v>3</v>
      </c>
      <c r="G15822">
        <v>-0.75354316070870175</v>
      </c>
      <c r="H15822">
        <v>-0.80829771973195319</v>
      </c>
      <c r="I15822">
        <v>2.0942215496457674E-2</v>
      </c>
      <c r="J15822">
        <v>-0.33589959691994997</v>
      </c>
    </row>
    <row r="15823" spans="1:10" x14ac:dyDescent="0.2">
      <c r="A15823">
        <v>35370872</v>
      </c>
      <c r="B15823">
        <v>206</v>
      </c>
      <c r="C15823">
        <v>3</v>
      </c>
      <c r="D15823">
        <v>2</v>
      </c>
      <c r="E15823">
        <v>4</v>
      </c>
      <c r="F15823">
        <v>2</v>
      </c>
      <c r="G15823">
        <v>-0.35186521245572333</v>
      </c>
      <c r="H15823">
        <v>-0.54240141871246861</v>
      </c>
      <c r="I15823">
        <v>0.25543705398394145</v>
      </c>
      <c r="J15823">
        <v>-0.58185497641321682</v>
      </c>
    </row>
    <row r="15824" spans="1:10" x14ac:dyDescent="0.2">
      <c r="A15824">
        <v>35370873</v>
      </c>
      <c r="B15824">
        <v>495</v>
      </c>
      <c r="C15824">
        <v>2</v>
      </c>
      <c r="D15824">
        <v>1</v>
      </c>
      <c r="E15824">
        <v>4</v>
      </c>
      <c r="F15824">
        <v>2</v>
      </c>
      <c r="G15824">
        <v>-0.64975911840227252</v>
      </c>
      <c r="H15824">
        <v>-0.83695613740951635</v>
      </c>
      <c r="I15824">
        <v>0.18284177881939256</v>
      </c>
      <c r="J15824">
        <v>-0.61045816332403269</v>
      </c>
    </row>
    <row r="15825" spans="1:10" x14ac:dyDescent="0.2">
      <c r="A15825">
        <v>35370874</v>
      </c>
      <c r="B15825">
        <v>440</v>
      </c>
      <c r="C15825">
        <v>3</v>
      </c>
      <c r="D15825">
        <v>2</v>
      </c>
      <c r="E15825">
        <v>4</v>
      </c>
      <c r="F15825">
        <v>4</v>
      </c>
      <c r="G15825">
        <v>-0.34582103540328107</v>
      </c>
      <c r="H15825">
        <v>-0.72269519687953787</v>
      </c>
      <c r="I15825">
        <v>3.939222378770392E-2</v>
      </c>
      <c r="J15825">
        <v>4.0113490686249906E-2</v>
      </c>
    </row>
    <row r="15826" spans="1:10" x14ac:dyDescent="0.2">
      <c r="A15826">
        <v>35370875</v>
      </c>
      <c r="B15826">
        <v>638</v>
      </c>
      <c r="C15826">
        <v>1</v>
      </c>
      <c r="D15826">
        <v>1</v>
      </c>
      <c r="E15826">
        <v>2</v>
      </c>
      <c r="F15826">
        <v>3</v>
      </c>
      <c r="G15826">
        <v>-0.86871730282036741</v>
      </c>
      <c r="H15826">
        <v>-0.77928207802570382</v>
      </c>
      <c r="I15826">
        <v>-0.59300906747549131</v>
      </c>
      <c r="J15826">
        <v>-7.6599806666080655E-2</v>
      </c>
    </row>
    <row r="15827" spans="1:10" x14ac:dyDescent="0.2">
      <c r="A15827">
        <v>35370876</v>
      </c>
      <c r="B15827">
        <v>239</v>
      </c>
      <c r="C15827">
        <v>3</v>
      </c>
      <c r="D15827">
        <v>1</v>
      </c>
      <c r="E15827">
        <v>3</v>
      </c>
      <c r="F15827">
        <v>2</v>
      </c>
      <c r="G15827">
        <v>-5.9131649119472413E-2</v>
      </c>
      <c r="H15827">
        <v>-1.1162490250259347</v>
      </c>
      <c r="I15827">
        <v>-0.25271500807754738</v>
      </c>
      <c r="J15827">
        <v>-0.50114935120525128</v>
      </c>
    </row>
    <row r="15828" spans="1:10" x14ac:dyDescent="0.2">
      <c r="A15828">
        <v>35370877</v>
      </c>
      <c r="B15828">
        <v>226</v>
      </c>
      <c r="C15828">
        <v>4</v>
      </c>
      <c r="D15828">
        <v>2</v>
      </c>
      <c r="E15828">
        <v>5</v>
      </c>
      <c r="F15828">
        <v>2</v>
      </c>
      <c r="G15828">
        <v>0.30269376597815639</v>
      </c>
      <c r="H15828">
        <v>-0.64119265530575054</v>
      </c>
      <c r="I15828">
        <v>1.5735787182275629</v>
      </c>
      <c r="J15828">
        <v>-0.70275905846619868</v>
      </c>
    </row>
    <row r="15829" spans="1:10" x14ac:dyDescent="0.2">
      <c r="A15829">
        <v>35370878</v>
      </c>
      <c r="B15829">
        <v>359</v>
      </c>
      <c r="C15829">
        <v>5</v>
      </c>
      <c r="D15829">
        <v>4</v>
      </c>
      <c r="E15829">
        <v>5</v>
      </c>
      <c r="F15829">
        <v>1</v>
      </c>
      <c r="G15829">
        <v>2.5051729293731109</v>
      </c>
      <c r="H15829">
        <v>0.43579466649900767</v>
      </c>
      <c r="I15829">
        <v>3.2352300596108363</v>
      </c>
      <c r="J15829">
        <v>-0.71994183238661613</v>
      </c>
    </row>
    <row r="15830" spans="1:10" x14ac:dyDescent="0.2">
      <c r="A15830">
        <v>35380052</v>
      </c>
      <c r="B15830">
        <v>962</v>
      </c>
      <c r="C15830">
        <v>3</v>
      </c>
      <c r="D15830">
        <v>2</v>
      </c>
      <c r="E15830">
        <v>2</v>
      </c>
      <c r="F15830">
        <v>3</v>
      </c>
      <c r="G15830">
        <v>-4.6107039528374416E-2</v>
      </c>
      <c r="H15830">
        <v>-0.53603208120301815</v>
      </c>
      <c r="I15830">
        <v>-0.37419551851574329</v>
      </c>
      <c r="J15830">
        <v>-0.27833309403957729</v>
      </c>
    </row>
    <row r="15831" spans="1:10" x14ac:dyDescent="0.2">
      <c r="A15831">
        <v>35380053</v>
      </c>
      <c r="B15831">
        <v>1025</v>
      </c>
      <c r="C15831">
        <v>2</v>
      </c>
      <c r="D15831">
        <v>1</v>
      </c>
      <c r="E15831">
        <v>2</v>
      </c>
      <c r="F15831">
        <v>3</v>
      </c>
      <c r="G15831">
        <v>-0.58257089119256467</v>
      </c>
      <c r="H15831">
        <v>-0.8385778146307229</v>
      </c>
      <c r="I15831">
        <v>-0.32617055683038965</v>
      </c>
      <c r="J15831">
        <v>-0.30535222544558671</v>
      </c>
    </row>
    <row r="15832" spans="1:10" x14ac:dyDescent="0.2">
      <c r="A15832">
        <v>35380054</v>
      </c>
      <c r="B15832">
        <v>821</v>
      </c>
      <c r="C15832">
        <v>5</v>
      </c>
      <c r="D15832">
        <v>3</v>
      </c>
      <c r="E15832">
        <v>1</v>
      </c>
      <c r="F15832">
        <v>4</v>
      </c>
      <c r="G15832">
        <v>1.1394039387741564</v>
      </c>
      <c r="H15832">
        <v>-0.17753687134397386</v>
      </c>
      <c r="I15832">
        <v>-0.93335415196817328</v>
      </c>
      <c r="J15832">
        <v>0.49755817030673466</v>
      </c>
    </row>
    <row r="15833" spans="1:10" x14ac:dyDescent="0.2">
      <c r="A15833">
        <v>35380056</v>
      </c>
      <c r="B15833">
        <v>536</v>
      </c>
      <c r="C15833">
        <v>3</v>
      </c>
      <c r="D15833">
        <v>3</v>
      </c>
      <c r="E15833">
        <v>3</v>
      </c>
      <c r="F15833">
        <v>3</v>
      </c>
      <c r="G15833">
        <v>-6.0623390198312754E-2</v>
      </c>
      <c r="H15833">
        <v>-0.30832541860481377</v>
      </c>
      <c r="I15833">
        <v>-0.11155286563120326</v>
      </c>
      <c r="J15833">
        <v>-0.10265253151001259</v>
      </c>
    </row>
    <row r="15834" spans="1:10" x14ac:dyDescent="0.2">
      <c r="A15834">
        <v>35380057</v>
      </c>
      <c r="B15834">
        <v>826</v>
      </c>
      <c r="C15834">
        <v>5</v>
      </c>
      <c r="D15834">
        <v>4</v>
      </c>
      <c r="E15834">
        <v>1</v>
      </c>
      <c r="F15834">
        <v>4</v>
      </c>
      <c r="G15834">
        <v>1.1995597312732911</v>
      </c>
      <c r="H15834">
        <v>0.21440879190962012</v>
      </c>
      <c r="I15834">
        <v>-0.83758148710609326</v>
      </c>
      <c r="J15834">
        <v>6.576887529623171E-2</v>
      </c>
    </row>
    <row r="15835" spans="1:10" x14ac:dyDescent="0.2">
      <c r="A15835">
        <v>35380058</v>
      </c>
      <c r="B15835">
        <v>282</v>
      </c>
      <c r="C15835">
        <v>2</v>
      </c>
      <c r="D15835">
        <v>1</v>
      </c>
      <c r="E15835">
        <v>3</v>
      </c>
      <c r="F15835">
        <v>3</v>
      </c>
      <c r="G15835">
        <v>-0.69922917901398907</v>
      </c>
      <c r="H15835">
        <v>-0.85060340227752906</v>
      </c>
      <c r="I15835">
        <v>-0.17527086330364966</v>
      </c>
      <c r="J15835">
        <v>-0.37480073124889779</v>
      </c>
    </row>
    <row r="15836" spans="1:10" x14ac:dyDescent="0.2">
      <c r="A15836">
        <v>35380060</v>
      </c>
      <c r="B15836">
        <v>348</v>
      </c>
      <c r="C15836">
        <v>2</v>
      </c>
      <c r="D15836">
        <v>5</v>
      </c>
      <c r="E15836">
        <v>3</v>
      </c>
      <c r="F15836">
        <v>2</v>
      </c>
      <c r="G15836">
        <v>-0.60302330121981684</v>
      </c>
      <c r="H15836">
        <v>0.93490757113896505</v>
      </c>
      <c r="I15836">
        <v>-1.7533959473507665E-2</v>
      </c>
      <c r="J15836">
        <v>-0.50899468030205852</v>
      </c>
    </row>
    <row r="15837" spans="1:10" x14ac:dyDescent="0.2">
      <c r="A15837">
        <v>35380061</v>
      </c>
      <c r="B15837">
        <v>437</v>
      </c>
      <c r="C15837">
        <v>2</v>
      </c>
      <c r="D15837">
        <v>5</v>
      </c>
      <c r="E15837">
        <v>2</v>
      </c>
      <c r="F15837">
        <v>3</v>
      </c>
      <c r="G15837">
        <v>-0.42280617449091329</v>
      </c>
      <c r="H15837">
        <v>1.6720914071983968</v>
      </c>
      <c r="I15837">
        <v>-0.5749572484363501</v>
      </c>
      <c r="J15837">
        <v>-0.30859939201327125</v>
      </c>
    </row>
    <row r="15838" spans="1:10" x14ac:dyDescent="0.2">
      <c r="A15838">
        <v>35380062</v>
      </c>
      <c r="B15838">
        <v>446</v>
      </c>
      <c r="C15838">
        <v>2</v>
      </c>
      <c r="D15838">
        <v>5</v>
      </c>
      <c r="E15838">
        <v>2</v>
      </c>
      <c r="F15838">
        <v>3</v>
      </c>
      <c r="G15838">
        <v>-0.44362803650469607</v>
      </c>
      <c r="H15838">
        <v>0.94292348053792296</v>
      </c>
      <c r="I15838">
        <v>-0.60448690457341336</v>
      </c>
      <c r="J15838">
        <v>-0.18577575570989169</v>
      </c>
    </row>
    <row r="15839" spans="1:10" x14ac:dyDescent="0.2">
      <c r="A15839">
        <v>35380063</v>
      </c>
      <c r="B15839">
        <v>521</v>
      </c>
      <c r="C15839">
        <v>4</v>
      </c>
      <c r="D15839">
        <v>3</v>
      </c>
      <c r="E15839">
        <v>5</v>
      </c>
      <c r="F15839">
        <v>2</v>
      </c>
      <c r="G15839">
        <v>8.4900356483653655E-2</v>
      </c>
      <c r="H15839">
        <v>-0.22223661047613583</v>
      </c>
      <c r="I15839">
        <v>1.4850663433212175</v>
      </c>
      <c r="J15839">
        <v>-0.41381190430558912</v>
      </c>
    </row>
    <row r="15840" spans="1:10" x14ac:dyDescent="0.2">
      <c r="A15840">
        <v>35380064</v>
      </c>
      <c r="B15840">
        <v>449</v>
      </c>
      <c r="C15840">
        <v>4</v>
      </c>
      <c r="D15840">
        <v>4</v>
      </c>
      <c r="E15840">
        <v>5</v>
      </c>
      <c r="F15840">
        <v>3</v>
      </c>
      <c r="G15840">
        <v>0.42150982013281341</v>
      </c>
      <c r="H15840">
        <v>0.30104585105487625</v>
      </c>
      <c r="I15840">
        <v>0.90216296614333524</v>
      </c>
      <c r="J15840">
        <v>-0.32077945953785347</v>
      </c>
    </row>
    <row r="15841" spans="1:10" x14ac:dyDescent="0.2">
      <c r="A15841">
        <v>35380065</v>
      </c>
      <c r="B15841">
        <v>444</v>
      </c>
      <c r="C15841">
        <v>3</v>
      </c>
      <c r="D15841">
        <v>5</v>
      </c>
      <c r="E15841">
        <v>4</v>
      </c>
      <c r="F15841">
        <v>2</v>
      </c>
      <c r="G15841">
        <v>-0.32977740601554029</v>
      </c>
      <c r="H15841">
        <v>1.6968097376482856</v>
      </c>
      <c r="I15841">
        <v>0.21575038072387737</v>
      </c>
      <c r="J15841">
        <v>-0.44875173107221722</v>
      </c>
    </row>
    <row r="15842" spans="1:10" x14ac:dyDescent="0.2">
      <c r="A15842">
        <v>35380066</v>
      </c>
      <c r="B15842">
        <v>1168</v>
      </c>
      <c r="C15842">
        <v>5</v>
      </c>
      <c r="D15842">
        <v>5</v>
      </c>
      <c r="E15842">
        <v>4</v>
      </c>
      <c r="F15842">
        <v>3</v>
      </c>
      <c r="G15842">
        <v>1.7365787832698922</v>
      </c>
      <c r="H15842">
        <v>2.2900606287528058</v>
      </c>
      <c r="I15842">
        <v>0.16253086291037533</v>
      </c>
      <c r="J15842">
        <v>-0.37055408377612858</v>
      </c>
    </row>
    <row r="15843" spans="1:10" x14ac:dyDescent="0.2">
      <c r="A15843">
        <v>35380067</v>
      </c>
      <c r="B15843">
        <v>583</v>
      </c>
      <c r="C15843">
        <v>4</v>
      </c>
      <c r="D15843">
        <v>5</v>
      </c>
      <c r="E15843">
        <v>2</v>
      </c>
      <c r="F15843">
        <v>3</v>
      </c>
      <c r="G15843">
        <v>0.6519324457690715</v>
      </c>
      <c r="H15843">
        <v>0.8049820863799495</v>
      </c>
      <c r="I15843">
        <v>-0.37018422280584506</v>
      </c>
      <c r="J15843">
        <v>-0.18181710202077608</v>
      </c>
    </row>
    <row r="15844" spans="1:10" x14ac:dyDescent="0.2">
      <c r="A15844">
        <v>35380068</v>
      </c>
      <c r="B15844">
        <v>490</v>
      </c>
      <c r="C15844">
        <v>2</v>
      </c>
      <c r="D15844">
        <v>5</v>
      </c>
      <c r="E15844">
        <v>3</v>
      </c>
      <c r="F15844">
        <v>3</v>
      </c>
      <c r="G15844">
        <v>-0.61307453529460409</v>
      </c>
      <c r="H15844">
        <v>4.795801576399418</v>
      </c>
      <c r="I15844">
        <v>-2.9659841654638974E-3</v>
      </c>
      <c r="J15844">
        <v>-0.38846342173292042</v>
      </c>
    </row>
    <row r="15845" spans="1:10" x14ac:dyDescent="0.2">
      <c r="A15845">
        <v>35380069</v>
      </c>
      <c r="B15845">
        <v>430</v>
      </c>
      <c r="C15845">
        <v>4</v>
      </c>
      <c r="D15845">
        <v>4</v>
      </c>
      <c r="E15845">
        <v>3</v>
      </c>
      <c r="F15845">
        <v>2</v>
      </c>
      <c r="G15845">
        <v>0.47215009152219811</v>
      </c>
      <c r="H15845">
        <v>0.24662226336980042</v>
      </c>
      <c r="I15845">
        <v>-0.25130420675947773</v>
      </c>
      <c r="J15845">
        <v>-0.55931310573007875</v>
      </c>
    </row>
    <row r="15846" spans="1:10" x14ac:dyDescent="0.2">
      <c r="A15846">
        <v>35380070</v>
      </c>
      <c r="B15846">
        <v>374</v>
      </c>
      <c r="C15846">
        <v>4</v>
      </c>
      <c r="D15846">
        <v>5</v>
      </c>
      <c r="E15846">
        <v>2</v>
      </c>
      <c r="F15846">
        <v>2</v>
      </c>
      <c r="G15846">
        <v>0.31941285077551473</v>
      </c>
      <c r="H15846">
        <v>3.3050160209833899</v>
      </c>
      <c r="I15846">
        <v>-0.42190017747458464</v>
      </c>
      <c r="J15846">
        <v>-0.49308743290206158</v>
      </c>
    </row>
    <row r="15847" spans="1:10" x14ac:dyDescent="0.2">
      <c r="A15847">
        <v>35380071</v>
      </c>
      <c r="B15847">
        <v>383</v>
      </c>
      <c r="C15847">
        <v>4</v>
      </c>
      <c r="D15847">
        <v>4</v>
      </c>
      <c r="E15847">
        <v>3</v>
      </c>
      <c r="F15847">
        <v>2</v>
      </c>
      <c r="G15847">
        <v>9.3857027818709582E-2</v>
      </c>
      <c r="H15847">
        <v>0.10613815664836734</v>
      </c>
      <c r="I15847">
        <v>-0.11229343654586604</v>
      </c>
      <c r="J15847">
        <v>-0.65973631570519209</v>
      </c>
    </row>
    <row r="15848" spans="1:10" x14ac:dyDescent="0.2">
      <c r="A15848">
        <v>35380072</v>
      </c>
      <c r="B15848">
        <v>458</v>
      </c>
      <c r="C15848">
        <v>4</v>
      </c>
      <c r="D15848">
        <v>4</v>
      </c>
      <c r="E15848">
        <v>4</v>
      </c>
      <c r="F15848">
        <v>1</v>
      </c>
      <c r="G15848">
        <v>0.54237541983444049</v>
      </c>
      <c r="H15848">
        <v>9.6954589447066503E-2</v>
      </c>
      <c r="I15848">
        <v>0.14733184104934818</v>
      </c>
      <c r="J15848">
        <v>-1.2796200649085834</v>
      </c>
    </row>
    <row r="15849" spans="1:10" x14ac:dyDescent="0.2">
      <c r="A15849">
        <v>35380073</v>
      </c>
      <c r="B15849">
        <v>365</v>
      </c>
      <c r="C15849">
        <v>4</v>
      </c>
      <c r="D15849">
        <v>3</v>
      </c>
      <c r="E15849">
        <v>4</v>
      </c>
      <c r="F15849">
        <v>1</v>
      </c>
      <c r="G15849">
        <v>8.9413740526577731E-2</v>
      </c>
      <c r="H15849">
        <v>-0.14262203010604574</v>
      </c>
      <c r="I15849">
        <v>0.2334603562439736</v>
      </c>
      <c r="J15849">
        <v>-0.89530404179254985</v>
      </c>
    </row>
    <row r="15850" spans="1:10" x14ac:dyDescent="0.2">
      <c r="A15850">
        <v>35380074</v>
      </c>
      <c r="B15850">
        <v>390</v>
      </c>
      <c r="C15850">
        <v>3</v>
      </c>
      <c r="D15850">
        <v>5</v>
      </c>
      <c r="E15850">
        <v>2</v>
      </c>
      <c r="F15850">
        <v>1</v>
      </c>
      <c r="G15850">
        <v>-9.4698833336620228E-2</v>
      </c>
      <c r="H15850">
        <v>0.79626094045976492</v>
      </c>
      <c r="I15850">
        <v>-0.46669290819413922</v>
      </c>
      <c r="J15850">
        <v>-1.5859941035130611</v>
      </c>
    </row>
    <row r="15851" spans="1:10" x14ac:dyDescent="0.2">
      <c r="A15851">
        <v>35380075</v>
      </c>
      <c r="B15851">
        <v>395</v>
      </c>
      <c r="C15851">
        <v>4</v>
      </c>
      <c r="D15851">
        <v>3</v>
      </c>
      <c r="E15851">
        <v>3</v>
      </c>
      <c r="F15851">
        <v>1</v>
      </c>
      <c r="G15851">
        <v>0.1264694901694052</v>
      </c>
      <c r="H15851">
        <v>-0.19143889169366163</v>
      </c>
      <c r="I15851">
        <v>-0.20151340307976245</v>
      </c>
      <c r="J15851">
        <v>-1.2752735901840788</v>
      </c>
    </row>
    <row r="15852" spans="1:10" x14ac:dyDescent="0.2">
      <c r="A15852">
        <v>35380076</v>
      </c>
      <c r="B15852">
        <v>406</v>
      </c>
      <c r="C15852">
        <v>3</v>
      </c>
      <c r="D15852">
        <v>4</v>
      </c>
      <c r="E15852">
        <v>3</v>
      </c>
      <c r="F15852">
        <v>1</v>
      </c>
      <c r="G15852">
        <v>-8.1455394902545469E-2</v>
      </c>
      <c r="H15852">
        <v>0.31485543446513953</v>
      </c>
      <c r="I15852">
        <v>-0.14073236677988335</v>
      </c>
      <c r="J15852">
        <v>-1.3896901125764134</v>
      </c>
    </row>
    <row r="15853" spans="1:10" x14ac:dyDescent="0.2">
      <c r="A15853">
        <v>35380077</v>
      </c>
      <c r="B15853">
        <v>412</v>
      </c>
      <c r="C15853">
        <v>4</v>
      </c>
      <c r="D15853">
        <v>4</v>
      </c>
      <c r="E15853">
        <v>2</v>
      </c>
      <c r="F15853">
        <v>1</v>
      </c>
      <c r="G15853">
        <v>0.29764777056789199</v>
      </c>
      <c r="H15853">
        <v>0.43709834432156197</v>
      </c>
      <c r="I15853">
        <v>-0.59421629785935326</v>
      </c>
      <c r="J15853">
        <v>-1.3460438301815456</v>
      </c>
    </row>
    <row r="15854" spans="1:10" x14ac:dyDescent="0.2">
      <c r="A15854">
        <v>35380078</v>
      </c>
      <c r="B15854">
        <v>433</v>
      </c>
      <c r="C15854">
        <v>3</v>
      </c>
      <c r="D15854">
        <v>5</v>
      </c>
      <c r="E15854">
        <v>2</v>
      </c>
      <c r="F15854">
        <v>1</v>
      </c>
      <c r="G15854">
        <v>-1.9383024920190062E-2</v>
      </c>
      <c r="H15854">
        <v>1.628665800338962</v>
      </c>
      <c r="I15854">
        <v>-0.32943265856482229</v>
      </c>
      <c r="J15854">
        <v>-1.9398453923581829</v>
      </c>
    </row>
    <row r="15855" spans="1:10" x14ac:dyDescent="0.2">
      <c r="A15855">
        <v>35380079</v>
      </c>
      <c r="B15855">
        <v>404</v>
      </c>
      <c r="C15855">
        <v>4</v>
      </c>
      <c r="D15855">
        <v>5</v>
      </c>
      <c r="E15855">
        <v>4</v>
      </c>
      <c r="F15855">
        <v>1</v>
      </c>
      <c r="G15855">
        <v>0.37648817521030631</v>
      </c>
      <c r="H15855">
        <v>0.82013514459520587</v>
      </c>
      <c r="I15855">
        <v>0.42883736525019106</v>
      </c>
      <c r="J15855">
        <v>-0.94780809628898244</v>
      </c>
    </row>
    <row r="15856" spans="1:10" x14ac:dyDescent="0.2">
      <c r="A15856">
        <v>35380080</v>
      </c>
      <c r="B15856">
        <v>343</v>
      </c>
      <c r="C15856">
        <v>5</v>
      </c>
      <c r="D15856">
        <v>5</v>
      </c>
      <c r="E15856">
        <v>2</v>
      </c>
      <c r="F15856">
        <v>1</v>
      </c>
      <c r="G15856">
        <v>0.87616713948299307</v>
      </c>
      <c r="H15856">
        <v>1.8311691509559513</v>
      </c>
      <c r="I15856">
        <v>-0.56510141452290885</v>
      </c>
      <c r="J15856">
        <v>-1.3823335442979872</v>
      </c>
    </row>
    <row r="15857" spans="1:10" x14ac:dyDescent="0.2">
      <c r="A15857">
        <v>35380081</v>
      </c>
      <c r="B15857">
        <v>429</v>
      </c>
      <c r="C15857">
        <v>3</v>
      </c>
      <c r="D15857">
        <v>5</v>
      </c>
      <c r="E15857">
        <v>4</v>
      </c>
      <c r="F15857">
        <v>1</v>
      </c>
      <c r="G15857">
        <v>-7.9021969887421148E-2</v>
      </c>
      <c r="H15857">
        <v>2.0641160596362509</v>
      </c>
      <c r="I15857">
        <v>0.13412946301931525</v>
      </c>
      <c r="J15857">
        <v>-1.8405148873131316</v>
      </c>
    </row>
    <row r="15858" spans="1:10" x14ac:dyDescent="0.2">
      <c r="A15858">
        <v>35380082</v>
      </c>
      <c r="B15858">
        <v>457</v>
      </c>
      <c r="C15858">
        <v>4</v>
      </c>
      <c r="D15858">
        <v>5</v>
      </c>
      <c r="E15858">
        <v>2</v>
      </c>
      <c r="F15858">
        <v>1</v>
      </c>
      <c r="G15858">
        <v>0.14447219199651673</v>
      </c>
      <c r="H15858">
        <v>0.7567038384137611</v>
      </c>
      <c r="I15858">
        <v>-0.5052645372759379</v>
      </c>
      <c r="J15858">
        <v>-1.0713211122538617</v>
      </c>
    </row>
    <row r="15859" spans="1:10" x14ac:dyDescent="0.2">
      <c r="A15859">
        <v>35380083</v>
      </c>
      <c r="B15859">
        <v>420</v>
      </c>
      <c r="C15859">
        <v>5</v>
      </c>
      <c r="D15859">
        <v>5</v>
      </c>
      <c r="E15859">
        <v>3</v>
      </c>
      <c r="F15859">
        <v>1</v>
      </c>
      <c r="G15859">
        <v>0.86761021787237491</v>
      </c>
      <c r="H15859">
        <v>2.6542755845331465</v>
      </c>
      <c r="I15859">
        <v>-0.10790455517971564</v>
      </c>
      <c r="J15859">
        <v>-1.857287842171244</v>
      </c>
    </row>
    <row r="15860" spans="1:10" x14ac:dyDescent="0.2">
      <c r="A15860">
        <v>35380084</v>
      </c>
      <c r="B15860">
        <v>531</v>
      </c>
      <c r="C15860">
        <v>5</v>
      </c>
      <c r="D15860">
        <v>5</v>
      </c>
      <c r="E15860">
        <v>5</v>
      </c>
      <c r="F15860">
        <v>1</v>
      </c>
      <c r="G15860">
        <v>1.2927252414695696</v>
      </c>
      <c r="H15860">
        <v>1.1527173697160966</v>
      </c>
      <c r="I15860">
        <v>1.3721790545861707</v>
      </c>
      <c r="J15860">
        <v>-0.99502155455060937</v>
      </c>
    </row>
    <row r="15861" spans="1:10" x14ac:dyDescent="0.2">
      <c r="A15861">
        <v>35380085</v>
      </c>
      <c r="B15861">
        <v>383</v>
      </c>
      <c r="C15861">
        <v>5</v>
      </c>
      <c r="D15861">
        <v>5</v>
      </c>
      <c r="E15861">
        <v>2</v>
      </c>
      <c r="F15861">
        <v>1</v>
      </c>
      <c r="G15861">
        <v>2.4016144916262752</v>
      </c>
      <c r="H15861">
        <v>3.3671325482407095</v>
      </c>
      <c r="I15861">
        <v>-0.49191535329689551</v>
      </c>
      <c r="J15861">
        <v>-1.0783975357527633</v>
      </c>
    </row>
    <row r="15862" spans="1:10" x14ac:dyDescent="0.2">
      <c r="A15862">
        <v>35380086</v>
      </c>
      <c r="B15862">
        <v>433</v>
      </c>
      <c r="C15862">
        <v>5</v>
      </c>
      <c r="D15862">
        <v>5</v>
      </c>
      <c r="E15862">
        <v>5</v>
      </c>
      <c r="F15862">
        <v>1</v>
      </c>
      <c r="G15862">
        <v>2.9525696412865141</v>
      </c>
      <c r="H15862">
        <v>0.96916566097127843</v>
      </c>
      <c r="I15862">
        <v>4.5852960095529216</v>
      </c>
      <c r="J15862">
        <v>-0.74899209480815421</v>
      </c>
    </row>
    <row r="15863" spans="1:10" x14ac:dyDescent="0.2">
      <c r="A15863">
        <v>35380087</v>
      </c>
      <c r="B15863">
        <v>567</v>
      </c>
      <c r="C15863">
        <v>5</v>
      </c>
      <c r="D15863">
        <v>5</v>
      </c>
      <c r="E15863">
        <v>4</v>
      </c>
      <c r="F15863">
        <v>1</v>
      </c>
      <c r="G15863">
        <v>3.0101357551192569</v>
      </c>
      <c r="H15863">
        <v>1.1817805105745562</v>
      </c>
      <c r="I15863">
        <v>0.2677693199010997</v>
      </c>
      <c r="J15863">
        <v>-1.0213667370433197</v>
      </c>
    </row>
    <row r="15864" spans="1:10" x14ac:dyDescent="0.2">
      <c r="A15864">
        <v>35380088</v>
      </c>
      <c r="B15864">
        <v>565</v>
      </c>
      <c r="C15864">
        <v>5</v>
      </c>
      <c r="D15864">
        <v>5</v>
      </c>
      <c r="E15864">
        <v>3</v>
      </c>
      <c r="F15864">
        <v>2</v>
      </c>
      <c r="G15864">
        <v>1.8530229706046075</v>
      </c>
      <c r="H15864">
        <v>2.551250835274022</v>
      </c>
      <c r="I15864">
        <v>-0.15701228739492556</v>
      </c>
      <c r="J15864">
        <v>-0.60388996928639671</v>
      </c>
    </row>
    <row r="15865" spans="1:10" x14ac:dyDescent="0.2">
      <c r="A15865">
        <v>35380089</v>
      </c>
      <c r="B15865">
        <v>456</v>
      </c>
      <c r="C15865">
        <v>3</v>
      </c>
      <c r="D15865">
        <v>4</v>
      </c>
      <c r="E15865">
        <v>1</v>
      </c>
      <c r="F15865">
        <v>1</v>
      </c>
      <c r="G15865">
        <v>-0.22174931859559271</v>
      </c>
      <c r="H15865">
        <v>0.58382508931962707</v>
      </c>
      <c r="I15865">
        <v>-0.75720601534351628</v>
      </c>
      <c r="J15865">
        <v>-1.301555692131285</v>
      </c>
    </row>
    <row r="15866" spans="1:10" x14ac:dyDescent="0.2">
      <c r="A15866">
        <v>35380090</v>
      </c>
      <c r="B15866">
        <v>481</v>
      </c>
      <c r="C15866">
        <v>5</v>
      </c>
      <c r="D15866">
        <v>5</v>
      </c>
      <c r="E15866">
        <v>3</v>
      </c>
      <c r="F15866">
        <v>1</v>
      </c>
      <c r="G15866">
        <v>0.94279792500712545</v>
      </c>
      <c r="H15866">
        <v>1.2187155025003444</v>
      </c>
      <c r="I15866">
        <v>-0.21020616280219678</v>
      </c>
      <c r="J15866">
        <v>-1.2791860158239765</v>
      </c>
    </row>
    <row r="15867" spans="1:10" x14ac:dyDescent="0.2">
      <c r="A15867">
        <v>35380091</v>
      </c>
      <c r="B15867">
        <v>473</v>
      </c>
      <c r="C15867">
        <v>5</v>
      </c>
      <c r="D15867">
        <v>5</v>
      </c>
      <c r="E15867">
        <v>4</v>
      </c>
      <c r="F15867">
        <v>1</v>
      </c>
      <c r="G15867">
        <v>1.2088945641495863</v>
      </c>
      <c r="H15867">
        <v>0.87583164891794518</v>
      </c>
      <c r="I15867">
        <v>9.7180484509060777E-2</v>
      </c>
      <c r="J15867">
        <v>-0.95452185742294926</v>
      </c>
    </row>
    <row r="15868" spans="1:10" x14ac:dyDescent="0.2">
      <c r="A15868">
        <v>35380092</v>
      </c>
      <c r="B15868">
        <v>437</v>
      </c>
      <c r="C15868">
        <v>4</v>
      </c>
      <c r="D15868">
        <v>4</v>
      </c>
      <c r="E15868">
        <v>2</v>
      </c>
      <c r="F15868">
        <v>1</v>
      </c>
      <c r="G15868">
        <v>0.25912748718463158</v>
      </c>
      <c r="H15868">
        <v>4.4295986983205193E-2</v>
      </c>
      <c r="I15868">
        <v>-0.51739053344962738</v>
      </c>
      <c r="J15868">
        <v>-1.2883129445621764</v>
      </c>
    </row>
    <row r="15869" spans="1:10" x14ac:dyDescent="0.2">
      <c r="A15869">
        <v>35380093</v>
      </c>
      <c r="B15869">
        <v>463</v>
      </c>
      <c r="C15869">
        <v>5</v>
      </c>
      <c r="D15869">
        <v>5</v>
      </c>
      <c r="E15869">
        <v>4</v>
      </c>
      <c r="F15869">
        <v>1</v>
      </c>
      <c r="G15869">
        <v>1.4255102407929889</v>
      </c>
      <c r="H15869">
        <v>1.7330641975737815</v>
      </c>
      <c r="I15869">
        <v>0.25476826644394457</v>
      </c>
      <c r="J15869">
        <v>-0.92922391313961661</v>
      </c>
    </row>
    <row r="15870" spans="1:10" x14ac:dyDescent="0.2">
      <c r="A15870">
        <v>35380094</v>
      </c>
      <c r="B15870">
        <v>608</v>
      </c>
      <c r="C15870">
        <v>5</v>
      </c>
      <c r="D15870">
        <v>5</v>
      </c>
      <c r="E15870">
        <v>2</v>
      </c>
      <c r="F15870">
        <v>3</v>
      </c>
      <c r="G15870">
        <v>0.86685301168480189</v>
      </c>
      <c r="H15870">
        <v>0.83896581452852814</v>
      </c>
      <c r="I15870">
        <v>-0.33833169903491966</v>
      </c>
      <c r="J15870">
        <v>-0.30964047436699116</v>
      </c>
    </row>
    <row r="15871" spans="1:10" x14ac:dyDescent="0.2">
      <c r="A15871">
        <v>35380095</v>
      </c>
      <c r="B15871">
        <v>471</v>
      </c>
      <c r="C15871">
        <v>4</v>
      </c>
      <c r="D15871">
        <v>4</v>
      </c>
      <c r="E15871">
        <v>4</v>
      </c>
      <c r="F15871">
        <v>1</v>
      </c>
      <c r="G15871">
        <v>0.50718486674476659</v>
      </c>
      <c r="H15871">
        <v>0.57422723644886908</v>
      </c>
      <c r="I15871">
        <v>0.46393551671752709</v>
      </c>
      <c r="J15871">
        <v>-0.82970743035704986</v>
      </c>
    </row>
    <row r="15872" spans="1:10" x14ac:dyDescent="0.2">
      <c r="A15872">
        <v>35380096</v>
      </c>
      <c r="B15872">
        <v>391</v>
      </c>
      <c r="C15872">
        <v>5</v>
      </c>
      <c r="D15872">
        <v>5</v>
      </c>
      <c r="E15872">
        <v>5</v>
      </c>
      <c r="F15872">
        <v>2</v>
      </c>
      <c r="G15872">
        <v>2.9426085680989837</v>
      </c>
      <c r="H15872">
        <v>1.3150040528367524</v>
      </c>
      <c r="I15872">
        <v>1.8621397441981289</v>
      </c>
      <c r="J15872">
        <v>-0.51205829871725994</v>
      </c>
    </row>
    <row r="15873" spans="1:10" x14ac:dyDescent="0.2">
      <c r="A15873">
        <v>35380097</v>
      </c>
      <c r="B15873">
        <v>796</v>
      </c>
      <c r="C15873">
        <v>5</v>
      </c>
      <c r="D15873">
        <v>5</v>
      </c>
      <c r="E15873">
        <v>5</v>
      </c>
      <c r="F15873">
        <v>3</v>
      </c>
      <c r="G15873">
        <v>2.6448401787104796</v>
      </c>
      <c r="H15873">
        <v>1.1914163854806519</v>
      </c>
      <c r="I15873">
        <v>2.1844914359690075</v>
      </c>
      <c r="J15873">
        <v>-0.39602644243527851</v>
      </c>
    </row>
    <row r="15874" spans="1:10" x14ac:dyDescent="0.2">
      <c r="A15874">
        <v>35380098</v>
      </c>
      <c r="B15874">
        <v>490</v>
      </c>
      <c r="C15874">
        <v>5</v>
      </c>
      <c r="D15874">
        <v>5</v>
      </c>
      <c r="E15874">
        <v>5</v>
      </c>
      <c r="F15874">
        <v>2</v>
      </c>
      <c r="G15874">
        <v>2.4763986971947953</v>
      </c>
      <c r="H15874">
        <v>1.2131114930701246</v>
      </c>
      <c r="I15874">
        <v>3.0828944232191153</v>
      </c>
      <c r="J15874">
        <v>-0.50635360307212873</v>
      </c>
    </row>
    <row r="15875" spans="1:10" x14ac:dyDescent="0.2">
      <c r="A15875">
        <v>35380099</v>
      </c>
      <c r="B15875">
        <v>411</v>
      </c>
      <c r="C15875">
        <v>5</v>
      </c>
      <c r="D15875">
        <v>5</v>
      </c>
      <c r="E15875">
        <v>3</v>
      </c>
      <c r="F15875">
        <v>3</v>
      </c>
      <c r="G15875">
        <v>0.98008268675248511</v>
      </c>
      <c r="H15875">
        <v>1.063474835655726</v>
      </c>
      <c r="I15875">
        <v>-8.1803438553006119E-2</v>
      </c>
      <c r="J15875">
        <v>-0.27117392987427458</v>
      </c>
    </row>
    <row r="15876" spans="1:10" x14ac:dyDescent="0.2">
      <c r="A15876">
        <v>35380100</v>
      </c>
      <c r="B15876">
        <v>469</v>
      </c>
      <c r="C15876">
        <v>3</v>
      </c>
      <c r="D15876">
        <v>2</v>
      </c>
      <c r="E15876">
        <v>3</v>
      </c>
      <c r="F15876">
        <v>2</v>
      </c>
      <c r="G15876">
        <v>-5.6711556438446206E-2</v>
      </c>
      <c r="H15876">
        <v>-0.54388588419120687</v>
      </c>
      <c r="I15876">
        <v>3.0214465512985376E-2</v>
      </c>
      <c r="J15876">
        <v>-0.68501745795510671</v>
      </c>
    </row>
    <row r="15877" spans="1:10" x14ac:dyDescent="0.2">
      <c r="A15877">
        <v>35380101</v>
      </c>
      <c r="B15877">
        <v>453</v>
      </c>
      <c r="C15877">
        <v>5</v>
      </c>
      <c r="D15877">
        <v>4</v>
      </c>
      <c r="E15877">
        <v>4</v>
      </c>
      <c r="F15877">
        <v>2</v>
      </c>
      <c r="G15877">
        <v>0.88009214619139897</v>
      </c>
      <c r="H15877">
        <v>0.54481111589442566</v>
      </c>
      <c r="I15877">
        <v>0.11046448353134283</v>
      </c>
      <c r="J15877">
        <v>-0.47420566451258506</v>
      </c>
    </row>
    <row r="15878" spans="1:10" x14ac:dyDescent="0.2">
      <c r="A15878">
        <v>35380102</v>
      </c>
      <c r="B15878">
        <v>405</v>
      </c>
      <c r="C15878">
        <v>3</v>
      </c>
      <c r="D15878">
        <v>2</v>
      </c>
      <c r="E15878">
        <v>4</v>
      </c>
      <c r="F15878">
        <v>2</v>
      </c>
      <c r="G15878">
        <v>-1.2326314991818826E-2</v>
      </c>
      <c r="H15878">
        <v>-0.48709943899299835</v>
      </c>
      <c r="I15878">
        <v>0.40381942425600797</v>
      </c>
      <c r="J15878">
        <v>-0.5466520457660633</v>
      </c>
    </row>
    <row r="15879" spans="1:10" x14ac:dyDescent="0.2">
      <c r="A15879">
        <v>35380103</v>
      </c>
      <c r="B15879">
        <v>440</v>
      </c>
      <c r="C15879">
        <v>3</v>
      </c>
      <c r="D15879">
        <v>2</v>
      </c>
      <c r="E15879">
        <v>3</v>
      </c>
      <c r="F15879">
        <v>2</v>
      </c>
      <c r="G15879">
        <v>-0.10367845335354944</v>
      </c>
      <c r="H15879">
        <v>-0.50118559861165091</v>
      </c>
      <c r="I15879">
        <v>-8.8039026866344863E-2</v>
      </c>
      <c r="J15879">
        <v>-0.4978200992506327</v>
      </c>
    </row>
    <row r="15880" spans="1:10" x14ac:dyDescent="0.2">
      <c r="A15880">
        <v>35380104</v>
      </c>
      <c r="B15880">
        <v>724</v>
      </c>
      <c r="C15880">
        <v>5</v>
      </c>
      <c r="D15880">
        <v>5</v>
      </c>
      <c r="E15880">
        <v>5</v>
      </c>
      <c r="F15880">
        <v>3</v>
      </c>
      <c r="G15880">
        <v>2.4930575539783204</v>
      </c>
      <c r="H15880">
        <v>1.6729802400822076</v>
      </c>
      <c r="I15880">
        <v>1.4744208399646275</v>
      </c>
      <c r="J15880">
        <v>-0.26547598689640661</v>
      </c>
    </row>
    <row r="15881" spans="1:10" x14ac:dyDescent="0.2">
      <c r="A15881">
        <v>35380105</v>
      </c>
      <c r="B15881">
        <v>371</v>
      </c>
      <c r="C15881">
        <v>5</v>
      </c>
      <c r="D15881">
        <v>4</v>
      </c>
      <c r="E15881">
        <v>5</v>
      </c>
      <c r="F15881">
        <v>2</v>
      </c>
      <c r="G15881">
        <v>0.68998287639924527</v>
      </c>
      <c r="H15881">
        <v>1.7648303645452418E-2</v>
      </c>
      <c r="I15881">
        <v>0.58891244667487608</v>
      </c>
      <c r="J15881">
        <v>-0.6091696742211411</v>
      </c>
    </row>
    <row r="15882" spans="1:10" x14ac:dyDescent="0.2">
      <c r="A15882">
        <v>35380106</v>
      </c>
      <c r="B15882">
        <v>515</v>
      </c>
      <c r="C15882">
        <v>4</v>
      </c>
      <c r="D15882">
        <v>5</v>
      </c>
      <c r="E15882">
        <v>5</v>
      </c>
      <c r="F15882">
        <v>3</v>
      </c>
      <c r="G15882">
        <v>0.39510591837048942</v>
      </c>
      <c r="H15882">
        <v>1.1974229979905524</v>
      </c>
      <c r="I15882">
        <v>0.83050452645417139</v>
      </c>
      <c r="J15882">
        <v>-0.1877506912550522</v>
      </c>
    </row>
    <row r="15883" spans="1:10" x14ac:dyDescent="0.2">
      <c r="A15883">
        <v>35380107</v>
      </c>
      <c r="B15883">
        <v>498</v>
      </c>
      <c r="C15883">
        <v>4</v>
      </c>
      <c r="D15883">
        <v>4</v>
      </c>
      <c r="E15883">
        <v>4</v>
      </c>
      <c r="F15883">
        <v>3</v>
      </c>
      <c r="G15883">
        <v>0.26542447881808978</v>
      </c>
      <c r="H15883">
        <v>0.52742935235219812</v>
      </c>
      <c r="I15883">
        <v>0.38017487472198364</v>
      </c>
      <c r="J15883">
        <v>-0.40977178045136237</v>
      </c>
    </row>
    <row r="15884" spans="1:10" x14ac:dyDescent="0.2">
      <c r="A15884">
        <v>35380108</v>
      </c>
      <c r="B15884">
        <v>453</v>
      </c>
      <c r="C15884">
        <v>4</v>
      </c>
      <c r="D15884">
        <v>5</v>
      </c>
      <c r="E15884">
        <v>3</v>
      </c>
      <c r="F15884">
        <v>3</v>
      </c>
      <c r="G15884">
        <v>0.23102255230684671</v>
      </c>
      <c r="H15884">
        <v>1.3105456739978689</v>
      </c>
      <c r="I15884">
        <v>-0.29720116528674945</v>
      </c>
      <c r="J15884">
        <v>-0.1562653829850906</v>
      </c>
    </row>
    <row r="15885" spans="1:10" x14ac:dyDescent="0.2">
      <c r="A15885">
        <v>35380109</v>
      </c>
      <c r="B15885">
        <v>469</v>
      </c>
      <c r="C15885">
        <v>3</v>
      </c>
      <c r="D15885">
        <v>3</v>
      </c>
      <c r="E15885">
        <v>4</v>
      </c>
      <c r="F15885">
        <v>2</v>
      </c>
      <c r="G15885">
        <v>-5.9821845078448094E-2</v>
      </c>
      <c r="H15885">
        <v>-0.33908385791396439</v>
      </c>
      <c r="I15885">
        <v>0.50472865228955666</v>
      </c>
      <c r="J15885">
        <v>-0.45932680938331522</v>
      </c>
    </row>
    <row r="15886" spans="1:10" x14ac:dyDescent="0.2">
      <c r="A15886">
        <v>35380110</v>
      </c>
      <c r="B15886">
        <v>473</v>
      </c>
      <c r="C15886">
        <v>5</v>
      </c>
      <c r="D15886">
        <v>5</v>
      </c>
      <c r="E15886">
        <v>3</v>
      </c>
      <c r="F15886">
        <v>3</v>
      </c>
      <c r="G15886">
        <v>1.0082743205843721</v>
      </c>
      <c r="H15886">
        <v>0.85271820358219341</v>
      </c>
      <c r="I15886">
        <v>-0.31555198815831331</v>
      </c>
      <c r="J15886">
        <v>-0.20230135067250002</v>
      </c>
    </row>
    <row r="15887" spans="1:10" x14ac:dyDescent="0.2">
      <c r="A15887">
        <v>35380111</v>
      </c>
      <c r="B15887">
        <v>629</v>
      </c>
      <c r="C15887">
        <v>4</v>
      </c>
      <c r="D15887">
        <v>5</v>
      </c>
      <c r="E15887">
        <v>3</v>
      </c>
      <c r="F15887">
        <v>3</v>
      </c>
      <c r="G15887">
        <v>0.59994718117167856</v>
      </c>
      <c r="H15887">
        <v>3.8110312476007171</v>
      </c>
      <c r="I15887">
        <v>-1.1316114200574545E-2</v>
      </c>
      <c r="J15887">
        <v>-0.35944455861969515</v>
      </c>
    </row>
    <row r="15888" spans="1:10" x14ac:dyDescent="0.2">
      <c r="A15888">
        <v>35380112</v>
      </c>
      <c r="B15888">
        <v>676</v>
      </c>
      <c r="C15888">
        <v>4</v>
      </c>
      <c r="D15888">
        <v>3</v>
      </c>
      <c r="E15888">
        <v>4</v>
      </c>
      <c r="F15888">
        <v>3</v>
      </c>
      <c r="G15888">
        <v>0.33977707092326043</v>
      </c>
      <c r="H15888">
        <v>-9.865784715377765E-2</v>
      </c>
      <c r="I15888">
        <v>0.33769982685952615</v>
      </c>
      <c r="J15888">
        <v>-0.35830271643879313</v>
      </c>
    </row>
    <row r="15889" spans="1:10" x14ac:dyDescent="0.2">
      <c r="A15889">
        <v>35380113</v>
      </c>
      <c r="B15889">
        <v>483</v>
      </c>
      <c r="C15889">
        <v>3</v>
      </c>
      <c r="D15889">
        <v>1</v>
      </c>
      <c r="E15889">
        <v>5</v>
      </c>
      <c r="F15889">
        <v>2</v>
      </c>
      <c r="G15889">
        <v>-0.30489427433621574</v>
      </c>
      <c r="H15889">
        <v>-1.0497856904210887</v>
      </c>
      <c r="I15889">
        <v>0.7208927364102522</v>
      </c>
      <c r="J15889">
        <v>-0.49510655369104128</v>
      </c>
    </row>
    <row r="15890" spans="1:10" x14ac:dyDescent="0.2">
      <c r="A15890">
        <v>35380114</v>
      </c>
      <c r="B15890">
        <v>429</v>
      </c>
      <c r="C15890">
        <v>2</v>
      </c>
      <c r="D15890">
        <v>2</v>
      </c>
      <c r="E15890">
        <v>4</v>
      </c>
      <c r="F15890">
        <v>2</v>
      </c>
      <c r="G15890">
        <v>-0.68264352350049173</v>
      </c>
      <c r="H15890">
        <v>-0.62315465549336913</v>
      </c>
      <c r="I15890">
        <v>9.407252895206128E-2</v>
      </c>
      <c r="J15890">
        <v>-0.42380233675460904</v>
      </c>
    </row>
    <row r="15891" spans="1:10" x14ac:dyDescent="0.2">
      <c r="A15891">
        <v>35380115</v>
      </c>
      <c r="B15891">
        <v>445</v>
      </c>
      <c r="C15891">
        <v>3</v>
      </c>
      <c r="D15891">
        <v>2</v>
      </c>
      <c r="E15891">
        <v>3</v>
      </c>
      <c r="F15891">
        <v>2</v>
      </c>
      <c r="G15891">
        <v>-0.24627158383204439</v>
      </c>
      <c r="H15891">
        <v>-0.579015451160376</v>
      </c>
      <c r="I15891">
        <v>-3.6959599565309351E-2</v>
      </c>
      <c r="J15891">
        <v>-0.43909141441918631</v>
      </c>
    </row>
    <row r="15892" spans="1:10" x14ac:dyDescent="0.2">
      <c r="A15892">
        <v>35380116</v>
      </c>
      <c r="B15892">
        <v>280</v>
      </c>
      <c r="C15892">
        <v>1</v>
      </c>
      <c r="D15892">
        <v>1</v>
      </c>
      <c r="E15892">
        <v>4</v>
      </c>
      <c r="F15892">
        <v>4</v>
      </c>
      <c r="G15892">
        <v>-0.81946117095599413</v>
      </c>
      <c r="H15892">
        <v>-1.3619016797095047</v>
      </c>
      <c r="I15892">
        <v>0.19096096567757065</v>
      </c>
      <c r="J15892">
        <v>-1.1909162781769456E-2</v>
      </c>
    </row>
    <row r="15893" spans="1:10" x14ac:dyDescent="0.2">
      <c r="A15893">
        <v>35380117</v>
      </c>
      <c r="B15893">
        <v>526</v>
      </c>
      <c r="C15893">
        <v>3</v>
      </c>
      <c r="D15893">
        <v>1</v>
      </c>
      <c r="E15893">
        <v>4</v>
      </c>
      <c r="F15893">
        <v>3</v>
      </c>
      <c r="G15893">
        <v>-4.5215741737695325E-2</v>
      </c>
      <c r="H15893">
        <v>-0.93739379797608513</v>
      </c>
      <c r="I15893">
        <v>0.17616258148844635</v>
      </c>
      <c r="J15893">
        <v>-0.13235260443175434</v>
      </c>
    </row>
    <row r="15894" spans="1:10" x14ac:dyDescent="0.2">
      <c r="A15894">
        <v>35380118</v>
      </c>
      <c r="B15894">
        <v>414</v>
      </c>
      <c r="C15894">
        <v>4</v>
      </c>
      <c r="D15894">
        <v>1</v>
      </c>
      <c r="E15894">
        <v>5</v>
      </c>
      <c r="F15894">
        <v>3</v>
      </c>
      <c r="G15894">
        <v>0.12360767940026018</v>
      </c>
      <c r="H15894">
        <v>-0.90564783015296857</v>
      </c>
      <c r="I15894">
        <v>2.4732643833327761</v>
      </c>
      <c r="J15894">
        <v>-0.16199905615545601</v>
      </c>
    </row>
    <row r="15895" spans="1:10" x14ac:dyDescent="0.2">
      <c r="A15895">
        <v>35380119</v>
      </c>
      <c r="B15895">
        <v>405</v>
      </c>
      <c r="C15895">
        <v>3</v>
      </c>
      <c r="D15895">
        <v>1</v>
      </c>
      <c r="E15895">
        <v>5</v>
      </c>
      <c r="F15895">
        <v>2</v>
      </c>
      <c r="G15895">
        <v>-6.7105068475072924E-3</v>
      </c>
      <c r="H15895">
        <v>-0.91947008558935006</v>
      </c>
      <c r="I15895">
        <v>1.4087238115236393</v>
      </c>
      <c r="J15895">
        <v>-0.54882393404061269</v>
      </c>
    </row>
    <row r="15896" spans="1:10" x14ac:dyDescent="0.2">
      <c r="A15896">
        <v>35380120</v>
      </c>
      <c r="B15896">
        <v>449</v>
      </c>
      <c r="C15896">
        <v>2</v>
      </c>
      <c r="D15896">
        <v>1</v>
      </c>
      <c r="E15896">
        <v>5</v>
      </c>
      <c r="F15896">
        <v>3</v>
      </c>
      <c r="G15896">
        <v>-0.42515049544051675</v>
      </c>
      <c r="H15896">
        <v>-0.7906434446245888</v>
      </c>
      <c r="I15896">
        <v>0.56957414059544598</v>
      </c>
      <c r="J15896">
        <v>-0.33986917462108002</v>
      </c>
    </row>
    <row r="15897" spans="1:10" x14ac:dyDescent="0.2">
      <c r="A15897">
        <v>35380121</v>
      </c>
      <c r="B15897">
        <v>440</v>
      </c>
      <c r="C15897">
        <v>3</v>
      </c>
      <c r="D15897">
        <v>1</v>
      </c>
      <c r="E15897">
        <v>4</v>
      </c>
      <c r="F15897">
        <v>3</v>
      </c>
      <c r="G15897">
        <v>-0.30123698795069054</v>
      </c>
      <c r="H15897">
        <v>-1.1474788557882512</v>
      </c>
      <c r="I15897">
        <v>0.37528597605043079</v>
      </c>
      <c r="J15897">
        <v>-0.38278764516545621</v>
      </c>
    </row>
    <row r="15898" spans="1:10" x14ac:dyDescent="0.2">
      <c r="A15898">
        <v>35380122</v>
      </c>
      <c r="B15898">
        <v>410</v>
      </c>
      <c r="C15898">
        <v>3</v>
      </c>
      <c r="D15898">
        <v>1</v>
      </c>
      <c r="E15898">
        <v>4</v>
      </c>
      <c r="F15898">
        <v>2</v>
      </c>
      <c r="G15898">
        <v>-0.17552583641416894</v>
      </c>
      <c r="H15898">
        <v>-1.0713727599096636</v>
      </c>
      <c r="I15898">
        <v>0.26338543990354757</v>
      </c>
      <c r="J15898">
        <v>-0.43073696411897505</v>
      </c>
    </row>
    <row r="15899" spans="1:10" x14ac:dyDescent="0.2">
      <c r="A15899">
        <v>35380123</v>
      </c>
      <c r="B15899">
        <v>741</v>
      </c>
      <c r="C15899">
        <v>4</v>
      </c>
      <c r="D15899">
        <v>1</v>
      </c>
      <c r="E15899">
        <v>5</v>
      </c>
      <c r="F15899">
        <v>3</v>
      </c>
      <c r="G15899">
        <v>0.17679445830045817</v>
      </c>
      <c r="H15899">
        <v>-0.92989115981675519</v>
      </c>
      <c r="I15899">
        <v>1.9499874620557036</v>
      </c>
      <c r="J15899">
        <v>-0.19938891425135585</v>
      </c>
    </row>
    <row r="15900" spans="1:10" x14ac:dyDescent="0.2">
      <c r="A15900">
        <v>35380124</v>
      </c>
      <c r="B15900">
        <v>366</v>
      </c>
      <c r="C15900">
        <v>3</v>
      </c>
      <c r="D15900">
        <v>1</v>
      </c>
      <c r="E15900">
        <v>5</v>
      </c>
      <c r="F15900">
        <v>2</v>
      </c>
      <c r="G15900">
        <v>-1.6568870786367668E-2</v>
      </c>
      <c r="H15900">
        <v>-1.0925141072166207</v>
      </c>
      <c r="I15900">
        <v>0.64904400100060422</v>
      </c>
      <c r="J15900">
        <v>-0.41368941577863771</v>
      </c>
    </row>
    <row r="15901" spans="1:10" x14ac:dyDescent="0.2">
      <c r="A15901">
        <v>35380125</v>
      </c>
      <c r="B15901">
        <v>463</v>
      </c>
      <c r="C15901">
        <v>3</v>
      </c>
      <c r="D15901">
        <v>1</v>
      </c>
      <c r="E15901">
        <v>5</v>
      </c>
      <c r="F15901">
        <v>2</v>
      </c>
      <c r="G15901">
        <v>-0.32325014315799844</v>
      </c>
      <c r="H15901">
        <v>-0.93833384371766271</v>
      </c>
      <c r="I15901">
        <v>0.64944964664397653</v>
      </c>
      <c r="J15901">
        <v>-0.45977210583478989</v>
      </c>
    </row>
    <row r="15902" spans="1:10" x14ac:dyDescent="0.2">
      <c r="A15902">
        <v>35380126</v>
      </c>
      <c r="B15902">
        <v>459</v>
      </c>
      <c r="C15902">
        <v>3</v>
      </c>
      <c r="D15902">
        <v>1</v>
      </c>
      <c r="E15902">
        <v>5</v>
      </c>
      <c r="F15902">
        <v>2</v>
      </c>
      <c r="G15902">
        <v>-4.5030659527926016E-2</v>
      </c>
      <c r="H15902">
        <v>-1.1659113428248589</v>
      </c>
      <c r="I15902">
        <v>0.98553940287194264</v>
      </c>
      <c r="J15902">
        <v>-0.46038072472179631</v>
      </c>
    </row>
    <row r="15903" spans="1:10" x14ac:dyDescent="0.2">
      <c r="A15903">
        <v>35380127</v>
      </c>
      <c r="B15903">
        <v>584</v>
      </c>
      <c r="C15903">
        <v>4</v>
      </c>
      <c r="D15903">
        <v>2</v>
      </c>
      <c r="E15903">
        <v>4</v>
      </c>
      <c r="F15903">
        <v>2</v>
      </c>
      <c r="G15903">
        <v>0.22983063113534238</v>
      </c>
      <c r="H15903">
        <v>-0.75414159721631036</v>
      </c>
      <c r="I15903">
        <v>0.50507631744963899</v>
      </c>
      <c r="J15903">
        <v>-0.41462320334125191</v>
      </c>
    </row>
    <row r="15904" spans="1:10" x14ac:dyDescent="0.2">
      <c r="A15904">
        <v>35380128</v>
      </c>
      <c r="B15904">
        <v>808</v>
      </c>
      <c r="C15904">
        <v>3</v>
      </c>
      <c r="D15904">
        <v>1</v>
      </c>
      <c r="E15904">
        <v>5</v>
      </c>
      <c r="F15904">
        <v>2</v>
      </c>
      <c r="G15904">
        <v>-4.4284793818138435E-3</v>
      </c>
      <c r="H15904">
        <v>-1.1763681222527689</v>
      </c>
      <c r="I15904">
        <v>1.1871256457682733</v>
      </c>
      <c r="J15904">
        <v>-0.5286332085279325</v>
      </c>
    </row>
    <row r="15905" spans="1:10" x14ac:dyDescent="0.2">
      <c r="A15905">
        <v>35380129</v>
      </c>
      <c r="B15905">
        <v>439</v>
      </c>
      <c r="C15905">
        <v>4</v>
      </c>
      <c r="D15905">
        <v>2</v>
      </c>
      <c r="E15905">
        <v>5</v>
      </c>
      <c r="F15905">
        <v>2</v>
      </c>
      <c r="G15905">
        <v>0.39073299607038137</v>
      </c>
      <c r="H15905">
        <v>-0.68828554687133559</v>
      </c>
      <c r="I15905">
        <v>0.7417343232970085</v>
      </c>
      <c r="J15905">
        <v>-0.60753854845162136</v>
      </c>
    </row>
    <row r="15906" spans="1:10" x14ac:dyDescent="0.2">
      <c r="A15906">
        <v>35380130</v>
      </c>
      <c r="B15906">
        <v>445</v>
      </c>
      <c r="C15906">
        <v>4</v>
      </c>
      <c r="D15906">
        <v>3</v>
      </c>
      <c r="E15906">
        <v>3</v>
      </c>
      <c r="F15906">
        <v>2</v>
      </c>
      <c r="G15906">
        <v>0.13683845838199094</v>
      </c>
      <c r="H15906">
        <v>-0.35403160582796644</v>
      </c>
      <c r="I15906">
        <v>3.3444099281508641E-2</v>
      </c>
      <c r="J15906">
        <v>-0.6786973071369482</v>
      </c>
    </row>
    <row r="15907" spans="1:10" x14ac:dyDescent="0.2">
      <c r="A15907">
        <v>35380131</v>
      </c>
      <c r="B15907">
        <v>478</v>
      </c>
      <c r="C15907">
        <v>4</v>
      </c>
      <c r="D15907">
        <v>1</v>
      </c>
      <c r="E15907">
        <v>5</v>
      </c>
      <c r="F15907">
        <v>2</v>
      </c>
      <c r="G15907">
        <v>0.42295827139773956</v>
      </c>
      <c r="H15907">
        <v>-1.2407045035167594</v>
      </c>
      <c r="I15907">
        <v>1.1037185636136893</v>
      </c>
      <c r="J15907">
        <v>-0.42149437449705784</v>
      </c>
    </row>
    <row r="15908" spans="1:10" x14ac:dyDescent="0.2">
      <c r="A15908">
        <v>35380132</v>
      </c>
      <c r="B15908">
        <v>475</v>
      </c>
      <c r="C15908">
        <v>5</v>
      </c>
      <c r="D15908">
        <v>2</v>
      </c>
      <c r="E15908">
        <v>5</v>
      </c>
      <c r="F15908">
        <v>2</v>
      </c>
      <c r="G15908">
        <v>0.86918345923585927</v>
      </c>
      <c r="H15908">
        <v>-0.66030672146667924</v>
      </c>
      <c r="I15908">
        <v>1.3021729679400718</v>
      </c>
      <c r="J15908">
        <v>-0.5168094345320513</v>
      </c>
    </row>
    <row r="15909" spans="1:10" x14ac:dyDescent="0.2">
      <c r="A15909">
        <v>35380133</v>
      </c>
      <c r="B15909">
        <v>481</v>
      </c>
      <c r="C15909">
        <v>3</v>
      </c>
      <c r="D15909">
        <v>1</v>
      </c>
      <c r="E15909">
        <v>4</v>
      </c>
      <c r="F15909">
        <v>3</v>
      </c>
      <c r="G15909">
        <v>-4.1366299001062333E-2</v>
      </c>
      <c r="H15909">
        <v>-0.99303437218010704</v>
      </c>
      <c r="I15909">
        <v>0.51067565329365583</v>
      </c>
      <c r="J15909">
        <v>-0.37656030694955722</v>
      </c>
    </row>
    <row r="15910" spans="1:10" x14ac:dyDescent="0.2">
      <c r="A15910">
        <v>35380134</v>
      </c>
      <c r="B15910">
        <v>506</v>
      </c>
      <c r="C15910">
        <v>4</v>
      </c>
      <c r="D15910">
        <v>1</v>
      </c>
      <c r="E15910">
        <v>5</v>
      </c>
      <c r="F15910">
        <v>2</v>
      </c>
      <c r="G15910">
        <v>7.2582837112709075E-2</v>
      </c>
      <c r="H15910">
        <v>-0.88337822228275908</v>
      </c>
      <c r="I15910">
        <v>0.73690419392095918</v>
      </c>
      <c r="J15910">
        <v>-0.52040297010518477</v>
      </c>
    </row>
    <row r="15911" spans="1:10" x14ac:dyDescent="0.2">
      <c r="A15911">
        <v>35380135</v>
      </c>
      <c r="B15911">
        <v>513</v>
      </c>
      <c r="C15911">
        <v>4</v>
      </c>
      <c r="D15911">
        <v>2</v>
      </c>
      <c r="E15911">
        <v>5</v>
      </c>
      <c r="F15911">
        <v>3</v>
      </c>
      <c r="G15911">
        <v>8.4560149685532202E-2</v>
      </c>
      <c r="H15911">
        <v>-0.52501802084504723</v>
      </c>
      <c r="I15911">
        <v>0.74420315644554935</v>
      </c>
      <c r="J15911">
        <v>-0.39156358430382332</v>
      </c>
    </row>
    <row r="15912" spans="1:10" x14ac:dyDescent="0.2">
      <c r="A15912">
        <v>35380136</v>
      </c>
      <c r="B15912">
        <v>490</v>
      </c>
      <c r="C15912">
        <v>3</v>
      </c>
      <c r="D15912">
        <v>1</v>
      </c>
      <c r="E15912">
        <v>5</v>
      </c>
      <c r="F15912">
        <v>2</v>
      </c>
      <c r="G15912">
        <v>-3.9687943425622992E-2</v>
      </c>
      <c r="H15912">
        <v>-1.0175502612092457</v>
      </c>
      <c r="I15912">
        <v>0.5761473237768282</v>
      </c>
      <c r="J15912">
        <v>-0.61979895270960517</v>
      </c>
    </row>
    <row r="15913" spans="1:10" x14ac:dyDescent="0.2">
      <c r="A15913">
        <v>35380137</v>
      </c>
      <c r="B15913">
        <v>476</v>
      </c>
      <c r="C15913">
        <v>4</v>
      </c>
      <c r="D15913">
        <v>2</v>
      </c>
      <c r="E15913">
        <v>5</v>
      </c>
      <c r="F15913">
        <v>2</v>
      </c>
      <c r="G15913">
        <v>0.11952219134472815</v>
      </c>
      <c r="H15913">
        <v>-0.6102969071331581</v>
      </c>
      <c r="I15913">
        <v>0.56098820530297056</v>
      </c>
      <c r="J15913">
        <v>-0.42003548925539691</v>
      </c>
    </row>
    <row r="15914" spans="1:10" x14ac:dyDescent="0.2">
      <c r="A15914">
        <v>35380138</v>
      </c>
      <c r="B15914">
        <v>504</v>
      </c>
      <c r="C15914">
        <v>3</v>
      </c>
      <c r="D15914">
        <v>2</v>
      </c>
      <c r="E15914">
        <v>4</v>
      </c>
      <c r="F15914">
        <v>2</v>
      </c>
      <c r="G15914">
        <v>-4.3264661251058906E-2</v>
      </c>
      <c r="H15914">
        <v>-0.64050816012197287</v>
      </c>
      <c r="I15914">
        <v>0.55271119333288943</v>
      </c>
      <c r="J15914">
        <v>-0.42057565369462779</v>
      </c>
    </row>
    <row r="15915" spans="1:10" x14ac:dyDescent="0.2">
      <c r="A15915">
        <v>35380139</v>
      </c>
      <c r="B15915">
        <v>457</v>
      </c>
      <c r="C15915">
        <v>3</v>
      </c>
      <c r="D15915">
        <v>2</v>
      </c>
      <c r="E15915">
        <v>5</v>
      </c>
      <c r="F15915">
        <v>2</v>
      </c>
      <c r="G15915">
        <v>-0.1210555304002203</v>
      </c>
      <c r="H15915">
        <v>-0.679301696082387</v>
      </c>
      <c r="I15915">
        <v>1.0440585968812695</v>
      </c>
      <c r="J15915">
        <v>-0.53831523447336616</v>
      </c>
    </row>
    <row r="15916" spans="1:10" x14ac:dyDescent="0.2">
      <c r="A15916">
        <v>35380140</v>
      </c>
      <c r="B15916">
        <v>499</v>
      </c>
      <c r="C15916">
        <v>4</v>
      </c>
      <c r="D15916">
        <v>2</v>
      </c>
      <c r="E15916">
        <v>5</v>
      </c>
      <c r="F15916">
        <v>1</v>
      </c>
      <c r="G15916">
        <v>0.25487061731759919</v>
      </c>
      <c r="H15916">
        <v>-0.68181436618767588</v>
      </c>
      <c r="I15916">
        <v>1.0091600108641261</v>
      </c>
      <c r="J15916">
        <v>-0.784099973099744</v>
      </c>
    </row>
    <row r="15917" spans="1:10" x14ac:dyDescent="0.2">
      <c r="A15917">
        <v>35380141</v>
      </c>
      <c r="B15917">
        <v>490</v>
      </c>
      <c r="C15917">
        <v>4</v>
      </c>
      <c r="D15917">
        <v>1</v>
      </c>
      <c r="E15917">
        <v>5</v>
      </c>
      <c r="F15917">
        <v>2</v>
      </c>
      <c r="G15917">
        <v>0.11026054152294698</v>
      </c>
      <c r="H15917">
        <v>-0.78952489995522979</v>
      </c>
      <c r="I15917">
        <v>1.0119530976567033</v>
      </c>
      <c r="J15917">
        <v>-0.58702635048788077</v>
      </c>
    </row>
    <row r="15918" spans="1:10" x14ac:dyDescent="0.2">
      <c r="A15918">
        <v>35380142</v>
      </c>
      <c r="B15918">
        <v>530</v>
      </c>
      <c r="C15918">
        <v>5</v>
      </c>
      <c r="D15918">
        <v>2</v>
      </c>
      <c r="E15918">
        <v>5</v>
      </c>
      <c r="F15918">
        <v>1</v>
      </c>
      <c r="G15918">
        <v>0.94419708787152246</v>
      </c>
      <c r="H15918">
        <v>-0.51917912881216122</v>
      </c>
      <c r="I15918">
        <v>1.5071764756232728</v>
      </c>
      <c r="J15918">
        <v>-0.96347025274887366</v>
      </c>
    </row>
    <row r="15919" spans="1:10" x14ac:dyDescent="0.2">
      <c r="A15919">
        <v>35380143</v>
      </c>
      <c r="B15919">
        <v>515</v>
      </c>
      <c r="C15919">
        <v>4</v>
      </c>
      <c r="D15919">
        <v>3</v>
      </c>
      <c r="E15919">
        <v>4</v>
      </c>
      <c r="F15919">
        <v>2</v>
      </c>
      <c r="G15919">
        <v>0.38487285409000593</v>
      </c>
      <c r="H15919">
        <v>-0.35187107718497784</v>
      </c>
      <c r="I15919">
        <v>0.16694280619841584</v>
      </c>
      <c r="J15919">
        <v>-0.53325117302633473</v>
      </c>
    </row>
    <row r="15920" spans="1:10" x14ac:dyDescent="0.2">
      <c r="A15920">
        <v>35380144</v>
      </c>
      <c r="B15920">
        <v>949</v>
      </c>
      <c r="C15920">
        <v>5</v>
      </c>
      <c r="D15920">
        <v>3</v>
      </c>
      <c r="E15920">
        <v>5</v>
      </c>
      <c r="F15920">
        <v>2</v>
      </c>
      <c r="G15920">
        <v>2.0504604017694672</v>
      </c>
      <c r="H15920">
        <v>-0.23488236834366938</v>
      </c>
      <c r="I15920">
        <v>3.9025860672406028</v>
      </c>
      <c r="J15920">
        <v>-0.56376891038423116</v>
      </c>
    </row>
    <row r="15921" spans="1:10" x14ac:dyDescent="0.2">
      <c r="A15921">
        <v>35380145</v>
      </c>
      <c r="B15921">
        <v>392</v>
      </c>
      <c r="C15921">
        <v>4</v>
      </c>
      <c r="D15921">
        <v>1</v>
      </c>
      <c r="E15921">
        <v>5</v>
      </c>
      <c r="F15921">
        <v>3</v>
      </c>
      <c r="G15921">
        <v>2.6826578886112257E-2</v>
      </c>
      <c r="H15921">
        <v>-1.3990446336431712</v>
      </c>
      <c r="I15921">
        <v>1.5026700234793813</v>
      </c>
      <c r="J15921">
        <v>-0.35813613014843371</v>
      </c>
    </row>
    <row r="15922" spans="1:10" x14ac:dyDescent="0.2">
      <c r="A15922">
        <v>35380146</v>
      </c>
      <c r="B15922">
        <v>443</v>
      </c>
      <c r="C15922">
        <v>3</v>
      </c>
      <c r="D15922">
        <v>1</v>
      </c>
      <c r="E15922">
        <v>5</v>
      </c>
      <c r="F15922">
        <v>3</v>
      </c>
      <c r="G15922">
        <v>-0.25966623472455186</v>
      </c>
      <c r="H15922">
        <v>-1.0299603100508383</v>
      </c>
      <c r="I15922">
        <v>0.97083300175455123</v>
      </c>
      <c r="J15922">
        <v>-0.34598934899289568</v>
      </c>
    </row>
    <row r="15923" spans="1:10" x14ac:dyDescent="0.2">
      <c r="A15923">
        <v>35380147</v>
      </c>
      <c r="B15923">
        <v>516</v>
      </c>
      <c r="C15923">
        <v>2</v>
      </c>
      <c r="D15923">
        <v>1</v>
      </c>
      <c r="E15923">
        <v>5</v>
      </c>
      <c r="F15923">
        <v>2</v>
      </c>
      <c r="G15923">
        <v>-0.67679163342188509</v>
      </c>
      <c r="H15923">
        <v>-1.2180179925720114</v>
      </c>
      <c r="I15923">
        <v>0.7037186011845693</v>
      </c>
      <c r="J15923">
        <v>-0.44852553771775655</v>
      </c>
    </row>
    <row r="15924" spans="1:10" x14ac:dyDescent="0.2">
      <c r="A15924">
        <v>35380148</v>
      </c>
      <c r="B15924">
        <v>619</v>
      </c>
      <c r="C15924">
        <v>1</v>
      </c>
      <c r="D15924">
        <v>1</v>
      </c>
      <c r="E15924">
        <v>4</v>
      </c>
      <c r="F15924">
        <v>3</v>
      </c>
      <c r="G15924">
        <v>-0.87187639686888607</v>
      </c>
      <c r="H15924">
        <v>-1.216065552698552</v>
      </c>
      <c r="I15924">
        <v>0.15869685408992557</v>
      </c>
      <c r="J15924">
        <v>-0.18263834116138011</v>
      </c>
    </row>
    <row r="15925" spans="1:10" x14ac:dyDescent="0.2">
      <c r="A15925">
        <v>35380149</v>
      </c>
      <c r="B15925">
        <v>452</v>
      </c>
      <c r="C15925">
        <v>2</v>
      </c>
      <c r="D15925">
        <v>1</v>
      </c>
      <c r="E15925">
        <v>4</v>
      </c>
      <c r="F15925">
        <v>3</v>
      </c>
      <c r="G15925">
        <v>-0.75502430251610986</v>
      </c>
      <c r="H15925">
        <v>-1.4047363476084276</v>
      </c>
      <c r="I15925">
        <v>3.4124438722583791E-2</v>
      </c>
      <c r="J15925">
        <v>-8.5396841514930211E-2</v>
      </c>
    </row>
    <row r="15926" spans="1:10" x14ac:dyDescent="0.2">
      <c r="A15926">
        <v>35380150</v>
      </c>
      <c r="B15926">
        <v>298</v>
      </c>
      <c r="C15926">
        <v>2</v>
      </c>
      <c r="D15926">
        <v>1</v>
      </c>
      <c r="E15926">
        <v>5</v>
      </c>
      <c r="F15926">
        <v>2</v>
      </c>
      <c r="G15926">
        <v>-0.59449274355360515</v>
      </c>
      <c r="H15926">
        <v>-1.4177845803878353</v>
      </c>
      <c r="I15926">
        <v>1.1044000218858812</v>
      </c>
      <c r="J15926">
        <v>-0.53951124771732339</v>
      </c>
    </row>
    <row r="15927" spans="1:10" x14ac:dyDescent="0.2">
      <c r="A15927">
        <v>35380151</v>
      </c>
      <c r="B15927">
        <v>1218</v>
      </c>
      <c r="C15927">
        <v>2</v>
      </c>
      <c r="D15927">
        <v>1</v>
      </c>
      <c r="E15927">
        <v>4</v>
      </c>
      <c r="F15927">
        <v>3</v>
      </c>
      <c r="G15927">
        <v>-0.43649461140269086</v>
      </c>
      <c r="H15927">
        <v>-1.0711382218351966</v>
      </c>
      <c r="I15927">
        <v>0.45161222098824855</v>
      </c>
      <c r="J15927">
        <v>-7.7486290112023709E-2</v>
      </c>
    </row>
    <row r="15928" spans="1:10" x14ac:dyDescent="0.2">
      <c r="A15928">
        <v>35380152</v>
      </c>
      <c r="B15928">
        <v>1349</v>
      </c>
      <c r="C15928">
        <v>3</v>
      </c>
      <c r="D15928">
        <v>1</v>
      </c>
      <c r="E15928">
        <v>3</v>
      </c>
      <c r="F15928">
        <v>4</v>
      </c>
      <c r="G15928">
        <v>-0.35437524554749811</v>
      </c>
      <c r="H15928">
        <v>-0.89562131660945554</v>
      </c>
      <c r="I15928">
        <v>-0.28459924213202542</v>
      </c>
      <c r="J15928">
        <v>0.25271898641609664</v>
      </c>
    </row>
    <row r="15929" spans="1:10" x14ac:dyDescent="0.2">
      <c r="A15929">
        <v>35380153</v>
      </c>
      <c r="B15929">
        <v>533</v>
      </c>
      <c r="C15929">
        <v>5</v>
      </c>
      <c r="D15929">
        <v>5</v>
      </c>
      <c r="E15929">
        <v>5</v>
      </c>
      <c r="F15929">
        <v>3</v>
      </c>
      <c r="G15929">
        <v>1.9914709963966268</v>
      </c>
      <c r="H15929">
        <v>1.3882694975483856</v>
      </c>
      <c r="I15929">
        <v>1.7828361723840926</v>
      </c>
      <c r="J15929">
        <v>-0.22307119931656089</v>
      </c>
    </row>
    <row r="15930" spans="1:10" x14ac:dyDescent="0.2">
      <c r="A15930">
        <v>35380154</v>
      </c>
      <c r="B15930">
        <v>486</v>
      </c>
      <c r="C15930">
        <v>5</v>
      </c>
      <c r="D15930">
        <v>5</v>
      </c>
      <c r="E15930">
        <v>5</v>
      </c>
      <c r="F15930">
        <v>1</v>
      </c>
      <c r="G15930">
        <v>1.2674652378668112</v>
      </c>
      <c r="H15930">
        <v>1.5003755541835413</v>
      </c>
      <c r="I15930">
        <v>2.4371006273387019</v>
      </c>
      <c r="J15930">
        <v>-0.74638042544293959</v>
      </c>
    </row>
    <row r="15931" spans="1:10" x14ac:dyDescent="0.2">
      <c r="A15931">
        <v>35380155</v>
      </c>
      <c r="B15931">
        <v>731</v>
      </c>
      <c r="C15931">
        <v>2</v>
      </c>
      <c r="D15931">
        <v>1</v>
      </c>
      <c r="E15931">
        <v>2</v>
      </c>
      <c r="F15931">
        <v>3</v>
      </c>
      <c r="G15931">
        <v>-0.58247888295290973</v>
      </c>
      <c r="H15931">
        <v>-1.3473787039508778</v>
      </c>
      <c r="I15931">
        <v>-0.52804067525838394</v>
      </c>
      <c r="J15931">
        <v>-8.6952939855263062E-2</v>
      </c>
    </row>
    <row r="15932" spans="1:10" x14ac:dyDescent="0.2">
      <c r="A15932">
        <v>35380156</v>
      </c>
      <c r="B15932">
        <v>379</v>
      </c>
      <c r="C15932">
        <v>2</v>
      </c>
      <c r="D15932">
        <v>1</v>
      </c>
      <c r="E15932">
        <v>4</v>
      </c>
      <c r="F15932">
        <v>4</v>
      </c>
      <c r="G15932">
        <v>-0.48801720797927561</v>
      </c>
      <c r="H15932">
        <v>-0.77328974671126927</v>
      </c>
      <c r="I15932">
        <v>0.35449968170217561</v>
      </c>
      <c r="J15932">
        <v>0.16267740261438668</v>
      </c>
    </row>
    <row r="15933" spans="1:10" x14ac:dyDescent="0.2">
      <c r="A15933">
        <v>35380157</v>
      </c>
      <c r="B15933">
        <v>557</v>
      </c>
      <c r="C15933">
        <v>3</v>
      </c>
      <c r="D15933">
        <v>3</v>
      </c>
      <c r="E15933">
        <v>2</v>
      </c>
      <c r="F15933">
        <v>4</v>
      </c>
      <c r="G15933">
        <v>-0.26371953734883646</v>
      </c>
      <c r="H15933">
        <v>-0.41790764244734613</v>
      </c>
      <c r="I15933">
        <v>-0.59463308398124437</v>
      </c>
      <c r="J15933">
        <v>7.6278591266060181E-4</v>
      </c>
    </row>
    <row r="15934" spans="1:10" x14ac:dyDescent="0.2">
      <c r="A15934">
        <v>35380158</v>
      </c>
      <c r="B15934">
        <v>514</v>
      </c>
      <c r="C15934">
        <v>2</v>
      </c>
      <c r="D15934">
        <v>1</v>
      </c>
      <c r="E15934">
        <v>2</v>
      </c>
      <c r="F15934">
        <v>3</v>
      </c>
      <c r="G15934">
        <v>-0.46784943840189847</v>
      </c>
      <c r="H15934">
        <v>-1.2300438870132682</v>
      </c>
      <c r="I15934">
        <v>-0.69120523091971497</v>
      </c>
      <c r="J15934">
        <v>-0.22747280479708665</v>
      </c>
    </row>
    <row r="15935" spans="1:10" x14ac:dyDescent="0.2">
      <c r="A15935">
        <v>35380159</v>
      </c>
      <c r="B15935">
        <v>650</v>
      </c>
      <c r="C15935">
        <v>3</v>
      </c>
      <c r="D15935">
        <v>5</v>
      </c>
      <c r="E15935">
        <v>2</v>
      </c>
      <c r="F15935">
        <v>4</v>
      </c>
      <c r="G15935">
        <v>-4.2369052687380213E-2</v>
      </c>
      <c r="H15935">
        <v>0.85177258131663747</v>
      </c>
      <c r="I15935">
        <v>-0.6812249660100933</v>
      </c>
      <c r="J15935">
        <v>-5.7777780080851632E-2</v>
      </c>
    </row>
    <row r="15936" spans="1:10" x14ac:dyDescent="0.2">
      <c r="A15936">
        <v>35380160</v>
      </c>
      <c r="B15936">
        <v>499</v>
      </c>
      <c r="C15936">
        <v>4</v>
      </c>
      <c r="D15936">
        <v>3</v>
      </c>
      <c r="E15936">
        <v>4</v>
      </c>
      <c r="F15936">
        <v>3</v>
      </c>
      <c r="G15936">
        <v>0.31894124519047568</v>
      </c>
      <c r="H15936">
        <v>-0.23885946199974839</v>
      </c>
      <c r="I15936">
        <v>0.23330806969692464</v>
      </c>
      <c r="J15936">
        <v>-0.34789401968724676</v>
      </c>
    </row>
    <row r="15937" spans="1:10" x14ac:dyDescent="0.2">
      <c r="A15937">
        <v>35380161</v>
      </c>
      <c r="B15937">
        <v>428</v>
      </c>
      <c r="C15937">
        <v>5</v>
      </c>
      <c r="D15937">
        <v>4</v>
      </c>
      <c r="E15937">
        <v>3</v>
      </c>
      <c r="F15937">
        <v>3</v>
      </c>
      <c r="G15937">
        <v>1.454467928006183</v>
      </c>
      <c r="H15937">
        <v>0.14232193004095786</v>
      </c>
      <c r="I15937">
        <v>-0.20644181954346058</v>
      </c>
      <c r="J15937">
        <v>-0.33889794144037577</v>
      </c>
    </row>
    <row r="15938" spans="1:10" x14ac:dyDescent="0.2">
      <c r="A15938">
        <v>35380162</v>
      </c>
      <c r="B15938">
        <v>440</v>
      </c>
      <c r="C15938">
        <v>4</v>
      </c>
      <c r="D15938">
        <v>2</v>
      </c>
      <c r="E15938">
        <v>5</v>
      </c>
      <c r="F15938">
        <v>2</v>
      </c>
      <c r="G15938">
        <v>0.12618407945576435</v>
      </c>
      <c r="H15938">
        <v>-0.55817695880316476</v>
      </c>
      <c r="I15938">
        <v>0.89788072549292419</v>
      </c>
      <c r="J15938">
        <v>-0.68144143285562708</v>
      </c>
    </row>
    <row r="15939" spans="1:10" x14ac:dyDescent="0.2">
      <c r="A15939">
        <v>35380163</v>
      </c>
      <c r="B15939">
        <v>564</v>
      </c>
      <c r="C15939">
        <v>5</v>
      </c>
      <c r="D15939">
        <v>4</v>
      </c>
      <c r="E15939">
        <v>3</v>
      </c>
      <c r="F15939">
        <v>3</v>
      </c>
      <c r="G15939">
        <v>0.78489744187802224</v>
      </c>
      <c r="H15939">
        <v>0.39935892226846287</v>
      </c>
      <c r="I15939">
        <v>-0.15537801788674133</v>
      </c>
      <c r="J15939">
        <v>-0.40978038751881984</v>
      </c>
    </row>
    <row r="15940" spans="1:10" x14ac:dyDescent="0.2">
      <c r="A15940">
        <v>35380164</v>
      </c>
      <c r="B15940">
        <v>467</v>
      </c>
      <c r="C15940">
        <v>4</v>
      </c>
      <c r="D15940">
        <v>4</v>
      </c>
      <c r="E15940">
        <v>4</v>
      </c>
      <c r="F15940">
        <v>1</v>
      </c>
      <c r="G15940">
        <v>0.35217130663933088</v>
      </c>
      <c r="H15940">
        <v>0.29190021687325152</v>
      </c>
      <c r="I15940">
        <v>0.31690580179738259</v>
      </c>
      <c r="J15940">
        <v>-0.81317060528469898</v>
      </c>
    </row>
    <row r="15941" spans="1:10" x14ac:dyDescent="0.2">
      <c r="A15941">
        <v>35380165</v>
      </c>
      <c r="B15941">
        <v>522</v>
      </c>
      <c r="C15941">
        <v>4</v>
      </c>
      <c r="D15941">
        <v>2</v>
      </c>
      <c r="E15941">
        <v>4</v>
      </c>
      <c r="F15941">
        <v>1</v>
      </c>
      <c r="G15941">
        <v>0.48779229595139051</v>
      </c>
      <c r="H15941">
        <v>-0.49873948087971165</v>
      </c>
      <c r="I15941">
        <v>0.4417716256120312</v>
      </c>
      <c r="J15941">
        <v>-0.77150414064378636</v>
      </c>
    </row>
    <row r="15942" spans="1:10" x14ac:dyDescent="0.2">
      <c r="A15942">
        <v>35380166</v>
      </c>
      <c r="B15942">
        <v>540</v>
      </c>
      <c r="C15942">
        <v>5</v>
      </c>
      <c r="D15942">
        <v>5</v>
      </c>
      <c r="E15942">
        <v>5</v>
      </c>
      <c r="F15942">
        <v>2</v>
      </c>
      <c r="G15942">
        <v>1.1608782028541902</v>
      </c>
      <c r="H15942">
        <v>0.7836388976464832</v>
      </c>
      <c r="I15942">
        <v>0.71083067201458228</v>
      </c>
      <c r="J15942">
        <v>-0.59318308381448703</v>
      </c>
    </row>
    <row r="15943" spans="1:10" x14ac:dyDescent="0.2">
      <c r="A15943">
        <v>35380167</v>
      </c>
      <c r="B15943">
        <v>451</v>
      </c>
      <c r="C15943">
        <v>4</v>
      </c>
      <c r="D15943">
        <v>5</v>
      </c>
      <c r="E15943">
        <v>2</v>
      </c>
      <c r="F15943">
        <v>1</v>
      </c>
      <c r="G15943">
        <v>0.33596017560567848</v>
      </c>
      <c r="H15943">
        <v>1.4163819181634483</v>
      </c>
      <c r="I15943">
        <v>-0.45425444190226827</v>
      </c>
      <c r="J15943">
        <v>-1.7451609025765138</v>
      </c>
    </row>
    <row r="15944" spans="1:10" x14ac:dyDescent="0.2">
      <c r="A15944">
        <v>35380168</v>
      </c>
      <c r="B15944">
        <v>608</v>
      </c>
      <c r="C15944">
        <v>4</v>
      </c>
      <c r="D15944">
        <v>5</v>
      </c>
      <c r="E15944">
        <v>2</v>
      </c>
      <c r="F15944">
        <v>1</v>
      </c>
      <c r="G15944">
        <v>0.33268575581664489</v>
      </c>
      <c r="H15944">
        <v>0.92614998486118105</v>
      </c>
      <c r="I15944">
        <v>-0.67162639698584548</v>
      </c>
      <c r="J15944">
        <v>-1.5385974144736014</v>
      </c>
    </row>
    <row r="15945" spans="1:10" x14ac:dyDescent="0.2">
      <c r="A15945">
        <v>35380169</v>
      </c>
      <c r="B15945">
        <v>610</v>
      </c>
      <c r="C15945">
        <v>5</v>
      </c>
      <c r="D15945">
        <v>5</v>
      </c>
      <c r="E15945">
        <v>5</v>
      </c>
      <c r="F15945">
        <v>3</v>
      </c>
      <c r="G15945">
        <v>2.0890076833639593</v>
      </c>
      <c r="H15945">
        <v>2.2023426593565634</v>
      </c>
      <c r="I15945">
        <v>0.74380132991655223</v>
      </c>
      <c r="J15945">
        <v>-0.19384277764568392</v>
      </c>
    </row>
    <row r="15946" spans="1:10" x14ac:dyDescent="0.2">
      <c r="A15946">
        <v>35380170</v>
      </c>
      <c r="B15946">
        <v>510</v>
      </c>
      <c r="C15946">
        <v>4</v>
      </c>
      <c r="D15946">
        <v>3</v>
      </c>
      <c r="E15946">
        <v>5</v>
      </c>
      <c r="F15946">
        <v>3</v>
      </c>
      <c r="G15946">
        <v>0.44683505905233067</v>
      </c>
      <c r="H15946">
        <v>-0.40667825223743276</v>
      </c>
      <c r="I15946">
        <v>2.1953689091891988</v>
      </c>
      <c r="J15946">
        <v>-0.20131761951236096</v>
      </c>
    </row>
    <row r="15947" spans="1:10" x14ac:dyDescent="0.2">
      <c r="A15947">
        <v>35380172</v>
      </c>
      <c r="B15947">
        <v>476</v>
      </c>
      <c r="C15947">
        <v>3</v>
      </c>
      <c r="D15947">
        <v>1</v>
      </c>
      <c r="E15947">
        <v>5</v>
      </c>
      <c r="F15947">
        <v>2</v>
      </c>
      <c r="G15947">
        <v>-3.3899238369384993E-2</v>
      </c>
      <c r="H15947">
        <v>-1.3357922757744842</v>
      </c>
      <c r="I15947">
        <v>0.80361452038740766</v>
      </c>
      <c r="J15947">
        <v>-0.41701731798524988</v>
      </c>
    </row>
    <row r="15948" spans="1:10" x14ac:dyDescent="0.2">
      <c r="A15948">
        <v>35380173</v>
      </c>
      <c r="B15948">
        <v>639</v>
      </c>
      <c r="C15948">
        <v>3</v>
      </c>
      <c r="D15948">
        <v>1</v>
      </c>
      <c r="E15948">
        <v>4</v>
      </c>
      <c r="F15948">
        <v>2</v>
      </c>
      <c r="G15948">
        <v>-0.37614521424305886</v>
      </c>
      <c r="H15948">
        <v>-1.3617421282854867</v>
      </c>
      <c r="I15948">
        <v>0.47590322531597506</v>
      </c>
      <c r="J15948">
        <v>-0.47625003104153529</v>
      </c>
    </row>
    <row r="15949" spans="1:10" x14ac:dyDescent="0.2">
      <c r="A15949">
        <v>35380174</v>
      </c>
      <c r="B15949">
        <v>696</v>
      </c>
      <c r="C15949">
        <v>4</v>
      </c>
      <c r="D15949">
        <v>1</v>
      </c>
      <c r="E15949">
        <v>5</v>
      </c>
      <c r="F15949">
        <v>2</v>
      </c>
      <c r="G15949">
        <v>3.1623477492693786E-2</v>
      </c>
      <c r="H15949">
        <v>-1.1807013081351425</v>
      </c>
      <c r="I15949">
        <v>0.73674177069072722</v>
      </c>
      <c r="J15949">
        <v>-0.54540529784216374</v>
      </c>
    </row>
    <row r="15950" spans="1:10" x14ac:dyDescent="0.2">
      <c r="A15950">
        <v>35380175</v>
      </c>
      <c r="B15950">
        <v>550</v>
      </c>
      <c r="C15950">
        <v>2</v>
      </c>
      <c r="D15950">
        <v>1</v>
      </c>
      <c r="E15950">
        <v>4</v>
      </c>
      <c r="F15950">
        <v>2</v>
      </c>
      <c r="G15950">
        <v>-0.72422455725077894</v>
      </c>
      <c r="H15950">
        <v>-1.1823230736599917</v>
      </c>
      <c r="I15950">
        <v>0.48842295358776933</v>
      </c>
      <c r="J15950">
        <v>-0.41055881720181386</v>
      </c>
    </row>
    <row r="15951" spans="1:10" x14ac:dyDescent="0.2">
      <c r="A15951">
        <v>35380176</v>
      </c>
      <c r="B15951">
        <v>348</v>
      </c>
      <c r="C15951">
        <v>1</v>
      </c>
      <c r="D15951">
        <v>1</v>
      </c>
      <c r="E15951">
        <v>4</v>
      </c>
      <c r="F15951">
        <v>3</v>
      </c>
      <c r="G15951">
        <v>-0.79791268306546737</v>
      </c>
      <c r="H15951">
        <v>-1.0052121385577741</v>
      </c>
      <c r="I15951">
        <v>0.15654013570414688</v>
      </c>
      <c r="J15951">
        <v>-0.18427397380902777</v>
      </c>
    </row>
    <row r="15952" spans="1:10" x14ac:dyDescent="0.2">
      <c r="A15952">
        <v>35380177</v>
      </c>
      <c r="B15952">
        <v>425</v>
      </c>
      <c r="C15952">
        <v>1</v>
      </c>
      <c r="D15952">
        <v>1</v>
      </c>
      <c r="E15952">
        <v>3</v>
      </c>
      <c r="F15952">
        <v>3</v>
      </c>
      <c r="G15952">
        <v>-0.8208891502274982</v>
      </c>
      <c r="H15952">
        <v>-0.79262663271732803</v>
      </c>
      <c r="I15952">
        <v>-9.7990879333186329E-2</v>
      </c>
      <c r="J15952">
        <v>-0.29442885116896789</v>
      </c>
    </row>
    <row r="15953" spans="1:10" x14ac:dyDescent="0.2">
      <c r="A15953">
        <v>35380178</v>
      </c>
      <c r="B15953">
        <v>523</v>
      </c>
      <c r="C15953">
        <v>1</v>
      </c>
      <c r="D15953">
        <v>1</v>
      </c>
      <c r="E15953">
        <v>3</v>
      </c>
      <c r="F15953">
        <v>3</v>
      </c>
      <c r="G15953">
        <v>-0.9753300121889934</v>
      </c>
      <c r="H15953">
        <v>-0.81943755563649778</v>
      </c>
      <c r="I15953">
        <v>-0.23837902100949737</v>
      </c>
      <c r="J15953">
        <v>-0.16113898672520219</v>
      </c>
    </row>
    <row r="15954" spans="1:10" x14ac:dyDescent="0.2">
      <c r="A15954">
        <v>35380179</v>
      </c>
      <c r="B15954">
        <v>347</v>
      </c>
      <c r="C15954">
        <v>1</v>
      </c>
      <c r="D15954">
        <v>1</v>
      </c>
      <c r="E15954">
        <v>3</v>
      </c>
      <c r="F15954">
        <v>3</v>
      </c>
      <c r="G15954">
        <v>-1.028766268040368</v>
      </c>
      <c r="H15954">
        <v>-0.9793471843300845</v>
      </c>
      <c r="I15954">
        <v>-0.12849252611972167</v>
      </c>
      <c r="J15954">
        <v>-0.29779493751738262</v>
      </c>
    </row>
    <row r="15955" spans="1:10" x14ac:dyDescent="0.2">
      <c r="A15955">
        <v>35380180</v>
      </c>
      <c r="B15955">
        <v>520</v>
      </c>
      <c r="C15955">
        <v>1</v>
      </c>
      <c r="D15955">
        <v>2</v>
      </c>
      <c r="E15955">
        <v>4</v>
      </c>
      <c r="F15955">
        <v>2</v>
      </c>
      <c r="G15955">
        <v>-0.81951044057519917</v>
      </c>
      <c r="H15955">
        <v>-0.55779538784666283</v>
      </c>
      <c r="I15955">
        <v>0.25501789217325127</v>
      </c>
      <c r="J15955">
        <v>-0.45993242187481453</v>
      </c>
    </row>
    <row r="15956" spans="1:10" x14ac:dyDescent="0.2">
      <c r="A15956">
        <v>35380181</v>
      </c>
      <c r="B15956">
        <v>355</v>
      </c>
      <c r="C15956">
        <v>4</v>
      </c>
      <c r="D15956">
        <v>1</v>
      </c>
      <c r="E15956">
        <v>4</v>
      </c>
      <c r="F15956">
        <v>2</v>
      </c>
      <c r="G15956">
        <v>0.43964293317349484</v>
      </c>
      <c r="H15956">
        <v>-0.77648787925856755</v>
      </c>
      <c r="I15956">
        <v>0.12632684849629675</v>
      </c>
      <c r="J15956">
        <v>-0.62900750478844447</v>
      </c>
    </row>
    <row r="15957" spans="1:10" x14ac:dyDescent="0.2">
      <c r="A15957">
        <v>35380182</v>
      </c>
      <c r="B15957">
        <v>1203</v>
      </c>
      <c r="C15957">
        <v>3</v>
      </c>
      <c r="D15957">
        <v>1</v>
      </c>
      <c r="E15957">
        <v>3</v>
      </c>
      <c r="F15957">
        <v>2</v>
      </c>
      <c r="G15957">
        <v>-0.29798360499387333</v>
      </c>
      <c r="H15957">
        <v>-0.8505481104464685</v>
      </c>
      <c r="I15957">
        <v>6.4360330114187139E-3</v>
      </c>
      <c r="J15957">
        <v>-0.50780848532850809</v>
      </c>
    </row>
    <row r="15958" spans="1:10" x14ac:dyDescent="0.2">
      <c r="A15958">
        <v>35380183</v>
      </c>
      <c r="B15958">
        <v>755</v>
      </c>
      <c r="C15958">
        <v>1</v>
      </c>
      <c r="D15958">
        <v>1</v>
      </c>
      <c r="E15958">
        <v>3</v>
      </c>
      <c r="F15958">
        <v>3</v>
      </c>
      <c r="G15958">
        <v>-1.0729893752691484</v>
      </c>
      <c r="H15958">
        <v>-0.89963989569765934</v>
      </c>
      <c r="I15958">
        <v>-8.5062561911073128E-2</v>
      </c>
      <c r="J15958">
        <v>-0.24322726346762558</v>
      </c>
    </row>
    <row r="15959" spans="1:10" x14ac:dyDescent="0.2">
      <c r="A15959">
        <v>35380184</v>
      </c>
      <c r="B15959">
        <v>581</v>
      </c>
      <c r="C15959">
        <v>2</v>
      </c>
      <c r="D15959">
        <v>1</v>
      </c>
      <c r="E15959">
        <v>4</v>
      </c>
      <c r="F15959">
        <v>3</v>
      </c>
      <c r="G15959">
        <v>-0.44605229984514838</v>
      </c>
      <c r="H15959">
        <v>-1.1852442905105796</v>
      </c>
      <c r="I15959">
        <v>0.41101405206657671</v>
      </c>
      <c r="J15959">
        <v>-0.39106179538385177</v>
      </c>
    </row>
    <row r="15960" spans="1:10" x14ac:dyDescent="0.2">
      <c r="A15960">
        <v>35380194</v>
      </c>
      <c r="B15960">
        <v>870</v>
      </c>
      <c r="C15960">
        <v>5</v>
      </c>
      <c r="D15960">
        <v>4</v>
      </c>
      <c r="E15960">
        <v>5</v>
      </c>
      <c r="F15960">
        <v>2</v>
      </c>
      <c r="G15960">
        <v>3.2197722307511256</v>
      </c>
      <c r="H15960">
        <v>0.25738383000633169</v>
      </c>
      <c r="I15960">
        <v>2.5507465221913312</v>
      </c>
      <c r="J15960">
        <v>-0.48624041280349833</v>
      </c>
    </row>
    <row r="15961" spans="1:10" x14ac:dyDescent="0.2">
      <c r="A15961">
        <v>35380195</v>
      </c>
      <c r="B15961">
        <v>557</v>
      </c>
      <c r="C15961">
        <v>4</v>
      </c>
      <c r="D15961">
        <v>5</v>
      </c>
      <c r="E15961">
        <v>3</v>
      </c>
      <c r="F15961">
        <v>1</v>
      </c>
      <c r="G15961">
        <v>0.293850548698674</v>
      </c>
      <c r="H15961">
        <v>1.5651591173538888</v>
      </c>
      <c r="I15961">
        <v>2.5188144633499488E-2</v>
      </c>
      <c r="J15961">
        <v>-1.4357285842882797</v>
      </c>
    </row>
    <row r="15962" spans="1:10" x14ac:dyDescent="0.2">
      <c r="A15962">
        <v>35380196</v>
      </c>
      <c r="B15962">
        <v>473</v>
      </c>
      <c r="C15962">
        <v>5</v>
      </c>
      <c r="D15962">
        <v>5</v>
      </c>
      <c r="E15962">
        <v>5</v>
      </c>
      <c r="F15962">
        <v>2</v>
      </c>
      <c r="G15962">
        <v>2.7615426515579906</v>
      </c>
      <c r="H15962">
        <v>1.3130566794728198</v>
      </c>
      <c r="I15962">
        <v>1.2746216594684427</v>
      </c>
      <c r="J15962">
        <v>-0.4342730052113597</v>
      </c>
    </row>
    <row r="15963" spans="1:10" x14ac:dyDescent="0.2">
      <c r="A15963">
        <v>35380197</v>
      </c>
      <c r="B15963">
        <v>21</v>
      </c>
    </row>
    <row r="15964" spans="1:10" x14ac:dyDescent="0.2">
      <c r="A15964">
        <v>35380199</v>
      </c>
      <c r="B15964">
        <v>0</v>
      </c>
    </row>
    <row r="15965" spans="1:10" x14ac:dyDescent="0.2">
      <c r="A15965">
        <v>35380200</v>
      </c>
      <c r="B15965">
        <v>0</v>
      </c>
    </row>
    <row r="15966" spans="1:10" x14ac:dyDescent="0.2">
      <c r="A15966">
        <v>35380202</v>
      </c>
      <c r="B15966">
        <v>129</v>
      </c>
      <c r="C15966">
        <v>2</v>
      </c>
      <c r="D15966">
        <v>5</v>
      </c>
      <c r="E15966">
        <v>5</v>
      </c>
      <c r="F15966">
        <v>1</v>
      </c>
      <c r="G15966">
        <v>-0.42268575748447512</v>
      </c>
      <c r="H15966">
        <v>1.0125037285544334</v>
      </c>
      <c r="I15966">
        <v>1.6564542568031453</v>
      </c>
      <c r="J15966">
        <v>-1.2578733365022159</v>
      </c>
    </row>
    <row r="15967" spans="1:10" x14ac:dyDescent="0.2">
      <c r="A15967">
        <v>35380242</v>
      </c>
      <c r="B15967">
        <v>910</v>
      </c>
      <c r="C15967">
        <v>3</v>
      </c>
      <c r="D15967">
        <v>4</v>
      </c>
      <c r="E15967">
        <v>2</v>
      </c>
      <c r="F15967">
        <v>4</v>
      </c>
      <c r="G15967">
        <v>-0.14646712301713649</v>
      </c>
      <c r="H15967">
        <v>0.15457745268306555</v>
      </c>
      <c r="I15967">
        <v>-0.60328885561717249</v>
      </c>
      <c r="J15967">
        <v>0.1233766059106777</v>
      </c>
    </row>
    <row r="15968" spans="1:10" x14ac:dyDescent="0.2">
      <c r="A15968">
        <v>35380243</v>
      </c>
      <c r="B15968">
        <v>584</v>
      </c>
      <c r="C15968">
        <v>5</v>
      </c>
      <c r="D15968">
        <v>3</v>
      </c>
      <c r="E15968">
        <v>5</v>
      </c>
      <c r="F15968">
        <v>1</v>
      </c>
      <c r="G15968">
        <v>1.1436234831596777</v>
      </c>
      <c r="H15968">
        <v>-0.43396272090112636</v>
      </c>
      <c r="I15968">
        <v>1.6467897171400283</v>
      </c>
      <c r="J15968">
        <v>-1.2023239528688221</v>
      </c>
    </row>
    <row r="15969" spans="1:10" x14ac:dyDescent="0.2">
      <c r="A15969">
        <v>35380244</v>
      </c>
      <c r="B15969">
        <v>543</v>
      </c>
      <c r="C15969">
        <v>4</v>
      </c>
      <c r="D15969">
        <v>1</v>
      </c>
      <c r="E15969">
        <v>5</v>
      </c>
      <c r="F15969">
        <v>1</v>
      </c>
      <c r="G15969">
        <v>0.60473197105942222</v>
      </c>
      <c r="H15969">
        <v>-0.78883128467060215</v>
      </c>
      <c r="I15969">
        <v>2.2003204100050469</v>
      </c>
      <c r="J15969">
        <v>-0.85009530652559506</v>
      </c>
    </row>
    <row r="15970" spans="1:10" x14ac:dyDescent="0.2">
      <c r="A15970">
        <v>35380245</v>
      </c>
      <c r="B15970">
        <v>727</v>
      </c>
      <c r="C15970">
        <v>4</v>
      </c>
      <c r="D15970">
        <v>3</v>
      </c>
      <c r="E15970">
        <v>5</v>
      </c>
      <c r="F15970">
        <v>1</v>
      </c>
      <c r="G15970">
        <v>0.28362292879724105</v>
      </c>
      <c r="H15970">
        <v>-0.33643897751161717</v>
      </c>
      <c r="I15970">
        <v>1.568901183158103</v>
      </c>
      <c r="J15970">
        <v>-0.8748232633199915</v>
      </c>
    </row>
    <row r="15971" spans="1:10" x14ac:dyDescent="0.2">
      <c r="A15971">
        <v>35380247</v>
      </c>
      <c r="B15971">
        <v>542</v>
      </c>
      <c r="C15971">
        <v>4</v>
      </c>
      <c r="D15971">
        <v>2</v>
      </c>
      <c r="E15971">
        <v>5</v>
      </c>
      <c r="F15971">
        <v>2</v>
      </c>
      <c r="G15971">
        <v>2.050870305371677E-2</v>
      </c>
      <c r="H15971">
        <v>-0.61741754337345534</v>
      </c>
      <c r="I15971">
        <v>1.356664150510241</v>
      </c>
      <c r="J15971">
        <v>-0.69546835291717657</v>
      </c>
    </row>
    <row r="15972" spans="1:10" x14ac:dyDescent="0.2">
      <c r="A15972">
        <v>35380248</v>
      </c>
      <c r="B15972">
        <v>443</v>
      </c>
      <c r="C15972">
        <v>3</v>
      </c>
      <c r="D15972">
        <v>2</v>
      </c>
      <c r="E15972">
        <v>5</v>
      </c>
      <c r="F15972">
        <v>1</v>
      </c>
      <c r="G15972">
        <v>-3.2544766951230986E-2</v>
      </c>
      <c r="H15972">
        <v>-0.58860565461680592</v>
      </c>
      <c r="I15972">
        <v>1.5760618010177594</v>
      </c>
      <c r="J15972">
        <v>-0.83145130818040447</v>
      </c>
    </row>
    <row r="15973" spans="1:10" x14ac:dyDescent="0.2">
      <c r="A15973">
        <v>35380249</v>
      </c>
      <c r="B15973">
        <v>456</v>
      </c>
      <c r="C15973">
        <v>3</v>
      </c>
      <c r="D15973">
        <v>4</v>
      </c>
      <c r="E15973">
        <v>4</v>
      </c>
      <c r="F15973">
        <v>1</v>
      </c>
      <c r="G15973">
        <v>-0.22296818506182531</v>
      </c>
      <c r="H15973">
        <v>6.7689785089366405E-2</v>
      </c>
      <c r="I15973">
        <v>0.49970505399304566</v>
      </c>
      <c r="J15973">
        <v>-1.2055752312835559</v>
      </c>
    </row>
    <row r="15974" spans="1:10" x14ac:dyDescent="0.2">
      <c r="A15974">
        <v>35380250</v>
      </c>
      <c r="B15974">
        <v>486</v>
      </c>
      <c r="C15974">
        <v>4</v>
      </c>
      <c r="D15974">
        <v>4</v>
      </c>
      <c r="E15974">
        <v>5</v>
      </c>
      <c r="F15974">
        <v>2</v>
      </c>
      <c r="G15974">
        <v>0.50213229470503462</v>
      </c>
      <c r="H15974">
        <v>0.27528108052432693</v>
      </c>
      <c r="I15974">
        <v>0.79733402546393894</v>
      </c>
      <c r="J15974">
        <v>-0.56691287021153647</v>
      </c>
    </row>
    <row r="15975" spans="1:10" x14ac:dyDescent="0.2">
      <c r="A15975">
        <v>35380251</v>
      </c>
      <c r="B15975">
        <v>352</v>
      </c>
      <c r="C15975">
        <v>2</v>
      </c>
      <c r="D15975">
        <v>4</v>
      </c>
      <c r="E15975">
        <v>4</v>
      </c>
      <c r="F15975">
        <v>1</v>
      </c>
      <c r="G15975">
        <v>-0.55697637633520414</v>
      </c>
      <c r="H15975">
        <v>-1.408395105112431E-2</v>
      </c>
      <c r="I15975">
        <v>0.21344782523733152</v>
      </c>
      <c r="J15975">
        <v>-1.1137655855831354</v>
      </c>
    </row>
    <row r="15976" spans="1:10" x14ac:dyDescent="0.2">
      <c r="A15976">
        <v>35380252</v>
      </c>
      <c r="B15976">
        <v>363</v>
      </c>
      <c r="C15976">
        <v>2</v>
      </c>
      <c r="D15976">
        <v>3</v>
      </c>
      <c r="E15976">
        <v>4</v>
      </c>
      <c r="F15976">
        <v>1</v>
      </c>
      <c r="G15976">
        <v>-0.47138389280436338</v>
      </c>
      <c r="H15976">
        <v>-0.29627707325394709</v>
      </c>
      <c r="I15976">
        <v>0.41415948992311991</v>
      </c>
      <c r="J15976">
        <v>-0.90925931637079849</v>
      </c>
    </row>
    <row r="15977" spans="1:10" x14ac:dyDescent="0.2">
      <c r="A15977">
        <v>35380253</v>
      </c>
      <c r="B15977">
        <v>465</v>
      </c>
      <c r="C15977">
        <v>4</v>
      </c>
      <c r="D15977">
        <v>2</v>
      </c>
      <c r="E15977">
        <v>5</v>
      </c>
      <c r="F15977">
        <v>1</v>
      </c>
      <c r="G15977">
        <v>0.1235083168693126</v>
      </c>
      <c r="H15977">
        <v>-0.75592774478763469</v>
      </c>
      <c r="I15977">
        <v>0.9143793528893972</v>
      </c>
      <c r="J15977">
        <v>-0.73820585133087824</v>
      </c>
    </row>
    <row r="15978" spans="1:10" x14ac:dyDescent="0.2">
      <c r="A15978">
        <v>35380254</v>
      </c>
      <c r="B15978">
        <v>431</v>
      </c>
      <c r="C15978">
        <v>1</v>
      </c>
      <c r="D15978">
        <v>3</v>
      </c>
      <c r="E15978">
        <v>3</v>
      </c>
      <c r="F15978">
        <v>1</v>
      </c>
      <c r="G15978">
        <v>-0.86522562399320579</v>
      </c>
      <c r="H15978">
        <v>-0.31051904619752851</v>
      </c>
      <c r="I15978">
        <v>-0.27359722730563357</v>
      </c>
      <c r="J15978">
        <v>-0.90299094780181743</v>
      </c>
    </row>
    <row r="15979" spans="1:10" x14ac:dyDescent="0.2">
      <c r="A15979">
        <v>35380255</v>
      </c>
      <c r="B15979">
        <v>437</v>
      </c>
      <c r="C15979">
        <v>3</v>
      </c>
      <c r="D15979">
        <v>3</v>
      </c>
      <c r="E15979">
        <v>2</v>
      </c>
      <c r="F15979">
        <v>1</v>
      </c>
      <c r="G15979">
        <v>-0.22356169604563331</v>
      </c>
      <c r="H15979">
        <v>-0.15949157126196559</v>
      </c>
      <c r="I15979">
        <v>-0.54013566439834892</v>
      </c>
      <c r="J15979">
        <v>-0.74512186865927821</v>
      </c>
    </row>
    <row r="15980" spans="1:10" x14ac:dyDescent="0.2">
      <c r="A15980">
        <v>35380256</v>
      </c>
      <c r="B15980">
        <v>482</v>
      </c>
      <c r="C15980">
        <v>1</v>
      </c>
      <c r="D15980">
        <v>2</v>
      </c>
      <c r="E15980">
        <v>4</v>
      </c>
      <c r="F15980">
        <v>1</v>
      </c>
      <c r="G15980">
        <v>-0.767924575589648</v>
      </c>
      <c r="H15980">
        <v>-0.49138233325102765</v>
      </c>
      <c r="I15980">
        <v>0.18254590476765276</v>
      </c>
      <c r="J15980">
        <v>-0.76397737668809851</v>
      </c>
    </row>
    <row r="15981" spans="1:10" x14ac:dyDescent="0.2">
      <c r="A15981">
        <v>35380257</v>
      </c>
      <c r="B15981">
        <v>443</v>
      </c>
      <c r="C15981">
        <v>1</v>
      </c>
      <c r="D15981">
        <v>3</v>
      </c>
      <c r="E15981">
        <v>3</v>
      </c>
      <c r="F15981">
        <v>1</v>
      </c>
      <c r="G15981">
        <v>-1.0839383927329416</v>
      </c>
      <c r="H15981">
        <v>-0.14932273867295198</v>
      </c>
      <c r="I15981">
        <v>-0.23071842949472057</v>
      </c>
      <c r="J15981">
        <v>-1.1679794695364785</v>
      </c>
    </row>
    <row r="15982" spans="1:10" x14ac:dyDescent="0.2">
      <c r="A15982">
        <v>35380258</v>
      </c>
      <c r="B15982">
        <v>445</v>
      </c>
      <c r="C15982">
        <v>3</v>
      </c>
      <c r="D15982">
        <v>3</v>
      </c>
      <c r="E15982">
        <v>4</v>
      </c>
      <c r="F15982">
        <v>1</v>
      </c>
      <c r="G15982">
        <v>-0.1907806025832168</v>
      </c>
      <c r="H15982">
        <v>-9.4749847930979916E-2</v>
      </c>
      <c r="I15982">
        <v>0.16894915780301442</v>
      </c>
      <c r="J15982">
        <v>-1.0541497062827792</v>
      </c>
    </row>
    <row r="15983" spans="1:10" x14ac:dyDescent="0.2">
      <c r="A15983">
        <v>35380259</v>
      </c>
      <c r="B15983">
        <v>447</v>
      </c>
      <c r="C15983">
        <v>4</v>
      </c>
      <c r="D15983">
        <v>3</v>
      </c>
      <c r="E15983">
        <v>2</v>
      </c>
      <c r="F15983">
        <v>1</v>
      </c>
      <c r="G15983">
        <v>0.43822096719477255</v>
      </c>
      <c r="H15983">
        <v>-0.15948526106152716</v>
      </c>
      <c r="I15983">
        <v>-0.3923284621020332</v>
      </c>
      <c r="J15983">
        <v>-0.84305048382824621</v>
      </c>
    </row>
    <row r="15984" spans="1:10" x14ac:dyDescent="0.2">
      <c r="A15984">
        <v>35380260</v>
      </c>
      <c r="B15984">
        <v>523</v>
      </c>
      <c r="C15984">
        <v>3</v>
      </c>
      <c r="D15984">
        <v>2</v>
      </c>
      <c r="E15984">
        <v>5</v>
      </c>
      <c r="F15984">
        <v>2</v>
      </c>
      <c r="G15984">
        <v>-0.24092428180787823</v>
      </c>
      <c r="H15984">
        <v>-0.5917561882245469</v>
      </c>
      <c r="I15984">
        <v>0.80568574342632993</v>
      </c>
      <c r="J15984">
        <v>-0.64432055499851115</v>
      </c>
    </row>
    <row r="15985" spans="1:10" x14ac:dyDescent="0.2">
      <c r="A15985">
        <v>35380261</v>
      </c>
      <c r="B15985">
        <v>509</v>
      </c>
      <c r="C15985">
        <v>2</v>
      </c>
      <c r="D15985">
        <v>2</v>
      </c>
      <c r="E15985">
        <v>5</v>
      </c>
      <c r="F15985">
        <v>2</v>
      </c>
      <c r="G15985">
        <v>-0.64207715903351836</v>
      </c>
      <c r="H15985">
        <v>-0.58069108660647317</v>
      </c>
      <c r="I15985">
        <v>0.66718099377697904</v>
      </c>
      <c r="J15985">
        <v>-0.49640161990725928</v>
      </c>
    </row>
    <row r="15986" spans="1:10" x14ac:dyDescent="0.2">
      <c r="A15986">
        <v>35380262</v>
      </c>
      <c r="B15986">
        <v>423</v>
      </c>
      <c r="C15986">
        <v>1</v>
      </c>
      <c r="D15986">
        <v>3</v>
      </c>
      <c r="E15986">
        <v>3</v>
      </c>
      <c r="F15986">
        <v>1</v>
      </c>
      <c r="G15986">
        <v>-0.95168130752213664</v>
      </c>
      <c r="H15986">
        <v>-0.35047209270105717</v>
      </c>
      <c r="I15986">
        <v>-8.6422061102872177E-2</v>
      </c>
      <c r="J15986">
        <v>-1.3389643624753924</v>
      </c>
    </row>
    <row r="15987" spans="1:10" x14ac:dyDescent="0.2">
      <c r="A15987">
        <v>35380263</v>
      </c>
      <c r="B15987">
        <v>366</v>
      </c>
      <c r="C15987">
        <v>2</v>
      </c>
      <c r="D15987">
        <v>2</v>
      </c>
      <c r="E15987">
        <v>4</v>
      </c>
      <c r="F15987">
        <v>1</v>
      </c>
      <c r="G15987">
        <v>-0.6096424926130003</v>
      </c>
      <c r="H15987">
        <v>-0.44110333417562753</v>
      </c>
      <c r="I15987">
        <v>0.28581826306040792</v>
      </c>
      <c r="J15987">
        <v>-0.99949938787300396</v>
      </c>
    </row>
    <row r="15988" spans="1:10" x14ac:dyDescent="0.2">
      <c r="A15988">
        <v>35380264</v>
      </c>
      <c r="B15988">
        <v>429</v>
      </c>
      <c r="C15988">
        <v>2</v>
      </c>
      <c r="D15988">
        <v>4</v>
      </c>
      <c r="E15988">
        <v>4</v>
      </c>
      <c r="F15988">
        <v>1</v>
      </c>
      <c r="G15988">
        <v>-0.72603313345978426</v>
      </c>
      <c r="H15988">
        <v>0.13069042437719258</v>
      </c>
      <c r="I15988">
        <v>0.27657068393236828</v>
      </c>
      <c r="J15988">
        <v>-1.1418282825895858</v>
      </c>
    </row>
    <row r="15989" spans="1:10" x14ac:dyDescent="0.2">
      <c r="A15989">
        <v>35380265</v>
      </c>
      <c r="B15989">
        <v>460</v>
      </c>
      <c r="C15989">
        <v>2</v>
      </c>
      <c r="D15989">
        <v>4</v>
      </c>
      <c r="E15989">
        <v>4</v>
      </c>
      <c r="F15989">
        <v>1</v>
      </c>
      <c r="G15989">
        <v>-0.51669661174618708</v>
      </c>
      <c r="H15989">
        <v>6.5511815775992646E-2</v>
      </c>
      <c r="I15989">
        <v>0.14902058600774809</v>
      </c>
      <c r="J15989">
        <v>-0.95799308812781692</v>
      </c>
    </row>
    <row r="15990" spans="1:10" x14ac:dyDescent="0.2">
      <c r="A15990">
        <v>35380266</v>
      </c>
      <c r="B15990">
        <v>463</v>
      </c>
      <c r="C15990">
        <v>3</v>
      </c>
      <c r="D15990">
        <v>3</v>
      </c>
      <c r="E15990">
        <v>4</v>
      </c>
      <c r="F15990">
        <v>1</v>
      </c>
      <c r="G15990">
        <v>-0.39971440608054898</v>
      </c>
      <c r="H15990">
        <v>-4.8003792305927023E-2</v>
      </c>
      <c r="I15990">
        <v>0.18445149819262593</v>
      </c>
      <c r="J15990">
        <v>-0.99588888634245554</v>
      </c>
    </row>
    <row r="15991" spans="1:10" x14ac:dyDescent="0.2">
      <c r="A15991">
        <v>35380267</v>
      </c>
      <c r="B15991">
        <v>407</v>
      </c>
      <c r="C15991">
        <v>2</v>
      </c>
      <c r="D15991">
        <v>4</v>
      </c>
      <c r="E15991">
        <v>4</v>
      </c>
      <c r="F15991">
        <v>1</v>
      </c>
      <c r="G15991">
        <v>-0.50297874535094955</v>
      </c>
      <c r="H15991">
        <v>2.5730095328288599E-2</v>
      </c>
      <c r="I15991">
        <v>9.757077693278586E-2</v>
      </c>
      <c r="J15991">
        <v>-1.321319020016833</v>
      </c>
    </row>
    <row r="15992" spans="1:10" x14ac:dyDescent="0.2">
      <c r="A15992">
        <v>35380268</v>
      </c>
      <c r="B15992">
        <v>406</v>
      </c>
      <c r="C15992">
        <v>2</v>
      </c>
      <c r="D15992">
        <v>2</v>
      </c>
      <c r="E15992">
        <v>4</v>
      </c>
      <c r="F15992">
        <v>1</v>
      </c>
      <c r="G15992">
        <v>-0.52472435344180046</v>
      </c>
      <c r="H15992">
        <v>-0.53982124989391445</v>
      </c>
      <c r="I15992">
        <v>0.1394478065109378</v>
      </c>
      <c r="J15992">
        <v>-1.0965985832953451</v>
      </c>
    </row>
    <row r="15993" spans="1:10" x14ac:dyDescent="0.2">
      <c r="A15993">
        <v>35380269</v>
      </c>
      <c r="B15993">
        <v>704</v>
      </c>
      <c r="C15993">
        <v>3</v>
      </c>
      <c r="D15993">
        <v>2</v>
      </c>
      <c r="E15993">
        <v>4</v>
      </c>
      <c r="F15993">
        <v>2</v>
      </c>
      <c r="G15993">
        <v>-0.18325364728017612</v>
      </c>
      <c r="H15993">
        <v>-0.54141033973980246</v>
      </c>
      <c r="I15993">
        <v>0.14005161348302483</v>
      </c>
      <c r="J15993">
        <v>-0.64042242430863849</v>
      </c>
    </row>
    <row r="15994" spans="1:10" x14ac:dyDescent="0.2">
      <c r="A15994">
        <v>35380270</v>
      </c>
      <c r="B15994">
        <v>360</v>
      </c>
      <c r="C15994">
        <v>3</v>
      </c>
      <c r="D15994">
        <v>1</v>
      </c>
      <c r="E15994">
        <v>3</v>
      </c>
      <c r="F15994">
        <v>2</v>
      </c>
      <c r="G15994">
        <v>-0.16971291290894047</v>
      </c>
      <c r="H15994">
        <v>-1.3544578179582396</v>
      </c>
      <c r="I15994">
        <v>-0.11622848708823445</v>
      </c>
      <c r="J15994">
        <v>-0.70716323533557723</v>
      </c>
    </row>
    <row r="15995" spans="1:10" x14ac:dyDescent="0.2">
      <c r="A15995">
        <v>35380271</v>
      </c>
      <c r="B15995">
        <v>404</v>
      </c>
      <c r="C15995">
        <v>2</v>
      </c>
      <c r="D15995">
        <v>1</v>
      </c>
      <c r="E15995">
        <v>3</v>
      </c>
      <c r="F15995">
        <v>1</v>
      </c>
      <c r="G15995">
        <v>-0.4335041392202979</v>
      </c>
      <c r="H15995">
        <v>-0.83013220843271118</v>
      </c>
      <c r="I15995">
        <v>-1.5294817105656978E-2</v>
      </c>
      <c r="J15995">
        <v>-0.99414844925892987</v>
      </c>
    </row>
    <row r="15996" spans="1:10" x14ac:dyDescent="0.2">
      <c r="A15996">
        <v>35380272</v>
      </c>
      <c r="B15996">
        <v>477</v>
      </c>
      <c r="C15996">
        <v>5</v>
      </c>
      <c r="D15996">
        <v>1</v>
      </c>
      <c r="E15996">
        <v>5</v>
      </c>
      <c r="F15996">
        <v>2</v>
      </c>
      <c r="G15996">
        <v>1.0993564596169132</v>
      </c>
      <c r="H15996">
        <v>-1.1190999318822938</v>
      </c>
      <c r="I15996">
        <v>2.3071003708071212</v>
      </c>
      <c r="J15996">
        <v>-0.55238173807407509</v>
      </c>
    </row>
    <row r="15997" spans="1:10" x14ac:dyDescent="0.2">
      <c r="A15997">
        <v>35380273</v>
      </c>
      <c r="B15997">
        <v>695</v>
      </c>
      <c r="C15997">
        <v>2</v>
      </c>
      <c r="D15997">
        <v>1</v>
      </c>
      <c r="E15997">
        <v>3</v>
      </c>
      <c r="F15997">
        <v>2</v>
      </c>
      <c r="G15997">
        <v>-0.62058565819328892</v>
      </c>
      <c r="H15997">
        <v>-0.7998042931909346</v>
      </c>
      <c r="I15997">
        <v>4.0410919230643438E-4</v>
      </c>
      <c r="J15997">
        <v>-0.61848430317560821</v>
      </c>
    </row>
    <row r="15998" spans="1:10" x14ac:dyDescent="0.2">
      <c r="A15998">
        <v>35380274</v>
      </c>
      <c r="B15998">
        <v>552</v>
      </c>
      <c r="C15998">
        <v>4</v>
      </c>
      <c r="D15998">
        <v>1</v>
      </c>
      <c r="E15998">
        <v>5</v>
      </c>
      <c r="F15998">
        <v>2</v>
      </c>
      <c r="G15998">
        <v>0.5372632509116263</v>
      </c>
      <c r="H15998">
        <v>-0.85306718636245615</v>
      </c>
      <c r="I15998">
        <v>1.5242358683426698</v>
      </c>
      <c r="J15998">
        <v>-0.70695414598239614</v>
      </c>
    </row>
    <row r="15999" spans="1:10" x14ac:dyDescent="0.2">
      <c r="A15999">
        <v>35380275</v>
      </c>
      <c r="B15999">
        <v>535</v>
      </c>
      <c r="C15999">
        <v>5</v>
      </c>
      <c r="D15999">
        <v>3</v>
      </c>
      <c r="E15999">
        <v>5</v>
      </c>
      <c r="F15999">
        <v>2</v>
      </c>
      <c r="G15999">
        <v>1.0011010373809737</v>
      </c>
      <c r="H15999">
        <v>-0.41139048721673277</v>
      </c>
      <c r="I15999">
        <v>0.92338030201996224</v>
      </c>
      <c r="J15999">
        <v>-0.60288087502915388</v>
      </c>
    </row>
    <row r="16000" spans="1:10" x14ac:dyDescent="0.2">
      <c r="A16000">
        <v>35380276</v>
      </c>
      <c r="B16000">
        <v>424</v>
      </c>
      <c r="C16000">
        <v>4</v>
      </c>
      <c r="D16000">
        <v>1</v>
      </c>
      <c r="E16000">
        <v>4</v>
      </c>
      <c r="F16000">
        <v>1</v>
      </c>
      <c r="G16000">
        <v>0.13911258358734635</v>
      </c>
      <c r="H16000">
        <v>-0.83282587280577136</v>
      </c>
      <c r="I16000">
        <v>7.2455539168713598E-2</v>
      </c>
      <c r="J16000">
        <v>-0.7595136891701143</v>
      </c>
    </row>
    <row r="16001" spans="1:10" x14ac:dyDescent="0.2">
      <c r="A16001">
        <v>35380277</v>
      </c>
      <c r="B16001">
        <v>448</v>
      </c>
      <c r="C16001">
        <v>2</v>
      </c>
      <c r="D16001">
        <v>2</v>
      </c>
      <c r="E16001">
        <v>3</v>
      </c>
      <c r="F16001">
        <v>2</v>
      </c>
      <c r="G16001">
        <v>-0.4884459453219937</v>
      </c>
      <c r="H16001">
        <v>-0.60239852996621435</v>
      </c>
      <c r="I16001">
        <v>-0.13144039757755521</v>
      </c>
      <c r="J16001">
        <v>-0.52763598926277544</v>
      </c>
    </row>
    <row r="16002" spans="1:10" x14ac:dyDescent="0.2">
      <c r="A16002">
        <v>35380278</v>
      </c>
      <c r="B16002">
        <v>464</v>
      </c>
      <c r="C16002">
        <v>3</v>
      </c>
      <c r="D16002">
        <v>1</v>
      </c>
      <c r="E16002">
        <v>4</v>
      </c>
      <c r="F16002">
        <v>2</v>
      </c>
      <c r="G16002">
        <v>-0.25731588238647768</v>
      </c>
      <c r="H16002">
        <v>-0.84115095950825602</v>
      </c>
      <c r="I16002">
        <v>5.3439094743474802E-2</v>
      </c>
      <c r="J16002">
        <v>-0.57797660629791436</v>
      </c>
    </row>
    <row r="16003" spans="1:10" x14ac:dyDescent="0.2">
      <c r="A16003">
        <v>35380279</v>
      </c>
      <c r="B16003">
        <v>458</v>
      </c>
      <c r="C16003">
        <v>3</v>
      </c>
      <c r="D16003">
        <v>3</v>
      </c>
      <c r="E16003">
        <v>4</v>
      </c>
      <c r="F16003">
        <v>1</v>
      </c>
      <c r="G16003">
        <v>1.5697534103528525E-4</v>
      </c>
      <c r="H16003">
        <v>-0.41070982284259394</v>
      </c>
      <c r="I16003">
        <v>5.2595651418406525E-2</v>
      </c>
      <c r="J16003">
        <v>-0.83375623408881894</v>
      </c>
    </row>
    <row r="16004" spans="1:10" x14ac:dyDescent="0.2">
      <c r="A16004">
        <v>35380280</v>
      </c>
      <c r="B16004">
        <v>786</v>
      </c>
      <c r="C16004">
        <v>1</v>
      </c>
      <c r="D16004">
        <v>1</v>
      </c>
      <c r="E16004">
        <v>4</v>
      </c>
      <c r="F16004">
        <v>2</v>
      </c>
      <c r="G16004">
        <v>-0.96095562786825428</v>
      </c>
      <c r="H16004">
        <v>-0.80206142750572262</v>
      </c>
      <c r="I16004">
        <v>0.11126997574646177</v>
      </c>
      <c r="J16004">
        <v>-0.50105391435274271</v>
      </c>
    </row>
    <row r="16005" spans="1:10" x14ac:dyDescent="0.2">
      <c r="A16005">
        <v>35380281</v>
      </c>
      <c r="B16005">
        <v>366</v>
      </c>
      <c r="C16005">
        <v>3</v>
      </c>
      <c r="D16005">
        <v>2</v>
      </c>
      <c r="E16005">
        <v>4</v>
      </c>
      <c r="F16005">
        <v>1</v>
      </c>
      <c r="G16005">
        <v>-0.18848110114619168</v>
      </c>
      <c r="H16005">
        <v>-0.46332308773117875</v>
      </c>
      <c r="I16005">
        <v>0.2691738279188266</v>
      </c>
      <c r="J16005">
        <v>-0.89173055868257223</v>
      </c>
    </row>
    <row r="16006" spans="1:10" x14ac:dyDescent="0.2">
      <c r="A16006">
        <v>35380282</v>
      </c>
      <c r="B16006">
        <v>400</v>
      </c>
      <c r="C16006">
        <v>4</v>
      </c>
      <c r="D16006">
        <v>2</v>
      </c>
      <c r="E16006">
        <v>4</v>
      </c>
      <c r="F16006">
        <v>1</v>
      </c>
      <c r="G16006">
        <v>0.66246986216434856</v>
      </c>
      <c r="H16006">
        <v>-0.48203563788810516</v>
      </c>
      <c r="I16006">
        <v>0.22333637529489714</v>
      </c>
      <c r="J16006">
        <v>-0.71130159123457748</v>
      </c>
    </row>
    <row r="16007" spans="1:10" x14ac:dyDescent="0.2">
      <c r="A16007">
        <v>35380283</v>
      </c>
      <c r="B16007">
        <v>766</v>
      </c>
      <c r="C16007">
        <v>2</v>
      </c>
      <c r="D16007">
        <v>1</v>
      </c>
      <c r="E16007">
        <v>4</v>
      </c>
      <c r="F16007">
        <v>2</v>
      </c>
      <c r="G16007">
        <v>-0.5540113106311737</v>
      </c>
      <c r="H16007">
        <v>-0.84145450931111243</v>
      </c>
      <c r="I16007">
        <v>0.11529923972261119</v>
      </c>
      <c r="J16007">
        <v>-0.53214841446144656</v>
      </c>
    </row>
    <row r="16008" spans="1:10" x14ac:dyDescent="0.2">
      <c r="A16008">
        <v>35380284</v>
      </c>
      <c r="B16008">
        <v>438</v>
      </c>
      <c r="C16008">
        <v>3</v>
      </c>
      <c r="D16008">
        <v>2</v>
      </c>
      <c r="E16008">
        <v>4</v>
      </c>
      <c r="F16008">
        <v>1</v>
      </c>
      <c r="G16008">
        <v>-0.38016513329033713</v>
      </c>
      <c r="H16008">
        <v>-0.64059913734664087</v>
      </c>
      <c r="I16008">
        <v>0.36037386356912882</v>
      </c>
      <c r="J16008">
        <v>-0.76246683564311946</v>
      </c>
    </row>
    <row r="16009" spans="1:10" x14ac:dyDescent="0.2">
      <c r="A16009">
        <v>35380285</v>
      </c>
      <c r="B16009">
        <v>770</v>
      </c>
      <c r="C16009">
        <v>2</v>
      </c>
      <c r="D16009">
        <v>1</v>
      </c>
      <c r="E16009">
        <v>4</v>
      </c>
      <c r="F16009">
        <v>2</v>
      </c>
      <c r="G16009">
        <v>-0.5382018882615669</v>
      </c>
      <c r="H16009">
        <v>-0.78399445469008211</v>
      </c>
      <c r="I16009">
        <v>0.42587149914691758</v>
      </c>
      <c r="J16009">
        <v>-0.46646456791873719</v>
      </c>
    </row>
    <row r="16010" spans="1:10" x14ac:dyDescent="0.2">
      <c r="A16010">
        <v>35380286</v>
      </c>
      <c r="B16010">
        <v>689</v>
      </c>
      <c r="C16010">
        <v>3</v>
      </c>
      <c r="D16010">
        <v>2</v>
      </c>
      <c r="E16010">
        <v>4</v>
      </c>
      <c r="F16010">
        <v>2</v>
      </c>
      <c r="G16010">
        <v>-6.9937801656645232E-2</v>
      </c>
      <c r="H16010">
        <v>-0.75689459729698205</v>
      </c>
      <c r="I16010">
        <v>0.26476076144024269</v>
      </c>
      <c r="J16010">
        <v>-0.62312958576849686</v>
      </c>
    </row>
    <row r="16011" spans="1:10" x14ac:dyDescent="0.2">
      <c r="A16011">
        <v>35380287</v>
      </c>
      <c r="B16011">
        <v>479</v>
      </c>
      <c r="C16011">
        <v>4</v>
      </c>
      <c r="D16011">
        <v>2</v>
      </c>
      <c r="E16011">
        <v>3</v>
      </c>
      <c r="F16011">
        <v>2</v>
      </c>
      <c r="G16011">
        <v>5.5040698235407449E-2</v>
      </c>
      <c r="H16011">
        <v>-0.59259791960598518</v>
      </c>
      <c r="I16011">
        <v>1.9250240448146494E-3</v>
      </c>
      <c r="J16011">
        <v>-0.57694696937777601</v>
      </c>
    </row>
    <row r="16012" spans="1:10" x14ac:dyDescent="0.2">
      <c r="A16012">
        <v>35380288</v>
      </c>
      <c r="B16012">
        <v>518</v>
      </c>
      <c r="C16012">
        <v>2</v>
      </c>
      <c r="D16012">
        <v>2</v>
      </c>
      <c r="E16012">
        <v>4</v>
      </c>
      <c r="F16012">
        <v>2</v>
      </c>
      <c r="G16012">
        <v>-0.63401556562050809</v>
      </c>
      <c r="H16012">
        <v>-0.63159292921525034</v>
      </c>
      <c r="I16012">
        <v>0.12889090683897858</v>
      </c>
      <c r="J16012">
        <v>-0.64468638511024512</v>
      </c>
    </row>
    <row r="16013" spans="1:10" x14ac:dyDescent="0.2">
      <c r="A16013">
        <v>35380289</v>
      </c>
      <c r="B16013">
        <v>473</v>
      </c>
      <c r="C16013">
        <v>2</v>
      </c>
      <c r="D16013">
        <v>2</v>
      </c>
      <c r="E16013">
        <v>4</v>
      </c>
      <c r="F16013">
        <v>2</v>
      </c>
      <c r="G16013">
        <v>-0.51213100781088761</v>
      </c>
      <c r="H16013">
        <v>-0.57544030224340681</v>
      </c>
      <c r="I16013">
        <v>0.3367330312104882</v>
      </c>
      <c r="J16013">
        <v>-0.63867766712530227</v>
      </c>
    </row>
    <row r="16014" spans="1:10" x14ac:dyDescent="0.2">
      <c r="A16014">
        <v>35380290</v>
      </c>
      <c r="B16014">
        <v>380</v>
      </c>
      <c r="C16014">
        <v>2</v>
      </c>
      <c r="D16014">
        <v>2</v>
      </c>
      <c r="E16014">
        <v>3</v>
      </c>
      <c r="F16014">
        <v>1</v>
      </c>
      <c r="G16014">
        <v>-0.71578651486204292</v>
      </c>
      <c r="H16014">
        <v>-0.74508938758508081</v>
      </c>
      <c r="I16014">
        <v>-5.6388936472412138E-2</v>
      </c>
      <c r="J16014">
        <v>-0.7636917470228114</v>
      </c>
    </row>
    <row r="16015" spans="1:10" x14ac:dyDescent="0.2">
      <c r="A16015">
        <v>35380291</v>
      </c>
      <c r="B16015">
        <v>435</v>
      </c>
      <c r="C16015">
        <v>1</v>
      </c>
      <c r="D16015">
        <v>2</v>
      </c>
      <c r="E16015">
        <v>4</v>
      </c>
      <c r="F16015">
        <v>1</v>
      </c>
      <c r="G16015">
        <v>-0.84452782771618085</v>
      </c>
      <c r="H16015">
        <v>-0.48909461425608775</v>
      </c>
      <c r="I16015">
        <v>0.17806632589516827</v>
      </c>
      <c r="J16015">
        <v>-0.71052499397893487</v>
      </c>
    </row>
    <row r="16016" spans="1:10" x14ac:dyDescent="0.2">
      <c r="A16016">
        <v>35380292</v>
      </c>
      <c r="B16016">
        <v>403</v>
      </c>
      <c r="C16016">
        <v>1</v>
      </c>
      <c r="D16016">
        <v>2</v>
      </c>
      <c r="E16016">
        <v>3</v>
      </c>
      <c r="F16016">
        <v>1</v>
      </c>
      <c r="G16016">
        <v>-0.78625297914651571</v>
      </c>
      <c r="H16016">
        <v>-0.52644171225227887</v>
      </c>
      <c r="I16016">
        <v>-5.1550989903776392E-2</v>
      </c>
      <c r="J16016">
        <v>-0.91846803541976774</v>
      </c>
    </row>
    <row r="16017" spans="1:10" x14ac:dyDescent="0.2">
      <c r="A16017">
        <v>35380293</v>
      </c>
      <c r="B16017">
        <v>653</v>
      </c>
      <c r="C16017">
        <v>3</v>
      </c>
      <c r="D16017">
        <v>2</v>
      </c>
      <c r="E16017">
        <v>2</v>
      </c>
      <c r="F16017">
        <v>2</v>
      </c>
      <c r="G16017">
        <v>-0.24632129643528256</v>
      </c>
      <c r="H16017">
        <v>-0.53475707587896137</v>
      </c>
      <c r="I16017">
        <v>-0.38420021448518649</v>
      </c>
      <c r="J16017">
        <v>-0.65198551446583131</v>
      </c>
    </row>
    <row r="16018" spans="1:10" x14ac:dyDescent="0.2">
      <c r="A16018">
        <v>35380294</v>
      </c>
      <c r="B16018">
        <v>339</v>
      </c>
      <c r="C16018">
        <v>5</v>
      </c>
      <c r="D16018">
        <v>2</v>
      </c>
      <c r="E16018">
        <v>3</v>
      </c>
      <c r="F16018">
        <v>2</v>
      </c>
      <c r="G16018">
        <v>0.83876503310269035</v>
      </c>
      <c r="H16018">
        <v>-0.47047652764843989</v>
      </c>
      <c r="I16018">
        <v>-0.27132538659898447</v>
      </c>
      <c r="J16018">
        <v>-0.56539718955357332</v>
      </c>
    </row>
    <row r="16019" spans="1:10" x14ac:dyDescent="0.2">
      <c r="A16019">
        <v>35380295</v>
      </c>
      <c r="B16019">
        <v>576</v>
      </c>
      <c r="C16019">
        <v>4</v>
      </c>
      <c r="D16019">
        <v>1</v>
      </c>
      <c r="E16019">
        <v>3</v>
      </c>
      <c r="F16019">
        <v>2</v>
      </c>
      <c r="G16019">
        <v>0.3296218246734714</v>
      </c>
      <c r="H16019">
        <v>-0.79258539724261323</v>
      </c>
      <c r="I16019">
        <v>-0.26783041928540063</v>
      </c>
      <c r="J16019">
        <v>-0.54100160085859506</v>
      </c>
    </row>
    <row r="16020" spans="1:10" x14ac:dyDescent="0.2">
      <c r="A16020">
        <v>35380296</v>
      </c>
      <c r="B16020">
        <v>652</v>
      </c>
      <c r="C16020">
        <v>1</v>
      </c>
      <c r="D16020">
        <v>1</v>
      </c>
      <c r="E16020">
        <v>4</v>
      </c>
      <c r="F16020">
        <v>2</v>
      </c>
      <c r="G16020">
        <v>-0.87277478754446958</v>
      </c>
      <c r="H16020">
        <v>-1.0387551587630797</v>
      </c>
      <c r="I16020">
        <v>0.10083067610978416</v>
      </c>
      <c r="J16020">
        <v>-0.47032791940999108</v>
      </c>
    </row>
    <row r="16021" spans="1:10" x14ac:dyDescent="0.2">
      <c r="A16021">
        <v>35380297</v>
      </c>
      <c r="B16021">
        <v>562</v>
      </c>
      <c r="C16021">
        <v>4</v>
      </c>
      <c r="D16021">
        <v>1</v>
      </c>
      <c r="E16021">
        <v>4</v>
      </c>
      <c r="F16021">
        <v>2</v>
      </c>
      <c r="G16021">
        <v>0.20291234929328902</v>
      </c>
      <c r="H16021">
        <v>-1.1053263875730721</v>
      </c>
      <c r="I16021">
        <v>0.46888312809551935</v>
      </c>
      <c r="J16021">
        <v>-0.60954434342366126</v>
      </c>
    </row>
    <row r="16022" spans="1:10" x14ac:dyDescent="0.2">
      <c r="A16022">
        <v>35380298</v>
      </c>
      <c r="B16022">
        <v>647</v>
      </c>
      <c r="C16022">
        <v>2</v>
      </c>
      <c r="D16022">
        <v>1</v>
      </c>
      <c r="E16022">
        <v>3</v>
      </c>
      <c r="F16022">
        <v>3</v>
      </c>
      <c r="G16022">
        <v>-0.74173775659341068</v>
      </c>
      <c r="H16022">
        <v>-1.2197838336224121</v>
      </c>
      <c r="I16022">
        <v>-2.1167701353047574E-2</v>
      </c>
      <c r="J16022">
        <v>-0.27938807763998214</v>
      </c>
    </row>
    <row r="16023" spans="1:10" x14ac:dyDescent="0.2">
      <c r="A16023">
        <v>35380299</v>
      </c>
      <c r="B16023">
        <v>545</v>
      </c>
      <c r="C16023">
        <v>5</v>
      </c>
      <c r="D16023">
        <v>3</v>
      </c>
      <c r="E16023">
        <v>5</v>
      </c>
      <c r="F16023">
        <v>1</v>
      </c>
      <c r="G16023">
        <v>0.91653644801709211</v>
      </c>
      <c r="H16023">
        <v>-0.32214513987280302</v>
      </c>
      <c r="I16023">
        <v>0.98314681766936141</v>
      </c>
      <c r="J16023">
        <v>-0.81895164133310894</v>
      </c>
    </row>
    <row r="16024" spans="1:10" x14ac:dyDescent="0.2">
      <c r="A16024">
        <v>35380300</v>
      </c>
      <c r="B16024">
        <v>416</v>
      </c>
      <c r="C16024">
        <v>4</v>
      </c>
      <c r="D16024">
        <v>3</v>
      </c>
      <c r="E16024">
        <v>4</v>
      </c>
      <c r="F16024">
        <v>1</v>
      </c>
      <c r="G16024">
        <v>4.6860177735852229E-2</v>
      </c>
      <c r="H16024">
        <v>-0.27141396235261372</v>
      </c>
      <c r="I16024">
        <v>0.28648309425005369</v>
      </c>
      <c r="J16024">
        <v>-0.80848530837092958</v>
      </c>
    </row>
    <row r="16025" spans="1:10" x14ac:dyDescent="0.2">
      <c r="A16025">
        <v>35380301</v>
      </c>
      <c r="B16025">
        <v>486</v>
      </c>
      <c r="C16025">
        <v>4</v>
      </c>
      <c r="D16025">
        <v>3</v>
      </c>
      <c r="E16025">
        <v>4</v>
      </c>
      <c r="F16025">
        <v>1</v>
      </c>
      <c r="G16025">
        <v>1.8218937147779286E-2</v>
      </c>
      <c r="H16025">
        <v>-8.9754722157643241E-2</v>
      </c>
      <c r="I16025">
        <v>0.32861147491578546</v>
      </c>
      <c r="J16025">
        <v>-1.0871628461589555</v>
      </c>
    </row>
    <row r="16026" spans="1:10" x14ac:dyDescent="0.2">
      <c r="A16026">
        <v>35380302</v>
      </c>
      <c r="B16026">
        <v>468</v>
      </c>
      <c r="C16026">
        <v>3</v>
      </c>
      <c r="D16026">
        <v>3</v>
      </c>
      <c r="E16026">
        <v>5</v>
      </c>
      <c r="F16026">
        <v>1</v>
      </c>
      <c r="G16026">
        <v>-0.20322106575875173</v>
      </c>
      <c r="H16026">
        <v>-0.19628899053924509</v>
      </c>
      <c r="I16026">
        <v>0.75854424109326934</v>
      </c>
      <c r="J16026">
        <v>-1.1951837274256014</v>
      </c>
    </row>
    <row r="16027" spans="1:10" x14ac:dyDescent="0.2">
      <c r="A16027">
        <v>35380303</v>
      </c>
      <c r="B16027">
        <v>594</v>
      </c>
      <c r="C16027">
        <v>5</v>
      </c>
      <c r="D16027">
        <v>1</v>
      </c>
      <c r="E16027">
        <v>5</v>
      </c>
      <c r="F16027">
        <v>2</v>
      </c>
      <c r="G16027">
        <v>1.025699361451978</v>
      </c>
      <c r="H16027">
        <v>-0.8197145776554684</v>
      </c>
      <c r="I16027">
        <v>2.4018864198594825</v>
      </c>
      <c r="J16027">
        <v>-0.47279991169556923</v>
      </c>
    </row>
    <row r="16028" spans="1:10" x14ac:dyDescent="0.2">
      <c r="A16028">
        <v>35380304</v>
      </c>
      <c r="B16028">
        <v>494</v>
      </c>
      <c r="C16028">
        <v>3</v>
      </c>
      <c r="D16028">
        <v>2</v>
      </c>
      <c r="E16028">
        <v>5</v>
      </c>
      <c r="F16028">
        <v>1</v>
      </c>
      <c r="G16028">
        <v>-0.35690638110643957</v>
      </c>
      <c r="H16028">
        <v>-0.50904470166406901</v>
      </c>
      <c r="I16028">
        <v>0.84310548169985322</v>
      </c>
      <c r="J16028">
        <v>-0.92008880734360132</v>
      </c>
    </row>
    <row r="16029" spans="1:10" x14ac:dyDescent="0.2">
      <c r="A16029">
        <v>35380305</v>
      </c>
      <c r="B16029">
        <v>489</v>
      </c>
      <c r="C16029">
        <v>3</v>
      </c>
      <c r="D16029">
        <v>3</v>
      </c>
      <c r="E16029">
        <v>5</v>
      </c>
      <c r="F16029">
        <v>1</v>
      </c>
      <c r="G16029">
        <v>-0.10484939950088817</v>
      </c>
      <c r="H16029">
        <v>-0.25072754663425206</v>
      </c>
      <c r="I16029">
        <v>0.65844028248677544</v>
      </c>
      <c r="J16029">
        <v>-0.85642536715997997</v>
      </c>
    </row>
    <row r="16030" spans="1:10" x14ac:dyDescent="0.2">
      <c r="A16030">
        <v>35380306</v>
      </c>
      <c r="B16030">
        <v>446</v>
      </c>
      <c r="C16030">
        <v>5</v>
      </c>
      <c r="D16030">
        <v>4</v>
      </c>
      <c r="E16030">
        <v>4</v>
      </c>
      <c r="F16030">
        <v>2</v>
      </c>
      <c r="G16030">
        <v>1.1904019213400283</v>
      </c>
      <c r="H16030">
        <v>-2.3346064291901836E-2</v>
      </c>
      <c r="I16030">
        <v>0.49059929670266417</v>
      </c>
      <c r="J16030">
        <v>-0.61373518529441284</v>
      </c>
    </row>
    <row r="16031" spans="1:10" x14ac:dyDescent="0.2">
      <c r="A16031">
        <v>35380310</v>
      </c>
      <c r="B16031">
        <v>497</v>
      </c>
      <c r="C16031">
        <v>3</v>
      </c>
      <c r="D16031">
        <v>1</v>
      </c>
      <c r="E16031">
        <v>4</v>
      </c>
      <c r="F16031">
        <v>2</v>
      </c>
      <c r="G16031">
        <v>-0.24692766905613592</v>
      </c>
      <c r="H16031">
        <v>-1.0294002589920739</v>
      </c>
      <c r="I16031">
        <v>0.31859692547821616</v>
      </c>
      <c r="J16031">
        <v>-0.70560977278132619</v>
      </c>
    </row>
    <row r="16032" spans="1:10" x14ac:dyDescent="0.2">
      <c r="A16032">
        <v>35380311</v>
      </c>
      <c r="B16032">
        <v>720</v>
      </c>
      <c r="C16032">
        <v>5</v>
      </c>
      <c r="D16032">
        <v>4</v>
      </c>
      <c r="E16032">
        <v>5</v>
      </c>
      <c r="F16032">
        <v>1</v>
      </c>
      <c r="G16032">
        <v>0.87472913087594462</v>
      </c>
      <c r="H16032">
        <v>-3.3985151566548855E-2</v>
      </c>
      <c r="I16032">
        <v>6.2009153202609451</v>
      </c>
      <c r="J16032">
        <v>-0.94607165200739851</v>
      </c>
    </row>
    <row r="16033" spans="1:10" x14ac:dyDescent="0.2">
      <c r="A16033">
        <v>35380312</v>
      </c>
      <c r="B16033">
        <v>456</v>
      </c>
      <c r="C16033">
        <v>5</v>
      </c>
      <c r="D16033">
        <v>4</v>
      </c>
      <c r="E16033">
        <v>5</v>
      </c>
      <c r="F16033">
        <v>1</v>
      </c>
      <c r="G16033">
        <v>1.1189346658875277</v>
      </c>
      <c r="H16033">
        <v>4.3462137731007489E-2</v>
      </c>
      <c r="I16033">
        <v>5.0009021178241415</v>
      </c>
      <c r="J16033">
        <v>-1.1082060306971491</v>
      </c>
    </row>
    <row r="16034" spans="1:10" x14ac:dyDescent="0.2">
      <c r="A16034">
        <v>35380313</v>
      </c>
      <c r="B16034">
        <v>776</v>
      </c>
      <c r="C16034">
        <v>5</v>
      </c>
      <c r="D16034">
        <v>1</v>
      </c>
      <c r="E16034">
        <v>5</v>
      </c>
      <c r="F16034">
        <v>3</v>
      </c>
      <c r="G16034">
        <v>0.67167267163025457</v>
      </c>
      <c r="H16034">
        <v>-1.1827256862413003</v>
      </c>
      <c r="I16034">
        <v>0.6788150602576466</v>
      </c>
      <c r="J16034">
        <v>-0.10249672087047854</v>
      </c>
    </row>
    <row r="16035" spans="1:10" x14ac:dyDescent="0.2">
      <c r="A16035">
        <v>35380314</v>
      </c>
      <c r="B16035">
        <v>449</v>
      </c>
      <c r="C16035">
        <v>3</v>
      </c>
      <c r="D16035">
        <v>1</v>
      </c>
      <c r="E16035">
        <v>2</v>
      </c>
      <c r="F16035">
        <v>2</v>
      </c>
      <c r="G16035">
        <v>-0.23016204709593302</v>
      </c>
      <c r="H16035">
        <v>-0.91957745283375791</v>
      </c>
      <c r="I16035">
        <v>-0.41259919884342988</v>
      </c>
      <c r="J16035">
        <v>-0.52548042199547362</v>
      </c>
    </row>
    <row r="16036" spans="1:10" x14ac:dyDescent="0.2">
      <c r="A16036">
        <v>35380315</v>
      </c>
      <c r="B16036">
        <v>431</v>
      </c>
      <c r="C16036">
        <v>2</v>
      </c>
      <c r="D16036">
        <v>1</v>
      </c>
      <c r="E16036">
        <v>5</v>
      </c>
      <c r="F16036">
        <v>1</v>
      </c>
      <c r="G16036">
        <v>-0.41323967665928402</v>
      </c>
      <c r="H16036">
        <v>-0.81229639356218564</v>
      </c>
      <c r="I16036">
        <v>0.84488888130477624</v>
      </c>
      <c r="J16036">
        <v>-0.78512985389745193</v>
      </c>
    </row>
    <row r="16037" spans="1:10" x14ac:dyDescent="0.2">
      <c r="A16037">
        <v>35380316</v>
      </c>
      <c r="B16037">
        <v>404</v>
      </c>
      <c r="C16037">
        <v>2</v>
      </c>
      <c r="D16037">
        <v>2</v>
      </c>
      <c r="E16037">
        <v>4</v>
      </c>
      <c r="F16037">
        <v>1</v>
      </c>
      <c r="G16037">
        <v>-0.47970481450891161</v>
      </c>
      <c r="H16037">
        <v>-0.70218827286235364</v>
      </c>
      <c r="I16037">
        <v>0.37350229792235384</v>
      </c>
      <c r="J16037">
        <v>-0.89676052118134808</v>
      </c>
    </row>
    <row r="16038" spans="1:10" x14ac:dyDescent="0.2">
      <c r="A16038">
        <v>35380317</v>
      </c>
      <c r="B16038">
        <v>479</v>
      </c>
      <c r="C16038">
        <v>1</v>
      </c>
      <c r="D16038">
        <v>2</v>
      </c>
      <c r="E16038">
        <v>4</v>
      </c>
      <c r="F16038">
        <v>1</v>
      </c>
      <c r="G16038">
        <v>-0.84977363504657011</v>
      </c>
      <c r="H16038">
        <v>-0.62418411244233341</v>
      </c>
      <c r="I16038">
        <v>0.31485995639319153</v>
      </c>
      <c r="J16038">
        <v>-0.96440357929546672</v>
      </c>
    </row>
    <row r="16039" spans="1:10" x14ac:dyDescent="0.2">
      <c r="A16039">
        <v>35380318</v>
      </c>
      <c r="B16039">
        <v>463</v>
      </c>
      <c r="C16039">
        <v>3</v>
      </c>
      <c r="D16039">
        <v>2</v>
      </c>
      <c r="E16039">
        <v>4</v>
      </c>
      <c r="F16039">
        <v>1</v>
      </c>
      <c r="G16039">
        <v>-0.36794284562311413</v>
      </c>
      <c r="H16039">
        <v>-0.73777255633396299</v>
      </c>
      <c r="I16039">
        <v>0.39788813105505977</v>
      </c>
      <c r="J16039">
        <v>-0.73501502456223355</v>
      </c>
    </row>
    <row r="16040" spans="1:10" x14ac:dyDescent="0.2">
      <c r="A16040">
        <v>35380319</v>
      </c>
      <c r="B16040">
        <v>470</v>
      </c>
      <c r="C16040">
        <v>2</v>
      </c>
      <c r="D16040">
        <v>2</v>
      </c>
      <c r="E16040">
        <v>4</v>
      </c>
      <c r="F16040">
        <v>1</v>
      </c>
      <c r="G16040">
        <v>-0.58488457531029636</v>
      </c>
      <c r="H16040">
        <v>-0.52647464807373723</v>
      </c>
      <c r="I16040">
        <v>0.25933122448395329</v>
      </c>
      <c r="J16040">
        <v>-0.98661299402533009</v>
      </c>
    </row>
    <row r="16041" spans="1:10" x14ac:dyDescent="0.2">
      <c r="A16041">
        <v>35380320</v>
      </c>
      <c r="B16041">
        <v>430</v>
      </c>
      <c r="C16041">
        <v>2</v>
      </c>
      <c r="D16041">
        <v>3</v>
      </c>
      <c r="E16041">
        <v>3</v>
      </c>
      <c r="F16041">
        <v>1</v>
      </c>
      <c r="G16041">
        <v>-0.65991035862156466</v>
      </c>
      <c r="H16041">
        <v>-0.37172305017506824</v>
      </c>
      <c r="I16041">
        <v>2.6758104525942045E-2</v>
      </c>
      <c r="J16041">
        <v>-0.9178599179657092</v>
      </c>
    </row>
    <row r="16042" spans="1:10" x14ac:dyDescent="0.2">
      <c r="A16042">
        <v>35380321</v>
      </c>
      <c r="B16042">
        <v>446</v>
      </c>
      <c r="C16042">
        <v>3</v>
      </c>
      <c r="D16042">
        <v>2</v>
      </c>
      <c r="E16042">
        <v>3</v>
      </c>
      <c r="F16042">
        <v>1</v>
      </c>
      <c r="G16042">
        <v>-0.36143362955279934</v>
      </c>
      <c r="H16042">
        <v>-0.45863204507189143</v>
      </c>
      <c r="I16042">
        <v>-8.4502320973047329E-2</v>
      </c>
      <c r="J16042">
        <v>-0.95331685406005384</v>
      </c>
    </row>
    <row r="16043" spans="1:10" x14ac:dyDescent="0.2">
      <c r="A16043">
        <v>35380322</v>
      </c>
      <c r="B16043">
        <v>479</v>
      </c>
      <c r="C16043">
        <v>2</v>
      </c>
      <c r="D16043">
        <v>3</v>
      </c>
      <c r="E16043">
        <v>3</v>
      </c>
      <c r="F16043">
        <v>1</v>
      </c>
      <c r="G16043">
        <v>-0.41660734174135605</v>
      </c>
      <c r="H16043">
        <v>-0.41415657299772624</v>
      </c>
      <c r="I16043">
        <v>-4.8140657291323344E-2</v>
      </c>
      <c r="J16043">
        <v>-1.1439703865731212</v>
      </c>
    </row>
    <row r="16044" spans="1:10" x14ac:dyDescent="0.2">
      <c r="A16044">
        <v>35380323</v>
      </c>
      <c r="B16044">
        <v>478</v>
      </c>
      <c r="C16044">
        <v>2</v>
      </c>
      <c r="D16044">
        <v>3</v>
      </c>
      <c r="E16044">
        <v>4</v>
      </c>
      <c r="F16044">
        <v>1</v>
      </c>
      <c r="G16044">
        <v>-0.73424362632204443</v>
      </c>
      <c r="H16044">
        <v>-0.23381138304588914</v>
      </c>
      <c r="I16044">
        <v>0.47505865810976777</v>
      </c>
      <c r="J16044">
        <v>-1.0994248215207185</v>
      </c>
    </row>
    <row r="16045" spans="1:10" x14ac:dyDescent="0.2">
      <c r="A16045">
        <v>35380324</v>
      </c>
      <c r="B16045">
        <v>502</v>
      </c>
      <c r="C16045">
        <v>4</v>
      </c>
      <c r="D16045">
        <v>1</v>
      </c>
      <c r="E16045">
        <v>5</v>
      </c>
      <c r="F16045">
        <v>1</v>
      </c>
      <c r="G16045">
        <v>7.4845125182000538E-2</v>
      </c>
      <c r="H16045">
        <v>-1.0965206427743854</v>
      </c>
      <c r="I16045">
        <v>0.8545111456931106</v>
      </c>
      <c r="J16045">
        <v>-0.73167568170024488</v>
      </c>
    </row>
    <row r="16046" spans="1:10" x14ac:dyDescent="0.2">
      <c r="A16046">
        <v>35380325</v>
      </c>
      <c r="B16046">
        <v>483</v>
      </c>
      <c r="C16046">
        <v>3</v>
      </c>
      <c r="D16046">
        <v>3</v>
      </c>
      <c r="E16046">
        <v>4</v>
      </c>
      <c r="F16046">
        <v>1</v>
      </c>
      <c r="G16046">
        <v>-3.6946688022927679E-2</v>
      </c>
      <c r="H16046">
        <v>-0.27738272650259621</v>
      </c>
      <c r="I16046">
        <v>0.17842830767584925</v>
      </c>
      <c r="J16046">
        <v>-0.90561811426149785</v>
      </c>
    </row>
    <row r="16047" spans="1:10" x14ac:dyDescent="0.2">
      <c r="A16047">
        <v>35380326</v>
      </c>
      <c r="B16047">
        <v>478</v>
      </c>
      <c r="C16047">
        <v>3</v>
      </c>
      <c r="D16047">
        <v>2</v>
      </c>
      <c r="E16047">
        <v>5</v>
      </c>
      <c r="F16047">
        <v>1</v>
      </c>
      <c r="G16047">
        <v>-0.39639796013359901</v>
      </c>
      <c r="H16047">
        <v>-0.64134191716590772</v>
      </c>
      <c r="I16047">
        <v>0.70512599796846687</v>
      </c>
      <c r="J16047">
        <v>-1.096435052050476</v>
      </c>
    </row>
    <row r="16048" spans="1:10" x14ac:dyDescent="0.2">
      <c r="A16048">
        <v>35380327</v>
      </c>
      <c r="B16048">
        <v>585</v>
      </c>
      <c r="C16048">
        <v>3</v>
      </c>
      <c r="D16048">
        <v>1</v>
      </c>
      <c r="E16048">
        <v>5</v>
      </c>
      <c r="F16048">
        <v>1</v>
      </c>
      <c r="G16048">
        <v>-3.0398948225800776E-2</v>
      </c>
      <c r="H16048">
        <v>-0.88781965599771318</v>
      </c>
      <c r="I16048">
        <v>1.4677309754831811</v>
      </c>
      <c r="J16048">
        <v>-0.7416148950928878</v>
      </c>
    </row>
    <row r="16049" spans="1:10" x14ac:dyDescent="0.2">
      <c r="A16049">
        <v>35380328</v>
      </c>
      <c r="B16049">
        <v>481</v>
      </c>
      <c r="C16049">
        <v>3</v>
      </c>
      <c r="D16049">
        <v>2</v>
      </c>
      <c r="E16049">
        <v>5</v>
      </c>
      <c r="F16049">
        <v>1</v>
      </c>
      <c r="G16049">
        <v>-2.7165612003830018E-2</v>
      </c>
      <c r="H16049">
        <v>-0.4734009613431801</v>
      </c>
      <c r="I16049">
        <v>0.82467378686191539</v>
      </c>
      <c r="J16049">
        <v>-0.86863383843013875</v>
      </c>
    </row>
    <row r="16050" spans="1:10" x14ac:dyDescent="0.2">
      <c r="A16050">
        <v>35380333</v>
      </c>
      <c r="B16050">
        <v>382</v>
      </c>
      <c r="C16050">
        <v>3</v>
      </c>
      <c r="D16050">
        <v>2</v>
      </c>
      <c r="E16050">
        <v>4</v>
      </c>
      <c r="F16050">
        <v>1</v>
      </c>
      <c r="G16050">
        <v>-0.29419032764582032</v>
      </c>
      <c r="H16050">
        <v>-0.63769769843325164</v>
      </c>
      <c r="I16050">
        <v>0.31868252064434993</v>
      </c>
      <c r="J16050">
        <v>-0.78260943602094202</v>
      </c>
    </row>
    <row r="16051" spans="1:10" x14ac:dyDescent="0.2">
      <c r="A16051">
        <v>35380334</v>
      </c>
      <c r="B16051">
        <v>402</v>
      </c>
      <c r="C16051">
        <v>3</v>
      </c>
      <c r="D16051">
        <v>2</v>
      </c>
      <c r="E16051">
        <v>4</v>
      </c>
      <c r="F16051">
        <v>1</v>
      </c>
      <c r="G16051">
        <v>-0.35268851453039574</v>
      </c>
      <c r="H16051">
        <v>-0.57310795658430935</v>
      </c>
      <c r="I16051">
        <v>5.4452512033514096E-2</v>
      </c>
      <c r="J16051">
        <v>-0.9227812161434028</v>
      </c>
    </row>
    <row r="16052" spans="1:10" x14ac:dyDescent="0.2">
      <c r="A16052">
        <v>35380335</v>
      </c>
      <c r="B16052">
        <v>387</v>
      </c>
      <c r="C16052">
        <v>1</v>
      </c>
      <c r="D16052">
        <v>4</v>
      </c>
      <c r="E16052">
        <v>3</v>
      </c>
      <c r="F16052">
        <v>1</v>
      </c>
      <c r="G16052">
        <v>-0.79362204707243389</v>
      </c>
      <c r="H16052">
        <v>0.13713596839930037</v>
      </c>
      <c r="I16052">
        <v>-0.12106339798914609</v>
      </c>
      <c r="J16052">
        <v>-1.5415988009542152</v>
      </c>
    </row>
    <row r="16053" spans="1:10" x14ac:dyDescent="0.2">
      <c r="A16053">
        <v>35380336</v>
      </c>
      <c r="B16053">
        <v>452</v>
      </c>
      <c r="C16053">
        <v>1</v>
      </c>
      <c r="D16053">
        <v>3</v>
      </c>
      <c r="E16053">
        <v>3</v>
      </c>
      <c r="F16053">
        <v>1</v>
      </c>
      <c r="G16053">
        <v>-0.77430838851866912</v>
      </c>
      <c r="H16053">
        <v>-0.11037798902143817</v>
      </c>
      <c r="I16053">
        <v>1.2993369277989053E-3</v>
      </c>
      <c r="J16053">
        <v>-1.3996513326397135</v>
      </c>
    </row>
    <row r="16054" spans="1:10" x14ac:dyDescent="0.2">
      <c r="A16054">
        <v>35380337</v>
      </c>
      <c r="B16054">
        <v>426</v>
      </c>
      <c r="C16054">
        <v>2</v>
      </c>
      <c r="D16054">
        <v>4</v>
      </c>
      <c r="E16054">
        <v>5</v>
      </c>
      <c r="F16054">
        <v>1</v>
      </c>
      <c r="G16054">
        <v>-0.66701036583718598</v>
      </c>
      <c r="H16054">
        <v>5.1771856450538445E-2</v>
      </c>
      <c r="I16054">
        <v>0.57689802690875458</v>
      </c>
      <c r="J16054">
        <v>-1.4954618102098984</v>
      </c>
    </row>
    <row r="16055" spans="1:10" x14ac:dyDescent="0.2">
      <c r="A16055">
        <v>35380338</v>
      </c>
      <c r="B16055">
        <v>452</v>
      </c>
      <c r="C16055">
        <v>3</v>
      </c>
      <c r="D16055">
        <v>2</v>
      </c>
      <c r="E16055">
        <v>5</v>
      </c>
      <c r="F16055">
        <v>1</v>
      </c>
      <c r="G16055">
        <v>-0.1418866369218208</v>
      </c>
      <c r="H16055">
        <v>-0.63759799441102349</v>
      </c>
      <c r="I16055">
        <v>0.67909914053687515</v>
      </c>
      <c r="J16055">
        <v>-0.8080207643479056</v>
      </c>
    </row>
    <row r="16056" spans="1:10" x14ac:dyDescent="0.2">
      <c r="A16056">
        <v>35380339</v>
      </c>
      <c r="B16056">
        <v>649</v>
      </c>
      <c r="C16056">
        <v>3</v>
      </c>
      <c r="D16056">
        <v>3</v>
      </c>
      <c r="E16056">
        <v>5</v>
      </c>
      <c r="F16056">
        <v>2</v>
      </c>
      <c r="G16056">
        <v>-0.12320256105479577</v>
      </c>
      <c r="H16056">
        <v>-0.41877962102666727</v>
      </c>
      <c r="I16056">
        <v>0.74017174470173575</v>
      </c>
      <c r="J16056">
        <v>-0.68298428013199719</v>
      </c>
    </row>
    <row r="16057" spans="1:10" x14ac:dyDescent="0.2">
      <c r="A16057">
        <v>35380340</v>
      </c>
      <c r="B16057">
        <v>529</v>
      </c>
      <c r="C16057">
        <v>1</v>
      </c>
      <c r="D16057">
        <v>3</v>
      </c>
      <c r="E16057">
        <v>3</v>
      </c>
      <c r="F16057">
        <v>2</v>
      </c>
      <c r="G16057">
        <v>-0.85593079646205483</v>
      </c>
      <c r="H16057">
        <v>-0.30163795669967608</v>
      </c>
      <c r="I16057">
        <v>-9.4336578307115782E-2</v>
      </c>
      <c r="J16057">
        <v>-0.53004534235978573</v>
      </c>
    </row>
    <row r="16058" spans="1:10" x14ac:dyDescent="0.2">
      <c r="A16058">
        <v>35380341</v>
      </c>
      <c r="B16058">
        <v>991</v>
      </c>
      <c r="C16058">
        <v>1</v>
      </c>
      <c r="D16058">
        <v>4</v>
      </c>
      <c r="E16058">
        <v>4</v>
      </c>
      <c r="F16058">
        <v>3</v>
      </c>
      <c r="G16058">
        <v>-1.120694516964543</v>
      </c>
      <c r="H16058">
        <v>1.8024209579190167E-2</v>
      </c>
      <c r="I16058">
        <v>0.2102225855357642</v>
      </c>
      <c r="J16058">
        <v>-0.40936080523284651</v>
      </c>
    </row>
    <row r="16059" spans="1:10" x14ac:dyDescent="0.2">
      <c r="A16059">
        <v>35380342</v>
      </c>
      <c r="B16059">
        <v>520</v>
      </c>
      <c r="C16059">
        <v>1</v>
      </c>
      <c r="D16059">
        <v>4</v>
      </c>
      <c r="E16059">
        <v>4</v>
      </c>
      <c r="F16059">
        <v>3</v>
      </c>
      <c r="G16059">
        <v>-1.1397145016940107</v>
      </c>
      <c r="H16059">
        <v>0.36794602410646787</v>
      </c>
      <c r="I16059">
        <v>0.2021959498274237</v>
      </c>
      <c r="J16059">
        <v>-0.35766207878717515</v>
      </c>
    </row>
    <row r="16060" spans="1:10" x14ac:dyDescent="0.2">
      <c r="A16060">
        <v>35380343</v>
      </c>
      <c r="B16060">
        <v>621</v>
      </c>
      <c r="C16060">
        <v>1</v>
      </c>
      <c r="D16060">
        <v>4</v>
      </c>
      <c r="E16060">
        <v>4</v>
      </c>
      <c r="F16060">
        <v>3</v>
      </c>
      <c r="G16060">
        <v>-0.95645675824370457</v>
      </c>
      <c r="H16060">
        <v>0.36541237533227816</v>
      </c>
      <c r="I16060">
        <v>0.35785444193356547</v>
      </c>
      <c r="J16060">
        <v>-0.40133734610342009</v>
      </c>
    </row>
    <row r="16061" spans="1:10" x14ac:dyDescent="0.2">
      <c r="A16061">
        <v>35380344</v>
      </c>
      <c r="B16061">
        <v>403</v>
      </c>
      <c r="C16061">
        <v>1</v>
      </c>
      <c r="D16061">
        <v>4</v>
      </c>
      <c r="E16061">
        <v>4</v>
      </c>
      <c r="F16061">
        <v>2</v>
      </c>
      <c r="G16061">
        <v>-0.88554897005976363</v>
      </c>
      <c r="H16061">
        <v>0.41046255383787977</v>
      </c>
      <c r="I16061">
        <v>0.53235393566343425</v>
      </c>
      <c r="J16061">
        <v>-0.47659533828931699</v>
      </c>
    </row>
    <row r="16062" spans="1:10" x14ac:dyDescent="0.2">
      <c r="A16062">
        <v>35380345</v>
      </c>
      <c r="B16062">
        <v>588</v>
      </c>
      <c r="C16062">
        <v>1</v>
      </c>
      <c r="D16062">
        <v>5</v>
      </c>
      <c r="E16062">
        <v>4</v>
      </c>
      <c r="F16062">
        <v>2</v>
      </c>
      <c r="G16062">
        <v>-1.1706225109092965</v>
      </c>
      <c r="H16062">
        <v>1.1685001664302319</v>
      </c>
      <c r="I16062">
        <v>0.4030550505971871</v>
      </c>
      <c r="J16062">
        <v>-0.4155467412359008</v>
      </c>
    </row>
    <row r="16063" spans="1:10" x14ac:dyDescent="0.2">
      <c r="A16063">
        <v>35380346</v>
      </c>
      <c r="B16063">
        <v>456</v>
      </c>
      <c r="C16063">
        <v>4</v>
      </c>
      <c r="D16063">
        <v>5</v>
      </c>
      <c r="E16063">
        <v>4</v>
      </c>
      <c r="F16063">
        <v>2</v>
      </c>
      <c r="G16063">
        <v>0.61910177909997754</v>
      </c>
      <c r="H16063">
        <v>1.003214265889993</v>
      </c>
      <c r="I16063">
        <v>0.44547443124211306</v>
      </c>
      <c r="J16063">
        <v>-0.5147048863905499</v>
      </c>
    </row>
    <row r="16064" spans="1:10" x14ac:dyDescent="0.2">
      <c r="A16064">
        <v>35380347</v>
      </c>
      <c r="B16064">
        <v>501</v>
      </c>
      <c r="C16064">
        <v>2</v>
      </c>
      <c r="D16064">
        <v>4</v>
      </c>
      <c r="E16064">
        <v>5</v>
      </c>
      <c r="F16064">
        <v>2</v>
      </c>
      <c r="G16064">
        <v>-0.51246314933593196</v>
      </c>
      <c r="H16064">
        <v>0.43718736059563745</v>
      </c>
      <c r="I16064">
        <v>1.1507813067755479</v>
      </c>
      <c r="J16064">
        <v>-0.59785336688330959</v>
      </c>
    </row>
    <row r="16065" spans="1:10" x14ac:dyDescent="0.2">
      <c r="A16065">
        <v>35380348</v>
      </c>
      <c r="B16065">
        <v>488</v>
      </c>
      <c r="C16065">
        <v>3</v>
      </c>
      <c r="D16065">
        <v>5</v>
      </c>
      <c r="E16065">
        <v>4</v>
      </c>
      <c r="F16065">
        <v>1</v>
      </c>
      <c r="G16065">
        <v>-0.1937051618773149</v>
      </c>
      <c r="H16065">
        <v>1.2638117310539558</v>
      </c>
      <c r="I16065">
        <v>0.35674128751628353</v>
      </c>
      <c r="J16065">
        <v>-0.72065529159116282</v>
      </c>
    </row>
    <row r="16066" spans="1:10" x14ac:dyDescent="0.2">
      <c r="A16066">
        <v>35380349</v>
      </c>
      <c r="B16066">
        <v>673</v>
      </c>
      <c r="C16066">
        <v>1</v>
      </c>
      <c r="D16066">
        <v>4</v>
      </c>
      <c r="E16066">
        <v>5</v>
      </c>
      <c r="F16066">
        <v>2</v>
      </c>
      <c r="G16066">
        <v>-0.83659222022154056</v>
      </c>
      <c r="H16066">
        <v>0.56048881418562813</v>
      </c>
      <c r="I16066">
        <v>0.71371495336917268</v>
      </c>
      <c r="J16066">
        <v>-0.49123938711700788</v>
      </c>
    </row>
    <row r="16067" spans="1:10" x14ac:dyDescent="0.2">
      <c r="A16067">
        <v>35380350</v>
      </c>
      <c r="B16067">
        <v>489</v>
      </c>
      <c r="C16067">
        <v>1</v>
      </c>
      <c r="D16067">
        <v>5</v>
      </c>
      <c r="E16067">
        <v>3</v>
      </c>
      <c r="F16067">
        <v>2</v>
      </c>
      <c r="G16067">
        <v>-1.3939050420160042</v>
      </c>
      <c r="H16067">
        <v>1.0422672123400194</v>
      </c>
      <c r="I16067">
        <v>1.057984796571404E-2</v>
      </c>
      <c r="J16067">
        <v>-0.49474102629120781</v>
      </c>
    </row>
    <row r="16068" spans="1:10" x14ac:dyDescent="0.2">
      <c r="A16068">
        <v>35380351</v>
      </c>
      <c r="B16068">
        <v>628</v>
      </c>
      <c r="C16068">
        <v>3</v>
      </c>
      <c r="D16068">
        <v>5</v>
      </c>
      <c r="E16068">
        <v>5</v>
      </c>
      <c r="F16068">
        <v>2</v>
      </c>
      <c r="G16068">
        <v>-0.25114351239025529</v>
      </c>
      <c r="H16068">
        <v>0.73463704552636055</v>
      </c>
      <c r="I16068">
        <v>1.8421254552353385</v>
      </c>
      <c r="J16068">
        <v>-0.64846552569771754</v>
      </c>
    </row>
    <row r="16069" spans="1:10" x14ac:dyDescent="0.2">
      <c r="A16069">
        <v>35380352</v>
      </c>
      <c r="B16069">
        <v>361</v>
      </c>
      <c r="C16069">
        <v>4</v>
      </c>
      <c r="D16069">
        <v>1</v>
      </c>
      <c r="E16069">
        <v>5</v>
      </c>
      <c r="F16069">
        <v>1</v>
      </c>
      <c r="G16069">
        <v>0.11752367949561326</v>
      </c>
      <c r="H16069">
        <v>-1.1246603865714153</v>
      </c>
      <c r="I16069">
        <v>0.65257967746097578</v>
      </c>
      <c r="J16069">
        <v>-0.85501923568209737</v>
      </c>
    </row>
    <row r="16070" spans="1:10" x14ac:dyDescent="0.2">
      <c r="A16070">
        <v>35380353</v>
      </c>
      <c r="B16070">
        <v>467</v>
      </c>
      <c r="C16070">
        <v>4</v>
      </c>
      <c r="D16070">
        <v>4</v>
      </c>
      <c r="E16070">
        <v>5</v>
      </c>
      <c r="F16070">
        <v>2</v>
      </c>
      <c r="G16070">
        <v>2.4834178329653012E-2</v>
      </c>
      <c r="H16070">
        <v>0.42326398932974263</v>
      </c>
      <c r="I16070">
        <v>0.99595277915011216</v>
      </c>
      <c r="J16070">
        <v>-0.62079333600925679</v>
      </c>
    </row>
    <row r="16071" spans="1:10" x14ac:dyDescent="0.2">
      <c r="A16071">
        <v>35380355</v>
      </c>
      <c r="B16071">
        <v>351</v>
      </c>
      <c r="C16071">
        <v>4</v>
      </c>
      <c r="D16071">
        <v>4</v>
      </c>
      <c r="E16071">
        <v>5</v>
      </c>
      <c r="F16071">
        <v>1</v>
      </c>
      <c r="G16071">
        <v>0.47080756367974874</v>
      </c>
      <c r="H16071">
        <v>0.38779114961363387</v>
      </c>
      <c r="I16071">
        <v>0.9512619232393309</v>
      </c>
      <c r="J16071">
        <v>-0.89032242996175859</v>
      </c>
    </row>
    <row r="16072" spans="1:10" x14ac:dyDescent="0.2">
      <c r="A16072">
        <v>35380356</v>
      </c>
      <c r="B16072">
        <v>826</v>
      </c>
      <c r="C16072">
        <v>5</v>
      </c>
      <c r="D16072">
        <v>3</v>
      </c>
      <c r="E16072">
        <v>5</v>
      </c>
      <c r="F16072">
        <v>1</v>
      </c>
      <c r="G16072">
        <v>0.7586011320518371</v>
      </c>
      <c r="H16072">
        <v>-0.38541964764596776</v>
      </c>
      <c r="I16072">
        <v>1.7897328188525763</v>
      </c>
      <c r="J16072">
        <v>-0.90604598836433436</v>
      </c>
    </row>
    <row r="16073" spans="1:10" x14ac:dyDescent="0.2">
      <c r="A16073">
        <v>35380357</v>
      </c>
      <c r="B16073">
        <v>0</v>
      </c>
    </row>
    <row r="16074" spans="1:10" x14ac:dyDescent="0.2">
      <c r="A16074">
        <v>35380358</v>
      </c>
      <c r="B16074">
        <v>580</v>
      </c>
      <c r="C16074">
        <v>4</v>
      </c>
      <c r="D16074">
        <v>2</v>
      </c>
      <c r="E16074">
        <v>5</v>
      </c>
      <c r="F16074">
        <v>2</v>
      </c>
      <c r="G16074">
        <v>5.7035285730267615E-2</v>
      </c>
      <c r="H16074">
        <v>-0.74703845717069561</v>
      </c>
      <c r="I16074">
        <v>2.1370552228898352</v>
      </c>
      <c r="J16074">
        <v>-0.68936278289741237</v>
      </c>
    </row>
    <row r="16075" spans="1:10" x14ac:dyDescent="0.2">
      <c r="A16075">
        <v>35390010</v>
      </c>
      <c r="B16075">
        <v>536</v>
      </c>
      <c r="C16075">
        <v>3</v>
      </c>
      <c r="D16075">
        <v>1</v>
      </c>
      <c r="E16075">
        <v>4</v>
      </c>
      <c r="F16075">
        <v>2</v>
      </c>
      <c r="G16075">
        <v>-0.30879359914750321</v>
      </c>
      <c r="H16075">
        <v>-0.92202299122079212</v>
      </c>
      <c r="I16075">
        <v>0.44433248400846326</v>
      </c>
      <c r="J16075">
        <v>-0.53457199894574681</v>
      </c>
    </row>
    <row r="16076" spans="1:10" x14ac:dyDescent="0.2">
      <c r="A16076">
        <v>35390011</v>
      </c>
      <c r="B16076">
        <v>602</v>
      </c>
      <c r="C16076">
        <v>2</v>
      </c>
      <c r="D16076">
        <v>1</v>
      </c>
      <c r="E16076">
        <v>5</v>
      </c>
      <c r="F16076">
        <v>2</v>
      </c>
      <c r="G16076">
        <v>-0.50592594870018603</v>
      </c>
      <c r="H16076">
        <v>-0.89891140011541137</v>
      </c>
      <c r="I16076">
        <v>1.0275203244041009</v>
      </c>
      <c r="J16076">
        <v>-0.52425614724182323</v>
      </c>
    </row>
    <row r="16077" spans="1:10" x14ac:dyDescent="0.2">
      <c r="A16077">
        <v>35390012</v>
      </c>
      <c r="B16077">
        <v>631</v>
      </c>
      <c r="C16077">
        <v>2</v>
      </c>
      <c r="D16077">
        <v>1</v>
      </c>
      <c r="E16077">
        <v>5</v>
      </c>
      <c r="F16077">
        <v>2</v>
      </c>
      <c r="G16077">
        <v>-0.74764155238740371</v>
      </c>
      <c r="H16077">
        <v>-0.83549711405958449</v>
      </c>
      <c r="I16077">
        <v>0.57889640555613842</v>
      </c>
      <c r="J16077">
        <v>-0.48698464735384617</v>
      </c>
    </row>
    <row r="16078" spans="1:10" x14ac:dyDescent="0.2">
      <c r="A16078">
        <v>35390013</v>
      </c>
      <c r="B16078">
        <v>608</v>
      </c>
      <c r="C16078">
        <v>2</v>
      </c>
      <c r="D16078">
        <v>1</v>
      </c>
      <c r="E16078">
        <v>5</v>
      </c>
      <c r="F16078">
        <v>2</v>
      </c>
      <c r="G16078">
        <v>-0.54785039315087225</v>
      </c>
      <c r="H16078">
        <v>-1.0962205554448596</v>
      </c>
      <c r="I16078">
        <v>0.90719962546952204</v>
      </c>
      <c r="J16078">
        <v>-0.50436571413709053</v>
      </c>
    </row>
    <row r="16079" spans="1:10" x14ac:dyDescent="0.2">
      <c r="A16079">
        <v>35390014</v>
      </c>
      <c r="B16079">
        <v>870</v>
      </c>
      <c r="C16079">
        <v>4</v>
      </c>
      <c r="D16079">
        <v>2</v>
      </c>
      <c r="E16079">
        <v>5</v>
      </c>
      <c r="F16079">
        <v>3</v>
      </c>
      <c r="G16079">
        <v>3.5354599038221732E-2</v>
      </c>
      <c r="H16079">
        <v>-0.68591792836337107</v>
      </c>
      <c r="I16079">
        <v>0.70056923971710594</v>
      </c>
      <c r="J16079">
        <v>-0.30901248791693531</v>
      </c>
    </row>
    <row r="16080" spans="1:10" x14ac:dyDescent="0.2">
      <c r="A16080">
        <v>35390018</v>
      </c>
      <c r="B16080">
        <v>368</v>
      </c>
      <c r="C16080">
        <v>2</v>
      </c>
      <c r="D16080">
        <v>1</v>
      </c>
      <c r="E16080">
        <v>3</v>
      </c>
      <c r="F16080">
        <v>4</v>
      </c>
      <c r="G16080">
        <v>-0.72918512386092493</v>
      </c>
      <c r="H16080">
        <v>-0.77103919523454034</v>
      </c>
      <c r="I16080">
        <v>-0.1356332321125398</v>
      </c>
      <c r="J16080">
        <v>-2.8129162617753778E-2</v>
      </c>
    </row>
    <row r="16081" spans="1:10" x14ac:dyDescent="0.2">
      <c r="A16081">
        <v>35390021</v>
      </c>
      <c r="B16081">
        <v>371</v>
      </c>
      <c r="C16081">
        <v>2</v>
      </c>
      <c r="D16081">
        <v>1</v>
      </c>
      <c r="E16081">
        <v>2</v>
      </c>
      <c r="F16081">
        <v>3</v>
      </c>
      <c r="G16081">
        <v>-0.57639145819713333</v>
      </c>
      <c r="H16081">
        <v>-1.3221674806407411</v>
      </c>
      <c r="I16081">
        <v>-0.53664630039044636</v>
      </c>
      <c r="J16081">
        <v>-0.2924380967998349</v>
      </c>
    </row>
    <row r="16082" spans="1:10" x14ac:dyDescent="0.2">
      <c r="A16082">
        <v>35390023</v>
      </c>
      <c r="B16082">
        <v>696</v>
      </c>
      <c r="C16082">
        <v>2</v>
      </c>
      <c r="D16082">
        <v>2</v>
      </c>
      <c r="E16082">
        <v>3</v>
      </c>
      <c r="F16082">
        <v>4</v>
      </c>
      <c r="G16082">
        <v>-0.62914088270266866</v>
      </c>
      <c r="H16082">
        <v>-0.7401978178601929</v>
      </c>
      <c r="I16082">
        <v>-0.11740165390754893</v>
      </c>
      <c r="J16082">
        <v>0.10296157931559281</v>
      </c>
    </row>
    <row r="16083" spans="1:10" x14ac:dyDescent="0.2">
      <c r="A16083">
        <v>35390024</v>
      </c>
      <c r="B16083">
        <v>438</v>
      </c>
      <c r="C16083">
        <v>1</v>
      </c>
      <c r="D16083">
        <v>2</v>
      </c>
      <c r="E16083">
        <v>2</v>
      </c>
      <c r="F16083">
        <v>4</v>
      </c>
      <c r="G16083">
        <v>-1.0379797663602002</v>
      </c>
      <c r="H16083">
        <v>-0.66629022100401269</v>
      </c>
      <c r="I16083">
        <v>-0.47117841075394051</v>
      </c>
      <c r="J16083">
        <v>0.23774739761526706</v>
      </c>
    </row>
    <row r="16084" spans="1:10" x14ac:dyDescent="0.2">
      <c r="A16084">
        <v>35390025</v>
      </c>
      <c r="B16084">
        <v>550</v>
      </c>
      <c r="C16084">
        <v>2</v>
      </c>
      <c r="D16084">
        <v>1</v>
      </c>
      <c r="E16084">
        <v>4</v>
      </c>
      <c r="F16084">
        <v>3</v>
      </c>
      <c r="G16084">
        <v>-0.52873837900335219</v>
      </c>
      <c r="H16084">
        <v>-0.87892275787479202</v>
      </c>
      <c r="I16084">
        <v>0.44075852417902217</v>
      </c>
      <c r="J16084">
        <v>-0.23871814454863644</v>
      </c>
    </row>
    <row r="16085" spans="1:10" x14ac:dyDescent="0.2">
      <c r="A16085">
        <v>35390026</v>
      </c>
      <c r="B16085">
        <v>487</v>
      </c>
      <c r="C16085">
        <v>1</v>
      </c>
      <c r="D16085">
        <v>1</v>
      </c>
      <c r="E16085">
        <v>4</v>
      </c>
      <c r="F16085">
        <v>3</v>
      </c>
      <c r="G16085">
        <v>-0.86169967604348829</v>
      </c>
      <c r="H16085">
        <v>-0.81776682261256362</v>
      </c>
      <c r="I16085">
        <v>0.55176327147564574</v>
      </c>
      <c r="J16085">
        <v>-0.26136143894663377</v>
      </c>
    </row>
    <row r="16086" spans="1:10" x14ac:dyDescent="0.2">
      <c r="A16086">
        <v>35390027</v>
      </c>
      <c r="B16086">
        <v>341</v>
      </c>
      <c r="C16086">
        <v>1</v>
      </c>
      <c r="D16086">
        <v>1</v>
      </c>
      <c r="E16086">
        <v>3</v>
      </c>
      <c r="F16086">
        <v>4</v>
      </c>
      <c r="G16086">
        <v>-0.78495937950472472</v>
      </c>
      <c r="H16086">
        <v>-0.94956103081339882</v>
      </c>
      <c r="I16086">
        <v>-0.13551401851662254</v>
      </c>
      <c r="J16086">
        <v>0.340057338485525</v>
      </c>
    </row>
    <row r="16087" spans="1:10" x14ac:dyDescent="0.2">
      <c r="A16087">
        <v>35390031</v>
      </c>
      <c r="B16087">
        <v>658</v>
      </c>
      <c r="C16087">
        <v>2</v>
      </c>
      <c r="D16087">
        <v>1</v>
      </c>
      <c r="E16087">
        <v>4</v>
      </c>
      <c r="F16087">
        <v>3</v>
      </c>
      <c r="G16087">
        <v>-0.68659528636177747</v>
      </c>
      <c r="H16087">
        <v>-1.1094275003344019</v>
      </c>
      <c r="I16087">
        <v>0.35176591659239309</v>
      </c>
      <c r="J16087">
        <v>-0.13489174825928379</v>
      </c>
    </row>
    <row r="16088" spans="1:10" x14ac:dyDescent="0.2">
      <c r="A16088">
        <v>35390032</v>
      </c>
      <c r="B16088">
        <v>1406</v>
      </c>
      <c r="C16088">
        <v>5</v>
      </c>
      <c r="D16088">
        <v>4</v>
      </c>
      <c r="E16088">
        <v>5</v>
      </c>
      <c r="F16088">
        <v>4</v>
      </c>
      <c r="G16088">
        <v>0.87753395506854004</v>
      </c>
      <c r="H16088">
        <v>0.42633102312763832</v>
      </c>
      <c r="I16088">
        <v>2.3622784604772988</v>
      </c>
      <c r="J16088">
        <v>0.39180478771030325</v>
      </c>
    </row>
    <row r="16089" spans="1:10" x14ac:dyDescent="0.2">
      <c r="A16089">
        <v>35390033</v>
      </c>
      <c r="B16089">
        <v>282</v>
      </c>
      <c r="C16089">
        <v>3</v>
      </c>
      <c r="D16089">
        <v>1</v>
      </c>
      <c r="E16089">
        <v>5</v>
      </c>
      <c r="F16089">
        <v>2</v>
      </c>
      <c r="G16089">
        <v>-8.9697046209268633E-2</v>
      </c>
      <c r="H16089">
        <v>-0.97431404691981738</v>
      </c>
      <c r="I16089">
        <v>2.9558539190438546</v>
      </c>
      <c r="J16089">
        <v>-0.46732045827244079</v>
      </c>
    </row>
    <row r="16090" spans="1:10" x14ac:dyDescent="0.2">
      <c r="A16090">
        <v>35390034</v>
      </c>
      <c r="B16090">
        <v>1036</v>
      </c>
      <c r="C16090">
        <v>3</v>
      </c>
      <c r="D16090">
        <v>1</v>
      </c>
      <c r="E16090">
        <v>4</v>
      </c>
      <c r="F16090">
        <v>3</v>
      </c>
      <c r="G16090">
        <v>-0.25788027553201787</v>
      </c>
      <c r="H16090">
        <v>-0.9117036033448136</v>
      </c>
      <c r="I16090">
        <v>0.44223854267510176</v>
      </c>
      <c r="J16090">
        <v>-0.36000759308238062</v>
      </c>
    </row>
    <row r="16091" spans="1:10" x14ac:dyDescent="0.2">
      <c r="A16091">
        <v>35390035</v>
      </c>
      <c r="B16091">
        <v>376</v>
      </c>
      <c r="C16091">
        <v>5</v>
      </c>
      <c r="D16091">
        <v>4</v>
      </c>
      <c r="E16091">
        <v>5</v>
      </c>
      <c r="F16091">
        <v>3</v>
      </c>
      <c r="G16091">
        <v>1.6050565888146811</v>
      </c>
      <c r="H16091">
        <v>0.18696194998021196</v>
      </c>
      <c r="I16091">
        <v>2.2878457694882908</v>
      </c>
      <c r="J16091">
        <v>-0.15468692961613778</v>
      </c>
    </row>
    <row r="16092" spans="1:10" x14ac:dyDescent="0.2">
      <c r="A16092">
        <v>35390036</v>
      </c>
      <c r="B16092">
        <v>495</v>
      </c>
      <c r="C16092">
        <v>5</v>
      </c>
      <c r="D16092">
        <v>5</v>
      </c>
      <c r="E16092">
        <v>1</v>
      </c>
      <c r="F16092">
        <v>5</v>
      </c>
      <c r="G16092">
        <v>3.3366409643304569</v>
      </c>
      <c r="H16092">
        <v>1.5494003879530538</v>
      </c>
      <c r="I16092">
        <v>-1.3146022981310739</v>
      </c>
      <c r="J16092">
        <v>1.0912434332889971</v>
      </c>
    </row>
    <row r="16093" spans="1:10" x14ac:dyDescent="0.2">
      <c r="A16093">
        <v>35390037</v>
      </c>
      <c r="B16093">
        <v>249</v>
      </c>
      <c r="C16093">
        <v>5</v>
      </c>
      <c r="D16093">
        <v>5</v>
      </c>
      <c r="E16093">
        <v>4</v>
      </c>
      <c r="F16093">
        <v>3</v>
      </c>
      <c r="G16093">
        <v>0.80749025505802363</v>
      </c>
      <c r="H16093">
        <v>0.62711470958857007</v>
      </c>
      <c r="I16093">
        <v>0.36581359021553883</v>
      </c>
      <c r="J16093">
        <v>-0.20958013479495169</v>
      </c>
    </row>
    <row r="16094" spans="1:10" x14ac:dyDescent="0.2">
      <c r="A16094">
        <v>35390038</v>
      </c>
      <c r="B16094">
        <v>404</v>
      </c>
      <c r="C16094">
        <v>4</v>
      </c>
      <c r="D16094">
        <v>2</v>
      </c>
      <c r="E16094">
        <v>2</v>
      </c>
      <c r="F16094">
        <v>3</v>
      </c>
      <c r="G16094">
        <v>0.36216444441715268</v>
      </c>
      <c r="H16094">
        <v>-0.72300175375278131</v>
      </c>
      <c r="I16094">
        <v>-0.33084762205778523</v>
      </c>
      <c r="J16094">
        <v>-0.3770515757734838</v>
      </c>
    </row>
    <row r="16095" spans="1:10" x14ac:dyDescent="0.2">
      <c r="A16095">
        <v>35390039</v>
      </c>
      <c r="B16095">
        <v>358</v>
      </c>
      <c r="C16095">
        <v>4</v>
      </c>
      <c r="D16095">
        <v>1</v>
      </c>
      <c r="E16095">
        <v>3</v>
      </c>
      <c r="F16095">
        <v>2</v>
      </c>
      <c r="G16095">
        <v>0.21083290056674475</v>
      </c>
      <c r="H16095">
        <v>-1.4177758939598546</v>
      </c>
      <c r="I16095">
        <v>-0.26195627636342483</v>
      </c>
      <c r="J16095">
        <v>-0.43519123031444717</v>
      </c>
    </row>
    <row r="16096" spans="1:10" x14ac:dyDescent="0.2">
      <c r="A16096">
        <v>35390040</v>
      </c>
      <c r="B16096">
        <v>364</v>
      </c>
      <c r="C16096">
        <v>4</v>
      </c>
      <c r="D16096">
        <v>2</v>
      </c>
      <c r="E16096">
        <v>2</v>
      </c>
      <c r="F16096">
        <v>3</v>
      </c>
      <c r="G16096">
        <v>0.28113409563809949</v>
      </c>
      <c r="H16096">
        <v>-0.44296174172750569</v>
      </c>
      <c r="I16096">
        <v>-0.69512445775653653</v>
      </c>
      <c r="J16096">
        <v>-0.35886756880258053</v>
      </c>
    </row>
    <row r="16097" spans="1:10" x14ac:dyDescent="0.2">
      <c r="A16097">
        <v>35390041</v>
      </c>
      <c r="B16097">
        <v>581</v>
      </c>
      <c r="C16097">
        <v>5</v>
      </c>
      <c r="D16097">
        <v>1</v>
      </c>
      <c r="E16097">
        <v>5</v>
      </c>
      <c r="F16097">
        <v>2</v>
      </c>
      <c r="G16097">
        <v>0.78975573638649121</v>
      </c>
      <c r="H16097">
        <v>-0.95515100903206618</v>
      </c>
      <c r="I16097">
        <v>0.75255450910558874</v>
      </c>
      <c r="J16097">
        <v>-0.48665514550828226</v>
      </c>
    </row>
    <row r="16098" spans="1:10" x14ac:dyDescent="0.2">
      <c r="A16098">
        <v>35390042</v>
      </c>
      <c r="B16098">
        <v>575</v>
      </c>
      <c r="C16098">
        <v>5</v>
      </c>
      <c r="D16098">
        <v>3</v>
      </c>
      <c r="E16098">
        <v>3</v>
      </c>
      <c r="F16098">
        <v>2</v>
      </c>
      <c r="G16098">
        <v>0.79607453088364111</v>
      </c>
      <c r="H16098">
        <v>-0.24581873338497198</v>
      </c>
      <c r="I16098">
        <v>-4.7002516356218202E-2</v>
      </c>
      <c r="J16098">
        <v>-0.65223963965449627</v>
      </c>
    </row>
    <row r="16099" spans="1:10" x14ac:dyDescent="0.2">
      <c r="A16099">
        <v>35390043</v>
      </c>
      <c r="B16099">
        <v>465</v>
      </c>
      <c r="C16099">
        <v>4</v>
      </c>
      <c r="D16099">
        <v>2</v>
      </c>
      <c r="E16099">
        <v>2</v>
      </c>
      <c r="F16099">
        <v>2</v>
      </c>
      <c r="G16099">
        <v>0.15748918539221032</v>
      </c>
      <c r="H16099">
        <v>-0.49977920016136679</v>
      </c>
      <c r="I16099">
        <v>-0.51428253733089824</v>
      </c>
      <c r="J16099">
        <v>-0.5324840745440107</v>
      </c>
    </row>
    <row r="16100" spans="1:10" x14ac:dyDescent="0.2">
      <c r="A16100">
        <v>35390044</v>
      </c>
      <c r="B16100">
        <v>504</v>
      </c>
      <c r="C16100">
        <v>5</v>
      </c>
      <c r="D16100">
        <v>3</v>
      </c>
      <c r="E16100">
        <v>1</v>
      </c>
      <c r="F16100">
        <v>2</v>
      </c>
      <c r="G16100">
        <v>1.715649796242779</v>
      </c>
      <c r="H16100">
        <v>-0.41777943660330735</v>
      </c>
      <c r="I16100">
        <v>-0.89469494018974127</v>
      </c>
      <c r="J16100">
        <v>-0.44638302084094073</v>
      </c>
    </row>
    <row r="16101" spans="1:10" x14ac:dyDescent="0.2">
      <c r="A16101">
        <v>35390045</v>
      </c>
      <c r="B16101">
        <v>295</v>
      </c>
      <c r="C16101">
        <v>5</v>
      </c>
      <c r="D16101">
        <v>3</v>
      </c>
      <c r="E16101">
        <v>1</v>
      </c>
      <c r="F16101">
        <v>2</v>
      </c>
      <c r="G16101">
        <v>1.3933383151126775</v>
      </c>
      <c r="H16101">
        <v>-0.27049475749840551</v>
      </c>
      <c r="I16101">
        <v>-0.78889568558295831</v>
      </c>
      <c r="J16101">
        <v>-0.68829739447570459</v>
      </c>
    </row>
    <row r="16102" spans="1:10" x14ac:dyDescent="0.2">
      <c r="A16102">
        <v>35390046</v>
      </c>
      <c r="B16102">
        <v>600</v>
      </c>
      <c r="C16102">
        <v>5</v>
      </c>
      <c r="D16102">
        <v>3</v>
      </c>
      <c r="E16102">
        <v>1</v>
      </c>
      <c r="F16102">
        <v>3</v>
      </c>
      <c r="G16102">
        <v>2.7050584842510546</v>
      </c>
      <c r="H16102">
        <v>-5.8732750578014886E-2</v>
      </c>
      <c r="I16102">
        <v>-1.1599864976047642</v>
      </c>
      <c r="J16102">
        <v>-0.25164295332451569</v>
      </c>
    </row>
    <row r="16103" spans="1:10" x14ac:dyDescent="0.2">
      <c r="A16103">
        <v>35390047</v>
      </c>
      <c r="B16103">
        <v>605</v>
      </c>
      <c r="C16103">
        <v>5</v>
      </c>
      <c r="D16103">
        <v>4</v>
      </c>
      <c r="E16103">
        <v>1</v>
      </c>
      <c r="F16103">
        <v>1</v>
      </c>
      <c r="G16103">
        <v>1.4931916361006643</v>
      </c>
      <c r="H16103">
        <v>0.38472801967942394</v>
      </c>
      <c r="I16103">
        <v>-1.0068828053587229</v>
      </c>
      <c r="J16103">
        <v>-0.7879143671771528</v>
      </c>
    </row>
    <row r="16104" spans="1:10" x14ac:dyDescent="0.2">
      <c r="A16104">
        <v>35390048</v>
      </c>
      <c r="B16104">
        <v>587</v>
      </c>
      <c r="C16104">
        <v>5</v>
      </c>
      <c r="D16104">
        <v>3</v>
      </c>
      <c r="E16104">
        <v>1</v>
      </c>
      <c r="F16104">
        <v>2</v>
      </c>
      <c r="G16104">
        <v>2.0950379122953606</v>
      </c>
      <c r="H16104">
        <v>-0.34223193985844824</v>
      </c>
      <c r="I16104">
        <v>-1.1940637441910515</v>
      </c>
      <c r="J16104">
        <v>-0.56406651516771289</v>
      </c>
    </row>
    <row r="16105" spans="1:10" x14ac:dyDescent="0.2">
      <c r="A16105">
        <v>35390049</v>
      </c>
      <c r="B16105">
        <v>590</v>
      </c>
      <c r="C16105">
        <v>5</v>
      </c>
      <c r="D16105">
        <v>5</v>
      </c>
      <c r="E16105">
        <v>3</v>
      </c>
      <c r="F16105">
        <v>1</v>
      </c>
      <c r="G16105">
        <v>1.6595444710699905</v>
      </c>
      <c r="H16105">
        <v>2.4588534007730987</v>
      </c>
      <c r="I16105">
        <v>-0.19418563673854328</v>
      </c>
      <c r="J16105">
        <v>-0.79555578398528115</v>
      </c>
    </row>
    <row r="16106" spans="1:10" x14ac:dyDescent="0.2">
      <c r="A16106">
        <v>35390050</v>
      </c>
      <c r="B16106">
        <v>451</v>
      </c>
      <c r="C16106">
        <v>5</v>
      </c>
      <c r="D16106">
        <v>5</v>
      </c>
      <c r="E16106">
        <v>2</v>
      </c>
      <c r="F16106">
        <v>1</v>
      </c>
      <c r="G16106">
        <v>1.0601760944208849</v>
      </c>
      <c r="H16106">
        <v>0.82892104346998186</v>
      </c>
      <c r="I16106">
        <v>-0.33875542863403529</v>
      </c>
      <c r="J16106">
        <v>-1.0344062944944503</v>
      </c>
    </row>
    <row r="16107" spans="1:10" x14ac:dyDescent="0.2">
      <c r="A16107">
        <v>35390051</v>
      </c>
      <c r="B16107">
        <v>510</v>
      </c>
      <c r="C16107">
        <v>5</v>
      </c>
      <c r="D16107">
        <v>4</v>
      </c>
      <c r="E16107">
        <v>1</v>
      </c>
      <c r="F16107">
        <v>1</v>
      </c>
      <c r="G16107">
        <v>1.1603878983923466</v>
      </c>
      <c r="H16107">
        <v>7.2282279428114257E-2</v>
      </c>
      <c r="I16107">
        <v>-0.97932508524050488</v>
      </c>
      <c r="J16107">
        <v>-0.93313828135784893</v>
      </c>
    </row>
    <row r="16108" spans="1:10" x14ac:dyDescent="0.2">
      <c r="A16108">
        <v>35390052</v>
      </c>
      <c r="B16108">
        <v>387</v>
      </c>
      <c r="C16108">
        <v>4</v>
      </c>
      <c r="D16108">
        <v>4</v>
      </c>
      <c r="E16108">
        <v>1</v>
      </c>
      <c r="F16108">
        <v>2</v>
      </c>
      <c r="G16108">
        <v>0.65032817672220566</v>
      </c>
      <c r="H16108">
        <v>0.23964667367941445</v>
      </c>
      <c r="I16108">
        <v>-0.74638502196779699</v>
      </c>
      <c r="J16108">
        <v>-0.47580656708137964</v>
      </c>
    </row>
    <row r="16109" spans="1:10" x14ac:dyDescent="0.2">
      <c r="A16109">
        <v>35390053</v>
      </c>
      <c r="B16109">
        <v>498</v>
      </c>
      <c r="C16109">
        <v>5</v>
      </c>
      <c r="D16109">
        <v>5</v>
      </c>
      <c r="E16109">
        <v>2</v>
      </c>
      <c r="F16109">
        <v>2</v>
      </c>
      <c r="G16109">
        <v>1.8347406938333171</v>
      </c>
      <c r="H16109">
        <v>1.2545589599077656</v>
      </c>
      <c r="I16109">
        <v>-0.5380049890363453</v>
      </c>
      <c r="J16109">
        <v>-0.64058303597662714</v>
      </c>
    </row>
    <row r="16110" spans="1:10" x14ac:dyDescent="0.2">
      <c r="A16110">
        <v>35390054</v>
      </c>
      <c r="B16110">
        <v>458</v>
      </c>
      <c r="C16110">
        <v>5</v>
      </c>
      <c r="D16110">
        <v>4</v>
      </c>
      <c r="E16110">
        <v>1</v>
      </c>
      <c r="F16110">
        <v>2</v>
      </c>
      <c r="G16110">
        <v>1.0395154998735749</v>
      </c>
      <c r="H16110">
        <v>0.45530831868345001</v>
      </c>
      <c r="I16110">
        <v>-0.74733144183547595</v>
      </c>
      <c r="J16110">
        <v>-0.47782917787468882</v>
      </c>
    </row>
    <row r="16111" spans="1:10" x14ac:dyDescent="0.2">
      <c r="A16111">
        <v>35390055</v>
      </c>
      <c r="B16111">
        <v>390</v>
      </c>
      <c r="C16111">
        <v>5</v>
      </c>
      <c r="D16111">
        <v>4</v>
      </c>
      <c r="E16111">
        <v>2</v>
      </c>
      <c r="F16111">
        <v>1</v>
      </c>
      <c r="G16111">
        <v>1.0033966050540184</v>
      </c>
      <c r="H16111">
        <v>0.55981718231493449</v>
      </c>
      <c r="I16111">
        <v>-0.69587034805335657</v>
      </c>
      <c r="J16111">
        <v>-0.89883846962344283</v>
      </c>
    </row>
    <row r="16112" spans="1:10" x14ac:dyDescent="0.2">
      <c r="A16112">
        <v>35390056</v>
      </c>
      <c r="B16112">
        <v>337</v>
      </c>
      <c r="C16112">
        <v>4</v>
      </c>
      <c r="D16112">
        <v>2</v>
      </c>
      <c r="E16112">
        <v>1</v>
      </c>
      <c r="F16112">
        <v>5</v>
      </c>
      <c r="G16112">
        <v>0.21495317027831168</v>
      </c>
      <c r="H16112">
        <v>-0.62408398437760804</v>
      </c>
      <c r="I16112">
        <v>-1.6001936088061521</v>
      </c>
      <c r="J16112">
        <v>0.72960602999901658</v>
      </c>
    </row>
    <row r="16113" spans="1:10" x14ac:dyDescent="0.2">
      <c r="A16113">
        <v>35390057</v>
      </c>
      <c r="B16113">
        <v>364</v>
      </c>
      <c r="C16113">
        <v>5</v>
      </c>
      <c r="D16113">
        <v>5</v>
      </c>
      <c r="E16113">
        <v>3</v>
      </c>
      <c r="F16113">
        <v>2</v>
      </c>
      <c r="G16113">
        <v>0.71978587884332967</v>
      </c>
      <c r="H16113">
        <v>0.96356621394527142</v>
      </c>
      <c r="I16113">
        <v>-4.404356944322263E-2</v>
      </c>
      <c r="J16113">
        <v>-0.4808045328829923</v>
      </c>
    </row>
    <row r="16114" spans="1:10" x14ac:dyDescent="0.2">
      <c r="A16114">
        <v>35390058</v>
      </c>
      <c r="B16114">
        <v>427</v>
      </c>
      <c r="C16114">
        <v>4</v>
      </c>
      <c r="D16114">
        <v>5</v>
      </c>
      <c r="E16114">
        <v>2</v>
      </c>
      <c r="F16114">
        <v>1</v>
      </c>
      <c r="G16114">
        <v>0.54734017998722595</v>
      </c>
      <c r="H16114">
        <v>1.565158912873305</v>
      </c>
      <c r="I16114">
        <v>-0.55607778890933546</v>
      </c>
      <c r="J16114">
        <v>-1.2850645141254911</v>
      </c>
    </row>
    <row r="16115" spans="1:10" x14ac:dyDescent="0.2">
      <c r="A16115">
        <v>35390059</v>
      </c>
      <c r="B16115">
        <v>606</v>
      </c>
      <c r="C16115">
        <v>5</v>
      </c>
      <c r="D16115">
        <v>5</v>
      </c>
      <c r="E16115">
        <v>2</v>
      </c>
      <c r="F16115">
        <v>3</v>
      </c>
      <c r="G16115">
        <v>1.0461515077493717</v>
      </c>
      <c r="H16115">
        <v>0.70901256952684921</v>
      </c>
      <c r="I16115">
        <v>-0.48275961319242694</v>
      </c>
      <c r="J16115">
        <v>-0.24769073947439507</v>
      </c>
    </row>
    <row r="16116" spans="1:10" x14ac:dyDescent="0.2">
      <c r="A16116">
        <v>35390060</v>
      </c>
      <c r="B16116">
        <v>435</v>
      </c>
      <c r="C16116">
        <v>4</v>
      </c>
      <c r="D16116">
        <v>5</v>
      </c>
      <c r="E16116">
        <v>2</v>
      </c>
      <c r="F16116">
        <v>1</v>
      </c>
      <c r="G16116">
        <v>0.4917045620383439</v>
      </c>
      <c r="H16116">
        <v>0.93484470221676919</v>
      </c>
      <c r="I16116">
        <v>-0.60476510151751284</v>
      </c>
      <c r="J16116">
        <v>-1.447357509869019</v>
      </c>
    </row>
    <row r="16117" spans="1:10" x14ac:dyDescent="0.2">
      <c r="A16117">
        <v>35390061</v>
      </c>
      <c r="B16117">
        <v>452</v>
      </c>
      <c r="C16117">
        <v>5</v>
      </c>
      <c r="D16117">
        <v>5</v>
      </c>
      <c r="E16117">
        <v>2</v>
      </c>
      <c r="F16117">
        <v>2</v>
      </c>
      <c r="G16117">
        <v>0.93020847002470097</v>
      </c>
      <c r="H16117">
        <v>0.9674838597065325</v>
      </c>
      <c r="I16117">
        <v>-0.54237076883862445</v>
      </c>
      <c r="J16117">
        <v>-0.43020538719475826</v>
      </c>
    </row>
    <row r="16118" spans="1:10" x14ac:dyDescent="0.2">
      <c r="A16118">
        <v>35390062</v>
      </c>
      <c r="B16118">
        <v>431</v>
      </c>
      <c r="C16118">
        <v>5</v>
      </c>
      <c r="D16118">
        <v>5</v>
      </c>
      <c r="E16118">
        <v>3</v>
      </c>
      <c r="F16118">
        <v>1</v>
      </c>
      <c r="G16118">
        <v>1.5780424907760966</v>
      </c>
      <c r="H16118">
        <v>1.3727349747193944</v>
      </c>
      <c r="I16118">
        <v>-0.17088778494860316</v>
      </c>
      <c r="J16118">
        <v>-1.7631364776623493</v>
      </c>
    </row>
    <row r="16119" spans="1:10" x14ac:dyDescent="0.2">
      <c r="A16119">
        <v>35390063</v>
      </c>
      <c r="B16119">
        <v>657</v>
      </c>
      <c r="C16119">
        <v>5</v>
      </c>
      <c r="D16119">
        <v>3</v>
      </c>
      <c r="E16119">
        <v>4</v>
      </c>
      <c r="F16119">
        <v>2</v>
      </c>
      <c r="G16119">
        <v>0.88554881008735042</v>
      </c>
      <c r="H16119">
        <v>-0.40357855963073075</v>
      </c>
      <c r="I16119">
        <v>0.16440498610323062</v>
      </c>
      <c r="J16119">
        <v>-0.59611206719593457</v>
      </c>
    </row>
    <row r="16120" spans="1:10" x14ac:dyDescent="0.2">
      <c r="A16120">
        <v>35390064</v>
      </c>
      <c r="B16120">
        <v>499</v>
      </c>
      <c r="C16120">
        <v>5</v>
      </c>
      <c r="D16120">
        <v>5</v>
      </c>
      <c r="E16120">
        <v>5</v>
      </c>
      <c r="F16120">
        <v>3</v>
      </c>
      <c r="G16120">
        <v>2.3286371112938893</v>
      </c>
      <c r="H16120">
        <v>0.62399370337939963</v>
      </c>
      <c r="I16120">
        <v>1.0772971443522845</v>
      </c>
      <c r="J16120">
        <v>-0.40806854045994201</v>
      </c>
    </row>
    <row r="16121" spans="1:10" x14ac:dyDescent="0.2">
      <c r="A16121">
        <v>35390065</v>
      </c>
      <c r="B16121">
        <v>553</v>
      </c>
      <c r="C16121">
        <v>4</v>
      </c>
      <c r="D16121">
        <v>1</v>
      </c>
      <c r="E16121">
        <v>3</v>
      </c>
      <c r="F16121">
        <v>2</v>
      </c>
      <c r="G16121">
        <v>0.60259387470763448</v>
      </c>
      <c r="H16121">
        <v>-0.76661786918176567</v>
      </c>
      <c r="I16121">
        <v>-0.24561489853287882</v>
      </c>
      <c r="J16121">
        <v>-0.54947163418485445</v>
      </c>
    </row>
    <row r="16122" spans="1:10" x14ac:dyDescent="0.2">
      <c r="A16122">
        <v>35390066</v>
      </c>
      <c r="B16122">
        <v>427</v>
      </c>
      <c r="C16122">
        <v>4</v>
      </c>
      <c r="D16122">
        <v>2</v>
      </c>
      <c r="E16122">
        <v>3</v>
      </c>
      <c r="F16122">
        <v>2</v>
      </c>
      <c r="G16122">
        <v>0.1068303429058669</v>
      </c>
      <c r="H16122">
        <v>-0.49730900132607658</v>
      </c>
      <c r="I16122">
        <v>-4.4969431748322394E-2</v>
      </c>
      <c r="J16122">
        <v>-0.51391808029023123</v>
      </c>
    </row>
    <row r="16123" spans="1:10" x14ac:dyDescent="0.2">
      <c r="A16123">
        <v>35390067</v>
      </c>
      <c r="B16123">
        <v>368</v>
      </c>
      <c r="C16123">
        <v>5</v>
      </c>
      <c r="D16123">
        <v>5</v>
      </c>
      <c r="E16123">
        <v>4</v>
      </c>
      <c r="F16123">
        <v>1</v>
      </c>
      <c r="G16123">
        <v>1.6300976133928973</v>
      </c>
      <c r="H16123">
        <v>2.9519315165249633</v>
      </c>
      <c r="I16123">
        <v>7.7006661370781479E-2</v>
      </c>
      <c r="J16123">
        <v>-0.77616601433526855</v>
      </c>
    </row>
    <row r="16124" spans="1:10" x14ac:dyDescent="0.2">
      <c r="A16124">
        <v>35390068</v>
      </c>
      <c r="B16124">
        <v>442</v>
      </c>
      <c r="C16124">
        <v>4</v>
      </c>
      <c r="D16124">
        <v>3</v>
      </c>
      <c r="E16124">
        <v>3</v>
      </c>
      <c r="F16124">
        <v>3</v>
      </c>
      <c r="G16124">
        <v>0.31667999925684953</v>
      </c>
      <c r="H16124">
        <v>-0.20808581538400794</v>
      </c>
      <c r="I16124">
        <v>6.553180119997469E-4</v>
      </c>
      <c r="J16124">
        <v>-0.31351729763111669</v>
      </c>
    </row>
    <row r="16125" spans="1:10" x14ac:dyDescent="0.2">
      <c r="A16125">
        <v>35390069</v>
      </c>
      <c r="B16125">
        <v>483</v>
      </c>
      <c r="C16125">
        <v>4</v>
      </c>
      <c r="D16125">
        <v>3</v>
      </c>
      <c r="E16125">
        <v>4</v>
      </c>
      <c r="F16125">
        <v>2</v>
      </c>
      <c r="G16125">
        <v>3.1092577884469695E-2</v>
      </c>
      <c r="H16125">
        <v>-0.140341994751704</v>
      </c>
      <c r="I16125">
        <v>0.3925475307886141</v>
      </c>
      <c r="J16125">
        <v>-0.57775846093096539</v>
      </c>
    </row>
    <row r="16126" spans="1:10" x14ac:dyDescent="0.2">
      <c r="A16126">
        <v>35390070</v>
      </c>
      <c r="B16126">
        <v>537</v>
      </c>
      <c r="C16126">
        <v>4</v>
      </c>
      <c r="D16126">
        <v>3</v>
      </c>
      <c r="E16126">
        <v>5</v>
      </c>
      <c r="F16126">
        <v>1</v>
      </c>
      <c r="G16126">
        <v>0.33840089291956355</v>
      </c>
      <c r="H16126">
        <v>-0.30785487699427894</v>
      </c>
      <c r="I16126">
        <v>0.91445416679074931</v>
      </c>
      <c r="J16126">
        <v>-0.71629211358016598</v>
      </c>
    </row>
    <row r="16127" spans="1:10" x14ac:dyDescent="0.2">
      <c r="A16127">
        <v>35390071</v>
      </c>
      <c r="B16127">
        <v>520</v>
      </c>
      <c r="C16127">
        <v>4</v>
      </c>
      <c r="D16127">
        <v>3</v>
      </c>
      <c r="E16127">
        <v>4</v>
      </c>
      <c r="F16127">
        <v>2</v>
      </c>
      <c r="G16127">
        <v>0.30074604606608979</v>
      </c>
      <c r="H16127">
        <v>-0.27786116970555325</v>
      </c>
      <c r="I16127">
        <v>0.30138167445400516</v>
      </c>
      <c r="J16127">
        <v>-0.4582379202430113</v>
      </c>
    </row>
    <row r="16128" spans="1:10" x14ac:dyDescent="0.2">
      <c r="A16128">
        <v>35390072</v>
      </c>
      <c r="B16128">
        <v>785</v>
      </c>
      <c r="C16128">
        <v>4</v>
      </c>
      <c r="D16128">
        <v>3</v>
      </c>
      <c r="E16128">
        <v>4</v>
      </c>
      <c r="F16128">
        <v>1</v>
      </c>
      <c r="G16128">
        <v>0.1099070017005746</v>
      </c>
      <c r="H16128">
        <v>-0.15384010691802794</v>
      </c>
      <c r="I16128">
        <v>0.34800633839279499</v>
      </c>
      <c r="J16128">
        <v>-0.74114668196797506</v>
      </c>
    </row>
    <row r="16129" spans="1:10" x14ac:dyDescent="0.2">
      <c r="A16129">
        <v>35390073</v>
      </c>
      <c r="B16129">
        <v>306</v>
      </c>
      <c r="C16129">
        <v>3</v>
      </c>
      <c r="D16129">
        <v>4</v>
      </c>
      <c r="E16129">
        <v>5</v>
      </c>
      <c r="F16129">
        <v>2</v>
      </c>
      <c r="G16129">
        <v>-0.32817825777664916</v>
      </c>
      <c r="H16129">
        <v>6.0489400941025409E-2</v>
      </c>
      <c r="I16129">
        <v>0.93094284009596018</v>
      </c>
      <c r="J16129">
        <v>-0.48355255945342368</v>
      </c>
    </row>
    <row r="16130" spans="1:10" x14ac:dyDescent="0.2">
      <c r="A16130">
        <v>35390074</v>
      </c>
      <c r="B16130">
        <v>471</v>
      </c>
      <c r="C16130">
        <v>2</v>
      </c>
      <c r="D16130">
        <v>2</v>
      </c>
      <c r="E16130">
        <v>5</v>
      </c>
      <c r="F16130">
        <v>2</v>
      </c>
      <c r="G16130">
        <v>-0.44665777765684778</v>
      </c>
      <c r="H16130">
        <v>-0.66823336283749146</v>
      </c>
      <c r="I16130">
        <v>0.63056493396149205</v>
      </c>
      <c r="J16130">
        <v>-0.57761902610389004</v>
      </c>
    </row>
    <row r="16131" spans="1:10" x14ac:dyDescent="0.2">
      <c r="A16131">
        <v>35390075</v>
      </c>
      <c r="B16131">
        <v>338</v>
      </c>
      <c r="C16131">
        <v>2</v>
      </c>
      <c r="D16131">
        <v>3</v>
      </c>
      <c r="E16131">
        <v>4</v>
      </c>
      <c r="F16131">
        <v>2</v>
      </c>
      <c r="G16131">
        <v>-0.61004735499699825</v>
      </c>
      <c r="H16131">
        <v>-0.22678517594583902</v>
      </c>
      <c r="I16131">
        <v>0.31228816715065599</v>
      </c>
      <c r="J16131">
        <v>-0.49525361925695327</v>
      </c>
    </row>
    <row r="16132" spans="1:10" x14ac:dyDescent="0.2">
      <c r="A16132">
        <v>35390076</v>
      </c>
      <c r="B16132">
        <v>616</v>
      </c>
      <c r="C16132">
        <v>3</v>
      </c>
      <c r="D16132">
        <v>3</v>
      </c>
      <c r="E16132">
        <v>3</v>
      </c>
      <c r="F16132">
        <v>3</v>
      </c>
      <c r="G16132">
        <v>-0.16364785625512066</v>
      </c>
      <c r="H16132">
        <v>-9.9443788989081128E-2</v>
      </c>
      <c r="I16132">
        <v>-0.28615935964843403</v>
      </c>
      <c r="J16132">
        <v>-0.35604895166492073</v>
      </c>
    </row>
    <row r="16133" spans="1:10" x14ac:dyDescent="0.2">
      <c r="A16133">
        <v>35390077</v>
      </c>
      <c r="B16133">
        <v>611</v>
      </c>
      <c r="C16133">
        <v>1</v>
      </c>
      <c r="D16133">
        <v>2</v>
      </c>
      <c r="E16133">
        <v>3</v>
      </c>
      <c r="F16133">
        <v>3</v>
      </c>
      <c r="G16133">
        <v>-0.91468732119914131</v>
      </c>
      <c r="H16133">
        <v>-0.56192951145302561</v>
      </c>
      <c r="I16133">
        <v>-0.2832822089804925</v>
      </c>
      <c r="J16133">
        <v>-0.34374540644870838</v>
      </c>
    </row>
    <row r="16134" spans="1:10" x14ac:dyDescent="0.2">
      <c r="A16134">
        <v>35390079</v>
      </c>
      <c r="B16134">
        <v>256</v>
      </c>
      <c r="C16134">
        <v>1</v>
      </c>
      <c r="D16134">
        <v>4</v>
      </c>
      <c r="E16134">
        <v>1</v>
      </c>
      <c r="F16134">
        <v>3</v>
      </c>
      <c r="G16134">
        <v>-0.80909175769332831</v>
      </c>
      <c r="H16134">
        <v>5.4077594980057875E-3</v>
      </c>
      <c r="I16134">
        <v>-0.77339571087401371</v>
      </c>
      <c r="J16134">
        <v>-0.3209442198144063</v>
      </c>
    </row>
    <row r="16135" spans="1:10" x14ac:dyDescent="0.2">
      <c r="A16135">
        <v>35390087</v>
      </c>
      <c r="B16135">
        <v>428</v>
      </c>
      <c r="C16135">
        <v>3</v>
      </c>
      <c r="D16135">
        <v>5</v>
      </c>
      <c r="E16135">
        <v>2</v>
      </c>
      <c r="F16135">
        <v>3</v>
      </c>
      <c r="G16135">
        <v>-0.22306246222654941</v>
      </c>
      <c r="H16135">
        <v>1.9066535486489016</v>
      </c>
      <c r="I16135">
        <v>-0.64861314454446806</v>
      </c>
      <c r="J16135">
        <v>-0.38188891066441766</v>
      </c>
    </row>
    <row r="16136" spans="1:10" x14ac:dyDescent="0.2">
      <c r="A16136">
        <v>35390091</v>
      </c>
      <c r="B16136">
        <v>919</v>
      </c>
      <c r="C16136">
        <v>2</v>
      </c>
      <c r="D16136">
        <v>2</v>
      </c>
      <c r="E16136">
        <v>1</v>
      </c>
      <c r="F16136">
        <v>3</v>
      </c>
      <c r="G16136">
        <v>-0.68574529727172417</v>
      </c>
      <c r="H16136">
        <v>-0.64586495368798924</v>
      </c>
      <c r="I16136">
        <v>-0.8834789483884582</v>
      </c>
      <c r="J16136">
        <v>-0.29279256677176391</v>
      </c>
    </row>
    <row r="16137" spans="1:10" x14ac:dyDescent="0.2">
      <c r="A16137">
        <v>35390092</v>
      </c>
      <c r="B16137">
        <v>473</v>
      </c>
      <c r="C16137">
        <v>5</v>
      </c>
      <c r="D16137">
        <v>4</v>
      </c>
      <c r="E16137">
        <v>3</v>
      </c>
      <c r="F16137">
        <v>4</v>
      </c>
      <c r="G16137">
        <v>1.266206114458152</v>
      </c>
      <c r="H16137">
        <v>7.9609491612204486E-2</v>
      </c>
      <c r="I16137">
        <v>-0.2183421432688685</v>
      </c>
      <c r="J16137">
        <v>-5.180444217210825E-2</v>
      </c>
    </row>
    <row r="16138" spans="1:10" x14ac:dyDescent="0.2">
      <c r="A16138">
        <v>35390093</v>
      </c>
      <c r="B16138">
        <v>374</v>
      </c>
      <c r="C16138">
        <v>2</v>
      </c>
      <c r="D16138">
        <v>1</v>
      </c>
      <c r="E16138">
        <v>4</v>
      </c>
      <c r="F16138">
        <v>3</v>
      </c>
      <c r="G16138">
        <v>-0.7390548751829592</v>
      </c>
      <c r="H16138">
        <v>-1.0443984265820667</v>
      </c>
      <c r="I16138">
        <v>0.23606554033206673</v>
      </c>
      <c r="J16138">
        <v>-0.2877036758853212</v>
      </c>
    </row>
    <row r="16139" spans="1:10" x14ac:dyDescent="0.2">
      <c r="A16139">
        <v>35390094</v>
      </c>
      <c r="B16139">
        <v>525</v>
      </c>
      <c r="C16139">
        <v>3</v>
      </c>
      <c r="D16139">
        <v>1</v>
      </c>
      <c r="E16139">
        <v>3</v>
      </c>
      <c r="F16139">
        <v>2</v>
      </c>
      <c r="G16139">
        <v>-0.31707022507838301</v>
      </c>
      <c r="H16139">
        <v>-1.0578161423240333</v>
      </c>
      <c r="I16139">
        <v>-0.25915645031337048</v>
      </c>
      <c r="J16139">
        <v>-0.48982945272199863</v>
      </c>
    </row>
    <row r="16140" spans="1:10" x14ac:dyDescent="0.2">
      <c r="A16140">
        <v>35390095</v>
      </c>
      <c r="B16140">
        <v>795</v>
      </c>
      <c r="C16140">
        <v>5</v>
      </c>
      <c r="D16140">
        <v>5</v>
      </c>
      <c r="E16140">
        <v>4</v>
      </c>
      <c r="F16140">
        <v>2</v>
      </c>
      <c r="G16140">
        <v>0.82515232320785326</v>
      </c>
      <c r="H16140">
        <v>1.2730090105187171</v>
      </c>
      <c r="I16140">
        <v>0.33700636869579492</v>
      </c>
      <c r="J16140">
        <v>-0.4184321627267728</v>
      </c>
    </row>
    <row r="16141" spans="1:10" x14ac:dyDescent="0.2">
      <c r="A16141">
        <v>35390096</v>
      </c>
      <c r="B16141">
        <v>337</v>
      </c>
      <c r="C16141">
        <v>4</v>
      </c>
      <c r="D16141">
        <v>5</v>
      </c>
      <c r="E16141">
        <v>3</v>
      </c>
      <c r="F16141">
        <v>3</v>
      </c>
      <c r="G16141">
        <v>0.40123595807314955</v>
      </c>
      <c r="H16141">
        <v>0.75070967580468539</v>
      </c>
      <c r="I16141">
        <v>-0.19424566890971934</v>
      </c>
      <c r="J16141">
        <v>-0.29362500754601051</v>
      </c>
    </row>
    <row r="16142" spans="1:10" x14ac:dyDescent="0.2">
      <c r="A16142">
        <v>35390097</v>
      </c>
      <c r="B16142">
        <v>468</v>
      </c>
      <c r="C16142">
        <v>4</v>
      </c>
      <c r="D16142">
        <v>2</v>
      </c>
      <c r="E16142">
        <v>5</v>
      </c>
      <c r="F16142">
        <v>1</v>
      </c>
      <c r="G16142">
        <v>0.14912903147015388</v>
      </c>
      <c r="H16142">
        <v>-0.6536168757470171</v>
      </c>
      <c r="I16142">
        <v>1.1828994012571248</v>
      </c>
      <c r="J16142">
        <v>-0.74172195121872131</v>
      </c>
    </row>
    <row r="16143" spans="1:10" x14ac:dyDescent="0.2">
      <c r="A16143">
        <v>35390098</v>
      </c>
      <c r="B16143">
        <v>411</v>
      </c>
      <c r="C16143">
        <v>4</v>
      </c>
      <c r="D16143">
        <v>2</v>
      </c>
      <c r="E16143">
        <v>5</v>
      </c>
      <c r="F16143">
        <v>2</v>
      </c>
      <c r="G16143">
        <v>4.3426166327163826E-2</v>
      </c>
      <c r="H16143">
        <v>-0.6696722500606721</v>
      </c>
      <c r="I16143">
        <v>1.1237092757828337</v>
      </c>
      <c r="J16143">
        <v>-0.65834889407496022</v>
      </c>
    </row>
    <row r="16144" spans="1:10" x14ac:dyDescent="0.2">
      <c r="A16144">
        <v>35390099</v>
      </c>
      <c r="B16144">
        <v>945</v>
      </c>
      <c r="C16144">
        <v>3</v>
      </c>
      <c r="D16144">
        <v>2</v>
      </c>
      <c r="E16144">
        <v>5</v>
      </c>
      <c r="F16144">
        <v>2</v>
      </c>
      <c r="G16144">
        <v>-0.30914614527990203</v>
      </c>
      <c r="H16144">
        <v>-0.55485443738719464</v>
      </c>
      <c r="I16144">
        <v>0.70315678010446792</v>
      </c>
      <c r="J16144">
        <v>-0.6141132996034222</v>
      </c>
    </row>
    <row r="16145" spans="1:10" x14ac:dyDescent="0.2">
      <c r="A16145">
        <v>35390100</v>
      </c>
      <c r="B16145">
        <v>496</v>
      </c>
      <c r="C16145">
        <v>3</v>
      </c>
      <c r="D16145">
        <v>5</v>
      </c>
      <c r="E16145">
        <v>4</v>
      </c>
      <c r="F16145">
        <v>2</v>
      </c>
      <c r="G16145">
        <v>-0.20680247348896064</v>
      </c>
      <c r="H16145">
        <v>0.6239543216002672</v>
      </c>
      <c r="I16145">
        <v>0.13332965626935969</v>
      </c>
      <c r="J16145">
        <v>-0.44947442326480547</v>
      </c>
    </row>
    <row r="16146" spans="1:10" x14ac:dyDescent="0.2">
      <c r="A16146">
        <v>35390101</v>
      </c>
      <c r="B16146">
        <v>399</v>
      </c>
      <c r="C16146">
        <v>4</v>
      </c>
      <c r="D16146">
        <v>2</v>
      </c>
      <c r="E16146">
        <v>5</v>
      </c>
      <c r="F16146">
        <v>2</v>
      </c>
      <c r="G16146">
        <v>0.3470582347952319</v>
      </c>
      <c r="H16146">
        <v>-0.48935119734194643</v>
      </c>
      <c r="I16146">
        <v>0.56391689792904143</v>
      </c>
      <c r="J16146">
        <v>-0.44291135736592657</v>
      </c>
    </row>
    <row r="16147" spans="1:10" x14ac:dyDescent="0.2">
      <c r="A16147">
        <v>35390102</v>
      </c>
      <c r="B16147">
        <v>341</v>
      </c>
      <c r="C16147">
        <v>4</v>
      </c>
      <c r="D16147">
        <v>5</v>
      </c>
      <c r="E16147">
        <v>2</v>
      </c>
      <c r="F16147">
        <v>2</v>
      </c>
      <c r="G16147">
        <v>0.19194867303840837</v>
      </c>
      <c r="H16147">
        <v>0.69455357758623548</v>
      </c>
      <c r="I16147">
        <v>-0.32836548102416785</v>
      </c>
      <c r="J16147">
        <v>-0.6814079897892884</v>
      </c>
    </row>
    <row r="16148" spans="1:10" x14ac:dyDescent="0.2">
      <c r="A16148">
        <v>35390103</v>
      </c>
      <c r="B16148">
        <v>438</v>
      </c>
      <c r="C16148">
        <v>5</v>
      </c>
      <c r="D16148">
        <v>3</v>
      </c>
      <c r="E16148">
        <v>2</v>
      </c>
      <c r="F16148">
        <v>2</v>
      </c>
      <c r="G16148">
        <v>1.0090094684960738</v>
      </c>
      <c r="H16148">
        <v>-0.29552136924051137</v>
      </c>
      <c r="I16148">
        <v>-0.46361777598185749</v>
      </c>
      <c r="J16148">
        <v>-0.45869002602240933</v>
      </c>
    </row>
    <row r="16149" spans="1:10" x14ac:dyDescent="0.2">
      <c r="A16149">
        <v>35390104</v>
      </c>
      <c r="B16149">
        <v>622</v>
      </c>
      <c r="C16149">
        <v>4</v>
      </c>
      <c r="D16149">
        <v>4</v>
      </c>
      <c r="E16149">
        <v>2</v>
      </c>
      <c r="F16149">
        <v>2</v>
      </c>
      <c r="G16149">
        <v>0.29039475561957512</v>
      </c>
      <c r="H16149">
        <v>0.15161846263050033</v>
      </c>
      <c r="I16149">
        <v>-0.39618748878041954</v>
      </c>
      <c r="J16149">
        <v>-0.47408359100661035</v>
      </c>
    </row>
    <row r="16150" spans="1:10" x14ac:dyDescent="0.2">
      <c r="A16150">
        <v>35390105</v>
      </c>
      <c r="B16150">
        <v>450</v>
      </c>
      <c r="C16150">
        <v>4</v>
      </c>
      <c r="D16150">
        <v>4</v>
      </c>
      <c r="E16150">
        <v>3</v>
      </c>
      <c r="F16150">
        <v>1</v>
      </c>
      <c r="G16150">
        <v>0.37884051434937849</v>
      </c>
      <c r="H16150">
        <v>8.3552102342261014E-2</v>
      </c>
      <c r="I16150">
        <v>-0.31148696324420566</v>
      </c>
      <c r="J16150">
        <v>-0.74000287777688678</v>
      </c>
    </row>
    <row r="16151" spans="1:10" x14ac:dyDescent="0.2">
      <c r="A16151">
        <v>35390106</v>
      </c>
      <c r="B16151">
        <v>453</v>
      </c>
      <c r="C16151">
        <v>4</v>
      </c>
      <c r="D16151">
        <v>4</v>
      </c>
      <c r="E16151">
        <v>3</v>
      </c>
      <c r="F16151">
        <v>2</v>
      </c>
      <c r="G16151">
        <v>0.10288468836178519</v>
      </c>
      <c r="H16151">
        <v>0.30483191791920994</v>
      </c>
      <c r="I16151">
        <v>-3.9555808854969898E-2</v>
      </c>
      <c r="J16151">
        <v>-0.57091985134681766</v>
      </c>
    </row>
    <row r="16152" spans="1:10" x14ac:dyDescent="0.2">
      <c r="A16152">
        <v>35390107</v>
      </c>
      <c r="B16152">
        <v>434</v>
      </c>
      <c r="C16152">
        <v>4</v>
      </c>
      <c r="D16152">
        <v>4</v>
      </c>
      <c r="E16152">
        <v>4</v>
      </c>
      <c r="F16152">
        <v>2</v>
      </c>
      <c r="G16152">
        <v>0.65304427422087052</v>
      </c>
      <c r="H16152">
        <v>0.42792602006478025</v>
      </c>
      <c r="I16152">
        <v>0.1199092614087042</v>
      </c>
      <c r="J16152">
        <v>-0.53567858082664022</v>
      </c>
    </row>
    <row r="16153" spans="1:10" x14ac:dyDescent="0.2">
      <c r="A16153">
        <v>35390108</v>
      </c>
      <c r="B16153">
        <v>430</v>
      </c>
      <c r="C16153">
        <v>4</v>
      </c>
      <c r="D16153">
        <v>5</v>
      </c>
      <c r="E16153">
        <v>2</v>
      </c>
      <c r="F16153">
        <v>2</v>
      </c>
      <c r="G16153">
        <v>0.44125726757056494</v>
      </c>
      <c r="H16153">
        <v>0.90877322940425143</v>
      </c>
      <c r="I16153">
        <v>-0.58953440997909978</v>
      </c>
      <c r="J16153">
        <v>-0.57024728776345002</v>
      </c>
    </row>
    <row r="16154" spans="1:10" x14ac:dyDescent="0.2">
      <c r="A16154">
        <v>35390109</v>
      </c>
      <c r="B16154">
        <v>425</v>
      </c>
      <c r="C16154">
        <v>4</v>
      </c>
      <c r="D16154">
        <v>5</v>
      </c>
      <c r="E16154">
        <v>3</v>
      </c>
      <c r="F16154">
        <v>1</v>
      </c>
      <c r="G16154">
        <v>0.42973403556961304</v>
      </c>
      <c r="H16154">
        <v>1.4963971407714491</v>
      </c>
      <c r="I16154">
        <v>-0.16504692468481238</v>
      </c>
      <c r="J16154">
        <v>-1.0974402576370732</v>
      </c>
    </row>
    <row r="16155" spans="1:10" x14ac:dyDescent="0.2">
      <c r="A16155">
        <v>35390110</v>
      </c>
      <c r="B16155">
        <v>503</v>
      </c>
      <c r="C16155">
        <v>4</v>
      </c>
      <c r="D16155">
        <v>5</v>
      </c>
      <c r="E16155">
        <v>3</v>
      </c>
      <c r="F16155">
        <v>1</v>
      </c>
      <c r="G16155">
        <v>0.57435434342042047</v>
      </c>
      <c r="H16155">
        <v>1.718726338879272</v>
      </c>
      <c r="I16155">
        <v>-4.4738906031328324E-2</v>
      </c>
      <c r="J16155">
        <v>-0.93965243320697955</v>
      </c>
    </row>
    <row r="16156" spans="1:10" x14ac:dyDescent="0.2">
      <c r="A16156">
        <v>35390111</v>
      </c>
      <c r="B16156">
        <v>474</v>
      </c>
      <c r="C16156">
        <v>5</v>
      </c>
      <c r="D16156">
        <v>5</v>
      </c>
      <c r="E16156">
        <v>2</v>
      </c>
      <c r="F16156">
        <v>1</v>
      </c>
      <c r="G16156">
        <v>1.1308903233052958</v>
      </c>
      <c r="H16156">
        <v>1.613456035314897</v>
      </c>
      <c r="I16156">
        <v>-0.38063828214845558</v>
      </c>
      <c r="J16156">
        <v>-1.0645947814584187</v>
      </c>
    </row>
    <row r="16157" spans="1:10" x14ac:dyDescent="0.2">
      <c r="A16157">
        <v>35390112</v>
      </c>
      <c r="B16157">
        <v>458</v>
      </c>
      <c r="C16157">
        <v>5</v>
      </c>
      <c r="D16157">
        <v>5</v>
      </c>
      <c r="E16157">
        <v>3</v>
      </c>
      <c r="F16157">
        <v>1</v>
      </c>
      <c r="G16157">
        <v>0.77598990363129872</v>
      </c>
      <c r="H16157">
        <v>2.0584434995951453</v>
      </c>
      <c r="I16157">
        <v>-4.1412091743537771E-2</v>
      </c>
      <c r="J16157">
        <v>-1.3643190929448117</v>
      </c>
    </row>
    <row r="16158" spans="1:10" x14ac:dyDescent="0.2">
      <c r="A16158">
        <v>35390113</v>
      </c>
      <c r="B16158">
        <v>317</v>
      </c>
      <c r="C16158">
        <v>5</v>
      </c>
      <c r="D16158">
        <v>5</v>
      </c>
      <c r="E16158">
        <v>3</v>
      </c>
      <c r="F16158">
        <v>1</v>
      </c>
      <c r="G16158">
        <v>0.96428829166301777</v>
      </c>
      <c r="H16158">
        <v>1.0254437547518787</v>
      </c>
      <c r="I16158">
        <v>-0.13990766255239689</v>
      </c>
      <c r="J16158">
        <v>-0.76648783989784974</v>
      </c>
    </row>
    <row r="16159" spans="1:10" x14ac:dyDescent="0.2">
      <c r="A16159">
        <v>35390114</v>
      </c>
      <c r="B16159">
        <v>372</v>
      </c>
      <c r="C16159">
        <v>5</v>
      </c>
      <c r="D16159">
        <v>5</v>
      </c>
      <c r="E16159">
        <v>3</v>
      </c>
      <c r="F16159">
        <v>2</v>
      </c>
      <c r="G16159">
        <v>0.95591273346455108</v>
      </c>
      <c r="H16159">
        <v>2.1230631124930106</v>
      </c>
      <c r="I16159">
        <v>-0.29877437353724967</v>
      </c>
      <c r="J16159">
        <v>-0.49848472010136347</v>
      </c>
    </row>
    <row r="16160" spans="1:10" x14ac:dyDescent="0.2">
      <c r="A16160">
        <v>35390115</v>
      </c>
      <c r="B16160">
        <v>545</v>
      </c>
      <c r="C16160">
        <v>5</v>
      </c>
      <c r="D16160">
        <v>5</v>
      </c>
      <c r="E16160">
        <v>3</v>
      </c>
      <c r="F16160">
        <v>1</v>
      </c>
      <c r="G16160">
        <v>0.96665006133069453</v>
      </c>
      <c r="H16160">
        <v>1.4295127047285199</v>
      </c>
      <c r="I16160">
        <v>-0.2274528355315884</v>
      </c>
      <c r="J16160">
        <v>-0.76057881531174631</v>
      </c>
    </row>
    <row r="16161" spans="1:10" x14ac:dyDescent="0.2">
      <c r="A16161">
        <v>35390116</v>
      </c>
      <c r="B16161">
        <v>540</v>
      </c>
      <c r="C16161">
        <v>5</v>
      </c>
      <c r="D16161">
        <v>5</v>
      </c>
      <c r="E16161">
        <v>2</v>
      </c>
      <c r="F16161">
        <v>1</v>
      </c>
      <c r="G16161">
        <v>0.74656889617694533</v>
      </c>
      <c r="H16161">
        <v>2.9605781515197274</v>
      </c>
      <c r="I16161">
        <v>-0.41827249963460927</v>
      </c>
      <c r="J16161">
        <v>-1.3403884510758284</v>
      </c>
    </row>
    <row r="16162" spans="1:10" x14ac:dyDescent="0.2">
      <c r="A16162">
        <v>35390117</v>
      </c>
      <c r="B16162">
        <v>311</v>
      </c>
      <c r="C16162">
        <v>5</v>
      </c>
      <c r="D16162">
        <v>5</v>
      </c>
      <c r="E16162">
        <v>2</v>
      </c>
      <c r="F16162">
        <v>1</v>
      </c>
      <c r="G16162">
        <v>1.6136660018146167</v>
      </c>
      <c r="H16162">
        <v>2.1803305636775168</v>
      </c>
      <c r="I16162">
        <v>-0.4486545341915934</v>
      </c>
      <c r="J16162">
        <v>-0.7091691261789328</v>
      </c>
    </row>
    <row r="16163" spans="1:10" x14ac:dyDescent="0.2">
      <c r="A16163">
        <v>35390118</v>
      </c>
      <c r="B16163">
        <v>408</v>
      </c>
      <c r="C16163">
        <v>5</v>
      </c>
      <c r="D16163">
        <v>5</v>
      </c>
      <c r="E16163">
        <v>5</v>
      </c>
      <c r="F16163">
        <v>1</v>
      </c>
      <c r="G16163">
        <v>1.8307059781502073</v>
      </c>
      <c r="H16163">
        <v>2.6935025371712396</v>
      </c>
      <c r="I16163">
        <v>0.88649282331081714</v>
      </c>
      <c r="J16163">
        <v>-1.0797642242915599</v>
      </c>
    </row>
    <row r="16164" spans="1:10" x14ac:dyDescent="0.2">
      <c r="A16164">
        <v>35390119</v>
      </c>
      <c r="B16164">
        <v>384</v>
      </c>
      <c r="C16164">
        <v>5</v>
      </c>
      <c r="D16164">
        <v>5</v>
      </c>
      <c r="E16164">
        <v>2</v>
      </c>
      <c r="F16164">
        <v>2</v>
      </c>
      <c r="G16164">
        <v>2.0080102772193058</v>
      </c>
      <c r="H16164">
        <v>2.3986892492597383</v>
      </c>
      <c r="I16164">
        <v>-0.41631255580774962</v>
      </c>
      <c r="J16164">
        <v>-0.6486645436993731</v>
      </c>
    </row>
    <row r="16165" spans="1:10" x14ac:dyDescent="0.2">
      <c r="A16165">
        <v>35390120</v>
      </c>
      <c r="B16165">
        <v>489</v>
      </c>
      <c r="C16165">
        <v>5</v>
      </c>
      <c r="D16165">
        <v>5</v>
      </c>
      <c r="E16165">
        <v>1</v>
      </c>
      <c r="F16165">
        <v>3</v>
      </c>
      <c r="G16165">
        <v>2.2720859670813245</v>
      </c>
      <c r="H16165">
        <v>1.2531778767831232</v>
      </c>
      <c r="I16165">
        <v>-1.010931804790608</v>
      </c>
      <c r="J16165">
        <v>-0.21758251259171321</v>
      </c>
    </row>
    <row r="16166" spans="1:10" x14ac:dyDescent="0.2">
      <c r="A16166">
        <v>35390121</v>
      </c>
      <c r="B16166">
        <v>574</v>
      </c>
      <c r="C16166">
        <v>5</v>
      </c>
      <c r="D16166">
        <v>5</v>
      </c>
      <c r="E16166">
        <v>3</v>
      </c>
      <c r="F16166">
        <v>3</v>
      </c>
      <c r="G16166">
        <v>3.1144583349299881</v>
      </c>
      <c r="H16166">
        <v>3.2463713012891566</v>
      </c>
      <c r="I16166">
        <v>-1.3332479016456816E-2</v>
      </c>
      <c r="J16166">
        <v>-0.24994656326912934</v>
      </c>
    </row>
    <row r="16167" spans="1:10" x14ac:dyDescent="0.2">
      <c r="A16167">
        <v>35390122</v>
      </c>
      <c r="B16167">
        <v>404</v>
      </c>
      <c r="C16167">
        <v>5</v>
      </c>
      <c r="D16167">
        <v>5</v>
      </c>
      <c r="E16167">
        <v>1</v>
      </c>
      <c r="F16167">
        <v>4</v>
      </c>
      <c r="G16167">
        <v>2.4528391083356857</v>
      </c>
      <c r="H16167">
        <v>1.0046329510200633</v>
      </c>
      <c r="I16167">
        <v>-1.1762199842352481</v>
      </c>
      <c r="J16167">
        <v>1.7703291026437529E-2</v>
      </c>
    </row>
    <row r="16168" spans="1:10" x14ac:dyDescent="0.2">
      <c r="A16168">
        <v>35390123</v>
      </c>
      <c r="B16168">
        <v>823</v>
      </c>
      <c r="C16168">
        <v>5</v>
      </c>
      <c r="D16168">
        <v>5</v>
      </c>
      <c r="E16168">
        <v>3</v>
      </c>
      <c r="F16168">
        <v>4</v>
      </c>
      <c r="G16168">
        <v>2.6209517410984642</v>
      </c>
      <c r="H16168">
        <v>1.3940386596909315</v>
      </c>
      <c r="I16168">
        <v>-0.12148532955298935</v>
      </c>
      <c r="J16168">
        <v>0.31573351260654614</v>
      </c>
    </row>
    <row r="16169" spans="1:10" x14ac:dyDescent="0.2">
      <c r="A16169">
        <v>35390124</v>
      </c>
      <c r="B16169">
        <v>390</v>
      </c>
      <c r="C16169">
        <v>3</v>
      </c>
      <c r="D16169">
        <v>1</v>
      </c>
      <c r="E16169">
        <v>3</v>
      </c>
      <c r="F16169">
        <v>3</v>
      </c>
      <c r="G16169">
        <v>-0.27989865225227617</v>
      </c>
      <c r="H16169">
        <v>-0.97568689468294012</v>
      </c>
      <c r="I16169">
        <v>-0.29284015192352647</v>
      </c>
      <c r="J16169">
        <v>-0.334380064767551</v>
      </c>
    </row>
    <row r="16170" spans="1:10" x14ac:dyDescent="0.2">
      <c r="A16170">
        <v>35390125</v>
      </c>
      <c r="B16170">
        <v>569</v>
      </c>
      <c r="C16170">
        <v>4</v>
      </c>
      <c r="D16170">
        <v>2</v>
      </c>
      <c r="E16170">
        <v>2</v>
      </c>
      <c r="F16170">
        <v>2</v>
      </c>
      <c r="G16170">
        <v>1.3896078279486912E-2</v>
      </c>
      <c r="H16170">
        <v>-0.65511740151795006</v>
      </c>
      <c r="I16170">
        <v>-0.56233488483861926</v>
      </c>
      <c r="J16170">
        <v>-0.47913453535731571</v>
      </c>
    </row>
    <row r="16171" spans="1:10" x14ac:dyDescent="0.2">
      <c r="A16171">
        <v>35390126</v>
      </c>
      <c r="B16171">
        <v>473</v>
      </c>
      <c r="C16171">
        <v>5</v>
      </c>
      <c r="D16171">
        <v>4</v>
      </c>
      <c r="E16171">
        <v>1</v>
      </c>
      <c r="F16171">
        <v>3</v>
      </c>
      <c r="G16171">
        <v>2.0498494112963859</v>
      </c>
      <c r="H16171">
        <v>0.14022624436959755</v>
      </c>
      <c r="I16171">
        <v>-0.7132590272064705</v>
      </c>
      <c r="J16171">
        <v>-0.1954301423197578</v>
      </c>
    </row>
    <row r="16172" spans="1:10" x14ac:dyDescent="0.2">
      <c r="A16172">
        <v>35390127</v>
      </c>
      <c r="B16172">
        <v>317</v>
      </c>
      <c r="C16172">
        <v>5</v>
      </c>
      <c r="D16172">
        <v>4</v>
      </c>
      <c r="E16172">
        <v>2</v>
      </c>
      <c r="F16172">
        <v>3</v>
      </c>
      <c r="G16172">
        <v>3.3355481706785217</v>
      </c>
      <c r="H16172">
        <v>0.53934667361309963</v>
      </c>
      <c r="I16172">
        <v>-0.52658527647684283</v>
      </c>
      <c r="J16172">
        <v>-0.12114552278635424</v>
      </c>
    </row>
    <row r="16173" spans="1:10" x14ac:dyDescent="0.2">
      <c r="A16173">
        <v>35390128</v>
      </c>
      <c r="B16173">
        <v>1095</v>
      </c>
      <c r="C16173">
        <v>5</v>
      </c>
      <c r="D16173">
        <v>4</v>
      </c>
      <c r="E16173">
        <v>5</v>
      </c>
      <c r="F16173">
        <v>2</v>
      </c>
      <c r="G16173">
        <v>3.0646635050081867</v>
      </c>
      <c r="H16173">
        <v>0.1963955768445258</v>
      </c>
      <c r="I16173">
        <v>1.8102066817420166</v>
      </c>
      <c r="J16173">
        <v>-0.43450308344507249</v>
      </c>
    </row>
    <row r="16174" spans="1:10" x14ac:dyDescent="0.2">
      <c r="A16174">
        <v>35390129</v>
      </c>
      <c r="B16174">
        <v>593</v>
      </c>
      <c r="C16174">
        <v>5</v>
      </c>
      <c r="D16174">
        <v>5</v>
      </c>
      <c r="E16174">
        <v>1</v>
      </c>
      <c r="F16174">
        <v>1</v>
      </c>
      <c r="G16174">
        <v>3.0542120013614444</v>
      </c>
      <c r="H16174">
        <v>0.62958191184680068</v>
      </c>
      <c r="I16174">
        <v>-1.4342945876398725</v>
      </c>
      <c r="J16174">
        <v>-1.1679609771131474</v>
      </c>
    </row>
    <row r="16175" spans="1:10" x14ac:dyDescent="0.2">
      <c r="A16175">
        <v>35390130</v>
      </c>
      <c r="B16175">
        <v>408</v>
      </c>
      <c r="C16175">
        <v>5</v>
      </c>
      <c r="D16175">
        <v>4</v>
      </c>
      <c r="E16175">
        <v>1</v>
      </c>
      <c r="F16175">
        <v>3</v>
      </c>
      <c r="G16175">
        <v>2.5708501134515913</v>
      </c>
      <c r="H16175">
        <v>0.12309057755350827</v>
      </c>
      <c r="I16175">
        <v>-1.0630193052924963</v>
      </c>
      <c r="J16175">
        <v>-0.16373127540833907</v>
      </c>
    </row>
    <row r="16176" spans="1:10" x14ac:dyDescent="0.2">
      <c r="A16176">
        <v>35390131</v>
      </c>
      <c r="B16176">
        <v>457</v>
      </c>
      <c r="C16176">
        <v>5</v>
      </c>
      <c r="D16176">
        <v>3</v>
      </c>
      <c r="E16176">
        <v>1</v>
      </c>
      <c r="F16176">
        <v>1</v>
      </c>
      <c r="G16176">
        <v>1.142239821235099</v>
      </c>
      <c r="H16176">
        <v>-0.32764235377972556</v>
      </c>
      <c r="I16176">
        <v>-1.0021903768425686</v>
      </c>
      <c r="J16176">
        <v>-0.8062351846322533</v>
      </c>
    </row>
    <row r="16177" spans="1:10" x14ac:dyDescent="0.2">
      <c r="A16177">
        <v>35390132</v>
      </c>
      <c r="B16177">
        <v>365</v>
      </c>
      <c r="C16177">
        <v>5</v>
      </c>
      <c r="D16177">
        <v>2</v>
      </c>
      <c r="E16177">
        <v>1</v>
      </c>
      <c r="F16177">
        <v>3</v>
      </c>
      <c r="G16177">
        <v>1.306261907563727</v>
      </c>
      <c r="H16177">
        <v>-0.46426867365458008</v>
      </c>
      <c r="I16177">
        <v>-0.94597486186129476</v>
      </c>
      <c r="J16177">
        <v>-0.13668063837890826</v>
      </c>
    </row>
    <row r="16178" spans="1:10" x14ac:dyDescent="0.2">
      <c r="A16178">
        <v>35390133</v>
      </c>
      <c r="B16178">
        <v>459</v>
      </c>
      <c r="C16178">
        <v>5</v>
      </c>
      <c r="D16178">
        <v>5</v>
      </c>
      <c r="E16178">
        <v>1</v>
      </c>
      <c r="F16178">
        <v>1</v>
      </c>
      <c r="G16178">
        <v>1.1553638302155622</v>
      </c>
      <c r="H16178">
        <v>0.85730744224099009</v>
      </c>
      <c r="I16178">
        <v>-0.9057495490630223</v>
      </c>
      <c r="J16178">
        <v>-0.99471217094910813</v>
      </c>
    </row>
    <row r="16179" spans="1:10" x14ac:dyDescent="0.2">
      <c r="A16179">
        <v>35390134</v>
      </c>
      <c r="B16179">
        <v>490</v>
      </c>
      <c r="C16179">
        <v>4</v>
      </c>
      <c r="D16179">
        <v>2</v>
      </c>
      <c r="E16179">
        <v>1</v>
      </c>
      <c r="F16179">
        <v>1</v>
      </c>
      <c r="G16179">
        <v>0.31635427636532581</v>
      </c>
      <c r="H16179">
        <v>-0.71402810695757768</v>
      </c>
      <c r="I16179">
        <v>-0.79805026016092906</v>
      </c>
      <c r="J16179">
        <v>-0.80577928426845002</v>
      </c>
    </row>
    <row r="16180" spans="1:10" x14ac:dyDescent="0.2">
      <c r="A16180">
        <v>35390135</v>
      </c>
      <c r="B16180">
        <v>410</v>
      </c>
      <c r="C16180">
        <v>4</v>
      </c>
      <c r="D16180">
        <v>3</v>
      </c>
      <c r="E16180">
        <v>1</v>
      </c>
      <c r="F16180">
        <v>1</v>
      </c>
      <c r="G16180">
        <v>0.34021739544858892</v>
      </c>
      <c r="H16180">
        <v>-0.21653284076533594</v>
      </c>
      <c r="I16180">
        <v>-0.79047404265716592</v>
      </c>
      <c r="J16180">
        <v>-1.0233463767569424</v>
      </c>
    </row>
    <row r="16181" spans="1:10" x14ac:dyDescent="0.2">
      <c r="A16181">
        <v>35390136</v>
      </c>
      <c r="B16181">
        <v>514</v>
      </c>
      <c r="C16181">
        <v>4</v>
      </c>
      <c r="D16181">
        <v>1</v>
      </c>
      <c r="E16181">
        <v>2</v>
      </c>
      <c r="F16181">
        <v>1</v>
      </c>
      <c r="G16181">
        <v>0.28393118626899405</v>
      </c>
      <c r="H16181">
        <v>-0.8199501670825442</v>
      </c>
      <c r="I16181">
        <v>-0.58879625413396597</v>
      </c>
      <c r="J16181">
        <v>-0.7449395466734734</v>
      </c>
    </row>
    <row r="16182" spans="1:10" x14ac:dyDescent="0.2">
      <c r="A16182">
        <v>35390137</v>
      </c>
      <c r="B16182">
        <v>497</v>
      </c>
      <c r="C16182">
        <v>5</v>
      </c>
      <c r="D16182">
        <v>3</v>
      </c>
      <c r="E16182">
        <v>2</v>
      </c>
      <c r="F16182">
        <v>3</v>
      </c>
      <c r="G16182">
        <v>0.88971000984022397</v>
      </c>
      <c r="H16182">
        <v>-0.38397729083963344</v>
      </c>
      <c r="I16182">
        <v>-0.5720899915017934</v>
      </c>
      <c r="J16182">
        <v>-0.3103247944980248</v>
      </c>
    </row>
    <row r="16183" spans="1:10" x14ac:dyDescent="0.2">
      <c r="A16183">
        <v>35390138</v>
      </c>
      <c r="B16183">
        <v>355</v>
      </c>
      <c r="C16183">
        <v>4</v>
      </c>
      <c r="D16183">
        <v>3</v>
      </c>
      <c r="E16183">
        <v>3</v>
      </c>
      <c r="F16183">
        <v>2</v>
      </c>
      <c r="G16183">
        <v>0.54885557834643983</v>
      </c>
      <c r="H16183">
        <v>-0.34357157459342919</v>
      </c>
      <c r="I16183">
        <v>-4.0986981253525831E-2</v>
      </c>
      <c r="J16183">
        <v>-0.44570485582424402</v>
      </c>
    </row>
    <row r="16184" spans="1:10" x14ac:dyDescent="0.2">
      <c r="A16184">
        <v>35390139</v>
      </c>
      <c r="B16184">
        <v>819</v>
      </c>
      <c r="C16184">
        <v>5</v>
      </c>
      <c r="D16184">
        <v>3</v>
      </c>
      <c r="E16184">
        <v>3</v>
      </c>
      <c r="F16184">
        <v>4</v>
      </c>
      <c r="G16184">
        <v>0.85883096865680009</v>
      </c>
      <c r="H16184">
        <v>-5.1785072942939658E-2</v>
      </c>
      <c r="I16184">
        <v>-0.1711401172664449</v>
      </c>
      <c r="J16184">
        <v>0.31179927343620284</v>
      </c>
    </row>
    <row r="16185" spans="1:10" x14ac:dyDescent="0.2">
      <c r="A16185">
        <v>35390142</v>
      </c>
      <c r="B16185">
        <v>564</v>
      </c>
      <c r="C16185">
        <v>4</v>
      </c>
      <c r="D16185">
        <v>5</v>
      </c>
      <c r="E16185">
        <v>2</v>
      </c>
      <c r="F16185">
        <v>5</v>
      </c>
      <c r="G16185">
        <v>0.32408972724817192</v>
      </c>
      <c r="H16185">
        <v>0.81637551349741144</v>
      </c>
      <c r="I16185">
        <v>-0.51953805209239123</v>
      </c>
      <c r="J16185">
        <v>0.71603351066488508</v>
      </c>
    </row>
    <row r="16186" spans="1:10" x14ac:dyDescent="0.2">
      <c r="A16186">
        <v>35390143</v>
      </c>
      <c r="B16186">
        <v>375</v>
      </c>
      <c r="C16186">
        <v>2</v>
      </c>
      <c r="D16186">
        <v>4</v>
      </c>
      <c r="E16186">
        <v>4</v>
      </c>
      <c r="F16186">
        <v>4</v>
      </c>
      <c r="G16186">
        <v>-0.55582898472539588</v>
      </c>
      <c r="H16186">
        <v>0.36066886371974105</v>
      </c>
      <c r="I16186">
        <v>0.31869908490776522</v>
      </c>
      <c r="J16186">
        <v>3.1241243543065816E-2</v>
      </c>
    </row>
    <row r="16187" spans="1:10" x14ac:dyDescent="0.2">
      <c r="A16187">
        <v>35390144</v>
      </c>
      <c r="B16187">
        <v>844</v>
      </c>
      <c r="C16187">
        <v>5</v>
      </c>
      <c r="D16187">
        <v>5</v>
      </c>
      <c r="E16187">
        <v>5</v>
      </c>
      <c r="F16187">
        <v>4</v>
      </c>
      <c r="G16187">
        <v>1.3711349743460464</v>
      </c>
      <c r="H16187">
        <v>2.3831394142759841</v>
      </c>
      <c r="I16187">
        <v>0.82429361028137094</v>
      </c>
      <c r="J16187">
        <v>0.29523122972648663</v>
      </c>
    </row>
    <row r="16188" spans="1:10" x14ac:dyDescent="0.2">
      <c r="A16188">
        <v>35390145</v>
      </c>
      <c r="B16188">
        <v>707</v>
      </c>
      <c r="C16188">
        <v>3</v>
      </c>
      <c r="D16188">
        <v>3</v>
      </c>
      <c r="E16188">
        <v>2</v>
      </c>
      <c r="F16188">
        <v>4</v>
      </c>
      <c r="G16188">
        <v>-0.17869937259535243</v>
      </c>
      <c r="H16188">
        <v>-0.35123305658388404</v>
      </c>
      <c r="I16188">
        <v>-0.66447712595326824</v>
      </c>
      <c r="J16188">
        <v>0.36820570616572457</v>
      </c>
    </row>
    <row r="16189" spans="1:10" x14ac:dyDescent="0.2">
      <c r="A16189">
        <v>35390146</v>
      </c>
      <c r="B16189">
        <v>1440</v>
      </c>
      <c r="C16189">
        <v>5</v>
      </c>
      <c r="D16189">
        <v>3</v>
      </c>
      <c r="E16189">
        <v>2</v>
      </c>
      <c r="F16189">
        <v>4</v>
      </c>
      <c r="G16189">
        <v>1.0241882667367106</v>
      </c>
      <c r="H16189">
        <v>-0.35918548745333007</v>
      </c>
      <c r="I16189">
        <v>-0.48893498704548283</v>
      </c>
      <c r="J16189">
        <v>-3.9408325308998834E-2</v>
      </c>
    </row>
    <row r="16190" spans="1:10" x14ac:dyDescent="0.2">
      <c r="A16190">
        <v>35390147</v>
      </c>
      <c r="B16190">
        <v>299</v>
      </c>
      <c r="C16190">
        <v>1</v>
      </c>
      <c r="D16190">
        <v>1</v>
      </c>
      <c r="E16190">
        <v>2</v>
      </c>
      <c r="F16190">
        <v>3</v>
      </c>
      <c r="G16190">
        <v>-0.93985137266025209</v>
      </c>
      <c r="H16190">
        <v>-0.76746221809566761</v>
      </c>
      <c r="I16190">
        <v>-0.45860539520266103</v>
      </c>
      <c r="J16190">
        <v>-0.22310596756799908</v>
      </c>
    </row>
    <row r="16191" spans="1:10" x14ac:dyDescent="0.2">
      <c r="A16191">
        <v>35390148</v>
      </c>
      <c r="B16191">
        <v>737</v>
      </c>
      <c r="C16191">
        <v>2</v>
      </c>
      <c r="D16191">
        <v>2</v>
      </c>
      <c r="E16191">
        <v>3</v>
      </c>
      <c r="F16191">
        <v>4</v>
      </c>
      <c r="G16191">
        <v>-0.44011941037790969</v>
      </c>
      <c r="H16191">
        <v>-0.57589229576005729</v>
      </c>
      <c r="I16191">
        <v>-0.21252009416593676</v>
      </c>
      <c r="J16191">
        <v>-1.0076163760321943E-3</v>
      </c>
    </row>
    <row r="16192" spans="1:10" x14ac:dyDescent="0.2">
      <c r="A16192">
        <v>35390149</v>
      </c>
      <c r="B16192">
        <v>309</v>
      </c>
      <c r="C16192">
        <v>3</v>
      </c>
      <c r="D16192">
        <v>2</v>
      </c>
      <c r="E16192">
        <v>2</v>
      </c>
      <c r="F16192">
        <v>4</v>
      </c>
      <c r="G16192">
        <v>-0.32705997192803959</v>
      </c>
      <c r="H16192">
        <v>-0.71584319178026434</v>
      </c>
      <c r="I16192">
        <v>-0.5532120724300047</v>
      </c>
      <c r="J16192">
        <v>-4.904641151758371E-2</v>
      </c>
    </row>
    <row r="16193" spans="1:10" x14ac:dyDescent="0.2">
      <c r="A16193">
        <v>35390150</v>
      </c>
      <c r="B16193">
        <v>315</v>
      </c>
      <c r="C16193">
        <v>3</v>
      </c>
      <c r="D16193">
        <v>4</v>
      </c>
      <c r="E16193">
        <v>1</v>
      </c>
      <c r="F16193">
        <v>4</v>
      </c>
      <c r="G16193">
        <v>-0.26869678229688604</v>
      </c>
      <c r="H16193">
        <v>7.2058932849506208E-2</v>
      </c>
      <c r="I16193">
        <v>-1.1874174544229155</v>
      </c>
      <c r="J16193">
        <v>0.43263793679700413</v>
      </c>
    </row>
    <row r="16194" spans="1:10" x14ac:dyDescent="0.2">
      <c r="A16194">
        <v>35390151</v>
      </c>
      <c r="B16194">
        <v>847</v>
      </c>
      <c r="C16194">
        <v>4</v>
      </c>
      <c r="D16194">
        <v>5</v>
      </c>
      <c r="E16194">
        <v>1</v>
      </c>
      <c r="F16194">
        <v>5</v>
      </c>
      <c r="G16194">
        <v>9.8886411182424361E-2</v>
      </c>
      <c r="H16194">
        <v>1.9160135941594834</v>
      </c>
      <c r="I16194">
        <v>-0.84497134158406006</v>
      </c>
      <c r="J16194">
        <v>1.1422999670697955</v>
      </c>
    </row>
    <row r="16195" spans="1:10" x14ac:dyDescent="0.2">
      <c r="A16195">
        <v>35390152</v>
      </c>
      <c r="B16195">
        <v>482</v>
      </c>
      <c r="C16195">
        <v>2</v>
      </c>
      <c r="D16195">
        <v>3</v>
      </c>
      <c r="E16195">
        <v>2</v>
      </c>
      <c r="F16195">
        <v>4</v>
      </c>
      <c r="G16195">
        <v>-0.61361163867990975</v>
      </c>
      <c r="H16195">
        <v>-0.36692080544580752</v>
      </c>
      <c r="I16195">
        <v>-0.42035354744111542</v>
      </c>
      <c r="J16195">
        <v>-5.1331660627831149E-2</v>
      </c>
    </row>
    <row r="16196" spans="1:10" x14ac:dyDescent="0.2">
      <c r="A16196">
        <v>35390153</v>
      </c>
      <c r="B16196">
        <v>550</v>
      </c>
      <c r="C16196">
        <v>2</v>
      </c>
      <c r="D16196">
        <v>4</v>
      </c>
      <c r="E16196">
        <v>2</v>
      </c>
      <c r="F16196">
        <v>4</v>
      </c>
      <c r="G16196">
        <v>-0.54599380700264122</v>
      </c>
      <c r="H16196">
        <v>0.4549229778345516</v>
      </c>
      <c r="I16196">
        <v>-0.38738030041807325</v>
      </c>
      <c r="J16196">
        <v>0.14682954125337644</v>
      </c>
    </row>
    <row r="16197" spans="1:10" x14ac:dyDescent="0.2">
      <c r="A16197">
        <v>35390154</v>
      </c>
      <c r="B16197">
        <v>634</v>
      </c>
      <c r="C16197">
        <v>1</v>
      </c>
      <c r="D16197">
        <v>5</v>
      </c>
      <c r="E16197">
        <v>2</v>
      </c>
      <c r="F16197">
        <v>5</v>
      </c>
      <c r="G16197">
        <v>-1.0630028433233607</v>
      </c>
      <c r="H16197">
        <v>3.0487808034612227</v>
      </c>
      <c r="I16197">
        <v>-0.65278746724505932</v>
      </c>
      <c r="J16197">
        <v>0.73991976937781412</v>
      </c>
    </row>
    <row r="16198" spans="1:10" x14ac:dyDescent="0.2">
      <c r="A16198">
        <v>35390155</v>
      </c>
      <c r="B16198">
        <v>345</v>
      </c>
      <c r="C16198">
        <v>1</v>
      </c>
      <c r="D16198">
        <v>2</v>
      </c>
      <c r="E16198">
        <v>3</v>
      </c>
      <c r="F16198">
        <v>4</v>
      </c>
      <c r="G16198">
        <v>-0.89426234200498333</v>
      </c>
      <c r="H16198">
        <v>-0.60444635671355218</v>
      </c>
      <c r="I16198">
        <v>-0.29854408839794883</v>
      </c>
      <c r="J16198">
        <v>0.58187500387282087</v>
      </c>
    </row>
    <row r="16199" spans="1:10" x14ac:dyDescent="0.2">
      <c r="A16199">
        <v>35390156</v>
      </c>
      <c r="B16199">
        <v>386</v>
      </c>
      <c r="C16199">
        <v>1</v>
      </c>
      <c r="D16199">
        <v>4</v>
      </c>
      <c r="E16199">
        <v>3</v>
      </c>
      <c r="F16199">
        <v>5</v>
      </c>
      <c r="G16199">
        <v>-1.4170344825873831</v>
      </c>
      <c r="H16199">
        <v>0.11570941735089589</v>
      </c>
      <c r="I16199">
        <v>-0.27293301954362853</v>
      </c>
      <c r="J16199">
        <v>0.88877966008374176</v>
      </c>
    </row>
    <row r="16200" spans="1:10" x14ac:dyDescent="0.2">
      <c r="A16200">
        <v>35390157</v>
      </c>
      <c r="B16200">
        <v>978</v>
      </c>
      <c r="C16200">
        <v>3</v>
      </c>
      <c r="D16200">
        <v>5</v>
      </c>
      <c r="E16200">
        <v>3</v>
      </c>
      <c r="F16200">
        <v>5</v>
      </c>
      <c r="G16200">
        <v>-0.23527774782108171</v>
      </c>
      <c r="H16200">
        <v>0.62281989477741928</v>
      </c>
      <c r="I16200">
        <v>-0.28269543993623308</v>
      </c>
      <c r="J16200">
        <v>0.96168260828597851</v>
      </c>
    </row>
    <row r="16201" spans="1:10" x14ac:dyDescent="0.2">
      <c r="A16201">
        <v>35390158</v>
      </c>
      <c r="B16201">
        <v>343</v>
      </c>
      <c r="C16201">
        <v>1</v>
      </c>
      <c r="D16201">
        <v>3</v>
      </c>
      <c r="E16201">
        <v>2</v>
      </c>
      <c r="F16201">
        <v>4</v>
      </c>
      <c r="G16201">
        <v>-0.87135887912137844</v>
      </c>
      <c r="H16201">
        <v>-0.18817061056320625</v>
      </c>
      <c r="I16201">
        <v>-0.50193360702248824</v>
      </c>
      <c r="J16201">
        <v>0.5190366278100742</v>
      </c>
    </row>
    <row r="16202" spans="1:10" x14ac:dyDescent="0.2">
      <c r="A16202">
        <v>35390162</v>
      </c>
      <c r="B16202">
        <v>736</v>
      </c>
      <c r="C16202">
        <v>1</v>
      </c>
      <c r="D16202">
        <v>4</v>
      </c>
      <c r="E16202">
        <v>2</v>
      </c>
      <c r="F16202">
        <v>5</v>
      </c>
      <c r="G16202">
        <v>-0.84969516492780994</v>
      </c>
      <c r="H16202">
        <v>0.42564679427637303</v>
      </c>
      <c r="I16202">
        <v>-0.51875432879323469</v>
      </c>
      <c r="J16202">
        <v>1.0216794666639972</v>
      </c>
    </row>
    <row r="16203" spans="1:10" x14ac:dyDescent="0.2">
      <c r="A16203">
        <v>35390163</v>
      </c>
      <c r="B16203">
        <v>258</v>
      </c>
      <c r="C16203">
        <v>2</v>
      </c>
      <c r="D16203">
        <v>1</v>
      </c>
      <c r="E16203">
        <v>2</v>
      </c>
      <c r="F16203">
        <v>4</v>
      </c>
      <c r="G16203">
        <v>-0.73218892926781698</v>
      </c>
      <c r="H16203">
        <v>-0.76631827183762025</v>
      </c>
      <c r="I16203">
        <v>-0.53244765412765693</v>
      </c>
      <c r="J16203">
        <v>0.15785555506851204</v>
      </c>
    </row>
    <row r="16204" spans="1:10" x14ac:dyDescent="0.2">
      <c r="A16204">
        <v>35390164</v>
      </c>
      <c r="B16204">
        <v>375</v>
      </c>
      <c r="C16204">
        <v>1</v>
      </c>
      <c r="D16204">
        <v>3</v>
      </c>
      <c r="E16204">
        <v>2</v>
      </c>
      <c r="F16204">
        <v>4</v>
      </c>
      <c r="G16204">
        <v>-1.0421192848285579</v>
      </c>
      <c r="H16204">
        <v>-0.26469565325006766</v>
      </c>
      <c r="I16204">
        <v>-0.62582816491531734</v>
      </c>
      <c r="J16204">
        <v>0.30918187921447471</v>
      </c>
    </row>
    <row r="16205" spans="1:10" x14ac:dyDescent="0.2">
      <c r="A16205">
        <v>35390166</v>
      </c>
      <c r="B16205">
        <v>869</v>
      </c>
      <c r="C16205">
        <v>2</v>
      </c>
      <c r="D16205">
        <v>5</v>
      </c>
      <c r="E16205">
        <v>2</v>
      </c>
      <c r="F16205">
        <v>4</v>
      </c>
      <c r="G16205">
        <v>-0.5638710775106418</v>
      </c>
      <c r="H16205">
        <v>1.0781390271322902</v>
      </c>
      <c r="I16205">
        <v>-0.64614096151718947</v>
      </c>
      <c r="J16205">
        <v>0.657877491342718</v>
      </c>
    </row>
    <row r="16206" spans="1:10" x14ac:dyDescent="0.2">
      <c r="A16206">
        <v>35390167</v>
      </c>
      <c r="B16206">
        <v>581</v>
      </c>
      <c r="C16206">
        <v>2</v>
      </c>
      <c r="D16206">
        <v>3</v>
      </c>
      <c r="E16206">
        <v>2</v>
      </c>
      <c r="F16206">
        <v>4</v>
      </c>
      <c r="G16206">
        <v>-0.41465252897423582</v>
      </c>
      <c r="H16206">
        <v>-0.27876767729719809</v>
      </c>
      <c r="I16206">
        <v>-0.5103015977019385</v>
      </c>
      <c r="J16206">
        <v>0.24518903959974758</v>
      </c>
    </row>
    <row r="16207" spans="1:10" x14ac:dyDescent="0.2">
      <c r="A16207">
        <v>35390168</v>
      </c>
      <c r="B16207">
        <v>764</v>
      </c>
      <c r="C16207">
        <v>3</v>
      </c>
      <c r="D16207">
        <v>4</v>
      </c>
      <c r="E16207">
        <v>1</v>
      </c>
      <c r="F16207">
        <v>4</v>
      </c>
      <c r="G16207">
        <v>-0.37178521658559271</v>
      </c>
      <c r="H16207">
        <v>0.34752125312731874</v>
      </c>
      <c r="I16207">
        <v>-0.93728206923247581</v>
      </c>
      <c r="J16207">
        <v>0.45782209356689141</v>
      </c>
    </row>
    <row r="16208" spans="1:10" x14ac:dyDescent="0.2">
      <c r="A16208">
        <v>35390170</v>
      </c>
      <c r="B16208">
        <v>215</v>
      </c>
      <c r="C16208">
        <v>2</v>
      </c>
      <c r="D16208">
        <v>4</v>
      </c>
      <c r="E16208">
        <v>2</v>
      </c>
      <c r="F16208">
        <v>4</v>
      </c>
      <c r="G16208">
        <v>-0.47760495471558195</v>
      </c>
      <c r="H16208">
        <v>0.31231835569643784</v>
      </c>
      <c r="I16208">
        <v>-0.70163806993430233</v>
      </c>
      <c r="J16208">
        <v>0.17495753337989423</v>
      </c>
    </row>
    <row r="16209" spans="1:10" x14ac:dyDescent="0.2">
      <c r="A16209">
        <v>35390171</v>
      </c>
      <c r="B16209">
        <v>278</v>
      </c>
      <c r="C16209">
        <v>1</v>
      </c>
      <c r="D16209">
        <v>2</v>
      </c>
      <c r="E16209">
        <v>3</v>
      </c>
      <c r="F16209">
        <v>4</v>
      </c>
      <c r="G16209">
        <v>-0.80227387264199523</v>
      </c>
      <c r="H16209">
        <v>-0.48357855945474204</v>
      </c>
      <c r="I16209">
        <v>1.472919441488367E-2</v>
      </c>
      <c r="J16209">
        <v>-3.8058431638543014E-2</v>
      </c>
    </row>
    <row r="16210" spans="1:10" x14ac:dyDescent="0.2">
      <c r="A16210">
        <v>35390172</v>
      </c>
      <c r="B16210">
        <v>1035</v>
      </c>
      <c r="C16210">
        <v>4</v>
      </c>
      <c r="D16210">
        <v>4</v>
      </c>
      <c r="E16210">
        <v>4</v>
      </c>
      <c r="F16210">
        <v>3</v>
      </c>
      <c r="G16210">
        <v>0.51844734739310627</v>
      </c>
      <c r="H16210">
        <v>0.33097950051507152</v>
      </c>
      <c r="I16210">
        <v>0.341185355713234</v>
      </c>
      <c r="J16210">
        <v>-0.35413784823129335</v>
      </c>
    </row>
    <row r="16211" spans="1:10" x14ac:dyDescent="0.2">
      <c r="A16211">
        <v>35390173</v>
      </c>
      <c r="B16211">
        <v>847</v>
      </c>
      <c r="C16211">
        <v>3</v>
      </c>
      <c r="D16211">
        <v>3</v>
      </c>
      <c r="E16211">
        <v>3</v>
      </c>
      <c r="F16211">
        <v>3</v>
      </c>
      <c r="G16211">
        <v>-0.34087270406808173</v>
      </c>
      <c r="H16211">
        <v>-0.15170881094595939</v>
      </c>
      <c r="I16211">
        <v>-0.12871058939919339</v>
      </c>
      <c r="J16211">
        <v>-0.13389841516130227</v>
      </c>
    </row>
    <row r="16212" spans="1:10" x14ac:dyDescent="0.2">
      <c r="A16212">
        <v>35390174</v>
      </c>
      <c r="B16212">
        <v>687</v>
      </c>
      <c r="C16212">
        <v>2</v>
      </c>
      <c r="D16212">
        <v>3</v>
      </c>
      <c r="E16212">
        <v>3</v>
      </c>
      <c r="F16212">
        <v>2</v>
      </c>
      <c r="G16212">
        <v>-0.51823781778044486</v>
      </c>
      <c r="H16212">
        <v>-0.31674801793758633</v>
      </c>
      <c r="I16212">
        <v>-2.6737465333673591E-2</v>
      </c>
      <c r="J16212">
        <v>-0.44813514778815156</v>
      </c>
    </row>
    <row r="16213" spans="1:10" x14ac:dyDescent="0.2">
      <c r="A16213">
        <v>35390175</v>
      </c>
      <c r="B16213">
        <v>970</v>
      </c>
      <c r="C16213">
        <v>3</v>
      </c>
      <c r="D16213">
        <v>3</v>
      </c>
      <c r="E16213">
        <v>3</v>
      </c>
      <c r="F16213">
        <v>3</v>
      </c>
      <c r="G16213">
        <v>-0.16383710535082757</v>
      </c>
      <c r="H16213">
        <v>-7.073097800339144E-2</v>
      </c>
      <c r="I16213">
        <v>-0.2598445321468888</v>
      </c>
      <c r="J16213">
        <v>-0.28957854880568212</v>
      </c>
    </row>
    <row r="16214" spans="1:10" x14ac:dyDescent="0.2">
      <c r="A16214">
        <v>35390176</v>
      </c>
      <c r="B16214">
        <v>944</v>
      </c>
      <c r="C16214">
        <v>2</v>
      </c>
      <c r="D16214">
        <v>4</v>
      </c>
      <c r="E16214">
        <v>1</v>
      </c>
      <c r="F16214">
        <v>4</v>
      </c>
      <c r="G16214">
        <v>-0.48939678663891872</v>
      </c>
      <c r="H16214">
        <v>0.50774192463776413</v>
      </c>
      <c r="I16214">
        <v>-0.73392139830917968</v>
      </c>
      <c r="J16214">
        <v>0.20986228421932143</v>
      </c>
    </row>
    <row r="16215" spans="1:10" x14ac:dyDescent="0.2">
      <c r="A16215">
        <v>35390177</v>
      </c>
      <c r="B16215">
        <v>255</v>
      </c>
      <c r="C16215">
        <v>2</v>
      </c>
      <c r="D16215">
        <v>3</v>
      </c>
      <c r="E16215">
        <v>2</v>
      </c>
      <c r="F16215">
        <v>3</v>
      </c>
      <c r="G16215">
        <v>-0.70032527042567039</v>
      </c>
      <c r="H16215">
        <v>-0.31747918015376536</v>
      </c>
      <c r="I16215">
        <v>-0.43780174910350322</v>
      </c>
      <c r="J16215">
        <v>-0.1667533102016536</v>
      </c>
    </row>
    <row r="16216" spans="1:10" x14ac:dyDescent="0.2">
      <c r="A16216">
        <v>35390178</v>
      </c>
      <c r="B16216">
        <v>1137</v>
      </c>
      <c r="C16216">
        <v>1</v>
      </c>
      <c r="D16216">
        <v>5</v>
      </c>
      <c r="E16216">
        <v>3</v>
      </c>
      <c r="F16216">
        <v>4</v>
      </c>
      <c r="G16216">
        <v>-1.0458742218418844</v>
      </c>
      <c r="H16216">
        <v>2.3052255500881347</v>
      </c>
      <c r="I16216">
        <v>-0.16586167919575989</v>
      </c>
      <c r="J16216">
        <v>0.20949872761742311</v>
      </c>
    </row>
    <row r="16217" spans="1:10" x14ac:dyDescent="0.2">
      <c r="A16217">
        <v>35390179</v>
      </c>
      <c r="B16217">
        <v>435</v>
      </c>
      <c r="C16217">
        <v>2</v>
      </c>
      <c r="D16217">
        <v>2</v>
      </c>
      <c r="E16217">
        <v>3</v>
      </c>
      <c r="F16217">
        <v>3</v>
      </c>
      <c r="G16217">
        <v>-0.62822069162738203</v>
      </c>
      <c r="H16217">
        <v>-0.44393739850709052</v>
      </c>
      <c r="I16217">
        <v>-0.19956980306316291</v>
      </c>
      <c r="J16217">
        <v>-0.26429415277103985</v>
      </c>
    </row>
    <row r="16218" spans="1:10" x14ac:dyDescent="0.2">
      <c r="A16218">
        <v>35390180</v>
      </c>
      <c r="B16218">
        <v>757</v>
      </c>
      <c r="C16218">
        <v>2</v>
      </c>
      <c r="D16218">
        <v>1</v>
      </c>
      <c r="E16218">
        <v>3</v>
      </c>
      <c r="F16218">
        <v>3</v>
      </c>
      <c r="G16218">
        <v>-0.71969975632081729</v>
      </c>
      <c r="H16218">
        <v>-0.9818618803128123</v>
      </c>
      <c r="I16218">
        <v>-0.30397757196392616</v>
      </c>
      <c r="J16218">
        <v>-0.26075419974533887</v>
      </c>
    </row>
    <row r="16219" spans="1:10" x14ac:dyDescent="0.2">
      <c r="A16219">
        <v>35390181</v>
      </c>
      <c r="B16219">
        <v>436</v>
      </c>
      <c r="C16219">
        <v>2</v>
      </c>
      <c r="D16219">
        <v>3</v>
      </c>
      <c r="E16219">
        <v>4</v>
      </c>
      <c r="F16219">
        <v>3</v>
      </c>
      <c r="G16219">
        <v>-0.53631728109808452</v>
      </c>
      <c r="H16219">
        <v>-0.20045198704944434</v>
      </c>
      <c r="I16219">
        <v>0.44281524069698719</v>
      </c>
      <c r="J16219">
        <v>-0.40874365922434586</v>
      </c>
    </row>
    <row r="16220" spans="1:10" x14ac:dyDescent="0.2">
      <c r="A16220">
        <v>35390182</v>
      </c>
      <c r="B16220">
        <v>284</v>
      </c>
      <c r="C16220">
        <v>1</v>
      </c>
      <c r="D16220">
        <v>3</v>
      </c>
      <c r="E16220">
        <v>5</v>
      </c>
      <c r="F16220">
        <v>2</v>
      </c>
      <c r="G16220">
        <v>-0.81061089289766342</v>
      </c>
      <c r="H16220">
        <v>-0.31858626525366407</v>
      </c>
      <c r="I16220">
        <v>0.88306445501716602</v>
      </c>
      <c r="J16220">
        <v>-0.50702764910909992</v>
      </c>
    </row>
    <row r="16221" spans="1:10" x14ac:dyDescent="0.2">
      <c r="A16221">
        <v>35390183</v>
      </c>
      <c r="B16221">
        <v>633</v>
      </c>
      <c r="C16221">
        <v>2</v>
      </c>
      <c r="D16221">
        <v>4</v>
      </c>
      <c r="E16221">
        <v>2</v>
      </c>
      <c r="F16221">
        <v>4</v>
      </c>
      <c r="G16221">
        <v>-0.42036122958339756</v>
      </c>
      <c r="H16221">
        <v>7.2475682495166616E-2</v>
      </c>
      <c r="I16221">
        <v>-0.64869723269015245</v>
      </c>
      <c r="J16221">
        <v>7.0353706023671733E-2</v>
      </c>
    </row>
    <row r="16222" spans="1:10" x14ac:dyDescent="0.2">
      <c r="A16222">
        <v>35390185</v>
      </c>
      <c r="B16222">
        <v>336</v>
      </c>
      <c r="C16222">
        <v>2</v>
      </c>
      <c r="D16222">
        <v>1</v>
      </c>
      <c r="E16222">
        <v>3</v>
      </c>
      <c r="F16222">
        <v>3</v>
      </c>
      <c r="G16222">
        <v>-0.55201978691806985</v>
      </c>
      <c r="H16222">
        <v>-0.97148935052781837</v>
      </c>
      <c r="I16222">
        <v>-5.5096090683714863E-2</v>
      </c>
      <c r="J16222">
        <v>-0.38022140798417314</v>
      </c>
    </row>
    <row r="16223" spans="1:10" x14ac:dyDescent="0.2">
      <c r="A16223">
        <v>35390186</v>
      </c>
      <c r="B16223">
        <v>888</v>
      </c>
      <c r="C16223">
        <v>3</v>
      </c>
      <c r="D16223">
        <v>5</v>
      </c>
      <c r="E16223">
        <v>2</v>
      </c>
      <c r="F16223">
        <v>3</v>
      </c>
      <c r="G16223">
        <v>-0.2363263572886366</v>
      </c>
      <c r="H16223">
        <v>0.83652597321448896</v>
      </c>
      <c r="I16223">
        <v>-0.51328726783441436</v>
      </c>
      <c r="J16223">
        <v>-0.12802948779199913</v>
      </c>
    </row>
    <row r="16224" spans="1:10" x14ac:dyDescent="0.2">
      <c r="A16224">
        <v>35390187</v>
      </c>
      <c r="B16224">
        <v>604</v>
      </c>
      <c r="C16224">
        <v>1</v>
      </c>
      <c r="D16224">
        <v>2</v>
      </c>
      <c r="E16224">
        <v>2</v>
      </c>
      <c r="F16224">
        <v>3</v>
      </c>
      <c r="G16224">
        <v>-0.82556346847226703</v>
      </c>
      <c r="H16224">
        <v>-0.6945415205465999</v>
      </c>
      <c r="I16224">
        <v>-0.32901539176237282</v>
      </c>
      <c r="J16224">
        <v>-0.34210334953791982</v>
      </c>
    </row>
    <row r="16225" spans="1:10" x14ac:dyDescent="0.2">
      <c r="A16225">
        <v>35390188</v>
      </c>
      <c r="B16225">
        <v>790</v>
      </c>
      <c r="C16225">
        <v>3</v>
      </c>
      <c r="D16225">
        <v>3</v>
      </c>
      <c r="E16225">
        <v>2</v>
      </c>
      <c r="F16225">
        <v>3</v>
      </c>
      <c r="G16225">
        <v>-0.30442046893788582</v>
      </c>
      <c r="H16225">
        <v>-5.7104674517661103E-2</v>
      </c>
      <c r="I16225">
        <v>-0.52897810807932177</v>
      </c>
      <c r="J16225">
        <v>-7.0190409269968113E-2</v>
      </c>
    </row>
    <row r="16226" spans="1:10" x14ac:dyDescent="0.2">
      <c r="A16226">
        <v>35390191</v>
      </c>
      <c r="B16226">
        <v>633</v>
      </c>
      <c r="C16226">
        <v>1</v>
      </c>
      <c r="D16226">
        <v>5</v>
      </c>
      <c r="E16226">
        <v>1</v>
      </c>
      <c r="F16226">
        <v>4</v>
      </c>
      <c r="G16226">
        <v>-1.2842030559902611</v>
      </c>
      <c r="H16226">
        <v>3.2805042542189344</v>
      </c>
      <c r="I16226">
        <v>-0.99660002782374579</v>
      </c>
      <c r="J16226">
        <v>0.38114303683373657</v>
      </c>
    </row>
    <row r="16227" spans="1:10" x14ac:dyDescent="0.2">
      <c r="A16227">
        <v>35390194</v>
      </c>
      <c r="B16227">
        <v>558</v>
      </c>
      <c r="C16227">
        <v>5</v>
      </c>
      <c r="D16227">
        <v>4</v>
      </c>
      <c r="E16227">
        <v>3</v>
      </c>
      <c r="F16227">
        <v>3</v>
      </c>
      <c r="G16227">
        <v>0.70046267861218614</v>
      </c>
      <c r="H16227">
        <v>0.22306750606894771</v>
      </c>
      <c r="I16227">
        <v>-0.1857502867808481</v>
      </c>
      <c r="J16227">
        <v>-0.19153557266066529</v>
      </c>
    </row>
    <row r="16228" spans="1:10" x14ac:dyDescent="0.2">
      <c r="A16228">
        <v>35390197</v>
      </c>
      <c r="B16228">
        <v>343</v>
      </c>
      <c r="C16228">
        <v>5</v>
      </c>
      <c r="D16228">
        <v>5</v>
      </c>
      <c r="E16228">
        <v>4</v>
      </c>
      <c r="F16228">
        <v>4</v>
      </c>
      <c r="G16228">
        <v>1.980704100414663</v>
      </c>
      <c r="H16228">
        <v>1.5057648664391521</v>
      </c>
      <c r="I16228">
        <v>0.12405226522181177</v>
      </c>
      <c r="J16228">
        <v>-2.0907281659757193E-3</v>
      </c>
    </row>
    <row r="16229" spans="1:10" x14ac:dyDescent="0.2">
      <c r="A16229">
        <v>35390198</v>
      </c>
      <c r="B16229">
        <v>298</v>
      </c>
      <c r="C16229">
        <v>5</v>
      </c>
      <c r="D16229">
        <v>5</v>
      </c>
      <c r="E16229">
        <v>3</v>
      </c>
      <c r="F16229">
        <v>2</v>
      </c>
      <c r="G16229">
        <v>0.87725008309809227</v>
      </c>
      <c r="H16229">
        <v>0.73180252294286474</v>
      </c>
      <c r="I16229">
        <v>-0.1288355479303229</v>
      </c>
      <c r="J16229">
        <v>-0.49235387666296715</v>
      </c>
    </row>
    <row r="16230" spans="1:10" x14ac:dyDescent="0.2">
      <c r="A16230">
        <v>35390199</v>
      </c>
      <c r="B16230">
        <v>301</v>
      </c>
      <c r="C16230">
        <v>4</v>
      </c>
      <c r="D16230">
        <v>5</v>
      </c>
      <c r="E16230">
        <v>4</v>
      </c>
      <c r="F16230">
        <v>3</v>
      </c>
      <c r="G16230">
        <v>0.32522400968958515</v>
      </c>
      <c r="H16230">
        <v>2.119850094125062</v>
      </c>
      <c r="I16230">
        <v>0.31812698181934917</v>
      </c>
      <c r="J16230">
        <v>-0.1638018614670442</v>
      </c>
    </row>
    <row r="16231" spans="1:10" x14ac:dyDescent="0.2">
      <c r="A16231">
        <v>35390200</v>
      </c>
      <c r="B16231">
        <v>784</v>
      </c>
      <c r="C16231">
        <v>5</v>
      </c>
      <c r="D16231">
        <v>5</v>
      </c>
      <c r="E16231">
        <v>2</v>
      </c>
      <c r="F16231">
        <v>5</v>
      </c>
      <c r="G16231">
        <v>1.4222531201292767</v>
      </c>
      <c r="H16231">
        <v>3.3518295625806065</v>
      </c>
      <c r="I16231">
        <v>-0.32462030134648878</v>
      </c>
      <c r="J16231">
        <v>0.92801307792317944</v>
      </c>
    </row>
    <row r="16232" spans="1:10" x14ac:dyDescent="0.2">
      <c r="A16232">
        <v>35390201</v>
      </c>
      <c r="B16232">
        <v>541</v>
      </c>
      <c r="C16232">
        <v>4</v>
      </c>
      <c r="D16232">
        <v>4</v>
      </c>
      <c r="E16232">
        <v>3</v>
      </c>
      <c r="F16232">
        <v>2</v>
      </c>
      <c r="G16232">
        <v>0.66258731380762448</v>
      </c>
      <c r="H16232">
        <v>0.24068635260768037</v>
      </c>
      <c r="I16232">
        <v>-0.30908178848484252</v>
      </c>
      <c r="J16232">
        <v>-0.66181396372977319</v>
      </c>
    </row>
    <row r="16233" spans="1:10" x14ac:dyDescent="0.2">
      <c r="A16233">
        <v>35390202</v>
      </c>
      <c r="B16233">
        <v>414</v>
      </c>
      <c r="C16233">
        <v>5</v>
      </c>
      <c r="D16233">
        <v>4</v>
      </c>
      <c r="E16233">
        <v>2</v>
      </c>
      <c r="F16233">
        <v>1</v>
      </c>
      <c r="G16233">
        <v>0.7727207120016848</v>
      </c>
      <c r="H16233">
        <v>0.52175597698507403</v>
      </c>
      <c r="I16233">
        <v>-0.36860955132879425</v>
      </c>
      <c r="J16233">
        <v>-0.87660604344619952</v>
      </c>
    </row>
    <row r="16234" spans="1:10" x14ac:dyDescent="0.2">
      <c r="A16234">
        <v>35390203</v>
      </c>
      <c r="B16234">
        <v>651</v>
      </c>
      <c r="C16234">
        <v>5</v>
      </c>
      <c r="D16234">
        <v>4</v>
      </c>
      <c r="E16234">
        <v>1</v>
      </c>
      <c r="F16234">
        <v>3</v>
      </c>
      <c r="G16234">
        <v>1.0418601430733383</v>
      </c>
      <c r="H16234">
        <v>0.33302455227804811</v>
      </c>
      <c r="I16234">
        <v>-0.88582683399189255</v>
      </c>
      <c r="J16234">
        <v>-0.31219251718966284</v>
      </c>
    </row>
    <row r="16235" spans="1:10" x14ac:dyDescent="0.2">
      <c r="A16235">
        <v>35390204</v>
      </c>
      <c r="B16235">
        <v>547</v>
      </c>
      <c r="C16235">
        <v>5</v>
      </c>
      <c r="D16235">
        <v>2</v>
      </c>
      <c r="E16235">
        <v>2</v>
      </c>
      <c r="F16235">
        <v>2</v>
      </c>
      <c r="G16235">
        <v>0.84530215823706156</v>
      </c>
      <c r="H16235">
        <v>-0.58790773208278657</v>
      </c>
      <c r="I16235">
        <v>-0.65146988315436394</v>
      </c>
      <c r="J16235">
        <v>-0.66639556461413352</v>
      </c>
    </row>
    <row r="16236" spans="1:10" x14ac:dyDescent="0.2">
      <c r="A16236">
        <v>35390205</v>
      </c>
      <c r="B16236">
        <v>396</v>
      </c>
      <c r="C16236">
        <v>5</v>
      </c>
      <c r="D16236">
        <v>3</v>
      </c>
      <c r="E16236">
        <v>1</v>
      </c>
      <c r="F16236">
        <v>3</v>
      </c>
      <c r="G16236">
        <v>0.92809740200402224</v>
      </c>
      <c r="H16236">
        <v>-0.36623912018048488</v>
      </c>
      <c r="I16236">
        <v>-0.77452405450815109</v>
      </c>
      <c r="J16236">
        <v>-0.26726091914216776</v>
      </c>
    </row>
    <row r="16237" spans="1:10" x14ac:dyDescent="0.2">
      <c r="A16237">
        <v>35390206</v>
      </c>
      <c r="B16237">
        <v>351</v>
      </c>
      <c r="C16237">
        <v>5</v>
      </c>
      <c r="D16237">
        <v>2</v>
      </c>
      <c r="E16237">
        <v>2</v>
      </c>
      <c r="F16237">
        <v>2</v>
      </c>
      <c r="G16237">
        <v>0.81317777131033697</v>
      </c>
      <c r="H16237">
        <v>-0.47446246792397595</v>
      </c>
      <c r="I16237">
        <v>-0.60715768034447126</v>
      </c>
      <c r="J16237">
        <v>-0.70172288738148803</v>
      </c>
    </row>
    <row r="16238" spans="1:10" x14ac:dyDescent="0.2">
      <c r="A16238">
        <v>35390207</v>
      </c>
      <c r="B16238">
        <v>407</v>
      </c>
      <c r="C16238">
        <v>5</v>
      </c>
      <c r="D16238">
        <v>5</v>
      </c>
      <c r="E16238">
        <v>2</v>
      </c>
      <c r="F16238">
        <v>3</v>
      </c>
      <c r="G16238">
        <v>1.6370218864410986</v>
      </c>
      <c r="H16238">
        <v>1.0973121809510267</v>
      </c>
      <c r="I16238">
        <v>-0.60552802189853905</v>
      </c>
      <c r="J16238">
        <v>-0.1335514293676906</v>
      </c>
    </row>
    <row r="16239" spans="1:10" x14ac:dyDescent="0.2">
      <c r="A16239">
        <v>35390208</v>
      </c>
      <c r="B16239">
        <v>591</v>
      </c>
      <c r="C16239">
        <v>5</v>
      </c>
      <c r="D16239">
        <v>4</v>
      </c>
      <c r="E16239">
        <v>4</v>
      </c>
      <c r="F16239">
        <v>3</v>
      </c>
      <c r="G16239">
        <v>1.4072609592624112</v>
      </c>
      <c r="H16239">
        <v>0.13095336666295085</v>
      </c>
      <c r="I16239">
        <v>0.39253340623484534</v>
      </c>
      <c r="J16239">
        <v>-0.34328674113064328</v>
      </c>
    </row>
    <row r="16240" spans="1:10" x14ac:dyDescent="0.2">
      <c r="A16240">
        <v>35390212</v>
      </c>
      <c r="B16240">
        <v>593</v>
      </c>
      <c r="C16240">
        <v>5</v>
      </c>
      <c r="D16240">
        <v>5</v>
      </c>
      <c r="E16240">
        <v>1</v>
      </c>
      <c r="F16240">
        <v>4</v>
      </c>
      <c r="G16240">
        <v>1.2210150362179255</v>
      </c>
      <c r="H16240">
        <v>1.0546327068028722</v>
      </c>
      <c r="I16240">
        <v>-1.4653657892805747</v>
      </c>
      <c r="J16240">
        <v>0.23331917992146017</v>
      </c>
    </row>
    <row r="16241" spans="1:10" x14ac:dyDescent="0.2">
      <c r="A16241">
        <v>35390213</v>
      </c>
      <c r="B16241">
        <v>317</v>
      </c>
      <c r="C16241">
        <v>3</v>
      </c>
      <c r="D16241">
        <v>5</v>
      </c>
      <c r="E16241">
        <v>2</v>
      </c>
      <c r="F16241">
        <v>1</v>
      </c>
      <c r="G16241">
        <v>-0.14204683203091945</v>
      </c>
      <c r="H16241">
        <v>1.5825286772917107</v>
      </c>
      <c r="I16241">
        <v>-0.47342748529515755</v>
      </c>
      <c r="J16241">
        <v>-1.5480706087314104</v>
      </c>
    </row>
    <row r="16242" spans="1:10" x14ac:dyDescent="0.2">
      <c r="A16242">
        <v>35390214</v>
      </c>
      <c r="B16242">
        <v>745</v>
      </c>
      <c r="C16242">
        <v>5</v>
      </c>
      <c r="D16242">
        <v>5</v>
      </c>
      <c r="E16242">
        <v>2</v>
      </c>
      <c r="F16242">
        <v>4</v>
      </c>
      <c r="G16242">
        <v>1.2496987148246657</v>
      </c>
      <c r="H16242">
        <v>0.89931015302672312</v>
      </c>
      <c r="I16242">
        <v>-0.66801750631894452</v>
      </c>
      <c r="J16242">
        <v>0.38326033038272828</v>
      </c>
    </row>
    <row r="16243" spans="1:10" x14ac:dyDescent="0.2">
      <c r="A16243">
        <v>35390215</v>
      </c>
      <c r="B16243">
        <v>397</v>
      </c>
      <c r="C16243">
        <v>3</v>
      </c>
      <c r="D16243">
        <v>3</v>
      </c>
      <c r="E16243">
        <v>4</v>
      </c>
      <c r="F16243">
        <v>3</v>
      </c>
      <c r="G16243">
        <v>-0.20503308780691101</v>
      </c>
      <c r="H16243">
        <v>-0.40741212910175556</v>
      </c>
      <c r="I16243">
        <v>0.46354484706861243</v>
      </c>
      <c r="J16243">
        <v>-0.32779612802620989</v>
      </c>
    </row>
    <row r="16244" spans="1:10" x14ac:dyDescent="0.2">
      <c r="A16244">
        <v>35390216</v>
      </c>
      <c r="B16244">
        <v>421</v>
      </c>
      <c r="C16244">
        <v>4</v>
      </c>
      <c r="D16244">
        <v>3</v>
      </c>
      <c r="E16244">
        <v>4</v>
      </c>
      <c r="F16244">
        <v>3</v>
      </c>
      <c r="G16244">
        <v>0.27611857170371545</v>
      </c>
      <c r="H16244">
        <v>-0.27307765722152788</v>
      </c>
      <c r="I16244">
        <v>0.39910717061156931</v>
      </c>
      <c r="J16244">
        <v>-0.2461885536443873</v>
      </c>
    </row>
    <row r="16245" spans="1:10" x14ac:dyDescent="0.2">
      <c r="A16245">
        <v>35390217</v>
      </c>
      <c r="B16245">
        <v>540</v>
      </c>
      <c r="C16245">
        <v>4</v>
      </c>
      <c r="D16245">
        <v>4</v>
      </c>
      <c r="E16245">
        <v>4</v>
      </c>
      <c r="F16245">
        <v>3</v>
      </c>
      <c r="G16245">
        <v>0.21270788115232478</v>
      </c>
      <c r="H16245">
        <v>0.56288119866001096</v>
      </c>
      <c r="I16245">
        <v>0.32326170785129388</v>
      </c>
      <c r="J16245">
        <v>-7.6997403172241463E-2</v>
      </c>
    </row>
    <row r="16246" spans="1:10" x14ac:dyDescent="0.2">
      <c r="A16246">
        <v>35390218</v>
      </c>
      <c r="B16246">
        <v>723</v>
      </c>
      <c r="C16246">
        <v>5</v>
      </c>
      <c r="D16246">
        <v>5</v>
      </c>
      <c r="E16246">
        <v>3</v>
      </c>
      <c r="F16246">
        <v>4</v>
      </c>
      <c r="G16246">
        <v>1.4686758241542646</v>
      </c>
      <c r="H16246">
        <v>1.2655255008479769</v>
      </c>
      <c r="I16246">
        <v>-0.1281887305548926</v>
      </c>
      <c r="J16246">
        <v>0.47724976826444715</v>
      </c>
    </row>
    <row r="16247" spans="1:10" x14ac:dyDescent="0.2">
      <c r="A16247">
        <v>35390219</v>
      </c>
      <c r="B16247">
        <v>634</v>
      </c>
      <c r="C16247">
        <v>3</v>
      </c>
      <c r="D16247">
        <v>2</v>
      </c>
      <c r="E16247">
        <v>4</v>
      </c>
      <c r="F16247">
        <v>3</v>
      </c>
      <c r="G16247">
        <v>-0.29142290562857137</v>
      </c>
      <c r="H16247">
        <v>-0.53427583866386674</v>
      </c>
      <c r="I16247">
        <v>0.49742553286996916</v>
      </c>
      <c r="J16247">
        <v>-0.35638040440657481</v>
      </c>
    </row>
    <row r="16248" spans="1:10" x14ac:dyDescent="0.2">
      <c r="A16248">
        <v>35390226</v>
      </c>
      <c r="B16248">
        <v>554</v>
      </c>
      <c r="C16248">
        <v>2</v>
      </c>
      <c r="D16248">
        <v>2</v>
      </c>
      <c r="E16248">
        <v>4</v>
      </c>
      <c r="F16248">
        <v>2</v>
      </c>
      <c r="G16248">
        <v>-0.59358755952458819</v>
      </c>
      <c r="H16248">
        <v>-0.71219974442469391</v>
      </c>
      <c r="I16248">
        <v>0.39643531126038445</v>
      </c>
      <c r="J16248">
        <v>-0.53172550103325478</v>
      </c>
    </row>
    <row r="16249" spans="1:10" x14ac:dyDescent="0.2">
      <c r="A16249">
        <v>35390227</v>
      </c>
      <c r="B16249">
        <v>613</v>
      </c>
      <c r="C16249">
        <v>3</v>
      </c>
      <c r="D16249">
        <v>3</v>
      </c>
      <c r="E16249">
        <v>4</v>
      </c>
      <c r="F16249">
        <v>3</v>
      </c>
      <c r="G16249">
        <v>-0.36031443014927322</v>
      </c>
      <c r="H16249">
        <v>-0.38491336441546636</v>
      </c>
      <c r="I16249">
        <v>4.5113894040113428E-2</v>
      </c>
      <c r="J16249">
        <v>-0.37616670548653602</v>
      </c>
    </row>
    <row r="16250" spans="1:10" x14ac:dyDescent="0.2">
      <c r="A16250">
        <v>35390228</v>
      </c>
      <c r="B16250">
        <v>1099</v>
      </c>
      <c r="C16250">
        <v>2</v>
      </c>
      <c r="D16250">
        <v>4</v>
      </c>
      <c r="E16250">
        <v>2</v>
      </c>
      <c r="F16250">
        <v>5</v>
      </c>
      <c r="G16250">
        <v>-0.50257899352023994</v>
      </c>
      <c r="H16250">
        <v>0.43618082797796887</v>
      </c>
      <c r="I16250">
        <v>-0.47533866059600727</v>
      </c>
      <c r="J16250">
        <v>0.76803175509655708</v>
      </c>
    </row>
    <row r="16251" spans="1:10" x14ac:dyDescent="0.2">
      <c r="A16251">
        <v>35390234</v>
      </c>
      <c r="B16251">
        <v>395</v>
      </c>
      <c r="C16251">
        <v>3</v>
      </c>
      <c r="D16251">
        <v>3</v>
      </c>
      <c r="E16251">
        <v>3</v>
      </c>
      <c r="F16251">
        <v>3</v>
      </c>
      <c r="G16251">
        <v>-9.5808524253253105E-2</v>
      </c>
      <c r="H16251">
        <v>-0.31877771347578304</v>
      </c>
      <c r="I16251">
        <v>-0.12069642271676098</v>
      </c>
      <c r="J16251">
        <v>-0.3337461032621688</v>
      </c>
    </row>
    <row r="16252" spans="1:10" x14ac:dyDescent="0.2">
      <c r="A16252">
        <v>35390235</v>
      </c>
      <c r="B16252">
        <v>476</v>
      </c>
      <c r="C16252">
        <v>3</v>
      </c>
      <c r="D16252">
        <v>4</v>
      </c>
      <c r="E16252">
        <v>3</v>
      </c>
      <c r="F16252">
        <v>4</v>
      </c>
      <c r="G16252">
        <v>-0.28939211846267554</v>
      </c>
      <c r="H16252">
        <v>0.39241725385143256</v>
      </c>
      <c r="I16252">
        <v>-0.14383479272130703</v>
      </c>
      <c r="J16252">
        <v>0.14845237317592541</v>
      </c>
    </row>
    <row r="16253" spans="1:10" x14ac:dyDescent="0.2">
      <c r="A16253">
        <v>35390236</v>
      </c>
      <c r="B16253">
        <v>248</v>
      </c>
      <c r="C16253">
        <v>2</v>
      </c>
      <c r="D16253">
        <v>4</v>
      </c>
      <c r="E16253">
        <v>2</v>
      </c>
      <c r="F16253">
        <v>5</v>
      </c>
      <c r="G16253">
        <v>-0.64420622171365982</v>
      </c>
      <c r="H16253">
        <v>0.50627238751825454</v>
      </c>
      <c r="I16253">
        <v>-0.69752214118865652</v>
      </c>
      <c r="J16253">
        <v>1.2750895042909491</v>
      </c>
    </row>
    <row r="16254" spans="1:10" x14ac:dyDescent="0.2">
      <c r="A16254">
        <v>35390237</v>
      </c>
      <c r="B16254">
        <v>368</v>
      </c>
      <c r="C16254">
        <v>4</v>
      </c>
      <c r="D16254">
        <v>4</v>
      </c>
      <c r="E16254">
        <v>2</v>
      </c>
      <c r="F16254">
        <v>3</v>
      </c>
      <c r="G16254">
        <v>0.16641996052906943</v>
      </c>
      <c r="H16254">
        <v>0.12396994948548931</v>
      </c>
      <c r="I16254">
        <v>-0.35232094963961108</v>
      </c>
      <c r="J16254">
        <v>-0.38251556001006748</v>
      </c>
    </row>
    <row r="16255" spans="1:10" x14ac:dyDescent="0.2">
      <c r="A16255">
        <v>35390240</v>
      </c>
      <c r="B16255">
        <v>674</v>
      </c>
      <c r="C16255">
        <v>4</v>
      </c>
      <c r="D16255">
        <v>3</v>
      </c>
      <c r="E16255">
        <v>1</v>
      </c>
      <c r="F16255">
        <v>4</v>
      </c>
      <c r="G16255">
        <v>0.15102533846167984</v>
      </c>
      <c r="H16255">
        <v>-0.1458415396097936</v>
      </c>
      <c r="I16255">
        <v>-0.75444320773360962</v>
      </c>
      <c r="J16255">
        <v>5.8039476529959014E-2</v>
      </c>
    </row>
    <row r="16256" spans="1:10" x14ac:dyDescent="0.2">
      <c r="A16256">
        <v>35390241</v>
      </c>
      <c r="B16256">
        <v>452</v>
      </c>
      <c r="C16256">
        <v>3</v>
      </c>
      <c r="D16256">
        <v>1</v>
      </c>
      <c r="E16256">
        <v>5</v>
      </c>
      <c r="F16256">
        <v>3</v>
      </c>
      <c r="G16256">
        <v>-0.1615424520444563</v>
      </c>
      <c r="H16256">
        <v>-1.0011688874611318</v>
      </c>
      <c r="I16256">
        <v>0.72325295107100362</v>
      </c>
      <c r="J16256">
        <v>-0.27720529164906949</v>
      </c>
    </row>
    <row r="16257" spans="1:10" x14ac:dyDescent="0.2">
      <c r="A16257">
        <v>35390242</v>
      </c>
      <c r="B16257">
        <v>313</v>
      </c>
      <c r="C16257">
        <v>2</v>
      </c>
      <c r="D16257">
        <v>1</v>
      </c>
      <c r="E16257">
        <v>5</v>
      </c>
      <c r="F16257">
        <v>3</v>
      </c>
      <c r="G16257">
        <v>-0.6117789251646325</v>
      </c>
      <c r="H16257">
        <v>-0.97676824726184686</v>
      </c>
      <c r="I16257">
        <v>1.2864651281193686</v>
      </c>
      <c r="J16257">
        <v>-0.40972636034284537</v>
      </c>
    </row>
    <row r="16258" spans="1:10" x14ac:dyDescent="0.2">
      <c r="A16258">
        <v>35390243</v>
      </c>
      <c r="B16258">
        <v>582</v>
      </c>
      <c r="C16258">
        <v>3</v>
      </c>
      <c r="D16258">
        <v>1</v>
      </c>
      <c r="E16258">
        <v>5</v>
      </c>
      <c r="F16258">
        <v>2</v>
      </c>
      <c r="G16258">
        <v>-0.17901616167329451</v>
      </c>
      <c r="H16258">
        <v>-0.87697392951628517</v>
      </c>
      <c r="I16258">
        <v>0.59407125880840039</v>
      </c>
      <c r="J16258">
        <v>-0.41694217058305555</v>
      </c>
    </row>
    <row r="16259" spans="1:10" x14ac:dyDescent="0.2">
      <c r="A16259">
        <v>35390244</v>
      </c>
      <c r="B16259">
        <v>497</v>
      </c>
      <c r="C16259">
        <v>5</v>
      </c>
      <c r="D16259">
        <v>3</v>
      </c>
      <c r="E16259">
        <v>4</v>
      </c>
      <c r="F16259">
        <v>2</v>
      </c>
      <c r="G16259">
        <v>0.89454035404569665</v>
      </c>
      <c r="H16259">
        <v>-0.35109233869387318</v>
      </c>
      <c r="I16259">
        <v>0.1840581352439401</v>
      </c>
      <c r="J16259">
        <v>-0.54063937147224217</v>
      </c>
    </row>
    <row r="16260" spans="1:10" x14ac:dyDescent="0.2">
      <c r="A16260">
        <v>35390245</v>
      </c>
      <c r="B16260">
        <v>622</v>
      </c>
      <c r="C16260">
        <v>4</v>
      </c>
      <c r="D16260">
        <v>1</v>
      </c>
      <c r="E16260">
        <v>2</v>
      </c>
      <c r="F16260">
        <v>2</v>
      </c>
      <c r="G16260">
        <v>0.42900205247611045</v>
      </c>
      <c r="H16260">
        <v>-0.85692080989397978</v>
      </c>
      <c r="I16260">
        <v>-0.50708069425336588</v>
      </c>
      <c r="J16260">
        <v>-0.58145900658605787</v>
      </c>
    </row>
    <row r="16261" spans="1:10" x14ac:dyDescent="0.2">
      <c r="A16261">
        <v>35390246</v>
      </c>
      <c r="B16261">
        <v>509</v>
      </c>
      <c r="C16261">
        <v>4</v>
      </c>
      <c r="D16261">
        <v>1</v>
      </c>
      <c r="E16261">
        <v>2</v>
      </c>
      <c r="F16261">
        <v>2</v>
      </c>
      <c r="G16261">
        <v>0.11993972622875766</v>
      </c>
      <c r="H16261">
        <v>-1.00330644842701</v>
      </c>
      <c r="I16261">
        <v>-0.47333007418252304</v>
      </c>
      <c r="J16261">
        <v>-0.51721496267530409</v>
      </c>
    </row>
    <row r="16262" spans="1:10" x14ac:dyDescent="0.2">
      <c r="A16262">
        <v>35390247</v>
      </c>
      <c r="B16262">
        <v>591</v>
      </c>
      <c r="C16262">
        <v>4</v>
      </c>
      <c r="D16262">
        <v>2</v>
      </c>
      <c r="E16262">
        <v>1</v>
      </c>
      <c r="F16262">
        <v>2</v>
      </c>
      <c r="G16262">
        <v>0.47852837010329952</v>
      </c>
      <c r="H16262">
        <v>-0.70281154807332169</v>
      </c>
      <c r="I16262">
        <v>-0.73409799112981489</v>
      </c>
      <c r="J16262">
        <v>-0.62816048136965463</v>
      </c>
    </row>
    <row r="16263" spans="1:10" x14ac:dyDescent="0.2">
      <c r="A16263">
        <v>35390248</v>
      </c>
      <c r="B16263">
        <v>557</v>
      </c>
      <c r="C16263">
        <v>3</v>
      </c>
      <c r="D16263">
        <v>1</v>
      </c>
      <c r="E16263">
        <v>4</v>
      </c>
      <c r="F16263">
        <v>2</v>
      </c>
      <c r="G16263">
        <v>-0.12324274713014255</v>
      </c>
      <c r="H16263">
        <v>-1.156169694810528</v>
      </c>
      <c r="I16263">
        <v>0.14813281983456791</v>
      </c>
      <c r="J16263">
        <v>-0.48187278467356254</v>
      </c>
    </row>
    <row r="16264" spans="1:10" x14ac:dyDescent="0.2">
      <c r="A16264">
        <v>35390249</v>
      </c>
      <c r="B16264">
        <v>1048</v>
      </c>
      <c r="C16264">
        <v>2</v>
      </c>
      <c r="D16264">
        <v>2</v>
      </c>
      <c r="E16264">
        <v>4</v>
      </c>
      <c r="F16264">
        <v>4</v>
      </c>
      <c r="G16264">
        <v>-0.48114916440203059</v>
      </c>
      <c r="H16264">
        <v>-0.60172937031703178</v>
      </c>
      <c r="I16264">
        <v>0.13389397853334745</v>
      </c>
      <c r="J16264">
        <v>6.8481317727900309E-2</v>
      </c>
    </row>
    <row r="16265" spans="1:10" x14ac:dyDescent="0.2">
      <c r="A16265">
        <v>35390250</v>
      </c>
      <c r="B16265">
        <v>404</v>
      </c>
      <c r="C16265">
        <v>4</v>
      </c>
      <c r="D16265">
        <v>1</v>
      </c>
      <c r="E16265">
        <v>5</v>
      </c>
      <c r="F16265">
        <v>2</v>
      </c>
      <c r="G16265">
        <v>0.38747416083542263</v>
      </c>
      <c r="H16265">
        <v>-0.82637531556260724</v>
      </c>
      <c r="I16265">
        <v>0.67094846027836774</v>
      </c>
      <c r="J16265">
        <v>-0.41028056258011103</v>
      </c>
    </row>
    <row r="16266" spans="1:10" x14ac:dyDescent="0.2">
      <c r="A16266">
        <v>35390256</v>
      </c>
      <c r="B16266">
        <v>588</v>
      </c>
      <c r="C16266">
        <v>2</v>
      </c>
      <c r="D16266">
        <v>1</v>
      </c>
      <c r="E16266">
        <v>2</v>
      </c>
      <c r="F16266">
        <v>3</v>
      </c>
      <c r="G16266">
        <v>-0.4920581979303838</v>
      </c>
      <c r="H16266">
        <v>-0.94889167177714928</v>
      </c>
      <c r="I16266">
        <v>-0.5087384182150444</v>
      </c>
      <c r="J16266">
        <v>-9.5269083891285272E-2</v>
      </c>
    </row>
    <row r="16267" spans="1:10" x14ac:dyDescent="0.2">
      <c r="A16267">
        <v>35390257</v>
      </c>
      <c r="B16267">
        <v>955</v>
      </c>
      <c r="C16267">
        <v>4</v>
      </c>
      <c r="D16267">
        <v>4</v>
      </c>
      <c r="E16267">
        <v>3</v>
      </c>
      <c r="F16267">
        <v>4</v>
      </c>
      <c r="G16267">
        <v>7.8143263108063729E-2</v>
      </c>
      <c r="H16267">
        <v>0.30362718623937868</v>
      </c>
      <c r="I16267">
        <v>-0.1026049255440515</v>
      </c>
      <c r="J16267">
        <v>0.16517832696277623</v>
      </c>
    </row>
    <row r="16268" spans="1:10" x14ac:dyDescent="0.2">
      <c r="A16268">
        <v>35390258</v>
      </c>
      <c r="B16268">
        <v>456</v>
      </c>
      <c r="C16268">
        <v>5</v>
      </c>
      <c r="D16268">
        <v>5</v>
      </c>
      <c r="E16268">
        <v>2</v>
      </c>
      <c r="F16268">
        <v>5</v>
      </c>
      <c r="G16268">
        <v>1.4457547737471308</v>
      </c>
      <c r="H16268">
        <v>1.7830164204013115</v>
      </c>
      <c r="I16268">
        <v>-0.7067560145661772</v>
      </c>
      <c r="J16268">
        <v>1.3651779056445703</v>
      </c>
    </row>
    <row r="16269" spans="1:10" x14ac:dyDescent="0.2">
      <c r="A16269">
        <v>35390259</v>
      </c>
      <c r="B16269">
        <v>578</v>
      </c>
      <c r="C16269">
        <v>1</v>
      </c>
      <c r="D16269">
        <v>2</v>
      </c>
      <c r="E16269">
        <v>4</v>
      </c>
      <c r="F16269">
        <v>3</v>
      </c>
      <c r="G16269">
        <v>-0.9463762640024781</v>
      </c>
      <c r="H16269">
        <v>-0.53536108560000717</v>
      </c>
      <c r="I16269">
        <v>3.4523240994721871E-2</v>
      </c>
      <c r="J16269">
        <v>-0.10008618152279222</v>
      </c>
    </row>
    <row r="16270" spans="1:10" x14ac:dyDescent="0.2">
      <c r="A16270">
        <v>35390260</v>
      </c>
      <c r="B16270">
        <v>548</v>
      </c>
      <c r="C16270">
        <v>1</v>
      </c>
      <c r="D16270">
        <v>5</v>
      </c>
      <c r="E16270">
        <v>2</v>
      </c>
      <c r="F16270">
        <v>5</v>
      </c>
      <c r="G16270">
        <v>-1.0212390054150489</v>
      </c>
      <c r="H16270">
        <v>0.69738297152005879</v>
      </c>
      <c r="I16270">
        <v>-0.48150621986948317</v>
      </c>
      <c r="J16270">
        <v>1.0177258538872325</v>
      </c>
    </row>
    <row r="16271" spans="1:10" x14ac:dyDescent="0.2">
      <c r="A16271">
        <v>35390261</v>
      </c>
      <c r="B16271">
        <v>451</v>
      </c>
      <c r="C16271">
        <v>2</v>
      </c>
      <c r="D16271">
        <v>1</v>
      </c>
      <c r="E16271">
        <v>4</v>
      </c>
      <c r="F16271">
        <v>2</v>
      </c>
      <c r="G16271">
        <v>-0.43196927260928825</v>
      </c>
      <c r="H16271">
        <v>-0.77424959445395514</v>
      </c>
      <c r="I16271">
        <v>0.50456069359937472</v>
      </c>
      <c r="J16271">
        <v>-0.48735645081614276</v>
      </c>
    </row>
    <row r="16272" spans="1:10" x14ac:dyDescent="0.2">
      <c r="A16272">
        <v>35390262</v>
      </c>
      <c r="B16272">
        <v>621</v>
      </c>
      <c r="C16272">
        <v>4</v>
      </c>
      <c r="D16272">
        <v>5</v>
      </c>
      <c r="E16272">
        <v>1</v>
      </c>
      <c r="F16272">
        <v>5</v>
      </c>
      <c r="G16272">
        <v>0.32206538425393266</v>
      </c>
      <c r="H16272">
        <v>2.119230574670997</v>
      </c>
      <c r="I16272">
        <v>-1.3421042897080364</v>
      </c>
      <c r="J16272">
        <v>1.9052838279377629</v>
      </c>
    </row>
    <row r="16273" spans="1:10" x14ac:dyDescent="0.2">
      <c r="A16273">
        <v>35390263</v>
      </c>
      <c r="B16273">
        <v>351</v>
      </c>
      <c r="C16273">
        <v>1</v>
      </c>
      <c r="D16273">
        <v>1</v>
      </c>
      <c r="E16273">
        <v>3</v>
      </c>
      <c r="F16273">
        <v>4</v>
      </c>
      <c r="G16273">
        <v>-0.92009966215862304</v>
      </c>
      <c r="H16273">
        <v>-0.84141549940482641</v>
      </c>
      <c r="I16273">
        <v>-0.21505714002632748</v>
      </c>
      <c r="J16273">
        <v>-1.0567450157339148E-2</v>
      </c>
    </row>
    <row r="16274" spans="1:10" x14ac:dyDescent="0.2">
      <c r="A16274">
        <v>35390264</v>
      </c>
      <c r="B16274">
        <v>711</v>
      </c>
      <c r="C16274">
        <v>1</v>
      </c>
      <c r="D16274">
        <v>1</v>
      </c>
      <c r="E16274">
        <v>3</v>
      </c>
      <c r="F16274">
        <v>4</v>
      </c>
      <c r="G16274">
        <v>-0.96515800132715235</v>
      </c>
      <c r="H16274">
        <v>-0.80275373969648123</v>
      </c>
      <c r="I16274">
        <v>-1.8120636070830577E-2</v>
      </c>
      <c r="J16274">
        <v>-1.0558197938621561E-3</v>
      </c>
    </row>
    <row r="16275" spans="1:10" x14ac:dyDescent="0.2">
      <c r="A16275">
        <v>35390265</v>
      </c>
      <c r="B16275">
        <v>264</v>
      </c>
      <c r="C16275">
        <v>1</v>
      </c>
      <c r="D16275">
        <v>1</v>
      </c>
      <c r="E16275">
        <v>4</v>
      </c>
      <c r="F16275">
        <v>3</v>
      </c>
      <c r="G16275">
        <v>-0.86479204584528357</v>
      </c>
      <c r="H16275">
        <v>-0.7850842564947329</v>
      </c>
      <c r="I16275">
        <v>0.13356585819976702</v>
      </c>
      <c r="J16275">
        <v>-0.17478197771627529</v>
      </c>
    </row>
    <row r="16276" spans="1:10" x14ac:dyDescent="0.2">
      <c r="A16276">
        <v>35390266</v>
      </c>
      <c r="B16276">
        <v>474</v>
      </c>
      <c r="C16276">
        <v>3</v>
      </c>
      <c r="D16276">
        <v>2</v>
      </c>
      <c r="E16276">
        <v>5</v>
      </c>
      <c r="F16276">
        <v>2</v>
      </c>
      <c r="G16276">
        <v>-4.2814101674729654E-2</v>
      </c>
      <c r="H16276">
        <v>-0.45326523502434568</v>
      </c>
      <c r="I16276">
        <v>2.9512779748097904</v>
      </c>
      <c r="J16276">
        <v>-0.62781787925720134</v>
      </c>
    </row>
    <row r="16277" spans="1:10" x14ac:dyDescent="0.2">
      <c r="A16277">
        <v>35390267</v>
      </c>
      <c r="B16277">
        <v>658</v>
      </c>
      <c r="C16277">
        <v>4</v>
      </c>
      <c r="D16277">
        <v>3</v>
      </c>
      <c r="E16277">
        <v>2</v>
      </c>
      <c r="F16277">
        <v>3</v>
      </c>
      <c r="G16277">
        <v>0.48691190118986943</v>
      </c>
      <c r="H16277">
        <v>-0.15654674013479977</v>
      </c>
      <c r="I16277">
        <v>-0.62690860355877254</v>
      </c>
      <c r="J16277">
        <v>-0.12379585646669027</v>
      </c>
    </row>
    <row r="16278" spans="1:10" x14ac:dyDescent="0.2">
      <c r="A16278">
        <v>35390272</v>
      </c>
      <c r="B16278">
        <v>811</v>
      </c>
      <c r="C16278">
        <v>5</v>
      </c>
      <c r="D16278">
        <v>5</v>
      </c>
      <c r="E16278">
        <v>1</v>
      </c>
      <c r="F16278">
        <v>5</v>
      </c>
      <c r="G16278">
        <v>0.70869644916338992</v>
      </c>
      <c r="H16278">
        <v>1.8407436197961273</v>
      </c>
      <c r="I16278">
        <v>-0.78001499648850503</v>
      </c>
      <c r="J16278">
        <v>1.7141019866529712</v>
      </c>
    </row>
    <row r="16279" spans="1:10" x14ac:dyDescent="0.2">
      <c r="A16279">
        <v>35390273</v>
      </c>
      <c r="B16279">
        <v>558</v>
      </c>
      <c r="C16279">
        <v>4</v>
      </c>
      <c r="D16279">
        <v>4</v>
      </c>
      <c r="E16279">
        <v>2</v>
      </c>
      <c r="F16279">
        <v>4</v>
      </c>
      <c r="G16279">
        <v>4.6598753902975965E-2</v>
      </c>
      <c r="H16279">
        <v>0.23319454801458561</v>
      </c>
      <c r="I16279">
        <v>-0.44874869654555949</v>
      </c>
      <c r="J16279">
        <v>0.1053898276218462</v>
      </c>
    </row>
    <row r="16280" spans="1:10" x14ac:dyDescent="0.2">
      <c r="A16280">
        <v>35390274</v>
      </c>
      <c r="B16280">
        <v>397</v>
      </c>
      <c r="C16280">
        <v>3</v>
      </c>
      <c r="D16280">
        <v>1</v>
      </c>
      <c r="E16280">
        <v>5</v>
      </c>
      <c r="F16280">
        <v>2</v>
      </c>
      <c r="G16280">
        <v>-0.35162998991736472</v>
      </c>
      <c r="H16280">
        <v>-0.96211566666004744</v>
      </c>
      <c r="I16280">
        <v>0.70344929628556296</v>
      </c>
      <c r="J16280">
        <v>-0.54137202906603876</v>
      </c>
    </row>
    <row r="16281" spans="1:10" x14ac:dyDescent="0.2">
      <c r="A16281">
        <v>35390275</v>
      </c>
      <c r="B16281">
        <v>368</v>
      </c>
      <c r="C16281">
        <v>1</v>
      </c>
      <c r="D16281">
        <v>1</v>
      </c>
      <c r="E16281">
        <v>4</v>
      </c>
      <c r="F16281">
        <v>2</v>
      </c>
      <c r="G16281">
        <v>-0.86373361487435663</v>
      </c>
      <c r="H16281">
        <v>-0.88714834074430238</v>
      </c>
      <c r="I16281">
        <v>0.11853653129644373</v>
      </c>
      <c r="J16281">
        <v>-0.45780987454661592</v>
      </c>
    </row>
    <row r="16282" spans="1:10" x14ac:dyDescent="0.2">
      <c r="A16282">
        <v>35390276</v>
      </c>
      <c r="B16282">
        <v>432</v>
      </c>
      <c r="C16282">
        <v>2</v>
      </c>
      <c r="D16282">
        <v>1</v>
      </c>
      <c r="E16282">
        <v>3</v>
      </c>
      <c r="F16282">
        <v>3</v>
      </c>
      <c r="G16282">
        <v>-0.57212447080350015</v>
      </c>
      <c r="H16282">
        <v>-1.2590086107825382</v>
      </c>
      <c r="I16282">
        <v>-0.1326971033858996</v>
      </c>
      <c r="J16282">
        <v>-0.26982108531768079</v>
      </c>
    </row>
    <row r="16283" spans="1:10" x14ac:dyDescent="0.2">
      <c r="A16283">
        <v>35390277</v>
      </c>
      <c r="B16283">
        <v>320</v>
      </c>
      <c r="C16283">
        <v>2</v>
      </c>
      <c r="D16283">
        <v>1</v>
      </c>
      <c r="E16283">
        <v>4</v>
      </c>
      <c r="F16283">
        <v>2</v>
      </c>
      <c r="G16283">
        <v>-0.47791066343404059</v>
      </c>
      <c r="H16283">
        <v>-0.96384725154703044</v>
      </c>
      <c r="I16283">
        <v>0.34591725724770206</v>
      </c>
      <c r="J16283">
        <v>-0.43733851836060644</v>
      </c>
    </row>
    <row r="16284" spans="1:10" x14ac:dyDescent="0.2">
      <c r="A16284">
        <v>35390278</v>
      </c>
      <c r="B16284">
        <v>555</v>
      </c>
      <c r="C16284">
        <v>2</v>
      </c>
      <c r="D16284">
        <v>1</v>
      </c>
      <c r="E16284">
        <v>4</v>
      </c>
      <c r="F16284">
        <v>3</v>
      </c>
      <c r="G16284">
        <v>-0.63777581329823396</v>
      </c>
      <c r="H16284">
        <v>-1.1876962707100358</v>
      </c>
      <c r="I16284">
        <v>0.22686658003320914</v>
      </c>
      <c r="J16284">
        <v>-0.14232837379586011</v>
      </c>
    </row>
    <row r="16285" spans="1:10" x14ac:dyDescent="0.2">
      <c r="A16285">
        <v>35390280</v>
      </c>
      <c r="B16285">
        <v>562</v>
      </c>
      <c r="C16285">
        <v>3</v>
      </c>
      <c r="D16285">
        <v>1</v>
      </c>
      <c r="E16285">
        <v>5</v>
      </c>
      <c r="F16285">
        <v>2</v>
      </c>
      <c r="G16285">
        <v>-0.24619590303767058</v>
      </c>
      <c r="H16285">
        <v>-0.87287929415422516</v>
      </c>
      <c r="I16285">
        <v>1.5238821032254968</v>
      </c>
      <c r="J16285">
        <v>-0.5068585992962984</v>
      </c>
    </row>
    <row r="16286" spans="1:10" x14ac:dyDescent="0.2">
      <c r="A16286">
        <v>35390281</v>
      </c>
      <c r="B16286">
        <v>431</v>
      </c>
      <c r="C16286">
        <v>5</v>
      </c>
      <c r="D16286">
        <v>4</v>
      </c>
      <c r="E16286">
        <v>4</v>
      </c>
      <c r="F16286">
        <v>5</v>
      </c>
      <c r="G16286">
        <v>0.85238513364572654</v>
      </c>
      <c r="H16286">
        <v>0.33092538478044986</v>
      </c>
      <c r="I16286">
        <v>0.40332897483063512</v>
      </c>
      <c r="J16286">
        <v>0.81090412621572694</v>
      </c>
    </row>
    <row r="16287" spans="1:10" x14ac:dyDescent="0.2">
      <c r="A16287">
        <v>35390282</v>
      </c>
      <c r="B16287">
        <v>394</v>
      </c>
      <c r="C16287">
        <v>2</v>
      </c>
      <c r="D16287">
        <v>3</v>
      </c>
      <c r="E16287">
        <v>3</v>
      </c>
      <c r="F16287">
        <v>3</v>
      </c>
      <c r="G16287">
        <v>-0.63220911234564547</v>
      </c>
      <c r="H16287">
        <v>-0.34086104683195728</v>
      </c>
      <c r="I16287">
        <v>-0.10382203939235927</v>
      </c>
      <c r="J16287">
        <v>-0.21981837524885278</v>
      </c>
    </row>
    <row r="16288" spans="1:10" x14ac:dyDescent="0.2">
      <c r="A16288">
        <v>35390283</v>
      </c>
      <c r="B16288">
        <v>452</v>
      </c>
      <c r="C16288">
        <v>5</v>
      </c>
      <c r="D16288">
        <v>5</v>
      </c>
      <c r="E16288">
        <v>2</v>
      </c>
      <c r="F16288">
        <v>5</v>
      </c>
      <c r="G16288">
        <v>1.406275905067369</v>
      </c>
      <c r="H16288">
        <v>1.3750808322531469</v>
      </c>
      <c r="I16288">
        <v>-0.46483260672189836</v>
      </c>
      <c r="J16288">
        <v>0.7294709975893573</v>
      </c>
    </row>
    <row r="16289" spans="1:10" x14ac:dyDescent="0.2">
      <c r="A16289">
        <v>35390284</v>
      </c>
      <c r="B16289">
        <v>735</v>
      </c>
      <c r="C16289">
        <v>5</v>
      </c>
      <c r="D16289">
        <v>4</v>
      </c>
      <c r="E16289">
        <v>5</v>
      </c>
      <c r="F16289">
        <v>4</v>
      </c>
      <c r="G16289">
        <v>0.71208729300754603</v>
      </c>
      <c r="H16289">
        <v>0.38793315568388842</v>
      </c>
      <c r="I16289">
        <v>0.89441938810751109</v>
      </c>
      <c r="J16289">
        <v>0.46042803108489161</v>
      </c>
    </row>
    <row r="16290" spans="1:10" x14ac:dyDescent="0.2">
      <c r="A16290">
        <v>35390285</v>
      </c>
      <c r="B16290">
        <v>586</v>
      </c>
      <c r="C16290">
        <v>4</v>
      </c>
      <c r="D16290">
        <v>5</v>
      </c>
      <c r="E16290">
        <v>4</v>
      </c>
      <c r="F16290">
        <v>4</v>
      </c>
      <c r="G16290">
        <v>0.364019747456377</v>
      </c>
      <c r="H16290">
        <v>1.1386280413279513</v>
      </c>
      <c r="I16290">
        <v>5.0281004377007624E-2</v>
      </c>
      <c r="J16290">
        <v>0.28330461435586429</v>
      </c>
    </row>
    <row r="16291" spans="1:10" x14ac:dyDescent="0.2">
      <c r="A16291">
        <v>35390286</v>
      </c>
      <c r="B16291">
        <v>467</v>
      </c>
      <c r="C16291">
        <v>2</v>
      </c>
      <c r="D16291">
        <v>2</v>
      </c>
      <c r="E16291">
        <v>5</v>
      </c>
      <c r="F16291">
        <v>3</v>
      </c>
      <c r="G16291">
        <v>-0.40602392073285404</v>
      </c>
      <c r="H16291">
        <v>-0.63917233176090604</v>
      </c>
      <c r="I16291">
        <v>1.0730656932367666</v>
      </c>
      <c r="J16291">
        <v>-0.3003902795730008</v>
      </c>
    </row>
    <row r="16292" spans="1:10" x14ac:dyDescent="0.2">
      <c r="A16292">
        <v>35390287</v>
      </c>
      <c r="B16292">
        <v>653</v>
      </c>
      <c r="C16292">
        <v>5</v>
      </c>
      <c r="D16292">
        <v>4</v>
      </c>
      <c r="E16292">
        <v>4</v>
      </c>
      <c r="F16292">
        <v>4</v>
      </c>
      <c r="G16292">
        <v>2.0226808677023613</v>
      </c>
      <c r="H16292">
        <v>0.42597622911455113</v>
      </c>
      <c r="I16292">
        <v>0.26905868054048171</v>
      </c>
      <c r="J16292">
        <v>0.12245269547403316</v>
      </c>
    </row>
    <row r="16293" spans="1:10" x14ac:dyDescent="0.2">
      <c r="A16293">
        <v>35390288</v>
      </c>
      <c r="B16293">
        <v>701</v>
      </c>
      <c r="C16293">
        <v>5</v>
      </c>
      <c r="D16293">
        <v>5</v>
      </c>
      <c r="E16293">
        <v>3</v>
      </c>
      <c r="F16293">
        <v>4</v>
      </c>
      <c r="G16293">
        <v>2.5051920009055912</v>
      </c>
      <c r="H16293">
        <v>1.7236043869677786</v>
      </c>
      <c r="I16293">
        <v>-0.21445397530752291</v>
      </c>
      <c r="J16293">
        <v>0.18691161620263069</v>
      </c>
    </row>
    <row r="16294" spans="1:10" x14ac:dyDescent="0.2">
      <c r="A16294">
        <v>35390289</v>
      </c>
      <c r="B16294">
        <v>1246</v>
      </c>
      <c r="C16294">
        <v>5</v>
      </c>
      <c r="D16294">
        <v>5</v>
      </c>
      <c r="E16294">
        <v>1</v>
      </c>
      <c r="F16294">
        <v>4</v>
      </c>
      <c r="G16294">
        <v>2.2283394193677948</v>
      </c>
      <c r="H16294">
        <v>1.6167740824386865</v>
      </c>
      <c r="I16294">
        <v>-0.76324465858713042</v>
      </c>
      <c r="J16294">
        <v>0.29608117716418919</v>
      </c>
    </row>
    <row r="16295" spans="1:10" x14ac:dyDescent="0.2">
      <c r="A16295">
        <v>35390290</v>
      </c>
      <c r="B16295">
        <v>407</v>
      </c>
      <c r="C16295">
        <v>3</v>
      </c>
      <c r="D16295">
        <v>4</v>
      </c>
      <c r="E16295">
        <v>3</v>
      </c>
      <c r="F16295">
        <v>4</v>
      </c>
      <c r="G16295">
        <v>-1.565453556025509E-2</v>
      </c>
      <c r="H16295">
        <v>2.0980887222403391E-2</v>
      </c>
      <c r="I16295">
        <v>-0.21146962315942897</v>
      </c>
      <c r="J16295">
        <v>0.24164498369568013</v>
      </c>
    </row>
    <row r="16296" spans="1:10" x14ac:dyDescent="0.2">
      <c r="A16296">
        <v>35390291</v>
      </c>
      <c r="B16296">
        <v>574</v>
      </c>
      <c r="C16296">
        <v>4</v>
      </c>
      <c r="D16296">
        <v>4</v>
      </c>
      <c r="E16296">
        <v>5</v>
      </c>
      <c r="F16296">
        <v>2</v>
      </c>
      <c r="G16296">
        <v>0.41480952468482241</v>
      </c>
      <c r="H16296">
        <v>0.14122903256656644</v>
      </c>
      <c r="I16296">
        <v>2.7092599632653176</v>
      </c>
      <c r="J16296">
        <v>-0.52455164711597413</v>
      </c>
    </row>
    <row r="16297" spans="1:10" x14ac:dyDescent="0.2">
      <c r="A16297">
        <v>35390292</v>
      </c>
      <c r="B16297">
        <v>509</v>
      </c>
      <c r="C16297">
        <v>4</v>
      </c>
      <c r="D16297">
        <v>2</v>
      </c>
      <c r="E16297">
        <v>4</v>
      </c>
      <c r="F16297">
        <v>3</v>
      </c>
      <c r="G16297">
        <v>0.2434348738319202</v>
      </c>
      <c r="H16297">
        <v>-0.49611104460145289</v>
      </c>
      <c r="I16297">
        <v>0.24640854320723332</v>
      </c>
      <c r="J16297">
        <v>-0.15538765120422793</v>
      </c>
    </row>
    <row r="16298" spans="1:10" x14ac:dyDescent="0.2">
      <c r="A16298">
        <v>35390293</v>
      </c>
      <c r="B16298">
        <v>264</v>
      </c>
      <c r="C16298">
        <v>3</v>
      </c>
      <c r="D16298">
        <v>3</v>
      </c>
      <c r="E16298">
        <v>4</v>
      </c>
      <c r="F16298">
        <v>3</v>
      </c>
      <c r="G16298">
        <v>-0.17842367162965944</v>
      </c>
      <c r="H16298">
        <v>-0.11128384143949707</v>
      </c>
      <c r="I16298">
        <v>0.54956593814503929</v>
      </c>
      <c r="J16298">
        <v>-0.33816161507163545</v>
      </c>
    </row>
    <row r="16299" spans="1:10" x14ac:dyDescent="0.2">
      <c r="A16299">
        <v>35390296</v>
      </c>
      <c r="B16299">
        <v>824</v>
      </c>
      <c r="C16299">
        <v>2</v>
      </c>
      <c r="D16299">
        <v>1</v>
      </c>
      <c r="E16299">
        <v>4</v>
      </c>
      <c r="F16299">
        <v>3</v>
      </c>
      <c r="G16299">
        <v>-0.46098658157941319</v>
      </c>
      <c r="H16299">
        <v>-0.89500783574474374</v>
      </c>
      <c r="I16299">
        <v>0.31838017711220201</v>
      </c>
      <c r="J16299">
        <v>-0.35735539726422677</v>
      </c>
    </row>
    <row r="16300" spans="1:10" x14ac:dyDescent="0.2">
      <c r="A16300">
        <v>35390297</v>
      </c>
      <c r="B16300">
        <v>378</v>
      </c>
      <c r="C16300">
        <v>5</v>
      </c>
      <c r="D16300">
        <v>3</v>
      </c>
      <c r="E16300">
        <v>5</v>
      </c>
      <c r="F16300">
        <v>3</v>
      </c>
      <c r="G16300">
        <v>0.85219621844360338</v>
      </c>
      <c r="H16300">
        <v>-0.34591649076722419</v>
      </c>
      <c r="I16300">
        <v>1.6154774211584497</v>
      </c>
      <c r="J16300">
        <v>-0.29693487729127621</v>
      </c>
    </row>
    <row r="16301" spans="1:10" x14ac:dyDescent="0.2">
      <c r="A16301">
        <v>35390298</v>
      </c>
      <c r="B16301">
        <v>1000</v>
      </c>
      <c r="C16301">
        <v>2</v>
      </c>
      <c r="D16301">
        <v>1</v>
      </c>
      <c r="E16301">
        <v>3</v>
      </c>
      <c r="F16301">
        <v>3</v>
      </c>
      <c r="G16301">
        <v>-0.64405333426418387</v>
      </c>
      <c r="H16301">
        <v>-1.1467804786930256</v>
      </c>
      <c r="I16301">
        <v>-7.863134968527051E-2</v>
      </c>
      <c r="J16301">
        <v>-0.31837698669768327</v>
      </c>
    </row>
    <row r="16302" spans="1:10" x14ac:dyDescent="0.2">
      <c r="A16302">
        <v>35390299</v>
      </c>
      <c r="B16302">
        <v>1259</v>
      </c>
      <c r="C16302">
        <v>5</v>
      </c>
      <c r="D16302">
        <v>5</v>
      </c>
      <c r="E16302">
        <v>4</v>
      </c>
      <c r="F16302">
        <v>4</v>
      </c>
      <c r="G16302">
        <v>1.6639460140972473</v>
      </c>
      <c r="H16302">
        <v>0.80407375757185329</v>
      </c>
      <c r="I16302">
        <v>0.43352190658764878</v>
      </c>
      <c r="J16302">
        <v>0.42326525906919066</v>
      </c>
    </row>
    <row r="16303" spans="1:10" x14ac:dyDescent="0.2">
      <c r="A16303">
        <v>35390300</v>
      </c>
      <c r="B16303">
        <v>417</v>
      </c>
      <c r="C16303">
        <v>3</v>
      </c>
      <c r="D16303">
        <v>5</v>
      </c>
      <c r="E16303">
        <v>2</v>
      </c>
      <c r="F16303">
        <v>4</v>
      </c>
      <c r="G16303">
        <v>-0.19375611204455401</v>
      </c>
      <c r="H16303">
        <v>2.2926760736094405</v>
      </c>
      <c r="I16303">
        <v>-0.576754464628354</v>
      </c>
      <c r="J16303">
        <v>5.6091043843079613E-2</v>
      </c>
    </row>
    <row r="16304" spans="1:10" x14ac:dyDescent="0.2">
      <c r="A16304">
        <v>35390301</v>
      </c>
      <c r="B16304">
        <v>540</v>
      </c>
      <c r="C16304">
        <v>4</v>
      </c>
      <c r="D16304">
        <v>2</v>
      </c>
      <c r="E16304">
        <v>4</v>
      </c>
      <c r="F16304">
        <v>3</v>
      </c>
      <c r="G16304">
        <v>0.49882578667413047</v>
      </c>
      <c r="H16304">
        <v>-0.55132324505424091</v>
      </c>
      <c r="I16304">
        <v>0.11131449377576005</v>
      </c>
      <c r="J16304">
        <v>-0.23449382500894309</v>
      </c>
    </row>
    <row r="16305" spans="1:10" x14ac:dyDescent="0.2">
      <c r="A16305">
        <v>35390303</v>
      </c>
      <c r="B16305">
        <v>1057</v>
      </c>
      <c r="C16305">
        <v>5</v>
      </c>
      <c r="D16305">
        <v>4</v>
      </c>
      <c r="E16305">
        <v>3</v>
      </c>
      <c r="F16305">
        <v>3</v>
      </c>
      <c r="G16305">
        <v>0.80519061616959131</v>
      </c>
      <c r="H16305">
        <v>9.1572891598362155E-2</v>
      </c>
      <c r="I16305">
        <v>-1.4677474787418515E-2</v>
      </c>
      <c r="J16305">
        <v>-0.22922841777068326</v>
      </c>
    </row>
    <row r="16306" spans="1:10" x14ac:dyDescent="0.2">
      <c r="A16306">
        <v>35390305</v>
      </c>
      <c r="B16306">
        <v>233</v>
      </c>
      <c r="C16306">
        <v>5</v>
      </c>
      <c r="D16306">
        <v>5</v>
      </c>
      <c r="E16306">
        <v>2</v>
      </c>
      <c r="F16306">
        <v>3</v>
      </c>
      <c r="G16306">
        <v>0.956964950193815</v>
      </c>
      <c r="H16306">
        <v>1.8555703699048736</v>
      </c>
      <c r="I16306">
        <v>-0.65558642244163035</v>
      </c>
      <c r="J16306">
        <v>-0.31571361595708924</v>
      </c>
    </row>
    <row r="16307" spans="1:10" x14ac:dyDescent="0.2">
      <c r="A16307">
        <v>35390306</v>
      </c>
      <c r="B16307">
        <v>427</v>
      </c>
      <c r="C16307">
        <v>5</v>
      </c>
      <c r="D16307">
        <v>5</v>
      </c>
      <c r="E16307">
        <v>2</v>
      </c>
      <c r="F16307">
        <v>3</v>
      </c>
      <c r="G16307">
        <v>0.78725514835406463</v>
      </c>
      <c r="H16307">
        <v>1.2149318895927652</v>
      </c>
      <c r="I16307">
        <v>-0.54877851927596666</v>
      </c>
      <c r="J16307">
        <v>-0.36868640633909078</v>
      </c>
    </row>
    <row r="16308" spans="1:10" x14ac:dyDescent="0.2">
      <c r="A16308">
        <v>35390307</v>
      </c>
      <c r="B16308">
        <v>460</v>
      </c>
      <c r="C16308">
        <v>5</v>
      </c>
      <c r="D16308">
        <v>3</v>
      </c>
      <c r="E16308">
        <v>2</v>
      </c>
      <c r="F16308">
        <v>3</v>
      </c>
      <c r="G16308">
        <v>0.99942577638271035</v>
      </c>
      <c r="H16308">
        <v>-0.17904291191189875</v>
      </c>
      <c r="I16308">
        <v>-0.696397434475725</v>
      </c>
      <c r="J16308">
        <v>-0.31852635833324394</v>
      </c>
    </row>
    <row r="16309" spans="1:10" x14ac:dyDescent="0.2">
      <c r="A16309">
        <v>35390308</v>
      </c>
      <c r="B16309">
        <v>401</v>
      </c>
      <c r="C16309">
        <v>5</v>
      </c>
      <c r="D16309">
        <v>5</v>
      </c>
      <c r="E16309">
        <v>2</v>
      </c>
      <c r="F16309">
        <v>3</v>
      </c>
      <c r="G16309">
        <v>0.81384190581785643</v>
      </c>
      <c r="H16309">
        <v>0.63862027717418979</v>
      </c>
      <c r="I16309">
        <v>-0.36321986913123716</v>
      </c>
      <c r="J16309">
        <v>-0.34499200729513169</v>
      </c>
    </row>
    <row r="16310" spans="1:10" x14ac:dyDescent="0.2">
      <c r="A16310">
        <v>35390311</v>
      </c>
      <c r="B16310">
        <v>625</v>
      </c>
      <c r="C16310">
        <v>5</v>
      </c>
      <c r="D16310">
        <v>4</v>
      </c>
      <c r="E16310">
        <v>1</v>
      </c>
      <c r="F16310">
        <v>2</v>
      </c>
      <c r="G16310">
        <v>1.0931037450791281</v>
      </c>
      <c r="H16310">
        <v>0.16104047624759632</v>
      </c>
      <c r="I16310">
        <v>-1.0038241613126644</v>
      </c>
      <c r="J16310">
        <v>-0.66570484864647805</v>
      </c>
    </row>
    <row r="16311" spans="1:10" x14ac:dyDescent="0.2">
      <c r="A16311">
        <v>35390312</v>
      </c>
      <c r="B16311">
        <v>615</v>
      </c>
      <c r="C16311">
        <v>5</v>
      </c>
      <c r="D16311">
        <v>4</v>
      </c>
      <c r="E16311">
        <v>1</v>
      </c>
      <c r="F16311">
        <v>2</v>
      </c>
      <c r="G16311">
        <v>2.1558284676693127</v>
      </c>
      <c r="H16311">
        <v>6.2386014097815551E-2</v>
      </c>
      <c r="I16311">
        <v>-0.96085547686153838</v>
      </c>
      <c r="J16311">
        <v>-0.65584162238681731</v>
      </c>
    </row>
    <row r="16312" spans="1:10" x14ac:dyDescent="0.2">
      <c r="A16312">
        <v>35390313</v>
      </c>
      <c r="B16312">
        <v>481</v>
      </c>
      <c r="C16312">
        <v>5</v>
      </c>
      <c r="D16312">
        <v>4</v>
      </c>
      <c r="E16312">
        <v>2</v>
      </c>
      <c r="F16312">
        <v>2</v>
      </c>
      <c r="G16312">
        <v>1.0615035633247063</v>
      </c>
      <c r="H16312">
        <v>0.10320989482545373</v>
      </c>
      <c r="I16312">
        <v>-0.67006873115357002</v>
      </c>
      <c r="J16312">
        <v>-0.5357525292013896</v>
      </c>
    </row>
    <row r="16313" spans="1:10" x14ac:dyDescent="0.2">
      <c r="A16313">
        <v>35390314</v>
      </c>
      <c r="B16313">
        <v>466</v>
      </c>
      <c r="C16313">
        <v>5</v>
      </c>
      <c r="D16313">
        <v>4</v>
      </c>
      <c r="E16313">
        <v>1</v>
      </c>
      <c r="F16313">
        <v>3</v>
      </c>
      <c r="G16313">
        <v>1.3576305082433802</v>
      </c>
      <c r="H16313">
        <v>0.4171978965303822</v>
      </c>
      <c r="I16313">
        <v>-0.88333765746424797</v>
      </c>
      <c r="J16313">
        <v>-0.20781384141107984</v>
      </c>
    </row>
    <row r="16314" spans="1:10" x14ac:dyDescent="0.2">
      <c r="A16314">
        <v>35390315</v>
      </c>
      <c r="B16314">
        <v>673</v>
      </c>
      <c r="C16314">
        <v>5</v>
      </c>
      <c r="D16314">
        <v>5</v>
      </c>
      <c r="E16314">
        <v>5</v>
      </c>
      <c r="F16314">
        <v>4</v>
      </c>
      <c r="G16314">
        <v>3.2749948991802631</v>
      </c>
      <c r="H16314">
        <v>0.87823238051052754</v>
      </c>
      <c r="I16314">
        <v>2.0377811160654593</v>
      </c>
      <c r="J16314">
        <v>0.15941369569904915</v>
      </c>
    </row>
    <row r="16315" spans="1:10" x14ac:dyDescent="0.2">
      <c r="A16315">
        <v>35390316</v>
      </c>
      <c r="B16315">
        <v>600</v>
      </c>
      <c r="C16315">
        <v>5</v>
      </c>
      <c r="D16315">
        <v>4</v>
      </c>
      <c r="E16315">
        <v>2</v>
      </c>
      <c r="F16315">
        <v>4</v>
      </c>
      <c r="G16315">
        <v>0.81694776628376864</v>
      </c>
      <c r="H16315">
        <v>0.16486047493812148</v>
      </c>
      <c r="I16315">
        <v>-0.33972338147931902</v>
      </c>
      <c r="J16315">
        <v>0.2925970850842271</v>
      </c>
    </row>
    <row r="16316" spans="1:10" x14ac:dyDescent="0.2">
      <c r="A16316">
        <v>35390321</v>
      </c>
      <c r="B16316">
        <v>557</v>
      </c>
      <c r="C16316">
        <v>5</v>
      </c>
      <c r="D16316">
        <v>5</v>
      </c>
      <c r="E16316">
        <v>5</v>
      </c>
      <c r="F16316">
        <v>2</v>
      </c>
      <c r="G16316">
        <v>3.353256596868798</v>
      </c>
      <c r="H16316">
        <v>1.6752286826119667</v>
      </c>
      <c r="I16316">
        <v>4.8168327529543404</v>
      </c>
      <c r="J16316">
        <v>-0.44870303379930615</v>
      </c>
    </row>
    <row r="16317" spans="1:10" x14ac:dyDescent="0.2">
      <c r="A16317">
        <v>35390323</v>
      </c>
      <c r="B16317">
        <v>642</v>
      </c>
      <c r="C16317">
        <v>5</v>
      </c>
      <c r="D16317">
        <v>5</v>
      </c>
      <c r="E16317">
        <v>1</v>
      </c>
      <c r="F16317">
        <v>5</v>
      </c>
      <c r="G16317">
        <v>1.5429837300237397</v>
      </c>
      <c r="H16317">
        <v>1.7626451551773321</v>
      </c>
      <c r="I16317">
        <v>-0.93837581755375743</v>
      </c>
      <c r="J16317">
        <v>2.4731892038170384</v>
      </c>
    </row>
    <row r="16318" spans="1:10" x14ac:dyDescent="0.2">
      <c r="A16318">
        <v>35390324</v>
      </c>
      <c r="B16318">
        <v>424</v>
      </c>
      <c r="C16318">
        <v>5</v>
      </c>
      <c r="D16318">
        <v>3</v>
      </c>
      <c r="E16318">
        <v>2</v>
      </c>
      <c r="F16318">
        <v>3</v>
      </c>
      <c r="G16318">
        <v>1.4505152926360094</v>
      </c>
      <c r="H16318">
        <v>-0.31555072858902883</v>
      </c>
      <c r="I16318">
        <v>-0.61503720655089045</v>
      </c>
      <c r="J16318">
        <v>-0.19201554978107241</v>
      </c>
    </row>
    <row r="16319" spans="1:10" x14ac:dyDescent="0.2">
      <c r="A16319">
        <v>35390325</v>
      </c>
      <c r="B16319">
        <v>557</v>
      </c>
      <c r="C16319">
        <v>5</v>
      </c>
      <c r="D16319">
        <v>4</v>
      </c>
      <c r="E16319">
        <v>1</v>
      </c>
      <c r="F16319">
        <v>2</v>
      </c>
      <c r="G16319">
        <v>1.6227781082718935</v>
      </c>
      <c r="H16319">
        <v>0.51580810602339844</v>
      </c>
      <c r="I16319">
        <v>-0.73897706726985235</v>
      </c>
      <c r="J16319">
        <v>-0.42345868421006416</v>
      </c>
    </row>
    <row r="16320" spans="1:10" x14ac:dyDescent="0.2">
      <c r="A16320">
        <v>35390326</v>
      </c>
      <c r="B16320">
        <v>529</v>
      </c>
      <c r="C16320">
        <v>5</v>
      </c>
      <c r="D16320">
        <v>5</v>
      </c>
      <c r="E16320">
        <v>3</v>
      </c>
      <c r="F16320">
        <v>4</v>
      </c>
      <c r="G16320">
        <v>3.2999045720331148</v>
      </c>
      <c r="H16320">
        <v>3.6261178812605719</v>
      </c>
      <c r="I16320">
        <v>-1.0335195996292179E-3</v>
      </c>
      <c r="J16320">
        <v>0.35910367255584746</v>
      </c>
    </row>
    <row r="16321" spans="1:10" x14ac:dyDescent="0.2">
      <c r="A16321">
        <v>35390327</v>
      </c>
      <c r="B16321">
        <v>749</v>
      </c>
      <c r="C16321">
        <v>5</v>
      </c>
      <c r="D16321">
        <v>3</v>
      </c>
      <c r="E16321">
        <v>5</v>
      </c>
      <c r="F16321">
        <v>4</v>
      </c>
      <c r="G16321">
        <v>2.9376368079148012</v>
      </c>
      <c r="H16321">
        <v>-0.26915071597464185</v>
      </c>
      <c r="I16321">
        <v>2.1480447189630083</v>
      </c>
      <c r="J16321">
        <v>-6.1192680746653683E-2</v>
      </c>
    </row>
    <row r="16322" spans="1:10" x14ac:dyDescent="0.2">
      <c r="A16322">
        <v>35390328</v>
      </c>
      <c r="B16322">
        <v>508</v>
      </c>
      <c r="C16322">
        <v>5</v>
      </c>
      <c r="D16322">
        <v>3</v>
      </c>
      <c r="E16322">
        <v>5</v>
      </c>
      <c r="F16322">
        <v>3</v>
      </c>
      <c r="G16322">
        <v>2.9708417822773985</v>
      </c>
      <c r="H16322">
        <v>-0.19585477116437436</v>
      </c>
      <c r="I16322">
        <v>2.126372093533599</v>
      </c>
      <c r="J16322">
        <v>-0.20197427086838129</v>
      </c>
    </row>
    <row r="16323" spans="1:10" x14ac:dyDescent="0.2">
      <c r="A16323">
        <v>35390329</v>
      </c>
      <c r="B16323">
        <v>332</v>
      </c>
      <c r="C16323">
        <v>4</v>
      </c>
      <c r="D16323">
        <v>1</v>
      </c>
      <c r="E16323">
        <v>5</v>
      </c>
      <c r="F16323">
        <v>2</v>
      </c>
      <c r="G16323">
        <v>0.37838931785130991</v>
      </c>
      <c r="H16323">
        <v>-1.2047078477871416</v>
      </c>
      <c r="I16323">
        <v>0.72949838351774721</v>
      </c>
      <c r="J16323">
        <v>-0.55523642508426696</v>
      </c>
    </row>
    <row r="16324" spans="1:10" x14ac:dyDescent="0.2">
      <c r="A16324">
        <v>35390330</v>
      </c>
      <c r="B16324">
        <v>431</v>
      </c>
      <c r="C16324">
        <v>5</v>
      </c>
      <c r="D16324">
        <v>5</v>
      </c>
      <c r="E16324">
        <v>1</v>
      </c>
      <c r="F16324">
        <v>5</v>
      </c>
      <c r="G16324">
        <v>1.0400666452183196</v>
      </c>
      <c r="H16324">
        <v>2.2000986375671636</v>
      </c>
      <c r="I16324">
        <v>-0.82837924885528325</v>
      </c>
      <c r="J16324">
        <v>2.2462100830437928</v>
      </c>
    </row>
    <row r="16325" spans="1:10" x14ac:dyDescent="0.2">
      <c r="A16325">
        <v>35390333</v>
      </c>
      <c r="B16325">
        <v>822</v>
      </c>
      <c r="C16325">
        <v>4</v>
      </c>
      <c r="D16325">
        <v>3</v>
      </c>
      <c r="E16325">
        <v>2</v>
      </c>
      <c r="F16325">
        <v>4</v>
      </c>
      <c r="G16325">
        <v>0.64015336082354501</v>
      </c>
      <c r="H16325">
        <v>-0.15645567576853969</v>
      </c>
      <c r="I16325">
        <v>-0.33332225233740181</v>
      </c>
      <c r="J16325">
        <v>0.32876600002685219</v>
      </c>
    </row>
    <row r="16326" spans="1:10" x14ac:dyDescent="0.2">
      <c r="A16326">
        <v>35390334</v>
      </c>
      <c r="B16326">
        <v>472</v>
      </c>
      <c r="C16326">
        <v>3</v>
      </c>
      <c r="D16326">
        <v>1</v>
      </c>
      <c r="E16326">
        <v>3</v>
      </c>
      <c r="F16326">
        <v>4</v>
      </c>
      <c r="G16326">
        <v>-0.31795109808996314</v>
      </c>
      <c r="H16326">
        <v>-0.88849652928412359</v>
      </c>
      <c r="I16326">
        <v>-2.4154752570306498E-2</v>
      </c>
      <c r="J16326">
        <v>0.20112552366271719</v>
      </c>
    </row>
    <row r="16327" spans="1:10" x14ac:dyDescent="0.2">
      <c r="A16327">
        <v>35390335</v>
      </c>
      <c r="B16327">
        <v>352</v>
      </c>
      <c r="C16327">
        <v>4</v>
      </c>
      <c r="D16327">
        <v>1</v>
      </c>
      <c r="E16327">
        <v>4</v>
      </c>
      <c r="F16327">
        <v>4</v>
      </c>
      <c r="G16327">
        <v>8.1229793034158559E-2</v>
      </c>
      <c r="H16327">
        <v>-1.1018480479918777</v>
      </c>
      <c r="I16327">
        <v>0.21200588453453062</v>
      </c>
      <c r="J16327">
        <v>-3.4425225075310914E-2</v>
      </c>
    </row>
    <row r="16328" spans="1:10" x14ac:dyDescent="0.2">
      <c r="A16328">
        <v>35390336</v>
      </c>
      <c r="B16328">
        <v>683</v>
      </c>
      <c r="C16328">
        <v>3</v>
      </c>
      <c r="D16328">
        <v>1</v>
      </c>
      <c r="E16328">
        <v>4</v>
      </c>
      <c r="F16328">
        <v>3</v>
      </c>
      <c r="G16328">
        <v>-0.32138936681235031</v>
      </c>
      <c r="H16328">
        <v>-1.1626208158585751</v>
      </c>
      <c r="I16328">
        <v>0.43588563163728367</v>
      </c>
      <c r="J16328">
        <v>-0.37957684435481587</v>
      </c>
    </row>
    <row r="16329" spans="1:10" x14ac:dyDescent="0.2">
      <c r="A16329">
        <v>35390337</v>
      </c>
      <c r="B16329">
        <v>535</v>
      </c>
      <c r="C16329">
        <v>3</v>
      </c>
      <c r="D16329">
        <v>2</v>
      </c>
      <c r="E16329">
        <v>4</v>
      </c>
      <c r="F16329">
        <v>3</v>
      </c>
      <c r="G16329">
        <v>-0.36044559129843101</v>
      </c>
      <c r="H16329">
        <v>-0.44097552153970682</v>
      </c>
      <c r="I16329">
        <v>0.32654783299349222</v>
      </c>
      <c r="J16329">
        <v>-7.8594776204036348E-2</v>
      </c>
    </row>
    <row r="16330" spans="1:10" x14ac:dyDescent="0.2">
      <c r="A16330">
        <v>35390338</v>
      </c>
      <c r="B16330">
        <v>280</v>
      </c>
      <c r="C16330">
        <v>4</v>
      </c>
      <c r="D16330">
        <v>4</v>
      </c>
      <c r="E16330">
        <v>4</v>
      </c>
      <c r="F16330">
        <v>4</v>
      </c>
      <c r="G16330">
        <v>0.46347369786223885</v>
      </c>
      <c r="H16330">
        <v>0.26195002863048017</v>
      </c>
      <c r="I16330">
        <v>0.40916124309885021</v>
      </c>
      <c r="J16330">
        <v>0.2143291032989173</v>
      </c>
    </row>
    <row r="16331" spans="1:10" x14ac:dyDescent="0.2">
      <c r="A16331">
        <v>35390339</v>
      </c>
      <c r="B16331">
        <v>425</v>
      </c>
      <c r="C16331">
        <v>3</v>
      </c>
      <c r="D16331">
        <v>3</v>
      </c>
      <c r="E16331">
        <v>3</v>
      </c>
      <c r="F16331">
        <v>4</v>
      </c>
      <c r="G16331">
        <v>-0.18465812558368486</v>
      </c>
      <c r="H16331">
        <v>-0.37403088313425614</v>
      </c>
      <c r="I16331">
        <v>-0.16075792914005527</v>
      </c>
      <c r="J16331">
        <v>0.37766374758805277</v>
      </c>
    </row>
    <row r="16332" spans="1:10" x14ac:dyDescent="0.2">
      <c r="A16332">
        <v>35390340</v>
      </c>
      <c r="B16332">
        <v>580</v>
      </c>
      <c r="C16332">
        <v>2</v>
      </c>
      <c r="D16332">
        <v>3</v>
      </c>
      <c r="E16332">
        <v>2</v>
      </c>
      <c r="F16332">
        <v>4</v>
      </c>
      <c r="G16332">
        <v>-0.54187759617596531</v>
      </c>
      <c r="H16332">
        <v>-7.9253628127756812E-2</v>
      </c>
      <c r="I16332">
        <v>-0.63997498969410005</v>
      </c>
      <c r="J16332">
        <v>0.26911059716255986</v>
      </c>
    </row>
    <row r="16333" spans="1:10" x14ac:dyDescent="0.2">
      <c r="A16333">
        <v>35390341</v>
      </c>
      <c r="B16333">
        <v>407</v>
      </c>
      <c r="C16333">
        <v>3</v>
      </c>
      <c r="D16333">
        <v>3</v>
      </c>
      <c r="E16333">
        <v>3</v>
      </c>
      <c r="F16333">
        <v>4</v>
      </c>
      <c r="G16333">
        <v>-0.28077154236862711</v>
      </c>
      <c r="H16333">
        <v>-0.27102499237896149</v>
      </c>
      <c r="I16333">
        <v>-0.29377876374990414</v>
      </c>
      <c r="J16333">
        <v>0.21172524581746935</v>
      </c>
    </row>
    <row r="16334" spans="1:10" x14ac:dyDescent="0.2">
      <c r="A16334">
        <v>35390342</v>
      </c>
      <c r="B16334">
        <v>352</v>
      </c>
      <c r="C16334">
        <v>2</v>
      </c>
      <c r="D16334">
        <v>2</v>
      </c>
      <c r="E16334">
        <v>1</v>
      </c>
      <c r="F16334">
        <v>4</v>
      </c>
      <c r="G16334">
        <v>-0.71484737177543778</v>
      </c>
      <c r="H16334">
        <v>-0.65207827556867715</v>
      </c>
      <c r="I16334">
        <v>-0.93843327785605535</v>
      </c>
      <c r="J16334">
        <v>-3.9453166611460033E-3</v>
      </c>
    </row>
    <row r="16335" spans="1:10" x14ac:dyDescent="0.2">
      <c r="A16335">
        <v>35390343</v>
      </c>
      <c r="B16335">
        <v>328</v>
      </c>
      <c r="C16335">
        <v>1</v>
      </c>
      <c r="D16335">
        <v>2</v>
      </c>
      <c r="E16335">
        <v>1</v>
      </c>
      <c r="F16335">
        <v>4</v>
      </c>
      <c r="G16335">
        <v>-1.0571335594762727</v>
      </c>
      <c r="H16335">
        <v>-0.45050996666272902</v>
      </c>
      <c r="I16335">
        <v>-0.76626485013729684</v>
      </c>
      <c r="J16335">
        <v>0.49178491462391483</v>
      </c>
    </row>
    <row r="16336" spans="1:10" x14ac:dyDescent="0.2">
      <c r="A16336">
        <v>35390344</v>
      </c>
      <c r="B16336">
        <v>334</v>
      </c>
      <c r="C16336">
        <v>2</v>
      </c>
      <c r="D16336">
        <v>2</v>
      </c>
      <c r="E16336">
        <v>1</v>
      </c>
      <c r="F16336">
        <v>4</v>
      </c>
      <c r="G16336">
        <v>-0.74690317975596732</v>
      </c>
      <c r="H16336">
        <v>-0.57317295969287696</v>
      </c>
      <c r="I16336">
        <v>-0.89379675853957674</v>
      </c>
      <c r="J16336">
        <v>0.16462686082016031</v>
      </c>
    </row>
    <row r="16337" spans="1:10" x14ac:dyDescent="0.2">
      <c r="A16337">
        <v>35390345</v>
      </c>
      <c r="B16337">
        <v>644</v>
      </c>
      <c r="C16337">
        <v>2</v>
      </c>
      <c r="D16337">
        <v>3</v>
      </c>
      <c r="E16337">
        <v>2</v>
      </c>
      <c r="F16337">
        <v>4</v>
      </c>
      <c r="G16337">
        <v>-0.71923073979369212</v>
      </c>
      <c r="H16337">
        <v>-0.29504325273011422</v>
      </c>
      <c r="I16337">
        <v>-0.68725724276148736</v>
      </c>
      <c r="J16337">
        <v>2.6907622424827554E-2</v>
      </c>
    </row>
    <row r="16338" spans="1:10" x14ac:dyDescent="0.2">
      <c r="A16338">
        <v>35390346</v>
      </c>
      <c r="B16338">
        <v>447</v>
      </c>
      <c r="C16338">
        <v>2</v>
      </c>
      <c r="D16338">
        <v>3</v>
      </c>
      <c r="E16338">
        <v>2</v>
      </c>
      <c r="F16338">
        <v>4</v>
      </c>
      <c r="G16338">
        <v>-0.47839664511801461</v>
      </c>
      <c r="H16338">
        <v>-0.26216412690723001</v>
      </c>
      <c r="I16338">
        <v>-0.66534819678723045</v>
      </c>
      <c r="J16338">
        <v>-1.6757337628853453E-2</v>
      </c>
    </row>
    <row r="16339" spans="1:10" x14ac:dyDescent="0.2">
      <c r="A16339">
        <v>35390347</v>
      </c>
      <c r="B16339">
        <v>345</v>
      </c>
      <c r="C16339">
        <v>2</v>
      </c>
      <c r="D16339">
        <v>5</v>
      </c>
      <c r="E16339">
        <v>1</v>
      </c>
      <c r="F16339">
        <v>4</v>
      </c>
      <c r="G16339">
        <v>-0.50569622347881205</v>
      </c>
      <c r="H16339">
        <v>0.9124348026797966</v>
      </c>
      <c r="I16339">
        <v>-1.1815069943489618</v>
      </c>
      <c r="J16339">
        <v>0.3100975845540504</v>
      </c>
    </row>
    <row r="16340" spans="1:10" x14ac:dyDescent="0.2">
      <c r="A16340">
        <v>35390348</v>
      </c>
      <c r="B16340">
        <v>861</v>
      </c>
      <c r="C16340">
        <v>1</v>
      </c>
      <c r="D16340">
        <v>5</v>
      </c>
      <c r="E16340">
        <v>2</v>
      </c>
      <c r="F16340">
        <v>4</v>
      </c>
      <c r="G16340">
        <v>-1.4042333688682151</v>
      </c>
      <c r="H16340">
        <v>3.6397336057026943</v>
      </c>
      <c r="I16340">
        <v>-0.60461544820962665</v>
      </c>
      <c r="J16340">
        <v>0.50234770221654657</v>
      </c>
    </row>
    <row r="16341" spans="1:10" x14ac:dyDescent="0.2">
      <c r="A16341">
        <v>35390349</v>
      </c>
      <c r="B16341">
        <v>898</v>
      </c>
      <c r="C16341">
        <v>5</v>
      </c>
      <c r="D16341">
        <v>5</v>
      </c>
      <c r="E16341">
        <v>2</v>
      </c>
      <c r="F16341">
        <v>4</v>
      </c>
      <c r="G16341">
        <v>1.2244243295368271</v>
      </c>
      <c r="H16341">
        <v>1.4737177476665244</v>
      </c>
      <c r="I16341">
        <v>-0.551780267289675</v>
      </c>
      <c r="J16341">
        <v>0.71385996171369404</v>
      </c>
    </row>
    <row r="16342" spans="1:10" x14ac:dyDescent="0.2">
      <c r="A16342">
        <v>35390350</v>
      </c>
      <c r="B16342">
        <v>678</v>
      </c>
      <c r="C16342">
        <v>5</v>
      </c>
      <c r="D16342">
        <v>3</v>
      </c>
      <c r="E16342">
        <v>2</v>
      </c>
      <c r="F16342">
        <v>4</v>
      </c>
      <c r="G16342">
        <v>0.70045735331646497</v>
      </c>
      <c r="H16342">
        <v>-0.13734863780422824</v>
      </c>
      <c r="I16342">
        <v>-0.63038730484651528</v>
      </c>
      <c r="J16342">
        <v>-3.7897227612191817E-2</v>
      </c>
    </row>
    <row r="16343" spans="1:10" x14ac:dyDescent="0.2">
      <c r="A16343">
        <v>35390351</v>
      </c>
      <c r="B16343">
        <v>631</v>
      </c>
      <c r="C16343">
        <v>2</v>
      </c>
      <c r="D16343">
        <v>4</v>
      </c>
      <c r="E16343">
        <v>2</v>
      </c>
      <c r="F16343">
        <v>4</v>
      </c>
      <c r="G16343">
        <v>-0.68375544288769863</v>
      </c>
      <c r="H16343">
        <v>0.15615410945498209</v>
      </c>
      <c r="I16343">
        <v>-0.64819101220483888</v>
      </c>
      <c r="J16343">
        <v>0.22459481793840083</v>
      </c>
    </row>
    <row r="16344" spans="1:10" x14ac:dyDescent="0.2">
      <c r="A16344">
        <v>35390352</v>
      </c>
      <c r="B16344">
        <v>900</v>
      </c>
      <c r="C16344">
        <v>2</v>
      </c>
      <c r="D16344">
        <v>4</v>
      </c>
      <c r="E16344">
        <v>1</v>
      </c>
      <c r="F16344">
        <v>4</v>
      </c>
      <c r="G16344">
        <v>-0.66813707931086175</v>
      </c>
      <c r="H16344">
        <v>0.21398275347957024</v>
      </c>
      <c r="I16344">
        <v>-0.92769593523884419</v>
      </c>
      <c r="J16344">
        <v>0.33471693437332872</v>
      </c>
    </row>
    <row r="16345" spans="1:10" x14ac:dyDescent="0.2">
      <c r="A16345">
        <v>35390353</v>
      </c>
      <c r="B16345">
        <v>657</v>
      </c>
      <c r="C16345">
        <v>2</v>
      </c>
      <c r="D16345">
        <v>2</v>
      </c>
      <c r="E16345">
        <v>2</v>
      </c>
      <c r="F16345">
        <v>4</v>
      </c>
      <c r="G16345">
        <v>-0.64090774944189888</v>
      </c>
      <c r="H16345">
        <v>-0.64398020027464431</v>
      </c>
      <c r="I16345">
        <v>-0.62705992086102458</v>
      </c>
      <c r="J16345">
        <v>-1.6796390239754988E-2</v>
      </c>
    </row>
    <row r="16346" spans="1:10" x14ac:dyDescent="0.2">
      <c r="A16346">
        <v>35390354</v>
      </c>
      <c r="B16346">
        <v>415</v>
      </c>
      <c r="C16346">
        <v>2</v>
      </c>
      <c r="D16346">
        <v>4</v>
      </c>
      <c r="E16346">
        <v>2</v>
      </c>
      <c r="F16346">
        <v>4</v>
      </c>
      <c r="G16346">
        <v>-0.49947344493248103</v>
      </c>
      <c r="H16346">
        <v>0.2544524558117538</v>
      </c>
      <c r="I16346">
        <v>-0.54163945219758269</v>
      </c>
      <c r="J16346">
        <v>0.14002207758994872</v>
      </c>
    </row>
    <row r="16347" spans="1:10" x14ac:dyDescent="0.2">
      <c r="A16347">
        <v>35390355</v>
      </c>
      <c r="B16347">
        <v>2961</v>
      </c>
      <c r="C16347">
        <v>2</v>
      </c>
      <c r="D16347">
        <v>3</v>
      </c>
      <c r="E16347">
        <v>1</v>
      </c>
      <c r="F16347">
        <v>4</v>
      </c>
      <c r="G16347">
        <v>-0.44027215960247718</v>
      </c>
      <c r="H16347">
        <v>-0.39953529848871383</v>
      </c>
      <c r="I16347">
        <v>-1.0910892860242045</v>
      </c>
      <c r="J16347">
        <v>0.62555918717951486</v>
      </c>
    </row>
    <row r="16348" spans="1:10" x14ac:dyDescent="0.2">
      <c r="A16348">
        <v>35390360</v>
      </c>
      <c r="B16348">
        <v>378</v>
      </c>
      <c r="C16348">
        <v>2</v>
      </c>
      <c r="D16348">
        <v>1</v>
      </c>
      <c r="E16348">
        <v>1</v>
      </c>
      <c r="F16348">
        <v>3</v>
      </c>
      <c r="G16348">
        <v>-0.57445534309181445</v>
      </c>
      <c r="H16348">
        <v>-1.1301425124202085</v>
      </c>
      <c r="I16348">
        <v>-0.86820154120884063</v>
      </c>
      <c r="J16348">
        <v>-0.27526086853786202</v>
      </c>
    </row>
    <row r="16349" spans="1:10" x14ac:dyDescent="0.2">
      <c r="A16349">
        <v>35390361</v>
      </c>
      <c r="B16349">
        <v>970</v>
      </c>
      <c r="C16349">
        <v>3</v>
      </c>
      <c r="D16349">
        <v>1</v>
      </c>
      <c r="E16349">
        <v>3</v>
      </c>
      <c r="F16349">
        <v>3</v>
      </c>
      <c r="G16349">
        <v>-0.26046296828150456</v>
      </c>
      <c r="H16349">
        <v>-0.94410289529301683</v>
      </c>
      <c r="I16349">
        <v>-0.27556445631535897</v>
      </c>
      <c r="J16349">
        <v>-0.16423979650822879</v>
      </c>
    </row>
    <row r="16350" spans="1:10" x14ac:dyDescent="0.2">
      <c r="A16350">
        <v>35390364</v>
      </c>
      <c r="B16350">
        <v>539</v>
      </c>
      <c r="C16350">
        <v>1</v>
      </c>
      <c r="D16350">
        <v>2</v>
      </c>
      <c r="E16350">
        <v>4</v>
      </c>
      <c r="F16350">
        <v>4</v>
      </c>
      <c r="G16350">
        <v>-0.97388568465716574</v>
      </c>
      <c r="H16350">
        <v>-0.62557717013808678</v>
      </c>
      <c r="I16350">
        <v>7.3914718233056481E-2</v>
      </c>
      <c r="J16350">
        <v>0.18093585029506859</v>
      </c>
    </row>
    <row r="16351" spans="1:10" x14ac:dyDescent="0.2">
      <c r="A16351">
        <v>35390365</v>
      </c>
      <c r="B16351">
        <v>594</v>
      </c>
      <c r="C16351">
        <v>1</v>
      </c>
      <c r="D16351">
        <v>1</v>
      </c>
      <c r="E16351">
        <v>3</v>
      </c>
      <c r="F16351">
        <v>4</v>
      </c>
      <c r="G16351">
        <v>-0.81170010009415305</v>
      </c>
      <c r="H16351">
        <v>-0.86202703604022246</v>
      </c>
      <c r="I16351">
        <v>-0.23867321718533979</v>
      </c>
      <c r="J16351">
        <v>8.9826402115938314E-2</v>
      </c>
    </row>
    <row r="16352" spans="1:10" x14ac:dyDescent="0.2">
      <c r="A16352">
        <v>35390366</v>
      </c>
      <c r="B16352">
        <v>423</v>
      </c>
      <c r="C16352">
        <v>1</v>
      </c>
      <c r="D16352">
        <v>1</v>
      </c>
      <c r="E16352">
        <v>4</v>
      </c>
      <c r="F16352">
        <v>4</v>
      </c>
      <c r="G16352">
        <v>-0.93970013204552072</v>
      </c>
      <c r="H16352">
        <v>-1.0136639113202297</v>
      </c>
      <c r="I16352">
        <v>6.8116244196928827E-2</v>
      </c>
      <c r="J16352">
        <v>0.22321444088547726</v>
      </c>
    </row>
    <row r="16353" spans="1:10" x14ac:dyDescent="0.2">
      <c r="A16353">
        <v>35390367</v>
      </c>
      <c r="B16353">
        <v>382</v>
      </c>
      <c r="C16353">
        <v>1</v>
      </c>
      <c r="D16353">
        <v>1</v>
      </c>
      <c r="E16353">
        <v>3</v>
      </c>
      <c r="F16353">
        <v>4</v>
      </c>
      <c r="G16353">
        <v>-0.90170777737312413</v>
      </c>
      <c r="H16353">
        <v>-0.8191164274966054</v>
      </c>
      <c r="I16353">
        <v>-0.15025694628601044</v>
      </c>
      <c r="J16353">
        <v>0.21827744746275038</v>
      </c>
    </row>
    <row r="16354" spans="1:10" x14ac:dyDescent="0.2">
      <c r="A16354">
        <v>35390368</v>
      </c>
      <c r="B16354">
        <v>405</v>
      </c>
      <c r="C16354">
        <v>3</v>
      </c>
      <c r="D16354">
        <v>3</v>
      </c>
      <c r="E16354">
        <v>3</v>
      </c>
      <c r="F16354">
        <v>5</v>
      </c>
      <c r="G16354">
        <v>-0.2845192339839786</v>
      </c>
      <c r="H16354">
        <v>-0.1044659170314315</v>
      </c>
      <c r="I16354">
        <v>-6.6924163048783847E-2</v>
      </c>
      <c r="J16354">
        <v>1.1316753063824601</v>
      </c>
    </row>
    <row r="16355" spans="1:10" x14ac:dyDescent="0.2">
      <c r="A16355">
        <v>35390374</v>
      </c>
      <c r="B16355">
        <v>449</v>
      </c>
      <c r="C16355">
        <v>3</v>
      </c>
      <c r="D16355">
        <v>2</v>
      </c>
      <c r="E16355">
        <v>4</v>
      </c>
      <c r="F16355">
        <v>4</v>
      </c>
      <c r="G16355">
        <v>-0.18554143147028268</v>
      </c>
      <c r="H16355">
        <v>-0.67180813156487762</v>
      </c>
      <c r="I16355">
        <v>0.5212206639302448</v>
      </c>
      <c r="J16355">
        <v>0.31024345590081132</v>
      </c>
    </row>
    <row r="16356" spans="1:10" x14ac:dyDescent="0.2">
      <c r="A16356">
        <v>35390375</v>
      </c>
      <c r="B16356">
        <v>330</v>
      </c>
      <c r="C16356">
        <v>3</v>
      </c>
      <c r="D16356">
        <v>1</v>
      </c>
      <c r="E16356">
        <v>3</v>
      </c>
      <c r="F16356">
        <v>4</v>
      </c>
      <c r="G16356">
        <v>-0.36173327370125352</v>
      </c>
      <c r="H16356">
        <v>-0.97725533467725423</v>
      </c>
      <c r="I16356">
        <v>4.5688571202323336E-3</v>
      </c>
      <c r="J16356">
        <v>0.19073968024997173</v>
      </c>
    </row>
    <row r="16357" spans="1:10" x14ac:dyDescent="0.2">
      <c r="A16357">
        <v>35390376</v>
      </c>
      <c r="B16357">
        <v>358</v>
      </c>
      <c r="C16357">
        <v>2</v>
      </c>
      <c r="D16357">
        <v>1</v>
      </c>
      <c r="E16357">
        <v>4</v>
      </c>
      <c r="F16357">
        <v>3</v>
      </c>
      <c r="G16357">
        <v>-0.60444206127253852</v>
      </c>
      <c r="H16357">
        <v>-0.78467607840800313</v>
      </c>
      <c r="I16357">
        <v>0.42829823803356304</v>
      </c>
      <c r="J16357">
        <v>-0.17153484989504911</v>
      </c>
    </row>
    <row r="16358" spans="1:10" x14ac:dyDescent="0.2">
      <c r="A16358">
        <v>35390379</v>
      </c>
      <c r="B16358">
        <v>587</v>
      </c>
      <c r="C16358">
        <v>1</v>
      </c>
      <c r="D16358">
        <v>1</v>
      </c>
      <c r="E16358">
        <v>2</v>
      </c>
      <c r="F16358">
        <v>4</v>
      </c>
      <c r="G16358">
        <v>-0.93442017741247119</v>
      </c>
      <c r="H16358">
        <v>-0.86312445818884842</v>
      </c>
      <c r="I16358">
        <v>-0.46444897150515552</v>
      </c>
      <c r="J16358">
        <v>0.28892954921245906</v>
      </c>
    </row>
    <row r="16359" spans="1:10" x14ac:dyDescent="0.2">
      <c r="A16359">
        <v>35390394</v>
      </c>
      <c r="B16359">
        <v>1009</v>
      </c>
      <c r="C16359">
        <v>2</v>
      </c>
      <c r="D16359">
        <v>1</v>
      </c>
      <c r="E16359">
        <v>3</v>
      </c>
      <c r="F16359">
        <v>3</v>
      </c>
      <c r="G16359">
        <v>-0.52372307171621468</v>
      </c>
      <c r="H16359">
        <v>-1.3647187578260287</v>
      </c>
      <c r="I16359">
        <v>-8.027981384043377E-2</v>
      </c>
      <c r="J16359">
        <v>-0.29084627664843521</v>
      </c>
    </row>
    <row r="16360" spans="1:10" x14ac:dyDescent="0.2">
      <c r="A16360">
        <v>35390395</v>
      </c>
      <c r="B16360">
        <v>561</v>
      </c>
      <c r="C16360">
        <v>2</v>
      </c>
      <c r="D16360">
        <v>1</v>
      </c>
      <c r="E16360">
        <v>2</v>
      </c>
      <c r="F16360">
        <v>3</v>
      </c>
      <c r="G16360">
        <v>-0.63928569764502685</v>
      </c>
      <c r="H16360">
        <v>-1.2893125531299259</v>
      </c>
      <c r="I16360">
        <v>-0.33223945940126293</v>
      </c>
      <c r="J16360">
        <v>-0.37066354846588989</v>
      </c>
    </row>
    <row r="16361" spans="1:10" x14ac:dyDescent="0.2">
      <c r="A16361">
        <v>35390396</v>
      </c>
      <c r="B16361">
        <v>462</v>
      </c>
      <c r="C16361">
        <v>3</v>
      </c>
      <c r="D16361">
        <v>2</v>
      </c>
      <c r="E16361">
        <v>4</v>
      </c>
      <c r="F16361">
        <v>2</v>
      </c>
      <c r="G16361">
        <v>-0.38655090893001404</v>
      </c>
      <c r="H16361">
        <v>-0.67436935588612712</v>
      </c>
      <c r="I16361">
        <v>0.41832289142690154</v>
      </c>
      <c r="J16361">
        <v>-0.63975980855016323</v>
      </c>
    </row>
    <row r="16362" spans="1:10" x14ac:dyDescent="0.2">
      <c r="A16362">
        <v>35390399</v>
      </c>
      <c r="B16362">
        <v>434</v>
      </c>
      <c r="C16362">
        <v>1</v>
      </c>
      <c r="D16362">
        <v>2</v>
      </c>
      <c r="E16362">
        <v>3</v>
      </c>
      <c r="F16362">
        <v>2</v>
      </c>
      <c r="G16362">
        <v>-0.81784397514789808</v>
      </c>
      <c r="H16362">
        <v>-0.60363451621026221</v>
      </c>
      <c r="I16362">
        <v>-9.0653341411603888E-2</v>
      </c>
      <c r="J16362">
        <v>-0.43513396428082107</v>
      </c>
    </row>
    <row r="16363" spans="1:10" x14ac:dyDescent="0.2">
      <c r="A16363">
        <v>35390400</v>
      </c>
      <c r="B16363">
        <v>1055</v>
      </c>
      <c r="C16363">
        <v>3</v>
      </c>
      <c r="D16363">
        <v>1</v>
      </c>
      <c r="E16363">
        <v>3</v>
      </c>
      <c r="F16363">
        <v>4</v>
      </c>
      <c r="G16363">
        <v>-0.38909301047415468</v>
      </c>
      <c r="H16363">
        <v>-0.81602733511827408</v>
      </c>
      <c r="I16363">
        <v>-0.18994728689141366</v>
      </c>
      <c r="J16363">
        <v>0.10000729632395772</v>
      </c>
    </row>
    <row r="16364" spans="1:10" x14ac:dyDescent="0.2">
      <c r="A16364">
        <v>35390401</v>
      </c>
      <c r="B16364">
        <v>394</v>
      </c>
      <c r="C16364">
        <v>2</v>
      </c>
      <c r="D16364">
        <v>1</v>
      </c>
      <c r="E16364">
        <v>4</v>
      </c>
      <c r="F16364">
        <v>3</v>
      </c>
      <c r="G16364">
        <v>-0.44036826701554371</v>
      </c>
      <c r="H16364">
        <v>-1.111843497152212</v>
      </c>
      <c r="I16364">
        <v>0.50924010463860037</v>
      </c>
      <c r="J16364">
        <v>-0.37344122287978015</v>
      </c>
    </row>
    <row r="16365" spans="1:10" x14ac:dyDescent="0.2">
      <c r="A16365">
        <v>35390402</v>
      </c>
      <c r="B16365">
        <v>449</v>
      </c>
      <c r="C16365">
        <v>1</v>
      </c>
      <c r="D16365">
        <v>1</v>
      </c>
      <c r="E16365">
        <v>4</v>
      </c>
      <c r="F16365">
        <v>3</v>
      </c>
      <c r="G16365">
        <v>-1.1536072677126605</v>
      </c>
      <c r="H16365">
        <v>-0.85554716541923903</v>
      </c>
      <c r="I16365">
        <v>0.48389769690421819</v>
      </c>
      <c r="J16365">
        <v>-0.39256986985858155</v>
      </c>
    </row>
    <row r="16366" spans="1:10" x14ac:dyDescent="0.2">
      <c r="A16366">
        <v>35390405</v>
      </c>
      <c r="B16366">
        <v>483</v>
      </c>
      <c r="C16366">
        <v>3</v>
      </c>
      <c r="D16366">
        <v>1</v>
      </c>
      <c r="E16366">
        <v>4</v>
      </c>
      <c r="F16366">
        <v>3</v>
      </c>
      <c r="G16366">
        <v>-8.9026450362446136E-2</v>
      </c>
      <c r="H16366">
        <v>-0.86780382411944079</v>
      </c>
      <c r="I16366">
        <v>0.12371267126071048</v>
      </c>
      <c r="J16366">
        <v>-0.37423127300514336</v>
      </c>
    </row>
    <row r="16367" spans="1:10" x14ac:dyDescent="0.2">
      <c r="A16367">
        <v>35390406</v>
      </c>
      <c r="B16367">
        <v>440</v>
      </c>
      <c r="C16367">
        <v>3</v>
      </c>
      <c r="D16367">
        <v>4</v>
      </c>
      <c r="E16367">
        <v>2</v>
      </c>
      <c r="F16367">
        <v>4</v>
      </c>
      <c r="G16367">
        <v>-0.14891375931255629</v>
      </c>
      <c r="H16367">
        <v>0.48604168936793313</v>
      </c>
      <c r="I16367">
        <v>-0.46640337326913611</v>
      </c>
      <c r="J16367">
        <v>0.12537307782871923</v>
      </c>
    </row>
    <row r="16368" spans="1:10" x14ac:dyDescent="0.2">
      <c r="A16368">
        <v>35390407</v>
      </c>
      <c r="B16368">
        <v>961</v>
      </c>
      <c r="C16368">
        <v>1</v>
      </c>
      <c r="D16368">
        <v>1</v>
      </c>
      <c r="E16368">
        <v>3</v>
      </c>
      <c r="F16368">
        <v>3</v>
      </c>
      <c r="G16368">
        <v>-0.90852138298365703</v>
      </c>
      <c r="H16368">
        <v>-0.83252597682087659</v>
      </c>
      <c r="I16368">
        <v>-0.28682888644897675</v>
      </c>
      <c r="J16368">
        <v>-0.10108745762849977</v>
      </c>
    </row>
    <row r="16369" spans="1:10" x14ac:dyDescent="0.2">
      <c r="A16369">
        <v>35390408</v>
      </c>
      <c r="B16369">
        <v>320</v>
      </c>
      <c r="C16369">
        <v>1</v>
      </c>
      <c r="D16369">
        <v>1</v>
      </c>
      <c r="E16369">
        <v>4</v>
      </c>
      <c r="F16369">
        <v>2</v>
      </c>
      <c r="G16369">
        <v>-0.88194248860111091</v>
      </c>
      <c r="H16369">
        <v>-1.4021059510355218</v>
      </c>
      <c r="I16369">
        <v>0.41574247374307083</v>
      </c>
      <c r="J16369">
        <v>-0.49337733735663869</v>
      </c>
    </row>
    <row r="16370" spans="1:10" x14ac:dyDescent="0.2">
      <c r="A16370">
        <v>35390409</v>
      </c>
      <c r="B16370">
        <v>464</v>
      </c>
      <c r="C16370">
        <v>4</v>
      </c>
      <c r="D16370">
        <v>4</v>
      </c>
      <c r="E16370">
        <v>1</v>
      </c>
      <c r="F16370">
        <v>3</v>
      </c>
      <c r="G16370">
        <v>0.26514393026973121</v>
      </c>
      <c r="H16370">
        <v>-4.1169412669053884E-2</v>
      </c>
      <c r="I16370">
        <v>-1.2542561639455254</v>
      </c>
      <c r="J16370">
        <v>-0.16992900738312686</v>
      </c>
    </row>
    <row r="16371" spans="1:10" x14ac:dyDescent="0.2">
      <c r="A16371">
        <v>35390410</v>
      </c>
      <c r="B16371">
        <v>935</v>
      </c>
      <c r="C16371">
        <v>5</v>
      </c>
      <c r="D16371">
        <v>5</v>
      </c>
      <c r="E16371">
        <v>4</v>
      </c>
      <c r="F16371">
        <v>5</v>
      </c>
      <c r="G16371">
        <v>1.2560849635955338</v>
      </c>
      <c r="H16371">
        <v>2.7821985222424641</v>
      </c>
      <c r="I16371">
        <v>0.20818131955121599</v>
      </c>
      <c r="J16371">
        <v>2.0209781607167843</v>
      </c>
    </row>
    <row r="16372" spans="1:10" x14ac:dyDescent="0.2">
      <c r="A16372">
        <v>35390411</v>
      </c>
      <c r="B16372">
        <v>758</v>
      </c>
      <c r="C16372">
        <v>3</v>
      </c>
      <c r="D16372">
        <v>2</v>
      </c>
      <c r="E16372">
        <v>5</v>
      </c>
      <c r="F16372">
        <v>3</v>
      </c>
      <c r="G16372">
        <v>-0.10528109998596644</v>
      </c>
      <c r="H16372">
        <v>-0.45664028131651363</v>
      </c>
      <c r="I16372">
        <v>0.64801337429677974</v>
      </c>
      <c r="J16372">
        <v>-0.21727789568366046</v>
      </c>
    </row>
    <row r="16373" spans="1:10" x14ac:dyDescent="0.2">
      <c r="A16373">
        <v>35390412</v>
      </c>
      <c r="B16373">
        <v>389</v>
      </c>
      <c r="C16373">
        <v>3</v>
      </c>
      <c r="D16373">
        <v>1</v>
      </c>
      <c r="E16373">
        <v>5</v>
      </c>
      <c r="F16373">
        <v>2</v>
      </c>
      <c r="G16373">
        <v>-0.39110824143783512</v>
      </c>
      <c r="H16373">
        <v>-1.1695940939803864</v>
      </c>
      <c r="I16373">
        <v>0.71858728508577641</v>
      </c>
      <c r="J16373">
        <v>-0.54138251282373728</v>
      </c>
    </row>
    <row r="16374" spans="1:10" x14ac:dyDescent="0.2">
      <c r="A16374">
        <v>35390413</v>
      </c>
      <c r="B16374">
        <v>586</v>
      </c>
      <c r="C16374">
        <v>2</v>
      </c>
      <c r="D16374">
        <v>2</v>
      </c>
      <c r="E16374">
        <v>2</v>
      </c>
      <c r="F16374">
        <v>3</v>
      </c>
      <c r="G16374">
        <v>-0.41853585611747385</v>
      </c>
      <c r="H16374">
        <v>-0.70344146930065099</v>
      </c>
      <c r="I16374">
        <v>-0.61620797645837433</v>
      </c>
      <c r="J16374">
        <v>-0.30319521586468667</v>
      </c>
    </row>
    <row r="16375" spans="1:10" x14ac:dyDescent="0.2">
      <c r="A16375">
        <v>35390414</v>
      </c>
      <c r="B16375">
        <v>500</v>
      </c>
      <c r="C16375">
        <v>4</v>
      </c>
      <c r="D16375">
        <v>1</v>
      </c>
      <c r="E16375">
        <v>5</v>
      </c>
      <c r="F16375">
        <v>3</v>
      </c>
      <c r="G16375">
        <v>0.31648134974043762</v>
      </c>
      <c r="H16375">
        <v>-0.8862116302636418</v>
      </c>
      <c r="I16375">
        <v>1.3908709753367778</v>
      </c>
      <c r="J16375">
        <v>-0.37526561445712803</v>
      </c>
    </row>
    <row r="16376" spans="1:10" x14ac:dyDescent="0.2">
      <c r="A16376">
        <v>35390415</v>
      </c>
      <c r="B16376">
        <v>504</v>
      </c>
      <c r="C16376">
        <v>4</v>
      </c>
      <c r="D16376">
        <v>1</v>
      </c>
      <c r="E16376">
        <v>5</v>
      </c>
      <c r="F16376">
        <v>1</v>
      </c>
      <c r="G16376">
        <v>0.1158313573208162</v>
      </c>
      <c r="H16376">
        <v>-1.2984648543925776</v>
      </c>
      <c r="I16376">
        <v>2.2871423780509383</v>
      </c>
      <c r="J16376">
        <v>-0.74742577135495769</v>
      </c>
    </row>
    <row r="16377" spans="1:10" x14ac:dyDescent="0.2">
      <c r="A16377">
        <v>35390416</v>
      </c>
      <c r="B16377">
        <v>456</v>
      </c>
      <c r="C16377">
        <v>4</v>
      </c>
      <c r="D16377">
        <v>1</v>
      </c>
      <c r="E16377">
        <v>4</v>
      </c>
      <c r="F16377">
        <v>2</v>
      </c>
      <c r="G16377">
        <v>3.1353867436433279E-2</v>
      </c>
      <c r="H16377">
        <v>-1.111616544947617</v>
      </c>
      <c r="I16377">
        <v>0.3560151073737392</v>
      </c>
      <c r="J16377">
        <v>-0.45065714585152433</v>
      </c>
    </row>
    <row r="16378" spans="1:10" x14ac:dyDescent="0.2">
      <c r="A16378">
        <v>35390417</v>
      </c>
      <c r="B16378">
        <v>389</v>
      </c>
      <c r="C16378">
        <v>2</v>
      </c>
      <c r="D16378">
        <v>1</v>
      </c>
      <c r="E16378">
        <v>5</v>
      </c>
      <c r="F16378">
        <v>2</v>
      </c>
      <c r="G16378">
        <v>-0.54633832002081872</v>
      </c>
      <c r="H16378">
        <v>-1.0020284978782563</v>
      </c>
      <c r="I16378">
        <v>0.68106195157098393</v>
      </c>
      <c r="J16378">
        <v>-0.55255143044196209</v>
      </c>
    </row>
    <row r="16379" spans="1:10" x14ac:dyDescent="0.2">
      <c r="A16379">
        <v>35390418</v>
      </c>
      <c r="B16379">
        <v>442</v>
      </c>
      <c r="C16379">
        <v>3</v>
      </c>
      <c r="D16379">
        <v>1</v>
      </c>
      <c r="E16379">
        <v>4</v>
      </c>
      <c r="F16379">
        <v>2</v>
      </c>
      <c r="G16379">
        <v>-0.36748026065640971</v>
      </c>
      <c r="H16379">
        <v>-1.2020546910206504</v>
      </c>
      <c r="I16379">
        <v>0.41280107202664296</v>
      </c>
      <c r="J16379">
        <v>-0.70292912431941135</v>
      </c>
    </row>
    <row r="16380" spans="1:10" x14ac:dyDescent="0.2">
      <c r="A16380">
        <v>35390419</v>
      </c>
      <c r="B16380">
        <v>366</v>
      </c>
      <c r="C16380">
        <v>5</v>
      </c>
      <c r="D16380">
        <v>3</v>
      </c>
      <c r="E16380">
        <v>5</v>
      </c>
      <c r="F16380">
        <v>1</v>
      </c>
      <c r="G16380">
        <v>0.83032087896035511</v>
      </c>
      <c r="H16380">
        <v>-0.17961277006757334</v>
      </c>
      <c r="I16380">
        <v>2.0513288596430792</v>
      </c>
      <c r="J16380">
        <v>-0.91111253035599815</v>
      </c>
    </row>
    <row r="16381" spans="1:10" x14ac:dyDescent="0.2">
      <c r="A16381">
        <v>35390420</v>
      </c>
      <c r="B16381">
        <v>859</v>
      </c>
      <c r="C16381">
        <v>2</v>
      </c>
      <c r="D16381">
        <v>1</v>
      </c>
      <c r="E16381">
        <v>3</v>
      </c>
      <c r="F16381">
        <v>3</v>
      </c>
      <c r="G16381">
        <v>-0.41864772799460148</v>
      </c>
      <c r="H16381">
        <v>-0.92537293532994536</v>
      </c>
      <c r="I16381">
        <v>-0.1377560195369511</v>
      </c>
      <c r="J16381">
        <v>-0.22190196432771134</v>
      </c>
    </row>
    <row r="16382" spans="1:10" x14ac:dyDescent="0.2">
      <c r="A16382">
        <v>35390421</v>
      </c>
      <c r="B16382">
        <v>381</v>
      </c>
      <c r="C16382">
        <v>3</v>
      </c>
      <c r="D16382">
        <v>1</v>
      </c>
      <c r="E16382">
        <v>4</v>
      </c>
      <c r="F16382">
        <v>2</v>
      </c>
      <c r="G16382">
        <v>-6.2157777217035498E-3</v>
      </c>
      <c r="H16382">
        <v>-0.87729586275661187</v>
      </c>
      <c r="I16382">
        <v>0.45339341505275016</v>
      </c>
      <c r="J16382">
        <v>-0.57221037733920743</v>
      </c>
    </row>
    <row r="16383" spans="1:10" x14ac:dyDescent="0.2">
      <c r="A16383">
        <v>35390422</v>
      </c>
      <c r="B16383">
        <v>475</v>
      </c>
      <c r="C16383">
        <v>2</v>
      </c>
      <c r="D16383">
        <v>1</v>
      </c>
      <c r="E16383">
        <v>5</v>
      </c>
      <c r="F16383">
        <v>2</v>
      </c>
      <c r="G16383">
        <v>-0.46407044749140158</v>
      </c>
      <c r="H16383">
        <v>-0.77128849897335072</v>
      </c>
      <c r="I16383">
        <v>0.70099778406564395</v>
      </c>
      <c r="J16383">
        <v>-0.48125252745452518</v>
      </c>
    </row>
    <row r="16384" spans="1:10" x14ac:dyDescent="0.2">
      <c r="A16384">
        <v>35390425</v>
      </c>
      <c r="B16384">
        <v>1035</v>
      </c>
      <c r="C16384">
        <v>5</v>
      </c>
      <c r="D16384">
        <v>5</v>
      </c>
      <c r="E16384">
        <v>1</v>
      </c>
      <c r="F16384">
        <v>5</v>
      </c>
      <c r="G16384">
        <v>0.7001495173969341</v>
      </c>
      <c r="H16384">
        <v>3.0383971185747547</v>
      </c>
      <c r="I16384">
        <v>-1.3026104464952331</v>
      </c>
      <c r="J16384">
        <v>1.732252886897228</v>
      </c>
    </row>
    <row r="16385" spans="1:10" x14ac:dyDescent="0.2">
      <c r="A16385">
        <v>35390426</v>
      </c>
      <c r="B16385">
        <v>768</v>
      </c>
      <c r="C16385">
        <v>5</v>
      </c>
      <c r="D16385">
        <v>5</v>
      </c>
      <c r="E16385">
        <v>4</v>
      </c>
      <c r="F16385">
        <v>5</v>
      </c>
      <c r="G16385">
        <v>2.4205609403812396</v>
      </c>
      <c r="H16385">
        <v>1.4602398773625098</v>
      </c>
      <c r="I16385">
        <v>0.36907273814559138</v>
      </c>
      <c r="J16385">
        <v>1.2981298463744331</v>
      </c>
    </row>
    <row r="16386" spans="1:10" x14ac:dyDescent="0.2">
      <c r="A16386">
        <v>35390429</v>
      </c>
      <c r="B16386">
        <v>541</v>
      </c>
      <c r="C16386">
        <v>5</v>
      </c>
      <c r="D16386">
        <v>3</v>
      </c>
      <c r="E16386">
        <v>1</v>
      </c>
      <c r="F16386">
        <v>2</v>
      </c>
      <c r="G16386">
        <v>0.68804026394256335</v>
      </c>
      <c r="H16386">
        <v>-6.3809748073210104E-2</v>
      </c>
      <c r="I16386">
        <v>-0.72460599037841988</v>
      </c>
      <c r="J16386">
        <v>-0.55240003890185407</v>
      </c>
    </row>
    <row r="16387" spans="1:10" x14ac:dyDescent="0.2">
      <c r="A16387">
        <v>35390430</v>
      </c>
      <c r="B16387">
        <v>1051</v>
      </c>
      <c r="C16387">
        <v>5</v>
      </c>
      <c r="D16387">
        <v>4</v>
      </c>
      <c r="E16387">
        <v>3</v>
      </c>
      <c r="F16387">
        <v>4</v>
      </c>
      <c r="G16387">
        <v>2.345865032337227</v>
      </c>
      <c r="H16387">
        <v>0.20236679113980532</v>
      </c>
      <c r="I16387">
        <v>-0.16049538495355814</v>
      </c>
      <c r="J16387">
        <v>0.54266101787453447</v>
      </c>
    </row>
    <row r="16388" spans="1:10" x14ac:dyDescent="0.2">
      <c r="A16388">
        <v>35390434</v>
      </c>
      <c r="B16388">
        <v>856</v>
      </c>
      <c r="C16388">
        <v>4</v>
      </c>
      <c r="D16388">
        <v>4</v>
      </c>
      <c r="E16388">
        <v>2</v>
      </c>
      <c r="F16388">
        <v>1</v>
      </c>
      <c r="G16388">
        <v>0.40500084412703646</v>
      </c>
      <c r="H16388">
        <v>0.57105712405912223</v>
      </c>
      <c r="I16388">
        <v>-0.41062440812419676</v>
      </c>
      <c r="J16388">
        <v>-1.027557131075868</v>
      </c>
    </row>
    <row r="16389" spans="1:10" x14ac:dyDescent="0.2">
      <c r="A16389">
        <v>35390435</v>
      </c>
      <c r="B16389">
        <v>265</v>
      </c>
      <c r="C16389">
        <v>3</v>
      </c>
      <c r="D16389">
        <v>2</v>
      </c>
      <c r="E16389">
        <v>3</v>
      </c>
      <c r="F16389">
        <v>2</v>
      </c>
      <c r="G16389">
        <v>-4.8433324622939991E-2</v>
      </c>
      <c r="H16389">
        <v>-0.58707751233728911</v>
      </c>
      <c r="I16389">
        <v>-0.24327186751280186</v>
      </c>
      <c r="J16389">
        <v>-0.65065112497566202</v>
      </c>
    </row>
    <row r="16390" spans="1:10" x14ac:dyDescent="0.2">
      <c r="A16390">
        <v>35390437</v>
      </c>
      <c r="B16390">
        <v>463</v>
      </c>
      <c r="C16390">
        <v>3</v>
      </c>
      <c r="D16390">
        <v>1</v>
      </c>
      <c r="E16390">
        <v>4</v>
      </c>
      <c r="F16390">
        <v>3</v>
      </c>
      <c r="G16390">
        <v>-6.7496370401859018E-2</v>
      </c>
      <c r="H16390">
        <v>-0.92903758866970698</v>
      </c>
      <c r="I16390">
        <v>0.34803381220204205</v>
      </c>
      <c r="J16390">
        <v>-0.20941549237201151</v>
      </c>
    </row>
    <row r="16391" spans="1:10" x14ac:dyDescent="0.2">
      <c r="A16391">
        <v>35390438</v>
      </c>
      <c r="B16391">
        <v>708</v>
      </c>
      <c r="C16391">
        <v>3</v>
      </c>
      <c r="D16391">
        <v>1</v>
      </c>
      <c r="E16391">
        <v>5</v>
      </c>
      <c r="F16391">
        <v>3</v>
      </c>
      <c r="G16391">
        <v>-0.30145060789976502</v>
      </c>
      <c r="H16391">
        <v>-0.79094771424558141</v>
      </c>
      <c r="I16391">
        <v>0.8394688725889079</v>
      </c>
      <c r="J16391">
        <v>-0.21786745750395795</v>
      </c>
    </row>
    <row r="16392" spans="1:10" x14ac:dyDescent="0.2">
      <c r="A16392">
        <v>35390439</v>
      </c>
      <c r="B16392">
        <v>757</v>
      </c>
      <c r="C16392">
        <v>4</v>
      </c>
      <c r="D16392">
        <v>2</v>
      </c>
      <c r="E16392">
        <v>5</v>
      </c>
      <c r="F16392">
        <v>2</v>
      </c>
      <c r="G16392">
        <v>0.47061048425501772</v>
      </c>
      <c r="H16392">
        <v>-0.58549280210657406</v>
      </c>
      <c r="I16392">
        <v>2.8698373636163508</v>
      </c>
      <c r="J16392">
        <v>-0.48514070868590442</v>
      </c>
    </row>
    <row r="16393" spans="1:10" x14ac:dyDescent="0.2">
      <c r="A16393">
        <v>35390440</v>
      </c>
      <c r="B16393">
        <v>529</v>
      </c>
      <c r="C16393">
        <v>3</v>
      </c>
      <c r="D16393">
        <v>1</v>
      </c>
      <c r="E16393">
        <v>5</v>
      </c>
      <c r="F16393">
        <v>2</v>
      </c>
      <c r="G16393">
        <v>-0.33260053042789034</v>
      </c>
      <c r="H16393">
        <v>-1.0704129807254636</v>
      </c>
      <c r="I16393">
        <v>1.3046803465306915</v>
      </c>
      <c r="J16393">
        <v>-0.43521371885053101</v>
      </c>
    </row>
    <row r="16394" spans="1:10" x14ac:dyDescent="0.2">
      <c r="A16394">
        <v>35390441</v>
      </c>
      <c r="B16394">
        <v>721</v>
      </c>
      <c r="C16394">
        <v>2</v>
      </c>
      <c r="D16394">
        <v>1</v>
      </c>
      <c r="E16394">
        <v>4</v>
      </c>
      <c r="F16394">
        <v>3</v>
      </c>
      <c r="G16394">
        <v>-0.62151120602583254</v>
      </c>
      <c r="H16394">
        <v>-1.3065841510646621</v>
      </c>
      <c r="I16394">
        <v>0.20731235399986866</v>
      </c>
      <c r="J16394">
        <v>-0.28178429770231528</v>
      </c>
    </row>
    <row r="16395" spans="1:10" x14ac:dyDescent="0.2">
      <c r="A16395">
        <v>35390442</v>
      </c>
      <c r="B16395">
        <v>444</v>
      </c>
      <c r="C16395">
        <v>5</v>
      </c>
      <c r="D16395">
        <v>3</v>
      </c>
      <c r="E16395">
        <v>5</v>
      </c>
      <c r="F16395">
        <v>3</v>
      </c>
      <c r="G16395">
        <v>1.5224147470099625</v>
      </c>
      <c r="H16395">
        <v>-0.35121297606760171</v>
      </c>
      <c r="I16395">
        <v>1.1400263222464975</v>
      </c>
      <c r="J16395">
        <v>-0.24968092100879741</v>
      </c>
    </row>
    <row r="16396" spans="1:10" x14ac:dyDescent="0.2">
      <c r="A16396">
        <v>35390443</v>
      </c>
      <c r="B16396">
        <v>658</v>
      </c>
      <c r="C16396">
        <v>5</v>
      </c>
      <c r="D16396">
        <v>4</v>
      </c>
      <c r="E16396">
        <v>5</v>
      </c>
      <c r="F16396">
        <v>2</v>
      </c>
      <c r="G16396">
        <v>1.6767783568865453</v>
      </c>
      <c r="H16396">
        <v>0.10139718068579491</v>
      </c>
      <c r="I16396">
        <v>2.1564911233090136</v>
      </c>
      <c r="J16396">
        <v>-0.41052604385702529</v>
      </c>
    </row>
    <row r="16397" spans="1:10" x14ac:dyDescent="0.2">
      <c r="A16397">
        <v>35390444</v>
      </c>
      <c r="B16397">
        <v>287</v>
      </c>
      <c r="C16397">
        <v>3</v>
      </c>
      <c r="D16397">
        <v>1</v>
      </c>
      <c r="E16397">
        <v>2</v>
      </c>
      <c r="F16397">
        <v>2</v>
      </c>
      <c r="G16397">
        <v>-0.35552424845005637</v>
      </c>
      <c r="H16397">
        <v>-1.0859219677285472</v>
      </c>
      <c r="I16397">
        <v>-0.43193833361874856</v>
      </c>
      <c r="J16397">
        <v>-0.42104320468609513</v>
      </c>
    </row>
    <row r="16398" spans="1:10" x14ac:dyDescent="0.2">
      <c r="A16398">
        <v>35390445</v>
      </c>
      <c r="B16398">
        <v>417</v>
      </c>
      <c r="C16398">
        <v>1</v>
      </c>
      <c r="D16398">
        <v>1</v>
      </c>
      <c r="E16398">
        <v>2</v>
      </c>
      <c r="F16398">
        <v>3</v>
      </c>
      <c r="G16398">
        <v>-1.1415933344598774</v>
      </c>
      <c r="H16398">
        <v>-1.3988855119724271</v>
      </c>
      <c r="I16398">
        <v>-0.64313088592558176</v>
      </c>
      <c r="J16398">
        <v>-0.29525457018280965</v>
      </c>
    </row>
    <row r="16399" spans="1:10" x14ac:dyDescent="0.2">
      <c r="A16399">
        <v>35390446</v>
      </c>
      <c r="B16399">
        <v>901</v>
      </c>
      <c r="C16399">
        <v>2</v>
      </c>
      <c r="D16399">
        <v>1</v>
      </c>
      <c r="E16399">
        <v>2</v>
      </c>
      <c r="F16399">
        <v>3</v>
      </c>
      <c r="G16399">
        <v>-0.56506498043892273</v>
      </c>
      <c r="H16399">
        <v>-0.94824152566342734</v>
      </c>
      <c r="I16399">
        <v>-0.4395933114454762</v>
      </c>
      <c r="J16399">
        <v>-0.37060634004390336</v>
      </c>
    </row>
    <row r="16400" spans="1:10" x14ac:dyDescent="0.2">
      <c r="A16400">
        <v>35390448</v>
      </c>
      <c r="B16400">
        <v>384</v>
      </c>
      <c r="C16400">
        <v>2</v>
      </c>
      <c r="D16400">
        <v>1</v>
      </c>
      <c r="E16400">
        <v>4</v>
      </c>
      <c r="F16400">
        <v>3</v>
      </c>
      <c r="G16400">
        <v>-0.51518533801393329</v>
      </c>
      <c r="H16400">
        <v>-0.91412861438820336</v>
      </c>
      <c r="I16400">
        <v>4.1746051021309627E-2</v>
      </c>
      <c r="J16400">
        <v>-0.28605970400613279</v>
      </c>
    </row>
    <row r="16401" spans="1:10" x14ac:dyDescent="0.2">
      <c r="A16401">
        <v>35390449</v>
      </c>
      <c r="B16401">
        <v>490</v>
      </c>
      <c r="C16401">
        <v>2</v>
      </c>
      <c r="D16401">
        <v>1</v>
      </c>
      <c r="E16401">
        <v>3</v>
      </c>
      <c r="F16401">
        <v>3</v>
      </c>
      <c r="G16401">
        <v>-0.6771683166639505</v>
      </c>
      <c r="H16401">
        <v>-1.1495581235964234</v>
      </c>
      <c r="I16401">
        <v>-0.1544686710421857</v>
      </c>
      <c r="J16401">
        <v>-0.36137829921667136</v>
      </c>
    </row>
    <row r="16402" spans="1:10" x14ac:dyDescent="0.2">
      <c r="A16402">
        <v>35390451</v>
      </c>
      <c r="B16402">
        <v>375</v>
      </c>
      <c r="C16402">
        <v>1</v>
      </c>
      <c r="D16402">
        <v>1</v>
      </c>
      <c r="E16402">
        <v>2</v>
      </c>
      <c r="F16402">
        <v>2</v>
      </c>
      <c r="G16402">
        <v>-1.3153400103404445</v>
      </c>
      <c r="H16402">
        <v>-1.2567027179750587</v>
      </c>
      <c r="I16402">
        <v>-0.69058422121004148</v>
      </c>
      <c r="J16402">
        <v>-0.42065238930961957</v>
      </c>
    </row>
    <row r="16403" spans="1:10" x14ac:dyDescent="0.2">
      <c r="A16403">
        <v>35390452</v>
      </c>
      <c r="B16403">
        <v>441</v>
      </c>
      <c r="C16403">
        <v>3</v>
      </c>
      <c r="D16403">
        <v>2</v>
      </c>
      <c r="E16403">
        <v>2</v>
      </c>
      <c r="F16403">
        <v>3</v>
      </c>
      <c r="G16403">
        <v>-0.3930811467869284</v>
      </c>
      <c r="H16403">
        <v>-0.75274388408779147</v>
      </c>
      <c r="I16403">
        <v>-0.47892671469112147</v>
      </c>
      <c r="J16403">
        <v>-0.39734301015213569</v>
      </c>
    </row>
    <row r="16404" spans="1:10" x14ac:dyDescent="0.2">
      <c r="A16404">
        <v>35390453</v>
      </c>
      <c r="B16404">
        <v>389</v>
      </c>
      <c r="C16404">
        <v>3</v>
      </c>
      <c r="D16404">
        <v>2</v>
      </c>
      <c r="E16404">
        <v>3</v>
      </c>
      <c r="F16404">
        <v>3</v>
      </c>
      <c r="G16404">
        <v>-0.15821318579181448</v>
      </c>
      <c r="H16404">
        <v>-0.46321499062902283</v>
      </c>
      <c r="I16404">
        <v>-5.5592370705175392E-2</v>
      </c>
      <c r="J16404">
        <v>-0.1033692658537313</v>
      </c>
    </row>
    <row r="16405" spans="1:10" x14ac:dyDescent="0.2">
      <c r="A16405">
        <v>35390454</v>
      </c>
      <c r="B16405">
        <v>415</v>
      </c>
      <c r="C16405">
        <v>4</v>
      </c>
      <c r="D16405">
        <v>1</v>
      </c>
      <c r="E16405">
        <v>4</v>
      </c>
      <c r="F16405">
        <v>3</v>
      </c>
      <c r="G16405">
        <v>4.4752534357291297E-2</v>
      </c>
      <c r="H16405">
        <v>-0.81222089415608922</v>
      </c>
      <c r="I16405">
        <v>0.2040155734997503</v>
      </c>
      <c r="J16405">
        <v>-0.36326128989514195</v>
      </c>
    </row>
    <row r="16406" spans="1:10" x14ac:dyDescent="0.2">
      <c r="A16406">
        <v>35390455</v>
      </c>
      <c r="B16406">
        <v>505</v>
      </c>
      <c r="C16406">
        <v>4</v>
      </c>
      <c r="D16406">
        <v>1</v>
      </c>
      <c r="E16406">
        <v>4</v>
      </c>
      <c r="F16406">
        <v>2</v>
      </c>
      <c r="G16406">
        <v>0.23368333837615268</v>
      </c>
      <c r="H16406">
        <v>-0.96731517679294543</v>
      </c>
      <c r="I16406">
        <v>0.38865772767054679</v>
      </c>
      <c r="J16406">
        <v>-0.50297442333225018</v>
      </c>
    </row>
    <row r="16407" spans="1:10" x14ac:dyDescent="0.2">
      <c r="A16407">
        <v>35390456</v>
      </c>
      <c r="B16407">
        <v>455</v>
      </c>
      <c r="C16407">
        <v>3</v>
      </c>
      <c r="D16407">
        <v>1</v>
      </c>
      <c r="E16407">
        <v>5</v>
      </c>
      <c r="F16407">
        <v>2</v>
      </c>
      <c r="G16407">
        <v>-0.23701540783286712</v>
      </c>
      <c r="H16407">
        <v>-1.2440775648524334</v>
      </c>
      <c r="I16407">
        <v>0.55907845531381917</v>
      </c>
      <c r="J16407">
        <v>-0.53039666144351472</v>
      </c>
    </row>
    <row r="16408" spans="1:10" x14ac:dyDescent="0.2">
      <c r="A16408">
        <v>35390457</v>
      </c>
      <c r="B16408">
        <v>404</v>
      </c>
      <c r="C16408">
        <v>3</v>
      </c>
      <c r="D16408">
        <v>1</v>
      </c>
      <c r="E16408">
        <v>5</v>
      </c>
      <c r="F16408">
        <v>3</v>
      </c>
      <c r="G16408">
        <v>-0.16142792041948756</v>
      </c>
      <c r="H16408">
        <v>-1.1408404860539156</v>
      </c>
      <c r="I16408">
        <v>0.7061051671477262</v>
      </c>
      <c r="J16408">
        <v>-0.39266540481740764</v>
      </c>
    </row>
    <row r="16409" spans="1:10" x14ac:dyDescent="0.2">
      <c r="A16409">
        <v>35390459</v>
      </c>
      <c r="B16409">
        <v>802</v>
      </c>
      <c r="C16409">
        <v>1</v>
      </c>
      <c r="D16409">
        <v>1</v>
      </c>
      <c r="E16409">
        <v>1</v>
      </c>
      <c r="F16409">
        <v>3</v>
      </c>
      <c r="G16409">
        <v>-1.0587241626059454</v>
      </c>
      <c r="H16409">
        <v>-1.0986766245761999</v>
      </c>
      <c r="I16409">
        <v>-0.88249188550958946</v>
      </c>
      <c r="J16409">
        <v>-0.16472785425243369</v>
      </c>
    </row>
    <row r="16410" spans="1:10" x14ac:dyDescent="0.2">
      <c r="A16410">
        <v>35390460</v>
      </c>
      <c r="B16410">
        <v>2531</v>
      </c>
      <c r="C16410">
        <v>2</v>
      </c>
      <c r="D16410">
        <v>1</v>
      </c>
      <c r="E16410">
        <v>1</v>
      </c>
      <c r="F16410">
        <v>3</v>
      </c>
      <c r="G16410">
        <v>-0.51213014933861567</v>
      </c>
      <c r="H16410">
        <v>-1.0398324619080141</v>
      </c>
      <c r="I16410">
        <v>-0.84064770290533097</v>
      </c>
      <c r="J16410">
        <v>-0.11064100081406364</v>
      </c>
    </row>
    <row r="16411" spans="1:10" x14ac:dyDescent="0.2">
      <c r="A16411">
        <v>35390461</v>
      </c>
      <c r="B16411">
        <v>479</v>
      </c>
      <c r="C16411">
        <v>3</v>
      </c>
      <c r="D16411">
        <v>2</v>
      </c>
      <c r="E16411">
        <v>4</v>
      </c>
      <c r="F16411">
        <v>1</v>
      </c>
      <c r="G16411">
        <v>-0.17956589710008475</v>
      </c>
      <c r="H16411">
        <v>-0.47966221449539675</v>
      </c>
      <c r="I16411">
        <v>0.21412216458439162</v>
      </c>
      <c r="J16411">
        <v>-0.9126033826912241</v>
      </c>
    </row>
    <row r="16412" spans="1:10" x14ac:dyDescent="0.2">
      <c r="A16412">
        <v>35390462</v>
      </c>
      <c r="B16412">
        <v>410</v>
      </c>
      <c r="C16412">
        <v>3</v>
      </c>
      <c r="D16412">
        <v>1</v>
      </c>
      <c r="E16412">
        <v>4</v>
      </c>
      <c r="F16412">
        <v>2</v>
      </c>
      <c r="G16412">
        <v>-0.16773766169155768</v>
      </c>
      <c r="H16412">
        <v>-1.1848862376457197</v>
      </c>
      <c r="I16412">
        <v>0.28009475907227471</v>
      </c>
      <c r="J16412">
        <v>-0.44008224290884779</v>
      </c>
    </row>
    <row r="16413" spans="1:10" x14ac:dyDescent="0.2">
      <c r="A16413">
        <v>35390463</v>
      </c>
      <c r="B16413">
        <v>398</v>
      </c>
      <c r="C16413">
        <v>4</v>
      </c>
      <c r="D16413">
        <v>1</v>
      </c>
      <c r="E16413">
        <v>4</v>
      </c>
      <c r="F16413">
        <v>2</v>
      </c>
      <c r="G16413">
        <v>0.42342917054881679</v>
      </c>
      <c r="H16413">
        <v>-0.96795010103542278</v>
      </c>
      <c r="I16413">
        <v>0.54985544986994894</v>
      </c>
      <c r="J16413">
        <v>-0.65324644522988007</v>
      </c>
    </row>
    <row r="16414" spans="1:10" x14ac:dyDescent="0.2">
      <c r="A16414">
        <v>35390464</v>
      </c>
      <c r="B16414">
        <v>422</v>
      </c>
      <c r="C16414">
        <v>2</v>
      </c>
      <c r="D16414">
        <v>1</v>
      </c>
      <c r="E16414">
        <v>3</v>
      </c>
      <c r="F16414">
        <v>2</v>
      </c>
      <c r="G16414">
        <v>-0.74137835157063647</v>
      </c>
      <c r="H16414">
        <v>-1.122886533157377</v>
      </c>
      <c r="I16414">
        <v>-7.5671309201104972E-2</v>
      </c>
      <c r="J16414">
        <v>-0.48592313747012067</v>
      </c>
    </row>
    <row r="16415" spans="1:10" x14ac:dyDescent="0.2">
      <c r="A16415">
        <v>35390465</v>
      </c>
      <c r="B16415">
        <v>356</v>
      </c>
      <c r="C16415">
        <v>2</v>
      </c>
      <c r="D16415">
        <v>1</v>
      </c>
      <c r="E16415">
        <v>4</v>
      </c>
      <c r="F16415">
        <v>2</v>
      </c>
      <c r="G16415">
        <v>-0.66385927178973658</v>
      </c>
      <c r="H16415">
        <v>-0.94540503726702274</v>
      </c>
      <c r="I16415">
        <v>0.2003939659273013</v>
      </c>
      <c r="J16415">
        <v>-0.4911221216520103</v>
      </c>
    </row>
    <row r="16416" spans="1:10" x14ac:dyDescent="0.2">
      <c r="A16416">
        <v>35390466</v>
      </c>
      <c r="B16416">
        <v>604</v>
      </c>
      <c r="C16416">
        <v>3</v>
      </c>
      <c r="D16416">
        <v>1</v>
      </c>
      <c r="E16416">
        <v>4</v>
      </c>
      <c r="F16416">
        <v>2</v>
      </c>
      <c r="G16416">
        <v>-0.23169156071274014</v>
      </c>
      <c r="H16416">
        <v>-0.93248912228452641</v>
      </c>
      <c r="I16416">
        <v>0.51603883223976466</v>
      </c>
      <c r="J16416">
        <v>-0.54904802003085074</v>
      </c>
    </row>
    <row r="16417" spans="1:10" x14ac:dyDescent="0.2">
      <c r="A16417">
        <v>35390539</v>
      </c>
      <c r="B16417">
        <v>443</v>
      </c>
      <c r="C16417">
        <v>2</v>
      </c>
      <c r="D16417">
        <v>2</v>
      </c>
      <c r="E16417">
        <v>4</v>
      </c>
      <c r="F16417">
        <v>3</v>
      </c>
      <c r="G16417">
        <v>-0.53396653280499196</v>
      </c>
      <c r="H16417">
        <v>-0.75752499476735613</v>
      </c>
      <c r="I16417">
        <v>7.7871735178820095E-2</v>
      </c>
      <c r="J16417">
        <v>-0.11232075005839365</v>
      </c>
    </row>
    <row r="16418" spans="1:10" x14ac:dyDescent="0.2">
      <c r="A16418">
        <v>35390540</v>
      </c>
      <c r="B16418">
        <v>520</v>
      </c>
      <c r="C16418">
        <v>2</v>
      </c>
      <c r="D16418">
        <v>1</v>
      </c>
      <c r="E16418">
        <v>5</v>
      </c>
      <c r="F16418">
        <v>3</v>
      </c>
      <c r="G16418">
        <v>-0.49503774704657505</v>
      </c>
      <c r="H16418">
        <v>-1.1821197782534218</v>
      </c>
      <c r="I16418">
        <v>0.6418856382339404</v>
      </c>
      <c r="J16418">
        <v>-0.28060074587066319</v>
      </c>
    </row>
    <row r="16419" spans="1:10" x14ac:dyDescent="0.2">
      <c r="A16419">
        <v>35390541</v>
      </c>
      <c r="B16419">
        <v>474</v>
      </c>
      <c r="C16419">
        <v>5</v>
      </c>
      <c r="D16419">
        <v>4</v>
      </c>
      <c r="E16419">
        <v>1</v>
      </c>
      <c r="F16419">
        <v>4</v>
      </c>
      <c r="G16419">
        <v>4.013878633668603</v>
      </c>
      <c r="H16419">
        <v>7.5813817107319867E-2</v>
      </c>
      <c r="I16419">
        <v>-1.7856432543209548</v>
      </c>
      <c r="J16419">
        <v>0.15387063753827143</v>
      </c>
    </row>
    <row r="16420" spans="1:10" x14ac:dyDescent="0.2">
      <c r="A16420">
        <v>35390542</v>
      </c>
      <c r="B16420">
        <v>237</v>
      </c>
      <c r="C16420">
        <v>5</v>
      </c>
      <c r="D16420">
        <v>3</v>
      </c>
      <c r="E16420">
        <v>1</v>
      </c>
      <c r="F16420">
        <v>2</v>
      </c>
      <c r="G16420">
        <v>3.1935427593233379</v>
      </c>
      <c r="H16420">
        <v>-6.1175143873789861E-2</v>
      </c>
      <c r="I16420">
        <v>-0.8797440401388239</v>
      </c>
      <c r="J16420">
        <v>-0.42771673175978192</v>
      </c>
    </row>
    <row r="16421" spans="1:10" x14ac:dyDescent="0.2">
      <c r="A16421">
        <v>35390543</v>
      </c>
      <c r="B16421">
        <v>408</v>
      </c>
      <c r="C16421">
        <v>5</v>
      </c>
      <c r="D16421">
        <v>3</v>
      </c>
      <c r="E16421">
        <v>1</v>
      </c>
      <c r="F16421">
        <v>3</v>
      </c>
      <c r="G16421">
        <v>3.1552533396570794</v>
      </c>
      <c r="H16421">
        <v>-0.25224654794510054</v>
      </c>
      <c r="I16421">
        <v>-0.79266264496756922</v>
      </c>
      <c r="J16421">
        <v>-0.1610564729154306</v>
      </c>
    </row>
    <row r="16422" spans="1:10" x14ac:dyDescent="0.2">
      <c r="A16422">
        <v>35390544</v>
      </c>
      <c r="B16422">
        <v>443</v>
      </c>
      <c r="C16422">
        <v>5</v>
      </c>
      <c r="D16422">
        <v>3</v>
      </c>
      <c r="E16422">
        <v>1</v>
      </c>
      <c r="F16422">
        <v>3</v>
      </c>
      <c r="G16422">
        <v>2.646167798423595</v>
      </c>
      <c r="H16422">
        <v>-0.39548772028963824</v>
      </c>
      <c r="I16422">
        <v>-1.3772822294572391</v>
      </c>
      <c r="J16422">
        <v>-0.20911913367783913</v>
      </c>
    </row>
    <row r="16423" spans="1:10" x14ac:dyDescent="0.2">
      <c r="A16423">
        <v>35390545</v>
      </c>
      <c r="B16423">
        <v>669</v>
      </c>
      <c r="C16423">
        <v>5</v>
      </c>
      <c r="D16423">
        <v>4</v>
      </c>
      <c r="E16423">
        <v>3</v>
      </c>
      <c r="F16423">
        <v>4</v>
      </c>
      <c r="G16423">
        <v>3.5457147179052355</v>
      </c>
      <c r="H16423">
        <v>0.16567239411044904</v>
      </c>
      <c r="I16423">
        <v>-7.118190165694821E-2</v>
      </c>
      <c r="J16423">
        <v>0.26138135445878408</v>
      </c>
    </row>
    <row r="16424" spans="1:10" x14ac:dyDescent="0.2">
      <c r="A16424">
        <v>35390546</v>
      </c>
      <c r="B16424">
        <v>601</v>
      </c>
      <c r="C16424">
        <v>5</v>
      </c>
      <c r="D16424">
        <v>5</v>
      </c>
      <c r="E16424">
        <v>5</v>
      </c>
      <c r="F16424">
        <v>4</v>
      </c>
      <c r="G16424">
        <v>4.1365153187300354</v>
      </c>
      <c r="H16424">
        <v>1.1030412919252284</v>
      </c>
      <c r="I16424">
        <v>1.0681591285977821</v>
      </c>
      <c r="J16424">
        <v>0.17170087298588277</v>
      </c>
    </row>
    <row r="16425" spans="1:10" x14ac:dyDescent="0.2">
      <c r="A16425">
        <v>35390547</v>
      </c>
      <c r="B16425">
        <v>428</v>
      </c>
      <c r="C16425">
        <v>5</v>
      </c>
      <c r="D16425">
        <v>4</v>
      </c>
      <c r="E16425">
        <v>4</v>
      </c>
      <c r="F16425">
        <v>4</v>
      </c>
      <c r="G16425">
        <v>3.6118973126298193</v>
      </c>
      <c r="H16425">
        <v>0.48500078588764928</v>
      </c>
      <c r="I16425">
        <v>0.25123354329667041</v>
      </c>
      <c r="J16425">
        <v>1.4383117443416971E-3</v>
      </c>
    </row>
    <row r="16426" spans="1:10" x14ac:dyDescent="0.2">
      <c r="A16426">
        <v>35390548</v>
      </c>
      <c r="B16426">
        <v>805</v>
      </c>
      <c r="C16426">
        <v>5</v>
      </c>
      <c r="D16426">
        <v>4</v>
      </c>
      <c r="E16426">
        <v>1</v>
      </c>
      <c r="F16426">
        <v>3</v>
      </c>
      <c r="G16426">
        <v>3.3115144054745995</v>
      </c>
      <c r="H16426">
        <v>0.4823136084564571</v>
      </c>
      <c r="I16426">
        <v>-0.94496679430854225</v>
      </c>
      <c r="J16426">
        <v>-0.30489683576883719</v>
      </c>
    </row>
    <row r="16427" spans="1:10" x14ac:dyDescent="0.2">
      <c r="A16427">
        <v>35390549</v>
      </c>
      <c r="B16427">
        <v>1418</v>
      </c>
      <c r="C16427">
        <v>5</v>
      </c>
      <c r="D16427">
        <v>5</v>
      </c>
      <c r="E16427">
        <v>3</v>
      </c>
      <c r="F16427">
        <v>4</v>
      </c>
      <c r="G16427">
        <v>3.1198207764730013</v>
      </c>
      <c r="H16427">
        <v>0.59926571674848472</v>
      </c>
      <c r="I16427">
        <v>-9.3464481192704785E-2</v>
      </c>
      <c r="J16427">
        <v>0.30623861784553869</v>
      </c>
    </row>
    <row r="16428" spans="1:10" x14ac:dyDescent="0.2">
      <c r="A16428">
        <v>35390550</v>
      </c>
      <c r="B16428">
        <v>779</v>
      </c>
      <c r="C16428">
        <v>5</v>
      </c>
      <c r="D16428">
        <v>3</v>
      </c>
      <c r="E16428">
        <v>1</v>
      </c>
      <c r="F16428">
        <v>3</v>
      </c>
      <c r="G16428">
        <v>2.8288991849375642</v>
      </c>
      <c r="H16428">
        <v>-0.36928681576541289</v>
      </c>
      <c r="I16428">
        <v>-1.1589447745693713</v>
      </c>
      <c r="J16428">
        <v>-0.1241995655067092</v>
      </c>
    </row>
    <row r="16429" spans="1:10" x14ac:dyDescent="0.2">
      <c r="A16429">
        <v>35390551</v>
      </c>
      <c r="B16429">
        <v>349</v>
      </c>
      <c r="C16429">
        <v>5</v>
      </c>
      <c r="D16429">
        <v>5</v>
      </c>
      <c r="E16429">
        <v>4</v>
      </c>
      <c r="F16429">
        <v>1</v>
      </c>
      <c r="G16429">
        <v>1.6208016603061797</v>
      </c>
      <c r="H16429">
        <v>2.1948084224497668</v>
      </c>
      <c r="I16429">
        <v>0.25603844256716418</v>
      </c>
      <c r="J16429">
        <v>-0.95976768743503116</v>
      </c>
    </row>
    <row r="16430" spans="1:10" x14ac:dyDescent="0.2">
      <c r="A16430">
        <v>35390552</v>
      </c>
      <c r="B16430">
        <v>392</v>
      </c>
      <c r="C16430">
        <v>5</v>
      </c>
      <c r="D16430">
        <v>2</v>
      </c>
      <c r="E16430">
        <v>2</v>
      </c>
      <c r="F16430">
        <v>3</v>
      </c>
      <c r="G16430">
        <v>2.9920318417766869</v>
      </c>
      <c r="H16430">
        <v>-0.6470750568069451</v>
      </c>
      <c r="I16430">
        <v>-0.33821098107206521</v>
      </c>
      <c r="J16430">
        <v>-0.24311701163474686</v>
      </c>
    </row>
    <row r="16431" spans="1:10" x14ac:dyDescent="0.2">
      <c r="A16431">
        <v>35390553</v>
      </c>
      <c r="B16431">
        <v>341</v>
      </c>
      <c r="C16431">
        <v>5</v>
      </c>
      <c r="D16431">
        <v>4</v>
      </c>
      <c r="E16431">
        <v>2</v>
      </c>
      <c r="F16431">
        <v>4</v>
      </c>
      <c r="G16431">
        <v>3.1767062409281204</v>
      </c>
      <c r="H16431">
        <v>0.54820545763066419</v>
      </c>
      <c r="I16431">
        <v>-0.57473428784727432</v>
      </c>
      <c r="J16431">
        <v>0.24673322559163124</v>
      </c>
    </row>
    <row r="16432" spans="1:10" x14ac:dyDescent="0.2">
      <c r="A16432">
        <v>35390554</v>
      </c>
      <c r="B16432">
        <v>841</v>
      </c>
      <c r="C16432">
        <v>5</v>
      </c>
      <c r="D16432">
        <v>4</v>
      </c>
      <c r="E16432">
        <v>2</v>
      </c>
      <c r="F16432">
        <v>1</v>
      </c>
      <c r="G16432">
        <v>2.7250894408592523</v>
      </c>
      <c r="H16432">
        <v>0.19961030868672852</v>
      </c>
      <c r="I16432">
        <v>-0.41646911395679154</v>
      </c>
      <c r="J16432">
        <v>-0.88645203253341753</v>
      </c>
    </row>
    <row r="16433" spans="1:10" x14ac:dyDescent="0.2">
      <c r="A16433">
        <v>35390555</v>
      </c>
      <c r="B16433">
        <v>628</v>
      </c>
      <c r="C16433">
        <v>5</v>
      </c>
      <c r="D16433">
        <v>5</v>
      </c>
      <c r="E16433">
        <v>2</v>
      </c>
      <c r="F16433">
        <v>4</v>
      </c>
      <c r="G16433">
        <v>3.5984735190237056</v>
      </c>
      <c r="H16433">
        <v>1.5607608753588249</v>
      </c>
      <c r="I16433">
        <v>-0.65576616350597927</v>
      </c>
      <c r="J16433">
        <v>5.0046221597211699E-2</v>
      </c>
    </row>
    <row r="16434" spans="1:10" x14ac:dyDescent="0.2">
      <c r="A16434">
        <v>35390556</v>
      </c>
      <c r="B16434">
        <v>548</v>
      </c>
      <c r="C16434">
        <v>5</v>
      </c>
      <c r="D16434">
        <v>4</v>
      </c>
      <c r="E16434">
        <v>1</v>
      </c>
      <c r="F16434">
        <v>4</v>
      </c>
      <c r="G16434">
        <v>2.5171905814803184</v>
      </c>
      <c r="H16434">
        <v>6.4617524215373617E-3</v>
      </c>
      <c r="I16434">
        <v>-0.94255354775371902</v>
      </c>
      <c r="J16434">
        <v>2.1169076529819253E-2</v>
      </c>
    </row>
    <row r="16435" spans="1:10" x14ac:dyDescent="0.2">
      <c r="A16435">
        <v>35390557</v>
      </c>
      <c r="B16435">
        <v>548</v>
      </c>
      <c r="C16435">
        <v>5</v>
      </c>
      <c r="D16435">
        <v>5</v>
      </c>
      <c r="E16435">
        <v>1</v>
      </c>
      <c r="F16435">
        <v>2</v>
      </c>
      <c r="G16435">
        <v>2.9587622442626182</v>
      </c>
      <c r="H16435">
        <v>0.80420282047380975</v>
      </c>
      <c r="I16435">
        <v>-1.0036392955978508</v>
      </c>
      <c r="J16435">
        <v>-0.41331382367861069</v>
      </c>
    </row>
    <row r="16436" spans="1:10" x14ac:dyDescent="0.2">
      <c r="A16436">
        <v>35390558</v>
      </c>
      <c r="B16436">
        <v>530</v>
      </c>
      <c r="C16436">
        <v>5</v>
      </c>
      <c r="D16436">
        <v>5</v>
      </c>
      <c r="E16436">
        <v>4</v>
      </c>
      <c r="F16436">
        <v>4</v>
      </c>
      <c r="G16436">
        <v>3.9803594353108487</v>
      </c>
      <c r="H16436">
        <v>1.8251222813687253</v>
      </c>
      <c r="I16436">
        <v>0.14648008117432582</v>
      </c>
      <c r="J16436">
        <v>6.8706876604925526E-2</v>
      </c>
    </row>
    <row r="16437" spans="1:10" x14ac:dyDescent="0.2">
      <c r="A16437">
        <v>35390559</v>
      </c>
      <c r="B16437">
        <v>434</v>
      </c>
      <c r="C16437">
        <v>5</v>
      </c>
      <c r="D16437">
        <v>5</v>
      </c>
      <c r="E16437">
        <v>4</v>
      </c>
      <c r="F16437">
        <v>2</v>
      </c>
      <c r="G16437">
        <v>2.0907361558670847</v>
      </c>
      <c r="H16437">
        <v>5.3285278422705353</v>
      </c>
      <c r="I16437">
        <v>0.22515783981768234</v>
      </c>
      <c r="J16437">
        <v>-0.47048744405264642</v>
      </c>
    </row>
    <row r="16438" spans="1:10" x14ac:dyDescent="0.2">
      <c r="A16438">
        <v>35390560</v>
      </c>
      <c r="B16438">
        <v>478</v>
      </c>
      <c r="C16438">
        <v>4</v>
      </c>
      <c r="D16438">
        <v>4</v>
      </c>
      <c r="E16438">
        <v>2</v>
      </c>
      <c r="F16438">
        <v>1</v>
      </c>
      <c r="G16438">
        <v>0.14875719512400037</v>
      </c>
      <c r="H16438">
        <v>0.59521304854402146</v>
      </c>
      <c r="I16438">
        <v>-0.54550532832852872</v>
      </c>
      <c r="J16438">
        <v>-0.91251430651558252</v>
      </c>
    </row>
    <row r="16439" spans="1:10" x14ac:dyDescent="0.2">
      <c r="A16439">
        <v>35390561</v>
      </c>
      <c r="B16439">
        <v>522</v>
      </c>
      <c r="C16439">
        <v>4</v>
      </c>
      <c r="D16439">
        <v>4</v>
      </c>
      <c r="E16439">
        <v>3</v>
      </c>
      <c r="F16439">
        <v>2</v>
      </c>
      <c r="G16439">
        <v>0.63103639245584975</v>
      </c>
      <c r="H16439">
        <v>0.22340430965335056</v>
      </c>
      <c r="I16439">
        <v>-0.2538405365683627</v>
      </c>
      <c r="J16439">
        <v>-0.60753065524323091</v>
      </c>
    </row>
    <row r="16440" spans="1:10" x14ac:dyDescent="0.2">
      <c r="A16440">
        <v>35390562</v>
      </c>
      <c r="B16440">
        <v>523</v>
      </c>
      <c r="C16440">
        <v>4</v>
      </c>
      <c r="D16440">
        <v>4</v>
      </c>
      <c r="E16440">
        <v>4</v>
      </c>
      <c r="F16440">
        <v>2</v>
      </c>
      <c r="G16440">
        <v>2.9728993491432987E-2</v>
      </c>
      <c r="H16440">
        <v>0.28040426129550089</v>
      </c>
      <c r="I16440">
        <v>7.0616822716428773E-2</v>
      </c>
      <c r="J16440">
        <v>-0.43019521284610607</v>
      </c>
    </row>
    <row r="16441" spans="1:10" x14ac:dyDescent="0.2">
      <c r="A16441">
        <v>35390563</v>
      </c>
      <c r="B16441">
        <v>429</v>
      </c>
      <c r="C16441">
        <v>4</v>
      </c>
      <c r="D16441">
        <v>4</v>
      </c>
      <c r="E16441">
        <v>3</v>
      </c>
      <c r="F16441">
        <v>2</v>
      </c>
      <c r="G16441">
        <v>0.34371610363505106</v>
      </c>
      <c r="H16441">
        <v>3.2814786937640256E-2</v>
      </c>
      <c r="I16441">
        <v>-8.189388969562221E-2</v>
      </c>
      <c r="J16441">
        <v>-0.63688615773243429</v>
      </c>
    </row>
    <row r="16442" spans="1:10" x14ac:dyDescent="0.2">
      <c r="A16442">
        <v>35390564</v>
      </c>
      <c r="B16442">
        <v>492</v>
      </c>
      <c r="C16442">
        <v>4</v>
      </c>
      <c r="D16442">
        <v>2</v>
      </c>
      <c r="E16442">
        <v>5</v>
      </c>
      <c r="F16442">
        <v>1</v>
      </c>
      <c r="G16442">
        <v>0.23950509292093641</v>
      </c>
      <c r="H16442">
        <v>-0.4727386194396066</v>
      </c>
      <c r="I16442">
        <v>1.4764345969068431</v>
      </c>
      <c r="J16442">
        <v>-0.97591219078081792</v>
      </c>
    </row>
    <row r="16443" spans="1:10" x14ac:dyDescent="0.2">
      <c r="A16443">
        <v>35390578</v>
      </c>
      <c r="B16443">
        <v>612</v>
      </c>
      <c r="C16443">
        <v>1</v>
      </c>
      <c r="D16443">
        <v>5</v>
      </c>
      <c r="E16443">
        <v>2</v>
      </c>
      <c r="F16443">
        <v>4</v>
      </c>
      <c r="G16443">
        <v>-0.79745662312651433</v>
      </c>
      <c r="H16443">
        <v>1.6410161609558243</v>
      </c>
      <c r="I16443">
        <v>-0.70703999653002514</v>
      </c>
      <c r="J16443">
        <v>6.4911109569735212E-2</v>
      </c>
    </row>
    <row r="16444" spans="1:10" x14ac:dyDescent="0.2">
      <c r="A16444">
        <v>35390579</v>
      </c>
      <c r="B16444">
        <v>685</v>
      </c>
      <c r="C16444">
        <v>3</v>
      </c>
      <c r="D16444">
        <v>5</v>
      </c>
      <c r="E16444">
        <v>1</v>
      </c>
      <c r="F16444">
        <v>3</v>
      </c>
      <c r="G16444">
        <v>-0.1439003438089636</v>
      </c>
      <c r="H16444">
        <v>1.5129659624564149</v>
      </c>
      <c r="I16444">
        <v>-1.1484990773241555</v>
      </c>
      <c r="J16444">
        <v>-8.3079879767999826E-2</v>
      </c>
    </row>
    <row r="16445" spans="1:10" x14ac:dyDescent="0.2">
      <c r="A16445">
        <v>35390580</v>
      </c>
      <c r="B16445">
        <v>942</v>
      </c>
      <c r="C16445">
        <v>4</v>
      </c>
      <c r="D16445">
        <v>3</v>
      </c>
      <c r="E16445">
        <v>3</v>
      </c>
      <c r="F16445">
        <v>2</v>
      </c>
      <c r="G16445">
        <v>0.18079729934589403</v>
      </c>
      <c r="H16445">
        <v>-0.28548723690971711</v>
      </c>
      <c r="I16445">
        <v>-0.15826220772129262</v>
      </c>
      <c r="J16445">
        <v>-0.46070922895110211</v>
      </c>
    </row>
    <row r="16446" spans="1:10" x14ac:dyDescent="0.2">
      <c r="A16446">
        <v>35390581</v>
      </c>
      <c r="B16446">
        <v>325</v>
      </c>
      <c r="C16446">
        <v>3</v>
      </c>
      <c r="D16446">
        <v>4</v>
      </c>
      <c r="E16446">
        <v>2</v>
      </c>
      <c r="F16446">
        <v>1</v>
      </c>
      <c r="G16446">
        <v>-0.3167531192073138</v>
      </c>
      <c r="H16446">
        <v>0.12805769849081808</v>
      </c>
      <c r="I16446">
        <v>-0.55906187418455455</v>
      </c>
      <c r="J16446">
        <v>-0.74642206415916779</v>
      </c>
    </row>
    <row r="16447" spans="1:10" x14ac:dyDescent="0.2">
      <c r="A16447">
        <v>35390582</v>
      </c>
      <c r="B16447">
        <v>778</v>
      </c>
      <c r="C16447">
        <v>3</v>
      </c>
      <c r="D16447">
        <v>4</v>
      </c>
      <c r="E16447">
        <v>3</v>
      </c>
      <c r="F16447">
        <v>3</v>
      </c>
      <c r="G16447">
        <v>-4.6426736406016189E-2</v>
      </c>
      <c r="H16447">
        <v>4.7705699732140408E-2</v>
      </c>
      <c r="I16447">
        <v>-0.28958338939815376</v>
      </c>
      <c r="J16447">
        <v>-0.29916555612065948</v>
      </c>
    </row>
    <row r="16448" spans="1:10" x14ac:dyDescent="0.2">
      <c r="A16448">
        <v>35390584</v>
      </c>
      <c r="B16448">
        <v>563</v>
      </c>
      <c r="C16448">
        <v>5</v>
      </c>
      <c r="D16448">
        <v>4</v>
      </c>
      <c r="E16448">
        <v>5</v>
      </c>
      <c r="F16448">
        <v>2</v>
      </c>
      <c r="G16448">
        <v>1.4549491076801795</v>
      </c>
      <c r="H16448">
        <v>0.26723418745775962</v>
      </c>
      <c r="I16448">
        <v>1.5413873421005886</v>
      </c>
      <c r="J16448">
        <v>-0.52766146342832931</v>
      </c>
    </row>
    <row r="16449" spans="1:10" x14ac:dyDescent="0.2">
      <c r="A16449">
        <v>35390585</v>
      </c>
      <c r="B16449">
        <v>697</v>
      </c>
      <c r="C16449">
        <v>5</v>
      </c>
      <c r="D16449">
        <v>5</v>
      </c>
      <c r="E16449">
        <v>3</v>
      </c>
      <c r="F16449">
        <v>2</v>
      </c>
      <c r="G16449">
        <v>0.91845242298505403</v>
      </c>
      <c r="H16449">
        <v>2.6988352180221442</v>
      </c>
      <c r="I16449">
        <v>-0.23181714052348082</v>
      </c>
      <c r="J16449">
        <v>-0.46834527432687212</v>
      </c>
    </row>
    <row r="16450" spans="1:10" x14ac:dyDescent="0.2">
      <c r="A16450">
        <v>35390586</v>
      </c>
      <c r="B16450">
        <v>449</v>
      </c>
      <c r="C16450">
        <v>4</v>
      </c>
      <c r="D16450">
        <v>5</v>
      </c>
      <c r="E16450">
        <v>3</v>
      </c>
      <c r="F16450">
        <v>3</v>
      </c>
      <c r="G16450">
        <v>0.31432726272651734</v>
      </c>
      <c r="H16450">
        <v>1.9800449250238175</v>
      </c>
      <c r="I16450">
        <v>-9.7778325322789614E-2</v>
      </c>
      <c r="J16450">
        <v>-0.37542148941663234</v>
      </c>
    </row>
    <row r="16451" spans="1:10" x14ac:dyDescent="0.2">
      <c r="A16451">
        <v>35390587</v>
      </c>
      <c r="B16451">
        <v>509</v>
      </c>
      <c r="C16451">
        <v>4</v>
      </c>
      <c r="D16451">
        <v>4</v>
      </c>
      <c r="E16451">
        <v>4</v>
      </c>
      <c r="F16451">
        <v>2</v>
      </c>
      <c r="G16451">
        <v>0.61533485207989891</v>
      </c>
      <c r="H16451">
        <v>0.22408454013974266</v>
      </c>
      <c r="I16451">
        <v>0.24461246677276033</v>
      </c>
      <c r="J16451">
        <v>-0.52066556296983446</v>
      </c>
    </row>
    <row r="16452" spans="1:10" x14ac:dyDescent="0.2">
      <c r="A16452">
        <v>35390588</v>
      </c>
      <c r="B16452">
        <v>386</v>
      </c>
      <c r="C16452">
        <v>4</v>
      </c>
      <c r="D16452">
        <v>5</v>
      </c>
      <c r="E16452">
        <v>4</v>
      </c>
      <c r="F16452">
        <v>1</v>
      </c>
      <c r="G16452">
        <v>0.27953494848617511</v>
      </c>
      <c r="H16452">
        <v>0.62802403830381681</v>
      </c>
      <c r="I16452">
        <v>0.27881826279250022</v>
      </c>
      <c r="J16452">
        <v>-0.89222257655325832</v>
      </c>
    </row>
    <row r="16453" spans="1:10" x14ac:dyDescent="0.2">
      <c r="A16453">
        <v>35390589</v>
      </c>
      <c r="B16453">
        <v>556</v>
      </c>
      <c r="C16453">
        <v>5</v>
      </c>
      <c r="D16453">
        <v>5</v>
      </c>
      <c r="E16453">
        <v>3</v>
      </c>
      <c r="F16453">
        <v>3</v>
      </c>
      <c r="G16453">
        <v>0.88186630995087834</v>
      </c>
      <c r="H16453">
        <v>1.4391898461843411</v>
      </c>
      <c r="I16453">
        <v>-0.10162395734198604</v>
      </c>
      <c r="J16453">
        <v>-0.31146684710381722</v>
      </c>
    </row>
    <row r="16454" spans="1:10" x14ac:dyDescent="0.2">
      <c r="A16454">
        <v>35390590</v>
      </c>
      <c r="B16454">
        <v>235</v>
      </c>
      <c r="C16454">
        <v>4</v>
      </c>
      <c r="D16454">
        <v>5</v>
      </c>
      <c r="E16454">
        <v>3</v>
      </c>
      <c r="F16454">
        <v>4</v>
      </c>
      <c r="G16454">
        <v>0.45629746462629561</v>
      </c>
      <c r="H16454">
        <v>0.70167791751654773</v>
      </c>
      <c r="I16454">
        <v>-0.13449802257963653</v>
      </c>
      <c r="J16454">
        <v>3.2502323337074368E-2</v>
      </c>
    </row>
    <row r="16455" spans="1:10" x14ac:dyDescent="0.2">
      <c r="A16455">
        <v>35390592</v>
      </c>
      <c r="B16455">
        <v>532</v>
      </c>
      <c r="C16455">
        <v>5</v>
      </c>
      <c r="D16455">
        <v>4</v>
      </c>
      <c r="E16455">
        <v>4</v>
      </c>
      <c r="F16455">
        <v>2</v>
      </c>
      <c r="G16455">
        <v>0.80903341882927216</v>
      </c>
      <c r="H16455">
        <v>0.50063024868155603</v>
      </c>
      <c r="I16455">
        <v>0.50977051509885785</v>
      </c>
      <c r="J16455">
        <v>-0.60310141081537849</v>
      </c>
    </row>
    <row r="16456" spans="1:10" x14ac:dyDescent="0.2">
      <c r="A16456">
        <v>35390593</v>
      </c>
      <c r="B16456">
        <v>482</v>
      </c>
      <c r="C16456">
        <v>5</v>
      </c>
      <c r="D16456">
        <v>5</v>
      </c>
      <c r="E16456">
        <v>2</v>
      </c>
      <c r="F16456">
        <v>3</v>
      </c>
      <c r="G16456">
        <v>1.1324872756537439</v>
      </c>
      <c r="H16456">
        <v>0.78171198274733023</v>
      </c>
      <c r="I16456">
        <v>-0.38700680819323541</v>
      </c>
      <c r="J16456">
        <v>-8.9614320932689714E-2</v>
      </c>
    </row>
    <row r="16457" spans="1:10" x14ac:dyDescent="0.2">
      <c r="A16457">
        <v>35390595</v>
      </c>
      <c r="B16457">
        <v>671</v>
      </c>
      <c r="C16457">
        <v>5</v>
      </c>
      <c r="D16457">
        <v>4</v>
      </c>
      <c r="E16457">
        <v>1</v>
      </c>
      <c r="F16457">
        <v>4</v>
      </c>
      <c r="G16457">
        <v>0.90450731485125457</v>
      </c>
      <c r="H16457">
        <v>0.54854866719059336</v>
      </c>
      <c r="I16457">
        <v>-0.8934229160152054</v>
      </c>
      <c r="J16457">
        <v>0.11073214586808602</v>
      </c>
    </row>
    <row r="16458" spans="1:10" x14ac:dyDescent="0.2">
      <c r="A16458">
        <v>35390596</v>
      </c>
      <c r="B16458">
        <v>548</v>
      </c>
      <c r="C16458">
        <v>3</v>
      </c>
      <c r="D16458">
        <v>2</v>
      </c>
      <c r="E16458">
        <v>5</v>
      </c>
      <c r="F16458">
        <v>2</v>
      </c>
      <c r="G16458">
        <v>-0.38655184872972792</v>
      </c>
      <c r="H16458">
        <v>-0.58030242212971639</v>
      </c>
      <c r="I16458">
        <v>1.4097020396415791</v>
      </c>
      <c r="J16458">
        <v>-0.52536547815883539</v>
      </c>
    </row>
    <row r="16459" spans="1:10" x14ac:dyDescent="0.2">
      <c r="A16459">
        <v>35390597</v>
      </c>
      <c r="B16459">
        <v>483</v>
      </c>
      <c r="C16459">
        <v>4</v>
      </c>
      <c r="D16459">
        <v>4</v>
      </c>
      <c r="E16459">
        <v>2</v>
      </c>
      <c r="F16459">
        <v>3</v>
      </c>
      <c r="G16459">
        <v>0.37477614137684401</v>
      </c>
      <c r="H16459">
        <v>0.38744484751984182</v>
      </c>
      <c r="I16459">
        <v>-0.51835412055094243</v>
      </c>
      <c r="J16459">
        <v>-7.630667828696025E-2</v>
      </c>
    </row>
    <row r="16460" spans="1:10" x14ac:dyDescent="0.2">
      <c r="A16460">
        <v>35390598</v>
      </c>
      <c r="B16460">
        <v>685</v>
      </c>
      <c r="C16460">
        <v>2</v>
      </c>
      <c r="D16460">
        <v>2</v>
      </c>
      <c r="E16460">
        <v>3</v>
      </c>
      <c r="F16460">
        <v>4</v>
      </c>
      <c r="G16460">
        <v>-0.55495858986854962</v>
      </c>
      <c r="H16460">
        <v>-0.47531705736009994</v>
      </c>
      <c r="I16460">
        <v>-0.23663174262750722</v>
      </c>
      <c r="J16460">
        <v>-4.1647275120906907E-2</v>
      </c>
    </row>
    <row r="16461" spans="1:10" x14ac:dyDescent="0.2">
      <c r="A16461">
        <v>35390599</v>
      </c>
      <c r="B16461">
        <v>429</v>
      </c>
      <c r="C16461">
        <v>3</v>
      </c>
      <c r="D16461">
        <v>5</v>
      </c>
      <c r="E16461">
        <v>2</v>
      </c>
      <c r="F16461">
        <v>5</v>
      </c>
      <c r="G16461">
        <v>-0.26353623119720959</v>
      </c>
      <c r="H16461">
        <v>1.8399772848755718</v>
      </c>
      <c r="I16461">
        <v>-0.55429318798788341</v>
      </c>
      <c r="J16461">
        <v>1.0472939247874582</v>
      </c>
    </row>
    <row r="16462" spans="1:10" x14ac:dyDescent="0.2">
      <c r="A16462">
        <v>35390600</v>
      </c>
      <c r="B16462">
        <v>539</v>
      </c>
      <c r="C16462">
        <v>3</v>
      </c>
      <c r="D16462">
        <v>3</v>
      </c>
      <c r="E16462">
        <v>3</v>
      </c>
      <c r="F16462">
        <v>4</v>
      </c>
      <c r="G16462">
        <v>-0.35888883215522438</v>
      </c>
      <c r="H16462">
        <v>-0.30174402455855498</v>
      </c>
      <c r="I16462">
        <v>-0.27513354359590614</v>
      </c>
      <c r="J16462">
        <v>1.6917168549693509E-2</v>
      </c>
    </row>
    <row r="16463" spans="1:10" x14ac:dyDescent="0.2">
      <c r="A16463">
        <v>35390601</v>
      </c>
      <c r="B16463">
        <v>1055</v>
      </c>
      <c r="C16463">
        <v>2</v>
      </c>
      <c r="D16463">
        <v>4</v>
      </c>
      <c r="E16463">
        <v>1</v>
      </c>
      <c r="F16463">
        <v>4</v>
      </c>
      <c r="G16463">
        <v>-0.67121797151912443</v>
      </c>
      <c r="H16463">
        <v>0.44854185773470889</v>
      </c>
      <c r="I16463">
        <v>-0.79411994442985256</v>
      </c>
      <c r="J16463">
        <v>0.16460107563595275</v>
      </c>
    </row>
    <row r="16464" spans="1:10" x14ac:dyDescent="0.2">
      <c r="A16464">
        <v>35390604</v>
      </c>
      <c r="B16464">
        <v>695</v>
      </c>
      <c r="C16464">
        <v>4</v>
      </c>
      <c r="D16464">
        <v>5</v>
      </c>
      <c r="E16464">
        <v>4</v>
      </c>
      <c r="F16464">
        <v>4</v>
      </c>
      <c r="G16464">
        <v>0.66567448796313511</v>
      </c>
      <c r="H16464">
        <v>1.799043815632549</v>
      </c>
      <c r="I16464">
        <v>0.14733723347701982</v>
      </c>
      <c r="J16464">
        <v>4.7326040956615724E-2</v>
      </c>
    </row>
    <row r="16465" spans="1:10" x14ac:dyDescent="0.2">
      <c r="A16465">
        <v>35390605</v>
      </c>
      <c r="B16465">
        <v>640</v>
      </c>
      <c r="C16465">
        <v>5</v>
      </c>
      <c r="D16465">
        <v>4</v>
      </c>
      <c r="E16465">
        <v>5</v>
      </c>
      <c r="F16465">
        <v>2</v>
      </c>
      <c r="G16465">
        <v>0.95903595537319086</v>
      </c>
      <c r="H16465">
        <v>0.27437037134716508</v>
      </c>
      <c r="I16465">
        <v>1.0571853743295039</v>
      </c>
      <c r="J16465">
        <v>-0.46040440800874283</v>
      </c>
    </row>
    <row r="16466" spans="1:10" x14ac:dyDescent="0.2">
      <c r="A16466">
        <v>35390606</v>
      </c>
      <c r="B16466">
        <v>766</v>
      </c>
      <c r="C16466">
        <v>4</v>
      </c>
      <c r="D16466">
        <v>5</v>
      </c>
      <c r="E16466">
        <v>5</v>
      </c>
      <c r="F16466">
        <v>4</v>
      </c>
      <c r="G16466">
        <v>0.51931007254465567</v>
      </c>
      <c r="H16466">
        <v>2.7610372841750745</v>
      </c>
      <c r="I16466">
        <v>1.269194221873033</v>
      </c>
      <c r="J16466">
        <v>0.67592259220152207</v>
      </c>
    </row>
    <row r="16467" spans="1:10" x14ac:dyDescent="0.2">
      <c r="A16467">
        <v>35390607</v>
      </c>
      <c r="B16467">
        <v>442</v>
      </c>
      <c r="C16467">
        <v>4</v>
      </c>
      <c r="D16467">
        <v>3</v>
      </c>
      <c r="E16467">
        <v>5</v>
      </c>
      <c r="F16467">
        <v>3</v>
      </c>
      <c r="G16467">
        <v>0.37280497984420113</v>
      </c>
      <c r="H16467">
        <v>-9.3205174818390801E-2</v>
      </c>
      <c r="I16467">
        <v>1.3502357061185903</v>
      </c>
      <c r="J16467">
        <v>-0.31040326309575994</v>
      </c>
    </row>
    <row r="16468" spans="1:10" x14ac:dyDescent="0.2">
      <c r="A16468">
        <v>35390611</v>
      </c>
      <c r="B16468">
        <v>547</v>
      </c>
      <c r="C16468">
        <v>2</v>
      </c>
      <c r="D16468">
        <v>4</v>
      </c>
      <c r="E16468">
        <v>4</v>
      </c>
      <c r="F16468">
        <v>4</v>
      </c>
      <c r="G16468">
        <v>-0.46632793515724225</v>
      </c>
      <c r="H16468">
        <v>0.19395672247312135</v>
      </c>
      <c r="I16468">
        <v>0.1674591158590773</v>
      </c>
      <c r="J16468">
        <v>-4.8522401052881248E-2</v>
      </c>
    </row>
    <row r="16469" spans="1:10" x14ac:dyDescent="0.2">
      <c r="A16469">
        <v>35390616</v>
      </c>
      <c r="B16469">
        <v>243</v>
      </c>
      <c r="C16469">
        <v>4</v>
      </c>
      <c r="D16469">
        <v>3</v>
      </c>
      <c r="E16469">
        <v>4</v>
      </c>
      <c r="F16469">
        <v>1</v>
      </c>
      <c r="G16469">
        <v>0.13801273230842426</v>
      </c>
      <c r="H16469">
        <v>-6.5871641123482996E-2</v>
      </c>
      <c r="I16469">
        <v>0.36319133237660017</v>
      </c>
      <c r="J16469">
        <v>-0.85881390590590478</v>
      </c>
    </row>
    <row r="16470" spans="1:10" x14ac:dyDescent="0.2">
      <c r="A16470">
        <v>35390617</v>
      </c>
      <c r="B16470">
        <v>277</v>
      </c>
      <c r="C16470">
        <v>5</v>
      </c>
      <c r="D16470">
        <v>3</v>
      </c>
      <c r="E16470">
        <v>5</v>
      </c>
      <c r="F16470">
        <v>3</v>
      </c>
      <c r="G16470">
        <v>0.88856806201665317</v>
      </c>
      <c r="H16470">
        <v>-9.3853491663759323E-2</v>
      </c>
      <c r="I16470">
        <v>0.84666251675838666</v>
      </c>
      <c r="J16470">
        <v>-0.17603774323254287</v>
      </c>
    </row>
    <row r="16471" spans="1:10" x14ac:dyDescent="0.2">
      <c r="A16471">
        <v>35390618</v>
      </c>
      <c r="B16471">
        <v>516</v>
      </c>
      <c r="C16471">
        <v>4</v>
      </c>
      <c r="D16471">
        <v>4</v>
      </c>
      <c r="E16471">
        <v>2</v>
      </c>
      <c r="F16471">
        <v>3</v>
      </c>
      <c r="G16471">
        <v>0.34571293621425947</v>
      </c>
      <c r="H16471">
        <v>0.26691796277472718</v>
      </c>
      <c r="I16471">
        <v>-0.46836583531460574</v>
      </c>
      <c r="J16471">
        <v>-0.28195924921171511</v>
      </c>
    </row>
    <row r="16472" spans="1:10" x14ac:dyDescent="0.2">
      <c r="A16472">
        <v>35390619</v>
      </c>
      <c r="B16472">
        <v>405</v>
      </c>
      <c r="C16472">
        <v>4</v>
      </c>
      <c r="D16472">
        <v>3</v>
      </c>
      <c r="E16472">
        <v>4</v>
      </c>
      <c r="F16472">
        <v>3</v>
      </c>
      <c r="G16472">
        <v>0.17655459018730527</v>
      </c>
      <c r="H16472">
        <v>-9.1084049998855388E-2</v>
      </c>
      <c r="I16472">
        <v>0.28889414804559588</v>
      </c>
      <c r="J16472">
        <v>-0.19015869719260547</v>
      </c>
    </row>
    <row r="16473" spans="1:10" x14ac:dyDescent="0.2">
      <c r="A16473">
        <v>35390620</v>
      </c>
      <c r="B16473">
        <v>373</v>
      </c>
      <c r="C16473">
        <v>4</v>
      </c>
      <c r="D16473">
        <v>3</v>
      </c>
      <c r="E16473">
        <v>4</v>
      </c>
      <c r="F16473">
        <v>2</v>
      </c>
      <c r="G16473">
        <v>0.61693216912512094</v>
      </c>
      <c r="H16473">
        <v>-0.1028822228766199</v>
      </c>
      <c r="I16473">
        <v>5.66424716155976E-2</v>
      </c>
      <c r="J16473">
        <v>-0.50687035295228455</v>
      </c>
    </row>
    <row r="16474" spans="1:10" x14ac:dyDescent="0.2">
      <c r="A16474">
        <v>35390621</v>
      </c>
      <c r="B16474">
        <v>1027</v>
      </c>
      <c r="C16474">
        <v>5</v>
      </c>
      <c r="D16474">
        <v>5</v>
      </c>
      <c r="E16474">
        <v>3</v>
      </c>
      <c r="F16474">
        <v>2</v>
      </c>
      <c r="G16474">
        <v>1.3982278522054434</v>
      </c>
      <c r="H16474">
        <v>1.9142414405067094</v>
      </c>
      <c r="I16474">
        <v>-0.10767229054053573</v>
      </c>
      <c r="J16474">
        <v>-0.43001681047183471</v>
      </c>
    </row>
    <row r="16475" spans="1:10" x14ac:dyDescent="0.2">
      <c r="A16475">
        <v>35390622</v>
      </c>
      <c r="B16475">
        <v>1152</v>
      </c>
      <c r="C16475">
        <v>5</v>
      </c>
      <c r="D16475">
        <v>5</v>
      </c>
      <c r="E16475">
        <v>1</v>
      </c>
      <c r="F16475">
        <v>3</v>
      </c>
      <c r="G16475">
        <v>1.6014467605136162</v>
      </c>
      <c r="H16475">
        <v>1.6317600296325643</v>
      </c>
      <c r="I16475">
        <v>-0.84738133220999456</v>
      </c>
      <c r="J16475">
        <v>-0.34060235794659166</v>
      </c>
    </row>
    <row r="16476" spans="1:10" x14ac:dyDescent="0.2">
      <c r="A16476">
        <v>35390623</v>
      </c>
      <c r="B16476">
        <v>287</v>
      </c>
      <c r="C16476">
        <v>5</v>
      </c>
      <c r="D16476">
        <v>4</v>
      </c>
      <c r="E16476">
        <v>3</v>
      </c>
      <c r="F16476">
        <v>3</v>
      </c>
      <c r="G16476">
        <v>1.4190006934973027</v>
      </c>
      <c r="H16476">
        <v>0.39166390630002834</v>
      </c>
      <c r="I16476">
        <v>-0.28248314096392452</v>
      </c>
      <c r="J16476">
        <v>-0.29250221889472294</v>
      </c>
    </row>
    <row r="16477" spans="1:10" x14ac:dyDescent="0.2">
      <c r="A16477">
        <v>35390624</v>
      </c>
      <c r="B16477">
        <v>481</v>
      </c>
      <c r="C16477">
        <v>4</v>
      </c>
      <c r="D16477">
        <v>3</v>
      </c>
      <c r="E16477">
        <v>2</v>
      </c>
      <c r="F16477">
        <v>2</v>
      </c>
      <c r="G16477">
        <v>0.2169060973522508</v>
      </c>
      <c r="H16477">
        <v>-0.2111586140169274</v>
      </c>
      <c r="I16477">
        <v>-0.70130263282731886</v>
      </c>
      <c r="J16477">
        <v>-0.50397582952389108</v>
      </c>
    </row>
    <row r="16478" spans="1:10" x14ac:dyDescent="0.2">
      <c r="A16478">
        <v>35390625</v>
      </c>
      <c r="B16478">
        <v>471</v>
      </c>
      <c r="C16478">
        <v>5</v>
      </c>
      <c r="D16478">
        <v>5</v>
      </c>
      <c r="E16478">
        <v>1</v>
      </c>
      <c r="F16478">
        <v>2</v>
      </c>
      <c r="G16478">
        <v>0.70755506845214966</v>
      </c>
      <c r="H16478">
        <v>0.61748168207673459</v>
      </c>
      <c r="I16478">
        <v>-0.74645673162578774</v>
      </c>
      <c r="J16478">
        <v>-0.67988372392368845</v>
      </c>
    </row>
    <row r="16479" spans="1:10" x14ac:dyDescent="0.2">
      <c r="A16479">
        <v>35390626</v>
      </c>
      <c r="B16479">
        <v>244</v>
      </c>
      <c r="C16479">
        <v>5</v>
      </c>
      <c r="D16479">
        <v>5</v>
      </c>
      <c r="E16479">
        <v>2</v>
      </c>
      <c r="F16479">
        <v>3</v>
      </c>
      <c r="G16479">
        <v>1.3025325704918704</v>
      </c>
      <c r="H16479">
        <v>0.86118920520109909</v>
      </c>
      <c r="I16479">
        <v>-0.52626275355953522</v>
      </c>
      <c r="J16479">
        <v>-0.16728845270590731</v>
      </c>
    </row>
    <row r="16480" spans="1:10" x14ac:dyDescent="0.2">
      <c r="A16480">
        <v>35390627</v>
      </c>
      <c r="B16480">
        <v>479</v>
      </c>
      <c r="C16480">
        <v>4</v>
      </c>
      <c r="D16480">
        <v>3</v>
      </c>
      <c r="E16480">
        <v>3</v>
      </c>
      <c r="F16480">
        <v>1</v>
      </c>
      <c r="G16480">
        <v>0.30876757235430963</v>
      </c>
      <c r="H16480">
        <v>-0.34841788313000382</v>
      </c>
      <c r="I16480">
        <v>-2.7529042528390876E-2</v>
      </c>
      <c r="J16480">
        <v>-0.78578458882670366</v>
      </c>
    </row>
    <row r="16481" spans="1:10" x14ac:dyDescent="0.2">
      <c r="A16481">
        <v>35390628</v>
      </c>
      <c r="B16481">
        <v>466</v>
      </c>
      <c r="C16481">
        <v>4</v>
      </c>
      <c r="D16481">
        <v>2</v>
      </c>
      <c r="E16481">
        <v>2</v>
      </c>
      <c r="F16481">
        <v>2</v>
      </c>
      <c r="G16481">
        <v>0.3412463675728965</v>
      </c>
      <c r="H16481">
        <v>-0.43484807289184257</v>
      </c>
      <c r="I16481">
        <v>-0.4426416969798026</v>
      </c>
      <c r="J16481">
        <v>-0.64816958938762359</v>
      </c>
    </row>
    <row r="16482" spans="1:10" x14ac:dyDescent="0.2">
      <c r="A16482">
        <v>35390629</v>
      </c>
      <c r="B16482">
        <v>535</v>
      </c>
      <c r="C16482">
        <v>4</v>
      </c>
      <c r="D16482">
        <v>4</v>
      </c>
      <c r="E16482">
        <v>4</v>
      </c>
      <c r="F16482">
        <v>1</v>
      </c>
      <c r="G16482">
        <v>3.6265776016597501E-2</v>
      </c>
      <c r="H16482">
        <v>0.4476682732108439</v>
      </c>
      <c r="I16482">
        <v>0.1953899340141855</v>
      </c>
      <c r="J16482">
        <v>-0.75024525257778429</v>
      </c>
    </row>
    <row r="16483" spans="1:10" x14ac:dyDescent="0.2">
      <c r="A16483">
        <v>35390630</v>
      </c>
      <c r="B16483">
        <v>632</v>
      </c>
      <c r="C16483">
        <v>4</v>
      </c>
      <c r="D16483">
        <v>4</v>
      </c>
      <c r="E16483">
        <v>2</v>
      </c>
      <c r="F16483">
        <v>3</v>
      </c>
      <c r="G16483">
        <v>0.22599631366780135</v>
      </c>
      <c r="H16483">
        <v>0.44319945970170926</v>
      </c>
      <c r="I16483">
        <v>-0.33821080609261733</v>
      </c>
      <c r="J16483">
        <v>-0.12236738404376478</v>
      </c>
    </row>
    <row r="16484" spans="1:10" x14ac:dyDescent="0.2">
      <c r="A16484">
        <v>35390631</v>
      </c>
      <c r="B16484">
        <v>513</v>
      </c>
      <c r="C16484">
        <v>5</v>
      </c>
      <c r="D16484">
        <v>4</v>
      </c>
      <c r="E16484">
        <v>3</v>
      </c>
      <c r="F16484">
        <v>2</v>
      </c>
      <c r="G16484">
        <v>1.1063820067244607</v>
      </c>
      <c r="H16484">
        <v>0.16331188746268327</v>
      </c>
      <c r="I16484">
        <v>-0.25422133011707793</v>
      </c>
      <c r="J16484">
        <v>-0.62825243550389931</v>
      </c>
    </row>
    <row r="16485" spans="1:10" x14ac:dyDescent="0.2">
      <c r="A16485">
        <v>35390632</v>
      </c>
      <c r="B16485">
        <v>453</v>
      </c>
      <c r="C16485">
        <v>3</v>
      </c>
      <c r="D16485">
        <v>5</v>
      </c>
      <c r="E16485">
        <v>2</v>
      </c>
      <c r="F16485">
        <v>5</v>
      </c>
      <c r="G16485">
        <v>-2.8809570327951145E-2</v>
      </c>
      <c r="H16485">
        <v>3.2354152104065563</v>
      </c>
      <c r="I16485">
        <v>-0.42235522713316942</v>
      </c>
      <c r="J16485">
        <v>1.030134911978573</v>
      </c>
    </row>
    <row r="16486" spans="1:10" x14ac:dyDescent="0.2">
      <c r="A16486">
        <v>35390633</v>
      </c>
      <c r="B16486">
        <v>515</v>
      </c>
      <c r="C16486">
        <v>3</v>
      </c>
      <c r="D16486">
        <v>2</v>
      </c>
      <c r="E16486">
        <v>3</v>
      </c>
      <c r="F16486">
        <v>3</v>
      </c>
      <c r="G16486">
        <v>-0.14084911870744987</v>
      </c>
      <c r="H16486">
        <v>-0.43728273391024497</v>
      </c>
      <c r="I16486">
        <v>-6.83182997305119E-2</v>
      </c>
      <c r="J16486">
        <v>-0.28561627955688174</v>
      </c>
    </row>
    <row r="16487" spans="1:10" x14ac:dyDescent="0.2">
      <c r="A16487">
        <v>35390634</v>
      </c>
      <c r="B16487">
        <v>554</v>
      </c>
      <c r="C16487">
        <v>5</v>
      </c>
      <c r="D16487">
        <v>4</v>
      </c>
      <c r="E16487">
        <v>1</v>
      </c>
      <c r="F16487">
        <v>3</v>
      </c>
      <c r="G16487">
        <v>0.97379839104286914</v>
      </c>
      <c r="H16487">
        <v>0.23174473804636969</v>
      </c>
      <c r="I16487">
        <v>-0.76556339252396066</v>
      </c>
      <c r="J16487">
        <v>-0.31457724906513135</v>
      </c>
    </row>
    <row r="16488" spans="1:10" x14ac:dyDescent="0.2">
      <c r="A16488">
        <v>35390635</v>
      </c>
      <c r="B16488">
        <v>524</v>
      </c>
      <c r="C16488">
        <v>3</v>
      </c>
      <c r="D16488">
        <v>1</v>
      </c>
      <c r="E16488">
        <v>2</v>
      </c>
      <c r="F16488">
        <v>3</v>
      </c>
      <c r="G16488">
        <v>-9.6445953476582483E-2</v>
      </c>
      <c r="H16488">
        <v>-1.0916109686966955</v>
      </c>
      <c r="I16488">
        <v>-0.6445402735346013</v>
      </c>
      <c r="J16488">
        <v>-0.2886214115670942</v>
      </c>
    </row>
    <row r="16489" spans="1:10" x14ac:dyDescent="0.2">
      <c r="A16489">
        <v>35390636</v>
      </c>
      <c r="B16489">
        <v>489</v>
      </c>
      <c r="C16489">
        <v>3</v>
      </c>
      <c r="D16489">
        <v>1</v>
      </c>
      <c r="E16489">
        <v>2</v>
      </c>
      <c r="F16489">
        <v>2</v>
      </c>
      <c r="G16489">
        <v>-0.31429208930798402</v>
      </c>
      <c r="H16489">
        <v>-0.9685973896430351</v>
      </c>
      <c r="I16489">
        <v>-0.41405981480403675</v>
      </c>
      <c r="J16489">
        <v>-0.43362477091435891</v>
      </c>
    </row>
    <row r="16490" spans="1:10" x14ac:dyDescent="0.2">
      <c r="A16490">
        <v>35390637</v>
      </c>
      <c r="B16490">
        <v>742</v>
      </c>
      <c r="C16490">
        <v>5</v>
      </c>
      <c r="D16490">
        <v>4</v>
      </c>
      <c r="E16490">
        <v>2</v>
      </c>
      <c r="F16490">
        <v>3</v>
      </c>
      <c r="G16490">
        <v>1.2632637925642254</v>
      </c>
      <c r="H16490">
        <v>0.54868991667553368</v>
      </c>
      <c r="I16490">
        <v>-0.49601428127378633</v>
      </c>
      <c r="J16490">
        <v>-0.16900482425920962</v>
      </c>
    </row>
    <row r="16491" spans="1:10" x14ac:dyDescent="0.2">
      <c r="A16491">
        <v>35390638</v>
      </c>
      <c r="B16491">
        <v>537</v>
      </c>
      <c r="C16491">
        <v>5</v>
      </c>
      <c r="D16491">
        <v>4</v>
      </c>
      <c r="E16491">
        <v>2</v>
      </c>
      <c r="F16491">
        <v>3</v>
      </c>
      <c r="G16491">
        <v>1.4523639040371261</v>
      </c>
      <c r="H16491">
        <v>0.13408533484650556</v>
      </c>
      <c r="I16491">
        <v>-0.32480741428753723</v>
      </c>
      <c r="J16491">
        <v>-0.30233725619871549</v>
      </c>
    </row>
    <row r="16492" spans="1:10" x14ac:dyDescent="0.2">
      <c r="A16492">
        <v>35390639</v>
      </c>
      <c r="B16492">
        <v>549</v>
      </c>
      <c r="C16492">
        <v>5</v>
      </c>
      <c r="D16492">
        <v>2</v>
      </c>
      <c r="E16492">
        <v>2</v>
      </c>
      <c r="F16492">
        <v>3</v>
      </c>
      <c r="G16492">
        <v>1.0015150522033278</v>
      </c>
      <c r="H16492">
        <v>-0.47722586938495309</v>
      </c>
      <c r="I16492">
        <v>-0.39947640370725024</v>
      </c>
      <c r="J16492">
        <v>-0.38692091383784394</v>
      </c>
    </row>
    <row r="16493" spans="1:10" x14ac:dyDescent="0.2">
      <c r="A16493">
        <v>35390645</v>
      </c>
      <c r="B16493">
        <v>405</v>
      </c>
      <c r="C16493">
        <v>3</v>
      </c>
      <c r="D16493">
        <v>4</v>
      </c>
      <c r="E16493">
        <v>4</v>
      </c>
      <c r="F16493">
        <v>3</v>
      </c>
      <c r="G16493">
        <v>-0.39791753100158039</v>
      </c>
      <c r="H16493">
        <v>0.29984908455372072</v>
      </c>
      <c r="I16493">
        <v>0.19569417961225555</v>
      </c>
      <c r="J16493">
        <v>-9.730818611696089E-2</v>
      </c>
    </row>
    <row r="16494" spans="1:10" x14ac:dyDescent="0.2">
      <c r="A16494">
        <v>35390646</v>
      </c>
      <c r="B16494">
        <v>469</v>
      </c>
      <c r="C16494">
        <v>4</v>
      </c>
      <c r="D16494">
        <v>5</v>
      </c>
      <c r="E16494">
        <v>1</v>
      </c>
      <c r="F16494">
        <v>4</v>
      </c>
      <c r="G16494">
        <v>0.56173139596871802</v>
      </c>
      <c r="H16494">
        <v>1.6845637015328936</v>
      </c>
      <c r="I16494">
        <v>-1.057008177380669</v>
      </c>
      <c r="J16494">
        <v>0.3085555188257873</v>
      </c>
    </row>
    <row r="16495" spans="1:10" x14ac:dyDescent="0.2">
      <c r="A16495">
        <v>35390648</v>
      </c>
      <c r="B16495">
        <v>497</v>
      </c>
      <c r="C16495">
        <v>3</v>
      </c>
      <c r="D16495">
        <v>1</v>
      </c>
      <c r="E16495">
        <v>3</v>
      </c>
      <c r="F16495">
        <v>3</v>
      </c>
      <c r="G16495">
        <v>-0.38747802721773794</v>
      </c>
      <c r="H16495">
        <v>-0.94579893213772426</v>
      </c>
      <c r="I16495">
        <v>-3.3475110129835506E-2</v>
      </c>
      <c r="J16495">
        <v>-0.29502942358564521</v>
      </c>
    </row>
    <row r="16496" spans="1:10" x14ac:dyDescent="0.2">
      <c r="A16496">
        <v>35390649</v>
      </c>
      <c r="B16496">
        <v>396</v>
      </c>
      <c r="C16496">
        <v>2</v>
      </c>
      <c r="D16496">
        <v>4</v>
      </c>
      <c r="E16496">
        <v>3</v>
      </c>
      <c r="F16496">
        <v>4</v>
      </c>
      <c r="G16496">
        <v>-0.69836538793006819</v>
      </c>
      <c r="H16496">
        <v>0.20704524594454549</v>
      </c>
      <c r="I16496">
        <v>-0.29696429814295483</v>
      </c>
      <c r="J16496">
        <v>7.5628440837615746E-2</v>
      </c>
    </row>
    <row r="16497" spans="1:10" x14ac:dyDescent="0.2">
      <c r="A16497">
        <v>35390650</v>
      </c>
      <c r="B16497">
        <v>485</v>
      </c>
      <c r="C16497">
        <v>3</v>
      </c>
      <c r="D16497">
        <v>4</v>
      </c>
      <c r="E16497">
        <v>2</v>
      </c>
      <c r="F16497">
        <v>4</v>
      </c>
      <c r="G16497">
        <v>-0.33573590277050075</v>
      </c>
      <c r="H16497">
        <v>0.46082085835470593</v>
      </c>
      <c r="I16497">
        <v>-0.49924695690118093</v>
      </c>
      <c r="J16497">
        <v>0.2237266960611361</v>
      </c>
    </row>
    <row r="16498" spans="1:10" x14ac:dyDescent="0.2">
      <c r="A16498">
        <v>35390651</v>
      </c>
      <c r="B16498">
        <v>526</v>
      </c>
      <c r="C16498">
        <v>3</v>
      </c>
      <c r="D16498">
        <v>3</v>
      </c>
      <c r="E16498">
        <v>4</v>
      </c>
      <c r="F16498">
        <v>2</v>
      </c>
      <c r="G16498">
        <v>-0.39535829722152871</v>
      </c>
      <c r="H16498">
        <v>-0.35766519624133586</v>
      </c>
      <c r="I16498">
        <v>0.2603358739318623</v>
      </c>
      <c r="J16498">
        <v>-0.44345694483185294</v>
      </c>
    </row>
    <row r="16499" spans="1:10" x14ac:dyDescent="0.2">
      <c r="A16499">
        <v>35390652</v>
      </c>
      <c r="B16499">
        <v>1521</v>
      </c>
      <c r="C16499">
        <v>1</v>
      </c>
      <c r="D16499">
        <v>1</v>
      </c>
      <c r="E16499">
        <v>2</v>
      </c>
      <c r="F16499">
        <v>4</v>
      </c>
      <c r="G16499">
        <v>-0.80343694239533991</v>
      </c>
      <c r="H16499">
        <v>-0.81482089053256623</v>
      </c>
      <c r="I16499">
        <v>-0.57464496683238253</v>
      </c>
      <c r="J16499">
        <v>8.7260013550945481E-3</v>
      </c>
    </row>
    <row r="16500" spans="1:10" x14ac:dyDescent="0.2">
      <c r="A16500">
        <v>35390655</v>
      </c>
      <c r="B16500">
        <v>696</v>
      </c>
      <c r="C16500">
        <v>5</v>
      </c>
      <c r="D16500">
        <v>5</v>
      </c>
      <c r="E16500">
        <v>2</v>
      </c>
      <c r="F16500">
        <v>2</v>
      </c>
      <c r="G16500">
        <v>1.0329966558621155</v>
      </c>
      <c r="H16500">
        <v>0.8814536701795932</v>
      </c>
      <c r="I16500">
        <v>-0.50226701016729736</v>
      </c>
      <c r="J16500">
        <v>-0.60122747209283933</v>
      </c>
    </row>
    <row r="16501" spans="1:10" x14ac:dyDescent="0.2">
      <c r="A16501">
        <v>35390656</v>
      </c>
      <c r="B16501">
        <v>439</v>
      </c>
      <c r="C16501">
        <v>4</v>
      </c>
      <c r="D16501">
        <v>5</v>
      </c>
      <c r="E16501">
        <v>3</v>
      </c>
      <c r="F16501">
        <v>4</v>
      </c>
      <c r="G16501">
        <v>0.66909192285854668</v>
      </c>
      <c r="H16501">
        <v>2.1997164086722436</v>
      </c>
      <c r="I16501">
        <v>-0.24577010281374284</v>
      </c>
      <c r="J16501">
        <v>8.4108778713984728E-2</v>
      </c>
    </row>
    <row r="16502" spans="1:10" x14ac:dyDescent="0.2">
      <c r="A16502">
        <v>35390657</v>
      </c>
      <c r="B16502">
        <v>595</v>
      </c>
      <c r="C16502">
        <v>3</v>
      </c>
      <c r="D16502">
        <v>4</v>
      </c>
      <c r="E16502">
        <v>4</v>
      </c>
      <c r="F16502">
        <v>3</v>
      </c>
      <c r="G16502">
        <v>-0.23240472307443183</v>
      </c>
      <c r="H16502">
        <v>0.20241327187596608</v>
      </c>
      <c r="I16502">
        <v>0.49964606908531456</v>
      </c>
      <c r="J16502">
        <v>-0.34108000659467186</v>
      </c>
    </row>
    <row r="16503" spans="1:10" x14ac:dyDescent="0.2">
      <c r="A16503">
        <v>35390658</v>
      </c>
      <c r="B16503">
        <v>404</v>
      </c>
      <c r="C16503">
        <v>3</v>
      </c>
      <c r="D16503">
        <v>2</v>
      </c>
      <c r="E16503">
        <v>5</v>
      </c>
      <c r="F16503">
        <v>2</v>
      </c>
      <c r="G16503">
        <v>-0.1734480372539326</v>
      </c>
      <c r="H16503">
        <v>-0.6618703067066285</v>
      </c>
      <c r="I16503">
        <v>0.73046872972584143</v>
      </c>
      <c r="J16503">
        <v>-0.55976431583031871</v>
      </c>
    </row>
    <row r="16504" spans="1:10" x14ac:dyDescent="0.2">
      <c r="A16504">
        <v>35390659</v>
      </c>
      <c r="B16504">
        <v>743</v>
      </c>
      <c r="C16504">
        <v>3</v>
      </c>
      <c r="D16504">
        <v>4</v>
      </c>
      <c r="E16504">
        <v>2</v>
      </c>
      <c r="F16504">
        <v>3</v>
      </c>
      <c r="G16504">
        <v>-0.14899122522901131</v>
      </c>
      <c r="H16504">
        <v>0.57914855293362566</v>
      </c>
      <c r="I16504">
        <v>-0.62596774894774909</v>
      </c>
      <c r="J16504">
        <v>-0.21812536671374663</v>
      </c>
    </row>
    <row r="16505" spans="1:10" x14ac:dyDescent="0.2">
      <c r="A16505">
        <v>35390660</v>
      </c>
      <c r="B16505">
        <v>695</v>
      </c>
      <c r="C16505">
        <v>4</v>
      </c>
      <c r="D16505">
        <v>4</v>
      </c>
      <c r="E16505">
        <v>3</v>
      </c>
      <c r="F16505">
        <v>2</v>
      </c>
      <c r="G16505">
        <v>0.43375164003135458</v>
      </c>
      <c r="H16505">
        <v>0.201684011277937</v>
      </c>
      <c r="I16505">
        <v>-0.20654371242683278</v>
      </c>
      <c r="J16505">
        <v>-0.67818916093068271</v>
      </c>
    </row>
    <row r="16506" spans="1:10" x14ac:dyDescent="0.2">
      <c r="A16506">
        <v>35390661</v>
      </c>
      <c r="B16506">
        <v>751</v>
      </c>
      <c r="C16506">
        <v>4</v>
      </c>
      <c r="D16506">
        <v>5</v>
      </c>
      <c r="E16506">
        <v>1</v>
      </c>
      <c r="F16506">
        <v>1</v>
      </c>
      <c r="G16506">
        <v>0.34732151546326456</v>
      </c>
      <c r="H16506">
        <v>0.84410249531311932</v>
      </c>
      <c r="I16506">
        <v>-0.72475402593762972</v>
      </c>
      <c r="J16506">
        <v>-0.83094532256128306</v>
      </c>
    </row>
    <row r="16507" spans="1:10" x14ac:dyDescent="0.2">
      <c r="A16507">
        <v>35390662</v>
      </c>
      <c r="B16507">
        <v>301</v>
      </c>
      <c r="C16507">
        <v>5</v>
      </c>
      <c r="D16507">
        <v>5</v>
      </c>
      <c r="E16507">
        <v>4</v>
      </c>
      <c r="F16507">
        <v>1</v>
      </c>
      <c r="G16507">
        <v>0.70004997972484784</v>
      </c>
      <c r="H16507">
        <v>0.86674449619542138</v>
      </c>
      <c r="I16507">
        <v>0.23037731141031287</v>
      </c>
      <c r="J16507">
        <v>-1.1935649553279948</v>
      </c>
    </row>
    <row r="16508" spans="1:10" x14ac:dyDescent="0.2">
      <c r="A16508">
        <v>35390663</v>
      </c>
      <c r="B16508">
        <v>331</v>
      </c>
      <c r="C16508">
        <v>4</v>
      </c>
      <c r="D16508">
        <v>4</v>
      </c>
      <c r="E16508">
        <v>4</v>
      </c>
      <c r="F16508">
        <v>1</v>
      </c>
      <c r="G16508">
        <v>0.32366496852145338</v>
      </c>
      <c r="H16508">
        <v>2.7697723331039981E-2</v>
      </c>
      <c r="I16508">
        <v>0.5333543297840454</v>
      </c>
      <c r="J16508">
        <v>-0.77182340479442768</v>
      </c>
    </row>
    <row r="16509" spans="1:10" x14ac:dyDescent="0.2">
      <c r="A16509">
        <v>35390666</v>
      </c>
      <c r="B16509">
        <v>381</v>
      </c>
      <c r="C16509">
        <v>4</v>
      </c>
      <c r="D16509">
        <v>2</v>
      </c>
      <c r="E16509">
        <v>4</v>
      </c>
      <c r="F16509">
        <v>2</v>
      </c>
      <c r="G16509">
        <v>0.20874862709198558</v>
      </c>
      <c r="H16509">
        <v>-0.68928137703862014</v>
      </c>
      <c r="I16509">
        <v>0.29136337384796329</v>
      </c>
      <c r="J16509">
        <v>-0.45408889622443999</v>
      </c>
    </row>
    <row r="16510" spans="1:10" x14ac:dyDescent="0.2">
      <c r="A16510">
        <v>35390669</v>
      </c>
      <c r="B16510">
        <v>2102</v>
      </c>
      <c r="C16510">
        <v>5</v>
      </c>
      <c r="D16510">
        <v>5</v>
      </c>
      <c r="E16510">
        <v>2</v>
      </c>
      <c r="F16510">
        <v>5</v>
      </c>
      <c r="G16510">
        <v>1.7762902054968162</v>
      </c>
      <c r="H16510">
        <v>1.2224147419538087</v>
      </c>
      <c r="I16510">
        <v>-0.70197075355891825</v>
      </c>
      <c r="J16510">
        <v>1.1424958888097827</v>
      </c>
    </row>
    <row r="16511" spans="1:10" x14ac:dyDescent="0.2">
      <c r="A16511">
        <v>35390670</v>
      </c>
      <c r="B16511">
        <v>1558</v>
      </c>
      <c r="C16511">
        <v>4</v>
      </c>
      <c r="D16511">
        <v>5</v>
      </c>
      <c r="E16511">
        <v>3</v>
      </c>
      <c r="F16511">
        <v>4</v>
      </c>
      <c r="G16511">
        <v>0.27458109819785076</v>
      </c>
      <c r="H16511">
        <v>1.3807345342041086</v>
      </c>
      <c r="I16511">
        <v>-0.10155649770866765</v>
      </c>
      <c r="J16511">
        <v>-4.2443758861022002E-2</v>
      </c>
    </row>
    <row r="16512" spans="1:10" x14ac:dyDescent="0.2">
      <c r="A16512">
        <v>35390672</v>
      </c>
      <c r="B16512">
        <v>2903</v>
      </c>
      <c r="C16512">
        <v>5</v>
      </c>
      <c r="D16512">
        <v>5</v>
      </c>
      <c r="E16512">
        <v>5</v>
      </c>
      <c r="F16512">
        <v>3</v>
      </c>
      <c r="G16512">
        <v>3.3243434577967488</v>
      </c>
      <c r="H16512">
        <v>1.1960888932401441</v>
      </c>
      <c r="I16512">
        <v>4.4791824623278931</v>
      </c>
      <c r="J16512">
        <v>-0.17268666926966336</v>
      </c>
    </row>
    <row r="16513" spans="1:10" x14ac:dyDescent="0.2">
      <c r="A16513">
        <v>35390673</v>
      </c>
      <c r="B16513">
        <v>1348</v>
      </c>
      <c r="C16513">
        <v>4</v>
      </c>
      <c r="D16513">
        <v>1</v>
      </c>
      <c r="E16513">
        <v>4</v>
      </c>
      <c r="F16513">
        <v>4</v>
      </c>
      <c r="G16513">
        <v>0.24047578856092322</v>
      </c>
      <c r="H16513">
        <v>-0.86282967834150193</v>
      </c>
      <c r="I16513">
        <v>0.51363978921127773</v>
      </c>
      <c r="J16513">
        <v>0.13527511591286639</v>
      </c>
    </row>
    <row r="16514" spans="1:10" x14ac:dyDescent="0.2">
      <c r="A16514">
        <v>35390676</v>
      </c>
      <c r="B16514">
        <v>1096</v>
      </c>
      <c r="C16514">
        <v>5</v>
      </c>
      <c r="D16514">
        <v>4</v>
      </c>
      <c r="E16514">
        <v>2</v>
      </c>
      <c r="F16514">
        <v>4</v>
      </c>
      <c r="G16514">
        <v>1.289284025011173</v>
      </c>
      <c r="H16514">
        <v>0.26595513823145889</v>
      </c>
      <c r="I16514">
        <v>-0.53766125624587602</v>
      </c>
      <c r="J16514">
        <v>0.24470351923575401</v>
      </c>
    </row>
    <row r="16515" spans="1:10" x14ac:dyDescent="0.2">
      <c r="A16515">
        <v>35390677</v>
      </c>
      <c r="B16515">
        <v>1997</v>
      </c>
      <c r="C16515">
        <v>5</v>
      </c>
      <c r="D16515">
        <v>5</v>
      </c>
      <c r="E16515">
        <v>2</v>
      </c>
      <c r="F16515">
        <v>5</v>
      </c>
      <c r="G16515">
        <v>1.6942049477464916</v>
      </c>
      <c r="H16515">
        <v>3.3195256431316356</v>
      </c>
      <c r="I16515">
        <v>-0.47876193728306998</v>
      </c>
      <c r="J16515">
        <v>1.3992050276426029</v>
      </c>
    </row>
    <row r="16516" spans="1:10" x14ac:dyDescent="0.2">
      <c r="A16516">
        <v>35390678</v>
      </c>
      <c r="B16516">
        <v>1230</v>
      </c>
      <c r="C16516">
        <v>5</v>
      </c>
      <c r="D16516">
        <v>5</v>
      </c>
      <c r="E16516">
        <v>3</v>
      </c>
      <c r="F16516">
        <v>3</v>
      </c>
      <c r="G16516">
        <v>0.79811280452404176</v>
      </c>
      <c r="H16516">
        <v>1.1352099694709414</v>
      </c>
      <c r="I16516">
        <v>-0.15718615469717953</v>
      </c>
      <c r="J16516">
        <v>-0.22700024474331365</v>
      </c>
    </row>
    <row r="16517" spans="1:10" x14ac:dyDescent="0.2">
      <c r="A16517">
        <v>35390679</v>
      </c>
      <c r="B16517">
        <v>1056</v>
      </c>
      <c r="C16517">
        <v>4</v>
      </c>
      <c r="D16517">
        <v>5</v>
      </c>
      <c r="E16517">
        <v>2</v>
      </c>
      <c r="F16517">
        <v>5</v>
      </c>
      <c r="G16517">
        <v>0.10239715961568804</v>
      </c>
      <c r="H16517">
        <v>1.4108989448218285</v>
      </c>
      <c r="I16517">
        <v>-0.58377143037111301</v>
      </c>
      <c r="J16517">
        <v>2.3510834030219048</v>
      </c>
    </row>
    <row r="16518" spans="1:10" x14ac:dyDescent="0.2">
      <c r="A16518">
        <v>35390680</v>
      </c>
      <c r="B16518">
        <v>1384</v>
      </c>
      <c r="C16518">
        <v>2</v>
      </c>
      <c r="D16518">
        <v>5</v>
      </c>
      <c r="E16518">
        <v>3</v>
      </c>
      <c r="F16518">
        <v>4</v>
      </c>
      <c r="G16518">
        <v>-0.61321357778259433</v>
      </c>
      <c r="H16518">
        <v>5.0389819686709245</v>
      </c>
      <c r="I16518">
        <v>-4.4980949233701217E-2</v>
      </c>
      <c r="J16518">
        <v>0.13202148874666084</v>
      </c>
    </row>
    <row r="16519" spans="1:10" x14ac:dyDescent="0.2">
      <c r="A16519">
        <v>35390681</v>
      </c>
      <c r="B16519">
        <v>2271</v>
      </c>
      <c r="C16519">
        <v>5</v>
      </c>
      <c r="D16519">
        <v>5</v>
      </c>
      <c r="E16519">
        <v>4</v>
      </c>
      <c r="F16519">
        <v>5</v>
      </c>
      <c r="G16519">
        <v>2.1830229096827303</v>
      </c>
      <c r="H16519">
        <v>2.2057840645666302</v>
      </c>
      <c r="I16519">
        <v>0.17875889864811428</v>
      </c>
      <c r="J16519">
        <v>0.74870987041328507</v>
      </c>
    </row>
    <row r="16520" spans="1:10" x14ac:dyDescent="0.2">
      <c r="A16520">
        <v>35390682</v>
      </c>
      <c r="B16520">
        <v>869</v>
      </c>
      <c r="C16520">
        <v>4</v>
      </c>
      <c r="D16520">
        <v>5</v>
      </c>
      <c r="E16520">
        <v>2</v>
      </c>
      <c r="F16520">
        <v>2</v>
      </c>
      <c r="G16520">
        <v>0.17398879312969567</v>
      </c>
      <c r="H16520">
        <v>1.5303319092678334</v>
      </c>
      <c r="I16520">
        <v>-0.49793897978503443</v>
      </c>
      <c r="J16520">
        <v>-0.54131008863319496</v>
      </c>
    </row>
    <row r="16521" spans="1:10" x14ac:dyDescent="0.2">
      <c r="A16521">
        <v>35390683</v>
      </c>
      <c r="B16521">
        <v>878</v>
      </c>
      <c r="C16521">
        <v>5</v>
      </c>
      <c r="D16521">
        <v>4</v>
      </c>
      <c r="E16521">
        <v>1</v>
      </c>
      <c r="F16521">
        <v>3</v>
      </c>
      <c r="G16521">
        <v>0.84349044437826581</v>
      </c>
      <c r="H16521">
        <v>2.5295224708518652E-2</v>
      </c>
      <c r="I16521">
        <v>-1.0815478671641783</v>
      </c>
      <c r="J16521">
        <v>-0.35409853823274551</v>
      </c>
    </row>
    <row r="16522" spans="1:10" x14ac:dyDescent="0.2">
      <c r="A16522">
        <v>35390684</v>
      </c>
      <c r="B16522">
        <v>1035</v>
      </c>
      <c r="C16522">
        <v>5</v>
      </c>
      <c r="D16522">
        <v>5</v>
      </c>
      <c r="E16522">
        <v>5</v>
      </c>
      <c r="F16522">
        <v>3</v>
      </c>
      <c r="G16522">
        <v>2.8794591733246295</v>
      </c>
      <c r="H16522">
        <v>1.1582825881943037</v>
      </c>
      <c r="I16522">
        <v>3.8767289966239193</v>
      </c>
      <c r="J16522">
        <v>-0.24390348308022644</v>
      </c>
    </row>
    <row r="16523" spans="1:10" x14ac:dyDescent="0.2">
      <c r="A16523">
        <v>35390685</v>
      </c>
      <c r="B16523">
        <v>1333</v>
      </c>
      <c r="C16523">
        <v>4</v>
      </c>
      <c r="D16523">
        <v>5</v>
      </c>
      <c r="E16523">
        <v>3</v>
      </c>
      <c r="F16523">
        <v>4</v>
      </c>
      <c r="G16523">
        <v>0.2571846948391493</v>
      </c>
      <c r="H16523">
        <v>3.4546643434861632</v>
      </c>
      <c r="I16523">
        <v>-0.14474591614278454</v>
      </c>
      <c r="J16523">
        <v>0.11071612397441766</v>
      </c>
    </row>
    <row r="16524" spans="1:10" x14ac:dyDescent="0.2">
      <c r="A16524">
        <v>35390688</v>
      </c>
      <c r="B16524">
        <v>1203</v>
      </c>
      <c r="C16524">
        <v>5</v>
      </c>
      <c r="D16524">
        <v>5</v>
      </c>
      <c r="E16524">
        <v>1</v>
      </c>
      <c r="F16524">
        <v>5</v>
      </c>
      <c r="G16524">
        <v>1.2886501319090802</v>
      </c>
      <c r="H16524">
        <v>2.3487407795044057</v>
      </c>
      <c r="I16524">
        <v>-0.73294758432289642</v>
      </c>
      <c r="J16524">
        <v>2.1308916482855311</v>
      </c>
    </row>
    <row r="16525" spans="1:10" x14ac:dyDescent="0.2">
      <c r="A16525">
        <v>35390689</v>
      </c>
      <c r="B16525">
        <v>1793</v>
      </c>
      <c r="C16525">
        <v>4</v>
      </c>
      <c r="D16525">
        <v>5</v>
      </c>
      <c r="E16525">
        <v>4</v>
      </c>
      <c r="F16525">
        <v>5</v>
      </c>
      <c r="G16525">
        <v>0.50576209493994018</v>
      </c>
      <c r="H16525">
        <v>1.5015894454567063</v>
      </c>
      <c r="I16525">
        <v>0.36883224310041662</v>
      </c>
      <c r="J16525">
        <v>1.3987778546632186</v>
      </c>
    </row>
    <row r="16526" spans="1:10" x14ac:dyDescent="0.2">
      <c r="A16526">
        <v>35390690</v>
      </c>
      <c r="B16526">
        <v>1470</v>
      </c>
      <c r="C16526">
        <v>5</v>
      </c>
      <c r="D16526">
        <v>5</v>
      </c>
      <c r="E16526">
        <v>4</v>
      </c>
      <c r="F16526">
        <v>4</v>
      </c>
      <c r="G16526">
        <v>2.7429039288509065</v>
      </c>
      <c r="H16526">
        <v>0.78044016564075669</v>
      </c>
      <c r="I16526">
        <v>0.1539892963541683</v>
      </c>
      <c r="J16526">
        <v>0.19146271445847454</v>
      </c>
    </row>
    <row r="16527" spans="1:10" x14ac:dyDescent="0.2">
      <c r="A16527">
        <v>35390691</v>
      </c>
      <c r="B16527">
        <v>1043</v>
      </c>
      <c r="C16527">
        <v>5</v>
      </c>
      <c r="D16527">
        <v>5</v>
      </c>
      <c r="E16527">
        <v>5</v>
      </c>
      <c r="F16527">
        <v>4</v>
      </c>
      <c r="G16527">
        <v>2.7676963212662131</v>
      </c>
      <c r="H16527">
        <v>2.3022254204176291</v>
      </c>
      <c r="I16527">
        <v>1.1348304548017953</v>
      </c>
      <c r="J16527">
        <v>0.46559804738396937</v>
      </c>
    </row>
    <row r="16528" spans="1:10" x14ac:dyDescent="0.2">
      <c r="A16528">
        <v>35390692</v>
      </c>
      <c r="B16528">
        <v>1209</v>
      </c>
      <c r="C16528">
        <v>5</v>
      </c>
      <c r="D16528">
        <v>5</v>
      </c>
      <c r="E16528">
        <v>5</v>
      </c>
      <c r="F16528">
        <v>3</v>
      </c>
      <c r="G16528">
        <v>2.3008413696317636</v>
      </c>
      <c r="H16528">
        <v>0.72908804712318687</v>
      </c>
      <c r="I16528">
        <v>1.6096231505700198</v>
      </c>
      <c r="J16528">
        <v>-0.18756035215852362</v>
      </c>
    </row>
    <row r="16529" spans="1:10" x14ac:dyDescent="0.2">
      <c r="A16529">
        <v>35390693</v>
      </c>
      <c r="B16529">
        <v>1134</v>
      </c>
      <c r="C16529">
        <v>5</v>
      </c>
      <c r="D16529">
        <v>5</v>
      </c>
      <c r="E16529">
        <v>1</v>
      </c>
      <c r="F16529">
        <v>5</v>
      </c>
      <c r="G16529">
        <v>1.5276528390796715</v>
      </c>
      <c r="H16529">
        <v>1.6668748126363275</v>
      </c>
      <c r="I16529">
        <v>-1.275721812320701</v>
      </c>
      <c r="J16529">
        <v>1.1980586058629199</v>
      </c>
    </row>
    <row r="16530" spans="1:10" x14ac:dyDescent="0.2">
      <c r="A16530">
        <v>35390694</v>
      </c>
      <c r="B16530">
        <v>1577</v>
      </c>
      <c r="C16530">
        <v>5</v>
      </c>
      <c r="D16530">
        <v>5</v>
      </c>
      <c r="E16530">
        <v>1</v>
      </c>
      <c r="F16530">
        <v>4</v>
      </c>
      <c r="G16530">
        <v>1.2419698929419165</v>
      </c>
      <c r="H16530">
        <v>1.2989414497465619</v>
      </c>
      <c r="I16530">
        <v>-0.78796006838976362</v>
      </c>
      <c r="J16530">
        <v>0.38461915345727926</v>
      </c>
    </row>
    <row r="16531" spans="1:10" x14ac:dyDescent="0.2">
      <c r="A16531">
        <v>35390696</v>
      </c>
      <c r="B16531">
        <v>3354</v>
      </c>
      <c r="C16531">
        <v>5</v>
      </c>
      <c r="D16531">
        <v>5</v>
      </c>
      <c r="E16531">
        <v>2</v>
      </c>
      <c r="F16531">
        <v>5</v>
      </c>
      <c r="G16531">
        <v>2.1100383884566845</v>
      </c>
      <c r="H16531">
        <v>1.2285826753595241</v>
      </c>
      <c r="I16531">
        <v>-0.58100022155304165</v>
      </c>
      <c r="J16531">
        <v>1.9701412352750964</v>
      </c>
    </row>
    <row r="16532" spans="1:10" x14ac:dyDescent="0.2">
      <c r="A16532">
        <v>35390697</v>
      </c>
      <c r="B16532">
        <v>288</v>
      </c>
      <c r="C16532">
        <v>5</v>
      </c>
      <c r="D16532">
        <v>3</v>
      </c>
      <c r="E16532">
        <v>5</v>
      </c>
      <c r="F16532">
        <v>2</v>
      </c>
      <c r="G16532">
        <v>1.5678162136037779</v>
      </c>
      <c r="H16532">
        <v>-0.16194522979935055</v>
      </c>
      <c r="I16532">
        <v>4.4337755558993326</v>
      </c>
      <c r="J16532">
        <v>-0.56306344279651888</v>
      </c>
    </row>
    <row r="16533" spans="1:10" x14ac:dyDescent="0.2">
      <c r="A16533">
        <v>35390698</v>
      </c>
      <c r="B16533">
        <v>914</v>
      </c>
      <c r="C16533">
        <v>3</v>
      </c>
      <c r="D16533">
        <v>2</v>
      </c>
      <c r="E16533">
        <v>4</v>
      </c>
      <c r="F16533">
        <v>4</v>
      </c>
      <c r="G16533">
        <v>-0.33964234127871173</v>
      </c>
      <c r="H16533">
        <v>-0.60697929732303879</v>
      </c>
      <c r="I16533">
        <v>0.15440995371583144</v>
      </c>
      <c r="J16533">
        <v>-4.0123290781613113E-2</v>
      </c>
    </row>
    <row r="16534" spans="1:10" x14ac:dyDescent="0.2">
      <c r="A16534">
        <v>35390699</v>
      </c>
      <c r="B16534">
        <v>515</v>
      </c>
      <c r="C16534">
        <v>1</v>
      </c>
      <c r="D16534">
        <v>1</v>
      </c>
      <c r="E16534">
        <v>2</v>
      </c>
      <c r="F16534">
        <v>4</v>
      </c>
      <c r="G16534">
        <v>-1.3608091809396461</v>
      </c>
      <c r="H16534">
        <v>-0.83517093040746326</v>
      </c>
      <c r="I16534">
        <v>-0.66735449196671204</v>
      </c>
      <c r="J16534">
        <v>0.375681050251508</v>
      </c>
    </row>
    <row r="16535" spans="1:10" x14ac:dyDescent="0.2">
      <c r="A16535">
        <v>35390700</v>
      </c>
      <c r="B16535">
        <v>545</v>
      </c>
      <c r="C16535">
        <v>1</v>
      </c>
      <c r="D16535">
        <v>3</v>
      </c>
      <c r="E16535">
        <v>1</v>
      </c>
      <c r="F16535">
        <v>4</v>
      </c>
      <c r="G16535">
        <v>-1.6466270382908326</v>
      </c>
      <c r="H16535">
        <v>-0.29473548711980224</v>
      </c>
      <c r="I16535">
        <v>-0.98202351338295923</v>
      </c>
      <c r="J16535">
        <v>0.65563292459308198</v>
      </c>
    </row>
    <row r="16536" spans="1:10" x14ac:dyDescent="0.2">
      <c r="A16536">
        <v>35390701</v>
      </c>
      <c r="B16536">
        <v>740</v>
      </c>
      <c r="C16536">
        <v>1</v>
      </c>
      <c r="D16536">
        <v>3</v>
      </c>
      <c r="E16536">
        <v>1</v>
      </c>
      <c r="F16536">
        <v>4</v>
      </c>
      <c r="G16536">
        <v>-1.7975516388683026</v>
      </c>
      <c r="H16536">
        <v>-0.28484342472870972</v>
      </c>
      <c r="I16536">
        <v>-1.0328624265726807</v>
      </c>
      <c r="J16536">
        <v>0.3884665242249874</v>
      </c>
    </row>
    <row r="16537" spans="1:10" x14ac:dyDescent="0.2">
      <c r="A16537">
        <v>35390702</v>
      </c>
      <c r="B16537">
        <v>1075</v>
      </c>
      <c r="C16537">
        <v>2</v>
      </c>
      <c r="D16537">
        <v>2</v>
      </c>
      <c r="E16537">
        <v>3</v>
      </c>
      <c r="F16537">
        <v>3</v>
      </c>
      <c r="G16537">
        <v>-0.58346413090088156</v>
      </c>
      <c r="H16537">
        <v>-0.61452057328591536</v>
      </c>
      <c r="I16537">
        <v>-0.27736419235760895</v>
      </c>
      <c r="J16537">
        <v>-7.2163930817499305E-2</v>
      </c>
    </row>
    <row r="16538" spans="1:10" x14ac:dyDescent="0.2">
      <c r="A16538">
        <v>35390703</v>
      </c>
      <c r="B16538">
        <v>560</v>
      </c>
      <c r="C16538">
        <v>3</v>
      </c>
      <c r="D16538">
        <v>2</v>
      </c>
      <c r="E16538">
        <v>1</v>
      </c>
      <c r="F16538">
        <v>4</v>
      </c>
      <c r="G16538">
        <v>-7.6114088895269744E-2</v>
      </c>
      <c r="H16538">
        <v>-0.69321341503828449</v>
      </c>
      <c r="I16538">
        <v>-0.97316818406315364</v>
      </c>
      <c r="J16538">
        <v>4.9226311754554469E-2</v>
      </c>
    </row>
    <row r="16539" spans="1:10" x14ac:dyDescent="0.2">
      <c r="A16539">
        <v>35390704</v>
      </c>
      <c r="B16539">
        <v>66</v>
      </c>
      <c r="C16539">
        <v>5</v>
      </c>
      <c r="D16539">
        <v>5</v>
      </c>
      <c r="E16539">
        <v>1</v>
      </c>
      <c r="F16539">
        <v>5</v>
      </c>
      <c r="G16539">
        <v>2.2056121997778124</v>
      </c>
      <c r="H16539">
        <v>1.5432434222880662</v>
      </c>
      <c r="I16539">
        <v>-1.8925952129062473</v>
      </c>
      <c r="J16539">
        <v>1.3150910284447401</v>
      </c>
    </row>
    <row r="16540" spans="1:10" x14ac:dyDescent="0.2">
      <c r="A16540">
        <v>35390705</v>
      </c>
      <c r="B16540">
        <v>763</v>
      </c>
      <c r="C16540">
        <v>5</v>
      </c>
      <c r="D16540">
        <v>4</v>
      </c>
      <c r="E16540">
        <v>4</v>
      </c>
      <c r="F16540">
        <v>3</v>
      </c>
      <c r="G16540">
        <v>0.96579092644461983</v>
      </c>
      <c r="H16540">
        <v>-3.2610713383215861E-2</v>
      </c>
      <c r="I16540">
        <v>0.15825423221174442</v>
      </c>
      <c r="J16540">
        <v>-0.39638169254316591</v>
      </c>
    </row>
    <row r="16541" spans="1:10" x14ac:dyDescent="0.2">
      <c r="A16541">
        <v>35390706</v>
      </c>
      <c r="B16541">
        <v>780</v>
      </c>
      <c r="C16541">
        <v>5</v>
      </c>
      <c r="D16541">
        <v>2</v>
      </c>
      <c r="E16541">
        <v>5</v>
      </c>
      <c r="F16541">
        <v>1</v>
      </c>
      <c r="G16541">
        <v>0.69886849730572942</v>
      </c>
      <c r="H16541">
        <v>-0.46415418175842149</v>
      </c>
      <c r="I16541">
        <v>1.0872116031988204</v>
      </c>
      <c r="J16541">
        <v>-0.73517230197525096</v>
      </c>
    </row>
    <row r="16542" spans="1:10" x14ac:dyDescent="0.2">
      <c r="A16542">
        <v>35390707</v>
      </c>
      <c r="B16542">
        <v>1072</v>
      </c>
      <c r="C16542">
        <v>1</v>
      </c>
      <c r="D16542">
        <v>3</v>
      </c>
      <c r="E16542">
        <v>2</v>
      </c>
      <c r="F16542">
        <v>4</v>
      </c>
      <c r="G16542">
        <v>-0.8112138872004413</v>
      </c>
      <c r="H16542">
        <v>-0.36160604577832595</v>
      </c>
      <c r="I16542">
        <v>-0.47087580813604518</v>
      </c>
      <c r="J16542">
        <v>0.5602635479601108</v>
      </c>
    </row>
    <row r="16543" spans="1:10" x14ac:dyDescent="0.2">
      <c r="A16543">
        <v>35390708</v>
      </c>
      <c r="B16543">
        <v>735</v>
      </c>
      <c r="C16543">
        <v>1</v>
      </c>
      <c r="D16543">
        <v>2</v>
      </c>
      <c r="E16543">
        <v>3</v>
      </c>
      <c r="F16543">
        <v>4</v>
      </c>
      <c r="G16543">
        <v>-0.87363159399697121</v>
      </c>
      <c r="H16543">
        <v>-0.57801745224518264</v>
      </c>
      <c r="I16543">
        <v>-0.21562361785826956</v>
      </c>
      <c r="J16543">
        <v>0.52448557610802427</v>
      </c>
    </row>
    <row r="16544" spans="1:10" x14ac:dyDescent="0.2">
      <c r="A16544">
        <v>35390709</v>
      </c>
      <c r="B16544">
        <v>1093</v>
      </c>
      <c r="C16544">
        <v>2</v>
      </c>
      <c r="D16544">
        <v>1</v>
      </c>
      <c r="E16544">
        <v>4</v>
      </c>
      <c r="F16544">
        <v>2</v>
      </c>
      <c r="G16544">
        <v>-0.42860407575845527</v>
      </c>
      <c r="H16544">
        <v>-1.2118766623596433</v>
      </c>
      <c r="I16544">
        <v>0.35448982766294773</v>
      </c>
      <c r="J16544">
        <v>-0.43643936348139517</v>
      </c>
    </row>
    <row r="16545" spans="1:10" x14ac:dyDescent="0.2">
      <c r="A16545">
        <v>35390711</v>
      </c>
      <c r="B16545">
        <v>584</v>
      </c>
      <c r="C16545">
        <v>2</v>
      </c>
      <c r="D16545">
        <v>5</v>
      </c>
      <c r="E16545">
        <v>2</v>
      </c>
      <c r="F16545">
        <v>4</v>
      </c>
      <c r="G16545">
        <v>-0.7179593824617575</v>
      </c>
      <c r="H16545">
        <v>1.2647357194473894</v>
      </c>
      <c r="I16545">
        <v>-0.69549854865018657</v>
      </c>
      <c r="J16545">
        <v>0.27668687279818371</v>
      </c>
    </row>
    <row r="16546" spans="1:10" x14ac:dyDescent="0.2">
      <c r="A16546">
        <v>35390712</v>
      </c>
      <c r="B16546">
        <v>440</v>
      </c>
      <c r="C16546">
        <v>2</v>
      </c>
      <c r="D16546">
        <v>1</v>
      </c>
      <c r="E16546">
        <v>2</v>
      </c>
      <c r="F16546">
        <v>1</v>
      </c>
      <c r="G16546">
        <v>-0.6749230746598962</v>
      </c>
      <c r="H16546">
        <v>-0.84094657710883802</v>
      </c>
      <c r="I16546">
        <v>-0.3584067886984138</v>
      </c>
      <c r="J16546">
        <v>-0.89640774333682294</v>
      </c>
    </row>
    <row r="16547" spans="1:10" x14ac:dyDescent="0.2">
      <c r="A16547">
        <v>35390713</v>
      </c>
      <c r="B16547">
        <v>828</v>
      </c>
      <c r="C16547">
        <v>2</v>
      </c>
      <c r="D16547">
        <v>2</v>
      </c>
      <c r="E16547">
        <v>3</v>
      </c>
      <c r="F16547">
        <v>1</v>
      </c>
      <c r="G16547">
        <v>-0.4825403632599265</v>
      </c>
      <c r="H16547">
        <v>-0.61773048644078277</v>
      </c>
      <c r="I16547">
        <v>-0.19288817450525975</v>
      </c>
      <c r="J16547">
        <v>-0.92751899009941297</v>
      </c>
    </row>
    <row r="16548" spans="1:10" x14ac:dyDescent="0.2">
      <c r="A16548">
        <v>35390714</v>
      </c>
      <c r="B16548">
        <v>676</v>
      </c>
      <c r="C16548">
        <v>3</v>
      </c>
      <c r="D16548">
        <v>1</v>
      </c>
      <c r="E16548">
        <v>3</v>
      </c>
      <c r="F16548">
        <v>2</v>
      </c>
      <c r="G16548">
        <v>-0.32021858893449651</v>
      </c>
      <c r="H16548">
        <v>-0.83683894700333494</v>
      </c>
      <c r="I16548">
        <v>-0.20092680239368221</v>
      </c>
      <c r="J16548">
        <v>-0.59078411317185897</v>
      </c>
    </row>
    <row r="16549" spans="1:10" x14ac:dyDescent="0.2">
      <c r="A16549">
        <v>35390715</v>
      </c>
      <c r="B16549">
        <v>460</v>
      </c>
      <c r="C16549">
        <v>1</v>
      </c>
      <c r="D16549">
        <v>1</v>
      </c>
      <c r="E16549">
        <v>3</v>
      </c>
      <c r="F16549">
        <v>2</v>
      </c>
      <c r="G16549">
        <v>-0.994753542433084</v>
      </c>
      <c r="H16549">
        <v>-0.91779511036694139</v>
      </c>
      <c r="I16549">
        <v>-0.3099678804410041</v>
      </c>
      <c r="J16549">
        <v>-0.50678913262149838</v>
      </c>
    </row>
    <row r="16550" spans="1:10" x14ac:dyDescent="0.2">
      <c r="A16550">
        <v>35390716</v>
      </c>
      <c r="B16550">
        <v>539</v>
      </c>
      <c r="C16550">
        <v>4</v>
      </c>
      <c r="D16550">
        <v>1</v>
      </c>
      <c r="E16550">
        <v>5</v>
      </c>
      <c r="F16550">
        <v>2</v>
      </c>
      <c r="G16550">
        <v>0.25063050943485443</v>
      </c>
      <c r="H16550">
        <v>-1.1421221686036249</v>
      </c>
      <c r="I16550">
        <v>0.60852430925920642</v>
      </c>
      <c r="J16550">
        <v>-0.60796337831069525</v>
      </c>
    </row>
    <row r="16551" spans="1:10" x14ac:dyDescent="0.2">
      <c r="A16551">
        <v>35390717</v>
      </c>
      <c r="B16551">
        <v>471</v>
      </c>
      <c r="C16551">
        <v>2</v>
      </c>
      <c r="D16551">
        <v>1</v>
      </c>
      <c r="E16551">
        <v>3</v>
      </c>
      <c r="F16551">
        <v>2</v>
      </c>
      <c r="G16551">
        <v>-0.56299682440511167</v>
      </c>
      <c r="H16551">
        <v>-0.93304597804699452</v>
      </c>
      <c r="I16551">
        <v>-7.0593008493830961E-2</v>
      </c>
      <c r="J16551">
        <v>-0.544742603539075</v>
      </c>
    </row>
    <row r="16552" spans="1:10" x14ac:dyDescent="0.2">
      <c r="A16552">
        <v>35390718</v>
      </c>
      <c r="B16552">
        <v>505</v>
      </c>
      <c r="C16552">
        <v>1</v>
      </c>
      <c r="D16552">
        <v>2</v>
      </c>
      <c r="E16552">
        <v>3</v>
      </c>
      <c r="F16552">
        <v>1</v>
      </c>
      <c r="G16552">
        <v>-0.90410293517068008</v>
      </c>
      <c r="H16552">
        <v>-0.74444351308317436</v>
      </c>
      <c r="I16552">
        <v>-5.8823733650190752E-2</v>
      </c>
      <c r="J16552">
        <v>-0.81691806107596476</v>
      </c>
    </row>
    <row r="16553" spans="1:10" x14ac:dyDescent="0.2">
      <c r="A16553">
        <v>35390719</v>
      </c>
      <c r="B16553">
        <v>498</v>
      </c>
      <c r="C16553">
        <v>1</v>
      </c>
      <c r="D16553">
        <v>1</v>
      </c>
      <c r="E16553">
        <v>3</v>
      </c>
      <c r="F16553">
        <v>1</v>
      </c>
      <c r="G16553">
        <v>-0.86092800948628567</v>
      </c>
      <c r="H16553">
        <v>-0.87184966119307883</v>
      </c>
      <c r="I16553">
        <v>-5.9942216734661921E-2</v>
      </c>
      <c r="J16553">
        <v>-0.83762589541073107</v>
      </c>
    </row>
    <row r="16554" spans="1:10" x14ac:dyDescent="0.2">
      <c r="A16554">
        <v>35390720</v>
      </c>
      <c r="B16554">
        <v>1402</v>
      </c>
      <c r="C16554">
        <v>1</v>
      </c>
      <c r="D16554">
        <v>1</v>
      </c>
      <c r="E16554">
        <v>2</v>
      </c>
      <c r="F16554">
        <v>2</v>
      </c>
      <c r="G16554">
        <v>-1.3912106270226392</v>
      </c>
      <c r="H16554">
        <v>-0.82890003178841387</v>
      </c>
      <c r="I16554">
        <v>-0.41221920981658838</v>
      </c>
      <c r="J16554">
        <v>-0.493731949433793</v>
      </c>
    </row>
    <row r="16555" spans="1:10" x14ac:dyDescent="0.2">
      <c r="A16555">
        <v>35390721</v>
      </c>
      <c r="B16555">
        <v>1130</v>
      </c>
      <c r="C16555">
        <v>3</v>
      </c>
      <c r="D16555">
        <v>1</v>
      </c>
      <c r="E16555">
        <v>4</v>
      </c>
      <c r="F16555">
        <v>2</v>
      </c>
      <c r="G16555">
        <v>-0.32931533815863345</v>
      </c>
      <c r="H16555">
        <v>-1.0739382210887085</v>
      </c>
      <c r="I16555">
        <v>0.4894879616851735</v>
      </c>
      <c r="J16555">
        <v>-0.50566583447560431</v>
      </c>
    </row>
    <row r="16556" spans="1:10" x14ac:dyDescent="0.2">
      <c r="A16556">
        <v>35390722</v>
      </c>
      <c r="B16556">
        <v>550</v>
      </c>
      <c r="C16556">
        <v>1</v>
      </c>
      <c r="D16556">
        <v>2</v>
      </c>
      <c r="E16556">
        <v>2</v>
      </c>
      <c r="F16556">
        <v>2</v>
      </c>
      <c r="G16556">
        <v>-0.90004929152254398</v>
      </c>
      <c r="H16556">
        <v>-0.65548147945786428</v>
      </c>
      <c r="I16556">
        <v>-0.59443697703594089</v>
      </c>
      <c r="J16556">
        <v>-0.42768883565270532</v>
      </c>
    </row>
    <row r="16557" spans="1:10" x14ac:dyDescent="0.2">
      <c r="A16557">
        <v>35390723</v>
      </c>
      <c r="B16557">
        <v>631</v>
      </c>
      <c r="C16557">
        <v>4</v>
      </c>
      <c r="D16557">
        <v>1</v>
      </c>
      <c r="E16557">
        <v>5</v>
      </c>
      <c r="F16557">
        <v>1</v>
      </c>
      <c r="G16557">
        <v>2.0776057023613737E-2</v>
      </c>
      <c r="H16557">
        <v>-1.1483869943131018</v>
      </c>
      <c r="I16557">
        <v>0.69194180950114659</v>
      </c>
      <c r="J16557">
        <v>-0.71999453155823168</v>
      </c>
    </row>
    <row r="16558" spans="1:10" x14ac:dyDescent="0.2">
      <c r="A16558">
        <v>35390724</v>
      </c>
      <c r="B16558">
        <v>462</v>
      </c>
      <c r="C16558">
        <v>2</v>
      </c>
      <c r="D16558">
        <v>2</v>
      </c>
      <c r="E16558">
        <v>3</v>
      </c>
      <c r="F16558">
        <v>1</v>
      </c>
      <c r="G16558">
        <v>-0.58686936539616485</v>
      </c>
      <c r="H16558">
        <v>-0.73045113024181674</v>
      </c>
      <c r="I16558">
        <v>-5.1360483915909985E-2</v>
      </c>
      <c r="J16558">
        <v>-0.79178655041807755</v>
      </c>
    </row>
    <row r="16559" spans="1:10" x14ac:dyDescent="0.2">
      <c r="A16559">
        <v>35390725</v>
      </c>
      <c r="B16559">
        <v>494</v>
      </c>
      <c r="C16559">
        <v>3</v>
      </c>
      <c r="D16559">
        <v>2</v>
      </c>
      <c r="E16559">
        <v>4</v>
      </c>
      <c r="F16559">
        <v>1</v>
      </c>
      <c r="G16559">
        <v>-0.38319740784301987</v>
      </c>
      <c r="H16559">
        <v>-0.5668707335974249</v>
      </c>
      <c r="I16559">
        <v>6.5112895099054394E-2</v>
      </c>
      <c r="J16559">
        <v>-1.1822028191904044</v>
      </c>
    </row>
    <row r="16560" spans="1:10" x14ac:dyDescent="0.2">
      <c r="A16560">
        <v>35390726</v>
      </c>
      <c r="B16560">
        <v>441</v>
      </c>
      <c r="C16560">
        <v>3</v>
      </c>
      <c r="D16560">
        <v>2</v>
      </c>
      <c r="E16560">
        <v>4</v>
      </c>
      <c r="F16560">
        <v>1</v>
      </c>
      <c r="G16560">
        <v>-0.12572133038133493</v>
      </c>
      <c r="H16560">
        <v>-0.74924747162778882</v>
      </c>
      <c r="I16560">
        <v>0.19234227725145045</v>
      </c>
      <c r="J16560">
        <v>-0.8086048479363116</v>
      </c>
    </row>
    <row r="16561" spans="1:10" x14ac:dyDescent="0.2">
      <c r="A16561">
        <v>35390727</v>
      </c>
      <c r="B16561">
        <v>2461</v>
      </c>
      <c r="C16561">
        <v>2</v>
      </c>
      <c r="D16561">
        <v>2</v>
      </c>
      <c r="E16561">
        <v>1</v>
      </c>
      <c r="F16561">
        <v>5</v>
      </c>
      <c r="G16561">
        <v>-0.40915652551670784</v>
      </c>
      <c r="H16561">
        <v>-0.48141622477901735</v>
      </c>
      <c r="I16561">
        <v>-1.2114451998846636</v>
      </c>
      <c r="J16561">
        <v>0.7628920274026274</v>
      </c>
    </row>
    <row r="16562" spans="1:10" x14ac:dyDescent="0.2">
      <c r="A16562">
        <v>35390728</v>
      </c>
      <c r="B16562">
        <v>2037</v>
      </c>
      <c r="C16562">
        <v>3</v>
      </c>
      <c r="D16562">
        <v>1</v>
      </c>
      <c r="E16562">
        <v>4</v>
      </c>
      <c r="F16562">
        <v>4</v>
      </c>
      <c r="G16562">
        <v>-0.22002720731389527</v>
      </c>
      <c r="H16562">
        <v>-0.80975161984224231</v>
      </c>
      <c r="I16562">
        <v>0.2141935823747769</v>
      </c>
      <c r="J16562">
        <v>0.18621243514646368</v>
      </c>
    </row>
    <row r="16563" spans="1:10" x14ac:dyDescent="0.2">
      <c r="A16563">
        <v>35390729</v>
      </c>
      <c r="B16563">
        <v>1148</v>
      </c>
      <c r="C16563">
        <v>3</v>
      </c>
      <c r="D16563">
        <v>1</v>
      </c>
      <c r="E16563">
        <v>5</v>
      </c>
      <c r="F16563">
        <v>4</v>
      </c>
      <c r="G16563">
        <v>-0.34337423431366981</v>
      </c>
      <c r="H16563">
        <v>-0.89842551633321044</v>
      </c>
      <c r="I16563">
        <v>0.97568891360771248</v>
      </c>
      <c r="J16563">
        <v>0.22614552658008863</v>
      </c>
    </row>
    <row r="16564" spans="1:10" x14ac:dyDescent="0.2">
      <c r="A16564">
        <v>35390730</v>
      </c>
      <c r="B16564">
        <v>804</v>
      </c>
      <c r="C16564">
        <v>4</v>
      </c>
      <c r="D16564">
        <v>4</v>
      </c>
      <c r="E16564">
        <v>5</v>
      </c>
      <c r="F16564">
        <v>4</v>
      </c>
      <c r="G16564">
        <v>0.17507794610835131</v>
      </c>
      <c r="H16564">
        <v>0.17185982659669069</v>
      </c>
      <c r="I16564">
        <v>2.8643620808502037</v>
      </c>
      <c r="J16564">
        <v>3.2941622214832336E-2</v>
      </c>
    </row>
    <row r="16565" spans="1:10" x14ac:dyDescent="0.2">
      <c r="A16565">
        <v>35390731</v>
      </c>
      <c r="B16565">
        <v>350</v>
      </c>
      <c r="C16565">
        <v>1</v>
      </c>
      <c r="D16565">
        <v>2</v>
      </c>
      <c r="E16565">
        <v>2</v>
      </c>
      <c r="F16565">
        <v>2</v>
      </c>
      <c r="G16565">
        <v>-0.77587705643279525</v>
      </c>
      <c r="H16565">
        <v>-0.60939037065037327</v>
      </c>
      <c r="I16565">
        <v>-0.70539510609329303</v>
      </c>
      <c r="J16565">
        <v>-0.44307374688998946</v>
      </c>
    </row>
    <row r="16566" spans="1:10" x14ac:dyDescent="0.2">
      <c r="A16566">
        <v>35390732</v>
      </c>
      <c r="B16566">
        <v>469</v>
      </c>
      <c r="C16566">
        <v>2</v>
      </c>
      <c r="D16566">
        <v>2</v>
      </c>
      <c r="E16566">
        <v>3</v>
      </c>
      <c r="F16566">
        <v>1</v>
      </c>
      <c r="G16566">
        <v>-0.56785955607442973</v>
      </c>
      <c r="H16566">
        <v>-0.73487191847725097</v>
      </c>
      <c r="I16566">
        <v>-4.0594334701307397E-2</v>
      </c>
      <c r="J16566">
        <v>-0.81200693385503342</v>
      </c>
    </row>
    <row r="16567" spans="1:10" x14ac:dyDescent="0.2">
      <c r="A16567">
        <v>35390733</v>
      </c>
      <c r="B16567">
        <v>458</v>
      </c>
      <c r="C16567">
        <v>3</v>
      </c>
      <c r="D16567">
        <v>1</v>
      </c>
      <c r="E16567">
        <v>3</v>
      </c>
      <c r="F16567">
        <v>2</v>
      </c>
      <c r="G16567">
        <v>-0.23080549997938327</v>
      </c>
      <c r="H16567">
        <v>-1.0413667607091708</v>
      </c>
      <c r="I16567">
        <v>-0.15738931916752069</v>
      </c>
      <c r="J16567">
        <v>-0.57816043573587284</v>
      </c>
    </row>
    <row r="16568" spans="1:10" x14ac:dyDescent="0.2">
      <c r="A16568">
        <v>35390734</v>
      </c>
      <c r="B16568">
        <v>513</v>
      </c>
      <c r="C16568">
        <v>1</v>
      </c>
      <c r="D16568">
        <v>1</v>
      </c>
      <c r="E16568">
        <v>3</v>
      </c>
      <c r="F16568">
        <v>2</v>
      </c>
      <c r="G16568">
        <v>-0.77602204573409184</v>
      </c>
      <c r="H16568">
        <v>-1.0686066337866773</v>
      </c>
      <c r="I16568">
        <v>1.4687722040584543E-2</v>
      </c>
      <c r="J16568">
        <v>-0.46873958832249873</v>
      </c>
    </row>
    <row r="16569" spans="1:10" x14ac:dyDescent="0.2">
      <c r="A16569">
        <v>35390735</v>
      </c>
      <c r="B16569">
        <v>893</v>
      </c>
      <c r="C16569">
        <v>1</v>
      </c>
      <c r="D16569">
        <v>1</v>
      </c>
      <c r="E16569">
        <v>3</v>
      </c>
      <c r="F16569">
        <v>3</v>
      </c>
      <c r="G16569">
        <v>-1.503465396241179</v>
      </c>
      <c r="H16569">
        <v>-0.7862144687542042</v>
      </c>
      <c r="I16569">
        <v>-0.30219055982971366</v>
      </c>
      <c r="J16569">
        <v>-0.35709952246578747</v>
      </c>
    </row>
    <row r="16570" spans="1:10" x14ac:dyDescent="0.2">
      <c r="A16570">
        <v>35390736</v>
      </c>
      <c r="B16570">
        <v>883</v>
      </c>
      <c r="C16570">
        <v>1</v>
      </c>
      <c r="D16570">
        <v>1</v>
      </c>
      <c r="E16570">
        <v>3</v>
      </c>
      <c r="F16570">
        <v>3</v>
      </c>
      <c r="G16570">
        <v>-1.1568088837864656</v>
      </c>
      <c r="H16570">
        <v>-0.97671059767491186</v>
      </c>
      <c r="I16570">
        <v>-0.26939171854481447</v>
      </c>
      <c r="J16570">
        <v>-0.40763205156666449</v>
      </c>
    </row>
    <row r="16571" spans="1:10" x14ac:dyDescent="0.2">
      <c r="A16571">
        <v>35390737</v>
      </c>
      <c r="B16571">
        <v>709</v>
      </c>
      <c r="C16571">
        <v>2</v>
      </c>
      <c r="D16571">
        <v>1</v>
      </c>
      <c r="E16571">
        <v>3</v>
      </c>
      <c r="F16571">
        <v>2</v>
      </c>
      <c r="G16571">
        <v>-0.75447744868870981</v>
      </c>
      <c r="H16571">
        <v>-1.0535645184694333</v>
      </c>
      <c r="I16571">
        <v>-0.18118418225989671</v>
      </c>
      <c r="J16571">
        <v>-0.57661734492552963</v>
      </c>
    </row>
    <row r="16572" spans="1:10" x14ac:dyDescent="0.2">
      <c r="A16572">
        <v>35390738</v>
      </c>
      <c r="B16572">
        <v>568</v>
      </c>
      <c r="C16572">
        <v>2</v>
      </c>
      <c r="D16572">
        <v>1</v>
      </c>
      <c r="E16572">
        <v>5</v>
      </c>
      <c r="F16572">
        <v>2</v>
      </c>
      <c r="G16572">
        <v>-0.49357924764342115</v>
      </c>
      <c r="H16572">
        <v>-1.1994836445583796</v>
      </c>
      <c r="I16572">
        <v>0.84701897829640238</v>
      </c>
      <c r="J16572">
        <v>-0.44884523425681006</v>
      </c>
    </row>
    <row r="16573" spans="1:10" x14ac:dyDescent="0.2">
      <c r="A16573">
        <v>35390739</v>
      </c>
      <c r="B16573">
        <v>622</v>
      </c>
      <c r="C16573">
        <v>3</v>
      </c>
      <c r="D16573">
        <v>1</v>
      </c>
      <c r="E16573">
        <v>4</v>
      </c>
      <c r="F16573">
        <v>2</v>
      </c>
      <c r="G16573">
        <v>-2.5633900812212118E-2</v>
      </c>
      <c r="H16573">
        <v>-1.0141138783548627</v>
      </c>
      <c r="I16573">
        <v>0.3417776124290357</v>
      </c>
      <c r="J16573">
        <v>-0.44055082740255924</v>
      </c>
    </row>
    <row r="16574" spans="1:10" x14ac:dyDescent="0.2">
      <c r="A16574">
        <v>35390740</v>
      </c>
      <c r="B16574">
        <v>491</v>
      </c>
      <c r="C16574">
        <v>3</v>
      </c>
      <c r="D16574">
        <v>1</v>
      </c>
      <c r="E16574">
        <v>5</v>
      </c>
      <c r="F16574">
        <v>1</v>
      </c>
      <c r="G16574">
        <v>-0.39586720827662375</v>
      </c>
      <c r="H16574">
        <v>-1.0934833123474379</v>
      </c>
      <c r="I16574">
        <v>0.87232627502001614</v>
      </c>
      <c r="J16574">
        <v>-0.81689054982072307</v>
      </c>
    </row>
    <row r="16575" spans="1:10" x14ac:dyDescent="0.2">
      <c r="A16575">
        <v>35390741</v>
      </c>
      <c r="B16575">
        <v>578</v>
      </c>
      <c r="C16575">
        <v>2</v>
      </c>
      <c r="D16575">
        <v>2</v>
      </c>
      <c r="E16575">
        <v>3</v>
      </c>
      <c r="F16575">
        <v>1</v>
      </c>
      <c r="G16575">
        <v>-0.54429566099736948</v>
      </c>
      <c r="H16575">
        <v>-0.69504969469478184</v>
      </c>
      <c r="I16575">
        <v>-0.20743037773898332</v>
      </c>
      <c r="J16575">
        <v>-1.0359045514923764</v>
      </c>
    </row>
    <row r="16576" spans="1:10" x14ac:dyDescent="0.2">
      <c r="A16576">
        <v>35390742</v>
      </c>
      <c r="B16576">
        <v>616</v>
      </c>
      <c r="C16576">
        <v>1</v>
      </c>
      <c r="D16576">
        <v>1</v>
      </c>
      <c r="E16576">
        <v>2</v>
      </c>
      <c r="F16576">
        <v>2</v>
      </c>
      <c r="G16576">
        <v>-0.89321277121963161</v>
      </c>
      <c r="H16576">
        <v>-0.77365918294650426</v>
      </c>
      <c r="I16576">
        <v>-0.54602621891956937</v>
      </c>
      <c r="J16576">
        <v>-0.64635767324614068</v>
      </c>
    </row>
    <row r="16577" spans="1:10" x14ac:dyDescent="0.2">
      <c r="A16577">
        <v>35390743</v>
      </c>
      <c r="B16577">
        <v>585</v>
      </c>
      <c r="C16577">
        <v>1</v>
      </c>
      <c r="D16577">
        <v>1</v>
      </c>
      <c r="E16577">
        <v>3</v>
      </c>
      <c r="F16577">
        <v>2</v>
      </c>
      <c r="G16577">
        <v>-0.79901174470242853</v>
      </c>
      <c r="H16577">
        <v>-0.98722430283045437</v>
      </c>
      <c r="I16577">
        <v>-0.25359642235845603</v>
      </c>
      <c r="J16577">
        <v>-0.45331076456234176</v>
      </c>
    </row>
    <row r="16578" spans="1:10" x14ac:dyDescent="0.2">
      <c r="A16578">
        <v>35390744</v>
      </c>
      <c r="B16578">
        <v>375</v>
      </c>
      <c r="C16578">
        <v>2</v>
      </c>
      <c r="D16578">
        <v>2</v>
      </c>
      <c r="E16578">
        <v>2</v>
      </c>
      <c r="F16578">
        <v>1</v>
      </c>
      <c r="G16578">
        <v>-0.48665010410783904</v>
      </c>
      <c r="H16578">
        <v>-0.6202375941141155</v>
      </c>
      <c r="I16578">
        <v>-0.50432255191834074</v>
      </c>
      <c r="J16578">
        <v>-1.1537923874156002</v>
      </c>
    </row>
    <row r="16579" spans="1:10" x14ac:dyDescent="0.2">
      <c r="A16579">
        <v>35390745</v>
      </c>
      <c r="B16579">
        <v>548</v>
      </c>
      <c r="C16579">
        <v>3</v>
      </c>
      <c r="D16579">
        <v>1</v>
      </c>
      <c r="E16579">
        <v>2</v>
      </c>
      <c r="F16579">
        <v>2</v>
      </c>
      <c r="G16579">
        <v>-8.475707317910558E-2</v>
      </c>
      <c r="H16579">
        <v>-1.0501688509426597</v>
      </c>
      <c r="I16579">
        <v>-0.31993697487735628</v>
      </c>
      <c r="J16579">
        <v>-0.45019054232438038</v>
      </c>
    </row>
    <row r="16580" spans="1:10" x14ac:dyDescent="0.2">
      <c r="A16580">
        <v>35390746</v>
      </c>
      <c r="B16580">
        <v>2228</v>
      </c>
      <c r="C16580">
        <v>4</v>
      </c>
      <c r="D16580">
        <v>3</v>
      </c>
      <c r="E16580">
        <v>4</v>
      </c>
      <c r="F16580">
        <v>4</v>
      </c>
      <c r="G16580">
        <v>0.53763945454854301</v>
      </c>
      <c r="H16580">
        <v>-0.1973164167460594</v>
      </c>
      <c r="I16580">
        <v>0.54533342998981849</v>
      </c>
      <c r="J16580">
        <v>0.18376903477546422</v>
      </c>
    </row>
    <row r="16581" spans="1:10" x14ac:dyDescent="0.2">
      <c r="A16581">
        <v>35390747</v>
      </c>
      <c r="B16581">
        <v>505</v>
      </c>
      <c r="C16581">
        <v>2</v>
      </c>
      <c r="D16581">
        <v>4</v>
      </c>
      <c r="E16581">
        <v>4</v>
      </c>
      <c r="F16581">
        <v>1</v>
      </c>
      <c r="G16581">
        <v>-0.51847586951372038</v>
      </c>
      <c r="H16581">
        <v>0.31839805359782369</v>
      </c>
      <c r="I16581">
        <v>0.14652051585701953</v>
      </c>
      <c r="J16581">
        <v>-1.1170396751750615</v>
      </c>
    </row>
    <row r="16582" spans="1:10" x14ac:dyDescent="0.2">
      <c r="A16582">
        <v>35390748</v>
      </c>
      <c r="B16582">
        <v>454</v>
      </c>
      <c r="C16582">
        <v>2</v>
      </c>
      <c r="D16582">
        <v>4</v>
      </c>
      <c r="E16582">
        <v>2</v>
      </c>
      <c r="F16582">
        <v>1</v>
      </c>
      <c r="G16582">
        <v>-0.49106635424498013</v>
      </c>
      <c r="H16582">
        <v>-3.960553291238067E-2</v>
      </c>
      <c r="I16582">
        <v>-0.39141374994843481</v>
      </c>
      <c r="J16582">
        <v>-1.9348923528543618</v>
      </c>
    </row>
    <row r="16583" spans="1:10" x14ac:dyDescent="0.2">
      <c r="A16583">
        <v>35390751</v>
      </c>
      <c r="B16583">
        <v>399</v>
      </c>
      <c r="C16583">
        <v>1</v>
      </c>
      <c r="D16583">
        <v>4</v>
      </c>
      <c r="E16583">
        <v>4</v>
      </c>
      <c r="F16583">
        <v>1</v>
      </c>
      <c r="G16583">
        <v>-0.86569648388108222</v>
      </c>
      <c r="H16583">
        <v>0.37846543116299713</v>
      </c>
      <c r="I16583">
        <v>0.47567572595314489</v>
      </c>
      <c r="J16583">
        <v>-1.2730316253376457</v>
      </c>
    </row>
    <row r="16584" spans="1:10" x14ac:dyDescent="0.2">
      <c r="A16584">
        <v>35390759</v>
      </c>
      <c r="B16584">
        <v>495</v>
      </c>
      <c r="C16584">
        <v>1</v>
      </c>
      <c r="D16584">
        <v>5</v>
      </c>
      <c r="E16584">
        <v>4</v>
      </c>
      <c r="F16584">
        <v>1</v>
      </c>
      <c r="G16584">
        <v>-0.86398945754103051</v>
      </c>
      <c r="H16584">
        <v>0.93348449535380695</v>
      </c>
      <c r="I16584">
        <v>0.5131557649198325</v>
      </c>
      <c r="J16584">
        <v>-2.5664873287525696</v>
      </c>
    </row>
    <row r="16585" spans="1:10" x14ac:dyDescent="0.2">
      <c r="A16585">
        <v>35390760</v>
      </c>
      <c r="B16585">
        <v>465</v>
      </c>
      <c r="C16585">
        <v>3</v>
      </c>
      <c r="D16585">
        <v>4</v>
      </c>
      <c r="E16585">
        <v>5</v>
      </c>
      <c r="F16585">
        <v>1</v>
      </c>
      <c r="G16585">
        <v>-0.32560589131547651</v>
      </c>
      <c r="H16585">
        <v>0.36835725236804329</v>
      </c>
      <c r="I16585">
        <v>0.67977152293214338</v>
      </c>
      <c r="J16585">
        <v>-1.1691412281756595</v>
      </c>
    </row>
    <row r="16586" spans="1:10" x14ac:dyDescent="0.2">
      <c r="A16586">
        <v>35390762</v>
      </c>
      <c r="B16586">
        <v>453</v>
      </c>
      <c r="C16586">
        <v>2</v>
      </c>
      <c r="D16586">
        <v>2</v>
      </c>
      <c r="E16586">
        <v>3</v>
      </c>
      <c r="F16586">
        <v>1</v>
      </c>
      <c r="G16586">
        <v>-0.40771495337342745</v>
      </c>
      <c r="H16586">
        <v>-0.56552576998006832</v>
      </c>
      <c r="I16586">
        <v>-0.11257216176803134</v>
      </c>
      <c r="J16586">
        <v>-1.2789773899846757</v>
      </c>
    </row>
    <row r="16587" spans="1:10" x14ac:dyDescent="0.2">
      <c r="A16587">
        <v>35390763</v>
      </c>
      <c r="B16587">
        <v>471</v>
      </c>
      <c r="C16587">
        <v>2</v>
      </c>
      <c r="D16587">
        <v>3</v>
      </c>
      <c r="E16587">
        <v>3</v>
      </c>
      <c r="F16587">
        <v>1</v>
      </c>
      <c r="G16587">
        <v>-0.55742572866147877</v>
      </c>
      <c r="H16587">
        <v>-0.30440732508294738</v>
      </c>
      <c r="I16587">
        <v>1.1289487435579039E-2</v>
      </c>
      <c r="J16587">
        <v>-0.99277696294281359</v>
      </c>
    </row>
    <row r="16588" spans="1:10" x14ac:dyDescent="0.2">
      <c r="A16588">
        <v>35390764</v>
      </c>
      <c r="B16588">
        <v>716</v>
      </c>
    </row>
    <row r="16589" spans="1:10" x14ac:dyDescent="0.2">
      <c r="A16589">
        <v>35390765</v>
      </c>
      <c r="B16589">
        <v>911</v>
      </c>
      <c r="C16589">
        <v>4</v>
      </c>
      <c r="D16589">
        <v>2</v>
      </c>
      <c r="E16589">
        <v>5</v>
      </c>
      <c r="F16589">
        <v>1</v>
      </c>
      <c r="G16589">
        <v>1.8920581920815666E-2</v>
      </c>
      <c r="H16589">
        <v>-0.52008647319852486</v>
      </c>
      <c r="I16589">
        <v>1.2105098831565189</v>
      </c>
      <c r="J16589">
        <v>-0.80789692830548321</v>
      </c>
    </row>
    <row r="16590" spans="1:10" x14ac:dyDescent="0.2">
      <c r="A16590">
        <v>35390766</v>
      </c>
      <c r="B16590">
        <v>520</v>
      </c>
      <c r="C16590">
        <v>3</v>
      </c>
      <c r="D16590">
        <v>3</v>
      </c>
      <c r="E16590">
        <v>1</v>
      </c>
      <c r="F16590">
        <v>3</v>
      </c>
      <c r="G16590">
        <v>-0.1361910856597538</v>
      </c>
      <c r="H16590">
        <v>-0.15924460062014595</v>
      </c>
      <c r="I16590">
        <v>-0.81685770883066167</v>
      </c>
      <c r="J16590">
        <v>-0.34539386386609888</v>
      </c>
    </row>
    <row r="16591" spans="1:10" x14ac:dyDescent="0.2">
      <c r="A16591">
        <v>35390767</v>
      </c>
      <c r="B16591">
        <v>496</v>
      </c>
      <c r="C16591">
        <v>2</v>
      </c>
      <c r="D16591">
        <v>2</v>
      </c>
      <c r="E16591">
        <v>2</v>
      </c>
      <c r="F16591">
        <v>3</v>
      </c>
      <c r="G16591">
        <v>-0.59418578996473648</v>
      </c>
      <c r="H16591">
        <v>-0.59288622608561981</v>
      </c>
      <c r="I16591">
        <v>-0.40012939148592519</v>
      </c>
      <c r="J16591">
        <v>-0.39438920584422033</v>
      </c>
    </row>
    <row r="16592" spans="1:10" x14ac:dyDescent="0.2">
      <c r="A16592">
        <v>35390768</v>
      </c>
      <c r="B16592">
        <v>466</v>
      </c>
      <c r="C16592">
        <v>4</v>
      </c>
      <c r="D16592">
        <v>2</v>
      </c>
      <c r="E16592">
        <v>3</v>
      </c>
      <c r="F16592">
        <v>2</v>
      </c>
      <c r="G16592">
        <v>0.10502734560327413</v>
      </c>
      <c r="H16592">
        <v>-0.60907213938334714</v>
      </c>
      <c r="I16592">
        <v>2.4408196439003681E-2</v>
      </c>
      <c r="J16592">
        <v>-0.44222387687885767</v>
      </c>
    </row>
    <row r="16593" spans="1:10" x14ac:dyDescent="0.2">
      <c r="A16593">
        <v>35390769</v>
      </c>
      <c r="B16593">
        <v>543</v>
      </c>
      <c r="C16593">
        <v>2</v>
      </c>
      <c r="D16593">
        <v>2</v>
      </c>
      <c r="E16593">
        <v>4</v>
      </c>
      <c r="F16593">
        <v>2</v>
      </c>
      <c r="G16593">
        <v>-0.55139134500231157</v>
      </c>
      <c r="H16593">
        <v>-0.56204251944809647</v>
      </c>
      <c r="I16593">
        <v>0.33792039924829775</v>
      </c>
      <c r="J16593">
        <v>-0.50450756712494682</v>
      </c>
    </row>
    <row r="16594" spans="1:10" x14ac:dyDescent="0.2">
      <c r="A16594">
        <v>35390770</v>
      </c>
      <c r="B16594">
        <v>443</v>
      </c>
      <c r="C16594">
        <v>5</v>
      </c>
      <c r="D16594">
        <v>3</v>
      </c>
      <c r="E16594">
        <v>4</v>
      </c>
      <c r="F16594">
        <v>2</v>
      </c>
      <c r="G16594">
        <v>0.77466656615964347</v>
      </c>
      <c r="H16594">
        <v>-0.16960740500214547</v>
      </c>
      <c r="I16594">
        <v>0.34292005613821652</v>
      </c>
      <c r="J16594">
        <v>-0.42475756981591506</v>
      </c>
    </row>
    <row r="16595" spans="1:10" x14ac:dyDescent="0.2">
      <c r="A16595">
        <v>35390771</v>
      </c>
      <c r="B16595">
        <v>461</v>
      </c>
      <c r="C16595">
        <v>3</v>
      </c>
      <c r="D16595">
        <v>3</v>
      </c>
      <c r="E16595">
        <v>3</v>
      </c>
      <c r="F16595">
        <v>3</v>
      </c>
      <c r="G16595">
        <v>-0.25670163884531333</v>
      </c>
      <c r="H16595">
        <v>-0.28456949332362325</v>
      </c>
      <c r="I16595">
        <v>-0.17416657954770837</v>
      </c>
      <c r="J16595">
        <v>-0.39096778636428531</v>
      </c>
    </row>
    <row r="16596" spans="1:10" x14ac:dyDescent="0.2">
      <c r="A16596">
        <v>35390772</v>
      </c>
      <c r="B16596">
        <v>406</v>
      </c>
      <c r="C16596">
        <v>3</v>
      </c>
      <c r="D16596">
        <v>5</v>
      </c>
      <c r="E16596">
        <v>3</v>
      </c>
      <c r="F16596">
        <v>1</v>
      </c>
      <c r="G16596">
        <v>-0.23071862301127669</v>
      </c>
      <c r="H16596">
        <v>0.70500706257351298</v>
      </c>
      <c r="I16596">
        <v>-0.16645704174098352</v>
      </c>
      <c r="J16596">
        <v>-1.1913160834955663</v>
      </c>
    </row>
    <row r="16597" spans="1:10" x14ac:dyDescent="0.2">
      <c r="A16597">
        <v>35390773</v>
      </c>
      <c r="B16597">
        <v>461</v>
      </c>
      <c r="C16597">
        <v>4</v>
      </c>
      <c r="D16597">
        <v>4</v>
      </c>
      <c r="E16597">
        <v>2</v>
      </c>
      <c r="F16597">
        <v>2</v>
      </c>
      <c r="G16597">
        <v>0.40479623953197985</v>
      </c>
      <c r="H16597">
        <v>0.26470129150945088</v>
      </c>
      <c r="I16597">
        <v>-0.402877469136391</v>
      </c>
      <c r="J16597">
        <v>-0.45114029299709757</v>
      </c>
    </row>
    <row r="16598" spans="1:10" x14ac:dyDescent="0.2">
      <c r="A16598">
        <v>35390774</v>
      </c>
      <c r="B16598">
        <v>499</v>
      </c>
      <c r="C16598">
        <v>5</v>
      </c>
      <c r="D16598">
        <v>4</v>
      </c>
      <c r="E16598">
        <v>2</v>
      </c>
      <c r="F16598">
        <v>2</v>
      </c>
      <c r="G16598">
        <v>1.031457207039105</v>
      </c>
      <c r="H16598">
        <v>0.57708623732069408</v>
      </c>
      <c r="I16598">
        <v>-0.40411855180779011</v>
      </c>
      <c r="J16598">
        <v>-0.42697174754525258</v>
      </c>
    </row>
    <row r="16599" spans="1:10" x14ac:dyDescent="0.2">
      <c r="A16599">
        <v>35390775</v>
      </c>
      <c r="B16599">
        <v>552</v>
      </c>
      <c r="C16599">
        <v>5</v>
      </c>
      <c r="D16599">
        <v>3</v>
      </c>
      <c r="E16599">
        <v>5</v>
      </c>
      <c r="F16599">
        <v>2</v>
      </c>
      <c r="G16599">
        <v>1.1846442017305663</v>
      </c>
      <c r="H16599">
        <v>-0.29224965739467085</v>
      </c>
      <c r="I16599">
        <v>0.62012257577550012</v>
      </c>
      <c r="J16599">
        <v>-0.42457313429924259</v>
      </c>
    </row>
    <row r="16600" spans="1:10" x14ac:dyDescent="0.2">
      <c r="A16600">
        <v>35390776</v>
      </c>
      <c r="B16600">
        <v>411</v>
      </c>
      <c r="C16600">
        <v>5</v>
      </c>
      <c r="D16600">
        <v>4</v>
      </c>
      <c r="E16600">
        <v>3</v>
      </c>
      <c r="F16600">
        <v>3</v>
      </c>
      <c r="G16600">
        <v>1.4534662108260739</v>
      </c>
      <c r="H16600">
        <v>0.29018935713203386</v>
      </c>
      <c r="I16600">
        <v>-9.2617397559035669E-2</v>
      </c>
      <c r="J16600">
        <v>-0.29638734059792815</v>
      </c>
    </row>
    <row r="16601" spans="1:10" x14ac:dyDescent="0.2">
      <c r="A16601">
        <v>35390777</v>
      </c>
      <c r="B16601">
        <v>436</v>
      </c>
      <c r="C16601">
        <v>4</v>
      </c>
      <c r="D16601">
        <v>3</v>
      </c>
      <c r="E16601">
        <v>4</v>
      </c>
      <c r="F16601">
        <v>2</v>
      </c>
      <c r="G16601">
        <v>0.34895377002938366</v>
      </c>
      <c r="H16601">
        <v>-0.30272323519577538</v>
      </c>
      <c r="I16601">
        <v>0.44009997945739399</v>
      </c>
      <c r="J16601">
        <v>-0.56728826055655024</v>
      </c>
    </row>
    <row r="16602" spans="1:10" x14ac:dyDescent="0.2">
      <c r="A16602">
        <v>35390779</v>
      </c>
      <c r="B16602">
        <v>450</v>
      </c>
      <c r="C16602">
        <v>3</v>
      </c>
      <c r="D16602">
        <v>4</v>
      </c>
      <c r="E16602">
        <v>3</v>
      </c>
      <c r="F16602">
        <v>3</v>
      </c>
      <c r="G16602">
        <v>-0.24976782573688347</v>
      </c>
      <c r="H16602">
        <v>0.27224277567342531</v>
      </c>
      <c r="I16602">
        <v>-0.24226976247722493</v>
      </c>
      <c r="J16602">
        <v>-0.3230433500385087</v>
      </c>
    </row>
    <row r="16603" spans="1:10" x14ac:dyDescent="0.2">
      <c r="A16603">
        <v>35390780</v>
      </c>
      <c r="B16603">
        <v>535</v>
      </c>
      <c r="C16603">
        <v>3</v>
      </c>
      <c r="D16603">
        <v>4</v>
      </c>
      <c r="E16603">
        <v>2</v>
      </c>
      <c r="F16603">
        <v>2</v>
      </c>
      <c r="G16603">
        <v>-0.13226642984086434</v>
      </c>
      <c r="H16603">
        <v>0.11848848844632429</v>
      </c>
      <c r="I16603">
        <v>-0.7080875880262405</v>
      </c>
      <c r="J16603">
        <v>-0.50290839088052752</v>
      </c>
    </row>
    <row r="16604" spans="1:10" x14ac:dyDescent="0.2">
      <c r="A16604">
        <v>35390781</v>
      </c>
      <c r="B16604">
        <v>584</v>
      </c>
      <c r="C16604">
        <v>4</v>
      </c>
      <c r="D16604">
        <v>4</v>
      </c>
      <c r="E16604">
        <v>5</v>
      </c>
      <c r="F16604">
        <v>2</v>
      </c>
      <c r="G16604">
        <v>0.12434263378748732</v>
      </c>
      <c r="H16604">
        <v>0.22206187210471218</v>
      </c>
      <c r="I16604">
        <v>0.64769101545962215</v>
      </c>
      <c r="J16604">
        <v>-0.435293438371534</v>
      </c>
    </row>
    <row r="16605" spans="1:10" x14ac:dyDescent="0.2">
      <c r="A16605">
        <v>35390782</v>
      </c>
      <c r="B16605">
        <v>488</v>
      </c>
      <c r="C16605">
        <v>4</v>
      </c>
      <c r="D16605">
        <v>3</v>
      </c>
      <c r="E16605">
        <v>5</v>
      </c>
      <c r="F16605">
        <v>2</v>
      </c>
      <c r="G16605">
        <v>0.37349652247234932</v>
      </c>
      <c r="H16605">
        <v>-0.30862647254750392</v>
      </c>
      <c r="I16605">
        <v>1.068857887919723</v>
      </c>
      <c r="J16605">
        <v>-0.63698177692357305</v>
      </c>
    </row>
    <row r="16606" spans="1:10" x14ac:dyDescent="0.2">
      <c r="A16606">
        <v>35390783</v>
      </c>
      <c r="B16606">
        <v>533</v>
      </c>
      <c r="C16606">
        <v>3</v>
      </c>
      <c r="D16606">
        <v>2</v>
      </c>
      <c r="E16606">
        <v>5</v>
      </c>
      <c r="F16606">
        <v>1</v>
      </c>
      <c r="G16606">
        <v>-0.13264933537997275</v>
      </c>
      <c r="H16606">
        <v>-0.52421428658047098</v>
      </c>
      <c r="I16606">
        <v>0.98166845371804023</v>
      </c>
      <c r="J16606">
        <v>-0.71181401112273024</v>
      </c>
    </row>
    <row r="16607" spans="1:10" x14ac:dyDescent="0.2">
      <c r="A16607">
        <v>35390784</v>
      </c>
      <c r="B16607">
        <v>629</v>
      </c>
      <c r="C16607">
        <v>2</v>
      </c>
      <c r="D16607">
        <v>1</v>
      </c>
      <c r="E16607">
        <v>3</v>
      </c>
      <c r="F16607">
        <v>2</v>
      </c>
      <c r="G16607">
        <v>-0.59171679863412696</v>
      </c>
      <c r="H16607">
        <v>-1.1137990918324527</v>
      </c>
      <c r="I16607">
        <v>-0.25537196099257364</v>
      </c>
      <c r="J16607">
        <v>-0.47373833054396708</v>
      </c>
    </row>
    <row r="16608" spans="1:10" x14ac:dyDescent="0.2">
      <c r="A16608">
        <v>35390785</v>
      </c>
      <c r="B16608">
        <v>491</v>
      </c>
      <c r="C16608">
        <v>1</v>
      </c>
      <c r="D16608">
        <v>1</v>
      </c>
      <c r="E16608">
        <v>3</v>
      </c>
      <c r="F16608">
        <v>3</v>
      </c>
      <c r="G16608">
        <v>-1.3768778198637062</v>
      </c>
      <c r="H16608">
        <v>-1.0769093408102839</v>
      </c>
      <c r="I16608">
        <v>-0.26228003725563837</v>
      </c>
      <c r="J16608">
        <v>-0.38858669176945676</v>
      </c>
    </row>
    <row r="16609" spans="1:10" x14ac:dyDescent="0.2">
      <c r="A16609">
        <v>35390786</v>
      </c>
      <c r="B16609">
        <v>381</v>
      </c>
      <c r="C16609">
        <v>3</v>
      </c>
      <c r="D16609">
        <v>1</v>
      </c>
      <c r="E16609">
        <v>5</v>
      </c>
      <c r="F16609">
        <v>1</v>
      </c>
      <c r="G16609">
        <v>-0.25555839857481655</v>
      </c>
      <c r="H16609">
        <v>-1.0194439127766359</v>
      </c>
      <c r="I16609">
        <v>0.65502090163727311</v>
      </c>
      <c r="J16609">
        <v>-0.78249446072037832</v>
      </c>
    </row>
    <row r="16610" spans="1:10" x14ac:dyDescent="0.2">
      <c r="A16610">
        <v>35390787</v>
      </c>
      <c r="B16610">
        <v>637</v>
      </c>
      <c r="C16610">
        <v>2</v>
      </c>
      <c r="D16610">
        <v>1</v>
      </c>
      <c r="E16610">
        <v>3</v>
      </c>
      <c r="F16610">
        <v>2</v>
      </c>
      <c r="G16610">
        <v>-0.60897014655139881</v>
      </c>
      <c r="H16610">
        <v>-0.94879519536128187</v>
      </c>
      <c r="I16610">
        <v>-7.8543192047777571E-2</v>
      </c>
      <c r="J16610">
        <v>-0.50498958607448985</v>
      </c>
    </row>
    <row r="16611" spans="1:10" x14ac:dyDescent="0.2">
      <c r="A16611">
        <v>35390788</v>
      </c>
      <c r="B16611">
        <v>764</v>
      </c>
      <c r="C16611">
        <v>2</v>
      </c>
      <c r="D16611">
        <v>2</v>
      </c>
      <c r="E16611">
        <v>2</v>
      </c>
      <c r="F16611">
        <v>3</v>
      </c>
      <c r="G16611">
        <v>-0.46513824098752954</v>
      </c>
      <c r="H16611">
        <v>-0.65893245313948379</v>
      </c>
      <c r="I16611">
        <v>-0.44305929879455719</v>
      </c>
      <c r="J16611">
        <v>-0.36721969108815189</v>
      </c>
    </row>
    <row r="16612" spans="1:10" x14ac:dyDescent="0.2">
      <c r="A16612">
        <v>35390789</v>
      </c>
      <c r="B16612">
        <v>652</v>
      </c>
      <c r="C16612">
        <v>1</v>
      </c>
      <c r="D16612">
        <v>1</v>
      </c>
      <c r="E16612">
        <v>2</v>
      </c>
      <c r="F16612">
        <v>2</v>
      </c>
      <c r="G16612">
        <v>-1.0339563641993288</v>
      </c>
      <c r="H16612">
        <v>-0.85055234791592871</v>
      </c>
      <c r="I16612">
        <v>-0.55555659951480885</v>
      </c>
      <c r="J16612">
        <v>-0.44021566655365041</v>
      </c>
    </row>
    <row r="16613" spans="1:10" x14ac:dyDescent="0.2">
      <c r="A16613">
        <v>35390790</v>
      </c>
      <c r="B16613">
        <v>759</v>
      </c>
      <c r="C16613">
        <v>1</v>
      </c>
      <c r="D16613">
        <v>2</v>
      </c>
      <c r="E16613">
        <v>2</v>
      </c>
      <c r="F16613">
        <v>3</v>
      </c>
      <c r="G16613">
        <v>-1.3062675249433351</v>
      </c>
      <c r="H16613">
        <v>-0.68994016165459637</v>
      </c>
      <c r="I16613">
        <v>-0.68634869670843179</v>
      </c>
      <c r="J16613">
        <v>-0.31119144002186083</v>
      </c>
    </row>
    <row r="16614" spans="1:10" x14ac:dyDescent="0.2">
      <c r="A16614">
        <v>35390791</v>
      </c>
      <c r="B16614">
        <v>492</v>
      </c>
      <c r="C16614">
        <v>1</v>
      </c>
      <c r="D16614">
        <v>3</v>
      </c>
      <c r="E16614">
        <v>5</v>
      </c>
      <c r="F16614">
        <v>2</v>
      </c>
      <c r="G16614">
        <v>-0.86175912666307986</v>
      </c>
      <c r="H16614">
        <v>-0.26992655110282066</v>
      </c>
      <c r="I16614">
        <v>0.93190927997188422</v>
      </c>
      <c r="J16614">
        <v>-0.63070272737015876</v>
      </c>
    </row>
    <row r="16615" spans="1:10" x14ac:dyDescent="0.2">
      <c r="A16615">
        <v>35390793</v>
      </c>
      <c r="B16615">
        <v>470</v>
      </c>
      <c r="C16615">
        <v>5</v>
      </c>
      <c r="D16615">
        <v>4</v>
      </c>
      <c r="E16615">
        <v>5</v>
      </c>
      <c r="F16615">
        <v>1</v>
      </c>
      <c r="G16615">
        <v>0.85435804867860454</v>
      </c>
      <c r="H16615">
        <v>0.26855289767105062</v>
      </c>
      <c r="I16615">
        <v>1.1600999876838842</v>
      </c>
      <c r="J16615">
        <v>-0.92937969214722427</v>
      </c>
    </row>
    <row r="16616" spans="1:10" x14ac:dyDescent="0.2">
      <c r="A16616">
        <v>35390794</v>
      </c>
      <c r="B16616">
        <v>460</v>
      </c>
      <c r="C16616">
        <v>2</v>
      </c>
      <c r="D16616">
        <v>2</v>
      </c>
      <c r="E16616">
        <v>3</v>
      </c>
      <c r="F16616">
        <v>2</v>
      </c>
      <c r="G16616">
        <v>-0.60950962950657261</v>
      </c>
      <c r="H16616">
        <v>-0.6839948516454919</v>
      </c>
      <c r="I16616">
        <v>-3.8375213728276653E-2</v>
      </c>
      <c r="J16616">
        <v>-0.49539388509099724</v>
      </c>
    </row>
    <row r="16617" spans="1:10" x14ac:dyDescent="0.2">
      <c r="A16617">
        <v>35390795</v>
      </c>
      <c r="B16617">
        <v>473</v>
      </c>
      <c r="C16617">
        <v>3</v>
      </c>
      <c r="D16617">
        <v>3</v>
      </c>
      <c r="E16617">
        <v>4</v>
      </c>
      <c r="F16617">
        <v>2</v>
      </c>
      <c r="G16617">
        <v>-0.36645432862441896</v>
      </c>
      <c r="H16617">
        <v>-0.10968020267746677</v>
      </c>
      <c r="I16617">
        <v>0.136424539922993</v>
      </c>
      <c r="J16617">
        <v>-0.50881832385690673</v>
      </c>
    </row>
    <row r="16618" spans="1:10" x14ac:dyDescent="0.2">
      <c r="A16618">
        <v>35390796</v>
      </c>
      <c r="B16618">
        <v>443</v>
      </c>
      <c r="C16618">
        <v>2</v>
      </c>
      <c r="D16618">
        <v>2</v>
      </c>
      <c r="E16618">
        <v>2</v>
      </c>
      <c r="F16618">
        <v>1</v>
      </c>
      <c r="G16618">
        <v>-0.74399771636019141</v>
      </c>
      <c r="H16618">
        <v>-0.60003074345510976</v>
      </c>
      <c r="I16618">
        <v>-0.39600075866007567</v>
      </c>
      <c r="J16618">
        <v>-1.2089422109474661</v>
      </c>
    </row>
    <row r="16619" spans="1:10" x14ac:dyDescent="0.2">
      <c r="A16619">
        <v>35390797</v>
      </c>
      <c r="B16619">
        <v>463</v>
      </c>
      <c r="C16619">
        <v>1</v>
      </c>
      <c r="D16619">
        <v>2</v>
      </c>
      <c r="E16619">
        <v>3</v>
      </c>
      <c r="F16619">
        <v>2</v>
      </c>
      <c r="G16619">
        <v>-0.78896455933143916</v>
      </c>
      <c r="H16619">
        <v>-0.61265494517414842</v>
      </c>
      <c r="I16619">
        <v>-0.22295956505106038</v>
      </c>
      <c r="J16619">
        <v>-0.64134771005305913</v>
      </c>
    </row>
    <row r="16620" spans="1:10" x14ac:dyDescent="0.2">
      <c r="A16620">
        <v>35390798</v>
      </c>
      <c r="B16620">
        <v>473</v>
      </c>
      <c r="C16620">
        <v>2</v>
      </c>
      <c r="D16620">
        <v>3</v>
      </c>
      <c r="E16620">
        <v>3</v>
      </c>
      <c r="F16620">
        <v>1</v>
      </c>
      <c r="G16620">
        <v>-0.68628704438886901</v>
      </c>
      <c r="H16620">
        <v>-0.3716407744373319</v>
      </c>
      <c r="I16620">
        <v>-1.2264375192149471E-2</v>
      </c>
      <c r="J16620">
        <v>-1.1822108997305367</v>
      </c>
    </row>
    <row r="16621" spans="1:10" x14ac:dyDescent="0.2">
      <c r="A16621">
        <v>35390799</v>
      </c>
      <c r="B16621">
        <v>535</v>
      </c>
      <c r="C16621">
        <v>1</v>
      </c>
      <c r="D16621">
        <v>3</v>
      </c>
      <c r="E16621">
        <v>4</v>
      </c>
      <c r="F16621">
        <v>1</v>
      </c>
      <c r="G16621">
        <v>-0.90864565012599874</v>
      </c>
      <c r="H16621">
        <v>-0.20377664437862936</v>
      </c>
      <c r="I16621">
        <v>8.7158731217689453E-2</v>
      </c>
      <c r="J16621">
        <v>-1.0313005713747279</v>
      </c>
    </row>
    <row r="16622" spans="1:10" x14ac:dyDescent="0.2">
      <c r="A16622">
        <v>35390800</v>
      </c>
      <c r="B16622">
        <v>578</v>
      </c>
      <c r="C16622">
        <v>4</v>
      </c>
      <c r="D16622">
        <v>3</v>
      </c>
      <c r="E16622">
        <v>5</v>
      </c>
      <c r="F16622">
        <v>1</v>
      </c>
      <c r="G16622">
        <v>0.49690387403268854</v>
      </c>
      <c r="H16622">
        <v>-0.14312995136979337</v>
      </c>
      <c r="I16622">
        <v>1.1990652255971201</v>
      </c>
      <c r="J16622">
        <v>-0.98731529828181941</v>
      </c>
    </row>
    <row r="16623" spans="1:10" x14ac:dyDescent="0.2">
      <c r="A16623">
        <v>35390801</v>
      </c>
      <c r="B16623">
        <v>377</v>
      </c>
      <c r="C16623">
        <v>2</v>
      </c>
      <c r="D16623">
        <v>3</v>
      </c>
      <c r="E16623">
        <v>4</v>
      </c>
      <c r="F16623">
        <v>1</v>
      </c>
      <c r="G16623">
        <v>-0.74405251950108886</v>
      </c>
      <c r="H16623">
        <v>-0.19352852604178664</v>
      </c>
      <c r="I16623">
        <v>5.0161574590897373E-2</v>
      </c>
      <c r="J16623">
        <v>-1.0540231075936191</v>
      </c>
    </row>
    <row r="16624" spans="1:10" x14ac:dyDescent="0.2">
      <c r="A16624">
        <v>35390802</v>
      </c>
      <c r="B16624">
        <v>439</v>
      </c>
      <c r="C16624">
        <v>5</v>
      </c>
      <c r="D16624">
        <v>2</v>
      </c>
      <c r="E16624">
        <v>5</v>
      </c>
      <c r="F16624">
        <v>1</v>
      </c>
      <c r="G16624">
        <v>0.96620000421439078</v>
      </c>
      <c r="H16624">
        <v>-0.69171119008753101</v>
      </c>
      <c r="I16624">
        <v>1.0836122006816651</v>
      </c>
      <c r="J16624">
        <v>-0.71361996348200485</v>
      </c>
    </row>
    <row r="16625" spans="1:10" x14ac:dyDescent="0.2">
      <c r="A16625">
        <v>35390803</v>
      </c>
      <c r="B16625">
        <v>533</v>
      </c>
      <c r="C16625">
        <v>1</v>
      </c>
      <c r="D16625">
        <v>2</v>
      </c>
      <c r="E16625">
        <v>3</v>
      </c>
      <c r="F16625">
        <v>1</v>
      </c>
      <c r="G16625">
        <v>-0.77884619959883117</v>
      </c>
      <c r="H16625">
        <v>-0.60634938008382211</v>
      </c>
      <c r="I16625">
        <v>-0.12321216271152025</v>
      </c>
      <c r="J16625">
        <v>-0.99722459721204015</v>
      </c>
    </row>
    <row r="16626" spans="1:10" x14ac:dyDescent="0.2">
      <c r="A16626">
        <v>35390804</v>
      </c>
      <c r="B16626">
        <v>543</v>
      </c>
      <c r="C16626">
        <v>3</v>
      </c>
      <c r="D16626">
        <v>1</v>
      </c>
      <c r="E16626">
        <v>2</v>
      </c>
      <c r="F16626">
        <v>2</v>
      </c>
      <c r="G16626">
        <v>-0.28046208779721726</v>
      </c>
      <c r="H16626">
        <v>-0.83806768525813713</v>
      </c>
      <c r="I16626">
        <v>-0.35398256192720928</v>
      </c>
      <c r="J16626">
        <v>-0.48439185350760733</v>
      </c>
    </row>
    <row r="16627" spans="1:10" x14ac:dyDescent="0.2">
      <c r="A16627">
        <v>35390805</v>
      </c>
      <c r="B16627">
        <v>450</v>
      </c>
      <c r="C16627">
        <v>2</v>
      </c>
      <c r="D16627">
        <v>2</v>
      </c>
      <c r="E16627">
        <v>3</v>
      </c>
      <c r="F16627">
        <v>2</v>
      </c>
      <c r="G16627">
        <v>-0.65637606259352654</v>
      </c>
      <c r="H16627">
        <v>-0.66472900601114815</v>
      </c>
      <c r="I16627">
        <v>-0.30573053765914554</v>
      </c>
      <c r="J16627">
        <v>-0.57747208879421463</v>
      </c>
    </row>
    <row r="16628" spans="1:10" x14ac:dyDescent="0.2">
      <c r="A16628">
        <v>35390806</v>
      </c>
      <c r="B16628">
        <v>476</v>
      </c>
      <c r="C16628">
        <v>1</v>
      </c>
      <c r="D16628">
        <v>1</v>
      </c>
      <c r="E16628">
        <v>3</v>
      </c>
      <c r="F16628">
        <v>1</v>
      </c>
      <c r="G16628">
        <v>-0.8394634253510912</v>
      </c>
      <c r="H16628">
        <v>-0.91770130347414169</v>
      </c>
      <c r="I16628">
        <v>-7.2780242058546218E-2</v>
      </c>
      <c r="J16628">
        <v>-0.84184212085714738</v>
      </c>
    </row>
    <row r="16629" spans="1:10" x14ac:dyDescent="0.2">
      <c r="A16629">
        <v>35390807</v>
      </c>
      <c r="B16629">
        <v>454</v>
      </c>
      <c r="C16629">
        <v>2</v>
      </c>
      <c r="D16629">
        <v>1</v>
      </c>
      <c r="E16629">
        <v>4</v>
      </c>
      <c r="F16629">
        <v>1</v>
      </c>
      <c r="G16629">
        <v>-0.55078495125772831</v>
      </c>
      <c r="H16629">
        <v>-0.94835759725496416</v>
      </c>
      <c r="I16629">
        <v>0.35804288039630483</v>
      </c>
      <c r="J16629">
        <v>-0.74146290713567109</v>
      </c>
    </row>
    <row r="16630" spans="1:10" x14ac:dyDescent="0.2">
      <c r="A16630">
        <v>35390808</v>
      </c>
      <c r="B16630">
        <v>488</v>
      </c>
      <c r="C16630">
        <v>3</v>
      </c>
      <c r="D16630">
        <v>1</v>
      </c>
      <c r="E16630">
        <v>4</v>
      </c>
      <c r="F16630">
        <v>1</v>
      </c>
      <c r="G16630">
        <v>-0.13215790339154082</v>
      </c>
      <c r="H16630">
        <v>-1.0854654696818367</v>
      </c>
      <c r="I16630">
        <v>0.1369270193695096</v>
      </c>
      <c r="J16630">
        <v>-1.2299583851630604</v>
      </c>
    </row>
    <row r="16631" spans="1:10" x14ac:dyDescent="0.2">
      <c r="A16631">
        <v>35390809</v>
      </c>
      <c r="B16631">
        <v>464</v>
      </c>
      <c r="C16631">
        <v>1</v>
      </c>
      <c r="D16631">
        <v>1</v>
      </c>
      <c r="E16631">
        <v>3</v>
      </c>
      <c r="F16631">
        <v>1</v>
      </c>
      <c r="G16631">
        <v>-0.86259672454198877</v>
      </c>
      <c r="H16631">
        <v>-0.78992669938042104</v>
      </c>
      <c r="I16631">
        <v>-0.20740428257652677</v>
      </c>
      <c r="J16631">
        <v>-0.82437735479739227</v>
      </c>
    </row>
    <row r="16632" spans="1:10" x14ac:dyDescent="0.2">
      <c r="A16632">
        <v>35390810</v>
      </c>
      <c r="B16632">
        <v>419</v>
      </c>
      <c r="C16632">
        <v>1</v>
      </c>
      <c r="D16632">
        <v>1</v>
      </c>
      <c r="E16632">
        <v>2</v>
      </c>
      <c r="F16632">
        <v>3</v>
      </c>
      <c r="G16632">
        <v>-0.97985674977867054</v>
      </c>
      <c r="H16632">
        <v>-0.88655175092289551</v>
      </c>
      <c r="I16632">
        <v>-0.60488980475521426</v>
      </c>
      <c r="J16632">
        <v>-0.40482639894002881</v>
      </c>
    </row>
    <row r="16633" spans="1:10" x14ac:dyDescent="0.2">
      <c r="A16633">
        <v>35390811</v>
      </c>
      <c r="B16633">
        <v>448</v>
      </c>
      <c r="C16633">
        <v>2</v>
      </c>
      <c r="D16633">
        <v>1</v>
      </c>
      <c r="E16633">
        <v>3</v>
      </c>
      <c r="F16633">
        <v>1</v>
      </c>
      <c r="G16633">
        <v>-0.5005708452139821</v>
      </c>
      <c r="H16633">
        <v>-0.98204508427831549</v>
      </c>
      <c r="I16633">
        <v>1.226372811939749E-2</v>
      </c>
      <c r="J16633">
        <v>-1.0249314683139787</v>
      </c>
    </row>
    <row r="16634" spans="1:10" x14ac:dyDescent="0.2">
      <c r="A16634">
        <v>35390812</v>
      </c>
      <c r="B16634">
        <v>417</v>
      </c>
      <c r="C16634">
        <v>3</v>
      </c>
      <c r="D16634">
        <v>1</v>
      </c>
      <c r="E16634">
        <v>4</v>
      </c>
      <c r="F16634">
        <v>2</v>
      </c>
      <c r="G16634">
        <v>-0.18321242190808165</v>
      </c>
      <c r="H16634">
        <v>-1.2796582621702137</v>
      </c>
      <c r="I16634">
        <v>0.23915365477906023</v>
      </c>
      <c r="J16634">
        <v>-0.65820049753299581</v>
      </c>
    </row>
    <row r="16635" spans="1:10" x14ac:dyDescent="0.2">
      <c r="A16635">
        <v>35390813</v>
      </c>
      <c r="B16635">
        <v>445</v>
      </c>
      <c r="C16635">
        <v>3</v>
      </c>
      <c r="D16635">
        <v>1</v>
      </c>
      <c r="E16635">
        <v>4</v>
      </c>
      <c r="F16635">
        <v>1</v>
      </c>
      <c r="G16635">
        <v>-0.30088302696830427</v>
      </c>
      <c r="H16635">
        <v>-0.90023150404147589</v>
      </c>
      <c r="I16635">
        <v>0.2276126319973904</v>
      </c>
      <c r="J16635">
        <v>-1.016296486793008</v>
      </c>
    </row>
    <row r="16636" spans="1:10" x14ac:dyDescent="0.2">
      <c r="A16636">
        <v>35390814</v>
      </c>
      <c r="B16636">
        <v>437</v>
      </c>
      <c r="C16636">
        <v>3</v>
      </c>
      <c r="D16636">
        <v>1</v>
      </c>
      <c r="E16636">
        <v>4</v>
      </c>
      <c r="F16636">
        <v>2</v>
      </c>
      <c r="G16636">
        <v>-0.34251819742771733</v>
      </c>
      <c r="H16636">
        <v>-1.2485315621243411</v>
      </c>
      <c r="I16636">
        <v>0.32237503194709394</v>
      </c>
      <c r="J16636">
        <v>-0.61285817798946951</v>
      </c>
    </row>
    <row r="16637" spans="1:10" x14ac:dyDescent="0.2">
      <c r="A16637">
        <v>35390815</v>
      </c>
      <c r="B16637">
        <v>598</v>
      </c>
      <c r="C16637">
        <v>2</v>
      </c>
      <c r="D16637">
        <v>2</v>
      </c>
      <c r="E16637">
        <v>3</v>
      </c>
      <c r="F16637">
        <v>2</v>
      </c>
      <c r="G16637">
        <v>-0.49205834431338569</v>
      </c>
      <c r="H16637">
        <v>-0.75703465554016069</v>
      </c>
      <c r="I16637">
        <v>-8.9102311556721603E-3</v>
      </c>
      <c r="J16637">
        <v>-0.67837850248054421</v>
      </c>
    </row>
    <row r="16638" spans="1:10" x14ac:dyDescent="0.2">
      <c r="A16638">
        <v>35390816</v>
      </c>
      <c r="B16638">
        <v>451</v>
      </c>
      <c r="C16638">
        <v>3</v>
      </c>
      <c r="D16638">
        <v>1</v>
      </c>
      <c r="E16638">
        <v>4</v>
      </c>
      <c r="F16638">
        <v>2</v>
      </c>
      <c r="G16638">
        <v>-0.31926167156101765</v>
      </c>
      <c r="H16638">
        <v>-0.8516774272233425</v>
      </c>
      <c r="I16638">
        <v>7.6375054631092593E-2</v>
      </c>
      <c r="J16638">
        <v>-0.59186802795473503</v>
      </c>
    </row>
    <row r="16639" spans="1:10" x14ac:dyDescent="0.2">
      <c r="A16639">
        <v>35390817</v>
      </c>
      <c r="B16639">
        <v>539</v>
      </c>
      <c r="C16639">
        <v>1</v>
      </c>
      <c r="D16639">
        <v>2</v>
      </c>
      <c r="E16639">
        <v>3</v>
      </c>
      <c r="F16639">
        <v>2</v>
      </c>
      <c r="G16639">
        <v>-0.79432916631335215</v>
      </c>
      <c r="H16639">
        <v>-0.55982488647902173</v>
      </c>
      <c r="I16639">
        <v>-0.26379028810749233</v>
      </c>
      <c r="J16639">
        <v>-0.45659603863037856</v>
      </c>
    </row>
    <row r="16640" spans="1:10" x14ac:dyDescent="0.2">
      <c r="A16640">
        <v>35390818</v>
      </c>
      <c r="B16640">
        <v>635</v>
      </c>
      <c r="C16640">
        <v>2</v>
      </c>
      <c r="D16640">
        <v>2</v>
      </c>
      <c r="E16640">
        <v>3</v>
      </c>
      <c r="F16640">
        <v>2</v>
      </c>
      <c r="G16640">
        <v>-0.64472890266094685</v>
      </c>
      <c r="H16640">
        <v>-0.5199627320017145</v>
      </c>
      <c r="I16640">
        <v>-0.12910599950980423</v>
      </c>
      <c r="J16640">
        <v>-0.58251278536651174</v>
      </c>
    </row>
    <row r="16641" spans="1:10" x14ac:dyDescent="0.2">
      <c r="A16641">
        <v>35390819</v>
      </c>
      <c r="B16641">
        <v>519</v>
      </c>
      <c r="C16641">
        <v>2</v>
      </c>
      <c r="D16641">
        <v>2</v>
      </c>
      <c r="E16641">
        <v>4</v>
      </c>
      <c r="F16641">
        <v>2</v>
      </c>
      <c r="G16641">
        <v>-0.57964155526936412</v>
      </c>
      <c r="H16641">
        <v>-0.50932045658622793</v>
      </c>
      <c r="I16641">
        <v>0.24260387593978655</v>
      </c>
      <c r="J16641">
        <v>-0.63752085392449742</v>
      </c>
    </row>
    <row r="16642" spans="1:10" x14ac:dyDescent="0.2">
      <c r="A16642">
        <v>35390820</v>
      </c>
      <c r="B16642">
        <v>365</v>
      </c>
      <c r="C16642">
        <v>3</v>
      </c>
      <c r="D16642">
        <v>4</v>
      </c>
      <c r="E16642">
        <v>4</v>
      </c>
      <c r="F16642">
        <v>1</v>
      </c>
      <c r="G16642">
        <v>-0.35526020077192744</v>
      </c>
      <c r="H16642">
        <v>0.52183400551200387</v>
      </c>
      <c r="I16642">
        <v>0.33638068582654024</v>
      </c>
      <c r="J16642">
        <v>-1.3875620590014033</v>
      </c>
    </row>
    <row r="16643" spans="1:10" x14ac:dyDescent="0.2">
      <c r="A16643">
        <v>35390821</v>
      </c>
      <c r="B16643">
        <v>491</v>
      </c>
      <c r="C16643">
        <v>2</v>
      </c>
      <c r="D16643">
        <v>3</v>
      </c>
      <c r="E16643">
        <v>4</v>
      </c>
      <c r="F16643">
        <v>1</v>
      </c>
      <c r="G16643">
        <v>-0.46609744173858064</v>
      </c>
      <c r="H16643">
        <v>-0.35385634350440848</v>
      </c>
      <c r="I16643">
        <v>6.0942507293747172E-2</v>
      </c>
      <c r="J16643">
        <v>-0.7464706004197158</v>
      </c>
    </row>
    <row r="16644" spans="1:10" x14ac:dyDescent="0.2">
      <c r="A16644">
        <v>35390822</v>
      </c>
      <c r="B16644">
        <v>480</v>
      </c>
      <c r="C16644">
        <v>2</v>
      </c>
      <c r="D16644">
        <v>2</v>
      </c>
      <c r="E16644">
        <v>3</v>
      </c>
      <c r="F16644">
        <v>1</v>
      </c>
      <c r="G16644">
        <v>-0.68778260712873429</v>
      </c>
      <c r="H16644">
        <v>-0.65389588963332779</v>
      </c>
      <c r="I16644">
        <v>-7.0896077955390296E-2</v>
      </c>
      <c r="J16644">
        <v>-0.73935992296683373</v>
      </c>
    </row>
    <row r="16645" spans="1:10" x14ac:dyDescent="0.2">
      <c r="A16645">
        <v>35390823</v>
      </c>
      <c r="B16645">
        <v>365</v>
      </c>
      <c r="C16645">
        <v>2</v>
      </c>
      <c r="D16645">
        <v>2</v>
      </c>
      <c r="E16645">
        <v>5</v>
      </c>
      <c r="F16645">
        <v>1</v>
      </c>
      <c r="G16645">
        <v>-0.55478580205422923</v>
      </c>
      <c r="H16645">
        <v>-0.48665678210542257</v>
      </c>
      <c r="I16645">
        <v>0.69548754411102065</v>
      </c>
      <c r="J16645">
        <v>-0.81099826119493801</v>
      </c>
    </row>
    <row r="16646" spans="1:10" x14ac:dyDescent="0.2">
      <c r="A16646">
        <v>35390824</v>
      </c>
      <c r="B16646">
        <v>551</v>
      </c>
      <c r="C16646">
        <v>1</v>
      </c>
      <c r="D16646">
        <v>3</v>
      </c>
      <c r="E16646">
        <v>3</v>
      </c>
      <c r="F16646">
        <v>1</v>
      </c>
      <c r="G16646">
        <v>-1.2015306214183452</v>
      </c>
      <c r="H16646">
        <v>-0.28972146849523334</v>
      </c>
      <c r="I16646">
        <v>-0.25864793268345587</v>
      </c>
      <c r="J16646">
        <v>-1.3380329439359717</v>
      </c>
    </row>
    <row r="16647" spans="1:10" x14ac:dyDescent="0.2">
      <c r="A16647">
        <v>35390825</v>
      </c>
      <c r="B16647">
        <v>442</v>
      </c>
      <c r="C16647">
        <v>1</v>
      </c>
      <c r="D16647">
        <v>4</v>
      </c>
      <c r="E16647">
        <v>2</v>
      </c>
      <c r="F16647">
        <v>1</v>
      </c>
      <c r="G16647">
        <v>-1.0857381881274597</v>
      </c>
      <c r="H16647">
        <v>8.2238180157336083E-2</v>
      </c>
      <c r="I16647">
        <v>-0.38737504924472055</v>
      </c>
      <c r="J16647">
        <v>-1.9302478899612403</v>
      </c>
    </row>
    <row r="16648" spans="1:10" x14ac:dyDescent="0.2">
      <c r="A16648">
        <v>35390826</v>
      </c>
      <c r="B16648">
        <v>648</v>
      </c>
      <c r="C16648">
        <v>2</v>
      </c>
      <c r="D16648">
        <v>4</v>
      </c>
      <c r="E16648">
        <v>3</v>
      </c>
      <c r="F16648">
        <v>1</v>
      </c>
      <c r="G16648">
        <v>-0.58980884854408866</v>
      </c>
      <c r="H16648">
        <v>0.32989877033592185</v>
      </c>
      <c r="I16648">
        <v>5.9355136108563689E-3</v>
      </c>
      <c r="J16648">
        <v>-1.6092852734750005</v>
      </c>
    </row>
    <row r="16649" spans="1:10" x14ac:dyDescent="0.2">
      <c r="A16649">
        <v>35390827</v>
      </c>
      <c r="B16649">
        <v>420</v>
      </c>
      <c r="C16649">
        <v>3</v>
      </c>
      <c r="D16649">
        <v>2</v>
      </c>
      <c r="E16649">
        <v>4</v>
      </c>
      <c r="F16649">
        <v>1</v>
      </c>
      <c r="G16649">
        <v>-0.37139287678698657</v>
      </c>
      <c r="H16649">
        <v>-0.4425936265373267</v>
      </c>
      <c r="I16649">
        <v>0.24187945654660037</v>
      </c>
      <c r="J16649">
        <v>-1.2642894441724919</v>
      </c>
    </row>
    <row r="16650" spans="1:10" x14ac:dyDescent="0.2">
      <c r="A16650">
        <v>35390828</v>
      </c>
      <c r="B16650">
        <v>560</v>
      </c>
      <c r="C16650">
        <v>3</v>
      </c>
      <c r="D16650">
        <v>2</v>
      </c>
      <c r="E16650">
        <v>5</v>
      </c>
      <c r="F16650">
        <v>1</v>
      </c>
      <c r="G16650">
        <v>-0.37479264222302999</v>
      </c>
      <c r="H16650">
        <v>-0.46893643090345671</v>
      </c>
      <c r="I16650">
        <v>0.58588071540061293</v>
      </c>
      <c r="J16650">
        <v>-0.85889363222267723</v>
      </c>
    </row>
    <row r="16651" spans="1:10" x14ac:dyDescent="0.2">
      <c r="A16651">
        <v>35390829</v>
      </c>
      <c r="B16651">
        <v>558</v>
      </c>
      <c r="C16651">
        <v>3</v>
      </c>
      <c r="D16651">
        <v>4</v>
      </c>
      <c r="E16651">
        <v>4</v>
      </c>
      <c r="F16651">
        <v>1</v>
      </c>
      <c r="G16651">
        <v>-7.2839680904381462E-2</v>
      </c>
      <c r="H16651">
        <v>-6.1169219696387486E-3</v>
      </c>
      <c r="I16651">
        <v>0.12664157403285436</v>
      </c>
      <c r="J16651">
        <v>-0.90305084992765683</v>
      </c>
    </row>
    <row r="16652" spans="1:10" x14ac:dyDescent="0.2">
      <c r="A16652">
        <v>35390830</v>
      </c>
      <c r="B16652">
        <v>477</v>
      </c>
      <c r="C16652">
        <v>5</v>
      </c>
      <c r="D16652">
        <v>4</v>
      </c>
      <c r="E16652">
        <v>4</v>
      </c>
      <c r="F16652">
        <v>1</v>
      </c>
      <c r="G16652">
        <v>0.85686794111966713</v>
      </c>
      <c r="H16652">
        <v>6.0302500482715557E-2</v>
      </c>
      <c r="I16652">
        <v>0.40366155431948847</v>
      </c>
      <c r="J16652">
        <v>-0.93434651826158321</v>
      </c>
    </row>
    <row r="16653" spans="1:10" x14ac:dyDescent="0.2">
      <c r="A16653">
        <v>35390831</v>
      </c>
      <c r="B16653">
        <v>512</v>
      </c>
      <c r="C16653">
        <v>3</v>
      </c>
      <c r="D16653">
        <v>3</v>
      </c>
      <c r="E16653">
        <v>4</v>
      </c>
      <c r="F16653">
        <v>1</v>
      </c>
      <c r="G16653">
        <v>-8.2098423443777352E-2</v>
      </c>
      <c r="H16653">
        <v>-0.21979343898178103</v>
      </c>
      <c r="I16653">
        <v>0.16260469834803315</v>
      </c>
      <c r="J16653">
        <v>-0.93282372318472373</v>
      </c>
    </row>
    <row r="16654" spans="1:10" x14ac:dyDescent="0.2">
      <c r="A16654">
        <v>35390832</v>
      </c>
      <c r="B16654">
        <v>304</v>
      </c>
      <c r="C16654">
        <v>2</v>
      </c>
      <c r="D16654">
        <v>3</v>
      </c>
      <c r="E16654">
        <v>3</v>
      </c>
      <c r="F16654">
        <v>1</v>
      </c>
      <c r="G16654">
        <v>-0.42467253789408471</v>
      </c>
      <c r="H16654">
        <v>-0.10924854219528518</v>
      </c>
      <c r="I16654">
        <v>1.470457744831697E-2</v>
      </c>
      <c r="J16654">
        <v>-1.5309959709621044</v>
      </c>
    </row>
    <row r="16655" spans="1:10" x14ac:dyDescent="0.2">
      <c r="A16655">
        <v>35390833</v>
      </c>
      <c r="B16655">
        <v>485</v>
      </c>
      <c r="C16655">
        <v>4</v>
      </c>
      <c r="D16655">
        <v>3</v>
      </c>
      <c r="E16655">
        <v>5</v>
      </c>
      <c r="F16655">
        <v>1</v>
      </c>
      <c r="G16655">
        <v>0.20114587227934352</v>
      </c>
      <c r="H16655">
        <v>-6.1783772142830207E-2</v>
      </c>
      <c r="I16655">
        <v>0.92659433351928056</v>
      </c>
      <c r="J16655">
        <v>-1.1974746451805105</v>
      </c>
    </row>
    <row r="16656" spans="1:10" x14ac:dyDescent="0.2">
      <c r="A16656">
        <v>35390834</v>
      </c>
      <c r="B16656">
        <v>483</v>
      </c>
      <c r="C16656">
        <v>2</v>
      </c>
      <c r="D16656">
        <v>4</v>
      </c>
      <c r="E16656">
        <v>4</v>
      </c>
      <c r="F16656">
        <v>1</v>
      </c>
      <c r="G16656">
        <v>-0.49534421858219591</v>
      </c>
      <c r="H16656">
        <v>0.20999421978885818</v>
      </c>
      <c r="I16656">
        <v>0.2531316647461519</v>
      </c>
      <c r="J16656">
        <v>-1.7872726056790385</v>
      </c>
    </row>
    <row r="16657" spans="1:10" x14ac:dyDescent="0.2">
      <c r="A16657">
        <v>35390835</v>
      </c>
      <c r="B16657">
        <v>447</v>
      </c>
      <c r="C16657">
        <v>3</v>
      </c>
      <c r="D16657">
        <v>4</v>
      </c>
      <c r="E16657">
        <v>5</v>
      </c>
      <c r="F16657">
        <v>1</v>
      </c>
      <c r="G16657">
        <v>-9.0472873680077726E-2</v>
      </c>
      <c r="H16657">
        <v>2.3683815517411215E-2</v>
      </c>
      <c r="I16657">
        <v>0.56483040753885183</v>
      </c>
      <c r="J16657">
        <v>-0.71748635639655611</v>
      </c>
    </row>
    <row r="16658" spans="1:10" x14ac:dyDescent="0.2">
      <c r="A16658">
        <v>35390836</v>
      </c>
      <c r="B16658">
        <v>364</v>
      </c>
      <c r="C16658">
        <v>3</v>
      </c>
      <c r="D16658">
        <v>3</v>
      </c>
      <c r="E16658">
        <v>3</v>
      </c>
      <c r="F16658">
        <v>1</v>
      </c>
      <c r="G16658">
        <v>-0.18626612592241706</v>
      </c>
      <c r="H16658">
        <v>-0.2646710022271197</v>
      </c>
      <c r="I16658">
        <v>-0.27121203918365527</v>
      </c>
      <c r="J16658">
        <v>-1.3844841466421796</v>
      </c>
    </row>
    <row r="16659" spans="1:10" x14ac:dyDescent="0.2">
      <c r="A16659">
        <v>35390837</v>
      </c>
      <c r="B16659">
        <v>380</v>
      </c>
      <c r="C16659">
        <v>3</v>
      </c>
      <c r="D16659">
        <v>2</v>
      </c>
      <c r="E16659">
        <v>4</v>
      </c>
      <c r="F16659">
        <v>1</v>
      </c>
      <c r="G16659">
        <v>-6.0213652766311299E-2</v>
      </c>
      <c r="H16659">
        <v>-0.68538003532110747</v>
      </c>
      <c r="I16659">
        <v>5.8173780129549074E-2</v>
      </c>
      <c r="J16659">
        <v>-0.90919708362061735</v>
      </c>
    </row>
    <row r="16660" spans="1:10" x14ac:dyDescent="0.2">
      <c r="A16660">
        <v>35390838</v>
      </c>
      <c r="B16660">
        <v>698</v>
      </c>
      <c r="C16660">
        <v>1</v>
      </c>
      <c r="D16660">
        <v>1</v>
      </c>
      <c r="E16660">
        <v>1</v>
      </c>
      <c r="F16660">
        <v>4</v>
      </c>
      <c r="G16660">
        <v>-0.89144290718234998</v>
      </c>
      <c r="H16660">
        <v>-0.83337163587103902</v>
      </c>
      <c r="I16660">
        <v>-0.71869940878901195</v>
      </c>
      <c r="J16660">
        <v>0.20274117022548716</v>
      </c>
    </row>
    <row r="16661" spans="1:10" x14ac:dyDescent="0.2">
      <c r="A16661">
        <v>35390839</v>
      </c>
      <c r="B16661">
        <v>573</v>
      </c>
      <c r="C16661">
        <v>2</v>
      </c>
      <c r="D16661">
        <v>2</v>
      </c>
      <c r="E16661">
        <v>3</v>
      </c>
      <c r="F16661">
        <v>4</v>
      </c>
      <c r="G16661">
        <v>-0.68731741108005107</v>
      </c>
      <c r="H16661">
        <v>-0.50787957279951301</v>
      </c>
      <c r="I16661">
        <v>-0.15182018254236751</v>
      </c>
      <c r="J16661">
        <v>0.18909761115943705</v>
      </c>
    </row>
    <row r="16662" spans="1:10" x14ac:dyDescent="0.2">
      <c r="A16662">
        <v>35390840</v>
      </c>
      <c r="B16662">
        <v>752</v>
      </c>
      <c r="C16662">
        <v>1</v>
      </c>
      <c r="D16662">
        <v>2</v>
      </c>
      <c r="E16662">
        <v>1</v>
      </c>
      <c r="F16662">
        <v>4</v>
      </c>
      <c r="G16662">
        <v>-1.2552418901054319</v>
      </c>
      <c r="H16662">
        <v>-0.73560078546083085</v>
      </c>
      <c r="I16662">
        <v>-0.92372461838082565</v>
      </c>
      <c r="J16662">
        <v>9.4371059910558025E-2</v>
      </c>
    </row>
    <row r="16663" spans="1:10" x14ac:dyDescent="0.2">
      <c r="A16663">
        <v>35390841</v>
      </c>
      <c r="B16663">
        <v>594</v>
      </c>
      <c r="C16663">
        <v>1</v>
      </c>
      <c r="D16663">
        <v>2</v>
      </c>
      <c r="E16663">
        <v>1</v>
      </c>
      <c r="F16663">
        <v>4</v>
      </c>
      <c r="G16663">
        <v>-1.2518917957413951</v>
      </c>
      <c r="H16663">
        <v>-0.49331878852217387</v>
      </c>
      <c r="I16663">
        <v>-0.98156224720605534</v>
      </c>
      <c r="J16663">
        <v>0.31522933767575056</v>
      </c>
    </row>
    <row r="16664" spans="1:10" x14ac:dyDescent="0.2">
      <c r="A16664">
        <v>35390842</v>
      </c>
      <c r="B16664">
        <v>1623</v>
      </c>
      <c r="C16664">
        <v>2</v>
      </c>
      <c r="D16664">
        <v>2</v>
      </c>
      <c r="E16664">
        <v>1</v>
      </c>
      <c r="F16664">
        <v>4</v>
      </c>
      <c r="G16664">
        <v>-0.59258897199445293</v>
      </c>
      <c r="H16664">
        <v>-0.51404218766188059</v>
      </c>
      <c r="I16664">
        <v>-1.3919382822650883</v>
      </c>
      <c r="J16664">
        <v>0.49774844534891938</v>
      </c>
    </row>
    <row r="16665" spans="1:10" x14ac:dyDescent="0.2">
      <c r="A16665">
        <v>35390843</v>
      </c>
      <c r="B16665">
        <v>624</v>
      </c>
      <c r="C16665">
        <v>4</v>
      </c>
      <c r="D16665">
        <v>1</v>
      </c>
      <c r="E16665">
        <v>5</v>
      </c>
      <c r="F16665">
        <v>2</v>
      </c>
      <c r="G16665">
        <v>4.6902563908503364E-2</v>
      </c>
      <c r="H16665">
        <v>-0.78436151504195895</v>
      </c>
      <c r="I16665">
        <v>0.96457607997074535</v>
      </c>
      <c r="J16665">
        <v>-0.57184250146515558</v>
      </c>
    </row>
    <row r="16666" spans="1:10" x14ac:dyDescent="0.2">
      <c r="A16666">
        <v>35390844</v>
      </c>
      <c r="B16666">
        <v>603</v>
      </c>
      <c r="C16666">
        <v>2</v>
      </c>
      <c r="D16666">
        <v>2</v>
      </c>
      <c r="E16666">
        <v>1</v>
      </c>
      <c r="F16666">
        <v>2</v>
      </c>
      <c r="G16666">
        <v>-0.41200540113751755</v>
      </c>
      <c r="H16666">
        <v>-0.50550877388922544</v>
      </c>
      <c r="I16666">
        <v>-0.73284942587319213</v>
      </c>
      <c r="J16666">
        <v>-0.63443804289685168</v>
      </c>
    </row>
    <row r="16667" spans="1:10" x14ac:dyDescent="0.2">
      <c r="A16667">
        <v>35390845</v>
      </c>
      <c r="B16667">
        <v>1608</v>
      </c>
      <c r="C16667">
        <v>4</v>
      </c>
      <c r="D16667">
        <v>5</v>
      </c>
      <c r="E16667">
        <v>1</v>
      </c>
      <c r="F16667">
        <v>4</v>
      </c>
      <c r="G16667">
        <v>0.18456200788599028</v>
      </c>
      <c r="H16667">
        <v>0.94109516696316053</v>
      </c>
      <c r="I16667">
        <v>-0.9392542014238755</v>
      </c>
      <c r="J16667">
        <v>8.5330492050608026E-4</v>
      </c>
    </row>
    <row r="16668" spans="1:10" x14ac:dyDescent="0.2">
      <c r="A16668">
        <v>35390846</v>
      </c>
      <c r="B16668">
        <v>484</v>
      </c>
      <c r="C16668">
        <v>3</v>
      </c>
      <c r="D16668">
        <v>2</v>
      </c>
      <c r="E16668">
        <v>1</v>
      </c>
      <c r="F16668">
        <v>3</v>
      </c>
      <c r="G16668">
        <v>-0.39642845077326727</v>
      </c>
      <c r="H16668">
        <v>-0.52485130906124799</v>
      </c>
      <c r="I16668">
        <v>-1.292923829255217</v>
      </c>
      <c r="J16668">
        <v>-0.16795734350559771</v>
      </c>
    </row>
    <row r="16669" spans="1:10" x14ac:dyDescent="0.2">
      <c r="A16669">
        <v>35390847</v>
      </c>
      <c r="B16669">
        <v>533</v>
      </c>
      <c r="C16669">
        <v>1</v>
      </c>
      <c r="D16669">
        <v>1</v>
      </c>
      <c r="E16669">
        <v>1</v>
      </c>
      <c r="F16669">
        <v>3</v>
      </c>
      <c r="G16669">
        <v>-1.0082381562039429</v>
      </c>
      <c r="H16669">
        <v>-1.120454787882494</v>
      </c>
      <c r="I16669">
        <v>-0.94380666505214295</v>
      </c>
      <c r="J16669">
        <v>-0.30317155822281072</v>
      </c>
    </row>
    <row r="16670" spans="1:10" x14ac:dyDescent="0.2">
      <c r="A16670">
        <v>35390848</v>
      </c>
      <c r="B16670">
        <v>435</v>
      </c>
      <c r="C16670">
        <v>1</v>
      </c>
      <c r="D16670">
        <v>1</v>
      </c>
      <c r="E16670">
        <v>1</v>
      </c>
      <c r="F16670">
        <v>3</v>
      </c>
      <c r="G16670">
        <v>-0.95128572632318353</v>
      </c>
      <c r="H16670">
        <v>-0.94512983570887932</v>
      </c>
      <c r="I16670">
        <v>-0.9274612086496602</v>
      </c>
      <c r="J16670">
        <v>-0.29568209182491967</v>
      </c>
    </row>
    <row r="16671" spans="1:10" x14ac:dyDescent="0.2">
      <c r="A16671">
        <v>35390849</v>
      </c>
      <c r="B16671">
        <v>551</v>
      </c>
      <c r="C16671">
        <v>1</v>
      </c>
      <c r="D16671">
        <v>1</v>
      </c>
      <c r="E16671">
        <v>1</v>
      </c>
      <c r="F16671">
        <v>3</v>
      </c>
      <c r="G16671">
        <v>-0.88085702808515887</v>
      </c>
      <c r="H16671">
        <v>-0.885797999090985</v>
      </c>
      <c r="I16671">
        <v>-1.1546801514765606</v>
      </c>
      <c r="J16671">
        <v>-0.22587382545178941</v>
      </c>
    </row>
    <row r="16672" spans="1:10" x14ac:dyDescent="0.2">
      <c r="A16672">
        <v>35390850</v>
      </c>
      <c r="B16672">
        <v>540</v>
      </c>
      <c r="C16672">
        <v>2</v>
      </c>
      <c r="D16672">
        <v>1</v>
      </c>
      <c r="E16672">
        <v>2</v>
      </c>
      <c r="F16672">
        <v>3</v>
      </c>
      <c r="G16672">
        <v>-0.5898985039686826</v>
      </c>
      <c r="H16672">
        <v>-0.82642501179394889</v>
      </c>
      <c r="I16672">
        <v>-0.62680270302604424</v>
      </c>
      <c r="J16672">
        <v>-0.29930363493903167</v>
      </c>
    </row>
    <row r="16673" spans="1:10" x14ac:dyDescent="0.2">
      <c r="A16673">
        <v>35390851</v>
      </c>
      <c r="B16673">
        <v>586</v>
      </c>
      <c r="C16673">
        <v>2</v>
      </c>
      <c r="D16673">
        <v>1</v>
      </c>
      <c r="E16673">
        <v>2</v>
      </c>
      <c r="F16673">
        <v>3</v>
      </c>
      <c r="G16673">
        <v>-0.45342418886863867</v>
      </c>
      <c r="H16673">
        <v>-0.91441666163435187</v>
      </c>
      <c r="I16673">
        <v>-0.70965316395302658</v>
      </c>
      <c r="J16673">
        <v>-0.11163722093581852</v>
      </c>
    </row>
    <row r="16674" spans="1:10" x14ac:dyDescent="0.2">
      <c r="A16674">
        <v>35390852</v>
      </c>
      <c r="B16674">
        <v>467</v>
      </c>
      <c r="C16674">
        <v>2</v>
      </c>
      <c r="D16674">
        <v>3</v>
      </c>
      <c r="E16674">
        <v>4</v>
      </c>
      <c r="F16674">
        <v>2</v>
      </c>
      <c r="G16674">
        <v>-0.52478794231636061</v>
      </c>
      <c r="H16674">
        <v>-0.20538029241392536</v>
      </c>
      <c r="I16674">
        <v>0.28596906617253437</v>
      </c>
      <c r="J16674">
        <v>-0.54403137561524328</v>
      </c>
    </row>
    <row r="16675" spans="1:10" x14ac:dyDescent="0.2">
      <c r="A16675">
        <v>35390853</v>
      </c>
      <c r="B16675">
        <v>563</v>
      </c>
      <c r="C16675">
        <v>5</v>
      </c>
      <c r="D16675">
        <v>5</v>
      </c>
      <c r="E16675">
        <v>4</v>
      </c>
      <c r="F16675">
        <v>2</v>
      </c>
      <c r="G16675">
        <v>0.83122762704858588</v>
      </c>
      <c r="H16675">
        <v>0.68778422611711976</v>
      </c>
      <c r="I16675">
        <v>0.53610193683515206</v>
      </c>
      <c r="J16675">
        <v>-0.47819154559447447</v>
      </c>
    </row>
    <row r="16676" spans="1:10" x14ac:dyDescent="0.2">
      <c r="A16676">
        <v>35390854</v>
      </c>
      <c r="B16676">
        <v>416</v>
      </c>
      <c r="C16676">
        <v>2</v>
      </c>
      <c r="D16676">
        <v>5</v>
      </c>
      <c r="E16676">
        <v>4</v>
      </c>
      <c r="F16676">
        <v>4</v>
      </c>
      <c r="G16676">
        <v>-0.53429711520767287</v>
      </c>
      <c r="H16676">
        <v>2.4315612918464278</v>
      </c>
      <c r="I16676">
        <v>0.37042941097435078</v>
      </c>
      <c r="J16676">
        <v>9.0623039677459091E-2</v>
      </c>
    </row>
    <row r="16677" spans="1:10" x14ac:dyDescent="0.2">
      <c r="A16677">
        <v>35390855</v>
      </c>
      <c r="B16677">
        <v>838</v>
      </c>
      <c r="C16677">
        <v>3</v>
      </c>
      <c r="D16677">
        <v>5</v>
      </c>
      <c r="E16677">
        <v>2</v>
      </c>
      <c r="F16677">
        <v>4</v>
      </c>
      <c r="G16677">
        <v>-0.17546934750054513</v>
      </c>
      <c r="H16677">
        <v>2.6327825407433538</v>
      </c>
      <c r="I16677">
        <v>-0.686041004534934</v>
      </c>
      <c r="J16677">
        <v>4.924677589420029E-4</v>
      </c>
    </row>
    <row r="16678" spans="1:10" x14ac:dyDescent="0.2">
      <c r="A16678">
        <v>35390856</v>
      </c>
      <c r="B16678">
        <v>371</v>
      </c>
      <c r="C16678">
        <v>2</v>
      </c>
      <c r="D16678">
        <v>2</v>
      </c>
      <c r="E16678">
        <v>1</v>
      </c>
      <c r="F16678">
        <v>4</v>
      </c>
      <c r="G16678">
        <v>-0.68431642118104263</v>
      </c>
      <c r="H16678">
        <v>-0.49613230892442423</v>
      </c>
      <c r="I16678">
        <v>-0.98501823251328191</v>
      </c>
      <c r="J16678">
        <v>-3.9482219771600047E-2</v>
      </c>
    </row>
    <row r="16679" spans="1:10" x14ac:dyDescent="0.2">
      <c r="A16679">
        <v>35390857</v>
      </c>
      <c r="B16679">
        <v>669</v>
      </c>
      <c r="C16679">
        <v>1</v>
      </c>
      <c r="D16679">
        <v>5</v>
      </c>
      <c r="E16679">
        <v>1</v>
      </c>
      <c r="F16679">
        <v>4</v>
      </c>
      <c r="G16679">
        <v>-1.1112435111258381</v>
      </c>
      <c r="H16679">
        <v>0.99055008150183887</v>
      </c>
      <c r="I16679">
        <v>-0.98651046674095622</v>
      </c>
      <c r="J16679">
        <v>2.6106966217513489E-2</v>
      </c>
    </row>
    <row r="16680" spans="1:10" x14ac:dyDescent="0.2">
      <c r="A16680">
        <v>35390858</v>
      </c>
      <c r="B16680">
        <v>395</v>
      </c>
      <c r="C16680">
        <v>3</v>
      </c>
      <c r="D16680">
        <v>3</v>
      </c>
      <c r="E16680">
        <v>4</v>
      </c>
      <c r="F16680">
        <v>1</v>
      </c>
      <c r="G16680">
        <v>-0.17217171416339583</v>
      </c>
      <c r="H16680">
        <v>-0.38371711072957526</v>
      </c>
      <c r="I16680">
        <v>0.47603003986388115</v>
      </c>
      <c r="J16680">
        <v>-0.72773194047459233</v>
      </c>
    </row>
    <row r="16681" spans="1:10" x14ac:dyDescent="0.2">
      <c r="A16681">
        <v>35390859</v>
      </c>
      <c r="B16681">
        <v>487</v>
      </c>
      <c r="C16681">
        <v>3</v>
      </c>
      <c r="D16681">
        <v>3</v>
      </c>
      <c r="E16681">
        <v>2</v>
      </c>
      <c r="F16681">
        <v>2</v>
      </c>
      <c r="G16681">
        <v>-0.34329442561747608</v>
      </c>
      <c r="H16681">
        <v>-0.34881466732891181</v>
      </c>
      <c r="I16681">
        <v>-0.57892278653264884</v>
      </c>
      <c r="J16681">
        <v>-0.60625741286146773</v>
      </c>
    </row>
    <row r="16682" spans="1:10" x14ac:dyDescent="0.2">
      <c r="A16682">
        <v>35390860</v>
      </c>
      <c r="B16682">
        <v>578</v>
      </c>
      <c r="C16682">
        <v>4</v>
      </c>
      <c r="D16682">
        <v>5</v>
      </c>
      <c r="E16682">
        <v>4</v>
      </c>
      <c r="F16682">
        <v>3</v>
      </c>
      <c r="G16682">
        <v>0.24673039261632554</v>
      </c>
      <c r="H16682">
        <v>3.8312659113258696</v>
      </c>
      <c r="I16682">
        <v>6.896761725413203E-2</v>
      </c>
      <c r="J16682">
        <v>-0.25892177948722261</v>
      </c>
    </row>
    <row r="16683" spans="1:10" x14ac:dyDescent="0.2">
      <c r="A16683">
        <v>35390861</v>
      </c>
      <c r="B16683">
        <v>452</v>
      </c>
      <c r="C16683">
        <v>3</v>
      </c>
      <c r="D16683">
        <v>2</v>
      </c>
      <c r="E16683">
        <v>4</v>
      </c>
      <c r="F16683">
        <v>2</v>
      </c>
      <c r="G16683">
        <v>-8.7730737409447035E-2</v>
      </c>
      <c r="H16683">
        <v>-0.46453606942459169</v>
      </c>
      <c r="I16683">
        <v>0.39930410723317944</v>
      </c>
      <c r="J16683">
        <v>-0.69864207746852469</v>
      </c>
    </row>
    <row r="16684" spans="1:10" x14ac:dyDescent="0.2">
      <c r="A16684">
        <v>35390862</v>
      </c>
      <c r="B16684">
        <v>429</v>
      </c>
      <c r="C16684">
        <v>3</v>
      </c>
      <c r="D16684">
        <v>2</v>
      </c>
      <c r="E16684">
        <v>5</v>
      </c>
      <c r="F16684">
        <v>1</v>
      </c>
      <c r="G16684">
        <v>-0.30317240074678076</v>
      </c>
      <c r="H16684">
        <v>-0.58473453767049988</v>
      </c>
      <c r="I16684">
        <v>0.80161650415567465</v>
      </c>
      <c r="J16684">
        <v>-1.196806509915318</v>
      </c>
    </row>
    <row r="16685" spans="1:10" x14ac:dyDescent="0.2">
      <c r="A16685">
        <v>35390863</v>
      </c>
      <c r="B16685">
        <v>648</v>
      </c>
      <c r="C16685">
        <v>2</v>
      </c>
      <c r="D16685">
        <v>2</v>
      </c>
      <c r="E16685">
        <v>3</v>
      </c>
      <c r="F16685">
        <v>2</v>
      </c>
      <c r="G16685">
        <v>-0.41106229503810743</v>
      </c>
      <c r="H16685">
        <v>-0.75688927494697145</v>
      </c>
      <c r="I16685">
        <v>-0.21054088164920215</v>
      </c>
      <c r="J16685">
        <v>-0.48031863913116496</v>
      </c>
    </row>
    <row r="16686" spans="1:10" x14ac:dyDescent="0.2">
      <c r="A16686">
        <v>35390864</v>
      </c>
      <c r="B16686">
        <v>246</v>
      </c>
      <c r="C16686">
        <v>1</v>
      </c>
      <c r="D16686">
        <v>2</v>
      </c>
      <c r="E16686">
        <v>2</v>
      </c>
      <c r="F16686">
        <v>2</v>
      </c>
      <c r="G16686">
        <v>-0.79024599273714824</v>
      </c>
      <c r="H16686">
        <v>-0.51700265438363102</v>
      </c>
      <c r="I16686">
        <v>-0.70396305284899696</v>
      </c>
      <c r="J16686">
        <v>-0.53491754974563421</v>
      </c>
    </row>
    <row r="16687" spans="1:10" x14ac:dyDescent="0.2">
      <c r="A16687">
        <v>35390865</v>
      </c>
      <c r="B16687">
        <v>449</v>
      </c>
      <c r="C16687">
        <v>1</v>
      </c>
      <c r="D16687">
        <v>3</v>
      </c>
      <c r="E16687">
        <v>3</v>
      </c>
      <c r="F16687">
        <v>2</v>
      </c>
      <c r="G16687">
        <v>-1.1652114982339241</v>
      </c>
      <c r="H16687">
        <v>-0.39985775764587617</v>
      </c>
      <c r="I16687">
        <v>-0.213350557284402</v>
      </c>
      <c r="J16687">
        <v>-0.49236083717443624</v>
      </c>
    </row>
    <row r="16688" spans="1:10" x14ac:dyDescent="0.2">
      <c r="A16688">
        <v>35390866</v>
      </c>
      <c r="B16688">
        <v>550</v>
      </c>
      <c r="C16688">
        <v>2</v>
      </c>
      <c r="D16688">
        <v>1</v>
      </c>
      <c r="E16688">
        <v>3</v>
      </c>
      <c r="F16688">
        <v>1</v>
      </c>
      <c r="G16688">
        <v>-0.47005946054416653</v>
      </c>
      <c r="H16688">
        <v>-1.0384473440976398</v>
      </c>
      <c r="I16688">
        <v>-0.15700083048957103</v>
      </c>
      <c r="J16688">
        <v>-0.71722923834744534</v>
      </c>
    </row>
    <row r="16689" spans="1:10" x14ac:dyDescent="0.2">
      <c r="A16689">
        <v>35390867</v>
      </c>
      <c r="B16689">
        <v>552</v>
      </c>
      <c r="C16689">
        <v>3</v>
      </c>
      <c r="D16689">
        <v>1</v>
      </c>
      <c r="E16689">
        <v>2</v>
      </c>
      <c r="F16689">
        <v>2</v>
      </c>
      <c r="G16689">
        <v>-0.14828973790849639</v>
      </c>
      <c r="H16689">
        <v>-1.1973576209760091</v>
      </c>
      <c r="I16689">
        <v>-0.32135115544101145</v>
      </c>
      <c r="J16689">
        <v>-0.56796954739636107</v>
      </c>
    </row>
    <row r="16690" spans="1:10" x14ac:dyDescent="0.2">
      <c r="A16690">
        <v>35390868</v>
      </c>
      <c r="B16690">
        <v>479</v>
      </c>
      <c r="C16690">
        <v>1</v>
      </c>
      <c r="D16690">
        <v>1</v>
      </c>
      <c r="E16690">
        <v>3</v>
      </c>
      <c r="F16690">
        <v>2</v>
      </c>
      <c r="G16690">
        <v>-0.89131343593283641</v>
      </c>
      <c r="H16690">
        <v>-1.240942370820673</v>
      </c>
      <c r="I16690">
        <v>-8.3789934385742615E-2</v>
      </c>
      <c r="J16690">
        <v>-0.49680462216754617</v>
      </c>
    </row>
    <row r="16691" spans="1:10" x14ac:dyDescent="0.2">
      <c r="A16691">
        <v>35390869</v>
      </c>
      <c r="B16691">
        <v>517</v>
      </c>
      <c r="C16691">
        <v>4</v>
      </c>
      <c r="D16691">
        <v>1</v>
      </c>
      <c r="E16691">
        <v>4</v>
      </c>
      <c r="F16691">
        <v>2</v>
      </c>
      <c r="G16691">
        <v>0.54260922038296266</v>
      </c>
      <c r="H16691">
        <v>-1.1043820439866439</v>
      </c>
      <c r="I16691">
        <v>0.38082426928290741</v>
      </c>
      <c r="J16691">
        <v>-0.43982709923070329</v>
      </c>
    </row>
    <row r="16692" spans="1:10" x14ac:dyDescent="0.2">
      <c r="A16692">
        <v>35390870</v>
      </c>
      <c r="B16692">
        <v>425</v>
      </c>
      <c r="C16692">
        <v>1</v>
      </c>
      <c r="D16692">
        <v>1</v>
      </c>
      <c r="E16692">
        <v>2</v>
      </c>
      <c r="F16692">
        <v>2</v>
      </c>
      <c r="G16692">
        <v>-1.0885206163378924</v>
      </c>
      <c r="H16692">
        <v>-0.97986530747344291</v>
      </c>
      <c r="I16692">
        <v>-0.40513402873170878</v>
      </c>
      <c r="J16692">
        <v>-0.66483425501977778</v>
      </c>
    </row>
    <row r="16693" spans="1:10" x14ac:dyDescent="0.2">
      <c r="A16693">
        <v>35390871</v>
      </c>
      <c r="B16693">
        <v>1746</v>
      </c>
      <c r="C16693">
        <v>1</v>
      </c>
      <c r="D16693">
        <v>1</v>
      </c>
      <c r="E16693">
        <v>3</v>
      </c>
      <c r="F16693">
        <v>2</v>
      </c>
      <c r="G16693">
        <v>-0.82821327794244637</v>
      </c>
      <c r="H16693">
        <v>-0.92098185390325127</v>
      </c>
      <c r="I16693">
        <v>-0.24741041610818942</v>
      </c>
      <c r="J16693">
        <v>-0.46524309058633684</v>
      </c>
    </row>
    <row r="16694" spans="1:10" x14ac:dyDescent="0.2">
      <c r="A16694">
        <v>35390872</v>
      </c>
      <c r="B16694">
        <v>470</v>
      </c>
      <c r="C16694">
        <v>2</v>
      </c>
      <c r="D16694">
        <v>1</v>
      </c>
      <c r="E16694">
        <v>3</v>
      </c>
      <c r="F16694">
        <v>1</v>
      </c>
      <c r="G16694">
        <v>-0.56519239336078297</v>
      </c>
      <c r="H16694">
        <v>-0.9242693885173705</v>
      </c>
      <c r="I16694">
        <v>-0.21907813070519824</v>
      </c>
      <c r="J16694">
        <v>-0.91960074912051537</v>
      </c>
    </row>
    <row r="16695" spans="1:10" x14ac:dyDescent="0.2">
      <c r="A16695">
        <v>35390873</v>
      </c>
      <c r="B16695">
        <v>406</v>
      </c>
      <c r="C16695">
        <v>3</v>
      </c>
      <c r="D16695">
        <v>1</v>
      </c>
      <c r="E16695">
        <v>3</v>
      </c>
      <c r="F16695">
        <v>1</v>
      </c>
      <c r="G16695">
        <v>-0.13337789940414191</v>
      </c>
      <c r="H16695">
        <v>-0.87074617120868336</v>
      </c>
      <c r="I16695">
        <v>-5.3085893796871605E-2</v>
      </c>
      <c r="J16695">
        <v>-0.77164637364964739</v>
      </c>
    </row>
    <row r="16696" spans="1:10" x14ac:dyDescent="0.2">
      <c r="A16696">
        <v>35390874</v>
      </c>
      <c r="B16696">
        <v>523</v>
      </c>
      <c r="C16696">
        <v>3</v>
      </c>
      <c r="D16696">
        <v>1</v>
      </c>
      <c r="E16696">
        <v>4</v>
      </c>
      <c r="F16696">
        <v>2</v>
      </c>
      <c r="G16696">
        <v>-0.16875865506475771</v>
      </c>
      <c r="H16696">
        <v>-0.85544172874401403</v>
      </c>
      <c r="I16696">
        <v>0.11509095391949854</v>
      </c>
      <c r="J16696">
        <v>-0.65587751707250463</v>
      </c>
    </row>
    <row r="16697" spans="1:10" x14ac:dyDescent="0.2">
      <c r="A16697">
        <v>35390875</v>
      </c>
      <c r="B16697">
        <v>476</v>
      </c>
      <c r="C16697">
        <v>2</v>
      </c>
      <c r="D16697">
        <v>2</v>
      </c>
      <c r="E16697">
        <v>3</v>
      </c>
      <c r="F16697">
        <v>1</v>
      </c>
      <c r="G16697">
        <v>-0.71056372227105002</v>
      </c>
      <c r="H16697">
        <v>-0.75075195216909907</v>
      </c>
      <c r="I16697">
        <v>-3.5368837751587182E-2</v>
      </c>
      <c r="J16697">
        <v>-0.80002038381165241</v>
      </c>
    </row>
    <row r="16698" spans="1:10" x14ac:dyDescent="0.2">
      <c r="A16698">
        <v>35390876</v>
      </c>
      <c r="B16698">
        <v>571</v>
      </c>
      <c r="C16698">
        <v>2</v>
      </c>
      <c r="D16698">
        <v>2</v>
      </c>
      <c r="E16698">
        <v>4</v>
      </c>
      <c r="F16698">
        <v>1</v>
      </c>
      <c r="G16698">
        <v>-0.63737683808680767</v>
      </c>
      <c r="H16698">
        <v>-0.45879272594734516</v>
      </c>
      <c r="I16698">
        <v>9.3877387955459884E-2</v>
      </c>
      <c r="J16698">
        <v>-1.3393165104770173</v>
      </c>
    </row>
    <row r="16699" spans="1:10" x14ac:dyDescent="0.2">
      <c r="A16699">
        <v>35390877</v>
      </c>
      <c r="B16699">
        <v>468</v>
      </c>
      <c r="C16699">
        <v>1</v>
      </c>
      <c r="D16699">
        <v>3</v>
      </c>
      <c r="E16699">
        <v>2</v>
      </c>
      <c r="F16699">
        <v>1</v>
      </c>
      <c r="G16699">
        <v>-1.0951884756085208</v>
      </c>
      <c r="H16699">
        <v>-0.33263624080667969</v>
      </c>
      <c r="I16699">
        <v>-0.36691737973843674</v>
      </c>
      <c r="J16699">
        <v>-1.0890706534289896</v>
      </c>
    </row>
    <row r="16700" spans="1:10" x14ac:dyDescent="0.2">
      <c r="A16700">
        <v>35390878</v>
      </c>
      <c r="B16700">
        <v>423</v>
      </c>
      <c r="C16700">
        <v>3</v>
      </c>
      <c r="D16700">
        <v>1</v>
      </c>
      <c r="E16700">
        <v>4</v>
      </c>
      <c r="F16700">
        <v>1</v>
      </c>
      <c r="G16700">
        <v>-0.37271938093630891</v>
      </c>
      <c r="H16700">
        <v>-0.98900714902350573</v>
      </c>
      <c r="I16700">
        <v>0.54666264258070185</v>
      </c>
      <c r="J16700">
        <v>-0.9850993561080359</v>
      </c>
    </row>
    <row r="16701" spans="1:10" x14ac:dyDescent="0.2">
      <c r="A16701">
        <v>35390879</v>
      </c>
      <c r="B16701">
        <v>402</v>
      </c>
      <c r="C16701">
        <v>2</v>
      </c>
      <c r="D16701">
        <v>2</v>
      </c>
      <c r="E16701">
        <v>4</v>
      </c>
      <c r="F16701">
        <v>1</v>
      </c>
      <c r="G16701">
        <v>-0.65642072071551316</v>
      </c>
      <c r="H16701">
        <v>-0.63589585481610944</v>
      </c>
      <c r="I16701">
        <v>0.20757527715755958</v>
      </c>
      <c r="J16701">
        <v>-0.96623943801651457</v>
      </c>
    </row>
    <row r="16702" spans="1:10" x14ac:dyDescent="0.2">
      <c r="A16702">
        <v>35390880</v>
      </c>
      <c r="B16702">
        <v>473</v>
      </c>
      <c r="C16702">
        <v>2</v>
      </c>
      <c r="D16702">
        <v>2</v>
      </c>
      <c r="E16702">
        <v>4</v>
      </c>
      <c r="F16702">
        <v>1</v>
      </c>
      <c r="G16702">
        <v>-0.45321845451883563</v>
      </c>
      <c r="H16702">
        <v>-0.53234278485665643</v>
      </c>
      <c r="I16702">
        <v>0.23543615355894054</v>
      </c>
      <c r="J16702">
        <v>-0.8934939171308347</v>
      </c>
    </row>
    <row r="16703" spans="1:10" x14ac:dyDescent="0.2">
      <c r="A16703">
        <v>35390881</v>
      </c>
      <c r="B16703">
        <v>544</v>
      </c>
      <c r="C16703">
        <v>2</v>
      </c>
      <c r="D16703">
        <v>2</v>
      </c>
      <c r="E16703">
        <v>4</v>
      </c>
      <c r="F16703">
        <v>2</v>
      </c>
      <c r="G16703">
        <v>-0.46393742106696101</v>
      </c>
      <c r="H16703">
        <v>-0.71968143926160111</v>
      </c>
      <c r="I16703">
        <v>0.14707777830197402</v>
      </c>
      <c r="J16703">
        <v>-0.64628750307759786</v>
      </c>
    </row>
    <row r="16704" spans="1:10" x14ac:dyDescent="0.2">
      <c r="A16704">
        <v>35390882</v>
      </c>
      <c r="B16704">
        <v>386</v>
      </c>
      <c r="C16704">
        <v>3</v>
      </c>
      <c r="D16704">
        <v>3</v>
      </c>
      <c r="E16704">
        <v>4</v>
      </c>
      <c r="F16704">
        <v>1</v>
      </c>
      <c r="G16704">
        <v>-0.2221593286362421</v>
      </c>
      <c r="H16704">
        <v>-0.39532310123159986</v>
      </c>
      <c r="I16704">
        <v>6.1136153887148395E-2</v>
      </c>
      <c r="J16704">
        <v>-0.96984974658086842</v>
      </c>
    </row>
    <row r="16705" spans="1:10" x14ac:dyDescent="0.2">
      <c r="A16705">
        <v>35390883</v>
      </c>
      <c r="B16705">
        <v>486</v>
      </c>
      <c r="C16705">
        <v>3</v>
      </c>
      <c r="D16705">
        <v>1</v>
      </c>
      <c r="E16705">
        <v>4</v>
      </c>
      <c r="F16705">
        <v>2</v>
      </c>
      <c r="G16705">
        <v>-0.2105907542908417</v>
      </c>
      <c r="H16705">
        <v>-0.80076366768157603</v>
      </c>
      <c r="I16705">
        <v>8.5627728935212977E-2</v>
      </c>
      <c r="J16705">
        <v>-0.69142794110502215</v>
      </c>
    </row>
    <row r="16706" spans="1:10" x14ac:dyDescent="0.2">
      <c r="A16706">
        <v>35390884</v>
      </c>
      <c r="B16706">
        <v>425</v>
      </c>
      <c r="C16706">
        <v>3</v>
      </c>
      <c r="D16706">
        <v>1</v>
      </c>
      <c r="E16706">
        <v>3</v>
      </c>
      <c r="F16706">
        <v>1</v>
      </c>
      <c r="G16706">
        <v>-0.22515641778726173</v>
      </c>
      <c r="H16706">
        <v>-0.82624360156091192</v>
      </c>
      <c r="I16706">
        <v>-0.1777139661812957</v>
      </c>
      <c r="J16706">
        <v>-1.0920160107488042</v>
      </c>
    </row>
    <row r="16707" spans="1:10" x14ac:dyDescent="0.2">
      <c r="A16707">
        <v>35390885</v>
      </c>
      <c r="B16707">
        <v>454</v>
      </c>
      <c r="C16707">
        <v>2</v>
      </c>
      <c r="D16707">
        <v>2</v>
      </c>
      <c r="E16707">
        <v>2</v>
      </c>
      <c r="F16707">
        <v>2</v>
      </c>
      <c r="G16707">
        <v>-0.62314098051422095</v>
      </c>
      <c r="H16707">
        <v>-0.6542996066760921</v>
      </c>
      <c r="I16707">
        <v>-0.49384748247007487</v>
      </c>
      <c r="J16707">
        <v>-0.68422436987380353</v>
      </c>
    </row>
    <row r="16708" spans="1:10" x14ac:dyDescent="0.2">
      <c r="A16708">
        <v>35390886</v>
      </c>
      <c r="B16708">
        <v>521</v>
      </c>
      <c r="C16708">
        <v>2</v>
      </c>
      <c r="D16708">
        <v>2</v>
      </c>
      <c r="E16708">
        <v>3</v>
      </c>
      <c r="F16708">
        <v>1</v>
      </c>
      <c r="G16708">
        <v>-0.72484803976608136</v>
      </c>
      <c r="H16708">
        <v>-0.49048574781297105</v>
      </c>
      <c r="I16708">
        <v>-0.19810003924096317</v>
      </c>
      <c r="J16708">
        <v>-1.1298083801398084</v>
      </c>
    </row>
    <row r="16709" spans="1:10" x14ac:dyDescent="0.2">
      <c r="A16709">
        <v>35390887</v>
      </c>
      <c r="B16709">
        <v>475</v>
      </c>
      <c r="C16709">
        <v>2</v>
      </c>
      <c r="D16709">
        <v>2</v>
      </c>
      <c r="E16709">
        <v>2</v>
      </c>
      <c r="F16709">
        <v>1</v>
      </c>
      <c r="G16709">
        <v>-0.42231467941993961</v>
      </c>
      <c r="H16709">
        <v>-0.70767266130582052</v>
      </c>
      <c r="I16709">
        <v>-0.43411192693269968</v>
      </c>
      <c r="J16709">
        <v>-1.1284271167956574</v>
      </c>
    </row>
    <row r="16710" spans="1:10" x14ac:dyDescent="0.2">
      <c r="A16710">
        <v>35390888</v>
      </c>
      <c r="B16710">
        <v>449</v>
      </c>
      <c r="C16710">
        <v>2</v>
      </c>
      <c r="D16710">
        <v>1</v>
      </c>
      <c r="E16710">
        <v>4</v>
      </c>
      <c r="F16710">
        <v>1</v>
      </c>
      <c r="G16710">
        <v>-0.57862511311739062</v>
      </c>
      <c r="H16710">
        <v>-1.0645356493372136</v>
      </c>
      <c r="I16710">
        <v>0.10945802175221132</v>
      </c>
      <c r="J16710">
        <v>-0.74388525060562238</v>
      </c>
    </row>
    <row r="16711" spans="1:10" x14ac:dyDescent="0.2">
      <c r="A16711">
        <v>35390889</v>
      </c>
      <c r="B16711">
        <v>288</v>
      </c>
      <c r="C16711">
        <v>5</v>
      </c>
      <c r="D16711">
        <v>4</v>
      </c>
      <c r="E16711">
        <v>1</v>
      </c>
      <c r="F16711">
        <v>2</v>
      </c>
      <c r="G16711">
        <v>0.73067413274697102</v>
      </c>
      <c r="H16711">
        <v>0.54468653857392657</v>
      </c>
      <c r="I16711">
        <v>-0.91321542163599179</v>
      </c>
      <c r="J16711">
        <v>-0.49069490995548959</v>
      </c>
    </row>
    <row r="16712" spans="1:10" x14ac:dyDescent="0.2">
      <c r="A16712">
        <v>35390890</v>
      </c>
      <c r="B16712">
        <v>797</v>
      </c>
      <c r="C16712">
        <v>5</v>
      </c>
      <c r="D16712">
        <v>4</v>
      </c>
      <c r="E16712">
        <v>5</v>
      </c>
      <c r="F16712">
        <v>2</v>
      </c>
      <c r="G16712">
        <v>1.3870755488254392</v>
      </c>
      <c r="H16712">
        <v>0.21581634656609383</v>
      </c>
      <c r="I16712">
        <v>0.78433779766336131</v>
      </c>
      <c r="J16712">
        <v>-0.52989241192513703</v>
      </c>
    </row>
    <row r="16713" spans="1:10" x14ac:dyDescent="0.2">
      <c r="A16713">
        <v>35390891</v>
      </c>
      <c r="B16713">
        <v>843</v>
      </c>
      <c r="C16713">
        <v>5</v>
      </c>
      <c r="D16713">
        <v>3</v>
      </c>
      <c r="E16713">
        <v>5</v>
      </c>
      <c r="F16713">
        <v>3</v>
      </c>
      <c r="G16713">
        <v>3.262053583824867</v>
      </c>
      <c r="H16713">
        <v>-0.24679756053439106</v>
      </c>
      <c r="I16713">
        <v>1.5249989668521207</v>
      </c>
      <c r="J16713">
        <v>-0.3437760278351436</v>
      </c>
    </row>
    <row r="16714" spans="1:10" x14ac:dyDescent="0.2">
      <c r="A16714">
        <v>35390892</v>
      </c>
      <c r="B16714">
        <v>1137</v>
      </c>
      <c r="C16714">
        <v>4</v>
      </c>
      <c r="D16714">
        <v>2</v>
      </c>
      <c r="E16714">
        <v>5</v>
      </c>
      <c r="F16714">
        <v>3</v>
      </c>
      <c r="G16714">
        <v>0.33422136341548259</v>
      </c>
      <c r="H16714">
        <v>-0.62879421726589557</v>
      </c>
      <c r="I16714">
        <v>2.3624207971271041</v>
      </c>
      <c r="J16714">
        <v>-0.40480868352339927</v>
      </c>
    </row>
    <row r="16715" spans="1:10" x14ac:dyDescent="0.2">
      <c r="A16715">
        <v>35390893</v>
      </c>
      <c r="B16715">
        <v>900</v>
      </c>
      <c r="C16715">
        <v>3</v>
      </c>
      <c r="D16715">
        <v>4</v>
      </c>
      <c r="E16715">
        <v>3</v>
      </c>
      <c r="F16715">
        <v>3</v>
      </c>
      <c r="G16715">
        <v>-0.19567601870526047</v>
      </c>
      <c r="H16715">
        <v>0.43204602739252962</v>
      </c>
      <c r="I16715">
        <v>-0.25351588522600055</v>
      </c>
      <c r="J16715">
        <v>-0.29809420022753669</v>
      </c>
    </row>
    <row r="16716" spans="1:10" x14ac:dyDescent="0.2">
      <c r="A16716">
        <v>35390894</v>
      </c>
      <c r="B16716">
        <v>284</v>
      </c>
      <c r="C16716">
        <v>3</v>
      </c>
      <c r="D16716">
        <v>3</v>
      </c>
      <c r="E16716">
        <v>5</v>
      </c>
      <c r="F16716">
        <v>2</v>
      </c>
      <c r="G16716">
        <v>-0.37394174234644856</v>
      </c>
      <c r="H16716">
        <v>-0.32814442182829112</v>
      </c>
      <c r="I16716">
        <v>0.97863200015481733</v>
      </c>
      <c r="J16716">
        <v>-0.54498839801931509</v>
      </c>
    </row>
    <row r="16717" spans="1:10" x14ac:dyDescent="0.2">
      <c r="A16717">
        <v>35390895</v>
      </c>
      <c r="B16717">
        <v>315</v>
      </c>
      <c r="C16717">
        <v>2</v>
      </c>
      <c r="D16717">
        <v>1</v>
      </c>
      <c r="E16717">
        <v>4</v>
      </c>
      <c r="F16717">
        <v>2</v>
      </c>
      <c r="G16717">
        <v>-0.60437883523674851</v>
      </c>
      <c r="H16717">
        <v>-1.1128745122865995</v>
      </c>
      <c r="I16717">
        <v>0.34590960431155349</v>
      </c>
      <c r="J16717">
        <v>-0.54158236739583177</v>
      </c>
    </row>
    <row r="16718" spans="1:10" x14ac:dyDescent="0.2">
      <c r="A16718">
        <v>35390896</v>
      </c>
      <c r="B16718">
        <v>234</v>
      </c>
      <c r="C16718">
        <v>2</v>
      </c>
      <c r="D16718">
        <v>1</v>
      </c>
      <c r="E16718">
        <v>3</v>
      </c>
      <c r="F16718">
        <v>3</v>
      </c>
      <c r="G16718">
        <v>-0.61721215332931501</v>
      </c>
      <c r="H16718">
        <v>-0.94327860649500295</v>
      </c>
      <c r="I16718">
        <v>-7.9398544394411699E-2</v>
      </c>
      <c r="J16718">
        <v>-0.2980900294541981</v>
      </c>
    </row>
    <row r="16719" spans="1:10" x14ac:dyDescent="0.2">
      <c r="A16719">
        <v>35390897</v>
      </c>
      <c r="B16719">
        <v>807</v>
      </c>
      <c r="C16719">
        <v>1</v>
      </c>
      <c r="D16719">
        <v>2</v>
      </c>
      <c r="E16719">
        <v>1</v>
      </c>
      <c r="F16719">
        <v>4</v>
      </c>
      <c r="G16719">
        <v>-1.4525912999995754</v>
      </c>
      <c r="H16719">
        <v>-0.62873228622217814</v>
      </c>
      <c r="I16719">
        <v>-1.1357783188069959</v>
      </c>
      <c r="J16719">
        <v>0.19745493163680916</v>
      </c>
    </row>
    <row r="16720" spans="1:10" x14ac:dyDescent="0.2">
      <c r="A16720">
        <v>35390898</v>
      </c>
      <c r="B16720">
        <v>1223</v>
      </c>
      <c r="C16720">
        <v>1</v>
      </c>
      <c r="D16720">
        <v>1</v>
      </c>
      <c r="E16720">
        <v>1</v>
      </c>
      <c r="F16720">
        <v>3</v>
      </c>
      <c r="G16720">
        <v>-0.80414346502600742</v>
      </c>
      <c r="H16720">
        <v>-1.0353372477242009</v>
      </c>
      <c r="I16720">
        <v>-0.80634492574706174</v>
      </c>
      <c r="J16720">
        <v>-0.11168571098724139</v>
      </c>
    </row>
    <row r="16721" spans="1:10" x14ac:dyDescent="0.2">
      <c r="A16721">
        <v>35390899</v>
      </c>
      <c r="B16721">
        <v>1461</v>
      </c>
      <c r="C16721">
        <v>2</v>
      </c>
      <c r="D16721">
        <v>1</v>
      </c>
      <c r="E16721">
        <v>1</v>
      </c>
      <c r="F16721">
        <v>4</v>
      </c>
      <c r="G16721">
        <v>-0.58023388342424487</v>
      </c>
      <c r="H16721">
        <v>-0.81987429939844869</v>
      </c>
      <c r="I16721">
        <v>-1.1550411401653953</v>
      </c>
      <c r="J16721">
        <v>-4.7853804376396913E-2</v>
      </c>
    </row>
    <row r="16722" spans="1:10" x14ac:dyDescent="0.2">
      <c r="A16722">
        <v>35390900</v>
      </c>
      <c r="B16722">
        <v>1061</v>
      </c>
      <c r="C16722">
        <v>1</v>
      </c>
      <c r="D16722">
        <v>1</v>
      </c>
      <c r="E16722">
        <v>2</v>
      </c>
      <c r="F16722">
        <v>4</v>
      </c>
      <c r="G16722">
        <v>-1.1589181036729341</v>
      </c>
      <c r="H16722">
        <v>-1.0477061554586753</v>
      </c>
      <c r="I16722">
        <v>-0.52769479404604491</v>
      </c>
      <c r="J16722">
        <v>-3.3525517398901028E-2</v>
      </c>
    </row>
    <row r="16723" spans="1:10" x14ac:dyDescent="0.2">
      <c r="A16723">
        <v>35390901</v>
      </c>
      <c r="B16723">
        <v>1191</v>
      </c>
      <c r="C16723">
        <v>3</v>
      </c>
      <c r="D16723">
        <v>3</v>
      </c>
      <c r="E16723">
        <v>1</v>
      </c>
      <c r="F16723">
        <v>5</v>
      </c>
      <c r="G16723">
        <v>-0.17113947394111945</v>
      </c>
      <c r="H16723">
        <v>-0.23881561887616717</v>
      </c>
      <c r="I16723">
        <v>-1.358182569297659</v>
      </c>
      <c r="J16723">
        <v>0.86647092969032691</v>
      </c>
    </row>
    <row r="16724" spans="1:10" x14ac:dyDescent="0.2">
      <c r="A16724">
        <v>35390902</v>
      </c>
      <c r="B16724">
        <v>1645</v>
      </c>
      <c r="C16724">
        <v>3</v>
      </c>
      <c r="D16724">
        <v>2</v>
      </c>
      <c r="E16724">
        <v>1</v>
      </c>
      <c r="F16724">
        <v>4</v>
      </c>
      <c r="G16724">
        <v>-8.5049983259774559E-2</v>
      </c>
      <c r="H16724">
        <v>-0.56774670156491358</v>
      </c>
      <c r="I16724">
        <v>-1.3144101105690771</v>
      </c>
      <c r="J16724">
        <v>0.62884729203142431</v>
      </c>
    </row>
    <row r="16725" spans="1:10" x14ac:dyDescent="0.2">
      <c r="A16725">
        <v>35390903</v>
      </c>
      <c r="B16725">
        <v>996</v>
      </c>
      <c r="C16725">
        <v>5</v>
      </c>
      <c r="D16725">
        <v>4</v>
      </c>
      <c r="E16725">
        <v>5</v>
      </c>
      <c r="F16725">
        <v>2</v>
      </c>
      <c r="G16725">
        <v>1.4890790647453833</v>
      </c>
      <c r="H16725">
        <v>0.19550428987721513</v>
      </c>
      <c r="I16725">
        <v>5.0238762475938223</v>
      </c>
      <c r="J16725">
        <v>-0.58082059124947005</v>
      </c>
    </row>
    <row r="16726" spans="1:10" x14ac:dyDescent="0.2">
      <c r="A16726">
        <v>35390904</v>
      </c>
      <c r="B16726">
        <v>385</v>
      </c>
      <c r="C16726">
        <v>5</v>
      </c>
      <c r="D16726">
        <v>5</v>
      </c>
      <c r="E16726">
        <v>2</v>
      </c>
      <c r="F16726">
        <v>5</v>
      </c>
      <c r="G16726">
        <v>2.3384821750204003</v>
      </c>
      <c r="H16726">
        <v>0.92389141163429978</v>
      </c>
      <c r="I16726">
        <v>-0.5589413190739837</v>
      </c>
      <c r="J16726">
        <v>1.1448563782884551</v>
      </c>
    </row>
    <row r="16727" spans="1:10" x14ac:dyDescent="0.2">
      <c r="A16727">
        <v>35390905</v>
      </c>
      <c r="B16727">
        <v>655</v>
      </c>
      <c r="C16727">
        <v>2</v>
      </c>
      <c r="D16727">
        <v>1</v>
      </c>
      <c r="E16727">
        <v>3</v>
      </c>
      <c r="F16727">
        <v>3</v>
      </c>
      <c r="G16727">
        <v>-0.61259937813694165</v>
      </c>
      <c r="H16727">
        <v>-0.94850994522183651</v>
      </c>
      <c r="I16727">
        <v>-8.8172946476559183E-2</v>
      </c>
      <c r="J16727">
        <v>-0.11637773394648918</v>
      </c>
    </row>
    <row r="16728" spans="1:10" x14ac:dyDescent="0.2">
      <c r="A16728">
        <v>35390906</v>
      </c>
      <c r="B16728">
        <v>464</v>
      </c>
      <c r="C16728">
        <v>1</v>
      </c>
      <c r="D16728">
        <v>1</v>
      </c>
      <c r="E16728">
        <v>3</v>
      </c>
      <c r="F16728">
        <v>3</v>
      </c>
      <c r="G16728">
        <v>-0.88609664388260878</v>
      </c>
      <c r="H16728">
        <v>-1.1004749384153067</v>
      </c>
      <c r="I16728">
        <v>-0.11481312666650359</v>
      </c>
      <c r="J16728">
        <v>-0.16560581986892686</v>
      </c>
    </row>
    <row r="16729" spans="1:10" x14ac:dyDescent="0.2">
      <c r="A16729">
        <v>35390907</v>
      </c>
      <c r="B16729">
        <v>1219</v>
      </c>
      <c r="C16729">
        <v>3</v>
      </c>
      <c r="D16729">
        <v>4</v>
      </c>
      <c r="E16729">
        <v>2</v>
      </c>
      <c r="F16729">
        <v>3</v>
      </c>
      <c r="G16729">
        <v>-0.36634337553582946</v>
      </c>
      <c r="H16729">
        <v>0.14507430542590613</v>
      </c>
      <c r="I16729">
        <v>-0.40632508826939373</v>
      </c>
      <c r="J16729">
        <v>-0.30831401927522906</v>
      </c>
    </row>
    <row r="16730" spans="1:10" x14ac:dyDescent="0.2">
      <c r="A16730">
        <v>35390908</v>
      </c>
      <c r="B16730">
        <v>296</v>
      </c>
      <c r="C16730">
        <v>1</v>
      </c>
      <c r="D16730">
        <v>5</v>
      </c>
      <c r="E16730">
        <v>1</v>
      </c>
      <c r="F16730">
        <v>4</v>
      </c>
      <c r="G16730">
        <v>-0.91926809579989288</v>
      </c>
      <c r="H16730">
        <v>3.4530478876729869</v>
      </c>
      <c r="I16730">
        <v>-0.84674476828145817</v>
      </c>
      <c r="J16730">
        <v>-1.0455143447041536E-2</v>
      </c>
    </row>
    <row r="16731" spans="1:10" x14ac:dyDescent="0.2">
      <c r="A16731">
        <v>35390909</v>
      </c>
      <c r="B16731">
        <v>514</v>
      </c>
      <c r="C16731">
        <v>1</v>
      </c>
      <c r="D16731">
        <v>2</v>
      </c>
      <c r="E16731">
        <v>1</v>
      </c>
      <c r="F16731">
        <v>4</v>
      </c>
      <c r="G16731">
        <v>-1.3061268052494819</v>
      </c>
      <c r="H16731">
        <v>-0.66547438923961533</v>
      </c>
      <c r="I16731">
        <v>-0.99124306323790379</v>
      </c>
      <c r="J16731">
        <v>0.26132396272668224</v>
      </c>
    </row>
    <row r="16732" spans="1:10" x14ac:dyDescent="0.2">
      <c r="A16732">
        <v>35390910</v>
      </c>
      <c r="B16732">
        <v>978</v>
      </c>
      <c r="C16732">
        <v>4</v>
      </c>
      <c r="D16732">
        <v>3</v>
      </c>
      <c r="E16732">
        <v>5</v>
      </c>
      <c r="F16732">
        <v>2</v>
      </c>
      <c r="G16732">
        <v>0.45468172704853821</v>
      </c>
      <c r="H16732">
        <v>-0.23957707332949046</v>
      </c>
      <c r="I16732">
        <v>3.8568604727971447</v>
      </c>
      <c r="J16732">
        <v>-0.42938812457986719</v>
      </c>
    </row>
    <row r="16733" spans="1:10" x14ac:dyDescent="0.2">
      <c r="A16733">
        <v>35390911</v>
      </c>
      <c r="B16733">
        <v>690</v>
      </c>
      <c r="C16733">
        <v>2</v>
      </c>
      <c r="D16733">
        <v>1</v>
      </c>
      <c r="E16733">
        <v>1</v>
      </c>
      <c r="F16733">
        <v>4</v>
      </c>
      <c r="G16733">
        <v>-0.74385576431705058</v>
      </c>
      <c r="H16733">
        <v>-0.92894169644958535</v>
      </c>
      <c r="I16733">
        <v>-0.93428878116302094</v>
      </c>
      <c r="J16733">
        <v>2.6114720202403074E-2</v>
      </c>
    </row>
    <row r="16734" spans="1:10" x14ac:dyDescent="0.2">
      <c r="A16734">
        <v>35390912</v>
      </c>
      <c r="B16734">
        <v>636</v>
      </c>
      <c r="C16734">
        <v>1</v>
      </c>
      <c r="D16734">
        <v>1</v>
      </c>
      <c r="E16734">
        <v>2</v>
      </c>
      <c r="F16734">
        <v>3</v>
      </c>
      <c r="G16734">
        <v>-0.98505237940718049</v>
      </c>
      <c r="H16734">
        <v>-1.1139674652918965</v>
      </c>
      <c r="I16734">
        <v>-0.51798288845649909</v>
      </c>
      <c r="J16734">
        <v>-9.7239281452833282E-2</v>
      </c>
    </row>
    <row r="16735" spans="1:10" x14ac:dyDescent="0.2">
      <c r="A16735">
        <v>35390913</v>
      </c>
      <c r="B16735">
        <v>585</v>
      </c>
      <c r="C16735">
        <v>2</v>
      </c>
      <c r="D16735">
        <v>1</v>
      </c>
      <c r="E16735">
        <v>4</v>
      </c>
      <c r="F16735">
        <v>3</v>
      </c>
      <c r="G16735">
        <v>-0.64611170763573611</v>
      </c>
      <c r="H16735">
        <v>-0.88488004243906204</v>
      </c>
      <c r="I16735">
        <v>0.41834612878906607</v>
      </c>
      <c r="J16735">
        <v>-0.28876090254093656</v>
      </c>
    </row>
    <row r="16736" spans="1:10" x14ac:dyDescent="0.2">
      <c r="A16736">
        <v>35390914</v>
      </c>
      <c r="B16736">
        <v>931</v>
      </c>
      <c r="C16736">
        <v>5</v>
      </c>
      <c r="D16736">
        <v>5</v>
      </c>
      <c r="E16736">
        <v>2</v>
      </c>
      <c r="F16736">
        <v>5</v>
      </c>
      <c r="G16736">
        <v>1.0591988759297122</v>
      </c>
      <c r="H16736">
        <v>2.9854350746711149</v>
      </c>
      <c r="I16736">
        <v>-0.58208287219129229</v>
      </c>
      <c r="J16736">
        <v>1.5638555331138493</v>
      </c>
    </row>
    <row r="16737" spans="1:10" x14ac:dyDescent="0.2">
      <c r="A16737">
        <v>35390915</v>
      </c>
      <c r="B16737">
        <v>837</v>
      </c>
      <c r="C16737">
        <v>2</v>
      </c>
      <c r="D16737">
        <v>3</v>
      </c>
      <c r="E16737">
        <v>2</v>
      </c>
      <c r="F16737">
        <v>4</v>
      </c>
      <c r="G16737">
        <v>-0.62703975453535654</v>
      </c>
      <c r="H16737">
        <v>-0.10692520895204008</v>
      </c>
      <c r="I16737">
        <v>-0.44525965298051456</v>
      </c>
      <c r="J16737">
        <v>0.36056086612487465</v>
      </c>
    </row>
    <row r="16738" spans="1:10" x14ac:dyDescent="0.2">
      <c r="A16738">
        <v>35390916</v>
      </c>
      <c r="B16738">
        <v>926</v>
      </c>
      <c r="C16738">
        <v>2</v>
      </c>
      <c r="D16738">
        <v>3</v>
      </c>
      <c r="E16738">
        <v>3</v>
      </c>
      <c r="F16738">
        <v>4</v>
      </c>
      <c r="G16738">
        <v>-0.47990132210758041</v>
      </c>
      <c r="H16738">
        <v>-5.5864066200714338E-2</v>
      </c>
      <c r="I16738">
        <v>-0.21699053983899275</v>
      </c>
      <c r="J16738">
        <v>0.1859673455102045</v>
      </c>
    </row>
    <row r="16739" spans="1:10" x14ac:dyDescent="0.2">
      <c r="A16739">
        <v>35390917</v>
      </c>
      <c r="B16739">
        <v>935</v>
      </c>
      <c r="C16739">
        <v>1</v>
      </c>
      <c r="D16739">
        <v>3</v>
      </c>
      <c r="E16739">
        <v>4</v>
      </c>
      <c r="F16739">
        <v>4</v>
      </c>
      <c r="G16739">
        <v>-0.76164011408830445</v>
      </c>
      <c r="H16739">
        <v>-0.14844692604523085</v>
      </c>
      <c r="I16739">
        <v>6.4724269304310675E-2</v>
      </c>
      <c r="J16739">
        <v>0.16355605408376653</v>
      </c>
    </row>
    <row r="16740" spans="1:10" x14ac:dyDescent="0.2">
      <c r="A16740">
        <v>35390918</v>
      </c>
      <c r="B16740">
        <v>1140</v>
      </c>
      <c r="C16740">
        <v>1</v>
      </c>
      <c r="D16740">
        <v>4</v>
      </c>
      <c r="E16740">
        <v>3</v>
      </c>
      <c r="F16740">
        <v>4</v>
      </c>
      <c r="G16740">
        <v>-1.0367133915836042</v>
      </c>
      <c r="H16740">
        <v>3.8741289570018475E-2</v>
      </c>
      <c r="I16740">
        <v>-0.24771332987244468</v>
      </c>
      <c r="J16740">
        <v>0.30166279510006005</v>
      </c>
    </row>
    <row r="16741" spans="1:10" x14ac:dyDescent="0.2">
      <c r="A16741">
        <v>35390919</v>
      </c>
      <c r="B16741">
        <v>403</v>
      </c>
      <c r="C16741">
        <v>1</v>
      </c>
      <c r="D16741">
        <v>5</v>
      </c>
      <c r="E16741">
        <v>1</v>
      </c>
      <c r="F16741">
        <v>5</v>
      </c>
      <c r="G16741">
        <v>-0.87809466296247785</v>
      </c>
      <c r="H16741">
        <v>2.899101091032128</v>
      </c>
      <c r="I16741">
        <v>-0.79168393894463307</v>
      </c>
      <c r="J16741">
        <v>3.4751395391243611</v>
      </c>
    </row>
    <row r="16742" spans="1:10" x14ac:dyDescent="0.2">
      <c r="A16742">
        <v>35390920</v>
      </c>
      <c r="B16742">
        <v>409</v>
      </c>
      <c r="C16742">
        <v>1</v>
      </c>
      <c r="D16742">
        <v>5</v>
      </c>
      <c r="E16742">
        <v>2</v>
      </c>
      <c r="F16742">
        <v>5</v>
      </c>
      <c r="G16742">
        <v>-0.7829978940059702</v>
      </c>
      <c r="H16742">
        <v>3.5605856713015749</v>
      </c>
      <c r="I16742">
        <v>-0.6979366123135744</v>
      </c>
      <c r="J16742">
        <v>1.6320823131532873</v>
      </c>
    </row>
    <row r="16743" spans="1:10" x14ac:dyDescent="0.2">
      <c r="A16743">
        <v>35390921</v>
      </c>
      <c r="B16743">
        <v>1057</v>
      </c>
      <c r="C16743">
        <v>2</v>
      </c>
      <c r="D16743">
        <v>5</v>
      </c>
      <c r="E16743">
        <v>1</v>
      </c>
      <c r="F16743">
        <v>5</v>
      </c>
      <c r="G16743">
        <v>-0.73449367292971957</v>
      </c>
      <c r="H16743">
        <v>0.68765719467340181</v>
      </c>
      <c r="I16743">
        <v>-0.89526762191508558</v>
      </c>
      <c r="J16743">
        <v>0.87906465991610783</v>
      </c>
    </row>
    <row r="16744" spans="1:10" x14ac:dyDescent="0.2">
      <c r="A16744">
        <v>35390922</v>
      </c>
      <c r="B16744">
        <v>676</v>
      </c>
      <c r="C16744">
        <v>5</v>
      </c>
      <c r="D16744">
        <v>5</v>
      </c>
      <c r="E16744">
        <v>5</v>
      </c>
      <c r="F16744">
        <v>5</v>
      </c>
      <c r="G16744">
        <v>1.6624660384247991</v>
      </c>
      <c r="H16744">
        <v>1.9563478599843076</v>
      </c>
      <c r="I16744">
        <v>0.75409588327240051</v>
      </c>
      <c r="J16744">
        <v>1.3471394994609409</v>
      </c>
    </row>
    <row r="16745" spans="1:10" x14ac:dyDescent="0.2">
      <c r="A16745">
        <v>35390923</v>
      </c>
      <c r="B16745">
        <v>1002</v>
      </c>
      <c r="C16745">
        <v>1</v>
      </c>
      <c r="D16745">
        <v>1</v>
      </c>
      <c r="E16745">
        <v>3</v>
      </c>
      <c r="F16745">
        <v>4</v>
      </c>
      <c r="G16745">
        <v>-0.90311943463909672</v>
      </c>
      <c r="H16745">
        <v>-0.92300535893601665</v>
      </c>
      <c r="I16745">
        <v>4.1769072396118517E-3</v>
      </c>
      <c r="J16745">
        <v>1.9103424825930859E-2</v>
      </c>
    </row>
    <row r="16746" spans="1:10" x14ac:dyDescent="0.2">
      <c r="A16746">
        <v>35390924</v>
      </c>
      <c r="B16746">
        <v>1059</v>
      </c>
      <c r="C16746">
        <v>5</v>
      </c>
      <c r="D16746">
        <v>2</v>
      </c>
      <c r="E16746">
        <v>5</v>
      </c>
      <c r="F16746">
        <v>4</v>
      </c>
      <c r="G16746">
        <v>0.95858600201932531</v>
      </c>
      <c r="H16746">
        <v>-0.48712592351687967</v>
      </c>
      <c r="I16746">
        <v>2.0937850431553411</v>
      </c>
      <c r="J16746">
        <v>0.10250130091742873</v>
      </c>
    </row>
    <row r="16747" spans="1:10" x14ac:dyDescent="0.2">
      <c r="A16747">
        <v>35390925</v>
      </c>
      <c r="B16747">
        <v>877</v>
      </c>
      <c r="C16747">
        <v>1</v>
      </c>
      <c r="D16747">
        <v>3</v>
      </c>
      <c r="E16747">
        <v>1</v>
      </c>
      <c r="F16747">
        <v>5</v>
      </c>
      <c r="G16747">
        <v>-0.92974828490945494</v>
      </c>
      <c r="H16747">
        <v>-0.33492063473721101</v>
      </c>
      <c r="I16747">
        <v>-1.0544198503961764</v>
      </c>
      <c r="J16747">
        <v>1.3848648691581975</v>
      </c>
    </row>
    <row r="16748" spans="1:10" x14ac:dyDescent="0.2">
      <c r="A16748">
        <v>35390926</v>
      </c>
      <c r="B16748">
        <v>887</v>
      </c>
      <c r="C16748">
        <v>1</v>
      </c>
      <c r="D16748">
        <v>4</v>
      </c>
      <c r="E16748">
        <v>1</v>
      </c>
      <c r="F16748">
        <v>5</v>
      </c>
      <c r="G16748">
        <v>-1.4229281992772225</v>
      </c>
      <c r="H16748">
        <v>8.2985930584990653E-2</v>
      </c>
      <c r="I16748">
        <v>-0.89764072786549165</v>
      </c>
      <c r="J16748">
        <v>1.1892020715867668</v>
      </c>
    </row>
    <row r="16749" spans="1:10" x14ac:dyDescent="0.2">
      <c r="A16749">
        <v>35390927</v>
      </c>
      <c r="B16749">
        <v>2281</v>
      </c>
      <c r="C16749">
        <v>3</v>
      </c>
      <c r="D16749">
        <v>3</v>
      </c>
      <c r="E16749">
        <v>2</v>
      </c>
      <c r="F16749">
        <v>5</v>
      </c>
      <c r="G16749">
        <v>-0.3105655884435285</v>
      </c>
      <c r="H16749">
        <v>-0.35990285135489908</v>
      </c>
      <c r="I16749">
        <v>-0.51573400826703764</v>
      </c>
      <c r="J16749">
        <v>0.72958833761061481</v>
      </c>
    </row>
    <row r="16750" spans="1:10" x14ac:dyDescent="0.2">
      <c r="A16750">
        <v>35390928</v>
      </c>
      <c r="B16750">
        <v>1701</v>
      </c>
      <c r="C16750">
        <v>5</v>
      </c>
      <c r="D16750">
        <v>5</v>
      </c>
      <c r="E16750">
        <v>2</v>
      </c>
      <c r="F16750">
        <v>5</v>
      </c>
      <c r="G16750">
        <v>1.9857295562851547</v>
      </c>
      <c r="H16750">
        <v>2.7798446303358419</v>
      </c>
      <c r="I16750">
        <v>-0.67241625581851372</v>
      </c>
      <c r="J16750">
        <v>1.8634931188308752</v>
      </c>
    </row>
    <row r="16751" spans="1:10" x14ac:dyDescent="0.2">
      <c r="A16751">
        <v>35390929</v>
      </c>
      <c r="B16751">
        <v>1130</v>
      </c>
      <c r="C16751">
        <v>5</v>
      </c>
      <c r="D16751">
        <v>5</v>
      </c>
      <c r="E16751">
        <v>1</v>
      </c>
      <c r="F16751">
        <v>5</v>
      </c>
      <c r="G16751">
        <v>0.71212669620550506</v>
      </c>
      <c r="H16751">
        <v>3.6374860562412406</v>
      </c>
      <c r="I16751">
        <v>-1.0297845929867628</v>
      </c>
      <c r="J16751">
        <v>1.5251994458558187</v>
      </c>
    </row>
    <row r="16752" spans="1:10" x14ac:dyDescent="0.2">
      <c r="A16752">
        <v>35390930</v>
      </c>
      <c r="B16752">
        <v>394</v>
      </c>
      <c r="C16752">
        <v>3</v>
      </c>
      <c r="D16752">
        <v>4</v>
      </c>
      <c r="E16752">
        <v>1</v>
      </c>
      <c r="F16752">
        <v>4</v>
      </c>
      <c r="G16752">
        <v>-3.1432869025645627E-2</v>
      </c>
      <c r="H16752">
        <v>9.5126554270116362E-2</v>
      </c>
      <c r="I16752">
        <v>-0.98087391860259809</v>
      </c>
      <c r="J16752">
        <v>0.12637407768796971</v>
      </c>
    </row>
    <row r="16753" spans="1:10" x14ac:dyDescent="0.2">
      <c r="A16753">
        <v>35390931</v>
      </c>
      <c r="B16753">
        <v>452</v>
      </c>
      <c r="C16753">
        <v>2</v>
      </c>
      <c r="D16753">
        <v>3</v>
      </c>
      <c r="E16753">
        <v>1</v>
      </c>
      <c r="F16753">
        <v>4</v>
      </c>
      <c r="G16753">
        <v>-0.63681205494252691</v>
      </c>
      <c r="H16753">
        <v>-0.27206633997416113</v>
      </c>
      <c r="I16753">
        <v>-0.72164718050054488</v>
      </c>
      <c r="J16753">
        <v>0.58831264169691944</v>
      </c>
    </row>
    <row r="16754" spans="1:10" x14ac:dyDescent="0.2">
      <c r="A16754">
        <v>35390932</v>
      </c>
      <c r="B16754">
        <v>505</v>
      </c>
      <c r="C16754">
        <v>2</v>
      </c>
      <c r="D16754">
        <v>1</v>
      </c>
      <c r="E16754">
        <v>4</v>
      </c>
      <c r="F16754">
        <v>3</v>
      </c>
      <c r="G16754">
        <v>-0.55577905928887505</v>
      </c>
      <c r="H16754">
        <v>-0.85749168699529599</v>
      </c>
      <c r="I16754">
        <v>0.10575085635887982</v>
      </c>
      <c r="J16754">
        <v>-0.30552224885273327</v>
      </c>
    </row>
    <row r="16755" spans="1:10" x14ac:dyDescent="0.2">
      <c r="A16755">
        <v>35390933</v>
      </c>
      <c r="B16755">
        <v>630</v>
      </c>
      <c r="C16755">
        <v>1</v>
      </c>
      <c r="D16755">
        <v>2</v>
      </c>
      <c r="E16755">
        <v>3</v>
      </c>
      <c r="F16755">
        <v>4</v>
      </c>
      <c r="G16755">
        <v>-0.81846846783264537</v>
      </c>
      <c r="H16755">
        <v>-0.52745423700953542</v>
      </c>
      <c r="I16755">
        <v>-0.23585692422758336</v>
      </c>
      <c r="J16755">
        <v>1.5729725388086924E-2</v>
      </c>
    </row>
    <row r="16756" spans="1:10" x14ac:dyDescent="0.2">
      <c r="A16756">
        <v>35390934</v>
      </c>
      <c r="B16756">
        <v>605</v>
      </c>
      <c r="C16756">
        <v>4</v>
      </c>
      <c r="D16756">
        <v>3</v>
      </c>
      <c r="E16756">
        <v>1</v>
      </c>
      <c r="F16756">
        <v>4</v>
      </c>
      <c r="G16756">
        <v>0.56211737975642528</v>
      </c>
      <c r="H16756">
        <v>-0.35568605853261714</v>
      </c>
      <c r="I16756">
        <v>-1.0086495687959847</v>
      </c>
      <c r="J16756">
        <v>0.1897951110054619</v>
      </c>
    </row>
    <row r="16757" spans="1:10" x14ac:dyDescent="0.2">
      <c r="A16757">
        <v>35390935</v>
      </c>
      <c r="B16757">
        <v>340</v>
      </c>
      <c r="C16757">
        <v>3</v>
      </c>
      <c r="D16757">
        <v>1</v>
      </c>
      <c r="E16757">
        <v>5</v>
      </c>
      <c r="F16757">
        <v>2</v>
      </c>
      <c r="G16757">
        <v>-0.36167752959337934</v>
      </c>
      <c r="H16757">
        <v>-1.458856754072527</v>
      </c>
      <c r="I16757">
        <v>0.87766218107358862</v>
      </c>
      <c r="J16757">
        <v>-0.57661478759643381</v>
      </c>
    </row>
    <row r="16758" spans="1:10" x14ac:dyDescent="0.2">
      <c r="A16758">
        <v>35390936</v>
      </c>
      <c r="B16758">
        <v>696</v>
      </c>
      <c r="C16758">
        <v>1</v>
      </c>
      <c r="D16758">
        <v>2</v>
      </c>
      <c r="E16758">
        <v>5</v>
      </c>
      <c r="F16758">
        <v>3</v>
      </c>
      <c r="G16758">
        <v>-0.92783884350911161</v>
      </c>
      <c r="H16758">
        <v>-0.66854871667819182</v>
      </c>
      <c r="I16758">
        <v>1.2738506440038964</v>
      </c>
      <c r="J16758">
        <v>-0.31815110376529587</v>
      </c>
    </row>
    <row r="16759" spans="1:10" x14ac:dyDescent="0.2">
      <c r="A16759">
        <v>35390937</v>
      </c>
      <c r="B16759">
        <v>620</v>
      </c>
      <c r="C16759">
        <v>1</v>
      </c>
      <c r="D16759">
        <v>1</v>
      </c>
      <c r="E16759">
        <v>2</v>
      </c>
      <c r="F16759">
        <v>4</v>
      </c>
      <c r="G16759">
        <v>-0.96355004572727565</v>
      </c>
      <c r="H16759">
        <v>-0.92941160083367858</v>
      </c>
      <c r="I16759">
        <v>-0.55954853142416039</v>
      </c>
      <c r="J16759">
        <v>2.104670347124693E-2</v>
      </c>
    </row>
    <row r="16760" spans="1:10" x14ac:dyDescent="0.2">
      <c r="A16760">
        <v>35390938</v>
      </c>
      <c r="B16760">
        <v>1685</v>
      </c>
      <c r="C16760">
        <v>4</v>
      </c>
      <c r="D16760">
        <v>1</v>
      </c>
      <c r="E16760">
        <v>5</v>
      </c>
      <c r="F16760">
        <v>3</v>
      </c>
      <c r="G16760">
        <v>0.21454399523272757</v>
      </c>
      <c r="H16760">
        <v>-1.0344931176834447</v>
      </c>
      <c r="I16760">
        <v>1.0655458079447226</v>
      </c>
      <c r="J16760">
        <v>-0.29906663955072266</v>
      </c>
    </row>
    <row r="16761" spans="1:10" x14ac:dyDescent="0.2">
      <c r="A16761">
        <v>35390939</v>
      </c>
      <c r="B16761">
        <v>614</v>
      </c>
      <c r="C16761">
        <v>2</v>
      </c>
      <c r="D16761">
        <v>1</v>
      </c>
      <c r="E16761">
        <v>1</v>
      </c>
      <c r="F16761">
        <v>3</v>
      </c>
      <c r="G16761">
        <v>-0.63957167865652986</v>
      </c>
      <c r="H16761">
        <v>-1.025232985123941</v>
      </c>
      <c r="I16761">
        <v>-0.79415453221874099</v>
      </c>
      <c r="J16761">
        <v>-0.20844880627608492</v>
      </c>
    </row>
    <row r="16762" spans="1:10" x14ac:dyDescent="0.2">
      <c r="A16762">
        <v>35390940</v>
      </c>
      <c r="B16762">
        <v>649</v>
      </c>
      <c r="C16762">
        <v>5</v>
      </c>
      <c r="D16762">
        <v>4</v>
      </c>
      <c r="E16762">
        <v>5</v>
      </c>
      <c r="F16762">
        <v>2</v>
      </c>
      <c r="G16762">
        <v>1.8296279305336158</v>
      </c>
      <c r="H16762">
        <v>-3.5006875731776632E-2</v>
      </c>
      <c r="I16762">
        <v>3.4864410665732075</v>
      </c>
      <c r="J16762">
        <v>-0.41823102887009928</v>
      </c>
    </row>
    <row r="16763" spans="1:10" x14ac:dyDescent="0.2">
      <c r="A16763">
        <v>35390941</v>
      </c>
      <c r="B16763">
        <v>418</v>
      </c>
      <c r="C16763">
        <v>4</v>
      </c>
      <c r="D16763">
        <v>2</v>
      </c>
      <c r="E16763">
        <v>5</v>
      </c>
      <c r="F16763">
        <v>1</v>
      </c>
      <c r="G16763">
        <v>1.3465642514472437E-2</v>
      </c>
      <c r="H16763">
        <v>-0.4884835464578946</v>
      </c>
      <c r="I16763">
        <v>2.994234180957358</v>
      </c>
      <c r="J16763">
        <v>-0.78112612687166005</v>
      </c>
    </row>
    <row r="16764" spans="1:10" x14ac:dyDescent="0.2">
      <c r="A16764">
        <v>35390942</v>
      </c>
      <c r="B16764">
        <v>1474</v>
      </c>
      <c r="C16764">
        <v>4</v>
      </c>
      <c r="D16764">
        <v>2</v>
      </c>
      <c r="E16764">
        <v>2</v>
      </c>
      <c r="F16764">
        <v>5</v>
      </c>
      <c r="G16764">
        <v>0.34341682543224383</v>
      </c>
      <c r="H16764">
        <v>-0.54330492949323395</v>
      </c>
      <c r="I16764">
        <v>-0.6603973569282382</v>
      </c>
      <c r="J16764">
        <v>0.85719302705208589</v>
      </c>
    </row>
    <row r="16765" spans="1:10" x14ac:dyDescent="0.2">
      <c r="A16765">
        <v>35390943</v>
      </c>
      <c r="B16765">
        <v>1389</v>
      </c>
      <c r="C16765">
        <v>2</v>
      </c>
      <c r="D16765">
        <v>4</v>
      </c>
      <c r="E16765">
        <v>1</v>
      </c>
      <c r="F16765">
        <v>5</v>
      </c>
      <c r="G16765">
        <v>-0.54800247049306039</v>
      </c>
      <c r="H16765">
        <v>8.4185081699197625E-2</v>
      </c>
      <c r="I16765">
        <v>-1.259273988161302</v>
      </c>
      <c r="J16765">
        <v>1.5748061444706141</v>
      </c>
    </row>
    <row r="16766" spans="1:10" x14ac:dyDescent="0.2">
      <c r="A16766">
        <v>35390944</v>
      </c>
      <c r="B16766">
        <v>561</v>
      </c>
      <c r="C16766">
        <v>5</v>
      </c>
      <c r="D16766">
        <v>2</v>
      </c>
      <c r="E16766">
        <v>5</v>
      </c>
      <c r="F16766">
        <v>4</v>
      </c>
      <c r="G16766">
        <v>0.67876935438819808</v>
      </c>
      <c r="H16766">
        <v>-0.47554787429925244</v>
      </c>
      <c r="I16766">
        <v>1.2621367014546589</v>
      </c>
      <c r="J16766">
        <v>0.47050883788890324</v>
      </c>
    </row>
    <row r="16767" spans="1:10" x14ac:dyDescent="0.2">
      <c r="A16767">
        <v>35390945</v>
      </c>
      <c r="B16767">
        <v>550</v>
      </c>
      <c r="C16767">
        <v>3</v>
      </c>
      <c r="D16767">
        <v>4</v>
      </c>
      <c r="E16767">
        <v>1</v>
      </c>
      <c r="F16767">
        <v>5</v>
      </c>
      <c r="G16767">
        <v>-0.34080296207853927</v>
      </c>
      <c r="H16767">
        <v>-2.5362894584000623E-2</v>
      </c>
      <c r="I16767">
        <v>-0.71066888219640734</v>
      </c>
      <c r="J16767">
        <v>0.98531110448795323</v>
      </c>
    </row>
    <row r="16768" spans="1:10" x14ac:dyDescent="0.2">
      <c r="A16768">
        <v>35390946</v>
      </c>
      <c r="B16768">
        <v>2273</v>
      </c>
      <c r="C16768">
        <v>5</v>
      </c>
      <c r="D16768">
        <v>5</v>
      </c>
      <c r="E16768">
        <v>2</v>
      </c>
      <c r="F16768">
        <v>5</v>
      </c>
      <c r="G16768">
        <v>2.4088035685799434</v>
      </c>
      <c r="H16768">
        <v>1.2740538265328192</v>
      </c>
      <c r="I16768">
        <v>-0.62837841344137912</v>
      </c>
      <c r="J16768">
        <v>1.8633910012336736</v>
      </c>
    </row>
    <row r="16769" spans="1:10" x14ac:dyDescent="0.2">
      <c r="A16769">
        <v>35390947</v>
      </c>
      <c r="B16769">
        <v>475</v>
      </c>
      <c r="C16769">
        <v>5</v>
      </c>
      <c r="D16769">
        <v>5</v>
      </c>
      <c r="E16769">
        <v>1</v>
      </c>
      <c r="F16769">
        <v>5</v>
      </c>
      <c r="G16769">
        <v>1.8075346625542887</v>
      </c>
      <c r="H16769">
        <v>2.8505880050196932</v>
      </c>
      <c r="I16769">
        <v>-1.1280352258354402</v>
      </c>
      <c r="J16769">
        <v>2.5104453858654052</v>
      </c>
    </row>
    <row r="16770" spans="1:10" x14ac:dyDescent="0.2">
      <c r="A16770">
        <v>35390948</v>
      </c>
      <c r="B16770">
        <v>568</v>
      </c>
      <c r="C16770">
        <v>5</v>
      </c>
      <c r="D16770">
        <v>5</v>
      </c>
      <c r="E16770">
        <v>1</v>
      </c>
      <c r="F16770">
        <v>5</v>
      </c>
      <c r="G16770">
        <v>0.93465403605144537</v>
      </c>
      <c r="H16770">
        <v>0.64670297764661744</v>
      </c>
      <c r="I16770">
        <v>-0.87033302076161601</v>
      </c>
      <c r="J16770">
        <v>1.0190736100785516</v>
      </c>
    </row>
    <row r="16771" spans="1:10" x14ac:dyDescent="0.2">
      <c r="A16771">
        <v>35390949</v>
      </c>
      <c r="B16771">
        <v>1391</v>
      </c>
      <c r="C16771">
        <v>3</v>
      </c>
      <c r="D16771">
        <v>2</v>
      </c>
      <c r="E16771">
        <v>2</v>
      </c>
      <c r="F16771">
        <v>4</v>
      </c>
      <c r="G16771">
        <v>-0.1252779470258541</v>
      </c>
      <c r="H16771">
        <v>-0.73088734543973533</v>
      </c>
      <c r="I16771">
        <v>-0.3614327303427925</v>
      </c>
      <c r="J16771">
        <v>0.35812281920693706</v>
      </c>
    </row>
    <row r="16772" spans="1:10" x14ac:dyDescent="0.2">
      <c r="A16772">
        <v>35390950</v>
      </c>
      <c r="B16772">
        <v>331</v>
      </c>
      <c r="C16772">
        <v>3</v>
      </c>
      <c r="D16772">
        <v>1</v>
      </c>
      <c r="E16772">
        <v>4</v>
      </c>
      <c r="F16772">
        <v>2</v>
      </c>
      <c r="G16772">
        <v>-0.38514638847401306</v>
      </c>
      <c r="H16772">
        <v>-1.1400010065496451</v>
      </c>
      <c r="I16772">
        <v>0.33243282297458115</v>
      </c>
      <c r="J16772">
        <v>-0.4340151467712004</v>
      </c>
    </row>
    <row r="16773" spans="1:10" x14ac:dyDescent="0.2">
      <c r="A16773">
        <v>35390951</v>
      </c>
      <c r="B16773">
        <v>1144</v>
      </c>
      <c r="C16773">
        <v>3</v>
      </c>
      <c r="D16773">
        <v>3</v>
      </c>
      <c r="E16773">
        <v>1</v>
      </c>
      <c r="F16773">
        <v>4</v>
      </c>
      <c r="G16773">
        <v>-0.17344835434562372</v>
      </c>
      <c r="H16773">
        <v>-0.37979177766343553</v>
      </c>
      <c r="I16773">
        <v>-1.3849412205372533</v>
      </c>
      <c r="J16773">
        <v>0.37906792598754829</v>
      </c>
    </row>
    <row r="16774" spans="1:10" x14ac:dyDescent="0.2">
      <c r="A16774">
        <v>35390952</v>
      </c>
      <c r="B16774">
        <v>485</v>
      </c>
      <c r="C16774">
        <v>2</v>
      </c>
      <c r="D16774">
        <v>2</v>
      </c>
      <c r="E16774">
        <v>1</v>
      </c>
      <c r="F16774">
        <v>4</v>
      </c>
      <c r="G16774">
        <v>-0.44211635642921099</v>
      </c>
      <c r="H16774">
        <v>-0.62782473389555826</v>
      </c>
      <c r="I16774">
        <v>-0.91815141097663044</v>
      </c>
      <c r="J16774">
        <v>0.55523765447127293</v>
      </c>
    </row>
    <row r="16775" spans="1:10" x14ac:dyDescent="0.2">
      <c r="A16775">
        <v>35390953</v>
      </c>
      <c r="B16775">
        <v>863</v>
      </c>
      <c r="C16775">
        <v>1</v>
      </c>
      <c r="D16775">
        <v>3</v>
      </c>
      <c r="E16775">
        <v>1</v>
      </c>
      <c r="F16775">
        <v>4</v>
      </c>
      <c r="G16775">
        <v>-0.759832077552552</v>
      </c>
      <c r="H16775">
        <v>-0.3846195081510741</v>
      </c>
      <c r="I16775">
        <v>-1.1073723722606488</v>
      </c>
      <c r="J16775">
        <v>0.47547877587799287</v>
      </c>
    </row>
    <row r="16776" spans="1:10" x14ac:dyDescent="0.2">
      <c r="A16776">
        <v>35390954</v>
      </c>
      <c r="B16776">
        <v>811</v>
      </c>
      <c r="C16776">
        <v>2</v>
      </c>
      <c r="D16776">
        <v>1</v>
      </c>
      <c r="E16776">
        <v>2</v>
      </c>
      <c r="F16776">
        <v>4</v>
      </c>
      <c r="G16776">
        <v>-0.54986479774865193</v>
      </c>
      <c r="H16776">
        <v>-0.79180706271632006</v>
      </c>
      <c r="I16776">
        <v>-0.68584219608021313</v>
      </c>
      <c r="J16776">
        <v>0.27891000774087532</v>
      </c>
    </row>
    <row r="16777" spans="1:10" x14ac:dyDescent="0.2">
      <c r="A16777">
        <v>35390955</v>
      </c>
      <c r="B16777">
        <v>361</v>
      </c>
      <c r="C16777">
        <v>4</v>
      </c>
      <c r="D16777">
        <v>5</v>
      </c>
      <c r="E16777">
        <v>1</v>
      </c>
      <c r="F16777">
        <v>4</v>
      </c>
      <c r="G16777">
        <v>0.46055638540764937</v>
      </c>
      <c r="H16777">
        <v>2.3756554735577957</v>
      </c>
      <c r="I16777">
        <v>-0.95816760754095132</v>
      </c>
      <c r="J16777">
        <v>0.31950000925988875</v>
      </c>
    </row>
    <row r="16778" spans="1:10" x14ac:dyDescent="0.2">
      <c r="A16778">
        <v>35400104</v>
      </c>
      <c r="B16778">
        <v>412</v>
      </c>
      <c r="C16778">
        <v>2</v>
      </c>
      <c r="D16778">
        <v>3</v>
      </c>
      <c r="E16778">
        <v>3</v>
      </c>
      <c r="F16778">
        <v>2</v>
      </c>
      <c r="G16778">
        <v>-0.4983071768430597</v>
      </c>
      <c r="H16778">
        <v>-0.18868182608057382</v>
      </c>
      <c r="I16778">
        <v>3.3337413475252042E-2</v>
      </c>
      <c r="J16778">
        <v>-0.41739127980510216</v>
      </c>
    </row>
    <row r="16779" spans="1:10" x14ac:dyDescent="0.2">
      <c r="A16779">
        <v>35400105</v>
      </c>
      <c r="B16779">
        <v>470</v>
      </c>
      <c r="C16779">
        <v>1</v>
      </c>
      <c r="D16779">
        <v>4</v>
      </c>
      <c r="E16779">
        <v>2</v>
      </c>
      <c r="F16779">
        <v>1</v>
      </c>
      <c r="G16779">
        <v>-2.4370279131680403</v>
      </c>
      <c r="H16779">
        <v>0.42299750057095209</v>
      </c>
      <c r="I16779">
        <v>-0.43496110585460318</v>
      </c>
      <c r="J16779">
        <v>-1.0123904712863714</v>
      </c>
    </row>
    <row r="16780" spans="1:10" x14ac:dyDescent="0.2">
      <c r="A16780">
        <v>35400106</v>
      </c>
      <c r="B16780">
        <v>465</v>
      </c>
      <c r="C16780">
        <v>2</v>
      </c>
      <c r="D16780">
        <v>2</v>
      </c>
      <c r="E16780">
        <v>4</v>
      </c>
      <c r="F16780">
        <v>1</v>
      </c>
      <c r="G16780">
        <v>-0.54630236766133278</v>
      </c>
      <c r="H16780">
        <v>-0.59715095975949151</v>
      </c>
      <c r="I16780">
        <v>5.4826934535057964E-2</v>
      </c>
      <c r="J16780">
        <v>-0.98670529707171473</v>
      </c>
    </row>
    <row r="16781" spans="1:10" x14ac:dyDescent="0.2">
      <c r="A16781">
        <v>35400107</v>
      </c>
      <c r="B16781">
        <v>429</v>
      </c>
      <c r="C16781">
        <v>3</v>
      </c>
      <c r="D16781">
        <v>1</v>
      </c>
      <c r="E16781">
        <v>5</v>
      </c>
      <c r="F16781">
        <v>1</v>
      </c>
      <c r="G16781">
        <v>-0.25958975318546618</v>
      </c>
      <c r="H16781">
        <v>-0.83582279474010468</v>
      </c>
      <c r="I16781">
        <v>0.79906862557556613</v>
      </c>
      <c r="J16781">
        <v>-0.84062878215373749</v>
      </c>
    </row>
    <row r="16782" spans="1:10" x14ac:dyDescent="0.2">
      <c r="A16782">
        <v>35400108</v>
      </c>
      <c r="B16782">
        <v>489</v>
      </c>
      <c r="C16782">
        <v>1</v>
      </c>
      <c r="D16782">
        <v>3</v>
      </c>
      <c r="E16782">
        <v>3</v>
      </c>
      <c r="F16782">
        <v>1</v>
      </c>
      <c r="G16782">
        <v>-1.0188391918050315</v>
      </c>
      <c r="H16782">
        <v>-0.3101731875945945</v>
      </c>
      <c r="I16782">
        <v>-0.26712336961552757</v>
      </c>
      <c r="J16782">
        <v>-0.94030000132305336</v>
      </c>
    </row>
    <row r="16783" spans="1:10" x14ac:dyDescent="0.2">
      <c r="A16783">
        <v>35400109</v>
      </c>
      <c r="B16783">
        <v>510</v>
      </c>
      <c r="C16783">
        <v>1</v>
      </c>
      <c r="D16783">
        <v>3</v>
      </c>
      <c r="E16783">
        <v>4</v>
      </c>
      <c r="F16783">
        <v>1</v>
      </c>
      <c r="G16783">
        <v>-0.91583811485948896</v>
      </c>
      <c r="H16783">
        <v>-0.31336857853675831</v>
      </c>
      <c r="I16783">
        <v>0.10845023966699144</v>
      </c>
      <c r="J16783">
        <v>-0.97169458440051804</v>
      </c>
    </row>
    <row r="16784" spans="1:10" x14ac:dyDescent="0.2">
      <c r="A16784">
        <v>35400110</v>
      </c>
      <c r="B16784">
        <v>481</v>
      </c>
      <c r="C16784">
        <v>1</v>
      </c>
      <c r="D16784">
        <v>3</v>
      </c>
      <c r="E16784">
        <v>2</v>
      </c>
      <c r="F16784">
        <v>1</v>
      </c>
      <c r="G16784">
        <v>-0.85063595231413713</v>
      </c>
      <c r="H16784">
        <v>-0.23442859856563383</v>
      </c>
      <c r="I16784">
        <v>-0.35978218346706026</v>
      </c>
      <c r="J16784">
        <v>-0.97526945119496022</v>
      </c>
    </row>
    <row r="16785" spans="1:10" x14ac:dyDescent="0.2">
      <c r="A16785">
        <v>35400111</v>
      </c>
      <c r="B16785">
        <v>600</v>
      </c>
      <c r="C16785">
        <v>2</v>
      </c>
      <c r="D16785">
        <v>2</v>
      </c>
      <c r="E16785">
        <v>4</v>
      </c>
      <c r="F16785">
        <v>2</v>
      </c>
      <c r="G16785">
        <v>-0.54240921077197934</v>
      </c>
      <c r="H16785">
        <v>-0.71193333336340958</v>
      </c>
      <c r="I16785">
        <v>0.16729288937155004</v>
      </c>
      <c r="J16785">
        <v>-0.67009705044240298</v>
      </c>
    </row>
    <row r="16786" spans="1:10" x14ac:dyDescent="0.2">
      <c r="A16786">
        <v>35400112</v>
      </c>
      <c r="B16786">
        <v>524</v>
      </c>
      <c r="C16786">
        <v>1</v>
      </c>
      <c r="D16786">
        <v>4</v>
      </c>
      <c r="E16786">
        <v>2</v>
      </c>
      <c r="F16786">
        <v>1</v>
      </c>
      <c r="G16786">
        <v>-1.1183771577621009</v>
      </c>
      <c r="H16786">
        <v>2.4887296530256425E-3</v>
      </c>
      <c r="I16786">
        <v>-0.3323371068856894</v>
      </c>
      <c r="J16786">
        <v>-0.77561285748602227</v>
      </c>
    </row>
    <row r="16787" spans="1:10" x14ac:dyDescent="0.2">
      <c r="A16787">
        <v>35400113</v>
      </c>
      <c r="B16787">
        <v>527</v>
      </c>
      <c r="C16787">
        <v>2</v>
      </c>
      <c r="D16787">
        <v>2</v>
      </c>
      <c r="E16787">
        <v>4</v>
      </c>
      <c r="F16787">
        <v>1</v>
      </c>
      <c r="G16787">
        <v>-0.585087562502693</v>
      </c>
      <c r="H16787">
        <v>-0.51375358474646093</v>
      </c>
      <c r="I16787">
        <v>0.24724214470141212</v>
      </c>
      <c r="J16787">
        <v>-0.75615241351557705</v>
      </c>
    </row>
    <row r="16788" spans="1:10" x14ac:dyDescent="0.2">
      <c r="A16788">
        <v>35400114</v>
      </c>
      <c r="B16788">
        <v>510</v>
      </c>
      <c r="C16788">
        <v>1</v>
      </c>
      <c r="D16788">
        <v>2</v>
      </c>
      <c r="E16788">
        <v>5</v>
      </c>
      <c r="F16788">
        <v>1</v>
      </c>
      <c r="G16788">
        <v>-1.0077880664143191</v>
      </c>
      <c r="H16788">
        <v>-0.4958249082168944</v>
      </c>
      <c r="I16788">
        <v>0.78619656455505726</v>
      </c>
      <c r="J16788">
        <v>-0.94554917055481347</v>
      </c>
    </row>
    <row r="16789" spans="1:10" x14ac:dyDescent="0.2">
      <c r="A16789">
        <v>35400115</v>
      </c>
      <c r="B16789">
        <v>577</v>
      </c>
      <c r="C16789">
        <v>2</v>
      </c>
      <c r="D16789">
        <v>1</v>
      </c>
      <c r="E16789">
        <v>5</v>
      </c>
      <c r="F16789">
        <v>3</v>
      </c>
      <c r="G16789">
        <v>-0.57180913531470412</v>
      </c>
      <c r="H16789">
        <v>-0.81227375512808164</v>
      </c>
      <c r="I16789">
        <v>0.70474605695003367</v>
      </c>
      <c r="J16789">
        <v>-0.36626282641860136</v>
      </c>
    </row>
    <row r="16790" spans="1:10" x14ac:dyDescent="0.2">
      <c r="A16790">
        <v>35400116</v>
      </c>
      <c r="B16790">
        <v>451</v>
      </c>
      <c r="C16790">
        <v>4</v>
      </c>
      <c r="D16790">
        <v>2</v>
      </c>
      <c r="E16790">
        <v>5</v>
      </c>
      <c r="F16790">
        <v>2</v>
      </c>
      <c r="G16790">
        <v>3.1605270003235937E-2</v>
      </c>
      <c r="H16790">
        <v>-0.67182653392052383</v>
      </c>
      <c r="I16790">
        <v>0.75532422511935393</v>
      </c>
      <c r="J16790">
        <v>-0.58209326346547963</v>
      </c>
    </row>
    <row r="16791" spans="1:10" x14ac:dyDescent="0.2">
      <c r="A16791">
        <v>35400117</v>
      </c>
      <c r="B16791">
        <v>550</v>
      </c>
      <c r="C16791">
        <v>5</v>
      </c>
      <c r="D16791">
        <v>2</v>
      </c>
      <c r="E16791">
        <v>5</v>
      </c>
      <c r="F16791">
        <v>2</v>
      </c>
      <c r="G16791">
        <v>1.0217788250006534</v>
      </c>
      <c r="H16791">
        <v>-0.48849621844538615</v>
      </c>
      <c r="I16791">
        <v>1.271823692302835</v>
      </c>
      <c r="J16791">
        <v>-0.69704038721187433</v>
      </c>
    </row>
    <row r="16792" spans="1:10" x14ac:dyDescent="0.2">
      <c r="A16792">
        <v>35400118</v>
      </c>
      <c r="B16792">
        <v>471</v>
      </c>
      <c r="C16792">
        <v>4</v>
      </c>
      <c r="D16792">
        <v>4</v>
      </c>
      <c r="E16792">
        <v>4</v>
      </c>
      <c r="F16792">
        <v>2</v>
      </c>
      <c r="G16792">
        <v>0.57016805129204007</v>
      </c>
      <c r="H16792">
        <v>-2.9018064344566559E-2</v>
      </c>
      <c r="I16792">
        <v>0.3979115324956356</v>
      </c>
      <c r="J16792">
        <v>-0.59619006028766974</v>
      </c>
    </row>
    <row r="16793" spans="1:10" x14ac:dyDescent="0.2">
      <c r="A16793">
        <v>35400119</v>
      </c>
      <c r="B16793">
        <v>467</v>
      </c>
      <c r="C16793">
        <v>4</v>
      </c>
      <c r="D16793">
        <v>3</v>
      </c>
      <c r="E16793">
        <v>5</v>
      </c>
      <c r="F16793">
        <v>1</v>
      </c>
      <c r="G16793">
        <v>9.4203873572017413E-2</v>
      </c>
      <c r="H16793">
        <v>-0.35506622911055497</v>
      </c>
      <c r="I16793">
        <v>0.73223995827373622</v>
      </c>
      <c r="J16793">
        <v>-0.73753487018636499</v>
      </c>
    </row>
    <row r="16794" spans="1:10" x14ac:dyDescent="0.2">
      <c r="A16794">
        <v>35400120</v>
      </c>
      <c r="B16794">
        <v>438</v>
      </c>
      <c r="C16794">
        <v>4</v>
      </c>
      <c r="D16794">
        <v>3</v>
      </c>
      <c r="E16794">
        <v>4</v>
      </c>
      <c r="F16794">
        <v>2</v>
      </c>
      <c r="G16794">
        <v>0.26200533314027596</v>
      </c>
      <c r="H16794">
        <v>-0.41600742014311332</v>
      </c>
      <c r="I16794">
        <v>8.2031727541033855E-2</v>
      </c>
      <c r="J16794">
        <v>-0.62527041413952333</v>
      </c>
    </row>
    <row r="16795" spans="1:10" x14ac:dyDescent="0.2">
      <c r="A16795">
        <v>35400121</v>
      </c>
      <c r="B16795">
        <v>439</v>
      </c>
      <c r="C16795">
        <v>4</v>
      </c>
      <c r="D16795">
        <v>1</v>
      </c>
      <c r="E16795">
        <v>5</v>
      </c>
      <c r="F16795">
        <v>2</v>
      </c>
      <c r="G16795">
        <v>7.9687132676058536E-2</v>
      </c>
      <c r="H16795">
        <v>-1.0086978200726688</v>
      </c>
      <c r="I16795">
        <v>0.68033758333463523</v>
      </c>
      <c r="J16795">
        <v>-0.51468022882872067</v>
      </c>
    </row>
    <row r="16796" spans="1:10" x14ac:dyDescent="0.2">
      <c r="A16796">
        <v>35400122</v>
      </c>
      <c r="B16796">
        <v>454</v>
      </c>
      <c r="C16796">
        <v>2</v>
      </c>
      <c r="D16796">
        <v>2</v>
      </c>
      <c r="E16796">
        <v>3</v>
      </c>
      <c r="F16796">
        <v>1</v>
      </c>
      <c r="G16796">
        <v>-0.62868035824539736</v>
      </c>
      <c r="H16796">
        <v>-0.55373114718484451</v>
      </c>
      <c r="I16796">
        <v>-0.19586603901398575</v>
      </c>
      <c r="J16796">
        <v>-1.2093972502734531</v>
      </c>
    </row>
    <row r="16797" spans="1:10" x14ac:dyDescent="0.2">
      <c r="A16797">
        <v>35400123</v>
      </c>
      <c r="B16797">
        <v>437</v>
      </c>
      <c r="C16797">
        <v>2</v>
      </c>
      <c r="D16797">
        <v>2</v>
      </c>
      <c r="E16797">
        <v>3</v>
      </c>
      <c r="F16797">
        <v>1</v>
      </c>
      <c r="G16797">
        <v>-0.75665577003751983</v>
      </c>
      <c r="H16797">
        <v>-0.52276718649515508</v>
      </c>
      <c r="I16797">
        <v>-0.16443458292493696</v>
      </c>
      <c r="J16797">
        <v>-0.89184300504251846</v>
      </c>
    </row>
    <row r="16798" spans="1:10" x14ac:dyDescent="0.2">
      <c r="A16798">
        <v>35400124</v>
      </c>
      <c r="B16798">
        <v>509</v>
      </c>
      <c r="C16798">
        <v>2</v>
      </c>
      <c r="D16798">
        <v>2</v>
      </c>
      <c r="E16798">
        <v>3</v>
      </c>
      <c r="F16798">
        <v>1</v>
      </c>
      <c r="G16798">
        <v>-0.7364118035585463</v>
      </c>
      <c r="H16798">
        <v>-0.48728389277554762</v>
      </c>
      <c r="I16798">
        <v>-0.11627426825765985</v>
      </c>
      <c r="J16798">
        <v>-0.71861938341401599</v>
      </c>
    </row>
    <row r="16799" spans="1:10" x14ac:dyDescent="0.2">
      <c r="A16799">
        <v>35400125</v>
      </c>
      <c r="B16799">
        <v>519</v>
      </c>
      <c r="C16799">
        <v>4</v>
      </c>
      <c r="D16799">
        <v>2</v>
      </c>
      <c r="E16799">
        <v>4</v>
      </c>
      <c r="F16799">
        <v>1</v>
      </c>
      <c r="G16799">
        <v>0.34392605465138809</v>
      </c>
      <c r="H16799">
        <v>-0.61713028229886557</v>
      </c>
      <c r="I16799">
        <v>7.7146654788214503E-2</v>
      </c>
      <c r="J16799">
        <v>-0.76728603094936232</v>
      </c>
    </row>
    <row r="16800" spans="1:10" x14ac:dyDescent="0.2">
      <c r="A16800">
        <v>35400126</v>
      </c>
      <c r="B16800">
        <v>520</v>
      </c>
      <c r="C16800">
        <v>2</v>
      </c>
      <c r="D16800">
        <v>2</v>
      </c>
      <c r="E16800">
        <v>4</v>
      </c>
      <c r="F16800">
        <v>2</v>
      </c>
      <c r="G16800">
        <v>-0.46890069786446614</v>
      </c>
      <c r="H16800">
        <v>-0.64370202553842648</v>
      </c>
      <c r="I16800">
        <v>0.13023867698171931</v>
      </c>
      <c r="J16800">
        <v>-0.65354309279268841</v>
      </c>
    </row>
    <row r="16801" spans="1:10" x14ac:dyDescent="0.2">
      <c r="A16801">
        <v>35400127</v>
      </c>
      <c r="B16801">
        <v>445</v>
      </c>
      <c r="C16801">
        <v>1</v>
      </c>
      <c r="D16801">
        <v>2</v>
      </c>
      <c r="E16801">
        <v>4</v>
      </c>
      <c r="F16801">
        <v>1</v>
      </c>
      <c r="G16801">
        <v>-0.84732423969507509</v>
      </c>
      <c r="H16801">
        <v>-0.71788559925487161</v>
      </c>
      <c r="I16801">
        <v>0.1400706770244626</v>
      </c>
      <c r="J16801">
        <v>-0.90471170129445455</v>
      </c>
    </row>
    <row r="16802" spans="1:10" x14ac:dyDescent="0.2">
      <c r="A16802">
        <v>35400128</v>
      </c>
      <c r="B16802">
        <v>465</v>
      </c>
      <c r="C16802">
        <v>1</v>
      </c>
      <c r="D16802">
        <v>3</v>
      </c>
      <c r="E16802">
        <v>3</v>
      </c>
      <c r="F16802">
        <v>1</v>
      </c>
      <c r="G16802">
        <v>-0.95155264757091895</v>
      </c>
      <c r="H16802">
        <v>-0.27653050923973532</v>
      </c>
      <c r="I16802">
        <v>-0.23349379459527853</v>
      </c>
      <c r="J16802">
        <v>-0.97574042138139749</v>
      </c>
    </row>
    <row r="16803" spans="1:10" x14ac:dyDescent="0.2">
      <c r="A16803">
        <v>35400129</v>
      </c>
      <c r="B16803">
        <v>440</v>
      </c>
      <c r="C16803">
        <v>2</v>
      </c>
      <c r="D16803">
        <v>2</v>
      </c>
      <c r="E16803">
        <v>4</v>
      </c>
      <c r="F16803">
        <v>1</v>
      </c>
      <c r="G16803">
        <v>-0.49664359388958712</v>
      </c>
      <c r="H16803">
        <v>-0.74709605377479815</v>
      </c>
      <c r="I16803">
        <v>0.23108762134715449</v>
      </c>
      <c r="J16803">
        <v>-0.77717278786762578</v>
      </c>
    </row>
    <row r="16804" spans="1:10" x14ac:dyDescent="0.2">
      <c r="A16804">
        <v>35400130</v>
      </c>
      <c r="B16804">
        <v>567</v>
      </c>
      <c r="C16804">
        <v>3</v>
      </c>
      <c r="D16804">
        <v>2</v>
      </c>
      <c r="E16804">
        <v>5</v>
      </c>
      <c r="F16804">
        <v>1</v>
      </c>
      <c r="G16804">
        <v>-0.28333851874099625</v>
      </c>
      <c r="H16804">
        <v>-0.50773330858081023</v>
      </c>
      <c r="I16804">
        <v>0.85511477951638315</v>
      </c>
      <c r="J16804">
        <v>-0.76790823957568533</v>
      </c>
    </row>
    <row r="16805" spans="1:10" x14ac:dyDescent="0.2">
      <c r="A16805">
        <v>35400131</v>
      </c>
      <c r="B16805">
        <v>496</v>
      </c>
      <c r="C16805">
        <v>4</v>
      </c>
      <c r="D16805">
        <v>4</v>
      </c>
      <c r="E16805">
        <v>4</v>
      </c>
      <c r="F16805">
        <v>2</v>
      </c>
      <c r="G16805">
        <v>0.20083854979958027</v>
      </c>
      <c r="H16805">
        <v>0.11759133182008352</v>
      </c>
      <c r="I16805">
        <v>0.43083910038105855</v>
      </c>
      <c r="J16805">
        <v>-0.65645522416482294</v>
      </c>
    </row>
    <row r="16806" spans="1:10" x14ac:dyDescent="0.2">
      <c r="A16806">
        <v>35400132</v>
      </c>
      <c r="B16806">
        <v>457</v>
      </c>
      <c r="C16806">
        <v>4</v>
      </c>
      <c r="D16806">
        <v>3</v>
      </c>
      <c r="E16806">
        <v>4</v>
      </c>
      <c r="F16806">
        <v>1</v>
      </c>
      <c r="G16806">
        <v>0.27215416990912622</v>
      </c>
      <c r="H16806">
        <v>-0.36521229120586524</v>
      </c>
      <c r="I16806">
        <v>0.38946064232791333</v>
      </c>
      <c r="J16806">
        <v>-1.180505974270293</v>
      </c>
    </row>
    <row r="16807" spans="1:10" x14ac:dyDescent="0.2">
      <c r="A16807">
        <v>35400133</v>
      </c>
      <c r="B16807">
        <v>468</v>
      </c>
      <c r="C16807">
        <v>4</v>
      </c>
      <c r="D16807">
        <v>3</v>
      </c>
      <c r="E16807">
        <v>4</v>
      </c>
      <c r="F16807">
        <v>1</v>
      </c>
      <c r="G16807">
        <v>0.18441663532649777</v>
      </c>
      <c r="H16807">
        <v>-0.23597989271385406</v>
      </c>
      <c r="I16807">
        <v>0.36117571887277367</v>
      </c>
      <c r="J16807">
        <v>-1.2068938652572545</v>
      </c>
    </row>
    <row r="16808" spans="1:10" x14ac:dyDescent="0.2">
      <c r="A16808">
        <v>35400134</v>
      </c>
      <c r="B16808">
        <v>444</v>
      </c>
      <c r="C16808">
        <v>5</v>
      </c>
      <c r="D16808">
        <v>3</v>
      </c>
      <c r="E16808">
        <v>4</v>
      </c>
      <c r="F16808">
        <v>1</v>
      </c>
      <c r="G16808">
        <v>0.860188686695736</v>
      </c>
      <c r="H16808">
        <v>-0.31381328382250262</v>
      </c>
      <c r="I16808">
        <v>0.21150495960383103</v>
      </c>
      <c r="J16808">
        <v>-1.2134491990023155</v>
      </c>
    </row>
    <row r="16809" spans="1:10" x14ac:dyDescent="0.2">
      <c r="A16809">
        <v>35400135</v>
      </c>
      <c r="B16809">
        <v>490</v>
      </c>
      <c r="C16809">
        <v>4</v>
      </c>
      <c r="D16809">
        <v>2</v>
      </c>
      <c r="E16809">
        <v>5</v>
      </c>
      <c r="F16809">
        <v>1</v>
      </c>
      <c r="G16809">
        <v>0.3647930733944113</v>
      </c>
      <c r="H16809">
        <v>-0.63228485231467069</v>
      </c>
      <c r="I16809">
        <v>0.61674919917098026</v>
      </c>
      <c r="J16809">
        <v>-0.77893706888860448</v>
      </c>
    </row>
    <row r="16810" spans="1:10" x14ac:dyDescent="0.2">
      <c r="A16810">
        <v>35400136</v>
      </c>
      <c r="B16810">
        <v>526</v>
      </c>
      <c r="C16810">
        <v>4</v>
      </c>
      <c r="D16810">
        <v>3</v>
      </c>
      <c r="E16810">
        <v>5</v>
      </c>
      <c r="F16810">
        <v>3</v>
      </c>
      <c r="G16810">
        <v>3.9284661092834829E-2</v>
      </c>
      <c r="H16810">
        <v>-0.29526486802286789</v>
      </c>
      <c r="I16810">
        <v>1.5675265433401819</v>
      </c>
      <c r="J16810">
        <v>-0.29524973562425427</v>
      </c>
    </row>
    <row r="16811" spans="1:10" x14ac:dyDescent="0.2">
      <c r="A16811">
        <v>35400137</v>
      </c>
      <c r="B16811">
        <v>498</v>
      </c>
      <c r="C16811">
        <v>4</v>
      </c>
      <c r="D16811">
        <v>3</v>
      </c>
      <c r="E16811">
        <v>2</v>
      </c>
      <c r="F16811">
        <v>2</v>
      </c>
      <c r="G16811">
        <v>1.2055684744142155E-2</v>
      </c>
      <c r="H16811">
        <v>-0.30664269399387623</v>
      </c>
      <c r="I16811">
        <v>-0.35411908739876152</v>
      </c>
      <c r="J16811">
        <v>-0.45177896208312979</v>
      </c>
    </row>
    <row r="16812" spans="1:10" x14ac:dyDescent="0.2">
      <c r="A16812">
        <v>35400138</v>
      </c>
      <c r="B16812">
        <v>443</v>
      </c>
      <c r="C16812">
        <v>3</v>
      </c>
      <c r="D16812">
        <v>2</v>
      </c>
      <c r="E16812">
        <v>3</v>
      </c>
      <c r="F16812">
        <v>2</v>
      </c>
      <c r="G16812">
        <v>-0.27421839653555424</v>
      </c>
      <c r="H16812">
        <v>-0.68453134476898991</v>
      </c>
      <c r="I16812">
        <v>5.548289437928261E-3</v>
      </c>
      <c r="J16812">
        <v>-0.69948229676204043</v>
      </c>
    </row>
    <row r="16813" spans="1:10" x14ac:dyDescent="0.2">
      <c r="A16813">
        <v>35400139</v>
      </c>
      <c r="B16813">
        <v>548</v>
      </c>
      <c r="C16813">
        <v>3</v>
      </c>
      <c r="D16813">
        <v>1</v>
      </c>
      <c r="E16813">
        <v>5</v>
      </c>
      <c r="F16813">
        <v>1</v>
      </c>
      <c r="G16813">
        <v>-4.429552333137067E-2</v>
      </c>
      <c r="H16813">
        <v>-0.82251617144937583</v>
      </c>
      <c r="I16813">
        <v>1.2178944705217609</v>
      </c>
      <c r="J16813">
        <v>-0.72888321561092728</v>
      </c>
    </row>
    <row r="16814" spans="1:10" x14ac:dyDescent="0.2">
      <c r="A16814">
        <v>35400140</v>
      </c>
      <c r="B16814">
        <v>524</v>
      </c>
      <c r="C16814">
        <v>4</v>
      </c>
      <c r="D16814">
        <v>2</v>
      </c>
      <c r="E16814">
        <v>3</v>
      </c>
      <c r="F16814">
        <v>1</v>
      </c>
      <c r="G16814">
        <v>0.27131141530596531</v>
      </c>
      <c r="H16814">
        <v>-0.52840117910678963</v>
      </c>
      <c r="I16814">
        <v>-0.20010921799214759</v>
      </c>
      <c r="J16814">
        <v>-0.80273971427243929</v>
      </c>
    </row>
    <row r="16815" spans="1:10" x14ac:dyDescent="0.2">
      <c r="A16815">
        <v>35400141</v>
      </c>
      <c r="B16815">
        <v>614</v>
      </c>
      <c r="C16815">
        <v>5</v>
      </c>
      <c r="D16815">
        <v>1</v>
      </c>
      <c r="E16815">
        <v>4</v>
      </c>
      <c r="F16815">
        <v>1</v>
      </c>
      <c r="G16815">
        <v>0.68008638205711791</v>
      </c>
      <c r="H16815">
        <v>-0.78921464024442878</v>
      </c>
      <c r="I16815">
        <v>0.35838002123163931</v>
      </c>
      <c r="J16815">
        <v>-0.73751053006732703</v>
      </c>
    </row>
    <row r="16816" spans="1:10" x14ac:dyDescent="0.2">
      <c r="A16816">
        <v>35400142</v>
      </c>
      <c r="B16816">
        <v>570</v>
      </c>
      <c r="C16816">
        <v>5</v>
      </c>
      <c r="D16816">
        <v>1</v>
      </c>
      <c r="E16816">
        <v>5</v>
      </c>
      <c r="F16816">
        <v>2</v>
      </c>
      <c r="G16816">
        <v>0.79944798140991802</v>
      </c>
      <c r="H16816">
        <v>-1.0124640626012309</v>
      </c>
      <c r="I16816">
        <v>0.8471653112983526</v>
      </c>
      <c r="J16816">
        <v>-0.50541039987146175</v>
      </c>
    </row>
    <row r="16817" spans="1:10" x14ac:dyDescent="0.2">
      <c r="A16817">
        <v>35400143</v>
      </c>
      <c r="B16817">
        <v>526</v>
      </c>
      <c r="C16817">
        <v>4</v>
      </c>
      <c r="D16817">
        <v>1</v>
      </c>
      <c r="E16817">
        <v>4</v>
      </c>
      <c r="F16817">
        <v>2</v>
      </c>
      <c r="G16817">
        <v>2.4229944898517111E-2</v>
      </c>
      <c r="H16817">
        <v>-0.88768232498017352</v>
      </c>
      <c r="I16817">
        <v>0.36452826208121875</v>
      </c>
      <c r="J16817">
        <v>-0.69938406457513524</v>
      </c>
    </row>
    <row r="16818" spans="1:10" x14ac:dyDescent="0.2">
      <c r="A16818">
        <v>35400144</v>
      </c>
      <c r="B16818">
        <v>548</v>
      </c>
      <c r="C16818">
        <v>3</v>
      </c>
      <c r="D16818">
        <v>1</v>
      </c>
      <c r="E16818">
        <v>4</v>
      </c>
      <c r="F16818">
        <v>2</v>
      </c>
      <c r="G16818">
        <v>-0.33565987717433476</v>
      </c>
      <c r="H16818">
        <v>-0.78487948319907319</v>
      </c>
      <c r="I16818">
        <v>0.32464491184449185</v>
      </c>
      <c r="J16818">
        <v>-0.62667343377911755</v>
      </c>
    </row>
    <row r="16819" spans="1:10" x14ac:dyDescent="0.2">
      <c r="A16819">
        <v>35400145</v>
      </c>
      <c r="B16819">
        <v>456</v>
      </c>
      <c r="C16819">
        <v>2</v>
      </c>
      <c r="D16819">
        <v>2</v>
      </c>
      <c r="E16819">
        <v>3</v>
      </c>
      <c r="F16819">
        <v>1</v>
      </c>
      <c r="G16819">
        <v>-0.65495768737839466</v>
      </c>
      <c r="H16819">
        <v>-0.54878301592998691</v>
      </c>
      <c r="I16819">
        <v>-0.17742302134591542</v>
      </c>
      <c r="J16819">
        <v>-0.8161255428112264</v>
      </c>
    </row>
    <row r="16820" spans="1:10" x14ac:dyDescent="0.2">
      <c r="A16820">
        <v>35400146</v>
      </c>
      <c r="B16820">
        <v>442</v>
      </c>
      <c r="C16820">
        <v>2</v>
      </c>
      <c r="D16820">
        <v>1</v>
      </c>
      <c r="E16820">
        <v>3</v>
      </c>
      <c r="F16820">
        <v>2</v>
      </c>
      <c r="G16820">
        <v>-0.57704193259940473</v>
      </c>
      <c r="H16820">
        <v>-0.89076573188599806</v>
      </c>
      <c r="I16820">
        <v>-0.26080425413357966</v>
      </c>
      <c r="J16820">
        <v>-0.63742964668823865</v>
      </c>
    </row>
    <row r="16821" spans="1:10" x14ac:dyDescent="0.2">
      <c r="A16821">
        <v>35400147</v>
      </c>
      <c r="B16821">
        <v>480</v>
      </c>
      <c r="C16821">
        <v>2</v>
      </c>
      <c r="D16821">
        <v>2</v>
      </c>
      <c r="E16821">
        <v>3</v>
      </c>
      <c r="F16821">
        <v>2</v>
      </c>
      <c r="G16821">
        <v>-0.58561113499672435</v>
      </c>
      <c r="H16821">
        <v>-0.67920720790769296</v>
      </c>
      <c r="I16821">
        <v>9.502708344982097E-3</v>
      </c>
      <c r="J16821">
        <v>-0.54595815071945464</v>
      </c>
    </row>
    <row r="16822" spans="1:10" x14ac:dyDescent="0.2">
      <c r="A16822">
        <v>35400148</v>
      </c>
      <c r="B16822">
        <v>496</v>
      </c>
      <c r="C16822">
        <v>5</v>
      </c>
      <c r="D16822">
        <v>1</v>
      </c>
      <c r="E16822">
        <v>5</v>
      </c>
      <c r="F16822">
        <v>3</v>
      </c>
      <c r="G16822">
        <v>0.74458629171398949</v>
      </c>
      <c r="H16822">
        <v>-0.77393592801935152</v>
      </c>
      <c r="I16822">
        <v>0.82020916593327708</v>
      </c>
      <c r="J16822">
        <v>-0.38050696566961822</v>
      </c>
    </row>
    <row r="16823" spans="1:10" x14ac:dyDescent="0.2">
      <c r="A16823">
        <v>35400149</v>
      </c>
      <c r="B16823">
        <v>472</v>
      </c>
      <c r="C16823">
        <v>4</v>
      </c>
      <c r="D16823">
        <v>2</v>
      </c>
      <c r="E16823">
        <v>3</v>
      </c>
      <c r="F16823">
        <v>1</v>
      </c>
      <c r="G16823">
        <v>8.5754074105423364E-2</v>
      </c>
      <c r="H16823">
        <v>-0.53742339661493133</v>
      </c>
      <c r="I16823">
        <v>2.3138395060250554E-2</v>
      </c>
      <c r="J16823">
        <v>-0.85544095851627011</v>
      </c>
    </row>
    <row r="16824" spans="1:10" x14ac:dyDescent="0.2">
      <c r="A16824">
        <v>35400150</v>
      </c>
      <c r="B16824">
        <v>531</v>
      </c>
      <c r="C16824">
        <v>2</v>
      </c>
      <c r="D16824">
        <v>3</v>
      </c>
      <c r="E16824">
        <v>5</v>
      </c>
      <c r="F16824">
        <v>1</v>
      </c>
      <c r="G16824">
        <v>-0.45570848972605282</v>
      </c>
      <c r="H16824">
        <v>-0.27159813784087355</v>
      </c>
      <c r="I16824">
        <v>0.67343277306535521</v>
      </c>
      <c r="J16824">
        <v>-0.76012815949702339</v>
      </c>
    </row>
    <row r="16825" spans="1:10" x14ac:dyDescent="0.2">
      <c r="A16825">
        <v>35400151</v>
      </c>
      <c r="B16825">
        <v>627</v>
      </c>
      <c r="C16825">
        <v>4</v>
      </c>
      <c r="D16825">
        <v>1</v>
      </c>
      <c r="E16825">
        <v>5</v>
      </c>
      <c r="F16825">
        <v>3</v>
      </c>
      <c r="G16825">
        <v>0.19018049516851043</v>
      </c>
      <c r="H16825">
        <v>-1.0713713333743331</v>
      </c>
      <c r="I16825">
        <v>1.6519580452116192</v>
      </c>
      <c r="J16825">
        <v>-0.23199225730137374</v>
      </c>
    </row>
    <row r="16826" spans="1:10" x14ac:dyDescent="0.2">
      <c r="A16826">
        <v>35400152</v>
      </c>
      <c r="B16826">
        <v>555</v>
      </c>
      <c r="C16826">
        <v>4</v>
      </c>
      <c r="D16826">
        <v>2</v>
      </c>
      <c r="E16826">
        <v>4</v>
      </c>
      <c r="F16826">
        <v>3</v>
      </c>
      <c r="G16826">
        <v>0.20654281471886421</v>
      </c>
      <c r="H16826">
        <v>-0.53726265175136456</v>
      </c>
      <c r="I16826">
        <v>0.29236283756728698</v>
      </c>
      <c r="J16826">
        <v>-0.11844978330355121</v>
      </c>
    </row>
    <row r="16827" spans="1:10" x14ac:dyDescent="0.2">
      <c r="A16827">
        <v>35400153</v>
      </c>
      <c r="B16827">
        <v>496</v>
      </c>
      <c r="C16827">
        <v>5</v>
      </c>
      <c r="D16827">
        <v>4</v>
      </c>
      <c r="E16827">
        <v>4</v>
      </c>
      <c r="F16827">
        <v>3</v>
      </c>
      <c r="G16827">
        <v>0.97036459240291872</v>
      </c>
      <c r="H16827">
        <v>-2.3510559458478034E-2</v>
      </c>
      <c r="I16827">
        <v>0.21427429707188489</v>
      </c>
      <c r="J16827">
        <v>-0.37968150576340481</v>
      </c>
    </row>
    <row r="16828" spans="1:10" x14ac:dyDescent="0.2">
      <c r="A16828">
        <v>35400154</v>
      </c>
      <c r="B16828">
        <v>628</v>
      </c>
      <c r="C16828">
        <v>5</v>
      </c>
      <c r="D16828">
        <v>2</v>
      </c>
      <c r="E16828">
        <v>5</v>
      </c>
      <c r="F16828">
        <v>3</v>
      </c>
      <c r="G16828">
        <v>1.1249370960073928</v>
      </c>
      <c r="H16828">
        <v>-0.55909036973446735</v>
      </c>
      <c r="I16828">
        <v>1.6784783604850646</v>
      </c>
      <c r="J16828">
        <v>-0.24956202861301441</v>
      </c>
    </row>
    <row r="16829" spans="1:10" x14ac:dyDescent="0.2">
      <c r="A16829">
        <v>35400155</v>
      </c>
      <c r="B16829">
        <v>499</v>
      </c>
      <c r="C16829">
        <v>4</v>
      </c>
      <c r="D16829">
        <v>3</v>
      </c>
      <c r="E16829">
        <v>4</v>
      </c>
      <c r="F16829">
        <v>2</v>
      </c>
      <c r="G16829">
        <v>0.24954061914041648</v>
      </c>
      <c r="H16829">
        <v>-0.23457259344807563</v>
      </c>
      <c r="I16829">
        <v>0.3207648134621523</v>
      </c>
      <c r="J16829">
        <v>-0.42138728262332786</v>
      </c>
    </row>
    <row r="16830" spans="1:10" x14ac:dyDescent="0.2">
      <c r="A16830">
        <v>35400156</v>
      </c>
      <c r="B16830">
        <v>668</v>
      </c>
      <c r="C16830">
        <v>5</v>
      </c>
      <c r="D16830">
        <v>3</v>
      </c>
      <c r="E16830">
        <v>5</v>
      </c>
      <c r="F16830">
        <v>3</v>
      </c>
      <c r="G16830">
        <v>1.4696227177779395</v>
      </c>
      <c r="H16830">
        <v>-0.37729219122554086</v>
      </c>
      <c r="I16830">
        <v>0.98471214726878076</v>
      </c>
      <c r="J16830">
        <v>-0.20051370024230708</v>
      </c>
    </row>
    <row r="16831" spans="1:10" x14ac:dyDescent="0.2">
      <c r="A16831">
        <v>35400157</v>
      </c>
      <c r="B16831">
        <v>549</v>
      </c>
      <c r="C16831">
        <v>4</v>
      </c>
      <c r="D16831">
        <v>2</v>
      </c>
      <c r="E16831">
        <v>4</v>
      </c>
      <c r="F16831">
        <v>2</v>
      </c>
      <c r="G16831">
        <v>0.39367554329838805</v>
      </c>
      <c r="H16831">
        <v>-0.43477606868839336</v>
      </c>
      <c r="I16831">
        <v>0.28643329897888281</v>
      </c>
      <c r="J16831">
        <v>-0.48586473531112351</v>
      </c>
    </row>
    <row r="16832" spans="1:10" x14ac:dyDescent="0.2">
      <c r="A16832">
        <v>35400158</v>
      </c>
      <c r="B16832">
        <v>546</v>
      </c>
      <c r="C16832">
        <v>2</v>
      </c>
      <c r="D16832">
        <v>1</v>
      </c>
      <c r="E16832">
        <v>4</v>
      </c>
      <c r="F16832">
        <v>2</v>
      </c>
      <c r="G16832">
        <v>-0.4176222546615414</v>
      </c>
      <c r="H16832">
        <v>-1.0454447921052812</v>
      </c>
      <c r="I16832">
        <v>7.1550918931620119E-2</v>
      </c>
      <c r="J16832">
        <v>-0.64894087057588301</v>
      </c>
    </row>
    <row r="16833" spans="1:10" x14ac:dyDescent="0.2">
      <c r="A16833">
        <v>35400159</v>
      </c>
      <c r="B16833">
        <v>499</v>
      </c>
      <c r="C16833">
        <v>4</v>
      </c>
      <c r="D16833">
        <v>4</v>
      </c>
      <c r="E16833">
        <v>5</v>
      </c>
      <c r="F16833">
        <v>1</v>
      </c>
      <c r="G16833">
        <v>6.5266264356053899E-2</v>
      </c>
      <c r="H16833">
        <v>0.15684767231499361</v>
      </c>
      <c r="I16833">
        <v>0.77528626362428166</v>
      </c>
      <c r="J16833">
        <v>-1.1281067346529601</v>
      </c>
    </row>
    <row r="16834" spans="1:10" x14ac:dyDescent="0.2">
      <c r="A16834">
        <v>35400160</v>
      </c>
      <c r="B16834">
        <v>431</v>
      </c>
      <c r="C16834">
        <v>3</v>
      </c>
      <c r="D16834">
        <v>5</v>
      </c>
      <c r="E16834">
        <v>4</v>
      </c>
      <c r="F16834">
        <v>3</v>
      </c>
      <c r="G16834">
        <v>-3.3745001262319683E-3</v>
      </c>
      <c r="H16834">
        <v>1.550653887330395</v>
      </c>
      <c r="I16834">
        <v>0.42351608725111611</v>
      </c>
      <c r="J16834">
        <v>-0.33379915528694526</v>
      </c>
    </row>
    <row r="16835" spans="1:10" x14ac:dyDescent="0.2">
      <c r="A16835">
        <v>35400161</v>
      </c>
      <c r="B16835">
        <v>342</v>
      </c>
      <c r="C16835">
        <v>5</v>
      </c>
      <c r="D16835">
        <v>5</v>
      </c>
      <c r="E16835">
        <v>4</v>
      </c>
      <c r="F16835">
        <v>4</v>
      </c>
      <c r="G16835">
        <v>0.80627369887452494</v>
      </c>
      <c r="H16835">
        <v>1.051497182698903</v>
      </c>
      <c r="I16835">
        <v>7.4962027612522769E-2</v>
      </c>
      <c r="J16835">
        <v>-3.0433969066566979E-3</v>
      </c>
    </row>
    <row r="16836" spans="1:10" x14ac:dyDescent="0.2">
      <c r="A16836">
        <v>35400162</v>
      </c>
      <c r="B16836">
        <v>463</v>
      </c>
      <c r="C16836">
        <v>2</v>
      </c>
      <c r="D16836">
        <v>3</v>
      </c>
      <c r="E16836">
        <v>4</v>
      </c>
      <c r="F16836">
        <v>1</v>
      </c>
      <c r="G16836">
        <v>-0.45975697036246171</v>
      </c>
      <c r="H16836">
        <v>-0.25824609408978882</v>
      </c>
      <c r="I16836">
        <v>0.40570344780824946</v>
      </c>
      <c r="J16836">
        <v>-0.72121691075197636</v>
      </c>
    </row>
    <row r="16837" spans="1:10" x14ac:dyDescent="0.2">
      <c r="A16837">
        <v>35400163</v>
      </c>
      <c r="B16837">
        <v>446</v>
      </c>
      <c r="C16837">
        <v>2</v>
      </c>
      <c r="D16837">
        <v>3</v>
      </c>
      <c r="E16837">
        <v>3</v>
      </c>
      <c r="F16837">
        <v>1</v>
      </c>
      <c r="G16837">
        <v>-0.46765501840013934</v>
      </c>
      <c r="H16837">
        <v>-0.21937586108639637</v>
      </c>
      <c r="I16837">
        <v>-0.24194912625928719</v>
      </c>
      <c r="J16837">
        <v>-0.79997828509235747</v>
      </c>
    </row>
    <row r="16838" spans="1:10" x14ac:dyDescent="0.2">
      <c r="A16838">
        <v>35400164</v>
      </c>
      <c r="B16838">
        <v>365</v>
      </c>
      <c r="C16838">
        <v>3</v>
      </c>
      <c r="D16838">
        <v>1</v>
      </c>
      <c r="E16838">
        <v>4</v>
      </c>
      <c r="F16838">
        <v>2</v>
      </c>
      <c r="G16838">
        <v>-0.29909381846373984</v>
      </c>
      <c r="H16838">
        <v>-0.85359461728465369</v>
      </c>
      <c r="I16838">
        <v>0.37032302413960866</v>
      </c>
      <c r="J16838">
        <v>-0.69487611723137477</v>
      </c>
    </row>
    <row r="16839" spans="1:10" x14ac:dyDescent="0.2">
      <c r="A16839">
        <v>35400165</v>
      </c>
      <c r="B16839">
        <v>372</v>
      </c>
      <c r="C16839">
        <v>3</v>
      </c>
      <c r="D16839">
        <v>2</v>
      </c>
      <c r="E16839">
        <v>3</v>
      </c>
      <c r="F16839">
        <v>1</v>
      </c>
      <c r="G16839">
        <v>-0.34629530032452394</v>
      </c>
      <c r="H16839">
        <v>-0.52777875055832757</v>
      </c>
      <c r="I16839">
        <v>4.805859644833127E-3</v>
      </c>
      <c r="J16839">
        <v>-0.76430910058617652</v>
      </c>
    </row>
    <row r="16840" spans="1:10" x14ac:dyDescent="0.2">
      <c r="A16840">
        <v>35400166</v>
      </c>
      <c r="B16840">
        <v>551</v>
      </c>
      <c r="C16840">
        <v>4</v>
      </c>
      <c r="D16840">
        <v>1</v>
      </c>
      <c r="E16840">
        <v>5</v>
      </c>
      <c r="F16840">
        <v>2</v>
      </c>
      <c r="G16840">
        <v>0.45397039618325769</v>
      </c>
      <c r="H16840">
        <v>-0.98319383591791676</v>
      </c>
      <c r="I16840">
        <v>0.67077201348414239</v>
      </c>
      <c r="J16840">
        <v>-0.53145671584144472</v>
      </c>
    </row>
    <row r="16841" spans="1:10" x14ac:dyDescent="0.2">
      <c r="A16841">
        <v>35400167</v>
      </c>
      <c r="B16841">
        <v>419</v>
      </c>
      <c r="C16841">
        <v>2</v>
      </c>
      <c r="D16841">
        <v>2</v>
      </c>
      <c r="E16841">
        <v>3</v>
      </c>
      <c r="F16841">
        <v>1</v>
      </c>
      <c r="G16841">
        <v>-0.75723993837320691</v>
      </c>
      <c r="H16841">
        <v>-0.55254974184693872</v>
      </c>
      <c r="I16841">
        <v>-5.8996336125286819E-2</v>
      </c>
      <c r="J16841">
        <v>-1.1276419925898447</v>
      </c>
    </row>
    <row r="16842" spans="1:10" x14ac:dyDescent="0.2">
      <c r="A16842">
        <v>35400168</v>
      </c>
      <c r="B16842">
        <v>487</v>
      </c>
      <c r="C16842">
        <v>3</v>
      </c>
      <c r="D16842">
        <v>2</v>
      </c>
      <c r="E16842">
        <v>4</v>
      </c>
      <c r="F16842">
        <v>2</v>
      </c>
      <c r="G16842">
        <v>-9.2186049744586759E-2</v>
      </c>
      <c r="H16842">
        <v>-0.59509213177473774</v>
      </c>
      <c r="I16842">
        <v>0.32849980762000874</v>
      </c>
      <c r="J16842">
        <v>-0.69178460241164808</v>
      </c>
    </row>
    <row r="16843" spans="1:10" x14ac:dyDescent="0.2">
      <c r="A16843">
        <v>35400169</v>
      </c>
      <c r="B16843">
        <v>541</v>
      </c>
      <c r="C16843">
        <v>5</v>
      </c>
      <c r="D16843">
        <v>1</v>
      </c>
      <c r="E16843">
        <v>5</v>
      </c>
      <c r="F16843">
        <v>2</v>
      </c>
      <c r="G16843">
        <v>0.74146754978204688</v>
      </c>
      <c r="H16843">
        <v>-1.0166039849419184</v>
      </c>
      <c r="I16843">
        <v>1.131220977783983</v>
      </c>
      <c r="J16843">
        <v>-0.44365767111216198</v>
      </c>
    </row>
    <row r="16844" spans="1:10" x14ac:dyDescent="0.2">
      <c r="A16844">
        <v>35400170</v>
      </c>
      <c r="B16844">
        <v>469</v>
      </c>
      <c r="C16844">
        <v>2</v>
      </c>
      <c r="D16844">
        <v>2</v>
      </c>
      <c r="E16844">
        <v>4</v>
      </c>
      <c r="F16844">
        <v>1</v>
      </c>
      <c r="G16844">
        <v>-0.6124423219908145</v>
      </c>
      <c r="H16844">
        <v>-0.45583550500585374</v>
      </c>
      <c r="I16844">
        <v>7.69196686884248E-2</v>
      </c>
      <c r="J16844">
        <v>-1.077747651253198</v>
      </c>
    </row>
    <row r="16845" spans="1:10" x14ac:dyDescent="0.2">
      <c r="A16845">
        <v>35400171</v>
      </c>
      <c r="B16845">
        <v>469</v>
      </c>
      <c r="C16845">
        <v>3</v>
      </c>
      <c r="D16845">
        <v>2</v>
      </c>
      <c r="E16845">
        <v>2</v>
      </c>
      <c r="F16845">
        <v>2</v>
      </c>
      <c r="G16845">
        <v>-0.39168486036785011</v>
      </c>
      <c r="H16845">
        <v>-0.76102480503516901</v>
      </c>
      <c r="I16845">
        <v>-0.32927355744865211</v>
      </c>
      <c r="J16845">
        <v>-0.70824037958017083</v>
      </c>
    </row>
    <row r="16846" spans="1:10" x14ac:dyDescent="0.2">
      <c r="A16846">
        <v>35400172</v>
      </c>
      <c r="B16846">
        <v>536</v>
      </c>
      <c r="C16846">
        <v>4</v>
      </c>
      <c r="D16846">
        <v>3</v>
      </c>
      <c r="E16846">
        <v>5</v>
      </c>
      <c r="F16846">
        <v>2</v>
      </c>
      <c r="G16846">
        <v>0.18885660684509536</v>
      </c>
      <c r="H16846">
        <v>-0.36077002261853108</v>
      </c>
      <c r="I16846">
        <v>1.3660682427677009</v>
      </c>
      <c r="J16846">
        <v>-0.47339431456901965</v>
      </c>
    </row>
    <row r="16847" spans="1:10" x14ac:dyDescent="0.2">
      <c r="A16847">
        <v>35400173</v>
      </c>
      <c r="B16847">
        <v>514</v>
      </c>
      <c r="C16847">
        <v>5</v>
      </c>
      <c r="D16847">
        <v>1</v>
      </c>
      <c r="E16847">
        <v>5</v>
      </c>
      <c r="F16847">
        <v>2</v>
      </c>
      <c r="G16847">
        <v>0.96740153869592149</v>
      </c>
      <c r="H16847">
        <v>-1.3109989935943291</v>
      </c>
      <c r="I16847">
        <v>2.5682336446598186</v>
      </c>
      <c r="J16847">
        <v>-0.56494396864004126</v>
      </c>
    </row>
    <row r="16848" spans="1:10" x14ac:dyDescent="0.2">
      <c r="A16848">
        <v>35400174</v>
      </c>
      <c r="B16848">
        <v>381</v>
      </c>
      <c r="C16848">
        <v>2</v>
      </c>
      <c r="D16848">
        <v>2</v>
      </c>
      <c r="E16848">
        <v>4</v>
      </c>
      <c r="F16848">
        <v>1</v>
      </c>
      <c r="G16848">
        <v>-0.47801722811770475</v>
      </c>
      <c r="H16848">
        <v>-0.59769990382360194</v>
      </c>
      <c r="I16848">
        <v>0.43441639111201458</v>
      </c>
      <c r="J16848">
        <v>-0.83069854585178793</v>
      </c>
    </row>
    <row r="16849" spans="1:10" x14ac:dyDescent="0.2">
      <c r="A16849">
        <v>35400175</v>
      </c>
      <c r="B16849">
        <v>645</v>
      </c>
      <c r="C16849">
        <v>5</v>
      </c>
      <c r="D16849">
        <v>1</v>
      </c>
      <c r="E16849">
        <v>5</v>
      </c>
      <c r="F16849">
        <v>3</v>
      </c>
      <c r="G16849">
        <v>0.7282558512765287</v>
      </c>
      <c r="H16849">
        <v>-1.200078185411966</v>
      </c>
      <c r="I16849">
        <v>1.4989424092009958</v>
      </c>
      <c r="J16849">
        <v>-0.36657990614730335</v>
      </c>
    </row>
    <row r="16850" spans="1:10" x14ac:dyDescent="0.2">
      <c r="A16850">
        <v>35400176</v>
      </c>
      <c r="B16850">
        <v>430</v>
      </c>
      <c r="C16850">
        <v>3</v>
      </c>
      <c r="D16850">
        <v>2</v>
      </c>
      <c r="E16850">
        <v>5</v>
      </c>
      <c r="F16850">
        <v>2</v>
      </c>
      <c r="G16850">
        <v>-3.5953230576335954E-2</v>
      </c>
      <c r="H16850">
        <v>-0.58523356377301994</v>
      </c>
      <c r="I16850">
        <v>0.81901610064812069</v>
      </c>
      <c r="J16850">
        <v>-0.54477036048570848</v>
      </c>
    </row>
    <row r="16851" spans="1:10" x14ac:dyDescent="0.2">
      <c r="A16851">
        <v>35400177</v>
      </c>
      <c r="B16851">
        <v>475</v>
      </c>
      <c r="C16851">
        <v>4</v>
      </c>
      <c r="D16851">
        <v>1</v>
      </c>
      <c r="E16851">
        <v>5</v>
      </c>
      <c r="F16851">
        <v>2</v>
      </c>
      <c r="G16851">
        <v>0.53602271188944317</v>
      </c>
      <c r="H16851">
        <v>-0.76634679191645527</v>
      </c>
      <c r="I16851">
        <v>1.5278495273758017</v>
      </c>
      <c r="J16851">
        <v>-0.56416577694956105</v>
      </c>
    </row>
    <row r="16852" spans="1:10" x14ac:dyDescent="0.2">
      <c r="A16852">
        <v>35400178</v>
      </c>
      <c r="B16852">
        <v>466</v>
      </c>
      <c r="C16852">
        <v>4</v>
      </c>
      <c r="D16852">
        <v>1</v>
      </c>
      <c r="E16852">
        <v>5</v>
      </c>
      <c r="F16852">
        <v>2</v>
      </c>
      <c r="G16852">
        <v>0.37793091743268459</v>
      </c>
      <c r="H16852">
        <v>-0.91529003558033251</v>
      </c>
      <c r="I16852">
        <v>1.4460540251776981</v>
      </c>
      <c r="J16852">
        <v>-0.52722015874441874</v>
      </c>
    </row>
    <row r="16853" spans="1:10" x14ac:dyDescent="0.2">
      <c r="A16853">
        <v>35400179</v>
      </c>
      <c r="B16853">
        <v>529</v>
      </c>
      <c r="C16853">
        <v>5</v>
      </c>
      <c r="D16853">
        <v>4</v>
      </c>
      <c r="E16853">
        <v>5</v>
      </c>
      <c r="F16853">
        <v>3</v>
      </c>
      <c r="G16853">
        <v>1.1478442899117443</v>
      </c>
      <c r="H16853">
        <v>0.46706229669635069</v>
      </c>
      <c r="I16853">
        <v>1.5784340099599166</v>
      </c>
      <c r="J16853">
        <v>-0.16616802549643453</v>
      </c>
    </row>
    <row r="16854" spans="1:10" x14ac:dyDescent="0.2">
      <c r="A16854">
        <v>35400180</v>
      </c>
      <c r="B16854">
        <v>485</v>
      </c>
      <c r="C16854">
        <v>4</v>
      </c>
      <c r="D16854">
        <v>5</v>
      </c>
      <c r="E16854">
        <v>4</v>
      </c>
      <c r="F16854">
        <v>3</v>
      </c>
      <c r="G16854">
        <v>0.2045747973932858</v>
      </c>
      <c r="H16854">
        <v>0.92752708347002322</v>
      </c>
      <c r="I16854">
        <v>0.16064137483952015</v>
      </c>
      <c r="J16854">
        <v>-0.14068723168468575</v>
      </c>
    </row>
    <row r="16855" spans="1:10" x14ac:dyDescent="0.2">
      <c r="A16855">
        <v>35400181</v>
      </c>
      <c r="B16855">
        <v>498</v>
      </c>
      <c r="C16855">
        <v>4</v>
      </c>
      <c r="D16855">
        <v>4</v>
      </c>
      <c r="E16855">
        <v>5</v>
      </c>
      <c r="F16855">
        <v>3</v>
      </c>
      <c r="G16855">
        <v>0.66903811157852577</v>
      </c>
      <c r="H16855">
        <v>0.55227390305087187</v>
      </c>
      <c r="I16855">
        <v>0.73234618020746778</v>
      </c>
      <c r="J16855">
        <v>-0.16556847052618057</v>
      </c>
    </row>
    <row r="16856" spans="1:10" x14ac:dyDescent="0.2">
      <c r="A16856">
        <v>35400182</v>
      </c>
      <c r="B16856">
        <v>502</v>
      </c>
      <c r="C16856">
        <v>5</v>
      </c>
      <c r="D16856">
        <v>4</v>
      </c>
      <c r="E16856">
        <v>5</v>
      </c>
      <c r="F16856">
        <v>2</v>
      </c>
      <c r="G16856">
        <v>0.9658207276089994</v>
      </c>
      <c r="H16856">
        <v>6.4227297161860653E-2</v>
      </c>
      <c r="I16856">
        <v>1.0463673804977378</v>
      </c>
      <c r="J16856">
        <v>-0.61699576524803601</v>
      </c>
    </row>
    <row r="16857" spans="1:10" x14ac:dyDescent="0.2">
      <c r="A16857">
        <v>35400183</v>
      </c>
      <c r="B16857">
        <v>504</v>
      </c>
      <c r="C16857">
        <v>5</v>
      </c>
      <c r="D16857">
        <v>2</v>
      </c>
      <c r="E16857">
        <v>5</v>
      </c>
      <c r="F16857">
        <v>3</v>
      </c>
      <c r="G16857">
        <v>0.99467717955513157</v>
      </c>
      <c r="H16857">
        <v>-0.49692867366166082</v>
      </c>
      <c r="I16857">
        <v>0.66020679961911433</v>
      </c>
      <c r="J16857">
        <v>-0.26170706111643371</v>
      </c>
    </row>
    <row r="16858" spans="1:10" x14ac:dyDescent="0.2">
      <c r="A16858">
        <v>35400184</v>
      </c>
      <c r="B16858">
        <v>497</v>
      </c>
      <c r="C16858">
        <v>5</v>
      </c>
      <c r="D16858">
        <v>3</v>
      </c>
      <c r="E16858">
        <v>4</v>
      </c>
      <c r="F16858">
        <v>3</v>
      </c>
      <c r="G16858">
        <v>1.5926538427636827</v>
      </c>
      <c r="H16858">
        <v>-0.38853439843477106</v>
      </c>
      <c r="I16858">
        <v>0.33988606380095954</v>
      </c>
      <c r="J16858">
        <v>-0.14893129441884029</v>
      </c>
    </row>
    <row r="16859" spans="1:10" x14ac:dyDescent="0.2">
      <c r="A16859">
        <v>35400185</v>
      </c>
      <c r="B16859">
        <v>496</v>
      </c>
      <c r="C16859">
        <v>4</v>
      </c>
      <c r="D16859">
        <v>2</v>
      </c>
      <c r="E16859">
        <v>5</v>
      </c>
      <c r="F16859">
        <v>1</v>
      </c>
      <c r="G16859">
        <v>0.21289560232316312</v>
      </c>
      <c r="H16859">
        <v>-0.54899166454091197</v>
      </c>
      <c r="I16859">
        <v>0.96817589186986486</v>
      </c>
      <c r="J16859">
        <v>-0.73204778854486108</v>
      </c>
    </row>
    <row r="16860" spans="1:10" x14ac:dyDescent="0.2">
      <c r="A16860">
        <v>35400186</v>
      </c>
      <c r="B16860">
        <v>591</v>
      </c>
      <c r="C16860">
        <v>4</v>
      </c>
      <c r="D16860">
        <v>1</v>
      </c>
      <c r="E16860">
        <v>5</v>
      </c>
      <c r="F16860">
        <v>2</v>
      </c>
      <c r="G16860">
        <v>0.45883665020701003</v>
      </c>
      <c r="H16860">
        <v>-0.94486819955508683</v>
      </c>
      <c r="I16860">
        <v>1.7226769661703476</v>
      </c>
      <c r="J16860">
        <v>-0.44294525092338916</v>
      </c>
    </row>
    <row r="16861" spans="1:10" x14ac:dyDescent="0.2">
      <c r="A16861">
        <v>35400187</v>
      </c>
      <c r="B16861">
        <v>492</v>
      </c>
      <c r="C16861">
        <v>3</v>
      </c>
      <c r="D16861">
        <v>1</v>
      </c>
      <c r="E16861">
        <v>5</v>
      </c>
      <c r="F16861">
        <v>4</v>
      </c>
      <c r="G16861">
        <v>-1.0191984628065504E-2</v>
      </c>
      <c r="H16861">
        <v>-1.3135938756403978</v>
      </c>
      <c r="I16861">
        <v>1.3942921714418526</v>
      </c>
      <c r="J16861">
        <v>-2.2531471973939288E-2</v>
      </c>
    </row>
    <row r="16862" spans="1:10" x14ac:dyDescent="0.2">
      <c r="A16862">
        <v>35400188</v>
      </c>
      <c r="B16862">
        <v>526</v>
      </c>
      <c r="C16862">
        <v>2</v>
      </c>
      <c r="D16862">
        <v>1</v>
      </c>
      <c r="E16862">
        <v>4</v>
      </c>
      <c r="F16862">
        <v>3</v>
      </c>
      <c r="G16862">
        <v>-0.73869432069570906</v>
      </c>
      <c r="H16862">
        <v>-1.3362594946861364</v>
      </c>
      <c r="I16862">
        <v>0.13668244060386586</v>
      </c>
      <c r="J16862">
        <v>-7.8362732138921254E-2</v>
      </c>
    </row>
    <row r="16863" spans="1:10" x14ac:dyDescent="0.2">
      <c r="A16863">
        <v>35400189</v>
      </c>
      <c r="B16863">
        <v>478</v>
      </c>
      <c r="C16863">
        <v>5</v>
      </c>
      <c r="D16863">
        <v>2</v>
      </c>
      <c r="E16863">
        <v>4</v>
      </c>
      <c r="F16863">
        <v>2</v>
      </c>
      <c r="G16863">
        <v>0.77776181193212213</v>
      </c>
      <c r="H16863">
        <v>-0.61868697290892072</v>
      </c>
      <c r="I16863">
        <v>0.37692680440225196</v>
      </c>
      <c r="J16863">
        <v>-0.46666464941097829</v>
      </c>
    </row>
    <row r="16864" spans="1:10" x14ac:dyDescent="0.2">
      <c r="A16864">
        <v>35400190</v>
      </c>
      <c r="B16864">
        <v>492</v>
      </c>
      <c r="C16864">
        <v>5</v>
      </c>
      <c r="D16864">
        <v>2</v>
      </c>
      <c r="E16864">
        <v>5</v>
      </c>
      <c r="F16864">
        <v>1</v>
      </c>
      <c r="G16864">
        <v>0.83831463441088983</v>
      </c>
      <c r="H16864">
        <v>-0.45348725440196758</v>
      </c>
      <c r="I16864">
        <v>0.6447501742295545</v>
      </c>
      <c r="J16864">
        <v>-0.84881556842843642</v>
      </c>
    </row>
    <row r="16865" spans="1:10" x14ac:dyDescent="0.2">
      <c r="A16865">
        <v>35400191</v>
      </c>
      <c r="B16865">
        <v>492</v>
      </c>
      <c r="C16865">
        <v>5</v>
      </c>
      <c r="D16865">
        <v>3</v>
      </c>
      <c r="E16865">
        <v>4</v>
      </c>
      <c r="F16865">
        <v>2</v>
      </c>
      <c r="G16865">
        <v>1.012537502771635</v>
      </c>
      <c r="H16865">
        <v>-0.12319058477479183</v>
      </c>
      <c r="I16865">
        <v>0.36506775873914787</v>
      </c>
      <c r="J16865">
        <v>-0.61073465824836459</v>
      </c>
    </row>
    <row r="16866" spans="1:10" x14ac:dyDescent="0.2">
      <c r="A16866">
        <v>35400192</v>
      </c>
      <c r="B16866">
        <v>473</v>
      </c>
      <c r="C16866">
        <v>4</v>
      </c>
      <c r="D16866">
        <v>3</v>
      </c>
      <c r="E16866">
        <v>4</v>
      </c>
      <c r="F16866">
        <v>2</v>
      </c>
      <c r="G16866">
        <v>0.25019449651601</v>
      </c>
      <c r="H16866">
        <v>-0.19554060997957995</v>
      </c>
      <c r="I16866">
        <v>0.41555689792038786</v>
      </c>
      <c r="J16866">
        <v>-0.6303138781394354</v>
      </c>
    </row>
    <row r="16867" spans="1:10" x14ac:dyDescent="0.2">
      <c r="A16867">
        <v>35400193</v>
      </c>
      <c r="B16867">
        <v>737</v>
      </c>
      <c r="C16867">
        <v>2</v>
      </c>
      <c r="D16867">
        <v>1</v>
      </c>
      <c r="E16867">
        <v>2</v>
      </c>
      <c r="F16867">
        <v>2</v>
      </c>
      <c r="G16867">
        <v>-0.41387625895678848</v>
      </c>
      <c r="H16867">
        <v>-1.073613687194787</v>
      </c>
      <c r="I16867">
        <v>-0.36928027213544534</v>
      </c>
      <c r="J16867">
        <v>-0.43305797153417741</v>
      </c>
    </row>
    <row r="16868" spans="1:10" x14ac:dyDescent="0.2">
      <c r="A16868">
        <v>35400194</v>
      </c>
      <c r="B16868">
        <v>616</v>
      </c>
      <c r="C16868">
        <v>5</v>
      </c>
      <c r="D16868">
        <v>1</v>
      </c>
      <c r="E16868">
        <v>5</v>
      </c>
      <c r="F16868">
        <v>2</v>
      </c>
      <c r="G16868">
        <v>0.76512704246446706</v>
      </c>
      <c r="H16868">
        <v>-0.77211932247424053</v>
      </c>
      <c r="I16868">
        <v>4.187104436906619</v>
      </c>
      <c r="J16868">
        <v>-0.67264352440635111</v>
      </c>
    </row>
    <row r="16869" spans="1:10" x14ac:dyDescent="0.2">
      <c r="A16869">
        <v>35400195</v>
      </c>
      <c r="B16869">
        <v>407</v>
      </c>
      <c r="C16869">
        <v>2</v>
      </c>
      <c r="D16869">
        <v>3</v>
      </c>
      <c r="E16869">
        <v>4</v>
      </c>
      <c r="F16869">
        <v>1</v>
      </c>
      <c r="G16869">
        <v>-0.53733955303352854</v>
      </c>
      <c r="H16869">
        <v>-0.37198924257357713</v>
      </c>
      <c r="I16869">
        <v>0.32882366673157876</v>
      </c>
      <c r="J16869">
        <v>-0.96285468320842327</v>
      </c>
    </row>
    <row r="16870" spans="1:10" x14ac:dyDescent="0.2">
      <c r="A16870">
        <v>35400196</v>
      </c>
      <c r="B16870">
        <v>514</v>
      </c>
      <c r="C16870">
        <v>4</v>
      </c>
      <c r="D16870">
        <v>3</v>
      </c>
      <c r="E16870">
        <v>5</v>
      </c>
      <c r="F16870">
        <v>1</v>
      </c>
      <c r="G16870">
        <v>0.41132710881359802</v>
      </c>
      <c r="H16870">
        <v>-0.42125981103104054</v>
      </c>
      <c r="I16870">
        <v>1.7583528384984941</v>
      </c>
      <c r="J16870">
        <v>-0.75217259352237764</v>
      </c>
    </row>
    <row r="16871" spans="1:10" x14ac:dyDescent="0.2">
      <c r="A16871">
        <v>35400197</v>
      </c>
      <c r="B16871">
        <v>402</v>
      </c>
      <c r="C16871">
        <v>2</v>
      </c>
      <c r="D16871">
        <v>4</v>
      </c>
      <c r="E16871">
        <v>3</v>
      </c>
      <c r="F16871">
        <v>1</v>
      </c>
      <c r="G16871">
        <v>-0.67316616529255802</v>
      </c>
      <c r="H16871">
        <v>0.13653881228644871</v>
      </c>
      <c r="I16871">
        <v>-0.13388174120244933</v>
      </c>
      <c r="J16871">
        <v>-1.4171951726042575</v>
      </c>
    </row>
    <row r="16872" spans="1:10" x14ac:dyDescent="0.2">
      <c r="A16872">
        <v>35400198</v>
      </c>
      <c r="B16872">
        <v>446</v>
      </c>
      <c r="C16872">
        <v>1</v>
      </c>
      <c r="D16872">
        <v>4</v>
      </c>
      <c r="E16872">
        <v>2</v>
      </c>
      <c r="F16872">
        <v>1</v>
      </c>
      <c r="G16872">
        <v>-1.2308322661942714</v>
      </c>
      <c r="H16872">
        <v>0.18903279744479948</v>
      </c>
      <c r="I16872">
        <v>-0.57262775514932984</v>
      </c>
      <c r="J16872">
        <v>-1.0515792432847051</v>
      </c>
    </row>
    <row r="16873" spans="1:10" x14ac:dyDescent="0.2">
      <c r="A16873">
        <v>35400199</v>
      </c>
      <c r="B16873">
        <v>502</v>
      </c>
      <c r="C16873">
        <v>1</v>
      </c>
      <c r="D16873">
        <v>3</v>
      </c>
      <c r="E16873">
        <v>3</v>
      </c>
      <c r="F16873">
        <v>1</v>
      </c>
      <c r="G16873">
        <v>-1.0423656435965554</v>
      </c>
      <c r="H16873">
        <v>-0.23669031680849817</v>
      </c>
      <c r="I16873">
        <v>-0.17307859682399135</v>
      </c>
      <c r="J16873">
        <v>-0.71565818994022834</v>
      </c>
    </row>
    <row r="16874" spans="1:10" x14ac:dyDescent="0.2">
      <c r="A16874">
        <v>35400200</v>
      </c>
      <c r="B16874">
        <v>502</v>
      </c>
      <c r="C16874">
        <v>1</v>
      </c>
      <c r="D16874">
        <v>4</v>
      </c>
      <c r="E16874">
        <v>2</v>
      </c>
      <c r="F16874">
        <v>1</v>
      </c>
      <c r="G16874">
        <v>-1.7166438413321161</v>
      </c>
      <c r="H16874">
        <v>0.15622789081695584</v>
      </c>
      <c r="I16874">
        <v>-0.53318732481420406</v>
      </c>
      <c r="J16874">
        <v>-0.97897221473018203</v>
      </c>
    </row>
    <row r="16875" spans="1:10" x14ac:dyDescent="0.2">
      <c r="A16875">
        <v>35400201</v>
      </c>
      <c r="B16875">
        <v>523</v>
      </c>
      <c r="C16875">
        <v>1</v>
      </c>
      <c r="D16875">
        <v>3</v>
      </c>
      <c r="E16875">
        <v>3</v>
      </c>
      <c r="F16875">
        <v>1</v>
      </c>
      <c r="G16875">
        <v>-1.2599698271895732</v>
      </c>
      <c r="H16875">
        <v>-0.15055118297208411</v>
      </c>
      <c r="I16875">
        <v>-8.8835580762307159E-2</v>
      </c>
      <c r="J16875">
        <v>-1.1361157085219946</v>
      </c>
    </row>
    <row r="16876" spans="1:10" x14ac:dyDescent="0.2">
      <c r="A16876">
        <v>35400202</v>
      </c>
      <c r="B16876">
        <v>472</v>
      </c>
      <c r="C16876">
        <v>3</v>
      </c>
      <c r="D16876">
        <v>2</v>
      </c>
      <c r="E16876">
        <v>4</v>
      </c>
      <c r="F16876">
        <v>3</v>
      </c>
      <c r="G16876">
        <v>-0.29577532571972737</v>
      </c>
      <c r="H16876">
        <v>-0.50850381464916161</v>
      </c>
      <c r="I16876">
        <v>9.830358308235293E-2</v>
      </c>
      <c r="J16876">
        <v>-0.38156240969332234</v>
      </c>
    </row>
    <row r="16877" spans="1:10" x14ac:dyDescent="0.2">
      <c r="A16877">
        <v>35400203</v>
      </c>
      <c r="B16877">
        <v>351</v>
      </c>
      <c r="C16877">
        <v>2</v>
      </c>
      <c r="D16877">
        <v>3</v>
      </c>
      <c r="E16877">
        <v>3</v>
      </c>
      <c r="F16877">
        <v>1</v>
      </c>
      <c r="G16877">
        <v>-0.53353941193131493</v>
      </c>
      <c r="H16877">
        <v>-0.28343153679385713</v>
      </c>
      <c r="I16877">
        <v>-0.1786253701003703</v>
      </c>
      <c r="J16877">
        <v>-1.483697392489596</v>
      </c>
    </row>
    <row r="16878" spans="1:10" x14ac:dyDescent="0.2">
      <c r="A16878">
        <v>35400204</v>
      </c>
      <c r="B16878">
        <v>582</v>
      </c>
      <c r="C16878">
        <v>4</v>
      </c>
      <c r="D16878">
        <v>1</v>
      </c>
      <c r="E16878">
        <v>5</v>
      </c>
      <c r="F16878">
        <v>2</v>
      </c>
      <c r="G16878">
        <v>0.57811239796320957</v>
      </c>
      <c r="H16878">
        <v>-0.88870090276374469</v>
      </c>
      <c r="I16878">
        <v>0.7532807342609662</v>
      </c>
      <c r="J16878">
        <v>-0.42309821292376149</v>
      </c>
    </row>
    <row r="16879" spans="1:10" x14ac:dyDescent="0.2">
      <c r="A16879">
        <v>35400205</v>
      </c>
      <c r="B16879">
        <v>580</v>
      </c>
      <c r="C16879">
        <v>5</v>
      </c>
      <c r="D16879">
        <v>1</v>
      </c>
      <c r="E16879">
        <v>5</v>
      </c>
      <c r="F16879">
        <v>2</v>
      </c>
      <c r="G16879">
        <v>0.93362582358921453</v>
      </c>
      <c r="H16879">
        <v>-0.93576866630626077</v>
      </c>
      <c r="I16879">
        <v>1.7251339498978073</v>
      </c>
      <c r="J16879">
        <v>-0.47240145824331226</v>
      </c>
    </row>
    <row r="16880" spans="1:10" x14ac:dyDescent="0.2">
      <c r="A16880">
        <v>35400206</v>
      </c>
      <c r="B16880">
        <v>570</v>
      </c>
      <c r="C16880">
        <v>4</v>
      </c>
      <c r="D16880">
        <v>1</v>
      </c>
      <c r="E16880">
        <v>5</v>
      </c>
      <c r="F16880">
        <v>3</v>
      </c>
      <c r="G16880">
        <v>0.39638444392798455</v>
      </c>
      <c r="H16880">
        <v>-0.95672016076750099</v>
      </c>
      <c r="I16880">
        <v>1.3074133219824953</v>
      </c>
      <c r="J16880">
        <v>-0.36242857661344074</v>
      </c>
    </row>
    <row r="16881" spans="1:10" x14ac:dyDescent="0.2">
      <c r="A16881">
        <v>35400207</v>
      </c>
      <c r="B16881">
        <v>532</v>
      </c>
      <c r="C16881">
        <v>4</v>
      </c>
      <c r="D16881">
        <v>1</v>
      </c>
      <c r="E16881">
        <v>5</v>
      </c>
      <c r="F16881">
        <v>3</v>
      </c>
      <c r="G16881">
        <v>6.0269524304138067E-2</v>
      </c>
      <c r="H16881">
        <v>-1.0065685737850849</v>
      </c>
      <c r="I16881">
        <v>0.66482769035018818</v>
      </c>
      <c r="J16881">
        <v>-0.40655957232022066</v>
      </c>
    </row>
    <row r="16882" spans="1:10" x14ac:dyDescent="0.2">
      <c r="A16882">
        <v>35400208</v>
      </c>
      <c r="B16882">
        <v>447</v>
      </c>
      <c r="C16882">
        <v>4</v>
      </c>
      <c r="D16882">
        <v>2</v>
      </c>
      <c r="E16882">
        <v>5</v>
      </c>
      <c r="F16882">
        <v>1</v>
      </c>
      <c r="G16882">
        <v>0.16807483532617512</v>
      </c>
      <c r="H16882">
        <v>-0.7173532604164673</v>
      </c>
      <c r="I16882">
        <v>1.2174219255915217</v>
      </c>
      <c r="J16882">
        <v>-0.76340900746917695</v>
      </c>
    </row>
    <row r="16883" spans="1:10" x14ac:dyDescent="0.2">
      <c r="A16883">
        <v>35400209</v>
      </c>
      <c r="B16883">
        <v>613</v>
      </c>
      <c r="C16883">
        <v>5</v>
      </c>
      <c r="D16883">
        <v>1</v>
      </c>
      <c r="E16883">
        <v>5</v>
      </c>
      <c r="F16883">
        <v>3</v>
      </c>
      <c r="G16883">
        <v>1.4501809125089125</v>
      </c>
      <c r="H16883">
        <v>-1.7034263416552919</v>
      </c>
      <c r="I16883">
        <v>6.5052636810576683</v>
      </c>
      <c r="J16883">
        <v>-0.25506857052841492</v>
      </c>
    </row>
    <row r="16884" spans="1:10" x14ac:dyDescent="0.2">
      <c r="A16884">
        <v>35400210</v>
      </c>
      <c r="B16884">
        <v>422</v>
      </c>
      <c r="C16884">
        <v>2</v>
      </c>
      <c r="D16884">
        <v>2</v>
      </c>
      <c r="E16884">
        <v>2</v>
      </c>
      <c r="F16884">
        <v>1</v>
      </c>
      <c r="G16884">
        <v>-0.52037792464328247</v>
      </c>
      <c r="H16884">
        <v>-0.60819579393438161</v>
      </c>
      <c r="I16884">
        <v>-0.32126181808687815</v>
      </c>
      <c r="J16884">
        <v>-0.90194328870801543</v>
      </c>
    </row>
    <row r="16885" spans="1:10" x14ac:dyDescent="0.2">
      <c r="A16885">
        <v>35400211</v>
      </c>
      <c r="B16885">
        <v>446</v>
      </c>
      <c r="C16885">
        <v>2</v>
      </c>
      <c r="D16885">
        <v>2</v>
      </c>
      <c r="E16885">
        <v>3</v>
      </c>
      <c r="F16885">
        <v>1</v>
      </c>
      <c r="G16885">
        <v>-0.60759257267796696</v>
      </c>
      <c r="H16885">
        <v>-0.47204174237244967</v>
      </c>
      <c r="I16885">
        <v>-0.1330279051267603</v>
      </c>
      <c r="J16885">
        <v>-1.0345125348366204</v>
      </c>
    </row>
    <row r="16886" spans="1:10" x14ac:dyDescent="0.2">
      <c r="A16886">
        <v>35400212</v>
      </c>
      <c r="B16886">
        <v>441</v>
      </c>
      <c r="C16886">
        <v>2</v>
      </c>
      <c r="D16886">
        <v>1</v>
      </c>
      <c r="E16886">
        <v>2</v>
      </c>
      <c r="F16886">
        <v>2</v>
      </c>
      <c r="G16886">
        <v>-0.57510775159653404</v>
      </c>
      <c r="H16886">
        <v>-0.8653629587690268</v>
      </c>
      <c r="I16886">
        <v>-0.60662808381310251</v>
      </c>
      <c r="J16886">
        <v>-0.60737895847572265</v>
      </c>
    </row>
    <row r="16887" spans="1:10" x14ac:dyDescent="0.2">
      <c r="A16887">
        <v>35400213</v>
      </c>
      <c r="B16887">
        <v>513</v>
      </c>
      <c r="C16887">
        <v>1</v>
      </c>
      <c r="D16887">
        <v>1</v>
      </c>
      <c r="E16887">
        <v>2</v>
      </c>
      <c r="F16887">
        <v>1</v>
      </c>
      <c r="G16887">
        <v>-0.93857053932087875</v>
      </c>
      <c r="H16887">
        <v>-0.95773497216775372</v>
      </c>
      <c r="I16887">
        <v>-0.37890061703202188</v>
      </c>
      <c r="J16887">
        <v>-1.1659651305505243</v>
      </c>
    </row>
    <row r="16888" spans="1:10" x14ac:dyDescent="0.2">
      <c r="A16888">
        <v>35400214</v>
      </c>
      <c r="B16888">
        <v>402</v>
      </c>
      <c r="C16888">
        <v>2</v>
      </c>
      <c r="D16888">
        <v>2</v>
      </c>
      <c r="E16888">
        <v>4</v>
      </c>
      <c r="F16888">
        <v>1</v>
      </c>
      <c r="G16888">
        <v>-0.60030920941967836</v>
      </c>
      <c r="H16888">
        <v>-0.55686930613910557</v>
      </c>
      <c r="I16888">
        <v>5.7902590559426717E-2</v>
      </c>
      <c r="J16888">
        <v>-1.3936332523630521</v>
      </c>
    </row>
    <row r="16889" spans="1:10" x14ac:dyDescent="0.2">
      <c r="A16889">
        <v>35400215</v>
      </c>
      <c r="B16889">
        <v>377</v>
      </c>
      <c r="C16889">
        <v>1</v>
      </c>
      <c r="D16889">
        <v>2</v>
      </c>
      <c r="E16889">
        <v>4</v>
      </c>
      <c r="F16889">
        <v>1</v>
      </c>
      <c r="G16889">
        <v>-0.92374005317034025</v>
      </c>
      <c r="H16889">
        <v>-0.49114984317861848</v>
      </c>
      <c r="I16889">
        <v>3.6065859258967464E-2</v>
      </c>
      <c r="J16889">
        <v>-0.96169766667204359</v>
      </c>
    </row>
    <row r="16890" spans="1:10" x14ac:dyDescent="0.2">
      <c r="A16890">
        <v>35400216</v>
      </c>
      <c r="B16890">
        <v>439</v>
      </c>
      <c r="C16890">
        <v>1</v>
      </c>
      <c r="D16890">
        <v>3</v>
      </c>
      <c r="E16890">
        <v>4</v>
      </c>
      <c r="F16890">
        <v>1</v>
      </c>
      <c r="G16890">
        <v>-0.91391240542576324</v>
      </c>
      <c r="H16890">
        <v>-0.26329242458176272</v>
      </c>
      <c r="I16890">
        <v>0.53368556688197299</v>
      </c>
      <c r="J16890">
        <v>-0.86615175757407659</v>
      </c>
    </row>
    <row r="16891" spans="1:10" x14ac:dyDescent="0.2">
      <c r="A16891">
        <v>35400217</v>
      </c>
      <c r="B16891">
        <v>382</v>
      </c>
      <c r="C16891">
        <v>5</v>
      </c>
      <c r="D16891">
        <v>2</v>
      </c>
      <c r="E16891">
        <v>4</v>
      </c>
      <c r="F16891">
        <v>1</v>
      </c>
      <c r="G16891">
        <v>0.79167695671887828</v>
      </c>
      <c r="H16891">
        <v>-0.5902122504127062</v>
      </c>
      <c r="I16891">
        <v>0.39728899248148775</v>
      </c>
      <c r="J16891">
        <v>-0.88880200757840089</v>
      </c>
    </row>
    <row r="16892" spans="1:10" x14ac:dyDescent="0.2">
      <c r="A16892">
        <v>35400218</v>
      </c>
      <c r="B16892">
        <v>459</v>
      </c>
      <c r="C16892">
        <v>3</v>
      </c>
      <c r="D16892">
        <v>2</v>
      </c>
      <c r="E16892">
        <v>4</v>
      </c>
      <c r="F16892">
        <v>2</v>
      </c>
      <c r="G16892">
        <v>-0.37978849285386462</v>
      </c>
      <c r="H16892">
        <v>-0.6044237935101755</v>
      </c>
      <c r="I16892">
        <v>0.1223731081371342</v>
      </c>
      <c r="J16892">
        <v>-0.43082986824263231</v>
      </c>
    </row>
    <row r="16893" spans="1:10" x14ac:dyDescent="0.2">
      <c r="A16893">
        <v>35400219</v>
      </c>
      <c r="B16893">
        <v>479</v>
      </c>
      <c r="C16893">
        <v>2</v>
      </c>
      <c r="D16893">
        <v>1</v>
      </c>
      <c r="E16893">
        <v>4</v>
      </c>
      <c r="F16893">
        <v>2</v>
      </c>
      <c r="G16893">
        <v>-0.63711592368288561</v>
      </c>
      <c r="H16893">
        <v>-0.7810114490618888</v>
      </c>
      <c r="I16893">
        <v>0.32476572146455124</v>
      </c>
      <c r="J16893">
        <v>-0.63576237705839567</v>
      </c>
    </row>
    <row r="16894" spans="1:10" x14ac:dyDescent="0.2">
      <c r="A16894">
        <v>35400220</v>
      </c>
      <c r="B16894">
        <v>441</v>
      </c>
      <c r="C16894">
        <v>1</v>
      </c>
      <c r="D16894">
        <v>3</v>
      </c>
      <c r="E16894">
        <v>2</v>
      </c>
      <c r="F16894">
        <v>1</v>
      </c>
      <c r="G16894">
        <v>-0.92395250502504744</v>
      </c>
      <c r="H16894">
        <v>-0.33877578664477304</v>
      </c>
      <c r="I16894">
        <v>-0.41108950063765731</v>
      </c>
      <c r="J16894">
        <v>-0.86928073346484758</v>
      </c>
    </row>
    <row r="16895" spans="1:10" x14ac:dyDescent="0.2">
      <c r="A16895">
        <v>35400221</v>
      </c>
      <c r="B16895">
        <v>447</v>
      </c>
      <c r="C16895">
        <v>2</v>
      </c>
      <c r="D16895">
        <v>2</v>
      </c>
      <c r="E16895">
        <v>3</v>
      </c>
      <c r="F16895">
        <v>1</v>
      </c>
      <c r="G16895">
        <v>-0.75481545590318366</v>
      </c>
      <c r="H16895">
        <v>-0.46330971525961784</v>
      </c>
      <c r="I16895">
        <v>-4.7642677561795799E-2</v>
      </c>
      <c r="J16895">
        <v>-0.94288757319433869</v>
      </c>
    </row>
    <row r="16896" spans="1:10" x14ac:dyDescent="0.2">
      <c r="A16896">
        <v>35400222</v>
      </c>
      <c r="B16896">
        <v>465</v>
      </c>
      <c r="C16896">
        <v>1</v>
      </c>
      <c r="D16896">
        <v>3</v>
      </c>
      <c r="E16896">
        <v>3</v>
      </c>
      <c r="F16896">
        <v>1</v>
      </c>
      <c r="G16896">
        <v>-0.84398112129172498</v>
      </c>
      <c r="H16896">
        <v>-0.18991010002111472</v>
      </c>
      <c r="I16896">
        <v>-0.17050981728208237</v>
      </c>
      <c r="J16896">
        <v>-0.81456441717902672</v>
      </c>
    </row>
    <row r="16897" spans="1:10" x14ac:dyDescent="0.2">
      <c r="A16897">
        <v>35400223</v>
      </c>
      <c r="B16897">
        <v>472</v>
      </c>
      <c r="C16897">
        <v>1</v>
      </c>
      <c r="D16897">
        <v>2</v>
      </c>
      <c r="E16897">
        <v>2</v>
      </c>
      <c r="F16897">
        <v>1</v>
      </c>
      <c r="G16897">
        <v>-0.80192543699540653</v>
      </c>
      <c r="H16897">
        <v>-0.43477278367871236</v>
      </c>
      <c r="I16897">
        <v>-0.55150494333922118</v>
      </c>
      <c r="J16897">
        <v>-0.90946503403699452</v>
      </c>
    </row>
    <row r="16898" spans="1:10" x14ac:dyDescent="0.2">
      <c r="A16898">
        <v>35410145</v>
      </c>
      <c r="B16898">
        <v>512</v>
      </c>
      <c r="C16898">
        <v>5</v>
      </c>
      <c r="D16898">
        <v>3</v>
      </c>
      <c r="E16898">
        <v>5</v>
      </c>
      <c r="F16898">
        <v>1</v>
      </c>
      <c r="G16898">
        <v>0.68472208449988248</v>
      </c>
      <c r="H16898">
        <v>-0.39503558842310366</v>
      </c>
      <c r="I16898">
        <v>1.9218805353400936</v>
      </c>
      <c r="J16898">
        <v>-1.3688412998865362</v>
      </c>
    </row>
    <row r="16899" spans="1:10" x14ac:dyDescent="0.2">
      <c r="A16899">
        <v>35410146</v>
      </c>
      <c r="B16899">
        <v>526</v>
      </c>
      <c r="C16899">
        <v>4</v>
      </c>
      <c r="D16899">
        <v>3</v>
      </c>
      <c r="E16899">
        <v>5</v>
      </c>
      <c r="F16899">
        <v>1</v>
      </c>
      <c r="G16899">
        <v>0.50235763410432521</v>
      </c>
      <c r="H16899">
        <v>-0.27166155771639633</v>
      </c>
      <c r="I16899">
        <v>1.6084659798242853</v>
      </c>
      <c r="J16899">
        <v>-1.0950072446508226</v>
      </c>
    </row>
    <row r="16900" spans="1:10" x14ac:dyDescent="0.2">
      <c r="A16900">
        <v>35410147</v>
      </c>
      <c r="B16900">
        <v>562</v>
      </c>
      <c r="C16900">
        <v>4</v>
      </c>
      <c r="D16900">
        <v>3</v>
      </c>
      <c r="E16900">
        <v>5</v>
      </c>
      <c r="F16900">
        <v>1</v>
      </c>
      <c r="G16900">
        <v>0.41785937781324056</v>
      </c>
      <c r="H16900">
        <v>-0.14518118189489326</v>
      </c>
      <c r="I16900">
        <v>1.3852134305383665</v>
      </c>
      <c r="J16900">
        <v>-1.4558461119137671</v>
      </c>
    </row>
    <row r="16901" spans="1:10" x14ac:dyDescent="0.2">
      <c r="A16901">
        <v>35410148</v>
      </c>
      <c r="B16901">
        <v>708</v>
      </c>
      <c r="C16901">
        <v>4</v>
      </c>
      <c r="D16901">
        <v>3</v>
      </c>
      <c r="E16901">
        <v>5</v>
      </c>
      <c r="F16901">
        <v>1</v>
      </c>
      <c r="G16901">
        <v>0.23251867116037206</v>
      </c>
      <c r="H16901">
        <v>-4.5711742022709501E-2</v>
      </c>
      <c r="I16901">
        <v>1.9483319655887283</v>
      </c>
      <c r="J16901">
        <v>-1.4522931720873675</v>
      </c>
    </row>
    <row r="16902" spans="1:10" x14ac:dyDescent="0.2">
      <c r="A16902">
        <v>35410149</v>
      </c>
      <c r="B16902">
        <v>657</v>
      </c>
      <c r="C16902">
        <v>4</v>
      </c>
      <c r="D16902">
        <v>3</v>
      </c>
      <c r="E16902">
        <v>5</v>
      </c>
      <c r="F16902">
        <v>1</v>
      </c>
      <c r="G16902">
        <v>0.58655572759417041</v>
      </c>
      <c r="H16902">
        <v>-4.7351134846407239E-2</v>
      </c>
      <c r="I16902">
        <v>2.2710475250625146</v>
      </c>
      <c r="J16902">
        <v>-1.1639031212551196</v>
      </c>
    </row>
    <row r="16903" spans="1:10" x14ac:dyDescent="0.2">
      <c r="A16903">
        <v>35410150</v>
      </c>
      <c r="B16903">
        <v>779</v>
      </c>
      <c r="C16903">
        <v>4</v>
      </c>
      <c r="D16903">
        <v>4</v>
      </c>
      <c r="E16903">
        <v>5</v>
      </c>
      <c r="F16903">
        <v>1</v>
      </c>
      <c r="G16903">
        <v>0.32329157598366409</v>
      </c>
      <c r="H16903">
        <v>-1.1078606966452742E-2</v>
      </c>
      <c r="I16903">
        <v>1.9483451427774894</v>
      </c>
      <c r="J16903">
        <v>-1.4909684952017199</v>
      </c>
    </row>
    <row r="16904" spans="1:10" x14ac:dyDescent="0.2">
      <c r="A16904">
        <v>35410151</v>
      </c>
      <c r="B16904">
        <v>830</v>
      </c>
      <c r="C16904">
        <v>4</v>
      </c>
      <c r="D16904">
        <v>4</v>
      </c>
      <c r="E16904">
        <v>5</v>
      </c>
      <c r="F16904">
        <v>1</v>
      </c>
      <c r="G16904">
        <v>0.30024592629873537</v>
      </c>
      <c r="H16904">
        <v>0.15426412835425307</v>
      </c>
      <c r="I16904">
        <v>1.8915953021097995</v>
      </c>
      <c r="J16904">
        <v>-1.4873707596486461</v>
      </c>
    </row>
    <row r="16905" spans="1:10" x14ac:dyDescent="0.2">
      <c r="A16905">
        <v>35410152</v>
      </c>
      <c r="B16905">
        <v>731</v>
      </c>
      <c r="C16905">
        <v>3</v>
      </c>
      <c r="D16905">
        <v>3</v>
      </c>
      <c r="E16905">
        <v>5</v>
      </c>
      <c r="F16905">
        <v>1</v>
      </c>
      <c r="G16905">
        <v>-3.4656522155814662E-2</v>
      </c>
      <c r="H16905">
        <v>-0.11911215187979493</v>
      </c>
      <c r="I16905">
        <v>1.33364234082082</v>
      </c>
      <c r="J16905">
        <v>-1.0336378493815579</v>
      </c>
    </row>
    <row r="16906" spans="1:10" x14ac:dyDescent="0.2">
      <c r="A16906">
        <v>35410153</v>
      </c>
      <c r="B16906">
        <v>635</v>
      </c>
      <c r="C16906">
        <v>4</v>
      </c>
      <c r="D16906">
        <v>4</v>
      </c>
      <c r="E16906">
        <v>5</v>
      </c>
      <c r="F16906">
        <v>1</v>
      </c>
      <c r="G16906">
        <v>0.10634047613345901</v>
      </c>
      <c r="H16906">
        <v>0.17024734701111688</v>
      </c>
      <c r="I16906">
        <v>1.0654918473079111</v>
      </c>
      <c r="J16906">
        <v>-0.99942686037634809</v>
      </c>
    </row>
    <row r="16907" spans="1:10" x14ac:dyDescent="0.2">
      <c r="A16907">
        <v>35410154</v>
      </c>
      <c r="B16907">
        <v>1006</v>
      </c>
      <c r="C16907">
        <v>5</v>
      </c>
      <c r="D16907">
        <v>4</v>
      </c>
      <c r="E16907">
        <v>5</v>
      </c>
      <c r="F16907">
        <v>2</v>
      </c>
      <c r="G16907">
        <v>1.069213853576195</v>
      </c>
      <c r="H16907">
        <v>-3.1337160640420109E-2</v>
      </c>
      <c r="I16907">
        <v>2.1087775859781117</v>
      </c>
      <c r="J16907">
        <v>-0.6868538481578812</v>
      </c>
    </row>
    <row r="16908" spans="1:10" x14ac:dyDescent="0.2">
      <c r="A16908">
        <v>35410155</v>
      </c>
      <c r="B16908">
        <v>810</v>
      </c>
      <c r="C16908">
        <v>4</v>
      </c>
      <c r="D16908">
        <v>4</v>
      </c>
      <c r="E16908">
        <v>5</v>
      </c>
      <c r="F16908">
        <v>1</v>
      </c>
      <c r="G16908">
        <v>0.50695701580873953</v>
      </c>
      <c r="H16908">
        <v>0.45889373968401886</v>
      </c>
      <c r="I16908">
        <v>1.0014257096506731</v>
      </c>
      <c r="J16908">
        <v>-1.058909837059971</v>
      </c>
    </row>
    <row r="16909" spans="1:10" x14ac:dyDescent="0.2">
      <c r="A16909">
        <v>35410156</v>
      </c>
      <c r="B16909">
        <v>974</v>
      </c>
      <c r="C16909">
        <v>3</v>
      </c>
      <c r="D16909">
        <v>2</v>
      </c>
      <c r="E16909">
        <v>4</v>
      </c>
      <c r="F16909">
        <v>1</v>
      </c>
      <c r="G16909">
        <v>-0.19556627993594383</v>
      </c>
      <c r="H16909">
        <v>-0.46040779720630165</v>
      </c>
      <c r="I16909">
        <v>0.38506584195965909</v>
      </c>
      <c r="J16909">
        <v>-0.97822718767171846</v>
      </c>
    </row>
    <row r="16910" spans="1:10" x14ac:dyDescent="0.2">
      <c r="A16910">
        <v>35410157</v>
      </c>
      <c r="B16910">
        <v>932</v>
      </c>
      <c r="C16910">
        <v>3</v>
      </c>
      <c r="D16910">
        <v>3</v>
      </c>
      <c r="E16910">
        <v>4</v>
      </c>
      <c r="F16910">
        <v>1</v>
      </c>
      <c r="G16910">
        <v>-8.3634358661779012E-2</v>
      </c>
      <c r="H16910">
        <v>-0.36089658417171888</v>
      </c>
      <c r="I16910">
        <v>0.33825471238461424</v>
      </c>
      <c r="J16910">
        <v>-0.87354182061756858</v>
      </c>
    </row>
    <row r="16911" spans="1:10" x14ac:dyDescent="0.2">
      <c r="A16911">
        <v>35410160</v>
      </c>
      <c r="B16911">
        <v>912</v>
      </c>
      <c r="C16911">
        <v>3</v>
      </c>
      <c r="D16911">
        <v>3</v>
      </c>
      <c r="E16911">
        <v>4</v>
      </c>
      <c r="F16911">
        <v>1</v>
      </c>
      <c r="G16911">
        <v>-0.27893022980942378</v>
      </c>
      <c r="H16911">
        <v>-0.30497327619864595</v>
      </c>
      <c r="I16911">
        <v>0.29597931691487817</v>
      </c>
      <c r="J16911">
        <v>-0.95114807701908488</v>
      </c>
    </row>
    <row r="16912" spans="1:10" x14ac:dyDescent="0.2">
      <c r="A16912">
        <v>35410161</v>
      </c>
      <c r="B16912">
        <v>599</v>
      </c>
      <c r="C16912">
        <v>2</v>
      </c>
      <c r="D16912">
        <v>1</v>
      </c>
      <c r="E16912">
        <v>4</v>
      </c>
      <c r="F16912">
        <v>1</v>
      </c>
      <c r="G16912">
        <v>-0.41365555549801508</v>
      </c>
      <c r="H16912">
        <v>-0.81514301606942885</v>
      </c>
      <c r="I16912">
        <v>7.7180178732504712E-2</v>
      </c>
      <c r="J16912">
        <v>-0.8063403193140779</v>
      </c>
    </row>
    <row r="16913" spans="1:10" x14ac:dyDescent="0.2">
      <c r="A16913">
        <v>35410162</v>
      </c>
      <c r="B16913">
        <v>485</v>
      </c>
      <c r="C16913">
        <v>4</v>
      </c>
      <c r="D16913">
        <v>2</v>
      </c>
      <c r="E16913">
        <v>4</v>
      </c>
      <c r="F16913">
        <v>1</v>
      </c>
      <c r="G16913">
        <v>0.35967335146778101</v>
      </c>
      <c r="H16913">
        <v>-0.62396315345465314</v>
      </c>
      <c r="I16913">
        <v>0.29030593369877694</v>
      </c>
      <c r="J16913">
        <v>-0.9902099232359145</v>
      </c>
    </row>
    <row r="16914" spans="1:10" x14ac:dyDescent="0.2">
      <c r="A16914">
        <v>35410163</v>
      </c>
      <c r="B16914">
        <v>848</v>
      </c>
      <c r="C16914">
        <v>2</v>
      </c>
      <c r="D16914">
        <v>2</v>
      </c>
      <c r="E16914">
        <v>3</v>
      </c>
      <c r="F16914">
        <v>1</v>
      </c>
      <c r="G16914">
        <v>-0.60133437297462367</v>
      </c>
      <c r="H16914">
        <v>-0.69888915573042221</v>
      </c>
      <c r="I16914">
        <v>-4.8978770871104305E-2</v>
      </c>
      <c r="J16914">
        <v>-0.80843944603260498</v>
      </c>
    </row>
    <row r="16915" spans="1:10" x14ac:dyDescent="0.2">
      <c r="A16915">
        <v>35410164</v>
      </c>
      <c r="B16915">
        <v>526</v>
      </c>
      <c r="C16915">
        <v>2</v>
      </c>
      <c r="D16915">
        <v>2</v>
      </c>
      <c r="E16915">
        <v>3</v>
      </c>
      <c r="F16915">
        <v>1</v>
      </c>
      <c r="G16915">
        <v>-0.41800931760779292</v>
      </c>
      <c r="H16915">
        <v>-0.57349512986417328</v>
      </c>
      <c r="I16915">
        <v>-0.17145703881460525</v>
      </c>
      <c r="J16915">
        <v>-1.2022439269166718</v>
      </c>
    </row>
    <row r="16916" spans="1:10" x14ac:dyDescent="0.2">
      <c r="A16916">
        <v>35410165</v>
      </c>
      <c r="B16916">
        <v>38</v>
      </c>
    </row>
    <row r="16917" spans="1:10" x14ac:dyDescent="0.2">
      <c r="A16917">
        <v>35410166</v>
      </c>
      <c r="B16917">
        <v>736</v>
      </c>
      <c r="C16917">
        <v>3</v>
      </c>
      <c r="D16917">
        <v>1</v>
      </c>
      <c r="E16917">
        <v>4</v>
      </c>
      <c r="F16917">
        <v>1</v>
      </c>
      <c r="G16917">
        <v>-0.13222702790564975</v>
      </c>
      <c r="H16917">
        <v>-0.7731996331245965</v>
      </c>
      <c r="I16917">
        <v>6.9005766715398931E-2</v>
      </c>
      <c r="J16917">
        <v>-1.0762303609777948</v>
      </c>
    </row>
    <row r="16918" spans="1:10" x14ac:dyDescent="0.2">
      <c r="A16918">
        <v>35410167</v>
      </c>
      <c r="B16918">
        <v>943</v>
      </c>
      <c r="C16918">
        <v>3</v>
      </c>
      <c r="D16918">
        <v>1</v>
      </c>
      <c r="E16918">
        <v>3</v>
      </c>
      <c r="F16918">
        <v>3</v>
      </c>
      <c r="G16918">
        <v>-0.33412802138659203</v>
      </c>
      <c r="H16918">
        <v>-0.85255051667928528</v>
      </c>
      <c r="I16918">
        <v>-4.6855051476438647E-2</v>
      </c>
      <c r="J16918">
        <v>-0.39917538616512527</v>
      </c>
    </row>
    <row r="16919" spans="1:10" x14ac:dyDescent="0.2">
      <c r="A16919">
        <v>35410168</v>
      </c>
      <c r="B16919">
        <v>515</v>
      </c>
      <c r="C16919">
        <v>3</v>
      </c>
      <c r="D16919">
        <v>1</v>
      </c>
      <c r="E16919">
        <v>4</v>
      </c>
      <c r="F16919">
        <v>2</v>
      </c>
      <c r="G16919">
        <v>-0.24557599765339028</v>
      </c>
      <c r="H16919">
        <v>-1.2487215881089464</v>
      </c>
      <c r="I16919">
        <v>0.43531054210003084</v>
      </c>
      <c r="J16919">
        <v>-0.4116898955271317</v>
      </c>
    </row>
    <row r="16920" spans="1:10" x14ac:dyDescent="0.2">
      <c r="A16920">
        <v>35410169</v>
      </c>
      <c r="B16920">
        <v>1536</v>
      </c>
      <c r="C16920">
        <v>3</v>
      </c>
      <c r="D16920">
        <v>1</v>
      </c>
      <c r="E16920">
        <v>3</v>
      </c>
      <c r="F16920">
        <v>4</v>
      </c>
      <c r="G16920">
        <v>-0.13764488472009664</v>
      </c>
      <c r="H16920">
        <v>-0.95625243560908957</v>
      </c>
      <c r="I16920">
        <v>-0.19272917399544637</v>
      </c>
      <c r="J16920">
        <v>-2.6649364591894015E-2</v>
      </c>
    </row>
    <row r="16921" spans="1:10" x14ac:dyDescent="0.2">
      <c r="A16921">
        <v>35410170</v>
      </c>
      <c r="B16921">
        <v>675</v>
      </c>
      <c r="C16921">
        <v>5</v>
      </c>
      <c r="D16921">
        <v>3</v>
      </c>
      <c r="E16921">
        <v>3</v>
      </c>
      <c r="F16921">
        <v>2</v>
      </c>
      <c r="G16921">
        <v>0.90145110733602074</v>
      </c>
      <c r="H16921">
        <v>-0.24280770273511992</v>
      </c>
      <c r="I16921">
        <v>-0.1602100212384531</v>
      </c>
      <c r="J16921">
        <v>-0.54120941379372178</v>
      </c>
    </row>
    <row r="16922" spans="1:10" x14ac:dyDescent="0.2">
      <c r="A16922">
        <v>35410171</v>
      </c>
      <c r="B16922">
        <v>882</v>
      </c>
      <c r="C16922">
        <v>5</v>
      </c>
      <c r="D16922">
        <v>3</v>
      </c>
      <c r="E16922">
        <v>3</v>
      </c>
      <c r="F16922">
        <v>2</v>
      </c>
      <c r="G16922">
        <v>1.267047382900498</v>
      </c>
      <c r="H16922">
        <v>-0.4145342203939027</v>
      </c>
      <c r="I16922">
        <v>-0.18613933389465354</v>
      </c>
      <c r="J16922">
        <v>-0.45157778509515545</v>
      </c>
    </row>
    <row r="16923" spans="1:10" x14ac:dyDescent="0.2">
      <c r="A16923">
        <v>35410172</v>
      </c>
      <c r="B16923">
        <v>924</v>
      </c>
      <c r="C16923">
        <v>3</v>
      </c>
      <c r="D16923">
        <v>2</v>
      </c>
      <c r="E16923">
        <v>2</v>
      </c>
      <c r="F16923">
        <v>3</v>
      </c>
      <c r="G16923">
        <v>-3.7281431230906555E-2</v>
      </c>
      <c r="H16923">
        <v>-0.7530702136007219</v>
      </c>
      <c r="I16923">
        <v>-0.40818225463930641</v>
      </c>
      <c r="J16923">
        <v>-0.373555609111625</v>
      </c>
    </row>
    <row r="16924" spans="1:10" x14ac:dyDescent="0.2">
      <c r="A16924">
        <v>35410173</v>
      </c>
      <c r="B16924">
        <v>1169</v>
      </c>
      <c r="C16924">
        <v>5</v>
      </c>
      <c r="D16924">
        <v>3</v>
      </c>
      <c r="E16924">
        <v>5</v>
      </c>
      <c r="F16924">
        <v>3</v>
      </c>
      <c r="G16924">
        <v>0.75640718708555177</v>
      </c>
      <c r="H16924">
        <v>-0.4331513445469265</v>
      </c>
      <c r="I16924">
        <v>0.55889064795067978</v>
      </c>
      <c r="J16924">
        <v>-0.36558116776480643</v>
      </c>
    </row>
    <row r="16925" spans="1:10" x14ac:dyDescent="0.2">
      <c r="A16925">
        <v>35410174</v>
      </c>
      <c r="B16925">
        <v>557</v>
      </c>
      <c r="C16925">
        <v>4</v>
      </c>
      <c r="D16925">
        <v>2</v>
      </c>
      <c r="E16925">
        <v>4</v>
      </c>
      <c r="F16925">
        <v>2</v>
      </c>
      <c r="G16925">
        <v>0.415391570701795</v>
      </c>
      <c r="H16925">
        <v>-0.67124680813888282</v>
      </c>
      <c r="I16925">
        <v>0.23640163346560908</v>
      </c>
      <c r="J16925">
        <v>-0.48464599325256807</v>
      </c>
    </row>
    <row r="16926" spans="1:10" x14ac:dyDescent="0.2">
      <c r="A16926">
        <v>35410175</v>
      </c>
      <c r="B16926">
        <v>727</v>
      </c>
      <c r="C16926">
        <v>5</v>
      </c>
      <c r="D16926">
        <v>1</v>
      </c>
      <c r="E16926">
        <v>5</v>
      </c>
      <c r="F16926">
        <v>1</v>
      </c>
      <c r="G16926">
        <v>0.73496099319539276</v>
      </c>
      <c r="H16926">
        <v>-1.0729281251080041</v>
      </c>
      <c r="I16926">
        <v>1.1128927841494418</v>
      </c>
      <c r="J16926">
        <v>-0.90449649374424435</v>
      </c>
    </row>
    <row r="16927" spans="1:10" x14ac:dyDescent="0.2">
      <c r="A16927">
        <v>35410176</v>
      </c>
      <c r="B16927">
        <v>1040</v>
      </c>
      <c r="C16927">
        <v>5</v>
      </c>
      <c r="D16927">
        <v>1</v>
      </c>
      <c r="E16927">
        <v>5</v>
      </c>
      <c r="F16927">
        <v>2</v>
      </c>
      <c r="G16927">
        <v>0.76913272704180935</v>
      </c>
      <c r="H16927">
        <v>-1.1914701528434661</v>
      </c>
      <c r="I16927">
        <v>0.98784997878789793</v>
      </c>
      <c r="J16927">
        <v>-0.67082827067023776</v>
      </c>
    </row>
    <row r="16928" spans="1:10" x14ac:dyDescent="0.2">
      <c r="A16928">
        <v>35410177</v>
      </c>
      <c r="B16928">
        <v>630</v>
      </c>
      <c r="C16928">
        <v>5</v>
      </c>
      <c r="D16928">
        <v>2</v>
      </c>
      <c r="E16928">
        <v>5</v>
      </c>
      <c r="F16928">
        <v>1</v>
      </c>
      <c r="G16928">
        <v>0.69008232687681403</v>
      </c>
      <c r="H16928">
        <v>-0.5127261509600175</v>
      </c>
      <c r="I16928">
        <v>1.5461774522056813</v>
      </c>
      <c r="J16928">
        <v>-0.86569156435773564</v>
      </c>
    </row>
    <row r="16929" spans="1:10" x14ac:dyDescent="0.2">
      <c r="A16929">
        <v>35410178</v>
      </c>
      <c r="B16929">
        <v>441</v>
      </c>
      <c r="C16929">
        <v>5</v>
      </c>
      <c r="D16929">
        <v>2</v>
      </c>
      <c r="E16929">
        <v>5</v>
      </c>
      <c r="F16929">
        <v>2</v>
      </c>
      <c r="G16929">
        <v>0.71127608764637873</v>
      </c>
      <c r="H16929">
        <v>-0.61185050042290501</v>
      </c>
      <c r="I16929">
        <v>1.5846754526570939</v>
      </c>
      <c r="J16929">
        <v>-0.7058450871456603</v>
      </c>
    </row>
    <row r="16930" spans="1:10" x14ac:dyDescent="0.2">
      <c r="A16930">
        <v>35410179</v>
      </c>
      <c r="B16930">
        <v>449</v>
      </c>
      <c r="C16930">
        <v>5</v>
      </c>
      <c r="D16930">
        <v>3</v>
      </c>
      <c r="E16930">
        <v>5</v>
      </c>
      <c r="F16930">
        <v>1</v>
      </c>
      <c r="G16930">
        <v>1.4991832920829209</v>
      </c>
      <c r="H16930">
        <v>-0.34897416611634363</v>
      </c>
      <c r="I16930">
        <v>1.3621883267928703</v>
      </c>
      <c r="J16930">
        <v>-0.72753112582889667</v>
      </c>
    </row>
    <row r="16931" spans="1:10" x14ac:dyDescent="0.2">
      <c r="A16931">
        <v>35410180</v>
      </c>
      <c r="B16931">
        <v>666</v>
      </c>
      <c r="C16931">
        <v>4</v>
      </c>
      <c r="D16931">
        <v>2</v>
      </c>
      <c r="E16931">
        <v>5</v>
      </c>
      <c r="F16931">
        <v>1</v>
      </c>
      <c r="G16931">
        <v>5.2155445250066435E-2</v>
      </c>
      <c r="H16931">
        <v>-0.72944603613574888</v>
      </c>
      <c r="I16931">
        <v>1.800181898950437</v>
      </c>
      <c r="J16931">
        <v>-0.95347232031441731</v>
      </c>
    </row>
    <row r="16932" spans="1:10" x14ac:dyDescent="0.2">
      <c r="A16932">
        <v>35410181</v>
      </c>
      <c r="B16932">
        <v>771</v>
      </c>
      <c r="C16932">
        <v>4</v>
      </c>
      <c r="D16932">
        <v>1</v>
      </c>
      <c r="E16932">
        <v>5</v>
      </c>
      <c r="F16932">
        <v>2</v>
      </c>
      <c r="G16932">
        <v>0.33957288724145884</v>
      </c>
      <c r="H16932">
        <v>-0.93525166143509497</v>
      </c>
      <c r="I16932">
        <v>1.4811099448502167</v>
      </c>
      <c r="J16932">
        <v>-0.69619168063969972</v>
      </c>
    </row>
    <row r="16933" spans="1:10" x14ac:dyDescent="0.2">
      <c r="A16933">
        <v>35410182</v>
      </c>
      <c r="B16933">
        <v>564</v>
      </c>
      <c r="C16933">
        <v>3</v>
      </c>
      <c r="D16933">
        <v>2</v>
      </c>
      <c r="E16933">
        <v>5</v>
      </c>
      <c r="F16933">
        <v>1</v>
      </c>
      <c r="G16933">
        <v>-7.8918500462737684E-3</v>
      </c>
      <c r="H16933">
        <v>-0.61389973844072809</v>
      </c>
      <c r="I16933">
        <v>0.58008043308064605</v>
      </c>
      <c r="J16933">
        <v>-1.0515682365492829</v>
      </c>
    </row>
    <row r="16934" spans="1:10" x14ac:dyDescent="0.2">
      <c r="A16934">
        <v>35410183</v>
      </c>
      <c r="B16934">
        <v>463</v>
      </c>
      <c r="C16934">
        <v>2</v>
      </c>
      <c r="D16934">
        <v>3</v>
      </c>
      <c r="E16934">
        <v>3</v>
      </c>
      <c r="F16934">
        <v>1</v>
      </c>
      <c r="G16934">
        <v>-0.71973413395869335</v>
      </c>
      <c r="H16934">
        <v>-0.33027948797959705</v>
      </c>
      <c r="I16934">
        <v>-0.28703988443304368</v>
      </c>
      <c r="J16934">
        <v>-1.1744737690558611</v>
      </c>
    </row>
    <row r="16935" spans="1:10" x14ac:dyDescent="0.2">
      <c r="A16935">
        <v>35410184</v>
      </c>
      <c r="B16935">
        <v>454</v>
      </c>
      <c r="C16935">
        <v>3</v>
      </c>
      <c r="D16935">
        <v>2</v>
      </c>
      <c r="E16935">
        <v>3</v>
      </c>
      <c r="F16935">
        <v>1</v>
      </c>
      <c r="G16935">
        <v>-0.16793094254166568</v>
      </c>
      <c r="H16935">
        <v>-0.62605902686525139</v>
      </c>
      <c r="I16935">
        <v>2.6568200317956508E-2</v>
      </c>
      <c r="J16935">
        <v>-1.0294797870958661</v>
      </c>
    </row>
    <row r="16936" spans="1:10" x14ac:dyDescent="0.2">
      <c r="A16936">
        <v>35410185</v>
      </c>
      <c r="B16936">
        <v>512</v>
      </c>
      <c r="C16936">
        <v>4</v>
      </c>
      <c r="D16936">
        <v>2</v>
      </c>
      <c r="E16936">
        <v>3</v>
      </c>
      <c r="F16936">
        <v>1</v>
      </c>
      <c r="G16936">
        <v>3.0944073849324474E-2</v>
      </c>
      <c r="H16936">
        <v>-0.62697700979674797</v>
      </c>
      <c r="I16936">
        <v>-5.0564185341761547E-2</v>
      </c>
      <c r="J16936">
        <v>-0.92885674119395456</v>
      </c>
    </row>
    <row r="16937" spans="1:10" x14ac:dyDescent="0.2">
      <c r="A16937">
        <v>35410186</v>
      </c>
      <c r="B16937">
        <v>623</v>
      </c>
      <c r="C16937">
        <v>4</v>
      </c>
      <c r="D16937">
        <v>1</v>
      </c>
      <c r="E16937">
        <v>4</v>
      </c>
      <c r="F16937">
        <v>1</v>
      </c>
      <c r="G16937">
        <v>0.16234400404392524</v>
      </c>
      <c r="H16937">
        <v>-0.91419127704254799</v>
      </c>
      <c r="I16937">
        <v>0.48311765790874311</v>
      </c>
      <c r="J16937">
        <v>-0.90741811426809471</v>
      </c>
    </row>
    <row r="16938" spans="1:10" x14ac:dyDescent="0.2">
      <c r="A16938">
        <v>35410187</v>
      </c>
      <c r="B16938">
        <v>722</v>
      </c>
      <c r="C16938">
        <v>3</v>
      </c>
      <c r="D16938">
        <v>1</v>
      </c>
      <c r="E16938">
        <v>4</v>
      </c>
      <c r="F16938">
        <v>1</v>
      </c>
      <c r="G16938">
        <v>-4.7092723328595043E-3</v>
      </c>
      <c r="H16938">
        <v>-0.7792226657127812</v>
      </c>
      <c r="I16938">
        <v>0.52302041504196917</v>
      </c>
      <c r="J16938">
        <v>-0.88364072477435751</v>
      </c>
    </row>
    <row r="16939" spans="1:10" x14ac:dyDescent="0.2">
      <c r="A16939">
        <v>35410188</v>
      </c>
      <c r="B16939">
        <v>638</v>
      </c>
      <c r="C16939">
        <v>4</v>
      </c>
      <c r="D16939">
        <v>1</v>
      </c>
      <c r="E16939">
        <v>5</v>
      </c>
      <c r="F16939">
        <v>1</v>
      </c>
      <c r="G16939">
        <v>0.26527276407935513</v>
      </c>
      <c r="H16939">
        <v>-0.87380457765504971</v>
      </c>
      <c r="I16939">
        <v>1.5480320514070545</v>
      </c>
      <c r="J16939">
        <v>-0.85533283196625032</v>
      </c>
    </row>
    <row r="16940" spans="1:10" x14ac:dyDescent="0.2">
      <c r="A16940">
        <v>35410189</v>
      </c>
      <c r="B16940">
        <v>844</v>
      </c>
      <c r="C16940">
        <v>5</v>
      </c>
      <c r="D16940">
        <v>1</v>
      </c>
      <c r="E16940">
        <v>5</v>
      </c>
      <c r="F16940">
        <v>2</v>
      </c>
      <c r="G16940">
        <v>0.67562475887958218</v>
      </c>
      <c r="H16940">
        <v>-1.2156646196468628</v>
      </c>
      <c r="I16940">
        <v>1.6590673952791193</v>
      </c>
      <c r="J16940">
        <v>-0.6002103662237428</v>
      </c>
    </row>
    <row r="16941" spans="1:10" x14ac:dyDescent="0.2">
      <c r="A16941">
        <v>35410190</v>
      </c>
      <c r="B16941">
        <v>500</v>
      </c>
      <c r="C16941">
        <v>5</v>
      </c>
      <c r="D16941">
        <v>3</v>
      </c>
      <c r="E16941">
        <v>5</v>
      </c>
      <c r="F16941">
        <v>2</v>
      </c>
      <c r="G16941">
        <v>2.4046702950832355</v>
      </c>
      <c r="H16941">
        <v>-0.26946680687692753</v>
      </c>
      <c r="I16941">
        <v>2.1168838618641397</v>
      </c>
      <c r="J16941">
        <v>-0.62763506227107435</v>
      </c>
    </row>
    <row r="16942" spans="1:10" x14ac:dyDescent="0.2">
      <c r="A16942">
        <v>35410191</v>
      </c>
      <c r="B16942">
        <v>618</v>
      </c>
      <c r="C16942">
        <v>5</v>
      </c>
      <c r="D16942">
        <v>2</v>
      </c>
      <c r="E16942">
        <v>4</v>
      </c>
      <c r="F16942">
        <v>2</v>
      </c>
      <c r="G16942">
        <v>1.1105653150410668</v>
      </c>
      <c r="H16942">
        <v>-0.6748905535844687</v>
      </c>
      <c r="I16942">
        <v>0.54319755205609166</v>
      </c>
      <c r="J16942">
        <v>-0.49762750296148339</v>
      </c>
    </row>
    <row r="16943" spans="1:10" x14ac:dyDescent="0.2">
      <c r="A16943">
        <v>35410192</v>
      </c>
      <c r="B16943">
        <v>502</v>
      </c>
      <c r="C16943">
        <v>5</v>
      </c>
      <c r="D16943">
        <v>3</v>
      </c>
      <c r="E16943">
        <v>5</v>
      </c>
      <c r="F16943">
        <v>2</v>
      </c>
      <c r="G16943">
        <v>1.0730995393457197</v>
      </c>
      <c r="H16943">
        <v>-0.35858709076723339</v>
      </c>
      <c r="I16943">
        <v>0.59560091850213759</v>
      </c>
      <c r="J16943">
        <v>-0.52533184669166622</v>
      </c>
    </row>
    <row r="16944" spans="1:10" x14ac:dyDescent="0.2">
      <c r="A16944">
        <v>35410193</v>
      </c>
      <c r="B16944">
        <v>762</v>
      </c>
      <c r="C16944">
        <v>3</v>
      </c>
      <c r="D16944">
        <v>1</v>
      </c>
      <c r="E16944">
        <v>1</v>
      </c>
      <c r="F16944">
        <v>3</v>
      </c>
      <c r="G16944">
        <v>-0.2958159161741406</v>
      </c>
      <c r="H16944">
        <v>-0.87094165241327071</v>
      </c>
      <c r="I16944">
        <v>-0.71578111256318289</v>
      </c>
      <c r="J16944">
        <v>-0.26886154454108913</v>
      </c>
    </row>
    <row r="16945" spans="1:10" x14ac:dyDescent="0.2">
      <c r="A16945">
        <v>35410194</v>
      </c>
      <c r="B16945">
        <v>793</v>
      </c>
      <c r="C16945">
        <v>3</v>
      </c>
      <c r="D16945">
        <v>2</v>
      </c>
      <c r="E16945">
        <v>2</v>
      </c>
      <c r="F16945">
        <v>4</v>
      </c>
      <c r="G16945">
        <v>-0.13092910037254551</v>
      </c>
      <c r="H16945">
        <v>-0.68286153652670167</v>
      </c>
      <c r="I16945">
        <v>-0.42344867930165775</v>
      </c>
      <c r="J16945">
        <v>3.1461675821028295E-3</v>
      </c>
    </row>
    <row r="16946" spans="1:10" x14ac:dyDescent="0.2">
      <c r="A16946">
        <v>35410195</v>
      </c>
      <c r="B16946">
        <v>487</v>
      </c>
      <c r="C16946">
        <v>4</v>
      </c>
      <c r="D16946">
        <v>1</v>
      </c>
      <c r="E16946">
        <v>2</v>
      </c>
      <c r="F16946">
        <v>2</v>
      </c>
      <c r="G16946">
        <v>0.15107149318252266</v>
      </c>
      <c r="H16946">
        <v>-1.0984114749144549</v>
      </c>
      <c r="I16946">
        <v>-0.37542847573205262</v>
      </c>
      <c r="J16946">
        <v>-0.47882820945098759</v>
      </c>
    </row>
    <row r="16947" spans="1:10" x14ac:dyDescent="0.2">
      <c r="A16947">
        <v>35410196</v>
      </c>
      <c r="B16947">
        <v>536</v>
      </c>
      <c r="C16947">
        <v>4</v>
      </c>
      <c r="D16947">
        <v>1</v>
      </c>
      <c r="E16947">
        <v>1</v>
      </c>
      <c r="F16947">
        <v>3</v>
      </c>
      <c r="G16947">
        <v>0.11807394778329326</v>
      </c>
      <c r="H16947">
        <v>-0.80237891099241088</v>
      </c>
      <c r="I16947">
        <v>-0.90651532563897974</v>
      </c>
      <c r="J16947">
        <v>-0.126004300174858</v>
      </c>
    </row>
    <row r="16948" spans="1:10" x14ac:dyDescent="0.2">
      <c r="A16948">
        <v>35410197</v>
      </c>
      <c r="B16948">
        <v>466</v>
      </c>
      <c r="C16948">
        <v>3</v>
      </c>
      <c r="D16948">
        <v>1</v>
      </c>
      <c r="E16948">
        <v>4</v>
      </c>
      <c r="F16948">
        <v>1</v>
      </c>
      <c r="G16948">
        <v>-0.32283489374989954</v>
      </c>
      <c r="H16948">
        <v>-0.99103049484242822</v>
      </c>
      <c r="I16948">
        <v>0.14689563905828762</v>
      </c>
      <c r="J16948">
        <v>-0.75401565763076162</v>
      </c>
    </row>
    <row r="16949" spans="1:10" x14ac:dyDescent="0.2">
      <c r="A16949">
        <v>35410198</v>
      </c>
      <c r="B16949">
        <v>683</v>
      </c>
      <c r="C16949">
        <v>4</v>
      </c>
      <c r="D16949">
        <v>2</v>
      </c>
      <c r="E16949">
        <v>4</v>
      </c>
      <c r="F16949">
        <v>3</v>
      </c>
      <c r="G16949">
        <v>0.36694008583946625</v>
      </c>
      <c r="H16949">
        <v>-0.65571487371123993</v>
      </c>
      <c r="I16949">
        <v>0.40283880711861492</v>
      </c>
      <c r="J16949">
        <v>-0.29286783348116352</v>
      </c>
    </row>
    <row r="16950" spans="1:10" x14ac:dyDescent="0.2">
      <c r="A16950">
        <v>35410199</v>
      </c>
      <c r="B16950">
        <v>509</v>
      </c>
      <c r="C16950">
        <v>3</v>
      </c>
      <c r="D16950">
        <v>2</v>
      </c>
      <c r="E16950">
        <v>4</v>
      </c>
      <c r="F16950">
        <v>1</v>
      </c>
      <c r="G16950">
        <v>-0.32044127349580387</v>
      </c>
      <c r="H16950">
        <v>-0.66239905916992226</v>
      </c>
      <c r="I16950">
        <v>0.25970150920526175</v>
      </c>
      <c r="J16950">
        <v>-1.1281966768369731</v>
      </c>
    </row>
    <row r="16951" spans="1:10" x14ac:dyDescent="0.2">
      <c r="A16951">
        <v>35410200</v>
      </c>
      <c r="B16951">
        <v>961</v>
      </c>
      <c r="C16951">
        <v>3</v>
      </c>
      <c r="D16951">
        <v>1</v>
      </c>
      <c r="E16951">
        <v>3</v>
      </c>
      <c r="F16951">
        <v>2</v>
      </c>
      <c r="G16951">
        <v>-0.10043584886459794</v>
      </c>
      <c r="H16951">
        <v>-0.91402903945291103</v>
      </c>
      <c r="I16951">
        <v>-8.4899801911362455E-2</v>
      </c>
      <c r="J16951">
        <v>-0.56581025479682012</v>
      </c>
    </row>
    <row r="16952" spans="1:10" x14ac:dyDescent="0.2">
      <c r="A16952">
        <v>35410201</v>
      </c>
      <c r="B16952">
        <v>709</v>
      </c>
      <c r="C16952">
        <v>4</v>
      </c>
      <c r="D16952">
        <v>1</v>
      </c>
      <c r="E16952">
        <v>4</v>
      </c>
      <c r="F16952">
        <v>1</v>
      </c>
      <c r="G16952">
        <v>0.51776856805789384</v>
      </c>
      <c r="H16952">
        <v>-0.79750483247932813</v>
      </c>
      <c r="I16952">
        <v>0.30093968254174364</v>
      </c>
      <c r="J16952">
        <v>-0.72314793421780443</v>
      </c>
    </row>
    <row r="16953" spans="1:10" x14ac:dyDescent="0.2">
      <c r="A16953">
        <v>35410202</v>
      </c>
      <c r="B16953">
        <v>461</v>
      </c>
      <c r="C16953">
        <v>2</v>
      </c>
      <c r="D16953">
        <v>2</v>
      </c>
      <c r="E16953">
        <v>3</v>
      </c>
      <c r="F16953">
        <v>1</v>
      </c>
      <c r="G16953">
        <v>-0.56228097406722444</v>
      </c>
      <c r="H16953">
        <v>-0.53564751326320015</v>
      </c>
      <c r="I16953">
        <v>-5.5121192798551329E-2</v>
      </c>
      <c r="J16953">
        <v>-1.0145542976718722</v>
      </c>
    </row>
    <row r="16954" spans="1:10" x14ac:dyDescent="0.2">
      <c r="A16954">
        <v>35410203</v>
      </c>
      <c r="B16954">
        <v>855</v>
      </c>
      <c r="C16954">
        <v>4</v>
      </c>
      <c r="D16954">
        <v>1</v>
      </c>
      <c r="E16954">
        <v>5</v>
      </c>
      <c r="F16954">
        <v>1</v>
      </c>
      <c r="G16954">
        <v>0.50162926392920137</v>
      </c>
      <c r="H16954">
        <v>-1.0961534585685886</v>
      </c>
      <c r="I16954">
        <v>1.1237965166858379</v>
      </c>
      <c r="J16954">
        <v>-1.0471629077468898</v>
      </c>
    </row>
    <row r="16955" spans="1:10" x14ac:dyDescent="0.2">
      <c r="A16955">
        <v>35410204</v>
      </c>
      <c r="B16955">
        <v>566</v>
      </c>
      <c r="C16955">
        <v>4</v>
      </c>
      <c r="D16955">
        <v>3</v>
      </c>
      <c r="E16955">
        <v>4</v>
      </c>
      <c r="F16955">
        <v>1</v>
      </c>
      <c r="G16955">
        <v>0.12318649702212472</v>
      </c>
      <c r="H16955">
        <v>-0.28870039905830708</v>
      </c>
      <c r="I16955">
        <v>8.4502213982964647E-2</v>
      </c>
      <c r="J16955">
        <v>-0.97131838962750905</v>
      </c>
    </row>
    <row r="16956" spans="1:10" x14ac:dyDescent="0.2">
      <c r="A16956">
        <v>35410205</v>
      </c>
      <c r="B16956">
        <v>563</v>
      </c>
      <c r="C16956">
        <v>3</v>
      </c>
      <c r="D16956">
        <v>2</v>
      </c>
      <c r="E16956">
        <v>4</v>
      </c>
      <c r="F16956">
        <v>1</v>
      </c>
      <c r="G16956">
        <v>-0.22678699361558899</v>
      </c>
      <c r="H16956">
        <v>-0.60063584390964508</v>
      </c>
      <c r="I16956">
        <v>0.22339194668692125</v>
      </c>
      <c r="J16956">
        <v>-1.0381685486433985</v>
      </c>
    </row>
    <row r="16957" spans="1:10" x14ac:dyDescent="0.2">
      <c r="A16957">
        <v>35410206</v>
      </c>
      <c r="B16957">
        <v>487</v>
      </c>
      <c r="C16957">
        <v>1</v>
      </c>
      <c r="D16957">
        <v>3</v>
      </c>
      <c r="E16957">
        <v>3</v>
      </c>
      <c r="F16957">
        <v>1</v>
      </c>
      <c r="G16957">
        <v>-0.91939255096590011</v>
      </c>
      <c r="H16957">
        <v>-0.39166608921638513</v>
      </c>
      <c r="I16957">
        <v>-4.3194261681311075E-3</v>
      </c>
      <c r="J16957">
        <v>-0.94102888013084818</v>
      </c>
    </row>
    <row r="16958" spans="1:10" x14ac:dyDescent="0.2">
      <c r="A16958">
        <v>35410207</v>
      </c>
      <c r="B16958">
        <v>731</v>
      </c>
      <c r="C16958">
        <v>1</v>
      </c>
      <c r="D16958">
        <v>3</v>
      </c>
      <c r="E16958">
        <v>2</v>
      </c>
      <c r="F16958">
        <v>3</v>
      </c>
      <c r="G16958">
        <v>-1.0807399289765747</v>
      </c>
      <c r="H16958">
        <v>-0.23626493742728466</v>
      </c>
      <c r="I16958">
        <v>-0.53446954964055882</v>
      </c>
      <c r="J16958">
        <v>-0.28380841662604128</v>
      </c>
    </row>
    <row r="16959" spans="1:10" x14ac:dyDescent="0.2">
      <c r="A16959">
        <v>35410208</v>
      </c>
      <c r="B16959">
        <v>697</v>
      </c>
      <c r="C16959">
        <v>3</v>
      </c>
      <c r="D16959">
        <v>3</v>
      </c>
      <c r="E16959">
        <v>4</v>
      </c>
      <c r="F16959">
        <v>1</v>
      </c>
      <c r="G16959">
        <v>-0.12626901078050604</v>
      </c>
      <c r="H16959">
        <v>-0.2872981112084978</v>
      </c>
      <c r="I16959">
        <v>7.4182193479423814E-2</v>
      </c>
      <c r="J16959">
        <v>-1.04061552082255</v>
      </c>
    </row>
    <row r="16960" spans="1:10" x14ac:dyDescent="0.2">
      <c r="A16960">
        <v>35410209</v>
      </c>
      <c r="B16960">
        <v>760</v>
      </c>
      <c r="C16960">
        <v>4</v>
      </c>
      <c r="D16960">
        <v>2</v>
      </c>
      <c r="E16960">
        <v>5</v>
      </c>
      <c r="F16960">
        <v>2</v>
      </c>
      <c r="G16960">
        <v>0.45568965742677237</v>
      </c>
      <c r="H16960">
        <v>-0.64370438837851185</v>
      </c>
      <c r="I16960">
        <v>1.1368225045345168</v>
      </c>
      <c r="J16960">
        <v>-0.7017070806610175</v>
      </c>
    </row>
    <row r="16961" spans="1:10" x14ac:dyDescent="0.2">
      <c r="A16961">
        <v>35410210</v>
      </c>
      <c r="B16961">
        <v>656</v>
      </c>
      <c r="C16961">
        <v>2</v>
      </c>
      <c r="D16961">
        <v>2</v>
      </c>
      <c r="E16961">
        <v>3</v>
      </c>
      <c r="F16961">
        <v>1</v>
      </c>
      <c r="G16961">
        <v>-0.58216636364645247</v>
      </c>
      <c r="H16961">
        <v>-0.48741449848419771</v>
      </c>
      <c r="I16961">
        <v>2.197628373381616E-2</v>
      </c>
      <c r="J16961">
        <v>-0.7245274118251277</v>
      </c>
    </row>
    <row r="16962" spans="1:10" x14ac:dyDescent="0.2">
      <c r="A16962">
        <v>35410211</v>
      </c>
      <c r="B16962">
        <v>659</v>
      </c>
      <c r="C16962">
        <v>3</v>
      </c>
      <c r="D16962">
        <v>2</v>
      </c>
      <c r="E16962">
        <v>4</v>
      </c>
      <c r="F16962">
        <v>1</v>
      </c>
      <c r="G16962">
        <v>-0.22433116988987417</v>
      </c>
      <c r="H16962">
        <v>-0.4951368955721368</v>
      </c>
      <c r="I16962">
        <v>6.606136519253103E-2</v>
      </c>
      <c r="J16962">
        <v>-1.0498319342564328</v>
      </c>
    </row>
    <row r="16963" spans="1:10" x14ac:dyDescent="0.2">
      <c r="A16963">
        <v>35410212</v>
      </c>
      <c r="B16963">
        <v>634</v>
      </c>
      <c r="C16963">
        <v>3</v>
      </c>
      <c r="D16963">
        <v>2</v>
      </c>
      <c r="E16963">
        <v>4</v>
      </c>
      <c r="F16963">
        <v>1</v>
      </c>
      <c r="G16963">
        <v>-0.13225560223418348</v>
      </c>
      <c r="H16963">
        <v>-0.52703937287647018</v>
      </c>
      <c r="I16963">
        <v>9.4280593184311756E-2</v>
      </c>
      <c r="J16963">
        <v>-0.83122324834924299</v>
      </c>
    </row>
    <row r="16964" spans="1:10" x14ac:dyDescent="0.2">
      <c r="A16964">
        <v>35410213</v>
      </c>
      <c r="B16964">
        <v>634</v>
      </c>
      <c r="C16964">
        <v>3</v>
      </c>
      <c r="D16964">
        <v>2</v>
      </c>
      <c r="E16964">
        <v>3</v>
      </c>
      <c r="F16964">
        <v>1</v>
      </c>
      <c r="G16964">
        <v>-0.18419005634874847</v>
      </c>
      <c r="H16964">
        <v>-0.63716221005087514</v>
      </c>
      <c r="I16964">
        <v>-4.8500407528813599E-2</v>
      </c>
      <c r="J16964">
        <v>-0.72172445159644871</v>
      </c>
    </row>
    <row r="16965" spans="1:10" x14ac:dyDescent="0.2">
      <c r="A16965">
        <v>35410214</v>
      </c>
      <c r="B16965">
        <v>629</v>
      </c>
      <c r="C16965">
        <v>2</v>
      </c>
      <c r="D16965">
        <v>2</v>
      </c>
      <c r="E16965">
        <v>2</v>
      </c>
      <c r="F16965">
        <v>1</v>
      </c>
      <c r="G16965">
        <v>-0.62740822295089171</v>
      </c>
      <c r="H16965">
        <v>-0.70158258473811264</v>
      </c>
      <c r="I16965">
        <v>-0.37243845205147591</v>
      </c>
      <c r="J16965">
        <v>-0.79577623893542737</v>
      </c>
    </row>
    <row r="16966" spans="1:10" x14ac:dyDescent="0.2">
      <c r="A16966">
        <v>35410215</v>
      </c>
      <c r="B16966">
        <v>610</v>
      </c>
      <c r="C16966">
        <v>3</v>
      </c>
      <c r="D16966">
        <v>3</v>
      </c>
      <c r="E16966">
        <v>4</v>
      </c>
      <c r="F16966">
        <v>1</v>
      </c>
      <c r="G16966">
        <v>-0.26441868639112226</v>
      </c>
      <c r="H16966">
        <v>-0.38219463593505487</v>
      </c>
      <c r="I16966">
        <v>4.2544481740439496E-2</v>
      </c>
      <c r="J16966">
        <v>-1.3966452950837409</v>
      </c>
    </row>
    <row r="16967" spans="1:10" x14ac:dyDescent="0.2">
      <c r="A16967">
        <v>35410216</v>
      </c>
      <c r="B16967">
        <v>514</v>
      </c>
      <c r="C16967">
        <v>3</v>
      </c>
      <c r="D16967">
        <v>2</v>
      </c>
      <c r="E16967">
        <v>5</v>
      </c>
      <c r="F16967">
        <v>2</v>
      </c>
      <c r="G16967">
        <v>-0.15586140580600366</v>
      </c>
      <c r="H16967">
        <v>-0.74696007148475141</v>
      </c>
      <c r="I16967">
        <v>0.67111144046261617</v>
      </c>
      <c r="J16967">
        <v>-0.65610721069582334</v>
      </c>
    </row>
    <row r="16968" spans="1:10" x14ac:dyDescent="0.2">
      <c r="A16968">
        <v>35410217</v>
      </c>
      <c r="B16968">
        <v>687</v>
      </c>
      <c r="C16968">
        <v>1</v>
      </c>
      <c r="D16968">
        <v>4</v>
      </c>
      <c r="E16968">
        <v>3</v>
      </c>
      <c r="F16968">
        <v>1</v>
      </c>
      <c r="G16968">
        <v>-0.87799195975893674</v>
      </c>
      <c r="H16968">
        <v>-4.3269299973173414E-2</v>
      </c>
      <c r="I16968">
        <v>-4.7693658597809052E-2</v>
      </c>
      <c r="J16968">
        <v>-1.0335889723200229</v>
      </c>
    </row>
    <row r="16969" spans="1:10" x14ac:dyDescent="0.2">
      <c r="A16969">
        <v>35410218</v>
      </c>
      <c r="B16969">
        <v>662</v>
      </c>
      <c r="C16969">
        <v>2</v>
      </c>
      <c r="D16969">
        <v>3</v>
      </c>
      <c r="E16969">
        <v>3</v>
      </c>
      <c r="F16969">
        <v>1</v>
      </c>
      <c r="G16969">
        <v>-0.67268337700643932</v>
      </c>
      <c r="H16969">
        <v>-0.27458845777732721</v>
      </c>
      <c r="I16969">
        <v>-2.7116773617956322E-2</v>
      </c>
      <c r="J16969">
        <v>-1.3856705798704829</v>
      </c>
    </row>
    <row r="16970" spans="1:10" x14ac:dyDescent="0.2">
      <c r="A16970">
        <v>35410219</v>
      </c>
      <c r="B16970">
        <v>600</v>
      </c>
      <c r="C16970">
        <v>4</v>
      </c>
      <c r="D16970">
        <v>4</v>
      </c>
      <c r="E16970">
        <v>5</v>
      </c>
      <c r="F16970">
        <v>1</v>
      </c>
      <c r="G16970">
        <v>0.44014507535441327</v>
      </c>
      <c r="H16970">
        <v>5.3528836946400593E-2</v>
      </c>
      <c r="I16970">
        <v>0.80308472146595244</v>
      </c>
      <c r="J16970">
        <v>-1.1051978987689792</v>
      </c>
    </row>
    <row r="16971" spans="1:10" x14ac:dyDescent="0.2">
      <c r="A16971">
        <v>35410220</v>
      </c>
      <c r="B16971">
        <v>651</v>
      </c>
      <c r="C16971">
        <v>1</v>
      </c>
      <c r="D16971">
        <v>3</v>
      </c>
      <c r="E16971">
        <v>4</v>
      </c>
      <c r="F16971">
        <v>1</v>
      </c>
      <c r="G16971">
        <v>-0.76415348843000985</v>
      </c>
      <c r="H16971">
        <v>-0.24687685513396226</v>
      </c>
      <c r="I16971">
        <v>0.42382308521082779</v>
      </c>
      <c r="J16971">
        <v>-0.78694845728645568</v>
      </c>
    </row>
    <row r="16972" spans="1:10" x14ac:dyDescent="0.2">
      <c r="A16972">
        <v>35410221</v>
      </c>
      <c r="B16972">
        <v>538</v>
      </c>
      <c r="C16972">
        <v>4</v>
      </c>
      <c r="D16972">
        <v>4</v>
      </c>
      <c r="E16972">
        <v>5</v>
      </c>
      <c r="F16972">
        <v>1</v>
      </c>
      <c r="G16972">
        <v>0.33579302836402347</v>
      </c>
      <c r="H16972">
        <v>2.8591563888098678E-3</v>
      </c>
      <c r="I16972">
        <v>0.81730262207744642</v>
      </c>
      <c r="J16972">
        <v>-0.81423418251852997</v>
      </c>
    </row>
    <row r="16973" spans="1:10" x14ac:dyDescent="0.2">
      <c r="A16973">
        <v>35410222</v>
      </c>
      <c r="B16973">
        <v>462</v>
      </c>
      <c r="C16973">
        <v>5</v>
      </c>
      <c r="D16973">
        <v>4</v>
      </c>
      <c r="E16973">
        <v>4</v>
      </c>
      <c r="F16973">
        <v>2</v>
      </c>
      <c r="G16973">
        <v>2.077087529395949</v>
      </c>
      <c r="H16973">
        <v>0.14860407404779719</v>
      </c>
      <c r="I16973">
        <v>0.52817186092546198</v>
      </c>
      <c r="J16973">
        <v>-0.56646552056364829</v>
      </c>
    </row>
    <row r="16974" spans="1:10" x14ac:dyDescent="0.2">
      <c r="A16974">
        <v>35410223</v>
      </c>
      <c r="B16974">
        <v>645</v>
      </c>
      <c r="C16974">
        <v>3</v>
      </c>
      <c r="D16974">
        <v>3</v>
      </c>
      <c r="E16974">
        <v>4</v>
      </c>
      <c r="F16974">
        <v>2</v>
      </c>
      <c r="G16974">
        <v>-0.31701367216997767</v>
      </c>
      <c r="H16974">
        <v>-0.28303037072830711</v>
      </c>
      <c r="I16974">
        <v>0.27624700251315215</v>
      </c>
      <c r="J16974">
        <v>-0.69591279274985807</v>
      </c>
    </row>
    <row r="16975" spans="1:10" x14ac:dyDescent="0.2">
      <c r="A16975">
        <v>35410224</v>
      </c>
      <c r="B16975">
        <v>497</v>
      </c>
      <c r="C16975">
        <v>4</v>
      </c>
      <c r="D16975">
        <v>3</v>
      </c>
      <c r="E16975">
        <v>4</v>
      </c>
      <c r="F16975">
        <v>1</v>
      </c>
      <c r="G16975">
        <v>0.30861015042443518</v>
      </c>
      <c r="H16975">
        <v>-0.30950179438735037</v>
      </c>
      <c r="I16975">
        <v>0.5550143704827909</v>
      </c>
      <c r="J16975">
        <v>-0.72854075092659953</v>
      </c>
    </row>
    <row r="16976" spans="1:10" x14ac:dyDescent="0.2">
      <c r="A16976">
        <v>35410225</v>
      </c>
      <c r="B16976">
        <v>455</v>
      </c>
      <c r="C16976">
        <v>5</v>
      </c>
      <c r="D16976">
        <v>4</v>
      </c>
      <c r="E16976">
        <v>4</v>
      </c>
      <c r="F16976">
        <v>1</v>
      </c>
      <c r="G16976">
        <v>0.7656437323758607</v>
      </c>
      <c r="H16976">
        <v>8.9995346571256907E-2</v>
      </c>
      <c r="I16976">
        <v>0.26374386572076286</v>
      </c>
      <c r="J16976">
        <v>-1.4279164660416737</v>
      </c>
    </row>
    <row r="16977" spans="1:10" x14ac:dyDescent="0.2">
      <c r="A16977">
        <v>35410226</v>
      </c>
      <c r="B16977">
        <v>614</v>
      </c>
      <c r="C16977">
        <v>3</v>
      </c>
      <c r="D16977">
        <v>3</v>
      </c>
      <c r="E16977">
        <v>4</v>
      </c>
      <c r="F16977">
        <v>1</v>
      </c>
      <c r="G16977">
        <v>-0.34365150309950054</v>
      </c>
      <c r="H16977">
        <v>-0.13498452140992892</v>
      </c>
      <c r="I16977">
        <v>0.34738562139873008</v>
      </c>
      <c r="J16977">
        <v>-0.86618352510279584</v>
      </c>
    </row>
    <row r="16978" spans="1:10" x14ac:dyDescent="0.2">
      <c r="A16978">
        <v>35410227</v>
      </c>
      <c r="B16978">
        <v>659</v>
      </c>
      <c r="C16978">
        <v>4</v>
      </c>
      <c r="D16978">
        <v>2</v>
      </c>
      <c r="E16978">
        <v>5</v>
      </c>
      <c r="F16978">
        <v>2</v>
      </c>
      <c r="G16978">
        <v>0.19682241967828637</v>
      </c>
      <c r="H16978">
        <v>-0.6969721542841576</v>
      </c>
      <c r="I16978">
        <v>2.0691423292733013</v>
      </c>
      <c r="J16978">
        <v>-0.58310993478062501</v>
      </c>
    </row>
    <row r="16979" spans="1:10" x14ac:dyDescent="0.2">
      <c r="A16979">
        <v>35410228</v>
      </c>
      <c r="B16979">
        <v>589</v>
      </c>
      <c r="C16979">
        <v>3</v>
      </c>
      <c r="D16979">
        <v>2</v>
      </c>
      <c r="E16979">
        <v>5</v>
      </c>
      <c r="F16979">
        <v>2</v>
      </c>
      <c r="G16979">
        <v>-2.4278648797852791E-2</v>
      </c>
      <c r="H16979">
        <v>-0.45260578097855908</v>
      </c>
      <c r="I16979">
        <v>0.56980775279787355</v>
      </c>
      <c r="J16979">
        <v>-0.57690289831518982</v>
      </c>
    </row>
    <row r="16980" spans="1:10" x14ac:dyDescent="0.2">
      <c r="A16980">
        <v>35410229</v>
      </c>
      <c r="B16980">
        <v>709</v>
      </c>
      <c r="C16980">
        <v>2</v>
      </c>
      <c r="D16980">
        <v>2</v>
      </c>
      <c r="E16980">
        <v>4</v>
      </c>
      <c r="F16980">
        <v>1</v>
      </c>
      <c r="G16980">
        <v>-0.69747071506626335</v>
      </c>
      <c r="H16980">
        <v>-0.51934625197461037</v>
      </c>
      <c r="I16980">
        <v>0.18701713638210138</v>
      </c>
      <c r="J16980">
        <v>-0.801698038789464</v>
      </c>
    </row>
    <row r="16981" spans="1:10" x14ac:dyDescent="0.2">
      <c r="A16981">
        <v>35410230</v>
      </c>
      <c r="B16981">
        <v>520</v>
      </c>
      <c r="C16981">
        <v>2</v>
      </c>
      <c r="D16981">
        <v>2</v>
      </c>
      <c r="E16981">
        <v>3</v>
      </c>
      <c r="F16981">
        <v>1</v>
      </c>
      <c r="G16981">
        <v>-0.53188102244227931</v>
      </c>
      <c r="H16981">
        <v>-0.44564421785359337</v>
      </c>
      <c r="I16981">
        <v>-3.9600899795458888E-2</v>
      </c>
      <c r="J16981">
        <v>-1.071860664056856</v>
      </c>
    </row>
    <row r="16982" spans="1:10" x14ac:dyDescent="0.2">
      <c r="A16982">
        <v>35410231</v>
      </c>
      <c r="B16982">
        <v>560</v>
      </c>
      <c r="C16982">
        <v>2</v>
      </c>
      <c r="D16982">
        <v>2</v>
      </c>
      <c r="E16982">
        <v>3</v>
      </c>
      <c r="F16982">
        <v>1</v>
      </c>
      <c r="G16982">
        <v>-0.5129883280701717</v>
      </c>
      <c r="H16982">
        <v>-0.54928672228905195</v>
      </c>
      <c r="I16982">
        <v>-0.17057547925163835</v>
      </c>
      <c r="J16982">
        <v>-1.2913472862991902</v>
      </c>
    </row>
    <row r="16983" spans="1:10" x14ac:dyDescent="0.2">
      <c r="A16983">
        <v>35410232</v>
      </c>
      <c r="B16983">
        <v>498</v>
      </c>
      <c r="C16983">
        <v>2</v>
      </c>
      <c r="D16983">
        <v>2</v>
      </c>
      <c r="E16983">
        <v>2</v>
      </c>
      <c r="F16983">
        <v>1</v>
      </c>
      <c r="G16983">
        <v>-0.67107453196363842</v>
      </c>
      <c r="H16983">
        <v>-0.59336749792198074</v>
      </c>
      <c r="I16983">
        <v>-0.35184188446279058</v>
      </c>
      <c r="J16983">
        <v>-0.82373494611356457</v>
      </c>
    </row>
    <row r="16984" spans="1:10" x14ac:dyDescent="0.2">
      <c r="A16984">
        <v>35410233</v>
      </c>
      <c r="B16984">
        <v>615</v>
      </c>
      <c r="C16984">
        <v>2</v>
      </c>
      <c r="D16984">
        <v>2</v>
      </c>
      <c r="E16984">
        <v>3</v>
      </c>
      <c r="F16984">
        <v>1</v>
      </c>
      <c r="G16984">
        <v>-0.71145755119434584</v>
      </c>
      <c r="H16984">
        <v>-0.48081469944621935</v>
      </c>
      <c r="I16984">
        <v>-5.2675595753587351E-2</v>
      </c>
      <c r="J16984">
        <v>-1.3808589668678684</v>
      </c>
    </row>
    <row r="16985" spans="1:10" x14ac:dyDescent="0.2">
      <c r="A16985">
        <v>35410234</v>
      </c>
      <c r="B16985">
        <v>470</v>
      </c>
      <c r="C16985">
        <v>3</v>
      </c>
      <c r="D16985">
        <v>2</v>
      </c>
      <c r="E16985">
        <v>3</v>
      </c>
      <c r="F16985">
        <v>1</v>
      </c>
      <c r="G16985">
        <v>-0.30750562063726167</v>
      </c>
      <c r="H16985">
        <v>-0.53019031071533473</v>
      </c>
      <c r="I16985">
        <v>2.7480063266908036E-2</v>
      </c>
      <c r="J16985">
        <v>-0.91521517912122641</v>
      </c>
    </row>
    <row r="16986" spans="1:10" x14ac:dyDescent="0.2">
      <c r="A16986">
        <v>35410235</v>
      </c>
      <c r="B16986">
        <v>497</v>
      </c>
      <c r="C16986">
        <v>4</v>
      </c>
      <c r="D16986">
        <v>2</v>
      </c>
      <c r="E16986">
        <v>4</v>
      </c>
      <c r="F16986">
        <v>1</v>
      </c>
      <c r="G16986">
        <v>0.37710475650476361</v>
      </c>
      <c r="H16986">
        <v>-0.65423431498057305</v>
      </c>
      <c r="I16986">
        <v>0.26225052279892663</v>
      </c>
      <c r="J16986">
        <v>-0.97974248988121593</v>
      </c>
    </row>
    <row r="16987" spans="1:10" x14ac:dyDescent="0.2">
      <c r="A16987">
        <v>35410236</v>
      </c>
      <c r="B16987">
        <v>527</v>
      </c>
      <c r="C16987">
        <v>2</v>
      </c>
      <c r="D16987">
        <v>2</v>
      </c>
      <c r="E16987">
        <v>4</v>
      </c>
      <c r="F16987">
        <v>1</v>
      </c>
      <c r="G16987">
        <v>-0.48192526235766625</v>
      </c>
      <c r="H16987">
        <v>-0.55507006488745847</v>
      </c>
      <c r="I16987">
        <v>0.12795030168278215</v>
      </c>
      <c r="J16987">
        <v>-1.3659937251013019</v>
      </c>
    </row>
    <row r="16988" spans="1:10" x14ac:dyDescent="0.2">
      <c r="A16988">
        <v>35410237</v>
      </c>
      <c r="B16988">
        <v>469</v>
      </c>
      <c r="C16988">
        <v>2</v>
      </c>
      <c r="D16988">
        <v>3</v>
      </c>
      <c r="E16988">
        <v>3</v>
      </c>
      <c r="F16988">
        <v>1</v>
      </c>
      <c r="G16988">
        <v>-0.58356314311691893</v>
      </c>
      <c r="H16988">
        <v>-0.39669032337098675</v>
      </c>
      <c r="I16988">
        <v>-0.22390397022223593</v>
      </c>
      <c r="J16988">
        <v>-0.91032659941358252</v>
      </c>
    </row>
    <row r="16989" spans="1:10" x14ac:dyDescent="0.2">
      <c r="A16989">
        <v>35410238</v>
      </c>
      <c r="B16989">
        <v>596</v>
      </c>
      <c r="C16989">
        <v>2</v>
      </c>
      <c r="D16989">
        <v>3</v>
      </c>
      <c r="E16989">
        <v>4</v>
      </c>
      <c r="F16989">
        <v>1</v>
      </c>
      <c r="G16989">
        <v>-0.58039632548300346</v>
      </c>
      <c r="H16989">
        <v>-0.21397900169547102</v>
      </c>
      <c r="I16989">
        <v>0.43776263992225228</v>
      </c>
      <c r="J16989">
        <v>-0.81345607845618506</v>
      </c>
    </row>
    <row r="16990" spans="1:10" x14ac:dyDescent="0.2">
      <c r="A16990">
        <v>35410239</v>
      </c>
      <c r="B16990">
        <v>612</v>
      </c>
      <c r="C16990">
        <v>3</v>
      </c>
      <c r="D16990">
        <v>3</v>
      </c>
      <c r="E16990">
        <v>5</v>
      </c>
      <c r="F16990">
        <v>1</v>
      </c>
      <c r="G16990">
        <v>-0.1388332220945668</v>
      </c>
      <c r="H16990">
        <v>-0.21497594011784787</v>
      </c>
      <c r="I16990">
        <v>0.85862976520721723</v>
      </c>
      <c r="J16990">
        <v>-0.73042591048716943</v>
      </c>
    </row>
    <row r="16991" spans="1:10" x14ac:dyDescent="0.2">
      <c r="A16991">
        <v>35410240</v>
      </c>
      <c r="B16991">
        <v>556</v>
      </c>
      <c r="C16991">
        <v>5</v>
      </c>
      <c r="D16991">
        <v>4</v>
      </c>
      <c r="E16991">
        <v>4</v>
      </c>
      <c r="F16991">
        <v>2</v>
      </c>
      <c r="G16991">
        <v>1.4669775996382381</v>
      </c>
      <c r="H16991">
        <v>1.8450061838578901E-2</v>
      </c>
      <c r="I16991">
        <v>0.47021342857471449</v>
      </c>
      <c r="J16991">
        <v>-0.6295685975764026</v>
      </c>
    </row>
    <row r="16992" spans="1:10" x14ac:dyDescent="0.2">
      <c r="A16992">
        <v>35410241</v>
      </c>
      <c r="B16992">
        <v>625</v>
      </c>
      <c r="C16992">
        <v>4</v>
      </c>
      <c r="D16992">
        <v>3</v>
      </c>
      <c r="E16992">
        <v>4</v>
      </c>
      <c r="F16992">
        <v>2</v>
      </c>
      <c r="G16992">
        <v>7.4364694301978743E-2</v>
      </c>
      <c r="H16992">
        <v>-0.37472682978240612</v>
      </c>
      <c r="I16992">
        <v>0.45714571520263614</v>
      </c>
      <c r="J16992">
        <v>-0.70797541725255231</v>
      </c>
    </row>
    <row r="16993" spans="1:10" x14ac:dyDescent="0.2">
      <c r="A16993">
        <v>35410242</v>
      </c>
      <c r="B16993">
        <v>515</v>
      </c>
      <c r="C16993">
        <v>3</v>
      </c>
      <c r="D16993">
        <v>3</v>
      </c>
      <c r="E16993">
        <v>4</v>
      </c>
      <c r="F16993">
        <v>1</v>
      </c>
      <c r="G16993">
        <v>-0.39924700492936194</v>
      </c>
      <c r="H16993">
        <v>-0.31577141871225572</v>
      </c>
      <c r="I16993">
        <v>0.14159474307526299</v>
      </c>
      <c r="J16993">
        <v>-1.109915024389188</v>
      </c>
    </row>
    <row r="16994" spans="1:10" x14ac:dyDescent="0.2">
      <c r="A16994">
        <v>35410243</v>
      </c>
      <c r="B16994">
        <v>803</v>
      </c>
      <c r="C16994">
        <v>3</v>
      </c>
      <c r="D16994">
        <v>3</v>
      </c>
      <c r="E16994">
        <v>5</v>
      </c>
      <c r="F16994">
        <v>1</v>
      </c>
      <c r="G16994">
        <v>-0.16183289462000366</v>
      </c>
      <c r="H16994">
        <v>-0.12689774100768564</v>
      </c>
      <c r="I16994">
        <v>0.59962640125380728</v>
      </c>
      <c r="J16994">
        <v>-1.1466540538417436</v>
      </c>
    </row>
    <row r="16995" spans="1:10" x14ac:dyDescent="0.2">
      <c r="A16995">
        <v>35410244</v>
      </c>
      <c r="B16995">
        <v>849</v>
      </c>
      <c r="C16995">
        <v>4</v>
      </c>
      <c r="D16995">
        <v>3</v>
      </c>
      <c r="E16995">
        <v>5</v>
      </c>
      <c r="F16995">
        <v>1</v>
      </c>
      <c r="G16995">
        <v>0.22698076791258623</v>
      </c>
      <c r="H16995">
        <v>-0.1419653052465715</v>
      </c>
      <c r="I16995">
        <v>1.6957623290815784</v>
      </c>
      <c r="J16995">
        <v>-1.3299872883561317</v>
      </c>
    </row>
    <row r="16996" spans="1:10" x14ac:dyDescent="0.2">
      <c r="A16996">
        <v>35410246</v>
      </c>
      <c r="B16996">
        <v>321</v>
      </c>
      <c r="C16996">
        <v>5</v>
      </c>
      <c r="D16996">
        <v>3</v>
      </c>
      <c r="E16996">
        <v>5</v>
      </c>
      <c r="F16996">
        <v>1</v>
      </c>
      <c r="G16996">
        <v>0.95613075624400656</v>
      </c>
      <c r="H16996">
        <v>-0.3911431064894979</v>
      </c>
      <c r="I16996">
        <v>2.6513774516447306</v>
      </c>
      <c r="J16996">
        <v>-1.1390030798805135</v>
      </c>
    </row>
    <row r="16997" spans="1:10" x14ac:dyDescent="0.2">
      <c r="A16997">
        <v>35410247</v>
      </c>
      <c r="B16997">
        <v>375</v>
      </c>
      <c r="C16997">
        <v>4</v>
      </c>
      <c r="D16997">
        <v>3</v>
      </c>
      <c r="E16997">
        <v>5</v>
      </c>
      <c r="F16997">
        <v>1</v>
      </c>
      <c r="G16997">
        <v>0.49019478364173075</v>
      </c>
      <c r="H16997">
        <v>-8.3496171598881952E-2</v>
      </c>
      <c r="I16997">
        <v>2.490140957103693</v>
      </c>
      <c r="J16997">
        <v>-1.3596523880552056</v>
      </c>
    </row>
    <row r="16998" spans="1:10" x14ac:dyDescent="0.2">
      <c r="A16998">
        <v>35420159</v>
      </c>
      <c r="B16998">
        <v>555</v>
      </c>
      <c r="C16998">
        <v>4</v>
      </c>
      <c r="D16998">
        <v>1</v>
      </c>
      <c r="E16998">
        <v>5</v>
      </c>
      <c r="F16998">
        <v>1</v>
      </c>
      <c r="G16998">
        <v>0.42554975119061794</v>
      </c>
      <c r="H16998">
        <v>-0.87407369459581241</v>
      </c>
      <c r="I16998">
        <v>2.2005251535181785</v>
      </c>
      <c r="J16998">
        <v>-1.1790661418087649</v>
      </c>
    </row>
    <row r="16999" spans="1:10" x14ac:dyDescent="0.2">
      <c r="A16999">
        <v>35420160</v>
      </c>
      <c r="B16999">
        <v>436</v>
      </c>
      <c r="C16999">
        <v>2</v>
      </c>
      <c r="D16999">
        <v>3</v>
      </c>
      <c r="E16999">
        <v>4</v>
      </c>
      <c r="F16999">
        <v>1</v>
      </c>
      <c r="G16999">
        <v>-0.41406960170284673</v>
      </c>
      <c r="H16999">
        <v>-0.3495750368967861</v>
      </c>
      <c r="I16999">
        <v>0.21880199463079592</v>
      </c>
      <c r="J16999">
        <v>-1.0782598928836327</v>
      </c>
    </row>
    <row r="17000" spans="1:10" x14ac:dyDescent="0.2">
      <c r="A17000">
        <v>35420161</v>
      </c>
      <c r="B17000">
        <v>449</v>
      </c>
      <c r="C17000">
        <v>3</v>
      </c>
      <c r="D17000">
        <v>2</v>
      </c>
      <c r="E17000">
        <v>5</v>
      </c>
      <c r="F17000">
        <v>1</v>
      </c>
      <c r="G17000">
        <v>-0.14716541503173941</v>
      </c>
      <c r="H17000">
        <v>-0.59866021639411471</v>
      </c>
      <c r="I17000">
        <v>0.6905219792807763</v>
      </c>
      <c r="J17000">
        <v>-1.2515979575848388</v>
      </c>
    </row>
    <row r="17001" spans="1:10" x14ac:dyDescent="0.2">
      <c r="A17001">
        <v>35420162</v>
      </c>
      <c r="B17001">
        <v>498</v>
      </c>
      <c r="C17001">
        <v>2</v>
      </c>
      <c r="D17001">
        <v>1</v>
      </c>
      <c r="E17001">
        <v>4</v>
      </c>
      <c r="F17001">
        <v>1</v>
      </c>
      <c r="G17001">
        <v>-0.42546218405701042</v>
      </c>
      <c r="H17001">
        <v>-0.78102226439952638</v>
      </c>
      <c r="I17001">
        <v>0.32282286493902074</v>
      </c>
      <c r="J17001">
        <v>-1.1751402709433043</v>
      </c>
    </row>
    <row r="17002" spans="1:10" x14ac:dyDescent="0.2">
      <c r="A17002">
        <v>35420163</v>
      </c>
      <c r="B17002">
        <v>551</v>
      </c>
      <c r="C17002">
        <v>2</v>
      </c>
      <c r="D17002">
        <v>2</v>
      </c>
      <c r="E17002">
        <v>5</v>
      </c>
      <c r="F17002">
        <v>1</v>
      </c>
      <c r="G17002">
        <v>-0.49894660971158267</v>
      </c>
      <c r="H17002">
        <v>-0.5893831101675101</v>
      </c>
      <c r="I17002">
        <v>0.75619032915869289</v>
      </c>
      <c r="J17002">
        <v>-0.88448626097942473</v>
      </c>
    </row>
    <row r="17003" spans="1:10" x14ac:dyDescent="0.2">
      <c r="A17003">
        <v>35420164</v>
      </c>
      <c r="B17003">
        <v>538</v>
      </c>
      <c r="C17003">
        <v>2</v>
      </c>
      <c r="D17003">
        <v>3</v>
      </c>
      <c r="E17003">
        <v>5</v>
      </c>
      <c r="F17003">
        <v>1</v>
      </c>
      <c r="G17003">
        <v>-0.69000978301352245</v>
      </c>
      <c r="H17003">
        <v>-9.9804337325638731E-2</v>
      </c>
      <c r="I17003">
        <v>0.77170540038850532</v>
      </c>
      <c r="J17003">
        <v>-0.70963667806712105</v>
      </c>
    </row>
    <row r="17004" spans="1:10" x14ac:dyDescent="0.2">
      <c r="A17004">
        <v>35420165</v>
      </c>
      <c r="B17004">
        <v>520</v>
      </c>
      <c r="C17004">
        <v>3</v>
      </c>
      <c r="D17004">
        <v>3</v>
      </c>
      <c r="E17004">
        <v>5</v>
      </c>
      <c r="F17004">
        <v>1</v>
      </c>
      <c r="G17004">
        <v>-2.8729687260398706E-2</v>
      </c>
      <c r="H17004">
        <v>-0.30580433872219048</v>
      </c>
      <c r="I17004">
        <v>1.6633942743881778</v>
      </c>
      <c r="J17004">
        <v>-0.96639678754990554</v>
      </c>
    </row>
    <row r="17005" spans="1:10" x14ac:dyDescent="0.2">
      <c r="A17005">
        <v>35420166</v>
      </c>
      <c r="B17005">
        <v>486</v>
      </c>
      <c r="C17005">
        <v>5</v>
      </c>
      <c r="D17005">
        <v>5</v>
      </c>
      <c r="E17005">
        <v>3</v>
      </c>
      <c r="F17005">
        <v>3</v>
      </c>
      <c r="G17005">
        <v>1.6744835379332637</v>
      </c>
      <c r="H17005">
        <v>2.0173548473047989</v>
      </c>
      <c r="I17005">
        <v>-2.0871488732728566E-2</v>
      </c>
      <c r="J17005">
        <v>-0.39866827926264742</v>
      </c>
    </row>
    <row r="17006" spans="1:10" x14ac:dyDescent="0.2">
      <c r="A17006">
        <v>35420167</v>
      </c>
      <c r="B17006">
        <v>437</v>
      </c>
      <c r="C17006">
        <v>4</v>
      </c>
      <c r="D17006">
        <v>1</v>
      </c>
      <c r="E17006">
        <v>5</v>
      </c>
      <c r="F17006">
        <v>2</v>
      </c>
      <c r="G17006">
        <v>0.22835727663455457</v>
      </c>
      <c r="H17006">
        <v>-0.82778276089853531</v>
      </c>
      <c r="I17006">
        <v>1.077297613982958</v>
      </c>
      <c r="J17006">
        <v>-0.55680591824565717</v>
      </c>
    </row>
    <row r="17007" spans="1:10" x14ac:dyDescent="0.2">
      <c r="A17007">
        <v>35420168</v>
      </c>
      <c r="B17007">
        <v>398</v>
      </c>
      <c r="C17007">
        <v>5</v>
      </c>
      <c r="D17007">
        <v>3</v>
      </c>
      <c r="E17007">
        <v>5</v>
      </c>
      <c r="F17007">
        <v>1</v>
      </c>
      <c r="G17007">
        <v>1.3875784795423498</v>
      </c>
      <c r="H17007">
        <v>-9.1164270958543348E-2</v>
      </c>
      <c r="I17007">
        <v>2.6362989234834053</v>
      </c>
      <c r="J17007">
        <v>-0.74506855434918329</v>
      </c>
    </row>
    <row r="17008" spans="1:10" x14ac:dyDescent="0.2">
      <c r="A17008">
        <v>35420169</v>
      </c>
      <c r="B17008">
        <v>381</v>
      </c>
      <c r="C17008">
        <v>5</v>
      </c>
      <c r="D17008">
        <v>4</v>
      </c>
      <c r="E17008">
        <v>5</v>
      </c>
      <c r="F17008">
        <v>2</v>
      </c>
      <c r="G17008">
        <v>0.92342667553589797</v>
      </c>
      <c r="H17008">
        <v>6.5589542633154585E-2</v>
      </c>
      <c r="I17008">
        <v>1.5909013434284647</v>
      </c>
      <c r="J17008">
        <v>-0.54129534673010993</v>
      </c>
    </row>
    <row r="17009" spans="1:10" x14ac:dyDescent="0.2">
      <c r="A17009">
        <v>35420170</v>
      </c>
      <c r="B17009">
        <v>730</v>
      </c>
      <c r="C17009">
        <v>5</v>
      </c>
      <c r="D17009">
        <v>3</v>
      </c>
      <c r="E17009">
        <v>5</v>
      </c>
      <c r="F17009">
        <v>2</v>
      </c>
      <c r="G17009">
        <v>1.6593146818583904</v>
      </c>
      <c r="H17009">
        <v>-0.13809682461658962</v>
      </c>
      <c r="I17009">
        <v>2.4920935190726978</v>
      </c>
      <c r="J17009">
        <v>-0.46197614909652585</v>
      </c>
    </row>
    <row r="17010" spans="1:10" x14ac:dyDescent="0.2">
      <c r="A17010">
        <v>35420171</v>
      </c>
      <c r="B17010">
        <v>488</v>
      </c>
      <c r="C17010">
        <v>5</v>
      </c>
      <c r="D17010">
        <v>5</v>
      </c>
      <c r="E17010">
        <v>5</v>
      </c>
      <c r="F17010">
        <v>2</v>
      </c>
      <c r="G17010">
        <v>3.1009532283574344</v>
      </c>
      <c r="H17010">
        <v>1.267828995112336</v>
      </c>
      <c r="I17010">
        <v>2.2490190574877218</v>
      </c>
      <c r="J17010">
        <v>-0.49067563460797925</v>
      </c>
    </row>
    <row r="17011" spans="1:10" x14ac:dyDescent="0.2">
      <c r="A17011">
        <v>35420172</v>
      </c>
      <c r="B17011">
        <v>509</v>
      </c>
      <c r="C17011">
        <v>3</v>
      </c>
      <c r="D17011">
        <v>3</v>
      </c>
      <c r="E17011">
        <v>2</v>
      </c>
      <c r="F17011">
        <v>2</v>
      </c>
      <c r="G17011">
        <v>-5.0271347163198254E-2</v>
      </c>
      <c r="H17011">
        <v>-0.22773014720104437</v>
      </c>
      <c r="I17011">
        <v>-0.32791912989657057</v>
      </c>
      <c r="J17011">
        <v>-0.61607030302600196</v>
      </c>
    </row>
    <row r="17012" spans="1:10" x14ac:dyDescent="0.2">
      <c r="A17012">
        <v>35420173</v>
      </c>
      <c r="B17012">
        <v>470</v>
      </c>
      <c r="C17012">
        <v>5</v>
      </c>
      <c r="D17012">
        <v>3</v>
      </c>
      <c r="E17012">
        <v>4</v>
      </c>
      <c r="F17012">
        <v>3</v>
      </c>
      <c r="G17012">
        <v>1.5118077891762594</v>
      </c>
      <c r="H17012">
        <v>-0.18769034744375898</v>
      </c>
      <c r="I17012">
        <v>0.45815436047320346</v>
      </c>
      <c r="J17012">
        <v>-0.35565370072256847</v>
      </c>
    </row>
    <row r="17013" spans="1:10" x14ac:dyDescent="0.2">
      <c r="A17013">
        <v>35420174</v>
      </c>
      <c r="B17013">
        <v>521</v>
      </c>
      <c r="C17013">
        <v>4</v>
      </c>
      <c r="D17013">
        <v>4</v>
      </c>
      <c r="E17013">
        <v>4</v>
      </c>
      <c r="F17013">
        <v>2</v>
      </c>
      <c r="G17013">
        <v>0.38856595202583322</v>
      </c>
      <c r="H17013">
        <v>0.19458579907965798</v>
      </c>
      <c r="I17013">
        <v>0.22078427990218402</v>
      </c>
      <c r="J17013">
        <v>-0.62433957125759476</v>
      </c>
    </row>
    <row r="17014" spans="1:10" x14ac:dyDescent="0.2">
      <c r="A17014">
        <v>35420175</v>
      </c>
      <c r="B17014">
        <v>465</v>
      </c>
      <c r="C17014">
        <v>5</v>
      </c>
      <c r="D17014">
        <v>3</v>
      </c>
      <c r="E17014">
        <v>5</v>
      </c>
      <c r="F17014">
        <v>2</v>
      </c>
      <c r="G17014">
        <v>1.8215660849766</v>
      </c>
      <c r="H17014">
        <v>-5.4749449511083292E-2</v>
      </c>
      <c r="I17014">
        <v>1.4569972155779984</v>
      </c>
      <c r="J17014">
        <v>-0.64209385509302486</v>
      </c>
    </row>
    <row r="17015" spans="1:10" x14ac:dyDescent="0.2">
      <c r="A17015">
        <v>35420176</v>
      </c>
      <c r="B17015">
        <v>459</v>
      </c>
      <c r="C17015">
        <v>4</v>
      </c>
      <c r="D17015">
        <v>1</v>
      </c>
      <c r="E17015">
        <v>5</v>
      </c>
      <c r="F17015">
        <v>2</v>
      </c>
      <c r="G17015">
        <v>8.1935153812590478E-2</v>
      </c>
      <c r="H17015">
        <v>-0.88934797302663926</v>
      </c>
      <c r="I17015">
        <v>1.562935971563937</v>
      </c>
      <c r="J17015">
        <v>-0.70864517175504393</v>
      </c>
    </row>
    <row r="17016" spans="1:10" x14ac:dyDescent="0.2">
      <c r="A17016">
        <v>35420177</v>
      </c>
      <c r="B17016">
        <v>495</v>
      </c>
      <c r="C17016">
        <v>5</v>
      </c>
      <c r="D17016">
        <v>2</v>
      </c>
      <c r="E17016">
        <v>5</v>
      </c>
      <c r="F17016">
        <v>3</v>
      </c>
      <c r="G17016">
        <v>1.7757760397629143</v>
      </c>
      <c r="H17016">
        <v>-0.68431790188213293</v>
      </c>
      <c r="I17016">
        <v>0.93998598852004822</v>
      </c>
      <c r="J17016">
        <v>-0.30726711996612283</v>
      </c>
    </row>
    <row r="17017" spans="1:10" x14ac:dyDescent="0.2">
      <c r="A17017">
        <v>35420178</v>
      </c>
      <c r="B17017">
        <v>460</v>
      </c>
      <c r="C17017">
        <v>5</v>
      </c>
      <c r="D17017">
        <v>5</v>
      </c>
      <c r="E17017">
        <v>2</v>
      </c>
      <c r="F17017">
        <v>2</v>
      </c>
      <c r="G17017">
        <v>1.7073592464809992</v>
      </c>
      <c r="H17017">
        <v>0.99276205077794721</v>
      </c>
      <c r="I17017">
        <v>-0.68127979701701225</v>
      </c>
      <c r="J17017">
        <v>-0.57816806640166785</v>
      </c>
    </row>
    <row r="17018" spans="1:10" x14ac:dyDescent="0.2">
      <c r="A17018">
        <v>35420179</v>
      </c>
      <c r="B17018">
        <v>490</v>
      </c>
      <c r="C17018">
        <v>4</v>
      </c>
      <c r="D17018">
        <v>4</v>
      </c>
      <c r="E17018">
        <v>2</v>
      </c>
      <c r="F17018">
        <v>2</v>
      </c>
      <c r="G17018">
        <v>0.39557123113411169</v>
      </c>
      <c r="H17018">
        <v>0.46143414732922627</v>
      </c>
      <c r="I17018">
        <v>-0.44592499086421428</v>
      </c>
      <c r="J17018">
        <v>-0.56017516507945664</v>
      </c>
    </row>
    <row r="17019" spans="1:10" x14ac:dyDescent="0.2">
      <c r="A17019">
        <v>35420180</v>
      </c>
      <c r="B17019">
        <v>511</v>
      </c>
      <c r="C17019">
        <v>5</v>
      </c>
      <c r="D17019">
        <v>4</v>
      </c>
      <c r="E17019">
        <v>2</v>
      </c>
      <c r="F17019">
        <v>2</v>
      </c>
      <c r="G17019">
        <v>1.0008209687541809</v>
      </c>
      <c r="H17019">
        <v>0.5608344837020578</v>
      </c>
      <c r="I17019">
        <v>-0.36596648224881956</v>
      </c>
      <c r="J17019">
        <v>-0.50771706395373073</v>
      </c>
    </row>
    <row r="17020" spans="1:10" x14ac:dyDescent="0.2">
      <c r="A17020">
        <v>35420181</v>
      </c>
      <c r="B17020">
        <v>533</v>
      </c>
      <c r="C17020">
        <v>5</v>
      </c>
      <c r="D17020">
        <v>5</v>
      </c>
      <c r="E17020">
        <v>5</v>
      </c>
      <c r="F17020">
        <v>3</v>
      </c>
      <c r="G17020">
        <v>2.5131931879010629</v>
      </c>
      <c r="H17020">
        <v>0.75262312355850391</v>
      </c>
      <c r="I17020">
        <v>0.79889114188800026</v>
      </c>
      <c r="J17020">
        <v>-0.39016792595346117</v>
      </c>
    </row>
    <row r="17021" spans="1:10" x14ac:dyDescent="0.2">
      <c r="A17021">
        <v>35420182</v>
      </c>
      <c r="B17021">
        <v>470</v>
      </c>
      <c r="C17021">
        <v>4</v>
      </c>
      <c r="D17021">
        <v>4</v>
      </c>
      <c r="E17021">
        <v>5</v>
      </c>
      <c r="F17021">
        <v>1</v>
      </c>
      <c r="G17021">
        <v>0.28355853972180933</v>
      </c>
      <c r="H17021">
        <v>2.2252066021869257E-2</v>
      </c>
      <c r="I17021">
        <v>0.90887031208635971</v>
      </c>
      <c r="J17021">
        <v>-0.82132335804838075</v>
      </c>
    </row>
    <row r="17022" spans="1:10" x14ac:dyDescent="0.2">
      <c r="A17022">
        <v>35420183</v>
      </c>
      <c r="B17022">
        <v>512</v>
      </c>
      <c r="C17022">
        <v>5</v>
      </c>
      <c r="D17022">
        <v>5</v>
      </c>
      <c r="E17022">
        <v>5</v>
      </c>
      <c r="F17022">
        <v>1</v>
      </c>
      <c r="G17022">
        <v>1.0344194445297683</v>
      </c>
      <c r="H17022">
        <v>0.70407472955324724</v>
      </c>
      <c r="I17022">
        <v>1.5026079175472016</v>
      </c>
      <c r="J17022">
        <v>-0.75985487104499783</v>
      </c>
    </row>
    <row r="17023" spans="1:10" x14ac:dyDescent="0.2">
      <c r="A17023">
        <v>35420184</v>
      </c>
      <c r="B17023">
        <v>496</v>
      </c>
      <c r="C17023">
        <v>5</v>
      </c>
      <c r="D17023">
        <v>3</v>
      </c>
      <c r="E17023">
        <v>5</v>
      </c>
      <c r="F17023">
        <v>2</v>
      </c>
      <c r="G17023">
        <v>0.78567887279409487</v>
      </c>
      <c r="H17023">
        <v>-0.23580009646575506</v>
      </c>
      <c r="I17023">
        <v>0.75711673145180547</v>
      </c>
      <c r="J17023">
        <v>-0.51620887586339714</v>
      </c>
    </row>
    <row r="17024" spans="1:10" x14ac:dyDescent="0.2">
      <c r="A17024">
        <v>35420185</v>
      </c>
      <c r="B17024">
        <v>397</v>
      </c>
      <c r="C17024">
        <v>4</v>
      </c>
      <c r="D17024">
        <v>3</v>
      </c>
      <c r="E17024">
        <v>4</v>
      </c>
      <c r="F17024">
        <v>2</v>
      </c>
      <c r="G17024">
        <v>0.2470794367249261</v>
      </c>
      <c r="H17024">
        <v>-0.29628943711168132</v>
      </c>
      <c r="I17024">
        <v>0.32114427560825021</v>
      </c>
      <c r="J17024">
        <v>-0.65796195368117161</v>
      </c>
    </row>
    <row r="17025" spans="1:10" x14ac:dyDescent="0.2">
      <c r="A17025">
        <v>35420186</v>
      </c>
      <c r="B17025">
        <v>560</v>
      </c>
      <c r="C17025">
        <v>5</v>
      </c>
      <c r="D17025">
        <v>5</v>
      </c>
      <c r="E17025">
        <v>5</v>
      </c>
      <c r="F17025">
        <v>3</v>
      </c>
      <c r="G17025">
        <v>0.96241290770029342</v>
      </c>
      <c r="H17025">
        <v>1.2839424959269516</v>
      </c>
      <c r="I17025">
        <v>0.76884688075689112</v>
      </c>
      <c r="J17025">
        <v>-0.35807540019529871</v>
      </c>
    </row>
    <row r="17026" spans="1:10" x14ac:dyDescent="0.2">
      <c r="A17026">
        <v>35420187</v>
      </c>
      <c r="B17026">
        <v>599</v>
      </c>
      <c r="C17026">
        <v>4</v>
      </c>
      <c r="D17026">
        <v>3</v>
      </c>
      <c r="E17026">
        <v>4</v>
      </c>
      <c r="F17026">
        <v>2</v>
      </c>
      <c r="G17026">
        <v>0.60726061885261085</v>
      </c>
      <c r="H17026">
        <v>-9.7164822768183834E-2</v>
      </c>
      <c r="I17026">
        <v>0.27509441330872547</v>
      </c>
      <c r="J17026">
        <v>-0.43791399139510589</v>
      </c>
    </row>
    <row r="17027" spans="1:10" x14ac:dyDescent="0.2">
      <c r="A17027">
        <v>35420188</v>
      </c>
      <c r="B17027">
        <v>530</v>
      </c>
      <c r="C17027">
        <v>5</v>
      </c>
      <c r="D17027">
        <v>3</v>
      </c>
      <c r="E17027">
        <v>5</v>
      </c>
      <c r="F17027">
        <v>2</v>
      </c>
      <c r="G17027">
        <v>0.67884104211978213</v>
      </c>
      <c r="H17027">
        <v>-0.14905806286619802</v>
      </c>
      <c r="I17027">
        <v>0.90810443507145799</v>
      </c>
      <c r="J17027">
        <v>-0.65833987511364933</v>
      </c>
    </row>
    <row r="17028" spans="1:10" x14ac:dyDescent="0.2">
      <c r="A17028">
        <v>35420189</v>
      </c>
      <c r="B17028">
        <v>682</v>
      </c>
      <c r="C17028">
        <v>5</v>
      </c>
      <c r="D17028">
        <v>4</v>
      </c>
      <c r="E17028">
        <v>5</v>
      </c>
      <c r="F17028">
        <v>2</v>
      </c>
      <c r="G17028">
        <v>1.1425130293216306</v>
      </c>
      <c r="H17028">
        <v>4.1752498467590438E-3</v>
      </c>
      <c r="I17028">
        <v>4.0602169335447922</v>
      </c>
      <c r="J17028">
        <v>-0.61162462117612848</v>
      </c>
    </row>
    <row r="17029" spans="1:10" x14ac:dyDescent="0.2">
      <c r="A17029">
        <v>35420190</v>
      </c>
      <c r="B17029">
        <v>466</v>
      </c>
      <c r="C17029">
        <v>5</v>
      </c>
      <c r="D17029">
        <v>3</v>
      </c>
      <c r="E17029">
        <v>5</v>
      </c>
      <c r="F17029">
        <v>3</v>
      </c>
      <c r="G17029">
        <v>1.8979468961118182</v>
      </c>
      <c r="H17029">
        <v>-5.5108119821612983E-2</v>
      </c>
      <c r="I17029">
        <v>0.79956733583330819</v>
      </c>
      <c r="J17029">
        <v>-0.34843132622855322</v>
      </c>
    </row>
    <row r="17030" spans="1:10" x14ac:dyDescent="0.2">
      <c r="A17030">
        <v>35420191</v>
      </c>
      <c r="B17030">
        <v>593</v>
      </c>
      <c r="C17030">
        <v>3</v>
      </c>
      <c r="D17030">
        <v>2</v>
      </c>
      <c r="E17030">
        <v>5</v>
      </c>
      <c r="F17030">
        <v>2</v>
      </c>
      <c r="G17030">
        <v>-5.8180788487619664E-2</v>
      </c>
      <c r="H17030">
        <v>-0.6580044078326962</v>
      </c>
      <c r="I17030">
        <v>0.78007988924089688</v>
      </c>
      <c r="J17030">
        <v>-0.57479260040754399</v>
      </c>
    </row>
    <row r="17031" spans="1:10" x14ac:dyDescent="0.2">
      <c r="A17031">
        <v>35420192</v>
      </c>
      <c r="B17031">
        <v>393</v>
      </c>
      <c r="C17031">
        <v>4</v>
      </c>
      <c r="D17031">
        <v>2</v>
      </c>
      <c r="E17031">
        <v>5</v>
      </c>
      <c r="F17031">
        <v>2</v>
      </c>
      <c r="G17031">
        <v>0.3149131637195004</v>
      </c>
      <c r="H17031">
        <v>-0.65669283525734912</v>
      </c>
      <c r="I17031">
        <v>0.73738708421442756</v>
      </c>
      <c r="J17031">
        <v>-0.69568275816860359</v>
      </c>
    </row>
    <row r="17032" spans="1:10" x14ac:dyDescent="0.2">
      <c r="A17032">
        <v>35420193</v>
      </c>
      <c r="B17032">
        <v>461</v>
      </c>
      <c r="C17032">
        <v>4</v>
      </c>
      <c r="D17032">
        <v>2</v>
      </c>
      <c r="E17032">
        <v>5</v>
      </c>
      <c r="F17032">
        <v>2</v>
      </c>
      <c r="G17032">
        <v>0.2599272757801851</v>
      </c>
      <c r="H17032">
        <v>-0.5712529209766648</v>
      </c>
      <c r="I17032">
        <v>1.1347147140018574</v>
      </c>
      <c r="J17032">
        <v>-0.45589592164505827</v>
      </c>
    </row>
    <row r="17033" spans="1:10" x14ac:dyDescent="0.2">
      <c r="A17033">
        <v>35420194</v>
      </c>
      <c r="B17033">
        <v>438</v>
      </c>
      <c r="C17033">
        <v>2</v>
      </c>
      <c r="D17033">
        <v>1</v>
      </c>
      <c r="E17033">
        <v>4</v>
      </c>
      <c r="F17033">
        <v>2</v>
      </c>
      <c r="G17033">
        <v>-0.5620099471139246</v>
      </c>
      <c r="H17033">
        <v>-1.1251220494404561</v>
      </c>
      <c r="I17033">
        <v>0.3184782739021651</v>
      </c>
      <c r="J17033">
        <v>-0.55111050082732194</v>
      </c>
    </row>
    <row r="17034" spans="1:10" x14ac:dyDescent="0.2">
      <c r="A17034">
        <v>35420195</v>
      </c>
      <c r="B17034">
        <v>550</v>
      </c>
      <c r="C17034">
        <v>2</v>
      </c>
      <c r="D17034">
        <v>1</v>
      </c>
      <c r="E17034">
        <v>4</v>
      </c>
      <c r="F17034">
        <v>3</v>
      </c>
      <c r="G17034">
        <v>-0.48807201801225547</v>
      </c>
      <c r="H17034">
        <v>-1.0852307963834558</v>
      </c>
      <c r="I17034">
        <v>0.18226355664686172</v>
      </c>
      <c r="J17034">
        <v>-0.36834575104906742</v>
      </c>
    </row>
    <row r="17035" spans="1:10" x14ac:dyDescent="0.2">
      <c r="A17035">
        <v>35420196</v>
      </c>
      <c r="B17035">
        <v>642</v>
      </c>
      <c r="C17035">
        <v>3</v>
      </c>
      <c r="D17035">
        <v>1</v>
      </c>
      <c r="E17035">
        <v>5</v>
      </c>
      <c r="F17035">
        <v>2</v>
      </c>
      <c r="G17035">
        <v>-0.10494292865545002</v>
      </c>
      <c r="H17035">
        <v>-0.76979616850406574</v>
      </c>
      <c r="I17035">
        <v>0.5799029620458328</v>
      </c>
      <c r="J17035">
        <v>-0.70043283596844175</v>
      </c>
    </row>
    <row r="17036" spans="1:10" x14ac:dyDescent="0.2">
      <c r="A17036">
        <v>35420197</v>
      </c>
      <c r="B17036">
        <v>381</v>
      </c>
      <c r="C17036">
        <v>2</v>
      </c>
      <c r="D17036">
        <v>1</v>
      </c>
      <c r="E17036">
        <v>5</v>
      </c>
      <c r="F17036">
        <v>2</v>
      </c>
      <c r="G17036">
        <v>-0.47472473078250543</v>
      </c>
      <c r="H17036">
        <v>-0.99953149567499322</v>
      </c>
      <c r="I17036">
        <v>0.69235310874561984</v>
      </c>
      <c r="J17036">
        <v>-0.63931621115165183</v>
      </c>
    </row>
    <row r="17037" spans="1:10" x14ac:dyDescent="0.2">
      <c r="A17037">
        <v>35420198</v>
      </c>
      <c r="B17037">
        <v>484</v>
      </c>
      <c r="C17037">
        <v>4</v>
      </c>
      <c r="D17037">
        <v>1</v>
      </c>
      <c r="E17037">
        <v>5</v>
      </c>
      <c r="F17037">
        <v>1</v>
      </c>
      <c r="G17037">
        <v>0.46713299116174417</v>
      </c>
      <c r="H17037">
        <v>-0.8062794450895836</v>
      </c>
      <c r="I17037">
        <v>1.2918571820231393</v>
      </c>
      <c r="J17037">
        <v>-0.7431099674538939</v>
      </c>
    </row>
    <row r="17038" spans="1:10" x14ac:dyDescent="0.2">
      <c r="A17038">
        <v>35420199</v>
      </c>
      <c r="B17038">
        <v>493</v>
      </c>
      <c r="C17038">
        <v>3</v>
      </c>
      <c r="D17038">
        <v>2</v>
      </c>
      <c r="E17038">
        <v>3</v>
      </c>
      <c r="F17038">
        <v>1</v>
      </c>
      <c r="G17038">
        <v>-0.27284170529848811</v>
      </c>
      <c r="H17038">
        <v>-0.51162282572644868</v>
      </c>
      <c r="I17038">
        <v>-5.8373167824421313E-2</v>
      </c>
      <c r="J17038">
        <v>-0.84735484384265436</v>
      </c>
    </row>
    <row r="17039" spans="1:10" x14ac:dyDescent="0.2">
      <c r="A17039">
        <v>35420200</v>
      </c>
      <c r="B17039">
        <v>500</v>
      </c>
      <c r="C17039">
        <v>1</v>
      </c>
      <c r="D17039">
        <v>3</v>
      </c>
      <c r="E17039">
        <v>4</v>
      </c>
      <c r="F17039">
        <v>1</v>
      </c>
      <c r="G17039">
        <v>-0.85477064054824003</v>
      </c>
      <c r="H17039">
        <v>-0.40251153754524027</v>
      </c>
      <c r="I17039">
        <v>3.71507122534111E-2</v>
      </c>
      <c r="J17039">
        <v>-1.0168490567825801</v>
      </c>
    </row>
    <row r="17040" spans="1:10" x14ac:dyDescent="0.2">
      <c r="A17040">
        <v>35420201</v>
      </c>
      <c r="B17040">
        <v>436</v>
      </c>
      <c r="C17040">
        <v>1</v>
      </c>
      <c r="D17040">
        <v>5</v>
      </c>
      <c r="E17040">
        <v>2</v>
      </c>
      <c r="F17040">
        <v>1</v>
      </c>
      <c r="G17040">
        <v>-1.1800039836838501</v>
      </c>
      <c r="H17040">
        <v>0.63554539879387428</v>
      </c>
      <c r="I17040">
        <v>-0.44477437788579688</v>
      </c>
      <c r="J17040">
        <v>-1.4628265876392248</v>
      </c>
    </row>
    <row r="17041" spans="1:10" x14ac:dyDescent="0.2">
      <c r="A17041">
        <v>35420202</v>
      </c>
      <c r="B17041">
        <v>458</v>
      </c>
      <c r="C17041">
        <v>2</v>
      </c>
      <c r="D17041">
        <v>2</v>
      </c>
      <c r="E17041">
        <v>4</v>
      </c>
      <c r="F17041">
        <v>1</v>
      </c>
      <c r="G17041">
        <v>-0.44208444537013647</v>
      </c>
      <c r="H17041">
        <v>-0.49203645527722717</v>
      </c>
      <c r="I17041">
        <v>0.31171897444006091</v>
      </c>
      <c r="J17041">
        <v>-0.85053123968795052</v>
      </c>
    </row>
    <row r="17042" spans="1:10" x14ac:dyDescent="0.2">
      <c r="A17042">
        <v>35420203</v>
      </c>
      <c r="B17042">
        <v>461</v>
      </c>
      <c r="C17042">
        <v>2</v>
      </c>
      <c r="D17042">
        <v>3</v>
      </c>
      <c r="E17042">
        <v>5</v>
      </c>
      <c r="F17042">
        <v>1</v>
      </c>
      <c r="G17042">
        <v>-0.75386334309128333</v>
      </c>
      <c r="H17042">
        <v>-0.22521999743006305</v>
      </c>
      <c r="I17042">
        <v>0.83147390268619925</v>
      </c>
      <c r="J17042">
        <v>-1.1302569774626692</v>
      </c>
    </row>
    <row r="17043" spans="1:10" x14ac:dyDescent="0.2">
      <c r="A17043">
        <v>35420204</v>
      </c>
      <c r="B17043">
        <v>466</v>
      </c>
      <c r="C17043">
        <v>4</v>
      </c>
      <c r="D17043">
        <v>2</v>
      </c>
      <c r="E17043">
        <v>5</v>
      </c>
      <c r="F17043">
        <v>1</v>
      </c>
      <c r="G17043">
        <v>0.34908813476872014</v>
      </c>
      <c r="H17043">
        <v>-0.6937906410830379</v>
      </c>
      <c r="I17043">
        <v>1.0424285921421663</v>
      </c>
      <c r="J17043">
        <v>-1.1729528866281469</v>
      </c>
    </row>
    <row r="17044" spans="1:10" x14ac:dyDescent="0.2">
      <c r="A17044">
        <v>35420205</v>
      </c>
      <c r="B17044">
        <v>509</v>
      </c>
      <c r="C17044">
        <v>3</v>
      </c>
      <c r="D17044">
        <v>3</v>
      </c>
      <c r="E17044">
        <v>4</v>
      </c>
      <c r="F17044">
        <v>1</v>
      </c>
      <c r="G17044">
        <v>-4.4037627901704256E-2</v>
      </c>
      <c r="H17044">
        <v>-0.4274384183864085</v>
      </c>
      <c r="I17044">
        <v>0.42999952903341965</v>
      </c>
      <c r="J17044">
        <v>-0.72518518816979749</v>
      </c>
    </row>
    <row r="17045" spans="1:10" x14ac:dyDescent="0.2">
      <c r="A17045">
        <v>35420206</v>
      </c>
      <c r="B17045">
        <v>519</v>
      </c>
      <c r="C17045">
        <v>2</v>
      </c>
      <c r="D17045">
        <v>3</v>
      </c>
      <c r="E17045">
        <v>4</v>
      </c>
      <c r="F17045">
        <v>2</v>
      </c>
      <c r="G17045">
        <v>-0.51275313253348442</v>
      </c>
      <c r="H17045">
        <v>-0.40682306344704844</v>
      </c>
      <c r="I17045">
        <v>0.37734525724054802</v>
      </c>
      <c r="J17045">
        <v>-0.54846191348244533</v>
      </c>
    </row>
    <row r="17046" spans="1:10" x14ac:dyDescent="0.2">
      <c r="A17046">
        <v>35420207</v>
      </c>
      <c r="B17046">
        <v>513</v>
      </c>
      <c r="C17046">
        <v>2</v>
      </c>
      <c r="D17046">
        <v>2</v>
      </c>
      <c r="E17046">
        <v>3</v>
      </c>
      <c r="F17046">
        <v>1</v>
      </c>
      <c r="G17046">
        <v>-0.49585204286295398</v>
      </c>
      <c r="H17046">
        <v>-0.62848301520049921</v>
      </c>
      <c r="I17046">
        <v>3.1580804438413115E-3</v>
      </c>
      <c r="J17046">
        <v>-1.1402869044062882</v>
      </c>
    </row>
    <row r="17047" spans="1:10" x14ac:dyDescent="0.2">
      <c r="A17047">
        <v>35420208</v>
      </c>
      <c r="B17047">
        <v>476</v>
      </c>
      <c r="C17047">
        <v>3</v>
      </c>
      <c r="D17047">
        <v>3</v>
      </c>
      <c r="E17047">
        <v>4</v>
      </c>
      <c r="F17047">
        <v>1</v>
      </c>
      <c r="G17047">
        <v>-0.37101159839583175</v>
      </c>
      <c r="H17047">
        <v>-0.41318193383166812</v>
      </c>
      <c r="I17047">
        <v>0.26857267377647337</v>
      </c>
      <c r="J17047">
        <v>-0.97572109669293838</v>
      </c>
    </row>
    <row r="17048" spans="1:10" x14ac:dyDescent="0.2">
      <c r="A17048">
        <v>35420209</v>
      </c>
      <c r="B17048">
        <v>569</v>
      </c>
      <c r="C17048">
        <v>3</v>
      </c>
      <c r="D17048">
        <v>2</v>
      </c>
      <c r="E17048">
        <v>4</v>
      </c>
      <c r="F17048">
        <v>1</v>
      </c>
      <c r="G17048">
        <v>-5.156714999973383E-2</v>
      </c>
      <c r="H17048">
        <v>-0.49260837875733982</v>
      </c>
      <c r="I17048">
        <v>0.24094412586043804</v>
      </c>
      <c r="J17048">
        <v>-1.148037296428273</v>
      </c>
    </row>
    <row r="17049" spans="1:10" x14ac:dyDescent="0.2">
      <c r="A17049">
        <v>35420210</v>
      </c>
      <c r="B17049">
        <v>479</v>
      </c>
      <c r="C17049">
        <v>2</v>
      </c>
      <c r="D17049">
        <v>3</v>
      </c>
      <c r="E17049">
        <v>4</v>
      </c>
      <c r="F17049">
        <v>1</v>
      </c>
      <c r="G17049">
        <v>-0.47901979263344607</v>
      </c>
      <c r="H17049">
        <v>-0.36096591718117876</v>
      </c>
      <c r="I17049">
        <v>0.37752752781305066</v>
      </c>
      <c r="J17049">
        <v>-1.2438947912624054</v>
      </c>
    </row>
    <row r="17050" spans="1:10" x14ac:dyDescent="0.2">
      <c r="A17050">
        <v>35420211</v>
      </c>
      <c r="B17050">
        <v>565</v>
      </c>
      <c r="C17050">
        <v>3</v>
      </c>
      <c r="D17050">
        <v>2</v>
      </c>
      <c r="E17050">
        <v>5</v>
      </c>
      <c r="F17050">
        <v>1</v>
      </c>
      <c r="G17050">
        <v>-0.23368074751370976</v>
      </c>
      <c r="H17050">
        <v>-0.57622852225621535</v>
      </c>
      <c r="I17050">
        <v>0.64302487407998399</v>
      </c>
      <c r="J17050">
        <v>-0.91963798908331951</v>
      </c>
    </row>
    <row r="17051" spans="1:10" x14ac:dyDescent="0.2">
      <c r="A17051">
        <v>35420212</v>
      </c>
      <c r="B17051">
        <v>416</v>
      </c>
      <c r="C17051">
        <v>4</v>
      </c>
      <c r="D17051">
        <v>3</v>
      </c>
      <c r="E17051">
        <v>5</v>
      </c>
      <c r="F17051">
        <v>1</v>
      </c>
      <c r="G17051">
        <v>0.41256422873857518</v>
      </c>
      <c r="H17051">
        <v>-0.34736009306076548</v>
      </c>
      <c r="I17051">
        <v>1.4946307635158322</v>
      </c>
      <c r="J17051">
        <v>-0.93262779196112078</v>
      </c>
    </row>
    <row r="17052" spans="1:10" x14ac:dyDescent="0.2">
      <c r="A17052">
        <v>35420213</v>
      </c>
      <c r="B17052">
        <v>531</v>
      </c>
      <c r="C17052">
        <v>5</v>
      </c>
      <c r="D17052">
        <v>3</v>
      </c>
      <c r="E17052">
        <v>5</v>
      </c>
      <c r="F17052">
        <v>1</v>
      </c>
      <c r="G17052">
        <v>0.98183496147539739</v>
      </c>
      <c r="H17052">
        <v>-0.1525412766973181</v>
      </c>
      <c r="I17052">
        <v>1.4395939816440704</v>
      </c>
      <c r="J17052">
        <v>-0.75276515670044952</v>
      </c>
    </row>
    <row r="17053" spans="1:10" x14ac:dyDescent="0.2">
      <c r="A17053">
        <v>35420214</v>
      </c>
      <c r="B17053">
        <v>461</v>
      </c>
      <c r="C17053">
        <v>5</v>
      </c>
      <c r="D17053">
        <v>3</v>
      </c>
      <c r="E17053">
        <v>5</v>
      </c>
      <c r="F17053">
        <v>1</v>
      </c>
      <c r="G17053">
        <v>0.88981806493425863</v>
      </c>
      <c r="H17053">
        <v>-0.31073453219694025</v>
      </c>
      <c r="I17053">
        <v>1.890790614577992</v>
      </c>
      <c r="J17053">
        <v>-0.95404553515305712</v>
      </c>
    </row>
    <row r="17054" spans="1:10" x14ac:dyDescent="0.2">
      <c r="A17054">
        <v>35420215</v>
      </c>
      <c r="B17054">
        <v>598</v>
      </c>
      <c r="C17054">
        <v>2</v>
      </c>
      <c r="D17054">
        <v>3</v>
      </c>
      <c r="E17054">
        <v>5</v>
      </c>
      <c r="F17054">
        <v>1</v>
      </c>
      <c r="G17054">
        <v>-0.43660383583512408</v>
      </c>
      <c r="H17054">
        <v>-0.10210777494923345</v>
      </c>
      <c r="I17054">
        <v>0.59957564185196055</v>
      </c>
      <c r="J17054">
        <v>-1.0766330191532911</v>
      </c>
    </row>
    <row r="17055" spans="1:10" x14ac:dyDescent="0.2">
      <c r="A17055">
        <v>35420216</v>
      </c>
      <c r="B17055">
        <v>505</v>
      </c>
      <c r="C17055">
        <v>3</v>
      </c>
      <c r="D17055">
        <v>3</v>
      </c>
      <c r="E17055">
        <v>4</v>
      </c>
      <c r="F17055">
        <v>1</v>
      </c>
      <c r="G17055">
        <v>-0.31892994212288267</v>
      </c>
      <c r="H17055">
        <v>-9.1361180252123142E-2</v>
      </c>
      <c r="I17055">
        <v>0.5070707441209088</v>
      </c>
      <c r="J17055">
        <v>-0.84194096315850653</v>
      </c>
    </row>
    <row r="17056" spans="1:10" x14ac:dyDescent="0.2">
      <c r="A17056">
        <v>35420217</v>
      </c>
      <c r="B17056">
        <v>540</v>
      </c>
      <c r="C17056">
        <v>3</v>
      </c>
      <c r="D17056">
        <v>3</v>
      </c>
      <c r="E17056">
        <v>5</v>
      </c>
      <c r="F17056">
        <v>1</v>
      </c>
      <c r="G17056">
        <v>-0.27939727269888576</v>
      </c>
      <c r="H17056">
        <v>-0.17167503567966119</v>
      </c>
      <c r="I17056">
        <v>0.71293041728157203</v>
      </c>
      <c r="J17056">
        <v>-0.94781234859669938</v>
      </c>
    </row>
    <row r="17057" spans="1:10" x14ac:dyDescent="0.2">
      <c r="A17057">
        <v>35420218</v>
      </c>
      <c r="B17057">
        <v>535</v>
      </c>
      <c r="C17057">
        <v>4</v>
      </c>
      <c r="D17057">
        <v>4</v>
      </c>
      <c r="E17057">
        <v>4</v>
      </c>
      <c r="F17057">
        <v>2</v>
      </c>
      <c r="G17057">
        <v>0.26342695128277321</v>
      </c>
      <c r="H17057">
        <v>0.14223513954818859</v>
      </c>
      <c r="I17057">
        <v>0.25476367974297698</v>
      </c>
      <c r="J17057">
        <v>-0.6891645538782476</v>
      </c>
    </row>
    <row r="17058" spans="1:10" x14ac:dyDescent="0.2">
      <c r="A17058">
        <v>35420219</v>
      </c>
      <c r="B17058">
        <v>581</v>
      </c>
      <c r="C17058">
        <v>4</v>
      </c>
      <c r="D17058">
        <v>2</v>
      </c>
      <c r="E17058">
        <v>5</v>
      </c>
      <c r="F17058">
        <v>1</v>
      </c>
      <c r="G17058">
        <v>0.23897522066611682</v>
      </c>
      <c r="H17058">
        <v>-0.61312862180061245</v>
      </c>
      <c r="I17058">
        <v>1.2150742387602969</v>
      </c>
      <c r="J17058">
        <v>-0.81897751118589301</v>
      </c>
    </row>
    <row r="17059" spans="1:10" x14ac:dyDescent="0.2">
      <c r="A17059">
        <v>35420220</v>
      </c>
      <c r="B17059">
        <v>472</v>
      </c>
      <c r="C17059">
        <v>3</v>
      </c>
      <c r="D17059">
        <v>3</v>
      </c>
      <c r="E17059">
        <v>5</v>
      </c>
      <c r="F17059">
        <v>1</v>
      </c>
      <c r="G17059">
        <v>-0.16839947561577459</v>
      </c>
      <c r="H17059">
        <v>-0.24227574764651219</v>
      </c>
      <c r="I17059">
        <v>0.72346008736547851</v>
      </c>
      <c r="J17059">
        <v>-0.83734444117466666</v>
      </c>
    </row>
    <row r="17060" spans="1:10" x14ac:dyDescent="0.2">
      <c r="A17060">
        <v>35420221</v>
      </c>
      <c r="B17060">
        <v>572</v>
      </c>
      <c r="C17060">
        <v>1</v>
      </c>
      <c r="D17060">
        <v>4</v>
      </c>
      <c r="E17060">
        <v>3</v>
      </c>
      <c r="F17060">
        <v>1</v>
      </c>
      <c r="G17060">
        <v>-0.97951320056449376</v>
      </c>
      <c r="H17060">
        <v>0.27351130926572081</v>
      </c>
      <c r="I17060">
        <v>-0.1029312638526744</v>
      </c>
      <c r="J17060">
        <v>-0.79126124031763467</v>
      </c>
    </row>
    <row r="17061" spans="1:10" x14ac:dyDescent="0.2">
      <c r="A17061">
        <v>35420222</v>
      </c>
      <c r="B17061">
        <v>565</v>
      </c>
      <c r="C17061">
        <v>1</v>
      </c>
      <c r="D17061">
        <v>4</v>
      </c>
      <c r="E17061">
        <v>4</v>
      </c>
      <c r="F17061">
        <v>2</v>
      </c>
      <c r="G17061">
        <v>-0.81606798797219504</v>
      </c>
      <c r="H17061">
        <v>0.10970579786572381</v>
      </c>
      <c r="I17061">
        <v>7.8594418465840976E-2</v>
      </c>
      <c r="J17061">
        <v>-0.63047596911156933</v>
      </c>
    </row>
    <row r="17062" spans="1:10" x14ac:dyDescent="0.2">
      <c r="A17062">
        <v>35420223</v>
      </c>
      <c r="B17062">
        <v>637</v>
      </c>
      <c r="C17062">
        <v>1</v>
      </c>
      <c r="D17062">
        <v>4</v>
      </c>
      <c r="E17062">
        <v>4</v>
      </c>
      <c r="F17062">
        <v>1</v>
      </c>
      <c r="G17062">
        <v>-0.93684119937399379</v>
      </c>
      <c r="H17062">
        <v>0.1858479813435385</v>
      </c>
      <c r="I17062">
        <v>0.18728225914399904</v>
      </c>
      <c r="J17062">
        <v>-0.95377503320701917</v>
      </c>
    </row>
    <row r="17063" spans="1:10" x14ac:dyDescent="0.2">
      <c r="A17063">
        <v>35420224</v>
      </c>
      <c r="B17063">
        <v>632</v>
      </c>
      <c r="C17063">
        <v>3</v>
      </c>
      <c r="D17063">
        <v>3</v>
      </c>
      <c r="E17063">
        <v>3</v>
      </c>
      <c r="F17063">
        <v>1</v>
      </c>
      <c r="G17063">
        <v>-0.27564056389621744</v>
      </c>
      <c r="H17063">
        <v>-0.31052622247030054</v>
      </c>
      <c r="I17063">
        <v>2.1347336471035636E-2</v>
      </c>
      <c r="J17063">
        <v>-0.7800521915930998</v>
      </c>
    </row>
    <row r="17064" spans="1:10" x14ac:dyDescent="0.2">
      <c r="A17064">
        <v>35420225</v>
      </c>
      <c r="B17064">
        <v>493</v>
      </c>
      <c r="C17064">
        <v>4</v>
      </c>
      <c r="D17064">
        <v>3</v>
      </c>
      <c r="E17064">
        <v>5</v>
      </c>
      <c r="F17064">
        <v>1</v>
      </c>
      <c r="G17064">
        <v>0.14874568489497159</v>
      </c>
      <c r="H17064">
        <v>-0.32902747433963658</v>
      </c>
      <c r="I17064">
        <v>0.70354906099925452</v>
      </c>
      <c r="J17064">
        <v>-0.83569606833349375</v>
      </c>
    </row>
    <row r="17065" spans="1:10" x14ac:dyDescent="0.2">
      <c r="A17065">
        <v>35420226</v>
      </c>
      <c r="B17065">
        <v>422</v>
      </c>
      <c r="C17065">
        <v>3</v>
      </c>
      <c r="D17065">
        <v>4</v>
      </c>
      <c r="E17065">
        <v>4</v>
      </c>
      <c r="F17065">
        <v>1</v>
      </c>
      <c r="G17065">
        <v>-0.35331051704363786</v>
      </c>
      <c r="H17065">
        <v>2.3169543850811547E-2</v>
      </c>
      <c r="I17065">
        <v>0.28945126979974378</v>
      </c>
      <c r="J17065">
        <v>-1.3408436515348963</v>
      </c>
    </row>
    <row r="17066" spans="1:10" x14ac:dyDescent="0.2">
      <c r="A17066">
        <v>35420227</v>
      </c>
      <c r="B17066">
        <v>534</v>
      </c>
      <c r="C17066">
        <v>5</v>
      </c>
      <c r="D17066">
        <v>3</v>
      </c>
      <c r="E17066">
        <v>4</v>
      </c>
      <c r="F17066">
        <v>1</v>
      </c>
      <c r="G17066">
        <v>0.78897378373549043</v>
      </c>
      <c r="H17066">
        <v>-8.103114053017435E-2</v>
      </c>
      <c r="I17066">
        <v>0.40232204586550391</v>
      </c>
      <c r="J17066">
        <v>-1.6330645903352496</v>
      </c>
    </row>
    <row r="17067" spans="1:10" x14ac:dyDescent="0.2">
      <c r="A17067">
        <v>35420228</v>
      </c>
      <c r="B17067">
        <v>511</v>
      </c>
      <c r="C17067">
        <v>5</v>
      </c>
      <c r="D17067">
        <v>3</v>
      </c>
      <c r="E17067">
        <v>5</v>
      </c>
      <c r="F17067">
        <v>1</v>
      </c>
      <c r="G17067">
        <v>0.77461101812562305</v>
      </c>
      <c r="H17067">
        <v>-0.20300839063245946</v>
      </c>
      <c r="I17067">
        <v>1.2050086324873777</v>
      </c>
      <c r="J17067">
        <v>-0.93590286535417044</v>
      </c>
    </row>
    <row r="17068" spans="1:10" x14ac:dyDescent="0.2">
      <c r="A17068">
        <v>35420229</v>
      </c>
      <c r="B17068">
        <v>537</v>
      </c>
      <c r="C17068">
        <v>5</v>
      </c>
      <c r="D17068">
        <v>2</v>
      </c>
      <c r="E17068">
        <v>5</v>
      </c>
      <c r="F17068">
        <v>1</v>
      </c>
      <c r="G17068">
        <v>0.90474878115670276</v>
      </c>
      <c r="H17068">
        <v>-0.75189722958170813</v>
      </c>
      <c r="I17068">
        <v>1.3417212367040996</v>
      </c>
      <c r="J17068">
        <v>-1.0103695876659313</v>
      </c>
    </row>
    <row r="17069" spans="1:10" x14ac:dyDescent="0.2">
      <c r="A17069">
        <v>35420230</v>
      </c>
      <c r="B17069">
        <v>699</v>
      </c>
      <c r="C17069">
        <v>4</v>
      </c>
      <c r="D17069">
        <v>3</v>
      </c>
      <c r="E17069">
        <v>5</v>
      </c>
      <c r="F17069">
        <v>1</v>
      </c>
      <c r="G17069">
        <v>0.52798754805252635</v>
      </c>
      <c r="H17069">
        <v>-0.20479716199460166</v>
      </c>
      <c r="I17069">
        <v>1.8129509189186357</v>
      </c>
      <c r="J17069">
        <v>-1.1589559994299758</v>
      </c>
    </row>
    <row r="17070" spans="1:10" x14ac:dyDescent="0.2">
      <c r="A17070">
        <v>35420231</v>
      </c>
      <c r="B17070">
        <v>555</v>
      </c>
      <c r="C17070">
        <v>4</v>
      </c>
      <c r="D17070">
        <v>3</v>
      </c>
      <c r="E17070">
        <v>5</v>
      </c>
      <c r="F17070">
        <v>1</v>
      </c>
      <c r="G17070">
        <v>0.59550037981772108</v>
      </c>
      <c r="H17070">
        <v>-0.41368797688598363</v>
      </c>
      <c r="I17070">
        <v>1.5929747814065784</v>
      </c>
      <c r="J17070">
        <v>-0.80210327819302329</v>
      </c>
    </row>
    <row r="17071" spans="1:10" x14ac:dyDescent="0.2">
      <c r="A17071">
        <v>35420232</v>
      </c>
      <c r="B17071">
        <v>597</v>
      </c>
      <c r="C17071">
        <v>5</v>
      </c>
      <c r="D17071">
        <v>2</v>
      </c>
      <c r="E17071">
        <v>5</v>
      </c>
      <c r="F17071">
        <v>2</v>
      </c>
      <c r="G17071">
        <v>1.2307128654751454</v>
      </c>
      <c r="H17071">
        <v>-0.46299352797301913</v>
      </c>
      <c r="I17071">
        <v>2.5769651121159916</v>
      </c>
      <c r="J17071">
        <v>-0.62153354942979189</v>
      </c>
    </row>
    <row r="17072" spans="1:10" x14ac:dyDescent="0.2">
      <c r="A17072">
        <v>35420233</v>
      </c>
      <c r="B17072">
        <v>587</v>
      </c>
      <c r="C17072">
        <v>4</v>
      </c>
      <c r="D17072">
        <v>3</v>
      </c>
      <c r="E17072">
        <v>5</v>
      </c>
      <c r="F17072">
        <v>1</v>
      </c>
      <c r="G17072">
        <v>0.38153297650082429</v>
      </c>
      <c r="H17072">
        <v>-0.38925445468075653</v>
      </c>
      <c r="I17072">
        <v>1.190093510456824</v>
      </c>
      <c r="J17072">
        <v>-0.78669308430137108</v>
      </c>
    </row>
    <row r="17073" spans="1:10" x14ac:dyDescent="0.2">
      <c r="A17073">
        <v>35420234</v>
      </c>
      <c r="B17073">
        <v>497</v>
      </c>
      <c r="C17073">
        <v>4</v>
      </c>
      <c r="D17073">
        <v>3</v>
      </c>
      <c r="E17073">
        <v>5</v>
      </c>
      <c r="F17073">
        <v>1</v>
      </c>
      <c r="G17073">
        <v>0.22915347872951033</v>
      </c>
      <c r="H17073">
        <v>-0.25830164706664971</v>
      </c>
      <c r="I17073">
        <v>1.1822818583202621</v>
      </c>
      <c r="J17073">
        <v>-0.76176305329195726</v>
      </c>
    </row>
    <row r="17074" spans="1:10" x14ac:dyDescent="0.2">
      <c r="A17074">
        <v>35420235</v>
      </c>
      <c r="B17074">
        <v>568</v>
      </c>
      <c r="C17074">
        <v>3</v>
      </c>
      <c r="D17074">
        <v>3</v>
      </c>
      <c r="E17074">
        <v>4</v>
      </c>
      <c r="F17074">
        <v>1</v>
      </c>
      <c r="G17074">
        <v>-0.26442489219084425</v>
      </c>
      <c r="H17074">
        <v>-8.4632598966059278E-2</v>
      </c>
      <c r="I17074">
        <v>0.38133847876676297</v>
      </c>
      <c r="J17074">
        <v>-0.81681472864883919</v>
      </c>
    </row>
    <row r="17075" spans="1:10" x14ac:dyDescent="0.2">
      <c r="A17075">
        <v>35420236</v>
      </c>
      <c r="B17075">
        <v>453</v>
      </c>
      <c r="C17075">
        <v>4</v>
      </c>
      <c r="D17075">
        <v>1</v>
      </c>
      <c r="E17075">
        <v>3</v>
      </c>
      <c r="F17075">
        <v>1</v>
      </c>
      <c r="G17075">
        <v>6.1639496466536797E-2</v>
      </c>
      <c r="H17075">
        <v>-1.1384744756893441</v>
      </c>
      <c r="I17075">
        <v>-0.2576253687815635</v>
      </c>
      <c r="J17075">
        <v>-1.0424113566390152</v>
      </c>
    </row>
    <row r="17076" spans="1:10" x14ac:dyDescent="0.2">
      <c r="A17076">
        <v>35420237</v>
      </c>
      <c r="B17076">
        <v>512</v>
      </c>
      <c r="C17076">
        <v>3</v>
      </c>
      <c r="D17076">
        <v>3</v>
      </c>
      <c r="E17076">
        <v>4</v>
      </c>
      <c r="F17076">
        <v>1</v>
      </c>
      <c r="G17076">
        <v>-0.10645177328983277</v>
      </c>
      <c r="H17076">
        <v>-0.42219741087575413</v>
      </c>
      <c r="I17076">
        <v>0.3886113240130753</v>
      </c>
      <c r="J17076">
        <v>-1.1290705194684867</v>
      </c>
    </row>
    <row r="17077" spans="1:10" x14ac:dyDescent="0.2">
      <c r="A17077">
        <v>35420238</v>
      </c>
      <c r="B17077">
        <v>580</v>
      </c>
      <c r="C17077">
        <v>3</v>
      </c>
      <c r="D17077">
        <v>2</v>
      </c>
      <c r="E17077">
        <v>5</v>
      </c>
      <c r="F17077">
        <v>1</v>
      </c>
      <c r="G17077">
        <v>-0.20843465728599403</v>
      </c>
      <c r="H17077">
        <v>-0.52024721042342958</v>
      </c>
      <c r="I17077">
        <v>0.95831483521908511</v>
      </c>
      <c r="J17077">
        <v>-0.75292287390287238</v>
      </c>
    </row>
    <row r="17078" spans="1:10" x14ac:dyDescent="0.2">
      <c r="A17078">
        <v>35420239</v>
      </c>
      <c r="B17078">
        <v>389</v>
      </c>
      <c r="C17078">
        <v>4</v>
      </c>
      <c r="D17078">
        <v>1</v>
      </c>
      <c r="E17078">
        <v>4</v>
      </c>
      <c r="F17078">
        <v>1</v>
      </c>
      <c r="G17078">
        <v>0.13334404480966255</v>
      </c>
      <c r="H17078">
        <v>-0.84606885336393545</v>
      </c>
      <c r="I17078">
        <v>0.36011087569893924</v>
      </c>
      <c r="J17078">
        <v>-0.88637115083657148</v>
      </c>
    </row>
    <row r="17079" spans="1:10" x14ac:dyDescent="0.2">
      <c r="A17079">
        <v>35420240</v>
      </c>
      <c r="B17079">
        <v>540</v>
      </c>
      <c r="C17079">
        <v>3</v>
      </c>
      <c r="D17079">
        <v>3</v>
      </c>
      <c r="E17079">
        <v>4</v>
      </c>
      <c r="F17079">
        <v>1</v>
      </c>
      <c r="G17079">
        <v>-7.4719894178752341E-2</v>
      </c>
      <c r="H17079">
        <v>-0.39159055478506199</v>
      </c>
      <c r="I17079">
        <v>0.36909063658420393</v>
      </c>
      <c r="J17079">
        <v>-0.90716371696079878</v>
      </c>
    </row>
    <row r="17080" spans="1:10" x14ac:dyDescent="0.2">
      <c r="A17080">
        <v>35420241</v>
      </c>
      <c r="B17080">
        <v>558</v>
      </c>
      <c r="C17080">
        <v>3</v>
      </c>
      <c r="D17080">
        <v>3</v>
      </c>
      <c r="E17080">
        <v>5</v>
      </c>
      <c r="F17080">
        <v>1</v>
      </c>
      <c r="G17080">
        <v>-0.133113292806745</v>
      </c>
      <c r="H17080">
        <v>-0.24017627293580196</v>
      </c>
      <c r="I17080">
        <v>1.5588907367677018</v>
      </c>
      <c r="J17080">
        <v>-0.8024539576476506</v>
      </c>
    </row>
    <row r="17081" spans="1:10" x14ac:dyDescent="0.2">
      <c r="A17081">
        <v>35420242</v>
      </c>
      <c r="B17081">
        <v>435</v>
      </c>
      <c r="C17081">
        <v>5</v>
      </c>
      <c r="D17081">
        <v>5</v>
      </c>
      <c r="E17081">
        <v>4</v>
      </c>
      <c r="F17081">
        <v>2</v>
      </c>
      <c r="G17081">
        <v>0.71317694081905847</v>
      </c>
      <c r="H17081">
        <v>0.6695312774251474</v>
      </c>
      <c r="I17081">
        <v>0.22853640700353001</v>
      </c>
      <c r="J17081">
        <v>-0.70475620247734772</v>
      </c>
    </row>
    <row r="17082" spans="1:10" x14ac:dyDescent="0.2">
      <c r="A17082">
        <v>35420243</v>
      </c>
      <c r="B17082">
        <v>477</v>
      </c>
      <c r="C17082">
        <v>4</v>
      </c>
      <c r="D17082">
        <v>3</v>
      </c>
      <c r="E17082">
        <v>5</v>
      </c>
      <c r="F17082">
        <v>1</v>
      </c>
      <c r="G17082">
        <v>0.32125022424835092</v>
      </c>
      <c r="H17082">
        <v>-0.3837937410849509</v>
      </c>
      <c r="I17082">
        <v>0.74638174958299075</v>
      </c>
      <c r="J17082">
        <v>-1.0082813746911079</v>
      </c>
    </row>
    <row r="17083" spans="1:10" x14ac:dyDescent="0.2">
      <c r="A17083">
        <v>35420244</v>
      </c>
      <c r="B17083">
        <v>725</v>
      </c>
      <c r="C17083">
        <v>4</v>
      </c>
      <c r="D17083">
        <v>3</v>
      </c>
      <c r="E17083">
        <v>5</v>
      </c>
      <c r="F17083">
        <v>1</v>
      </c>
      <c r="G17083">
        <v>0.52473861263919408</v>
      </c>
      <c r="H17083">
        <v>-0.32089212348766133</v>
      </c>
      <c r="I17083">
        <v>2.0941230276340832</v>
      </c>
      <c r="J17083">
        <v>-0.92794353045428601</v>
      </c>
    </row>
    <row r="17084" spans="1:10" x14ac:dyDescent="0.2">
      <c r="A17084">
        <v>35420245</v>
      </c>
      <c r="B17084">
        <v>485</v>
      </c>
      <c r="C17084">
        <v>5</v>
      </c>
      <c r="D17084">
        <v>5</v>
      </c>
      <c r="E17084">
        <v>5</v>
      </c>
      <c r="F17084">
        <v>2</v>
      </c>
      <c r="G17084">
        <v>1.087114139835794</v>
      </c>
      <c r="H17084">
        <v>0.75361648729126574</v>
      </c>
      <c r="I17084">
        <v>0.91897155374264794</v>
      </c>
      <c r="J17084">
        <v>-0.68001630440818606</v>
      </c>
    </row>
    <row r="17085" spans="1:10" x14ac:dyDescent="0.2">
      <c r="A17085">
        <v>35420246</v>
      </c>
      <c r="B17085">
        <v>577</v>
      </c>
      <c r="C17085">
        <v>5</v>
      </c>
      <c r="D17085">
        <v>4</v>
      </c>
      <c r="E17085">
        <v>5</v>
      </c>
      <c r="F17085">
        <v>2</v>
      </c>
      <c r="G17085">
        <v>0.84132764844750629</v>
      </c>
      <c r="H17085">
        <v>0.49370130942639495</v>
      </c>
      <c r="I17085">
        <v>1.5055585738836736</v>
      </c>
      <c r="J17085">
        <v>-0.65959717432154086</v>
      </c>
    </row>
    <row r="17086" spans="1:10" x14ac:dyDescent="0.2">
      <c r="A17086">
        <v>35420247</v>
      </c>
      <c r="B17086">
        <v>576</v>
      </c>
      <c r="C17086">
        <v>4</v>
      </c>
      <c r="D17086">
        <v>1</v>
      </c>
      <c r="E17086">
        <v>5</v>
      </c>
      <c r="F17086">
        <v>1</v>
      </c>
      <c r="G17086">
        <v>0.11085222219743557</v>
      </c>
      <c r="H17086">
        <v>-0.77448543658306035</v>
      </c>
      <c r="I17086">
        <v>1.4724250875441902</v>
      </c>
      <c r="J17086">
        <v>-0.79014996778460889</v>
      </c>
    </row>
    <row r="17087" spans="1:10" x14ac:dyDescent="0.2">
      <c r="A17087">
        <v>35420248</v>
      </c>
      <c r="B17087">
        <v>705</v>
      </c>
      <c r="C17087">
        <v>4</v>
      </c>
      <c r="D17087">
        <v>5</v>
      </c>
      <c r="E17087">
        <v>5</v>
      </c>
      <c r="F17087">
        <v>2</v>
      </c>
      <c r="G17087">
        <v>0.31637540773060302</v>
      </c>
      <c r="H17087">
        <v>1.6266227741496047</v>
      </c>
      <c r="I17087">
        <v>0.8567813435434386</v>
      </c>
      <c r="J17087">
        <v>-0.58627708928365441</v>
      </c>
    </row>
    <row r="17088" spans="1:10" x14ac:dyDescent="0.2">
      <c r="A17088">
        <v>35420249</v>
      </c>
      <c r="B17088">
        <v>495</v>
      </c>
      <c r="C17088">
        <v>5</v>
      </c>
      <c r="D17088">
        <v>5</v>
      </c>
      <c r="E17088">
        <v>5</v>
      </c>
      <c r="F17088">
        <v>1</v>
      </c>
      <c r="G17088">
        <v>1.4909046420090442</v>
      </c>
      <c r="H17088">
        <v>1.1760229152234312</v>
      </c>
      <c r="I17088">
        <v>3.436854843360142</v>
      </c>
      <c r="J17088">
        <v>-1.1317832361797413</v>
      </c>
    </row>
    <row r="17089" spans="1:10" x14ac:dyDescent="0.2">
      <c r="A17089">
        <v>35420250</v>
      </c>
      <c r="B17089">
        <v>497</v>
      </c>
      <c r="C17089">
        <v>4</v>
      </c>
      <c r="D17089">
        <v>1</v>
      </c>
      <c r="E17089">
        <v>5</v>
      </c>
      <c r="F17089">
        <v>1</v>
      </c>
      <c r="G17089">
        <v>0.37998712756812325</v>
      </c>
      <c r="H17089">
        <v>-0.8702283234300644</v>
      </c>
      <c r="I17089">
        <v>1.8463342107744691</v>
      </c>
      <c r="J17089">
        <v>-0.89271095589282434</v>
      </c>
    </row>
    <row r="17090" spans="1:10" x14ac:dyDescent="0.2">
      <c r="A17090">
        <v>35420251</v>
      </c>
      <c r="B17090">
        <v>547</v>
      </c>
      <c r="C17090">
        <v>2</v>
      </c>
      <c r="D17090">
        <v>3</v>
      </c>
      <c r="E17090">
        <v>5</v>
      </c>
      <c r="F17090">
        <v>1</v>
      </c>
      <c r="G17090">
        <v>-0.68515265000893977</v>
      </c>
      <c r="H17090">
        <v>-0.18338352364914179</v>
      </c>
      <c r="I17090">
        <v>0.67667888207999205</v>
      </c>
      <c r="J17090">
        <v>-1.1813627142142997</v>
      </c>
    </row>
    <row r="17091" spans="1:10" x14ac:dyDescent="0.2">
      <c r="A17091">
        <v>35420252</v>
      </c>
      <c r="B17091">
        <v>518</v>
      </c>
      <c r="C17091">
        <v>3</v>
      </c>
      <c r="D17091">
        <v>3</v>
      </c>
      <c r="E17091">
        <v>5</v>
      </c>
      <c r="F17091">
        <v>1</v>
      </c>
      <c r="G17091">
        <v>-0.22456353552474975</v>
      </c>
      <c r="H17091">
        <v>-0.32191795057093925</v>
      </c>
      <c r="I17091">
        <v>0.62499902120813844</v>
      </c>
      <c r="J17091">
        <v>-1.1208162413543366</v>
      </c>
    </row>
    <row r="17092" spans="1:10" x14ac:dyDescent="0.2">
      <c r="A17092">
        <v>35420253</v>
      </c>
      <c r="B17092">
        <v>428</v>
      </c>
      <c r="C17092">
        <v>2</v>
      </c>
      <c r="D17092">
        <v>1</v>
      </c>
      <c r="E17092">
        <v>4</v>
      </c>
      <c r="F17092">
        <v>1</v>
      </c>
      <c r="G17092">
        <v>-0.41164719951034529</v>
      </c>
      <c r="H17092">
        <v>-0.78074485180572883</v>
      </c>
      <c r="I17092">
        <v>0.34628811179977881</v>
      </c>
      <c r="J17092">
        <v>-1.0169086163192365</v>
      </c>
    </row>
    <row r="17093" spans="1:10" x14ac:dyDescent="0.2">
      <c r="A17093">
        <v>35420254</v>
      </c>
      <c r="B17093">
        <v>454</v>
      </c>
      <c r="C17093">
        <v>3</v>
      </c>
      <c r="D17093">
        <v>2</v>
      </c>
      <c r="E17093">
        <v>4</v>
      </c>
      <c r="F17093">
        <v>1</v>
      </c>
      <c r="G17093">
        <v>-0.19333704765406989</v>
      </c>
      <c r="H17093">
        <v>-0.6290582640818787</v>
      </c>
      <c r="I17093">
        <v>0.27587047010545329</v>
      </c>
      <c r="J17093">
        <v>-1.0240787830500091</v>
      </c>
    </row>
    <row r="17094" spans="1:10" x14ac:dyDescent="0.2">
      <c r="A17094">
        <v>35420255</v>
      </c>
      <c r="B17094">
        <v>561</v>
      </c>
      <c r="C17094">
        <v>3</v>
      </c>
      <c r="D17094">
        <v>2</v>
      </c>
      <c r="E17094">
        <v>4</v>
      </c>
      <c r="F17094">
        <v>2</v>
      </c>
      <c r="G17094">
        <v>-0.20190761617056563</v>
      </c>
      <c r="H17094">
        <v>-0.65150399815201143</v>
      </c>
      <c r="I17094">
        <v>0.40419727140362188</v>
      </c>
      <c r="J17094">
        <v>-0.55901238445873225</v>
      </c>
    </row>
    <row r="17095" spans="1:10" x14ac:dyDescent="0.2">
      <c r="A17095">
        <v>35420256</v>
      </c>
      <c r="B17095">
        <v>450</v>
      </c>
      <c r="C17095">
        <v>3</v>
      </c>
      <c r="D17095">
        <v>2</v>
      </c>
      <c r="E17095">
        <v>3</v>
      </c>
      <c r="F17095">
        <v>3</v>
      </c>
      <c r="G17095">
        <v>-3.4988325782513138E-2</v>
      </c>
      <c r="H17095">
        <v>-0.60872922487213899</v>
      </c>
      <c r="I17095">
        <v>-0.29937390048694829</v>
      </c>
      <c r="J17095">
        <v>-0.33802711223608684</v>
      </c>
    </row>
    <row r="17096" spans="1:10" x14ac:dyDescent="0.2">
      <c r="A17096">
        <v>35420257</v>
      </c>
      <c r="B17096">
        <v>528</v>
      </c>
      <c r="C17096">
        <v>5</v>
      </c>
      <c r="D17096">
        <v>4</v>
      </c>
      <c r="E17096">
        <v>4</v>
      </c>
      <c r="F17096">
        <v>3</v>
      </c>
      <c r="G17096">
        <v>1.7088623908075462</v>
      </c>
      <c r="H17096">
        <v>0.51702140474778424</v>
      </c>
      <c r="I17096">
        <v>0.52030243202227255</v>
      </c>
      <c r="J17096">
        <v>-0.39813687459364011</v>
      </c>
    </row>
    <row r="17097" spans="1:10" x14ac:dyDescent="0.2">
      <c r="A17097">
        <v>35420258</v>
      </c>
      <c r="B17097">
        <v>688</v>
      </c>
      <c r="C17097">
        <v>4</v>
      </c>
      <c r="D17097">
        <v>4</v>
      </c>
      <c r="E17097">
        <v>4</v>
      </c>
      <c r="F17097">
        <v>2</v>
      </c>
      <c r="G17097">
        <v>0.48911485856957776</v>
      </c>
      <c r="H17097">
        <v>9.9646513988771002E-2</v>
      </c>
      <c r="I17097">
        <v>0.27907138197645293</v>
      </c>
      <c r="J17097">
        <v>-0.53676620405281184</v>
      </c>
    </row>
    <row r="17098" spans="1:10" x14ac:dyDescent="0.2">
      <c r="A17098">
        <v>35420259</v>
      </c>
      <c r="B17098">
        <v>485</v>
      </c>
      <c r="C17098">
        <v>3</v>
      </c>
      <c r="D17098">
        <v>5</v>
      </c>
      <c r="E17098">
        <v>3</v>
      </c>
      <c r="F17098">
        <v>2</v>
      </c>
      <c r="G17098">
        <v>-2.0453211000454358E-2</v>
      </c>
      <c r="H17098">
        <v>1.1922967873111623</v>
      </c>
      <c r="I17098">
        <v>-0.16429090687110859</v>
      </c>
      <c r="J17098">
        <v>-0.63987890233458455</v>
      </c>
    </row>
    <row r="17099" spans="1:10" x14ac:dyDescent="0.2">
      <c r="A17099">
        <v>35420260</v>
      </c>
      <c r="B17099">
        <v>518</v>
      </c>
      <c r="C17099">
        <v>3</v>
      </c>
      <c r="D17099">
        <v>5</v>
      </c>
      <c r="E17099">
        <v>3</v>
      </c>
      <c r="F17099">
        <v>2</v>
      </c>
      <c r="G17099">
        <v>-0.35608566277573533</v>
      </c>
      <c r="H17099">
        <v>0.8941770277065878</v>
      </c>
      <c r="I17099">
        <v>-0.23558193089754906</v>
      </c>
      <c r="J17099">
        <v>-0.54218784700287936</v>
      </c>
    </row>
    <row r="17100" spans="1:10" x14ac:dyDescent="0.2">
      <c r="A17100">
        <v>35420261</v>
      </c>
      <c r="B17100">
        <v>514</v>
      </c>
      <c r="C17100">
        <v>3</v>
      </c>
      <c r="D17100">
        <v>3</v>
      </c>
      <c r="E17100">
        <v>4</v>
      </c>
      <c r="F17100">
        <v>2</v>
      </c>
      <c r="G17100">
        <v>-8.635142439510167E-2</v>
      </c>
      <c r="H17100">
        <v>-0.43185694804696201</v>
      </c>
      <c r="I17100">
        <v>0.28448882513951879</v>
      </c>
      <c r="J17100">
        <v>-0.54364131999565302</v>
      </c>
    </row>
    <row r="17101" spans="1:10" x14ac:dyDescent="0.2">
      <c r="A17101">
        <v>35420262</v>
      </c>
      <c r="B17101">
        <v>515</v>
      </c>
      <c r="C17101">
        <v>5</v>
      </c>
      <c r="D17101">
        <v>4</v>
      </c>
      <c r="E17101">
        <v>1</v>
      </c>
      <c r="F17101">
        <v>2</v>
      </c>
      <c r="G17101">
        <v>1.378134380030966</v>
      </c>
      <c r="H17101">
        <v>0.37244241188093191</v>
      </c>
      <c r="I17101">
        <v>-1.0042292577961618</v>
      </c>
      <c r="J17101">
        <v>-0.60229904924239352</v>
      </c>
    </row>
    <row r="17102" spans="1:10" x14ac:dyDescent="0.2">
      <c r="A17102">
        <v>35420263</v>
      </c>
      <c r="B17102">
        <v>477</v>
      </c>
      <c r="C17102">
        <v>5</v>
      </c>
      <c r="D17102">
        <v>5</v>
      </c>
      <c r="E17102">
        <v>1</v>
      </c>
      <c r="F17102">
        <v>1</v>
      </c>
      <c r="G17102">
        <v>0.80369641468701314</v>
      </c>
      <c r="H17102">
        <v>1.8911385421755924</v>
      </c>
      <c r="I17102">
        <v>-0.73944613480733035</v>
      </c>
      <c r="J17102">
        <v>-0.7409233338547192</v>
      </c>
    </row>
    <row r="17103" spans="1:10" x14ac:dyDescent="0.2">
      <c r="A17103">
        <v>35420264</v>
      </c>
      <c r="B17103">
        <v>434</v>
      </c>
      <c r="C17103">
        <v>5</v>
      </c>
      <c r="D17103">
        <v>5</v>
      </c>
      <c r="E17103">
        <v>1</v>
      </c>
      <c r="F17103">
        <v>3</v>
      </c>
      <c r="G17103">
        <v>2.058647336141469</v>
      </c>
      <c r="H17103">
        <v>1.528080954560586</v>
      </c>
      <c r="I17103">
        <v>-0.77876404955389322</v>
      </c>
      <c r="J17103">
        <v>-0.34292057847582152</v>
      </c>
    </row>
    <row r="17104" spans="1:10" x14ac:dyDescent="0.2">
      <c r="A17104">
        <v>35420265</v>
      </c>
      <c r="B17104">
        <v>535</v>
      </c>
      <c r="C17104">
        <v>4</v>
      </c>
      <c r="D17104">
        <v>3</v>
      </c>
      <c r="E17104">
        <v>4</v>
      </c>
      <c r="F17104">
        <v>1</v>
      </c>
      <c r="G17104">
        <v>1.4668551232146929E-2</v>
      </c>
      <c r="H17104">
        <v>-0.18850627155259608</v>
      </c>
      <c r="I17104">
        <v>0.22189609202456689</v>
      </c>
      <c r="J17104">
        <v>-0.8040833459570339</v>
      </c>
    </row>
    <row r="17105" spans="1:10" x14ac:dyDescent="0.2">
      <c r="A17105">
        <v>35420266</v>
      </c>
      <c r="B17105">
        <v>505</v>
      </c>
      <c r="C17105">
        <v>2</v>
      </c>
      <c r="D17105">
        <v>2</v>
      </c>
      <c r="E17105">
        <v>4</v>
      </c>
      <c r="F17105">
        <v>1</v>
      </c>
      <c r="G17105">
        <v>-0.45801481489994322</v>
      </c>
      <c r="H17105">
        <v>-0.58907966263401901</v>
      </c>
      <c r="I17105">
        <v>0.34978999386635234</v>
      </c>
      <c r="J17105">
        <v>-1.0422547561816595</v>
      </c>
    </row>
    <row r="17106" spans="1:10" x14ac:dyDescent="0.2">
      <c r="A17106">
        <v>35420267</v>
      </c>
      <c r="B17106">
        <v>608</v>
      </c>
      <c r="C17106">
        <v>3</v>
      </c>
      <c r="D17106">
        <v>3</v>
      </c>
      <c r="E17106">
        <v>5</v>
      </c>
      <c r="F17106">
        <v>1</v>
      </c>
      <c r="G17106">
        <v>-6.9994303114600337E-2</v>
      </c>
      <c r="H17106">
        <v>-0.13994787968928285</v>
      </c>
      <c r="I17106">
        <v>0.94975232949591404</v>
      </c>
      <c r="J17106">
        <v>-1.0935372054631516</v>
      </c>
    </row>
    <row r="17107" spans="1:10" x14ac:dyDescent="0.2">
      <c r="A17107">
        <v>35420268</v>
      </c>
      <c r="B17107">
        <v>464</v>
      </c>
      <c r="C17107">
        <v>3</v>
      </c>
      <c r="D17107">
        <v>3</v>
      </c>
      <c r="E17107">
        <v>5</v>
      </c>
      <c r="F17107">
        <v>1</v>
      </c>
      <c r="G17107">
        <v>-0.12997022246814188</v>
      </c>
      <c r="H17107">
        <v>-0.10147685735973229</v>
      </c>
      <c r="I17107">
        <v>0.86304908002860703</v>
      </c>
      <c r="J17107">
        <v>-1.127693160234281</v>
      </c>
    </row>
    <row r="17108" spans="1:10" x14ac:dyDescent="0.2">
      <c r="A17108">
        <v>35420269</v>
      </c>
      <c r="B17108">
        <v>511</v>
      </c>
      <c r="C17108">
        <v>1</v>
      </c>
      <c r="D17108">
        <v>4</v>
      </c>
      <c r="E17108">
        <v>3</v>
      </c>
      <c r="F17108">
        <v>1</v>
      </c>
      <c r="G17108">
        <v>-1.1632845626147139</v>
      </c>
      <c r="H17108">
        <v>0.30555629528018025</v>
      </c>
      <c r="I17108">
        <v>-1.216385635738082E-2</v>
      </c>
      <c r="J17108">
        <v>-1.1743770072961937</v>
      </c>
    </row>
    <row r="17109" spans="1:10" x14ac:dyDescent="0.2">
      <c r="A17109">
        <v>35420270</v>
      </c>
      <c r="B17109">
        <v>499</v>
      </c>
      <c r="C17109">
        <v>3</v>
      </c>
      <c r="D17109">
        <v>4</v>
      </c>
      <c r="E17109">
        <v>4</v>
      </c>
      <c r="F17109">
        <v>1</v>
      </c>
      <c r="G17109">
        <v>-0.32226418325089556</v>
      </c>
      <c r="H17109">
        <v>-1.1621863595471002E-2</v>
      </c>
      <c r="I17109">
        <v>0.3269855474983403</v>
      </c>
      <c r="J17109">
        <v>-0.92658934343184707</v>
      </c>
    </row>
    <row r="17110" spans="1:10" x14ac:dyDescent="0.2">
      <c r="A17110">
        <v>35420271</v>
      </c>
      <c r="B17110">
        <v>503</v>
      </c>
      <c r="C17110">
        <v>4</v>
      </c>
      <c r="D17110">
        <v>3</v>
      </c>
      <c r="E17110">
        <v>4</v>
      </c>
      <c r="F17110">
        <v>1</v>
      </c>
      <c r="G17110">
        <v>0.12156685975454616</v>
      </c>
      <c r="H17110">
        <v>-7.4255289163697405E-2</v>
      </c>
      <c r="I17110">
        <v>0.45064905796748567</v>
      </c>
      <c r="J17110">
        <v>-0.72334294850915004</v>
      </c>
    </row>
    <row r="17111" spans="1:10" x14ac:dyDescent="0.2">
      <c r="A17111">
        <v>35420272</v>
      </c>
      <c r="B17111">
        <v>538</v>
      </c>
      <c r="C17111">
        <v>2</v>
      </c>
      <c r="D17111">
        <v>3</v>
      </c>
      <c r="E17111">
        <v>4</v>
      </c>
      <c r="F17111">
        <v>1</v>
      </c>
      <c r="G17111">
        <v>-0.54675611435273686</v>
      </c>
      <c r="H17111">
        <v>-0.19682236134829537</v>
      </c>
      <c r="I17111">
        <v>0.26063767973379826</v>
      </c>
      <c r="J17111">
        <v>-0.83205690404055777</v>
      </c>
    </row>
    <row r="17112" spans="1:10" x14ac:dyDescent="0.2">
      <c r="A17112">
        <v>35420273</v>
      </c>
      <c r="B17112">
        <v>533</v>
      </c>
      <c r="C17112">
        <v>4</v>
      </c>
      <c r="D17112">
        <v>3</v>
      </c>
      <c r="E17112">
        <v>4</v>
      </c>
      <c r="F17112">
        <v>1</v>
      </c>
      <c r="G17112">
        <v>0.30577129881715459</v>
      </c>
      <c r="H17112">
        <v>-0.38309985010253256</v>
      </c>
      <c r="I17112">
        <v>0.38774050202030041</v>
      </c>
      <c r="J17112">
        <v>-0.83108251473158656</v>
      </c>
    </row>
    <row r="17113" spans="1:10" x14ac:dyDescent="0.2">
      <c r="A17113">
        <v>35420274</v>
      </c>
      <c r="B17113">
        <v>659</v>
      </c>
      <c r="C17113">
        <v>2</v>
      </c>
      <c r="D17113">
        <v>4</v>
      </c>
      <c r="E17113">
        <v>3</v>
      </c>
      <c r="F17113">
        <v>1</v>
      </c>
      <c r="G17113">
        <v>-0.63758466406486836</v>
      </c>
      <c r="H17113">
        <v>0.12133003133349105</v>
      </c>
      <c r="I17113">
        <v>-0.21122852437643988</v>
      </c>
      <c r="J17113">
        <v>-0.85254311353006118</v>
      </c>
    </row>
    <row r="17114" spans="1:10" x14ac:dyDescent="0.2">
      <c r="A17114">
        <v>35420275</v>
      </c>
      <c r="B17114">
        <v>447</v>
      </c>
      <c r="C17114">
        <v>4</v>
      </c>
      <c r="D17114">
        <v>4</v>
      </c>
      <c r="E17114">
        <v>3</v>
      </c>
      <c r="F17114">
        <v>2</v>
      </c>
      <c r="G17114">
        <v>0.31926760427343576</v>
      </c>
      <c r="H17114">
        <v>0.12554901408115726</v>
      </c>
      <c r="I17114">
        <v>-0.14518230473817745</v>
      </c>
      <c r="J17114">
        <v>-0.55292827142260759</v>
      </c>
    </row>
    <row r="17115" spans="1:10" x14ac:dyDescent="0.2">
      <c r="A17115">
        <v>35420276</v>
      </c>
      <c r="B17115">
        <v>623</v>
      </c>
      <c r="C17115">
        <v>1</v>
      </c>
      <c r="D17115">
        <v>3</v>
      </c>
      <c r="E17115">
        <v>3</v>
      </c>
      <c r="F17115">
        <v>2</v>
      </c>
      <c r="G17115">
        <v>-0.84655447119898752</v>
      </c>
      <c r="H17115">
        <v>-9.9062130536455933E-2</v>
      </c>
      <c r="I17115">
        <v>-0.13836739275953064</v>
      </c>
      <c r="J17115">
        <v>-0.52565977627068294</v>
      </c>
    </row>
    <row r="17116" spans="1:10" x14ac:dyDescent="0.2">
      <c r="A17116">
        <v>35420277</v>
      </c>
      <c r="B17116">
        <v>443</v>
      </c>
      <c r="C17116">
        <v>2</v>
      </c>
      <c r="D17116">
        <v>4</v>
      </c>
      <c r="E17116">
        <v>2</v>
      </c>
      <c r="F17116">
        <v>1</v>
      </c>
      <c r="G17116">
        <v>-0.62605195166604521</v>
      </c>
      <c r="H17116">
        <v>0.13256043411887039</v>
      </c>
      <c r="I17116">
        <v>-0.37279556700814898</v>
      </c>
      <c r="J17116">
        <v>-1.4257856617010531</v>
      </c>
    </row>
    <row r="17117" spans="1:10" x14ac:dyDescent="0.2">
      <c r="A17117">
        <v>35420278</v>
      </c>
      <c r="B17117">
        <v>508</v>
      </c>
      <c r="C17117">
        <v>1</v>
      </c>
      <c r="D17117">
        <v>4</v>
      </c>
      <c r="E17117">
        <v>2</v>
      </c>
      <c r="F17117">
        <v>1</v>
      </c>
      <c r="G17117">
        <v>-1.369504616896702</v>
      </c>
      <c r="H17117">
        <v>0.33822701743370498</v>
      </c>
      <c r="I17117">
        <v>-0.52090130343691055</v>
      </c>
      <c r="J17117">
        <v>-1.3257954451966039</v>
      </c>
    </row>
    <row r="17118" spans="1:10" x14ac:dyDescent="0.2">
      <c r="A17118">
        <v>35420279</v>
      </c>
      <c r="B17118">
        <v>505</v>
      </c>
      <c r="C17118">
        <v>1</v>
      </c>
      <c r="D17118">
        <v>4</v>
      </c>
      <c r="E17118">
        <v>3</v>
      </c>
      <c r="F17118">
        <v>1</v>
      </c>
      <c r="G17118">
        <v>-0.92318812602515254</v>
      </c>
      <c r="H17118">
        <v>0.10006710870525176</v>
      </c>
      <c r="I17118">
        <v>-9.4170961456805952E-2</v>
      </c>
      <c r="J17118">
        <v>-1.1871703415146966</v>
      </c>
    </row>
    <row r="17119" spans="1:10" x14ac:dyDescent="0.2">
      <c r="A17119">
        <v>35420280</v>
      </c>
      <c r="B17119">
        <v>511</v>
      </c>
      <c r="C17119">
        <v>1</v>
      </c>
      <c r="D17119">
        <v>4</v>
      </c>
      <c r="E17119">
        <v>4</v>
      </c>
      <c r="F17119">
        <v>1</v>
      </c>
      <c r="G17119">
        <v>-1.3055360506738092</v>
      </c>
      <c r="H17119">
        <v>0.28212955847942245</v>
      </c>
      <c r="I17119">
        <v>0.26784360671691632</v>
      </c>
      <c r="J17119">
        <v>-1.5467060137360227</v>
      </c>
    </row>
    <row r="17120" spans="1:10" x14ac:dyDescent="0.2">
      <c r="A17120">
        <v>35420281</v>
      </c>
      <c r="B17120">
        <v>507</v>
      </c>
      <c r="C17120">
        <v>1</v>
      </c>
      <c r="D17120">
        <v>3</v>
      </c>
      <c r="E17120">
        <v>4</v>
      </c>
      <c r="F17120">
        <v>2</v>
      </c>
      <c r="G17120">
        <v>-1.2156130154130502</v>
      </c>
      <c r="H17120">
        <v>-0.27994617154609325</v>
      </c>
      <c r="I17120">
        <v>0.23505028878354003</v>
      </c>
      <c r="J17120">
        <v>-0.57858815553838228</v>
      </c>
    </row>
    <row r="17121" spans="1:10" x14ac:dyDescent="0.2">
      <c r="A17121">
        <v>35420282</v>
      </c>
      <c r="B17121">
        <v>710</v>
      </c>
      <c r="C17121">
        <v>2</v>
      </c>
      <c r="D17121">
        <v>2</v>
      </c>
      <c r="E17121">
        <v>4</v>
      </c>
      <c r="F17121">
        <v>1</v>
      </c>
      <c r="G17121">
        <v>-0.42528424633268347</v>
      </c>
      <c r="H17121">
        <v>-0.52732471251318769</v>
      </c>
      <c r="I17121">
        <v>0.26214972874675124</v>
      </c>
      <c r="J17121">
        <v>-1.3511730451067481</v>
      </c>
    </row>
    <row r="17122" spans="1:10" x14ac:dyDescent="0.2">
      <c r="A17122">
        <v>35420283</v>
      </c>
      <c r="B17122">
        <v>514</v>
      </c>
      <c r="C17122">
        <v>2</v>
      </c>
      <c r="D17122">
        <v>3</v>
      </c>
      <c r="E17122">
        <v>4</v>
      </c>
      <c r="F17122">
        <v>1</v>
      </c>
      <c r="G17122">
        <v>-0.43927412441040886</v>
      </c>
      <c r="H17122">
        <v>-0.35449949265578651</v>
      </c>
      <c r="I17122">
        <v>8.113158923764896E-2</v>
      </c>
      <c r="J17122">
        <v>-1.1819303838633246</v>
      </c>
    </row>
    <row r="17123" spans="1:10" x14ac:dyDescent="0.2">
      <c r="A17123">
        <v>35420284</v>
      </c>
      <c r="B17123">
        <v>476</v>
      </c>
      <c r="C17123">
        <v>3</v>
      </c>
      <c r="D17123">
        <v>3</v>
      </c>
      <c r="E17123">
        <v>3</v>
      </c>
      <c r="F17123">
        <v>1</v>
      </c>
      <c r="G17123">
        <v>-0.20146336836494677</v>
      </c>
      <c r="H17123">
        <v>-0.32284762268103895</v>
      </c>
      <c r="I17123">
        <v>-3.503206972886147E-2</v>
      </c>
      <c r="J17123">
        <v>-0.72070549704377473</v>
      </c>
    </row>
    <row r="17124" spans="1:10" x14ac:dyDescent="0.2">
      <c r="A17124">
        <v>35420285</v>
      </c>
      <c r="B17124">
        <v>622</v>
      </c>
      <c r="C17124">
        <v>3</v>
      </c>
      <c r="D17124">
        <v>3</v>
      </c>
      <c r="E17124">
        <v>5</v>
      </c>
      <c r="F17124">
        <v>1</v>
      </c>
      <c r="G17124">
        <v>-0.21331481458874205</v>
      </c>
      <c r="H17124">
        <v>-0.1513432331153757</v>
      </c>
      <c r="I17124">
        <v>0.71561818345459094</v>
      </c>
      <c r="J17124">
        <v>-0.99163876019006736</v>
      </c>
    </row>
    <row r="17125" spans="1:10" x14ac:dyDescent="0.2">
      <c r="A17125">
        <v>35420286</v>
      </c>
      <c r="B17125">
        <v>544</v>
      </c>
      <c r="C17125">
        <v>4</v>
      </c>
      <c r="D17125">
        <v>3</v>
      </c>
      <c r="E17125">
        <v>5</v>
      </c>
      <c r="F17125">
        <v>1</v>
      </c>
      <c r="G17125">
        <v>0.33117844543089148</v>
      </c>
      <c r="H17125">
        <v>-0.25495918187508021</v>
      </c>
      <c r="I17125">
        <v>0.86636095888620357</v>
      </c>
      <c r="J17125">
        <v>-0.78654044342199936</v>
      </c>
    </row>
    <row r="17126" spans="1:10" x14ac:dyDescent="0.2">
      <c r="A17126">
        <v>35420287</v>
      </c>
      <c r="B17126">
        <v>506</v>
      </c>
      <c r="C17126">
        <v>4</v>
      </c>
      <c r="D17126">
        <v>3</v>
      </c>
      <c r="E17126">
        <v>5</v>
      </c>
      <c r="F17126">
        <v>1</v>
      </c>
      <c r="G17126">
        <v>0.43429646472900629</v>
      </c>
      <c r="H17126">
        <v>-0.32343028596614093</v>
      </c>
      <c r="I17126">
        <v>2.1156451934634739</v>
      </c>
      <c r="J17126">
        <v>-0.78880415411055105</v>
      </c>
    </row>
    <row r="17127" spans="1:10" x14ac:dyDescent="0.2">
      <c r="A17127">
        <v>35420288</v>
      </c>
      <c r="B17127">
        <v>458</v>
      </c>
      <c r="C17127">
        <v>4</v>
      </c>
      <c r="D17127">
        <v>3</v>
      </c>
      <c r="E17127">
        <v>4</v>
      </c>
      <c r="F17127">
        <v>2</v>
      </c>
      <c r="G17127">
        <v>0.22605540719936135</v>
      </c>
      <c r="H17127">
        <v>-9.2236248278283667E-2</v>
      </c>
      <c r="I17127">
        <v>0.4405376613126134</v>
      </c>
      <c r="J17127">
        <v>-0.69552487808976926</v>
      </c>
    </row>
    <row r="17128" spans="1:10" x14ac:dyDescent="0.2">
      <c r="A17128">
        <v>35420289</v>
      </c>
      <c r="B17128">
        <v>557</v>
      </c>
      <c r="C17128">
        <v>4</v>
      </c>
      <c r="D17128">
        <v>4</v>
      </c>
      <c r="E17128">
        <v>5</v>
      </c>
      <c r="F17128">
        <v>2</v>
      </c>
      <c r="G17128">
        <v>0.33908744801163904</v>
      </c>
      <c r="H17128">
        <v>1.7312901622561598E-2</v>
      </c>
      <c r="I17128">
        <v>0.59542798915854322</v>
      </c>
      <c r="J17128">
        <v>-0.70336293835689856</v>
      </c>
    </row>
    <row r="17129" spans="1:10" x14ac:dyDescent="0.2">
      <c r="A17129">
        <v>35420290</v>
      </c>
      <c r="B17129">
        <v>498</v>
      </c>
      <c r="C17129">
        <v>3</v>
      </c>
      <c r="D17129">
        <v>4</v>
      </c>
      <c r="E17129">
        <v>4</v>
      </c>
      <c r="F17129">
        <v>1</v>
      </c>
      <c r="G17129">
        <v>-0.31776651630082803</v>
      </c>
      <c r="H17129">
        <v>2.4000062607946376E-2</v>
      </c>
      <c r="I17129">
        <v>0.39977425452556364</v>
      </c>
      <c r="J17129">
        <v>-0.90156529668257057</v>
      </c>
    </row>
    <row r="17130" spans="1:10" x14ac:dyDescent="0.2">
      <c r="A17130">
        <v>35420291</v>
      </c>
      <c r="B17130">
        <v>581</v>
      </c>
      <c r="C17130">
        <v>3</v>
      </c>
      <c r="D17130">
        <v>2</v>
      </c>
      <c r="E17130">
        <v>4</v>
      </c>
      <c r="F17130">
        <v>1</v>
      </c>
      <c r="G17130">
        <v>-0.17733625601888722</v>
      </c>
      <c r="H17130">
        <v>-0.64895485372085959</v>
      </c>
      <c r="I17130">
        <v>0.42789782115563668</v>
      </c>
      <c r="J17130">
        <v>-0.7681444529780892</v>
      </c>
    </row>
    <row r="17131" spans="1:10" x14ac:dyDescent="0.2">
      <c r="A17131">
        <v>35420292</v>
      </c>
      <c r="B17131">
        <v>598</v>
      </c>
      <c r="C17131">
        <v>4</v>
      </c>
      <c r="D17131">
        <v>3</v>
      </c>
      <c r="E17131">
        <v>4</v>
      </c>
      <c r="F17131">
        <v>1</v>
      </c>
      <c r="G17131">
        <v>0.20745576525279069</v>
      </c>
      <c r="H17131">
        <v>-0.25961894300134297</v>
      </c>
      <c r="I17131">
        <v>0.34261578646269319</v>
      </c>
      <c r="J17131">
        <v>-0.88003756010967282</v>
      </c>
    </row>
    <row r="17132" spans="1:10" x14ac:dyDescent="0.2">
      <c r="A17132">
        <v>35420293</v>
      </c>
      <c r="B17132">
        <v>570</v>
      </c>
      <c r="C17132">
        <v>3</v>
      </c>
      <c r="D17132">
        <v>2</v>
      </c>
      <c r="E17132">
        <v>4</v>
      </c>
      <c r="F17132">
        <v>1</v>
      </c>
      <c r="G17132">
        <v>-0.12518686031758836</v>
      </c>
      <c r="H17132">
        <v>-0.49614205806801104</v>
      </c>
      <c r="I17132">
        <v>0.38790975505129843</v>
      </c>
      <c r="J17132">
        <v>-1.2023272200707802</v>
      </c>
    </row>
    <row r="17133" spans="1:10" x14ac:dyDescent="0.2">
      <c r="A17133">
        <v>35420294</v>
      </c>
      <c r="B17133">
        <v>514</v>
      </c>
      <c r="C17133">
        <v>3</v>
      </c>
      <c r="D17133">
        <v>3</v>
      </c>
      <c r="E17133">
        <v>5</v>
      </c>
      <c r="F17133">
        <v>1</v>
      </c>
      <c r="G17133">
        <v>-0.28588390899163296</v>
      </c>
      <c r="H17133">
        <v>-0.4130775215850136</v>
      </c>
      <c r="I17133">
        <v>0.72449274342382619</v>
      </c>
      <c r="J17133">
        <v>-1.0220488214643932</v>
      </c>
    </row>
    <row r="17134" spans="1:10" x14ac:dyDescent="0.2">
      <c r="A17134">
        <v>35420295</v>
      </c>
      <c r="B17134">
        <v>566</v>
      </c>
      <c r="C17134">
        <v>3</v>
      </c>
      <c r="D17134">
        <v>3</v>
      </c>
      <c r="E17134">
        <v>4</v>
      </c>
      <c r="F17134">
        <v>1</v>
      </c>
      <c r="G17134">
        <v>-4.8980268284722003E-2</v>
      </c>
      <c r="H17134">
        <v>-0.32418099533242295</v>
      </c>
      <c r="I17134">
        <v>5.1351369384179391E-2</v>
      </c>
      <c r="J17134">
        <v>-0.97961050562102625</v>
      </c>
    </row>
    <row r="17135" spans="1:10" x14ac:dyDescent="0.2">
      <c r="A17135">
        <v>35420296</v>
      </c>
      <c r="B17135">
        <v>478</v>
      </c>
      <c r="C17135">
        <v>2</v>
      </c>
      <c r="D17135">
        <v>3</v>
      </c>
      <c r="E17135">
        <v>5</v>
      </c>
      <c r="F17135">
        <v>1</v>
      </c>
      <c r="G17135">
        <v>-0.61671706476130961</v>
      </c>
      <c r="H17135">
        <v>-0.22499222725560364</v>
      </c>
      <c r="I17135">
        <v>0.56834071182933266</v>
      </c>
      <c r="J17135">
        <v>-1.3591401965579322</v>
      </c>
    </row>
    <row r="17136" spans="1:10" x14ac:dyDescent="0.2">
      <c r="A17136">
        <v>35420297</v>
      </c>
      <c r="B17136">
        <v>536</v>
      </c>
      <c r="C17136">
        <v>2</v>
      </c>
      <c r="D17136">
        <v>2</v>
      </c>
      <c r="E17136">
        <v>5</v>
      </c>
      <c r="F17136">
        <v>1</v>
      </c>
      <c r="G17136">
        <v>-0.45520558566970931</v>
      </c>
      <c r="H17136">
        <v>-0.52957287283606513</v>
      </c>
      <c r="I17136">
        <v>0.69393101667388524</v>
      </c>
      <c r="J17136">
        <v>-1.4312421875210548</v>
      </c>
    </row>
    <row r="17137" spans="1:10" x14ac:dyDescent="0.2">
      <c r="A17137">
        <v>35420298</v>
      </c>
      <c r="B17137">
        <v>496</v>
      </c>
      <c r="C17137">
        <v>2</v>
      </c>
      <c r="D17137">
        <v>2</v>
      </c>
      <c r="E17137">
        <v>4</v>
      </c>
      <c r="F17137">
        <v>1</v>
      </c>
      <c r="G17137">
        <v>-0.59897316491914077</v>
      </c>
      <c r="H17137">
        <v>-0.68920969121958375</v>
      </c>
      <c r="I17137">
        <v>0.15504097099911465</v>
      </c>
      <c r="J17137">
        <v>-1.0281979547644298</v>
      </c>
    </row>
    <row r="17138" spans="1:10" x14ac:dyDescent="0.2">
      <c r="A17138">
        <v>35420299</v>
      </c>
      <c r="B17138">
        <v>430</v>
      </c>
      <c r="C17138">
        <v>3</v>
      </c>
      <c r="D17138">
        <v>2</v>
      </c>
      <c r="E17138">
        <v>4</v>
      </c>
      <c r="F17138">
        <v>1</v>
      </c>
      <c r="G17138">
        <v>-0.22641968354206915</v>
      </c>
      <c r="H17138">
        <v>-0.60661234074102932</v>
      </c>
      <c r="I17138">
        <v>0.41271298611700913</v>
      </c>
      <c r="J17138">
        <v>-1.0429064549047418</v>
      </c>
    </row>
    <row r="17139" spans="1:10" x14ac:dyDescent="0.2">
      <c r="A17139">
        <v>35420300</v>
      </c>
      <c r="B17139">
        <v>575</v>
      </c>
      <c r="C17139">
        <v>3</v>
      </c>
      <c r="D17139">
        <v>3</v>
      </c>
      <c r="E17139">
        <v>3</v>
      </c>
      <c r="F17139">
        <v>1</v>
      </c>
      <c r="G17139">
        <v>-0.37927947292893016</v>
      </c>
      <c r="H17139">
        <v>-0.35201550372419182</v>
      </c>
      <c r="I17139">
        <v>1.5140976481380811E-2</v>
      </c>
      <c r="J17139">
        <v>-0.97598383318717574</v>
      </c>
    </row>
    <row r="17140" spans="1:10" x14ac:dyDescent="0.2">
      <c r="A17140">
        <v>35420301</v>
      </c>
      <c r="B17140">
        <v>460</v>
      </c>
      <c r="C17140">
        <v>4</v>
      </c>
      <c r="D17140">
        <v>1</v>
      </c>
      <c r="E17140">
        <v>5</v>
      </c>
      <c r="F17140">
        <v>2</v>
      </c>
      <c r="G17140">
        <v>0.17726948197783174</v>
      </c>
      <c r="H17140">
        <v>-0.80589180881197342</v>
      </c>
      <c r="I17140">
        <v>1.2585732076331408</v>
      </c>
      <c r="J17140">
        <v>-0.56022574046114748</v>
      </c>
    </row>
    <row r="17141" spans="1:10" x14ac:dyDescent="0.2">
      <c r="A17141">
        <v>35420302</v>
      </c>
      <c r="B17141">
        <v>455</v>
      </c>
      <c r="C17141">
        <v>4</v>
      </c>
      <c r="D17141">
        <v>4</v>
      </c>
      <c r="E17141">
        <v>5</v>
      </c>
      <c r="F17141">
        <v>1</v>
      </c>
      <c r="G17141">
        <v>0.3434423211893356</v>
      </c>
      <c r="H17141">
        <v>-2.7439238031323629E-2</v>
      </c>
      <c r="I17141">
        <v>0.8299216203320855</v>
      </c>
      <c r="J17141">
        <v>-0.89544622325809209</v>
      </c>
    </row>
    <row r="17142" spans="1:10" x14ac:dyDescent="0.2">
      <c r="A17142">
        <v>35420303</v>
      </c>
      <c r="B17142">
        <v>418</v>
      </c>
      <c r="C17142">
        <v>3</v>
      </c>
      <c r="D17142">
        <v>3</v>
      </c>
      <c r="E17142">
        <v>4</v>
      </c>
      <c r="F17142">
        <v>1</v>
      </c>
      <c r="G17142">
        <v>-0.24931561076443143</v>
      </c>
      <c r="H17142">
        <v>-0.13211463928450701</v>
      </c>
      <c r="I17142">
        <v>6.8027271258382885E-2</v>
      </c>
      <c r="J17142">
        <v>-0.75843122289379905</v>
      </c>
    </row>
    <row r="17143" spans="1:10" x14ac:dyDescent="0.2">
      <c r="A17143">
        <v>35420304</v>
      </c>
      <c r="B17143">
        <v>465</v>
      </c>
      <c r="C17143">
        <v>4</v>
      </c>
      <c r="D17143">
        <v>5</v>
      </c>
      <c r="E17143">
        <v>4</v>
      </c>
      <c r="F17143">
        <v>2</v>
      </c>
      <c r="G17143">
        <v>0.57929641137363597</v>
      </c>
      <c r="H17143">
        <v>0.87063838156397277</v>
      </c>
      <c r="I17143">
        <v>0.2923313598931162</v>
      </c>
      <c r="J17143">
        <v>-0.60041034372458468</v>
      </c>
    </row>
    <row r="17144" spans="1:10" x14ac:dyDescent="0.2">
      <c r="A17144">
        <v>35420305</v>
      </c>
      <c r="B17144">
        <v>445</v>
      </c>
      <c r="C17144">
        <v>5</v>
      </c>
      <c r="D17144">
        <v>5</v>
      </c>
      <c r="E17144">
        <v>4</v>
      </c>
      <c r="F17144">
        <v>2</v>
      </c>
      <c r="G17144">
        <v>0.96920526476780555</v>
      </c>
      <c r="H17144">
        <v>1.0795422762468532</v>
      </c>
      <c r="I17144">
        <v>0.31462789740240393</v>
      </c>
      <c r="J17144">
        <v>-0.47373044019891736</v>
      </c>
    </row>
    <row r="17145" spans="1:10" x14ac:dyDescent="0.2">
      <c r="A17145">
        <v>35420306</v>
      </c>
      <c r="B17145">
        <v>449</v>
      </c>
      <c r="C17145">
        <v>4</v>
      </c>
      <c r="D17145">
        <v>4</v>
      </c>
      <c r="E17145">
        <v>4</v>
      </c>
      <c r="F17145">
        <v>2</v>
      </c>
      <c r="G17145">
        <v>0.57206877443148008</v>
      </c>
      <c r="H17145">
        <v>0.354158822796107</v>
      </c>
      <c r="I17145">
        <v>0.26693877673469468</v>
      </c>
      <c r="J17145">
        <v>-0.60934769384075738</v>
      </c>
    </row>
    <row r="17146" spans="1:10" x14ac:dyDescent="0.2">
      <c r="A17146">
        <v>35420307</v>
      </c>
      <c r="B17146">
        <v>512</v>
      </c>
      <c r="C17146">
        <v>2</v>
      </c>
      <c r="D17146">
        <v>2</v>
      </c>
      <c r="E17146">
        <v>4</v>
      </c>
      <c r="F17146">
        <v>2</v>
      </c>
      <c r="G17146">
        <v>-0.63905481518691798</v>
      </c>
      <c r="H17146">
        <v>-0.66227355111904096</v>
      </c>
      <c r="I17146">
        <v>0.32758532014553077</v>
      </c>
      <c r="J17146">
        <v>-0.44670358510202846</v>
      </c>
    </row>
    <row r="17147" spans="1:10" x14ac:dyDescent="0.2">
      <c r="A17147">
        <v>35420308</v>
      </c>
      <c r="B17147">
        <v>528</v>
      </c>
      <c r="C17147">
        <v>5</v>
      </c>
      <c r="D17147">
        <v>5</v>
      </c>
      <c r="E17147">
        <v>5</v>
      </c>
      <c r="F17147">
        <v>2</v>
      </c>
      <c r="G17147">
        <v>1.4651410233746138</v>
      </c>
      <c r="H17147">
        <v>0.84791267249124602</v>
      </c>
      <c r="I17147">
        <v>0.60070855227081621</v>
      </c>
      <c r="J17147">
        <v>-0.54914589724402929</v>
      </c>
    </row>
    <row r="17148" spans="1:10" x14ac:dyDescent="0.2">
      <c r="A17148">
        <v>35420309</v>
      </c>
      <c r="B17148">
        <v>846</v>
      </c>
      <c r="C17148">
        <v>4</v>
      </c>
      <c r="D17148">
        <v>3</v>
      </c>
      <c r="E17148">
        <v>5</v>
      </c>
      <c r="F17148">
        <v>2</v>
      </c>
      <c r="G17148">
        <v>0.44000677101919483</v>
      </c>
      <c r="H17148">
        <v>-0.38060374484863047</v>
      </c>
      <c r="I17148">
        <v>1.9463450433719234</v>
      </c>
      <c r="J17148">
        <v>-0.5911407269207406</v>
      </c>
    </row>
    <row r="17149" spans="1:10" x14ac:dyDescent="0.2">
      <c r="A17149">
        <v>35420310</v>
      </c>
      <c r="B17149">
        <v>458</v>
      </c>
      <c r="C17149">
        <v>3</v>
      </c>
      <c r="D17149">
        <v>2</v>
      </c>
      <c r="E17149">
        <v>5</v>
      </c>
      <c r="F17149">
        <v>2</v>
      </c>
      <c r="G17149">
        <v>-7.1640375190746619E-2</v>
      </c>
      <c r="H17149">
        <v>-0.67804494155821537</v>
      </c>
      <c r="I17149">
        <v>1.4889596844379509</v>
      </c>
      <c r="J17149">
        <v>-0.60145266752859028</v>
      </c>
    </row>
    <row r="17150" spans="1:10" x14ac:dyDescent="0.2">
      <c r="A17150">
        <v>35420311</v>
      </c>
      <c r="B17150">
        <v>492</v>
      </c>
      <c r="C17150">
        <v>3</v>
      </c>
      <c r="D17150">
        <v>1</v>
      </c>
      <c r="E17150">
        <v>4</v>
      </c>
      <c r="F17150">
        <v>2</v>
      </c>
      <c r="G17150">
        <v>-0.34958343069100084</v>
      </c>
      <c r="H17150">
        <v>-0.82107420641599405</v>
      </c>
      <c r="I17150">
        <v>0.37810484616620027</v>
      </c>
      <c r="J17150">
        <v>-0.6184778623370516</v>
      </c>
    </row>
    <row r="17151" spans="1:10" x14ac:dyDescent="0.2">
      <c r="A17151">
        <v>35420312</v>
      </c>
      <c r="B17151">
        <v>496</v>
      </c>
      <c r="C17151">
        <v>5</v>
      </c>
      <c r="D17151">
        <v>5</v>
      </c>
      <c r="E17151">
        <v>4</v>
      </c>
      <c r="F17151">
        <v>2</v>
      </c>
      <c r="G17151">
        <v>0.86351189563483821</v>
      </c>
      <c r="H17151">
        <v>0.70965748661736328</v>
      </c>
      <c r="I17151">
        <v>0.26035563191718308</v>
      </c>
      <c r="J17151">
        <v>-0.67056142159013288</v>
      </c>
    </row>
    <row r="17152" spans="1:10" x14ac:dyDescent="0.2">
      <c r="A17152">
        <v>35420313</v>
      </c>
      <c r="B17152">
        <v>790</v>
      </c>
      <c r="C17152">
        <v>5</v>
      </c>
      <c r="D17152">
        <v>5</v>
      </c>
      <c r="E17152">
        <v>5</v>
      </c>
      <c r="F17152">
        <v>3</v>
      </c>
      <c r="G17152">
        <v>1.9721149211505944</v>
      </c>
      <c r="H17152">
        <v>0.95208831525511584</v>
      </c>
      <c r="I17152">
        <v>1.8828175653516372</v>
      </c>
      <c r="J17152">
        <v>-0.39759159697322799</v>
      </c>
    </row>
    <row r="17153" spans="1:10" x14ac:dyDescent="0.2">
      <c r="A17153">
        <v>35420314</v>
      </c>
      <c r="B17153">
        <v>676</v>
      </c>
      <c r="C17153">
        <v>4</v>
      </c>
      <c r="D17153">
        <v>2</v>
      </c>
      <c r="E17153">
        <v>4</v>
      </c>
      <c r="F17153">
        <v>2</v>
      </c>
      <c r="G17153">
        <v>0.19451906432743482</v>
      </c>
      <c r="H17153">
        <v>-0.48052251626785475</v>
      </c>
      <c r="I17153">
        <v>0.54956284845946346</v>
      </c>
      <c r="J17153">
        <v>-0.64485823256216057</v>
      </c>
    </row>
    <row r="17154" spans="1:10" x14ac:dyDescent="0.2">
      <c r="A17154">
        <v>35420315</v>
      </c>
      <c r="B17154">
        <v>517</v>
      </c>
      <c r="C17154">
        <v>2</v>
      </c>
      <c r="D17154">
        <v>3</v>
      </c>
      <c r="E17154">
        <v>4</v>
      </c>
      <c r="F17154">
        <v>1</v>
      </c>
      <c r="G17154">
        <v>-0.45047501633256448</v>
      </c>
      <c r="H17154">
        <v>-0.36869777053911035</v>
      </c>
      <c r="I17154">
        <v>0.24770619935183558</v>
      </c>
      <c r="J17154">
        <v>-1.1689407864402048</v>
      </c>
    </row>
    <row r="17155" spans="1:10" x14ac:dyDescent="0.2">
      <c r="A17155">
        <v>35420316</v>
      </c>
      <c r="B17155">
        <v>443</v>
      </c>
      <c r="C17155">
        <v>4</v>
      </c>
      <c r="D17155">
        <v>3</v>
      </c>
      <c r="E17155">
        <v>4</v>
      </c>
      <c r="F17155">
        <v>1</v>
      </c>
      <c r="G17155">
        <v>0.14868020196030385</v>
      </c>
      <c r="H17155">
        <v>-0.14437372439794163</v>
      </c>
      <c r="I17155">
        <v>0.42716208753122964</v>
      </c>
      <c r="J17155">
        <v>-1.1534617284011441</v>
      </c>
    </row>
    <row r="17156" spans="1:10" x14ac:dyDescent="0.2">
      <c r="A17156">
        <v>35420317</v>
      </c>
      <c r="B17156">
        <v>639</v>
      </c>
      <c r="C17156">
        <v>2</v>
      </c>
      <c r="D17156">
        <v>4</v>
      </c>
      <c r="E17156">
        <v>4</v>
      </c>
      <c r="F17156">
        <v>1</v>
      </c>
      <c r="G17156">
        <v>-0.52265645183416487</v>
      </c>
      <c r="H17156">
        <v>-7.193405837294109E-5</v>
      </c>
      <c r="I17156">
        <v>0.19891414189574952</v>
      </c>
      <c r="J17156">
        <v>-1.2138268614612806</v>
      </c>
    </row>
    <row r="17157" spans="1:10" x14ac:dyDescent="0.2">
      <c r="A17157">
        <v>35420318</v>
      </c>
      <c r="B17157">
        <v>451</v>
      </c>
      <c r="C17157">
        <v>1</v>
      </c>
      <c r="D17157">
        <v>4</v>
      </c>
      <c r="E17157">
        <v>3</v>
      </c>
      <c r="F17157">
        <v>1</v>
      </c>
      <c r="G17157">
        <v>-0.77577431189976731</v>
      </c>
      <c r="H17157">
        <v>-2.0528408312719848E-2</v>
      </c>
      <c r="I17157">
        <v>-0.16296802463099877</v>
      </c>
      <c r="J17157">
        <v>-1.2658045015262605</v>
      </c>
    </row>
    <row r="17158" spans="1:10" x14ac:dyDescent="0.2">
      <c r="A17158">
        <v>35420319</v>
      </c>
      <c r="B17158">
        <v>493</v>
      </c>
      <c r="C17158">
        <v>2</v>
      </c>
      <c r="D17158">
        <v>4</v>
      </c>
      <c r="E17158">
        <v>4</v>
      </c>
      <c r="F17158">
        <v>1</v>
      </c>
      <c r="G17158">
        <v>-0.73136154586878899</v>
      </c>
      <c r="H17158">
        <v>0.19367077098669597</v>
      </c>
      <c r="I17158">
        <v>0.1619214207197055</v>
      </c>
      <c r="J17158">
        <v>-1.3696609744625259</v>
      </c>
    </row>
    <row r="17159" spans="1:10" x14ac:dyDescent="0.2">
      <c r="A17159">
        <v>35420320</v>
      </c>
      <c r="B17159">
        <v>462</v>
      </c>
      <c r="C17159">
        <v>2</v>
      </c>
      <c r="D17159">
        <v>3</v>
      </c>
      <c r="E17159">
        <v>3</v>
      </c>
      <c r="F17159">
        <v>1</v>
      </c>
      <c r="G17159">
        <v>-0.55999864926738507</v>
      </c>
      <c r="H17159">
        <v>-0.29448785174997821</v>
      </c>
      <c r="I17159">
        <v>-1.1070377348997094E-2</v>
      </c>
      <c r="J17159">
        <v>-1.2413885704333436</v>
      </c>
    </row>
    <row r="17160" spans="1:10" x14ac:dyDescent="0.2">
      <c r="A17160">
        <v>35420321</v>
      </c>
      <c r="B17160">
        <v>434</v>
      </c>
      <c r="C17160">
        <v>1</v>
      </c>
      <c r="D17160">
        <v>4</v>
      </c>
      <c r="E17160">
        <v>4</v>
      </c>
      <c r="F17160">
        <v>1</v>
      </c>
      <c r="G17160">
        <v>-0.96945896917959962</v>
      </c>
      <c r="H17160">
        <v>1.7103118990739352E-2</v>
      </c>
      <c r="I17160">
        <v>0.12132977827921015</v>
      </c>
      <c r="J17160">
        <v>-1.118282386715816</v>
      </c>
    </row>
    <row r="17161" spans="1:10" x14ac:dyDescent="0.2">
      <c r="A17161">
        <v>35420322</v>
      </c>
      <c r="B17161">
        <v>488</v>
      </c>
      <c r="C17161">
        <v>3</v>
      </c>
      <c r="D17161">
        <v>3</v>
      </c>
      <c r="E17161">
        <v>5</v>
      </c>
      <c r="F17161">
        <v>1</v>
      </c>
      <c r="G17161">
        <v>-0.25834865703677012</v>
      </c>
      <c r="H17161">
        <v>-0.43276295329776782</v>
      </c>
      <c r="I17161">
        <v>0.84756902277109314</v>
      </c>
      <c r="J17161">
        <v>-1.28511225032987</v>
      </c>
    </row>
    <row r="17162" spans="1:10" x14ac:dyDescent="0.2">
      <c r="A17162">
        <v>35420323</v>
      </c>
      <c r="B17162">
        <v>423</v>
      </c>
      <c r="C17162">
        <v>2</v>
      </c>
      <c r="D17162">
        <v>3</v>
      </c>
      <c r="E17162">
        <v>4</v>
      </c>
      <c r="F17162">
        <v>1</v>
      </c>
      <c r="G17162">
        <v>-0.48206944750717118</v>
      </c>
      <c r="H17162">
        <v>-0.15721077998328642</v>
      </c>
      <c r="I17162">
        <v>0.27465729503290626</v>
      </c>
      <c r="J17162">
        <v>-1.1696405211758552</v>
      </c>
    </row>
    <row r="17163" spans="1:10" x14ac:dyDescent="0.2">
      <c r="A17163">
        <v>35420324</v>
      </c>
      <c r="B17163">
        <v>576</v>
      </c>
      <c r="C17163">
        <v>2</v>
      </c>
      <c r="D17163">
        <v>2</v>
      </c>
      <c r="E17163">
        <v>4</v>
      </c>
      <c r="F17163">
        <v>1</v>
      </c>
      <c r="G17163">
        <v>-0.70110608753383796</v>
      </c>
      <c r="H17163">
        <v>-0.72131728373854342</v>
      </c>
      <c r="I17163">
        <v>0.12361282504262205</v>
      </c>
      <c r="J17163">
        <v>-0.81302487686375602</v>
      </c>
    </row>
    <row r="17164" spans="1:10" x14ac:dyDescent="0.2">
      <c r="A17164">
        <v>35420325</v>
      </c>
      <c r="B17164">
        <v>476</v>
      </c>
      <c r="C17164">
        <v>3</v>
      </c>
      <c r="D17164">
        <v>2</v>
      </c>
      <c r="E17164">
        <v>3</v>
      </c>
      <c r="F17164">
        <v>1</v>
      </c>
      <c r="G17164">
        <v>-0.3294826194939936</v>
      </c>
      <c r="H17164">
        <v>-0.68781413840663619</v>
      </c>
      <c r="I17164">
        <v>-0.17457534422223417</v>
      </c>
      <c r="J17164">
        <v>-0.80479095507125997</v>
      </c>
    </row>
    <row r="17165" spans="1:10" x14ac:dyDescent="0.2">
      <c r="A17165">
        <v>35420326</v>
      </c>
      <c r="B17165">
        <v>525</v>
      </c>
      <c r="C17165">
        <v>2</v>
      </c>
      <c r="D17165">
        <v>4</v>
      </c>
      <c r="E17165">
        <v>4</v>
      </c>
      <c r="F17165">
        <v>1</v>
      </c>
      <c r="G17165">
        <v>-0.67113233042746034</v>
      </c>
      <c r="H17165">
        <v>-3.3801260425194768E-2</v>
      </c>
      <c r="I17165">
        <v>0.2729051844150287</v>
      </c>
      <c r="J17165">
        <v>-0.77611664353202581</v>
      </c>
    </row>
    <row r="17166" spans="1:10" x14ac:dyDescent="0.2">
      <c r="A17166">
        <v>35420327</v>
      </c>
      <c r="B17166">
        <v>783</v>
      </c>
      <c r="C17166">
        <v>4</v>
      </c>
      <c r="D17166">
        <v>5</v>
      </c>
      <c r="E17166">
        <v>5</v>
      </c>
      <c r="F17166">
        <v>2</v>
      </c>
      <c r="G17166">
        <v>0.12091618516913941</v>
      </c>
      <c r="H17166">
        <v>2.797185664161959</v>
      </c>
      <c r="I17166">
        <v>0.58157649926560762</v>
      </c>
      <c r="J17166">
        <v>-0.62676823695567296</v>
      </c>
    </row>
    <row r="17167" spans="1:10" x14ac:dyDescent="0.2">
      <c r="A17167">
        <v>35420328</v>
      </c>
      <c r="B17167">
        <v>432</v>
      </c>
      <c r="C17167">
        <v>4</v>
      </c>
      <c r="D17167">
        <v>3</v>
      </c>
      <c r="E17167">
        <v>4</v>
      </c>
      <c r="F17167">
        <v>2</v>
      </c>
      <c r="G17167">
        <v>0.13908915480778136</v>
      </c>
      <c r="H17167">
        <v>-0.40387246390253967</v>
      </c>
      <c r="I17167">
        <v>0.15495205655103339</v>
      </c>
      <c r="J17167">
        <v>-0.52953207942305935</v>
      </c>
    </row>
    <row r="17168" spans="1:10" x14ac:dyDescent="0.2">
      <c r="A17168">
        <v>35420329</v>
      </c>
      <c r="B17168">
        <v>388</v>
      </c>
      <c r="C17168">
        <v>4</v>
      </c>
      <c r="D17168">
        <v>4</v>
      </c>
      <c r="E17168">
        <v>3</v>
      </c>
      <c r="F17168">
        <v>2</v>
      </c>
      <c r="G17168">
        <v>0.46028345442920904</v>
      </c>
      <c r="H17168">
        <v>0.42329459110417078</v>
      </c>
      <c r="I17168">
        <v>-0.26970530679455607</v>
      </c>
      <c r="J17168">
        <v>-0.64291784688602571</v>
      </c>
    </row>
    <row r="17169" spans="1:10" x14ac:dyDescent="0.2">
      <c r="A17169">
        <v>35420330</v>
      </c>
      <c r="B17169">
        <v>496</v>
      </c>
      <c r="C17169">
        <v>2</v>
      </c>
      <c r="D17169">
        <v>5</v>
      </c>
      <c r="E17169">
        <v>3</v>
      </c>
      <c r="F17169">
        <v>2</v>
      </c>
      <c r="G17169">
        <v>-0.53162067967276594</v>
      </c>
      <c r="H17169">
        <v>0.96593898787965038</v>
      </c>
      <c r="I17169">
        <v>-0.10797690816484901</v>
      </c>
      <c r="J17169">
        <v>-0.65705699307347487</v>
      </c>
    </row>
    <row r="17170" spans="1:10" x14ac:dyDescent="0.2">
      <c r="A17170">
        <v>35420331</v>
      </c>
      <c r="B17170">
        <v>581</v>
      </c>
      <c r="C17170">
        <v>1</v>
      </c>
      <c r="D17170">
        <v>3</v>
      </c>
      <c r="E17170">
        <v>4</v>
      </c>
      <c r="F17170">
        <v>1</v>
      </c>
      <c r="G17170">
        <v>-0.88170471383895543</v>
      </c>
      <c r="H17170">
        <v>-0.15515540215174212</v>
      </c>
      <c r="I17170">
        <v>0.52678021197583158</v>
      </c>
      <c r="J17170">
        <v>-0.82893609881330022</v>
      </c>
    </row>
    <row r="17171" spans="1:10" x14ac:dyDescent="0.2">
      <c r="A17171">
        <v>35420332</v>
      </c>
      <c r="B17171">
        <v>626</v>
      </c>
      <c r="C17171">
        <v>1</v>
      </c>
      <c r="D17171">
        <v>3</v>
      </c>
      <c r="E17171">
        <v>4</v>
      </c>
      <c r="F17171">
        <v>2</v>
      </c>
      <c r="G17171">
        <v>-0.86689936020413905</v>
      </c>
      <c r="H17171">
        <v>-0.1877191957522843</v>
      </c>
      <c r="I17171">
        <v>0.28857813821469225</v>
      </c>
      <c r="J17171">
        <v>-0.60127584432706915</v>
      </c>
    </row>
    <row r="17172" spans="1:10" x14ac:dyDescent="0.2">
      <c r="A17172">
        <v>35420333</v>
      </c>
      <c r="B17172">
        <v>556</v>
      </c>
      <c r="C17172">
        <v>2</v>
      </c>
      <c r="D17172">
        <v>2</v>
      </c>
      <c r="E17172">
        <v>4</v>
      </c>
      <c r="F17172">
        <v>1</v>
      </c>
      <c r="G17172">
        <v>-0.64217764863282845</v>
      </c>
      <c r="H17172">
        <v>-0.43635976524386366</v>
      </c>
      <c r="I17172">
        <v>4.9195676288122964E-2</v>
      </c>
      <c r="J17172">
        <v>-0.75424848875754069</v>
      </c>
    </row>
    <row r="17173" spans="1:10" x14ac:dyDescent="0.2">
      <c r="A17173">
        <v>35420334</v>
      </c>
      <c r="B17173">
        <v>554</v>
      </c>
      <c r="C17173">
        <v>3</v>
      </c>
      <c r="D17173">
        <v>2</v>
      </c>
      <c r="E17173">
        <v>4</v>
      </c>
      <c r="F17173">
        <v>1</v>
      </c>
      <c r="G17173">
        <v>-0.31798329140847681</v>
      </c>
      <c r="H17173">
        <v>-0.44613573587765415</v>
      </c>
      <c r="I17173">
        <v>0.16468401486382112</v>
      </c>
      <c r="J17173">
        <v>-0.75765765712029665</v>
      </c>
    </row>
    <row r="17174" spans="1:10" x14ac:dyDescent="0.2">
      <c r="A17174">
        <v>35420335</v>
      </c>
      <c r="B17174">
        <v>550</v>
      </c>
      <c r="C17174">
        <v>3</v>
      </c>
      <c r="D17174">
        <v>3</v>
      </c>
      <c r="E17174">
        <v>4</v>
      </c>
      <c r="F17174">
        <v>1</v>
      </c>
      <c r="G17174">
        <v>-0.11797952195716087</v>
      </c>
      <c r="H17174">
        <v>-0.28882898625650283</v>
      </c>
      <c r="I17174">
        <v>0.25719584636082871</v>
      </c>
      <c r="J17174">
        <v>-1.1566795086095929</v>
      </c>
    </row>
    <row r="17175" spans="1:10" x14ac:dyDescent="0.2">
      <c r="A17175">
        <v>35420336</v>
      </c>
      <c r="B17175">
        <v>413</v>
      </c>
      <c r="C17175">
        <v>3</v>
      </c>
      <c r="D17175">
        <v>3</v>
      </c>
      <c r="E17175">
        <v>5</v>
      </c>
      <c r="F17175">
        <v>1</v>
      </c>
      <c r="G17175">
        <v>-0.16796666276772834</v>
      </c>
      <c r="H17175">
        <v>-9.8490040980329707E-2</v>
      </c>
      <c r="I17175">
        <v>1.0048856177271803</v>
      </c>
      <c r="J17175">
        <v>-0.8913518191110068</v>
      </c>
    </row>
    <row r="17176" spans="1:10" x14ac:dyDescent="0.2">
      <c r="A17176">
        <v>35430548</v>
      </c>
      <c r="B17176">
        <v>541</v>
      </c>
      <c r="C17176">
        <v>4</v>
      </c>
      <c r="D17176">
        <v>5</v>
      </c>
      <c r="E17176">
        <v>5</v>
      </c>
      <c r="F17176">
        <v>1</v>
      </c>
      <c r="G17176">
        <v>0.12613107589963402</v>
      </c>
      <c r="H17176">
        <v>0.99827594973511236</v>
      </c>
      <c r="I17176">
        <v>1.2564318956682758</v>
      </c>
      <c r="J17176">
        <v>-0.72353723839749984</v>
      </c>
    </row>
    <row r="17177" spans="1:10" x14ac:dyDescent="0.2">
      <c r="A17177">
        <v>35430552</v>
      </c>
      <c r="B17177">
        <v>572</v>
      </c>
      <c r="C17177">
        <v>5</v>
      </c>
      <c r="D17177">
        <v>3</v>
      </c>
      <c r="E17177">
        <v>4</v>
      </c>
      <c r="F17177">
        <v>2</v>
      </c>
      <c r="G17177">
        <v>0.74690533550608307</v>
      </c>
      <c r="H17177">
        <v>-0.25825115771739277</v>
      </c>
      <c r="I17177">
        <v>0.54899202447422013</v>
      </c>
      <c r="J17177">
        <v>-0.58989753713003368</v>
      </c>
    </row>
    <row r="17178" spans="1:10" x14ac:dyDescent="0.2">
      <c r="A17178">
        <v>35430553</v>
      </c>
      <c r="B17178">
        <v>565</v>
      </c>
      <c r="C17178">
        <v>4</v>
      </c>
      <c r="D17178">
        <v>2</v>
      </c>
      <c r="E17178">
        <v>4</v>
      </c>
      <c r="F17178">
        <v>2</v>
      </c>
      <c r="G17178">
        <v>0.23402991841171561</v>
      </c>
      <c r="H17178">
        <v>-0.53980893386097506</v>
      </c>
      <c r="I17178">
        <v>0.39126597876189406</v>
      </c>
      <c r="J17178">
        <v>-0.44068661103979484</v>
      </c>
    </row>
    <row r="17179" spans="1:10" x14ac:dyDescent="0.2">
      <c r="A17179">
        <v>35430554</v>
      </c>
      <c r="B17179">
        <v>667</v>
      </c>
      <c r="C17179">
        <v>4</v>
      </c>
      <c r="D17179">
        <v>2</v>
      </c>
      <c r="E17179">
        <v>4</v>
      </c>
      <c r="F17179">
        <v>2</v>
      </c>
      <c r="G17179">
        <v>0.40911219403956756</v>
      </c>
      <c r="H17179">
        <v>-0.52978852672199994</v>
      </c>
      <c r="I17179">
        <v>0.25006186665586227</v>
      </c>
      <c r="J17179">
        <v>-0.58789909346879821</v>
      </c>
    </row>
    <row r="17180" spans="1:10" x14ac:dyDescent="0.2">
      <c r="A17180">
        <v>35430555</v>
      </c>
      <c r="B17180">
        <v>638</v>
      </c>
      <c r="C17180">
        <v>4</v>
      </c>
      <c r="D17180">
        <v>2</v>
      </c>
      <c r="E17180">
        <v>4</v>
      </c>
      <c r="F17180">
        <v>2</v>
      </c>
      <c r="G17180">
        <v>0.31752893515077885</v>
      </c>
      <c r="H17180">
        <v>-0.442572727919816</v>
      </c>
      <c r="I17180">
        <v>0.42937212050011742</v>
      </c>
      <c r="J17180">
        <v>-0.55793132698562375</v>
      </c>
    </row>
    <row r="17181" spans="1:10" x14ac:dyDescent="0.2">
      <c r="A17181">
        <v>35430557</v>
      </c>
      <c r="B17181">
        <v>851</v>
      </c>
      <c r="C17181">
        <v>4</v>
      </c>
      <c r="D17181">
        <v>4</v>
      </c>
      <c r="E17181">
        <v>4</v>
      </c>
      <c r="F17181">
        <v>2</v>
      </c>
      <c r="G17181">
        <v>0.23907576548359516</v>
      </c>
      <c r="H17181">
        <v>0.5934582843565902</v>
      </c>
      <c r="I17181">
        <v>0.24490280941283962</v>
      </c>
      <c r="J17181">
        <v>-0.43460104134177069</v>
      </c>
    </row>
    <row r="17182" spans="1:10" x14ac:dyDescent="0.2">
      <c r="A17182">
        <v>35430558</v>
      </c>
      <c r="B17182">
        <v>448</v>
      </c>
      <c r="C17182">
        <v>4</v>
      </c>
      <c r="D17182">
        <v>5</v>
      </c>
      <c r="E17182">
        <v>4</v>
      </c>
      <c r="F17182">
        <v>2</v>
      </c>
      <c r="G17182">
        <v>0.23987659797442162</v>
      </c>
      <c r="H17182">
        <v>0.68522867471726634</v>
      </c>
      <c r="I17182">
        <v>0.35968092801093299</v>
      </c>
      <c r="J17182">
        <v>-0.62955062780601656</v>
      </c>
    </row>
    <row r="17183" spans="1:10" x14ac:dyDescent="0.2">
      <c r="A17183">
        <v>35430559</v>
      </c>
      <c r="B17183">
        <v>474</v>
      </c>
      <c r="C17183">
        <v>5</v>
      </c>
      <c r="D17183">
        <v>5</v>
      </c>
      <c r="E17183">
        <v>5</v>
      </c>
      <c r="F17183">
        <v>1</v>
      </c>
      <c r="G17183">
        <v>1.0444433131546256</v>
      </c>
      <c r="H17183">
        <v>4.0992145482073798</v>
      </c>
      <c r="I17183">
        <v>0.7817815452687058</v>
      </c>
      <c r="J17183">
        <v>-1.00056997312633</v>
      </c>
    </row>
    <row r="17184" spans="1:10" x14ac:dyDescent="0.2">
      <c r="A17184">
        <v>35430560</v>
      </c>
      <c r="B17184">
        <v>788</v>
      </c>
      <c r="C17184">
        <v>5</v>
      </c>
      <c r="D17184">
        <v>5</v>
      </c>
      <c r="E17184">
        <v>5</v>
      </c>
      <c r="F17184">
        <v>1</v>
      </c>
      <c r="G17184">
        <v>1.1347892380317202</v>
      </c>
      <c r="H17184">
        <v>0.71451454859394636</v>
      </c>
      <c r="I17184">
        <v>1.3844906164843209</v>
      </c>
      <c r="J17184">
        <v>-0.7391719314914913</v>
      </c>
    </row>
    <row r="17185" spans="1:10" x14ac:dyDescent="0.2">
      <c r="A17185">
        <v>35430561</v>
      </c>
      <c r="B17185">
        <v>505</v>
      </c>
      <c r="C17185">
        <v>3</v>
      </c>
      <c r="D17185">
        <v>5</v>
      </c>
      <c r="E17185">
        <v>5</v>
      </c>
      <c r="F17185">
        <v>1</v>
      </c>
      <c r="G17185">
        <v>-1.2239562465249904E-2</v>
      </c>
      <c r="H17185">
        <v>0.9868465933306122</v>
      </c>
      <c r="I17185">
        <v>0.64935173938393032</v>
      </c>
      <c r="J17185">
        <v>-1.009215084148662</v>
      </c>
    </row>
    <row r="17186" spans="1:10" x14ac:dyDescent="0.2">
      <c r="A17186">
        <v>35430562</v>
      </c>
      <c r="B17186">
        <v>433</v>
      </c>
      <c r="C17186">
        <v>4</v>
      </c>
      <c r="D17186">
        <v>5</v>
      </c>
      <c r="E17186">
        <v>5</v>
      </c>
      <c r="F17186">
        <v>1</v>
      </c>
      <c r="G17186">
        <v>0.33301940016888437</v>
      </c>
      <c r="H17186">
        <v>1.193965970754888</v>
      </c>
      <c r="I17186">
        <v>0.76749910539383159</v>
      </c>
      <c r="J17186">
        <v>-0.81667623932026268</v>
      </c>
    </row>
    <row r="17187" spans="1:10" x14ac:dyDescent="0.2">
      <c r="A17187">
        <v>35430563</v>
      </c>
      <c r="B17187">
        <v>487</v>
      </c>
      <c r="C17187">
        <v>4</v>
      </c>
      <c r="D17187">
        <v>3</v>
      </c>
      <c r="E17187">
        <v>4</v>
      </c>
      <c r="F17187">
        <v>2</v>
      </c>
      <c r="G17187">
        <v>0.22156321993517344</v>
      </c>
      <c r="H17187">
        <v>-0.18030897492305792</v>
      </c>
      <c r="I17187">
        <v>0.35341425370997059</v>
      </c>
      <c r="J17187">
        <v>-0.57248568380566922</v>
      </c>
    </row>
    <row r="17188" spans="1:10" x14ac:dyDescent="0.2">
      <c r="A17188">
        <v>35430564</v>
      </c>
      <c r="B17188">
        <v>517</v>
      </c>
      <c r="C17188">
        <v>3</v>
      </c>
      <c r="D17188">
        <v>2</v>
      </c>
      <c r="E17188">
        <v>4</v>
      </c>
      <c r="F17188">
        <v>2</v>
      </c>
      <c r="G17188">
        <v>-0.21899010928431628</v>
      </c>
      <c r="H17188">
        <v>-0.75759507738183962</v>
      </c>
      <c r="I17188">
        <v>0.20369250472360564</v>
      </c>
      <c r="J17188">
        <v>-0.65428710775772103</v>
      </c>
    </row>
    <row r="17189" spans="1:10" x14ac:dyDescent="0.2">
      <c r="A17189">
        <v>35430565</v>
      </c>
      <c r="B17189">
        <v>605</v>
      </c>
      <c r="C17189">
        <v>2</v>
      </c>
      <c r="D17189">
        <v>1</v>
      </c>
      <c r="E17189">
        <v>5</v>
      </c>
      <c r="F17189">
        <v>2</v>
      </c>
      <c r="G17189">
        <v>-0.40395765442036669</v>
      </c>
      <c r="H17189">
        <v>-0.81326654784021324</v>
      </c>
      <c r="I17189">
        <v>0.89005708198207789</v>
      </c>
      <c r="J17189">
        <v>-0.66533761147809922</v>
      </c>
    </row>
    <row r="17190" spans="1:10" x14ac:dyDescent="0.2">
      <c r="A17190">
        <v>35430566</v>
      </c>
      <c r="B17190">
        <v>531</v>
      </c>
      <c r="C17190">
        <v>4</v>
      </c>
      <c r="D17190">
        <v>4</v>
      </c>
      <c r="E17190">
        <v>5</v>
      </c>
      <c r="F17190">
        <v>2</v>
      </c>
      <c r="G17190">
        <v>0.42520358477532028</v>
      </c>
      <c r="H17190">
        <v>0.31987202502476786</v>
      </c>
      <c r="I17190">
        <v>0.93283063790314791</v>
      </c>
      <c r="J17190">
        <v>-0.55555774087319709</v>
      </c>
    </row>
    <row r="17191" spans="1:10" x14ac:dyDescent="0.2">
      <c r="A17191">
        <v>35430567</v>
      </c>
      <c r="B17191">
        <v>472</v>
      </c>
      <c r="C17191">
        <v>2</v>
      </c>
      <c r="D17191">
        <v>1</v>
      </c>
      <c r="E17191">
        <v>3</v>
      </c>
      <c r="F17191">
        <v>2</v>
      </c>
      <c r="G17191">
        <v>-0.42947930438173954</v>
      </c>
      <c r="H17191">
        <v>-0.76485292456178744</v>
      </c>
      <c r="I17191">
        <v>-0.16684732262187391</v>
      </c>
      <c r="J17191">
        <v>-0.44580102278423661</v>
      </c>
    </row>
    <row r="17192" spans="1:10" x14ac:dyDescent="0.2">
      <c r="A17192">
        <v>35430568</v>
      </c>
      <c r="B17192">
        <v>506</v>
      </c>
      <c r="C17192">
        <v>4</v>
      </c>
      <c r="D17192">
        <v>4</v>
      </c>
      <c r="E17192">
        <v>5</v>
      </c>
      <c r="F17192">
        <v>1</v>
      </c>
      <c r="G17192">
        <v>0.65447811998545991</v>
      </c>
      <c r="H17192">
        <v>0.10965878879052687</v>
      </c>
      <c r="I17192">
        <v>3.8411978070255692</v>
      </c>
      <c r="J17192">
        <v>-0.82733547640888516</v>
      </c>
    </row>
    <row r="17193" spans="1:10" x14ac:dyDescent="0.2">
      <c r="A17193">
        <v>35430569</v>
      </c>
      <c r="B17193">
        <v>453</v>
      </c>
      <c r="C17193">
        <v>4</v>
      </c>
      <c r="D17193">
        <v>4</v>
      </c>
      <c r="E17193">
        <v>5</v>
      </c>
      <c r="F17193">
        <v>2</v>
      </c>
      <c r="G17193">
        <v>0.39201036870933625</v>
      </c>
      <c r="H17193">
        <v>0.35781794259526084</v>
      </c>
      <c r="I17193">
        <v>0.80877652288816948</v>
      </c>
      <c r="J17193">
        <v>-0.55796085579468258</v>
      </c>
    </row>
    <row r="17194" spans="1:10" x14ac:dyDescent="0.2">
      <c r="A17194">
        <v>35430570</v>
      </c>
      <c r="B17194">
        <v>661</v>
      </c>
      <c r="C17194">
        <v>3</v>
      </c>
      <c r="D17194">
        <v>4</v>
      </c>
      <c r="E17194">
        <v>3</v>
      </c>
      <c r="F17194">
        <v>1</v>
      </c>
      <c r="G17194">
        <v>-0.11917427255242831</v>
      </c>
      <c r="H17194">
        <v>-3.2006422951385491E-2</v>
      </c>
      <c r="I17194">
        <v>9.9052048285497157E-3</v>
      </c>
      <c r="J17194">
        <v>-0.76384875166783484</v>
      </c>
    </row>
    <row r="17195" spans="1:10" x14ac:dyDescent="0.2">
      <c r="A17195">
        <v>35430571</v>
      </c>
      <c r="B17195">
        <v>473</v>
      </c>
      <c r="C17195">
        <v>4</v>
      </c>
      <c r="D17195">
        <v>5</v>
      </c>
      <c r="E17195">
        <v>3</v>
      </c>
      <c r="F17195">
        <v>2</v>
      </c>
      <c r="G17195">
        <v>0.20952048477858343</v>
      </c>
      <c r="H17195">
        <v>1.18126311697229</v>
      </c>
      <c r="I17195">
        <v>-0.24958695862542746</v>
      </c>
      <c r="J17195">
        <v>-0.64670909856020475</v>
      </c>
    </row>
    <row r="17196" spans="1:10" x14ac:dyDescent="0.2">
      <c r="A17196">
        <v>35430572</v>
      </c>
      <c r="B17196">
        <v>458</v>
      </c>
      <c r="C17196">
        <v>2</v>
      </c>
      <c r="D17196">
        <v>4</v>
      </c>
      <c r="E17196">
        <v>4</v>
      </c>
      <c r="F17196">
        <v>1</v>
      </c>
      <c r="G17196">
        <v>-0.40676882264656922</v>
      </c>
      <c r="H17196">
        <v>0.46391199427630386</v>
      </c>
      <c r="I17196">
        <v>0.48137306355488169</v>
      </c>
      <c r="J17196">
        <v>-0.94425163592277128</v>
      </c>
    </row>
    <row r="17197" spans="1:10" x14ac:dyDescent="0.2">
      <c r="A17197">
        <v>35430573</v>
      </c>
      <c r="B17197">
        <v>652</v>
      </c>
      <c r="C17197">
        <v>4</v>
      </c>
      <c r="D17197">
        <v>2</v>
      </c>
      <c r="E17197">
        <v>4</v>
      </c>
      <c r="F17197">
        <v>2</v>
      </c>
      <c r="G17197">
        <v>0.10745566011076954</v>
      </c>
      <c r="H17197">
        <v>-0.51559619242769483</v>
      </c>
      <c r="I17197">
        <v>0.27445338390341301</v>
      </c>
      <c r="J17197">
        <v>-0.43729324864602626</v>
      </c>
    </row>
    <row r="17198" spans="1:10" x14ac:dyDescent="0.2">
      <c r="A17198">
        <v>35430574</v>
      </c>
      <c r="B17198">
        <v>649</v>
      </c>
      <c r="C17198">
        <v>5</v>
      </c>
      <c r="D17198">
        <v>5</v>
      </c>
      <c r="E17198">
        <v>5</v>
      </c>
      <c r="F17198">
        <v>2</v>
      </c>
      <c r="G17198">
        <v>0.85647703579792656</v>
      </c>
      <c r="H17198">
        <v>1.8592354057440617</v>
      </c>
      <c r="I17198">
        <v>1.5872482295794457</v>
      </c>
      <c r="J17198">
        <v>-0.64215413386000686</v>
      </c>
    </row>
    <row r="17199" spans="1:10" x14ac:dyDescent="0.2">
      <c r="A17199">
        <v>35430575</v>
      </c>
      <c r="B17199">
        <v>676</v>
      </c>
      <c r="C17199">
        <v>3</v>
      </c>
      <c r="D17199">
        <v>2</v>
      </c>
      <c r="E17199">
        <v>5</v>
      </c>
      <c r="F17199">
        <v>2</v>
      </c>
      <c r="G17199">
        <v>-0.11552449640025705</v>
      </c>
      <c r="H17199">
        <v>-0.59793013828360608</v>
      </c>
      <c r="I17199">
        <v>1.0279860932559006</v>
      </c>
      <c r="J17199">
        <v>-0.65402943860990193</v>
      </c>
    </row>
    <row r="17200" spans="1:10" x14ac:dyDescent="0.2">
      <c r="A17200">
        <v>35430576</v>
      </c>
      <c r="B17200">
        <v>469</v>
      </c>
      <c r="C17200">
        <v>3</v>
      </c>
      <c r="D17200">
        <v>3</v>
      </c>
      <c r="E17200">
        <v>4</v>
      </c>
      <c r="F17200">
        <v>2</v>
      </c>
      <c r="G17200">
        <v>-0.30417294299255737</v>
      </c>
      <c r="H17200">
        <v>-0.16026622129857668</v>
      </c>
      <c r="I17200">
        <v>0.30283753242751255</v>
      </c>
      <c r="J17200">
        <v>-0.69579564390551463</v>
      </c>
    </row>
    <row r="17201" spans="1:10" x14ac:dyDescent="0.2">
      <c r="A17201">
        <v>35430579</v>
      </c>
      <c r="B17201">
        <v>482</v>
      </c>
      <c r="C17201">
        <v>4</v>
      </c>
      <c r="D17201">
        <v>5</v>
      </c>
      <c r="E17201">
        <v>4</v>
      </c>
      <c r="F17201">
        <v>2</v>
      </c>
      <c r="G17201">
        <v>0.15490355780414733</v>
      </c>
      <c r="H17201">
        <v>0.84181551251683784</v>
      </c>
      <c r="I17201">
        <v>0.55210503892399077</v>
      </c>
      <c r="J17201">
        <v>-0.65601564700211168</v>
      </c>
    </row>
    <row r="17202" spans="1:10" x14ac:dyDescent="0.2">
      <c r="A17202">
        <v>35430580</v>
      </c>
      <c r="B17202">
        <v>343</v>
      </c>
      <c r="C17202">
        <v>4</v>
      </c>
      <c r="D17202">
        <v>2</v>
      </c>
      <c r="E17202">
        <v>5</v>
      </c>
      <c r="F17202">
        <v>2</v>
      </c>
      <c r="G17202">
        <v>0.24758998471966273</v>
      </c>
      <c r="H17202">
        <v>-0.73744024035057565</v>
      </c>
      <c r="I17202">
        <v>0.66308127064806377</v>
      </c>
      <c r="J17202">
        <v>-0.52980133587022726</v>
      </c>
    </row>
    <row r="17203" spans="1:10" x14ac:dyDescent="0.2">
      <c r="A17203">
        <v>35430581</v>
      </c>
      <c r="B17203">
        <v>407</v>
      </c>
      <c r="C17203">
        <v>4</v>
      </c>
      <c r="D17203">
        <v>4</v>
      </c>
      <c r="E17203">
        <v>3</v>
      </c>
      <c r="F17203">
        <v>2</v>
      </c>
      <c r="G17203">
        <v>0.4224371861446734</v>
      </c>
      <c r="H17203">
        <v>0.46101190190124586</v>
      </c>
      <c r="I17203">
        <v>-0.18128593037644225</v>
      </c>
      <c r="J17203">
        <v>-0.69230387999714926</v>
      </c>
    </row>
    <row r="17204" spans="1:10" x14ac:dyDescent="0.2">
      <c r="A17204">
        <v>35430582</v>
      </c>
      <c r="B17204">
        <v>355</v>
      </c>
      <c r="C17204">
        <v>5</v>
      </c>
      <c r="D17204">
        <v>5</v>
      </c>
      <c r="E17204">
        <v>4</v>
      </c>
      <c r="F17204">
        <v>1</v>
      </c>
      <c r="G17204">
        <v>1.9954706234078212</v>
      </c>
      <c r="H17204">
        <v>1.3705727317169403</v>
      </c>
      <c r="I17204">
        <v>5.0874788748150712E-2</v>
      </c>
      <c r="J17204">
        <v>-1.3907498591111791</v>
      </c>
    </row>
    <row r="17205" spans="1:10" x14ac:dyDescent="0.2">
      <c r="A17205">
        <v>35430583</v>
      </c>
      <c r="B17205">
        <v>481</v>
      </c>
      <c r="C17205">
        <v>5</v>
      </c>
      <c r="D17205">
        <v>5</v>
      </c>
      <c r="E17205">
        <v>3</v>
      </c>
      <c r="F17205">
        <v>1</v>
      </c>
      <c r="G17205">
        <v>0.81067164618073528</v>
      </c>
      <c r="H17205">
        <v>1.6253859966039494</v>
      </c>
      <c r="I17205">
        <v>-6.508367778746911E-2</v>
      </c>
      <c r="J17205">
        <v>-0.77267724628433276</v>
      </c>
    </row>
    <row r="17206" spans="1:10" x14ac:dyDescent="0.2">
      <c r="A17206">
        <v>35430584</v>
      </c>
      <c r="B17206">
        <v>452</v>
      </c>
      <c r="C17206">
        <v>5</v>
      </c>
      <c r="D17206">
        <v>5</v>
      </c>
      <c r="E17206">
        <v>4</v>
      </c>
      <c r="F17206">
        <v>3</v>
      </c>
      <c r="G17206">
        <v>1.6453786534640793</v>
      </c>
      <c r="H17206">
        <v>1.4105018658924509</v>
      </c>
      <c r="I17206">
        <v>0.21236214607503978</v>
      </c>
      <c r="J17206">
        <v>-0.14559710694692221</v>
      </c>
    </row>
    <row r="17207" spans="1:10" x14ac:dyDescent="0.2">
      <c r="A17207">
        <v>35430585</v>
      </c>
      <c r="B17207">
        <v>472</v>
      </c>
      <c r="C17207">
        <v>3</v>
      </c>
      <c r="D17207">
        <v>5</v>
      </c>
      <c r="E17207">
        <v>3</v>
      </c>
      <c r="F17207">
        <v>2</v>
      </c>
      <c r="G17207">
        <v>-3.2395434746164159E-2</v>
      </c>
      <c r="H17207">
        <v>0.85413562123388398</v>
      </c>
      <c r="I17207">
        <v>-0.29981067575236903</v>
      </c>
      <c r="J17207">
        <v>-0.65250804164451903</v>
      </c>
    </row>
    <row r="17208" spans="1:10" x14ac:dyDescent="0.2">
      <c r="A17208">
        <v>35430586</v>
      </c>
      <c r="B17208">
        <v>611</v>
      </c>
      <c r="C17208">
        <v>4</v>
      </c>
      <c r="D17208">
        <v>3</v>
      </c>
      <c r="E17208">
        <v>3</v>
      </c>
      <c r="F17208">
        <v>1</v>
      </c>
      <c r="G17208">
        <v>0.29178807729590162</v>
      </c>
      <c r="H17208">
        <v>-0.14806770166083505</v>
      </c>
      <c r="I17208">
        <v>-4.2217838037805142E-2</v>
      </c>
      <c r="J17208">
        <v>-0.71335445463027503</v>
      </c>
    </row>
    <row r="17209" spans="1:10" x14ac:dyDescent="0.2">
      <c r="A17209">
        <v>35430587</v>
      </c>
      <c r="B17209">
        <v>482</v>
      </c>
      <c r="C17209">
        <v>5</v>
      </c>
      <c r="D17209">
        <v>5</v>
      </c>
      <c r="E17209">
        <v>5</v>
      </c>
      <c r="F17209">
        <v>3</v>
      </c>
      <c r="G17209">
        <v>1.1061934181527147</v>
      </c>
      <c r="H17209">
        <v>0.70583949056279693</v>
      </c>
      <c r="I17209">
        <v>2.3139298166482298</v>
      </c>
      <c r="J17209">
        <v>-0.37431703009914019</v>
      </c>
    </row>
    <row r="17210" spans="1:10" x14ac:dyDescent="0.2">
      <c r="A17210">
        <v>35430588</v>
      </c>
      <c r="B17210">
        <v>464</v>
      </c>
      <c r="C17210">
        <v>5</v>
      </c>
      <c r="D17210">
        <v>5</v>
      </c>
      <c r="E17210">
        <v>4</v>
      </c>
      <c r="F17210">
        <v>3</v>
      </c>
      <c r="G17210">
        <v>0.84657806054949747</v>
      </c>
      <c r="H17210">
        <v>0.75006390504038634</v>
      </c>
      <c r="I17210">
        <v>0.47346476778624458</v>
      </c>
      <c r="J17210">
        <v>-0.23257431677653095</v>
      </c>
    </row>
    <row r="17211" spans="1:10" x14ac:dyDescent="0.2">
      <c r="A17211">
        <v>35430589</v>
      </c>
      <c r="B17211">
        <v>451</v>
      </c>
      <c r="C17211">
        <v>3</v>
      </c>
      <c r="D17211">
        <v>5</v>
      </c>
      <c r="E17211">
        <v>4</v>
      </c>
      <c r="F17211">
        <v>1</v>
      </c>
      <c r="G17211">
        <v>-0.22238811654990887</v>
      </c>
      <c r="H17211">
        <v>1.3708461938571341</v>
      </c>
      <c r="I17211">
        <v>0.50499509161170086</v>
      </c>
      <c r="J17211">
        <v>-0.72053118207401856</v>
      </c>
    </row>
    <row r="17212" spans="1:10" x14ac:dyDescent="0.2">
      <c r="A17212">
        <v>35430590</v>
      </c>
      <c r="B17212">
        <v>448</v>
      </c>
      <c r="C17212">
        <v>3</v>
      </c>
      <c r="D17212">
        <v>3</v>
      </c>
      <c r="E17212">
        <v>4</v>
      </c>
      <c r="F17212">
        <v>2</v>
      </c>
      <c r="G17212">
        <v>-3.5593818179603526E-3</v>
      </c>
      <c r="H17212">
        <v>-7.7159635763235757E-2</v>
      </c>
      <c r="I17212">
        <v>0.16743311854754389</v>
      </c>
      <c r="J17212">
        <v>-0.57561161137601247</v>
      </c>
    </row>
    <row r="17213" spans="1:10" x14ac:dyDescent="0.2">
      <c r="A17213">
        <v>35430591</v>
      </c>
      <c r="B17213">
        <v>434</v>
      </c>
      <c r="C17213">
        <v>2</v>
      </c>
      <c r="D17213">
        <v>3</v>
      </c>
      <c r="E17213">
        <v>3</v>
      </c>
      <c r="F17213">
        <v>2</v>
      </c>
      <c r="G17213">
        <v>-0.73666905122818016</v>
      </c>
      <c r="H17213">
        <v>-0.1508342003754255</v>
      </c>
      <c r="I17213">
        <v>-0.19479409905305556</v>
      </c>
      <c r="J17213">
        <v>-0.53186489312635721</v>
      </c>
    </row>
    <row r="17214" spans="1:10" x14ac:dyDescent="0.2">
      <c r="A17214">
        <v>35430592</v>
      </c>
      <c r="B17214">
        <v>399</v>
      </c>
      <c r="C17214">
        <v>4</v>
      </c>
      <c r="D17214">
        <v>3</v>
      </c>
      <c r="E17214">
        <v>3</v>
      </c>
      <c r="F17214">
        <v>3</v>
      </c>
      <c r="G17214">
        <v>0.27347034034590628</v>
      </c>
      <c r="H17214">
        <v>-0.24498659937938511</v>
      </c>
      <c r="I17214">
        <v>-0.30758466394277889</v>
      </c>
      <c r="J17214">
        <v>-0.33217069033664709</v>
      </c>
    </row>
    <row r="17215" spans="1:10" x14ac:dyDescent="0.2">
      <c r="A17215">
        <v>35430593</v>
      </c>
      <c r="B17215">
        <v>943</v>
      </c>
      <c r="C17215">
        <v>4</v>
      </c>
      <c r="D17215">
        <v>5</v>
      </c>
      <c r="E17215">
        <v>3</v>
      </c>
      <c r="F17215">
        <v>2</v>
      </c>
      <c r="G17215">
        <v>0.18373852905634969</v>
      </c>
      <c r="H17215">
        <v>0.8045609526675086</v>
      </c>
      <c r="I17215">
        <v>-0.31014582390685613</v>
      </c>
      <c r="J17215">
        <v>-0.44647945297923558</v>
      </c>
    </row>
    <row r="17216" spans="1:10" x14ac:dyDescent="0.2">
      <c r="A17216">
        <v>35430594</v>
      </c>
      <c r="B17216">
        <v>255</v>
      </c>
      <c r="C17216">
        <v>5</v>
      </c>
      <c r="D17216">
        <v>2</v>
      </c>
      <c r="E17216">
        <v>5</v>
      </c>
      <c r="F17216">
        <v>2</v>
      </c>
      <c r="G17216">
        <v>1.0955730918852016</v>
      </c>
      <c r="H17216">
        <v>-0.48049766609765371</v>
      </c>
      <c r="I17216">
        <v>1.7270656781599096</v>
      </c>
      <c r="J17216">
        <v>-0.63212757335514858</v>
      </c>
    </row>
    <row r="17217" spans="1:10" x14ac:dyDescent="0.2">
      <c r="A17217">
        <v>35430595</v>
      </c>
      <c r="B17217">
        <v>159</v>
      </c>
      <c r="C17217">
        <v>5</v>
      </c>
      <c r="D17217">
        <v>5</v>
      </c>
      <c r="E17217">
        <v>5</v>
      </c>
      <c r="F17217">
        <v>2</v>
      </c>
      <c r="G17217">
        <v>1.7157535924232441</v>
      </c>
      <c r="H17217">
        <v>0.98468858679827487</v>
      </c>
      <c r="I17217">
        <v>2.0287619218930391</v>
      </c>
      <c r="J17217">
        <v>-0.66963301045617096</v>
      </c>
    </row>
    <row r="17218" spans="1:10" x14ac:dyDescent="0.2">
      <c r="A17218">
        <v>35430596</v>
      </c>
      <c r="B17218">
        <v>505</v>
      </c>
      <c r="C17218">
        <v>4</v>
      </c>
      <c r="D17218">
        <v>4</v>
      </c>
      <c r="E17218">
        <v>4</v>
      </c>
      <c r="F17218">
        <v>2</v>
      </c>
      <c r="G17218">
        <v>0.29248058048867398</v>
      </c>
      <c r="H17218">
        <v>0.1476655575968531</v>
      </c>
      <c r="I17218">
        <v>0.11418131181917823</v>
      </c>
      <c r="J17218">
        <v>-0.57681011925180115</v>
      </c>
    </row>
    <row r="17219" spans="1:10" x14ac:dyDescent="0.2">
      <c r="A17219">
        <v>35430597</v>
      </c>
      <c r="B17219">
        <v>415</v>
      </c>
      <c r="C17219">
        <v>3</v>
      </c>
      <c r="D17219">
        <v>5</v>
      </c>
      <c r="E17219">
        <v>3</v>
      </c>
      <c r="F17219">
        <v>2</v>
      </c>
      <c r="G17219">
        <v>-0.31267156158996329</v>
      </c>
      <c r="H17219">
        <v>2.4867712763425907</v>
      </c>
      <c r="I17219">
        <v>-4.5110651763498599E-3</v>
      </c>
      <c r="J17219">
        <v>-0.6108739868594788</v>
      </c>
    </row>
    <row r="17220" spans="1:10" x14ac:dyDescent="0.2">
      <c r="A17220">
        <v>35430598</v>
      </c>
      <c r="B17220">
        <v>501</v>
      </c>
      <c r="C17220">
        <v>5</v>
      </c>
      <c r="D17220">
        <v>5</v>
      </c>
      <c r="E17220">
        <v>5</v>
      </c>
      <c r="F17220">
        <v>2</v>
      </c>
      <c r="G17220">
        <v>0.91562297529441183</v>
      </c>
      <c r="H17220">
        <v>1.0675615605385249</v>
      </c>
      <c r="I17220">
        <v>1.603615366866967</v>
      </c>
      <c r="J17220">
        <v>-0.6996570097499335</v>
      </c>
    </row>
    <row r="17221" spans="1:10" x14ac:dyDescent="0.2">
      <c r="A17221">
        <v>35430599</v>
      </c>
      <c r="B17221">
        <v>373</v>
      </c>
      <c r="C17221">
        <v>5</v>
      </c>
      <c r="D17221">
        <v>5</v>
      </c>
      <c r="E17221">
        <v>4</v>
      </c>
      <c r="F17221">
        <v>1</v>
      </c>
      <c r="G17221">
        <v>1.0483932942504419</v>
      </c>
      <c r="H17221">
        <v>1.0190113201369284</v>
      </c>
      <c r="I17221">
        <v>8.9907487845981765E-2</v>
      </c>
      <c r="J17221">
        <v>-1.1965974171001281</v>
      </c>
    </row>
    <row r="17222" spans="1:10" x14ac:dyDescent="0.2">
      <c r="A17222">
        <v>35430600</v>
      </c>
      <c r="B17222">
        <v>495</v>
      </c>
      <c r="C17222">
        <v>3</v>
      </c>
      <c r="D17222">
        <v>4</v>
      </c>
      <c r="E17222">
        <v>3</v>
      </c>
      <c r="F17222">
        <v>2</v>
      </c>
      <c r="G17222">
        <v>-0.33019109528406482</v>
      </c>
      <c r="H17222">
        <v>-1.4531730015049024E-2</v>
      </c>
      <c r="I17222">
        <v>-0.19257793348542016</v>
      </c>
      <c r="J17222">
        <v>-0.48649876479688337</v>
      </c>
    </row>
    <row r="17223" spans="1:10" x14ac:dyDescent="0.2">
      <c r="A17223">
        <v>35430601</v>
      </c>
      <c r="B17223">
        <v>542</v>
      </c>
      <c r="C17223">
        <v>5</v>
      </c>
      <c r="D17223">
        <v>5</v>
      </c>
      <c r="E17223">
        <v>5</v>
      </c>
      <c r="F17223">
        <v>1</v>
      </c>
      <c r="G17223">
        <v>2.2392774102836057</v>
      </c>
      <c r="H17223">
        <v>1.304172590317705</v>
      </c>
      <c r="I17223">
        <v>4.8328369104465532</v>
      </c>
      <c r="J17223">
        <v>-0.78831043716270044</v>
      </c>
    </row>
    <row r="17224" spans="1:10" x14ac:dyDescent="0.2">
      <c r="A17224">
        <v>35430602</v>
      </c>
      <c r="B17224">
        <v>385</v>
      </c>
      <c r="C17224">
        <v>3</v>
      </c>
      <c r="D17224">
        <v>3</v>
      </c>
      <c r="E17224">
        <v>5</v>
      </c>
      <c r="F17224">
        <v>1</v>
      </c>
      <c r="G17224">
        <v>-0.2940077627248896</v>
      </c>
      <c r="H17224">
        <v>-0.20349282360087773</v>
      </c>
      <c r="I17224">
        <v>0.63026652270892414</v>
      </c>
      <c r="J17224">
        <v>-0.86647593833029024</v>
      </c>
    </row>
    <row r="17225" spans="1:10" x14ac:dyDescent="0.2">
      <c r="A17225">
        <v>35430603</v>
      </c>
      <c r="B17225">
        <v>528</v>
      </c>
      <c r="C17225">
        <v>3</v>
      </c>
      <c r="D17225">
        <v>3</v>
      </c>
      <c r="E17225">
        <v>5</v>
      </c>
      <c r="F17225">
        <v>1</v>
      </c>
      <c r="G17225">
        <v>-0.15009727845914617</v>
      </c>
      <c r="H17225">
        <v>-0.16126436636977046</v>
      </c>
      <c r="I17225">
        <v>0.9418571867813732</v>
      </c>
      <c r="J17225">
        <v>-0.87139920848150676</v>
      </c>
    </row>
    <row r="17226" spans="1:10" x14ac:dyDescent="0.2">
      <c r="A17226">
        <v>35430604</v>
      </c>
      <c r="B17226">
        <v>391</v>
      </c>
      <c r="C17226">
        <v>2</v>
      </c>
      <c r="D17226">
        <v>5</v>
      </c>
      <c r="E17226">
        <v>3</v>
      </c>
      <c r="F17226">
        <v>1</v>
      </c>
      <c r="G17226">
        <v>-0.62383504895360042</v>
      </c>
      <c r="H17226">
        <v>0.76149003445928831</v>
      </c>
      <c r="I17226">
        <v>-3.8082710795793451E-2</v>
      </c>
      <c r="J17226">
        <v>-0.82337594864638286</v>
      </c>
    </row>
    <row r="17227" spans="1:10" x14ac:dyDescent="0.2">
      <c r="A17227">
        <v>35430605</v>
      </c>
      <c r="B17227">
        <v>421</v>
      </c>
      <c r="C17227">
        <v>3</v>
      </c>
      <c r="D17227">
        <v>4</v>
      </c>
      <c r="E17227">
        <v>3</v>
      </c>
      <c r="F17227">
        <v>2</v>
      </c>
      <c r="G17227">
        <v>-4.7944904550402831E-2</v>
      </c>
      <c r="H17227">
        <v>0.47456550418975402</v>
      </c>
      <c r="I17227">
        <v>-5.5034483993617211E-2</v>
      </c>
      <c r="J17227">
        <v>-0.61253193268302975</v>
      </c>
    </row>
    <row r="17228" spans="1:10" x14ac:dyDescent="0.2">
      <c r="A17228">
        <v>35430606</v>
      </c>
      <c r="B17228">
        <v>425</v>
      </c>
      <c r="C17228">
        <v>4</v>
      </c>
      <c r="D17228">
        <v>4</v>
      </c>
      <c r="E17228">
        <v>3</v>
      </c>
      <c r="F17228">
        <v>1</v>
      </c>
      <c r="G17228">
        <v>0.34270337105841475</v>
      </c>
      <c r="H17228">
        <v>0.51190664416073095</v>
      </c>
      <c r="I17228">
        <v>-9.749991668499719E-2</v>
      </c>
      <c r="J17228">
        <v>-0.74802028349972083</v>
      </c>
    </row>
    <row r="17229" spans="1:10" x14ac:dyDescent="0.2">
      <c r="A17229">
        <v>35430607</v>
      </c>
      <c r="B17229">
        <v>770</v>
      </c>
      <c r="C17229">
        <v>4</v>
      </c>
      <c r="D17229">
        <v>3</v>
      </c>
      <c r="E17229">
        <v>5</v>
      </c>
      <c r="F17229">
        <v>1</v>
      </c>
      <c r="G17229">
        <v>0.54204668689865665</v>
      </c>
      <c r="H17229">
        <v>-0.11923163736707261</v>
      </c>
      <c r="I17229">
        <v>0.86625459536096816</v>
      </c>
      <c r="J17229">
        <v>-0.90966324909757612</v>
      </c>
    </row>
    <row r="17230" spans="1:10" x14ac:dyDescent="0.2">
      <c r="A17230">
        <v>35430608</v>
      </c>
      <c r="B17230">
        <v>407</v>
      </c>
      <c r="C17230">
        <v>3</v>
      </c>
      <c r="D17230">
        <v>5</v>
      </c>
      <c r="E17230">
        <v>3</v>
      </c>
      <c r="F17230">
        <v>1</v>
      </c>
      <c r="G17230">
        <v>-0.28800700558701064</v>
      </c>
      <c r="H17230">
        <v>1.0140764087716005</v>
      </c>
      <c r="I17230">
        <v>-0.23208780222648928</v>
      </c>
      <c r="J17230">
        <v>-0.94920891786093953</v>
      </c>
    </row>
    <row r="17231" spans="1:10" x14ac:dyDescent="0.2">
      <c r="A17231">
        <v>35430609</v>
      </c>
      <c r="B17231">
        <v>551</v>
      </c>
      <c r="C17231">
        <v>3</v>
      </c>
      <c r="D17231">
        <v>3</v>
      </c>
      <c r="E17231">
        <v>4</v>
      </c>
      <c r="F17231">
        <v>1</v>
      </c>
      <c r="G17231">
        <v>-2.8034639724123553E-2</v>
      </c>
      <c r="H17231">
        <v>-0.1778184977901473</v>
      </c>
      <c r="I17231">
        <v>0.51018164529660304</v>
      </c>
      <c r="J17231">
        <v>-0.71181910881506982</v>
      </c>
    </row>
    <row r="17232" spans="1:10" x14ac:dyDescent="0.2">
      <c r="A17232">
        <v>35430610</v>
      </c>
      <c r="B17232">
        <v>508</v>
      </c>
      <c r="C17232">
        <v>2</v>
      </c>
      <c r="D17232">
        <v>4</v>
      </c>
      <c r="E17232">
        <v>2</v>
      </c>
      <c r="F17232">
        <v>2</v>
      </c>
      <c r="G17232">
        <v>-0.62442498972239646</v>
      </c>
      <c r="H17232">
        <v>0.10967190391342563</v>
      </c>
      <c r="I17232">
        <v>-0.41218682679673824</v>
      </c>
      <c r="J17232">
        <v>-0.5638057563183354</v>
      </c>
    </row>
    <row r="17233" spans="1:10" x14ac:dyDescent="0.2">
      <c r="A17233">
        <v>35430611</v>
      </c>
      <c r="B17233">
        <v>560</v>
      </c>
      <c r="C17233">
        <v>3</v>
      </c>
      <c r="D17233">
        <v>4</v>
      </c>
      <c r="E17233">
        <v>3</v>
      </c>
      <c r="F17233">
        <v>2</v>
      </c>
      <c r="G17233">
        <v>-0.33771102584320023</v>
      </c>
      <c r="H17233">
        <v>2.8639539500589214E-2</v>
      </c>
      <c r="I17233">
        <v>-7.8926540519327182E-2</v>
      </c>
      <c r="J17233">
        <v>-0.64777649929398962</v>
      </c>
    </row>
    <row r="17234" spans="1:10" x14ac:dyDescent="0.2">
      <c r="A17234">
        <v>35430612</v>
      </c>
      <c r="B17234">
        <v>1279</v>
      </c>
      <c r="C17234">
        <v>3</v>
      </c>
      <c r="D17234">
        <v>3</v>
      </c>
      <c r="E17234">
        <v>5</v>
      </c>
      <c r="F17234">
        <v>2</v>
      </c>
      <c r="G17234">
        <v>-0.12579569494214773</v>
      </c>
      <c r="H17234">
        <v>-0.36386576781672536</v>
      </c>
      <c r="I17234">
        <v>0.6971350079219415</v>
      </c>
      <c r="J17234">
        <v>-0.70704207473569558</v>
      </c>
    </row>
    <row r="17235" spans="1:10" x14ac:dyDescent="0.2">
      <c r="A17235">
        <v>35430613</v>
      </c>
      <c r="B17235">
        <v>570</v>
      </c>
      <c r="C17235">
        <v>1</v>
      </c>
      <c r="D17235">
        <v>4</v>
      </c>
      <c r="E17235">
        <v>3</v>
      </c>
      <c r="F17235">
        <v>1</v>
      </c>
      <c r="G17235">
        <v>-0.88237326536291827</v>
      </c>
      <c r="H17235">
        <v>-3.8151032650494202E-2</v>
      </c>
      <c r="I17235">
        <v>3.4948388368636896E-3</v>
      </c>
      <c r="J17235">
        <v>-0.80897946573062618</v>
      </c>
    </row>
    <row r="17236" spans="1:10" x14ac:dyDescent="0.2">
      <c r="A17236">
        <v>35430614</v>
      </c>
      <c r="B17236">
        <v>389</v>
      </c>
      <c r="C17236">
        <v>3</v>
      </c>
      <c r="D17236">
        <v>2</v>
      </c>
      <c r="E17236">
        <v>4</v>
      </c>
      <c r="F17236">
        <v>1</v>
      </c>
      <c r="G17236">
        <v>-0.16265159978930416</v>
      </c>
      <c r="H17236">
        <v>-0.45739046995730509</v>
      </c>
      <c r="I17236">
        <v>0.28093862419494792</v>
      </c>
      <c r="J17236">
        <v>-0.87943481613729457</v>
      </c>
    </row>
    <row r="17237" spans="1:10" x14ac:dyDescent="0.2">
      <c r="A17237">
        <v>35430615</v>
      </c>
      <c r="B17237">
        <v>491</v>
      </c>
      <c r="C17237">
        <v>4</v>
      </c>
      <c r="D17237">
        <v>2</v>
      </c>
      <c r="E17237">
        <v>5</v>
      </c>
      <c r="F17237">
        <v>1</v>
      </c>
      <c r="G17237">
        <v>0.39472525959843563</v>
      </c>
      <c r="H17237">
        <v>-0.48499345346585865</v>
      </c>
      <c r="I17237">
        <v>1.399645066858038</v>
      </c>
      <c r="J17237">
        <v>-0.84330199719640198</v>
      </c>
    </row>
    <row r="17238" spans="1:10" x14ac:dyDescent="0.2">
      <c r="A17238">
        <v>35430616</v>
      </c>
      <c r="B17238">
        <v>434</v>
      </c>
      <c r="C17238">
        <v>3</v>
      </c>
      <c r="D17238">
        <v>3</v>
      </c>
      <c r="E17238">
        <v>4</v>
      </c>
      <c r="F17238">
        <v>1</v>
      </c>
      <c r="G17238">
        <v>-0.22151927213092665</v>
      </c>
      <c r="H17238">
        <v>-4.6380048418852807E-2</v>
      </c>
      <c r="I17238">
        <v>0.55210019473077843</v>
      </c>
      <c r="J17238">
        <v>-0.7376425070790833</v>
      </c>
    </row>
    <row r="17239" spans="1:10" x14ac:dyDescent="0.2">
      <c r="A17239">
        <v>35430617</v>
      </c>
      <c r="B17239">
        <v>445</v>
      </c>
      <c r="C17239">
        <v>4</v>
      </c>
      <c r="D17239">
        <v>4</v>
      </c>
      <c r="E17239">
        <v>4</v>
      </c>
      <c r="F17239">
        <v>1</v>
      </c>
      <c r="G17239">
        <v>0.14026617466608912</v>
      </c>
      <c r="H17239">
        <v>0.12565197839503028</v>
      </c>
      <c r="I17239">
        <v>0.33952541087964344</v>
      </c>
      <c r="J17239">
        <v>-0.85719841540984976</v>
      </c>
    </row>
    <row r="17240" spans="1:10" x14ac:dyDescent="0.2">
      <c r="A17240">
        <v>35430618</v>
      </c>
      <c r="B17240">
        <v>706</v>
      </c>
      <c r="C17240">
        <v>4</v>
      </c>
      <c r="D17240">
        <v>4</v>
      </c>
      <c r="E17240">
        <v>5</v>
      </c>
      <c r="F17240">
        <v>1</v>
      </c>
      <c r="G17240">
        <v>0.1153738521724935</v>
      </c>
      <c r="H17240">
        <v>3.4965622735894042E-2</v>
      </c>
      <c r="I17240">
        <v>0.7293521240291454</v>
      </c>
      <c r="J17240">
        <v>-1.0803833090296355</v>
      </c>
    </row>
    <row r="17241" spans="1:10" x14ac:dyDescent="0.2">
      <c r="A17241">
        <v>35430619</v>
      </c>
      <c r="B17241">
        <v>460</v>
      </c>
      <c r="C17241">
        <v>3</v>
      </c>
      <c r="D17241">
        <v>4</v>
      </c>
      <c r="E17241">
        <v>4</v>
      </c>
      <c r="F17241">
        <v>1</v>
      </c>
      <c r="G17241">
        <v>-0.36500063512386682</v>
      </c>
      <c r="H17241">
        <v>0.1465159789407908</v>
      </c>
      <c r="I17241">
        <v>0.3652733230573551</v>
      </c>
      <c r="J17241">
        <v>-1.0991908154881143</v>
      </c>
    </row>
    <row r="17242" spans="1:10" x14ac:dyDescent="0.2">
      <c r="A17242">
        <v>35430620</v>
      </c>
      <c r="B17242">
        <v>545</v>
      </c>
      <c r="C17242">
        <v>4</v>
      </c>
      <c r="D17242">
        <v>3</v>
      </c>
      <c r="E17242">
        <v>4</v>
      </c>
      <c r="F17242">
        <v>1</v>
      </c>
      <c r="G17242">
        <v>0.36636165466570264</v>
      </c>
      <c r="H17242">
        <v>-0.30935734590265568</v>
      </c>
      <c r="I17242">
        <v>0.20138585369333911</v>
      </c>
      <c r="J17242">
        <v>-0.99353039776154528</v>
      </c>
    </row>
    <row r="17243" spans="1:10" x14ac:dyDescent="0.2">
      <c r="A17243">
        <v>35430621</v>
      </c>
      <c r="B17243">
        <v>534</v>
      </c>
      <c r="C17243">
        <v>3</v>
      </c>
      <c r="D17243">
        <v>4</v>
      </c>
      <c r="E17243">
        <v>4</v>
      </c>
      <c r="F17243">
        <v>1</v>
      </c>
      <c r="G17243">
        <v>-0.26952907844809615</v>
      </c>
      <c r="H17243">
        <v>3.0504285588732361E-2</v>
      </c>
      <c r="I17243">
        <v>0.15213712006899049</v>
      </c>
      <c r="J17243">
        <v>-0.87739018116754897</v>
      </c>
    </row>
    <row r="17244" spans="1:10" x14ac:dyDescent="0.2">
      <c r="A17244">
        <v>35430622</v>
      </c>
      <c r="B17244">
        <v>428</v>
      </c>
      <c r="C17244">
        <v>2</v>
      </c>
      <c r="D17244">
        <v>5</v>
      </c>
      <c r="E17244">
        <v>4</v>
      </c>
      <c r="F17244">
        <v>1</v>
      </c>
      <c r="G17244">
        <v>-0.69188041519497734</v>
      </c>
      <c r="H17244">
        <v>1.1831737061989274</v>
      </c>
      <c r="I17244">
        <v>0.50873062505388644</v>
      </c>
      <c r="J17244">
        <v>-1.0512186472881522</v>
      </c>
    </row>
    <row r="17245" spans="1:10" x14ac:dyDescent="0.2">
      <c r="A17245">
        <v>35430623</v>
      </c>
      <c r="B17245">
        <v>469</v>
      </c>
      <c r="C17245">
        <v>3</v>
      </c>
      <c r="D17245">
        <v>4</v>
      </c>
      <c r="E17245">
        <v>5</v>
      </c>
      <c r="F17245">
        <v>2</v>
      </c>
      <c r="G17245">
        <v>-0.115491720470888</v>
      </c>
      <c r="H17245">
        <v>0.22076538300608214</v>
      </c>
      <c r="I17245">
        <v>0.60867694537267969</v>
      </c>
      <c r="J17245">
        <v>-0.63446499348724072</v>
      </c>
    </row>
    <row r="17246" spans="1:10" x14ac:dyDescent="0.2">
      <c r="A17246">
        <v>35430624</v>
      </c>
      <c r="B17246">
        <v>488</v>
      </c>
      <c r="C17246">
        <v>3</v>
      </c>
      <c r="D17246">
        <v>3</v>
      </c>
      <c r="E17246">
        <v>5</v>
      </c>
      <c r="F17246">
        <v>2</v>
      </c>
      <c r="G17246">
        <v>-0.110167306177018</v>
      </c>
      <c r="H17246">
        <v>-0.19315966341539142</v>
      </c>
      <c r="I17246">
        <v>0.75664669180602973</v>
      </c>
      <c r="J17246">
        <v>-0.57391454571210587</v>
      </c>
    </row>
    <row r="17247" spans="1:10" x14ac:dyDescent="0.2">
      <c r="A17247">
        <v>35430625</v>
      </c>
      <c r="B17247">
        <v>523</v>
      </c>
      <c r="C17247">
        <v>2</v>
      </c>
      <c r="D17247">
        <v>4</v>
      </c>
      <c r="E17247">
        <v>4</v>
      </c>
      <c r="F17247">
        <v>1</v>
      </c>
      <c r="G17247">
        <v>-0.43926699624889276</v>
      </c>
      <c r="H17247">
        <v>0.39465542140252613</v>
      </c>
      <c r="I17247">
        <v>7.4222106981571043E-2</v>
      </c>
      <c r="J17247">
        <v>-0.90774939990963688</v>
      </c>
    </row>
    <row r="17248" spans="1:10" x14ac:dyDescent="0.2">
      <c r="A17248">
        <v>35430626</v>
      </c>
      <c r="B17248">
        <v>426</v>
      </c>
      <c r="C17248">
        <v>5</v>
      </c>
      <c r="D17248">
        <v>4</v>
      </c>
      <c r="E17248">
        <v>5</v>
      </c>
      <c r="F17248">
        <v>2</v>
      </c>
      <c r="G17248">
        <v>1.209574749969565</v>
      </c>
      <c r="H17248">
        <v>2.3437872242242697E-2</v>
      </c>
      <c r="I17248">
        <v>0.80221968668592203</v>
      </c>
      <c r="J17248">
        <v>-0.51483452715228828</v>
      </c>
    </row>
    <row r="17249" spans="1:10" x14ac:dyDescent="0.2">
      <c r="A17249">
        <v>35430627</v>
      </c>
      <c r="B17249">
        <v>409</v>
      </c>
      <c r="C17249">
        <v>2</v>
      </c>
      <c r="D17249">
        <v>3</v>
      </c>
      <c r="E17249">
        <v>3</v>
      </c>
      <c r="F17249">
        <v>1</v>
      </c>
      <c r="G17249">
        <v>-0.71147309400144965</v>
      </c>
      <c r="H17249">
        <v>-0.3746943592808763</v>
      </c>
      <c r="I17249">
        <v>-0.12100398819117604</v>
      </c>
      <c r="J17249">
        <v>-1.0546397311923621</v>
      </c>
    </row>
    <row r="17250" spans="1:10" x14ac:dyDescent="0.2">
      <c r="A17250">
        <v>35430628</v>
      </c>
      <c r="B17250">
        <v>454</v>
      </c>
      <c r="C17250">
        <v>1</v>
      </c>
      <c r="D17250">
        <v>3</v>
      </c>
      <c r="E17250">
        <v>3</v>
      </c>
      <c r="F17250">
        <v>2</v>
      </c>
      <c r="G17250">
        <v>-0.7878368951592456</v>
      </c>
      <c r="H17250">
        <v>-0.3932288266065776</v>
      </c>
      <c r="I17250">
        <v>-0.30763707198270029</v>
      </c>
      <c r="J17250">
        <v>-0.51445880837487945</v>
      </c>
    </row>
    <row r="17251" spans="1:10" x14ac:dyDescent="0.2">
      <c r="A17251">
        <v>35430629</v>
      </c>
      <c r="B17251">
        <v>724</v>
      </c>
      <c r="C17251">
        <v>2</v>
      </c>
      <c r="D17251">
        <v>1</v>
      </c>
      <c r="E17251">
        <v>2</v>
      </c>
      <c r="F17251">
        <v>2</v>
      </c>
      <c r="G17251">
        <v>-0.6784587943859508</v>
      </c>
      <c r="H17251">
        <v>-1.0886224791923484</v>
      </c>
      <c r="I17251">
        <v>-0.31928242440249482</v>
      </c>
      <c r="J17251">
        <v>-0.47196085561145362</v>
      </c>
    </row>
    <row r="17252" spans="1:10" x14ac:dyDescent="0.2">
      <c r="A17252">
        <v>35430630</v>
      </c>
      <c r="B17252">
        <v>570</v>
      </c>
      <c r="C17252">
        <v>2</v>
      </c>
      <c r="D17252">
        <v>1</v>
      </c>
      <c r="E17252">
        <v>3</v>
      </c>
      <c r="F17252">
        <v>2</v>
      </c>
      <c r="G17252">
        <v>-0.56878008541077951</v>
      </c>
      <c r="H17252">
        <v>-0.78398562138501293</v>
      </c>
      <c r="I17252">
        <v>-3.4635026227114549E-2</v>
      </c>
      <c r="J17252">
        <v>-0.68000656336861742</v>
      </c>
    </row>
    <row r="17253" spans="1:10" x14ac:dyDescent="0.2">
      <c r="A17253">
        <v>35430631</v>
      </c>
      <c r="B17253">
        <v>448</v>
      </c>
      <c r="C17253">
        <v>2</v>
      </c>
      <c r="D17253">
        <v>2</v>
      </c>
      <c r="E17253">
        <v>2</v>
      </c>
      <c r="F17253">
        <v>1</v>
      </c>
      <c r="G17253">
        <v>-0.43642178693522371</v>
      </c>
      <c r="H17253">
        <v>-0.64241642932494425</v>
      </c>
      <c r="I17253">
        <v>-0.35795499136085923</v>
      </c>
      <c r="J17253">
        <v>-0.72944497306971323</v>
      </c>
    </row>
    <row r="17254" spans="1:10" x14ac:dyDescent="0.2">
      <c r="A17254">
        <v>35430632</v>
      </c>
      <c r="B17254">
        <v>548</v>
      </c>
      <c r="C17254">
        <v>3</v>
      </c>
      <c r="D17254">
        <v>2</v>
      </c>
      <c r="E17254">
        <v>3</v>
      </c>
      <c r="F17254">
        <v>2</v>
      </c>
      <c r="G17254">
        <v>-0.12709037731390477</v>
      </c>
      <c r="H17254">
        <v>-0.75913176563155949</v>
      </c>
      <c r="I17254">
        <v>-0.11112962036935216</v>
      </c>
      <c r="J17254">
        <v>-0.70796506201272824</v>
      </c>
    </row>
    <row r="17255" spans="1:10" x14ac:dyDescent="0.2">
      <c r="A17255">
        <v>35430633</v>
      </c>
      <c r="B17255">
        <v>523</v>
      </c>
      <c r="C17255">
        <v>3</v>
      </c>
      <c r="D17255">
        <v>1</v>
      </c>
      <c r="E17255">
        <v>4</v>
      </c>
      <c r="F17255">
        <v>2</v>
      </c>
      <c r="G17255">
        <v>-0.12582363708485803</v>
      </c>
      <c r="H17255">
        <v>-0.83244016404278431</v>
      </c>
      <c r="I17255">
        <v>0.28277083126447505</v>
      </c>
      <c r="J17255">
        <v>-0.5437793689975664</v>
      </c>
    </row>
    <row r="17256" spans="1:10" x14ac:dyDescent="0.2">
      <c r="A17256">
        <v>35430634</v>
      </c>
      <c r="B17256">
        <v>787</v>
      </c>
      <c r="C17256">
        <v>3</v>
      </c>
      <c r="D17256">
        <v>2</v>
      </c>
      <c r="E17256">
        <v>4</v>
      </c>
      <c r="F17256">
        <v>3</v>
      </c>
      <c r="G17256">
        <v>-0.22844999547877753</v>
      </c>
      <c r="H17256">
        <v>-0.48962437863928271</v>
      </c>
      <c r="I17256">
        <v>0.21437391574104608</v>
      </c>
      <c r="J17256">
        <v>-0.40326581945464379</v>
      </c>
    </row>
    <row r="17257" spans="1:10" x14ac:dyDescent="0.2">
      <c r="A17257">
        <v>35430635</v>
      </c>
      <c r="B17257">
        <v>969</v>
      </c>
      <c r="C17257">
        <v>1</v>
      </c>
      <c r="D17257">
        <v>2</v>
      </c>
      <c r="E17257">
        <v>3</v>
      </c>
      <c r="F17257">
        <v>2</v>
      </c>
      <c r="G17257">
        <v>-0.85343439285433564</v>
      </c>
      <c r="H17257">
        <v>-0.6822861711218442</v>
      </c>
      <c r="I17257">
        <v>-0.18904369579976488</v>
      </c>
      <c r="J17257">
        <v>-0.47629975276260605</v>
      </c>
    </row>
    <row r="17258" spans="1:10" x14ac:dyDescent="0.2">
      <c r="A17258">
        <v>35430636</v>
      </c>
      <c r="B17258">
        <v>413</v>
      </c>
      <c r="C17258">
        <v>3</v>
      </c>
      <c r="D17258">
        <v>1</v>
      </c>
      <c r="E17258">
        <v>4</v>
      </c>
      <c r="F17258">
        <v>1</v>
      </c>
      <c r="G17258">
        <v>-0.10794819762137367</v>
      </c>
      <c r="H17258">
        <v>-0.88728398458224544</v>
      </c>
      <c r="I17258">
        <v>0.2868306107172085</v>
      </c>
      <c r="J17258">
        <v>-0.92590384541458737</v>
      </c>
    </row>
    <row r="17259" spans="1:10" x14ac:dyDescent="0.2">
      <c r="A17259">
        <v>35430637</v>
      </c>
      <c r="B17259">
        <v>985</v>
      </c>
      <c r="C17259">
        <v>1</v>
      </c>
      <c r="D17259">
        <v>3</v>
      </c>
      <c r="E17259">
        <v>4</v>
      </c>
      <c r="F17259">
        <v>2</v>
      </c>
      <c r="G17259">
        <v>-0.97029745796705802</v>
      </c>
      <c r="H17259">
        <v>-0.25271440655039945</v>
      </c>
      <c r="I17259">
        <v>0.2019404857423642</v>
      </c>
      <c r="J17259">
        <v>-0.44838210597025241</v>
      </c>
    </row>
    <row r="17260" spans="1:10" x14ac:dyDescent="0.2">
      <c r="A17260">
        <v>35430638</v>
      </c>
      <c r="B17260">
        <v>465</v>
      </c>
      <c r="C17260">
        <v>3</v>
      </c>
      <c r="D17260">
        <v>2</v>
      </c>
      <c r="E17260">
        <v>4</v>
      </c>
      <c r="F17260">
        <v>1</v>
      </c>
      <c r="G17260">
        <v>-0.34625823686098089</v>
      </c>
      <c r="H17260">
        <v>-0.62309039721771287</v>
      </c>
      <c r="I17260">
        <v>0.11845007773029673</v>
      </c>
      <c r="J17260">
        <v>-0.94221070571680365</v>
      </c>
    </row>
    <row r="17261" spans="1:10" x14ac:dyDescent="0.2">
      <c r="A17261">
        <v>35430639</v>
      </c>
      <c r="B17261">
        <v>516</v>
      </c>
      <c r="C17261">
        <v>2</v>
      </c>
      <c r="D17261">
        <v>1</v>
      </c>
      <c r="E17261">
        <v>4</v>
      </c>
      <c r="F17261">
        <v>2</v>
      </c>
      <c r="G17261">
        <v>-0.50545490853480268</v>
      </c>
      <c r="H17261">
        <v>-0.83301494250382835</v>
      </c>
      <c r="I17261">
        <v>5.7339838730930265E-2</v>
      </c>
      <c r="J17261">
        <v>-0.58032263885934032</v>
      </c>
    </row>
    <row r="17262" spans="1:10" x14ac:dyDescent="0.2">
      <c r="A17262">
        <v>35430640</v>
      </c>
      <c r="B17262">
        <v>557</v>
      </c>
      <c r="C17262">
        <v>2</v>
      </c>
      <c r="D17262">
        <v>1</v>
      </c>
      <c r="E17262">
        <v>2</v>
      </c>
      <c r="F17262">
        <v>3</v>
      </c>
      <c r="G17262">
        <v>-0.746533545923874</v>
      </c>
      <c r="H17262">
        <v>-0.83803668001558207</v>
      </c>
      <c r="I17262">
        <v>-0.49186915754387572</v>
      </c>
      <c r="J17262">
        <v>-0.21880829429664964</v>
      </c>
    </row>
    <row r="17263" spans="1:10" x14ac:dyDescent="0.2">
      <c r="A17263">
        <v>35430641</v>
      </c>
      <c r="B17263">
        <v>497</v>
      </c>
      <c r="C17263">
        <v>2</v>
      </c>
      <c r="D17263">
        <v>1</v>
      </c>
      <c r="E17263">
        <v>3</v>
      </c>
      <c r="F17263">
        <v>3</v>
      </c>
      <c r="G17263">
        <v>-0.70209771078252392</v>
      </c>
      <c r="H17263">
        <v>-0.96513759020409862</v>
      </c>
      <c r="I17263">
        <v>-9.7079553140095823E-2</v>
      </c>
      <c r="J17263">
        <v>-0.25185106310305155</v>
      </c>
    </row>
    <row r="17264" spans="1:10" x14ac:dyDescent="0.2">
      <c r="A17264">
        <v>35430642</v>
      </c>
      <c r="B17264">
        <v>497</v>
      </c>
      <c r="C17264">
        <v>2</v>
      </c>
      <c r="D17264">
        <v>1</v>
      </c>
      <c r="E17264">
        <v>3</v>
      </c>
      <c r="F17264">
        <v>2</v>
      </c>
      <c r="G17264">
        <v>-0.68147410581988077</v>
      </c>
      <c r="H17264">
        <v>-0.98860759074693005</v>
      </c>
      <c r="I17264">
        <v>-0.19805389134913751</v>
      </c>
      <c r="J17264">
        <v>-0.41681604169221254</v>
      </c>
    </row>
    <row r="17265" spans="1:10" x14ac:dyDescent="0.2">
      <c r="A17265">
        <v>35430643</v>
      </c>
      <c r="B17265">
        <v>473</v>
      </c>
      <c r="C17265">
        <v>2</v>
      </c>
      <c r="D17265">
        <v>1</v>
      </c>
      <c r="E17265">
        <v>3</v>
      </c>
      <c r="F17265">
        <v>3</v>
      </c>
      <c r="G17265">
        <v>-0.52684596216961088</v>
      </c>
      <c r="H17265">
        <v>-1.0811906509064391</v>
      </c>
      <c r="I17265">
        <v>-8.0721903759166116E-2</v>
      </c>
      <c r="J17265">
        <v>-0.34961459590329824</v>
      </c>
    </row>
    <row r="17266" spans="1:10" x14ac:dyDescent="0.2">
      <c r="A17266">
        <v>35430644</v>
      </c>
      <c r="B17266">
        <v>478</v>
      </c>
      <c r="C17266">
        <v>2</v>
      </c>
      <c r="D17266">
        <v>1</v>
      </c>
      <c r="E17266">
        <v>2</v>
      </c>
      <c r="F17266">
        <v>2</v>
      </c>
      <c r="G17266">
        <v>-0.5125042624589593</v>
      </c>
      <c r="H17266">
        <v>-0.91449288571174248</v>
      </c>
      <c r="I17266">
        <v>-0.43021222265039749</v>
      </c>
      <c r="J17266">
        <v>-0.43397018798548248</v>
      </c>
    </row>
    <row r="17267" spans="1:10" x14ac:dyDescent="0.2">
      <c r="A17267">
        <v>35430645</v>
      </c>
      <c r="B17267">
        <v>706</v>
      </c>
      <c r="C17267">
        <v>2</v>
      </c>
      <c r="D17267">
        <v>2</v>
      </c>
      <c r="E17267">
        <v>3</v>
      </c>
      <c r="F17267">
        <v>3</v>
      </c>
      <c r="G17267">
        <v>-0.63251677774902182</v>
      </c>
      <c r="H17267">
        <v>-0.75514993757352933</v>
      </c>
      <c r="I17267">
        <v>-0.25945456233811165</v>
      </c>
      <c r="J17267">
        <v>-0.35869272931256113</v>
      </c>
    </row>
    <row r="17268" spans="1:10" x14ac:dyDescent="0.2">
      <c r="A17268">
        <v>35430646</v>
      </c>
      <c r="B17268">
        <v>678</v>
      </c>
      <c r="C17268">
        <v>2</v>
      </c>
      <c r="D17268">
        <v>1</v>
      </c>
      <c r="E17268">
        <v>3</v>
      </c>
      <c r="F17268">
        <v>2</v>
      </c>
      <c r="G17268">
        <v>-0.4375118346259913</v>
      </c>
      <c r="H17268">
        <v>-0.97727533025729052</v>
      </c>
      <c r="I17268">
        <v>-0.18805130006890172</v>
      </c>
      <c r="J17268">
        <v>-0.51974154744960466</v>
      </c>
    </row>
    <row r="17269" spans="1:10" x14ac:dyDescent="0.2">
      <c r="A17269">
        <v>35430647</v>
      </c>
      <c r="B17269">
        <v>668</v>
      </c>
      <c r="C17269">
        <v>1</v>
      </c>
      <c r="D17269">
        <v>3</v>
      </c>
      <c r="E17269">
        <v>2</v>
      </c>
      <c r="F17269">
        <v>3</v>
      </c>
      <c r="G17269">
        <v>-0.90365776446398316</v>
      </c>
      <c r="H17269">
        <v>-0.4109213879637913</v>
      </c>
      <c r="I17269">
        <v>-0.70465188614482721</v>
      </c>
      <c r="J17269">
        <v>-0.20776262708308404</v>
      </c>
    </row>
    <row r="17270" spans="1:10" x14ac:dyDescent="0.2">
      <c r="A17270">
        <v>35430648</v>
      </c>
      <c r="B17270">
        <v>563</v>
      </c>
      <c r="C17270">
        <v>2</v>
      </c>
      <c r="D17270">
        <v>3</v>
      </c>
      <c r="E17270">
        <v>1</v>
      </c>
      <c r="F17270">
        <v>3</v>
      </c>
      <c r="G17270">
        <v>-0.55908659000570438</v>
      </c>
      <c r="H17270">
        <v>-0.30529738028285686</v>
      </c>
      <c r="I17270">
        <v>-1.0389398332581594</v>
      </c>
      <c r="J17270">
        <v>-0.13428685599293985</v>
      </c>
    </row>
    <row r="17271" spans="1:10" x14ac:dyDescent="0.2">
      <c r="A17271">
        <v>35430649</v>
      </c>
      <c r="B17271">
        <v>442</v>
      </c>
      <c r="C17271">
        <v>2</v>
      </c>
      <c r="D17271">
        <v>2</v>
      </c>
      <c r="E17271">
        <v>1</v>
      </c>
      <c r="F17271">
        <v>3</v>
      </c>
      <c r="G17271">
        <v>-0.56504546555529689</v>
      </c>
      <c r="H17271">
        <v>-0.51841550575789475</v>
      </c>
      <c r="I17271">
        <v>-0.95692614796704478</v>
      </c>
      <c r="J17271">
        <v>-0.20628181096871082</v>
      </c>
    </row>
    <row r="17272" spans="1:10" x14ac:dyDescent="0.2">
      <c r="A17272">
        <v>35430650</v>
      </c>
      <c r="B17272">
        <v>692</v>
      </c>
      <c r="C17272">
        <v>3</v>
      </c>
      <c r="D17272">
        <v>2</v>
      </c>
      <c r="E17272">
        <v>2</v>
      </c>
      <c r="F17272">
        <v>3</v>
      </c>
      <c r="G17272">
        <v>-0.3243237908533575</v>
      </c>
      <c r="H17272">
        <v>-0.71610218000925874</v>
      </c>
      <c r="I17272">
        <v>-0.42185444735054067</v>
      </c>
      <c r="J17272">
        <v>-0.26255033945459055</v>
      </c>
    </row>
    <row r="17273" spans="1:10" x14ac:dyDescent="0.2">
      <c r="A17273">
        <v>35430651</v>
      </c>
      <c r="B17273">
        <v>443</v>
      </c>
      <c r="C17273">
        <v>2</v>
      </c>
      <c r="D17273">
        <v>2</v>
      </c>
      <c r="E17273">
        <v>1</v>
      </c>
      <c r="F17273">
        <v>3</v>
      </c>
      <c r="G17273">
        <v>-0.64292870279276682</v>
      </c>
      <c r="H17273">
        <v>-0.72698880352114603</v>
      </c>
      <c r="I17273">
        <v>-0.73060604602580104</v>
      </c>
      <c r="J17273">
        <v>-0.28144187196484238</v>
      </c>
    </row>
    <row r="17274" spans="1:10" x14ac:dyDescent="0.2">
      <c r="A17274">
        <v>35430652</v>
      </c>
      <c r="B17274">
        <v>507</v>
      </c>
      <c r="C17274">
        <v>4</v>
      </c>
      <c r="D17274">
        <v>3</v>
      </c>
      <c r="E17274">
        <v>3</v>
      </c>
      <c r="F17274">
        <v>3</v>
      </c>
      <c r="G17274">
        <v>9.0133929683022779E-2</v>
      </c>
      <c r="H17274">
        <v>-0.21321148337411536</v>
      </c>
      <c r="I17274">
        <v>-0.18614531607025753</v>
      </c>
      <c r="J17274">
        <v>-0.38147941218240855</v>
      </c>
    </row>
    <row r="17275" spans="1:10" x14ac:dyDescent="0.2">
      <c r="A17275">
        <v>35430653</v>
      </c>
      <c r="B17275">
        <v>504</v>
      </c>
      <c r="C17275">
        <v>4</v>
      </c>
      <c r="D17275">
        <v>3</v>
      </c>
      <c r="E17275">
        <v>3</v>
      </c>
      <c r="F17275">
        <v>3</v>
      </c>
      <c r="G17275">
        <v>7.2798409301323724E-2</v>
      </c>
      <c r="H17275">
        <v>-0.385907957749754</v>
      </c>
      <c r="I17275">
        <v>-0.2360671060078926</v>
      </c>
      <c r="J17275">
        <v>-0.27551156211431027</v>
      </c>
    </row>
    <row r="17276" spans="1:10" x14ac:dyDescent="0.2">
      <c r="A17276">
        <v>35430654</v>
      </c>
      <c r="B17276">
        <v>509</v>
      </c>
      <c r="C17276">
        <v>3</v>
      </c>
      <c r="D17276">
        <v>2</v>
      </c>
      <c r="E17276">
        <v>3</v>
      </c>
      <c r="F17276">
        <v>3</v>
      </c>
      <c r="G17276">
        <v>-0.12701771981279958</v>
      </c>
      <c r="H17276">
        <v>-0.45590490123402816</v>
      </c>
      <c r="I17276">
        <v>-0.2981952429214727</v>
      </c>
      <c r="J17276">
        <v>-0.33138409637893629</v>
      </c>
    </row>
    <row r="17277" spans="1:10" x14ac:dyDescent="0.2">
      <c r="A17277">
        <v>35430655</v>
      </c>
      <c r="B17277">
        <v>628</v>
      </c>
      <c r="C17277">
        <v>3</v>
      </c>
      <c r="D17277">
        <v>4</v>
      </c>
      <c r="E17277">
        <v>1</v>
      </c>
      <c r="F17277">
        <v>3</v>
      </c>
      <c r="G17277">
        <v>-0.12040629399004771</v>
      </c>
      <c r="H17277">
        <v>0.48675488168615788</v>
      </c>
      <c r="I17277">
        <v>-0.98345047889448267</v>
      </c>
      <c r="J17277">
        <v>-0.36255556442676851</v>
      </c>
    </row>
    <row r="17278" spans="1:10" x14ac:dyDescent="0.2">
      <c r="A17278">
        <v>35430656</v>
      </c>
      <c r="B17278">
        <v>490</v>
      </c>
      <c r="C17278">
        <v>3</v>
      </c>
      <c r="D17278">
        <v>4</v>
      </c>
      <c r="E17278">
        <v>2</v>
      </c>
      <c r="F17278">
        <v>3</v>
      </c>
      <c r="G17278">
        <v>-8.9162395869818917E-2</v>
      </c>
      <c r="H17278">
        <v>0.14557678481884201</v>
      </c>
      <c r="I17278">
        <v>-0.68279545330721425</v>
      </c>
      <c r="J17278">
        <v>-0.3325616950068192</v>
      </c>
    </row>
    <row r="17279" spans="1:10" x14ac:dyDescent="0.2">
      <c r="A17279">
        <v>35430657</v>
      </c>
      <c r="B17279">
        <v>1227</v>
      </c>
      <c r="C17279">
        <v>3</v>
      </c>
      <c r="D17279">
        <v>3</v>
      </c>
      <c r="E17279">
        <v>1</v>
      </c>
      <c r="F17279">
        <v>3</v>
      </c>
      <c r="G17279">
        <v>-0.39408215089689042</v>
      </c>
      <c r="H17279">
        <v>-0.22237476437767539</v>
      </c>
      <c r="I17279">
        <v>-0.8729667283224487</v>
      </c>
      <c r="J17279">
        <v>-0.17034395806104752</v>
      </c>
    </row>
    <row r="17280" spans="1:10" x14ac:dyDescent="0.2">
      <c r="A17280">
        <v>35430658</v>
      </c>
      <c r="B17280">
        <v>353</v>
      </c>
      <c r="C17280">
        <v>1</v>
      </c>
      <c r="D17280">
        <v>2</v>
      </c>
      <c r="E17280">
        <v>1</v>
      </c>
      <c r="F17280">
        <v>3</v>
      </c>
      <c r="G17280">
        <v>-0.84973819551606167</v>
      </c>
      <c r="H17280">
        <v>-0.75860022805872585</v>
      </c>
      <c r="I17280">
        <v>-0.87370503370770036</v>
      </c>
      <c r="J17280">
        <v>-0.25739446315424441</v>
      </c>
    </row>
    <row r="17281" spans="1:10" x14ac:dyDescent="0.2">
      <c r="A17281">
        <v>35430659</v>
      </c>
      <c r="B17281">
        <v>562</v>
      </c>
      <c r="C17281">
        <v>1</v>
      </c>
      <c r="D17281">
        <v>2</v>
      </c>
      <c r="E17281">
        <v>2</v>
      </c>
      <c r="F17281">
        <v>3</v>
      </c>
      <c r="G17281">
        <v>-0.84405941815447227</v>
      </c>
      <c r="H17281">
        <v>-0.52316467113693554</v>
      </c>
      <c r="I17281">
        <v>-0.41161756490173995</v>
      </c>
      <c r="J17281">
        <v>-0.28421053413750164</v>
      </c>
    </row>
    <row r="17282" spans="1:10" x14ac:dyDescent="0.2">
      <c r="A17282">
        <v>35430660</v>
      </c>
      <c r="B17282">
        <v>565</v>
      </c>
      <c r="C17282">
        <v>1</v>
      </c>
      <c r="D17282">
        <v>3</v>
      </c>
      <c r="E17282">
        <v>2</v>
      </c>
      <c r="F17282">
        <v>3</v>
      </c>
      <c r="G17282">
        <v>-0.99194180316510261</v>
      </c>
      <c r="H17282">
        <v>-0.37862008494667304</v>
      </c>
      <c r="I17282">
        <v>-0.62736314387634673</v>
      </c>
      <c r="J17282">
        <v>-0.19117337611322613</v>
      </c>
    </row>
    <row r="17283" spans="1:10" x14ac:dyDescent="0.2">
      <c r="A17283">
        <v>35430661</v>
      </c>
      <c r="B17283">
        <v>743</v>
      </c>
      <c r="C17283">
        <v>3</v>
      </c>
      <c r="D17283">
        <v>3</v>
      </c>
      <c r="E17283">
        <v>1</v>
      </c>
      <c r="F17283">
        <v>3</v>
      </c>
      <c r="G17283">
        <v>-5.8411815331288676E-2</v>
      </c>
      <c r="H17283">
        <v>-0.25637895744241684</v>
      </c>
      <c r="I17283">
        <v>-0.82078187157433757</v>
      </c>
      <c r="J17283">
        <v>-0.25761217388619251</v>
      </c>
    </row>
    <row r="17284" spans="1:10" x14ac:dyDescent="0.2">
      <c r="A17284">
        <v>35430662</v>
      </c>
      <c r="B17284">
        <v>554</v>
      </c>
      <c r="C17284">
        <v>4</v>
      </c>
      <c r="D17284">
        <v>3</v>
      </c>
      <c r="E17284">
        <v>1</v>
      </c>
      <c r="F17284">
        <v>3</v>
      </c>
      <c r="G17284">
        <v>8.4971798939396159E-2</v>
      </c>
      <c r="H17284">
        <v>-0.31773858927891419</v>
      </c>
      <c r="I17284">
        <v>-1.2286341504053726</v>
      </c>
      <c r="J17284">
        <v>-0.16822422049287591</v>
      </c>
    </row>
    <row r="17285" spans="1:10" x14ac:dyDescent="0.2">
      <c r="A17285">
        <v>35430663</v>
      </c>
      <c r="B17285">
        <v>354</v>
      </c>
      <c r="C17285">
        <v>3</v>
      </c>
      <c r="D17285">
        <v>3</v>
      </c>
      <c r="E17285">
        <v>1</v>
      </c>
      <c r="F17285">
        <v>3</v>
      </c>
      <c r="G17285">
        <v>-0.30840094260221707</v>
      </c>
      <c r="H17285">
        <v>-0.35527919689976695</v>
      </c>
      <c r="I17285">
        <v>-1.7041244101727604</v>
      </c>
      <c r="J17285">
        <v>-0.22654086880065544</v>
      </c>
    </row>
    <row r="17286" spans="1:10" x14ac:dyDescent="0.2">
      <c r="A17286">
        <v>35430664</v>
      </c>
      <c r="B17286">
        <v>659</v>
      </c>
      <c r="C17286">
        <v>2</v>
      </c>
      <c r="D17286">
        <v>1</v>
      </c>
      <c r="E17286">
        <v>1</v>
      </c>
      <c r="F17286">
        <v>3</v>
      </c>
      <c r="G17286">
        <v>-0.50159295117021896</v>
      </c>
      <c r="H17286">
        <v>-0.90233088316232513</v>
      </c>
      <c r="I17286">
        <v>-1.091379783962213</v>
      </c>
      <c r="J17286">
        <v>-9.8371088669919143E-2</v>
      </c>
    </row>
    <row r="17287" spans="1:10" x14ac:dyDescent="0.2">
      <c r="A17287">
        <v>35430665</v>
      </c>
      <c r="B17287">
        <v>364</v>
      </c>
      <c r="C17287">
        <v>3</v>
      </c>
      <c r="D17287">
        <v>3</v>
      </c>
      <c r="E17287">
        <v>1</v>
      </c>
      <c r="F17287">
        <v>2</v>
      </c>
      <c r="G17287">
        <v>-0.22739206413336624</v>
      </c>
      <c r="H17287">
        <v>-0.32822172143690942</v>
      </c>
      <c r="I17287">
        <v>-0.80486557616132659</v>
      </c>
      <c r="J17287">
        <v>-0.50367447982675884</v>
      </c>
    </row>
    <row r="17288" spans="1:10" x14ac:dyDescent="0.2">
      <c r="A17288">
        <v>35430666</v>
      </c>
      <c r="B17288">
        <v>461</v>
      </c>
      <c r="C17288">
        <v>3</v>
      </c>
      <c r="D17288">
        <v>2</v>
      </c>
      <c r="E17288">
        <v>1</v>
      </c>
      <c r="F17288">
        <v>3</v>
      </c>
      <c r="G17288">
        <v>-0.23123224342638493</v>
      </c>
      <c r="H17288">
        <v>-0.56222128529503257</v>
      </c>
      <c r="I17288">
        <v>-0.89046373299510539</v>
      </c>
      <c r="J17288">
        <v>-0.10940056201461354</v>
      </c>
    </row>
    <row r="17289" spans="1:10" x14ac:dyDescent="0.2">
      <c r="A17289">
        <v>35430667</v>
      </c>
      <c r="B17289">
        <v>422</v>
      </c>
      <c r="C17289">
        <v>1</v>
      </c>
      <c r="D17289">
        <v>2</v>
      </c>
      <c r="E17289">
        <v>1</v>
      </c>
      <c r="F17289">
        <v>3</v>
      </c>
      <c r="G17289">
        <v>-1.2356721549471432</v>
      </c>
      <c r="H17289">
        <v>-0.60701019143784618</v>
      </c>
      <c r="I17289">
        <v>-1.159043705990459</v>
      </c>
      <c r="J17289">
        <v>-0.17494514946171924</v>
      </c>
    </row>
    <row r="17290" spans="1:10" x14ac:dyDescent="0.2">
      <c r="A17290">
        <v>35430668</v>
      </c>
      <c r="B17290">
        <v>525</v>
      </c>
      <c r="C17290">
        <v>1</v>
      </c>
      <c r="D17290">
        <v>2</v>
      </c>
      <c r="E17290">
        <v>1</v>
      </c>
      <c r="F17290">
        <v>4</v>
      </c>
      <c r="G17290">
        <v>-1.1227638170360792</v>
      </c>
      <c r="H17290">
        <v>-0.56276578948945377</v>
      </c>
      <c r="I17290">
        <v>-1.177602544454196</v>
      </c>
      <c r="J17290">
        <v>2.8521727263255414E-3</v>
      </c>
    </row>
    <row r="17291" spans="1:10" x14ac:dyDescent="0.2">
      <c r="A17291">
        <v>35430669</v>
      </c>
      <c r="B17291">
        <v>563</v>
      </c>
      <c r="C17291">
        <v>1</v>
      </c>
      <c r="D17291">
        <v>3</v>
      </c>
      <c r="E17291">
        <v>1</v>
      </c>
      <c r="F17291">
        <v>3</v>
      </c>
      <c r="G17291">
        <v>-0.88761501800133424</v>
      </c>
      <c r="H17291">
        <v>-0.27076819796966611</v>
      </c>
      <c r="I17291">
        <v>-0.97816137865679331</v>
      </c>
      <c r="J17291">
        <v>-0.35194837257817035</v>
      </c>
    </row>
    <row r="17292" spans="1:10" x14ac:dyDescent="0.2">
      <c r="A17292">
        <v>35430670</v>
      </c>
      <c r="B17292">
        <v>874</v>
      </c>
      <c r="C17292">
        <v>1</v>
      </c>
      <c r="D17292">
        <v>2</v>
      </c>
      <c r="E17292">
        <v>1</v>
      </c>
      <c r="F17292">
        <v>4</v>
      </c>
      <c r="G17292">
        <v>-1.2276325695960575</v>
      </c>
      <c r="H17292">
        <v>-0.67820772191695433</v>
      </c>
      <c r="I17292">
        <v>-1.2105892605144466</v>
      </c>
      <c r="J17292">
        <v>-4.0386674457126404E-2</v>
      </c>
    </row>
    <row r="17293" spans="1:10" x14ac:dyDescent="0.2">
      <c r="A17293">
        <v>35430671</v>
      </c>
      <c r="B17293">
        <v>363</v>
      </c>
      <c r="C17293">
        <v>1</v>
      </c>
      <c r="D17293">
        <v>3</v>
      </c>
      <c r="E17293">
        <v>1</v>
      </c>
      <c r="F17293">
        <v>3</v>
      </c>
      <c r="G17293">
        <v>-1.0282605952897206</v>
      </c>
      <c r="H17293">
        <v>-0.32536451549850076</v>
      </c>
      <c r="I17293">
        <v>-0.92560642615269739</v>
      </c>
      <c r="J17293">
        <v>-0.2488178418951548</v>
      </c>
    </row>
    <row r="17294" spans="1:10" x14ac:dyDescent="0.2">
      <c r="A17294">
        <v>35430672</v>
      </c>
      <c r="B17294">
        <v>633</v>
      </c>
      <c r="C17294">
        <v>1</v>
      </c>
      <c r="D17294">
        <v>3</v>
      </c>
      <c r="E17294">
        <v>1</v>
      </c>
      <c r="F17294">
        <v>3</v>
      </c>
      <c r="G17294">
        <v>-0.78590638234204091</v>
      </c>
      <c r="H17294">
        <v>-0.22718453849304532</v>
      </c>
      <c r="I17294">
        <v>-1.177882361404514</v>
      </c>
      <c r="J17294">
        <v>-0.14359155700480816</v>
      </c>
    </row>
    <row r="17295" spans="1:10" x14ac:dyDescent="0.2">
      <c r="A17295">
        <v>35430673</v>
      </c>
      <c r="B17295">
        <v>374</v>
      </c>
      <c r="C17295">
        <v>1</v>
      </c>
      <c r="D17295">
        <v>3</v>
      </c>
      <c r="E17295">
        <v>1</v>
      </c>
      <c r="F17295">
        <v>3</v>
      </c>
      <c r="G17295">
        <v>-0.75904374034646838</v>
      </c>
      <c r="H17295">
        <v>-0.33568633313941632</v>
      </c>
      <c r="I17295">
        <v>-1.1392245187923717</v>
      </c>
      <c r="J17295">
        <v>-0.20116990764704257</v>
      </c>
    </row>
    <row r="17296" spans="1:10" x14ac:dyDescent="0.2">
      <c r="A17296">
        <v>35430674</v>
      </c>
      <c r="B17296">
        <v>398</v>
      </c>
      <c r="C17296">
        <v>1</v>
      </c>
      <c r="D17296">
        <v>4</v>
      </c>
      <c r="E17296">
        <v>1</v>
      </c>
      <c r="F17296">
        <v>3</v>
      </c>
      <c r="G17296">
        <v>-0.9059329901700981</v>
      </c>
      <c r="H17296">
        <v>4.5370980750374851E-2</v>
      </c>
      <c r="I17296">
        <v>-1.1953740814766407</v>
      </c>
      <c r="J17296">
        <v>-0.29344433525029096</v>
      </c>
    </row>
    <row r="17297" spans="1:10" x14ac:dyDescent="0.2">
      <c r="A17297">
        <v>35430675</v>
      </c>
      <c r="B17297">
        <v>431</v>
      </c>
      <c r="C17297">
        <v>2</v>
      </c>
      <c r="D17297">
        <v>3</v>
      </c>
      <c r="E17297">
        <v>1</v>
      </c>
      <c r="F17297">
        <v>3</v>
      </c>
      <c r="G17297">
        <v>-0.53596817996667578</v>
      </c>
      <c r="H17297">
        <v>-0.29750553992906642</v>
      </c>
      <c r="I17297">
        <v>-1.2743495835416179</v>
      </c>
      <c r="J17297">
        <v>-0.23814715635252512</v>
      </c>
    </row>
    <row r="17298" spans="1:10" x14ac:dyDescent="0.2">
      <c r="A17298">
        <v>35430676</v>
      </c>
      <c r="B17298">
        <v>380</v>
      </c>
      <c r="C17298">
        <v>2</v>
      </c>
      <c r="D17298">
        <v>3</v>
      </c>
      <c r="E17298">
        <v>1</v>
      </c>
      <c r="F17298">
        <v>3</v>
      </c>
      <c r="G17298">
        <v>-0.59589740311160044</v>
      </c>
      <c r="H17298">
        <v>-0.3132499385704412</v>
      </c>
      <c r="I17298">
        <v>-1.2521268954435001</v>
      </c>
      <c r="J17298">
        <v>-0.19948584368312561</v>
      </c>
    </row>
    <row r="17299" spans="1:10" x14ac:dyDescent="0.2">
      <c r="A17299">
        <v>35430677</v>
      </c>
      <c r="B17299">
        <v>448</v>
      </c>
      <c r="C17299">
        <v>2</v>
      </c>
      <c r="D17299">
        <v>2</v>
      </c>
      <c r="E17299">
        <v>2</v>
      </c>
      <c r="F17299">
        <v>3</v>
      </c>
      <c r="G17299">
        <v>-0.52691177974447556</v>
      </c>
      <c r="H17299">
        <v>-0.57830648141936303</v>
      </c>
      <c r="I17299">
        <v>-0.42311966752058744</v>
      </c>
      <c r="J17299">
        <v>-0.22954686095692942</v>
      </c>
    </row>
    <row r="17300" spans="1:10" x14ac:dyDescent="0.2">
      <c r="A17300">
        <v>35430678</v>
      </c>
      <c r="B17300">
        <v>369</v>
      </c>
      <c r="C17300">
        <v>4</v>
      </c>
      <c r="D17300">
        <v>3</v>
      </c>
      <c r="E17300">
        <v>2</v>
      </c>
      <c r="F17300">
        <v>3</v>
      </c>
      <c r="G17300">
        <v>7.8498440369839231E-2</v>
      </c>
      <c r="H17300">
        <v>-0.25617861545689297</v>
      </c>
      <c r="I17300">
        <v>-0.34022467096406606</v>
      </c>
      <c r="J17300">
        <v>-0.32255256303233737</v>
      </c>
    </row>
    <row r="17301" spans="1:10" x14ac:dyDescent="0.2">
      <c r="A17301">
        <v>35430679</v>
      </c>
      <c r="B17301">
        <v>302</v>
      </c>
      <c r="C17301">
        <v>3</v>
      </c>
      <c r="D17301">
        <v>1</v>
      </c>
      <c r="E17301">
        <v>4</v>
      </c>
      <c r="F17301">
        <v>2</v>
      </c>
      <c r="G17301">
        <v>-0.33999048974354634</v>
      </c>
      <c r="H17301">
        <v>-0.92885659408526677</v>
      </c>
      <c r="I17301">
        <v>9.9631986968404349E-2</v>
      </c>
      <c r="J17301">
        <v>-0.4630207982394296</v>
      </c>
    </row>
    <row r="17302" spans="1:10" x14ac:dyDescent="0.2">
      <c r="A17302">
        <v>35430680</v>
      </c>
      <c r="B17302">
        <v>399</v>
      </c>
      <c r="C17302">
        <v>4</v>
      </c>
      <c r="D17302">
        <v>5</v>
      </c>
      <c r="E17302">
        <v>1</v>
      </c>
      <c r="F17302">
        <v>3</v>
      </c>
      <c r="G17302">
        <v>0.21881775651783453</v>
      </c>
      <c r="H17302">
        <v>0.92719337665469836</v>
      </c>
      <c r="I17302">
        <v>-0.83654187721422479</v>
      </c>
      <c r="J17302">
        <v>-0.14500594983276638</v>
      </c>
    </row>
    <row r="17303" spans="1:10" x14ac:dyDescent="0.2">
      <c r="A17303">
        <v>35430681</v>
      </c>
      <c r="B17303">
        <v>416</v>
      </c>
      <c r="C17303">
        <v>5</v>
      </c>
      <c r="D17303">
        <v>5</v>
      </c>
      <c r="E17303">
        <v>1</v>
      </c>
      <c r="F17303">
        <v>4</v>
      </c>
      <c r="G17303">
        <v>0.91204757639671574</v>
      </c>
      <c r="H17303">
        <v>3.2132557469998377</v>
      </c>
      <c r="I17303">
        <v>-1.7443650493737159</v>
      </c>
      <c r="J17303">
        <v>0.48823033298157126</v>
      </c>
    </row>
    <row r="17304" spans="1:10" x14ac:dyDescent="0.2">
      <c r="A17304">
        <v>35430682</v>
      </c>
      <c r="B17304">
        <v>577</v>
      </c>
      <c r="C17304">
        <v>5</v>
      </c>
      <c r="D17304">
        <v>5</v>
      </c>
      <c r="E17304">
        <v>1</v>
      </c>
      <c r="F17304">
        <v>3</v>
      </c>
      <c r="G17304">
        <v>1.9382909219375462</v>
      </c>
      <c r="H17304">
        <v>1.2123020699426197</v>
      </c>
      <c r="I17304">
        <v>-1.1574224989432835</v>
      </c>
      <c r="J17304">
        <v>-8.4580734904536048E-2</v>
      </c>
    </row>
    <row r="17305" spans="1:10" x14ac:dyDescent="0.2">
      <c r="A17305">
        <v>35430683</v>
      </c>
      <c r="B17305">
        <v>591</v>
      </c>
      <c r="C17305">
        <v>2</v>
      </c>
      <c r="D17305">
        <v>3</v>
      </c>
      <c r="E17305">
        <v>1</v>
      </c>
      <c r="F17305">
        <v>3</v>
      </c>
      <c r="G17305">
        <v>-0.53483283198175002</v>
      </c>
      <c r="H17305">
        <v>-0.41006200020955824</v>
      </c>
      <c r="I17305">
        <v>-0.90903040618150155</v>
      </c>
      <c r="J17305">
        <v>-0.14120682090299475</v>
      </c>
    </row>
    <row r="17306" spans="1:10" x14ac:dyDescent="0.2">
      <c r="A17306">
        <v>35430684</v>
      </c>
      <c r="B17306">
        <v>426</v>
      </c>
      <c r="C17306">
        <v>1</v>
      </c>
      <c r="D17306">
        <v>2</v>
      </c>
      <c r="E17306">
        <v>2</v>
      </c>
      <c r="F17306">
        <v>3</v>
      </c>
      <c r="G17306">
        <v>-0.90478984611906244</v>
      </c>
      <c r="H17306">
        <v>-0.66790430499518716</v>
      </c>
      <c r="I17306">
        <v>-0.37332886816890543</v>
      </c>
      <c r="J17306">
        <v>-0.14230918881432819</v>
      </c>
    </row>
    <row r="17307" spans="1:10" x14ac:dyDescent="0.2">
      <c r="A17307">
        <v>35430685</v>
      </c>
      <c r="B17307">
        <v>546</v>
      </c>
      <c r="C17307">
        <v>4</v>
      </c>
      <c r="D17307">
        <v>3</v>
      </c>
      <c r="E17307">
        <v>1</v>
      </c>
      <c r="F17307">
        <v>3</v>
      </c>
      <c r="G17307">
        <v>8.5296024298492479E-2</v>
      </c>
      <c r="H17307">
        <v>-0.21461760457262888</v>
      </c>
      <c r="I17307">
        <v>-1.2012808136944737</v>
      </c>
      <c r="J17307">
        <v>-0.13323972161996875</v>
      </c>
    </row>
    <row r="17308" spans="1:10" x14ac:dyDescent="0.2">
      <c r="A17308">
        <v>35430686</v>
      </c>
      <c r="B17308">
        <v>903</v>
      </c>
      <c r="C17308">
        <v>2</v>
      </c>
      <c r="D17308">
        <v>2</v>
      </c>
      <c r="E17308">
        <v>2</v>
      </c>
      <c r="F17308">
        <v>3</v>
      </c>
      <c r="G17308">
        <v>-0.58033477863196992</v>
      </c>
      <c r="H17308">
        <v>-0.48761819714036209</v>
      </c>
      <c r="I17308">
        <v>-0.6631629278194946</v>
      </c>
      <c r="J17308">
        <v>-0.21408381378287841</v>
      </c>
    </row>
    <row r="17309" spans="1:10" x14ac:dyDescent="0.2">
      <c r="A17309">
        <v>35430687</v>
      </c>
      <c r="B17309">
        <v>752</v>
      </c>
      <c r="C17309">
        <v>1</v>
      </c>
      <c r="D17309">
        <v>1</v>
      </c>
      <c r="E17309">
        <v>1</v>
      </c>
      <c r="F17309">
        <v>3</v>
      </c>
      <c r="G17309">
        <v>-0.81688815128685222</v>
      </c>
      <c r="H17309">
        <v>-0.83405620510196909</v>
      </c>
      <c r="I17309">
        <v>-0.84069590656674875</v>
      </c>
      <c r="J17309">
        <v>-0.19905474398169604</v>
      </c>
    </row>
    <row r="17310" spans="1:10" x14ac:dyDescent="0.2">
      <c r="A17310">
        <v>35430688</v>
      </c>
      <c r="B17310">
        <v>627</v>
      </c>
      <c r="C17310">
        <v>2</v>
      </c>
      <c r="D17310">
        <v>3</v>
      </c>
      <c r="E17310">
        <v>1</v>
      </c>
      <c r="F17310">
        <v>3</v>
      </c>
      <c r="G17310">
        <v>-0.68811313344338254</v>
      </c>
      <c r="H17310">
        <v>-0.31792004283128827</v>
      </c>
      <c r="I17310">
        <v>-0.95579309262435741</v>
      </c>
      <c r="J17310">
        <v>-8.704566005246514E-2</v>
      </c>
    </row>
    <row r="17311" spans="1:10" x14ac:dyDescent="0.2">
      <c r="A17311">
        <v>35430689</v>
      </c>
      <c r="B17311">
        <v>599</v>
      </c>
      <c r="C17311">
        <v>4</v>
      </c>
      <c r="D17311">
        <v>3</v>
      </c>
      <c r="E17311">
        <v>5</v>
      </c>
      <c r="F17311">
        <v>2</v>
      </c>
      <c r="G17311">
        <v>0.3638480202832769</v>
      </c>
      <c r="H17311">
        <v>-0.12812562649600384</v>
      </c>
      <c r="I17311">
        <v>1.0044885017705889</v>
      </c>
      <c r="J17311">
        <v>-0.48229938105976644</v>
      </c>
    </row>
    <row r="17312" spans="1:10" x14ac:dyDescent="0.2">
      <c r="A17312">
        <v>35430690</v>
      </c>
      <c r="B17312">
        <v>829</v>
      </c>
      <c r="C17312">
        <v>3</v>
      </c>
      <c r="D17312">
        <v>4</v>
      </c>
      <c r="E17312">
        <v>1</v>
      </c>
      <c r="F17312">
        <v>4</v>
      </c>
      <c r="G17312">
        <v>-0.12641263214509368</v>
      </c>
      <c r="H17312">
        <v>-2.5243061689076904E-3</v>
      </c>
      <c r="I17312">
        <v>-0.77581387713489547</v>
      </c>
      <c r="J17312">
        <v>-4.3087243026154631E-2</v>
      </c>
    </row>
    <row r="17313" spans="1:10" x14ac:dyDescent="0.2">
      <c r="A17313">
        <v>35430691</v>
      </c>
      <c r="B17313">
        <v>516</v>
      </c>
      <c r="C17313">
        <v>3</v>
      </c>
      <c r="D17313">
        <v>4</v>
      </c>
      <c r="E17313">
        <v>1</v>
      </c>
      <c r="F17313">
        <v>3</v>
      </c>
      <c r="G17313">
        <v>-9.1255428241031805E-2</v>
      </c>
      <c r="H17313">
        <v>0.12501134037321521</v>
      </c>
      <c r="I17313">
        <v>-0.91757733059619073</v>
      </c>
      <c r="J17313">
        <v>-0.11429738472124037</v>
      </c>
    </row>
    <row r="17314" spans="1:10" x14ac:dyDescent="0.2">
      <c r="A17314">
        <v>35430693</v>
      </c>
      <c r="B17314">
        <v>547</v>
      </c>
      <c r="C17314">
        <v>3</v>
      </c>
      <c r="D17314">
        <v>4</v>
      </c>
      <c r="E17314">
        <v>1</v>
      </c>
      <c r="F17314">
        <v>4</v>
      </c>
      <c r="G17314">
        <v>-0.21219885656925846</v>
      </c>
      <c r="H17314">
        <v>3.4865364258185538E-2</v>
      </c>
      <c r="I17314">
        <v>-1.1929749831093208</v>
      </c>
      <c r="J17314">
        <v>2.1496579653678127E-2</v>
      </c>
    </row>
    <row r="17315" spans="1:10" x14ac:dyDescent="0.2">
      <c r="A17315">
        <v>35430694</v>
      </c>
      <c r="B17315">
        <v>440</v>
      </c>
      <c r="C17315">
        <v>2</v>
      </c>
      <c r="D17315">
        <v>3</v>
      </c>
      <c r="E17315">
        <v>1</v>
      </c>
      <c r="F17315">
        <v>3</v>
      </c>
      <c r="G17315">
        <v>-0.58819828962559007</v>
      </c>
      <c r="H17315">
        <v>-7.2106943778919283E-2</v>
      </c>
      <c r="I17315">
        <v>-1.2804460259304493</v>
      </c>
      <c r="J17315">
        <v>-0.11871636549270234</v>
      </c>
    </row>
    <row r="17316" spans="1:10" x14ac:dyDescent="0.2">
      <c r="A17316">
        <v>35430696</v>
      </c>
      <c r="B17316">
        <v>486</v>
      </c>
      <c r="C17316">
        <v>1</v>
      </c>
      <c r="D17316">
        <v>3</v>
      </c>
      <c r="E17316">
        <v>1</v>
      </c>
      <c r="F17316">
        <v>3</v>
      </c>
      <c r="G17316">
        <v>-0.89935008377796732</v>
      </c>
      <c r="H17316">
        <v>-0.2847044617590061</v>
      </c>
      <c r="I17316">
        <v>-1.2271542492357452</v>
      </c>
      <c r="J17316">
        <v>-0.21417583950416375</v>
      </c>
    </row>
    <row r="17317" spans="1:10" x14ac:dyDescent="0.2">
      <c r="A17317">
        <v>35430698</v>
      </c>
      <c r="B17317">
        <v>573</v>
      </c>
      <c r="C17317">
        <v>2</v>
      </c>
      <c r="D17317">
        <v>3</v>
      </c>
      <c r="E17317">
        <v>1</v>
      </c>
      <c r="F17317">
        <v>4</v>
      </c>
      <c r="G17317">
        <v>-0.67931217973718994</v>
      </c>
      <c r="H17317">
        <v>-0.30616216657348078</v>
      </c>
      <c r="I17317">
        <v>-0.76443293928900369</v>
      </c>
      <c r="J17317">
        <v>-6.2898848053785178E-2</v>
      </c>
    </row>
    <row r="17318" spans="1:10" x14ac:dyDescent="0.2">
      <c r="A17318">
        <v>35430699</v>
      </c>
      <c r="B17318">
        <v>637</v>
      </c>
      <c r="C17318">
        <v>2</v>
      </c>
      <c r="D17318">
        <v>3</v>
      </c>
      <c r="E17318">
        <v>1</v>
      </c>
      <c r="F17318">
        <v>3</v>
      </c>
      <c r="G17318">
        <v>-0.59233686948127706</v>
      </c>
      <c r="H17318">
        <v>-0.22806359600070839</v>
      </c>
      <c r="I17318">
        <v>-1.1314664918077046</v>
      </c>
      <c r="J17318">
        <v>-0.12027895361499455</v>
      </c>
    </row>
    <row r="17319" spans="1:10" x14ac:dyDescent="0.2">
      <c r="A17319">
        <v>35430700</v>
      </c>
      <c r="B17319">
        <v>602</v>
      </c>
      <c r="C17319">
        <v>2</v>
      </c>
      <c r="D17319">
        <v>3</v>
      </c>
      <c r="E17319">
        <v>1</v>
      </c>
      <c r="F17319">
        <v>3</v>
      </c>
      <c r="G17319">
        <v>-0.50079490352377387</v>
      </c>
      <c r="H17319">
        <v>-0.23827596884053637</v>
      </c>
      <c r="I17319">
        <v>-0.79536719669212141</v>
      </c>
      <c r="J17319">
        <v>-0.12386384416974033</v>
      </c>
    </row>
    <row r="17320" spans="1:10" x14ac:dyDescent="0.2">
      <c r="A17320">
        <v>35430701</v>
      </c>
      <c r="B17320">
        <v>573</v>
      </c>
      <c r="C17320">
        <v>2</v>
      </c>
      <c r="D17320">
        <v>4</v>
      </c>
      <c r="E17320">
        <v>1</v>
      </c>
      <c r="F17320">
        <v>3</v>
      </c>
      <c r="G17320">
        <v>-0.6446643315004601</v>
      </c>
      <c r="H17320">
        <v>0.15631931127013488</v>
      </c>
      <c r="I17320">
        <v>-1.3054475573868507</v>
      </c>
      <c r="J17320">
        <v>-9.3130951620178815E-2</v>
      </c>
    </row>
    <row r="17321" spans="1:10" x14ac:dyDescent="0.2">
      <c r="A17321">
        <v>35430702</v>
      </c>
      <c r="B17321">
        <v>533</v>
      </c>
      <c r="C17321">
        <v>2</v>
      </c>
      <c r="D17321">
        <v>4</v>
      </c>
      <c r="E17321">
        <v>1</v>
      </c>
      <c r="F17321">
        <v>3</v>
      </c>
      <c r="G17321">
        <v>-0.44903089100323856</v>
      </c>
      <c r="H17321">
        <v>0.5385875391091709</v>
      </c>
      <c r="I17321">
        <v>-1.2590724236846711</v>
      </c>
      <c r="J17321">
        <v>-0.1199047395712019</v>
      </c>
    </row>
    <row r="17322" spans="1:10" x14ac:dyDescent="0.2">
      <c r="A17322">
        <v>35430703</v>
      </c>
      <c r="B17322">
        <v>408</v>
      </c>
      <c r="C17322">
        <v>2</v>
      </c>
      <c r="D17322">
        <v>3</v>
      </c>
      <c r="E17322">
        <v>1</v>
      </c>
      <c r="F17322">
        <v>3</v>
      </c>
      <c r="G17322">
        <v>-0.60538135799376225</v>
      </c>
      <c r="H17322">
        <v>-0.22100557621392347</v>
      </c>
      <c r="I17322">
        <v>-1.1932960736614293</v>
      </c>
      <c r="J17322">
        <v>-0.1826492226112594</v>
      </c>
    </row>
    <row r="17323" spans="1:10" x14ac:dyDescent="0.2">
      <c r="A17323">
        <v>35430704</v>
      </c>
      <c r="B17323">
        <v>438</v>
      </c>
      <c r="C17323">
        <v>1</v>
      </c>
      <c r="D17323">
        <v>3</v>
      </c>
      <c r="E17323">
        <v>1</v>
      </c>
      <c r="F17323">
        <v>3</v>
      </c>
      <c r="G17323">
        <v>-1.1227069536234302</v>
      </c>
      <c r="H17323">
        <v>-0.2137924934665249</v>
      </c>
      <c r="I17323">
        <v>-0.96595908973216582</v>
      </c>
      <c r="J17323">
        <v>-0.13835507208426476</v>
      </c>
    </row>
    <row r="17324" spans="1:10" x14ac:dyDescent="0.2">
      <c r="A17324">
        <v>35430705</v>
      </c>
      <c r="B17324">
        <v>509</v>
      </c>
      <c r="C17324">
        <v>1</v>
      </c>
      <c r="D17324">
        <v>3</v>
      </c>
      <c r="E17324">
        <v>1</v>
      </c>
      <c r="F17324">
        <v>3</v>
      </c>
      <c r="G17324">
        <v>-1.1423920665774048</v>
      </c>
      <c r="H17324">
        <v>-0.40400984682165314</v>
      </c>
      <c r="I17324">
        <v>-1.1678161650571943</v>
      </c>
      <c r="J17324">
        <v>-6.9766348723420468E-2</v>
      </c>
    </row>
    <row r="17325" spans="1:10" x14ac:dyDescent="0.2">
      <c r="A17325">
        <v>35430706</v>
      </c>
      <c r="B17325">
        <v>616</v>
      </c>
      <c r="C17325">
        <v>2</v>
      </c>
      <c r="D17325">
        <v>3</v>
      </c>
      <c r="E17325">
        <v>1</v>
      </c>
      <c r="F17325">
        <v>3</v>
      </c>
      <c r="G17325">
        <v>-0.5423247284065762</v>
      </c>
      <c r="H17325">
        <v>-0.2864367987138004</v>
      </c>
      <c r="I17325">
        <v>-1.1774780114626997</v>
      </c>
      <c r="J17325">
        <v>-0.24929232148461899</v>
      </c>
    </row>
    <row r="17326" spans="1:10" x14ac:dyDescent="0.2">
      <c r="A17326">
        <v>35430707</v>
      </c>
      <c r="B17326">
        <v>716</v>
      </c>
      <c r="C17326">
        <v>2</v>
      </c>
      <c r="D17326">
        <v>3</v>
      </c>
      <c r="E17326">
        <v>3</v>
      </c>
      <c r="F17326">
        <v>3</v>
      </c>
      <c r="G17326">
        <v>-0.48007534032976729</v>
      </c>
      <c r="H17326">
        <v>-0.4084828712065206</v>
      </c>
      <c r="I17326">
        <v>-0.29202404089800654</v>
      </c>
      <c r="J17326">
        <v>-0.39834122657486554</v>
      </c>
    </row>
    <row r="17327" spans="1:10" x14ac:dyDescent="0.2">
      <c r="A17327">
        <v>35430708</v>
      </c>
      <c r="B17327">
        <v>508</v>
      </c>
      <c r="C17327">
        <v>2</v>
      </c>
      <c r="D17327">
        <v>2</v>
      </c>
      <c r="E17327">
        <v>1</v>
      </c>
      <c r="F17327">
        <v>3</v>
      </c>
      <c r="G17327">
        <v>-0.62029033676017731</v>
      </c>
      <c r="H17327">
        <v>-0.45268390250955443</v>
      </c>
      <c r="I17327">
        <v>-0.99096986350045546</v>
      </c>
      <c r="J17327">
        <v>-0.30323250452073591</v>
      </c>
    </row>
    <row r="17328" spans="1:10" x14ac:dyDescent="0.2">
      <c r="A17328">
        <v>35430709</v>
      </c>
      <c r="B17328">
        <v>354</v>
      </c>
      <c r="C17328">
        <v>3</v>
      </c>
      <c r="D17328">
        <v>2</v>
      </c>
      <c r="E17328">
        <v>1</v>
      </c>
      <c r="F17328">
        <v>3</v>
      </c>
      <c r="G17328">
        <v>-1.1954714805347322E-2</v>
      </c>
      <c r="H17328">
        <v>-0.4935089200301046</v>
      </c>
      <c r="I17328">
        <v>-0.77067854222224574</v>
      </c>
      <c r="J17328">
        <v>-0.30630471756083794</v>
      </c>
    </row>
    <row r="17329" spans="1:10" x14ac:dyDescent="0.2">
      <c r="A17329">
        <v>35430710</v>
      </c>
      <c r="B17329">
        <v>423</v>
      </c>
      <c r="C17329">
        <v>1</v>
      </c>
      <c r="D17329">
        <v>2</v>
      </c>
      <c r="E17329">
        <v>2</v>
      </c>
      <c r="F17329">
        <v>3</v>
      </c>
      <c r="G17329">
        <v>-0.76659361209350196</v>
      </c>
      <c r="H17329">
        <v>-0.50725147566174544</v>
      </c>
      <c r="I17329">
        <v>-0.60864554696060025</v>
      </c>
      <c r="J17329">
        <v>-0.33494965607700478</v>
      </c>
    </row>
    <row r="17330" spans="1:10" x14ac:dyDescent="0.2">
      <c r="A17330">
        <v>35430711</v>
      </c>
      <c r="B17330">
        <v>508</v>
      </c>
      <c r="C17330">
        <v>2</v>
      </c>
      <c r="D17330">
        <v>2</v>
      </c>
      <c r="E17330">
        <v>2</v>
      </c>
      <c r="F17330">
        <v>3</v>
      </c>
      <c r="G17330">
        <v>-0.60627961610767378</v>
      </c>
      <c r="H17330">
        <v>-0.57664320232314248</v>
      </c>
      <c r="I17330">
        <v>-0.62309898861384327</v>
      </c>
      <c r="J17330">
        <v>-0.23182113877805111</v>
      </c>
    </row>
    <row r="17331" spans="1:10" x14ac:dyDescent="0.2">
      <c r="A17331">
        <v>35430712</v>
      </c>
      <c r="B17331">
        <v>525</v>
      </c>
      <c r="C17331">
        <v>1</v>
      </c>
      <c r="D17331">
        <v>2</v>
      </c>
      <c r="E17331">
        <v>1</v>
      </c>
      <c r="F17331">
        <v>3</v>
      </c>
      <c r="G17331">
        <v>-0.83797104335380257</v>
      </c>
      <c r="H17331">
        <v>-0.472854523120943</v>
      </c>
      <c r="I17331">
        <v>-1.1480282391267287</v>
      </c>
      <c r="J17331">
        <v>-0.21946509872878908</v>
      </c>
    </row>
    <row r="17332" spans="1:10" x14ac:dyDescent="0.2">
      <c r="A17332">
        <v>35430713</v>
      </c>
      <c r="B17332">
        <v>533</v>
      </c>
      <c r="C17332">
        <v>1</v>
      </c>
      <c r="D17332">
        <v>4</v>
      </c>
      <c r="E17332">
        <v>1</v>
      </c>
      <c r="F17332">
        <v>3</v>
      </c>
      <c r="G17332">
        <v>-1.2224404228661192</v>
      </c>
      <c r="H17332">
        <v>4.9178225591640673E-2</v>
      </c>
      <c r="I17332">
        <v>-0.95060719693550211</v>
      </c>
      <c r="J17332">
        <v>-0.10489852878708947</v>
      </c>
    </row>
    <row r="17333" spans="1:10" x14ac:dyDescent="0.2">
      <c r="A17333">
        <v>35430714</v>
      </c>
      <c r="B17333">
        <v>614</v>
      </c>
      <c r="C17333">
        <v>1</v>
      </c>
      <c r="D17333">
        <v>2</v>
      </c>
      <c r="E17333">
        <v>1</v>
      </c>
      <c r="F17333">
        <v>3</v>
      </c>
      <c r="G17333">
        <v>-1.1830868451030485</v>
      </c>
      <c r="H17333">
        <v>-0.55148008239619672</v>
      </c>
      <c r="I17333">
        <v>-0.9556849817778007</v>
      </c>
      <c r="J17333">
        <v>-0.18010880253372855</v>
      </c>
    </row>
    <row r="17334" spans="1:10" x14ac:dyDescent="0.2">
      <c r="A17334">
        <v>35430715</v>
      </c>
      <c r="B17334">
        <v>522</v>
      </c>
      <c r="C17334">
        <v>2</v>
      </c>
      <c r="D17334">
        <v>2</v>
      </c>
      <c r="E17334">
        <v>3</v>
      </c>
      <c r="F17334">
        <v>1</v>
      </c>
      <c r="G17334">
        <v>-0.56723339164048903</v>
      </c>
      <c r="H17334">
        <v>-0.7358719998999006</v>
      </c>
      <c r="I17334">
        <v>-0.21764034838451771</v>
      </c>
      <c r="J17334">
        <v>-0.82396055160669868</v>
      </c>
    </row>
    <row r="17335" spans="1:10" x14ac:dyDescent="0.2">
      <c r="A17335">
        <v>35430716</v>
      </c>
      <c r="B17335">
        <v>578</v>
      </c>
      <c r="C17335">
        <v>2</v>
      </c>
      <c r="D17335">
        <v>2</v>
      </c>
      <c r="E17335">
        <v>2</v>
      </c>
      <c r="F17335">
        <v>2</v>
      </c>
      <c r="G17335">
        <v>-0.64976209432564014</v>
      </c>
      <c r="H17335">
        <v>-0.65416457254765392</v>
      </c>
      <c r="I17335">
        <v>-0.38859770937701554</v>
      </c>
      <c r="J17335">
        <v>-0.50037782990700175</v>
      </c>
    </row>
    <row r="17336" spans="1:10" x14ac:dyDescent="0.2">
      <c r="A17336">
        <v>35430717</v>
      </c>
      <c r="B17336">
        <v>741</v>
      </c>
      <c r="C17336">
        <v>3</v>
      </c>
      <c r="D17336">
        <v>2</v>
      </c>
      <c r="E17336">
        <v>3</v>
      </c>
      <c r="F17336">
        <v>1</v>
      </c>
      <c r="G17336">
        <v>-0.12455062349991544</v>
      </c>
      <c r="H17336">
        <v>-0.76036250416364703</v>
      </c>
      <c r="I17336">
        <v>-0.22038476429254292</v>
      </c>
      <c r="J17336">
        <v>-0.70919988798194411</v>
      </c>
    </row>
    <row r="17337" spans="1:10" x14ac:dyDescent="0.2">
      <c r="A17337">
        <v>35430718</v>
      </c>
      <c r="B17337">
        <v>2328</v>
      </c>
      <c r="C17337">
        <v>3</v>
      </c>
      <c r="D17337">
        <v>2</v>
      </c>
      <c r="E17337">
        <v>1</v>
      </c>
      <c r="F17337">
        <v>3</v>
      </c>
      <c r="G17337">
        <v>-0.20450803199586998</v>
      </c>
      <c r="H17337">
        <v>-0.49088856108094275</v>
      </c>
      <c r="I17337">
        <v>-1.0357876978818783</v>
      </c>
      <c r="J17337">
        <v>-0.23621372883887179</v>
      </c>
    </row>
    <row r="17338" spans="1:10" x14ac:dyDescent="0.2">
      <c r="A17338">
        <v>35430719</v>
      </c>
      <c r="B17338">
        <v>741</v>
      </c>
      <c r="C17338">
        <v>2</v>
      </c>
      <c r="D17338">
        <v>3</v>
      </c>
      <c r="E17338">
        <v>2</v>
      </c>
      <c r="F17338">
        <v>3</v>
      </c>
      <c r="G17338">
        <v>-0.44483630654506767</v>
      </c>
      <c r="H17338">
        <v>-0.35197203673668453</v>
      </c>
      <c r="I17338">
        <v>-0.57500562957963264</v>
      </c>
      <c r="J17338">
        <v>-0.37466615374602491</v>
      </c>
    </row>
    <row r="17339" spans="1:10" x14ac:dyDescent="0.2">
      <c r="A17339">
        <v>35430720</v>
      </c>
      <c r="B17339">
        <v>595</v>
      </c>
      <c r="C17339">
        <v>2</v>
      </c>
      <c r="D17339">
        <v>3</v>
      </c>
      <c r="E17339">
        <v>3</v>
      </c>
      <c r="F17339">
        <v>2</v>
      </c>
      <c r="G17339">
        <v>-0.51008721813098923</v>
      </c>
      <c r="H17339">
        <v>-0.38647757294785468</v>
      </c>
      <c r="I17339">
        <v>-5.1541523641141646E-3</v>
      </c>
      <c r="J17339">
        <v>-0.53655326969132511</v>
      </c>
    </row>
    <row r="17340" spans="1:10" x14ac:dyDescent="0.2">
      <c r="A17340">
        <v>35430721</v>
      </c>
      <c r="B17340">
        <v>436</v>
      </c>
      <c r="C17340">
        <v>3</v>
      </c>
      <c r="D17340">
        <v>4</v>
      </c>
      <c r="E17340">
        <v>2</v>
      </c>
      <c r="F17340">
        <v>2</v>
      </c>
      <c r="G17340">
        <v>-0.17001468785303728</v>
      </c>
      <c r="H17340">
        <v>0.10413227364805513</v>
      </c>
      <c r="I17340">
        <v>-0.56737878739091874</v>
      </c>
      <c r="J17340">
        <v>-0.66261764372583343</v>
      </c>
    </row>
    <row r="17341" spans="1:10" x14ac:dyDescent="0.2">
      <c r="A17341">
        <v>35430722</v>
      </c>
      <c r="B17341">
        <v>923</v>
      </c>
      <c r="C17341">
        <v>4</v>
      </c>
      <c r="D17341">
        <v>3</v>
      </c>
      <c r="E17341">
        <v>2</v>
      </c>
      <c r="F17341">
        <v>3</v>
      </c>
      <c r="G17341">
        <v>0.25727233023267865</v>
      </c>
      <c r="H17341">
        <v>-0.4064821645390343</v>
      </c>
      <c r="I17341">
        <v>-0.51273982946788388</v>
      </c>
      <c r="J17341">
        <v>-0.31409150423140247</v>
      </c>
    </row>
    <row r="17342" spans="1:10" x14ac:dyDescent="0.2">
      <c r="A17342">
        <v>35430723</v>
      </c>
      <c r="B17342">
        <v>549</v>
      </c>
      <c r="C17342">
        <v>3</v>
      </c>
      <c r="D17342">
        <v>4</v>
      </c>
      <c r="E17342">
        <v>1</v>
      </c>
      <c r="F17342">
        <v>1</v>
      </c>
      <c r="G17342">
        <v>-6.1563276630050644E-2</v>
      </c>
      <c r="H17342">
        <v>0.16647054206114276</v>
      </c>
      <c r="I17342">
        <v>-0.91219383869620041</v>
      </c>
      <c r="J17342">
        <v>-1.1534117375146011</v>
      </c>
    </row>
    <row r="17343" spans="1:10" x14ac:dyDescent="0.2">
      <c r="A17343">
        <v>35430724</v>
      </c>
      <c r="B17343">
        <v>528</v>
      </c>
      <c r="C17343">
        <v>3</v>
      </c>
      <c r="D17343">
        <v>3</v>
      </c>
      <c r="E17343">
        <v>1</v>
      </c>
      <c r="F17343">
        <v>1</v>
      </c>
      <c r="G17343">
        <v>-0.20764251334074485</v>
      </c>
      <c r="H17343">
        <v>-0.34257803729778802</v>
      </c>
      <c r="I17343">
        <v>-1.1803413631910824</v>
      </c>
      <c r="J17343">
        <v>-1.0669746703392393</v>
      </c>
    </row>
    <row r="17344" spans="1:10" x14ac:dyDescent="0.2">
      <c r="A17344">
        <v>35430725</v>
      </c>
      <c r="B17344">
        <v>421</v>
      </c>
      <c r="C17344">
        <v>2</v>
      </c>
      <c r="D17344">
        <v>3</v>
      </c>
      <c r="E17344">
        <v>1</v>
      </c>
      <c r="F17344">
        <v>2</v>
      </c>
      <c r="G17344">
        <v>-0.50769735435941088</v>
      </c>
      <c r="H17344">
        <v>-0.36057762205941085</v>
      </c>
      <c r="I17344">
        <v>-0.80945277238321967</v>
      </c>
      <c r="J17344">
        <v>-0.41909586758724171</v>
      </c>
    </row>
    <row r="17345" spans="1:10" x14ac:dyDescent="0.2">
      <c r="A17345">
        <v>35430726</v>
      </c>
      <c r="B17345">
        <v>858</v>
      </c>
      <c r="C17345">
        <v>3</v>
      </c>
      <c r="D17345">
        <v>3</v>
      </c>
      <c r="E17345">
        <v>3</v>
      </c>
      <c r="F17345">
        <v>2</v>
      </c>
      <c r="G17345">
        <v>-0.10030515190845292</v>
      </c>
      <c r="H17345">
        <v>-0.286191597255395</v>
      </c>
      <c r="I17345">
        <v>-0.14758251673329459</v>
      </c>
      <c r="J17345">
        <v>-0.48290038572154509</v>
      </c>
    </row>
    <row r="17346" spans="1:10" x14ac:dyDescent="0.2">
      <c r="A17346">
        <v>35430727</v>
      </c>
      <c r="B17346">
        <v>548</v>
      </c>
      <c r="C17346">
        <v>1</v>
      </c>
      <c r="D17346">
        <v>2</v>
      </c>
      <c r="E17346">
        <v>1</v>
      </c>
      <c r="F17346">
        <v>3</v>
      </c>
      <c r="G17346">
        <v>-0.86707443720240196</v>
      </c>
      <c r="H17346">
        <v>-0.48413519592325061</v>
      </c>
      <c r="I17346">
        <v>-0.76310321171535578</v>
      </c>
      <c r="J17346">
        <v>-0.20472382793235766</v>
      </c>
    </row>
    <row r="17347" spans="1:10" x14ac:dyDescent="0.2">
      <c r="A17347">
        <v>35430728</v>
      </c>
      <c r="B17347">
        <v>498</v>
      </c>
      <c r="C17347">
        <v>4</v>
      </c>
      <c r="D17347">
        <v>3</v>
      </c>
      <c r="E17347">
        <v>2</v>
      </c>
      <c r="F17347">
        <v>2</v>
      </c>
      <c r="G17347">
        <v>0.26989785827263613</v>
      </c>
      <c r="H17347">
        <v>-0.24977792952007441</v>
      </c>
      <c r="I17347">
        <v>-0.63156205759924644</v>
      </c>
      <c r="J17347">
        <v>-0.59664110313195273</v>
      </c>
    </row>
    <row r="17348" spans="1:10" x14ac:dyDescent="0.2">
      <c r="A17348">
        <v>35430729</v>
      </c>
      <c r="B17348">
        <v>588</v>
      </c>
      <c r="C17348">
        <v>4</v>
      </c>
      <c r="D17348">
        <v>3</v>
      </c>
      <c r="E17348">
        <v>2</v>
      </c>
      <c r="F17348">
        <v>2</v>
      </c>
      <c r="G17348">
        <v>0.19463697942604785</v>
      </c>
      <c r="H17348">
        <v>-0.24151547084254199</v>
      </c>
      <c r="I17348">
        <v>-0.69565094140862482</v>
      </c>
      <c r="J17348">
        <v>-0.68601997349768606</v>
      </c>
    </row>
    <row r="17349" spans="1:10" x14ac:dyDescent="0.2">
      <c r="A17349">
        <v>35430730</v>
      </c>
      <c r="B17349">
        <v>250</v>
      </c>
      <c r="C17349">
        <v>4</v>
      </c>
      <c r="D17349">
        <v>1</v>
      </c>
      <c r="E17349">
        <v>1</v>
      </c>
      <c r="F17349">
        <v>2</v>
      </c>
      <c r="G17349">
        <v>0.44585105384578499</v>
      </c>
      <c r="H17349">
        <v>-0.77222158891693327</v>
      </c>
      <c r="I17349">
        <v>-1.1245125648335272</v>
      </c>
      <c r="J17349">
        <v>-0.56402687614068969</v>
      </c>
    </row>
    <row r="17350" spans="1:10" x14ac:dyDescent="0.2">
      <c r="A17350">
        <v>35430731</v>
      </c>
      <c r="B17350">
        <v>294</v>
      </c>
      <c r="C17350">
        <v>3</v>
      </c>
      <c r="D17350">
        <v>1</v>
      </c>
      <c r="E17350">
        <v>1</v>
      </c>
      <c r="F17350">
        <v>2</v>
      </c>
      <c r="G17350">
        <v>-3.1139560755780379E-2</v>
      </c>
      <c r="H17350">
        <v>-1.0796746044048791</v>
      </c>
      <c r="I17350">
        <v>-1.064238130668129</v>
      </c>
      <c r="J17350">
        <v>-0.57113951228415394</v>
      </c>
    </row>
    <row r="17351" spans="1:10" x14ac:dyDescent="0.2">
      <c r="A17351">
        <v>35430732</v>
      </c>
      <c r="B17351">
        <v>169</v>
      </c>
      <c r="C17351">
        <v>1</v>
      </c>
      <c r="D17351">
        <v>3</v>
      </c>
      <c r="E17351">
        <v>1</v>
      </c>
      <c r="F17351">
        <v>2</v>
      </c>
      <c r="G17351">
        <v>-1.0616898129323111</v>
      </c>
      <c r="H17351">
        <v>-0.20800043666435272</v>
      </c>
      <c r="I17351">
        <v>-1.4796407511380751</v>
      </c>
      <c r="J17351">
        <v>-0.45529123785974868</v>
      </c>
    </row>
    <row r="17352" spans="1:10" x14ac:dyDescent="0.2">
      <c r="A17352">
        <v>35430733</v>
      </c>
      <c r="B17352">
        <v>320</v>
      </c>
      <c r="C17352">
        <v>2</v>
      </c>
      <c r="D17352">
        <v>2</v>
      </c>
      <c r="E17352">
        <v>1</v>
      </c>
      <c r="F17352">
        <v>2</v>
      </c>
      <c r="G17352">
        <v>-0.758035150930914</v>
      </c>
      <c r="H17352">
        <v>-0.65543426318238451</v>
      </c>
      <c r="I17352">
        <v>-1.3489467101754964</v>
      </c>
      <c r="J17352">
        <v>-0.52704338975679654</v>
      </c>
    </row>
    <row r="17353" spans="1:10" x14ac:dyDescent="0.2">
      <c r="A17353">
        <v>35430734</v>
      </c>
      <c r="B17353">
        <v>265</v>
      </c>
      <c r="C17353">
        <v>3</v>
      </c>
      <c r="D17353">
        <v>2</v>
      </c>
      <c r="E17353">
        <v>1</v>
      </c>
      <c r="F17353">
        <v>2</v>
      </c>
      <c r="G17353">
        <v>-0.34033970068521124</v>
      </c>
      <c r="H17353">
        <v>-0.76262277049182114</v>
      </c>
      <c r="I17353">
        <v>-1.2524553863304277</v>
      </c>
      <c r="J17353">
        <v>-0.41674344787727141</v>
      </c>
    </row>
    <row r="17354" spans="1:10" x14ac:dyDescent="0.2">
      <c r="A17354">
        <v>35430735</v>
      </c>
      <c r="B17354">
        <v>255</v>
      </c>
      <c r="C17354">
        <v>2</v>
      </c>
      <c r="D17354">
        <v>3</v>
      </c>
      <c r="E17354">
        <v>1</v>
      </c>
      <c r="F17354">
        <v>2</v>
      </c>
      <c r="G17354">
        <v>-0.50718176022358907</v>
      </c>
      <c r="H17354">
        <v>-0.43137235597554885</v>
      </c>
      <c r="I17354">
        <v>-1.2893339533016945</v>
      </c>
      <c r="J17354">
        <v>-0.51882141012956051</v>
      </c>
    </row>
    <row r="17355" spans="1:10" x14ac:dyDescent="0.2">
      <c r="A17355">
        <v>35430736</v>
      </c>
      <c r="B17355">
        <v>0</v>
      </c>
    </row>
    <row r="17356" spans="1:10" x14ac:dyDescent="0.2">
      <c r="A17356">
        <v>35430737</v>
      </c>
      <c r="B17356">
        <v>10</v>
      </c>
    </row>
    <row r="17357" spans="1:10" x14ac:dyDescent="0.2">
      <c r="A17357">
        <v>35430738</v>
      </c>
      <c r="B17357">
        <v>406</v>
      </c>
    </row>
    <row r="17358" spans="1:10" x14ac:dyDescent="0.2">
      <c r="A17358">
        <v>35430739</v>
      </c>
      <c r="B17358">
        <v>39</v>
      </c>
    </row>
    <row r="17359" spans="1:10" x14ac:dyDescent="0.2">
      <c r="A17359">
        <v>35430740</v>
      </c>
      <c r="B17359">
        <v>573</v>
      </c>
      <c r="C17359">
        <v>3</v>
      </c>
      <c r="D17359">
        <v>2</v>
      </c>
      <c r="E17359">
        <v>1</v>
      </c>
      <c r="F17359">
        <v>1</v>
      </c>
      <c r="G17359">
        <v>-0.30553771911830802</v>
      </c>
      <c r="H17359">
        <v>-0.61813139862698185</v>
      </c>
      <c r="I17359">
        <v>-0.71801590618260369</v>
      </c>
      <c r="J17359">
        <v>-0.88135379434356598</v>
      </c>
    </row>
    <row r="17360" spans="1:10" x14ac:dyDescent="0.2">
      <c r="A17360">
        <v>35430741</v>
      </c>
      <c r="B17360">
        <v>497</v>
      </c>
      <c r="C17360">
        <v>2</v>
      </c>
      <c r="D17360">
        <v>1</v>
      </c>
      <c r="E17360">
        <v>2</v>
      </c>
      <c r="F17360">
        <v>3</v>
      </c>
      <c r="G17360">
        <v>-0.53440459660421258</v>
      </c>
      <c r="H17360">
        <v>-0.88582665738481658</v>
      </c>
      <c r="I17360">
        <v>-0.55217527945120781</v>
      </c>
      <c r="J17360">
        <v>-0.29596331456766661</v>
      </c>
    </row>
    <row r="17361" spans="1:10" x14ac:dyDescent="0.2">
      <c r="A17361">
        <v>35430742</v>
      </c>
      <c r="B17361">
        <v>495</v>
      </c>
      <c r="C17361">
        <v>2</v>
      </c>
      <c r="D17361">
        <v>4</v>
      </c>
      <c r="E17361">
        <v>1</v>
      </c>
      <c r="F17361">
        <v>1</v>
      </c>
      <c r="G17361">
        <v>-0.7465830183582578</v>
      </c>
      <c r="H17361">
        <v>0.15399793297305275</v>
      </c>
      <c r="I17361">
        <v>-0.7583279914025346</v>
      </c>
      <c r="J17361">
        <v>-2.2376986338247713</v>
      </c>
    </row>
    <row r="17362" spans="1:10" x14ac:dyDescent="0.2">
      <c r="A17362">
        <v>35430743</v>
      </c>
      <c r="B17362">
        <v>752</v>
      </c>
      <c r="C17362">
        <v>2</v>
      </c>
      <c r="D17362">
        <v>2</v>
      </c>
      <c r="E17362">
        <v>2</v>
      </c>
      <c r="F17362">
        <v>2</v>
      </c>
      <c r="G17362">
        <v>-0.72632498058383055</v>
      </c>
      <c r="H17362">
        <v>-0.67739145957215174</v>
      </c>
      <c r="I17362">
        <v>-0.58345238635700758</v>
      </c>
      <c r="J17362">
        <v>-0.44312748031960381</v>
      </c>
    </row>
    <row r="17363" spans="1:10" x14ac:dyDescent="0.2">
      <c r="A17363">
        <v>35430744</v>
      </c>
      <c r="B17363">
        <v>891</v>
      </c>
      <c r="C17363">
        <v>2</v>
      </c>
      <c r="D17363">
        <v>3</v>
      </c>
      <c r="E17363">
        <v>4</v>
      </c>
      <c r="F17363">
        <v>2</v>
      </c>
      <c r="G17363">
        <v>-0.65130858026798522</v>
      </c>
      <c r="H17363">
        <v>-9.2554231166954021E-2</v>
      </c>
      <c r="I17363">
        <v>0.25671825803323817</v>
      </c>
      <c r="J17363">
        <v>-0.59968349356867856</v>
      </c>
    </row>
    <row r="17364" spans="1:10" x14ac:dyDescent="0.2">
      <c r="A17364">
        <v>35430745</v>
      </c>
      <c r="B17364">
        <v>718</v>
      </c>
      <c r="C17364">
        <v>1</v>
      </c>
      <c r="D17364">
        <v>1</v>
      </c>
      <c r="E17364">
        <v>3</v>
      </c>
      <c r="F17364">
        <v>3</v>
      </c>
      <c r="G17364">
        <v>-0.76392321170942368</v>
      </c>
      <c r="H17364">
        <v>-0.77113938852403396</v>
      </c>
      <c r="I17364">
        <v>-0.19711788824054241</v>
      </c>
      <c r="J17364">
        <v>-0.37344225797273617</v>
      </c>
    </row>
    <row r="17365" spans="1:10" x14ac:dyDescent="0.2">
      <c r="A17365">
        <v>35430746</v>
      </c>
      <c r="B17365">
        <v>477</v>
      </c>
      <c r="C17365">
        <v>3</v>
      </c>
      <c r="D17365">
        <v>3</v>
      </c>
      <c r="E17365">
        <v>3</v>
      </c>
      <c r="F17365">
        <v>2</v>
      </c>
      <c r="G17365">
        <v>-0.35975672486078331</v>
      </c>
      <c r="H17365">
        <v>-0.13460202901553681</v>
      </c>
      <c r="I17365">
        <v>-0.31140267331121191</v>
      </c>
      <c r="J17365">
        <v>-0.62786044337844671</v>
      </c>
    </row>
    <row r="17366" spans="1:10" x14ac:dyDescent="0.2">
      <c r="A17366">
        <v>35430747</v>
      </c>
      <c r="B17366">
        <v>540</v>
      </c>
      <c r="C17366">
        <v>4</v>
      </c>
      <c r="D17366">
        <v>1</v>
      </c>
      <c r="E17366">
        <v>4</v>
      </c>
      <c r="F17366">
        <v>2</v>
      </c>
      <c r="G17366">
        <v>0.12531604295858356</v>
      </c>
      <c r="H17366">
        <v>-0.86809728671686004</v>
      </c>
      <c r="I17366">
        <v>0.31149447672504565</v>
      </c>
      <c r="J17366">
        <v>-0.56943385721000495</v>
      </c>
    </row>
    <row r="17367" spans="1:10" x14ac:dyDescent="0.2">
      <c r="A17367">
        <v>35430748</v>
      </c>
      <c r="B17367">
        <v>435</v>
      </c>
      <c r="C17367">
        <v>3</v>
      </c>
      <c r="D17367">
        <v>1</v>
      </c>
      <c r="E17367">
        <v>4</v>
      </c>
      <c r="F17367">
        <v>2</v>
      </c>
      <c r="G17367">
        <v>-0.31558137131100994</v>
      </c>
      <c r="H17367">
        <v>-0.78586990986777217</v>
      </c>
      <c r="I17367">
        <v>4.6337769898395609E-2</v>
      </c>
      <c r="J17367">
        <v>-0.54929259007492104</v>
      </c>
    </row>
    <row r="17368" spans="1:10" x14ac:dyDescent="0.2">
      <c r="A17368">
        <v>35430749</v>
      </c>
      <c r="B17368">
        <v>447</v>
      </c>
      <c r="C17368">
        <v>2</v>
      </c>
      <c r="D17368">
        <v>2</v>
      </c>
      <c r="E17368">
        <v>3</v>
      </c>
      <c r="F17368">
        <v>1</v>
      </c>
      <c r="G17368">
        <v>-0.59383607349874645</v>
      </c>
      <c r="H17368">
        <v>-0.44619301229017422</v>
      </c>
      <c r="I17368">
        <v>-0.12048184398041914</v>
      </c>
      <c r="J17368">
        <v>-0.72728235650304962</v>
      </c>
    </row>
    <row r="17369" spans="1:10" x14ac:dyDescent="0.2">
      <c r="A17369">
        <v>35430750</v>
      </c>
      <c r="B17369">
        <v>499</v>
      </c>
      <c r="C17369">
        <v>2</v>
      </c>
      <c r="D17369">
        <v>2</v>
      </c>
      <c r="E17369">
        <v>2</v>
      </c>
      <c r="F17369">
        <v>2</v>
      </c>
      <c r="G17369">
        <v>-0.75111185769112265</v>
      </c>
      <c r="H17369">
        <v>-0.75283123594548595</v>
      </c>
      <c r="I17369">
        <v>-0.61792300778323961</v>
      </c>
      <c r="J17369">
        <v>-0.45901310888345215</v>
      </c>
    </row>
    <row r="17370" spans="1:10" x14ac:dyDescent="0.2">
      <c r="A17370">
        <v>35430751</v>
      </c>
      <c r="B17370">
        <v>1895</v>
      </c>
      <c r="C17370">
        <v>2</v>
      </c>
      <c r="D17370">
        <v>1</v>
      </c>
      <c r="E17370">
        <v>1</v>
      </c>
      <c r="F17370">
        <v>4</v>
      </c>
      <c r="G17370">
        <v>-0.57711784952408518</v>
      </c>
      <c r="H17370">
        <v>-0.7982655763986376</v>
      </c>
      <c r="I17370">
        <v>-0.86547641151652044</v>
      </c>
      <c r="J17370">
        <v>6.80848777038639E-2</v>
      </c>
    </row>
    <row r="17371" spans="1:10" x14ac:dyDescent="0.2">
      <c r="A17371">
        <v>35430752</v>
      </c>
      <c r="B17371">
        <v>1352</v>
      </c>
      <c r="C17371">
        <v>3</v>
      </c>
      <c r="D17371">
        <v>3</v>
      </c>
      <c r="E17371">
        <v>1</v>
      </c>
      <c r="F17371">
        <v>4</v>
      </c>
      <c r="G17371">
        <v>-0.37003676797326235</v>
      </c>
      <c r="H17371">
        <v>-0.39765506360838609</v>
      </c>
      <c r="I17371">
        <v>-1.3776844979246716</v>
      </c>
      <c r="J17371">
        <v>0.70918019204035443</v>
      </c>
    </row>
    <row r="17372" spans="1:10" x14ac:dyDescent="0.2">
      <c r="A17372">
        <v>35430753</v>
      </c>
      <c r="B17372">
        <v>995</v>
      </c>
      <c r="C17372">
        <v>1</v>
      </c>
      <c r="D17372">
        <v>2</v>
      </c>
      <c r="E17372">
        <v>1</v>
      </c>
      <c r="F17372">
        <v>4</v>
      </c>
      <c r="G17372">
        <v>-0.93291531339876399</v>
      </c>
      <c r="H17372">
        <v>-0.46803764264860021</v>
      </c>
      <c r="I17372">
        <v>-0.98561406644675609</v>
      </c>
      <c r="J17372">
        <v>3.3106167180035367E-2</v>
      </c>
    </row>
    <row r="17373" spans="1:10" x14ac:dyDescent="0.2">
      <c r="A17373">
        <v>35430754</v>
      </c>
      <c r="B17373">
        <v>417</v>
      </c>
      <c r="C17373">
        <v>2</v>
      </c>
      <c r="D17373">
        <v>2</v>
      </c>
      <c r="E17373">
        <v>1</v>
      </c>
      <c r="F17373">
        <v>3</v>
      </c>
      <c r="G17373">
        <v>-0.66523271159757247</v>
      </c>
      <c r="H17373">
        <v>-0.57686822717824549</v>
      </c>
      <c r="I17373">
        <v>-0.96834291503220093</v>
      </c>
      <c r="J17373">
        <v>-0.16524392479031325</v>
      </c>
    </row>
    <row r="17374" spans="1:10" x14ac:dyDescent="0.2">
      <c r="A17374">
        <v>35430755</v>
      </c>
      <c r="B17374">
        <v>397</v>
      </c>
      <c r="C17374">
        <v>3</v>
      </c>
      <c r="D17374">
        <v>2</v>
      </c>
      <c r="E17374">
        <v>2</v>
      </c>
      <c r="F17374">
        <v>3</v>
      </c>
      <c r="G17374">
        <v>-0.18945600722090658</v>
      </c>
      <c r="H17374">
        <v>-0.58867936237783303</v>
      </c>
      <c r="I17374">
        <v>-0.67907956373288725</v>
      </c>
      <c r="J17374">
        <v>-0.32103182555918985</v>
      </c>
    </row>
    <row r="17375" spans="1:10" x14ac:dyDescent="0.2">
      <c r="A17375">
        <v>35430756</v>
      </c>
      <c r="B17375">
        <v>500</v>
      </c>
      <c r="C17375">
        <v>4</v>
      </c>
      <c r="D17375">
        <v>2</v>
      </c>
      <c r="E17375">
        <v>2</v>
      </c>
      <c r="F17375">
        <v>3</v>
      </c>
      <c r="G17375">
        <v>0.29756810920547472</v>
      </c>
      <c r="H17375">
        <v>-0.54608976981778734</v>
      </c>
      <c r="I17375">
        <v>-0.50660823047131731</v>
      </c>
      <c r="J17375">
        <v>-0.3717092598335161</v>
      </c>
    </row>
    <row r="17376" spans="1:10" x14ac:dyDescent="0.2">
      <c r="A17376">
        <v>35430757</v>
      </c>
      <c r="B17376">
        <v>496</v>
      </c>
      <c r="C17376">
        <v>4</v>
      </c>
      <c r="D17376">
        <v>5</v>
      </c>
      <c r="E17376">
        <v>1</v>
      </c>
      <c r="F17376">
        <v>4</v>
      </c>
      <c r="G17376">
        <v>0.54037971617467806</v>
      </c>
      <c r="H17376">
        <v>0.90584391290225974</v>
      </c>
      <c r="I17376">
        <v>-1.2228118006669304</v>
      </c>
      <c r="J17376">
        <v>-2.5638549307715197E-2</v>
      </c>
    </row>
    <row r="17377" spans="1:10" x14ac:dyDescent="0.2">
      <c r="A17377">
        <v>35430758</v>
      </c>
      <c r="B17377">
        <v>412</v>
      </c>
      <c r="C17377">
        <v>5</v>
      </c>
      <c r="D17377">
        <v>5</v>
      </c>
      <c r="E17377">
        <v>2</v>
      </c>
      <c r="F17377">
        <v>3</v>
      </c>
      <c r="G17377">
        <v>1.0420204601152268</v>
      </c>
      <c r="H17377">
        <v>0.90591914295791343</v>
      </c>
      <c r="I17377">
        <v>-0.39146307391179147</v>
      </c>
      <c r="J17377">
        <v>-0.2609730622343065</v>
      </c>
    </row>
    <row r="17378" spans="1:10" x14ac:dyDescent="0.2">
      <c r="A17378">
        <v>35430759</v>
      </c>
      <c r="B17378">
        <v>728</v>
      </c>
      <c r="C17378">
        <v>5</v>
      </c>
      <c r="D17378">
        <v>5</v>
      </c>
      <c r="E17378">
        <v>3</v>
      </c>
      <c r="F17378">
        <v>4</v>
      </c>
      <c r="G17378">
        <v>1.893686677158485</v>
      </c>
      <c r="H17378">
        <v>0.6979591133603571</v>
      </c>
      <c r="I17378">
        <v>-2.9627509956015402E-2</v>
      </c>
      <c r="J17378">
        <v>5.4796759707064879E-2</v>
      </c>
    </row>
    <row r="17379" spans="1:10" x14ac:dyDescent="0.2">
      <c r="A17379">
        <v>35430760</v>
      </c>
      <c r="B17379">
        <v>336</v>
      </c>
      <c r="C17379">
        <v>5</v>
      </c>
      <c r="D17379">
        <v>4</v>
      </c>
      <c r="E17379">
        <v>4</v>
      </c>
      <c r="F17379">
        <v>3</v>
      </c>
      <c r="G17379">
        <v>1.2756126224262894</v>
      </c>
      <c r="H17379">
        <v>6.2144103928072507E-2</v>
      </c>
      <c r="I17379">
        <v>7.3994780621425393E-2</v>
      </c>
      <c r="J17379">
        <v>-0.25814300998127682</v>
      </c>
    </row>
    <row r="17380" spans="1:10" x14ac:dyDescent="0.2">
      <c r="A17380">
        <v>35430761</v>
      </c>
      <c r="B17380">
        <v>448</v>
      </c>
      <c r="C17380">
        <v>4</v>
      </c>
      <c r="D17380">
        <v>3</v>
      </c>
      <c r="E17380">
        <v>1</v>
      </c>
      <c r="F17380">
        <v>3</v>
      </c>
      <c r="G17380">
        <v>0.2584142488362669</v>
      </c>
      <c r="H17380">
        <v>-0.40042241452866156</v>
      </c>
      <c r="I17380">
        <v>-0.95120934074449037</v>
      </c>
      <c r="J17380">
        <v>-0.33736833709908509</v>
      </c>
    </row>
    <row r="17381" spans="1:10" x14ac:dyDescent="0.2">
      <c r="A17381">
        <v>35430762</v>
      </c>
      <c r="B17381">
        <v>442</v>
      </c>
      <c r="C17381">
        <v>3</v>
      </c>
      <c r="D17381">
        <v>2</v>
      </c>
      <c r="E17381">
        <v>3</v>
      </c>
      <c r="F17381">
        <v>2</v>
      </c>
      <c r="G17381">
        <v>-0.19045794192624163</v>
      </c>
      <c r="H17381">
        <v>-0.52202417940223322</v>
      </c>
      <c r="I17381">
        <v>1.7848915535858198E-3</v>
      </c>
      <c r="J17381">
        <v>-0.53593510730236948</v>
      </c>
    </row>
    <row r="17382" spans="1:10" x14ac:dyDescent="0.2">
      <c r="A17382">
        <v>35430763</v>
      </c>
      <c r="B17382">
        <v>381</v>
      </c>
      <c r="C17382">
        <v>3</v>
      </c>
      <c r="D17382">
        <v>2</v>
      </c>
      <c r="E17382">
        <v>2</v>
      </c>
      <c r="F17382">
        <v>3</v>
      </c>
      <c r="G17382">
        <v>-2.7466755220768118E-2</v>
      </c>
      <c r="H17382">
        <v>-0.76395295340568015</v>
      </c>
      <c r="I17382">
        <v>-0.4534666747490374</v>
      </c>
      <c r="J17382">
        <v>-0.38353624687707133</v>
      </c>
    </row>
    <row r="17383" spans="1:10" x14ac:dyDescent="0.2">
      <c r="A17383">
        <v>35430764</v>
      </c>
      <c r="B17383">
        <v>1013</v>
      </c>
      <c r="C17383">
        <v>1</v>
      </c>
      <c r="D17383">
        <v>1</v>
      </c>
      <c r="E17383">
        <v>1</v>
      </c>
      <c r="F17383">
        <v>3</v>
      </c>
      <c r="G17383">
        <v>-1.0521719881340199</v>
      </c>
      <c r="H17383">
        <v>-0.92603391449235484</v>
      </c>
      <c r="I17383">
        <v>-0.71034467403620682</v>
      </c>
      <c r="J17383">
        <v>-6.5722620410773425E-2</v>
      </c>
    </row>
    <row r="17384" spans="1:10" x14ac:dyDescent="0.2">
      <c r="A17384">
        <v>35430765</v>
      </c>
      <c r="B17384">
        <v>989</v>
      </c>
      <c r="C17384">
        <v>1</v>
      </c>
      <c r="D17384">
        <v>2</v>
      </c>
      <c r="E17384">
        <v>1</v>
      </c>
      <c r="F17384">
        <v>4</v>
      </c>
      <c r="G17384">
        <v>-1.030997885053869</v>
      </c>
      <c r="H17384">
        <v>-0.62243816494573567</v>
      </c>
      <c r="I17384">
        <v>-0.85221289929790089</v>
      </c>
      <c r="J17384">
        <v>-1.8523470217520044E-2</v>
      </c>
    </row>
    <row r="17385" spans="1:10" x14ac:dyDescent="0.2">
      <c r="A17385">
        <v>35430766</v>
      </c>
      <c r="B17385">
        <v>569</v>
      </c>
      <c r="C17385">
        <v>3</v>
      </c>
      <c r="D17385">
        <v>1</v>
      </c>
      <c r="E17385">
        <v>2</v>
      </c>
      <c r="F17385">
        <v>3</v>
      </c>
      <c r="G17385">
        <v>-0.33090706381000889</v>
      </c>
      <c r="H17385">
        <v>-0.89156231513590367</v>
      </c>
      <c r="I17385">
        <v>-0.63213040790798791</v>
      </c>
      <c r="J17385">
        <v>-0.25801086324481559</v>
      </c>
    </row>
    <row r="17386" spans="1:10" x14ac:dyDescent="0.2">
      <c r="A17386">
        <v>35430767</v>
      </c>
      <c r="B17386">
        <v>392</v>
      </c>
      <c r="C17386">
        <v>3</v>
      </c>
      <c r="D17386">
        <v>1</v>
      </c>
      <c r="E17386">
        <v>2</v>
      </c>
      <c r="F17386">
        <v>3</v>
      </c>
      <c r="G17386">
        <v>-0.16789962296277033</v>
      </c>
      <c r="H17386">
        <v>-1.0040042915781344</v>
      </c>
      <c r="I17386">
        <v>-0.64887280357193799</v>
      </c>
      <c r="J17386">
        <v>-0.27849016709441932</v>
      </c>
    </row>
    <row r="17387" spans="1:10" x14ac:dyDescent="0.2">
      <c r="A17387">
        <v>35430768</v>
      </c>
      <c r="B17387">
        <v>657</v>
      </c>
      <c r="C17387">
        <v>2</v>
      </c>
      <c r="D17387">
        <v>2</v>
      </c>
      <c r="E17387">
        <v>1</v>
      </c>
      <c r="F17387">
        <v>3</v>
      </c>
      <c r="G17387">
        <v>-0.59820645869891886</v>
      </c>
      <c r="H17387">
        <v>-0.65379320101488947</v>
      </c>
      <c r="I17387">
        <v>-0.82172923869198711</v>
      </c>
      <c r="J17387">
        <v>-0.29209185624862311</v>
      </c>
    </row>
    <row r="17388" spans="1:10" x14ac:dyDescent="0.2">
      <c r="A17388">
        <v>35430769</v>
      </c>
      <c r="B17388">
        <v>642</v>
      </c>
      <c r="C17388">
        <v>2</v>
      </c>
      <c r="D17388">
        <v>2</v>
      </c>
      <c r="E17388">
        <v>1</v>
      </c>
      <c r="F17388">
        <v>3</v>
      </c>
      <c r="G17388">
        <v>-0.50528746919532996</v>
      </c>
      <c r="H17388">
        <v>-0.56845884811355829</v>
      </c>
      <c r="I17388">
        <v>-0.98878359062499022</v>
      </c>
      <c r="J17388">
        <v>-0.15695436671775084</v>
      </c>
    </row>
    <row r="17389" spans="1:10" x14ac:dyDescent="0.2">
      <c r="A17389">
        <v>35430770</v>
      </c>
      <c r="B17389">
        <v>594</v>
      </c>
      <c r="C17389">
        <v>4</v>
      </c>
      <c r="D17389">
        <v>4</v>
      </c>
      <c r="E17389">
        <v>2</v>
      </c>
      <c r="F17389">
        <v>2</v>
      </c>
      <c r="G17389">
        <v>9.8571718167886457E-2</v>
      </c>
      <c r="H17389">
        <v>-4.1107177080858606E-4</v>
      </c>
      <c r="I17389">
        <v>-0.33542460982749445</v>
      </c>
      <c r="J17389">
        <v>-0.43597375044473102</v>
      </c>
    </row>
    <row r="17390" spans="1:10" x14ac:dyDescent="0.2">
      <c r="A17390">
        <v>35430771</v>
      </c>
      <c r="B17390">
        <v>298</v>
      </c>
      <c r="C17390">
        <v>2</v>
      </c>
      <c r="D17390">
        <v>2</v>
      </c>
      <c r="E17390">
        <v>2</v>
      </c>
      <c r="F17390">
        <v>3</v>
      </c>
      <c r="G17390">
        <v>-0.74571261648357345</v>
      </c>
      <c r="H17390">
        <v>-0.52987458385560648</v>
      </c>
      <c r="I17390">
        <v>-0.36660135094120055</v>
      </c>
      <c r="J17390">
        <v>-0.21304685885903066</v>
      </c>
    </row>
    <row r="17391" spans="1:10" x14ac:dyDescent="0.2">
      <c r="A17391">
        <v>35430772</v>
      </c>
      <c r="B17391">
        <v>323</v>
      </c>
      <c r="C17391">
        <v>2</v>
      </c>
      <c r="D17391">
        <v>2</v>
      </c>
      <c r="E17391">
        <v>1</v>
      </c>
      <c r="F17391">
        <v>3</v>
      </c>
      <c r="G17391">
        <v>-0.55051302969106053</v>
      </c>
      <c r="H17391">
        <v>-0.44914765577402627</v>
      </c>
      <c r="I17391">
        <v>-0.78649628832234819</v>
      </c>
      <c r="J17391">
        <v>-0.15855360061448975</v>
      </c>
    </row>
    <row r="17392" spans="1:10" x14ac:dyDescent="0.2">
      <c r="A17392">
        <v>35430773</v>
      </c>
      <c r="B17392">
        <v>502</v>
      </c>
      <c r="C17392">
        <v>3</v>
      </c>
      <c r="D17392">
        <v>3</v>
      </c>
      <c r="E17392">
        <v>1</v>
      </c>
      <c r="F17392">
        <v>3</v>
      </c>
      <c r="G17392">
        <v>-0.18326515183676648</v>
      </c>
      <c r="H17392">
        <v>-0.4185721026780781</v>
      </c>
      <c r="I17392">
        <v>-1.0074488149788738</v>
      </c>
      <c r="J17392">
        <v>-7.1374884882142137E-2</v>
      </c>
    </row>
    <row r="17393" spans="1:10" x14ac:dyDescent="0.2">
      <c r="A17393">
        <v>35430774</v>
      </c>
      <c r="B17393">
        <v>425</v>
      </c>
      <c r="C17393">
        <v>3</v>
      </c>
      <c r="D17393">
        <v>3</v>
      </c>
      <c r="E17393">
        <v>1</v>
      </c>
      <c r="F17393">
        <v>3</v>
      </c>
      <c r="G17393">
        <v>-0.28058513376163957</v>
      </c>
      <c r="H17393">
        <v>-0.36453664972628025</v>
      </c>
      <c r="I17393">
        <v>-0.77336175459603229</v>
      </c>
      <c r="J17393">
        <v>-0.23365801067796302</v>
      </c>
    </row>
    <row r="17394" spans="1:10" x14ac:dyDescent="0.2">
      <c r="A17394">
        <v>35430775</v>
      </c>
      <c r="B17394">
        <v>433</v>
      </c>
      <c r="C17394">
        <v>3</v>
      </c>
      <c r="D17394">
        <v>4</v>
      </c>
      <c r="E17394">
        <v>1</v>
      </c>
      <c r="F17394">
        <v>3</v>
      </c>
      <c r="G17394">
        <v>-0.28337614251927257</v>
      </c>
      <c r="H17394">
        <v>-5.0215086745980103E-3</v>
      </c>
      <c r="I17394">
        <v>-1.1419667696478479</v>
      </c>
      <c r="J17394">
        <v>-0.26500201359973574</v>
      </c>
    </row>
    <row r="17395" spans="1:10" x14ac:dyDescent="0.2">
      <c r="A17395">
        <v>35430776</v>
      </c>
      <c r="B17395">
        <v>459</v>
      </c>
      <c r="C17395">
        <v>3</v>
      </c>
      <c r="D17395">
        <v>1</v>
      </c>
      <c r="E17395">
        <v>2</v>
      </c>
      <c r="F17395">
        <v>3</v>
      </c>
      <c r="G17395">
        <v>-0.27426875074574447</v>
      </c>
      <c r="H17395">
        <v>-0.87000655661182003</v>
      </c>
      <c r="I17395">
        <v>-0.43933290219413473</v>
      </c>
      <c r="J17395">
        <v>-0.26353403842992634</v>
      </c>
    </row>
    <row r="17396" spans="1:10" x14ac:dyDescent="0.2">
      <c r="A17396">
        <v>35430777</v>
      </c>
      <c r="B17396">
        <v>1638</v>
      </c>
      <c r="C17396">
        <v>1</v>
      </c>
      <c r="D17396">
        <v>1</v>
      </c>
      <c r="E17396">
        <v>1</v>
      </c>
      <c r="F17396">
        <v>3</v>
      </c>
      <c r="G17396">
        <v>-0.76841538625985273</v>
      </c>
      <c r="H17396">
        <v>-1.0095944722481414</v>
      </c>
      <c r="I17396">
        <v>-0.84545410774554264</v>
      </c>
      <c r="J17396">
        <v>-0.20503506765804927</v>
      </c>
    </row>
    <row r="17397" spans="1:10" x14ac:dyDescent="0.2">
      <c r="A17397">
        <v>35430778</v>
      </c>
      <c r="B17397">
        <v>824</v>
      </c>
      <c r="C17397">
        <v>3</v>
      </c>
      <c r="D17397">
        <v>1</v>
      </c>
      <c r="E17397">
        <v>5</v>
      </c>
      <c r="F17397">
        <v>4</v>
      </c>
      <c r="G17397">
        <v>-2.886326328775915E-2</v>
      </c>
      <c r="H17397">
        <v>-1.1523384110851285</v>
      </c>
      <c r="I17397">
        <v>0.88717115472377073</v>
      </c>
      <c r="J17397">
        <v>-1.4859544118893564E-2</v>
      </c>
    </row>
    <row r="17398" spans="1:10" x14ac:dyDescent="0.2">
      <c r="A17398">
        <v>35430779</v>
      </c>
      <c r="B17398">
        <v>767</v>
      </c>
      <c r="C17398">
        <v>1</v>
      </c>
      <c r="D17398">
        <v>3</v>
      </c>
      <c r="E17398">
        <v>1</v>
      </c>
      <c r="F17398">
        <v>4</v>
      </c>
      <c r="G17398">
        <v>-1.1759948589446467</v>
      </c>
      <c r="H17398">
        <v>-0.32836812938899851</v>
      </c>
      <c r="I17398">
        <v>-1.079687027026798</v>
      </c>
      <c r="J17398">
        <v>-3.9245255813760094E-2</v>
      </c>
    </row>
    <row r="17399" spans="1:10" x14ac:dyDescent="0.2">
      <c r="A17399">
        <v>35430780</v>
      </c>
      <c r="B17399">
        <v>4340</v>
      </c>
      <c r="C17399">
        <v>3</v>
      </c>
      <c r="D17399">
        <v>2</v>
      </c>
      <c r="E17399">
        <v>1</v>
      </c>
      <c r="F17399">
        <v>4</v>
      </c>
      <c r="G17399">
        <v>-0.21294888184709954</v>
      </c>
      <c r="H17399">
        <v>-0.6386947354789525</v>
      </c>
      <c r="I17399">
        <v>-0.90269622860432919</v>
      </c>
      <c r="J17399">
        <v>0.28872122485872742</v>
      </c>
    </row>
    <row r="17400" spans="1:10" x14ac:dyDescent="0.2">
      <c r="A17400">
        <v>35430781</v>
      </c>
      <c r="B17400">
        <v>625</v>
      </c>
      <c r="C17400">
        <v>1</v>
      </c>
      <c r="D17400">
        <v>2</v>
      </c>
      <c r="E17400">
        <v>2</v>
      </c>
      <c r="F17400">
        <v>2</v>
      </c>
      <c r="G17400">
        <v>-0.77339155035554952</v>
      </c>
      <c r="H17400">
        <v>-0.66060096842815141</v>
      </c>
      <c r="I17400">
        <v>-0.32348671564547049</v>
      </c>
      <c r="J17400">
        <v>-0.45926614198653526</v>
      </c>
    </row>
    <row r="17401" spans="1:10" x14ac:dyDescent="0.2">
      <c r="A17401">
        <v>35430782</v>
      </c>
      <c r="B17401">
        <v>524</v>
      </c>
      <c r="C17401">
        <v>2</v>
      </c>
      <c r="D17401">
        <v>3</v>
      </c>
      <c r="E17401">
        <v>3</v>
      </c>
      <c r="F17401">
        <v>1</v>
      </c>
      <c r="G17401">
        <v>-0.59017458908145737</v>
      </c>
      <c r="H17401">
        <v>-4.8679812497747832E-2</v>
      </c>
      <c r="I17401">
        <v>-0.10945535212649603</v>
      </c>
      <c r="J17401">
        <v>-1.1393221535519431</v>
      </c>
    </row>
    <row r="17402" spans="1:10" x14ac:dyDescent="0.2">
      <c r="A17402">
        <v>35430783</v>
      </c>
      <c r="B17402">
        <v>442</v>
      </c>
      <c r="C17402">
        <v>2</v>
      </c>
      <c r="D17402">
        <v>2</v>
      </c>
      <c r="E17402">
        <v>3</v>
      </c>
      <c r="F17402">
        <v>3</v>
      </c>
      <c r="G17402">
        <v>-0.51678125496450988</v>
      </c>
      <c r="H17402">
        <v>-0.71928924062821742</v>
      </c>
      <c r="I17402">
        <v>-0.28965403284863961</v>
      </c>
      <c r="J17402">
        <v>-0.36766901445986777</v>
      </c>
    </row>
    <row r="17403" spans="1:10" x14ac:dyDescent="0.2">
      <c r="A17403">
        <v>35430784</v>
      </c>
      <c r="B17403">
        <v>477</v>
      </c>
      <c r="C17403">
        <v>2</v>
      </c>
      <c r="D17403">
        <v>1</v>
      </c>
      <c r="E17403">
        <v>4</v>
      </c>
      <c r="F17403">
        <v>2</v>
      </c>
      <c r="G17403">
        <v>-0.41896751002640031</v>
      </c>
      <c r="H17403">
        <v>-0.90998894962407229</v>
      </c>
      <c r="I17403">
        <v>0.2591588477107678</v>
      </c>
      <c r="J17403">
        <v>-0.49791209745980203</v>
      </c>
    </row>
    <row r="17404" spans="1:10" x14ac:dyDescent="0.2">
      <c r="A17404">
        <v>35430785</v>
      </c>
      <c r="B17404">
        <v>530</v>
      </c>
      <c r="C17404">
        <v>2</v>
      </c>
      <c r="D17404">
        <v>1</v>
      </c>
      <c r="E17404">
        <v>3</v>
      </c>
      <c r="F17404">
        <v>2</v>
      </c>
      <c r="G17404">
        <v>-0.63412647828128854</v>
      </c>
      <c r="H17404">
        <v>-0.85723398884252955</v>
      </c>
      <c r="I17404">
        <v>-7.1101229485982034E-3</v>
      </c>
      <c r="J17404">
        <v>-0.48477474394283415</v>
      </c>
    </row>
    <row r="17405" spans="1:10" x14ac:dyDescent="0.2">
      <c r="A17405">
        <v>35430786</v>
      </c>
      <c r="B17405">
        <v>532</v>
      </c>
      <c r="C17405">
        <v>2</v>
      </c>
      <c r="D17405">
        <v>1</v>
      </c>
      <c r="E17405">
        <v>3</v>
      </c>
      <c r="F17405">
        <v>2</v>
      </c>
      <c r="G17405">
        <v>-0.68971766007553281</v>
      </c>
      <c r="H17405">
        <v>-0.87086766549055217</v>
      </c>
      <c r="I17405">
        <v>-2.2548042897622397E-2</v>
      </c>
      <c r="J17405">
        <v>-0.58066696710986021</v>
      </c>
    </row>
    <row r="17406" spans="1:10" x14ac:dyDescent="0.2">
      <c r="A17406">
        <v>35430787</v>
      </c>
      <c r="B17406">
        <v>458</v>
      </c>
      <c r="C17406">
        <v>2</v>
      </c>
      <c r="D17406">
        <v>2</v>
      </c>
      <c r="E17406">
        <v>4</v>
      </c>
      <c r="F17406">
        <v>2</v>
      </c>
      <c r="G17406">
        <v>-0.63635976619952828</v>
      </c>
      <c r="H17406">
        <v>-0.75577398195077172</v>
      </c>
      <c r="I17406">
        <v>0.23430145578828065</v>
      </c>
      <c r="J17406">
        <v>-0.64868394132026241</v>
      </c>
    </row>
    <row r="17407" spans="1:10" x14ac:dyDescent="0.2">
      <c r="A17407">
        <v>35430788</v>
      </c>
      <c r="B17407">
        <v>414</v>
      </c>
      <c r="C17407">
        <v>2</v>
      </c>
      <c r="D17407">
        <v>1</v>
      </c>
      <c r="E17407">
        <v>3</v>
      </c>
      <c r="F17407">
        <v>2</v>
      </c>
      <c r="G17407">
        <v>-0.62488186723658024</v>
      </c>
      <c r="H17407">
        <v>-1.0403984554983974</v>
      </c>
      <c r="I17407">
        <v>1.4142306706993339E-2</v>
      </c>
      <c r="J17407">
        <v>-0.42289179710907704</v>
      </c>
    </row>
    <row r="17408" spans="1:10" x14ac:dyDescent="0.2">
      <c r="A17408">
        <v>35430789</v>
      </c>
      <c r="B17408">
        <v>494</v>
      </c>
      <c r="C17408">
        <v>2</v>
      </c>
      <c r="D17408">
        <v>1</v>
      </c>
      <c r="E17408">
        <v>4</v>
      </c>
      <c r="F17408">
        <v>2</v>
      </c>
      <c r="G17408">
        <v>-0.52775232139410555</v>
      </c>
      <c r="H17408">
        <v>-0.97086587179637629</v>
      </c>
      <c r="I17408">
        <v>0.20551216725068741</v>
      </c>
      <c r="J17408">
        <v>-0.51907209295803303</v>
      </c>
    </row>
    <row r="17409" spans="1:10" x14ac:dyDescent="0.2">
      <c r="A17409">
        <v>35430790</v>
      </c>
      <c r="B17409">
        <v>449</v>
      </c>
      <c r="C17409">
        <v>5</v>
      </c>
      <c r="D17409">
        <v>1</v>
      </c>
      <c r="E17409">
        <v>5</v>
      </c>
      <c r="F17409">
        <v>2</v>
      </c>
      <c r="G17409">
        <v>1.1907132763544568</v>
      </c>
      <c r="H17409">
        <v>-1.569030672892298</v>
      </c>
      <c r="I17409">
        <v>4.2569848283433185</v>
      </c>
      <c r="J17409">
        <v>-0.65385302609202034</v>
      </c>
    </row>
    <row r="17410" spans="1:10" x14ac:dyDescent="0.2">
      <c r="A17410">
        <v>35430791</v>
      </c>
      <c r="B17410">
        <v>418</v>
      </c>
      <c r="C17410">
        <v>2</v>
      </c>
      <c r="D17410">
        <v>1</v>
      </c>
      <c r="E17410">
        <v>5</v>
      </c>
      <c r="F17410">
        <v>3</v>
      </c>
      <c r="G17410">
        <v>-0.52530432977797181</v>
      </c>
      <c r="H17410">
        <v>-0.97496848674303083</v>
      </c>
      <c r="I17410">
        <v>0.61166323310498449</v>
      </c>
      <c r="J17410">
        <v>-0.32893166716638128</v>
      </c>
    </row>
    <row r="17411" spans="1:10" x14ac:dyDescent="0.2">
      <c r="A17411">
        <v>35430792</v>
      </c>
      <c r="B17411">
        <v>436</v>
      </c>
      <c r="C17411">
        <v>4</v>
      </c>
      <c r="D17411">
        <v>3</v>
      </c>
      <c r="E17411">
        <v>3</v>
      </c>
      <c r="F17411">
        <v>2</v>
      </c>
      <c r="G17411">
        <v>5.0853033560136186E-2</v>
      </c>
      <c r="H17411">
        <v>-0.41092052063690832</v>
      </c>
      <c r="I17411">
        <v>-0.2119227574152529</v>
      </c>
      <c r="J17411">
        <v>-0.58370514385200467</v>
      </c>
    </row>
    <row r="17412" spans="1:10" x14ac:dyDescent="0.2">
      <c r="A17412">
        <v>35430793</v>
      </c>
      <c r="B17412">
        <v>383</v>
      </c>
      <c r="C17412">
        <v>2</v>
      </c>
      <c r="D17412">
        <v>2</v>
      </c>
      <c r="E17412">
        <v>3</v>
      </c>
      <c r="F17412">
        <v>2</v>
      </c>
      <c r="G17412">
        <v>-0.63681907540204052</v>
      </c>
      <c r="H17412">
        <v>-0.47938150038226324</v>
      </c>
      <c r="I17412">
        <v>-0.23176225215547874</v>
      </c>
      <c r="J17412">
        <v>-0.46955815371625376</v>
      </c>
    </row>
    <row r="17413" spans="1:10" x14ac:dyDescent="0.2">
      <c r="A17413">
        <v>35430794</v>
      </c>
      <c r="B17413">
        <v>455</v>
      </c>
      <c r="C17413">
        <v>3</v>
      </c>
      <c r="D17413">
        <v>1</v>
      </c>
      <c r="E17413">
        <v>4</v>
      </c>
      <c r="F17413">
        <v>2</v>
      </c>
      <c r="G17413">
        <v>-0.13586395162718234</v>
      </c>
      <c r="H17413">
        <v>-0.95421448690259081</v>
      </c>
      <c r="I17413">
        <v>0.35373446622652471</v>
      </c>
      <c r="J17413">
        <v>-0.49229631182883915</v>
      </c>
    </row>
    <row r="17414" spans="1:10" x14ac:dyDescent="0.2">
      <c r="A17414">
        <v>35430795</v>
      </c>
      <c r="B17414">
        <v>415</v>
      </c>
      <c r="C17414">
        <v>4</v>
      </c>
      <c r="D17414">
        <v>3</v>
      </c>
      <c r="E17414">
        <v>2</v>
      </c>
      <c r="F17414">
        <v>2</v>
      </c>
      <c r="G17414">
        <v>0.18039417736035096</v>
      </c>
      <c r="H17414">
        <v>-0.1625799474786489</v>
      </c>
      <c r="I17414">
        <v>-0.39737473285730857</v>
      </c>
      <c r="J17414">
        <v>-0.48608517994221379</v>
      </c>
    </row>
    <row r="17415" spans="1:10" x14ac:dyDescent="0.2">
      <c r="A17415">
        <v>35430796</v>
      </c>
      <c r="B17415">
        <v>524</v>
      </c>
      <c r="C17415">
        <v>3</v>
      </c>
      <c r="D17415">
        <v>3</v>
      </c>
      <c r="E17415">
        <v>3</v>
      </c>
      <c r="F17415">
        <v>3</v>
      </c>
      <c r="G17415">
        <v>-4.3268041866418958E-2</v>
      </c>
      <c r="H17415">
        <v>-0.16265917905993946</v>
      </c>
      <c r="I17415">
        <v>-0.28264342154392097</v>
      </c>
      <c r="J17415">
        <v>-0.38297553146538316</v>
      </c>
    </row>
    <row r="17416" spans="1:10" x14ac:dyDescent="0.2">
      <c r="A17416">
        <v>35430797</v>
      </c>
      <c r="B17416">
        <v>1384</v>
      </c>
      <c r="C17416">
        <v>1</v>
      </c>
      <c r="D17416">
        <v>3</v>
      </c>
      <c r="E17416">
        <v>1</v>
      </c>
      <c r="F17416">
        <v>3</v>
      </c>
      <c r="G17416">
        <v>-1.1497721817130824</v>
      </c>
      <c r="H17416">
        <v>-0.33566589775268363</v>
      </c>
      <c r="I17416">
        <v>-0.74856326607741619</v>
      </c>
      <c r="J17416">
        <v>-0.35642023594440192</v>
      </c>
    </row>
    <row r="17417" spans="1:10" x14ac:dyDescent="0.2">
      <c r="A17417">
        <v>35430798</v>
      </c>
      <c r="B17417">
        <v>473</v>
      </c>
      <c r="C17417">
        <v>1</v>
      </c>
      <c r="D17417">
        <v>2</v>
      </c>
      <c r="E17417">
        <v>1</v>
      </c>
      <c r="F17417">
        <v>3</v>
      </c>
      <c r="G17417">
        <v>-1.2424002668896548</v>
      </c>
      <c r="H17417">
        <v>-0.49776957873664185</v>
      </c>
      <c r="I17417">
        <v>-0.80757998127217334</v>
      </c>
      <c r="J17417">
        <v>-0.23111952309682146</v>
      </c>
    </row>
    <row r="17418" spans="1:10" x14ac:dyDescent="0.2">
      <c r="A17418">
        <v>35430799</v>
      </c>
      <c r="B17418">
        <v>321</v>
      </c>
      <c r="C17418">
        <v>2</v>
      </c>
      <c r="D17418">
        <v>4</v>
      </c>
      <c r="E17418">
        <v>1</v>
      </c>
      <c r="F17418">
        <v>2</v>
      </c>
      <c r="G17418">
        <v>-0.46990365818619684</v>
      </c>
      <c r="H17418">
        <v>8.8468875317904705E-2</v>
      </c>
      <c r="I17418">
        <v>-1.085884520813736</v>
      </c>
      <c r="J17418">
        <v>-0.48255333353032664</v>
      </c>
    </row>
    <row r="17419" spans="1:10" x14ac:dyDescent="0.2">
      <c r="A17419">
        <v>35430800</v>
      </c>
      <c r="B17419">
        <v>511</v>
      </c>
      <c r="C17419">
        <v>2</v>
      </c>
      <c r="D17419">
        <v>2</v>
      </c>
      <c r="E17419">
        <v>3</v>
      </c>
      <c r="F17419">
        <v>2</v>
      </c>
      <c r="G17419">
        <v>-0.51203324989866916</v>
      </c>
      <c r="H17419">
        <v>-0.44017364220136002</v>
      </c>
      <c r="I17419">
        <v>-0.30313323861747005</v>
      </c>
      <c r="J17419">
        <v>-0.47442829106534717</v>
      </c>
    </row>
    <row r="17420" spans="1:10" x14ac:dyDescent="0.2">
      <c r="A17420">
        <v>35430801</v>
      </c>
      <c r="B17420">
        <v>624</v>
      </c>
      <c r="C17420">
        <v>1</v>
      </c>
      <c r="D17420">
        <v>2</v>
      </c>
      <c r="E17420">
        <v>3</v>
      </c>
      <c r="F17420">
        <v>2</v>
      </c>
      <c r="G17420">
        <v>-0.8377942935486361</v>
      </c>
      <c r="H17420">
        <v>-0.65763428297527438</v>
      </c>
      <c r="I17420">
        <v>-4.8319129161620622E-2</v>
      </c>
      <c r="J17420">
        <v>-0.53080583515256097</v>
      </c>
    </row>
    <row r="17421" spans="1:10" x14ac:dyDescent="0.2">
      <c r="A17421">
        <v>35430802</v>
      </c>
      <c r="B17421">
        <v>410</v>
      </c>
      <c r="C17421">
        <v>2</v>
      </c>
      <c r="D17421">
        <v>2</v>
      </c>
      <c r="E17421">
        <v>3</v>
      </c>
      <c r="F17421">
        <v>2</v>
      </c>
      <c r="G17421">
        <v>-0.42759984135106471</v>
      </c>
      <c r="H17421">
        <v>-0.61931933012098239</v>
      </c>
      <c r="I17421">
        <v>-0.29244348455001112</v>
      </c>
      <c r="J17421">
        <v>-0.50558937886324307</v>
      </c>
    </row>
    <row r="17422" spans="1:10" x14ac:dyDescent="0.2">
      <c r="A17422">
        <v>35430803</v>
      </c>
      <c r="B17422">
        <v>489</v>
      </c>
      <c r="C17422">
        <v>2</v>
      </c>
      <c r="D17422">
        <v>2</v>
      </c>
      <c r="E17422">
        <v>4</v>
      </c>
      <c r="F17422">
        <v>2</v>
      </c>
      <c r="G17422">
        <v>-0.65048697217271667</v>
      </c>
      <c r="H17422">
        <v>-0.71775693689158793</v>
      </c>
      <c r="I17422">
        <v>0.36135670395997715</v>
      </c>
      <c r="J17422">
        <v>-0.53251886372595181</v>
      </c>
    </row>
    <row r="17423" spans="1:10" x14ac:dyDescent="0.2">
      <c r="A17423">
        <v>35430804</v>
      </c>
      <c r="B17423">
        <v>530</v>
      </c>
      <c r="C17423">
        <v>1</v>
      </c>
      <c r="D17423">
        <v>2</v>
      </c>
      <c r="E17423">
        <v>3</v>
      </c>
      <c r="F17423">
        <v>2</v>
      </c>
      <c r="G17423">
        <v>-0.87738223088819689</v>
      </c>
      <c r="H17423">
        <v>-0.72842374930875009</v>
      </c>
      <c r="I17423">
        <v>3.0104649947595222E-2</v>
      </c>
      <c r="J17423">
        <v>-0.59319605712652779</v>
      </c>
    </row>
    <row r="17424" spans="1:10" x14ac:dyDescent="0.2">
      <c r="A17424">
        <v>35430805</v>
      </c>
      <c r="B17424">
        <v>460</v>
      </c>
      <c r="C17424">
        <v>3</v>
      </c>
      <c r="D17424">
        <v>1</v>
      </c>
      <c r="E17424">
        <v>4</v>
      </c>
      <c r="F17424">
        <v>2</v>
      </c>
      <c r="G17424">
        <v>-0.26761885416733872</v>
      </c>
      <c r="H17424">
        <v>-0.96138086691250946</v>
      </c>
      <c r="I17424">
        <v>0.35746478312123153</v>
      </c>
      <c r="J17424">
        <v>-0.59111876031370247</v>
      </c>
    </row>
    <row r="17425" spans="1:10" x14ac:dyDescent="0.2">
      <c r="A17425">
        <v>35430806</v>
      </c>
      <c r="B17425">
        <v>463</v>
      </c>
      <c r="C17425">
        <v>1</v>
      </c>
      <c r="D17425">
        <v>2</v>
      </c>
      <c r="E17425">
        <v>3</v>
      </c>
      <c r="F17425">
        <v>2</v>
      </c>
      <c r="G17425">
        <v>-0.87702624269830964</v>
      </c>
      <c r="H17425">
        <v>-0.6208986805177763</v>
      </c>
      <c r="I17425">
        <v>1.2512951677388889E-2</v>
      </c>
      <c r="J17425">
        <v>-0.56009552339527202</v>
      </c>
    </row>
    <row r="17426" spans="1:10" x14ac:dyDescent="0.2">
      <c r="A17426">
        <v>35430807</v>
      </c>
      <c r="B17426">
        <v>619</v>
      </c>
      <c r="C17426">
        <v>2</v>
      </c>
      <c r="D17426">
        <v>2</v>
      </c>
      <c r="E17426">
        <v>3</v>
      </c>
      <c r="F17426">
        <v>1</v>
      </c>
      <c r="G17426">
        <v>-0.44771651881910468</v>
      </c>
      <c r="H17426">
        <v>-0.64885496024614464</v>
      </c>
      <c r="I17426">
        <v>-4.9386513029918033E-2</v>
      </c>
      <c r="J17426">
        <v>-0.86348080680515016</v>
      </c>
    </row>
    <row r="17427" spans="1:10" x14ac:dyDescent="0.2">
      <c r="A17427">
        <v>35430808</v>
      </c>
      <c r="B17427">
        <v>494</v>
      </c>
      <c r="C17427">
        <v>2</v>
      </c>
      <c r="D17427">
        <v>2</v>
      </c>
      <c r="E17427">
        <v>4</v>
      </c>
      <c r="F17427">
        <v>2</v>
      </c>
      <c r="G17427">
        <v>-0.7097730406278967</v>
      </c>
      <c r="H17427">
        <v>-0.71372570416471404</v>
      </c>
      <c r="I17427">
        <v>0.11958447158664638</v>
      </c>
      <c r="J17427">
        <v>-0.42137823629523274</v>
      </c>
    </row>
    <row r="17428" spans="1:10" x14ac:dyDescent="0.2">
      <c r="A17428">
        <v>35430809</v>
      </c>
      <c r="B17428">
        <v>488</v>
      </c>
      <c r="C17428">
        <v>2</v>
      </c>
      <c r="D17428">
        <v>2</v>
      </c>
      <c r="E17428">
        <v>2</v>
      </c>
      <c r="F17428">
        <v>2</v>
      </c>
      <c r="G17428">
        <v>-0.687556410998724</v>
      </c>
      <c r="H17428">
        <v>-0.62204736130824501</v>
      </c>
      <c r="I17428">
        <v>-0.3469966982213995</v>
      </c>
      <c r="J17428">
        <v>-0.47170649554315147</v>
      </c>
    </row>
    <row r="17429" spans="1:10" x14ac:dyDescent="0.2">
      <c r="A17429">
        <v>35430810</v>
      </c>
      <c r="B17429">
        <v>499</v>
      </c>
      <c r="C17429">
        <v>1</v>
      </c>
      <c r="D17429">
        <v>2</v>
      </c>
      <c r="E17429">
        <v>4</v>
      </c>
      <c r="F17429">
        <v>1</v>
      </c>
      <c r="G17429">
        <v>-0.90170686947046164</v>
      </c>
      <c r="H17429">
        <v>-0.54133618066380396</v>
      </c>
      <c r="I17429">
        <v>0.23308192297910668</v>
      </c>
      <c r="J17429">
        <v>-0.7370978618338011</v>
      </c>
    </row>
    <row r="17430" spans="1:10" x14ac:dyDescent="0.2">
      <c r="A17430">
        <v>35430811</v>
      </c>
      <c r="B17430">
        <v>473</v>
      </c>
      <c r="C17430">
        <v>1</v>
      </c>
      <c r="D17430">
        <v>3</v>
      </c>
      <c r="E17430">
        <v>2</v>
      </c>
      <c r="F17430">
        <v>2</v>
      </c>
      <c r="G17430">
        <v>-1.2118118054022755</v>
      </c>
      <c r="H17430">
        <v>-0.29538347687529065</v>
      </c>
      <c r="I17430">
        <v>-0.54806468347133674</v>
      </c>
      <c r="J17430">
        <v>-0.66419966043659373</v>
      </c>
    </row>
    <row r="17431" spans="1:10" x14ac:dyDescent="0.2">
      <c r="A17431">
        <v>35430812</v>
      </c>
      <c r="B17431">
        <v>530</v>
      </c>
      <c r="C17431">
        <v>3</v>
      </c>
      <c r="D17431">
        <v>2</v>
      </c>
      <c r="E17431">
        <v>4</v>
      </c>
      <c r="F17431">
        <v>2</v>
      </c>
      <c r="G17431">
        <v>-0.31987631521629833</v>
      </c>
      <c r="H17431">
        <v>-0.56568062354047011</v>
      </c>
      <c r="I17431">
        <v>5.5492531335820439E-2</v>
      </c>
      <c r="J17431">
        <v>-0.54303514640155881</v>
      </c>
    </row>
    <row r="17432" spans="1:10" x14ac:dyDescent="0.2">
      <c r="A17432">
        <v>35430813</v>
      </c>
      <c r="B17432">
        <v>547</v>
      </c>
      <c r="C17432">
        <v>2</v>
      </c>
      <c r="D17432">
        <v>3</v>
      </c>
      <c r="E17432">
        <v>3</v>
      </c>
      <c r="F17432">
        <v>2</v>
      </c>
      <c r="G17432">
        <v>-0.69966433027010488</v>
      </c>
      <c r="H17432">
        <v>-0.32598855757604711</v>
      </c>
      <c r="I17432">
        <v>-0.1667942596014948</v>
      </c>
      <c r="J17432">
        <v>-0.47473114863417804</v>
      </c>
    </row>
    <row r="17433" spans="1:10" x14ac:dyDescent="0.2">
      <c r="A17433">
        <v>35430814</v>
      </c>
      <c r="B17433">
        <v>516</v>
      </c>
      <c r="C17433">
        <v>4</v>
      </c>
      <c r="D17433">
        <v>3</v>
      </c>
      <c r="E17433">
        <v>2</v>
      </c>
      <c r="F17433">
        <v>2</v>
      </c>
      <c r="G17433">
        <v>0.151255379803659</v>
      </c>
      <c r="H17433">
        <v>-0.13282730194592501</v>
      </c>
      <c r="I17433">
        <v>-0.57288061391460166</v>
      </c>
      <c r="J17433">
        <v>-0.44782535283361047</v>
      </c>
    </row>
    <row r="17434" spans="1:10" x14ac:dyDescent="0.2">
      <c r="A17434">
        <v>35430815</v>
      </c>
      <c r="B17434">
        <v>461</v>
      </c>
      <c r="C17434">
        <v>2</v>
      </c>
      <c r="D17434">
        <v>3</v>
      </c>
      <c r="E17434">
        <v>3</v>
      </c>
      <c r="F17434">
        <v>3</v>
      </c>
      <c r="G17434">
        <v>-0.73559158262859115</v>
      </c>
      <c r="H17434">
        <v>-0.41549227327546989</v>
      </c>
      <c r="I17434">
        <v>-0.12398840848833553</v>
      </c>
      <c r="J17434">
        <v>-0.33669437150935644</v>
      </c>
    </row>
    <row r="17435" spans="1:10" x14ac:dyDescent="0.2">
      <c r="A17435">
        <v>35430816</v>
      </c>
      <c r="B17435">
        <v>475</v>
      </c>
      <c r="C17435">
        <v>1</v>
      </c>
      <c r="D17435">
        <v>3</v>
      </c>
      <c r="E17435">
        <v>2</v>
      </c>
      <c r="F17435">
        <v>2</v>
      </c>
      <c r="G17435">
        <v>-1.1506409294295561</v>
      </c>
      <c r="H17435">
        <v>-0.19889512520382918</v>
      </c>
      <c r="I17435">
        <v>-0.45287095881932782</v>
      </c>
      <c r="J17435">
        <v>-0.50680981536523384</v>
      </c>
    </row>
    <row r="17436" spans="1:10" x14ac:dyDescent="0.2">
      <c r="A17436">
        <v>35430817</v>
      </c>
      <c r="B17436">
        <v>473</v>
      </c>
      <c r="C17436">
        <v>2</v>
      </c>
      <c r="D17436">
        <v>3</v>
      </c>
      <c r="E17436">
        <v>3</v>
      </c>
      <c r="F17436">
        <v>2</v>
      </c>
      <c r="G17436">
        <v>-0.62247970263255015</v>
      </c>
      <c r="H17436">
        <v>-0.33764247376324608</v>
      </c>
      <c r="I17436">
        <v>-0.25423727540834823</v>
      </c>
      <c r="J17436">
        <v>-0.57457014762621772</v>
      </c>
    </row>
    <row r="17437" spans="1:10" x14ac:dyDescent="0.2">
      <c r="A17437">
        <v>35430818</v>
      </c>
      <c r="B17437">
        <v>580</v>
      </c>
      <c r="C17437">
        <v>1</v>
      </c>
      <c r="D17437">
        <v>2</v>
      </c>
      <c r="E17437">
        <v>5</v>
      </c>
      <c r="F17437">
        <v>3</v>
      </c>
      <c r="G17437">
        <v>-1.1802039891334422</v>
      </c>
      <c r="H17437">
        <v>-0.46418956721668181</v>
      </c>
      <c r="I17437">
        <v>1.3963884636089579</v>
      </c>
      <c r="J17437">
        <v>-0.18379993232046266</v>
      </c>
    </row>
    <row r="17438" spans="1:10" x14ac:dyDescent="0.2">
      <c r="A17438">
        <v>35430819</v>
      </c>
      <c r="B17438">
        <v>422</v>
      </c>
      <c r="C17438">
        <v>2</v>
      </c>
      <c r="D17438">
        <v>2</v>
      </c>
      <c r="E17438">
        <v>3</v>
      </c>
      <c r="F17438">
        <v>3</v>
      </c>
      <c r="G17438">
        <v>-0.41304325976280859</v>
      </c>
      <c r="H17438">
        <v>-0.74301776857912438</v>
      </c>
      <c r="I17438">
        <v>-0.31710821856254623</v>
      </c>
      <c r="J17438">
        <v>-0.32908386277680274</v>
      </c>
    </row>
    <row r="17439" spans="1:10" x14ac:dyDescent="0.2">
      <c r="A17439">
        <v>35430820</v>
      </c>
      <c r="B17439">
        <v>754</v>
      </c>
      <c r="C17439">
        <v>4</v>
      </c>
      <c r="D17439">
        <v>3</v>
      </c>
      <c r="E17439">
        <v>5</v>
      </c>
      <c r="F17439">
        <v>1</v>
      </c>
      <c r="G17439">
        <v>0.5348607073666567</v>
      </c>
      <c r="H17439">
        <v>-0.22005457778067761</v>
      </c>
      <c r="I17439">
        <v>3.4791069987370982</v>
      </c>
      <c r="J17439">
        <v>-0.84340336499433421</v>
      </c>
    </row>
    <row r="17440" spans="1:10" x14ac:dyDescent="0.2">
      <c r="A17440">
        <v>35430821</v>
      </c>
      <c r="B17440">
        <v>1498</v>
      </c>
      <c r="C17440">
        <v>5</v>
      </c>
      <c r="D17440">
        <v>2</v>
      </c>
      <c r="E17440">
        <v>5</v>
      </c>
      <c r="F17440">
        <v>2</v>
      </c>
      <c r="G17440">
        <v>0.90155455717478528</v>
      </c>
      <c r="H17440">
        <v>-0.6592631427858956</v>
      </c>
      <c r="I17440">
        <v>5.574072846072732</v>
      </c>
      <c r="J17440">
        <v>-0.66610727532827974</v>
      </c>
    </row>
    <row r="17441" spans="1:10" x14ac:dyDescent="0.2">
      <c r="A17441">
        <v>35430822</v>
      </c>
      <c r="B17441">
        <v>447</v>
      </c>
      <c r="C17441">
        <v>5</v>
      </c>
      <c r="D17441">
        <v>3</v>
      </c>
      <c r="E17441">
        <v>5</v>
      </c>
      <c r="F17441">
        <v>2</v>
      </c>
      <c r="G17441">
        <v>1.4869043609235095</v>
      </c>
      <c r="H17441">
        <v>-0.21332839451510249</v>
      </c>
      <c r="I17441">
        <v>7.3252301477064616</v>
      </c>
      <c r="J17441">
        <v>-0.59413970358255797</v>
      </c>
    </row>
    <row r="17442" spans="1:10" x14ac:dyDescent="0.2">
      <c r="A17442">
        <v>35430823</v>
      </c>
      <c r="B17442">
        <v>475</v>
      </c>
      <c r="C17442">
        <v>4</v>
      </c>
      <c r="D17442">
        <v>3</v>
      </c>
      <c r="E17442">
        <v>5</v>
      </c>
      <c r="F17442">
        <v>1</v>
      </c>
      <c r="G17442">
        <v>0.1744358014586008</v>
      </c>
      <c r="H17442">
        <v>-8.000645745410262E-2</v>
      </c>
      <c r="I17442">
        <v>3.1087989748737588</v>
      </c>
      <c r="J17442">
        <v>-1.0014393783467512</v>
      </c>
    </row>
    <row r="17443" spans="1:10" x14ac:dyDescent="0.2">
      <c r="A17443">
        <v>35430824</v>
      </c>
      <c r="B17443">
        <v>459</v>
      </c>
      <c r="C17443">
        <v>3</v>
      </c>
      <c r="D17443">
        <v>1</v>
      </c>
      <c r="E17443">
        <v>5</v>
      </c>
      <c r="F17443">
        <v>3</v>
      </c>
      <c r="G17443">
        <v>-0.23224826161345247</v>
      </c>
      <c r="H17443">
        <v>-0.83099792800925876</v>
      </c>
      <c r="I17443">
        <v>0.93624078561133461</v>
      </c>
      <c r="J17443">
        <v>-0.20531024572044124</v>
      </c>
    </row>
    <row r="17444" spans="1:10" x14ac:dyDescent="0.2">
      <c r="A17444">
        <v>35430825</v>
      </c>
      <c r="B17444">
        <v>1761</v>
      </c>
      <c r="C17444">
        <v>3</v>
      </c>
      <c r="D17444">
        <v>2</v>
      </c>
      <c r="E17444">
        <v>1</v>
      </c>
      <c r="F17444">
        <v>4</v>
      </c>
      <c r="G17444">
        <v>-0.37583573770034423</v>
      </c>
      <c r="H17444">
        <v>-0.45940387741779465</v>
      </c>
      <c r="I17444">
        <v>-1.2243492934352573</v>
      </c>
      <c r="J17444">
        <v>-2.3608525227759553E-2</v>
      </c>
    </row>
    <row r="17445" spans="1:10" x14ac:dyDescent="0.2">
      <c r="A17445">
        <v>35430826</v>
      </c>
      <c r="B17445">
        <v>418</v>
      </c>
      <c r="C17445">
        <v>5</v>
      </c>
      <c r="D17445">
        <v>4</v>
      </c>
      <c r="E17445">
        <v>1</v>
      </c>
      <c r="F17445">
        <v>3</v>
      </c>
      <c r="G17445">
        <v>1.1108793534016774</v>
      </c>
      <c r="H17445">
        <v>0.56900265529446248</v>
      </c>
      <c r="I17445">
        <v>-0.71573212808649933</v>
      </c>
      <c r="J17445">
        <v>-0.24865972204101106</v>
      </c>
    </row>
    <row r="17446" spans="1:10" x14ac:dyDescent="0.2">
      <c r="A17446">
        <v>35430827</v>
      </c>
      <c r="B17446">
        <v>348</v>
      </c>
      <c r="C17446">
        <v>5</v>
      </c>
      <c r="D17446">
        <v>4</v>
      </c>
      <c r="E17446">
        <v>2</v>
      </c>
      <c r="F17446">
        <v>3</v>
      </c>
      <c r="G17446">
        <v>1.4928992805158003</v>
      </c>
      <c r="H17446">
        <v>0.3781670330904523</v>
      </c>
      <c r="I17446">
        <v>-0.51361999672991221</v>
      </c>
      <c r="J17446">
        <v>-0.31611312233278366</v>
      </c>
    </row>
    <row r="17447" spans="1:10" x14ac:dyDescent="0.2">
      <c r="A17447">
        <v>35430828</v>
      </c>
      <c r="B17447">
        <v>428</v>
      </c>
      <c r="C17447">
        <v>2</v>
      </c>
      <c r="D17447">
        <v>4</v>
      </c>
      <c r="E17447">
        <v>2</v>
      </c>
      <c r="F17447">
        <v>3</v>
      </c>
      <c r="G17447">
        <v>-0.42804369159949707</v>
      </c>
      <c r="H17447">
        <v>0.36965771614997278</v>
      </c>
      <c r="I17447">
        <v>-0.39534272739396303</v>
      </c>
      <c r="J17447">
        <v>-0.27314232977607239</v>
      </c>
    </row>
    <row r="17448" spans="1:10" x14ac:dyDescent="0.2">
      <c r="A17448">
        <v>35430829</v>
      </c>
      <c r="B17448">
        <v>451</v>
      </c>
      <c r="C17448">
        <v>4</v>
      </c>
      <c r="D17448">
        <v>3</v>
      </c>
      <c r="E17448">
        <v>3</v>
      </c>
      <c r="F17448">
        <v>2</v>
      </c>
      <c r="G17448">
        <v>0.43476509664182694</v>
      </c>
      <c r="H17448">
        <v>-0.42871224428246218</v>
      </c>
      <c r="I17448">
        <v>-0.11785445899061815</v>
      </c>
      <c r="J17448">
        <v>-0.4917268886959556</v>
      </c>
    </row>
    <row r="17449" spans="1:10" x14ac:dyDescent="0.2">
      <c r="A17449">
        <v>35430830</v>
      </c>
      <c r="B17449">
        <v>496</v>
      </c>
      <c r="C17449">
        <v>5</v>
      </c>
      <c r="D17449">
        <v>5</v>
      </c>
      <c r="E17449">
        <v>4</v>
      </c>
      <c r="F17449">
        <v>3</v>
      </c>
      <c r="G17449">
        <v>1.4441186592221571</v>
      </c>
      <c r="H17449">
        <v>0.78692340436494002</v>
      </c>
      <c r="I17449">
        <v>0.31925448723208583</v>
      </c>
      <c r="J17449">
        <v>-0.28155311823372503</v>
      </c>
    </row>
    <row r="17450" spans="1:10" x14ac:dyDescent="0.2">
      <c r="A17450">
        <v>35430831</v>
      </c>
      <c r="B17450">
        <v>446</v>
      </c>
      <c r="C17450">
        <v>3</v>
      </c>
      <c r="D17450">
        <v>4</v>
      </c>
      <c r="E17450">
        <v>3</v>
      </c>
      <c r="F17450">
        <v>2</v>
      </c>
      <c r="G17450">
        <v>-0.12603688228791035</v>
      </c>
      <c r="H17450">
        <v>0.27532149436331466</v>
      </c>
      <c r="I17450">
        <v>-0.17780728140470661</v>
      </c>
      <c r="J17450">
        <v>-0.4259803649204047</v>
      </c>
    </row>
    <row r="17451" spans="1:10" x14ac:dyDescent="0.2">
      <c r="A17451">
        <v>35430832</v>
      </c>
      <c r="B17451">
        <v>344</v>
      </c>
      <c r="C17451">
        <v>4</v>
      </c>
      <c r="D17451">
        <v>1</v>
      </c>
      <c r="E17451">
        <v>5</v>
      </c>
      <c r="F17451">
        <v>2</v>
      </c>
      <c r="G17451">
        <v>0.10759242463080883</v>
      </c>
      <c r="H17451">
        <v>-0.93075283298791589</v>
      </c>
      <c r="I17451">
        <v>0.84619176610682134</v>
      </c>
      <c r="J17451">
        <v>-0.61109274403742686</v>
      </c>
    </row>
    <row r="17452" spans="1:10" x14ac:dyDescent="0.2">
      <c r="A17452">
        <v>35430833</v>
      </c>
      <c r="B17452">
        <v>552</v>
      </c>
      <c r="C17452">
        <v>2</v>
      </c>
      <c r="D17452">
        <v>3</v>
      </c>
      <c r="E17452">
        <v>2</v>
      </c>
      <c r="F17452">
        <v>3</v>
      </c>
      <c r="G17452">
        <v>-0.51173018574260354</v>
      </c>
      <c r="H17452">
        <v>-0.38192193159179594</v>
      </c>
      <c r="I17452">
        <v>-0.67193963809255441</v>
      </c>
      <c r="J17452">
        <v>-0.22009892296469924</v>
      </c>
    </row>
    <row r="17453" spans="1:10" x14ac:dyDescent="0.2">
      <c r="A17453">
        <v>35430834</v>
      </c>
      <c r="B17453">
        <v>2416</v>
      </c>
      <c r="C17453">
        <v>3</v>
      </c>
      <c r="D17453">
        <v>2</v>
      </c>
      <c r="E17453">
        <v>1</v>
      </c>
      <c r="F17453">
        <v>3</v>
      </c>
      <c r="G17453">
        <v>-0.38767981244025673</v>
      </c>
      <c r="H17453">
        <v>-0.48624477774378244</v>
      </c>
      <c r="I17453">
        <v>-0.79528632581107317</v>
      </c>
      <c r="J17453">
        <v>-0.17434552715460253</v>
      </c>
    </row>
    <row r="17454" spans="1:10" x14ac:dyDescent="0.2">
      <c r="A17454">
        <v>35430835</v>
      </c>
      <c r="B17454">
        <v>388</v>
      </c>
      <c r="C17454">
        <v>4</v>
      </c>
      <c r="D17454">
        <v>5</v>
      </c>
      <c r="E17454">
        <v>3</v>
      </c>
      <c r="F17454">
        <v>3</v>
      </c>
      <c r="G17454">
        <v>0.46168927477668825</v>
      </c>
      <c r="H17454">
        <v>1.4429558395000375</v>
      </c>
      <c r="I17454">
        <v>-0.12883080374713657</v>
      </c>
      <c r="J17454">
        <v>-0.40103609353231862</v>
      </c>
    </row>
    <row r="17455" spans="1:10" x14ac:dyDescent="0.2">
      <c r="A17455">
        <v>35430836</v>
      </c>
      <c r="B17455">
        <v>501</v>
      </c>
      <c r="C17455">
        <v>5</v>
      </c>
      <c r="D17455">
        <v>4</v>
      </c>
      <c r="E17455">
        <v>3</v>
      </c>
      <c r="F17455">
        <v>3</v>
      </c>
      <c r="G17455">
        <v>1.331802046569962</v>
      </c>
      <c r="H17455">
        <v>0.28750359472527059</v>
      </c>
      <c r="I17455">
        <v>-0.2866473151700174</v>
      </c>
      <c r="J17455">
        <v>-0.3989522038728246</v>
      </c>
    </row>
    <row r="17456" spans="1:10" x14ac:dyDescent="0.2">
      <c r="A17456">
        <v>35430837</v>
      </c>
      <c r="B17456">
        <v>545</v>
      </c>
      <c r="C17456">
        <v>2</v>
      </c>
      <c r="D17456">
        <v>2</v>
      </c>
      <c r="E17456">
        <v>3</v>
      </c>
      <c r="F17456">
        <v>3</v>
      </c>
      <c r="G17456">
        <v>-0.49169356084101412</v>
      </c>
      <c r="H17456">
        <v>-0.45547194781126465</v>
      </c>
      <c r="I17456">
        <v>-0.15381081330487667</v>
      </c>
      <c r="J17456">
        <v>-0.38101005297422164</v>
      </c>
    </row>
    <row r="17457" spans="1:10" x14ac:dyDescent="0.2">
      <c r="A17457">
        <v>35430838</v>
      </c>
      <c r="B17457">
        <v>523</v>
      </c>
      <c r="C17457">
        <v>3</v>
      </c>
      <c r="D17457">
        <v>2</v>
      </c>
      <c r="E17457">
        <v>2</v>
      </c>
      <c r="F17457">
        <v>3</v>
      </c>
      <c r="G17457">
        <v>-0.20541433712342044</v>
      </c>
      <c r="H17457">
        <v>-0.56223985950201238</v>
      </c>
      <c r="I17457">
        <v>-0.39931858093931072</v>
      </c>
      <c r="J17457">
        <v>-0.36887886286606664</v>
      </c>
    </row>
    <row r="17458" spans="1:10" x14ac:dyDescent="0.2">
      <c r="A17458">
        <v>35430839</v>
      </c>
      <c r="B17458">
        <v>382</v>
      </c>
      <c r="C17458">
        <v>2</v>
      </c>
      <c r="D17458">
        <v>2</v>
      </c>
      <c r="E17458">
        <v>2</v>
      </c>
      <c r="F17458">
        <v>3</v>
      </c>
      <c r="G17458">
        <v>-0.65516526699228583</v>
      </c>
      <c r="H17458">
        <v>-0.44310031103360642</v>
      </c>
      <c r="I17458">
        <v>-0.65972548580462098</v>
      </c>
      <c r="J17458">
        <v>-0.26692050116431632</v>
      </c>
    </row>
    <row r="17459" spans="1:10" x14ac:dyDescent="0.2">
      <c r="A17459">
        <v>35430840</v>
      </c>
      <c r="B17459">
        <v>529</v>
      </c>
      <c r="C17459">
        <v>2</v>
      </c>
      <c r="D17459">
        <v>1</v>
      </c>
      <c r="E17459">
        <v>1</v>
      </c>
      <c r="F17459">
        <v>3</v>
      </c>
      <c r="G17459">
        <v>-0.43441585145963602</v>
      </c>
      <c r="H17459">
        <v>-0.83584610868397391</v>
      </c>
      <c r="I17459">
        <v>-0.84694367855986163</v>
      </c>
      <c r="J17459">
        <v>-0.31215114226860374</v>
      </c>
    </row>
    <row r="17460" spans="1:10" x14ac:dyDescent="0.2">
      <c r="A17460">
        <v>35430841</v>
      </c>
      <c r="B17460">
        <v>636</v>
      </c>
      <c r="C17460">
        <v>2</v>
      </c>
      <c r="D17460">
        <v>2</v>
      </c>
      <c r="E17460">
        <v>3</v>
      </c>
      <c r="F17460">
        <v>2</v>
      </c>
      <c r="G17460">
        <v>-0.56774099821102542</v>
      </c>
      <c r="H17460">
        <v>-0.68703897538517389</v>
      </c>
      <c r="I17460">
        <v>-0.26576052081855528</v>
      </c>
      <c r="J17460">
        <v>-0.57460160164228369</v>
      </c>
    </row>
    <row r="17461" spans="1:10" x14ac:dyDescent="0.2">
      <c r="A17461">
        <v>35430842</v>
      </c>
      <c r="B17461">
        <v>1357</v>
      </c>
      <c r="C17461">
        <v>4</v>
      </c>
      <c r="D17461">
        <v>3</v>
      </c>
      <c r="E17461">
        <v>1</v>
      </c>
      <c r="F17461">
        <v>3</v>
      </c>
      <c r="G17461">
        <v>2.1275740975031376E-3</v>
      </c>
      <c r="H17461">
        <v>-0.22336848111522994</v>
      </c>
      <c r="I17461">
        <v>-1.0867716996202674</v>
      </c>
      <c r="J17461">
        <v>-0.17909472489963432</v>
      </c>
    </row>
    <row r="17462" spans="1:10" x14ac:dyDescent="0.2">
      <c r="A17462">
        <v>35430843</v>
      </c>
      <c r="B17462">
        <v>420</v>
      </c>
      <c r="C17462">
        <v>5</v>
      </c>
      <c r="D17462">
        <v>4</v>
      </c>
      <c r="E17462">
        <v>4</v>
      </c>
      <c r="F17462">
        <v>3</v>
      </c>
      <c r="G17462">
        <v>2.0089398207732025</v>
      </c>
      <c r="H17462">
        <v>0.13388971244105963</v>
      </c>
      <c r="I17462">
        <v>0.23455412235859471</v>
      </c>
      <c r="J17462">
        <v>-0.36938972416346327</v>
      </c>
    </row>
    <row r="17463" spans="1:10" x14ac:dyDescent="0.2">
      <c r="A17463">
        <v>35430844</v>
      </c>
      <c r="B17463">
        <v>392</v>
      </c>
      <c r="C17463">
        <v>3</v>
      </c>
      <c r="D17463">
        <v>2</v>
      </c>
      <c r="E17463">
        <v>3</v>
      </c>
      <c r="F17463">
        <v>2</v>
      </c>
      <c r="G17463">
        <v>-0.28271974431743296</v>
      </c>
      <c r="H17463">
        <v>-0.68448154914031289</v>
      </c>
      <c r="I17463">
        <v>-0.1304947316805011</v>
      </c>
      <c r="J17463">
        <v>-0.6058549283989213</v>
      </c>
    </row>
    <row r="17464" spans="1:10" x14ac:dyDescent="0.2">
      <c r="A17464">
        <v>35430845</v>
      </c>
      <c r="B17464">
        <v>745</v>
      </c>
      <c r="C17464">
        <v>1</v>
      </c>
      <c r="D17464">
        <v>2</v>
      </c>
      <c r="E17464">
        <v>2</v>
      </c>
      <c r="F17464">
        <v>3</v>
      </c>
      <c r="G17464">
        <v>-1.2388646791538085</v>
      </c>
      <c r="H17464">
        <v>-0.69359898222950112</v>
      </c>
      <c r="I17464">
        <v>-0.46118439373366915</v>
      </c>
      <c r="J17464">
        <v>-0.31133598991042111</v>
      </c>
    </row>
    <row r="17465" spans="1:10" x14ac:dyDescent="0.2">
      <c r="A17465">
        <v>35430846</v>
      </c>
      <c r="B17465">
        <v>542</v>
      </c>
      <c r="C17465">
        <v>2</v>
      </c>
      <c r="D17465">
        <v>2</v>
      </c>
      <c r="E17465">
        <v>2</v>
      </c>
      <c r="F17465">
        <v>2</v>
      </c>
      <c r="G17465">
        <v>-0.67502183104100943</v>
      </c>
      <c r="H17465">
        <v>-0.45145492107079199</v>
      </c>
      <c r="I17465">
        <v>-0.45080798203930006</v>
      </c>
      <c r="J17465">
        <v>-0.70016324315701928</v>
      </c>
    </row>
    <row r="17466" spans="1:10" x14ac:dyDescent="0.2">
      <c r="A17466">
        <v>35430847</v>
      </c>
      <c r="B17466">
        <v>626</v>
      </c>
      <c r="C17466">
        <v>1</v>
      </c>
      <c r="D17466">
        <v>2</v>
      </c>
      <c r="E17466">
        <v>2</v>
      </c>
      <c r="F17466">
        <v>3</v>
      </c>
      <c r="G17466">
        <v>-0.81824130274789764</v>
      </c>
      <c r="H17466">
        <v>-0.69445095170372029</v>
      </c>
      <c r="I17466">
        <v>-0.60300982474530307</v>
      </c>
      <c r="J17466">
        <v>-0.40676748664203494</v>
      </c>
    </row>
    <row r="17467" spans="1:10" x14ac:dyDescent="0.2">
      <c r="A17467">
        <v>35430848</v>
      </c>
      <c r="B17467">
        <v>562</v>
      </c>
      <c r="C17467">
        <v>2</v>
      </c>
      <c r="D17467">
        <v>2</v>
      </c>
      <c r="E17467">
        <v>3</v>
      </c>
      <c r="F17467">
        <v>2</v>
      </c>
      <c r="G17467">
        <v>-0.68235474486025194</v>
      </c>
      <c r="H17467">
        <v>-0.71569718798813975</v>
      </c>
      <c r="I17467">
        <v>-0.2890708930240008</v>
      </c>
      <c r="J17467">
        <v>-0.5432242008361835</v>
      </c>
    </row>
    <row r="17468" spans="1:10" x14ac:dyDescent="0.2">
      <c r="A17468">
        <v>35430849</v>
      </c>
      <c r="B17468">
        <v>731</v>
      </c>
      <c r="C17468">
        <v>2</v>
      </c>
      <c r="D17468">
        <v>2</v>
      </c>
      <c r="E17468">
        <v>2</v>
      </c>
      <c r="F17468">
        <v>2</v>
      </c>
      <c r="G17468">
        <v>-0.68462271620355697</v>
      </c>
      <c r="H17468">
        <v>-0.65731978509872846</v>
      </c>
      <c r="I17468">
        <v>-0.68920725377053604</v>
      </c>
      <c r="J17468">
        <v>-0.63134563936418298</v>
      </c>
    </row>
    <row r="17469" spans="1:10" x14ac:dyDescent="0.2">
      <c r="A17469">
        <v>35430850</v>
      </c>
      <c r="B17469">
        <v>518</v>
      </c>
      <c r="C17469">
        <v>2</v>
      </c>
      <c r="D17469">
        <v>2</v>
      </c>
      <c r="E17469">
        <v>2</v>
      </c>
      <c r="F17469">
        <v>1</v>
      </c>
      <c r="G17469">
        <v>-0.48334613746770067</v>
      </c>
      <c r="H17469">
        <v>-0.47697055150005696</v>
      </c>
      <c r="I17469">
        <v>-0.68433791503242458</v>
      </c>
      <c r="J17469">
        <v>-0.95014557384128251</v>
      </c>
    </row>
    <row r="17470" spans="1:10" x14ac:dyDescent="0.2">
      <c r="A17470">
        <v>35430851</v>
      </c>
      <c r="B17470">
        <v>494</v>
      </c>
      <c r="C17470">
        <v>2</v>
      </c>
      <c r="D17470">
        <v>2</v>
      </c>
      <c r="E17470">
        <v>2</v>
      </c>
      <c r="F17470">
        <v>2</v>
      </c>
      <c r="G17470">
        <v>-0.45864104156968721</v>
      </c>
      <c r="H17470">
        <v>-0.55287976965324348</v>
      </c>
      <c r="I17470">
        <v>-0.66495169160606094</v>
      </c>
      <c r="J17470">
        <v>-0.54800654879452559</v>
      </c>
    </row>
    <row r="17471" spans="1:10" x14ac:dyDescent="0.2">
      <c r="A17471">
        <v>35430852</v>
      </c>
      <c r="B17471">
        <v>534</v>
      </c>
      <c r="C17471">
        <v>1</v>
      </c>
      <c r="D17471">
        <v>2</v>
      </c>
      <c r="E17471">
        <v>2</v>
      </c>
      <c r="F17471">
        <v>1</v>
      </c>
      <c r="G17471">
        <v>-0.81209609980455766</v>
      </c>
      <c r="H17471">
        <v>-0.4714990326745368</v>
      </c>
      <c r="I17471">
        <v>-0.44865867628166733</v>
      </c>
      <c r="J17471">
        <v>-0.82502808693131313</v>
      </c>
    </row>
    <row r="17472" spans="1:10" x14ac:dyDescent="0.2">
      <c r="A17472">
        <v>35430853</v>
      </c>
      <c r="B17472">
        <v>581</v>
      </c>
      <c r="C17472">
        <v>1</v>
      </c>
      <c r="D17472">
        <v>2</v>
      </c>
      <c r="E17472">
        <v>2</v>
      </c>
      <c r="F17472">
        <v>2</v>
      </c>
      <c r="G17472">
        <v>-0.82797351891632198</v>
      </c>
      <c r="H17472">
        <v>-0.72751917700359026</v>
      </c>
      <c r="I17472">
        <v>-0.46635142610231189</v>
      </c>
      <c r="J17472">
        <v>-0.46631517645525822</v>
      </c>
    </row>
    <row r="17473" spans="1:10" x14ac:dyDescent="0.2">
      <c r="A17473">
        <v>35430854</v>
      </c>
      <c r="B17473">
        <v>516</v>
      </c>
      <c r="C17473">
        <v>2</v>
      </c>
      <c r="D17473">
        <v>2</v>
      </c>
      <c r="E17473">
        <v>1</v>
      </c>
      <c r="F17473">
        <v>2</v>
      </c>
      <c r="G17473">
        <v>-0.750493085124745</v>
      </c>
      <c r="H17473">
        <v>-0.61772671014395286</v>
      </c>
      <c r="I17473">
        <v>-0.73041941473274075</v>
      </c>
      <c r="J17473">
        <v>-0.54617361946355114</v>
      </c>
    </row>
    <row r="17474" spans="1:10" x14ac:dyDescent="0.2">
      <c r="A17474">
        <v>35430855</v>
      </c>
      <c r="B17474">
        <v>452</v>
      </c>
      <c r="C17474">
        <v>2</v>
      </c>
      <c r="D17474">
        <v>2</v>
      </c>
      <c r="E17474">
        <v>3</v>
      </c>
      <c r="F17474">
        <v>1</v>
      </c>
      <c r="G17474">
        <v>-0.73102133913824696</v>
      </c>
      <c r="H17474">
        <v>-0.69821368686956498</v>
      </c>
      <c r="I17474">
        <v>-0.27264438549140319</v>
      </c>
      <c r="J17474">
        <v>-0.75848528127389425</v>
      </c>
    </row>
    <row r="17475" spans="1:10" x14ac:dyDescent="0.2">
      <c r="A17475">
        <v>35430856</v>
      </c>
      <c r="B17475">
        <v>540</v>
      </c>
      <c r="C17475">
        <v>2</v>
      </c>
      <c r="D17475">
        <v>2</v>
      </c>
      <c r="E17475">
        <v>2</v>
      </c>
      <c r="F17475">
        <v>1</v>
      </c>
      <c r="G17475">
        <v>-0.65245018751684669</v>
      </c>
      <c r="H17475">
        <v>-0.72262993390900443</v>
      </c>
      <c r="I17475">
        <v>-0.67526725278416388</v>
      </c>
      <c r="J17475">
        <v>-0.79812520383062691</v>
      </c>
    </row>
    <row r="17476" spans="1:10" x14ac:dyDescent="0.2">
      <c r="A17476">
        <v>35430857</v>
      </c>
      <c r="B17476">
        <v>487</v>
      </c>
      <c r="C17476">
        <v>2</v>
      </c>
      <c r="D17476">
        <v>3</v>
      </c>
      <c r="E17476">
        <v>4</v>
      </c>
      <c r="F17476">
        <v>2</v>
      </c>
      <c r="G17476">
        <v>-0.5939226438499704</v>
      </c>
      <c r="H17476">
        <v>-0.23396649443978385</v>
      </c>
      <c r="I17476">
        <v>4.2587443612953982E-2</v>
      </c>
      <c r="J17476">
        <v>-0.6525229660604368</v>
      </c>
    </row>
    <row r="17477" spans="1:10" x14ac:dyDescent="0.2">
      <c r="A17477">
        <v>35430858</v>
      </c>
      <c r="B17477">
        <v>588</v>
      </c>
      <c r="C17477">
        <v>3</v>
      </c>
      <c r="D17477">
        <v>4</v>
      </c>
      <c r="E17477">
        <v>4</v>
      </c>
      <c r="F17477">
        <v>2</v>
      </c>
      <c r="G17477">
        <v>-0.25300985719804597</v>
      </c>
      <c r="H17477">
        <v>4.150558826003084E-2</v>
      </c>
      <c r="I17477">
        <v>0.32030724439233943</v>
      </c>
      <c r="J17477">
        <v>-0.66483494576007596</v>
      </c>
    </row>
    <row r="17478" spans="1:10" x14ac:dyDescent="0.2">
      <c r="A17478">
        <v>35430859</v>
      </c>
      <c r="B17478">
        <v>435</v>
      </c>
      <c r="C17478">
        <v>3</v>
      </c>
      <c r="D17478">
        <v>3</v>
      </c>
      <c r="E17478">
        <v>4</v>
      </c>
      <c r="F17478">
        <v>2</v>
      </c>
      <c r="G17478">
        <v>-0.39556668188410293</v>
      </c>
      <c r="H17478">
        <v>-0.27812792947908216</v>
      </c>
      <c r="I17478">
        <v>0.30941431278255321</v>
      </c>
      <c r="J17478">
        <v>-0.56947763917549776</v>
      </c>
    </row>
    <row r="17479" spans="1:10" x14ac:dyDescent="0.2">
      <c r="A17479">
        <v>35430860</v>
      </c>
      <c r="B17479">
        <v>393</v>
      </c>
      <c r="C17479">
        <v>3</v>
      </c>
      <c r="D17479">
        <v>3</v>
      </c>
      <c r="E17479">
        <v>5</v>
      </c>
      <c r="F17479">
        <v>1</v>
      </c>
      <c r="G17479">
        <v>-2.3865827308497789E-2</v>
      </c>
      <c r="H17479">
        <v>-0.26130380053964369</v>
      </c>
      <c r="I17479">
        <v>1.6279392141022884</v>
      </c>
      <c r="J17479">
        <v>-0.77225671818835706</v>
      </c>
    </row>
    <row r="17480" spans="1:10" x14ac:dyDescent="0.2">
      <c r="A17480">
        <v>35430861</v>
      </c>
      <c r="B17480">
        <v>473</v>
      </c>
      <c r="C17480">
        <v>5</v>
      </c>
      <c r="D17480">
        <v>4</v>
      </c>
      <c r="E17480">
        <v>5</v>
      </c>
      <c r="F17480">
        <v>2</v>
      </c>
      <c r="G17480">
        <v>1.049129629726572</v>
      </c>
      <c r="H17480">
        <v>6.3094744747533814E-3</v>
      </c>
      <c r="I17480">
        <v>0.90228374757857455</v>
      </c>
      <c r="J17480">
        <v>-0.54322827799296436</v>
      </c>
    </row>
    <row r="17481" spans="1:10" x14ac:dyDescent="0.2">
      <c r="A17481">
        <v>35430862</v>
      </c>
      <c r="B17481">
        <v>399</v>
      </c>
      <c r="C17481">
        <v>3</v>
      </c>
      <c r="D17481">
        <v>4</v>
      </c>
      <c r="E17481">
        <v>3</v>
      </c>
      <c r="F17481">
        <v>2</v>
      </c>
      <c r="G17481">
        <v>-1.3952590979661728E-2</v>
      </c>
      <c r="H17481">
        <v>0.24643917687605935</v>
      </c>
      <c r="I17481">
        <v>8.3580017880577617E-3</v>
      </c>
      <c r="J17481">
        <v>-0.58512190261004071</v>
      </c>
    </row>
    <row r="17482" spans="1:10" x14ac:dyDescent="0.2">
      <c r="A17482">
        <v>35430863</v>
      </c>
      <c r="B17482">
        <v>485</v>
      </c>
      <c r="C17482">
        <v>3</v>
      </c>
      <c r="D17482">
        <v>2</v>
      </c>
      <c r="E17482">
        <v>5</v>
      </c>
      <c r="F17482">
        <v>2</v>
      </c>
      <c r="G17482">
        <v>-0.16811380453171315</v>
      </c>
      <c r="H17482">
        <v>-0.6631007202919228</v>
      </c>
      <c r="I17482">
        <v>1.6539303865886597</v>
      </c>
      <c r="J17482">
        <v>-0.66797853822313114</v>
      </c>
    </row>
    <row r="17483" spans="1:10" x14ac:dyDescent="0.2">
      <c r="A17483">
        <v>35430864</v>
      </c>
      <c r="B17483">
        <v>356</v>
      </c>
      <c r="C17483">
        <v>2</v>
      </c>
      <c r="D17483">
        <v>4</v>
      </c>
      <c r="E17483">
        <v>3</v>
      </c>
      <c r="F17483">
        <v>2</v>
      </c>
      <c r="G17483">
        <v>-0.44682551825622929</v>
      </c>
      <c r="H17483">
        <v>0.30900892127655316</v>
      </c>
      <c r="I17483">
        <v>-0.21940603454314889</v>
      </c>
      <c r="J17483">
        <v>-0.60348239763123201</v>
      </c>
    </row>
    <row r="17484" spans="1:10" x14ac:dyDescent="0.2">
      <c r="A17484">
        <v>35430865</v>
      </c>
      <c r="B17484">
        <v>622</v>
      </c>
      <c r="C17484">
        <v>1</v>
      </c>
      <c r="D17484">
        <v>4</v>
      </c>
      <c r="E17484">
        <v>3</v>
      </c>
      <c r="F17484">
        <v>2</v>
      </c>
      <c r="G17484">
        <v>-0.98392228369112855</v>
      </c>
      <c r="H17484">
        <v>3.5078235421500757E-2</v>
      </c>
      <c r="I17484">
        <v>-0.15434275943800735</v>
      </c>
      <c r="J17484">
        <v>-0.53927999184985309</v>
      </c>
    </row>
    <row r="17485" spans="1:10" x14ac:dyDescent="0.2">
      <c r="A17485">
        <v>35430866</v>
      </c>
      <c r="B17485">
        <v>616</v>
      </c>
      <c r="C17485">
        <v>2</v>
      </c>
      <c r="D17485">
        <v>3</v>
      </c>
      <c r="E17485">
        <v>4</v>
      </c>
      <c r="F17485">
        <v>2</v>
      </c>
      <c r="G17485">
        <v>-0.66731291210163945</v>
      </c>
      <c r="H17485">
        <v>-0.31361169766648306</v>
      </c>
      <c r="I17485">
        <v>0.42909232074908443</v>
      </c>
      <c r="J17485">
        <v>-0.70190533624055618</v>
      </c>
    </row>
    <row r="17486" spans="1:10" x14ac:dyDescent="0.2">
      <c r="A17486">
        <v>35430867</v>
      </c>
      <c r="B17486">
        <v>968</v>
      </c>
      <c r="C17486">
        <v>3</v>
      </c>
      <c r="D17486">
        <v>3</v>
      </c>
      <c r="E17486">
        <v>5</v>
      </c>
      <c r="F17486">
        <v>2</v>
      </c>
      <c r="G17486">
        <v>-2.8205562986884682E-2</v>
      </c>
      <c r="H17486">
        <v>-0.32677621780955102</v>
      </c>
      <c r="I17486">
        <v>1.1888730590703589</v>
      </c>
      <c r="J17486">
        <v>-0.53970773241278613</v>
      </c>
    </row>
    <row r="17487" spans="1:10" x14ac:dyDescent="0.2">
      <c r="A17487">
        <v>35430868</v>
      </c>
      <c r="B17487">
        <v>547</v>
      </c>
      <c r="C17487">
        <v>4</v>
      </c>
      <c r="D17487">
        <v>4</v>
      </c>
      <c r="E17487">
        <v>4</v>
      </c>
      <c r="F17487">
        <v>1</v>
      </c>
      <c r="G17487">
        <v>0.58898260228999744</v>
      </c>
      <c r="H17487">
        <v>-2.7596815075438402E-2</v>
      </c>
      <c r="I17487">
        <v>0.12543410670137906</v>
      </c>
      <c r="J17487">
        <v>-0.7999686903290214</v>
      </c>
    </row>
    <row r="17488" spans="1:10" x14ac:dyDescent="0.2">
      <c r="A17488">
        <v>35430869</v>
      </c>
      <c r="B17488">
        <v>554</v>
      </c>
      <c r="C17488">
        <v>5</v>
      </c>
      <c r="D17488">
        <v>4</v>
      </c>
      <c r="E17488">
        <v>5</v>
      </c>
      <c r="F17488">
        <v>1</v>
      </c>
      <c r="G17488">
        <v>0.68571716199183741</v>
      </c>
      <c r="H17488">
        <v>0.11259507081965009</v>
      </c>
      <c r="I17488">
        <v>0.60902486821065938</v>
      </c>
      <c r="J17488">
        <v>-0.88636943736918961</v>
      </c>
    </row>
    <row r="17489" spans="1:10" x14ac:dyDescent="0.2">
      <c r="A17489">
        <v>35430870</v>
      </c>
      <c r="B17489">
        <v>1062</v>
      </c>
      <c r="C17489">
        <v>4</v>
      </c>
      <c r="D17489">
        <v>3</v>
      </c>
      <c r="E17489">
        <v>5</v>
      </c>
      <c r="F17489">
        <v>1</v>
      </c>
      <c r="G17489">
        <v>0.61673133151277248</v>
      </c>
      <c r="H17489">
        <v>-0.2165345379380556</v>
      </c>
      <c r="I17489">
        <v>1.7525494801259494</v>
      </c>
      <c r="J17489">
        <v>-1.0974326564110914</v>
      </c>
    </row>
    <row r="17490" spans="1:10" x14ac:dyDescent="0.2">
      <c r="A17490">
        <v>35430871</v>
      </c>
      <c r="B17490">
        <v>357</v>
      </c>
      <c r="C17490">
        <v>3</v>
      </c>
      <c r="D17490">
        <v>4</v>
      </c>
      <c r="E17490">
        <v>4</v>
      </c>
      <c r="F17490">
        <v>1</v>
      </c>
      <c r="G17490">
        <v>-0.14429939588359611</v>
      </c>
      <c r="H17490">
        <v>1.4188882991585938E-2</v>
      </c>
      <c r="I17490">
        <v>0.39666590950879604</v>
      </c>
      <c r="J17490">
        <v>-1.5881164531329308</v>
      </c>
    </row>
    <row r="17491" spans="1:10" x14ac:dyDescent="0.2">
      <c r="A17491">
        <v>35430872</v>
      </c>
      <c r="B17491">
        <v>469</v>
      </c>
      <c r="C17491">
        <v>2</v>
      </c>
      <c r="D17491">
        <v>2</v>
      </c>
      <c r="E17491">
        <v>4</v>
      </c>
      <c r="F17491">
        <v>1</v>
      </c>
      <c r="G17491">
        <v>-0.67417743004203579</v>
      </c>
      <c r="H17491">
        <v>-0.46414200802139627</v>
      </c>
      <c r="I17491">
        <v>0.29150062410399286</v>
      </c>
      <c r="J17491">
        <v>-0.80877966257406597</v>
      </c>
    </row>
    <row r="17492" spans="1:10" x14ac:dyDescent="0.2">
      <c r="A17492">
        <v>35430873</v>
      </c>
      <c r="B17492">
        <v>876</v>
      </c>
      <c r="C17492">
        <v>2</v>
      </c>
      <c r="D17492">
        <v>2</v>
      </c>
      <c r="E17492">
        <v>3</v>
      </c>
      <c r="F17492">
        <v>3</v>
      </c>
      <c r="G17492">
        <v>-0.46938654799021107</v>
      </c>
      <c r="H17492">
        <v>-0.52993129851725829</v>
      </c>
      <c r="I17492">
        <v>-0.29686671208800774</v>
      </c>
      <c r="J17492">
        <v>-0.29396691942940034</v>
      </c>
    </row>
    <row r="17493" spans="1:10" x14ac:dyDescent="0.2">
      <c r="A17493">
        <v>35430874</v>
      </c>
      <c r="B17493">
        <v>455</v>
      </c>
      <c r="C17493">
        <v>2</v>
      </c>
      <c r="D17493">
        <v>2</v>
      </c>
      <c r="E17493">
        <v>2</v>
      </c>
      <c r="F17493">
        <v>2</v>
      </c>
      <c r="G17493">
        <v>-0.48390900278545029</v>
      </c>
      <c r="H17493">
        <v>-0.55124475065629608</v>
      </c>
      <c r="I17493">
        <v>-0.49109604436686366</v>
      </c>
      <c r="J17493">
        <v>-0.51316596843226536</v>
      </c>
    </row>
    <row r="17494" spans="1:10" x14ac:dyDescent="0.2">
      <c r="A17494">
        <v>35430875</v>
      </c>
      <c r="B17494">
        <v>400</v>
      </c>
      <c r="C17494">
        <v>4</v>
      </c>
      <c r="D17494">
        <v>2</v>
      </c>
      <c r="E17494">
        <v>5</v>
      </c>
      <c r="F17494">
        <v>2</v>
      </c>
      <c r="G17494">
        <v>0.12818078306476333</v>
      </c>
      <c r="H17494">
        <v>-0.43901955831535244</v>
      </c>
      <c r="I17494">
        <v>0.67650127959136086</v>
      </c>
      <c r="J17494">
        <v>-0.64044378918919787</v>
      </c>
    </row>
    <row r="17495" spans="1:10" x14ac:dyDescent="0.2">
      <c r="A17495">
        <v>35430876</v>
      </c>
      <c r="B17495">
        <v>504</v>
      </c>
      <c r="C17495">
        <v>4</v>
      </c>
      <c r="D17495">
        <v>3</v>
      </c>
      <c r="E17495">
        <v>2</v>
      </c>
      <c r="F17495">
        <v>2</v>
      </c>
      <c r="G17495">
        <v>8.8754828858942036E-2</v>
      </c>
      <c r="H17495">
        <v>-0.22579821190282234</v>
      </c>
      <c r="I17495">
        <v>-0.4058217713587563</v>
      </c>
      <c r="J17495">
        <v>-0.56565650109943733</v>
      </c>
    </row>
    <row r="17496" spans="1:10" x14ac:dyDescent="0.2">
      <c r="A17496">
        <v>35430877</v>
      </c>
      <c r="B17496">
        <v>498</v>
      </c>
      <c r="C17496">
        <v>3</v>
      </c>
      <c r="D17496">
        <v>3</v>
      </c>
      <c r="E17496">
        <v>3</v>
      </c>
      <c r="F17496">
        <v>2</v>
      </c>
      <c r="G17496">
        <v>-0.23146965902332028</v>
      </c>
      <c r="H17496">
        <v>-9.9653447776821502E-2</v>
      </c>
      <c r="I17496">
        <v>-0.31281300066940565</v>
      </c>
      <c r="J17496">
        <v>-0.57920138547365352</v>
      </c>
    </row>
    <row r="17497" spans="1:10" x14ac:dyDescent="0.2">
      <c r="A17497">
        <v>35430878</v>
      </c>
      <c r="B17497">
        <v>496</v>
      </c>
      <c r="C17497">
        <v>4</v>
      </c>
      <c r="D17497">
        <v>3</v>
      </c>
      <c r="E17497">
        <v>3</v>
      </c>
      <c r="F17497">
        <v>2</v>
      </c>
      <c r="G17497">
        <v>0.10741609351602646</v>
      </c>
      <c r="H17497">
        <v>-0.2642561265048905</v>
      </c>
      <c r="I17497">
        <v>-0.30393148593177061</v>
      </c>
      <c r="J17497">
        <v>-0.57786155069177003</v>
      </c>
    </row>
    <row r="17498" spans="1:10" x14ac:dyDescent="0.2">
      <c r="A17498">
        <v>35430879</v>
      </c>
      <c r="B17498">
        <v>512</v>
      </c>
      <c r="C17498">
        <v>5</v>
      </c>
      <c r="D17498">
        <v>2</v>
      </c>
      <c r="E17498">
        <v>5</v>
      </c>
      <c r="F17498">
        <v>2</v>
      </c>
      <c r="G17498">
        <v>1.0817307601964092</v>
      </c>
      <c r="H17498">
        <v>-0.46636958317402394</v>
      </c>
      <c r="I17498">
        <v>0.83615563411678906</v>
      </c>
      <c r="J17498">
        <v>-0.51000965576178814</v>
      </c>
    </row>
    <row r="17499" spans="1:10" x14ac:dyDescent="0.2">
      <c r="A17499">
        <v>35430880</v>
      </c>
      <c r="B17499">
        <v>410</v>
      </c>
      <c r="C17499">
        <v>5</v>
      </c>
      <c r="D17499">
        <v>5</v>
      </c>
      <c r="E17499">
        <v>4</v>
      </c>
      <c r="F17499">
        <v>2</v>
      </c>
      <c r="G17499">
        <v>1.3558579082113196</v>
      </c>
      <c r="H17499">
        <v>0.72753676786995536</v>
      </c>
      <c r="I17499">
        <v>0.2928829714521809</v>
      </c>
      <c r="J17499">
        <v>-0.47840119263933456</v>
      </c>
    </row>
    <row r="17500" spans="1:10" x14ac:dyDescent="0.2">
      <c r="A17500">
        <v>35430881</v>
      </c>
      <c r="B17500">
        <v>530</v>
      </c>
      <c r="C17500">
        <v>5</v>
      </c>
      <c r="D17500">
        <v>5</v>
      </c>
      <c r="E17500">
        <v>5</v>
      </c>
      <c r="F17500">
        <v>1</v>
      </c>
      <c r="G17500">
        <v>1.0168510424549884</v>
      </c>
      <c r="H17500">
        <v>0.66876344944463706</v>
      </c>
      <c r="I17500">
        <v>1.8301855893164505</v>
      </c>
      <c r="J17500">
        <v>-0.98781379225723698</v>
      </c>
    </row>
    <row r="17501" spans="1:10" x14ac:dyDescent="0.2">
      <c r="A17501">
        <v>35430882</v>
      </c>
      <c r="B17501">
        <v>492</v>
      </c>
      <c r="C17501">
        <v>4</v>
      </c>
      <c r="D17501">
        <v>3</v>
      </c>
      <c r="E17501">
        <v>4</v>
      </c>
      <c r="F17501">
        <v>1</v>
      </c>
      <c r="G17501">
        <v>3.6072743773806246E-2</v>
      </c>
      <c r="H17501">
        <v>-0.30700432480295203</v>
      </c>
      <c r="I17501">
        <v>0.46250640074293686</v>
      </c>
      <c r="J17501">
        <v>-0.74833930730278808</v>
      </c>
    </row>
    <row r="17502" spans="1:10" x14ac:dyDescent="0.2">
      <c r="A17502">
        <v>35430883</v>
      </c>
      <c r="B17502">
        <v>434</v>
      </c>
      <c r="C17502">
        <v>4</v>
      </c>
      <c r="D17502">
        <v>3</v>
      </c>
      <c r="E17502">
        <v>3</v>
      </c>
      <c r="F17502">
        <v>2</v>
      </c>
      <c r="G17502">
        <v>6.3489221089910453E-2</v>
      </c>
      <c r="H17502">
        <v>-0.20252437705951096</v>
      </c>
      <c r="I17502">
        <v>-0.28058344846959538</v>
      </c>
      <c r="J17502">
        <v>-0.51379638846082587</v>
      </c>
    </row>
    <row r="17503" spans="1:10" x14ac:dyDescent="0.2">
      <c r="A17503">
        <v>35430884</v>
      </c>
      <c r="B17503">
        <v>513</v>
      </c>
      <c r="C17503">
        <v>4</v>
      </c>
      <c r="D17503">
        <v>5</v>
      </c>
      <c r="E17503">
        <v>2</v>
      </c>
      <c r="F17503">
        <v>2</v>
      </c>
      <c r="G17503">
        <v>0.4878703761962197</v>
      </c>
      <c r="H17503">
        <v>0.82831987665338869</v>
      </c>
      <c r="I17503">
        <v>-0.45545940936567231</v>
      </c>
      <c r="J17503">
        <v>-0.53498201294352254</v>
      </c>
    </row>
    <row r="17504" spans="1:10" x14ac:dyDescent="0.2">
      <c r="A17504">
        <v>35430885</v>
      </c>
      <c r="B17504">
        <v>442</v>
      </c>
      <c r="C17504">
        <v>4</v>
      </c>
      <c r="D17504">
        <v>4</v>
      </c>
      <c r="E17504">
        <v>4</v>
      </c>
      <c r="F17504">
        <v>2</v>
      </c>
      <c r="G17504">
        <v>0.55200392819549726</v>
      </c>
      <c r="H17504">
        <v>0.10162789681225744</v>
      </c>
      <c r="I17504">
        <v>0.38919412991076807</v>
      </c>
      <c r="J17504">
        <v>-0.59900195151215452</v>
      </c>
    </row>
    <row r="17505" spans="1:10" x14ac:dyDescent="0.2">
      <c r="A17505">
        <v>35430886</v>
      </c>
      <c r="B17505">
        <v>417</v>
      </c>
      <c r="C17505">
        <v>5</v>
      </c>
      <c r="D17505">
        <v>4</v>
      </c>
      <c r="E17505">
        <v>4</v>
      </c>
      <c r="F17505">
        <v>3</v>
      </c>
      <c r="G17505">
        <v>0.91256284408573063</v>
      </c>
      <c r="H17505">
        <v>0.30838422535619575</v>
      </c>
      <c r="I17505">
        <v>0.17390934226023652</v>
      </c>
      <c r="J17505">
        <v>-0.39555894995774765</v>
      </c>
    </row>
    <row r="17506" spans="1:10" x14ac:dyDescent="0.2">
      <c r="A17506">
        <v>35430887</v>
      </c>
      <c r="B17506">
        <v>522</v>
      </c>
      <c r="C17506">
        <v>4</v>
      </c>
      <c r="D17506">
        <v>3</v>
      </c>
      <c r="E17506">
        <v>4</v>
      </c>
      <c r="F17506">
        <v>2</v>
      </c>
      <c r="G17506">
        <v>0.3273108396122677</v>
      </c>
      <c r="H17506">
        <v>-9.1069307611495232E-2</v>
      </c>
      <c r="I17506">
        <v>0.47725087824791895</v>
      </c>
      <c r="J17506">
        <v>-0.58127264527782851</v>
      </c>
    </row>
    <row r="17507" spans="1:10" x14ac:dyDescent="0.2">
      <c r="A17507">
        <v>35430888</v>
      </c>
      <c r="B17507">
        <v>464</v>
      </c>
      <c r="C17507">
        <v>5</v>
      </c>
      <c r="D17507">
        <v>5</v>
      </c>
      <c r="E17507">
        <v>5</v>
      </c>
      <c r="F17507">
        <v>2</v>
      </c>
      <c r="G17507">
        <v>2.559931145800153</v>
      </c>
      <c r="H17507">
        <v>0.93202060584652124</v>
      </c>
      <c r="I17507">
        <v>1.2240613275023726</v>
      </c>
      <c r="J17507">
        <v>-0.4513774135898076</v>
      </c>
    </row>
    <row r="17508" spans="1:10" x14ac:dyDescent="0.2">
      <c r="A17508">
        <v>35430889</v>
      </c>
      <c r="B17508">
        <v>421</v>
      </c>
      <c r="C17508">
        <v>5</v>
      </c>
      <c r="D17508">
        <v>5</v>
      </c>
      <c r="E17508">
        <v>2</v>
      </c>
      <c r="F17508">
        <v>2</v>
      </c>
      <c r="G17508">
        <v>0.82694474512129368</v>
      </c>
      <c r="H17508">
        <v>0.67613587284790055</v>
      </c>
      <c r="I17508">
        <v>-0.32168147751951032</v>
      </c>
      <c r="J17508">
        <v>-0.43631480327601424</v>
      </c>
    </row>
    <row r="17509" spans="1:10" x14ac:dyDescent="0.2">
      <c r="A17509">
        <v>35430890</v>
      </c>
      <c r="B17509">
        <v>463</v>
      </c>
      <c r="C17509">
        <v>4</v>
      </c>
      <c r="D17509">
        <v>4</v>
      </c>
      <c r="E17509">
        <v>3</v>
      </c>
      <c r="F17509">
        <v>1</v>
      </c>
      <c r="G17509">
        <v>0.30396178911926014</v>
      </c>
      <c r="H17509">
        <v>0.21372798863444059</v>
      </c>
      <c r="I17509">
        <v>-1.1799481522362307E-2</v>
      </c>
      <c r="J17509">
        <v>-0.73755925079846441</v>
      </c>
    </row>
    <row r="17510" spans="1:10" x14ac:dyDescent="0.2">
      <c r="A17510">
        <v>35430891</v>
      </c>
      <c r="B17510">
        <v>493</v>
      </c>
      <c r="C17510">
        <v>5</v>
      </c>
      <c r="D17510">
        <v>3</v>
      </c>
      <c r="E17510">
        <v>4</v>
      </c>
      <c r="F17510">
        <v>3</v>
      </c>
      <c r="G17510">
        <v>0.90348837815023719</v>
      </c>
      <c r="H17510">
        <v>-0.1838070106848203</v>
      </c>
      <c r="I17510">
        <v>0.23905901885760969</v>
      </c>
      <c r="J17510">
        <v>-0.23915514118472392</v>
      </c>
    </row>
    <row r="17511" spans="1:10" x14ac:dyDescent="0.2">
      <c r="A17511">
        <v>35430892</v>
      </c>
      <c r="B17511">
        <v>359</v>
      </c>
      <c r="C17511">
        <v>4</v>
      </c>
      <c r="D17511">
        <v>2</v>
      </c>
      <c r="E17511">
        <v>3</v>
      </c>
      <c r="F17511">
        <v>2</v>
      </c>
      <c r="G17511">
        <v>8.1980148721838092E-2</v>
      </c>
      <c r="H17511">
        <v>-0.65121494039167127</v>
      </c>
      <c r="I17511">
        <v>-0.17670170229566073</v>
      </c>
      <c r="J17511">
        <v>-0.46256262535162196</v>
      </c>
    </row>
    <row r="17512" spans="1:10" x14ac:dyDescent="0.2">
      <c r="A17512">
        <v>35430893</v>
      </c>
      <c r="B17512">
        <v>518</v>
      </c>
      <c r="C17512">
        <v>5</v>
      </c>
      <c r="D17512">
        <v>5</v>
      </c>
      <c r="E17512">
        <v>5</v>
      </c>
      <c r="F17512">
        <v>2</v>
      </c>
      <c r="G17512">
        <v>0.98593273845699114</v>
      </c>
      <c r="H17512">
        <v>4.5711520193435611</v>
      </c>
      <c r="I17512">
        <v>2.9227267342074965</v>
      </c>
      <c r="J17512">
        <v>-0.54636884245627271</v>
      </c>
    </row>
    <row r="17513" spans="1:10" x14ac:dyDescent="0.2">
      <c r="A17513">
        <v>35430894</v>
      </c>
      <c r="B17513">
        <v>749</v>
      </c>
      <c r="C17513">
        <v>5</v>
      </c>
      <c r="D17513">
        <v>5</v>
      </c>
      <c r="E17513">
        <v>5</v>
      </c>
      <c r="F17513">
        <v>3</v>
      </c>
      <c r="G17513">
        <v>0.9881858046283224</v>
      </c>
      <c r="H17513">
        <v>1.1736544075556741</v>
      </c>
      <c r="I17513">
        <v>3.1028146382837365</v>
      </c>
      <c r="J17513">
        <v>-0.35130483208221353</v>
      </c>
    </row>
    <row r="17514" spans="1:10" x14ac:dyDescent="0.2">
      <c r="A17514">
        <v>35430895</v>
      </c>
      <c r="B17514">
        <v>425</v>
      </c>
      <c r="C17514">
        <v>5</v>
      </c>
      <c r="D17514">
        <v>5</v>
      </c>
      <c r="E17514">
        <v>5</v>
      </c>
      <c r="F17514">
        <v>2</v>
      </c>
      <c r="G17514">
        <v>0.92640318094556717</v>
      </c>
      <c r="H17514">
        <v>0.86289410230844399</v>
      </c>
      <c r="I17514">
        <v>0.71967302313740866</v>
      </c>
      <c r="J17514">
        <v>-0.70788247544181448</v>
      </c>
    </row>
    <row r="17515" spans="1:10" x14ac:dyDescent="0.2">
      <c r="A17515">
        <v>35430896</v>
      </c>
      <c r="B17515">
        <v>477</v>
      </c>
      <c r="C17515">
        <v>5</v>
      </c>
      <c r="D17515">
        <v>4</v>
      </c>
      <c r="E17515">
        <v>5</v>
      </c>
      <c r="F17515">
        <v>2</v>
      </c>
      <c r="G17515">
        <v>0.85929523639504712</v>
      </c>
      <c r="H17515">
        <v>0.21838889231486291</v>
      </c>
      <c r="I17515">
        <v>0.885796570342819</v>
      </c>
      <c r="J17515">
        <v>-0.5385455848227263</v>
      </c>
    </row>
    <row r="17516" spans="1:10" x14ac:dyDescent="0.2">
      <c r="A17516">
        <v>35430897</v>
      </c>
      <c r="B17516">
        <v>735</v>
      </c>
      <c r="C17516">
        <v>5</v>
      </c>
      <c r="D17516">
        <v>3</v>
      </c>
      <c r="E17516">
        <v>5</v>
      </c>
      <c r="F17516">
        <v>2</v>
      </c>
      <c r="G17516">
        <v>1.5135334181472957</v>
      </c>
      <c r="H17516">
        <v>-0.25132019824242285</v>
      </c>
      <c r="I17516">
        <v>2.9885121380370419</v>
      </c>
      <c r="J17516">
        <v>-0.67473843960862856</v>
      </c>
    </row>
    <row r="17517" spans="1:10" x14ac:dyDescent="0.2">
      <c r="A17517">
        <v>35430898</v>
      </c>
      <c r="B17517">
        <v>635</v>
      </c>
      <c r="C17517">
        <v>5</v>
      </c>
      <c r="D17517">
        <v>5</v>
      </c>
      <c r="E17517">
        <v>5</v>
      </c>
      <c r="F17517">
        <v>2</v>
      </c>
      <c r="G17517">
        <v>1.1820714975293145</v>
      </c>
      <c r="H17517">
        <v>1.637182449082198</v>
      </c>
      <c r="I17517">
        <v>1.0928920866031144</v>
      </c>
      <c r="J17517">
        <v>-0.61094759909581853</v>
      </c>
    </row>
    <row r="17518" spans="1:10" x14ac:dyDescent="0.2">
      <c r="A17518">
        <v>35430899</v>
      </c>
      <c r="B17518">
        <v>1185</v>
      </c>
      <c r="C17518">
        <v>5</v>
      </c>
      <c r="D17518">
        <v>3</v>
      </c>
      <c r="E17518">
        <v>5</v>
      </c>
      <c r="F17518">
        <v>2</v>
      </c>
      <c r="G17518">
        <v>1.544797593329279</v>
      </c>
      <c r="H17518">
        <v>-0.36019467826477647</v>
      </c>
      <c r="I17518">
        <v>1.4779844739157906</v>
      </c>
      <c r="J17518">
        <v>-0.64446272269105243</v>
      </c>
    </row>
    <row r="17519" spans="1:10" x14ac:dyDescent="0.2">
      <c r="A17519">
        <v>35430900</v>
      </c>
      <c r="B17519">
        <v>2264</v>
      </c>
      <c r="C17519">
        <v>3</v>
      </c>
      <c r="D17519">
        <v>2</v>
      </c>
      <c r="E17519">
        <v>2</v>
      </c>
      <c r="F17519">
        <v>3</v>
      </c>
      <c r="G17519">
        <v>-0.13986536343923936</v>
      </c>
      <c r="H17519">
        <v>-0.51806500431874603</v>
      </c>
      <c r="I17519">
        <v>-0.35252819355777626</v>
      </c>
      <c r="J17519">
        <v>-0.18919548218475338</v>
      </c>
    </row>
    <row r="17520" spans="1:10" x14ac:dyDescent="0.2">
      <c r="A17520">
        <v>35430901</v>
      </c>
      <c r="B17520">
        <v>507</v>
      </c>
      <c r="C17520">
        <v>5</v>
      </c>
      <c r="D17520">
        <v>5</v>
      </c>
      <c r="E17520">
        <v>5</v>
      </c>
      <c r="F17520">
        <v>3</v>
      </c>
      <c r="G17520">
        <v>1.5568844394335082</v>
      </c>
      <c r="H17520">
        <v>1.044323348809757</v>
      </c>
      <c r="I17520">
        <v>0.61751889684222716</v>
      </c>
      <c r="J17520">
        <v>-0.40962653848421815</v>
      </c>
    </row>
    <row r="17521" spans="1:10" x14ac:dyDescent="0.2">
      <c r="A17521">
        <v>35430902</v>
      </c>
      <c r="B17521">
        <v>626</v>
      </c>
      <c r="C17521">
        <v>4</v>
      </c>
      <c r="D17521">
        <v>3</v>
      </c>
      <c r="E17521">
        <v>4</v>
      </c>
      <c r="F17521">
        <v>3</v>
      </c>
      <c r="G17521">
        <v>0.36052227240661894</v>
      </c>
      <c r="H17521">
        <v>-0.38972875476312374</v>
      </c>
      <c r="I17521">
        <v>0.32957906586776636</v>
      </c>
      <c r="J17521">
        <v>-0.38212979504308431</v>
      </c>
    </row>
    <row r="17522" spans="1:10" x14ac:dyDescent="0.2">
      <c r="A17522">
        <v>35430903</v>
      </c>
      <c r="B17522">
        <v>560</v>
      </c>
      <c r="C17522">
        <v>3</v>
      </c>
      <c r="D17522">
        <v>3</v>
      </c>
      <c r="E17522">
        <v>5</v>
      </c>
      <c r="F17522">
        <v>1</v>
      </c>
      <c r="G17522">
        <v>-0.33459844797282529</v>
      </c>
      <c r="H17522">
        <v>-0.34881974857375975</v>
      </c>
      <c r="I17522">
        <v>0.73009505846084455</v>
      </c>
      <c r="J17522">
        <v>-0.71987363111947256</v>
      </c>
    </row>
    <row r="17523" spans="1:10" x14ac:dyDescent="0.2">
      <c r="A17523">
        <v>35430904</v>
      </c>
      <c r="B17523">
        <v>449</v>
      </c>
      <c r="C17523">
        <v>2</v>
      </c>
      <c r="D17523">
        <v>2</v>
      </c>
      <c r="E17523">
        <v>4</v>
      </c>
      <c r="F17523">
        <v>1</v>
      </c>
      <c r="G17523">
        <v>-0.40303742242899343</v>
      </c>
      <c r="H17523">
        <v>-0.53517245225727783</v>
      </c>
      <c r="I17523">
        <v>0.15900726241258095</v>
      </c>
      <c r="J17523">
        <v>-0.8753951883461405</v>
      </c>
    </row>
    <row r="17524" spans="1:10" x14ac:dyDescent="0.2">
      <c r="A17524">
        <v>35430905</v>
      </c>
      <c r="B17524">
        <v>651</v>
      </c>
      <c r="C17524">
        <v>1</v>
      </c>
      <c r="D17524">
        <v>2</v>
      </c>
      <c r="E17524">
        <v>2</v>
      </c>
      <c r="F17524">
        <v>3</v>
      </c>
      <c r="G17524">
        <v>-1.3051759694859559</v>
      </c>
      <c r="H17524">
        <v>-0.66421647175322729</v>
      </c>
      <c r="I17524">
        <v>-0.50773608430961603</v>
      </c>
      <c r="J17524">
        <v>-0.3381780991902637</v>
      </c>
    </row>
    <row r="17525" spans="1:10" x14ac:dyDescent="0.2">
      <c r="A17525">
        <v>35430906</v>
      </c>
      <c r="B17525">
        <v>509</v>
      </c>
      <c r="C17525">
        <v>3</v>
      </c>
      <c r="D17525">
        <v>2</v>
      </c>
      <c r="E17525">
        <v>4</v>
      </c>
      <c r="F17525">
        <v>2</v>
      </c>
      <c r="G17525">
        <v>-0.28516614310762384</v>
      </c>
      <c r="H17525">
        <v>-0.56674157225210253</v>
      </c>
      <c r="I17525">
        <v>0.35707936838325594</v>
      </c>
      <c r="J17525">
        <v>-0.69556938590012729</v>
      </c>
    </row>
    <row r="17526" spans="1:10" x14ac:dyDescent="0.2">
      <c r="A17526">
        <v>35430907</v>
      </c>
      <c r="B17526">
        <v>457</v>
      </c>
      <c r="C17526">
        <v>3</v>
      </c>
      <c r="D17526">
        <v>2</v>
      </c>
      <c r="E17526">
        <v>5</v>
      </c>
      <c r="F17526">
        <v>1</v>
      </c>
      <c r="G17526">
        <v>-1.4296470356518876E-2</v>
      </c>
      <c r="H17526">
        <v>-0.73017619281777524</v>
      </c>
      <c r="I17526">
        <v>0.75599951437399548</v>
      </c>
      <c r="J17526">
        <v>-0.7942481068065006</v>
      </c>
    </row>
    <row r="17527" spans="1:10" x14ac:dyDescent="0.2">
      <c r="A17527">
        <v>35430908</v>
      </c>
      <c r="B17527">
        <v>469</v>
      </c>
      <c r="C17527">
        <v>3</v>
      </c>
      <c r="D17527">
        <v>2</v>
      </c>
      <c r="E17527">
        <v>5</v>
      </c>
      <c r="F17527">
        <v>1</v>
      </c>
      <c r="G17527">
        <v>-0.31191475781308425</v>
      </c>
      <c r="H17527">
        <v>-0.55200546459401145</v>
      </c>
      <c r="I17527">
        <v>0.64102464367404999</v>
      </c>
      <c r="J17527">
        <v>-0.8801180480503944</v>
      </c>
    </row>
    <row r="17528" spans="1:10" x14ac:dyDescent="0.2">
      <c r="A17528">
        <v>35430909</v>
      </c>
      <c r="B17528">
        <v>362</v>
      </c>
      <c r="C17528">
        <v>4</v>
      </c>
      <c r="D17528">
        <v>3</v>
      </c>
      <c r="E17528">
        <v>3</v>
      </c>
      <c r="F17528">
        <v>2</v>
      </c>
      <c r="G17528">
        <v>0.39534355588572534</v>
      </c>
      <c r="H17528">
        <v>-8.2166356006588004E-2</v>
      </c>
      <c r="I17528">
        <v>-0.24344131724160376</v>
      </c>
      <c r="J17528">
        <v>-0.67014967729539954</v>
      </c>
    </row>
    <row r="17529" spans="1:10" x14ac:dyDescent="0.2">
      <c r="A17529">
        <v>35430910</v>
      </c>
      <c r="B17529">
        <v>432</v>
      </c>
      <c r="C17529">
        <v>3</v>
      </c>
      <c r="D17529">
        <v>1</v>
      </c>
      <c r="E17529">
        <v>5</v>
      </c>
      <c r="F17529">
        <v>2</v>
      </c>
      <c r="G17529">
        <v>-0.23792287120386341</v>
      </c>
      <c r="H17529">
        <v>-1.0047062509990046</v>
      </c>
      <c r="I17529">
        <v>0.98783268718899198</v>
      </c>
      <c r="J17529">
        <v>-0.50174105857427775</v>
      </c>
    </row>
    <row r="17530" spans="1:10" x14ac:dyDescent="0.2">
      <c r="A17530">
        <v>35430911</v>
      </c>
      <c r="B17530">
        <v>462</v>
      </c>
      <c r="C17530">
        <v>4</v>
      </c>
      <c r="D17530">
        <v>2</v>
      </c>
      <c r="E17530">
        <v>5</v>
      </c>
      <c r="F17530">
        <v>1</v>
      </c>
      <c r="G17530">
        <v>0.10723002723921103</v>
      </c>
      <c r="H17530">
        <v>-0.68639118821595102</v>
      </c>
      <c r="I17530">
        <v>0.56772796362957623</v>
      </c>
      <c r="J17530">
        <v>-1.1143907229518568</v>
      </c>
    </row>
    <row r="17531" spans="1:10" x14ac:dyDescent="0.2">
      <c r="A17531">
        <v>35430912</v>
      </c>
      <c r="B17531">
        <v>428</v>
      </c>
      <c r="C17531">
        <v>2</v>
      </c>
      <c r="D17531">
        <v>4</v>
      </c>
      <c r="E17531">
        <v>4</v>
      </c>
      <c r="F17531">
        <v>1</v>
      </c>
      <c r="G17531">
        <v>-0.72728380022955341</v>
      </c>
      <c r="H17531">
        <v>-2.1026950743131989E-2</v>
      </c>
      <c r="I17531">
        <v>0.28692108193304211</v>
      </c>
      <c r="J17531">
        <v>-1.753721352097978</v>
      </c>
    </row>
    <row r="17532" spans="1:10" x14ac:dyDescent="0.2">
      <c r="A17532">
        <v>35430913</v>
      </c>
      <c r="B17532">
        <v>694</v>
      </c>
      <c r="C17532">
        <v>5</v>
      </c>
      <c r="D17532">
        <v>2</v>
      </c>
      <c r="E17532">
        <v>5</v>
      </c>
      <c r="F17532">
        <v>1</v>
      </c>
      <c r="G17532">
        <v>0.8602077751171413</v>
      </c>
      <c r="H17532">
        <v>-0.50040447020002876</v>
      </c>
      <c r="I17532">
        <v>1.0964419351442096</v>
      </c>
      <c r="J17532">
        <v>-0.81228246630958412</v>
      </c>
    </row>
    <row r="17533" spans="1:10" x14ac:dyDescent="0.2">
      <c r="A17533">
        <v>35430914</v>
      </c>
      <c r="B17533">
        <v>719</v>
      </c>
      <c r="C17533">
        <v>5</v>
      </c>
      <c r="D17533">
        <v>4</v>
      </c>
      <c r="E17533">
        <v>5</v>
      </c>
      <c r="F17533">
        <v>2</v>
      </c>
      <c r="G17533">
        <v>0.71221199581345296</v>
      </c>
      <c r="H17533">
        <v>3.5987033331640245E-2</v>
      </c>
      <c r="I17533">
        <v>1.0122649288258918</v>
      </c>
      <c r="J17533">
        <v>-0.69701417704284874</v>
      </c>
    </row>
    <row r="17534" spans="1:10" x14ac:dyDescent="0.2">
      <c r="A17534">
        <v>35430915</v>
      </c>
      <c r="B17534">
        <v>525</v>
      </c>
      <c r="C17534">
        <v>4</v>
      </c>
      <c r="D17534">
        <v>2</v>
      </c>
      <c r="E17534">
        <v>5</v>
      </c>
      <c r="F17534">
        <v>1</v>
      </c>
      <c r="G17534">
        <v>0.60080661921055478</v>
      </c>
      <c r="H17534">
        <v>-0.49096929347836205</v>
      </c>
      <c r="I17534">
        <v>1.1962825613305965</v>
      </c>
      <c r="J17534">
        <v>-0.93586318081881781</v>
      </c>
    </row>
    <row r="17535" spans="1:10" x14ac:dyDescent="0.2">
      <c r="A17535">
        <v>35430917</v>
      </c>
      <c r="B17535">
        <v>682</v>
      </c>
      <c r="C17535">
        <v>4</v>
      </c>
      <c r="D17535">
        <v>1</v>
      </c>
      <c r="E17535">
        <v>5</v>
      </c>
      <c r="F17535">
        <v>1</v>
      </c>
      <c r="G17535">
        <v>0.58010546769157822</v>
      </c>
      <c r="H17535">
        <v>-0.79492612137005281</v>
      </c>
      <c r="I17535">
        <v>0.9696289610617056</v>
      </c>
      <c r="J17535">
        <v>-0.71890686184672825</v>
      </c>
    </row>
    <row r="17536" spans="1:10" x14ac:dyDescent="0.2">
      <c r="A17536">
        <v>35430919</v>
      </c>
      <c r="B17536">
        <v>848</v>
      </c>
      <c r="C17536">
        <v>1</v>
      </c>
      <c r="D17536">
        <v>2</v>
      </c>
      <c r="E17536">
        <v>4</v>
      </c>
      <c r="F17536">
        <v>2</v>
      </c>
      <c r="G17536">
        <v>-0.86501919617729084</v>
      </c>
      <c r="H17536">
        <v>-0.4385970185466937</v>
      </c>
      <c r="I17536">
        <v>7.887671386013187E-2</v>
      </c>
      <c r="J17536">
        <v>-0.65165387474046943</v>
      </c>
    </row>
    <row r="17537" spans="1:10" x14ac:dyDescent="0.2">
      <c r="A17537">
        <v>35430920</v>
      </c>
      <c r="B17537">
        <v>476</v>
      </c>
      <c r="C17537">
        <v>2</v>
      </c>
      <c r="D17537">
        <v>3</v>
      </c>
      <c r="E17537">
        <v>4</v>
      </c>
      <c r="F17537">
        <v>1</v>
      </c>
      <c r="G17537">
        <v>-0.43659289390222178</v>
      </c>
      <c r="H17537">
        <v>-0.15349658181631831</v>
      </c>
      <c r="I17537">
        <v>8.665868179515962E-2</v>
      </c>
      <c r="J17537">
        <v>-0.71668722278910635</v>
      </c>
    </row>
    <row r="17538" spans="1:10" x14ac:dyDescent="0.2">
      <c r="A17538">
        <v>35430921</v>
      </c>
      <c r="B17538">
        <v>528</v>
      </c>
      <c r="C17538">
        <v>4</v>
      </c>
      <c r="D17538">
        <v>2</v>
      </c>
      <c r="E17538">
        <v>4</v>
      </c>
      <c r="F17538">
        <v>1</v>
      </c>
      <c r="G17538">
        <v>0.13385013575818835</v>
      </c>
      <c r="H17538">
        <v>-0.58273035590869526</v>
      </c>
      <c r="I17538">
        <v>0.16004701574651981</v>
      </c>
      <c r="J17538">
        <v>-1.1268692242034011</v>
      </c>
    </row>
    <row r="17539" spans="1:10" x14ac:dyDescent="0.2">
      <c r="A17539">
        <v>35430922</v>
      </c>
      <c r="B17539">
        <v>552</v>
      </c>
      <c r="C17539">
        <v>1</v>
      </c>
      <c r="D17539">
        <v>1</v>
      </c>
      <c r="E17539">
        <v>2</v>
      </c>
      <c r="F17539">
        <v>2</v>
      </c>
      <c r="G17539">
        <v>-0.76258697969130229</v>
      </c>
      <c r="H17539">
        <v>-0.87479728202152085</v>
      </c>
      <c r="I17539">
        <v>-0.58454866241864134</v>
      </c>
      <c r="J17539">
        <v>-0.65132791056146933</v>
      </c>
    </row>
    <row r="17540" spans="1:10" x14ac:dyDescent="0.2">
      <c r="A17540">
        <v>35430923</v>
      </c>
      <c r="B17540">
        <v>729</v>
      </c>
      <c r="C17540">
        <v>1</v>
      </c>
      <c r="D17540">
        <v>3</v>
      </c>
      <c r="E17540">
        <v>3</v>
      </c>
      <c r="F17540">
        <v>2</v>
      </c>
      <c r="G17540">
        <v>-0.89054245702931634</v>
      </c>
      <c r="H17540">
        <v>-0.41896741356497158</v>
      </c>
      <c r="I17540">
        <v>-0.16211109744293084</v>
      </c>
      <c r="J17540">
        <v>-0.6902690295667222</v>
      </c>
    </row>
    <row r="17541" spans="1:10" x14ac:dyDescent="0.2">
      <c r="A17541">
        <v>35430924</v>
      </c>
      <c r="B17541">
        <v>931</v>
      </c>
      <c r="C17541">
        <v>2</v>
      </c>
      <c r="D17541">
        <v>2</v>
      </c>
      <c r="E17541">
        <v>5</v>
      </c>
      <c r="F17541">
        <v>2</v>
      </c>
      <c r="G17541">
        <v>-0.43974217743603938</v>
      </c>
      <c r="H17541">
        <v>-0.56224754195077375</v>
      </c>
      <c r="I17541">
        <v>0.65143197770203864</v>
      </c>
      <c r="J17541">
        <v>-0.50979121953102857</v>
      </c>
    </row>
    <row r="17542" spans="1:10" x14ac:dyDescent="0.2">
      <c r="A17542">
        <v>35430925</v>
      </c>
      <c r="B17542">
        <v>519</v>
      </c>
      <c r="C17542">
        <v>4</v>
      </c>
      <c r="D17542">
        <v>3</v>
      </c>
      <c r="E17542">
        <v>3</v>
      </c>
      <c r="F17542">
        <v>2</v>
      </c>
      <c r="G17542">
        <v>0.29395975300943589</v>
      </c>
      <c r="H17542">
        <v>-0.23132838032549616</v>
      </c>
      <c r="I17542">
        <v>-1.4782646676748848E-2</v>
      </c>
      <c r="J17542">
        <v>-0.44410630436862175</v>
      </c>
    </row>
    <row r="17543" spans="1:10" x14ac:dyDescent="0.2">
      <c r="A17543">
        <v>35430926</v>
      </c>
      <c r="B17543">
        <v>489</v>
      </c>
      <c r="C17543">
        <v>4</v>
      </c>
      <c r="D17543">
        <v>3</v>
      </c>
      <c r="E17543">
        <v>4</v>
      </c>
      <c r="F17543">
        <v>2</v>
      </c>
      <c r="G17543">
        <v>0.33780087120731422</v>
      </c>
      <c r="H17543">
        <v>-8.6701413340668707E-2</v>
      </c>
      <c r="I17543">
        <v>0.1746244828034563</v>
      </c>
      <c r="J17543">
        <v>-0.58931102676048952</v>
      </c>
    </row>
    <row r="17544" spans="1:10" x14ac:dyDescent="0.2">
      <c r="A17544">
        <v>35430927</v>
      </c>
      <c r="B17544">
        <v>575</v>
      </c>
      <c r="C17544">
        <v>3</v>
      </c>
      <c r="D17544">
        <v>3</v>
      </c>
      <c r="E17544">
        <v>4</v>
      </c>
      <c r="F17544">
        <v>2</v>
      </c>
      <c r="G17544">
        <v>-4.1347049067349345E-2</v>
      </c>
      <c r="H17544">
        <v>-0.27351106709592693</v>
      </c>
      <c r="I17544">
        <v>0.34757835178165419</v>
      </c>
      <c r="J17544">
        <v>-0.54163235650567954</v>
      </c>
    </row>
    <row r="17545" spans="1:10" x14ac:dyDescent="0.2">
      <c r="A17545">
        <v>35430928</v>
      </c>
      <c r="B17545">
        <v>366</v>
      </c>
      <c r="C17545">
        <v>4</v>
      </c>
      <c r="D17545">
        <v>3</v>
      </c>
      <c r="E17545">
        <v>5</v>
      </c>
      <c r="F17545">
        <v>1</v>
      </c>
      <c r="G17545">
        <v>0.50144992600681282</v>
      </c>
      <c r="H17545">
        <v>-0.42164827693753698</v>
      </c>
      <c r="I17545">
        <v>1.1727964614232682</v>
      </c>
      <c r="J17545">
        <v>-0.81355423775961311</v>
      </c>
    </row>
    <row r="17546" spans="1:10" x14ac:dyDescent="0.2">
      <c r="A17546">
        <v>35430929</v>
      </c>
      <c r="B17546">
        <v>459</v>
      </c>
      <c r="C17546">
        <v>1</v>
      </c>
      <c r="D17546">
        <v>5</v>
      </c>
      <c r="E17546">
        <v>5</v>
      </c>
      <c r="F17546">
        <v>1</v>
      </c>
      <c r="G17546">
        <v>-1.0443395364170198</v>
      </c>
      <c r="H17546">
        <v>0.79427001611895398</v>
      </c>
      <c r="I17546">
        <v>0.63889901527999438</v>
      </c>
      <c r="J17546">
        <v>-1.3502694767378434</v>
      </c>
    </row>
    <row r="17547" spans="1:10" x14ac:dyDescent="0.2">
      <c r="A17547">
        <v>35430930</v>
      </c>
      <c r="B17547">
        <v>634</v>
      </c>
      <c r="C17547">
        <v>5</v>
      </c>
      <c r="D17547">
        <v>4</v>
      </c>
      <c r="E17547">
        <v>5</v>
      </c>
      <c r="F17547">
        <v>1</v>
      </c>
      <c r="G17547">
        <v>0.83619076174936346</v>
      </c>
      <c r="H17547">
        <v>3.1107059089196254E-3</v>
      </c>
      <c r="I17547">
        <v>1.2935187217907196</v>
      </c>
      <c r="J17547">
        <v>-0.82828190720183348</v>
      </c>
    </row>
    <row r="17548" spans="1:10" x14ac:dyDescent="0.2">
      <c r="A17548">
        <v>35430931</v>
      </c>
      <c r="B17548">
        <v>775</v>
      </c>
      <c r="C17548">
        <v>5</v>
      </c>
      <c r="D17548">
        <v>5</v>
      </c>
      <c r="E17548">
        <v>5</v>
      </c>
      <c r="F17548">
        <v>1</v>
      </c>
      <c r="G17548">
        <v>0.87555155710620947</v>
      </c>
      <c r="H17548">
        <v>0.85247875751878599</v>
      </c>
      <c r="I17548">
        <v>3.2689227498705482</v>
      </c>
      <c r="J17548">
        <v>-0.93858024092885017</v>
      </c>
    </row>
    <row r="17549" spans="1:10" x14ac:dyDescent="0.2">
      <c r="A17549">
        <v>35430932</v>
      </c>
      <c r="B17549">
        <v>465</v>
      </c>
      <c r="C17549">
        <v>5</v>
      </c>
      <c r="D17549">
        <v>5</v>
      </c>
      <c r="E17549">
        <v>5</v>
      </c>
      <c r="F17549">
        <v>2</v>
      </c>
      <c r="G17549">
        <v>1.1686454399893393</v>
      </c>
      <c r="H17549">
        <v>1.2165766971735512</v>
      </c>
      <c r="I17549">
        <v>1.4640083138313982</v>
      </c>
      <c r="J17549">
        <v>-0.66748562953280699</v>
      </c>
    </row>
    <row r="17550" spans="1:10" x14ac:dyDescent="0.2">
      <c r="A17550">
        <v>35430933</v>
      </c>
      <c r="B17550">
        <v>492</v>
      </c>
      <c r="C17550">
        <v>4</v>
      </c>
      <c r="D17550">
        <v>4</v>
      </c>
      <c r="E17550">
        <v>4</v>
      </c>
      <c r="F17550">
        <v>2</v>
      </c>
      <c r="G17550">
        <v>0.1906236384407641</v>
      </c>
      <c r="H17550">
        <v>0.25945940930126377</v>
      </c>
      <c r="I17550">
        <v>0.54103721146874961</v>
      </c>
      <c r="J17550">
        <v>-0.55795582872492178</v>
      </c>
    </row>
    <row r="17551" spans="1:10" x14ac:dyDescent="0.2">
      <c r="A17551">
        <v>35430934</v>
      </c>
      <c r="B17551">
        <v>796</v>
      </c>
      <c r="C17551">
        <v>3</v>
      </c>
      <c r="D17551">
        <v>4</v>
      </c>
      <c r="E17551">
        <v>5</v>
      </c>
      <c r="F17551">
        <v>2</v>
      </c>
      <c r="G17551">
        <v>-0.20760308063913119</v>
      </c>
      <c r="H17551">
        <v>-2.0612808246500358E-2</v>
      </c>
      <c r="I17551">
        <v>1.3018508210192232</v>
      </c>
      <c r="J17551">
        <v>-0.6443672940811298</v>
      </c>
    </row>
    <row r="17552" spans="1:10" x14ac:dyDescent="0.2">
      <c r="A17552">
        <v>35430935</v>
      </c>
      <c r="B17552">
        <v>579</v>
      </c>
      <c r="C17552">
        <v>3</v>
      </c>
      <c r="D17552">
        <v>3</v>
      </c>
      <c r="E17552">
        <v>5</v>
      </c>
      <c r="F17552">
        <v>2</v>
      </c>
      <c r="G17552">
        <v>-0.2431948950932257</v>
      </c>
      <c r="H17552">
        <v>-0.31634255702859104</v>
      </c>
      <c r="I17552">
        <v>1.6083104867596327</v>
      </c>
      <c r="J17552">
        <v>-0.53894204258986478</v>
      </c>
    </row>
    <row r="17553" spans="1:10" x14ac:dyDescent="0.2">
      <c r="A17553">
        <v>35430936</v>
      </c>
      <c r="B17553">
        <v>467</v>
      </c>
      <c r="C17553">
        <v>4</v>
      </c>
      <c r="D17553">
        <v>2</v>
      </c>
      <c r="E17553">
        <v>5</v>
      </c>
      <c r="F17553">
        <v>1</v>
      </c>
      <c r="G17553">
        <v>9.2054882061706839E-2</v>
      </c>
      <c r="H17553">
        <v>-0.4575705361951436</v>
      </c>
      <c r="I17553">
        <v>2.9648167677213193</v>
      </c>
      <c r="J17553">
        <v>-0.80600535526416273</v>
      </c>
    </row>
    <row r="17554" spans="1:10" x14ac:dyDescent="0.2">
      <c r="A17554">
        <v>35430937</v>
      </c>
      <c r="B17554">
        <v>580</v>
      </c>
      <c r="C17554">
        <v>3</v>
      </c>
      <c r="D17554">
        <v>3</v>
      </c>
      <c r="E17554">
        <v>5</v>
      </c>
      <c r="F17554">
        <v>1</v>
      </c>
      <c r="G17554">
        <v>-0.24597234938875256</v>
      </c>
      <c r="H17554">
        <v>-0.15889268569848103</v>
      </c>
      <c r="I17554">
        <v>1.8758646876804392</v>
      </c>
      <c r="J17554">
        <v>-0.73367626127946495</v>
      </c>
    </row>
    <row r="17555" spans="1:10" x14ac:dyDescent="0.2">
      <c r="A17555">
        <v>35430938</v>
      </c>
      <c r="B17555">
        <v>1164</v>
      </c>
      <c r="C17555">
        <v>3</v>
      </c>
      <c r="D17555">
        <v>4</v>
      </c>
      <c r="E17555">
        <v>4</v>
      </c>
      <c r="F17555">
        <v>2</v>
      </c>
      <c r="G17555">
        <v>-8.4285783491220581E-2</v>
      </c>
      <c r="H17555">
        <v>0.10057387516920024</v>
      </c>
      <c r="I17555">
        <v>0.38096708672130714</v>
      </c>
      <c r="J17555">
        <v>-0.55862884390374501</v>
      </c>
    </row>
    <row r="17556" spans="1:10" x14ac:dyDescent="0.2">
      <c r="A17556">
        <v>35430939</v>
      </c>
      <c r="B17556">
        <v>1320</v>
      </c>
      <c r="C17556">
        <v>3</v>
      </c>
      <c r="D17556">
        <v>3</v>
      </c>
      <c r="E17556">
        <v>5</v>
      </c>
      <c r="F17556">
        <v>2</v>
      </c>
      <c r="G17556">
        <v>-0.15209664910579992</v>
      </c>
      <c r="H17556">
        <v>-7.0583860776216034E-2</v>
      </c>
      <c r="I17556">
        <v>1.2865391132278761</v>
      </c>
      <c r="J17556">
        <v>-0.54669159697815772</v>
      </c>
    </row>
    <row r="17557" spans="1:10" x14ac:dyDescent="0.2">
      <c r="A17557">
        <v>35430940</v>
      </c>
      <c r="B17557">
        <v>436</v>
      </c>
      <c r="C17557">
        <v>4</v>
      </c>
      <c r="D17557">
        <v>4</v>
      </c>
      <c r="E17557">
        <v>5</v>
      </c>
      <c r="F17557">
        <v>1</v>
      </c>
      <c r="G17557">
        <v>0.50469633813124903</v>
      </c>
      <c r="H17557">
        <v>0.27758786370959432</v>
      </c>
      <c r="I17557">
        <v>1.0607030449723243</v>
      </c>
      <c r="J17557">
        <v>-0.92120482254190583</v>
      </c>
    </row>
    <row r="17558" spans="1:10" x14ac:dyDescent="0.2">
      <c r="A17558">
        <v>35430941</v>
      </c>
      <c r="B17558">
        <v>322</v>
      </c>
      <c r="C17558">
        <v>5</v>
      </c>
      <c r="D17558">
        <v>5</v>
      </c>
      <c r="E17558">
        <v>5</v>
      </c>
      <c r="F17558">
        <v>1</v>
      </c>
      <c r="G17558">
        <v>1.3361196832035986</v>
      </c>
      <c r="H17558">
        <v>1.4548006751673732</v>
      </c>
      <c r="I17558">
        <v>1.5667997854530231</v>
      </c>
      <c r="J17558">
        <v>-0.91484728072121957</v>
      </c>
    </row>
    <row r="17559" spans="1:10" x14ac:dyDescent="0.2">
      <c r="A17559">
        <v>35430942</v>
      </c>
      <c r="B17559">
        <v>552</v>
      </c>
      <c r="C17559">
        <v>5</v>
      </c>
      <c r="D17559">
        <v>4</v>
      </c>
      <c r="E17559">
        <v>5</v>
      </c>
      <c r="F17559">
        <v>2</v>
      </c>
      <c r="G17559">
        <v>0.83173153487756757</v>
      </c>
      <c r="H17559">
        <v>0.14799977293610678</v>
      </c>
      <c r="I17559">
        <v>1.204120760856735</v>
      </c>
      <c r="J17559">
        <v>-0.63974113035648728</v>
      </c>
    </row>
    <row r="17560" spans="1:10" x14ac:dyDescent="0.2">
      <c r="A17560">
        <v>35430943</v>
      </c>
      <c r="B17560">
        <v>462</v>
      </c>
      <c r="C17560">
        <v>5</v>
      </c>
      <c r="D17560">
        <v>4</v>
      </c>
      <c r="E17560">
        <v>5</v>
      </c>
      <c r="F17560">
        <v>1</v>
      </c>
      <c r="G17560">
        <v>0.82243620172651233</v>
      </c>
      <c r="H17560">
        <v>0.395481080407311</v>
      </c>
      <c r="I17560">
        <v>1.0574060349217513</v>
      </c>
      <c r="J17560">
        <v>-0.75373726449987599</v>
      </c>
    </row>
    <row r="17561" spans="1:10" x14ac:dyDescent="0.2">
      <c r="A17561">
        <v>35430944</v>
      </c>
      <c r="B17561">
        <v>264</v>
      </c>
      <c r="C17561">
        <v>5</v>
      </c>
      <c r="D17561">
        <v>5</v>
      </c>
      <c r="E17561">
        <v>5</v>
      </c>
      <c r="F17561">
        <v>1</v>
      </c>
      <c r="G17561">
        <v>1.0950837061195471</v>
      </c>
      <c r="H17561">
        <v>1.1231074439948388</v>
      </c>
      <c r="I17561">
        <v>1.4837564220311801</v>
      </c>
      <c r="J17561">
        <v>-0.83041594926583795</v>
      </c>
    </row>
    <row r="17562" spans="1:10" x14ac:dyDescent="0.2">
      <c r="A17562">
        <v>35430945</v>
      </c>
      <c r="B17562">
        <v>571</v>
      </c>
      <c r="C17562">
        <v>4</v>
      </c>
      <c r="D17562">
        <v>4</v>
      </c>
      <c r="E17562">
        <v>5</v>
      </c>
      <c r="F17562">
        <v>1</v>
      </c>
      <c r="G17562">
        <v>0.52201741058127782</v>
      </c>
      <c r="H17562">
        <v>1.3036170924467461E-2</v>
      </c>
      <c r="I17562">
        <v>0.77271715171940969</v>
      </c>
      <c r="J17562">
        <v>-0.94696842012414029</v>
      </c>
    </row>
    <row r="17563" spans="1:10" x14ac:dyDescent="0.2">
      <c r="A17563">
        <v>35430946</v>
      </c>
      <c r="B17563">
        <v>937</v>
      </c>
      <c r="C17563">
        <v>4</v>
      </c>
      <c r="D17563">
        <v>4</v>
      </c>
      <c r="E17563">
        <v>5</v>
      </c>
      <c r="F17563">
        <v>1</v>
      </c>
      <c r="G17563">
        <v>0.55183963188955898</v>
      </c>
      <c r="H17563">
        <v>0.31968259975870073</v>
      </c>
      <c r="I17563">
        <v>2.4742315462706133</v>
      </c>
      <c r="J17563">
        <v>-0.87381900375965049</v>
      </c>
    </row>
    <row r="17564" spans="1:10" x14ac:dyDescent="0.2">
      <c r="A17564">
        <v>35430947</v>
      </c>
      <c r="B17564">
        <v>509</v>
      </c>
      <c r="C17564">
        <v>4</v>
      </c>
      <c r="D17564">
        <v>4</v>
      </c>
      <c r="E17564">
        <v>4</v>
      </c>
      <c r="F17564">
        <v>1</v>
      </c>
      <c r="G17564">
        <v>0.32569300604602591</v>
      </c>
      <c r="H17564">
        <v>0.53662594983881151</v>
      </c>
      <c r="I17564">
        <v>0.38696907075259923</v>
      </c>
      <c r="J17564">
        <v>-0.72747248939566322</v>
      </c>
    </row>
    <row r="17565" spans="1:10" x14ac:dyDescent="0.2">
      <c r="A17565">
        <v>35430948</v>
      </c>
      <c r="B17565">
        <v>1145</v>
      </c>
      <c r="C17565">
        <v>3</v>
      </c>
      <c r="D17565">
        <v>4</v>
      </c>
      <c r="E17565">
        <v>5</v>
      </c>
      <c r="F17565">
        <v>2</v>
      </c>
      <c r="G17565">
        <v>-6.1536153466968876E-2</v>
      </c>
      <c r="H17565">
        <v>9.7532948595753094E-2</v>
      </c>
      <c r="I17565">
        <v>0.96393081855688156</v>
      </c>
      <c r="J17565">
        <v>-0.57504069986210582</v>
      </c>
    </row>
    <row r="17566" spans="1:10" x14ac:dyDescent="0.2">
      <c r="A17566">
        <v>35430949</v>
      </c>
      <c r="B17566">
        <v>605</v>
      </c>
      <c r="C17566">
        <v>4</v>
      </c>
      <c r="D17566">
        <v>1</v>
      </c>
      <c r="E17566">
        <v>4</v>
      </c>
      <c r="F17566">
        <v>3</v>
      </c>
      <c r="G17566">
        <v>2.0637506722854512E-2</v>
      </c>
      <c r="H17566">
        <v>-0.82094056461914888</v>
      </c>
      <c r="I17566">
        <v>0.15671812756717418</v>
      </c>
      <c r="J17566">
        <v>-0.35649818503325248</v>
      </c>
    </row>
    <row r="17567" spans="1:10" x14ac:dyDescent="0.2">
      <c r="A17567">
        <v>35430950</v>
      </c>
      <c r="B17567">
        <v>1089</v>
      </c>
      <c r="C17567">
        <v>2</v>
      </c>
      <c r="D17567">
        <v>1</v>
      </c>
      <c r="E17567">
        <v>5</v>
      </c>
      <c r="F17567">
        <v>3</v>
      </c>
      <c r="G17567">
        <v>-0.50260297940055698</v>
      </c>
      <c r="H17567">
        <v>-0.80192875570509359</v>
      </c>
      <c r="I17567">
        <v>0.84528625236424959</v>
      </c>
      <c r="J17567">
        <v>-0.35062544686845676</v>
      </c>
    </row>
    <row r="17568" spans="1:10" x14ac:dyDescent="0.2">
      <c r="A17568">
        <v>35430951</v>
      </c>
      <c r="B17568">
        <v>403</v>
      </c>
      <c r="C17568">
        <v>1</v>
      </c>
      <c r="D17568">
        <v>3</v>
      </c>
      <c r="E17568">
        <v>3</v>
      </c>
      <c r="F17568">
        <v>1</v>
      </c>
      <c r="G17568">
        <v>-0.78882236284636686</v>
      </c>
      <c r="H17568">
        <v>-5.0178716529737766E-2</v>
      </c>
      <c r="I17568">
        <v>-7.6529562380765082E-2</v>
      </c>
      <c r="J17568">
        <v>-0.8619694788965222</v>
      </c>
    </row>
    <row r="17569" spans="1:10" x14ac:dyDescent="0.2">
      <c r="A17569">
        <v>35430952</v>
      </c>
      <c r="B17569">
        <v>455</v>
      </c>
      <c r="C17569">
        <v>2</v>
      </c>
      <c r="D17569">
        <v>4</v>
      </c>
      <c r="E17569">
        <v>5</v>
      </c>
      <c r="F17569">
        <v>1</v>
      </c>
      <c r="G17569">
        <v>-0.61249182032761296</v>
      </c>
      <c r="H17569">
        <v>0.51812012341028335</v>
      </c>
      <c r="I17569">
        <v>0.58322864894963355</v>
      </c>
      <c r="J17569">
        <v>-1.2630295642583858</v>
      </c>
    </row>
    <row r="17570" spans="1:10" x14ac:dyDescent="0.2">
      <c r="A17570">
        <v>35430953</v>
      </c>
      <c r="B17570">
        <v>1304</v>
      </c>
      <c r="C17570">
        <v>5</v>
      </c>
      <c r="D17570">
        <v>4</v>
      </c>
      <c r="E17570">
        <v>5</v>
      </c>
      <c r="F17570">
        <v>1</v>
      </c>
      <c r="G17570">
        <v>0.67398083112925633</v>
      </c>
      <c r="H17570">
        <v>0.30044594211730813</v>
      </c>
      <c r="I17570">
        <v>5.1116713752434251</v>
      </c>
      <c r="J17570">
        <v>-1.3943561181479398</v>
      </c>
    </row>
    <row r="17571" spans="1:10" x14ac:dyDescent="0.2">
      <c r="A17571">
        <v>35430954</v>
      </c>
      <c r="B17571">
        <v>504</v>
      </c>
      <c r="C17571">
        <v>1</v>
      </c>
      <c r="D17571">
        <v>3</v>
      </c>
      <c r="E17571">
        <v>3</v>
      </c>
      <c r="F17571">
        <v>2</v>
      </c>
      <c r="G17571">
        <v>-1.0351557031923917</v>
      </c>
      <c r="H17571">
        <v>-0.42565760273731057</v>
      </c>
      <c r="I17571">
        <v>-0.27332502913553797</v>
      </c>
      <c r="J17571">
        <v>-0.6578724192595522</v>
      </c>
    </row>
    <row r="17572" spans="1:10" x14ac:dyDescent="0.2">
      <c r="A17572">
        <v>35430955</v>
      </c>
      <c r="B17572">
        <v>756</v>
      </c>
      <c r="C17572">
        <v>2</v>
      </c>
      <c r="D17572">
        <v>2</v>
      </c>
      <c r="E17572">
        <v>1</v>
      </c>
      <c r="F17572">
        <v>3</v>
      </c>
      <c r="G17572">
        <v>-0.65973908175672213</v>
      </c>
      <c r="H17572">
        <v>-0.73075051915788403</v>
      </c>
      <c r="I17572">
        <v>-0.81681286356190752</v>
      </c>
      <c r="J17572">
        <v>-0.30618108861056725</v>
      </c>
    </row>
    <row r="17573" spans="1:10" x14ac:dyDescent="0.2">
      <c r="A17573">
        <v>35430956</v>
      </c>
      <c r="B17573">
        <v>864</v>
      </c>
      <c r="C17573">
        <v>1</v>
      </c>
      <c r="D17573">
        <v>1</v>
      </c>
      <c r="E17573">
        <v>2</v>
      </c>
      <c r="F17573">
        <v>2</v>
      </c>
      <c r="G17573">
        <v>-0.95600685861837198</v>
      </c>
      <c r="H17573">
        <v>-0.79988852769486662</v>
      </c>
      <c r="I17573">
        <v>-0.65816346704125983</v>
      </c>
      <c r="J17573">
        <v>-0.44661372044813202</v>
      </c>
    </row>
    <row r="17574" spans="1:10" x14ac:dyDescent="0.2">
      <c r="A17574">
        <v>35430957</v>
      </c>
      <c r="B17574">
        <v>422</v>
      </c>
      <c r="C17574">
        <v>3</v>
      </c>
      <c r="D17574">
        <v>1</v>
      </c>
      <c r="E17574">
        <v>2</v>
      </c>
      <c r="F17574">
        <v>2</v>
      </c>
      <c r="G17574">
        <v>-0.39647002216004712</v>
      </c>
      <c r="H17574">
        <v>-0.83866854598095741</v>
      </c>
      <c r="I17574">
        <v>-0.70431912784433648</v>
      </c>
      <c r="J17574">
        <v>-0.44240179445545924</v>
      </c>
    </row>
    <row r="17575" spans="1:10" x14ac:dyDescent="0.2">
      <c r="A17575">
        <v>35430958</v>
      </c>
      <c r="B17575">
        <v>670</v>
      </c>
      <c r="C17575">
        <v>2</v>
      </c>
      <c r="D17575">
        <v>2</v>
      </c>
      <c r="E17575">
        <v>1</v>
      </c>
      <c r="F17575">
        <v>3</v>
      </c>
      <c r="G17575">
        <v>-0.66020499334918559</v>
      </c>
      <c r="H17575">
        <v>-0.68551907245454258</v>
      </c>
      <c r="I17575">
        <v>-0.99954292425746738</v>
      </c>
      <c r="J17575">
        <v>-0.31598217631638259</v>
      </c>
    </row>
    <row r="17576" spans="1:10" x14ac:dyDescent="0.2">
      <c r="A17576">
        <v>35430959</v>
      </c>
      <c r="B17576">
        <v>595</v>
      </c>
      <c r="C17576">
        <v>1</v>
      </c>
      <c r="D17576">
        <v>1</v>
      </c>
      <c r="E17576">
        <v>2</v>
      </c>
      <c r="F17576">
        <v>3</v>
      </c>
      <c r="G17576">
        <v>-0.96398097887783218</v>
      </c>
      <c r="H17576">
        <v>-0.89647911060328966</v>
      </c>
      <c r="I17576">
        <v>-0.42308361068775535</v>
      </c>
      <c r="J17576">
        <v>-0.39783602381325567</v>
      </c>
    </row>
    <row r="17577" spans="1:10" x14ac:dyDescent="0.2">
      <c r="A17577">
        <v>35430960</v>
      </c>
      <c r="B17577">
        <v>1011</v>
      </c>
      <c r="C17577">
        <v>1</v>
      </c>
      <c r="D17577">
        <v>1</v>
      </c>
      <c r="E17577">
        <v>2</v>
      </c>
      <c r="F17577">
        <v>3</v>
      </c>
      <c r="G17577">
        <v>-0.78835095798851396</v>
      </c>
      <c r="H17577">
        <v>-0.78099070547676896</v>
      </c>
      <c r="I17577">
        <v>-0.64336475322298647</v>
      </c>
      <c r="J17577">
        <v>-0.15432947811095632</v>
      </c>
    </row>
    <row r="17578" spans="1:10" x14ac:dyDescent="0.2">
      <c r="A17578">
        <v>35430961</v>
      </c>
      <c r="B17578">
        <v>510</v>
      </c>
      <c r="C17578">
        <v>3</v>
      </c>
      <c r="D17578">
        <v>2</v>
      </c>
      <c r="E17578">
        <v>3</v>
      </c>
      <c r="F17578">
        <v>2</v>
      </c>
      <c r="G17578">
        <v>-0.31985617657300891</v>
      </c>
      <c r="H17578">
        <v>-0.57404783498773937</v>
      </c>
      <c r="I17578">
        <v>-0.25128884629199127</v>
      </c>
      <c r="J17578">
        <v>-0.47561305259373937</v>
      </c>
    </row>
    <row r="17579" spans="1:10" x14ac:dyDescent="0.2">
      <c r="A17579">
        <v>35430962</v>
      </c>
      <c r="B17579">
        <v>631</v>
      </c>
      <c r="C17579">
        <v>2</v>
      </c>
      <c r="D17579">
        <v>3</v>
      </c>
      <c r="E17579">
        <v>2</v>
      </c>
      <c r="F17579">
        <v>2</v>
      </c>
      <c r="G17579">
        <v>-0.49847165644211566</v>
      </c>
      <c r="H17579">
        <v>-0.11491120339795144</v>
      </c>
      <c r="I17579">
        <v>-0.35768353072925846</v>
      </c>
      <c r="J17579">
        <v>-0.50362479013895989</v>
      </c>
    </row>
    <row r="17580" spans="1:10" x14ac:dyDescent="0.2">
      <c r="A17580">
        <v>35430963</v>
      </c>
      <c r="B17580">
        <v>502</v>
      </c>
      <c r="C17580">
        <v>2</v>
      </c>
      <c r="D17580">
        <v>1</v>
      </c>
      <c r="E17580">
        <v>2</v>
      </c>
      <c r="F17580">
        <v>2</v>
      </c>
      <c r="G17580">
        <v>-0.70394253117686767</v>
      </c>
      <c r="H17580">
        <v>-1.1150238198435209</v>
      </c>
      <c r="I17580">
        <v>-0.57844150808238282</v>
      </c>
      <c r="J17580">
        <v>-0.5268003330912846</v>
      </c>
    </row>
    <row r="17581" spans="1:10" x14ac:dyDescent="0.2">
      <c r="A17581">
        <v>35430964</v>
      </c>
      <c r="B17581">
        <v>606</v>
      </c>
      <c r="C17581">
        <v>2</v>
      </c>
      <c r="D17581">
        <v>2</v>
      </c>
      <c r="E17581">
        <v>3</v>
      </c>
      <c r="F17581">
        <v>1</v>
      </c>
      <c r="G17581">
        <v>-0.52379267067588087</v>
      </c>
      <c r="H17581">
        <v>-0.68664789582527208</v>
      </c>
      <c r="I17581">
        <v>-0.31202729384654532</v>
      </c>
      <c r="J17581">
        <v>-0.81578103489745213</v>
      </c>
    </row>
    <row r="17582" spans="1:10" x14ac:dyDescent="0.2">
      <c r="A17582">
        <v>35430965</v>
      </c>
      <c r="B17582">
        <v>653</v>
      </c>
      <c r="C17582">
        <v>1</v>
      </c>
      <c r="D17582">
        <v>1</v>
      </c>
      <c r="E17582">
        <v>2</v>
      </c>
      <c r="F17582">
        <v>3</v>
      </c>
      <c r="G17582">
        <v>-0.93292730918935174</v>
      </c>
      <c r="H17582">
        <v>-0.84587568283225667</v>
      </c>
      <c r="I17582">
        <v>-0.44619344775806075</v>
      </c>
      <c r="J17582">
        <v>-0.35105751782029171</v>
      </c>
    </row>
    <row r="17583" spans="1:10" x14ac:dyDescent="0.2">
      <c r="A17583">
        <v>35430966</v>
      </c>
      <c r="B17583">
        <v>639</v>
      </c>
      <c r="C17583">
        <v>2</v>
      </c>
      <c r="D17583">
        <v>1</v>
      </c>
      <c r="E17583">
        <v>2</v>
      </c>
      <c r="F17583">
        <v>3</v>
      </c>
      <c r="G17583">
        <v>-0.56149239429370945</v>
      </c>
      <c r="H17583">
        <v>-0.85092403760092228</v>
      </c>
      <c r="I17583">
        <v>-0.61240237527898733</v>
      </c>
      <c r="J17583">
        <v>-0.372753180443674</v>
      </c>
    </row>
    <row r="17584" spans="1:10" x14ac:dyDescent="0.2">
      <c r="A17584">
        <v>35430967</v>
      </c>
      <c r="B17584">
        <v>647</v>
      </c>
      <c r="C17584">
        <v>1</v>
      </c>
      <c r="D17584">
        <v>1</v>
      </c>
      <c r="E17584">
        <v>3</v>
      </c>
      <c r="F17584">
        <v>2</v>
      </c>
      <c r="G17584">
        <v>-0.8235753398191813</v>
      </c>
      <c r="H17584">
        <v>-0.89520677636447799</v>
      </c>
      <c r="I17584">
        <v>2.6653436638403666E-2</v>
      </c>
      <c r="J17584">
        <v>-0.41154285179544825</v>
      </c>
    </row>
    <row r="17585" spans="1:10" x14ac:dyDescent="0.2">
      <c r="A17585">
        <v>35430968</v>
      </c>
      <c r="B17585">
        <v>461</v>
      </c>
      <c r="C17585">
        <v>2</v>
      </c>
      <c r="D17585">
        <v>2</v>
      </c>
      <c r="E17585">
        <v>3</v>
      </c>
      <c r="F17585">
        <v>2</v>
      </c>
      <c r="G17585">
        <v>-0.7242708390069591</v>
      </c>
      <c r="H17585">
        <v>-0.74480411246441669</v>
      </c>
      <c r="I17585">
        <v>-0.17981180797057167</v>
      </c>
      <c r="J17585">
        <v>-0.68256650253548967</v>
      </c>
    </row>
    <row r="17586" spans="1:10" x14ac:dyDescent="0.2">
      <c r="A17586">
        <v>35430969</v>
      </c>
      <c r="B17586">
        <v>741</v>
      </c>
      <c r="C17586">
        <v>4</v>
      </c>
      <c r="D17586">
        <v>4</v>
      </c>
      <c r="E17586">
        <v>5</v>
      </c>
      <c r="F17586">
        <v>1</v>
      </c>
      <c r="G17586">
        <v>0.37299710721934559</v>
      </c>
      <c r="H17586">
        <v>0.21335422739657323</v>
      </c>
      <c r="I17586">
        <v>1.7419222561623471</v>
      </c>
      <c r="J17586">
        <v>-0.85191832436003567</v>
      </c>
    </row>
    <row r="17587" spans="1:10" x14ac:dyDescent="0.2">
      <c r="A17587">
        <v>35430970</v>
      </c>
      <c r="B17587">
        <v>719</v>
      </c>
      <c r="C17587">
        <v>4</v>
      </c>
      <c r="D17587">
        <v>4</v>
      </c>
      <c r="E17587">
        <v>5</v>
      </c>
      <c r="F17587">
        <v>1</v>
      </c>
      <c r="G17587">
        <v>0.12540983823526747</v>
      </c>
      <c r="H17587">
        <v>0.15704369357890754</v>
      </c>
      <c r="I17587">
        <v>1.1503196859322791</v>
      </c>
      <c r="J17587">
        <v>-0.81521478344723364</v>
      </c>
    </row>
    <row r="17588" spans="1:10" x14ac:dyDescent="0.2">
      <c r="A17588">
        <v>35430971</v>
      </c>
      <c r="B17588">
        <v>516</v>
      </c>
      <c r="C17588">
        <v>3</v>
      </c>
      <c r="D17588">
        <v>1</v>
      </c>
      <c r="E17588">
        <v>3</v>
      </c>
      <c r="F17588">
        <v>2</v>
      </c>
      <c r="G17588">
        <v>-0.36758902985230124</v>
      </c>
      <c r="H17588">
        <v>-0.8646590979614307</v>
      </c>
      <c r="I17588">
        <v>-0.28115265117118871</v>
      </c>
      <c r="J17588">
        <v>-0.47362042831457291</v>
      </c>
    </row>
    <row r="17589" spans="1:10" x14ac:dyDescent="0.2">
      <c r="A17589">
        <v>35430972</v>
      </c>
      <c r="B17589">
        <v>849</v>
      </c>
      <c r="C17589">
        <v>2</v>
      </c>
      <c r="D17589">
        <v>2</v>
      </c>
      <c r="E17589">
        <v>3</v>
      </c>
      <c r="F17589">
        <v>2</v>
      </c>
      <c r="G17589">
        <v>-0.66806693364052339</v>
      </c>
      <c r="H17589">
        <v>-0.70943622205152845</v>
      </c>
      <c r="I17589">
        <v>-0.26829371163985927</v>
      </c>
      <c r="J17589">
        <v>-0.57040765430201945</v>
      </c>
    </row>
    <row r="17590" spans="1:10" x14ac:dyDescent="0.2">
      <c r="A17590">
        <v>35430973</v>
      </c>
      <c r="B17590">
        <v>499</v>
      </c>
      <c r="C17590">
        <v>2</v>
      </c>
      <c r="D17590">
        <v>2</v>
      </c>
      <c r="E17590">
        <v>2</v>
      </c>
      <c r="F17590">
        <v>2</v>
      </c>
      <c r="G17590">
        <v>-0.4046236853558034</v>
      </c>
      <c r="H17590">
        <v>-0.52201400526613162</v>
      </c>
      <c r="I17590">
        <v>-0.34733283611412313</v>
      </c>
      <c r="J17590">
        <v>-0.69253837129935758</v>
      </c>
    </row>
    <row r="17591" spans="1:10" x14ac:dyDescent="0.2">
      <c r="A17591">
        <v>35430974</v>
      </c>
      <c r="B17591">
        <v>520</v>
      </c>
      <c r="C17591">
        <v>2</v>
      </c>
      <c r="D17591">
        <v>2</v>
      </c>
      <c r="E17591">
        <v>4</v>
      </c>
      <c r="F17591">
        <v>2</v>
      </c>
      <c r="G17591">
        <v>-0.54269518425100916</v>
      </c>
      <c r="H17591">
        <v>-0.66093681068175547</v>
      </c>
      <c r="I17591">
        <v>4.4692114274324214E-2</v>
      </c>
      <c r="J17591">
        <v>-0.44376810449438298</v>
      </c>
    </row>
    <row r="17592" spans="1:10" x14ac:dyDescent="0.2">
      <c r="A17592">
        <v>35430975</v>
      </c>
      <c r="B17592">
        <v>440</v>
      </c>
      <c r="C17592">
        <v>3</v>
      </c>
      <c r="D17592">
        <v>1</v>
      </c>
      <c r="E17592">
        <v>4</v>
      </c>
      <c r="F17592">
        <v>2</v>
      </c>
      <c r="G17592">
        <v>-0.27147485667507953</v>
      </c>
      <c r="H17592">
        <v>-0.90079085342018039</v>
      </c>
      <c r="I17592">
        <v>7.4979628314711583E-2</v>
      </c>
      <c r="J17592">
        <v>-0.47420194130206833</v>
      </c>
    </row>
    <row r="17593" spans="1:10" x14ac:dyDescent="0.2">
      <c r="A17593">
        <v>35430976</v>
      </c>
      <c r="B17593">
        <v>439</v>
      </c>
      <c r="C17593">
        <v>2</v>
      </c>
      <c r="D17593">
        <v>1</v>
      </c>
      <c r="E17593">
        <v>2</v>
      </c>
      <c r="F17593">
        <v>2</v>
      </c>
      <c r="G17593">
        <v>-0.439658241598536</v>
      </c>
      <c r="H17593">
        <v>-0.91457937450763571</v>
      </c>
      <c r="I17593">
        <v>-0.39423760857926438</v>
      </c>
      <c r="J17593">
        <v>-0.47792901036643837</v>
      </c>
    </row>
    <row r="17594" spans="1:10" x14ac:dyDescent="0.2">
      <c r="A17594">
        <v>35430977</v>
      </c>
      <c r="B17594">
        <v>490</v>
      </c>
      <c r="C17594">
        <v>1</v>
      </c>
      <c r="D17594">
        <v>2</v>
      </c>
      <c r="E17594">
        <v>2</v>
      </c>
      <c r="F17594">
        <v>1</v>
      </c>
      <c r="G17594">
        <v>-0.79549251759041439</v>
      </c>
      <c r="H17594">
        <v>-0.51135220373707546</v>
      </c>
      <c r="I17594">
        <v>-0.45143207627846427</v>
      </c>
      <c r="J17594">
        <v>-0.8536211094035373</v>
      </c>
    </row>
    <row r="17595" spans="1:10" x14ac:dyDescent="0.2">
      <c r="A17595">
        <v>35430978</v>
      </c>
      <c r="B17595">
        <v>559</v>
      </c>
      <c r="C17595">
        <v>3</v>
      </c>
      <c r="D17595">
        <v>1</v>
      </c>
      <c r="E17595">
        <v>4</v>
      </c>
      <c r="F17595">
        <v>2</v>
      </c>
      <c r="G17595">
        <v>-0.2425971292724054</v>
      </c>
      <c r="H17595">
        <v>-0.90329876594806668</v>
      </c>
      <c r="I17595">
        <v>4.4457255409679361E-2</v>
      </c>
      <c r="J17595">
        <v>-0.65267763433038217</v>
      </c>
    </row>
    <row r="17596" spans="1:10" x14ac:dyDescent="0.2">
      <c r="A17596">
        <v>35430979</v>
      </c>
      <c r="B17596">
        <v>498</v>
      </c>
      <c r="C17596">
        <v>3</v>
      </c>
      <c r="D17596">
        <v>2</v>
      </c>
      <c r="E17596">
        <v>3</v>
      </c>
      <c r="F17596">
        <v>2</v>
      </c>
      <c r="G17596">
        <v>-0.24894549264716442</v>
      </c>
      <c r="H17596">
        <v>-0.71593176136454084</v>
      </c>
      <c r="I17596">
        <v>-0.2881408007404288</v>
      </c>
      <c r="J17596">
        <v>-0.55808307000707358</v>
      </c>
    </row>
    <row r="17597" spans="1:10" x14ac:dyDescent="0.2">
      <c r="A17597">
        <v>35430980</v>
      </c>
      <c r="B17597">
        <v>445</v>
      </c>
      <c r="C17597">
        <v>1</v>
      </c>
      <c r="D17597">
        <v>1</v>
      </c>
      <c r="E17597">
        <v>3</v>
      </c>
      <c r="F17597">
        <v>3</v>
      </c>
      <c r="G17597">
        <v>-0.7754319191538579</v>
      </c>
      <c r="H17597">
        <v>-0.8392161955177676</v>
      </c>
      <c r="I17597">
        <v>-0.25024997101441815</v>
      </c>
      <c r="J17597">
        <v>-0.30131951779530253</v>
      </c>
    </row>
    <row r="17598" spans="1:10" x14ac:dyDescent="0.2">
      <c r="A17598">
        <v>35430981</v>
      </c>
      <c r="B17598">
        <v>565</v>
      </c>
      <c r="C17598">
        <v>2</v>
      </c>
      <c r="D17598">
        <v>1</v>
      </c>
      <c r="E17598">
        <v>4</v>
      </c>
      <c r="F17598">
        <v>2</v>
      </c>
      <c r="G17598">
        <v>-0.55027564029348175</v>
      </c>
      <c r="H17598">
        <v>-0.96033576241733154</v>
      </c>
      <c r="I17598">
        <v>0.22632928658929363</v>
      </c>
      <c r="J17598">
        <v>-0.4517914356720375</v>
      </c>
    </row>
    <row r="17599" spans="1:10" x14ac:dyDescent="0.2">
      <c r="A17599">
        <v>35430982</v>
      </c>
      <c r="B17599">
        <v>470</v>
      </c>
      <c r="C17599">
        <v>3</v>
      </c>
      <c r="D17599">
        <v>3</v>
      </c>
      <c r="E17599">
        <v>3</v>
      </c>
      <c r="F17599">
        <v>2</v>
      </c>
      <c r="G17599">
        <v>-6.5119264646086944E-2</v>
      </c>
      <c r="H17599">
        <v>-0.43315207939154005</v>
      </c>
      <c r="I17599">
        <v>-0.16885830519848252</v>
      </c>
      <c r="J17599">
        <v>-0.4846726772923981</v>
      </c>
    </row>
    <row r="17600" spans="1:10" x14ac:dyDescent="0.2">
      <c r="A17600">
        <v>35430983</v>
      </c>
      <c r="B17600">
        <v>547</v>
      </c>
      <c r="C17600">
        <v>3</v>
      </c>
      <c r="D17600">
        <v>2</v>
      </c>
      <c r="E17600">
        <v>3</v>
      </c>
      <c r="F17600">
        <v>3</v>
      </c>
      <c r="G17600">
        <v>-3.3567052584163488E-2</v>
      </c>
      <c r="H17600">
        <v>-0.54246568895084113</v>
      </c>
      <c r="I17600">
        <v>-7.9376182310552115E-2</v>
      </c>
      <c r="J17600">
        <v>-0.39916593804715739</v>
      </c>
    </row>
    <row r="17601" spans="1:10" x14ac:dyDescent="0.2">
      <c r="A17601">
        <v>35430984</v>
      </c>
      <c r="B17601">
        <v>533</v>
      </c>
      <c r="C17601">
        <v>3</v>
      </c>
      <c r="D17601">
        <v>2</v>
      </c>
      <c r="E17601">
        <v>4</v>
      </c>
      <c r="F17601">
        <v>2</v>
      </c>
      <c r="G17601">
        <v>-0.35864669958201151</v>
      </c>
      <c r="H17601">
        <v>-0.45006447712271402</v>
      </c>
      <c r="I17601">
        <v>0.1246991583213173</v>
      </c>
      <c r="J17601">
        <v>-0.67818628350170063</v>
      </c>
    </row>
    <row r="17602" spans="1:10" x14ac:dyDescent="0.2">
      <c r="A17602">
        <v>35430985</v>
      </c>
      <c r="B17602">
        <v>377</v>
      </c>
      <c r="C17602">
        <v>3</v>
      </c>
      <c r="D17602">
        <v>1</v>
      </c>
      <c r="E17602">
        <v>3</v>
      </c>
      <c r="F17602">
        <v>2</v>
      </c>
      <c r="G17602">
        <v>-0.24382632673125607</v>
      </c>
      <c r="H17602">
        <v>-0.89751871354654222</v>
      </c>
      <c r="I17602">
        <v>-6.6669730196510929E-2</v>
      </c>
      <c r="J17602">
        <v>-0.63120516656142944</v>
      </c>
    </row>
    <row r="17603" spans="1:10" x14ac:dyDescent="0.2">
      <c r="A17603">
        <v>35430986</v>
      </c>
      <c r="B17603">
        <v>490</v>
      </c>
      <c r="C17603">
        <v>2</v>
      </c>
      <c r="D17603">
        <v>1</v>
      </c>
      <c r="E17603">
        <v>1</v>
      </c>
      <c r="F17603">
        <v>3</v>
      </c>
      <c r="G17603">
        <v>-0.54959327247710776</v>
      </c>
      <c r="H17603">
        <v>-1.05331444876792</v>
      </c>
      <c r="I17603">
        <v>-0.80272751808192377</v>
      </c>
      <c r="J17603">
        <v>-0.30842942379646571</v>
      </c>
    </row>
    <row r="17604" spans="1:10" x14ac:dyDescent="0.2">
      <c r="A17604">
        <v>35430987</v>
      </c>
      <c r="B17604">
        <v>378</v>
      </c>
      <c r="C17604">
        <v>1</v>
      </c>
      <c r="D17604">
        <v>2</v>
      </c>
      <c r="E17604">
        <v>1</v>
      </c>
      <c r="F17604">
        <v>2</v>
      </c>
      <c r="G17604">
        <v>-0.81885145997425779</v>
      </c>
      <c r="H17604">
        <v>-0.49021090761915448</v>
      </c>
      <c r="I17604">
        <v>-1.2061136812135311</v>
      </c>
      <c r="J17604">
        <v>-0.59441381843064489</v>
      </c>
    </row>
    <row r="17605" spans="1:10" x14ac:dyDescent="0.2">
      <c r="A17605">
        <v>35430988</v>
      </c>
      <c r="B17605">
        <v>1694</v>
      </c>
      <c r="C17605">
        <v>2</v>
      </c>
      <c r="D17605">
        <v>3</v>
      </c>
      <c r="E17605">
        <v>1</v>
      </c>
      <c r="F17605">
        <v>4</v>
      </c>
      <c r="G17605">
        <v>-0.73678572581157376</v>
      </c>
      <c r="H17605">
        <v>-6.0163793536848767E-2</v>
      </c>
      <c r="I17605">
        <v>-1.0605842529022265</v>
      </c>
      <c r="J17605">
        <v>0.39819302736496165</v>
      </c>
    </row>
    <row r="17606" spans="1:10" x14ac:dyDescent="0.2">
      <c r="A17606">
        <v>35430989</v>
      </c>
      <c r="B17606">
        <v>987</v>
      </c>
      <c r="C17606">
        <v>3</v>
      </c>
      <c r="D17606">
        <v>3</v>
      </c>
      <c r="E17606">
        <v>1</v>
      </c>
      <c r="F17606">
        <v>3</v>
      </c>
      <c r="G17606">
        <v>-0.29062965562436804</v>
      </c>
      <c r="H17606">
        <v>-7.6877106096014031E-2</v>
      </c>
      <c r="I17606">
        <v>-1.3163622262063672</v>
      </c>
      <c r="J17606">
        <v>-0.12329209063877933</v>
      </c>
    </row>
    <row r="17607" spans="1:10" x14ac:dyDescent="0.2">
      <c r="A17607">
        <v>35430992</v>
      </c>
      <c r="B17607">
        <v>755</v>
      </c>
      <c r="C17607">
        <v>1</v>
      </c>
      <c r="D17607">
        <v>2</v>
      </c>
      <c r="E17607">
        <v>2</v>
      </c>
      <c r="F17607">
        <v>3</v>
      </c>
      <c r="G17607">
        <v>-0.90284302099237368</v>
      </c>
      <c r="H17607">
        <v>-0.5615693875468033</v>
      </c>
      <c r="I17607">
        <v>-0.50982763244099882</v>
      </c>
      <c r="J17607">
        <v>-0.13758514002849262</v>
      </c>
    </row>
    <row r="17608" spans="1:10" x14ac:dyDescent="0.2">
      <c r="A17608">
        <v>35430993</v>
      </c>
      <c r="B17608">
        <v>449</v>
      </c>
      <c r="C17608">
        <v>1</v>
      </c>
      <c r="D17608">
        <v>3</v>
      </c>
      <c r="E17608">
        <v>1</v>
      </c>
      <c r="F17608">
        <v>3</v>
      </c>
      <c r="G17608">
        <v>-0.93405462398351613</v>
      </c>
      <c r="H17608">
        <v>-0.3232626613087764</v>
      </c>
      <c r="I17608">
        <v>-1.1153493022120471</v>
      </c>
      <c r="J17608">
        <v>-0.21495634967138655</v>
      </c>
    </row>
    <row r="17609" spans="1:10" x14ac:dyDescent="0.2">
      <c r="A17609">
        <v>35430994</v>
      </c>
      <c r="B17609">
        <v>491</v>
      </c>
      <c r="C17609">
        <v>1</v>
      </c>
      <c r="D17609">
        <v>3</v>
      </c>
      <c r="E17609">
        <v>1</v>
      </c>
      <c r="F17609">
        <v>3</v>
      </c>
      <c r="G17609">
        <v>-0.97157380667777726</v>
      </c>
      <c r="H17609">
        <v>-8.8329446517057014E-2</v>
      </c>
      <c r="I17609">
        <v>-1.174385905254238</v>
      </c>
      <c r="J17609">
        <v>-0.16675715648992878</v>
      </c>
    </row>
    <row r="17610" spans="1:10" x14ac:dyDescent="0.2">
      <c r="A17610">
        <v>35430995</v>
      </c>
      <c r="B17610">
        <v>590</v>
      </c>
      <c r="C17610">
        <v>1</v>
      </c>
      <c r="D17610">
        <v>3</v>
      </c>
      <c r="E17610">
        <v>1</v>
      </c>
      <c r="F17610">
        <v>3</v>
      </c>
      <c r="G17610">
        <v>-0.80286783019560937</v>
      </c>
      <c r="H17610">
        <v>-0.18963844726127355</v>
      </c>
      <c r="I17610">
        <v>-1.2305867947182123</v>
      </c>
      <c r="J17610">
        <v>-0.22279678687221299</v>
      </c>
    </row>
    <row r="17611" spans="1:10" x14ac:dyDescent="0.2">
      <c r="A17611">
        <v>35430996</v>
      </c>
      <c r="B17611">
        <v>415</v>
      </c>
      <c r="C17611">
        <v>3</v>
      </c>
      <c r="D17611">
        <v>4</v>
      </c>
      <c r="E17611">
        <v>1</v>
      </c>
      <c r="F17611">
        <v>3</v>
      </c>
      <c r="G17611">
        <v>-0.27275008487496727</v>
      </c>
      <c r="H17611">
        <v>4.091068078181187E-2</v>
      </c>
      <c r="I17611">
        <v>-1.3226260924184285</v>
      </c>
      <c r="J17611">
        <v>-0.22357597013786959</v>
      </c>
    </row>
    <row r="17612" spans="1:10" x14ac:dyDescent="0.2">
      <c r="A17612">
        <v>35430997</v>
      </c>
      <c r="B17612">
        <v>404</v>
      </c>
      <c r="C17612">
        <v>2</v>
      </c>
      <c r="D17612">
        <v>4</v>
      </c>
      <c r="E17612">
        <v>1</v>
      </c>
      <c r="F17612">
        <v>3</v>
      </c>
      <c r="G17612">
        <v>-0.41906287039453427</v>
      </c>
      <c r="H17612">
        <v>0.21362635512379513</v>
      </c>
      <c r="I17612">
        <v>-1.0088583242876137</v>
      </c>
      <c r="J17612">
        <v>-0.23876703686894118</v>
      </c>
    </row>
    <row r="17613" spans="1:10" x14ac:dyDescent="0.2">
      <c r="A17613">
        <v>35430998</v>
      </c>
      <c r="B17613">
        <v>826</v>
      </c>
      <c r="C17613">
        <v>2</v>
      </c>
      <c r="D17613">
        <v>2</v>
      </c>
      <c r="E17613">
        <v>1</v>
      </c>
      <c r="F17613">
        <v>3</v>
      </c>
      <c r="G17613">
        <v>-0.61747469288317025</v>
      </c>
      <c r="H17613">
        <v>-0.56881958646527142</v>
      </c>
      <c r="I17613">
        <v>-0.99588940048832519</v>
      </c>
      <c r="J17613">
        <v>-0.18174527965127849</v>
      </c>
    </row>
    <row r="17614" spans="1:10" x14ac:dyDescent="0.2">
      <c r="A17614">
        <v>35430999</v>
      </c>
      <c r="B17614">
        <v>392</v>
      </c>
      <c r="C17614">
        <v>5</v>
      </c>
      <c r="D17614">
        <v>5</v>
      </c>
      <c r="E17614">
        <v>1</v>
      </c>
      <c r="F17614">
        <v>3</v>
      </c>
      <c r="G17614">
        <v>0.75704200007716693</v>
      </c>
      <c r="H17614">
        <v>1.5228337712311482</v>
      </c>
      <c r="I17614">
        <v>-0.71329346795352855</v>
      </c>
      <c r="J17614">
        <v>-0.35053971792556893</v>
      </c>
    </row>
    <row r="17615" spans="1:10" x14ac:dyDescent="0.2">
      <c r="A17615">
        <v>35431000</v>
      </c>
      <c r="B17615">
        <v>435</v>
      </c>
      <c r="C17615">
        <v>4</v>
      </c>
      <c r="D17615">
        <v>4</v>
      </c>
      <c r="E17615">
        <v>3</v>
      </c>
      <c r="F17615">
        <v>3</v>
      </c>
      <c r="G17615">
        <v>0.43512958933580803</v>
      </c>
      <c r="H17615">
        <v>6.4057611103431042E-2</v>
      </c>
      <c r="I17615">
        <v>-0.23828287593207709</v>
      </c>
      <c r="J17615">
        <v>-0.3985695073280861</v>
      </c>
    </row>
    <row r="17616" spans="1:10" x14ac:dyDescent="0.2">
      <c r="A17616">
        <v>35431001</v>
      </c>
      <c r="B17616">
        <v>419</v>
      </c>
      <c r="C17616">
        <v>3</v>
      </c>
      <c r="D17616">
        <v>3</v>
      </c>
      <c r="E17616">
        <v>2</v>
      </c>
      <c r="F17616">
        <v>3</v>
      </c>
      <c r="G17616">
        <v>-0.15549709043320811</v>
      </c>
      <c r="H17616">
        <v>-8.6355372726146934E-2</v>
      </c>
      <c r="I17616">
        <v>-0.66594803481209508</v>
      </c>
      <c r="J17616">
        <v>-0.20499595260392511</v>
      </c>
    </row>
    <row r="17617" spans="1:10" x14ac:dyDescent="0.2">
      <c r="A17617">
        <v>35431002</v>
      </c>
      <c r="B17617">
        <v>419</v>
      </c>
      <c r="C17617">
        <v>2</v>
      </c>
      <c r="D17617">
        <v>3</v>
      </c>
      <c r="E17617">
        <v>1</v>
      </c>
      <c r="F17617">
        <v>2</v>
      </c>
      <c r="G17617">
        <v>-0.59194845013919184</v>
      </c>
      <c r="H17617">
        <v>-0.19277483631397579</v>
      </c>
      <c r="I17617">
        <v>-0.99978729991521442</v>
      </c>
      <c r="J17617">
        <v>-0.49872377172298654</v>
      </c>
    </row>
    <row r="17618" spans="1:10" x14ac:dyDescent="0.2">
      <c r="A17618">
        <v>35431003</v>
      </c>
      <c r="B17618">
        <v>824</v>
      </c>
      <c r="C17618">
        <v>2</v>
      </c>
      <c r="D17618">
        <v>5</v>
      </c>
      <c r="E17618">
        <v>2</v>
      </c>
      <c r="F17618">
        <v>3</v>
      </c>
      <c r="G17618">
        <v>-0.51747653820262807</v>
      </c>
      <c r="H17618">
        <v>1.8415033581881284</v>
      </c>
      <c r="I17618">
        <v>-0.69859481390857348</v>
      </c>
      <c r="J17618">
        <v>-0.32937117316807774</v>
      </c>
    </row>
    <row r="17619" spans="1:10" x14ac:dyDescent="0.2">
      <c r="A17619">
        <v>35431004</v>
      </c>
      <c r="B17619">
        <v>394</v>
      </c>
      <c r="C17619">
        <v>5</v>
      </c>
      <c r="D17619">
        <v>3</v>
      </c>
      <c r="E17619">
        <v>4</v>
      </c>
      <c r="F17619">
        <v>2</v>
      </c>
      <c r="G17619">
        <v>0.82495862856904822</v>
      </c>
      <c r="H17619">
        <v>-0.23616504308640945</v>
      </c>
      <c r="I17619">
        <v>0.39633709641551029</v>
      </c>
      <c r="J17619">
        <v>-0.64532425089031265</v>
      </c>
    </row>
    <row r="17620" spans="1:10" x14ac:dyDescent="0.2">
      <c r="A17620">
        <v>35431005</v>
      </c>
      <c r="B17620">
        <v>379</v>
      </c>
      <c r="C17620">
        <v>3</v>
      </c>
      <c r="D17620">
        <v>3</v>
      </c>
      <c r="E17620">
        <v>3</v>
      </c>
      <c r="F17620">
        <v>3</v>
      </c>
      <c r="G17620">
        <v>-0.24464434613593405</v>
      </c>
      <c r="H17620">
        <v>-0.40346288940429054</v>
      </c>
      <c r="I17620">
        <v>-0.30997902102273467</v>
      </c>
      <c r="J17620">
        <v>-0.30006822066216221</v>
      </c>
    </row>
    <row r="17621" spans="1:10" x14ac:dyDescent="0.2">
      <c r="A17621">
        <v>35431006</v>
      </c>
      <c r="B17621">
        <v>460</v>
      </c>
      <c r="C17621">
        <v>3</v>
      </c>
      <c r="D17621">
        <v>3</v>
      </c>
      <c r="E17621">
        <v>2</v>
      </c>
      <c r="F17621">
        <v>3</v>
      </c>
      <c r="G17621">
        <v>-0.17218541409708257</v>
      </c>
      <c r="H17621">
        <v>-0.37636304029315104</v>
      </c>
      <c r="I17621">
        <v>-0.57137100222531023</v>
      </c>
      <c r="J17621">
        <v>-0.29047579837741822</v>
      </c>
    </row>
    <row r="17622" spans="1:10" x14ac:dyDescent="0.2">
      <c r="A17622">
        <v>35431007</v>
      </c>
      <c r="B17622">
        <v>514</v>
      </c>
      <c r="C17622">
        <v>2</v>
      </c>
      <c r="D17622">
        <v>2</v>
      </c>
      <c r="E17622">
        <v>2</v>
      </c>
      <c r="F17622">
        <v>3</v>
      </c>
      <c r="G17622">
        <v>-0.47892076186009469</v>
      </c>
      <c r="H17622">
        <v>-0.49492154842886915</v>
      </c>
      <c r="I17622">
        <v>-0.34389139624982457</v>
      </c>
      <c r="J17622">
        <v>-0.35821554798158656</v>
      </c>
    </row>
    <row r="17623" spans="1:10" x14ac:dyDescent="0.2">
      <c r="A17623">
        <v>35431008</v>
      </c>
      <c r="B17623">
        <v>432</v>
      </c>
      <c r="C17623">
        <v>3</v>
      </c>
      <c r="D17623">
        <v>1</v>
      </c>
      <c r="E17623">
        <v>4</v>
      </c>
      <c r="F17623">
        <v>2</v>
      </c>
      <c r="G17623">
        <v>-0.38789790965385429</v>
      </c>
      <c r="H17623">
        <v>-1.0526630176314085</v>
      </c>
      <c r="I17623">
        <v>0.14102868106047733</v>
      </c>
      <c r="J17623">
        <v>-0.41184255768551481</v>
      </c>
    </row>
    <row r="17624" spans="1:10" x14ac:dyDescent="0.2">
      <c r="A17624">
        <v>35431009</v>
      </c>
      <c r="B17624">
        <v>548</v>
      </c>
      <c r="C17624">
        <v>3</v>
      </c>
      <c r="D17624">
        <v>3</v>
      </c>
      <c r="E17624">
        <v>3</v>
      </c>
      <c r="F17624">
        <v>2</v>
      </c>
      <c r="G17624">
        <v>-2.0218736856960424E-2</v>
      </c>
      <c r="H17624">
        <v>-0.37608255718822692</v>
      </c>
      <c r="I17624">
        <v>-0.29771821015649075</v>
      </c>
      <c r="J17624">
        <v>-0.43948912615030417</v>
      </c>
    </row>
    <row r="17625" spans="1:10" x14ac:dyDescent="0.2">
      <c r="A17625">
        <v>35431010</v>
      </c>
      <c r="B17625">
        <v>530</v>
      </c>
      <c r="C17625">
        <v>4</v>
      </c>
      <c r="D17625">
        <v>5</v>
      </c>
      <c r="E17625">
        <v>2</v>
      </c>
      <c r="F17625">
        <v>4</v>
      </c>
      <c r="G17625">
        <v>0.37755425776907642</v>
      </c>
      <c r="H17625">
        <v>2.3488214936819478</v>
      </c>
      <c r="I17625">
        <v>-0.4216324855863619</v>
      </c>
      <c r="J17625">
        <v>2.3579307883412434E-2</v>
      </c>
    </row>
    <row r="17626" spans="1:10" x14ac:dyDescent="0.2">
      <c r="A17626">
        <v>35431011</v>
      </c>
      <c r="B17626">
        <v>387</v>
      </c>
      <c r="C17626">
        <v>3</v>
      </c>
      <c r="D17626">
        <v>1</v>
      </c>
      <c r="E17626">
        <v>4</v>
      </c>
      <c r="F17626">
        <v>3</v>
      </c>
      <c r="G17626">
        <v>-0.27667812498136868</v>
      </c>
      <c r="H17626">
        <v>-0.76824374290933517</v>
      </c>
      <c r="I17626">
        <v>0.35268487904176082</v>
      </c>
      <c r="J17626">
        <v>-0.40916521112980664</v>
      </c>
    </row>
    <row r="17627" spans="1:10" x14ac:dyDescent="0.2">
      <c r="A17627">
        <v>35431012</v>
      </c>
      <c r="B17627">
        <v>421</v>
      </c>
      <c r="C17627">
        <v>3</v>
      </c>
      <c r="D17627">
        <v>5</v>
      </c>
      <c r="E17627">
        <v>2</v>
      </c>
      <c r="F17627">
        <v>3</v>
      </c>
      <c r="G17627">
        <v>-9.5956829240291933E-2</v>
      </c>
      <c r="H17627">
        <v>0.68193152636363685</v>
      </c>
      <c r="I17627">
        <v>-0.51152749893226734</v>
      </c>
      <c r="J17627">
        <v>-8.8952625265357022E-2</v>
      </c>
    </row>
    <row r="17628" spans="1:10" x14ac:dyDescent="0.2">
      <c r="A17628">
        <v>35431013</v>
      </c>
      <c r="B17628">
        <v>442</v>
      </c>
      <c r="C17628">
        <v>3</v>
      </c>
      <c r="D17628">
        <v>4</v>
      </c>
      <c r="E17628">
        <v>4</v>
      </c>
      <c r="F17628">
        <v>2</v>
      </c>
      <c r="G17628">
        <v>-5.2392078318889812E-2</v>
      </c>
      <c r="H17628">
        <v>-3.7694378979104354E-2</v>
      </c>
      <c r="I17628">
        <v>0.3169409823753021</v>
      </c>
      <c r="J17628">
        <v>-0.54313692002069691</v>
      </c>
    </row>
    <row r="17629" spans="1:10" x14ac:dyDescent="0.2">
      <c r="A17629">
        <v>35431014</v>
      </c>
      <c r="B17629">
        <v>380</v>
      </c>
      <c r="C17629">
        <v>4</v>
      </c>
      <c r="D17629">
        <v>5</v>
      </c>
      <c r="E17629">
        <v>3</v>
      </c>
      <c r="F17629">
        <v>1</v>
      </c>
      <c r="G17629">
        <v>0.33698626429778217</v>
      </c>
      <c r="H17629">
        <v>0.67016339309426876</v>
      </c>
      <c r="I17629">
        <v>-0.18727922024414204</v>
      </c>
      <c r="J17629">
        <v>-0.8639113979506341</v>
      </c>
    </row>
    <row r="17630" spans="1:10" x14ac:dyDescent="0.2">
      <c r="A17630">
        <v>35431015</v>
      </c>
      <c r="B17630">
        <v>333</v>
      </c>
      <c r="C17630">
        <v>4</v>
      </c>
      <c r="D17630">
        <v>3</v>
      </c>
      <c r="E17630">
        <v>2</v>
      </c>
      <c r="F17630">
        <v>3</v>
      </c>
      <c r="G17630">
        <v>0.574683754840426</v>
      </c>
      <c r="H17630">
        <v>-0.1476142717678316</v>
      </c>
      <c r="I17630">
        <v>-0.41379835635760509</v>
      </c>
      <c r="J17630">
        <v>-0.37892971520561236</v>
      </c>
    </row>
    <row r="17631" spans="1:10" x14ac:dyDescent="0.2">
      <c r="A17631">
        <v>35431016</v>
      </c>
      <c r="B17631">
        <v>308</v>
      </c>
      <c r="C17631">
        <v>5</v>
      </c>
      <c r="D17631">
        <v>4</v>
      </c>
      <c r="E17631">
        <v>2</v>
      </c>
      <c r="F17631">
        <v>2</v>
      </c>
      <c r="G17631">
        <v>0.95506565265026633</v>
      </c>
      <c r="H17631">
        <v>0.58776473277725072</v>
      </c>
      <c r="I17631">
        <v>-0.53916018290023082</v>
      </c>
      <c r="J17631">
        <v>-0.61389425790819985</v>
      </c>
    </row>
    <row r="17632" spans="1:10" x14ac:dyDescent="0.2">
      <c r="A17632">
        <v>35431017</v>
      </c>
      <c r="B17632">
        <v>460</v>
      </c>
      <c r="C17632">
        <v>5</v>
      </c>
      <c r="D17632">
        <v>5</v>
      </c>
      <c r="E17632">
        <v>1</v>
      </c>
      <c r="F17632">
        <v>1</v>
      </c>
      <c r="G17632">
        <v>1.2766737323403459</v>
      </c>
      <c r="H17632">
        <v>1.3859288093939273</v>
      </c>
      <c r="I17632">
        <v>-0.82939577790487329</v>
      </c>
      <c r="J17632">
        <v>-0.7297626372170738</v>
      </c>
    </row>
    <row r="17633" spans="1:10" x14ac:dyDescent="0.2">
      <c r="A17633">
        <v>35431018</v>
      </c>
      <c r="B17633">
        <v>424</v>
      </c>
      <c r="C17633">
        <v>5</v>
      </c>
      <c r="D17633">
        <v>4</v>
      </c>
      <c r="E17633">
        <v>5</v>
      </c>
      <c r="F17633">
        <v>1</v>
      </c>
      <c r="G17633">
        <v>2.7417649386402809</v>
      </c>
      <c r="H17633">
        <v>0.22323935044881363</v>
      </c>
      <c r="I17633">
        <v>3.4790310918064939</v>
      </c>
      <c r="J17633">
        <v>-0.75338552836830841</v>
      </c>
    </row>
    <row r="17634" spans="1:10" x14ac:dyDescent="0.2">
      <c r="A17634">
        <v>35431019</v>
      </c>
      <c r="B17634">
        <v>1108</v>
      </c>
      <c r="C17634">
        <v>5</v>
      </c>
      <c r="D17634">
        <v>4</v>
      </c>
      <c r="E17634">
        <v>5</v>
      </c>
      <c r="F17634">
        <v>1</v>
      </c>
      <c r="G17634">
        <v>1.7897199281293692</v>
      </c>
      <c r="H17634">
        <v>0.24023683127210382</v>
      </c>
      <c r="I17634">
        <v>1.6798646009776081</v>
      </c>
      <c r="J17634">
        <v>-1.2585362090079399</v>
      </c>
    </row>
    <row r="17635" spans="1:10" x14ac:dyDescent="0.2">
      <c r="A17635">
        <v>35431020</v>
      </c>
      <c r="B17635">
        <v>424</v>
      </c>
      <c r="C17635">
        <v>5</v>
      </c>
      <c r="D17635">
        <v>5</v>
      </c>
      <c r="E17635">
        <v>2</v>
      </c>
      <c r="F17635">
        <v>2</v>
      </c>
      <c r="G17635">
        <v>1.3075679846943116</v>
      </c>
      <c r="H17635">
        <v>0.7310948254775429</v>
      </c>
      <c r="I17635">
        <v>-0.67473890728316155</v>
      </c>
      <c r="J17635">
        <v>-0.49258514869998282</v>
      </c>
    </row>
    <row r="17636" spans="1:10" x14ac:dyDescent="0.2">
      <c r="A17636">
        <v>35431021</v>
      </c>
      <c r="B17636">
        <v>526</v>
      </c>
      <c r="C17636">
        <v>5</v>
      </c>
      <c r="D17636">
        <v>5</v>
      </c>
      <c r="E17636">
        <v>2</v>
      </c>
      <c r="F17636">
        <v>2</v>
      </c>
      <c r="G17636">
        <v>0.90790334738128586</v>
      </c>
      <c r="H17636">
        <v>0.6134158087129602</v>
      </c>
      <c r="I17636">
        <v>-0.40571268005451383</v>
      </c>
      <c r="J17636">
        <v>-0.70817604517110733</v>
      </c>
    </row>
    <row r="17637" spans="1:10" x14ac:dyDescent="0.2">
      <c r="A17637">
        <v>35431022</v>
      </c>
      <c r="B17637">
        <v>443</v>
      </c>
      <c r="C17637">
        <v>5</v>
      </c>
      <c r="D17637">
        <v>5</v>
      </c>
      <c r="E17637">
        <v>1</v>
      </c>
      <c r="F17637">
        <v>4</v>
      </c>
      <c r="G17637">
        <v>1.5501989079924632</v>
      </c>
      <c r="H17637">
        <v>1.9177969839745472</v>
      </c>
      <c r="I17637">
        <v>-0.87146978242938267</v>
      </c>
      <c r="J17637">
        <v>2.5888792913206615E-2</v>
      </c>
    </row>
    <row r="17638" spans="1:10" x14ac:dyDescent="0.2">
      <c r="A17638">
        <v>35431023</v>
      </c>
      <c r="B17638">
        <v>598</v>
      </c>
      <c r="C17638">
        <v>5</v>
      </c>
      <c r="D17638">
        <v>5</v>
      </c>
      <c r="E17638">
        <v>3</v>
      </c>
      <c r="F17638">
        <v>3</v>
      </c>
      <c r="G17638">
        <v>2.1104239539778478</v>
      </c>
      <c r="H17638">
        <v>2.1894583527723901</v>
      </c>
      <c r="I17638">
        <v>-0.28083673563857159</v>
      </c>
      <c r="J17638">
        <v>-0.31430795134654932</v>
      </c>
    </row>
    <row r="17639" spans="1:10" x14ac:dyDescent="0.2">
      <c r="A17639">
        <v>35431024</v>
      </c>
      <c r="B17639">
        <v>516</v>
      </c>
      <c r="C17639">
        <v>4</v>
      </c>
      <c r="D17639">
        <v>5</v>
      </c>
      <c r="E17639">
        <v>2</v>
      </c>
      <c r="F17639">
        <v>2</v>
      </c>
      <c r="G17639">
        <v>5.190634048864734E-2</v>
      </c>
      <c r="H17639">
        <v>1.7453661833922216</v>
      </c>
      <c r="I17639">
        <v>-0.38294332200531866</v>
      </c>
      <c r="J17639">
        <v>-0.42486068713572889</v>
      </c>
    </row>
    <row r="17640" spans="1:10" x14ac:dyDescent="0.2">
      <c r="A17640">
        <v>35431025</v>
      </c>
      <c r="B17640">
        <v>812</v>
      </c>
      <c r="C17640">
        <v>5</v>
      </c>
      <c r="D17640">
        <v>5</v>
      </c>
      <c r="E17640">
        <v>3</v>
      </c>
      <c r="F17640">
        <v>4</v>
      </c>
      <c r="G17640">
        <v>1.5146664284382267</v>
      </c>
      <c r="H17640">
        <v>0.92530662157692134</v>
      </c>
      <c r="I17640">
        <v>-0.10511080192406051</v>
      </c>
      <c r="J17640">
        <v>0.20215883775647772</v>
      </c>
    </row>
    <row r="17641" spans="1:10" x14ac:dyDescent="0.2">
      <c r="A17641">
        <v>35431026</v>
      </c>
      <c r="B17641">
        <v>407</v>
      </c>
      <c r="C17641">
        <v>3</v>
      </c>
      <c r="D17641">
        <v>1</v>
      </c>
      <c r="E17641">
        <v>4</v>
      </c>
      <c r="F17641">
        <v>3</v>
      </c>
      <c r="G17641">
        <v>-3.2474438965625158E-2</v>
      </c>
      <c r="H17641">
        <v>-0.94679983050724859</v>
      </c>
      <c r="I17641">
        <v>0.25634157082552461</v>
      </c>
      <c r="J17641">
        <v>-0.2361895820796267</v>
      </c>
    </row>
    <row r="17642" spans="1:10" x14ac:dyDescent="0.2">
      <c r="A17642">
        <v>35431027</v>
      </c>
      <c r="B17642">
        <v>515</v>
      </c>
      <c r="C17642">
        <v>4</v>
      </c>
      <c r="D17642">
        <v>1</v>
      </c>
      <c r="E17642">
        <v>5</v>
      </c>
      <c r="F17642">
        <v>3</v>
      </c>
      <c r="G17642">
        <v>0.51078856759582736</v>
      </c>
      <c r="H17642">
        <v>-0.77797672946194263</v>
      </c>
      <c r="I17642">
        <v>1.0118053231215882</v>
      </c>
      <c r="J17642">
        <v>-0.37259108533312052</v>
      </c>
    </row>
    <row r="17643" spans="1:10" x14ac:dyDescent="0.2">
      <c r="A17643">
        <v>35431028</v>
      </c>
      <c r="B17643">
        <v>352</v>
      </c>
      <c r="C17643">
        <v>3</v>
      </c>
      <c r="D17643">
        <v>4</v>
      </c>
      <c r="E17643">
        <v>3</v>
      </c>
      <c r="F17643">
        <v>3</v>
      </c>
      <c r="G17643">
        <v>-0.19263289644022549</v>
      </c>
      <c r="H17643">
        <v>0.29046752922654501</v>
      </c>
      <c r="I17643">
        <v>-0.18938604934962119</v>
      </c>
      <c r="J17643">
        <v>-0.37980954377609771</v>
      </c>
    </row>
    <row r="17644" spans="1:10" x14ac:dyDescent="0.2">
      <c r="A17644">
        <v>35431029</v>
      </c>
      <c r="B17644">
        <v>345</v>
      </c>
      <c r="C17644">
        <v>3</v>
      </c>
      <c r="D17644">
        <v>4</v>
      </c>
      <c r="E17644">
        <v>1</v>
      </c>
      <c r="F17644">
        <v>2</v>
      </c>
      <c r="G17644">
        <v>-0.37221586184909172</v>
      </c>
      <c r="H17644">
        <v>0.43924707455534601</v>
      </c>
      <c r="I17644">
        <v>-0.79845093398333566</v>
      </c>
      <c r="J17644">
        <v>-0.45415961296424534</v>
      </c>
    </row>
    <row r="17645" spans="1:10" x14ac:dyDescent="0.2">
      <c r="A17645">
        <v>35431030</v>
      </c>
      <c r="B17645">
        <v>493</v>
      </c>
      <c r="C17645">
        <v>3</v>
      </c>
      <c r="D17645">
        <v>4</v>
      </c>
      <c r="E17645">
        <v>2</v>
      </c>
      <c r="F17645">
        <v>3</v>
      </c>
      <c r="G17645">
        <v>-0.30588065450457991</v>
      </c>
      <c r="H17645">
        <v>0.20021253497987435</v>
      </c>
      <c r="I17645">
        <v>-0.49338674452852832</v>
      </c>
      <c r="J17645">
        <v>-0.3707244513061641</v>
      </c>
    </row>
    <row r="17646" spans="1:10" x14ac:dyDescent="0.2">
      <c r="A17646">
        <v>35431031</v>
      </c>
      <c r="B17646">
        <v>541</v>
      </c>
      <c r="C17646">
        <v>3</v>
      </c>
      <c r="D17646">
        <v>4</v>
      </c>
      <c r="E17646">
        <v>2</v>
      </c>
      <c r="F17646">
        <v>3</v>
      </c>
      <c r="G17646">
        <v>-0.14191559646006424</v>
      </c>
      <c r="H17646">
        <v>0.2263327359145581</v>
      </c>
      <c r="I17646">
        <v>-0.44166758511412246</v>
      </c>
      <c r="J17646">
        <v>-0.34183340122109152</v>
      </c>
    </row>
    <row r="17647" spans="1:10" x14ac:dyDescent="0.2">
      <c r="A17647">
        <v>35431032</v>
      </c>
      <c r="B17647">
        <v>406</v>
      </c>
      <c r="C17647">
        <v>4</v>
      </c>
      <c r="D17647">
        <v>1</v>
      </c>
      <c r="E17647">
        <v>4</v>
      </c>
      <c r="F17647">
        <v>2</v>
      </c>
      <c r="G17647">
        <v>0.13149026058768304</v>
      </c>
      <c r="H17647">
        <v>-1.1313089273084946</v>
      </c>
      <c r="I17647">
        <v>0.52528803091253351</v>
      </c>
      <c r="J17647">
        <v>-0.42313453234054799</v>
      </c>
    </row>
    <row r="17648" spans="1:10" x14ac:dyDescent="0.2">
      <c r="A17648">
        <v>35431033</v>
      </c>
      <c r="B17648">
        <v>388</v>
      </c>
      <c r="C17648">
        <v>4</v>
      </c>
      <c r="D17648">
        <v>5</v>
      </c>
      <c r="E17648">
        <v>1</v>
      </c>
      <c r="F17648">
        <v>4</v>
      </c>
      <c r="G17648">
        <v>0.41668341049326385</v>
      </c>
      <c r="H17648">
        <v>1.166276920842346</v>
      </c>
      <c r="I17648">
        <v>-0.78993226722226673</v>
      </c>
      <c r="J17648">
        <v>0.13538601726809291</v>
      </c>
    </row>
    <row r="17649" spans="1:10" x14ac:dyDescent="0.2">
      <c r="A17649">
        <v>35431034</v>
      </c>
      <c r="B17649">
        <v>605</v>
      </c>
      <c r="C17649">
        <v>5</v>
      </c>
      <c r="D17649">
        <v>1</v>
      </c>
      <c r="E17649">
        <v>5</v>
      </c>
      <c r="F17649">
        <v>3</v>
      </c>
      <c r="G17649">
        <v>0.74640048856811758</v>
      </c>
      <c r="H17649">
        <v>-1.0002926754029844</v>
      </c>
      <c r="I17649">
        <v>2.8041698401534561</v>
      </c>
      <c r="J17649">
        <v>-0.31719147563545169</v>
      </c>
    </row>
    <row r="17650" spans="1:10" x14ac:dyDescent="0.2">
      <c r="A17650">
        <v>35431035</v>
      </c>
      <c r="B17650">
        <v>465</v>
      </c>
      <c r="C17650">
        <v>3</v>
      </c>
      <c r="D17650">
        <v>1</v>
      </c>
      <c r="E17650">
        <v>2</v>
      </c>
      <c r="F17650">
        <v>3</v>
      </c>
      <c r="G17650">
        <v>-0.40132809069049896</v>
      </c>
      <c r="H17650">
        <v>-0.94473095516620775</v>
      </c>
      <c r="I17650">
        <v>-0.57392107880682464</v>
      </c>
      <c r="J17650">
        <v>-0.34403119353400247</v>
      </c>
    </row>
    <row r="17651" spans="1:10" x14ac:dyDescent="0.2">
      <c r="A17651">
        <v>35431036</v>
      </c>
      <c r="B17651">
        <v>449</v>
      </c>
      <c r="C17651">
        <v>3</v>
      </c>
      <c r="D17651">
        <v>2</v>
      </c>
      <c r="E17651">
        <v>3</v>
      </c>
      <c r="F17651">
        <v>3</v>
      </c>
      <c r="G17651">
        <v>-0.10639598698459005</v>
      </c>
      <c r="H17651">
        <v>-0.65503498962141771</v>
      </c>
      <c r="I17651">
        <v>-0.24487323161143745</v>
      </c>
      <c r="J17651">
        <v>-0.37681612348102078</v>
      </c>
    </row>
    <row r="17652" spans="1:10" x14ac:dyDescent="0.2">
      <c r="A17652">
        <v>35431037</v>
      </c>
      <c r="B17652">
        <v>413</v>
      </c>
      <c r="C17652">
        <v>3</v>
      </c>
      <c r="D17652">
        <v>3</v>
      </c>
      <c r="E17652">
        <v>2</v>
      </c>
      <c r="F17652">
        <v>3</v>
      </c>
      <c r="G17652">
        <v>-6.8310637517651512E-2</v>
      </c>
      <c r="H17652">
        <v>-0.20409127355472123</v>
      </c>
      <c r="I17652">
        <v>-0.42431689602428069</v>
      </c>
      <c r="J17652">
        <v>-0.22242116964776248</v>
      </c>
    </row>
    <row r="17653" spans="1:10" x14ac:dyDescent="0.2">
      <c r="A17653">
        <v>35431038</v>
      </c>
      <c r="B17653">
        <v>483</v>
      </c>
      <c r="C17653">
        <v>5</v>
      </c>
      <c r="D17653">
        <v>5</v>
      </c>
      <c r="E17653">
        <v>5</v>
      </c>
      <c r="F17653">
        <v>3</v>
      </c>
      <c r="G17653">
        <v>2.2090171355962176</v>
      </c>
      <c r="H17653">
        <v>1.3291969052711186</v>
      </c>
      <c r="I17653">
        <v>1.7666854242254044</v>
      </c>
      <c r="J17653">
        <v>-0.12765025295484442</v>
      </c>
    </row>
    <row r="17654" spans="1:10" x14ac:dyDescent="0.2">
      <c r="A17654">
        <v>35431039</v>
      </c>
      <c r="B17654">
        <v>481</v>
      </c>
      <c r="C17654">
        <v>5</v>
      </c>
      <c r="D17654">
        <v>5</v>
      </c>
      <c r="E17654">
        <v>5</v>
      </c>
      <c r="F17654">
        <v>3</v>
      </c>
      <c r="G17654">
        <v>2.5749047734450627</v>
      </c>
      <c r="H17654">
        <v>0.9464866787903331</v>
      </c>
      <c r="I17654">
        <v>3.2735749649199208</v>
      </c>
      <c r="J17654">
        <v>-0.26156977868865872</v>
      </c>
    </row>
    <row r="17655" spans="1:10" x14ac:dyDescent="0.2">
      <c r="A17655">
        <v>35431040</v>
      </c>
      <c r="B17655">
        <v>542</v>
      </c>
      <c r="C17655">
        <v>5</v>
      </c>
      <c r="D17655">
        <v>5</v>
      </c>
      <c r="E17655">
        <v>2</v>
      </c>
      <c r="F17655">
        <v>3</v>
      </c>
      <c r="G17655">
        <v>0.88762504341208237</v>
      </c>
      <c r="H17655">
        <v>2.0045330104274721</v>
      </c>
      <c r="I17655">
        <v>-0.51949783739226374</v>
      </c>
      <c r="J17655">
        <v>-0.25378029303060329</v>
      </c>
    </row>
    <row r="17656" spans="1:10" x14ac:dyDescent="0.2">
      <c r="A17656">
        <v>35431041</v>
      </c>
      <c r="B17656">
        <v>338</v>
      </c>
      <c r="C17656">
        <v>3</v>
      </c>
      <c r="D17656">
        <v>5</v>
      </c>
      <c r="E17656">
        <v>2</v>
      </c>
      <c r="F17656">
        <v>2</v>
      </c>
      <c r="G17656">
        <v>-0.31715000879944394</v>
      </c>
      <c r="H17656">
        <v>2.1483425624720551</v>
      </c>
      <c r="I17656">
        <v>-0.38885217817796119</v>
      </c>
      <c r="J17656">
        <v>-0.61734893402384405</v>
      </c>
    </row>
    <row r="17657" spans="1:10" x14ac:dyDescent="0.2">
      <c r="A17657">
        <v>35431042</v>
      </c>
      <c r="B17657">
        <v>308</v>
      </c>
      <c r="C17657">
        <v>3</v>
      </c>
      <c r="D17657">
        <v>5</v>
      </c>
      <c r="E17657">
        <v>1</v>
      </c>
      <c r="F17657">
        <v>2</v>
      </c>
      <c r="G17657">
        <v>-8.4099450982945578E-2</v>
      </c>
      <c r="H17657">
        <v>1.3692479548569143</v>
      </c>
      <c r="I17657">
        <v>-0.99706409238867244</v>
      </c>
      <c r="J17657">
        <v>-0.41087427106398566</v>
      </c>
    </row>
    <row r="17658" spans="1:10" x14ac:dyDescent="0.2">
      <c r="A17658">
        <v>35431043</v>
      </c>
      <c r="B17658">
        <v>394</v>
      </c>
      <c r="C17658">
        <v>4</v>
      </c>
      <c r="D17658">
        <v>4</v>
      </c>
      <c r="E17658">
        <v>2</v>
      </c>
      <c r="F17658">
        <v>4</v>
      </c>
      <c r="G17658">
        <v>0.15934004932458598</v>
      </c>
      <c r="H17658">
        <v>0.44677775708301948</v>
      </c>
      <c r="I17658">
        <v>-0.43910291447339</v>
      </c>
      <c r="J17658">
        <v>5.2805927879839565E-3</v>
      </c>
    </row>
    <row r="17659" spans="1:10" x14ac:dyDescent="0.2">
      <c r="A17659">
        <v>35431044</v>
      </c>
      <c r="B17659">
        <v>653</v>
      </c>
      <c r="C17659">
        <v>5</v>
      </c>
      <c r="D17659">
        <v>4</v>
      </c>
      <c r="E17659">
        <v>4</v>
      </c>
      <c r="F17659">
        <v>2</v>
      </c>
      <c r="G17659">
        <v>0.80819752546888168</v>
      </c>
      <c r="H17659">
        <v>0.33860402506014375</v>
      </c>
      <c r="I17659">
        <v>0.10541732050207012</v>
      </c>
      <c r="J17659">
        <v>-0.41443707814961656</v>
      </c>
    </row>
    <row r="17660" spans="1:10" x14ac:dyDescent="0.2">
      <c r="A17660">
        <v>35431045</v>
      </c>
      <c r="B17660">
        <v>496</v>
      </c>
      <c r="C17660">
        <v>5</v>
      </c>
      <c r="D17660">
        <v>4</v>
      </c>
      <c r="E17660">
        <v>3</v>
      </c>
      <c r="F17660">
        <v>2</v>
      </c>
      <c r="G17660">
        <v>0.84783141365477488</v>
      </c>
      <c r="H17660">
        <v>8.9529813552422843E-2</v>
      </c>
      <c r="I17660">
        <v>-0.13093292221835492</v>
      </c>
      <c r="J17660">
        <v>-0.49850002479023225</v>
      </c>
    </row>
    <row r="17661" spans="1:10" x14ac:dyDescent="0.2">
      <c r="A17661">
        <v>35431046</v>
      </c>
      <c r="B17661">
        <v>442</v>
      </c>
      <c r="C17661">
        <v>4</v>
      </c>
      <c r="D17661">
        <v>3</v>
      </c>
      <c r="E17661">
        <v>4</v>
      </c>
      <c r="F17661">
        <v>2</v>
      </c>
      <c r="G17661">
        <v>0.55371362844923189</v>
      </c>
      <c r="H17661">
        <v>-0.20463483833969714</v>
      </c>
      <c r="I17661">
        <v>0.12619303522426839</v>
      </c>
      <c r="J17661">
        <v>-0.57417005378164476</v>
      </c>
    </row>
    <row r="17662" spans="1:10" x14ac:dyDescent="0.2">
      <c r="A17662">
        <v>35431047</v>
      </c>
      <c r="B17662">
        <v>470</v>
      </c>
      <c r="C17662">
        <v>5</v>
      </c>
      <c r="D17662">
        <v>5</v>
      </c>
      <c r="E17662">
        <v>5</v>
      </c>
      <c r="F17662">
        <v>2</v>
      </c>
      <c r="G17662">
        <v>1.8284023150017452</v>
      </c>
      <c r="H17662">
        <v>1.7355536376471561</v>
      </c>
      <c r="I17662">
        <v>1.2581783932896569</v>
      </c>
      <c r="J17662">
        <v>-0.46582898320589589</v>
      </c>
    </row>
    <row r="17663" spans="1:10" x14ac:dyDescent="0.2">
      <c r="A17663">
        <v>35431048</v>
      </c>
      <c r="B17663">
        <v>397</v>
      </c>
      <c r="C17663">
        <v>5</v>
      </c>
      <c r="D17663">
        <v>5</v>
      </c>
      <c r="E17663">
        <v>1</v>
      </c>
      <c r="F17663">
        <v>2</v>
      </c>
      <c r="G17663">
        <v>0.763789603505311</v>
      </c>
      <c r="H17663">
        <v>1.866475178116574</v>
      </c>
      <c r="I17663">
        <v>-1.1495430833355114</v>
      </c>
      <c r="J17663">
        <v>-0.66412323526655737</v>
      </c>
    </row>
    <row r="17664" spans="1:10" x14ac:dyDescent="0.2">
      <c r="A17664">
        <v>35431049</v>
      </c>
      <c r="B17664">
        <v>408</v>
      </c>
      <c r="C17664">
        <v>5</v>
      </c>
      <c r="D17664">
        <v>4</v>
      </c>
      <c r="E17664">
        <v>4</v>
      </c>
      <c r="F17664">
        <v>3</v>
      </c>
      <c r="G17664">
        <v>1.586516858712109</v>
      </c>
      <c r="H17664">
        <v>0.45406025836431774</v>
      </c>
      <c r="I17664">
        <v>0.54482417378994141</v>
      </c>
      <c r="J17664">
        <v>-0.27555004536550959</v>
      </c>
    </row>
    <row r="17665" spans="1:10" x14ac:dyDescent="0.2">
      <c r="A17665">
        <v>35431050</v>
      </c>
      <c r="B17665">
        <v>397</v>
      </c>
      <c r="C17665">
        <v>5</v>
      </c>
      <c r="D17665">
        <v>5</v>
      </c>
      <c r="E17665">
        <v>3</v>
      </c>
      <c r="F17665">
        <v>2</v>
      </c>
      <c r="G17665">
        <v>2.4294450149278028</v>
      </c>
      <c r="H17665">
        <v>3.377601263977084</v>
      </c>
      <c r="I17665">
        <v>-5.6465914143691495E-2</v>
      </c>
      <c r="J17665">
        <v>-0.50758816626448988</v>
      </c>
    </row>
    <row r="17666" spans="1:10" x14ac:dyDescent="0.2">
      <c r="A17666">
        <v>35431051</v>
      </c>
      <c r="B17666">
        <v>408</v>
      </c>
      <c r="C17666">
        <v>5</v>
      </c>
      <c r="D17666">
        <v>4</v>
      </c>
      <c r="E17666">
        <v>3</v>
      </c>
      <c r="F17666">
        <v>3</v>
      </c>
      <c r="G17666">
        <v>1.2479396496348965</v>
      </c>
      <c r="H17666">
        <v>0.36050114110780462</v>
      </c>
      <c r="I17666">
        <v>-0.28461172408774721</v>
      </c>
      <c r="J17666">
        <v>-0.35385404565411244</v>
      </c>
    </row>
    <row r="17667" spans="1:10" x14ac:dyDescent="0.2">
      <c r="A17667">
        <v>35431052</v>
      </c>
      <c r="B17667">
        <v>601</v>
      </c>
      <c r="C17667">
        <v>5</v>
      </c>
      <c r="D17667">
        <v>5</v>
      </c>
      <c r="E17667">
        <v>5</v>
      </c>
      <c r="F17667">
        <v>2</v>
      </c>
      <c r="G17667">
        <v>2.0813096621148648</v>
      </c>
      <c r="H17667">
        <v>1.0298697719188263</v>
      </c>
      <c r="I17667">
        <v>1.9419130777279521</v>
      </c>
      <c r="J17667">
        <v>-0.43602121210023714</v>
      </c>
    </row>
    <row r="17668" spans="1:10" x14ac:dyDescent="0.2">
      <c r="A17668">
        <v>35431053</v>
      </c>
      <c r="B17668">
        <v>367</v>
      </c>
      <c r="C17668">
        <v>4</v>
      </c>
      <c r="D17668">
        <v>5</v>
      </c>
      <c r="E17668">
        <v>4</v>
      </c>
      <c r="F17668">
        <v>1</v>
      </c>
      <c r="G17668">
        <v>0.61864835383846506</v>
      </c>
      <c r="H17668">
        <v>0.966302427985132</v>
      </c>
      <c r="I17668">
        <v>0.13451259755934314</v>
      </c>
      <c r="J17668">
        <v>-0.78335274674214128</v>
      </c>
    </row>
    <row r="17669" spans="1:10" x14ac:dyDescent="0.2">
      <c r="A17669">
        <v>35431054</v>
      </c>
      <c r="B17669">
        <v>680</v>
      </c>
      <c r="C17669">
        <v>5</v>
      </c>
      <c r="D17669">
        <v>5</v>
      </c>
      <c r="E17669">
        <v>5</v>
      </c>
      <c r="F17669">
        <v>2</v>
      </c>
      <c r="G17669">
        <v>2.2488665802026806</v>
      </c>
      <c r="H17669">
        <v>1.8640569403772957</v>
      </c>
      <c r="I17669">
        <v>1.2083304568178812</v>
      </c>
      <c r="J17669">
        <v>-0.42142454369333976</v>
      </c>
    </row>
    <row r="17670" spans="1:10" x14ac:dyDescent="0.2">
      <c r="A17670">
        <v>35431055</v>
      </c>
      <c r="B17670">
        <v>433</v>
      </c>
      <c r="C17670">
        <v>5</v>
      </c>
      <c r="D17670">
        <v>4</v>
      </c>
      <c r="E17670">
        <v>1</v>
      </c>
      <c r="F17670">
        <v>2</v>
      </c>
      <c r="G17670">
        <v>1.3544195571388378</v>
      </c>
      <c r="H17670">
        <v>0.15684541641417332</v>
      </c>
      <c r="I17670">
        <v>-0.71790362636089522</v>
      </c>
      <c r="J17670">
        <v>-0.48875891011568362</v>
      </c>
    </row>
    <row r="17671" spans="1:10" x14ac:dyDescent="0.2">
      <c r="A17671">
        <v>35431056</v>
      </c>
      <c r="B17671">
        <v>532</v>
      </c>
      <c r="C17671">
        <v>5</v>
      </c>
      <c r="D17671">
        <v>5</v>
      </c>
      <c r="E17671">
        <v>3</v>
      </c>
      <c r="F17671">
        <v>3</v>
      </c>
      <c r="G17671">
        <v>0.67021150228610682</v>
      </c>
      <c r="H17671">
        <v>4.2007186128415306</v>
      </c>
      <c r="I17671">
        <v>-0.13443045505693119</v>
      </c>
      <c r="J17671">
        <v>-0.12385715653862012</v>
      </c>
    </row>
    <row r="17672" spans="1:10" x14ac:dyDescent="0.2">
      <c r="A17672">
        <v>35431057</v>
      </c>
      <c r="B17672">
        <v>341</v>
      </c>
      <c r="C17672">
        <v>4</v>
      </c>
      <c r="D17672">
        <v>3</v>
      </c>
      <c r="E17672">
        <v>4</v>
      </c>
      <c r="F17672">
        <v>2</v>
      </c>
      <c r="G17672">
        <v>0.30709044933546253</v>
      </c>
      <c r="H17672">
        <v>-0.3881371325488554</v>
      </c>
      <c r="I17672">
        <v>0.12721739327832637</v>
      </c>
      <c r="J17672">
        <v>-0.45287609396433703</v>
      </c>
    </row>
    <row r="17673" spans="1:10" x14ac:dyDescent="0.2">
      <c r="A17673">
        <v>35431058</v>
      </c>
      <c r="B17673">
        <v>419</v>
      </c>
      <c r="C17673">
        <v>5</v>
      </c>
      <c r="D17673">
        <v>5</v>
      </c>
      <c r="E17673">
        <v>5</v>
      </c>
      <c r="F17673">
        <v>3</v>
      </c>
      <c r="G17673">
        <v>1.4612902102536705</v>
      </c>
      <c r="H17673">
        <v>2.3653126590368432</v>
      </c>
      <c r="I17673">
        <v>1.1277439689888598</v>
      </c>
      <c r="J17673">
        <v>-0.28966830408140087</v>
      </c>
    </row>
    <row r="17674" spans="1:10" x14ac:dyDescent="0.2">
      <c r="A17674">
        <v>35431059</v>
      </c>
      <c r="B17674">
        <v>518</v>
      </c>
      <c r="C17674">
        <v>5</v>
      </c>
      <c r="D17674">
        <v>5</v>
      </c>
      <c r="E17674">
        <v>4</v>
      </c>
      <c r="F17674">
        <v>3</v>
      </c>
      <c r="G17674">
        <v>2.5018253234533576</v>
      </c>
      <c r="H17674">
        <v>1.8243471708075754</v>
      </c>
      <c r="I17674">
        <v>0.17244354529241482</v>
      </c>
      <c r="J17674">
        <v>-0.30849684753057793</v>
      </c>
    </row>
    <row r="17675" spans="1:10" x14ac:dyDescent="0.2">
      <c r="A17675">
        <v>35431060</v>
      </c>
      <c r="B17675">
        <v>448</v>
      </c>
      <c r="C17675">
        <v>5</v>
      </c>
      <c r="D17675">
        <v>5</v>
      </c>
      <c r="E17675">
        <v>5</v>
      </c>
      <c r="F17675">
        <v>2</v>
      </c>
      <c r="G17675">
        <v>3.6616815307747901</v>
      </c>
      <c r="H17675">
        <v>1.2054265610964632</v>
      </c>
      <c r="I17675">
        <v>2.5987394548687828</v>
      </c>
      <c r="J17675">
        <v>-0.44476715951040413</v>
      </c>
    </row>
    <row r="17676" spans="1:10" x14ac:dyDescent="0.2">
      <c r="A17676">
        <v>35431061</v>
      </c>
      <c r="B17676">
        <v>409</v>
      </c>
      <c r="C17676">
        <v>5</v>
      </c>
      <c r="D17676">
        <v>5</v>
      </c>
      <c r="E17676">
        <v>5</v>
      </c>
      <c r="F17676">
        <v>2</v>
      </c>
      <c r="G17676">
        <v>3.2190485568987226</v>
      </c>
      <c r="H17676">
        <v>0.79462297093858147</v>
      </c>
      <c r="I17676">
        <v>2.5510001002189924</v>
      </c>
      <c r="J17676">
        <v>-0.54047534825627985</v>
      </c>
    </row>
    <row r="17677" spans="1:10" x14ac:dyDescent="0.2">
      <c r="A17677">
        <v>35431062</v>
      </c>
      <c r="B17677">
        <v>431</v>
      </c>
      <c r="C17677">
        <v>5</v>
      </c>
      <c r="D17677">
        <v>4</v>
      </c>
      <c r="E17677">
        <v>5</v>
      </c>
      <c r="F17677">
        <v>1</v>
      </c>
      <c r="G17677">
        <v>2.0144992683061549</v>
      </c>
      <c r="H17677">
        <v>0.22902362618175021</v>
      </c>
      <c r="I17677">
        <v>3.0392253212638796</v>
      </c>
      <c r="J17677">
        <v>-0.8526446148143294</v>
      </c>
    </row>
    <row r="17678" spans="1:10" x14ac:dyDescent="0.2">
      <c r="A17678">
        <v>35431063</v>
      </c>
      <c r="B17678">
        <v>515</v>
      </c>
      <c r="C17678">
        <v>5</v>
      </c>
      <c r="D17678">
        <v>4</v>
      </c>
      <c r="E17678">
        <v>5</v>
      </c>
      <c r="F17678">
        <v>3</v>
      </c>
      <c r="G17678">
        <v>3.1838085214322982</v>
      </c>
      <c r="H17678">
        <v>0.26078472587101664</v>
      </c>
      <c r="I17678">
        <v>3.3266758107835139</v>
      </c>
      <c r="J17678">
        <v>-0.34038303138450221</v>
      </c>
    </row>
    <row r="17679" spans="1:10" x14ac:dyDescent="0.2">
      <c r="A17679">
        <v>35431064</v>
      </c>
      <c r="B17679">
        <v>510</v>
      </c>
      <c r="C17679">
        <v>4</v>
      </c>
      <c r="D17679">
        <v>3</v>
      </c>
      <c r="E17679">
        <v>2</v>
      </c>
      <c r="F17679">
        <v>1</v>
      </c>
      <c r="G17679">
        <v>3.519513077702463E-2</v>
      </c>
      <c r="H17679">
        <v>-0.41843272499800055</v>
      </c>
      <c r="I17679">
        <v>-0.43459851410926797</v>
      </c>
      <c r="J17679">
        <v>-0.73873164725129825</v>
      </c>
    </row>
    <row r="17680" spans="1:10" x14ac:dyDescent="0.2">
      <c r="A17680">
        <v>35431065</v>
      </c>
      <c r="B17680">
        <v>396</v>
      </c>
      <c r="C17680">
        <v>5</v>
      </c>
      <c r="D17680">
        <v>5</v>
      </c>
      <c r="E17680">
        <v>1</v>
      </c>
      <c r="F17680">
        <v>3</v>
      </c>
      <c r="G17680">
        <v>1.1386545629366884</v>
      </c>
      <c r="H17680">
        <v>2.706630112017101</v>
      </c>
      <c r="I17680">
        <v>-0.85106867735001113</v>
      </c>
      <c r="J17680">
        <v>-0.29550511157937398</v>
      </c>
    </row>
    <row r="17681" spans="1:10" x14ac:dyDescent="0.2">
      <c r="A17681">
        <v>35431066</v>
      </c>
      <c r="B17681">
        <v>398</v>
      </c>
      <c r="C17681">
        <v>5</v>
      </c>
      <c r="D17681">
        <v>5</v>
      </c>
      <c r="E17681">
        <v>2</v>
      </c>
      <c r="F17681">
        <v>3</v>
      </c>
      <c r="G17681">
        <v>1.620651102484109</v>
      </c>
      <c r="H17681">
        <v>1.5179492627781799</v>
      </c>
      <c r="I17681">
        <v>-0.64597365943369778</v>
      </c>
      <c r="J17681">
        <v>-0.22420853854537298</v>
      </c>
    </row>
    <row r="17682" spans="1:10" x14ac:dyDescent="0.2">
      <c r="A17682">
        <v>35431067</v>
      </c>
      <c r="B17682">
        <v>453</v>
      </c>
      <c r="C17682">
        <v>5</v>
      </c>
      <c r="D17682">
        <v>3</v>
      </c>
      <c r="E17682">
        <v>3</v>
      </c>
      <c r="F17682">
        <v>3</v>
      </c>
      <c r="G17682">
        <v>0.67368981141512285</v>
      </c>
      <c r="H17682">
        <v>-0.28080255701009638</v>
      </c>
      <c r="I17682">
        <v>-0.15762018587370888</v>
      </c>
      <c r="J17682">
        <v>-0.33249692465849678</v>
      </c>
    </row>
    <row r="17683" spans="1:10" x14ac:dyDescent="0.2">
      <c r="A17683">
        <v>35431068</v>
      </c>
      <c r="B17683">
        <v>272</v>
      </c>
      <c r="C17683">
        <v>3</v>
      </c>
      <c r="D17683">
        <v>4</v>
      </c>
      <c r="E17683">
        <v>4</v>
      </c>
      <c r="F17683">
        <v>3</v>
      </c>
      <c r="G17683">
        <v>-9.193973863152792E-2</v>
      </c>
      <c r="H17683">
        <v>3.1434064220844202E-2</v>
      </c>
      <c r="I17683">
        <v>0.49555819088880321</v>
      </c>
      <c r="J17683">
        <v>-0.31081496332809178</v>
      </c>
    </row>
    <row r="17684" spans="1:10" x14ac:dyDescent="0.2">
      <c r="A17684">
        <v>35431069</v>
      </c>
      <c r="B17684">
        <v>494</v>
      </c>
      <c r="C17684">
        <v>4</v>
      </c>
      <c r="D17684">
        <v>5</v>
      </c>
      <c r="E17684">
        <v>1</v>
      </c>
      <c r="F17684">
        <v>1</v>
      </c>
      <c r="G17684">
        <v>0.39073567802633846</v>
      </c>
      <c r="H17684">
        <v>1.1386301072402234</v>
      </c>
      <c r="I17684">
        <v>-1.0483331359120465</v>
      </c>
      <c r="J17684">
        <v>-1.2350503766012146</v>
      </c>
    </row>
    <row r="17685" spans="1:10" x14ac:dyDescent="0.2">
      <c r="A17685">
        <v>35431070</v>
      </c>
      <c r="B17685">
        <v>488</v>
      </c>
      <c r="C17685">
        <v>3</v>
      </c>
      <c r="D17685">
        <v>3</v>
      </c>
      <c r="E17685">
        <v>4</v>
      </c>
      <c r="F17685">
        <v>3</v>
      </c>
      <c r="G17685">
        <v>-1.4571945629582972E-2</v>
      </c>
      <c r="H17685">
        <v>-0.21589131922204288</v>
      </c>
      <c r="I17685">
        <v>0.22307871616790687</v>
      </c>
      <c r="J17685">
        <v>-0.39142901796352408</v>
      </c>
    </row>
    <row r="17686" spans="1:10" x14ac:dyDescent="0.2">
      <c r="A17686">
        <v>35431071</v>
      </c>
      <c r="B17686">
        <v>464</v>
      </c>
      <c r="C17686">
        <v>4</v>
      </c>
      <c r="D17686">
        <v>4</v>
      </c>
      <c r="E17686">
        <v>3</v>
      </c>
      <c r="F17686">
        <v>3</v>
      </c>
      <c r="G17686">
        <v>0.18810612530574528</v>
      </c>
      <c r="H17686">
        <v>5.307375661748108E-2</v>
      </c>
      <c r="I17686">
        <v>-3.7808289687083677E-2</v>
      </c>
      <c r="J17686">
        <v>-0.32749671071710557</v>
      </c>
    </row>
    <row r="17687" spans="1:10" x14ac:dyDescent="0.2">
      <c r="A17687">
        <v>35431072</v>
      </c>
      <c r="B17687">
        <v>612</v>
      </c>
      <c r="C17687">
        <v>5</v>
      </c>
      <c r="D17687">
        <v>5</v>
      </c>
      <c r="E17687">
        <v>5</v>
      </c>
      <c r="F17687">
        <v>4</v>
      </c>
      <c r="G17687">
        <v>1.2615327148987241</v>
      </c>
      <c r="H17687">
        <v>1.0917063734869434</v>
      </c>
      <c r="I17687">
        <v>0.56052437170174418</v>
      </c>
      <c r="J17687">
        <v>0.20484019694276825</v>
      </c>
    </row>
    <row r="17688" spans="1:10" x14ac:dyDescent="0.2">
      <c r="A17688">
        <v>35431073</v>
      </c>
      <c r="B17688">
        <v>592</v>
      </c>
      <c r="C17688">
        <v>5</v>
      </c>
      <c r="D17688">
        <v>4</v>
      </c>
      <c r="E17688">
        <v>2</v>
      </c>
      <c r="F17688">
        <v>3</v>
      </c>
      <c r="G17688">
        <v>1.0141660140488173</v>
      </c>
      <c r="H17688">
        <v>-4.1937587885518247E-2</v>
      </c>
      <c r="I17688">
        <v>-0.53508738380455001</v>
      </c>
      <c r="J17688">
        <v>-0.17733490190751586</v>
      </c>
    </row>
    <row r="17689" spans="1:10" x14ac:dyDescent="0.2">
      <c r="A17689">
        <v>35431074</v>
      </c>
      <c r="B17689">
        <v>239</v>
      </c>
      <c r="C17689">
        <v>4</v>
      </c>
      <c r="D17689">
        <v>2</v>
      </c>
      <c r="E17689">
        <v>1</v>
      </c>
      <c r="F17689">
        <v>3</v>
      </c>
      <c r="G17689">
        <v>0.10017633654941654</v>
      </c>
      <c r="H17689">
        <v>-0.65502280908707933</v>
      </c>
      <c r="I17689">
        <v>-1.0752914997170353</v>
      </c>
      <c r="J17689">
        <v>-0.19252720771390142</v>
      </c>
    </row>
    <row r="17690" spans="1:10" x14ac:dyDescent="0.2">
      <c r="A17690">
        <v>35431075</v>
      </c>
      <c r="B17690">
        <v>1198</v>
      </c>
      <c r="C17690">
        <v>3</v>
      </c>
      <c r="D17690">
        <v>3</v>
      </c>
      <c r="E17690">
        <v>1</v>
      </c>
      <c r="F17690">
        <v>3</v>
      </c>
      <c r="G17690">
        <v>-0.33496520754769665</v>
      </c>
      <c r="H17690">
        <v>-0.39713852132994754</v>
      </c>
      <c r="I17690">
        <v>-0.81048873060814774</v>
      </c>
      <c r="J17690">
        <v>-0.16857136079074889</v>
      </c>
    </row>
    <row r="17691" spans="1:10" x14ac:dyDescent="0.2">
      <c r="A17691">
        <v>35431076</v>
      </c>
      <c r="B17691">
        <v>391</v>
      </c>
      <c r="C17691">
        <v>3</v>
      </c>
      <c r="D17691">
        <v>4</v>
      </c>
      <c r="E17691">
        <v>2</v>
      </c>
      <c r="F17691">
        <v>4</v>
      </c>
      <c r="G17691">
        <v>-0.2313328869315785</v>
      </c>
      <c r="H17691">
        <v>2.6436436528470636E-2</v>
      </c>
      <c r="I17691">
        <v>-0.60417600474373023</v>
      </c>
      <c r="J17691">
        <v>-5.244851093979444E-2</v>
      </c>
    </row>
    <row r="17692" spans="1:10" x14ac:dyDescent="0.2">
      <c r="A17692">
        <v>35431077</v>
      </c>
      <c r="B17692">
        <v>598</v>
      </c>
      <c r="C17692">
        <v>2</v>
      </c>
      <c r="D17692">
        <v>2</v>
      </c>
      <c r="E17692">
        <v>1</v>
      </c>
      <c r="F17692">
        <v>4</v>
      </c>
      <c r="G17692">
        <v>-0.73833497565595518</v>
      </c>
      <c r="H17692">
        <v>-0.4625653123622484</v>
      </c>
      <c r="I17692">
        <v>-0.86606934908119715</v>
      </c>
      <c r="J17692">
        <v>-3.2684877189491091E-2</v>
      </c>
    </row>
    <row r="17693" spans="1:10" x14ac:dyDescent="0.2">
      <c r="A17693">
        <v>35431078</v>
      </c>
      <c r="B17693">
        <v>448</v>
      </c>
      <c r="C17693">
        <v>2</v>
      </c>
      <c r="D17693">
        <v>3</v>
      </c>
      <c r="E17693">
        <v>1</v>
      </c>
      <c r="F17693">
        <v>3</v>
      </c>
      <c r="G17693">
        <v>-0.68895966724589819</v>
      </c>
      <c r="H17693">
        <v>-0.29571008896321399</v>
      </c>
      <c r="I17693">
        <v>-1.1643252533820203</v>
      </c>
      <c r="J17693">
        <v>-0.19550265488467292</v>
      </c>
    </row>
    <row r="17694" spans="1:10" x14ac:dyDescent="0.2">
      <c r="A17694">
        <v>35431079</v>
      </c>
      <c r="B17694">
        <v>578</v>
      </c>
      <c r="C17694">
        <v>1</v>
      </c>
      <c r="D17694">
        <v>3</v>
      </c>
      <c r="E17694">
        <v>1</v>
      </c>
      <c r="F17694">
        <v>4</v>
      </c>
      <c r="G17694">
        <v>-0.94472538879092249</v>
      </c>
      <c r="H17694">
        <v>-0.41475436873942828</v>
      </c>
      <c r="I17694">
        <v>-1.1418056955293991</v>
      </c>
      <c r="J17694">
        <v>0.19782551986485625</v>
      </c>
    </row>
    <row r="17695" spans="1:10" x14ac:dyDescent="0.2">
      <c r="A17695">
        <v>35431080</v>
      </c>
      <c r="B17695">
        <v>627</v>
      </c>
      <c r="C17695">
        <v>1</v>
      </c>
      <c r="D17695">
        <v>3</v>
      </c>
      <c r="E17695">
        <v>1</v>
      </c>
      <c r="F17695">
        <v>3</v>
      </c>
      <c r="G17695">
        <v>-0.85593343487822393</v>
      </c>
      <c r="H17695">
        <v>-0.2853303498720256</v>
      </c>
      <c r="I17695">
        <v>-1.1177522805091185</v>
      </c>
      <c r="J17695">
        <v>-0.17102176162495283</v>
      </c>
    </row>
    <row r="17696" spans="1:10" x14ac:dyDescent="0.2">
      <c r="A17696">
        <v>35431081</v>
      </c>
      <c r="B17696">
        <v>616</v>
      </c>
      <c r="C17696">
        <v>1</v>
      </c>
      <c r="D17696">
        <v>2</v>
      </c>
      <c r="E17696">
        <v>1</v>
      </c>
      <c r="F17696">
        <v>3</v>
      </c>
      <c r="G17696">
        <v>-0.77233239456534986</v>
      </c>
      <c r="H17696">
        <v>-0.51332997278311987</v>
      </c>
      <c r="I17696">
        <v>-0.73825163510211755</v>
      </c>
      <c r="J17696">
        <v>-0.10865921211585197</v>
      </c>
    </row>
    <row r="17697" spans="1:10" x14ac:dyDescent="0.2">
      <c r="A17697">
        <v>35431082</v>
      </c>
      <c r="B17697">
        <v>418</v>
      </c>
      <c r="C17697">
        <v>3</v>
      </c>
      <c r="D17697">
        <v>2</v>
      </c>
      <c r="E17697">
        <v>2</v>
      </c>
      <c r="F17697">
        <v>2</v>
      </c>
      <c r="G17697">
        <v>-0.37706171406357181</v>
      </c>
      <c r="H17697">
        <v>-0.65228556342136967</v>
      </c>
      <c r="I17697">
        <v>-0.39131569668524946</v>
      </c>
      <c r="J17697">
        <v>-0.45856707129724056</v>
      </c>
    </row>
    <row r="17698" spans="1:10" x14ac:dyDescent="0.2">
      <c r="A17698">
        <v>35431083</v>
      </c>
      <c r="B17698">
        <v>340</v>
      </c>
      <c r="C17698">
        <v>4</v>
      </c>
      <c r="D17698">
        <v>3</v>
      </c>
      <c r="E17698">
        <v>2</v>
      </c>
      <c r="F17698">
        <v>2</v>
      </c>
      <c r="G17698">
        <v>0.33300796439220415</v>
      </c>
      <c r="H17698">
        <v>-0.24819073504783795</v>
      </c>
      <c r="I17698">
        <v>-0.3715956251095176</v>
      </c>
      <c r="J17698">
        <v>-0.42064888317858096</v>
      </c>
    </row>
    <row r="17699" spans="1:10" x14ac:dyDescent="0.2">
      <c r="A17699">
        <v>35431084</v>
      </c>
      <c r="B17699">
        <v>389</v>
      </c>
      <c r="C17699">
        <v>3</v>
      </c>
      <c r="D17699">
        <v>4</v>
      </c>
      <c r="E17699">
        <v>2</v>
      </c>
      <c r="F17699">
        <v>3</v>
      </c>
      <c r="G17699">
        <v>-4.3257603326924521E-2</v>
      </c>
      <c r="H17699">
        <v>0.26442459737590285</v>
      </c>
      <c r="I17699">
        <v>-0.43413072654068818</v>
      </c>
      <c r="J17699">
        <v>-0.40913278804556985</v>
      </c>
    </row>
    <row r="17700" spans="1:10" x14ac:dyDescent="0.2">
      <c r="A17700">
        <v>35431085</v>
      </c>
      <c r="B17700">
        <v>439</v>
      </c>
      <c r="C17700">
        <v>3</v>
      </c>
      <c r="D17700">
        <v>4</v>
      </c>
      <c r="E17700">
        <v>1</v>
      </c>
      <c r="F17700">
        <v>3</v>
      </c>
      <c r="G17700">
        <v>-2.1214154922828604E-2</v>
      </c>
      <c r="H17700">
        <v>-8.9498976046859316E-3</v>
      </c>
      <c r="I17700">
        <v>-0.91839286030546419</v>
      </c>
      <c r="J17700">
        <v>-0.29810696785919905</v>
      </c>
    </row>
    <row r="17701" spans="1:10" x14ac:dyDescent="0.2">
      <c r="A17701">
        <v>35431086</v>
      </c>
      <c r="B17701">
        <v>486</v>
      </c>
      <c r="C17701">
        <v>2</v>
      </c>
      <c r="D17701">
        <v>4</v>
      </c>
      <c r="E17701">
        <v>2</v>
      </c>
      <c r="F17701">
        <v>2</v>
      </c>
      <c r="G17701">
        <v>-0.49785254789772637</v>
      </c>
      <c r="H17701">
        <v>0.16521762802409623</v>
      </c>
      <c r="I17701">
        <v>-0.5531996143970539</v>
      </c>
      <c r="J17701">
        <v>-0.41512716687129858</v>
      </c>
    </row>
    <row r="17702" spans="1:10" x14ac:dyDescent="0.2">
      <c r="A17702">
        <v>35431087</v>
      </c>
      <c r="B17702">
        <v>500</v>
      </c>
      <c r="C17702">
        <v>2</v>
      </c>
      <c r="D17702">
        <v>3</v>
      </c>
      <c r="E17702">
        <v>3</v>
      </c>
      <c r="F17702">
        <v>2</v>
      </c>
      <c r="G17702">
        <v>-0.49855545921236222</v>
      </c>
      <c r="H17702">
        <v>-0.41785599985323296</v>
      </c>
      <c r="I17702">
        <v>-0.17505931635975497</v>
      </c>
      <c r="J17702">
        <v>-0.45362953124723371</v>
      </c>
    </row>
    <row r="17703" spans="1:10" x14ac:dyDescent="0.2">
      <c r="A17703">
        <v>35431089</v>
      </c>
      <c r="B17703">
        <v>970</v>
      </c>
      <c r="C17703">
        <v>4</v>
      </c>
      <c r="D17703">
        <v>4</v>
      </c>
      <c r="E17703">
        <v>1</v>
      </c>
      <c r="F17703">
        <v>3</v>
      </c>
      <c r="G17703">
        <v>9.7195377058914567E-3</v>
      </c>
      <c r="H17703">
        <v>5.807420623995832E-2</v>
      </c>
      <c r="I17703">
        <v>-1.0527100360246671</v>
      </c>
      <c r="J17703">
        <v>-8.4566434872318491E-2</v>
      </c>
    </row>
    <row r="17704" spans="1:10" x14ac:dyDescent="0.2">
      <c r="A17704">
        <v>35431090</v>
      </c>
      <c r="B17704">
        <v>1645</v>
      </c>
      <c r="C17704">
        <v>3</v>
      </c>
      <c r="D17704">
        <v>4</v>
      </c>
      <c r="E17704">
        <v>1</v>
      </c>
      <c r="F17704">
        <v>4</v>
      </c>
      <c r="G17704">
        <v>-4.6338819782071883E-2</v>
      </c>
      <c r="H17704">
        <v>2.9388539508797152E-2</v>
      </c>
      <c r="I17704">
        <v>-0.78102304441870651</v>
      </c>
      <c r="J17704">
        <v>-5.1717053625123688E-2</v>
      </c>
    </row>
    <row r="17705" spans="1:10" x14ac:dyDescent="0.2">
      <c r="A17705">
        <v>35431091</v>
      </c>
      <c r="B17705">
        <v>563</v>
      </c>
      <c r="C17705">
        <v>4</v>
      </c>
      <c r="D17705">
        <v>5</v>
      </c>
      <c r="E17705">
        <v>1</v>
      </c>
      <c r="F17705">
        <v>3</v>
      </c>
      <c r="G17705">
        <v>0.34124189560000384</v>
      </c>
      <c r="H17705">
        <v>2.4271669549643384</v>
      </c>
      <c r="I17705">
        <v>-1.034463339219031</v>
      </c>
      <c r="J17705">
        <v>-0.30104786577037634</v>
      </c>
    </row>
    <row r="17706" spans="1:10" x14ac:dyDescent="0.2">
      <c r="A17706">
        <v>35431092</v>
      </c>
      <c r="B17706">
        <v>453</v>
      </c>
      <c r="C17706">
        <v>1</v>
      </c>
      <c r="D17706">
        <v>2</v>
      </c>
      <c r="E17706">
        <v>1</v>
      </c>
      <c r="F17706">
        <v>3</v>
      </c>
      <c r="G17706">
        <v>-0.82123719262920158</v>
      </c>
      <c r="H17706">
        <v>-0.54262880234528721</v>
      </c>
      <c r="I17706">
        <v>-0.79396562663240799</v>
      </c>
      <c r="J17706">
        <v>-0.2630430564029721</v>
      </c>
    </row>
    <row r="17707" spans="1:10" x14ac:dyDescent="0.2">
      <c r="A17707">
        <v>35431099</v>
      </c>
      <c r="B17707">
        <v>507</v>
      </c>
      <c r="C17707">
        <v>4</v>
      </c>
      <c r="D17707">
        <v>1</v>
      </c>
      <c r="E17707">
        <v>3</v>
      </c>
      <c r="F17707">
        <v>3</v>
      </c>
      <c r="G17707">
        <v>0.25987499492765193</v>
      </c>
      <c r="H17707">
        <v>-0.96391899040594531</v>
      </c>
      <c r="I17707">
        <v>-1.4705299146594505E-2</v>
      </c>
      <c r="J17707">
        <v>-0.40715610858651413</v>
      </c>
    </row>
    <row r="17708" spans="1:10" x14ac:dyDescent="0.2">
      <c r="A17708">
        <v>35431101</v>
      </c>
      <c r="B17708">
        <v>525</v>
      </c>
      <c r="C17708">
        <v>5</v>
      </c>
      <c r="D17708">
        <v>4</v>
      </c>
      <c r="E17708">
        <v>5</v>
      </c>
      <c r="F17708">
        <v>2</v>
      </c>
      <c r="G17708">
        <v>1.2303043683734647</v>
      </c>
      <c r="H17708">
        <v>0.17174550553515014</v>
      </c>
      <c r="I17708">
        <v>1.6816958987105823</v>
      </c>
      <c r="J17708">
        <v>-0.50892054719135893</v>
      </c>
    </row>
    <row r="17709" spans="1:10" x14ac:dyDescent="0.2">
      <c r="A17709">
        <v>35431102</v>
      </c>
      <c r="B17709">
        <v>435</v>
      </c>
      <c r="C17709">
        <v>4</v>
      </c>
      <c r="D17709">
        <v>4</v>
      </c>
      <c r="E17709">
        <v>2</v>
      </c>
      <c r="F17709">
        <v>3</v>
      </c>
      <c r="G17709">
        <v>0.5630258076639576</v>
      </c>
      <c r="H17709">
        <v>2.6265636423651151E-2</v>
      </c>
      <c r="I17709">
        <v>-0.35115852048563256</v>
      </c>
      <c r="J17709">
        <v>-0.20371917398736056</v>
      </c>
    </row>
    <row r="17710" spans="1:10" x14ac:dyDescent="0.2">
      <c r="A17710">
        <v>35431103</v>
      </c>
      <c r="B17710">
        <v>379</v>
      </c>
      <c r="C17710">
        <v>4</v>
      </c>
      <c r="D17710">
        <v>3</v>
      </c>
      <c r="E17710">
        <v>2</v>
      </c>
      <c r="F17710">
        <v>3</v>
      </c>
      <c r="G17710">
        <v>0.41464437161173806</v>
      </c>
      <c r="H17710">
        <v>-0.28934343491226483</v>
      </c>
      <c r="I17710">
        <v>-0.56600552034513396</v>
      </c>
      <c r="J17710">
        <v>-0.16329143234469148</v>
      </c>
    </row>
    <row r="17711" spans="1:10" x14ac:dyDescent="0.2">
      <c r="A17711">
        <v>35431104</v>
      </c>
      <c r="B17711">
        <v>578</v>
      </c>
      <c r="C17711">
        <v>2</v>
      </c>
      <c r="D17711">
        <v>3</v>
      </c>
      <c r="E17711">
        <v>1</v>
      </c>
      <c r="F17711">
        <v>3</v>
      </c>
      <c r="G17711">
        <v>-0.47284672478902223</v>
      </c>
      <c r="H17711">
        <v>-0.26307563455717609</v>
      </c>
      <c r="I17711">
        <v>-0.84347301252594487</v>
      </c>
      <c r="J17711">
        <v>-0.26086384849922772</v>
      </c>
    </row>
    <row r="17712" spans="1:10" x14ac:dyDescent="0.2">
      <c r="A17712">
        <v>35431105</v>
      </c>
      <c r="B17712">
        <v>376</v>
      </c>
      <c r="C17712">
        <v>3</v>
      </c>
      <c r="D17712">
        <v>3</v>
      </c>
      <c r="E17712">
        <v>1</v>
      </c>
      <c r="F17712">
        <v>4</v>
      </c>
      <c r="G17712">
        <v>-0.15704459248622879</v>
      </c>
      <c r="H17712">
        <v>-0.27755651065218245</v>
      </c>
      <c r="I17712">
        <v>-0.89072840479342474</v>
      </c>
      <c r="J17712">
        <v>1.9785233170158539E-2</v>
      </c>
    </row>
    <row r="17713" spans="1:10" x14ac:dyDescent="0.2">
      <c r="A17713">
        <v>35431108</v>
      </c>
      <c r="B17713">
        <v>578</v>
      </c>
      <c r="C17713">
        <v>3</v>
      </c>
      <c r="D17713">
        <v>3</v>
      </c>
      <c r="E17713">
        <v>2</v>
      </c>
      <c r="F17713">
        <v>2</v>
      </c>
      <c r="G17713">
        <v>-0.33887896438571047</v>
      </c>
      <c r="H17713">
        <v>-0.31179686886945251</v>
      </c>
      <c r="I17713">
        <v>-0.5093795674704007</v>
      </c>
      <c r="J17713">
        <v>-0.56199656246179674</v>
      </c>
    </row>
    <row r="17714" spans="1:10" x14ac:dyDescent="0.2">
      <c r="A17714">
        <v>35431109</v>
      </c>
      <c r="B17714">
        <v>478</v>
      </c>
      <c r="C17714">
        <v>5</v>
      </c>
      <c r="D17714">
        <v>5</v>
      </c>
      <c r="E17714">
        <v>5</v>
      </c>
      <c r="F17714">
        <v>3</v>
      </c>
      <c r="G17714">
        <v>0.74217612455883986</v>
      </c>
      <c r="H17714">
        <v>1.095692650906996</v>
      </c>
      <c r="I17714">
        <v>0.77605178736424651</v>
      </c>
      <c r="J17714">
        <v>-0.4042437576332028</v>
      </c>
    </row>
    <row r="17715" spans="1:10" x14ac:dyDescent="0.2">
      <c r="A17715">
        <v>35431110</v>
      </c>
      <c r="B17715">
        <v>491</v>
      </c>
      <c r="C17715">
        <v>5</v>
      </c>
      <c r="D17715">
        <v>3</v>
      </c>
      <c r="E17715">
        <v>5</v>
      </c>
      <c r="F17715">
        <v>3</v>
      </c>
      <c r="G17715">
        <v>1.698475803770541</v>
      </c>
      <c r="H17715">
        <v>-7.8908621348259572E-2</v>
      </c>
      <c r="I17715">
        <v>0.93531795398491835</v>
      </c>
      <c r="J17715">
        <v>-0.28912280241883326</v>
      </c>
    </row>
    <row r="17716" spans="1:10" x14ac:dyDescent="0.2">
      <c r="A17716">
        <v>35431111</v>
      </c>
      <c r="B17716">
        <v>406</v>
      </c>
      <c r="C17716">
        <v>5</v>
      </c>
      <c r="D17716">
        <v>3</v>
      </c>
      <c r="E17716">
        <v>5</v>
      </c>
      <c r="F17716">
        <v>2</v>
      </c>
      <c r="G17716">
        <v>1.2778525766445934</v>
      </c>
      <c r="H17716">
        <v>-0.13632678959180064</v>
      </c>
      <c r="I17716">
        <v>0.98701340686205052</v>
      </c>
      <c r="J17716">
        <v>-0.4862709944686302</v>
      </c>
    </row>
    <row r="17717" spans="1:10" x14ac:dyDescent="0.2">
      <c r="A17717">
        <v>35431112</v>
      </c>
      <c r="B17717">
        <v>517</v>
      </c>
      <c r="C17717">
        <v>5</v>
      </c>
      <c r="D17717">
        <v>3</v>
      </c>
      <c r="E17717">
        <v>5</v>
      </c>
      <c r="F17717">
        <v>2</v>
      </c>
      <c r="G17717">
        <v>1.339690132715428</v>
      </c>
      <c r="H17717">
        <v>-0.27178873794043817</v>
      </c>
      <c r="I17717">
        <v>0.83351901303658615</v>
      </c>
      <c r="J17717">
        <v>-0.45527357025983539</v>
      </c>
    </row>
    <row r="17718" spans="1:10" x14ac:dyDescent="0.2">
      <c r="A17718">
        <v>35431113</v>
      </c>
      <c r="B17718">
        <v>524</v>
      </c>
      <c r="C17718">
        <v>4</v>
      </c>
      <c r="D17718">
        <v>3</v>
      </c>
      <c r="E17718">
        <v>3</v>
      </c>
      <c r="F17718">
        <v>2</v>
      </c>
      <c r="G17718">
        <v>0.46411930896292941</v>
      </c>
      <c r="H17718">
        <v>-0.23360588436303265</v>
      </c>
      <c r="I17718">
        <v>-0.10097999452264053</v>
      </c>
      <c r="J17718">
        <v>-0.46806842831430279</v>
      </c>
    </row>
    <row r="17719" spans="1:10" x14ac:dyDescent="0.2">
      <c r="A17719">
        <v>35431114</v>
      </c>
      <c r="B17719">
        <v>483</v>
      </c>
      <c r="C17719">
        <v>4</v>
      </c>
      <c r="D17719">
        <v>3</v>
      </c>
      <c r="E17719">
        <v>4</v>
      </c>
      <c r="F17719">
        <v>2</v>
      </c>
      <c r="G17719">
        <v>0.3891410972343422</v>
      </c>
      <c r="H17719">
        <v>-0.36678562547558441</v>
      </c>
      <c r="I17719">
        <v>0.45981496076382605</v>
      </c>
      <c r="J17719">
        <v>-0.51879438714160386</v>
      </c>
    </row>
    <row r="17720" spans="1:10" x14ac:dyDescent="0.2">
      <c r="A17720">
        <v>35431115</v>
      </c>
      <c r="B17720">
        <v>502</v>
      </c>
      <c r="C17720">
        <v>4</v>
      </c>
      <c r="D17720">
        <v>2</v>
      </c>
      <c r="E17720">
        <v>4</v>
      </c>
      <c r="F17720">
        <v>2</v>
      </c>
      <c r="G17720">
        <v>0.56527462109299864</v>
      </c>
      <c r="H17720">
        <v>-0.61664977491430617</v>
      </c>
      <c r="I17720">
        <v>0.20230744283893121</v>
      </c>
      <c r="J17720">
        <v>-0.41590703605737311</v>
      </c>
    </row>
    <row r="17721" spans="1:10" x14ac:dyDescent="0.2">
      <c r="A17721">
        <v>35431116</v>
      </c>
      <c r="B17721">
        <v>498</v>
      </c>
      <c r="C17721">
        <v>5</v>
      </c>
      <c r="D17721">
        <v>4</v>
      </c>
      <c r="E17721">
        <v>3</v>
      </c>
      <c r="F17721">
        <v>2</v>
      </c>
      <c r="G17721">
        <v>0.71638812785394579</v>
      </c>
      <c r="H17721">
        <v>7.6832397306081796E-2</v>
      </c>
      <c r="I17721">
        <v>-0.25695565454715086</v>
      </c>
      <c r="J17721">
        <v>-0.47344526465039805</v>
      </c>
    </row>
    <row r="17722" spans="1:10" x14ac:dyDescent="0.2">
      <c r="A17722">
        <v>35431117</v>
      </c>
      <c r="B17722">
        <v>501</v>
      </c>
      <c r="C17722">
        <v>4</v>
      </c>
      <c r="D17722">
        <v>5</v>
      </c>
      <c r="E17722">
        <v>5</v>
      </c>
      <c r="F17722">
        <v>3</v>
      </c>
      <c r="G17722">
        <v>0.2328058726685914</v>
      </c>
      <c r="H17722">
        <v>0.68466421394109123</v>
      </c>
      <c r="I17722">
        <v>2.1651514043189573</v>
      </c>
      <c r="J17722">
        <v>-0.36398051388725877</v>
      </c>
    </row>
    <row r="17723" spans="1:10" x14ac:dyDescent="0.2">
      <c r="A17723">
        <v>35431118</v>
      </c>
      <c r="B17723">
        <v>436</v>
      </c>
      <c r="C17723">
        <v>5</v>
      </c>
      <c r="D17723">
        <v>5</v>
      </c>
      <c r="E17723">
        <v>1</v>
      </c>
      <c r="F17723">
        <v>4</v>
      </c>
      <c r="G17723">
        <v>0.93977331003440234</v>
      </c>
      <c r="H17723">
        <v>1.4240175225203064</v>
      </c>
      <c r="I17723">
        <v>-0.83004471770491428</v>
      </c>
      <c r="J17723">
        <v>3.8609675536374899E-2</v>
      </c>
    </row>
    <row r="17724" spans="1:10" x14ac:dyDescent="0.2">
      <c r="A17724">
        <v>35431119</v>
      </c>
      <c r="B17724">
        <v>1340</v>
      </c>
      <c r="C17724">
        <v>1</v>
      </c>
      <c r="D17724">
        <v>2</v>
      </c>
      <c r="E17724">
        <v>2</v>
      </c>
      <c r="F17724">
        <v>3</v>
      </c>
      <c r="G17724">
        <v>-1.0812595679531016</v>
      </c>
      <c r="H17724">
        <v>-0.72420540657156163</v>
      </c>
      <c r="I17724">
        <v>-0.37629667996381444</v>
      </c>
      <c r="J17724">
        <v>-0.18255593951530791</v>
      </c>
    </row>
    <row r="17725" spans="1:10" x14ac:dyDescent="0.2">
      <c r="A17725">
        <v>35431120</v>
      </c>
      <c r="B17725">
        <v>591</v>
      </c>
      <c r="C17725">
        <v>2</v>
      </c>
      <c r="D17725">
        <v>1</v>
      </c>
      <c r="E17725">
        <v>3</v>
      </c>
      <c r="F17725">
        <v>3</v>
      </c>
      <c r="G17725">
        <v>-0.60907870911964501</v>
      </c>
      <c r="H17725">
        <v>-0.84626119048897097</v>
      </c>
      <c r="I17725">
        <v>-0.11868396003868183</v>
      </c>
      <c r="J17725">
        <v>-0.31389593624784595</v>
      </c>
    </row>
    <row r="17726" spans="1:10" x14ac:dyDescent="0.2">
      <c r="A17726">
        <v>35431121</v>
      </c>
      <c r="B17726">
        <v>513</v>
      </c>
      <c r="C17726">
        <v>1</v>
      </c>
      <c r="D17726">
        <v>2</v>
      </c>
      <c r="E17726">
        <v>3</v>
      </c>
      <c r="F17726">
        <v>3</v>
      </c>
      <c r="G17726">
        <v>-0.93434536303649474</v>
      </c>
      <c r="H17726">
        <v>-0.71635385075209546</v>
      </c>
      <c r="I17726">
        <v>-0.11322439288711339</v>
      </c>
      <c r="J17726">
        <v>-0.27870251071364949</v>
      </c>
    </row>
    <row r="17727" spans="1:10" x14ac:dyDescent="0.2">
      <c r="A17727">
        <v>35431122</v>
      </c>
      <c r="B17727">
        <v>479</v>
      </c>
      <c r="C17727">
        <v>1</v>
      </c>
      <c r="D17727">
        <v>2</v>
      </c>
      <c r="E17727">
        <v>1</v>
      </c>
      <c r="F17727">
        <v>3</v>
      </c>
      <c r="G17727">
        <v>-1.2581103907701692</v>
      </c>
      <c r="H17727">
        <v>-0.49341269225777118</v>
      </c>
      <c r="I17727">
        <v>-0.78288763374490089</v>
      </c>
      <c r="J17727">
        <v>-0.26340569417624582</v>
      </c>
    </row>
    <row r="17728" spans="1:10" x14ac:dyDescent="0.2">
      <c r="A17728">
        <v>35431123</v>
      </c>
      <c r="B17728">
        <v>442</v>
      </c>
      <c r="C17728">
        <v>1</v>
      </c>
      <c r="D17728">
        <v>2</v>
      </c>
      <c r="E17728">
        <v>2</v>
      </c>
      <c r="F17728">
        <v>3</v>
      </c>
      <c r="G17728">
        <v>-1.2149352605688335</v>
      </c>
      <c r="H17728">
        <v>-0.51953697446806135</v>
      </c>
      <c r="I17728">
        <v>-0.60064605284582939</v>
      </c>
      <c r="J17728">
        <v>-0.20241647452681702</v>
      </c>
    </row>
    <row r="17729" spans="1:10" x14ac:dyDescent="0.2">
      <c r="A17729">
        <v>35431124</v>
      </c>
      <c r="B17729">
        <v>393</v>
      </c>
      <c r="C17729">
        <v>2</v>
      </c>
      <c r="D17729">
        <v>2</v>
      </c>
      <c r="E17729">
        <v>1</v>
      </c>
      <c r="F17729">
        <v>3</v>
      </c>
      <c r="G17729">
        <v>-0.4965425008328106</v>
      </c>
      <c r="H17729">
        <v>-0.53824055797662584</v>
      </c>
      <c r="I17729">
        <v>-0.88812388575383994</v>
      </c>
      <c r="J17729">
        <v>-0.16944429148555348</v>
      </c>
    </row>
    <row r="17730" spans="1:10" x14ac:dyDescent="0.2">
      <c r="A17730">
        <v>35431125</v>
      </c>
      <c r="B17730">
        <v>352</v>
      </c>
      <c r="C17730">
        <v>1</v>
      </c>
      <c r="D17730">
        <v>2</v>
      </c>
      <c r="E17730">
        <v>2</v>
      </c>
      <c r="F17730">
        <v>3</v>
      </c>
      <c r="G17730">
        <v>-1.1298408466919252</v>
      </c>
      <c r="H17730">
        <v>-0.58631613047158004</v>
      </c>
      <c r="I17730">
        <v>-0.51683943778693453</v>
      </c>
      <c r="J17730">
        <v>-0.26881671989327838</v>
      </c>
    </row>
    <row r="17731" spans="1:10" x14ac:dyDescent="0.2">
      <c r="A17731">
        <v>35431126</v>
      </c>
      <c r="B17731">
        <v>474</v>
      </c>
      <c r="C17731">
        <v>1</v>
      </c>
      <c r="D17731">
        <v>1</v>
      </c>
      <c r="E17731">
        <v>1</v>
      </c>
      <c r="F17731">
        <v>4</v>
      </c>
      <c r="G17731">
        <v>-0.82148966512361765</v>
      </c>
      <c r="H17731">
        <v>-0.90991530692634881</v>
      </c>
      <c r="I17731">
        <v>-0.99291262168910366</v>
      </c>
      <c r="J17731">
        <v>2.6328818689069E-2</v>
      </c>
    </row>
    <row r="17732" spans="1:10" x14ac:dyDescent="0.2">
      <c r="A17732">
        <v>35431127</v>
      </c>
      <c r="B17732">
        <v>1277</v>
      </c>
      <c r="C17732">
        <v>1</v>
      </c>
      <c r="D17732">
        <v>1</v>
      </c>
      <c r="E17732">
        <v>2</v>
      </c>
      <c r="F17732">
        <v>3</v>
      </c>
      <c r="G17732">
        <v>-0.84372688845593369</v>
      </c>
      <c r="H17732">
        <v>-0.83318116146864574</v>
      </c>
      <c r="I17732">
        <v>-0.35328581598963632</v>
      </c>
      <c r="J17732">
        <v>-0.27932674911628619</v>
      </c>
    </row>
    <row r="17733" spans="1:10" x14ac:dyDescent="0.2">
      <c r="A17733">
        <v>35431128</v>
      </c>
      <c r="B17733">
        <v>135</v>
      </c>
      <c r="C17733">
        <v>1</v>
      </c>
      <c r="D17733">
        <v>2</v>
      </c>
      <c r="E17733">
        <v>2</v>
      </c>
      <c r="F17733">
        <v>3</v>
      </c>
      <c r="G17733">
        <v>-1.363318400463942</v>
      </c>
      <c r="H17733">
        <v>-0.50561981349962526</v>
      </c>
      <c r="I17733">
        <v>-0.36133513504216791</v>
      </c>
      <c r="J17733">
        <v>-0.28284920796541163</v>
      </c>
    </row>
    <row r="17734" spans="1:10" x14ac:dyDescent="0.2">
      <c r="A17734">
        <v>35431129</v>
      </c>
      <c r="B17734">
        <v>434</v>
      </c>
      <c r="C17734">
        <v>2</v>
      </c>
      <c r="D17734">
        <v>1</v>
      </c>
      <c r="E17734">
        <v>2</v>
      </c>
      <c r="F17734">
        <v>2</v>
      </c>
      <c r="G17734">
        <v>-0.57437894965740099</v>
      </c>
      <c r="H17734">
        <v>-0.92258832028088589</v>
      </c>
      <c r="I17734">
        <v>-0.67710264455603431</v>
      </c>
      <c r="J17734">
        <v>-0.43629803037696485</v>
      </c>
    </row>
    <row r="17735" spans="1:10" x14ac:dyDescent="0.2">
      <c r="A17735">
        <v>35431131</v>
      </c>
      <c r="B17735">
        <v>662</v>
      </c>
      <c r="C17735">
        <v>1</v>
      </c>
      <c r="D17735">
        <v>2</v>
      </c>
      <c r="E17735">
        <v>2</v>
      </c>
      <c r="F17735">
        <v>4</v>
      </c>
      <c r="G17735">
        <v>-1.6096471789105125</v>
      </c>
      <c r="H17735">
        <v>-0.61561487040112728</v>
      </c>
      <c r="I17735">
        <v>-0.63948532795439961</v>
      </c>
      <c r="J17735">
        <v>-2.6003445738428499E-2</v>
      </c>
    </row>
    <row r="17736" spans="1:10" x14ac:dyDescent="0.2">
      <c r="A17736">
        <v>35431132</v>
      </c>
      <c r="B17736">
        <v>962</v>
      </c>
      <c r="C17736">
        <v>1</v>
      </c>
      <c r="D17736">
        <v>1</v>
      </c>
      <c r="E17736">
        <v>1</v>
      </c>
      <c r="F17736">
        <v>3</v>
      </c>
      <c r="G17736">
        <v>-1.1961601221070588</v>
      </c>
      <c r="H17736">
        <v>-0.77370519891160239</v>
      </c>
      <c r="I17736">
        <v>-0.99712612490787278</v>
      </c>
      <c r="J17736">
        <v>-9.4770323520686039E-2</v>
      </c>
    </row>
    <row r="17737" spans="1:10" x14ac:dyDescent="0.2">
      <c r="A17737">
        <v>35431133</v>
      </c>
      <c r="B17737">
        <v>389</v>
      </c>
      <c r="C17737">
        <v>2</v>
      </c>
      <c r="D17737">
        <v>2</v>
      </c>
      <c r="E17737">
        <v>2</v>
      </c>
      <c r="F17737">
        <v>3</v>
      </c>
      <c r="G17737">
        <v>-0.59616768602828873</v>
      </c>
      <c r="H17737">
        <v>-0.71097964379678147</v>
      </c>
      <c r="I17737">
        <v>-0.58290116977263606</v>
      </c>
      <c r="J17737">
        <v>-0.26111143337529941</v>
      </c>
    </row>
    <row r="17738" spans="1:10" x14ac:dyDescent="0.2">
      <c r="A17738">
        <v>35431134</v>
      </c>
      <c r="B17738">
        <v>288</v>
      </c>
      <c r="C17738">
        <v>4</v>
      </c>
      <c r="D17738">
        <v>3</v>
      </c>
      <c r="E17738">
        <v>3</v>
      </c>
      <c r="F17738">
        <v>3</v>
      </c>
      <c r="G17738">
        <v>0.24995023972864602</v>
      </c>
      <c r="H17738">
        <v>-0.24601750547774967</v>
      </c>
      <c r="I17738">
        <v>-0.13116709111383512</v>
      </c>
      <c r="J17738">
        <v>-0.40037695533453344</v>
      </c>
    </row>
    <row r="17739" spans="1:10" x14ac:dyDescent="0.2">
      <c r="A17739">
        <v>35431135</v>
      </c>
      <c r="B17739">
        <v>2566</v>
      </c>
      <c r="C17739">
        <v>2</v>
      </c>
      <c r="D17739">
        <v>3</v>
      </c>
      <c r="E17739">
        <v>1</v>
      </c>
      <c r="F17739">
        <v>4</v>
      </c>
      <c r="G17739">
        <v>-0.74996427487653683</v>
      </c>
      <c r="H17739">
        <v>-6.3035172640980186E-2</v>
      </c>
      <c r="I17739">
        <v>-1.2992534008079077</v>
      </c>
      <c r="J17739">
        <v>0.31020508732204699</v>
      </c>
    </row>
    <row r="17740" spans="1:10" x14ac:dyDescent="0.2">
      <c r="A17740">
        <v>35431136</v>
      </c>
      <c r="B17740">
        <v>476</v>
      </c>
      <c r="C17740">
        <v>1</v>
      </c>
      <c r="D17740">
        <v>3</v>
      </c>
      <c r="E17740">
        <v>1</v>
      </c>
      <c r="F17740">
        <v>4</v>
      </c>
      <c r="G17740">
        <v>-1.3704981087039989</v>
      </c>
      <c r="H17740">
        <v>-0.26213638890713881</v>
      </c>
      <c r="I17740">
        <v>-1.1467847594696401</v>
      </c>
      <c r="J17740">
        <v>8.025881279041186E-2</v>
      </c>
    </row>
    <row r="17741" spans="1:10" x14ac:dyDescent="0.2">
      <c r="A17741">
        <v>35431137</v>
      </c>
      <c r="B17741">
        <v>549</v>
      </c>
      <c r="C17741">
        <v>1</v>
      </c>
      <c r="D17741">
        <v>2</v>
      </c>
      <c r="E17741">
        <v>2</v>
      </c>
      <c r="F17741">
        <v>4</v>
      </c>
      <c r="G17741">
        <v>-0.86044614181735679</v>
      </c>
      <c r="H17741">
        <v>-0.45003893003581941</v>
      </c>
      <c r="I17741">
        <v>-0.69682253030660934</v>
      </c>
      <c r="J17741">
        <v>-4.5742064872288102E-3</v>
      </c>
    </row>
    <row r="17742" spans="1:10" x14ac:dyDescent="0.2">
      <c r="A17742">
        <v>35431139</v>
      </c>
      <c r="B17742">
        <v>390</v>
      </c>
      <c r="C17742">
        <v>3</v>
      </c>
      <c r="D17742">
        <v>2</v>
      </c>
      <c r="E17742">
        <v>2</v>
      </c>
      <c r="F17742">
        <v>3</v>
      </c>
      <c r="G17742">
        <v>-0.10253300063841758</v>
      </c>
      <c r="H17742">
        <v>-0.5094936622386449</v>
      </c>
      <c r="I17742">
        <v>-0.35881444513628591</v>
      </c>
      <c r="J17742">
        <v>-0.37558060799747428</v>
      </c>
    </row>
    <row r="17743" spans="1:10" x14ac:dyDescent="0.2">
      <c r="A17743">
        <v>35431140</v>
      </c>
      <c r="B17743">
        <v>353</v>
      </c>
      <c r="C17743">
        <v>2</v>
      </c>
      <c r="D17743">
        <v>1</v>
      </c>
      <c r="E17743">
        <v>2</v>
      </c>
      <c r="F17743">
        <v>3</v>
      </c>
      <c r="G17743">
        <v>-0.41677104091133299</v>
      </c>
      <c r="H17743">
        <v>-1.0040464429042737</v>
      </c>
      <c r="I17743">
        <v>-0.63597867886447701</v>
      </c>
      <c r="J17743">
        <v>-0.32612028393007703</v>
      </c>
    </row>
    <row r="17744" spans="1:10" x14ac:dyDescent="0.2">
      <c r="A17744">
        <v>35431141</v>
      </c>
      <c r="B17744">
        <v>407</v>
      </c>
      <c r="C17744">
        <v>2</v>
      </c>
      <c r="D17744">
        <v>1</v>
      </c>
      <c r="E17744">
        <v>2</v>
      </c>
      <c r="F17744">
        <v>3</v>
      </c>
      <c r="G17744">
        <v>-0.43565126619865796</v>
      </c>
      <c r="H17744">
        <v>-1.0647744406966981</v>
      </c>
      <c r="I17744">
        <v>-0.49137360031043753</v>
      </c>
      <c r="J17744">
        <v>-0.40947967125273466</v>
      </c>
    </row>
    <row r="17745" spans="1:10" x14ac:dyDescent="0.2">
      <c r="A17745">
        <v>35431142</v>
      </c>
      <c r="B17745">
        <v>490</v>
      </c>
      <c r="C17745">
        <v>5</v>
      </c>
      <c r="D17745">
        <v>4</v>
      </c>
      <c r="E17745">
        <v>5</v>
      </c>
      <c r="F17745">
        <v>1</v>
      </c>
      <c r="G17745">
        <v>1.3090742666753454</v>
      </c>
      <c r="H17745">
        <v>0.22537038251473218</v>
      </c>
      <c r="I17745">
        <v>6.2278298561275287</v>
      </c>
      <c r="J17745">
        <v>-1.1351174518957305</v>
      </c>
    </row>
    <row r="17746" spans="1:10" x14ac:dyDescent="0.2">
      <c r="A17746">
        <v>35431143</v>
      </c>
      <c r="B17746">
        <v>643</v>
      </c>
      <c r="C17746">
        <v>5</v>
      </c>
      <c r="D17746">
        <v>4</v>
      </c>
      <c r="E17746">
        <v>5</v>
      </c>
      <c r="F17746">
        <v>1</v>
      </c>
      <c r="G17746">
        <v>1.2945549957421865</v>
      </c>
      <c r="H17746">
        <v>0.37745972458984389</v>
      </c>
      <c r="I17746">
        <v>6.7940686696218622</v>
      </c>
      <c r="J17746">
        <v>-1.1404235956241997</v>
      </c>
    </row>
    <row r="17747" spans="1:10" x14ac:dyDescent="0.2">
      <c r="A17747">
        <v>35431144</v>
      </c>
      <c r="B17747">
        <v>501</v>
      </c>
      <c r="C17747">
        <v>4</v>
      </c>
      <c r="D17747">
        <v>5</v>
      </c>
      <c r="E17747">
        <v>5</v>
      </c>
      <c r="F17747">
        <v>1</v>
      </c>
      <c r="G17747">
        <v>0.6524816815939497</v>
      </c>
      <c r="H17747">
        <v>0.63455137619988722</v>
      </c>
      <c r="I17747">
        <v>6.9396244350407326</v>
      </c>
      <c r="J17747">
        <v>-1.932057685388908</v>
      </c>
    </row>
    <row r="17748" spans="1:10" x14ac:dyDescent="0.2">
      <c r="A17748">
        <v>35431145</v>
      </c>
      <c r="B17748">
        <v>510</v>
      </c>
      <c r="C17748">
        <v>5</v>
      </c>
      <c r="D17748">
        <v>5</v>
      </c>
      <c r="E17748">
        <v>5</v>
      </c>
      <c r="F17748">
        <v>1</v>
      </c>
      <c r="G17748">
        <v>1.4462634029743717</v>
      </c>
      <c r="H17748">
        <v>0.65207844212826571</v>
      </c>
      <c r="I17748">
        <v>7.6328926989092238</v>
      </c>
      <c r="J17748">
        <v>-1.1563838613581585</v>
      </c>
    </row>
    <row r="17749" spans="1:10" x14ac:dyDescent="0.2">
      <c r="A17749">
        <v>35431146</v>
      </c>
      <c r="B17749">
        <v>311</v>
      </c>
      <c r="C17749">
        <v>3</v>
      </c>
      <c r="D17749">
        <v>2</v>
      </c>
      <c r="E17749">
        <v>2</v>
      </c>
      <c r="F17749">
        <v>2</v>
      </c>
      <c r="G17749">
        <v>-0.29649505729349618</v>
      </c>
      <c r="H17749">
        <v>-0.6712000023297171</v>
      </c>
      <c r="I17749">
        <v>-0.62616791631409208</v>
      </c>
      <c r="J17749">
        <v>-0.61663433994217987</v>
      </c>
    </row>
    <row r="17750" spans="1:10" x14ac:dyDescent="0.2">
      <c r="A17750">
        <v>35431147</v>
      </c>
      <c r="B17750">
        <v>848</v>
      </c>
      <c r="C17750">
        <v>3</v>
      </c>
      <c r="D17750">
        <v>2</v>
      </c>
      <c r="E17750">
        <v>2</v>
      </c>
      <c r="F17750">
        <v>2</v>
      </c>
      <c r="G17750">
        <v>-0.11679660131609387</v>
      </c>
      <c r="H17750">
        <v>-0.60301796554839648</v>
      </c>
      <c r="I17750">
        <v>-0.42091474457181843</v>
      </c>
      <c r="J17750">
        <v>-0.50429114628501504</v>
      </c>
    </row>
    <row r="17751" spans="1:10" x14ac:dyDescent="0.2">
      <c r="A17751">
        <v>35431148</v>
      </c>
      <c r="B17751">
        <v>469</v>
      </c>
      <c r="C17751">
        <v>3</v>
      </c>
      <c r="D17751">
        <v>3</v>
      </c>
      <c r="E17751">
        <v>2</v>
      </c>
      <c r="F17751">
        <v>1</v>
      </c>
      <c r="G17751">
        <v>-1.5595160204324388E-2</v>
      </c>
      <c r="H17751">
        <v>-0.27322636315573956</v>
      </c>
      <c r="I17751">
        <v>-0.48500165592268102</v>
      </c>
      <c r="J17751">
        <v>-0.83489909236546167</v>
      </c>
    </row>
    <row r="17752" spans="1:10" x14ac:dyDescent="0.2">
      <c r="A17752">
        <v>35431149</v>
      </c>
      <c r="B17752">
        <v>593</v>
      </c>
      <c r="C17752">
        <v>3</v>
      </c>
      <c r="D17752">
        <v>2</v>
      </c>
      <c r="E17752">
        <v>3</v>
      </c>
      <c r="F17752">
        <v>2</v>
      </c>
      <c r="G17752">
        <v>-5.6590230297643165E-2</v>
      </c>
      <c r="H17752">
        <v>-0.47167314443044384</v>
      </c>
      <c r="I17752">
        <v>-0.21976296081065294</v>
      </c>
      <c r="J17752">
        <v>-0.47567729762222172</v>
      </c>
    </row>
    <row r="17753" spans="1:10" x14ac:dyDescent="0.2">
      <c r="A17753">
        <v>35431150</v>
      </c>
      <c r="B17753">
        <v>473</v>
      </c>
      <c r="C17753">
        <v>2</v>
      </c>
      <c r="D17753">
        <v>3</v>
      </c>
      <c r="E17753">
        <v>3</v>
      </c>
      <c r="F17753">
        <v>2</v>
      </c>
      <c r="G17753">
        <v>-0.67469219331411989</v>
      </c>
      <c r="H17753">
        <v>-9.5683727494506293E-2</v>
      </c>
      <c r="I17753">
        <v>-0.22520774891882139</v>
      </c>
      <c r="J17753">
        <v>-0.4961722363124878</v>
      </c>
    </row>
    <row r="17754" spans="1:10" x14ac:dyDescent="0.2">
      <c r="A17754">
        <v>35431151</v>
      </c>
      <c r="B17754">
        <v>533</v>
      </c>
      <c r="C17754">
        <v>4</v>
      </c>
      <c r="D17754">
        <v>2</v>
      </c>
      <c r="E17754">
        <v>2</v>
      </c>
      <c r="F17754">
        <v>2</v>
      </c>
      <c r="G17754">
        <v>0.16868350711053731</v>
      </c>
      <c r="H17754">
        <v>-0.63935014212335406</v>
      </c>
      <c r="I17754">
        <v>-0.40536599308877641</v>
      </c>
      <c r="J17754">
        <v>-0.51289197995954183</v>
      </c>
    </row>
    <row r="17755" spans="1:10" x14ac:dyDescent="0.2">
      <c r="A17755">
        <v>35431152</v>
      </c>
      <c r="B17755">
        <v>566</v>
      </c>
      <c r="C17755">
        <v>2</v>
      </c>
      <c r="D17755">
        <v>2</v>
      </c>
      <c r="E17755">
        <v>3</v>
      </c>
      <c r="F17755">
        <v>2</v>
      </c>
      <c r="G17755">
        <v>-0.51432635133070881</v>
      </c>
      <c r="H17755">
        <v>-0.52689004724120836</v>
      </c>
      <c r="I17755">
        <v>2.5940813480111066E-2</v>
      </c>
      <c r="J17755">
        <v>-0.52026909029268054</v>
      </c>
    </row>
    <row r="17756" spans="1:10" x14ac:dyDescent="0.2">
      <c r="A17756">
        <v>35431153</v>
      </c>
      <c r="B17756">
        <v>845</v>
      </c>
      <c r="C17756">
        <v>1</v>
      </c>
      <c r="D17756">
        <v>1</v>
      </c>
      <c r="E17756">
        <v>3</v>
      </c>
      <c r="F17756">
        <v>2</v>
      </c>
      <c r="G17756">
        <v>-0.80411014004388504</v>
      </c>
      <c r="H17756">
        <v>-0.85371409004414422</v>
      </c>
      <c r="I17756">
        <v>-0.23372372351816714</v>
      </c>
      <c r="J17756">
        <v>-0.44917383172031461</v>
      </c>
    </row>
    <row r="17757" spans="1:10" x14ac:dyDescent="0.2">
      <c r="A17757">
        <v>35431154</v>
      </c>
      <c r="B17757">
        <v>546</v>
      </c>
      <c r="C17757">
        <v>3</v>
      </c>
      <c r="D17757">
        <v>1</v>
      </c>
      <c r="E17757">
        <v>3</v>
      </c>
      <c r="F17757">
        <v>2</v>
      </c>
      <c r="G17757">
        <v>-0.14607387825152057</v>
      </c>
      <c r="H17757">
        <v>-0.76979905898955969</v>
      </c>
      <c r="I17757">
        <v>1.4524251427327002E-2</v>
      </c>
      <c r="J17757">
        <v>-0.41722355590658766</v>
      </c>
    </row>
    <row r="17758" spans="1:10" x14ac:dyDescent="0.2">
      <c r="A17758">
        <v>35431155</v>
      </c>
      <c r="B17758">
        <v>470</v>
      </c>
      <c r="C17758">
        <v>2</v>
      </c>
      <c r="D17758">
        <v>2</v>
      </c>
      <c r="E17758">
        <v>2</v>
      </c>
      <c r="F17758">
        <v>2</v>
      </c>
      <c r="G17758">
        <v>-0.71815671245306978</v>
      </c>
      <c r="H17758">
        <v>-0.67330531077458944</v>
      </c>
      <c r="I17758">
        <v>-0.38653486788911234</v>
      </c>
      <c r="J17758">
        <v>-0.69018490378889952</v>
      </c>
    </row>
    <row r="17759" spans="1:10" x14ac:dyDescent="0.2">
      <c r="A17759">
        <v>35431156</v>
      </c>
      <c r="B17759">
        <v>473</v>
      </c>
      <c r="C17759">
        <v>3</v>
      </c>
      <c r="D17759">
        <v>2</v>
      </c>
      <c r="E17759">
        <v>3</v>
      </c>
      <c r="F17759">
        <v>1</v>
      </c>
      <c r="G17759">
        <v>-0.31508552339244988</v>
      </c>
      <c r="H17759">
        <v>-0.5214871395990871</v>
      </c>
      <c r="I17759">
        <v>-7.41041069836363E-3</v>
      </c>
      <c r="J17759">
        <v>-0.76782417325576524</v>
      </c>
    </row>
    <row r="17760" spans="1:10" x14ac:dyDescent="0.2">
      <c r="A17760">
        <v>35431157</v>
      </c>
      <c r="B17760">
        <v>691</v>
      </c>
      <c r="C17760">
        <v>2</v>
      </c>
      <c r="D17760">
        <v>2</v>
      </c>
      <c r="E17760">
        <v>3</v>
      </c>
      <c r="F17760">
        <v>1</v>
      </c>
      <c r="G17760">
        <v>-0.51862787203777294</v>
      </c>
      <c r="H17760">
        <v>-0.49304866416409088</v>
      </c>
      <c r="I17760">
        <v>-0.27157358485310279</v>
      </c>
      <c r="J17760">
        <v>-0.70902024455012214</v>
      </c>
    </row>
    <row r="17761" spans="1:10" x14ac:dyDescent="0.2">
      <c r="A17761">
        <v>35431158</v>
      </c>
      <c r="B17761">
        <v>533</v>
      </c>
      <c r="C17761">
        <v>3</v>
      </c>
      <c r="D17761">
        <v>1</v>
      </c>
      <c r="E17761">
        <v>4</v>
      </c>
      <c r="F17761">
        <v>2</v>
      </c>
      <c r="G17761">
        <v>-0.22726922435114738</v>
      </c>
      <c r="H17761">
        <v>-0.83693789538671126</v>
      </c>
      <c r="I17761">
        <v>0.2141344608101797</v>
      </c>
      <c r="J17761">
        <v>-0.60324097410899824</v>
      </c>
    </row>
    <row r="17762" spans="1:10" x14ac:dyDescent="0.2">
      <c r="A17762">
        <v>35431159</v>
      </c>
      <c r="B17762">
        <v>690</v>
      </c>
      <c r="C17762">
        <v>3</v>
      </c>
      <c r="D17762">
        <v>2</v>
      </c>
      <c r="E17762">
        <v>4</v>
      </c>
      <c r="F17762">
        <v>2</v>
      </c>
      <c r="G17762">
        <v>-0.10672215471625651</v>
      </c>
      <c r="H17762">
        <v>-0.65927699286207975</v>
      </c>
      <c r="I17762">
        <v>0.41543432699833183</v>
      </c>
      <c r="J17762">
        <v>-0.6919086830293486</v>
      </c>
    </row>
    <row r="17763" spans="1:10" x14ac:dyDescent="0.2">
      <c r="A17763">
        <v>35431160</v>
      </c>
      <c r="B17763">
        <v>575</v>
      </c>
      <c r="C17763">
        <v>2</v>
      </c>
      <c r="D17763">
        <v>2</v>
      </c>
      <c r="E17763">
        <v>2</v>
      </c>
      <c r="F17763">
        <v>2</v>
      </c>
      <c r="G17763">
        <v>-0.63547707968818745</v>
      </c>
      <c r="H17763">
        <v>-0.48324244627919871</v>
      </c>
      <c r="I17763">
        <v>-0.504252678434435</v>
      </c>
      <c r="J17763">
        <v>-0.52269589208094536</v>
      </c>
    </row>
    <row r="17764" spans="1:10" x14ac:dyDescent="0.2">
      <c r="A17764">
        <v>35431161</v>
      </c>
      <c r="B17764">
        <v>410</v>
      </c>
      <c r="C17764">
        <v>3</v>
      </c>
      <c r="D17764">
        <v>2</v>
      </c>
      <c r="E17764">
        <v>3</v>
      </c>
      <c r="F17764">
        <v>2</v>
      </c>
      <c r="G17764">
        <v>-0.3305839579898372</v>
      </c>
      <c r="H17764">
        <v>-0.45869688989667468</v>
      </c>
      <c r="I17764">
        <v>-0.19714537179978739</v>
      </c>
      <c r="J17764">
        <v>-0.58598383464760528</v>
      </c>
    </row>
    <row r="17765" spans="1:10" x14ac:dyDescent="0.2">
      <c r="A17765">
        <v>35431162</v>
      </c>
      <c r="B17765">
        <v>428</v>
      </c>
      <c r="C17765">
        <v>2</v>
      </c>
      <c r="D17765">
        <v>2</v>
      </c>
      <c r="E17765">
        <v>4</v>
      </c>
      <c r="F17765">
        <v>1</v>
      </c>
      <c r="G17765">
        <v>-0.45443369964665337</v>
      </c>
      <c r="H17765">
        <v>-0.55863966250508124</v>
      </c>
      <c r="I17765">
        <v>0.15578799617621214</v>
      </c>
      <c r="J17765">
        <v>-0.72757021495588048</v>
      </c>
    </row>
    <row r="17766" spans="1:10" x14ac:dyDescent="0.2">
      <c r="A17766">
        <v>35431163</v>
      </c>
      <c r="B17766">
        <v>620</v>
      </c>
      <c r="C17766">
        <v>2</v>
      </c>
      <c r="D17766">
        <v>3</v>
      </c>
      <c r="E17766">
        <v>4</v>
      </c>
      <c r="F17766">
        <v>1</v>
      </c>
      <c r="G17766">
        <v>-0.69464792806444953</v>
      </c>
      <c r="H17766">
        <v>-0.19061719484571363</v>
      </c>
      <c r="I17766">
        <v>0.26191891984938703</v>
      </c>
      <c r="J17766">
        <v>-0.74938452947828949</v>
      </c>
    </row>
    <row r="17767" spans="1:10" x14ac:dyDescent="0.2">
      <c r="A17767">
        <v>35431164</v>
      </c>
      <c r="B17767">
        <v>461</v>
      </c>
      <c r="C17767">
        <v>4</v>
      </c>
      <c r="D17767">
        <v>3</v>
      </c>
      <c r="E17767">
        <v>5</v>
      </c>
      <c r="F17767">
        <v>1</v>
      </c>
      <c r="G17767">
        <v>2.2666035789295158E-2</v>
      </c>
      <c r="H17767">
        <v>-8.2538161095854518E-2</v>
      </c>
      <c r="I17767">
        <v>0.78119486283862583</v>
      </c>
      <c r="J17767">
        <v>-0.79128169414961858</v>
      </c>
    </row>
    <row r="17768" spans="1:10" x14ac:dyDescent="0.2">
      <c r="A17768">
        <v>35431165</v>
      </c>
      <c r="B17768">
        <v>40</v>
      </c>
      <c r="C17768">
        <v>2</v>
      </c>
      <c r="D17768">
        <v>3</v>
      </c>
      <c r="E17768">
        <v>4</v>
      </c>
      <c r="F17768">
        <v>2</v>
      </c>
      <c r="G17768">
        <v>-0.70338131001538295</v>
      </c>
      <c r="H17768">
        <v>-0.41978381690980471</v>
      </c>
      <c r="I17768">
        <v>0.39381871868028906</v>
      </c>
      <c r="J17768">
        <v>-0.46040455399133606</v>
      </c>
    </row>
    <row r="17769" spans="1:10" x14ac:dyDescent="0.2">
      <c r="A17769">
        <v>35431166</v>
      </c>
      <c r="B17769">
        <v>1054</v>
      </c>
      <c r="C17769">
        <v>4</v>
      </c>
      <c r="D17769">
        <v>5</v>
      </c>
      <c r="E17769">
        <v>2</v>
      </c>
      <c r="F17769">
        <v>3</v>
      </c>
      <c r="G17769">
        <v>0.43464548763992156</v>
      </c>
      <c r="H17769">
        <v>1.3933032100424152</v>
      </c>
      <c r="I17769">
        <v>-0.5317753135926806</v>
      </c>
      <c r="J17769">
        <v>-0.36692501117436405</v>
      </c>
    </row>
    <row r="17770" spans="1:10" x14ac:dyDescent="0.2">
      <c r="A17770">
        <v>35431167</v>
      </c>
      <c r="B17770">
        <v>430</v>
      </c>
      <c r="C17770">
        <v>3</v>
      </c>
      <c r="D17770">
        <v>4</v>
      </c>
      <c r="E17770">
        <v>3</v>
      </c>
      <c r="F17770">
        <v>1</v>
      </c>
      <c r="G17770">
        <v>-0.32745353226039109</v>
      </c>
      <c r="H17770">
        <v>0.4055831758886207</v>
      </c>
      <c r="I17770">
        <v>-9.8076266075332638E-2</v>
      </c>
      <c r="J17770">
        <v>-0.9747605779289521</v>
      </c>
    </row>
    <row r="17771" spans="1:10" x14ac:dyDescent="0.2">
      <c r="A17771">
        <v>35431168</v>
      </c>
      <c r="B17771">
        <v>424</v>
      </c>
      <c r="C17771">
        <v>2</v>
      </c>
      <c r="D17771">
        <v>3</v>
      </c>
      <c r="E17771">
        <v>2</v>
      </c>
      <c r="F17771">
        <v>2</v>
      </c>
      <c r="G17771">
        <v>-0.44369841132260079</v>
      </c>
      <c r="H17771">
        <v>-0.33663660876528045</v>
      </c>
      <c r="I17771">
        <v>-0.42799935531156741</v>
      </c>
      <c r="J17771">
        <v>-0.4802000512630924</v>
      </c>
    </row>
    <row r="17772" spans="1:10" x14ac:dyDescent="0.2">
      <c r="A17772">
        <v>35431169</v>
      </c>
      <c r="B17772">
        <v>569</v>
      </c>
      <c r="C17772">
        <v>3</v>
      </c>
      <c r="D17772">
        <v>2</v>
      </c>
      <c r="E17772">
        <v>4</v>
      </c>
      <c r="F17772">
        <v>3</v>
      </c>
      <c r="G17772">
        <v>-3.5257080675324001E-2</v>
      </c>
      <c r="H17772">
        <v>-0.51433418714414014</v>
      </c>
      <c r="I17772">
        <v>5.8015606239650755E-2</v>
      </c>
      <c r="J17772">
        <v>-0.39855424372768494</v>
      </c>
    </row>
    <row r="17773" spans="1:10" x14ac:dyDescent="0.2">
      <c r="A17773">
        <v>35431170</v>
      </c>
      <c r="B17773">
        <v>944</v>
      </c>
      <c r="C17773">
        <v>3</v>
      </c>
      <c r="D17773">
        <v>4</v>
      </c>
      <c r="E17773">
        <v>3</v>
      </c>
      <c r="F17773">
        <v>2</v>
      </c>
      <c r="G17773">
        <v>-4.372781223834929E-3</v>
      </c>
      <c r="H17773">
        <v>-6.5798166572309247E-3</v>
      </c>
      <c r="I17773">
        <v>-0.10815269784568864</v>
      </c>
      <c r="J17773">
        <v>-0.58165281326157436</v>
      </c>
    </row>
    <row r="17774" spans="1:10" x14ac:dyDescent="0.2">
      <c r="A17774">
        <v>35431171</v>
      </c>
      <c r="B17774">
        <v>395</v>
      </c>
      <c r="C17774">
        <v>4</v>
      </c>
      <c r="D17774">
        <v>4</v>
      </c>
      <c r="E17774">
        <v>2</v>
      </c>
      <c r="F17774">
        <v>2</v>
      </c>
      <c r="G17774">
        <v>0.11864556019213029</v>
      </c>
      <c r="H17774">
        <v>0.14280444770800371</v>
      </c>
      <c r="I17774">
        <v>-0.388930910677459</v>
      </c>
      <c r="J17774">
        <v>-0.47800225470105379</v>
      </c>
    </row>
    <row r="17775" spans="1:10" x14ac:dyDescent="0.2">
      <c r="A17775">
        <v>35431172</v>
      </c>
      <c r="B17775">
        <v>380</v>
      </c>
      <c r="C17775">
        <v>4</v>
      </c>
      <c r="D17775">
        <v>4</v>
      </c>
      <c r="E17775">
        <v>3</v>
      </c>
      <c r="F17775">
        <v>2</v>
      </c>
      <c r="G17775">
        <v>6.5112422729959762E-2</v>
      </c>
      <c r="H17775">
        <v>0.10732007218239839</v>
      </c>
      <c r="I17775">
        <v>-7.5882628271111072E-3</v>
      </c>
      <c r="J17775">
        <v>-0.5448122866130467</v>
      </c>
    </row>
    <row r="17776" spans="1:10" x14ac:dyDescent="0.2">
      <c r="A17776">
        <v>35431173</v>
      </c>
      <c r="B17776">
        <v>393</v>
      </c>
      <c r="C17776">
        <v>4</v>
      </c>
      <c r="D17776">
        <v>4</v>
      </c>
      <c r="E17776">
        <v>4</v>
      </c>
      <c r="F17776">
        <v>2</v>
      </c>
      <c r="G17776">
        <v>0.5035957474828886</v>
      </c>
      <c r="H17776">
        <v>0.20597492854246419</v>
      </c>
      <c r="I17776">
        <v>0.28176659806416138</v>
      </c>
      <c r="J17776">
        <v>-0.68588544490203629</v>
      </c>
    </row>
    <row r="17777" spans="1:10" x14ac:dyDescent="0.2">
      <c r="A17777">
        <v>35431174</v>
      </c>
      <c r="B17777">
        <v>360</v>
      </c>
      <c r="C17777">
        <v>4</v>
      </c>
      <c r="D17777">
        <v>5</v>
      </c>
      <c r="E17777">
        <v>4</v>
      </c>
      <c r="F17777">
        <v>2</v>
      </c>
      <c r="G17777">
        <v>0.42250228464091422</v>
      </c>
      <c r="H17777">
        <v>0.86905488443129664</v>
      </c>
      <c r="I17777">
        <v>3.9497749778607504E-2</v>
      </c>
      <c r="J17777">
        <v>-0.46648029860726675</v>
      </c>
    </row>
    <row r="17778" spans="1:10" x14ac:dyDescent="0.2">
      <c r="A17778">
        <v>35431175</v>
      </c>
      <c r="B17778">
        <v>441</v>
      </c>
      <c r="C17778">
        <v>5</v>
      </c>
      <c r="D17778">
        <v>3</v>
      </c>
      <c r="E17778">
        <v>5</v>
      </c>
      <c r="F17778">
        <v>2</v>
      </c>
      <c r="G17778">
        <v>1.0805258765616392</v>
      </c>
      <c r="H17778">
        <v>-0.11244200873375301</v>
      </c>
      <c r="I17778">
        <v>0.70243666568610219</v>
      </c>
      <c r="J17778">
        <v>-0.51437608411832469</v>
      </c>
    </row>
    <row r="17779" spans="1:10" x14ac:dyDescent="0.2">
      <c r="A17779">
        <v>35431176</v>
      </c>
      <c r="B17779">
        <v>456</v>
      </c>
      <c r="C17779">
        <v>4</v>
      </c>
      <c r="D17779">
        <v>4</v>
      </c>
      <c r="E17779">
        <v>2</v>
      </c>
      <c r="F17779">
        <v>2</v>
      </c>
      <c r="G17779">
        <v>0.36919241141032666</v>
      </c>
      <c r="H17779">
        <v>9.7469919662308946E-2</v>
      </c>
      <c r="I17779">
        <v>-0.42680532730711129</v>
      </c>
      <c r="J17779">
        <v>-0.43612717117305572</v>
      </c>
    </row>
    <row r="17780" spans="1:10" x14ac:dyDescent="0.2">
      <c r="A17780">
        <v>35431177</v>
      </c>
      <c r="B17780">
        <v>421</v>
      </c>
      <c r="C17780">
        <v>4</v>
      </c>
      <c r="D17780">
        <v>5</v>
      </c>
      <c r="E17780">
        <v>4</v>
      </c>
      <c r="F17780">
        <v>2</v>
      </c>
      <c r="G17780">
        <v>0.60066129621491959</v>
      </c>
      <c r="H17780">
        <v>3.1434338877008505</v>
      </c>
      <c r="I17780">
        <v>0.39421276681590173</v>
      </c>
      <c r="J17780">
        <v>-0.6440960659776428</v>
      </c>
    </row>
    <row r="17781" spans="1:10" x14ac:dyDescent="0.2">
      <c r="A17781">
        <v>35431178</v>
      </c>
      <c r="B17781">
        <v>465</v>
      </c>
      <c r="C17781">
        <v>5</v>
      </c>
      <c r="D17781">
        <v>5</v>
      </c>
      <c r="E17781">
        <v>3</v>
      </c>
      <c r="F17781">
        <v>2</v>
      </c>
      <c r="G17781">
        <v>0.97616942011916619</v>
      </c>
      <c r="H17781">
        <v>1.5100564713039555</v>
      </c>
      <c r="I17781">
        <v>-0.19831064000343082</v>
      </c>
      <c r="J17781">
        <v>-0.70174869653911309</v>
      </c>
    </row>
    <row r="17782" spans="1:10" x14ac:dyDescent="0.2">
      <c r="A17782">
        <v>35431179</v>
      </c>
      <c r="B17782">
        <v>391</v>
      </c>
      <c r="C17782">
        <v>4</v>
      </c>
      <c r="D17782">
        <v>5</v>
      </c>
      <c r="E17782">
        <v>3</v>
      </c>
      <c r="F17782">
        <v>1</v>
      </c>
      <c r="G17782">
        <v>0.32037384905571242</v>
      </c>
      <c r="H17782">
        <v>1.5407661237758403</v>
      </c>
      <c r="I17782">
        <v>-3.3534259781003342E-2</v>
      </c>
      <c r="J17782">
        <v>-0.71353608561720283</v>
      </c>
    </row>
    <row r="17783" spans="1:10" x14ac:dyDescent="0.2">
      <c r="A17783">
        <v>35431180</v>
      </c>
      <c r="B17783">
        <v>423</v>
      </c>
      <c r="C17783">
        <v>4</v>
      </c>
      <c r="D17783">
        <v>4</v>
      </c>
      <c r="E17783">
        <v>3</v>
      </c>
      <c r="F17783">
        <v>2</v>
      </c>
      <c r="G17783">
        <v>0.53672304796149573</v>
      </c>
      <c r="H17783">
        <v>9.620251366369624E-2</v>
      </c>
      <c r="I17783">
        <v>-0.18934847789311268</v>
      </c>
      <c r="J17783">
        <v>-0.5014101229096587</v>
      </c>
    </row>
    <row r="17784" spans="1:10" x14ac:dyDescent="0.2">
      <c r="A17784">
        <v>35431181</v>
      </c>
      <c r="B17784">
        <v>448</v>
      </c>
      <c r="C17784">
        <v>5</v>
      </c>
      <c r="D17784">
        <v>5</v>
      </c>
      <c r="E17784">
        <v>3</v>
      </c>
      <c r="F17784">
        <v>2</v>
      </c>
      <c r="G17784">
        <v>1.0544312345763411</v>
      </c>
      <c r="H17784">
        <v>1.2080950018120373</v>
      </c>
      <c r="I17784">
        <v>-0.31250817631177719</v>
      </c>
      <c r="J17784">
        <v>-0.57465940164733786</v>
      </c>
    </row>
    <row r="17785" spans="1:10" x14ac:dyDescent="0.2">
      <c r="A17785">
        <v>35431182</v>
      </c>
      <c r="B17785">
        <v>430</v>
      </c>
      <c r="C17785">
        <v>5</v>
      </c>
      <c r="D17785">
        <v>5</v>
      </c>
      <c r="E17785">
        <v>4</v>
      </c>
      <c r="F17785">
        <v>3</v>
      </c>
      <c r="G17785">
        <v>2.2963308830904912</v>
      </c>
      <c r="H17785">
        <v>1.9268022476840705</v>
      </c>
      <c r="I17785">
        <v>0.1671035149273257</v>
      </c>
      <c r="J17785">
        <v>-0.14431079950315751</v>
      </c>
    </row>
    <row r="17786" spans="1:10" x14ac:dyDescent="0.2">
      <c r="A17786">
        <v>35431183</v>
      </c>
      <c r="B17786">
        <v>498</v>
      </c>
      <c r="C17786">
        <v>5</v>
      </c>
      <c r="D17786">
        <v>4</v>
      </c>
      <c r="E17786">
        <v>4</v>
      </c>
      <c r="F17786">
        <v>3</v>
      </c>
      <c r="G17786">
        <v>1.1216949914369503</v>
      </c>
      <c r="H17786">
        <v>0.14595541174251625</v>
      </c>
      <c r="I17786">
        <v>0.1530295834338446</v>
      </c>
      <c r="J17786">
        <v>-0.35663263508727339</v>
      </c>
    </row>
    <row r="17787" spans="1:10" x14ac:dyDescent="0.2">
      <c r="A17787">
        <v>35431184</v>
      </c>
      <c r="B17787">
        <v>395</v>
      </c>
      <c r="C17787">
        <v>5</v>
      </c>
      <c r="D17787">
        <v>5</v>
      </c>
      <c r="E17787">
        <v>1</v>
      </c>
      <c r="F17787">
        <v>3</v>
      </c>
      <c r="G17787">
        <v>2.6101808454002366</v>
      </c>
      <c r="H17787">
        <v>1.3824757124496228</v>
      </c>
      <c r="I17787">
        <v>-0.7696579700778543</v>
      </c>
      <c r="J17787">
        <v>-6.5095554892731167E-2</v>
      </c>
    </row>
    <row r="17788" spans="1:10" x14ac:dyDescent="0.2">
      <c r="A17788">
        <v>35431185</v>
      </c>
      <c r="B17788">
        <v>423</v>
      </c>
      <c r="C17788">
        <v>5</v>
      </c>
      <c r="D17788">
        <v>5</v>
      </c>
      <c r="E17788">
        <v>5</v>
      </c>
      <c r="F17788">
        <v>2</v>
      </c>
      <c r="G17788">
        <v>1.7974773441645526</v>
      </c>
      <c r="H17788">
        <v>1.7880185885555342</v>
      </c>
      <c r="I17788">
        <v>0.8936888570556627</v>
      </c>
      <c r="J17788">
        <v>-0.54053080059584446</v>
      </c>
    </row>
    <row r="17789" spans="1:10" x14ac:dyDescent="0.2">
      <c r="A17789">
        <v>35431186</v>
      </c>
      <c r="B17789">
        <v>558</v>
      </c>
      <c r="C17789">
        <v>5</v>
      </c>
      <c r="D17789">
        <v>5</v>
      </c>
      <c r="E17789">
        <v>4</v>
      </c>
      <c r="F17789">
        <v>2</v>
      </c>
      <c r="G17789">
        <v>1.8210648809756416</v>
      </c>
      <c r="H17789">
        <v>2.7251584862303324</v>
      </c>
      <c r="I17789">
        <v>9.622714279809981E-2</v>
      </c>
      <c r="J17789">
        <v>-0.61632894283471773</v>
      </c>
    </row>
    <row r="17790" spans="1:10" x14ac:dyDescent="0.2">
      <c r="A17790">
        <v>35431187</v>
      </c>
      <c r="B17790">
        <v>685</v>
      </c>
      <c r="C17790">
        <v>5</v>
      </c>
      <c r="D17790">
        <v>5</v>
      </c>
      <c r="E17790">
        <v>2</v>
      </c>
      <c r="F17790">
        <v>3</v>
      </c>
      <c r="G17790">
        <v>1.0831881262053962</v>
      </c>
      <c r="H17790">
        <v>0.79768710095108497</v>
      </c>
      <c r="I17790">
        <v>-0.66580659868136727</v>
      </c>
      <c r="J17790">
        <v>-0.36820999765055373</v>
      </c>
    </row>
    <row r="17791" spans="1:10" x14ac:dyDescent="0.2">
      <c r="A17791">
        <v>35431188</v>
      </c>
      <c r="B17791">
        <v>428</v>
      </c>
      <c r="C17791">
        <v>4</v>
      </c>
      <c r="D17791">
        <v>5</v>
      </c>
      <c r="E17791">
        <v>3</v>
      </c>
      <c r="F17791">
        <v>2</v>
      </c>
      <c r="G17791">
        <v>0.35702318865790283</v>
      </c>
      <c r="H17791">
        <v>0.608004900747802</v>
      </c>
      <c r="I17791">
        <v>-6.6773465274909127E-2</v>
      </c>
      <c r="J17791">
        <v>-0.57750169394698958</v>
      </c>
    </row>
    <row r="17792" spans="1:10" x14ac:dyDescent="0.2">
      <c r="A17792">
        <v>35431189</v>
      </c>
      <c r="B17792">
        <v>610</v>
      </c>
      <c r="C17792">
        <v>5</v>
      </c>
      <c r="D17792">
        <v>5</v>
      </c>
      <c r="E17792">
        <v>4</v>
      </c>
      <c r="F17792">
        <v>3</v>
      </c>
      <c r="G17792">
        <v>1.2279620309508017</v>
      </c>
      <c r="H17792">
        <v>1.2770303784642509</v>
      </c>
      <c r="I17792">
        <v>0.33749328511298915</v>
      </c>
      <c r="J17792">
        <v>-0.199141571968244</v>
      </c>
    </row>
    <row r="17793" spans="1:10" x14ac:dyDescent="0.2">
      <c r="A17793">
        <v>35431190</v>
      </c>
      <c r="B17793">
        <v>487</v>
      </c>
      <c r="C17793">
        <v>5</v>
      </c>
      <c r="D17793">
        <v>5</v>
      </c>
      <c r="E17793">
        <v>4</v>
      </c>
      <c r="F17793">
        <v>3</v>
      </c>
      <c r="G17793">
        <v>1.4432078723219703</v>
      </c>
      <c r="H17793">
        <v>0.76186512358918157</v>
      </c>
      <c r="I17793">
        <v>0.16212726525704202</v>
      </c>
      <c r="J17793">
        <v>-0.39019884162891794</v>
      </c>
    </row>
    <row r="17794" spans="1:10" x14ac:dyDescent="0.2">
      <c r="A17794">
        <v>35431191</v>
      </c>
      <c r="B17794">
        <v>392</v>
      </c>
      <c r="C17794">
        <v>4</v>
      </c>
      <c r="D17794">
        <v>5</v>
      </c>
      <c r="E17794">
        <v>1</v>
      </c>
      <c r="F17794">
        <v>2</v>
      </c>
      <c r="G17794">
        <v>0.58594456907771564</v>
      </c>
      <c r="H17794">
        <v>0.83258901821600029</v>
      </c>
      <c r="I17794">
        <v>-0.79312039418518565</v>
      </c>
      <c r="J17794">
        <v>-0.64935136529113924</v>
      </c>
    </row>
    <row r="17795" spans="1:10" x14ac:dyDescent="0.2">
      <c r="A17795">
        <v>35431192</v>
      </c>
      <c r="B17795">
        <v>463</v>
      </c>
      <c r="C17795">
        <v>2</v>
      </c>
      <c r="D17795">
        <v>5</v>
      </c>
      <c r="E17795">
        <v>1</v>
      </c>
      <c r="F17795">
        <v>2</v>
      </c>
      <c r="G17795">
        <v>-0.60046660925030604</v>
      </c>
      <c r="H17795">
        <v>1.5117514628611888</v>
      </c>
      <c r="I17795">
        <v>-1.1955826145861894</v>
      </c>
      <c r="J17795">
        <v>-0.46537317385134447</v>
      </c>
    </row>
    <row r="17796" spans="1:10" x14ac:dyDescent="0.2">
      <c r="A17796">
        <v>35431193</v>
      </c>
      <c r="B17796">
        <v>447</v>
      </c>
      <c r="C17796">
        <v>4</v>
      </c>
      <c r="D17796">
        <v>4</v>
      </c>
      <c r="E17796">
        <v>3</v>
      </c>
      <c r="F17796">
        <v>2</v>
      </c>
      <c r="G17796">
        <v>0.22553503667319166</v>
      </c>
      <c r="H17796">
        <v>0.2088372824969168</v>
      </c>
      <c r="I17796">
        <v>-9.5888308029066893E-2</v>
      </c>
      <c r="J17796">
        <v>-0.42069507584849775</v>
      </c>
    </row>
    <row r="17797" spans="1:10" x14ac:dyDescent="0.2">
      <c r="A17797">
        <v>35431194</v>
      </c>
      <c r="B17797">
        <v>489</v>
      </c>
      <c r="C17797">
        <v>3</v>
      </c>
      <c r="D17797">
        <v>4</v>
      </c>
      <c r="E17797">
        <v>4</v>
      </c>
      <c r="F17797">
        <v>2</v>
      </c>
      <c r="G17797">
        <v>-2.9340275158329369E-2</v>
      </c>
      <c r="H17797">
        <v>0.57111038921559576</v>
      </c>
      <c r="I17797">
        <v>0.46936288234029566</v>
      </c>
      <c r="J17797">
        <v>-0.66058437145709248</v>
      </c>
    </row>
    <row r="17798" spans="1:10" x14ac:dyDescent="0.2">
      <c r="A17798">
        <v>35431195</v>
      </c>
      <c r="B17798">
        <v>470</v>
      </c>
      <c r="C17798">
        <v>4</v>
      </c>
      <c r="D17798">
        <v>3</v>
      </c>
      <c r="E17798">
        <v>3</v>
      </c>
      <c r="F17798">
        <v>2</v>
      </c>
      <c r="G17798">
        <v>0.28359367047046469</v>
      </c>
      <c r="H17798">
        <v>-0.20378314358140229</v>
      </c>
      <c r="I17798">
        <v>-1.0562324942652995E-3</v>
      </c>
      <c r="J17798">
        <v>-0.44035270594712644</v>
      </c>
    </row>
    <row r="17799" spans="1:10" x14ac:dyDescent="0.2">
      <c r="A17799">
        <v>35431196</v>
      </c>
      <c r="B17799">
        <v>446</v>
      </c>
      <c r="C17799">
        <v>5</v>
      </c>
      <c r="D17799">
        <v>5</v>
      </c>
      <c r="E17799">
        <v>5</v>
      </c>
      <c r="F17799">
        <v>2</v>
      </c>
      <c r="G17799">
        <v>0.81622974510830848</v>
      </c>
      <c r="H17799">
        <v>1.4297290610735525</v>
      </c>
      <c r="I17799">
        <v>1.4609664979483692</v>
      </c>
      <c r="J17799">
        <v>-0.49260360088071675</v>
      </c>
    </row>
    <row r="17800" spans="1:10" x14ac:dyDescent="0.2">
      <c r="A17800">
        <v>35431197</v>
      </c>
      <c r="B17800">
        <v>374</v>
      </c>
      <c r="C17800">
        <v>5</v>
      </c>
      <c r="D17800">
        <v>5</v>
      </c>
      <c r="E17800">
        <v>5</v>
      </c>
      <c r="F17800">
        <v>1</v>
      </c>
      <c r="G17800">
        <v>1.6425866268034039</v>
      </c>
      <c r="H17800">
        <v>1.1511778746513284</v>
      </c>
      <c r="I17800">
        <v>2.2183107045247783</v>
      </c>
      <c r="J17800">
        <v>-0.78682542267504973</v>
      </c>
    </row>
    <row r="17801" spans="1:10" x14ac:dyDescent="0.2">
      <c r="A17801">
        <v>35431198</v>
      </c>
      <c r="B17801">
        <v>441</v>
      </c>
      <c r="C17801">
        <v>4</v>
      </c>
      <c r="D17801">
        <v>2</v>
      </c>
      <c r="E17801">
        <v>5</v>
      </c>
      <c r="F17801">
        <v>2</v>
      </c>
      <c r="G17801">
        <v>0.48601163197092778</v>
      </c>
      <c r="H17801">
        <v>-0.47267278253868794</v>
      </c>
      <c r="I17801">
        <v>0.99171692977862447</v>
      </c>
      <c r="J17801">
        <v>-0.69990008881988208</v>
      </c>
    </row>
    <row r="17802" spans="1:10" x14ac:dyDescent="0.2">
      <c r="A17802">
        <v>35431199</v>
      </c>
      <c r="B17802">
        <v>349</v>
      </c>
      <c r="C17802">
        <v>2</v>
      </c>
      <c r="D17802">
        <v>4</v>
      </c>
      <c r="E17802">
        <v>3</v>
      </c>
      <c r="F17802">
        <v>2</v>
      </c>
      <c r="G17802">
        <v>-0.54595113525957506</v>
      </c>
      <c r="H17802">
        <v>0.1869732002877737</v>
      </c>
      <c r="I17802">
        <v>1.6213774183940016E-2</v>
      </c>
      <c r="J17802">
        <v>-0.51144148151616853</v>
      </c>
    </row>
    <row r="17803" spans="1:10" x14ac:dyDescent="0.2">
      <c r="A17803">
        <v>35431200</v>
      </c>
      <c r="B17803">
        <v>594</v>
      </c>
      <c r="C17803">
        <v>4</v>
      </c>
      <c r="D17803">
        <v>4</v>
      </c>
      <c r="E17803">
        <v>5</v>
      </c>
      <c r="F17803">
        <v>2</v>
      </c>
      <c r="G17803">
        <v>0.46602855413591249</v>
      </c>
      <c r="H17803">
        <v>3.2105490264288702E-2</v>
      </c>
      <c r="I17803">
        <v>0.95113972194810859</v>
      </c>
      <c r="J17803">
        <v>-0.58936440847910254</v>
      </c>
    </row>
    <row r="17804" spans="1:10" x14ac:dyDescent="0.2">
      <c r="A17804">
        <v>35431201</v>
      </c>
      <c r="B17804">
        <v>816</v>
      </c>
      <c r="C17804">
        <v>4</v>
      </c>
      <c r="D17804">
        <v>2</v>
      </c>
      <c r="E17804">
        <v>5</v>
      </c>
      <c r="F17804">
        <v>1</v>
      </c>
      <c r="G17804">
        <v>0.52866308597130929</v>
      </c>
      <c r="H17804">
        <v>-0.7173895237599015</v>
      </c>
      <c r="I17804">
        <v>2.2977698367541128</v>
      </c>
      <c r="J17804">
        <v>-1.1731992717584079</v>
      </c>
    </row>
    <row r="17805" spans="1:10" x14ac:dyDescent="0.2">
      <c r="A17805">
        <v>35431202</v>
      </c>
      <c r="B17805">
        <v>653</v>
      </c>
      <c r="C17805">
        <v>5</v>
      </c>
      <c r="D17805">
        <v>3</v>
      </c>
      <c r="E17805">
        <v>5</v>
      </c>
      <c r="F17805">
        <v>1</v>
      </c>
      <c r="G17805">
        <v>1.0605799989105074</v>
      </c>
      <c r="H17805">
        <v>-0.24391995017212004</v>
      </c>
      <c r="I17805">
        <v>3.3601354850066114</v>
      </c>
      <c r="J17805">
        <v>-0.95977945761962458</v>
      </c>
    </row>
    <row r="17806" spans="1:10" x14ac:dyDescent="0.2">
      <c r="A17806">
        <v>35431203</v>
      </c>
      <c r="B17806">
        <v>481</v>
      </c>
      <c r="C17806">
        <v>5</v>
      </c>
      <c r="D17806">
        <v>4</v>
      </c>
      <c r="E17806">
        <v>5</v>
      </c>
      <c r="F17806">
        <v>2</v>
      </c>
      <c r="G17806">
        <v>1.0979286250945215</v>
      </c>
      <c r="H17806">
        <v>0.12680229655200653</v>
      </c>
      <c r="I17806">
        <v>2.0858381752617245</v>
      </c>
      <c r="J17806">
        <v>-0.7008288997647184</v>
      </c>
    </row>
    <row r="17807" spans="1:10" x14ac:dyDescent="0.2">
      <c r="A17807">
        <v>35431204</v>
      </c>
      <c r="B17807">
        <v>409</v>
      </c>
      <c r="C17807">
        <v>4</v>
      </c>
      <c r="D17807">
        <v>5</v>
      </c>
      <c r="E17807">
        <v>3</v>
      </c>
      <c r="F17807">
        <v>2</v>
      </c>
      <c r="G17807">
        <v>0.18052032621108857</v>
      </c>
      <c r="H17807">
        <v>0.60068975532933611</v>
      </c>
      <c r="I17807">
        <v>-5.810931494724407E-2</v>
      </c>
      <c r="J17807">
        <v>-0.50958639573163267</v>
      </c>
    </row>
    <row r="17808" spans="1:10" x14ac:dyDescent="0.2">
      <c r="A17808">
        <v>35431205</v>
      </c>
      <c r="B17808">
        <v>469</v>
      </c>
      <c r="C17808">
        <v>5</v>
      </c>
      <c r="D17808">
        <v>4</v>
      </c>
      <c r="E17808">
        <v>3</v>
      </c>
      <c r="F17808">
        <v>1</v>
      </c>
      <c r="G17808">
        <v>1.571700059065505</v>
      </c>
      <c r="H17808">
        <v>0.29006035199761415</v>
      </c>
      <c r="I17808">
        <v>-5.9865319116373134E-2</v>
      </c>
      <c r="J17808">
        <v>-0.73623429830685561</v>
      </c>
    </row>
    <row r="17809" spans="1:10" x14ac:dyDescent="0.2">
      <c r="A17809">
        <v>35431206</v>
      </c>
      <c r="B17809">
        <v>408</v>
      </c>
      <c r="C17809">
        <v>3</v>
      </c>
      <c r="D17809">
        <v>4</v>
      </c>
      <c r="E17809">
        <v>4</v>
      </c>
      <c r="F17809">
        <v>2</v>
      </c>
      <c r="G17809">
        <v>-1.4371922834303247E-2</v>
      </c>
      <c r="H17809">
        <v>0.21494772909747947</v>
      </c>
      <c r="I17809">
        <v>4.1088974507523537E-2</v>
      </c>
      <c r="J17809">
        <v>-0.62351556227636151</v>
      </c>
    </row>
    <row r="17810" spans="1:10" x14ac:dyDescent="0.2">
      <c r="A17810">
        <v>35431207</v>
      </c>
      <c r="B17810">
        <v>553</v>
      </c>
      <c r="C17810">
        <v>4</v>
      </c>
      <c r="D17810">
        <v>2</v>
      </c>
      <c r="E17810">
        <v>5</v>
      </c>
      <c r="F17810">
        <v>2</v>
      </c>
      <c r="G17810">
        <v>0.25275690009937646</v>
      </c>
      <c r="H17810">
        <v>-0.4365999392586104</v>
      </c>
      <c r="I17810">
        <v>0.96689817646616016</v>
      </c>
      <c r="J17810">
        <v>-0.62839380712345883</v>
      </c>
    </row>
    <row r="17811" spans="1:10" x14ac:dyDescent="0.2">
      <c r="A17811">
        <v>35431208</v>
      </c>
      <c r="B17811">
        <v>533</v>
      </c>
      <c r="C17811">
        <v>1</v>
      </c>
      <c r="D17811">
        <v>5</v>
      </c>
      <c r="E17811">
        <v>1</v>
      </c>
      <c r="F17811">
        <v>1</v>
      </c>
      <c r="G17811">
        <v>-1.0034613450327861</v>
      </c>
      <c r="H17811">
        <v>2.7180001008299737</v>
      </c>
      <c r="I17811">
        <v>-1.2756602495341143</v>
      </c>
      <c r="J17811">
        <v>-4.111698389308625</v>
      </c>
    </row>
    <row r="17812" spans="1:10" x14ac:dyDescent="0.2">
      <c r="A17812">
        <v>35431209</v>
      </c>
      <c r="B17812">
        <v>442</v>
      </c>
      <c r="C17812">
        <v>3</v>
      </c>
      <c r="D17812">
        <v>1</v>
      </c>
      <c r="E17812">
        <v>4</v>
      </c>
      <c r="F17812">
        <v>2</v>
      </c>
      <c r="G17812">
        <v>-0.14974087225900559</v>
      </c>
      <c r="H17812">
        <v>-0.97625330286970502</v>
      </c>
      <c r="I17812">
        <v>0.50705662527966877</v>
      </c>
      <c r="J17812">
        <v>-0.45809343920559475</v>
      </c>
    </row>
    <row r="17813" spans="1:10" x14ac:dyDescent="0.2">
      <c r="A17813">
        <v>35431210</v>
      </c>
      <c r="B17813">
        <v>508</v>
      </c>
      <c r="C17813">
        <v>4</v>
      </c>
      <c r="D17813">
        <v>1</v>
      </c>
      <c r="E17813">
        <v>5</v>
      </c>
      <c r="F17813">
        <v>2</v>
      </c>
      <c r="G17813">
        <v>0.26381472366181358</v>
      </c>
      <c r="H17813">
        <v>-0.86680922762968904</v>
      </c>
      <c r="I17813">
        <v>1.1496513445733387</v>
      </c>
      <c r="J17813">
        <v>-0.55989426307273349</v>
      </c>
    </row>
    <row r="17814" spans="1:10" x14ac:dyDescent="0.2">
      <c r="A17814">
        <v>35431211</v>
      </c>
      <c r="B17814">
        <v>551</v>
      </c>
      <c r="C17814">
        <v>4</v>
      </c>
      <c r="D17814">
        <v>5</v>
      </c>
      <c r="E17814">
        <v>3</v>
      </c>
      <c r="F17814">
        <v>3</v>
      </c>
      <c r="G17814">
        <v>9.7584644624224837E-2</v>
      </c>
      <c r="H17814">
        <v>0.6909585547189947</v>
      </c>
      <c r="I17814">
        <v>-0.13000200064851727</v>
      </c>
      <c r="J17814">
        <v>-0.35027462606113363</v>
      </c>
    </row>
    <row r="17815" spans="1:10" x14ac:dyDescent="0.2">
      <c r="A17815">
        <v>35431212</v>
      </c>
      <c r="B17815">
        <v>565</v>
      </c>
      <c r="C17815">
        <v>4</v>
      </c>
      <c r="D17815">
        <v>5</v>
      </c>
      <c r="E17815">
        <v>5</v>
      </c>
      <c r="F17815">
        <v>3</v>
      </c>
      <c r="G17815">
        <v>0.40456714125132454</v>
      </c>
      <c r="H17815">
        <v>0.77740414908898425</v>
      </c>
      <c r="I17815">
        <v>0.97075141794983555</v>
      </c>
      <c r="J17815">
        <v>-0.33941861906065007</v>
      </c>
    </row>
    <row r="17816" spans="1:10" x14ac:dyDescent="0.2">
      <c r="A17816">
        <v>35431213</v>
      </c>
      <c r="B17816">
        <v>590</v>
      </c>
      <c r="C17816">
        <v>5</v>
      </c>
      <c r="D17816">
        <v>4</v>
      </c>
      <c r="E17816">
        <v>5</v>
      </c>
      <c r="F17816">
        <v>3</v>
      </c>
      <c r="G17816">
        <v>1.5934951008933849</v>
      </c>
      <c r="H17816">
        <v>0.52452559449992153</v>
      </c>
      <c r="I17816">
        <v>1.6744692449936047</v>
      </c>
      <c r="J17816">
        <v>-0.38763403171774496</v>
      </c>
    </row>
    <row r="17817" spans="1:10" x14ac:dyDescent="0.2">
      <c r="A17817">
        <v>35431214</v>
      </c>
      <c r="B17817">
        <v>240</v>
      </c>
      <c r="C17817">
        <v>5</v>
      </c>
      <c r="D17817">
        <v>3</v>
      </c>
      <c r="E17817">
        <v>5</v>
      </c>
      <c r="F17817">
        <v>3</v>
      </c>
      <c r="G17817">
        <v>0.99780204842919207</v>
      </c>
      <c r="H17817">
        <v>-0.31891809845262042</v>
      </c>
      <c r="I17817">
        <v>3.3914036860986503</v>
      </c>
      <c r="J17817">
        <v>-0.353528167754112</v>
      </c>
    </row>
    <row r="17818" spans="1:10" x14ac:dyDescent="0.2">
      <c r="A17818">
        <v>35431215</v>
      </c>
      <c r="B17818">
        <v>618</v>
      </c>
      <c r="C17818">
        <v>5</v>
      </c>
      <c r="D17818">
        <v>5</v>
      </c>
      <c r="E17818">
        <v>4</v>
      </c>
      <c r="F17818">
        <v>3</v>
      </c>
      <c r="G17818">
        <v>0.86495486082252038</v>
      </c>
      <c r="H17818">
        <v>1.2259217434830654</v>
      </c>
      <c r="I17818">
        <v>0.4615911402500873</v>
      </c>
      <c r="J17818">
        <v>-0.27313060711425774</v>
      </c>
    </row>
    <row r="17819" spans="1:10" x14ac:dyDescent="0.2">
      <c r="A17819">
        <v>35431216</v>
      </c>
      <c r="B17819">
        <v>485</v>
      </c>
      <c r="C17819">
        <v>5</v>
      </c>
      <c r="D17819">
        <v>4</v>
      </c>
      <c r="E17819">
        <v>4</v>
      </c>
      <c r="F17819">
        <v>3</v>
      </c>
      <c r="G17819">
        <v>1.1297614322314415</v>
      </c>
      <c r="H17819">
        <v>0.45405306728856293</v>
      </c>
      <c r="I17819">
        <v>0.32939727479497666</v>
      </c>
      <c r="J17819">
        <v>-0.38744373335594179</v>
      </c>
    </row>
    <row r="17820" spans="1:10" x14ac:dyDescent="0.2">
      <c r="A17820">
        <v>35431217</v>
      </c>
      <c r="B17820">
        <v>511</v>
      </c>
      <c r="C17820">
        <v>4</v>
      </c>
      <c r="D17820">
        <v>4</v>
      </c>
      <c r="E17820">
        <v>5</v>
      </c>
      <c r="F17820">
        <v>2</v>
      </c>
      <c r="G17820">
        <v>0.51741375972562997</v>
      </c>
      <c r="H17820">
        <v>0.18288907540125524</v>
      </c>
      <c r="I17820">
        <v>0.59500029498262275</v>
      </c>
      <c r="J17820">
        <v>-0.51163754131894768</v>
      </c>
    </row>
    <row r="17821" spans="1:10" x14ac:dyDescent="0.2">
      <c r="A17821">
        <v>35431218</v>
      </c>
      <c r="B17821">
        <v>374</v>
      </c>
      <c r="C17821">
        <v>5</v>
      </c>
      <c r="D17821">
        <v>5</v>
      </c>
      <c r="E17821">
        <v>5</v>
      </c>
      <c r="F17821">
        <v>2</v>
      </c>
      <c r="G17821">
        <v>1.6086956882163415</v>
      </c>
      <c r="H17821">
        <v>0.89943867355614482</v>
      </c>
      <c r="I17821">
        <v>2.8340551178213662</v>
      </c>
      <c r="J17821">
        <v>-0.62295097564521273</v>
      </c>
    </row>
    <row r="17822" spans="1:10" x14ac:dyDescent="0.2">
      <c r="A17822">
        <v>35431219</v>
      </c>
      <c r="B17822">
        <v>315</v>
      </c>
      <c r="C17822">
        <v>4</v>
      </c>
      <c r="D17822">
        <v>2</v>
      </c>
      <c r="E17822">
        <v>4</v>
      </c>
      <c r="F17822">
        <v>1</v>
      </c>
      <c r="G17822">
        <v>0.58125035781814405</v>
      </c>
      <c r="H17822">
        <v>-0.55574555085485777</v>
      </c>
      <c r="I17822">
        <v>7.9947440336083558E-2</v>
      </c>
      <c r="J17822">
        <v>-0.7347252932144922</v>
      </c>
    </row>
    <row r="17823" spans="1:10" x14ac:dyDescent="0.2">
      <c r="A17823">
        <v>35431220</v>
      </c>
      <c r="B17823">
        <v>388</v>
      </c>
      <c r="C17823">
        <v>4</v>
      </c>
      <c r="D17823">
        <v>2</v>
      </c>
      <c r="E17823">
        <v>5</v>
      </c>
      <c r="F17823">
        <v>2</v>
      </c>
      <c r="G17823">
        <v>0.32641191625176141</v>
      </c>
      <c r="H17823">
        <v>-0.62936773899568144</v>
      </c>
      <c r="I17823">
        <v>0.7311013676062158</v>
      </c>
      <c r="J17823">
        <v>-0.44260920425907696</v>
      </c>
    </row>
    <row r="17824" spans="1:10" x14ac:dyDescent="0.2">
      <c r="A17824">
        <v>35431221</v>
      </c>
      <c r="B17824">
        <v>307</v>
      </c>
      <c r="C17824">
        <v>5</v>
      </c>
      <c r="D17824">
        <v>4</v>
      </c>
      <c r="E17824">
        <v>5</v>
      </c>
      <c r="F17824">
        <v>1</v>
      </c>
      <c r="G17824">
        <v>0.81135553679187278</v>
      </c>
      <c r="H17824">
        <v>0.2375627236336223</v>
      </c>
      <c r="I17824">
        <v>2.2309312864926762</v>
      </c>
      <c r="J17824">
        <v>-1.1958334472739023</v>
      </c>
    </row>
    <row r="17825" spans="1:10" x14ac:dyDescent="0.2">
      <c r="A17825">
        <v>35431222</v>
      </c>
      <c r="B17825">
        <v>465</v>
      </c>
      <c r="C17825">
        <v>2</v>
      </c>
      <c r="D17825">
        <v>3</v>
      </c>
      <c r="E17825">
        <v>4</v>
      </c>
      <c r="F17825">
        <v>2</v>
      </c>
      <c r="G17825">
        <v>-0.44881664346862549</v>
      </c>
      <c r="H17825">
        <v>-0.29088937910648482</v>
      </c>
      <c r="I17825">
        <v>0.20518195558720334</v>
      </c>
      <c r="J17825">
        <v>-0.42119813995817634</v>
      </c>
    </row>
    <row r="17826" spans="1:10" x14ac:dyDescent="0.2">
      <c r="A17826">
        <v>35431223</v>
      </c>
      <c r="B17826">
        <v>460</v>
      </c>
      <c r="C17826">
        <v>4</v>
      </c>
      <c r="D17826">
        <v>1</v>
      </c>
      <c r="E17826">
        <v>5</v>
      </c>
      <c r="F17826">
        <v>2</v>
      </c>
      <c r="G17826">
        <v>7.0398149916001268E-2</v>
      </c>
      <c r="H17826">
        <v>-0.81800811335616097</v>
      </c>
      <c r="I17826">
        <v>0.87308052119798063</v>
      </c>
      <c r="J17826">
        <v>-0.61948769292824157</v>
      </c>
    </row>
    <row r="17827" spans="1:10" x14ac:dyDescent="0.2">
      <c r="A17827">
        <v>35431224</v>
      </c>
      <c r="B17827">
        <v>583</v>
      </c>
      <c r="C17827">
        <v>5</v>
      </c>
      <c r="D17827">
        <v>4</v>
      </c>
      <c r="E17827">
        <v>5</v>
      </c>
      <c r="F17827">
        <v>3</v>
      </c>
      <c r="G17827">
        <v>1.0283151741507521</v>
      </c>
      <c r="H17827">
        <v>0.42707178698858439</v>
      </c>
      <c r="I17827">
        <v>1.3105478001848134</v>
      </c>
      <c r="J17827">
        <v>-0.35216600889764405</v>
      </c>
    </row>
    <row r="17828" spans="1:10" x14ac:dyDescent="0.2">
      <c r="A17828">
        <v>35431225</v>
      </c>
      <c r="B17828">
        <v>744</v>
      </c>
      <c r="C17828">
        <v>3</v>
      </c>
      <c r="D17828">
        <v>4</v>
      </c>
      <c r="E17828">
        <v>5</v>
      </c>
      <c r="F17828">
        <v>1</v>
      </c>
      <c r="G17828">
        <v>-0.37620615445889805</v>
      </c>
      <c r="H17828">
        <v>7.6129384123203192E-2</v>
      </c>
      <c r="I17828">
        <v>0.58008181047147289</v>
      </c>
      <c r="J17828">
        <v>-1.5020273494893963</v>
      </c>
    </row>
    <row r="17829" spans="1:10" x14ac:dyDescent="0.2">
      <c r="A17829">
        <v>35431226</v>
      </c>
      <c r="B17829">
        <v>546</v>
      </c>
      <c r="C17829">
        <v>5</v>
      </c>
      <c r="D17829">
        <v>3</v>
      </c>
      <c r="E17829">
        <v>5</v>
      </c>
      <c r="F17829">
        <v>1</v>
      </c>
      <c r="G17829">
        <v>1.393100719276211</v>
      </c>
      <c r="H17829">
        <v>-0.30794500449932516</v>
      </c>
      <c r="I17829">
        <v>2.5164384314884192</v>
      </c>
      <c r="J17829">
        <v>-0.85179820707149934</v>
      </c>
    </row>
    <row r="17830" spans="1:10" x14ac:dyDescent="0.2">
      <c r="A17830">
        <v>35431227</v>
      </c>
      <c r="B17830">
        <v>551</v>
      </c>
      <c r="C17830">
        <v>2</v>
      </c>
      <c r="D17830">
        <v>3</v>
      </c>
      <c r="E17830">
        <v>4</v>
      </c>
      <c r="F17830">
        <v>1</v>
      </c>
      <c r="G17830">
        <v>-0.59402758219578666</v>
      </c>
      <c r="H17830">
        <v>-0.13972078780815306</v>
      </c>
      <c r="I17830">
        <v>0.1672434944881957</v>
      </c>
      <c r="J17830">
        <v>-1.2465419972208909</v>
      </c>
    </row>
    <row r="17831" spans="1:10" x14ac:dyDescent="0.2">
      <c r="A17831">
        <v>35431228</v>
      </c>
      <c r="B17831">
        <v>627</v>
      </c>
      <c r="C17831">
        <v>3</v>
      </c>
      <c r="D17831">
        <v>3</v>
      </c>
      <c r="E17831">
        <v>5</v>
      </c>
      <c r="F17831">
        <v>1</v>
      </c>
      <c r="G17831">
        <v>-0.24846899065205552</v>
      </c>
      <c r="H17831">
        <v>-0.13918298636450538</v>
      </c>
      <c r="I17831">
        <v>0.90209130771700752</v>
      </c>
      <c r="J17831">
        <v>-0.73310314022273482</v>
      </c>
    </row>
    <row r="17832" spans="1:10" x14ac:dyDescent="0.2">
      <c r="A17832">
        <v>35431229</v>
      </c>
      <c r="B17832">
        <v>748</v>
      </c>
      <c r="C17832">
        <v>2</v>
      </c>
      <c r="D17832">
        <v>4</v>
      </c>
      <c r="E17832">
        <v>2</v>
      </c>
      <c r="F17832">
        <v>2</v>
      </c>
      <c r="G17832">
        <v>-0.48255420118097919</v>
      </c>
      <c r="H17832">
        <v>0.21563881405930263</v>
      </c>
      <c r="I17832">
        <v>-0.43077561991052993</v>
      </c>
      <c r="J17832">
        <v>-0.62720460234343001</v>
      </c>
    </row>
    <row r="17833" spans="1:10" x14ac:dyDescent="0.2">
      <c r="A17833">
        <v>35431230</v>
      </c>
      <c r="B17833">
        <v>429</v>
      </c>
      <c r="C17833">
        <v>3</v>
      </c>
      <c r="D17833">
        <v>4</v>
      </c>
      <c r="E17833">
        <v>3</v>
      </c>
      <c r="F17833">
        <v>1</v>
      </c>
      <c r="G17833">
        <v>-0.19956287552289487</v>
      </c>
      <c r="H17833">
        <v>0.25499550102666757</v>
      </c>
      <c r="I17833">
        <v>-9.4555534538681291E-3</v>
      </c>
      <c r="J17833">
        <v>-0.92505553544784724</v>
      </c>
    </row>
    <row r="17834" spans="1:10" x14ac:dyDescent="0.2">
      <c r="A17834">
        <v>35431231</v>
      </c>
      <c r="B17834">
        <v>583</v>
      </c>
      <c r="C17834">
        <v>4</v>
      </c>
      <c r="D17834">
        <v>3</v>
      </c>
      <c r="E17834">
        <v>5</v>
      </c>
      <c r="F17834">
        <v>1</v>
      </c>
      <c r="G17834">
        <v>3.8237052845245312E-2</v>
      </c>
      <c r="H17834">
        <v>-0.2521301720053496</v>
      </c>
      <c r="I17834">
        <v>0.99348293777609453</v>
      </c>
      <c r="J17834">
        <v>-0.82858667872796277</v>
      </c>
    </row>
    <row r="17835" spans="1:10" x14ac:dyDescent="0.2">
      <c r="A17835">
        <v>35431234</v>
      </c>
      <c r="B17835">
        <v>451</v>
      </c>
      <c r="C17835">
        <v>3</v>
      </c>
      <c r="D17835">
        <v>4</v>
      </c>
      <c r="E17835">
        <v>5</v>
      </c>
      <c r="F17835">
        <v>1</v>
      </c>
      <c r="G17835">
        <v>-0.21292998091905008</v>
      </c>
      <c r="H17835">
        <v>0.14235243983680912</v>
      </c>
      <c r="I17835">
        <v>0.6939331025080725</v>
      </c>
      <c r="J17835">
        <v>-0.93033416534275459</v>
      </c>
    </row>
    <row r="17836" spans="1:10" x14ac:dyDescent="0.2">
      <c r="A17836">
        <v>35431239</v>
      </c>
      <c r="B17836">
        <v>522</v>
      </c>
      <c r="C17836">
        <v>3</v>
      </c>
      <c r="D17836">
        <v>4</v>
      </c>
      <c r="E17836">
        <v>3</v>
      </c>
      <c r="F17836">
        <v>1</v>
      </c>
      <c r="G17836">
        <v>-0.29817067334352249</v>
      </c>
      <c r="H17836">
        <v>3.9186900772213831E-2</v>
      </c>
      <c r="I17836">
        <v>-0.1331373912173795</v>
      </c>
      <c r="J17836">
        <v>-0.82367358917730316</v>
      </c>
    </row>
    <row r="17837" spans="1:10" x14ac:dyDescent="0.2">
      <c r="A17837">
        <v>35431240</v>
      </c>
      <c r="B17837">
        <v>500</v>
      </c>
      <c r="C17837">
        <v>4</v>
      </c>
      <c r="D17837">
        <v>3</v>
      </c>
      <c r="E17837">
        <v>4</v>
      </c>
      <c r="F17837">
        <v>1</v>
      </c>
      <c r="G17837">
        <v>5.8940491328843325E-2</v>
      </c>
      <c r="H17837">
        <v>-0.1458528813402451</v>
      </c>
      <c r="I17837">
        <v>0.17912606152472549</v>
      </c>
      <c r="J17837">
        <v>-0.79564411420134173</v>
      </c>
    </row>
    <row r="17838" spans="1:10" x14ac:dyDescent="0.2">
      <c r="A17838">
        <v>35431241</v>
      </c>
      <c r="B17838">
        <v>968</v>
      </c>
      <c r="C17838">
        <v>3</v>
      </c>
      <c r="D17838">
        <v>3</v>
      </c>
      <c r="E17838">
        <v>4</v>
      </c>
      <c r="F17838">
        <v>1</v>
      </c>
      <c r="G17838">
        <v>-0.32696906035031831</v>
      </c>
      <c r="H17838">
        <v>-0.33863713736302969</v>
      </c>
      <c r="I17838">
        <v>0.22349696490128274</v>
      </c>
      <c r="J17838">
        <v>-0.7904070623078896</v>
      </c>
    </row>
    <row r="17839" spans="1:10" x14ac:dyDescent="0.2">
      <c r="A17839">
        <v>35431242</v>
      </c>
      <c r="B17839">
        <v>655</v>
      </c>
      <c r="C17839">
        <v>3</v>
      </c>
      <c r="D17839">
        <v>3</v>
      </c>
      <c r="E17839">
        <v>5</v>
      </c>
      <c r="F17839">
        <v>1</v>
      </c>
      <c r="G17839">
        <v>-0.15577347096298072</v>
      </c>
      <c r="H17839">
        <v>-0.38225205219934977</v>
      </c>
      <c r="I17839">
        <v>0.58071022024094465</v>
      </c>
      <c r="J17839">
        <v>-0.74777074371217922</v>
      </c>
    </row>
    <row r="17840" spans="1:10" x14ac:dyDescent="0.2">
      <c r="A17840">
        <v>35431243</v>
      </c>
      <c r="B17840">
        <v>434</v>
      </c>
      <c r="C17840">
        <v>2</v>
      </c>
      <c r="D17840">
        <v>4</v>
      </c>
      <c r="E17840">
        <v>3</v>
      </c>
      <c r="F17840">
        <v>1</v>
      </c>
      <c r="G17840">
        <v>-0.71154109124507126</v>
      </c>
      <c r="H17840">
        <v>0.38225798594081278</v>
      </c>
      <c r="I17840">
        <v>7.0493486298183333E-3</v>
      </c>
      <c r="J17840">
        <v>-1.6656917005421241</v>
      </c>
    </row>
    <row r="17841" spans="1:10" x14ac:dyDescent="0.2">
      <c r="A17841">
        <v>35431244</v>
      </c>
      <c r="B17841">
        <v>490</v>
      </c>
      <c r="C17841">
        <v>2</v>
      </c>
      <c r="D17841">
        <v>4</v>
      </c>
      <c r="E17841">
        <v>4</v>
      </c>
      <c r="F17841">
        <v>1</v>
      </c>
      <c r="G17841">
        <v>-0.71167014572741405</v>
      </c>
      <c r="H17841">
        <v>0.56495269436824713</v>
      </c>
      <c r="I17841">
        <v>6.9294456905165905E-2</v>
      </c>
      <c r="J17841">
        <v>-1.3944872139273632</v>
      </c>
    </row>
    <row r="17842" spans="1:10" x14ac:dyDescent="0.2">
      <c r="A17842">
        <v>35431245</v>
      </c>
      <c r="B17842">
        <v>406</v>
      </c>
      <c r="C17842">
        <v>2</v>
      </c>
      <c r="D17842">
        <v>5</v>
      </c>
      <c r="E17842">
        <v>4</v>
      </c>
      <c r="F17842">
        <v>1</v>
      </c>
      <c r="G17842">
        <v>-0.49285713677843279</v>
      </c>
      <c r="H17842">
        <v>0.78031596700788863</v>
      </c>
      <c r="I17842">
        <v>0.17016907292134426</v>
      </c>
      <c r="J17842">
        <v>-1.4065961330550814</v>
      </c>
    </row>
    <row r="17843" spans="1:10" x14ac:dyDescent="0.2">
      <c r="A17843">
        <v>35431246</v>
      </c>
      <c r="B17843">
        <v>702</v>
      </c>
      <c r="C17843">
        <v>5</v>
      </c>
      <c r="D17843">
        <v>3</v>
      </c>
      <c r="E17843">
        <v>5</v>
      </c>
      <c r="F17843">
        <v>1</v>
      </c>
      <c r="G17843">
        <v>0.84027693896210442</v>
      </c>
      <c r="H17843">
        <v>-0.28748620103921618</v>
      </c>
      <c r="I17843">
        <v>2.5548903289572924</v>
      </c>
      <c r="J17843">
        <v>-0.99022725227818831</v>
      </c>
    </row>
    <row r="17844" spans="1:10" x14ac:dyDescent="0.2">
      <c r="A17844">
        <v>35431247</v>
      </c>
      <c r="B17844">
        <v>433</v>
      </c>
      <c r="C17844">
        <v>5</v>
      </c>
      <c r="D17844">
        <v>1</v>
      </c>
      <c r="E17844">
        <v>5</v>
      </c>
      <c r="F17844">
        <v>1</v>
      </c>
      <c r="G17844">
        <v>0.69843115008609458</v>
      </c>
      <c r="H17844">
        <v>-1.0062180318557064</v>
      </c>
      <c r="I17844">
        <v>3.4334270689466244</v>
      </c>
      <c r="J17844">
        <v>-0.80001965571376499</v>
      </c>
    </row>
    <row r="17845" spans="1:10" x14ac:dyDescent="0.2">
      <c r="A17845">
        <v>35431248</v>
      </c>
      <c r="B17845">
        <v>535</v>
      </c>
      <c r="C17845">
        <v>4</v>
      </c>
      <c r="D17845">
        <v>3</v>
      </c>
      <c r="E17845">
        <v>5</v>
      </c>
      <c r="F17845">
        <v>1</v>
      </c>
      <c r="G17845">
        <v>0.25299608293062392</v>
      </c>
      <c r="H17845">
        <v>-9.8270318910224447E-2</v>
      </c>
      <c r="I17845">
        <v>1.3304897359166912</v>
      </c>
      <c r="J17845">
        <v>-0.96290578399787341</v>
      </c>
    </row>
    <row r="17846" spans="1:10" x14ac:dyDescent="0.2">
      <c r="A17846">
        <v>35431249</v>
      </c>
      <c r="B17846">
        <v>421</v>
      </c>
      <c r="C17846">
        <v>3</v>
      </c>
      <c r="D17846">
        <v>4</v>
      </c>
      <c r="E17846">
        <v>4</v>
      </c>
      <c r="F17846">
        <v>1</v>
      </c>
      <c r="G17846">
        <v>-0.26505748695188414</v>
      </c>
      <c r="H17846">
        <v>0.52051637560670061</v>
      </c>
      <c r="I17846">
        <v>0.3856393727079615</v>
      </c>
      <c r="J17846">
        <v>-1.2682183371469975</v>
      </c>
    </row>
    <row r="17847" spans="1:10" x14ac:dyDescent="0.2">
      <c r="A17847">
        <v>35431250</v>
      </c>
      <c r="B17847">
        <v>610</v>
      </c>
      <c r="C17847">
        <v>4</v>
      </c>
      <c r="D17847">
        <v>1</v>
      </c>
      <c r="E17847">
        <v>5</v>
      </c>
      <c r="F17847">
        <v>1</v>
      </c>
      <c r="G17847">
        <v>0.16029999904846165</v>
      </c>
      <c r="H17847">
        <v>-1.0262377574885764</v>
      </c>
      <c r="I17847">
        <v>2.8317310322401927</v>
      </c>
      <c r="J17847">
        <v>-0.87999512636366428</v>
      </c>
    </row>
    <row r="17848" spans="1:10" x14ac:dyDescent="0.2">
      <c r="A17848">
        <v>35431251</v>
      </c>
      <c r="B17848">
        <v>376</v>
      </c>
      <c r="C17848">
        <v>2</v>
      </c>
      <c r="D17848">
        <v>4</v>
      </c>
      <c r="E17848">
        <v>4</v>
      </c>
      <c r="F17848">
        <v>1</v>
      </c>
      <c r="G17848">
        <v>-0.48118525936548667</v>
      </c>
      <c r="H17848">
        <v>0.24444781022979367</v>
      </c>
      <c r="I17848">
        <v>0.15030075762808051</v>
      </c>
      <c r="J17848">
        <v>-0.97477027708526509</v>
      </c>
    </row>
    <row r="17849" spans="1:10" x14ac:dyDescent="0.2">
      <c r="A17849">
        <v>35431252</v>
      </c>
      <c r="B17849">
        <v>395</v>
      </c>
      <c r="C17849">
        <v>3</v>
      </c>
      <c r="D17849">
        <v>3</v>
      </c>
      <c r="E17849">
        <v>4</v>
      </c>
      <c r="F17849">
        <v>1</v>
      </c>
      <c r="G17849">
        <v>-0.35688481862300669</v>
      </c>
      <c r="H17849">
        <v>-0.37492231785156532</v>
      </c>
      <c r="I17849">
        <v>0.27777582012095059</v>
      </c>
      <c r="J17849">
        <v>-0.8217670136610935</v>
      </c>
    </row>
    <row r="17850" spans="1:10" x14ac:dyDescent="0.2">
      <c r="A17850">
        <v>35431254</v>
      </c>
      <c r="B17850">
        <v>794</v>
      </c>
      <c r="C17850">
        <v>3</v>
      </c>
      <c r="D17850">
        <v>3</v>
      </c>
      <c r="E17850">
        <v>4</v>
      </c>
      <c r="F17850">
        <v>1</v>
      </c>
      <c r="G17850">
        <v>-0.11343220764227614</v>
      </c>
      <c r="H17850">
        <v>-0.24312980938697953</v>
      </c>
      <c r="I17850">
        <v>0.21743947999299235</v>
      </c>
      <c r="J17850">
        <v>-0.73807241282740876</v>
      </c>
    </row>
    <row r="17851" spans="1:10" x14ac:dyDescent="0.2">
      <c r="A17851">
        <v>35431258</v>
      </c>
      <c r="B17851">
        <v>666</v>
      </c>
      <c r="C17851">
        <v>4</v>
      </c>
      <c r="D17851">
        <v>2</v>
      </c>
      <c r="E17851">
        <v>4</v>
      </c>
      <c r="F17851">
        <v>1</v>
      </c>
      <c r="G17851">
        <v>0.15692005291075473</v>
      </c>
      <c r="H17851">
        <v>-0.46575533565420457</v>
      </c>
      <c r="I17851">
        <v>0.47177229756930761</v>
      </c>
      <c r="J17851">
        <v>-1.0229561749226257</v>
      </c>
    </row>
    <row r="17852" spans="1:10" x14ac:dyDescent="0.2">
      <c r="A17852">
        <v>35431259</v>
      </c>
      <c r="B17852">
        <v>511</v>
      </c>
      <c r="C17852">
        <v>2</v>
      </c>
      <c r="D17852">
        <v>3</v>
      </c>
      <c r="E17852">
        <v>4</v>
      </c>
      <c r="F17852">
        <v>1</v>
      </c>
      <c r="G17852">
        <v>-0.42791116843165156</v>
      </c>
      <c r="H17852">
        <v>-0.40262686482290488</v>
      </c>
      <c r="I17852">
        <v>0.40666505268317282</v>
      </c>
      <c r="J17852">
        <v>-0.86302477875149219</v>
      </c>
    </row>
    <row r="17853" spans="1:10" x14ac:dyDescent="0.2">
      <c r="A17853">
        <v>35431260</v>
      </c>
      <c r="B17853">
        <v>544</v>
      </c>
      <c r="C17853">
        <v>4</v>
      </c>
      <c r="D17853">
        <v>3</v>
      </c>
      <c r="E17853">
        <v>4</v>
      </c>
      <c r="F17853">
        <v>1</v>
      </c>
      <c r="G17853">
        <v>0.11418013581772679</v>
      </c>
      <c r="H17853">
        <v>-0.28235196108106803</v>
      </c>
      <c r="I17853">
        <v>0.11326816110354505</v>
      </c>
      <c r="J17853">
        <v>-0.77405572258753585</v>
      </c>
    </row>
    <row r="17854" spans="1:10" x14ac:dyDescent="0.2">
      <c r="A17854">
        <v>35431261</v>
      </c>
      <c r="B17854">
        <v>609</v>
      </c>
      <c r="C17854">
        <v>3</v>
      </c>
      <c r="D17854">
        <v>3</v>
      </c>
      <c r="E17854">
        <v>4</v>
      </c>
      <c r="F17854">
        <v>2</v>
      </c>
      <c r="G17854">
        <v>-4.9785820560300287E-2</v>
      </c>
      <c r="H17854">
        <v>-9.3969246460769318E-2</v>
      </c>
      <c r="I17854">
        <v>0.39632139545550976</v>
      </c>
      <c r="J17854">
        <v>-0.70312890127296135</v>
      </c>
    </row>
    <row r="17855" spans="1:10" x14ac:dyDescent="0.2">
      <c r="A17855">
        <v>35431262</v>
      </c>
      <c r="B17855">
        <v>606</v>
      </c>
      <c r="C17855">
        <v>4</v>
      </c>
      <c r="D17855">
        <v>4</v>
      </c>
      <c r="E17855">
        <v>4</v>
      </c>
      <c r="F17855">
        <v>1</v>
      </c>
      <c r="G17855">
        <v>8.0845497987426185E-2</v>
      </c>
      <c r="H17855">
        <v>9.8487401837534114E-2</v>
      </c>
      <c r="I17855">
        <v>0.28125522319176133</v>
      </c>
      <c r="J17855">
        <v>-0.97413881962707616</v>
      </c>
    </row>
    <row r="17856" spans="1:10" x14ac:dyDescent="0.2">
      <c r="A17856">
        <v>35431263</v>
      </c>
      <c r="B17856">
        <v>689</v>
      </c>
      <c r="C17856">
        <v>2</v>
      </c>
      <c r="D17856">
        <v>2</v>
      </c>
      <c r="E17856">
        <v>4</v>
      </c>
      <c r="F17856">
        <v>2</v>
      </c>
      <c r="G17856">
        <v>-0.52565831812365438</v>
      </c>
      <c r="H17856">
        <v>-0.68473887598327243</v>
      </c>
      <c r="I17856">
        <v>0.26257650093829371</v>
      </c>
      <c r="J17856">
        <v>-0.57034460992284497</v>
      </c>
    </row>
    <row r="17857" spans="1:10" x14ac:dyDescent="0.2">
      <c r="A17857">
        <v>35431264</v>
      </c>
      <c r="B17857">
        <v>687</v>
      </c>
      <c r="C17857">
        <v>1</v>
      </c>
      <c r="D17857">
        <v>1</v>
      </c>
      <c r="E17857">
        <v>2</v>
      </c>
      <c r="F17857">
        <v>2</v>
      </c>
      <c r="G17857">
        <v>-0.85204618255415132</v>
      </c>
      <c r="H17857">
        <v>-1.1621234759171308</v>
      </c>
      <c r="I17857">
        <v>-0.31822589656120731</v>
      </c>
      <c r="J17857">
        <v>-0.50329010599135904</v>
      </c>
    </row>
    <row r="17858" spans="1:10" x14ac:dyDescent="0.2">
      <c r="A17858">
        <v>35431265</v>
      </c>
      <c r="B17858">
        <v>555</v>
      </c>
      <c r="C17858">
        <v>3</v>
      </c>
      <c r="D17858">
        <v>2</v>
      </c>
      <c r="E17858">
        <v>5</v>
      </c>
      <c r="F17858">
        <v>2</v>
      </c>
      <c r="G17858">
        <v>-0.16648274083497305</v>
      </c>
      <c r="H17858">
        <v>-0.70686634438875839</v>
      </c>
      <c r="I17858">
        <v>0.9201903861012739</v>
      </c>
      <c r="J17858">
        <v>-0.68731888217741655</v>
      </c>
    </row>
    <row r="17859" spans="1:10" x14ac:dyDescent="0.2">
      <c r="A17859">
        <v>35431266</v>
      </c>
      <c r="B17859">
        <v>533</v>
      </c>
      <c r="C17859">
        <v>5</v>
      </c>
      <c r="D17859">
        <v>1</v>
      </c>
      <c r="E17859">
        <v>5</v>
      </c>
      <c r="F17859">
        <v>1</v>
      </c>
      <c r="G17859">
        <v>0.74302394918010195</v>
      </c>
      <c r="H17859">
        <v>-1.1217906493437719</v>
      </c>
      <c r="I17859">
        <v>1.2122861221678747</v>
      </c>
      <c r="J17859">
        <v>-0.73968162019726402</v>
      </c>
    </row>
    <row r="17860" spans="1:10" x14ac:dyDescent="0.2">
      <c r="A17860">
        <v>35431267</v>
      </c>
      <c r="B17860">
        <v>413</v>
      </c>
      <c r="C17860">
        <v>5</v>
      </c>
      <c r="D17860">
        <v>1</v>
      </c>
      <c r="E17860">
        <v>5</v>
      </c>
      <c r="F17860">
        <v>1</v>
      </c>
      <c r="G17860">
        <v>1.294312304934031</v>
      </c>
      <c r="H17860">
        <v>-1.4269016981855618</v>
      </c>
      <c r="I17860">
        <v>4.5346935267417354</v>
      </c>
      <c r="J17860">
        <v>-1.1546311607783366</v>
      </c>
    </row>
    <row r="17861" spans="1:10" x14ac:dyDescent="0.2">
      <c r="A17861">
        <v>35431268</v>
      </c>
      <c r="B17861">
        <v>1291</v>
      </c>
      <c r="C17861">
        <v>4</v>
      </c>
      <c r="D17861">
        <v>3</v>
      </c>
      <c r="E17861">
        <v>2</v>
      </c>
      <c r="F17861">
        <v>4</v>
      </c>
      <c r="G17861">
        <v>1.0572548323741715E-2</v>
      </c>
      <c r="H17861">
        <v>-0.10884806176091205</v>
      </c>
      <c r="I17861">
        <v>-0.42867794160583883</v>
      </c>
      <c r="J17861">
        <v>0.14074530259268633</v>
      </c>
    </row>
    <row r="17862" spans="1:10" x14ac:dyDescent="0.2">
      <c r="A17862">
        <v>35431269</v>
      </c>
      <c r="B17862">
        <v>558</v>
      </c>
      <c r="C17862">
        <v>1</v>
      </c>
      <c r="D17862">
        <v>3</v>
      </c>
      <c r="E17862">
        <v>2</v>
      </c>
      <c r="F17862">
        <v>4</v>
      </c>
      <c r="G17862">
        <v>-0.97389311397483991</v>
      </c>
      <c r="H17862">
        <v>-0.39176940469939503</v>
      </c>
      <c r="I17862">
        <v>-0.47216961373754629</v>
      </c>
      <c r="J17862">
        <v>-5.9632308091704667E-2</v>
      </c>
    </row>
    <row r="17863" spans="1:10" x14ac:dyDescent="0.2">
      <c r="A17863">
        <v>35431270</v>
      </c>
      <c r="B17863">
        <v>341</v>
      </c>
      <c r="C17863">
        <v>4</v>
      </c>
      <c r="D17863">
        <v>3</v>
      </c>
      <c r="E17863">
        <v>5</v>
      </c>
      <c r="F17863">
        <v>2</v>
      </c>
      <c r="G17863">
        <v>0.66476585109141617</v>
      </c>
      <c r="H17863">
        <v>-4.7836607210134365E-2</v>
      </c>
      <c r="I17863">
        <v>0.96663164359258902</v>
      </c>
      <c r="J17863">
        <v>-0.63975611061719961</v>
      </c>
    </row>
    <row r="17864" spans="1:10" x14ac:dyDescent="0.2">
      <c r="A17864">
        <v>35431271</v>
      </c>
      <c r="B17864">
        <v>477</v>
      </c>
      <c r="C17864">
        <v>2</v>
      </c>
      <c r="D17864">
        <v>2</v>
      </c>
      <c r="E17864">
        <v>4</v>
      </c>
      <c r="F17864">
        <v>2</v>
      </c>
      <c r="G17864">
        <v>-0.50125778668410259</v>
      </c>
      <c r="H17864">
        <v>-0.58291310958077613</v>
      </c>
      <c r="I17864">
        <v>0.16498890825419188</v>
      </c>
      <c r="J17864">
        <v>-0.52048845001582422</v>
      </c>
    </row>
    <row r="17865" spans="1:10" x14ac:dyDescent="0.2">
      <c r="A17865">
        <v>35431272</v>
      </c>
      <c r="B17865">
        <v>436</v>
      </c>
      <c r="C17865">
        <v>3</v>
      </c>
      <c r="D17865">
        <v>2</v>
      </c>
      <c r="E17865">
        <v>3</v>
      </c>
      <c r="F17865">
        <v>1</v>
      </c>
      <c r="G17865">
        <v>-0.3984988804199967</v>
      </c>
      <c r="H17865">
        <v>-0.71298780153644914</v>
      </c>
      <c r="I17865">
        <v>-3.8278895507994071E-2</v>
      </c>
      <c r="J17865">
        <v>-0.85648255014422225</v>
      </c>
    </row>
    <row r="17866" spans="1:10" x14ac:dyDescent="0.2">
      <c r="A17866">
        <v>35431273</v>
      </c>
      <c r="B17866">
        <v>498</v>
      </c>
      <c r="C17866">
        <v>2</v>
      </c>
      <c r="D17866">
        <v>1</v>
      </c>
      <c r="E17866">
        <v>3</v>
      </c>
      <c r="F17866">
        <v>2</v>
      </c>
      <c r="G17866">
        <v>-0.55952393995415062</v>
      </c>
      <c r="H17866">
        <v>-0.92554163802218548</v>
      </c>
      <c r="I17866">
        <v>-0.14255418073122089</v>
      </c>
      <c r="J17866">
        <v>-0.55854610420018269</v>
      </c>
    </row>
    <row r="17867" spans="1:10" x14ac:dyDescent="0.2">
      <c r="A17867">
        <v>35431274</v>
      </c>
      <c r="B17867">
        <v>446</v>
      </c>
      <c r="C17867">
        <v>2</v>
      </c>
      <c r="D17867">
        <v>2</v>
      </c>
      <c r="E17867">
        <v>3</v>
      </c>
      <c r="F17867">
        <v>2</v>
      </c>
      <c r="G17867">
        <v>-0.4932318254147996</v>
      </c>
      <c r="H17867">
        <v>-0.4851886992750678</v>
      </c>
      <c r="I17867">
        <v>-0.30874293304504014</v>
      </c>
      <c r="J17867">
        <v>-0.64138750218315765</v>
      </c>
    </row>
    <row r="17868" spans="1:10" x14ac:dyDescent="0.2">
      <c r="A17868">
        <v>35431275</v>
      </c>
      <c r="B17868">
        <v>551</v>
      </c>
      <c r="C17868">
        <v>2</v>
      </c>
      <c r="D17868">
        <v>2</v>
      </c>
      <c r="E17868">
        <v>3</v>
      </c>
      <c r="F17868">
        <v>1</v>
      </c>
      <c r="G17868">
        <v>-0.56979382062497796</v>
      </c>
      <c r="H17868">
        <v>-0.59467192010791925</v>
      </c>
      <c r="I17868">
        <v>-0.2545002801747791</v>
      </c>
      <c r="J17868">
        <v>-0.74745819156426307</v>
      </c>
    </row>
    <row r="17869" spans="1:10" x14ac:dyDescent="0.2">
      <c r="A17869">
        <v>35431276</v>
      </c>
      <c r="B17869">
        <v>547</v>
      </c>
      <c r="C17869">
        <v>2</v>
      </c>
      <c r="D17869">
        <v>2</v>
      </c>
      <c r="E17869">
        <v>3</v>
      </c>
      <c r="F17869">
        <v>1</v>
      </c>
      <c r="G17869">
        <v>-0.69426079763206516</v>
      </c>
      <c r="H17869">
        <v>-0.54623573792841706</v>
      </c>
      <c r="I17869">
        <v>-0.11662726655084513</v>
      </c>
      <c r="J17869">
        <v>-0.76770407607662317</v>
      </c>
    </row>
    <row r="17870" spans="1:10" x14ac:dyDescent="0.2">
      <c r="A17870">
        <v>35431277</v>
      </c>
      <c r="B17870">
        <v>519</v>
      </c>
      <c r="C17870">
        <v>4</v>
      </c>
      <c r="D17870">
        <v>3</v>
      </c>
      <c r="E17870">
        <v>2</v>
      </c>
      <c r="F17870">
        <v>1</v>
      </c>
      <c r="G17870">
        <v>4.4548939460442125E-2</v>
      </c>
      <c r="H17870">
        <v>-0.19665143402598301</v>
      </c>
      <c r="I17870">
        <v>-0.52164013479503235</v>
      </c>
      <c r="J17870">
        <v>-0.72421220933286623</v>
      </c>
    </row>
    <row r="17871" spans="1:10" x14ac:dyDescent="0.2">
      <c r="A17871">
        <v>35431278</v>
      </c>
      <c r="B17871">
        <v>514</v>
      </c>
      <c r="C17871">
        <v>2</v>
      </c>
      <c r="D17871">
        <v>3</v>
      </c>
      <c r="E17871">
        <v>1</v>
      </c>
      <c r="F17871">
        <v>3</v>
      </c>
      <c r="G17871">
        <v>-0.40747508956628331</v>
      </c>
      <c r="H17871">
        <v>-0.14554838113230312</v>
      </c>
      <c r="I17871">
        <v>-0.78280260069633867</v>
      </c>
      <c r="J17871">
        <v>-0.35420465018660818</v>
      </c>
    </row>
    <row r="17872" spans="1:10" x14ac:dyDescent="0.2">
      <c r="A17872">
        <v>35431279</v>
      </c>
      <c r="B17872">
        <v>446</v>
      </c>
      <c r="C17872">
        <v>3</v>
      </c>
      <c r="D17872">
        <v>3</v>
      </c>
      <c r="E17872">
        <v>2</v>
      </c>
      <c r="F17872">
        <v>2</v>
      </c>
      <c r="G17872">
        <v>-0.23106799345283885</v>
      </c>
      <c r="H17872">
        <v>-6.0410759978187525E-2</v>
      </c>
      <c r="I17872">
        <v>-0.69729554027473095</v>
      </c>
      <c r="J17872">
        <v>-0.56626165468493883</v>
      </c>
    </row>
    <row r="17873" spans="1:10" x14ac:dyDescent="0.2">
      <c r="A17873">
        <v>35431280</v>
      </c>
      <c r="B17873">
        <v>434</v>
      </c>
      <c r="C17873">
        <v>2</v>
      </c>
      <c r="D17873">
        <v>2</v>
      </c>
      <c r="E17873">
        <v>2</v>
      </c>
      <c r="F17873">
        <v>2</v>
      </c>
      <c r="G17873">
        <v>-0.52329368802731491</v>
      </c>
      <c r="H17873">
        <v>-0.53382412848305494</v>
      </c>
      <c r="I17873">
        <v>-0.42656735018175107</v>
      </c>
      <c r="J17873">
        <v>-0.42133791623216493</v>
      </c>
    </row>
    <row r="17874" spans="1:10" x14ac:dyDescent="0.2">
      <c r="A17874">
        <v>35431281</v>
      </c>
      <c r="B17874">
        <v>419</v>
      </c>
      <c r="C17874">
        <v>4</v>
      </c>
      <c r="D17874">
        <v>2</v>
      </c>
      <c r="E17874">
        <v>4</v>
      </c>
      <c r="F17874">
        <v>2</v>
      </c>
      <c r="G17874">
        <v>0.3739099390575899</v>
      </c>
      <c r="H17874">
        <v>-0.47596623568449414</v>
      </c>
      <c r="I17874">
        <v>0.21008769476270964</v>
      </c>
      <c r="J17874">
        <v>-0.70105201248625271</v>
      </c>
    </row>
    <row r="17875" spans="1:10" x14ac:dyDescent="0.2">
      <c r="A17875">
        <v>35431282</v>
      </c>
      <c r="B17875">
        <v>533</v>
      </c>
      <c r="C17875">
        <v>1</v>
      </c>
      <c r="D17875">
        <v>3</v>
      </c>
      <c r="E17875">
        <v>2</v>
      </c>
      <c r="F17875">
        <v>3</v>
      </c>
      <c r="G17875">
        <v>-1.0287724689106055</v>
      </c>
      <c r="H17875">
        <v>-0.42617560938829169</v>
      </c>
      <c r="I17875">
        <v>-0.70810593680868394</v>
      </c>
      <c r="J17875">
        <v>-0.27999197181929741</v>
      </c>
    </row>
    <row r="17876" spans="1:10" x14ac:dyDescent="0.2">
      <c r="A17876">
        <v>35431283</v>
      </c>
      <c r="B17876">
        <v>446</v>
      </c>
      <c r="C17876">
        <v>3</v>
      </c>
      <c r="D17876">
        <v>3</v>
      </c>
      <c r="E17876">
        <v>3</v>
      </c>
      <c r="F17876">
        <v>2</v>
      </c>
      <c r="G17876">
        <v>-0.15830403387342046</v>
      </c>
      <c r="H17876">
        <v>-0.32836892225736719</v>
      </c>
      <c r="I17876">
        <v>-0.29287561311533733</v>
      </c>
      <c r="J17876">
        <v>-0.6356802084546167</v>
      </c>
    </row>
    <row r="17877" spans="1:10" x14ac:dyDescent="0.2">
      <c r="A17877">
        <v>35431284</v>
      </c>
      <c r="B17877">
        <v>348</v>
      </c>
      <c r="C17877">
        <v>4</v>
      </c>
      <c r="D17877">
        <v>4</v>
      </c>
      <c r="E17877">
        <v>2</v>
      </c>
      <c r="F17877">
        <v>2</v>
      </c>
      <c r="G17877">
        <v>4.1757708358194007E-2</v>
      </c>
      <c r="H17877">
        <v>0.35248900425374602</v>
      </c>
      <c r="I17877">
        <v>-0.489873898861515</v>
      </c>
      <c r="J17877">
        <v>-0.65741262513454302</v>
      </c>
    </row>
    <row r="17878" spans="1:10" x14ac:dyDescent="0.2">
      <c r="A17878">
        <v>35431285</v>
      </c>
      <c r="B17878">
        <v>347</v>
      </c>
      <c r="C17878">
        <v>4</v>
      </c>
      <c r="D17878">
        <v>4</v>
      </c>
      <c r="E17878">
        <v>4</v>
      </c>
      <c r="F17878">
        <v>2</v>
      </c>
      <c r="G17878">
        <v>0.54869234954275425</v>
      </c>
      <c r="H17878">
        <v>0.16538949392510227</v>
      </c>
      <c r="I17878">
        <v>0.48348757385897512</v>
      </c>
      <c r="J17878">
        <v>-0.6621070678068941</v>
      </c>
    </row>
    <row r="17879" spans="1:10" x14ac:dyDescent="0.2">
      <c r="A17879">
        <v>35431286</v>
      </c>
      <c r="B17879">
        <v>399</v>
      </c>
      <c r="C17879">
        <v>2</v>
      </c>
      <c r="D17879">
        <v>4</v>
      </c>
      <c r="E17879">
        <v>2</v>
      </c>
      <c r="F17879">
        <v>2</v>
      </c>
      <c r="G17879">
        <v>-0.44394125887892721</v>
      </c>
      <c r="H17879">
        <v>0.17646112548030693</v>
      </c>
      <c r="I17879">
        <v>-0.56907094211275611</v>
      </c>
      <c r="J17879">
        <v>-0.45465486927459353</v>
      </c>
    </row>
    <row r="17880" spans="1:10" x14ac:dyDescent="0.2">
      <c r="A17880">
        <v>35431287</v>
      </c>
      <c r="B17880">
        <v>403</v>
      </c>
      <c r="C17880">
        <v>4</v>
      </c>
      <c r="D17880">
        <v>4</v>
      </c>
      <c r="E17880">
        <v>4</v>
      </c>
      <c r="F17880">
        <v>3</v>
      </c>
      <c r="G17880">
        <v>0.23857999357608345</v>
      </c>
      <c r="H17880">
        <v>-6.5536038451036449E-3</v>
      </c>
      <c r="I17880">
        <v>0.44635490347441226</v>
      </c>
      <c r="J17880">
        <v>-0.38491999627506945</v>
      </c>
    </row>
    <row r="17881" spans="1:10" x14ac:dyDescent="0.2">
      <c r="A17881">
        <v>35431288</v>
      </c>
      <c r="B17881">
        <v>326</v>
      </c>
      <c r="C17881">
        <v>2</v>
      </c>
      <c r="D17881">
        <v>2</v>
      </c>
      <c r="E17881">
        <v>1</v>
      </c>
      <c r="F17881">
        <v>2</v>
      </c>
      <c r="G17881">
        <v>-0.57915852900980713</v>
      </c>
      <c r="H17881">
        <v>-0.67720031438504658</v>
      </c>
      <c r="I17881">
        <v>-0.77092180255064957</v>
      </c>
      <c r="J17881">
        <v>-0.43927791388268134</v>
      </c>
    </row>
    <row r="17882" spans="1:10" x14ac:dyDescent="0.2">
      <c r="A17882">
        <v>35431289</v>
      </c>
      <c r="B17882">
        <v>435</v>
      </c>
      <c r="C17882">
        <v>1</v>
      </c>
      <c r="D17882">
        <v>3</v>
      </c>
      <c r="E17882">
        <v>1</v>
      </c>
      <c r="F17882">
        <v>3</v>
      </c>
      <c r="G17882">
        <v>-0.87898100880452212</v>
      </c>
      <c r="H17882">
        <v>-0.33082542962894723</v>
      </c>
      <c r="I17882">
        <v>-1.1572580402463502</v>
      </c>
      <c r="J17882">
        <v>-0.22951748226728308</v>
      </c>
    </row>
    <row r="17883" spans="1:10" x14ac:dyDescent="0.2">
      <c r="A17883">
        <v>35431290</v>
      </c>
      <c r="B17883">
        <v>522</v>
      </c>
      <c r="C17883">
        <v>1</v>
      </c>
      <c r="D17883">
        <v>3</v>
      </c>
      <c r="E17883">
        <v>1</v>
      </c>
      <c r="F17883">
        <v>3</v>
      </c>
      <c r="G17883">
        <v>-0.79500371090171673</v>
      </c>
      <c r="H17883">
        <v>-0.37059169070997827</v>
      </c>
      <c r="I17883">
        <v>-0.89512330235855031</v>
      </c>
      <c r="J17883">
        <v>-0.20439965145855013</v>
      </c>
    </row>
    <row r="17884" spans="1:10" x14ac:dyDescent="0.2">
      <c r="A17884">
        <v>35431291</v>
      </c>
      <c r="B17884">
        <v>417</v>
      </c>
      <c r="C17884">
        <v>3</v>
      </c>
      <c r="D17884">
        <v>3</v>
      </c>
      <c r="E17884">
        <v>2</v>
      </c>
      <c r="F17884">
        <v>2</v>
      </c>
      <c r="G17884">
        <v>-0.23314727595748291</v>
      </c>
      <c r="H17884">
        <v>-0.19841220394365627</v>
      </c>
      <c r="I17884">
        <v>-0.38175923161530645</v>
      </c>
      <c r="J17884">
        <v>-0.48206748201999772</v>
      </c>
    </row>
    <row r="17885" spans="1:10" x14ac:dyDescent="0.2">
      <c r="A17885">
        <v>35431292</v>
      </c>
      <c r="B17885">
        <v>734</v>
      </c>
      <c r="C17885">
        <v>2</v>
      </c>
      <c r="D17885">
        <v>2</v>
      </c>
      <c r="E17885">
        <v>1</v>
      </c>
      <c r="F17885">
        <v>3</v>
      </c>
      <c r="G17885">
        <v>-0.46752640188807443</v>
      </c>
      <c r="H17885">
        <v>-0.60601606415802189</v>
      </c>
      <c r="I17885">
        <v>-1.0128203283733492</v>
      </c>
      <c r="J17885">
        <v>-8.7237727171086299E-2</v>
      </c>
    </row>
    <row r="17886" spans="1:10" x14ac:dyDescent="0.2">
      <c r="A17886">
        <v>35431293</v>
      </c>
      <c r="B17886">
        <v>449</v>
      </c>
      <c r="C17886">
        <v>3</v>
      </c>
      <c r="D17886">
        <v>2</v>
      </c>
      <c r="E17886">
        <v>3</v>
      </c>
      <c r="F17886">
        <v>1</v>
      </c>
      <c r="G17886">
        <v>-0.25376875176121677</v>
      </c>
      <c r="H17886">
        <v>-0.53142144432627925</v>
      </c>
      <c r="I17886">
        <v>-0.21579489438122734</v>
      </c>
      <c r="J17886">
        <v>-0.71484178157065736</v>
      </c>
    </row>
    <row r="17887" spans="1:10" x14ac:dyDescent="0.2">
      <c r="A17887">
        <v>35431294</v>
      </c>
      <c r="B17887">
        <v>578</v>
      </c>
      <c r="C17887">
        <v>4</v>
      </c>
      <c r="D17887">
        <v>2</v>
      </c>
      <c r="E17887">
        <v>3</v>
      </c>
      <c r="F17887">
        <v>1</v>
      </c>
      <c r="G17887">
        <v>0.25896995714717025</v>
      </c>
      <c r="H17887">
        <v>-0.44500505612897828</v>
      </c>
      <c r="I17887">
        <v>-0.27727452826111953</v>
      </c>
      <c r="J17887">
        <v>-0.8310370234475426</v>
      </c>
    </row>
    <row r="17888" spans="1:10" x14ac:dyDescent="0.2">
      <c r="A17888">
        <v>35431295</v>
      </c>
      <c r="B17888">
        <v>568</v>
      </c>
      <c r="C17888">
        <v>3</v>
      </c>
      <c r="D17888">
        <v>2</v>
      </c>
      <c r="E17888">
        <v>1</v>
      </c>
      <c r="F17888">
        <v>2</v>
      </c>
      <c r="G17888">
        <v>-0.16357023083409195</v>
      </c>
      <c r="H17888">
        <v>-0.59050818577155639</v>
      </c>
      <c r="I17888">
        <v>-0.72808385559155564</v>
      </c>
      <c r="J17888">
        <v>-0.53289400328169112</v>
      </c>
    </row>
    <row r="17889" spans="1:10" x14ac:dyDescent="0.2">
      <c r="A17889">
        <v>35431296</v>
      </c>
      <c r="B17889">
        <v>505</v>
      </c>
      <c r="C17889">
        <v>3</v>
      </c>
      <c r="D17889">
        <v>2</v>
      </c>
      <c r="E17889">
        <v>1</v>
      </c>
      <c r="F17889">
        <v>1</v>
      </c>
      <c r="G17889">
        <v>-0.36568399625923448</v>
      </c>
      <c r="H17889">
        <v>-0.51609362565233319</v>
      </c>
      <c r="I17889">
        <v>-0.73068174715688916</v>
      </c>
      <c r="J17889">
        <v>-0.76086848252961747</v>
      </c>
    </row>
    <row r="17890" spans="1:10" x14ac:dyDescent="0.2">
      <c r="A17890">
        <v>35431297</v>
      </c>
      <c r="B17890">
        <v>543</v>
      </c>
      <c r="C17890">
        <v>2</v>
      </c>
      <c r="D17890">
        <v>2</v>
      </c>
      <c r="E17890">
        <v>2</v>
      </c>
      <c r="F17890">
        <v>1</v>
      </c>
      <c r="G17890">
        <v>-0.50749658797914443</v>
      </c>
      <c r="H17890">
        <v>-0.61393007238079256</v>
      </c>
      <c r="I17890">
        <v>-0.63517229335210879</v>
      </c>
      <c r="J17890">
        <v>-0.78181414992432008</v>
      </c>
    </row>
    <row r="17891" spans="1:10" x14ac:dyDescent="0.2">
      <c r="A17891">
        <v>35431298</v>
      </c>
      <c r="B17891">
        <v>562</v>
      </c>
      <c r="C17891">
        <v>4</v>
      </c>
      <c r="D17891">
        <v>3</v>
      </c>
      <c r="E17891">
        <v>3</v>
      </c>
      <c r="F17891">
        <v>2</v>
      </c>
      <c r="G17891">
        <v>0.1078284812792593</v>
      </c>
      <c r="H17891">
        <v>-0.22273476006743714</v>
      </c>
      <c r="I17891">
        <v>-0.10111177095531297</v>
      </c>
      <c r="J17891">
        <v>-0.6900932976186116</v>
      </c>
    </row>
    <row r="17892" spans="1:10" x14ac:dyDescent="0.2">
      <c r="A17892">
        <v>35431299</v>
      </c>
      <c r="B17892">
        <v>537</v>
      </c>
      <c r="C17892">
        <v>3</v>
      </c>
      <c r="D17892">
        <v>1</v>
      </c>
      <c r="E17892">
        <v>3</v>
      </c>
      <c r="F17892">
        <v>2</v>
      </c>
      <c r="G17892">
        <v>-0.3472234013965213</v>
      </c>
      <c r="H17892">
        <v>-0.92050564796868728</v>
      </c>
      <c r="I17892">
        <v>-0.18166927319217607</v>
      </c>
      <c r="J17892">
        <v>-0.53870023774003906</v>
      </c>
    </row>
    <row r="17893" spans="1:10" x14ac:dyDescent="0.2">
      <c r="A17893">
        <v>35431300</v>
      </c>
      <c r="B17893">
        <v>412</v>
      </c>
      <c r="C17893">
        <v>3</v>
      </c>
      <c r="D17893">
        <v>2</v>
      </c>
      <c r="E17893">
        <v>3</v>
      </c>
      <c r="F17893">
        <v>2</v>
      </c>
      <c r="G17893">
        <v>-5.3122187638573723E-2</v>
      </c>
      <c r="H17893">
        <v>-0.45498732098141825</v>
      </c>
      <c r="I17893">
        <v>-0.17006505370450767</v>
      </c>
      <c r="J17893">
        <v>-0.52047237612633346</v>
      </c>
    </row>
    <row r="17894" spans="1:10" x14ac:dyDescent="0.2">
      <c r="A17894">
        <v>35431301</v>
      </c>
      <c r="B17894">
        <v>647</v>
      </c>
      <c r="C17894">
        <v>2</v>
      </c>
      <c r="D17894">
        <v>3</v>
      </c>
      <c r="E17894">
        <v>1</v>
      </c>
      <c r="F17894">
        <v>3</v>
      </c>
      <c r="G17894">
        <v>-0.51761479530476329</v>
      </c>
      <c r="H17894">
        <v>-0.41575140986864523</v>
      </c>
      <c r="I17894">
        <v>-1.2319141578190735</v>
      </c>
      <c r="J17894">
        <v>-0.1525649712458412</v>
      </c>
    </row>
    <row r="17895" spans="1:10" x14ac:dyDescent="0.2">
      <c r="A17895">
        <v>35431302</v>
      </c>
      <c r="B17895">
        <v>3128</v>
      </c>
      <c r="C17895">
        <v>2</v>
      </c>
      <c r="D17895">
        <v>3</v>
      </c>
      <c r="E17895">
        <v>1</v>
      </c>
      <c r="F17895">
        <v>4</v>
      </c>
      <c r="G17895">
        <v>-0.60417659727750606</v>
      </c>
      <c r="H17895">
        <v>-0.29969903113487883</v>
      </c>
      <c r="I17895">
        <v>-0.90694826143600304</v>
      </c>
      <c r="J17895">
        <v>8.3776082958932907E-3</v>
      </c>
    </row>
    <row r="17896" spans="1:10" x14ac:dyDescent="0.2">
      <c r="A17896">
        <v>35431303</v>
      </c>
      <c r="B17896">
        <v>663</v>
      </c>
      <c r="C17896">
        <v>1</v>
      </c>
      <c r="D17896">
        <v>1</v>
      </c>
      <c r="E17896">
        <v>2</v>
      </c>
      <c r="F17896">
        <v>3</v>
      </c>
      <c r="G17896">
        <v>-0.84301665804878767</v>
      </c>
      <c r="H17896">
        <v>-0.86420465358225818</v>
      </c>
      <c r="I17896">
        <v>-0.34673737768513774</v>
      </c>
      <c r="J17896">
        <v>-0.24383396586540493</v>
      </c>
    </row>
    <row r="17897" spans="1:10" x14ac:dyDescent="0.2">
      <c r="A17897">
        <v>35431304</v>
      </c>
      <c r="B17897">
        <v>1385</v>
      </c>
      <c r="C17897">
        <v>2</v>
      </c>
      <c r="D17897">
        <v>3</v>
      </c>
      <c r="E17897">
        <v>1</v>
      </c>
      <c r="F17897">
        <v>3</v>
      </c>
      <c r="G17897">
        <v>-0.68344622638800423</v>
      </c>
      <c r="H17897">
        <v>-0.14682017331970953</v>
      </c>
      <c r="I17897">
        <v>-1.2998097631449876</v>
      </c>
      <c r="J17897">
        <v>-6.4954762364870994E-2</v>
      </c>
    </row>
    <row r="17898" spans="1:10" x14ac:dyDescent="0.2">
      <c r="A17898">
        <v>35431305</v>
      </c>
      <c r="B17898">
        <v>574</v>
      </c>
      <c r="C17898">
        <v>2</v>
      </c>
      <c r="D17898">
        <v>4</v>
      </c>
      <c r="E17898">
        <v>1</v>
      </c>
      <c r="F17898">
        <v>3</v>
      </c>
      <c r="G17898">
        <v>-0.54001878888230137</v>
      </c>
      <c r="H17898">
        <v>3.4042775518341478E-2</v>
      </c>
      <c r="I17898">
        <v>-1.2108948292221815</v>
      </c>
      <c r="J17898">
        <v>-0.2440063968806768</v>
      </c>
    </row>
    <row r="17899" spans="1:10" x14ac:dyDescent="0.2">
      <c r="A17899">
        <v>35431306</v>
      </c>
      <c r="B17899">
        <v>575</v>
      </c>
      <c r="C17899">
        <v>1</v>
      </c>
      <c r="D17899">
        <v>3</v>
      </c>
      <c r="E17899">
        <v>1</v>
      </c>
      <c r="F17899">
        <v>3</v>
      </c>
      <c r="G17899">
        <v>-1.0975378098434356</v>
      </c>
      <c r="H17899">
        <v>-0.4236634776143694</v>
      </c>
      <c r="I17899">
        <v>-0.74054102957506873</v>
      </c>
      <c r="J17899">
        <v>-0.25821629672997926</v>
      </c>
    </row>
    <row r="17900" spans="1:10" x14ac:dyDescent="0.2">
      <c r="A17900">
        <v>35431307</v>
      </c>
      <c r="B17900">
        <v>425</v>
      </c>
      <c r="C17900">
        <v>3</v>
      </c>
      <c r="D17900">
        <v>3</v>
      </c>
      <c r="E17900">
        <v>2</v>
      </c>
      <c r="F17900">
        <v>3</v>
      </c>
      <c r="G17900">
        <v>-0.3079070048789031</v>
      </c>
      <c r="H17900">
        <v>-0.38871976045330053</v>
      </c>
      <c r="I17900">
        <v>-0.50740305311392997</v>
      </c>
      <c r="J17900">
        <v>-0.34328025622443303</v>
      </c>
    </row>
    <row r="17901" spans="1:10" x14ac:dyDescent="0.2">
      <c r="A17901">
        <v>35431308</v>
      </c>
      <c r="B17901">
        <v>587</v>
      </c>
      <c r="C17901">
        <v>2</v>
      </c>
      <c r="D17901">
        <v>3</v>
      </c>
      <c r="E17901">
        <v>1</v>
      </c>
      <c r="F17901">
        <v>2</v>
      </c>
      <c r="G17901">
        <v>-0.41000232299798256</v>
      </c>
      <c r="H17901">
        <v>-0.31526549613670468</v>
      </c>
      <c r="I17901">
        <v>-0.73111220959818324</v>
      </c>
      <c r="J17901">
        <v>-0.4238501686101569</v>
      </c>
    </row>
    <row r="17902" spans="1:10" x14ac:dyDescent="0.2">
      <c r="A17902">
        <v>35431309</v>
      </c>
      <c r="B17902">
        <v>640</v>
      </c>
      <c r="C17902">
        <v>5</v>
      </c>
      <c r="D17902">
        <v>4</v>
      </c>
      <c r="E17902">
        <v>5</v>
      </c>
      <c r="F17902">
        <v>3</v>
      </c>
      <c r="G17902">
        <v>1.9860894031820577</v>
      </c>
      <c r="H17902">
        <v>0.29612708892334344</v>
      </c>
      <c r="I17902">
        <v>12.46189878186318</v>
      </c>
      <c r="J17902">
        <v>-0.36976949845839835</v>
      </c>
    </row>
    <row r="17903" spans="1:10" x14ac:dyDescent="0.2">
      <c r="A17903">
        <v>35431310</v>
      </c>
      <c r="B17903">
        <v>696</v>
      </c>
      <c r="C17903">
        <v>4</v>
      </c>
      <c r="D17903">
        <v>1</v>
      </c>
      <c r="E17903">
        <v>4</v>
      </c>
      <c r="F17903">
        <v>2</v>
      </c>
      <c r="G17903">
        <v>4.6789042198731229E-2</v>
      </c>
      <c r="H17903">
        <v>-0.80378845114249997</v>
      </c>
      <c r="I17903">
        <v>0.30739013549014094</v>
      </c>
      <c r="J17903">
        <v>-0.59612215957868464</v>
      </c>
    </row>
    <row r="17904" spans="1:10" x14ac:dyDescent="0.2">
      <c r="A17904">
        <v>35431311</v>
      </c>
      <c r="B17904">
        <v>408</v>
      </c>
      <c r="C17904">
        <v>5</v>
      </c>
      <c r="D17904">
        <v>5</v>
      </c>
      <c r="E17904">
        <v>3</v>
      </c>
      <c r="F17904">
        <v>3</v>
      </c>
      <c r="G17904">
        <v>1.9652047291550971</v>
      </c>
      <c r="H17904">
        <v>1.2989517814560017</v>
      </c>
      <c r="I17904">
        <v>2.3157902414985415E-2</v>
      </c>
      <c r="J17904">
        <v>-0.26296839517753023</v>
      </c>
    </row>
    <row r="17905" spans="1:10" x14ac:dyDescent="0.2">
      <c r="A17905">
        <v>35431312</v>
      </c>
      <c r="B17905">
        <v>603</v>
      </c>
      <c r="C17905">
        <v>5</v>
      </c>
      <c r="D17905">
        <v>3</v>
      </c>
      <c r="E17905">
        <v>4</v>
      </c>
      <c r="F17905">
        <v>2</v>
      </c>
      <c r="G17905">
        <v>0.73246662781929173</v>
      </c>
      <c r="H17905">
        <v>-0.2991300654677489</v>
      </c>
      <c r="I17905">
        <v>0.33589056351499758</v>
      </c>
      <c r="J17905">
        <v>-0.45602818261600514</v>
      </c>
    </row>
    <row r="17906" spans="1:10" x14ac:dyDescent="0.2">
      <c r="A17906">
        <v>35431313</v>
      </c>
      <c r="B17906">
        <v>381</v>
      </c>
      <c r="C17906">
        <v>3</v>
      </c>
      <c r="D17906">
        <v>3</v>
      </c>
      <c r="E17906">
        <v>2</v>
      </c>
      <c r="F17906">
        <v>3</v>
      </c>
      <c r="G17906">
        <v>-0.35485656930652359</v>
      </c>
      <c r="H17906">
        <v>-5.9869156301756793E-2</v>
      </c>
      <c r="I17906">
        <v>-0.50206881593830133</v>
      </c>
      <c r="J17906">
        <v>-0.11906204471161438</v>
      </c>
    </row>
    <row r="17907" spans="1:10" x14ac:dyDescent="0.2">
      <c r="A17907">
        <v>35431314</v>
      </c>
      <c r="B17907">
        <v>542</v>
      </c>
      <c r="C17907">
        <v>5</v>
      </c>
      <c r="D17907">
        <v>4</v>
      </c>
      <c r="E17907">
        <v>5</v>
      </c>
      <c r="F17907">
        <v>3</v>
      </c>
      <c r="G17907">
        <v>2.4600118898674346</v>
      </c>
      <c r="H17907">
        <v>0.36118861875657243</v>
      </c>
      <c r="I17907">
        <v>6.6067300996754295</v>
      </c>
      <c r="J17907">
        <v>-0.38544088739074889</v>
      </c>
    </row>
    <row r="17908" spans="1:10" x14ac:dyDescent="0.2">
      <c r="A17908">
        <v>35431315</v>
      </c>
      <c r="B17908">
        <v>424</v>
      </c>
      <c r="C17908">
        <v>5</v>
      </c>
      <c r="D17908">
        <v>4</v>
      </c>
      <c r="E17908">
        <v>2</v>
      </c>
      <c r="F17908">
        <v>3</v>
      </c>
      <c r="G17908">
        <v>0.75793245876844861</v>
      </c>
      <c r="H17908">
        <v>1.4140294472405973E-2</v>
      </c>
      <c r="I17908">
        <v>-0.66603782177091286</v>
      </c>
      <c r="J17908">
        <v>-0.4024039771793721</v>
      </c>
    </row>
    <row r="17909" spans="1:10" x14ac:dyDescent="0.2">
      <c r="A17909">
        <v>35431316</v>
      </c>
      <c r="B17909">
        <v>383</v>
      </c>
      <c r="C17909">
        <v>3</v>
      </c>
      <c r="D17909">
        <v>5</v>
      </c>
      <c r="E17909">
        <v>1</v>
      </c>
      <c r="F17909">
        <v>3</v>
      </c>
      <c r="G17909">
        <v>-0.31209446941379804</v>
      </c>
      <c r="H17909">
        <v>1.0170409828821674</v>
      </c>
      <c r="I17909">
        <v>-0.79876290829773056</v>
      </c>
      <c r="J17909">
        <v>-0.28152435299727169</v>
      </c>
    </row>
    <row r="17910" spans="1:10" x14ac:dyDescent="0.2">
      <c r="A17910">
        <v>35431317</v>
      </c>
      <c r="B17910">
        <v>374</v>
      </c>
      <c r="C17910">
        <v>3</v>
      </c>
      <c r="D17910">
        <v>4</v>
      </c>
      <c r="E17910">
        <v>1</v>
      </c>
      <c r="F17910">
        <v>3</v>
      </c>
      <c r="G17910">
        <v>-0.15984134334103423</v>
      </c>
      <c r="H17910">
        <v>0.10256046773472122</v>
      </c>
      <c r="I17910">
        <v>-1.1178056031530601</v>
      </c>
      <c r="J17910">
        <v>-0.17207435443677788</v>
      </c>
    </row>
    <row r="17911" spans="1:10" x14ac:dyDescent="0.2">
      <c r="A17911">
        <v>35431318</v>
      </c>
      <c r="B17911">
        <v>421</v>
      </c>
      <c r="C17911">
        <v>3</v>
      </c>
      <c r="D17911">
        <v>3</v>
      </c>
      <c r="E17911">
        <v>1</v>
      </c>
      <c r="F17911">
        <v>3</v>
      </c>
      <c r="G17911">
        <v>-4.7826714240918888E-2</v>
      </c>
      <c r="H17911">
        <v>-0.38174594241191945</v>
      </c>
      <c r="I17911">
        <v>-0.76492149139311016</v>
      </c>
      <c r="J17911">
        <v>-0.15657046651625256</v>
      </c>
    </row>
    <row r="17912" spans="1:10" x14ac:dyDescent="0.2">
      <c r="A17912">
        <v>35431319</v>
      </c>
      <c r="B17912">
        <v>445</v>
      </c>
      <c r="C17912">
        <v>3</v>
      </c>
      <c r="D17912">
        <v>2</v>
      </c>
      <c r="E17912">
        <v>1</v>
      </c>
      <c r="F17912">
        <v>3</v>
      </c>
      <c r="G17912">
        <v>-0.12712808120859828</v>
      </c>
      <c r="H17912">
        <v>-0.45499363130160425</v>
      </c>
      <c r="I17912">
        <v>-0.82098038484986036</v>
      </c>
      <c r="J17912">
        <v>-0.16226277609087367</v>
      </c>
    </row>
    <row r="17913" spans="1:10" x14ac:dyDescent="0.2">
      <c r="A17913">
        <v>35431320</v>
      </c>
      <c r="B17913">
        <v>243</v>
      </c>
      <c r="C17913">
        <v>3</v>
      </c>
      <c r="D17913">
        <v>1</v>
      </c>
      <c r="E17913">
        <v>1</v>
      </c>
      <c r="F17913">
        <v>3</v>
      </c>
      <c r="G17913">
        <v>-0.36071735180451769</v>
      </c>
      <c r="H17913">
        <v>-0.84489457341961027</v>
      </c>
      <c r="I17913">
        <v>-1.0368268220086896</v>
      </c>
      <c r="J17913">
        <v>-0.257561313448463</v>
      </c>
    </row>
    <row r="17914" spans="1:10" x14ac:dyDescent="0.2">
      <c r="A17914">
        <v>35431321</v>
      </c>
      <c r="B17914">
        <v>658</v>
      </c>
      <c r="C17914">
        <v>1</v>
      </c>
      <c r="D17914">
        <v>5</v>
      </c>
      <c r="E17914">
        <v>1</v>
      </c>
      <c r="F17914">
        <v>4</v>
      </c>
      <c r="G17914">
        <v>-1.2736664772863209</v>
      </c>
      <c r="H17914">
        <v>0.71587082462751517</v>
      </c>
      <c r="I17914">
        <v>-0.75246520482568113</v>
      </c>
      <c r="J17914">
        <v>7.9096728017641074E-2</v>
      </c>
    </row>
    <row r="17915" spans="1:10" x14ac:dyDescent="0.2">
      <c r="A17915">
        <v>35431322</v>
      </c>
      <c r="B17915">
        <v>593</v>
      </c>
      <c r="C17915">
        <v>1</v>
      </c>
      <c r="D17915">
        <v>4</v>
      </c>
      <c r="E17915">
        <v>1</v>
      </c>
      <c r="F17915">
        <v>4</v>
      </c>
      <c r="G17915">
        <v>-1.1529725600702185</v>
      </c>
      <c r="H17915">
        <v>8.732504310932282E-3</v>
      </c>
      <c r="I17915">
        <v>-1.1129077672660712</v>
      </c>
      <c r="J17915">
        <v>0.33422956508934754</v>
      </c>
    </row>
    <row r="17916" spans="1:10" x14ac:dyDescent="0.2">
      <c r="A17916">
        <v>35431323</v>
      </c>
      <c r="B17916">
        <v>346</v>
      </c>
      <c r="C17916">
        <v>3</v>
      </c>
      <c r="D17916">
        <v>3</v>
      </c>
      <c r="E17916">
        <v>1</v>
      </c>
      <c r="F17916">
        <v>4</v>
      </c>
      <c r="G17916">
        <v>-0.21934326066721871</v>
      </c>
      <c r="H17916">
        <v>-0.12733318593612436</v>
      </c>
      <c r="I17916">
        <v>-0.90564012492554813</v>
      </c>
      <c r="J17916">
        <v>-5.0313514450109925E-2</v>
      </c>
    </row>
    <row r="17917" spans="1:10" x14ac:dyDescent="0.2">
      <c r="A17917">
        <v>35431324</v>
      </c>
      <c r="B17917">
        <v>524</v>
      </c>
      <c r="C17917">
        <v>2</v>
      </c>
      <c r="D17917">
        <v>5</v>
      </c>
      <c r="E17917">
        <v>1</v>
      </c>
      <c r="F17917">
        <v>4</v>
      </c>
      <c r="G17917">
        <v>-0.45845070513508734</v>
      </c>
      <c r="H17917">
        <v>1.2580750223148858</v>
      </c>
      <c r="I17917">
        <v>-0.77918920668776126</v>
      </c>
      <c r="J17917">
        <v>1.2201706380605165E-2</v>
      </c>
    </row>
    <row r="17918" spans="1:10" x14ac:dyDescent="0.2">
      <c r="A17918">
        <v>35431325</v>
      </c>
      <c r="B17918">
        <v>325</v>
      </c>
      <c r="C17918">
        <v>3</v>
      </c>
      <c r="D17918">
        <v>2</v>
      </c>
      <c r="E17918">
        <v>4</v>
      </c>
      <c r="F17918">
        <v>2</v>
      </c>
      <c r="G17918">
        <v>-0.38662796458542403</v>
      </c>
      <c r="H17918">
        <v>-0.71280186970725712</v>
      </c>
      <c r="I17918">
        <v>0.40261921082993102</v>
      </c>
      <c r="J17918">
        <v>-0.55506628229070665</v>
      </c>
    </row>
    <row r="17919" spans="1:10" x14ac:dyDescent="0.2">
      <c r="A17919">
        <v>35431326</v>
      </c>
      <c r="B17919">
        <v>418</v>
      </c>
      <c r="C17919">
        <v>3</v>
      </c>
      <c r="D17919">
        <v>3</v>
      </c>
      <c r="E17919">
        <v>2</v>
      </c>
      <c r="F17919">
        <v>2</v>
      </c>
      <c r="G17919">
        <v>-0.27447545934232387</v>
      </c>
      <c r="H17919">
        <v>-6.8313887652230815E-2</v>
      </c>
      <c r="I17919">
        <v>-0.57877390549902241</v>
      </c>
      <c r="J17919">
        <v>-0.50753425640278604</v>
      </c>
    </row>
    <row r="17920" spans="1:10" x14ac:dyDescent="0.2">
      <c r="A17920">
        <v>35431327</v>
      </c>
      <c r="B17920">
        <v>1756</v>
      </c>
      <c r="C17920">
        <v>1</v>
      </c>
      <c r="D17920">
        <v>2</v>
      </c>
      <c r="E17920">
        <v>2</v>
      </c>
      <c r="F17920">
        <v>3</v>
      </c>
      <c r="G17920">
        <v>-0.98202979429700454</v>
      </c>
      <c r="H17920">
        <v>-0.69416973271603655</v>
      </c>
      <c r="I17920">
        <v>-0.41499468814103657</v>
      </c>
      <c r="J17920">
        <v>-0.38817861178446</v>
      </c>
    </row>
    <row r="17921" spans="1:10" x14ac:dyDescent="0.2">
      <c r="A17921">
        <v>35431328</v>
      </c>
      <c r="B17921">
        <v>429</v>
      </c>
      <c r="C17921">
        <v>3</v>
      </c>
      <c r="D17921">
        <v>3</v>
      </c>
      <c r="E17921">
        <v>3</v>
      </c>
      <c r="F17921">
        <v>2</v>
      </c>
      <c r="G17921">
        <v>-0.39142044534514492</v>
      </c>
      <c r="H17921">
        <v>-0.40191231432335606</v>
      </c>
      <c r="I17921">
        <v>-0.16863400967755332</v>
      </c>
      <c r="J17921">
        <v>-0.68213543554223466</v>
      </c>
    </row>
    <row r="17922" spans="1:10" x14ac:dyDescent="0.2">
      <c r="A17922">
        <v>35431329</v>
      </c>
      <c r="B17922">
        <v>778</v>
      </c>
      <c r="C17922">
        <v>4</v>
      </c>
      <c r="D17922">
        <v>2</v>
      </c>
      <c r="E17922">
        <v>5</v>
      </c>
      <c r="F17922">
        <v>1</v>
      </c>
      <c r="G17922">
        <v>7.5543492091691311E-2</v>
      </c>
      <c r="H17922">
        <v>-0.44331851949977424</v>
      </c>
      <c r="I17922">
        <v>1.7950826251230168</v>
      </c>
      <c r="J17922">
        <v>-0.89887937333264634</v>
      </c>
    </row>
    <row r="17923" spans="1:10" x14ac:dyDescent="0.2">
      <c r="A17923">
        <v>35431330</v>
      </c>
      <c r="B17923">
        <v>402</v>
      </c>
      <c r="C17923">
        <v>3</v>
      </c>
      <c r="D17923">
        <v>2</v>
      </c>
      <c r="E17923">
        <v>3</v>
      </c>
      <c r="F17923">
        <v>2</v>
      </c>
      <c r="G17923">
        <v>-0.19667224069794792</v>
      </c>
      <c r="H17923">
        <v>-0.72215770268482504</v>
      </c>
      <c r="I17923">
        <v>-0.17600788080456101</v>
      </c>
      <c r="J17923">
        <v>-0.47448955547712801</v>
      </c>
    </row>
    <row r="17924" spans="1:10" x14ac:dyDescent="0.2">
      <c r="A17924">
        <v>35431331</v>
      </c>
      <c r="B17924">
        <v>181</v>
      </c>
      <c r="C17924">
        <v>1</v>
      </c>
      <c r="D17924">
        <v>1</v>
      </c>
      <c r="E17924">
        <v>1</v>
      </c>
      <c r="F17924">
        <v>2</v>
      </c>
      <c r="G17924">
        <v>-0.92213193011673422</v>
      </c>
      <c r="H17924">
        <v>-1.0684746330698605</v>
      </c>
      <c r="I17924">
        <v>-0.78768322267444313</v>
      </c>
      <c r="J17924">
        <v>-0.68642281838831365</v>
      </c>
    </row>
    <row r="17925" spans="1:10" x14ac:dyDescent="0.2">
      <c r="A17925">
        <v>35431332</v>
      </c>
      <c r="B17925">
        <v>855</v>
      </c>
      <c r="C17925">
        <v>5</v>
      </c>
      <c r="D17925">
        <v>3</v>
      </c>
      <c r="E17925">
        <v>2</v>
      </c>
      <c r="F17925">
        <v>1</v>
      </c>
      <c r="G17925">
        <v>0.82346168637454342</v>
      </c>
      <c r="H17925">
        <v>-7.9802828028145589E-2</v>
      </c>
      <c r="I17925">
        <v>-0.45523619032472701</v>
      </c>
      <c r="J17925">
        <v>-0.82285163445893772</v>
      </c>
    </row>
    <row r="17926" spans="1:10" x14ac:dyDescent="0.2">
      <c r="A17926">
        <v>35431333</v>
      </c>
      <c r="B17926">
        <v>467</v>
      </c>
      <c r="C17926">
        <v>3</v>
      </c>
      <c r="D17926">
        <v>4</v>
      </c>
      <c r="E17926">
        <v>3</v>
      </c>
      <c r="F17926">
        <v>2</v>
      </c>
      <c r="G17926">
        <v>-0.38199398206637963</v>
      </c>
      <c r="H17926">
        <v>0.24989465353353035</v>
      </c>
      <c r="I17926">
        <v>2.8354139758904967E-2</v>
      </c>
      <c r="J17926">
        <v>-0.47147119491944633</v>
      </c>
    </row>
    <row r="17927" spans="1:10" x14ac:dyDescent="0.2">
      <c r="A17927">
        <v>35431334</v>
      </c>
      <c r="B17927">
        <v>136</v>
      </c>
      <c r="C17927">
        <v>4</v>
      </c>
      <c r="D17927">
        <v>3</v>
      </c>
      <c r="E17927">
        <v>4</v>
      </c>
      <c r="F17927">
        <v>1</v>
      </c>
      <c r="G17927">
        <v>0.33910453433316623</v>
      </c>
      <c r="H17927">
        <v>-0.17215355369181284</v>
      </c>
      <c r="I17927">
        <v>0.26021889380463192</v>
      </c>
      <c r="J17927">
        <v>-0.98617709412550814</v>
      </c>
    </row>
    <row r="17928" spans="1:10" x14ac:dyDescent="0.2">
      <c r="A17928">
        <v>35431335</v>
      </c>
      <c r="B17928">
        <v>418</v>
      </c>
      <c r="C17928">
        <v>4</v>
      </c>
      <c r="D17928">
        <v>5</v>
      </c>
      <c r="E17928">
        <v>5</v>
      </c>
      <c r="F17928">
        <v>1</v>
      </c>
      <c r="G17928">
        <v>0.17190597213396275</v>
      </c>
      <c r="H17928">
        <v>0.66414669578240548</v>
      </c>
      <c r="I17928">
        <v>1.1878625168195291</v>
      </c>
      <c r="J17928">
        <v>-0.88621060999814161</v>
      </c>
    </row>
    <row r="17929" spans="1:10" x14ac:dyDescent="0.2">
      <c r="A17929">
        <v>35431336</v>
      </c>
      <c r="B17929">
        <v>614</v>
      </c>
      <c r="C17929">
        <v>4</v>
      </c>
      <c r="D17929">
        <v>4</v>
      </c>
      <c r="E17929">
        <v>5</v>
      </c>
      <c r="F17929">
        <v>1</v>
      </c>
      <c r="G17929">
        <v>0.29645865574331887</v>
      </c>
      <c r="H17929">
        <v>7.3704843611412635E-2</v>
      </c>
      <c r="I17929">
        <v>1.0067946171332471</v>
      </c>
      <c r="J17929">
        <v>-0.71933507749107961</v>
      </c>
    </row>
    <row r="17930" spans="1:10" x14ac:dyDescent="0.2">
      <c r="A17930">
        <v>35431337</v>
      </c>
      <c r="B17930">
        <v>260</v>
      </c>
      <c r="C17930">
        <v>4</v>
      </c>
      <c r="D17930">
        <v>5</v>
      </c>
      <c r="E17930">
        <v>5</v>
      </c>
      <c r="F17930">
        <v>2</v>
      </c>
      <c r="G17930">
        <v>0.34631195884759686</v>
      </c>
      <c r="H17930">
        <v>0.61814372147288654</v>
      </c>
      <c r="I17930">
        <v>1.0746431081888463</v>
      </c>
      <c r="J17930">
        <v>-0.68877923167238264</v>
      </c>
    </row>
    <row r="17931" spans="1:10" x14ac:dyDescent="0.2">
      <c r="A17931">
        <v>35431338</v>
      </c>
      <c r="B17931">
        <v>333</v>
      </c>
      <c r="C17931">
        <v>3</v>
      </c>
      <c r="D17931">
        <v>3</v>
      </c>
      <c r="E17931">
        <v>2</v>
      </c>
      <c r="F17931">
        <v>4</v>
      </c>
      <c r="G17931">
        <v>-0.2924972142209476</v>
      </c>
      <c r="H17931">
        <v>-0.19992886086805783</v>
      </c>
      <c r="I17931">
        <v>-0.46077227693472217</v>
      </c>
      <c r="J17931">
        <v>0.11217386820587391</v>
      </c>
    </row>
    <row r="17932" spans="1:10" x14ac:dyDescent="0.2">
      <c r="A17932">
        <v>35431339</v>
      </c>
      <c r="B17932">
        <v>596</v>
      </c>
      <c r="C17932">
        <v>1</v>
      </c>
      <c r="D17932">
        <v>3</v>
      </c>
      <c r="E17932">
        <v>1</v>
      </c>
      <c r="F17932">
        <v>4</v>
      </c>
      <c r="G17932">
        <v>-1.0935956513854823</v>
      </c>
      <c r="H17932">
        <v>-9.1478791193264769E-2</v>
      </c>
      <c r="I17932">
        <v>-0.8257650989931844</v>
      </c>
      <c r="J17932">
        <v>0.26107611884375231</v>
      </c>
    </row>
    <row r="17933" spans="1:10" x14ac:dyDescent="0.2">
      <c r="A17933">
        <v>35431340</v>
      </c>
      <c r="B17933">
        <v>311</v>
      </c>
      <c r="C17933">
        <v>1</v>
      </c>
      <c r="D17933">
        <v>2</v>
      </c>
      <c r="E17933">
        <v>2</v>
      </c>
      <c r="F17933">
        <v>4</v>
      </c>
      <c r="G17933">
        <v>-0.83667265949555103</v>
      </c>
      <c r="H17933">
        <v>-0.76116623960895247</v>
      </c>
      <c r="I17933">
        <v>-0.5283586041040147</v>
      </c>
      <c r="J17933">
        <v>2.3674121239817492E-2</v>
      </c>
    </row>
    <row r="17934" spans="1:10" x14ac:dyDescent="0.2">
      <c r="A17934">
        <v>35431342</v>
      </c>
      <c r="B17934">
        <v>586</v>
      </c>
      <c r="C17934">
        <v>2</v>
      </c>
      <c r="D17934">
        <v>3</v>
      </c>
      <c r="E17934">
        <v>1</v>
      </c>
      <c r="F17934">
        <v>3</v>
      </c>
      <c r="G17934">
        <v>-0.53775829569381062</v>
      </c>
      <c r="H17934">
        <v>-0.41568266379309909</v>
      </c>
      <c r="I17934">
        <v>-1.1196199059613392</v>
      </c>
      <c r="J17934">
        <v>-8.3416061734454094E-2</v>
      </c>
    </row>
    <row r="17935" spans="1:10" x14ac:dyDescent="0.2">
      <c r="A17935">
        <v>35431346</v>
      </c>
      <c r="B17935">
        <v>748</v>
      </c>
      <c r="C17935">
        <v>4</v>
      </c>
      <c r="D17935">
        <v>4</v>
      </c>
      <c r="E17935">
        <v>2</v>
      </c>
      <c r="F17935">
        <v>3</v>
      </c>
      <c r="G17935">
        <v>0.13466716037697296</v>
      </c>
      <c r="H17935">
        <v>0.17855172341223538</v>
      </c>
      <c r="I17935">
        <v>-0.42602234327960642</v>
      </c>
      <c r="J17935">
        <v>-0.13043990546752954</v>
      </c>
    </row>
    <row r="17936" spans="1:10" x14ac:dyDescent="0.2">
      <c r="A17936">
        <v>35431347</v>
      </c>
      <c r="B17936">
        <v>682</v>
      </c>
      <c r="C17936">
        <v>4</v>
      </c>
      <c r="D17936">
        <v>4</v>
      </c>
      <c r="E17936">
        <v>1</v>
      </c>
      <c r="F17936">
        <v>3</v>
      </c>
      <c r="G17936">
        <v>0.2749543646421182</v>
      </c>
      <c r="H17936">
        <v>0.59667400842273743</v>
      </c>
      <c r="I17936">
        <v>-1.3274318947792021</v>
      </c>
      <c r="J17936">
        <v>-0.15701815190577215</v>
      </c>
    </row>
    <row r="17937" spans="1:10" x14ac:dyDescent="0.2">
      <c r="A17937">
        <v>35431348</v>
      </c>
      <c r="B17937">
        <v>585</v>
      </c>
      <c r="C17937">
        <v>2</v>
      </c>
      <c r="D17937">
        <v>4</v>
      </c>
      <c r="E17937">
        <v>1</v>
      </c>
      <c r="F17937">
        <v>4</v>
      </c>
      <c r="G17937">
        <v>-0.64141340604510044</v>
      </c>
      <c r="H17937">
        <v>1.7919291436768792E-2</v>
      </c>
      <c r="I17937">
        <v>-1.2196172581918499</v>
      </c>
      <c r="J17937">
        <v>3.037305128527501E-2</v>
      </c>
    </row>
    <row r="17938" spans="1:10" x14ac:dyDescent="0.2">
      <c r="A17938">
        <v>35431349</v>
      </c>
      <c r="B17938">
        <v>540</v>
      </c>
      <c r="C17938">
        <v>3</v>
      </c>
      <c r="D17938">
        <v>2</v>
      </c>
      <c r="E17938">
        <v>3</v>
      </c>
      <c r="F17938">
        <v>3</v>
      </c>
      <c r="G17938">
        <v>-0.15652843690812093</v>
      </c>
      <c r="H17938">
        <v>-0.65097040067184886</v>
      </c>
      <c r="I17938">
        <v>-5.2826530290958754E-2</v>
      </c>
      <c r="J17938">
        <v>-0.33738471575781287</v>
      </c>
    </row>
    <row r="17939" spans="1:10" x14ac:dyDescent="0.2">
      <c r="A17939">
        <v>35431350</v>
      </c>
      <c r="B17939">
        <v>579</v>
      </c>
      <c r="C17939">
        <v>4</v>
      </c>
      <c r="D17939">
        <v>2</v>
      </c>
      <c r="E17939">
        <v>3</v>
      </c>
      <c r="F17939">
        <v>3</v>
      </c>
      <c r="G17939">
        <v>1.9286580279748236E-2</v>
      </c>
      <c r="H17939">
        <v>-0.52724059635394127</v>
      </c>
      <c r="I17939">
        <v>-0.14612556556470691</v>
      </c>
      <c r="J17939">
        <v>-0.37437642363936396</v>
      </c>
    </row>
    <row r="17940" spans="1:10" x14ac:dyDescent="0.2">
      <c r="A17940">
        <v>35431352</v>
      </c>
      <c r="B17940">
        <v>834</v>
      </c>
      <c r="C17940">
        <v>1</v>
      </c>
      <c r="D17940">
        <v>2</v>
      </c>
      <c r="E17940">
        <v>1</v>
      </c>
      <c r="F17940">
        <v>4</v>
      </c>
      <c r="G17940">
        <v>-1.0962785228285115</v>
      </c>
      <c r="H17940">
        <v>-0.53505607880470363</v>
      </c>
      <c r="I17940">
        <v>-1.0572952216250051</v>
      </c>
      <c r="J17940">
        <v>0.1070995020690329</v>
      </c>
    </row>
    <row r="17941" spans="1:10" x14ac:dyDescent="0.2">
      <c r="A17941">
        <v>35431353</v>
      </c>
      <c r="B17941">
        <v>1098</v>
      </c>
      <c r="C17941">
        <v>2</v>
      </c>
      <c r="D17941">
        <v>4</v>
      </c>
      <c r="E17941">
        <v>5</v>
      </c>
      <c r="F17941">
        <v>3</v>
      </c>
      <c r="G17941">
        <v>-0.47795035151831988</v>
      </c>
      <c r="H17941">
        <v>0.26440127507632172</v>
      </c>
      <c r="I17941">
        <v>1.503644129418316</v>
      </c>
      <c r="J17941">
        <v>-0.31017032517054921</v>
      </c>
    </row>
    <row r="17942" spans="1:10" x14ac:dyDescent="0.2">
      <c r="A17942">
        <v>35431354</v>
      </c>
      <c r="B17942">
        <v>460</v>
      </c>
      <c r="C17942">
        <v>3</v>
      </c>
      <c r="D17942">
        <v>2</v>
      </c>
      <c r="E17942">
        <v>2</v>
      </c>
      <c r="F17942">
        <v>2</v>
      </c>
      <c r="G17942">
        <v>-0.24948491977777726</v>
      </c>
      <c r="H17942">
        <v>-0.74164882415614819</v>
      </c>
      <c r="I17942">
        <v>-0.49614065419566422</v>
      </c>
      <c r="J17942">
        <v>-0.51916477010473716</v>
      </c>
    </row>
    <row r="17943" spans="1:10" x14ac:dyDescent="0.2">
      <c r="A17943">
        <v>35431355</v>
      </c>
      <c r="B17943">
        <v>5157</v>
      </c>
      <c r="C17943">
        <v>2</v>
      </c>
      <c r="D17943">
        <v>3</v>
      </c>
      <c r="E17943">
        <v>1</v>
      </c>
      <c r="F17943">
        <v>4</v>
      </c>
      <c r="G17943">
        <v>-0.75223543986908215</v>
      </c>
      <c r="H17943">
        <v>-0.27103964323722957</v>
      </c>
      <c r="I17943">
        <v>-1.316056324797132</v>
      </c>
      <c r="J17943">
        <v>0.24854117343261892</v>
      </c>
    </row>
    <row r="17944" spans="1:10" x14ac:dyDescent="0.2">
      <c r="A17944">
        <v>35431357</v>
      </c>
      <c r="B17944">
        <v>789</v>
      </c>
      <c r="C17944">
        <v>2</v>
      </c>
      <c r="D17944">
        <v>1</v>
      </c>
      <c r="E17944">
        <v>3</v>
      </c>
      <c r="F17944">
        <v>2</v>
      </c>
      <c r="G17944">
        <v>-0.44079299317847209</v>
      </c>
      <c r="H17944">
        <v>-1.2276915542831928</v>
      </c>
      <c r="I17944">
        <v>-0.10936755797031728</v>
      </c>
      <c r="J17944">
        <v>-0.48087894222117111</v>
      </c>
    </row>
    <row r="17945" spans="1:10" x14ac:dyDescent="0.2">
      <c r="A17945">
        <v>35431358</v>
      </c>
      <c r="B17945">
        <v>460</v>
      </c>
      <c r="C17945">
        <v>3</v>
      </c>
      <c r="D17945">
        <v>3</v>
      </c>
      <c r="E17945">
        <v>2</v>
      </c>
      <c r="F17945">
        <v>1</v>
      </c>
      <c r="G17945">
        <v>-0.10551962982198317</v>
      </c>
      <c r="H17945">
        <v>-0.17387725800662818</v>
      </c>
      <c r="I17945">
        <v>-0.32695036986755477</v>
      </c>
      <c r="J17945">
        <v>-0.74518291834214445</v>
      </c>
    </row>
    <row r="17946" spans="1:10" x14ac:dyDescent="0.2">
      <c r="A17946">
        <v>35431359</v>
      </c>
      <c r="B17946">
        <v>601</v>
      </c>
      <c r="C17946">
        <v>2</v>
      </c>
      <c r="D17946">
        <v>3</v>
      </c>
      <c r="E17946">
        <v>5</v>
      </c>
      <c r="F17946">
        <v>2</v>
      </c>
      <c r="G17946">
        <v>-0.44835489852713212</v>
      </c>
      <c r="H17946">
        <v>-0.33732831816195746</v>
      </c>
      <c r="I17946">
        <v>0.57663683861058235</v>
      </c>
      <c r="J17946">
        <v>-0.61578515379315601</v>
      </c>
    </row>
    <row r="17947" spans="1:10" x14ac:dyDescent="0.2">
      <c r="A17947">
        <v>35431360</v>
      </c>
      <c r="B17947">
        <v>827</v>
      </c>
      <c r="C17947">
        <v>5</v>
      </c>
      <c r="D17947">
        <v>4</v>
      </c>
      <c r="E17947">
        <v>5</v>
      </c>
      <c r="F17947">
        <v>1</v>
      </c>
      <c r="G17947">
        <v>1.9409680053943901</v>
      </c>
      <c r="H17947">
        <v>0.18926967027338942</v>
      </c>
      <c r="I17947">
        <v>3.4718235778331819</v>
      </c>
      <c r="J17947">
        <v>-0.76337257520831092</v>
      </c>
    </row>
    <row r="17948" spans="1:10" x14ac:dyDescent="0.2">
      <c r="A17948">
        <v>35431361</v>
      </c>
      <c r="B17948">
        <v>639</v>
      </c>
      <c r="C17948">
        <v>2</v>
      </c>
      <c r="D17948">
        <v>3</v>
      </c>
      <c r="E17948">
        <v>4</v>
      </c>
      <c r="F17948">
        <v>1</v>
      </c>
      <c r="G17948">
        <v>-0.44398559724362452</v>
      </c>
      <c r="H17948">
        <v>-6.2466021057418303E-2</v>
      </c>
      <c r="I17948">
        <v>0.47994253574372669</v>
      </c>
      <c r="J17948">
        <v>-0.78684438689964153</v>
      </c>
    </row>
    <row r="17949" spans="1:10" x14ac:dyDescent="0.2">
      <c r="A17949">
        <v>35431364</v>
      </c>
      <c r="B17949">
        <v>774</v>
      </c>
      <c r="C17949">
        <v>4</v>
      </c>
      <c r="D17949">
        <v>4</v>
      </c>
      <c r="E17949">
        <v>1</v>
      </c>
      <c r="F17949">
        <v>4</v>
      </c>
      <c r="G17949">
        <v>6.8582560969066425E-2</v>
      </c>
      <c r="H17949">
        <v>0.31164613941812758</v>
      </c>
      <c r="I17949">
        <v>-1.3376093715188309</v>
      </c>
      <c r="J17949">
        <v>0.10848964955933996</v>
      </c>
    </row>
    <row r="17950" spans="1:10" x14ac:dyDescent="0.2">
      <c r="A17950">
        <v>35431365</v>
      </c>
      <c r="B17950">
        <v>548</v>
      </c>
      <c r="C17950">
        <v>3</v>
      </c>
      <c r="D17950">
        <v>3</v>
      </c>
      <c r="E17950">
        <v>1</v>
      </c>
      <c r="F17950">
        <v>4</v>
      </c>
      <c r="G17950">
        <v>-0.23115634648461786</v>
      </c>
      <c r="H17950">
        <v>-0.41925106060593131</v>
      </c>
      <c r="I17950">
        <v>-1.2050318898741674</v>
      </c>
      <c r="J17950">
        <v>0.12250347659372968</v>
      </c>
    </row>
    <row r="17951" spans="1:10" x14ac:dyDescent="0.2">
      <c r="A17951">
        <v>35431366</v>
      </c>
      <c r="B17951">
        <v>738</v>
      </c>
      <c r="C17951">
        <v>4</v>
      </c>
      <c r="D17951">
        <v>4</v>
      </c>
      <c r="E17951">
        <v>1</v>
      </c>
      <c r="F17951">
        <v>4</v>
      </c>
      <c r="G17951">
        <v>0.44290616340407596</v>
      </c>
      <c r="H17951">
        <v>0.17776835802447677</v>
      </c>
      <c r="I17951">
        <v>-1.3838702788063093</v>
      </c>
      <c r="J17951">
        <v>0.55019972443769871</v>
      </c>
    </row>
    <row r="17952" spans="1:10" x14ac:dyDescent="0.2">
      <c r="A17952">
        <v>35431367</v>
      </c>
      <c r="B17952">
        <v>427</v>
      </c>
      <c r="C17952">
        <v>3</v>
      </c>
      <c r="D17952">
        <v>4</v>
      </c>
      <c r="E17952">
        <v>1</v>
      </c>
      <c r="F17952">
        <v>4</v>
      </c>
      <c r="G17952">
        <v>-8.2332417617598908E-2</v>
      </c>
      <c r="H17952">
        <v>0.26787898222159084</v>
      </c>
      <c r="I17952">
        <v>-1.3853562851870624</v>
      </c>
      <c r="J17952">
        <v>5.1516951031106983E-2</v>
      </c>
    </row>
    <row r="17953" spans="1:10" x14ac:dyDescent="0.2">
      <c r="A17953">
        <v>35431368</v>
      </c>
      <c r="B17953">
        <v>741</v>
      </c>
      <c r="C17953">
        <v>4</v>
      </c>
      <c r="D17953">
        <v>4</v>
      </c>
      <c r="E17953">
        <v>1</v>
      </c>
      <c r="F17953">
        <v>4</v>
      </c>
      <c r="G17953">
        <v>0.50194840501015903</v>
      </c>
      <c r="H17953">
        <v>0.33256071561023537</v>
      </c>
      <c r="I17953">
        <v>-1.4537146267559868</v>
      </c>
      <c r="J17953">
        <v>-5.9305660303220625E-2</v>
      </c>
    </row>
    <row r="17954" spans="1:10" x14ac:dyDescent="0.2">
      <c r="A17954">
        <v>35431369</v>
      </c>
      <c r="B17954">
        <v>1638</v>
      </c>
      <c r="C17954">
        <v>1</v>
      </c>
      <c r="D17954">
        <v>3</v>
      </c>
      <c r="E17954">
        <v>1</v>
      </c>
      <c r="F17954">
        <v>4</v>
      </c>
      <c r="G17954">
        <v>-1.3100834204236484</v>
      </c>
      <c r="H17954">
        <v>-0.32490980164072847</v>
      </c>
      <c r="I17954">
        <v>-1.2397795325019838</v>
      </c>
      <c r="J17954">
        <v>0.29269217777973761</v>
      </c>
    </row>
    <row r="17955" spans="1:10" x14ac:dyDescent="0.2">
      <c r="A17955">
        <v>35431370</v>
      </c>
      <c r="B17955">
        <v>1011</v>
      </c>
      <c r="C17955">
        <v>1</v>
      </c>
      <c r="D17955">
        <v>2</v>
      </c>
      <c r="E17955">
        <v>1</v>
      </c>
      <c r="F17955">
        <v>4</v>
      </c>
      <c r="G17955">
        <v>-1.4854331947974873</v>
      </c>
      <c r="H17955">
        <v>-0.53099169736632323</v>
      </c>
      <c r="I17955">
        <v>-0.95867948745549569</v>
      </c>
      <c r="J17955">
        <v>0.16572961064122743</v>
      </c>
    </row>
    <row r="17956" spans="1:10" x14ac:dyDescent="0.2">
      <c r="A17956">
        <v>35431371</v>
      </c>
      <c r="B17956">
        <v>641</v>
      </c>
      <c r="C17956">
        <v>1</v>
      </c>
      <c r="D17956">
        <v>1</v>
      </c>
      <c r="E17956">
        <v>1</v>
      </c>
      <c r="F17956">
        <v>4</v>
      </c>
      <c r="G17956">
        <v>-1.323440612621017</v>
      </c>
      <c r="H17956">
        <v>-0.79359848475343431</v>
      </c>
      <c r="I17956">
        <v>-1.0943190558996416</v>
      </c>
      <c r="J17956">
        <v>0.2072005102706069</v>
      </c>
    </row>
    <row r="17957" spans="1:10" x14ac:dyDescent="0.2">
      <c r="A17957">
        <v>35431372</v>
      </c>
      <c r="B17957">
        <v>347</v>
      </c>
      <c r="C17957">
        <v>1</v>
      </c>
      <c r="D17957">
        <v>3</v>
      </c>
      <c r="E17957">
        <v>1</v>
      </c>
      <c r="F17957">
        <v>4</v>
      </c>
      <c r="G17957">
        <v>-0.86972743205062453</v>
      </c>
      <c r="H17957">
        <v>-0.32494037984510799</v>
      </c>
      <c r="I17957">
        <v>-0.86507694475239338</v>
      </c>
      <c r="J17957">
        <v>-4.5304541212371041E-2</v>
      </c>
    </row>
    <row r="17958" spans="1:10" x14ac:dyDescent="0.2">
      <c r="A17958">
        <v>35440163</v>
      </c>
      <c r="B17958">
        <v>608</v>
      </c>
      <c r="C17958">
        <v>4</v>
      </c>
      <c r="D17958">
        <v>2</v>
      </c>
      <c r="E17958">
        <v>5</v>
      </c>
      <c r="F17958">
        <v>1</v>
      </c>
      <c r="G17958">
        <v>0.35817610551446805</v>
      </c>
      <c r="H17958">
        <v>-0.63484668919405529</v>
      </c>
      <c r="I17958">
        <v>1.0401299488638316</v>
      </c>
      <c r="J17958">
        <v>-0.74248909302045818</v>
      </c>
    </row>
    <row r="17959" spans="1:10" x14ac:dyDescent="0.2">
      <c r="A17959">
        <v>35440164</v>
      </c>
      <c r="B17959">
        <v>540</v>
      </c>
      <c r="C17959">
        <v>3</v>
      </c>
      <c r="D17959">
        <v>3</v>
      </c>
      <c r="E17959">
        <v>5</v>
      </c>
      <c r="F17959">
        <v>1</v>
      </c>
      <c r="G17959">
        <v>-1.3769706018546712E-2</v>
      </c>
      <c r="H17959">
        <v>-0.20196453837536943</v>
      </c>
      <c r="I17959">
        <v>0.61297025461470489</v>
      </c>
      <c r="J17959">
        <v>-0.90284008215732436</v>
      </c>
    </row>
    <row r="17960" spans="1:10" x14ac:dyDescent="0.2">
      <c r="A17960">
        <v>35440165</v>
      </c>
      <c r="B17960">
        <v>535</v>
      </c>
      <c r="C17960">
        <v>4</v>
      </c>
      <c r="D17960">
        <v>2</v>
      </c>
      <c r="E17960">
        <v>5</v>
      </c>
      <c r="F17960">
        <v>2</v>
      </c>
      <c r="G17960">
        <v>0.55951824501359926</v>
      </c>
      <c r="H17960">
        <v>-0.75641967320183223</v>
      </c>
      <c r="I17960">
        <v>1.3232425810930935</v>
      </c>
      <c r="J17960">
        <v>-0.64923985547473917</v>
      </c>
    </row>
    <row r="17961" spans="1:10" x14ac:dyDescent="0.2">
      <c r="A17961">
        <v>35440166</v>
      </c>
      <c r="B17961">
        <v>1127</v>
      </c>
      <c r="C17961">
        <v>3</v>
      </c>
      <c r="D17961">
        <v>2</v>
      </c>
      <c r="E17961">
        <v>4</v>
      </c>
      <c r="F17961">
        <v>2</v>
      </c>
      <c r="G17961">
        <v>-0.13857046718855276</v>
      </c>
      <c r="H17961">
        <v>-0.47030657960482403</v>
      </c>
      <c r="I17961">
        <v>0.30463296639242043</v>
      </c>
      <c r="J17961">
        <v>-0.50824859943291789</v>
      </c>
    </row>
    <row r="17962" spans="1:10" x14ac:dyDescent="0.2">
      <c r="A17962">
        <v>35440167</v>
      </c>
      <c r="B17962">
        <v>613</v>
      </c>
      <c r="C17962">
        <v>4</v>
      </c>
      <c r="D17962">
        <v>2</v>
      </c>
      <c r="E17962">
        <v>4</v>
      </c>
      <c r="F17962">
        <v>2</v>
      </c>
      <c r="G17962">
        <v>5.8440952670372998E-2</v>
      </c>
      <c r="H17962">
        <v>-0.5778487755044539</v>
      </c>
      <c r="I17962">
        <v>0.49352348927450002</v>
      </c>
      <c r="J17962">
        <v>-0.52355673677645898</v>
      </c>
    </row>
    <row r="17963" spans="1:10" x14ac:dyDescent="0.2">
      <c r="A17963">
        <v>35440168</v>
      </c>
      <c r="B17963">
        <v>527</v>
      </c>
      <c r="C17963">
        <v>5</v>
      </c>
      <c r="D17963">
        <v>4</v>
      </c>
      <c r="E17963">
        <v>5</v>
      </c>
      <c r="F17963">
        <v>2</v>
      </c>
      <c r="G17963">
        <v>1.381245608288078</v>
      </c>
      <c r="H17963">
        <v>0.1600494572180074</v>
      </c>
      <c r="I17963">
        <v>0.88967998745792365</v>
      </c>
      <c r="J17963">
        <v>-0.56863008111142532</v>
      </c>
    </row>
    <row r="17964" spans="1:10" x14ac:dyDescent="0.2">
      <c r="A17964">
        <v>35440169</v>
      </c>
      <c r="B17964">
        <v>512</v>
      </c>
      <c r="C17964">
        <v>5</v>
      </c>
      <c r="D17964">
        <v>5</v>
      </c>
      <c r="E17964">
        <v>5</v>
      </c>
      <c r="F17964">
        <v>1</v>
      </c>
      <c r="G17964">
        <v>1.3613454441088373</v>
      </c>
      <c r="H17964">
        <v>0.81883701112869511</v>
      </c>
      <c r="I17964">
        <v>2.1327579617458658</v>
      </c>
      <c r="J17964">
        <v>-0.77813428786957939</v>
      </c>
    </row>
    <row r="17965" spans="1:10" x14ac:dyDescent="0.2">
      <c r="A17965">
        <v>35440170</v>
      </c>
      <c r="B17965">
        <v>396</v>
      </c>
      <c r="C17965">
        <v>5</v>
      </c>
      <c r="D17965">
        <v>4</v>
      </c>
      <c r="E17965">
        <v>4</v>
      </c>
      <c r="F17965">
        <v>3</v>
      </c>
      <c r="G17965">
        <v>1.3527895067546067</v>
      </c>
      <c r="H17965">
        <v>0.49817897549441659</v>
      </c>
      <c r="I17965">
        <v>0.15694619272451868</v>
      </c>
      <c r="J17965">
        <v>-0.33656353824745272</v>
      </c>
    </row>
    <row r="17966" spans="1:10" x14ac:dyDescent="0.2">
      <c r="A17966">
        <v>35440171</v>
      </c>
      <c r="B17966">
        <v>567</v>
      </c>
      <c r="C17966">
        <v>5</v>
      </c>
      <c r="D17966">
        <v>5</v>
      </c>
      <c r="E17966">
        <v>3</v>
      </c>
      <c r="F17966">
        <v>2</v>
      </c>
      <c r="G17966">
        <v>0.69491883265157217</v>
      </c>
      <c r="H17966">
        <v>0.71704924605968112</v>
      </c>
      <c r="I17966">
        <v>-2.5328467484317791E-2</v>
      </c>
      <c r="J17966">
        <v>-0.57302618228277002</v>
      </c>
    </row>
    <row r="17967" spans="1:10" x14ac:dyDescent="0.2">
      <c r="A17967">
        <v>35440172</v>
      </c>
      <c r="B17967">
        <v>484</v>
      </c>
      <c r="C17967">
        <v>4</v>
      </c>
      <c r="D17967">
        <v>2</v>
      </c>
      <c r="E17967">
        <v>4</v>
      </c>
      <c r="F17967">
        <v>2</v>
      </c>
      <c r="G17967">
        <v>0.21132401690573477</v>
      </c>
      <c r="H17967">
        <v>-0.73625711001375449</v>
      </c>
      <c r="I17967">
        <v>0.18950401856092425</v>
      </c>
      <c r="J17967">
        <v>-0.45888674774453497</v>
      </c>
    </row>
    <row r="17968" spans="1:10" x14ac:dyDescent="0.2">
      <c r="A17968">
        <v>35440173</v>
      </c>
      <c r="B17968">
        <v>513</v>
      </c>
      <c r="C17968">
        <v>4</v>
      </c>
      <c r="D17968">
        <v>4</v>
      </c>
      <c r="E17968">
        <v>2</v>
      </c>
      <c r="F17968">
        <v>2</v>
      </c>
      <c r="G17968">
        <v>8.2101671078038063E-2</v>
      </c>
      <c r="H17968">
        <v>0.55333201416428102</v>
      </c>
      <c r="I17968">
        <v>-0.34575260997710955</v>
      </c>
      <c r="J17968">
        <v>-0.53974529390682324</v>
      </c>
    </row>
    <row r="17969" spans="1:10" x14ac:dyDescent="0.2">
      <c r="A17969">
        <v>35440174</v>
      </c>
      <c r="B17969">
        <v>513</v>
      </c>
      <c r="C17969">
        <v>4</v>
      </c>
      <c r="D17969">
        <v>2</v>
      </c>
      <c r="E17969">
        <v>5</v>
      </c>
      <c r="F17969">
        <v>3</v>
      </c>
      <c r="G17969">
        <v>0.39696738838504586</v>
      </c>
      <c r="H17969">
        <v>-0.61312049159864801</v>
      </c>
      <c r="I17969">
        <v>0.93507850355774091</v>
      </c>
      <c r="J17969">
        <v>-0.39246820015490291</v>
      </c>
    </row>
    <row r="17970" spans="1:10" x14ac:dyDescent="0.2">
      <c r="A17970">
        <v>35440175</v>
      </c>
      <c r="B17970">
        <v>672</v>
      </c>
      <c r="C17970">
        <v>4</v>
      </c>
      <c r="D17970">
        <v>4</v>
      </c>
      <c r="E17970">
        <v>5</v>
      </c>
      <c r="F17970">
        <v>1</v>
      </c>
      <c r="G17970">
        <v>0.45789066151558711</v>
      </c>
      <c r="H17970">
        <v>0.53258852702024917</v>
      </c>
      <c r="I17970">
        <v>0.72822399950508765</v>
      </c>
      <c r="J17970">
        <v>-0.72210015772957448</v>
      </c>
    </row>
    <row r="17971" spans="1:10" x14ac:dyDescent="0.2">
      <c r="A17971">
        <v>35440176</v>
      </c>
      <c r="B17971">
        <v>621</v>
      </c>
      <c r="C17971">
        <v>4</v>
      </c>
      <c r="D17971">
        <v>5</v>
      </c>
      <c r="E17971">
        <v>5</v>
      </c>
      <c r="F17971">
        <v>3</v>
      </c>
      <c r="G17971">
        <v>0.44978211023301717</v>
      </c>
      <c r="H17971">
        <v>0.74895649323325297</v>
      </c>
      <c r="I17971">
        <v>0.8040886009944942</v>
      </c>
      <c r="J17971">
        <v>-0.3407297674551385</v>
      </c>
    </row>
    <row r="17972" spans="1:10" x14ac:dyDescent="0.2">
      <c r="A17972">
        <v>35440177</v>
      </c>
      <c r="B17972">
        <v>744</v>
      </c>
      <c r="C17972">
        <v>4</v>
      </c>
      <c r="D17972">
        <v>3</v>
      </c>
      <c r="E17972">
        <v>5</v>
      </c>
      <c r="F17972">
        <v>2</v>
      </c>
      <c r="G17972">
        <v>0.63174861756386336</v>
      </c>
      <c r="H17972">
        <v>-0.42459069540974048</v>
      </c>
      <c r="I17972">
        <v>1.6845201175974485</v>
      </c>
      <c r="J17972">
        <v>-0.55306498200686605</v>
      </c>
    </row>
    <row r="17973" spans="1:10" x14ac:dyDescent="0.2">
      <c r="A17973">
        <v>35440178</v>
      </c>
      <c r="B17973">
        <v>692</v>
      </c>
      <c r="C17973">
        <v>4</v>
      </c>
      <c r="D17973">
        <v>1</v>
      </c>
      <c r="E17973">
        <v>5</v>
      </c>
      <c r="F17973">
        <v>2</v>
      </c>
      <c r="G17973">
        <v>0.24393523241665141</v>
      </c>
      <c r="H17973">
        <v>-0.92689014904679268</v>
      </c>
      <c r="I17973">
        <v>0.6022139575841583</v>
      </c>
      <c r="J17973">
        <v>-0.58695701783706533</v>
      </c>
    </row>
    <row r="17974" spans="1:10" x14ac:dyDescent="0.2">
      <c r="A17974">
        <v>35440179</v>
      </c>
      <c r="B17974">
        <v>673</v>
      </c>
      <c r="C17974">
        <v>4</v>
      </c>
      <c r="D17974">
        <v>2</v>
      </c>
      <c r="E17974">
        <v>4</v>
      </c>
      <c r="F17974">
        <v>2</v>
      </c>
      <c r="G17974">
        <v>0.25358229370400737</v>
      </c>
      <c r="H17974">
        <v>-0.70737260868550289</v>
      </c>
      <c r="I17974">
        <v>0.36747829177513947</v>
      </c>
      <c r="J17974">
        <v>-0.61114810169663913</v>
      </c>
    </row>
    <row r="17975" spans="1:10" x14ac:dyDescent="0.2">
      <c r="A17975">
        <v>35440180</v>
      </c>
      <c r="B17975">
        <v>495</v>
      </c>
      <c r="C17975">
        <v>2</v>
      </c>
      <c r="D17975">
        <v>3</v>
      </c>
      <c r="E17975">
        <v>4</v>
      </c>
      <c r="F17975">
        <v>1</v>
      </c>
      <c r="G17975">
        <v>-0.40808218211868985</v>
      </c>
      <c r="H17975">
        <v>-0.11800228358104317</v>
      </c>
      <c r="I17975">
        <v>0.22032597422936814</v>
      </c>
      <c r="J17975">
        <v>-0.97508672258852624</v>
      </c>
    </row>
    <row r="17976" spans="1:10" x14ac:dyDescent="0.2">
      <c r="A17976">
        <v>35440181</v>
      </c>
      <c r="B17976">
        <v>799</v>
      </c>
      <c r="C17976">
        <v>4</v>
      </c>
      <c r="D17976">
        <v>4</v>
      </c>
      <c r="E17976">
        <v>3</v>
      </c>
      <c r="F17976">
        <v>2</v>
      </c>
      <c r="G17976">
        <v>9.9073911874646231E-2</v>
      </c>
      <c r="H17976">
        <v>0.46163805944452813</v>
      </c>
      <c r="I17976">
        <v>-5.8020319717214469E-2</v>
      </c>
      <c r="J17976">
        <v>-0.66823810427180308</v>
      </c>
    </row>
    <row r="17977" spans="1:10" x14ac:dyDescent="0.2">
      <c r="A17977">
        <v>35440182</v>
      </c>
      <c r="B17977">
        <v>680</v>
      </c>
      <c r="C17977">
        <v>3</v>
      </c>
      <c r="D17977">
        <v>1</v>
      </c>
      <c r="E17977">
        <v>4</v>
      </c>
      <c r="F17977">
        <v>2</v>
      </c>
      <c r="G17977">
        <v>-2.1769420766457465E-2</v>
      </c>
      <c r="H17977">
        <v>-0.98907095454653116</v>
      </c>
      <c r="I17977">
        <v>0.27585619743119077</v>
      </c>
      <c r="J17977">
        <v>-0.60586020577853394</v>
      </c>
    </row>
    <row r="17978" spans="1:10" x14ac:dyDescent="0.2">
      <c r="A17978">
        <v>35440183</v>
      </c>
      <c r="B17978">
        <v>385</v>
      </c>
      <c r="C17978">
        <v>4</v>
      </c>
      <c r="D17978">
        <v>2</v>
      </c>
      <c r="E17978">
        <v>4</v>
      </c>
      <c r="F17978">
        <v>2</v>
      </c>
      <c r="G17978">
        <v>0.47315817297879897</v>
      </c>
      <c r="H17978">
        <v>-0.55188655718435808</v>
      </c>
      <c r="I17978">
        <v>0.2864666081635765</v>
      </c>
      <c r="J17978">
        <v>-0.49967005323621977</v>
      </c>
    </row>
    <row r="17979" spans="1:10" x14ac:dyDescent="0.2">
      <c r="A17979">
        <v>35440184</v>
      </c>
      <c r="B17979">
        <v>954</v>
      </c>
      <c r="C17979">
        <v>5</v>
      </c>
      <c r="D17979">
        <v>4</v>
      </c>
      <c r="E17979">
        <v>5</v>
      </c>
      <c r="F17979">
        <v>2</v>
      </c>
      <c r="G17979">
        <v>1.0595996319201622</v>
      </c>
      <c r="H17979">
        <v>-5.7350658506713503E-4</v>
      </c>
      <c r="I17979">
        <v>2.3436650646201538</v>
      </c>
      <c r="J17979">
        <v>-0.60371468783341897</v>
      </c>
    </row>
    <row r="17980" spans="1:10" x14ac:dyDescent="0.2">
      <c r="A17980">
        <v>35440185</v>
      </c>
      <c r="B17980">
        <v>628</v>
      </c>
      <c r="C17980">
        <v>3</v>
      </c>
      <c r="D17980">
        <v>2</v>
      </c>
      <c r="E17980">
        <v>4</v>
      </c>
      <c r="F17980">
        <v>2</v>
      </c>
      <c r="G17980">
        <v>-0.16356291594777006</v>
      </c>
      <c r="H17980">
        <v>-0.5511620893380933</v>
      </c>
      <c r="I17980">
        <v>0.46828819690082962</v>
      </c>
      <c r="J17980">
        <v>-0.64625979813508994</v>
      </c>
    </row>
    <row r="17981" spans="1:10" x14ac:dyDescent="0.2">
      <c r="A17981">
        <v>35440186</v>
      </c>
      <c r="B17981">
        <v>248</v>
      </c>
      <c r="C17981">
        <v>3</v>
      </c>
      <c r="D17981">
        <v>2</v>
      </c>
      <c r="E17981">
        <v>3</v>
      </c>
      <c r="F17981">
        <v>1</v>
      </c>
      <c r="G17981">
        <v>-0.37858548309513396</v>
      </c>
      <c r="H17981">
        <v>-0.50188569474414735</v>
      </c>
      <c r="I17981">
        <v>-0.11163300915990242</v>
      </c>
      <c r="J17981">
        <v>-0.78880714451823875</v>
      </c>
    </row>
    <row r="17982" spans="1:10" x14ac:dyDescent="0.2">
      <c r="A17982">
        <v>35440187</v>
      </c>
      <c r="B17982">
        <v>540</v>
      </c>
      <c r="C17982">
        <v>2</v>
      </c>
      <c r="D17982">
        <v>3</v>
      </c>
      <c r="E17982">
        <v>2</v>
      </c>
      <c r="F17982">
        <v>1</v>
      </c>
      <c r="G17982">
        <v>-0.62833499591406139</v>
      </c>
      <c r="H17982">
        <v>-0.30455254408478916</v>
      </c>
      <c r="I17982">
        <v>-0.43971785689004739</v>
      </c>
      <c r="J17982">
        <v>-0.8702144148657891</v>
      </c>
    </row>
    <row r="17983" spans="1:10" x14ac:dyDescent="0.2">
      <c r="A17983">
        <v>35440188</v>
      </c>
      <c r="B17983">
        <v>409</v>
      </c>
      <c r="C17983">
        <v>4</v>
      </c>
      <c r="D17983">
        <v>2</v>
      </c>
      <c r="E17983">
        <v>4</v>
      </c>
      <c r="F17983">
        <v>2</v>
      </c>
      <c r="G17983">
        <v>0.3859081590968847</v>
      </c>
      <c r="H17983">
        <v>-0.61901728577816151</v>
      </c>
      <c r="I17983">
        <v>8.5240332835544066E-2</v>
      </c>
      <c r="J17983">
        <v>-0.64403898280530958</v>
      </c>
    </row>
    <row r="17984" spans="1:10" x14ac:dyDescent="0.2">
      <c r="A17984">
        <v>35440189</v>
      </c>
      <c r="B17984">
        <v>489</v>
      </c>
      <c r="C17984">
        <v>2</v>
      </c>
      <c r="D17984">
        <v>3</v>
      </c>
      <c r="E17984">
        <v>3</v>
      </c>
      <c r="F17984">
        <v>2</v>
      </c>
      <c r="G17984">
        <v>-0.65342045492137357</v>
      </c>
      <c r="H17984">
        <v>-0.33737912163601957</v>
      </c>
      <c r="I17984">
        <v>-0.27881138543123413</v>
      </c>
      <c r="J17984">
        <v>-0.55433419499418524</v>
      </c>
    </row>
    <row r="17985" spans="1:10" x14ac:dyDescent="0.2">
      <c r="A17985">
        <v>35440190</v>
      </c>
      <c r="B17985">
        <v>359</v>
      </c>
      <c r="C17985">
        <v>3</v>
      </c>
      <c r="D17985">
        <v>1</v>
      </c>
      <c r="E17985">
        <v>4</v>
      </c>
      <c r="F17985">
        <v>2</v>
      </c>
      <c r="G17985">
        <v>-0.17432012029082003</v>
      </c>
      <c r="H17985">
        <v>-0.78772295589331076</v>
      </c>
      <c r="I17985">
        <v>0.23558360960448166</v>
      </c>
      <c r="J17985">
        <v>-0.59557808364382336</v>
      </c>
    </row>
    <row r="17986" spans="1:10" x14ac:dyDescent="0.2">
      <c r="A17986">
        <v>35440191</v>
      </c>
      <c r="B17986">
        <v>653</v>
      </c>
      <c r="C17986">
        <v>3</v>
      </c>
      <c r="D17986">
        <v>2</v>
      </c>
      <c r="E17986">
        <v>3</v>
      </c>
      <c r="F17986">
        <v>1</v>
      </c>
      <c r="G17986">
        <v>-0.13821809776326971</v>
      </c>
      <c r="H17986">
        <v>-0.4412434624840903</v>
      </c>
      <c r="I17986">
        <v>-5.3780713633696409E-2</v>
      </c>
      <c r="J17986">
        <v>-0.72387092852098689</v>
      </c>
    </row>
    <row r="17987" spans="1:10" x14ac:dyDescent="0.2">
      <c r="A17987">
        <v>35440192</v>
      </c>
      <c r="B17987">
        <v>279</v>
      </c>
      <c r="C17987">
        <v>4</v>
      </c>
      <c r="D17987">
        <v>1</v>
      </c>
      <c r="E17987">
        <v>3</v>
      </c>
      <c r="F17987">
        <v>2</v>
      </c>
      <c r="G17987">
        <v>6.3473893498133621E-2</v>
      </c>
      <c r="H17987">
        <v>-0.85123150836225014</v>
      </c>
      <c r="I17987">
        <v>-0.11039724982907739</v>
      </c>
      <c r="J17987">
        <v>-0.70747724479714003</v>
      </c>
    </row>
    <row r="17988" spans="1:10" x14ac:dyDescent="0.2">
      <c r="A17988">
        <v>35440193</v>
      </c>
      <c r="B17988">
        <v>580</v>
      </c>
      <c r="C17988">
        <v>3</v>
      </c>
      <c r="D17988">
        <v>1</v>
      </c>
      <c r="E17988">
        <v>3</v>
      </c>
      <c r="F17988">
        <v>2</v>
      </c>
      <c r="G17988">
        <v>-0.34595997167843529</v>
      </c>
      <c r="H17988">
        <v>-0.87245037194095709</v>
      </c>
      <c r="I17988">
        <v>2.3312825656069819E-2</v>
      </c>
      <c r="J17988">
        <v>-0.59206989817871669</v>
      </c>
    </row>
    <row r="17989" spans="1:10" x14ac:dyDescent="0.2">
      <c r="A17989">
        <v>35440194</v>
      </c>
      <c r="B17989">
        <v>434</v>
      </c>
      <c r="C17989">
        <v>2</v>
      </c>
      <c r="D17989">
        <v>2</v>
      </c>
      <c r="E17989">
        <v>2</v>
      </c>
      <c r="F17989">
        <v>1</v>
      </c>
      <c r="G17989">
        <v>-0.45908033490567018</v>
      </c>
      <c r="H17989">
        <v>-0.63715806565741429</v>
      </c>
      <c r="I17989">
        <v>-0.43253337371124828</v>
      </c>
      <c r="J17989">
        <v>-0.71829047207531616</v>
      </c>
    </row>
    <row r="17990" spans="1:10" x14ac:dyDescent="0.2">
      <c r="A17990">
        <v>35440195</v>
      </c>
      <c r="B17990">
        <v>697</v>
      </c>
      <c r="C17990">
        <v>2</v>
      </c>
      <c r="D17990">
        <v>1</v>
      </c>
      <c r="E17990">
        <v>2</v>
      </c>
      <c r="F17990">
        <v>2</v>
      </c>
      <c r="G17990">
        <v>-0.41506529295617794</v>
      </c>
      <c r="H17990">
        <v>-0.77342933646291068</v>
      </c>
      <c r="I17990">
        <v>-0.44188510725526819</v>
      </c>
      <c r="J17990">
        <v>-0.70825021147606204</v>
      </c>
    </row>
    <row r="17991" spans="1:10" x14ac:dyDescent="0.2">
      <c r="A17991">
        <v>35440196</v>
      </c>
      <c r="B17991">
        <v>744</v>
      </c>
      <c r="C17991">
        <v>2</v>
      </c>
      <c r="D17991">
        <v>1</v>
      </c>
      <c r="E17991">
        <v>3</v>
      </c>
      <c r="F17991">
        <v>2</v>
      </c>
      <c r="G17991">
        <v>-0.64284983335482648</v>
      </c>
      <c r="H17991">
        <v>-0.91590633351406692</v>
      </c>
      <c r="I17991">
        <v>-0.11786932801560403</v>
      </c>
      <c r="J17991">
        <v>-0.4630605864219266</v>
      </c>
    </row>
    <row r="17992" spans="1:10" x14ac:dyDescent="0.2">
      <c r="A17992">
        <v>35440197</v>
      </c>
      <c r="B17992">
        <v>682</v>
      </c>
      <c r="C17992">
        <v>3</v>
      </c>
      <c r="D17992">
        <v>1</v>
      </c>
      <c r="E17992">
        <v>4</v>
      </c>
      <c r="F17992">
        <v>3</v>
      </c>
      <c r="G17992">
        <v>-0.31531631354393225</v>
      </c>
      <c r="H17992">
        <v>-1.1317099554402072</v>
      </c>
      <c r="I17992">
        <v>5.5578143547140649E-2</v>
      </c>
      <c r="J17992">
        <v>-0.24149106515621888</v>
      </c>
    </row>
    <row r="17993" spans="1:10" x14ac:dyDescent="0.2">
      <c r="A17993">
        <v>35440198</v>
      </c>
      <c r="B17993">
        <v>467</v>
      </c>
      <c r="C17993">
        <v>3</v>
      </c>
      <c r="D17993">
        <v>1</v>
      </c>
      <c r="E17993">
        <v>3</v>
      </c>
      <c r="F17993">
        <v>2</v>
      </c>
      <c r="G17993">
        <v>-0.36888650300415182</v>
      </c>
      <c r="H17993">
        <v>-0.84592136874419788</v>
      </c>
      <c r="I17993">
        <v>-0.11979889587691778</v>
      </c>
      <c r="J17993">
        <v>-0.56215786024133185</v>
      </c>
    </row>
    <row r="17994" spans="1:10" x14ac:dyDescent="0.2">
      <c r="A17994">
        <v>35440199</v>
      </c>
      <c r="B17994">
        <v>479</v>
      </c>
      <c r="C17994">
        <v>4</v>
      </c>
      <c r="D17994">
        <v>4</v>
      </c>
      <c r="E17994">
        <v>4</v>
      </c>
      <c r="F17994">
        <v>2</v>
      </c>
      <c r="G17994">
        <v>0.3108161889600064</v>
      </c>
      <c r="H17994">
        <v>0.20197778530273114</v>
      </c>
      <c r="I17994">
        <v>4.7835571315074689E-2</v>
      </c>
      <c r="J17994">
        <v>-0.53925907853824295</v>
      </c>
    </row>
    <row r="17995" spans="1:10" x14ac:dyDescent="0.2">
      <c r="A17995">
        <v>35440200</v>
      </c>
      <c r="B17995">
        <v>533</v>
      </c>
      <c r="C17995">
        <v>5</v>
      </c>
      <c r="D17995">
        <v>5</v>
      </c>
      <c r="E17995">
        <v>4</v>
      </c>
      <c r="F17995">
        <v>2</v>
      </c>
      <c r="G17995">
        <v>0.72913566279119868</v>
      </c>
      <c r="H17995">
        <v>1.1219799120217797</v>
      </c>
      <c r="I17995">
        <v>0.29698403143438595</v>
      </c>
      <c r="J17995">
        <v>-0.50725848394284578</v>
      </c>
    </row>
    <row r="17996" spans="1:10" x14ac:dyDescent="0.2">
      <c r="A17996">
        <v>35440201</v>
      </c>
      <c r="B17996">
        <v>407</v>
      </c>
      <c r="C17996">
        <v>5</v>
      </c>
      <c r="D17996">
        <v>3</v>
      </c>
      <c r="E17996">
        <v>4</v>
      </c>
      <c r="F17996">
        <v>2</v>
      </c>
      <c r="G17996">
        <v>1.194639113973091</v>
      </c>
      <c r="H17996">
        <v>-0.26328412265546236</v>
      </c>
      <c r="I17996">
        <v>0.41372140226490434</v>
      </c>
      <c r="J17996">
        <v>-0.45886746145422092</v>
      </c>
    </row>
    <row r="17997" spans="1:10" x14ac:dyDescent="0.2">
      <c r="A17997">
        <v>35440202</v>
      </c>
      <c r="B17997">
        <v>237</v>
      </c>
      <c r="C17997">
        <v>5</v>
      </c>
      <c r="D17997">
        <v>4</v>
      </c>
      <c r="E17997">
        <v>5</v>
      </c>
      <c r="F17997">
        <v>2</v>
      </c>
      <c r="G17997">
        <v>2.0710432284369897</v>
      </c>
      <c r="H17997">
        <v>0.27724390558346118</v>
      </c>
      <c r="I17997">
        <v>1.4962035709259471</v>
      </c>
      <c r="J17997">
        <v>-0.60718906998064648</v>
      </c>
    </row>
    <row r="17998" spans="1:10" x14ac:dyDescent="0.2">
      <c r="A17998">
        <v>35440203</v>
      </c>
      <c r="B17998">
        <v>510</v>
      </c>
      <c r="C17998">
        <v>5</v>
      </c>
      <c r="D17998">
        <v>5</v>
      </c>
      <c r="E17998">
        <v>3</v>
      </c>
      <c r="F17998">
        <v>2</v>
      </c>
      <c r="G17998">
        <v>0.9685740449493041</v>
      </c>
      <c r="H17998">
        <v>0.62616103587121974</v>
      </c>
      <c r="I17998">
        <v>-0.24808957489806491</v>
      </c>
      <c r="J17998">
        <v>-0.5387659002016979</v>
      </c>
    </row>
    <row r="17999" spans="1:10" x14ac:dyDescent="0.2">
      <c r="A17999">
        <v>35440204</v>
      </c>
      <c r="B17999">
        <v>550</v>
      </c>
      <c r="C17999">
        <v>5</v>
      </c>
      <c r="D17999">
        <v>4</v>
      </c>
      <c r="E17999">
        <v>5</v>
      </c>
      <c r="F17999">
        <v>3</v>
      </c>
      <c r="G17999">
        <v>1.6659001084010248</v>
      </c>
      <c r="H17999">
        <v>3.1234908786672844E-2</v>
      </c>
      <c r="I17999">
        <v>0.83804447713948804</v>
      </c>
      <c r="J17999">
        <v>-0.40132498179955606</v>
      </c>
    </row>
    <row r="18000" spans="1:10" x14ac:dyDescent="0.2">
      <c r="A18000">
        <v>35440205</v>
      </c>
      <c r="B18000">
        <v>498</v>
      </c>
      <c r="C18000">
        <v>4</v>
      </c>
      <c r="D18000">
        <v>4</v>
      </c>
      <c r="E18000">
        <v>5</v>
      </c>
      <c r="F18000">
        <v>2</v>
      </c>
      <c r="G18000">
        <v>0.30013270158041738</v>
      </c>
      <c r="H18000">
        <v>0.21207774972784374</v>
      </c>
      <c r="I18000">
        <v>1.1252520993137556</v>
      </c>
      <c r="J18000">
        <v>-0.69813210592367336</v>
      </c>
    </row>
    <row r="18001" spans="1:10" x14ac:dyDescent="0.2">
      <c r="A18001">
        <v>35440206</v>
      </c>
      <c r="B18001">
        <v>448</v>
      </c>
      <c r="C18001">
        <v>5</v>
      </c>
      <c r="D18001">
        <v>4</v>
      </c>
      <c r="E18001">
        <v>2</v>
      </c>
      <c r="F18001">
        <v>2</v>
      </c>
      <c r="G18001">
        <v>1.2284524967466335</v>
      </c>
      <c r="H18001">
        <v>3.5588896419855263E-2</v>
      </c>
      <c r="I18001">
        <v>-0.43631301431202407</v>
      </c>
      <c r="J18001">
        <v>-0.55471439223601249</v>
      </c>
    </row>
    <row r="18002" spans="1:10" x14ac:dyDescent="0.2">
      <c r="A18002">
        <v>35440207</v>
      </c>
      <c r="B18002">
        <v>543</v>
      </c>
      <c r="C18002">
        <v>4</v>
      </c>
      <c r="D18002">
        <v>2</v>
      </c>
      <c r="E18002">
        <v>4</v>
      </c>
      <c r="F18002">
        <v>2</v>
      </c>
      <c r="G18002">
        <v>0.21572431234723535</v>
      </c>
      <c r="H18002">
        <v>-0.46898829746508031</v>
      </c>
      <c r="I18002">
        <v>0.43709231481226651</v>
      </c>
      <c r="J18002">
        <v>-0.64648603623952061</v>
      </c>
    </row>
    <row r="18003" spans="1:10" x14ac:dyDescent="0.2">
      <c r="A18003">
        <v>35440208</v>
      </c>
      <c r="B18003">
        <v>491</v>
      </c>
      <c r="C18003">
        <v>5</v>
      </c>
      <c r="D18003">
        <v>2</v>
      </c>
      <c r="E18003">
        <v>4</v>
      </c>
      <c r="F18003">
        <v>1</v>
      </c>
      <c r="G18003">
        <v>0.79681724225639616</v>
      </c>
      <c r="H18003">
        <v>-0.46508867428865308</v>
      </c>
      <c r="I18003">
        <v>6.5930675136243067E-2</v>
      </c>
      <c r="J18003">
        <v>-0.72659562445442405</v>
      </c>
    </row>
    <row r="18004" spans="1:10" x14ac:dyDescent="0.2">
      <c r="A18004">
        <v>35440209</v>
      </c>
      <c r="B18004">
        <v>646</v>
      </c>
      <c r="C18004">
        <v>5</v>
      </c>
      <c r="D18004">
        <v>4</v>
      </c>
      <c r="E18004">
        <v>4</v>
      </c>
      <c r="F18004">
        <v>3</v>
      </c>
      <c r="G18004">
        <v>1.2495680636899669</v>
      </c>
      <c r="H18004">
        <v>5.5597291785379581E-3</v>
      </c>
      <c r="I18004">
        <v>0.14176184403107137</v>
      </c>
      <c r="J18004">
        <v>-0.29876459821017132</v>
      </c>
    </row>
    <row r="18005" spans="1:10" x14ac:dyDescent="0.2">
      <c r="A18005">
        <v>35440210</v>
      </c>
      <c r="B18005">
        <v>1119</v>
      </c>
      <c r="C18005">
        <v>5</v>
      </c>
      <c r="D18005">
        <v>3</v>
      </c>
      <c r="E18005">
        <v>5</v>
      </c>
      <c r="F18005">
        <v>2</v>
      </c>
      <c r="G18005">
        <v>0.8104013807268986</v>
      </c>
      <c r="H18005">
        <v>-0.35230974905566537</v>
      </c>
      <c r="I18005">
        <v>1.3158915651916034</v>
      </c>
      <c r="J18005">
        <v>-0.41338642107657519</v>
      </c>
    </row>
    <row r="18006" spans="1:10" x14ac:dyDescent="0.2">
      <c r="A18006">
        <v>35440211</v>
      </c>
      <c r="B18006">
        <v>1030</v>
      </c>
      <c r="C18006">
        <v>4</v>
      </c>
      <c r="D18006">
        <v>2</v>
      </c>
      <c r="E18006">
        <v>5</v>
      </c>
      <c r="F18006">
        <v>2</v>
      </c>
      <c r="G18006">
        <v>0.31676606480177016</v>
      </c>
      <c r="H18006">
        <v>-0.72951357890225277</v>
      </c>
      <c r="I18006">
        <v>1.3789779883028213</v>
      </c>
      <c r="J18006">
        <v>-0.54212055390037306</v>
      </c>
    </row>
    <row r="18007" spans="1:10" x14ac:dyDescent="0.2">
      <c r="A18007">
        <v>35440212</v>
      </c>
      <c r="B18007">
        <v>665</v>
      </c>
      <c r="C18007">
        <v>4</v>
      </c>
      <c r="D18007">
        <v>2</v>
      </c>
      <c r="E18007">
        <v>5</v>
      </c>
      <c r="F18007">
        <v>1</v>
      </c>
      <c r="G18007">
        <v>2.0670136216182411E-2</v>
      </c>
      <c r="H18007">
        <v>-0.49440792509554227</v>
      </c>
      <c r="I18007">
        <v>0.5605018199033448</v>
      </c>
      <c r="J18007">
        <v>-0.77563534246326138</v>
      </c>
    </row>
    <row r="18008" spans="1:10" x14ac:dyDescent="0.2">
      <c r="A18008">
        <v>35440213</v>
      </c>
      <c r="B18008">
        <v>948</v>
      </c>
      <c r="C18008">
        <v>4</v>
      </c>
      <c r="D18008">
        <v>2</v>
      </c>
      <c r="E18008">
        <v>5</v>
      </c>
      <c r="F18008">
        <v>1</v>
      </c>
      <c r="G18008">
        <v>0.24301792094220223</v>
      </c>
      <c r="H18008">
        <v>-0.56563175544288125</v>
      </c>
      <c r="I18008">
        <v>1.2695899905155321</v>
      </c>
      <c r="J18008">
        <v>-0.8083617811045436</v>
      </c>
    </row>
    <row r="18009" spans="1:10" x14ac:dyDescent="0.2">
      <c r="A18009">
        <v>35440214</v>
      </c>
      <c r="B18009">
        <v>512</v>
      </c>
      <c r="C18009">
        <v>3</v>
      </c>
      <c r="D18009">
        <v>4</v>
      </c>
      <c r="E18009">
        <v>4</v>
      </c>
      <c r="F18009">
        <v>2</v>
      </c>
      <c r="G18009">
        <v>-3.8134150691496033E-2</v>
      </c>
      <c r="H18009">
        <v>0.11721704015732731</v>
      </c>
      <c r="I18009">
        <v>0.48529621789425925</v>
      </c>
      <c r="J18009">
        <v>-0.65378272000611659</v>
      </c>
    </row>
    <row r="18010" spans="1:10" x14ac:dyDescent="0.2">
      <c r="A18010">
        <v>35440215</v>
      </c>
      <c r="B18010">
        <v>539</v>
      </c>
      <c r="C18010">
        <v>2</v>
      </c>
      <c r="D18010">
        <v>2</v>
      </c>
      <c r="E18010">
        <v>4</v>
      </c>
      <c r="F18010">
        <v>2</v>
      </c>
      <c r="G18010">
        <v>-0.47665527656778511</v>
      </c>
      <c r="H18010">
        <v>-0.51043015070543263</v>
      </c>
      <c r="I18010">
        <v>4.6842113016981574E-2</v>
      </c>
      <c r="J18010">
        <v>-0.64699961402211914</v>
      </c>
    </row>
    <row r="18011" spans="1:10" x14ac:dyDescent="0.2">
      <c r="A18011">
        <v>35440216</v>
      </c>
      <c r="B18011">
        <v>585</v>
      </c>
      <c r="C18011">
        <v>3</v>
      </c>
      <c r="D18011">
        <v>3</v>
      </c>
      <c r="E18011">
        <v>4</v>
      </c>
      <c r="F18011">
        <v>1</v>
      </c>
      <c r="G18011">
        <v>-0.16516928747679094</v>
      </c>
      <c r="H18011">
        <v>-0.26888433046923182</v>
      </c>
      <c r="I18011">
        <v>9.6467655864251101E-2</v>
      </c>
      <c r="J18011">
        <v>-0.79116621992483105</v>
      </c>
    </row>
    <row r="18012" spans="1:10" x14ac:dyDescent="0.2">
      <c r="A18012">
        <v>35440217</v>
      </c>
      <c r="B18012">
        <v>520</v>
      </c>
      <c r="C18012">
        <v>4</v>
      </c>
      <c r="D18012">
        <v>3</v>
      </c>
      <c r="E18012">
        <v>4</v>
      </c>
      <c r="F18012">
        <v>1</v>
      </c>
      <c r="G18012">
        <v>0.26101994082743557</v>
      </c>
      <c r="H18012">
        <v>-0.26496566381056091</v>
      </c>
      <c r="I18012">
        <v>0.28550248810059997</v>
      </c>
      <c r="J18012">
        <v>-0.84068177672609923</v>
      </c>
    </row>
    <row r="18013" spans="1:10" x14ac:dyDescent="0.2">
      <c r="A18013">
        <v>35440218</v>
      </c>
      <c r="B18013">
        <v>678</v>
      </c>
      <c r="C18013">
        <v>4</v>
      </c>
      <c r="D18013">
        <v>3</v>
      </c>
      <c r="E18013">
        <v>5</v>
      </c>
      <c r="F18013">
        <v>1</v>
      </c>
      <c r="G18013">
        <v>0.4243624376240569</v>
      </c>
      <c r="H18013">
        <v>-0.14482802941857462</v>
      </c>
      <c r="I18013">
        <v>1.1611312441962833</v>
      </c>
      <c r="J18013">
        <v>-0.83025196320861228</v>
      </c>
    </row>
    <row r="18014" spans="1:10" x14ac:dyDescent="0.2">
      <c r="A18014">
        <v>35440219</v>
      </c>
      <c r="B18014">
        <v>541</v>
      </c>
      <c r="C18014">
        <v>4</v>
      </c>
      <c r="D18014">
        <v>3</v>
      </c>
      <c r="E18014">
        <v>4</v>
      </c>
      <c r="F18014">
        <v>1</v>
      </c>
      <c r="G18014">
        <v>9.7026256297580604E-2</v>
      </c>
      <c r="H18014">
        <v>-0.23167657451174439</v>
      </c>
      <c r="I18014">
        <v>0.51927378222766918</v>
      </c>
      <c r="J18014">
        <v>-0.72077453263765312</v>
      </c>
    </row>
    <row r="18015" spans="1:10" x14ac:dyDescent="0.2">
      <c r="A18015">
        <v>35440220</v>
      </c>
      <c r="B18015">
        <v>611</v>
      </c>
      <c r="C18015">
        <v>4</v>
      </c>
      <c r="D18015">
        <v>3</v>
      </c>
      <c r="E18015">
        <v>5</v>
      </c>
      <c r="F18015">
        <v>2</v>
      </c>
      <c r="G18015">
        <v>7.1388531984672932E-2</v>
      </c>
      <c r="H18015">
        <v>-0.21621938622730813</v>
      </c>
      <c r="I18015">
        <v>0.9848226082552527</v>
      </c>
      <c r="J18015">
        <v>-0.70159967064334516</v>
      </c>
    </row>
    <row r="18016" spans="1:10" x14ac:dyDescent="0.2">
      <c r="A18016">
        <v>35440221</v>
      </c>
      <c r="B18016">
        <v>371</v>
      </c>
      <c r="C18016">
        <v>5</v>
      </c>
      <c r="D18016">
        <v>3</v>
      </c>
      <c r="E18016">
        <v>5</v>
      </c>
      <c r="F18016">
        <v>1</v>
      </c>
      <c r="G18016">
        <v>0.79117846183659568</v>
      </c>
      <c r="H18016">
        <v>-7.4200621977469558E-2</v>
      </c>
      <c r="I18016">
        <v>1.5807464135293885</v>
      </c>
      <c r="J18016">
        <v>-0.77998900597727527</v>
      </c>
    </row>
    <row r="18017" spans="1:10" x14ac:dyDescent="0.2">
      <c r="A18017">
        <v>35440222</v>
      </c>
      <c r="B18017">
        <v>382</v>
      </c>
      <c r="C18017">
        <v>4</v>
      </c>
      <c r="D18017">
        <v>3</v>
      </c>
      <c r="E18017">
        <v>5</v>
      </c>
      <c r="F18017">
        <v>2</v>
      </c>
      <c r="G18017">
        <v>0.62908856960177451</v>
      </c>
      <c r="H18017">
        <v>-0.15683555686106679</v>
      </c>
      <c r="I18017">
        <v>0.93771038732127299</v>
      </c>
      <c r="J18017">
        <v>-0.70224296901644956</v>
      </c>
    </row>
    <row r="18018" spans="1:10" x14ac:dyDescent="0.2">
      <c r="A18018">
        <v>35440223</v>
      </c>
      <c r="B18018">
        <v>518</v>
      </c>
      <c r="C18018">
        <v>5</v>
      </c>
      <c r="D18018">
        <v>3</v>
      </c>
      <c r="E18018">
        <v>5</v>
      </c>
      <c r="F18018">
        <v>1</v>
      </c>
      <c r="G18018">
        <v>0.73202566585059792</v>
      </c>
      <c r="H18018">
        <v>-8.2709612375498842E-2</v>
      </c>
      <c r="I18018">
        <v>1.2527951183200186</v>
      </c>
      <c r="J18018">
        <v>-1.3984469812074525</v>
      </c>
    </row>
    <row r="18019" spans="1:10" x14ac:dyDescent="0.2">
      <c r="A18019">
        <v>35440224</v>
      </c>
      <c r="B18019">
        <v>576</v>
      </c>
      <c r="C18019">
        <v>4</v>
      </c>
      <c r="D18019">
        <v>4</v>
      </c>
      <c r="E18019">
        <v>4</v>
      </c>
      <c r="F18019">
        <v>2</v>
      </c>
      <c r="G18019">
        <v>8.6313854438331519E-2</v>
      </c>
      <c r="H18019">
        <v>7.0750584027821584E-2</v>
      </c>
      <c r="I18019">
        <v>0.19005335522074029</v>
      </c>
      <c r="J18019">
        <v>-0.68047485363024074</v>
      </c>
    </row>
    <row r="18020" spans="1:10" x14ac:dyDescent="0.2">
      <c r="A18020">
        <v>35440225</v>
      </c>
      <c r="B18020">
        <v>626</v>
      </c>
      <c r="C18020">
        <v>5</v>
      </c>
      <c r="D18020">
        <v>3</v>
      </c>
      <c r="E18020">
        <v>5</v>
      </c>
      <c r="F18020">
        <v>1</v>
      </c>
      <c r="G18020">
        <v>0.77922421086137705</v>
      </c>
      <c r="H18020">
        <v>-0.30856594900464573</v>
      </c>
      <c r="I18020">
        <v>1.2665307818394731</v>
      </c>
      <c r="J18020">
        <v>-0.7260361294813733</v>
      </c>
    </row>
    <row r="18021" spans="1:10" x14ac:dyDescent="0.2">
      <c r="A18021">
        <v>35440226</v>
      </c>
      <c r="B18021">
        <v>442</v>
      </c>
      <c r="C18021">
        <v>4</v>
      </c>
      <c r="D18021">
        <v>2</v>
      </c>
      <c r="E18021">
        <v>4</v>
      </c>
      <c r="F18021">
        <v>1</v>
      </c>
      <c r="G18021">
        <v>0.19899911422626693</v>
      </c>
      <c r="H18021">
        <v>-0.52382769315373601</v>
      </c>
      <c r="I18021">
        <v>0.33634091332579108</v>
      </c>
      <c r="J18021">
        <v>-0.84478345459937798</v>
      </c>
    </row>
    <row r="18022" spans="1:10" x14ac:dyDescent="0.2">
      <c r="A18022">
        <v>35440227</v>
      </c>
      <c r="B18022">
        <v>592</v>
      </c>
      <c r="C18022">
        <v>3</v>
      </c>
      <c r="D18022">
        <v>2</v>
      </c>
      <c r="E18022">
        <v>4</v>
      </c>
      <c r="F18022">
        <v>2</v>
      </c>
      <c r="G18022">
        <v>-0.19787882313007227</v>
      </c>
      <c r="H18022">
        <v>-0.58919457676947851</v>
      </c>
      <c r="I18022">
        <v>0.46878857181236377</v>
      </c>
      <c r="J18022">
        <v>-0.54301344625623671</v>
      </c>
    </row>
    <row r="18023" spans="1:10" x14ac:dyDescent="0.2">
      <c r="A18023">
        <v>35440228</v>
      </c>
      <c r="B18023">
        <v>481</v>
      </c>
      <c r="C18023">
        <v>5</v>
      </c>
      <c r="D18023">
        <v>5</v>
      </c>
      <c r="E18023">
        <v>5</v>
      </c>
      <c r="F18023">
        <v>2</v>
      </c>
      <c r="G18023">
        <v>1.3134351529703774</v>
      </c>
      <c r="H18023">
        <v>1.6730911237964665</v>
      </c>
      <c r="I18023">
        <v>0.69850545681622656</v>
      </c>
      <c r="J18023">
        <v>-0.48902791156146908</v>
      </c>
    </row>
    <row r="18024" spans="1:10" x14ac:dyDescent="0.2">
      <c r="A18024">
        <v>35440229</v>
      </c>
      <c r="B18024">
        <v>491</v>
      </c>
      <c r="C18024">
        <v>4</v>
      </c>
      <c r="D18024">
        <v>3</v>
      </c>
      <c r="E18024">
        <v>5</v>
      </c>
      <c r="F18024">
        <v>2</v>
      </c>
      <c r="G18024">
        <v>0.34495145381175296</v>
      </c>
      <c r="H18024">
        <v>-0.38927904107277495</v>
      </c>
      <c r="I18024">
        <v>0.95625598140241785</v>
      </c>
      <c r="J18024">
        <v>-0.61241878999450483</v>
      </c>
    </row>
    <row r="18025" spans="1:10" x14ac:dyDescent="0.2">
      <c r="A18025">
        <v>35440230</v>
      </c>
      <c r="B18025">
        <v>431</v>
      </c>
      <c r="C18025">
        <v>5</v>
      </c>
      <c r="D18025">
        <v>4</v>
      </c>
      <c r="E18025">
        <v>5</v>
      </c>
      <c r="F18025">
        <v>2</v>
      </c>
      <c r="G18025">
        <v>0.68490454659027578</v>
      </c>
      <c r="H18025">
        <v>0.51151466938187795</v>
      </c>
      <c r="I18025">
        <v>0.79702997073353732</v>
      </c>
      <c r="J18025">
        <v>-0.50310890595786695</v>
      </c>
    </row>
    <row r="18026" spans="1:10" x14ac:dyDescent="0.2">
      <c r="A18026">
        <v>35440231</v>
      </c>
      <c r="B18026">
        <v>474</v>
      </c>
      <c r="C18026">
        <v>5</v>
      </c>
      <c r="D18026">
        <v>5</v>
      </c>
      <c r="E18026">
        <v>4</v>
      </c>
      <c r="F18026">
        <v>2</v>
      </c>
      <c r="G18026">
        <v>2.0843143093867318</v>
      </c>
      <c r="H18026">
        <v>1.0855280263193712</v>
      </c>
      <c r="I18026">
        <v>0.52597660554181946</v>
      </c>
      <c r="J18026">
        <v>-0.42992094238570733</v>
      </c>
    </row>
    <row r="18027" spans="1:10" x14ac:dyDescent="0.2">
      <c r="A18027">
        <v>35440232</v>
      </c>
      <c r="B18027">
        <v>505</v>
      </c>
      <c r="C18027">
        <v>4</v>
      </c>
      <c r="D18027">
        <v>5</v>
      </c>
      <c r="E18027">
        <v>5</v>
      </c>
      <c r="F18027">
        <v>1</v>
      </c>
      <c r="G18027">
        <v>0.56459067565376908</v>
      </c>
      <c r="H18027">
        <v>1.9718844417432737</v>
      </c>
      <c r="I18027">
        <v>1.0034044552587602</v>
      </c>
      <c r="J18027">
        <v>-0.74290000756721453</v>
      </c>
    </row>
    <row r="18028" spans="1:10" x14ac:dyDescent="0.2">
      <c r="A18028">
        <v>35440233</v>
      </c>
      <c r="B18028">
        <v>398</v>
      </c>
      <c r="C18028">
        <v>5</v>
      </c>
      <c r="D18028">
        <v>3</v>
      </c>
      <c r="E18028">
        <v>5</v>
      </c>
      <c r="F18028">
        <v>1</v>
      </c>
      <c r="G18028">
        <v>1.0166337343834808</v>
      </c>
      <c r="H18028">
        <v>-9.7438754653525417E-2</v>
      </c>
      <c r="I18028">
        <v>3.288703441340874</v>
      </c>
      <c r="J18028">
        <v>-0.72023031764745382</v>
      </c>
    </row>
    <row r="18029" spans="1:10" x14ac:dyDescent="0.2">
      <c r="A18029">
        <v>35440234</v>
      </c>
      <c r="B18029">
        <v>634</v>
      </c>
      <c r="C18029">
        <v>4</v>
      </c>
      <c r="D18029">
        <v>4</v>
      </c>
      <c r="E18029">
        <v>5</v>
      </c>
      <c r="F18029">
        <v>1</v>
      </c>
      <c r="G18029">
        <v>0.13936284667319074</v>
      </c>
      <c r="H18029">
        <v>0.58648351841338475</v>
      </c>
      <c r="I18029">
        <v>5.7164380327859448</v>
      </c>
      <c r="J18029">
        <v>-0.92694320060021118</v>
      </c>
    </row>
    <row r="18030" spans="1:10" x14ac:dyDescent="0.2">
      <c r="A18030">
        <v>35440235</v>
      </c>
      <c r="B18030">
        <v>531</v>
      </c>
      <c r="C18030">
        <v>4</v>
      </c>
      <c r="D18030">
        <v>4</v>
      </c>
      <c r="E18030">
        <v>5</v>
      </c>
      <c r="F18030">
        <v>2</v>
      </c>
      <c r="G18030">
        <v>0.41855461841204766</v>
      </c>
      <c r="H18030">
        <v>0.337543020598562</v>
      </c>
      <c r="I18030">
        <v>0.69181704665327604</v>
      </c>
      <c r="J18030">
        <v>-0.62871668652336732</v>
      </c>
    </row>
    <row r="18031" spans="1:10" x14ac:dyDescent="0.2">
      <c r="A18031">
        <v>35440236</v>
      </c>
      <c r="B18031">
        <v>478</v>
      </c>
      <c r="C18031">
        <v>5</v>
      </c>
      <c r="D18031">
        <v>5</v>
      </c>
      <c r="E18031">
        <v>5</v>
      </c>
      <c r="F18031">
        <v>2</v>
      </c>
      <c r="G18031">
        <v>1.0178944406882655</v>
      </c>
      <c r="H18031">
        <v>1.1788471994268241</v>
      </c>
      <c r="I18031">
        <v>0.727380929181902</v>
      </c>
      <c r="J18031">
        <v>-0.55020296140799774</v>
      </c>
    </row>
    <row r="18032" spans="1:10" x14ac:dyDescent="0.2">
      <c r="A18032">
        <v>35440237</v>
      </c>
      <c r="B18032">
        <v>541</v>
      </c>
      <c r="C18032">
        <v>4</v>
      </c>
      <c r="D18032">
        <v>3</v>
      </c>
      <c r="E18032">
        <v>5</v>
      </c>
      <c r="F18032">
        <v>2</v>
      </c>
      <c r="G18032">
        <v>1.0021871290794099E-2</v>
      </c>
      <c r="H18032">
        <v>-0.23629905355406222</v>
      </c>
      <c r="I18032">
        <v>0.83031056998484143</v>
      </c>
      <c r="J18032">
        <v>-0.69924828161030672</v>
      </c>
    </row>
    <row r="18033" spans="1:10" x14ac:dyDescent="0.2">
      <c r="A18033">
        <v>35440238</v>
      </c>
      <c r="B18033">
        <v>30</v>
      </c>
    </row>
    <row r="18034" spans="1:10" x14ac:dyDescent="0.2">
      <c r="A18034">
        <v>35440239</v>
      </c>
      <c r="B18034">
        <v>939</v>
      </c>
      <c r="C18034">
        <v>5</v>
      </c>
      <c r="D18034">
        <v>4</v>
      </c>
      <c r="E18034">
        <v>3</v>
      </c>
      <c r="F18034">
        <v>2</v>
      </c>
      <c r="G18034">
        <v>0.68911900108527224</v>
      </c>
      <c r="H18034">
        <v>0.41728440939840544</v>
      </c>
      <c r="I18034">
        <v>-0.29302782288140233</v>
      </c>
      <c r="J18034">
        <v>-0.55391349432885917</v>
      </c>
    </row>
    <row r="18035" spans="1:10" x14ac:dyDescent="0.2">
      <c r="A18035">
        <v>35440240</v>
      </c>
      <c r="B18035">
        <v>469</v>
      </c>
      <c r="C18035">
        <v>2</v>
      </c>
      <c r="D18035">
        <v>3</v>
      </c>
      <c r="E18035">
        <v>4</v>
      </c>
      <c r="F18035">
        <v>1</v>
      </c>
      <c r="G18035">
        <v>-0.42485992794960908</v>
      </c>
      <c r="H18035">
        <v>-0.1168942884833768</v>
      </c>
      <c r="I18035">
        <v>0.31895144691154897</v>
      </c>
      <c r="J18035">
        <v>-0.91569712240185019</v>
      </c>
    </row>
    <row r="18036" spans="1:10" x14ac:dyDescent="0.2">
      <c r="A18036">
        <v>35440241</v>
      </c>
      <c r="B18036">
        <v>707</v>
      </c>
      <c r="C18036">
        <v>3</v>
      </c>
      <c r="D18036">
        <v>3</v>
      </c>
      <c r="E18036">
        <v>4</v>
      </c>
      <c r="F18036">
        <v>1</v>
      </c>
      <c r="G18036">
        <v>-7.0230808189096716E-2</v>
      </c>
      <c r="H18036">
        <v>-0.26531015542471126</v>
      </c>
      <c r="I18036">
        <v>0.28022516152325283</v>
      </c>
      <c r="J18036">
        <v>-0.79330844850392523</v>
      </c>
    </row>
    <row r="18037" spans="1:10" x14ac:dyDescent="0.2">
      <c r="A18037">
        <v>35440242</v>
      </c>
      <c r="B18037">
        <v>534</v>
      </c>
      <c r="C18037">
        <v>4</v>
      </c>
      <c r="D18037">
        <v>3</v>
      </c>
      <c r="E18037">
        <v>4</v>
      </c>
      <c r="F18037">
        <v>1</v>
      </c>
      <c r="G18037">
        <v>0.29086902256901032</v>
      </c>
      <c r="H18037">
        <v>-9.9430697664016937E-2</v>
      </c>
      <c r="I18037">
        <v>0.42423007868879242</v>
      </c>
      <c r="J18037">
        <v>-0.9653039957925138</v>
      </c>
    </row>
    <row r="18038" spans="1:10" x14ac:dyDescent="0.2">
      <c r="A18038">
        <v>35440243</v>
      </c>
      <c r="B18038">
        <v>345</v>
      </c>
      <c r="C18038">
        <v>3</v>
      </c>
      <c r="D18038">
        <v>2</v>
      </c>
      <c r="E18038">
        <v>5</v>
      </c>
      <c r="F18038">
        <v>1</v>
      </c>
      <c r="G18038">
        <v>-0.13068649961648876</v>
      </c>
      <c r="H18038">
        <v>-0.50424501855879145</v>
      </c>
      <c r="I18038">
        <v>1.0047553408217278</v>
      </c>
      <c r="J18038">
        <v>-0.78225802148207291</v>
      </c>
    </row>
    <row r="18039" spans="1:10" x14ac:dyDescent="0.2">
      <c r="A18039">
        <v>35440244</v>
      </c>
      <c r="B18039">
        <v>367</v>
      </c>
      <c r="C18039">
        <v>4</v>
      </c>
      <c r="D18039">
        <v>3</v>
      </c>
      <c r="E18039">
        <v>4</v>
      </c>
      <c r="F18039">
        <v>1</v>
      </c>
      <c r="G18039">
        <v>0.11752019571690313</v>
      </c>
      <c r="H18039">
        <v>-0.41943172558731351</v>
      </c>
      <c r="I18039">
        <v>0.16905914556487972</v>
      </c>
      <c r="J18039">
        <v>-0.77339988115567793</v>
      </c>
    </row>
    <row r="18040" spans="1:10" x14ac:dyDescent="0.2">
      <c r="A18040">
        <v>35440245</v>
      </c>
      <c r="B18040">
        <v>598</v>
      </c>
      <c r="C18040">
        <v>4</v>
      </c>
      <c r="D18040">
        <v>2</v>
      </c>
      <c r="E18040">
        <v>5</v>
      </c>
      <c r="F18040">
        <v>1</v>
      </c>
      <c r="G18040">
        <v>0.35101556046764593</v>
      </c>
      <c r="H18040">
        <v>-0.50961279270589743</v>
      </c>
      <c r="I18040">
        <v>1.1388587775694989</v>
      </c>
      <c r="J18040">
        <v>-0.88429060412662286</v>
      </c>
    </row>
    <row r="18041" spans="1:10" x14ac:dyDescent="0.2">
      <c r="A18041">
        <v>35440246</v>
      </c>
      <c r="B18041">
        <v>503</v>
      </c>
      <c r="C18041">
        <v>5</v>
      </c>
      <c r="D18041">
        <v>3</v>
      </c>
      <c r="E18041">
        <v>5</v>
      </c>
      <c r="F18041">
        <v>1</v>
      </c>
      <c r="G18041">
        <v>0.76900066614047358</v>
      </c>
      <c r="H18041">
        <v>-0.43276642472478366</v>
      </c>
      <c r="I18041">
        <v>1.5417813524359232</v>
      </c>
      <c r="J18041">
        <v>-0.9307547128618695</v>
      </c>
    </row>
    <row r="18042" spans="1:10" x14ac:dyDescent="0.2">
      <c r="A18042">
        <v>35440247</v>
      </c>
      <c r="B18042">
        <v>500</v>
      </c>
      <c r="C18042">
        <v>4</v>
      </c>
      <c r="D18042">
        <v>2</v>
      </c>
      <c r="E18042">
        <v>5</v>
      </c>
      <c r="F18042">
        <v>1</v>
      </c>
      <c r="G18042">
        <v>0.28357743693386184</v>
      </c>
      <c r="H18042">
        <v>-0.53681841873271008</v>
      </c>
      <c r="I18042">
        <v>0.82840545911501606</v>
      </c>
      <c r="J18042">
        <v>-0.79206942645769185</v>
      </c>
    </row>
    <row r="18043" spans="1:10" x14ac:dyDescent="0.2">
      <c r="A18043">
        <v>35440248</v>
      </c>
      <c r="B18043">
        <v>452</v>
      </c>
      <c r="C18043">
        <v>2</v>
      </c>
      <c r="D18043">
        <v>3</v>
      </c>
      <c r="E18043">
        <v>3</v>
      </c>
      <c r="F18043">
        <v>1</v>
      </c>
      <c r="G18043">
        <v>-0.46067854221950133</v>
      </c>
      <c r="H18043">
        <v>-0.11823801630437675</v>
      </c>
      <c r="I18043">
        <v>-6.648433343612481E-2</v>
      </c>
      <c r="J18043">
        <v>-0.76327867401393901</v>
      </c>
    </row>
    <row r="18044" spans="1:10" x14ac:dyDescent="0.2">
      <c r="A18044">
        <v>35440249</v>
      </c>
      <c r="B18044">
        <v>536</v>
      </c>
      <c r="C18044">
        <v>4</v>
      </c>
      <c r="D18044">
        <v>3</v>
      </c>
      <c r="E18044">
        <v>4</v>
      </c>
      <c r="F18044">
        <v>1</v>
      </c>
      <c r="G18044">
        <v>0.13072439105596409</v>
      </c>
      <c r="H18044">
        <v>-0.30016550396302677</v>
      </c>
      <c r="I18044">
        <v>0.48706473497361186</v>
      </c>
      <c r="J18044">
        <v>-0.81251399967723792</v>
      </c>
    </row>
    <row r="18045" spans="1:10" x14ac:dyDescent="0.2">
      <c r="A18045">
        <v>35440250</v>
      </c>
      <c r="B18045">
        <v>552</v>
      </c>
      <c r="C18045">
        <v>5</v>
      </c>
      <c r="D18045">
        <v>4</v>
      </c>
      <c r="E18045">
        <v>5</v>
      </c>
      <c r="F18045">
        <v>1</v>
      </c>
      <c r="G18045">
        <v>0.74621540818358811</v>
      </c>
      <c r="H18045">
        <v>0.33581894931805784</v>
      </c>
      <c r="I18045">
        <v>1.8375611328090187</v>
      </c>
      <c r="J18045">
        <v>-0.9751258814211714</v>
      </c>
    </row>
    <row r="18046" spans="1:10" x14ac:dyDescent="0.2">
      <c r="A18046">
        <v>35440251</v>
      </c>
      <c r="B18046">
        <v>505</v>
      </c>
      <c r="C18046">
        <v>4</v>
      </c>
      <c r="D18046">
        <v>3</v>
      </c>
      <c r="E18046">
        <v>4</v>
      </c>
      <c r="F18046">
        <v>1</v>
      </c>
      <c r="G18046">
        <v>0.37546826291149593</v>
      </c>
      <c r="H18046">
        <v>-0.10294262505160393</v>
      </c>
      <c r="I18046">
        <v>0.54647827935347215</v>
      </c>
      <c r="J18046">
        <v>-0.78334920419135445</v>
      </c>
    </row>
    <row r="18047" spans="1:10" x14ac:dyDescent="0.2">
      <c r="A18047">
        <v>35440252</v>
      </c>
      <c r="B18047">
        <v>487</v>
      </c>
      <c r="C18047">
        <v>4</v>
      </c>
      <c r="D18047">
        <v>4</v>
      </c>
      <c r="E18047">
        <v>4</v>
      </c>
      <c r="F18047">
        <v>1</v>
      </c>
      <c r="G18047">
        <v>0.34165606590590791</v>
      </c>
      <c r="H18047">
        <v>0.22522691538487699</v>
      </c>
      <c r="I18047">
        <v>0.36027185450495902</v>
      </c>
      <c r="J18047">
        <v>-0.84137166003539654</v>
      </c>
    </row>
    <row r="18048" spans="1:10" x14ac:dyDescent="0.2">
      <c r="A18048">
        <v>35440253</v>
      </c>
      <c r="B18048">
        <v>826</v>
      </c>
      <c r="C18048">
        <v>3</v>
      </c>
      <c r="D18048">
        <v>3</v>
      </c>
      <c r="E18048">
        <v>3</v>
      </c>
      <c r="F18048">
        <v>2</v>
      </c>
      <c r="G18048">
        <v>-7.1386515729490438E-2</v>
      </c>
      <c r="H18048">
        <v>-0.22701437433285532</v>
      </c>
      <c r="I18048">
        <v>-9.0530554640436828E-2</v>
      </c>
      <c r="J18048">
        <v>-0.64843810832611171</v>
      </c>
    </row>
    <row r="18049" spans="1:10" x14ac:dyDescent="0.2">
      <c r="A18049">
        <v>35440254</v>
      </c>
      <c r="B18049">
        <v>565</v>
      </c>
      <c r="C18049">
        <v>4</v>
      </c>
      <c r="D18049">
        <v>4</v>
      </c>
      <c r="E18049">
        <v>4</v>
      </c>
      <c r="F18049">
        <v>1</v>
      </c>
      <c r="G18049">
        <v>8.9998598138761862E-2</v>
      </c>
      <c r="H18049">
        <v>6.6873713630286519E-2</v>
      </c>
      <c r="I18049">
        <v>0.48285343196194858</v>
      </c>
      <c r="J18049">
        <v>-0.78116921830174224</v>
      </c>
    </row>
    <row r="18050" spans="1:10" x14ac:dyDescent="0.2">
      <c r="A18050">
        <v>35440256</v>
      </c>
      <c r="B18050">
        <v>322</v>
      </c>
      <c r="C18050">
        <v>5</v>
      </c>
      <c r="D18050">
        <v>3</v>
      </c>
      <c r="E18050">
        <v>5</v>
      </c>
      <c r="F18050">
        <v>1</v>
      </c>
      <c r="G18050">
        <v>0.79355313598409805</v>
      </c>
      <c r="H18050">
        <v>-0.16763856070221181</v>
      </c>
      <c r="I18050">
        <v>1.9130286152745877</v>
      </c>
      <c r="J18050">
        <v>-0.76701498730664075</v>
      </c>
    </row>
    <row r="18051" spans="1:10" x14ac:dyDescent="0.2">
      <c r="A18051">
        <v>35440260</v>
      </c>
      <c r="B18051">
        <v>595</v>
      </c>
      <c r="C18051">
        <v>4</v>
      </c>
      <c r="D18051">
        <v>4</v>
      </c>
      <c r="E18051">
        <v>5</v>
      </c>
      <c r="F18051">
        <v>1</v>
      </c>
      <c r="G18051">
        <v>0.15966782641439084</v>
      </c>
      <c r="H18051">
        <v>0.39131781805336641</v>
      </c>
      <c r="I18051">
        <v>0.83318882052056775</v>
      </c>
      <c r="J18051">
        <v>-0.7715986388155236</v>
      </c>
    </row>
    <row r="18052" spans="1:10" x14ac:dyDescent="0.2">
      <c r="A18052">
        <v>35440261</v>
      </c>
      <c r="B18052">
        <v>532</v>
      </c>
      <c r="C18052">
        <v>4</v>
      </c>
      <c r="D18052">
        <v>3</v>
      </c>
      <c r="E18052">
        <v>5</v>
      </c>
      <c r="F18052">
        <v>1</v>
      </c>
      <c r="G18052">
        <v>0.5726454055386303</v>
      </c>
      <c r="H18052">
        <v>-0.27436201143371086</v>
      </c>
      <c r="I18052">
        <v>1.304551098752041</v>
      </c>
      <c r="J18052">
        <v>-0.9509922410601036</v>
      </c>
    </row>
    <row r="18053" spans="1:10" x14ac:dyDescent="0.2">
      <c r="A18053">
        <v>35440262</v>
      </c>
      <c r="B18053">
        <v>652</v>
      </c>
      <c r="C18053">
        <v>4</v>
      </c>
      <c r="D18053">
        <v>3</v>
      </c>
      <c r="E18053">
        <v>5</v>
      </c>
      <c r="F18053">
        <v>1</v>
      </c>
      <c r="G18053">
        <v>0.36892468451695826</v>
      </c>
      <c r="H18053">
        <v>-4.9484071469841698E-2</v>
      </c>
      <c r="I18053">
        <v>1.9016923870324673</v>
      </c>
      <c r="J18053">
        <v>-0.89085164234418945</v>
      </c>
    </row>
    <row r="18054" spans="1:10" x14ac:dyDescent="0.2">
      <c r="A18054">
        <v>35440263</v>
      </c>
      <c r="B18054">
        <v>555</v>
      </c>
      <c r="C18054">
        <v>4</v>
      </c>
      <c r="D18054">
        <v>4</v>
      </c>
      <c r="E18054">
        <v>5</v>
      </c>
      <c r="F18054">
        <v>1</v>
      </c>
      <c r="G18054">
        <v>0.39484384810729761</v>
      </c>
      <c r="H18054">
        <v>-4.2724041816537217E-2</v>
      </c>
      <c r="I18054">
        <v>1.4030112378514821</v>
      </c>
      <c r="J18054">
        <v>-0.88373127196209411</v>
      </c>
    </row>
    <row r="18055" spans="1:10" x14ac:dyDescent="0.2">
      <c r="A18055">
        <v>35440264</v>
      </c>
      <c r="B18055">
        <v>535</v>
      </c>
      <c r="C18055">
        <v>4</v>
      </c>
      <c r="D18055">
        <v>3</v>
      </c>
      <c r="E18055">
        <v>5</v>
      </c>
      <c r="F18055">
        <v>1</v>
      </c>
      <c r="G18055">
        <v>0.37782645304044471</v>
      </c>
      <c r="H18055">
        <v>-0.15211338974213778</v>
      </c>
      <c r="I18055">
        <v>0.91000472938193611</v>
      </c>
      <c r="J18055">
        <v>-0.96475260368527183</v>
      </c>
    </row>
    <row r="18056" spans="1:10" x14ac:dyDescent="0.2">
      <c r="A18056">
        <v>35440265</v>
      </c>
      <c r="B18056">
        <v>521</v>
      </c>
      <c r="C18056">
        <v>2</v>
      </c>
      <c r="D18056">
        <v>3</v>
      </c>
      <c r="E18056">
        <v>4</v>
      </c>
      <c r="F18056">
        <v>1</v>
      </c>
      <c r="G18056">
        <v>-0.46964226498721817</v>
      </c>
      <c r="H18056">
        <v>-0.27445799492201356</v>
      </c>
      <c r="I18056">
        <v>6.1159674787180651E-2</v>
      </c>
      <c r="J18056">
        <v>-0.76375580128601672</v>
      </c>
    </row>
    <row r="18057" spans="1:10" x14ac:dyDescent="0.2">
      <c r="A18057">
        <v>35440266</v>
      </c>
      <c r="B18057">
        <v>719</v>
      </c>
      <c r="C18057">
        <v>3</v>
      </c>
      <c r="D18057">
        <v>3</v>
      </c>
      <c r="E18057">
        <v>4</v>
      </c>
      <c r="F18057">
        <v>1</v>
      </c>
      <c r="G18057">
        <v>-0.30490516315309008</v>
      </c>
      <c r="H18057">
        <v>-4.596009911130064E-2</v>
      </c>
      <c r="I18057">
        <v>0.12825254147688106</v>
      </c>
      <c r="J18057">
        <v>-1.000693039358868</v>
      </c>
    </row>
    <row r="18058" spans="1:10" x14ac:dyDescent="0.2">
      <c r="A18058">
        <v>35440267</v>
      </c>
      <c r="B18058">
        <v>553</v>
      </c>
      <c r="C18058">
        <v>2</v>
      </c>
      <c r="D18058">
        <v>3</v>
      </c>
      <c r="E18058">
        <v>4</v>
      </c>
      <c r="F18058">
        <v>2</v>
      </c>
      <c r="G18058">
        <v>-0.57850212022934899</v>
      </c>
      <c r="H18058">
        <v>-0.41975270425375721</v>
      </c>
      <c r="I18058">
        <v>4.9592284427349309E-2</v>
      </c>
      <c r="J18058">
        <v>-0.61325318022076791</v>
      </c>
    </row>
    <row r="18059" spans="1:10" x14ac:dyDescent="0.2">
      <c r="A18059">
        <v>35440268</v>
      </c>
      <c r="B18059">
        <v>843</v>
      </c>
      <c r="C18059">
        <v>2</v>
      </c>
      <c r="D18059">
        <v>3</v>
      </c>
      <c r="E18059">
        <v>3</v>
      </c>
      <c r="F18059">
        <v>2</v>
      </c>
      <c r="G18059">
        <v>-0.51107070462183457</v>
      </c>
      <c r="H18059">
        <v>-0.31038234769003803</v>
      </c>
      <c r="I18059">
        <v>-2.2153805920009262E-2</v>
      </c>
      <c r="J18059">
        <v>-0.49282326428046641</v>
      </c>
    </row>
    <row r="18060" spans="1:10" x14ac:dyDescent="0.2">
      <c r="A18060">
        <v>35440269</v>
      </c>
      <c r="B18060">
        <v>675</v>
      </c>
      <c r="C18060">
        <v>4</v>
      </c>
      <c r="D18060">
        <v>2</v>
      </c>
      <c r="E18060">
        <v>4</v>
      </c>
      <c r="F18060">
        <v>1</v>
      </c>
      <c r="G18060">
        <v>0.16570525776932218</v>
      </c>
      <c r="H18060">
        <v>-0.53676515724009632</v>
      </c>
      <c r="I18060">
        <v>5.1554964050242166E-2</v>
      </c>
      <c r="J18060">
        <v>-0.76138976669828939</v>
      </c>
    </row>
    <row r="18061" spans="1:10" x14ac:dyDescent="0.2">
      <c r="A18061">
        <v>35460070</v>
      </c>
      <c r="B18061">
        <v>862</v>
      </c>
      <c r="C18061">
        <v>4</v>
      </c>
      <c r="D18061">
        <v>4</v>
      </c>
      <c r="E18061">
        <v>5</v>
      </c>
      <c r="F18061">
        <v>1</v>
      </c>
      <c r="G18061">
        <v>0.36817321872329578</v>
      </c>
      <c r="H18061">
        <v>0.53506707113125074</v>
      </c>
      <c r="I18061">
        <v>2.0697627516643688</v>
      </c>
      <c r="J18061">
        <v>-1.4222306456636464</v>
      </c>
    </row>
    <row r="18062" spans="1:10" x14ac:dyDescent="0.2">
      <c r="A18062">
        <v>35460071</v>
      </c>
      <c r="B18062">
        <v>1204</v>
      </c>
      <c r="C18062">
        <v>4</v>
      </c>
      <c r="D18062">
        <v>3</v>
      </c>
      <c r="E18062">
        <v>5</v>
      </c>
      <c r="F18062">
        <v>1</v>
      </c>
      <c r="G18062">
        <v>0.32657665371820355</v>
      </c>
      <c r="H18062">
        <v>-0.11540263067339496</v>
      </c>
      <c r="I18062">
        <v>1.3752716335826565</v>
      </c>
      <c r="J18062">
        <v>-1.0296686829007577</v>
      </c>
    </row>
    <row r="18063" spans="1:10" x14ac:dyDescent="0.2">
      <c r="A18063">
        <v>35460072</v>
      </c>
      <c r="B18063">
        <v>754</v>
      </c>
      <c r="C18063">
        <v>4</v>
      </c>
      <c r="D18063">
        <v>4</v>
      </c>
      <c r="E18063">
        <v>5</v>
      </c>
      <c r="F18063">
        <v>1</v>
      </c>
      <c r="G18063">
        <v>0.38508073201455484</v>
      </c>
      <c r="H18063">
        <v>0.23284955728488069</v>
      </c>
      <c r="I18063">
        <v>1.7723692192487777</v>
      </c>
      <c r="J18063">
        <v>-0.99350466108116098</v>
      </c>
    </row>
    <row r="18064" spans="1:10" x14ac:dyDescent="0.2">
      <c r="A18064">
        <v>35460073</v>
      </c>
      <c r="B18064">
        <v>631</v>
      </c>
      <c r="C18064">
        <v>4</v>
      </c>
      <c r="D18064">
        <v>4</v>
      </c>
      <c r="E18064">
        <v>5</v>
      </c>
      <c r="F18064">
        <v>1</v>
      </c>
      <c r="G18064">
        <v>0.63276423046174235</v>
      </c>
      <c r="H18064">
        <v>0.45442285530696858</v>
      </c>
      <c r="I18064">
        <v>1.5281286781326946</v>
      </c>
      <c r="J18064">
        <v>-0.99661944850991491</v>
      </c>
    </row>
    <row r="18065" spans="1:10" x14ac:dyDescent="0.2">
      <c r="A18065">
        <v>35460074</v>
      </c>
      <c r="B18065">
        <v>832</v>
      </c>
      <c r="C18065">
        <v>4</v>
      </c>
      <c r="D18065">
        <v>4</v>
      </c>
      <c r="E18065">
        <v>5</v>
      </c>
      <c r="F18065">
        <v>1</v>
      </c>
      <c r="G18065">
        <v>0.2155225243565223</v>
      </c>
      <c r="H18065">
        <v>0.41387883671523451</v>
      </c>
      <c r="I18065">
        <v>1.6654493445569281</v>
      </c>
      <c r="J18065">
        <v>-1.3574544053943973</v>
      </c>
    </row>
    <row r="18066" spans="1:10" x14ac:dyDescent="0.2">
      <c r="A18066">
        <v>35460075</v>
      </c>
      <c r="B18066">
        <v>607</v>
      </c>
      <c r="C18066">
        <v>4</v>
      </c>
      <c r="D18066">
        <v>4</v>
      </c>
      <c r="E18066">
        <v>5</v>
      </c>
      <c r="F18066">
        <v>1</v>
      </c>
      <c r="G18066">
        <v>0.40847258930074509</v>
      </c>
      <c r="H18066">
        <v>0.47488783122856232</v>
      </c>
      <c r="I18066">
        <v>1.6854387044419408</v>
      </c>
      <c r="J18066">
        <v>-1.4267148278808053</v>
      </c>
    </row>
    <row r="18067" spans="1:10" x14ac:dyDescent="0.2">
      <c r="A18067">
        <v>35460076</v>
      </c>
      <c r="B18067">
        <v>558</v>
      </c>
      <c r="C18067">
        <v>4</v>
      </c>
      <c r="D18067">
        <v>4</v>
      </c>
      <c r="E18067">
        <v>5</v>
      </c>
      <c r="F18067">
        <v>1</v>
      </c>
      <c r="G18067">
        <v>0.18723776171772932</v>
      </c>
      <c r="H18067">
        <v>0.36210432649852653</v>
      </c>
      <c r="I18067">
        <v>1.6970277534926157</v>
      </c>
      <c r="J18067">
        <v>-1.2420049643518272</v>
      </c>
    </row>
    <row r="18068" spans="1:10" x14ac:dyDescent="0.2">
      <c r="A18068">
        <v>35460077</v>
      </c>
      <c r="B18068">
        <v>508</v>
      </c>
      <c r="C18068">
        <v>4</v>
      </c>
      <c r="D18068">
        <v>4</v>
      </c>
      <c r="E18068">
        <v>5</v>
      </c>
      <c r="F18068">
        <v>1</v>
      </c>
      <c r="G18068">
        <v>0.40362419881141404</v>
      </c>
      <c r="H18068">
        <v>0.41862283870028588</v>
      </c>
      <c r="I18068">
        <v>1.6333147856779777</v>
      </c>
      <c r="J18068">
        <v>-1.2122015551345151</v>
      </c>
    </row>
    <row r="18069" spans="1:10" x14ac:dyDescent="0.2">
      <c r="A18069">
        <v>35460078</v>
      </c>
      <c r="B18069">
        <v>242</v>
      </c>
      <c r="C18069">
        <v>4</v>
      </c>
      <c r="D18069">
        <v>5</v>
      </c>
      <c r="E18069">
        <v>5</v>
      </c>
      <c r="F18069">
        <v>1</v>
      </c>
      <c r="G18069">
        <v>0.19052504008133828</v>
      </c>
      <c r="H18069">
        <v>0.64827302026707923</v>
      </c>
      <c r="I18069">
        <v>2.2055392450915265</v>
      </c>
      <c r="J18069">
        <v>-1.1966154823975765</v>
      </c>
    </row>
    <row r="18070" spans="1:10" x14ac:dyDescent="0.2">
      <c r="A18070">
        <v>35460079</v>
      </c>
      <c r="B18070">
        <v>594</v>
      </c>
      <c r="C18070">
        <v>3</v>
      </c>
      <c r="D18070">
        <v>5</v>
      </c>
      <c r="E18070">
        <v>5</v>
      </c>
      <c r="F18070">
        <v>1</v>
      </c>
      <c r="G18070">
        <v>-0.33480661284563112</v>
      </c>
      <c r="H18070">
        <v>1.7944898952744652</v>
      </c>
      <c r="I18070">
        <v>1.803372007435049</v>
      </c>
      <c r="J18070">
        <v>-1.9340664539766874</v>
      </c>
    </row>
    <row r="18071" spans="1:10" x14ac:dyDescent="0.2">
      <c r="A18071">
        <v>35460080</v>
      </c>
      <c r="B18071">
        <v>740</v>
      </c>
      <c r="C18071">
        <v>4</v>
      </c>
      <c r="D18071">
        <v>4</v>
      </c>
      <c r="E18071">
        <v>5</v>
      </c>
      <c r="F18071">
        <v>1</v>
      </c>
      <c r="G18071">
        <v>0.42105552997910212</v>
      </c>
      <c r="H18071">
        <v>0.53838323552817302</v>
      </c>
      <c r="I18071">
        <v>1.7100323203691876</v>
      </c>
      <c r="J18071">
        <v>-1.310257008727888</v>
      </c>
    </row>
    <row r="18072" spans="1:10" x14ac:dyDescent="0.2">
      <c r="A18072">
        <v>35460081</v>
      </c>
      <c r="B18072">
        <v>884</v>
      </c>
      <c r="C18072">
        <v>5</v>
      </c>
      <c r="D18072">
        <v>5</v>
      </c>
      <c r="E18072">
        <v>5</v>
      </c>
      <c r="F18072">
        <v>1</v>
      </c>
      <c r="G18072">
        <v>0.68151394494675899</v>
      </c>
      <c r="H18072">
        <v>0.59947941665229199</v>
      </c>
      <c r="I18072">
        <v>1.8058650088591586</v>
      </c>
      <c r="J18072">
        <v>-1.1345823511229678</v>
      </c>
    </row>
    <row r="18073" spans="1:10" x14ac:dyDescent="0.2">
      <c r="A18073">
        <v>35460082</v>
      </c>
      <c r="B18073">
        <v>699</v>
      </c>
      <c r="C18073">
        <v>2</v>
      </c>
      <c r="D18073">
        <v>4</v>
      </c>
      <c r="E18073">
        <v>5</v>
      </c>
      <c r="F18073">
        <v>1</v>
      </c>
      <c r="G18073">
        <v>-0.46053563660310659</v>
      </c>
      <c r="H18073">
        <v>0.5826131596054025</v>
      </c>
      <c r="I18073">
        <v>1.3734681282917371</v>
      </c>
      <c r="J18073">
        <v>-1.4266204149023443</v>
      </c>
    </row>
    <row r="18074" spans="1:10" x14ac:dyDescent="0.2">
      <c r="A18074">
        <v>35460083</v>
      </c>
      <c r="B18074">
        <v>962</v>
      </c>
      <c r="C18074">
        <v>2</v>
      </c>
      <c r="D18074">
        <v>5</v>
      </c>
      <c r="E18074">
        <v>5</v>
      </c>
      <c r="F18074">
        <v>1</v>
      </c>
      <c r="G18074">
        <v>-0.48930495800537066</v>
      </c>
      <c r="H18074">
        <v>0.85858396552928817</v>
      </c>
      <c r="I18074">
        <v>1.3368245533348149</v>
      </c>
      <c r="J18074">
        <v>-1.4262348659295332</v>
      </c>
    </row>
    <row r="18075" spans="1:10" x14ac:dyDescent="0.2">
      <c r="A18075">
        <v>35460084</v>
      </c>
      <c r="B18075">
        <v>575</v>
      </c>
      <c r="C18075">
        <v>4</v>
      </c>
      <c r="D18075">
        <v>4</v>
      </c>
      <c r="E18075">
        <v>5</v>
      </c>
      <c r="F18075">
        <v>1</v>
      </c>
      <c r="G18075">
        <v>0.11682258066496001</v>
      </c>
      <c r="H18075">
        <v>0.29248681571425483</v>
      </c>
      <c r="I18075">
        <v>1.2968147135133341</v>
      </c>
      <c r="J18075">
        <v>-0.93413074458582002</v>
      </c>
    </row>
    <row r="18076" spans="1:10" x14ac:dyDescent="0.2">
      <c r="A18076">
        <v>35460085</v>
      </c>
      <c r="B18076">
        <v>588</v>
      </c>
      <c r="C18076">
        <v>5</v>
      </c>
      <c r="D18076">
        <v>4</v>
      </c>
      <c r="E18076">
        <v>5</v>
      </c>
      <c r="F18076">
        <v>1</v>
      </c>
      <c r="G18076">
        <v>0.67437236246544185</v>
      </c>
      <c r="H18076">
        <v>0.46168855596767949</v>
      </c>
      <c r="I18076">
        <v>1.3299695053034375</v>
      </c>
      <c r="J18076">
        <v>-1.0061498781358782</v>
      </c>
    </row>
    <row r="18077" spans="1:10" x14ac:dyDescent="0.2">
      <c r="A18077">
        <v>35460086</v>
      </c>
      <c r="B18077">
        <v>541</v>
      </c>
      <c r="C18077">
        <v>4</v>
      </c>
      <c r="D18077">
        <v>4</v>
      </c>
      <c r="E18077">
        <v>5</v>
      </c>
      <c r="F18077">
        <v>1</v>
      </c>
      <c r="G18077">
        <v>0.31077276741111803</v>
      </c>
      <c r="H18077">
        <v>0.200184264388683</v>
      </c>
      <c r="I18077">
        <v>1.8327769892345072</v>
      </c>
      <c r="J18077">
        <v>-1.1753410499353516</v>
      </c>
    </row>
    <row r="18078" spans="1:10" x14ac:dyDescent="0.2">
      <c r="A18078">
        <v>35460087</v>
      </c>
      <c r="B18078">
        <v>706</v>
      </c>
      <c r="C18078">
        <v>5</v>
      </c>
      <c r="D18078">
        <v>4</v>
      </c>
      <c r="E18078">
        <v>5</v>
      </c>
      <c r="F18078">
        <v>1</v>
      </c>
      <c r="G18078">
        <v>1.0098901773716427</v>
      </c>
      <c r="H18078">
        <v>0.18458185887867745</v>
      </c>
      <c r="I18078">
        <v>1.4100783416841352</v>
      </c>
      <c r="J18078">
        <v>-0.95559789581216537</v>
      </c>
    </row>
    <row r="18079" spans="1:10" x14ac:dyDescent="0.2">
      <c r="A18079">
        <v>35460088</v>
      </c>
      <c r="B18079">
        <v>496</v>
      </c>
      <c r="C18079">
        <v>5</v>
      </c>
      <c r="D18079">
        <v>4</v>
      </c>
      <c r="E18079">
        <v>5</v>
      </c>
      <c r="F18079">
        <v>1</v>
      </c>
      <c r="G18079">
        <v>0.88151292129311443</v>
      </c>
      <c r="H18079">
        <v>0.21162137548652515</v>
      </c>
      <c r="I18079">
        <v>1.333158925537675</v>
      </c>
      <c r="J18079">
        <v>-1.2398216886667237</v>
      </c>
    </row>
    <row r="18080" spans="1:10" x14ac:dyDescent="0.2">
      <c r="A18080">
        <v>35460089</v>
      </c>
      <c r="B18080">
        <v>532</v>
      </c>
      <c r="C18080">
        <v>4</v>
      </c>
      <c r="D18080">
        <v>4</v>
      </c>
      <c r="E18080">
        <v>5</v>
      </c>
      <c r="F18080">
        <v>1</v>
      </c>
      <c r="G18080">
        <v>0.26332778241668964</v>
      </c>
      <c r="H18080">
        <v>0.12765530248701401</v>
      </c>
      <c r="I18080">
        <v>1.6523102856934035</v>
      </c>
      <c r="J18080">
        <v>-0.83820034535093457</v>
      </c>
    </row>
    <row r="18081" spans="1:10" x14ac:dyDescent="0.2">
      <c r="A18081">
        <v>35460090</v>
      </c>
      <c r="B18081">
        <v>455</v>
      </c>
      <c r="C18081">
        <v>4</v>
      </c>
      <c r="D18081">
        <v>4</v>
      </c>
      <c r="E18081">
        <v>5</v>
      </c>
      <c r="F18081">
        <v>1</v>
      </c>
      <c r="G18081">
        <v>0.64670798327479784</v>
      </c>
      <c r="H18081">
        <v>0.36550952288248784</v>
      </c>
      <c r="I18081">
        <v>1.9931388511380963</v>
      </c>
      <c r="J18081">
        <v>-0.73430888350757573</v>
      </c>
    </row>
    <row r="18082" spans="1:10" x14ac:dyDescent="0.2">
      <c r="A18082">
        <v>35460091</v>
      </c>
      <c r="B18082">
        <v>761</v>
      </c>
      <c r="C18082">
        <v>4</v>
      </c>
      <c r="D18082">
        <v>3</v>
      </c>
      <c r="E18082">
        <v>5</v>
      </c>
      <c r="F18082">
        <v>1</v>
      </c>
      <c r="G18082">
        <v>0.3814791007289034</v>
      </c>
      <c r="H18082">
        <v>-8.4387984303507496E-2</v>
      </c>
      <c r="I18082">
        <v>2.0669247043750576</v>
      </c>
      <c r="J18082">
        <v>-0.95930959247459091</v>
      </c>
    </row>
    <row r="18083" spans="1:10" x14ac:dyDescent="0.2">
      <c r="A18083">
        <v>35460092</v>
      </c>
      <c r="B18083">
        <v>598</v>
      </c>
      <c r="C18083">
        <v>4</v>
      </c>
      <c r="D18083">
        <v>5</v>
      </c>
      <c r="E18083">
        <v>5</v>
      </c>
      <c r="F18083">
        <v>1</v>
      </c>
      <c r="G18083">
        <v>2.5764200092076556E-2</v>
      </c>
      <c r="H18083">
        <v>0.62661379336786149</v>
      </c>
      <c r="I18083">
        <v>1.2716685313765432</v>
      </c>
      <c r="J18083">
        <v>-1.0446235022380921</v>
      </c>
    </row>
    <row r="18084" spans="1:10" x14ac:dyDescent="0.2">
      <c r="A18084">
        <v>35460093</v>
      </c>
      <c r="B18084">
        <v>668</v>
      </c>
      <c r="C18084">
        <v>3</v>
      </c>
      <c r="D18084">
        <v>4</v>
      </c>
      <c r="E18084">
        <v>5</v>
      </c>
      <c r="F18084">
        <v>1</v>
      </c>
      <c r="G18084">
        <v>-4.0619057752255716E-2</v>
      </c>
      <c r="H18084">
        <v>0.44133405603265607</v>
      </c>
      <c r="I18084">
        <v>1.4625586501034671</v>
      </c>
      <c r="J18084">
        <v>-1.4401233104047919</v>
      </c>
    </row>
    <row r="18085" spans="1:10" x14ac:dyDescent="0.2">
      <c r="A18085">
        <v>35460094</v>
      </c>
      <c r="B18085">
        <v>520</v>
      </c>
      <c r="C18085">
        <v>4</v>
      </c>
      <c r="D18085">
        <v>4</v>
      </c>
      <c r="E18085">
        <v>5</v>
      </c>
      <c r="F18085">
        <v>1</v>
      </c>
      <c r="G18085">
        <v>0.13763813512399037</v>
      </c>
      <c r="H18085">
        <v>0.44546531585131377</v>
      </c>
      <c r="I18085">
        <v>1.0803203096354375</v>
      </c>
      <c r="J18085">
        <v>-1.4545105294427936</v>
      </c>
    </row>
    <row r="18086" spans="1:10" x14ac:dyDescent="0.2">
      <c r="A18086">
        <v>35460095</v>
      </c>
      <c r="B18086">
        <v>509</v>
      </c>
      <c r="C18086">
        <v>4</v>
      </c>
      <c r="D18086">
        <v>5</v>
      </c>
      <c r="E18086">
        <v>5</v>
      </c>
      <c r="F18086">
        <v>1</v>
      </c>
      <c r="G18086">
        <v>0.21433244145201422</v>
      </c>
      <c r="H18086">
        <v>0.60801264275073208</v>
      </c>
      <c r="I18086">
        <v>0.96733725408231541</v>
      </c>
      <c r="J18086">
        <v>-1.3445004787857531</v>
      </c>
    </row>
    <row r="18087" spans="1:10" x14ac:dyDescent="0.2">
      <c r="A18087">
        <v>35470162</v>
      </c>
      <c r="B18087">
        <v>904</v>
      </c>
      <c r="C18087">
        <v>3</v>
      </c>
      <c r="D18087">
        <v>1</v>
      </c>
      <c r="E18087">
        <v>4</v>
      </c>
      <c r="F18087">
        <v>1</v>
      </c>
      <c r="G18087">
        <v>-0.20778324958528388</v>
      </c>
      <c r="H18087">
        <v>-0.78276829821144844</v>
      </c>
      <c r="I18087">
        <v>0.4543669447251697</v>
      </c>
      <c r="J18087">
        <v>-1.0304505086934244</v>
      </c>
    </row>
    <row r="18088" spans="1:10" x14ac:dyDescent="0.2">
      <c r="A18088">
        <v>35470163</v>
      </c>
      <c r="B18088">
        <v>235</v>
      </c>
      <c r="C18088">
        <v>4</v>
      </c>
      <c r="D18088">
        <v>3</v>
      </c>
      <c r="E18088">
        <v>5</v>
      </c>
      <c r="F18088">
        <v>1</v>
      </c>
      <c r="G18088">
        <v>0.37720128202711573</v>
      </c>
      <c r="H18088">
        <v>-0.17948206641129788</v>
      </c>
      <c r="I18088">
        <v>1.2024481620777552</v>
      </c>
      <c r="J18088">
        <v>-1.6409331647393643</v>
      </c>
    </row>
    <row r="18089" spans="1:10" x14ac:dyDescent="0.2">
      <c r="A18089">
        <v>35470164</v>
      </c>
      <c r="B18089">
        <v>654</v>
      </c>
      <c r="C18089">
        <v>3</v>
      </c>
      <c r="D18089">
        <v>1</v>
      </c>
      <c r="E18089">
        <v>4</v>
      </c>
      <c r="F18089">
        <v>2</v>
      </c>
      <c r="G18089">
        <v>-0.18768487194835157</v>
      </c>
      <c r="H18089">
        <v>-1.0765348442991951</v>
      </c>
      <c r="I18089">
        <v>0.4872956377400357</v>
      </c>
      <c r="J18089">
        <v>-0.626561118656075</v>
      </c>
    </row>
    <row r="18090" spans="1:10" x14ac:dyDescent="0.2">
      <c r="A18090">
        <v>35470165</v>
      </c>
      <c r="B18090">
        <v>790</v>
      </c>
      <c r="C18090">
        <v>4</v>
      </c>
      <c r="D18090">
        <v>1</v>
      </c>
      <c r="E18090">
        <v>5</v>
      </c>
      <c r="F18090">
        <v>2</v>
      </c>
      <c r="G18090">
        <v>2.8001526948674985E-2</v>
      </c>
      <c r="H18090">
        <v>-0.95874222610540683</v>
      </c>
      <c r="I18090">
        <v>1.0112174085096528</v>
      </c>
      <c r="J18090">
        <v>-0.4118914241625668</v>
      </c>
    </row>
    <row r="18091" spans="1:10" x14ac:dyDescent="0.2">
      <c r="A18091">
        <v>35470166</v>
      </c>
      <c r="B18091">
        <v>474</v>
      </c>
      <c r="C18091">
        <v>3</v>
      </c>
      <c r="D18091">
        <v>1</v>
      </c>
      <c r="E18091">
        <v>5</v>
      </c>
      <c r="F18091">
        <v>2</v>
      </c>
      <c r="G18091">
        <v>-5.9174046539714045E-2</v>
      </c>
      <c r="H18091">
        <v>-0.87465769412245253</v>
      </c>
      <c r="I18091">
        <v>0.75134471053226815</v>
      </c>
      <c r="J18091">
        <v>-0.44613950653783951</v>
      </c>
    </row>
    <row r="18092" spans="1:10" x14ac:dyDescent="0.2">
      <c r="A18092">
        <v>35470167</v>
      </c>
      <c r="B18092">
        <v>548</v>
      </c>
      <c r="C18092">
        <v>5</v>
      </c>
      <c r="D18092">
        <v>2</v>
      </c>
      <c r="E18092">
        <v>5</v>
      </c>
      <c r="F18092">
        <v>2</v>
      </c>
      <c r="G18092">
        <v>1.7411864711508018</v>
      </c>
      <c r="H18092">
        <v>-0.52618428374288184</v>
      </c>
      <c r="I18092">
        <v>0.89684752488238595</v>
      </c>
      <c r="J18092">
        <v>-0.64655310599364046</v>
      </c>
    </row>
    <row r="18093" spans="1:10" x14ac:dyDescent="0.2">
      <c r="A18093">
        <v>35470168</v>
      </c>
      <c r="B18093">
        <v>554</v>
      </c>
      <c r="C18093">
        <v>3</v>
      </c>
      <c r="D18093">
        <v>1</v>
      </c>
      <c r="E18093">
        <v>5</v>
      </c>
      <c r="F18093">
        <v>2</v>
      </c>
      <c r="G18093">
        <v>-0.21068396614914991</v>
      </c>
      <c r="H18093">
        <v>-0.93798936155587509</v>
      </c>
      <c r="I18093">
        <v>1.0026998300490142</v>
      </c>
      <c r="J18093">
        <v>-0.56421184745021802</v>
      </c>
    </row>
    <row r="18094" spans="1:10" x14ac:dyDescent="0.2">
      <c r="A18094">
        <v>35470169</v>
      </c>
      <c r="B18094">
        <v>558</v>
      </c>
      <c r="C18094">
        <v>4</v>
      </c>
      <c r="D18094">
        <v>2</v>
      </c>
      <c r="E18094">
        <v>5</v>
      </c>
      <c r="F18094">
        <v>2</v>
      </c>
      <c r="G18094">
        <v>6.6586718581162108E-2</v>
      </c>
      <c r="H18094">
        <v>-0.69632133226962112</v>
      </c>
      <c r="I18094">
        <v>0.81131477993121415</v>
      </c>
      <c r="J18094">
        <v>-0.67032532392925315</v>
      </c>
    </row>
    <row r="18095" spans="1:10" x14ac:dyDescent="0.2">
      <c r="A18095">
        <v>35470170</v>
      </c>
      <c r="B18095">
        <v>615</v>
      </c>
      <c r="C18095">
        <v>3</v>
      </c>
      <c r="D18095">
        <v>1</v>
      </c>
      <c r="E18095">
        <v>5</v>
      </c>
      <c r="F18095">
        <v>2</v>
      </c>
      <c r="G18095">
        <v>-0.39565080781289969</v>
      </c>
      <c r="H18095">
        <v>-0.82787168698643265</v>
      </c>
      <c r="I18095">
        <v>1.1731841123465538</v>
      </c>
      <c r="J18095">
        <v>-0.48097351662952492</v>
      </c>
    </row>
    <row r="18096" spans="1:10" x14ac:dyDescent="0.2">
      <c r="A18096">
        <v>35470171</v>
      </c>
      <c r="B18096">
        <v>626</v>
      </c>
      <c r="C18096">
        <v>3</v>
      </c>
      <c r="D18096">
        <v>2</v>
      </c>
      <c r="E18096">
        <v>4</v>
      </c>
      <c r="F18096">
        <v>1</v>
      </c>
      <c r="G18096">
        <v>-0.10038096692798049</v>
      </c>
      <c r="H18096">
        <v>-0.69398336325185572</v>
      </c>
      <c r="I18096">
        <v>7.9564132572480281E-2</v>
      </c>
      <c r="J18096">
        <v>-0.87214996256128163</v>
      </c>
    </row>
    <row r="18097" spans="1:10" x14ac:dyDescent="0.2">
      <c r="A18097">
        <v>35470172</v>
      </c>
      <c r="B18097">
        <v>648</v>
      </c>
      <c r="C18097">
        <v>3</v>
      </c>
      <c r="D18097">
        <v>3</v>
      </c>
      <c r="E18097">
        <v>2</v>
      </c>
      <c r="F18097">
        <v>1</v>
      </c>
      <c r="G18097">
        <v>-0.18691194039932629</v>
      </c>
      <c r="H18097">
        <v>-0.2275494317650536</v>
      </c>
      <c r="I18097">
        <v>-0.40913232868615801</v>
      </c>
      <c r="J18097">
        <v>-2.0922269670847902</v>
      </c>
    </row>
    <row r="18098" spans="1:10" x14ac:dyDescent="0.2">
      <c r="A18098">
        <v>35470173</v>
      </c>
      <c r="B18098">
        <v>633</v>
      </c>
      <c r="C18098">
        <v>3</v>
      </c>
      <c r="D18098">
        <v>1</v>
      </c>
      <c r="E18098">
        <v>3</v>
      </c>
      <c r="F18098">
        <v>2</v>
      </c>
      <c r="G18098">
        <v>-0.28042015806665666</v>
      </c>
      <c r="H18098">
        <v>-0.84301093312016162</v>
      </c>
      <c r="I18098">
        <v>-7.1236804260167735E-2</v>
      </c>
      <c r="J18098">
        <v>-0.56023379692200648</v>
      </c>
    </row>
    <row r="18099" spans="1:10" x14ac:dyDescent="0.2">
      <c r="A18099">
        <v>35470174</v>
      </c>
      <c r="B18099">
        <v>1181</v>
      </c>
      <c r="C18099">
        <v>4</v>
      </c>
      <c r="D18099">
        <v>1</v>
      </c>
      <c r="E18099">
        <v>1</v>
      </c>
      <c r="F18099">
        <v>1</v>
      </c>
      <c r="G18099">
        <v>0.39848221699781772</v>
      </c>
      <c r="H18099">
        <v>-1.0471477867236492</v>
      </c>
      <c r="I18099">
        <v>-0.71825873344795244</v>
      </c>
      <c r="J18099">
        <v>-0.91568276426287465</v>
      </c>
    </row>
    <row r="18100" spans="1:10" x14ac:dyDescent="0.2">
      <c r="A18100">
        <v>35470175</v>
      </c>
      <c r="B18100">
        <v>887</v>
      </c>
      <c r="C18100">
        <v>5</v>
      </c>
      <c r="D18100">
        <v>2</v>
      </c>
      <c r="E18100">
        <v>1</v>
      </c>
      <c r="F18100">
        <v>3</v>
      </c>
      <c r="G18100">
        <v>1.4369641523577397</v>
      </c>
      <c r="H18100">
        <v>-0.58527190206667268</v>
      </c>
      <c r="I18100">
        <v>-0.73659035849830334</v>
      </c>
      <c r="J18100">
        <v>-0.2996635588171816</v>
      </c>
    </row>
    <row r="18101" spans="1:10" x14ac:dyDescent="0.2">
      <c r="A18101">
        <v>35470176</v>
      </c>
      <c r="B18101">
        <v>898</v>
      </c>
      <c r="C18101">
        <v>2</v>
      </c>
      <c r="D18101">
        <v>1</v>
      </c>
      <c r="E18101">
        <v>1</v>
      </c>
      <c r="F18101">
        <v>2</v>
      </c>
      <c r="G18101">
        <v>-0.70762215952443253</v>
      </c>
      <c r="H18101">
        <v>-1.079460211083906</v>
      </c>
      <c r="I18101">
        <v>-0.82343577565076409</v>
      </c>
      <c r="J18101">
        <v>-0.4273124169342295</v>
      </c>
    </row>
    <row r="18102" spans="1:10" x14ac:dyDescent="0.2">
      <c r="A18102">
        <v>35470177</v>
      </c>
      <c r="B18102">
        <v>491</v>
      </c>
      <c r="C18102">
        <v>4</v>
      </c>
      <c r="D18102">
        <v>1</v>
      </c>
      <c r="E18102">
        <v>1</v>
      </c>
      <c r="F18102">
        <v>2</v>
      </c>
      <c r="G18102">
        <v>0.37077142940843066</v>
      </c>
      <c r="H18102">
        <v>-0.83027186319814783</v>
      </c>
      <c r="I18102">
        <v>-0.86219004296482438</v>
      </c>
      <c r="J18102">
        <v>-0.46465366193790925</v>
      </c>
    </row>
    <row r="18103" spans="1:10" x14ac:dyDescent="0.2">
      <c r="A18103">
        <v>35470178</v>
      </c>
      <c r="B18103">
        <v>693</v>
      </c>
      <c r="C18103">
        <v>3</v>
      </c>
      <c r="D18103">
        <v>1</v>
      </c>
      <c r="E18103">
        <v>3</v>
      </c>
      <c r="F18103">
        <v>2</v>
      </c>
      <c r="G18103">
        <v>-0.12383435422821051</v>
      </c>
      <c r="H18103">
        <v>-0.88774480447905091</v>
      </c>
      <c r="I18103">
        <v>-9.2365599250252464E-2</v>
      </c>
      <c r="J18103">
        <v>-0.64573248823233109</v>
      </c>
    </row>
    <row r="18104" spans="1:10" x14ac:dyDescent="0.2">
      <c r="A18104">
        <v>35470179</v>
      </c>
      <c r="B18104">
        <v>580</v>
      </c>
      <c r="C18104">
        <v>3</v>
      </c>
      <c r="D18104">
        <v>1</v>
      </c>
      <c r="E18104">
        <v>3</v>
      </c>
      <c r="F18104">
        <v>2</v>
      </c>
      <c r="G18104">
        <v>-0.37107883749094045</v>
      </c>
      <c r="H18104">
        <v>-0.82642440476218748</v>
      </c>
      <c r="I18104">
        <v>-0.30754444064568343</v>
      </c>
      <c r="J18104">
        <v>-0.50660699183553992</v>
      </c>
    </row>
    <row r="18105" spans="1:10" x14ac:dyDescent="0.2">
      <c r="A18105">
        <v>35470180</v>
      </c>
      <c r="B18105">
        <v>649</v>
      </c>
      <c r="C18105">
        <v>4</v>
      </c>
      <c r="D18105">
        <v>2</v>
      </c>
      <c r="E18105">
        <v>2</v>
      </c>
      <c r="F18105">
        <v>2</v>
      </c>
      <c r="G18105">
        <v>0.54548012152824299</v>
      </c>
      <c r="H18105">
        <v>-0.54348203314005017</v>
      </c>
      <c r="I18105">
        <v>-0.68714362842415255</v>
      </c>
      <c r="J18105">
        <v>-0.49456195644793716</v>
      </c>
    </row>
    <row r="18106" spans="1:10" x14ac:dyDescent="0.2">
      <c r="A18106">
        <v>35470181</v>
      </c>
      <c r="B18106">
        <v>538</v>
      </c>
      <c r="C18106">
        <v>5</v>
      </c>
      <c r="D18106">
        <v>2</v>
      </c>
      <c r="E18106">
        <v>1</v>
      </c>
      <c r="F18106">
        <v>3</v>
      </c>
      <c r="G18106">
        <v>1.2564955815535255</v>
      </c>
      <c r="H18106">
        <v>-0.43431024778936378</v>
      </c>
      <c r="I18106">
        <v>-0.9370162713719794</v>
      </c>
      <c r="J18106">
        <v>-0.26152441326949144</v>
      </c>
    </row>
    <row r="18107" spans="1:10" x14ac:dyDescent="0.2">
      <c r="A18107">
        <v>35470182</v>
      </c>
      <c r="B18107">
        <v>878</v>
      </c>
      <c r="C18107">
        <v>5</v>
      </c>
      <c r="D18107">
        <v>2</v>
      </c>
      <c r="E18107">
        <v>1</v>
      </c>
      <c r="F18107">
        <v>3</v>
      </c>
      <c r="G18107">
        <v>1.1373760395739156</v>
      </c>
      <c r="H18107">
        <v>-0.4514564832621521</v>
      </c>
      <c r="I18107">
        <v>-0.82045883011176279</v>
      </c>
      <c r="J18107">
        <v>-0.34528720330928886</v>
      </c>
    </row>
    <row r="18108" spans="1:10" x14ac:dyDescent="0.2">
      <c r="A18108">
        <v>35470183</v>
      </c>
      <c r="B18108">
        <v>396</v>
      </c>
      <c r="C18108">
        <v>5</v>
      </c>
      <c r="D18108">
        <v>1</v>
      </c>
      <c r="E18108">
        <v>1</v>
      </c>
      <c r="F18108">
        <v>3</v>
      </c>
      <c r="G18108">
        <v>0.84526657082123591</v>
      </c>
      <c r="H18108">
        <v>-0.78972840790887466</v>
      </c>
      <c r="I18108">
        <v>-1.6490661225457091</v>
      </c>
      <c r="J18108">
        <v>-0.32000228016294513</v>
      </c>
    </row>
    <row r="18109" spans="1:10" x14ac:dyDescent="0.2">
      <c r="A18109">
        <v>35470184</v>
      </c>
      <c r="B18109">
        <v>2442</v>
      </c>
      <c r="C18109">
        <v>3</v>
      </c>
      <c r="D18109">
        <v>1</v>
      </c>
      <c r="E18109">
        <v>1</v>
      </c>
      <c r="F18109">
        <v>2</v>
      </c>
      <c r="G18109">
        <v>-0.36723588361579279</v>
      </c>
      <c r="H18109">
        <v>-1.0568004446648629</v>
      </c>
      <c r="I18109">
        <v>-0.8718773846196608</v>
      </c>
      <c r="J18109">
        <v>-0.4166059371946631</v>
      </c>
    </row>
    <row r="18110" spans="1:10" x14ac:dyDescent="0.2">
      <c r="A18110">
        <v>35470185</v>
      </c>
      <c r="B18110">
        <v>727</v>
      </c>
      <c r="C18110">
        <v>3</v>
      </c>
      <c r="D18110">
        <v>1</v>
      </c>
      <c r="E18110">
        <v>1</v>
      </c>
      <c r="F18110">
        <v>3</v>
      </c>
      <c r="G18110">
        <v>-0.29564429338205922</v>
      </c>
      <c r="H18110">
        <v>-0.90286790546322937</v>
      </c>
      <c r="I18110">
        <v>-1.2910630415873636</v>
      </c>
      <c r="J18110">
        <v>-0.39581765112962464</v>
      </c>
    </row>
    <row r="18111" spans="1:10" x14ac:dyDescent="0.2">
      <c r="A18111">
        <v>35470186</v>
      </c>
      <c r="B18111">
        <v>956</v>
      </c>
      <c r="C18111">
        <v>1</v>
      </c>
      <c r="D18111">
        <v>1</v>
      </c>
      <c r="E18111">
        <v>1</v>
      </c>
      <c r="F18111">
        <v>3</v>
      </c>
      <c r="G18111">
        <v>-0.77847968242848653</v>
      </c>
      <c r="H18111">
        <v>-0.88629900315626842</v>
      </c>
      <c r="I18111">
        <v>-1.1188906628826272</v>
      </c>
      <c r="J18111">
        <v>-0.38585152157660074</v>
      </c>
    </row>
    <row r="18112" spans="1:10" x14ac:dyDescent="0.2">
      <c r="A18112">
        <v>35470187</v>
      </c>
      <c r="B18112">
        <v>725</v>
      </c>
      <c r="C18112">
        <v>3</v>
      </c>
      <c r="D18112">
        <v>2</v>
      </c>
      <c r="E18112">
        <v>3</v>
      </c>
      <c r="F18112">
        <v>1</v>
      </c>
      <c r="G18112">
        <v>-0.31404411514637209</v>
      </c>
      <c r="H18112">
        <v>-0.74142622314732232</v>
      </c>
      <c r="I18112">
        <v>-0.2710728864865744</v>
      </c>
      <c r="J18112">
        <v>-0.75281237170715398</v>
      </c>
    </row>
    <row r="18113" spans="1:10" x14ac:dyDescent="0.2">
      <c r="A18113">
        <v>35470188</v>
      </c>
      <c r="B18113">
        <v>975</v>
      </c>
      <c r="C18113">
        <v>1</v>
      </c>
      <c r="D18113">
        <v>1</v>
      </c>
      <c r="E18113">
        <v>1</v>
      </c>
      <c r="F18113">
        <v>2</v>
      </c>
      <c r="G18113">
        <v>-0.85215203282411833</v>
      </c>
      <c r="H18113">
        <v>-1.0143110306691103</v>
      </c>
      <c r="I18113">
        <v>-0.90643848363866197</v>
      </c>
      <c r="J18113">
        <v>-0.44942479104139077</v>
      </c>
    </row>
    <row r="18114" spans="1:10" x14ac:dyDescent="0.2">
      <c r="A18114">
        <v>35470189</v>
      </c>
      <c r="B18114">
        <v>525</v>
      </c>
      <c r="C18114">
        <v>1</v>
      </c>
      <c r="D18114">
        <v>1</v>
      </c>
      <c r="E18114">
        <v>3</v>
      </c>
      <c r="F18114">
        <v>2</v>
      </c>
      <c r="G18114">
        <v>-0.79309764172448038</v>
      </c>
      <c r="H18114">
        <v>-1.137679494458979</v>
      </c>
      <c r="I18114">
        <v>-0.17831396135494301</v>
      </c>
      <c r="J18114">
        <v>-0.50554195623963349</v>
      </c>
    </row>
    <row r="18115" spans="1:10" x14ac:dyDescent="0.2">
      <c r="A18115">
        <v>35470190</v>
      </c>
      <c r="B18115">
        <v>658</v>
      </c>
      <c r="C18115">
        <v>2</v>
      </c>
      <c r="D18115">
        <v>1</v>
      </c>
      <c r="E18115">
        <v>3</v>
      </c>
      <c r="F18115">
        <v>2</v>
      </c>
      <c r="G18115">
        <v>-0.5256902238475667</v>
      </c>
      <c r="H18115">
        <v>-1.149821404165454</v>
      </c>
      <c r="I18115">
        <v>-0.29617580204200544</v>
      </c>
      <c r="J18115">
        <v>-0.54621589254839242</v>
      </c>
    </row>
    <row r="18116" spans="1:10" x14ac:dyDescent="0.2">
      <c r="A18116">
        <v>35470191</v>
      </c>
      <c r="B18116">
        <v>623</v>
      </c>
      <c r="C18116">
        <v>3</v>
      </c>
      <c r="D18116">
        <v>2</v>
      </c>
      <c r="E18116">
        <v>4</v>
      </c>
      <c r="F18116">
        <v>1</v>
      </c>
      <c r="G18116">
        <v>-0.22445885460639059</v>
      </c>
      <c r="H18116">
        <v>-0.75493742688013932</v>
      </c>
      <c r="I18116">
        <v>0.53540623394321973</v>
      </c>
      <c r="J18116">
        <v>-0.81693812680522471</v>
      </c>
    </row>
    <row r="18117" spans="1:10" x14ac:dyDescent="0.2">
      <c r="A18117">
        <v>35470192</v>
      </c>
      <c r="B18117">
        <v>546</v>
      </c>
      <c r="C18117">
        <v>3</v>
      </c>
      <c r="D18117">
        <v>2</v>
      </c>
      <c r="E18117">
        <v>3</v>
      </c>
      <c r="F18117">
        <v>2</v>
      </c>
      <c r="G18117">
        <v>-0.20963103805064559</v>
      </c>
      <c r="H18117">
        <v>-0.66006212362353422</v>
      </c>
      <c r="I18117">
        <v>-0.26244446451073244</v>
      </c>
      <c r="J18117">
        <v>-0.55403653354186777</v>
      </c>
    </row>
    <row r="18118" spans="1:10" x14ac:dyDescent="0.2">
      <c r="A18118">
        <v>35470193</v>
      </c>
      <c r="B18118">
        <v>620</v>
      </c>
      <c r="C18118">
        <v>2</v>
      </c>
      <c r="D18118">
        <v>1</v>
      </c>
      <c r="E18118">
        <v>2</v>
      </c>
      <c r="F18118">
        <v>2</v>
      </c>
      <c r="G18118">
        <v>-0.68743859038677357</v>
      </c>
      <c r="H18118">
        <v>-1.259518664772544</v>
      </c>
      <c r="I18118">
        <v>-0.55675315260102831</v>
      </c>
      <c r="J18118">
        <v>-0.67456350585469704</v>
      </c>
    </row>
    <row r="18119" spans="1:10" x14ac:dyDescent="0.2">
      <c r="A18119">
        <v>35470194</v>
      </c>
      <c r="B18119">
        <v>728</v>
      </c>
      <c r="C18119">
        <v>3</v>
      </c>
      <c r="D18119">
        <v>2</v>
      </c>
      <c r="E18119">
        <v>4</v>
      </c>
      <c r="F18119">
        <v>2</v>
      </c>
      <c r="G18119">
        <v>-0.30119965185456504</v>
      </c>
      <c r="H18119">
        <v>-0.76023304327708907</v>
      </c>
      <c r="I18119">
        <v>0.12699364155434895</v>
      </c>
      <c r="J18119">
        <v>-0.60092349916665955</v>
      </c>
    </row>
    <row r="18120" spans="1:10" x14ac:dyDescent="0.2">
      <c r="A18120">
        <v>35470195</v>
      </c>
      <c r="B18120">
        <v>409</v>
      </c>
      <c r="C18120">
        <v>3</v>
      </c>
      <c r="D18120">
        <v>3</v>
      </c>
      <c r="E18120">
        <v>4</v>
      </c>
      <c r="F18120">
        <v>1</v>
      </c>
      <c r="G18120">
        <v>-0.38082037637713861</v>
      </c>
      <c r="H18120">
        <v>-7.6995322995277476E-2</v>
      </c>
      <c r="I18120">
        <v>0.1666809956259403</v>
      </c>
      <c r="J18120">
        <v>-0.88973032519466055</v>
      </c>
    </row>
    <row r="18121" spans="1:10" x14ac:dyDescent="0.2">
      <c r="A18121">
        <v>35470196</v>
      </c>
      <c r="B18121">
        <v>854</v>
      </c>
      <c r="C18121">
        <v>3</v>
      </c>
      <c r="D18121">
        <v>5</v>
      </c>
      <c r="E18121">
        <v>3</v>
      </c>
      <c r="F18121">
        <v>1</v>
      </c>
      <c r="G18121">
        <v>-0.39738025932031057</v>
      </c>
      <c r="H18121">
        <v>1.7837663526903644</v>
      </c>
      <c r="I18121">
        <v>-6.4353872949363788E-2</v>
      </c>
      <c r="J18121">
        <v>-0.78236113313722022</v>
      </c>
    </row>
    <row r="18122" spans="1:10" x14ac:dyDescent="0.2">
      <c r="A18122">
        <v>35470197</v>
      </c>
      <c r="B18122">
        <v>1082</v>
      </c>
      <c r="C18122">
        <v>5</v>
      </c>
      <c r="D18122">
        <v>5</v>
      </c>
      <c r="E18122">
        <v>5</v>
      </c>
      <c r="F18122">
        <v>2</v>
      </c>
      <c r="G18122">
        <v>1.9205134407654629</v>
      </c>
      <c r="H18122">
        <v>1.6974801643614583</v>
      </c>
      <c r="I18122">
        <v>4.1083237909997692</v>
      </c>
      <c r="J18122">
        <v>-0.63019945217448092</v>
      </c>
    </row>
    <row r="18123" spans="1:10" x14ac:dyDescent="0.2">
      <c r="A18123">
        <v>35470198</v>
      </c>
      <c r="B18123">
        <v>582</v>
      </c>
      <c r="C18123">
        <v>4</v>
      </c>
      <c r="D18123">
        <v>4</v>
      </c>
      <c r="E18123">
        <v>3</v>
      </c>
      <c r="F18123">
        <v>1</v>
      </c>
      <c r="G18123">
        <v>0.22052219832629022</v>
      </c>
      <c r="H18123">
        <v>0.36238606714165056</v>
      </c>
      <c r="I18123">
        <v>2.6385108098760934E-3</v>
      </c>
      <c r="J18123">
        <v>-1.0893430186509168</v>
      </c>
    </row>
    <row r="18124" spans="1:10" x14ac:dyDescent="0.2">
      <c r="A18124">
        <v>35470199</v>
      </c>
      <c r="B18124">
        <v>578</v>
      </c>
      <c r="C18124">
        <v>4</v>
      </c>
      <c r="D18124">
        <v>3</v>
      </c>
      <c r="E18124">
        <v>4</v>
      </c>
      <c r="F18124">
        <v>1</v>
      </c>
      <c r="G18124">
        <v>0.3036346075989857</v>
      </c>
      <c r="H18124">
        <v>-6.9543789641077519E-2</v>
      </c>
      <c r="I18124">
        <v>0.19625067193262727</v>
      </c>
      <c r="J18124">
        <v>-0.88650403789877985</v>
      </c>
    </row>
    <row r="18125" spans="1:10" x14ac:dyDescent="0.2">
      <c r="A18125">
        <v>35470200</v>
      </c>
      <c r="B18125">
        <v>544</v>
      </c>
      <c r="C18125">
        <v>4</v>
      </c>
      <c r="D18125">
        <v>5</v>
      </c>
      <c r="E18125">
        <v>4</v>
      </c>
      <c r="F18125">
        <v>1</v>
      </c>
      <c r="G18125">
        <v>2.1157077416677911E-3</v>
      </c>
      <c r="H18125">
        <v>0.6113897743876765</v>
      </c>
      <c r="I18125">
        <v>0.2060716882938165</v>
      </c>
      <c r="J18125">
        <v>-1.540654224932521</v>
      </c>
    </row>
    <row r="18126" spans="1:10" x14ac:dyDescent="0.2">
      <c r="A18126">
        <v>35470201</v>
      </c>
      <c r="B18126">
        <v>877</v>
      </c>
      <c r="C18126">
        <v>3</v>
      </c>
      <c r="D18126">
        <v>3</v>
      </c>
      <c r="E18126">
        <v>4</v>
      </c>
      <c r="F18126">
        <v>1</v>
      </c>
      <c r="G18126">
        <v>-0.30603856981948108</v>
      </c>
      <c r="H18126">
        <v>-0.28713521446669088</v>
      </c>
      <c r="I18126">
        <v>3.473313451155325E-2</v>
      </c>
      <c r="J18126">
        <v>-0.75895121978210778</v>
      </c>
    </row>
    <row r="18127" spans="1:10" x14ac:dyDescent="0.2">
      <c r="A18127">
        <v>35470202</v>
      </c>
      <c r="B18127">
        <v>771</v>
      </c>
      <c r="C18127">
        <v>4</v>
      </c>
      <c r="D18127">
        <v>4</v>
      </c>
      <c r="E18127">
        <v>5</v>
      </c>
      <c r="F18127">
        <v>1</v>
      </c>
      <c r="G18127">
        <v>0.10113850914801301</v>
      </c>
      <c r="H18127">
        <v>0.50640391634854542</v>
      </c>
      <c r="I18127">
        <v>0.77406560355144716</v>
      </c>
      <c r="J18127">
        <v>-0.97099625028247161</v>
      </c>
    </row>
    <row r="18128" spans="1:10" x14ac:dyDescent="0.2">
      <c r="A18128">
        <v>35470203</v>
      </c>
      <c r="B18128">
        <v>665</v>
      </c>
      <c r="C18128">
        <v>1</v>
      </c>
      <c r="D18128">
        <v>3</v>
      </c>
      <c r="E18128">
        <v>4</v>
      </c>
      <c r="F18128">
        <v>1</v>
      </c>
      <c r="G18128">
        <v>-0.79832604241415095</v>
      </c>
      <c r="H18128">
        <v>-0.26770677335402576</v>
      </c>
      <c r="I18128">
        <v>0.55240454888237778</v>
      </c>
      <c r="J18128">
        <v>-0.89989116760939747</v>
      </c>
    </row>
    <row r="18129" spans="1:10" x14ac:dyDescent="0.2">
      <c r="A18129">
        <v>35470204</v>
      </c>
      <c r="B18129">
        <v>866</v>
      </c>
      <c r="C18129">
        <v>4</v>
      </c>
      <c r="D18129">
        <v>3</v>
      </c>
      <c r="E18129">
        <v>4</v>
      </c>
      <c r="F18129">
        <v>1</v>
      </c>
      <c r="G18129">
        <v>2.1649501251436179E-2</v>
      </c>
      <c r="H18129">
        <v>-0.12481309368641497</v>
      </c>
      <c r="I18129">
        <v>0.54251180650898334</v>
      </c>
      <c r="J18129">
        <v>-0.80521918544898652</v>
      </c>
    </row>
    <row r="18130" spans="1:10" x14ac:dyDescent="0.2">
      <c r="A18130">
        <v>35470205</v>
      </c>
      <c r="B18130">
        <v>494</v>
      </c>
      <c r="C18130">
        <v>3</v>
      </c>
      <c r="D18130">
        <v>4</v>
      </c>
      <c r="E18130">
        <v>4</v>
      </c>
      <c r="F18130">
        <v>1</v>
      </c>
      <c r="G18130">
        <v>-0.12247208462545177</v>
      </c>
      <c r="H18130">
        <v>0.2934621163613263</v>
      </c>
      <c r="I18130">
        <v>9.8719276527425959E-2</v>
      </c>
      <c r="J18130">
        <v>-1.3372894923651071</v>
      </c>
    </row>
    <row r="18131" spans="1:10" x14ac:dyDescent="0.2">
      <c r="A18131">
        <v>35470206</v>
      </c>
      <c r="B18131">
        <v>515</v>
      </c>
      <c r="C18131">
        <v>4</v>
      </c>
      <c r="D18131">
        <v>4</v>
      </c>
      <c r="E18131">
        <v>4</v>
      </c>
      <c r="F18131">
        <v>1</v>
      </c>
      <c r="G18131">
        <v>0.20171399254995503</v>
      </c>
      <c r="H18131">
        <v>0.34537626098707863</v>
      </c>
      <c r="I18131">
        <v>0.25013449736857735</v>
      </c>
      <c r="J18131">
        <v>-1.1812449314255999</v>
      </c>
    </row>
    <row r="18132" spans="1:10" x14ac:dyDescent="0.2">
      <c r="A18132">
        <v>35470207</v>
      </c>
      <c r="B18132">
        <v>618</v>
      </c>
      <c r="C18132">
        <v>5</v>
      </c>
      <c r="D18132">
        <v>5</v>
      </c>
      <c r="E18132">
        <v>4</v>
      </c>
      <c r="F18132">
        <v>2</v>
      </c>
      <c r="G18132">
        <v>1.180386655482133</v>
      </c>
      <c r="H18132">
        <v>0.82598639671402663</v>
      </c>
      <c r="I18132">
        <v>3.5175980237218921E-2</v>
      </c>
      <c r="J18132">
        <v>-0.48274070456701668</v>
      </c>
    </row>
    <row r="18133" spans="1:10" x14ac:dyDescent="0.2">
      <c r="A18133">
        <v>35470208</v>
      </c>
      <c r="B18133">
        <v>459</v>
      </c>
      <c r="C18133">
        <v>5</v>
      </c>
      <c r="D18133">
        <v>5</v>
      </c>
      <c r="E18133">
        <v>4</v>
      </c>
      <c r="F18133">
        <v>1</v>
      </c>
      <c r="G18133">
        <v>1.2809037048824194</v>
      </c>
      <c r="H18133">
        <v>1.2101917534419617</v>
      </c>
      <c r="I18133">
        <v>0.27378117282089587</v>
      </c>
      <c r="J18133">
        <v>-0.83672771152763936</v>
      </c>
    </row>
    <row r="18134" spans="1:10" x14ac:dyDescent="0.2">
      <c r="A18134">
        <v>35470209</v>
      </c>
      <c r="B18134">
        <v>454</v>
      </c>
      <c r="C18134">
        <v>5</v>
      </c>
      <c r="D18134">
        <v>5</v>
      </c>
      <c r="E18134">
        <v>3</v>
      </c>
      <c r="F18134">
        <v>2</v>
      </c>
      <c r="G18134">
        <v>1.5395022683946891</v>
      </c>
      <c r="H18134">
        <v>0.79820373037954206</v>
      </c>
      <c r="I18134">
        <v>-0.20239747284314011</v>
      </c>
      <c r="J18134">
        <v>-0.59882027594810872</v>
      </c>
    </row>
    <row r="18135" spans="1:10" x14ac:dyDescent="0.2">
      <c r="A18135">
        <v>35470210</v>
      </c>
      <c r="B18135">
        <v>627</v>
      </c>
      <c r="C18135">
        <v>5</v>
      </c>
      <c r="D18135">
        <v>5</v>
      </c>
      <c r="E18135">
        <v>3</v>
      </c>
      <c r="F18135">
        <v>2</v>
      </c>
      <c r="G18135">
        <v>1.851313120405254</v>
      </c>
      <c r="H18135">
        <v>0.72153876425385577</v>
      </c>
      <c r="I18135">
        <v>-0.24705393149957011</v>
      </c>
      <c r="J18135">
        <v>-0.56387266771171274</v>
      </c>
    </row>
    <row r="18136" spans="1:10" x14ac:dyDescent="0.2">
      <c r="A18136">
        <v>35470211</v>
      </c>
      <c r="B18136">
        <v>184</v>
      </c>
      <c r="C18136">
        <v>5</v>
      </c>
      <c r="D18136">
        <v>5</v>
      </c>
      <c r="E18136">
        <v>5</v>
      </c>
      <c r="F18136">
        <v>1</v>
      </c>
      <c r="G18136">
        <v>2.9856450100739886</v>
      </c>
      <c r="H18136">
        <v>1.7056925053356076</v>
      </c>
      <c r="I18136">
        <v>4.662765274041802</v>
      </c>
      <c r="J18136">
        <v>-0.79808212207267526</v>
      </c>
    </row>
    <row r="18137" spans="1:10" x14ac:dyDescent="0.2">
      <c r="A18137">
        <v>35470212</v>
      </c>
      <c r="B18137">
        <v>575</v>
      </c>
      <c r="C18137">
        <v>5</v>
      </c>
      <c r="D18137">
        <v>5</v>
      </c>
      <c r="E18137">
        <v>4</v>
      </c>
      <c r="F18137">
        <v>2</v>
      </c>
      <c r="G18137">
        <v>1.7541899125265021</v>
      </c>
      <c r="H18137">
        <v>0.71814722334615899</v>
      </c>
      <c r="I18137">
        <v>9.5443196143448775E-2</v>
      </c>
      <c r="J18137">
        <v>-0.50947282046980535</v>
      </c>
    </row>
    <row r="18138" spans="1:10" x14ac:dyDescent="0.2">
      <c r="A18138">
        <v>35470213</v>
      </c>
      <c r="B18138">
        <v>529</v>
      </c>
      <c r="C18138">
        <v>5</v>
      </c>
      <c r="D18138">
        <v>5</v>
      </c>
      <c r="E18138">
        <v>4</v>
      </c>
      <c r="F18138">
        <v>1</v>
      </c>
      <c r="G18138">
        <v>0.95878866624662862</v>
      </c>
      <c r="H18138">
        <v>1.9589714529939088</v>
      </c>
      <c r="I18138">
        <v>0.19188709499862228</v>
      </c>
      <c r="J18138">
        <v>-0.73669339024030978</v>
      </c>
    </row>
    <row r="18139" spans="1:10" x14ac:dyDescent="0.2">
      <c r="A18139">
        <v>35470214</v>
      </c>
      <c r="B18139">
        <v>662</v>
      </c>
      <c r="C18139">
        <v>5</v>
      </c>
      <c r="D18139">
        <v>2</v>
      </c>
      <c r="E18139">
        <v>5</v>
      </c>
      <c r="F18139">
        <v>2</v>
      </c>
      <c r="G18139">
        <v>1.3718935640766685</v>
      </c>
      <c r="H18139">
        <v>-0.61587057795411015</v>
      </c>
      <c r="I18139">
        <v>2.2174466016018481</v>
      </c>
      <c r="J18139">
        <v>-0.58125736557494911</v>
      </c>
    </row>
    <row r="18140" spans="1:10" x14ac:dyDescent="0.2">
      <c r="A18140">
        <v>35470215</v>
      </c>
      <c r="B18140">
        <v>529</v>
      </c>
      <c r="C18140">
        <v>5</v>
      </c>
      <c r="D18140">
        <v>2</v>
      </c>
      <c r="E18140">
        <v>5</v>
      </c>
      <c r="F18140">
        <v>2</v>
      </c>
      <c r="G18140">
        <v>0.84964601590955591</v>
      </c>
      <c r="H18140">
        <v>-0.58904556280920384</v>
      </c>
      <c r="I18140">
        <v>0.90822776620420442</v>
      </c>
      <c r="J18140">
        <v>-0.55255327355402928</v>
      </c>
    </row>
    <row r="18141" spans="1:10" x14ac:dyDescent="0.2">
      <c r="A18141">
        <v>35470216</v>
      </c>
      <c r="B18141">
        <v>453</v>
      </c>
      <c r="C18141">
        <v>4</v>
      </c>
      <c r="D18141">
        <v>3</v>
      </c>
      <c r="E18141">
        <v>5</v>
      </c>
      <c r="F18141">
        <v>2</v>
      </c>
      <c r="G18141">
        <v>0.4606688251928755</v>
      </c>
      <c r="H18141">
        <v>-0.41745093600703315</v>
      </c>
      <c r="I18141">
        <v>2.2136810980454982</v>
      </c>
      <c r="J18141">
        <v>-0.47325066740015076</v>
      </c>
    </row>
    <row r="18142" spans="1:10" x14ac:dyDescent="0.2">
      <c r="A18142">
        <v>35470217</v>
      </c>
      <c r="B18142">
        <v>520</v>
      </c>
      <c r="C18142">
        <v>4</v>
      </c>
      <c r="D18142">
        <v>3</v>
      </c>
      <c r="E18142">
        <v>3</v>
      </c>
      <c r="F18142">
        <v>2</v>
      </c>
      <c r="G18142">
        <v>6.7558072949660541E-2</v>
      </c>
      <c r="H18142">
        <v>-0.37028530901729972</v>
      </c>
      <c r="I18142">
        <v>-8.8950955983730817E-2</v>
      </c>
      <c r="J18142">
        <v>-0.62824045309774657</v>
      </c>
    </row>
    <row r="18143" spans="1:10" x14ac:dyDescent="0.2">
      <c r="A18143">
        <v>35470218</v>
      </c>
      <c r="B18143">
        <v>477</v>
      </c>
      <c r="C18143">
        <v>5</v>
      </c>
      <c r="D18143">
        <v>3</v>
      </c>
      <c r="E18143">
        <v>3</v>
      </c>
      <c r="F18143">
        <v>2</v>
      </c>
      <c r="G18143">
        <v>1.2921412133301282</v>
      </c>
      <c r="H18143">
        <v>-7.8171642388282281E-2</v>
      </c>
      <c r="I18143">
        <v>2.0562520902639228E-2</v>
      </c>
      <c r="J18143">
        <v>-0.51516367882485448</v>
      </c>
    </row>
    <row r="18144" spans="1:10" x14ac:dyDescent="0.2">
      <c r="A18144">
        <v>35470219</v>
      </c>
      <c r="B18144">
        <v>482</v>
      </c>
      <c r="C18144">
        <v>5</v>
      </c>
      <c r="D18144">
        <v>4</v>
      </c>
      <c r="E18144">
        <v>5</v>
      </c>
      <c r="F18144">
        <v>1</v>
      </c>
      <c r="G18144">
        <v>1.320527301205435</v>
      </c>
      <c r="H18144">
        <v>0.32252408296231266</v>
      </c>
      <c r="I18144">
        <v>0.72819325309835237</v>
      </c>
      <c r="J18144">
        <v>-0.73822783657359603</v>
      </c>
    </row>
    <row r="18145" spans="1:10" x14ac:dyDescent="0.2">
      <c r="A18145">
        <v>35470220</v>
      </c>
      <c r="B18145">
        <v>672</v>
      </c>
      <c r="C18145">
        <v>4</v>
      </c>
      <c r="D18145">
        <v>4</v>
      </c>
      <c r="E18145">
        <v>5</v>
      </c>
      <c r="F18145">
        <v>3</v>
      </c>
      <c r="G18145">
        <v>0.24967820074354591</v>
      </c>
      <c r="H18145">
        <v>8.0107099412515148E-2</v>
      </c>
      <c r="I18145">
        <v>3.0158164216707553</v>
      </c>
      <c r="J18145">
        <v>-0.29780370551361612</v>
      </c>
    </row>
    <row r="18146" spans="1:10" x14ac:dyDescent="0.2">
      <c r="A18146">
        <v>35470221</v>
      </c>
      <c r="B18146">
        <v>427</v>
      </c>
      <c r="C18146">
        <v>4</v>
      </c>
      <c r="D18146">
        <v>4</v>
      </c>
      <c r="E18146">
        <v>5</v>
      </c>
      <c r="F18146">
        <v>2</v>
      </c>
      <c r="G18146">
        <v>0.43361221991176468</v>
      </c>
      <c r="H18146">
        <v>-3.4948426567815855E-2</v>
      </c>
      <c r="I18146">
        <v>2.2803635646285736</v>
      </c>
      <c r="J18146">
        <v>-0.59740763431567279</v>
      </c>
    </row>
    <row r="18147" spans="1:10" x14ac:dyDescent="0.2">
      <c r="A18147">
        <v>35470222</v>
      </c>
      <c r="B18147">
        <v>546</v>
      </c>
      <c r="C18147">
        <v>3</v>
      </c>
      <c r="D18147">
        <v>2</v>
      </c>
      <c r="E18147">
        <v>4</v>
      </c>
      <c r="F18147">
        <v>2</v>
      </c>
      <c r="G18147">
        <v>-0.22385312845385619</v>
      </c>
      <c r="H18147">
        <v>-0.4929889913737846</v>
      </c>
      <c r="I18147">
        <v>0.35517353775536287</v>
      </c>
      <c r="J18147">
        <v>-0.64173204115376992</v>
      </c>
    </row>
    <row r="18148" spans="1:10" x14ac:dyDescent="0.2">
      <c r="A18148">
        <v>35470223</v>
      </c>
      <c r="B18148">
        <v>686</v>
      </c>
      <c r="C18148">
        <v>3</v>
      </c>
      <c r="D18148">
        <v>2</v>
      </c>
      <c r="E18148">
        <v>4</v>
      </c>
      <c r="F18148">
        <v>2</v>
      </c>
      <c r="G18148">
        <v>-8.8506575969348536E-3</v>
      </c>
      <c r="H18148">
        <v>-0.6639617877288353</v>
      </c>
      <c r="I18148">
        <v>0.24051198165803972</v>
      </c>
      <c r="J18148">
        <v>-0.58400676218465408</v>
      </c>
    </row>
    <row r="18149" spans="1:10" x14ac:dyDescent="0.2">
      <c r="A18149">
        <v>35470224</v>
      </c>
      <c r="B18149">
        <v>631</v>
      </c>
      <c r="C18149">
        <v>4</v>
      </c>
      <c r="D18149">
        <v>1</v>
      </c>
      <c r="E18149">
        <v>5</v>
      </c>
      <c r="F18149">
        <v>3</v>
      </c>
      <c r="G18149">
        <v>0.34189579677761822</v>
      </c>
      <c r="H18149">
        <v>-0.78604396522985964</v>
      </c>
      <c r="I18149">
        <v>0.78258779825909042</v>
      </c>
      <c r="J18149">
        <v>-0.40836460454147178</v>
      </c>
    </row>
    <row r="18150" spans="1:10" x14ac:dyDescent="0.2">
      <c r="A18150">
        <v>35470225</v>
      </c>
      <c r="B18150">
        <v>552</v>
      </c>
      <c r="C18150">
        <v>2</v>
      </c>
      <c r="D18150">
        <v>1</v>
      </c>
      <c r="E18150">
        <v>4</v>
      </c>
      <c r="F18150">
        <v>3</v>
      </c>
      <c r="G18150">
        <v>-0.65640872503248771</v>
      </c>
      <c r="H18150">
        <v>-0.91205239594665044</v>
      </c>
      <c r="I18150">
        <v>0.16593922487904089</v>
      </c>
      <c r="J18150">
        <v>-0.37950592720742821</v>
      </c>
    </row>
    <row r="18151" spans="1:10" x14ac:dyDescent="0.2">
      <c r="A18151">
        <v>35470226</v>
      </c>
      <c r="B18151">
        <v>702</v>
      </c>
      <c r="C18151">
        <v>1</v>
      </c>
      <c r="D18151">
        <v>3</v>
      </c>
      <c r="E18151">
        <v>3</v>
      </c>
      <c r="F18151">
        <v>1</v>
      </c>
      <c r="G18151">
        <v>-0.8240384012873504</v>
      </c>
      <c r="H18151">
        <v>-0.34017958968133566</v>
      </c>
      <c r="I18151">
        <v>-0.2999381938509349</v>
      </c>
      <c r="J18151">
        <v>-0.74720553110615007</v>
      </c>
    </row>
    <row r="18152" spans="1:10" x14ac:dyDescent="0.2">
      <c r="A18152">
        <v>35470227</v>
      </c>
      <c r="B18152">
        <v>619</v>
      </c>
      <c r="C18152">
        <v>2</v>
      </c>
      <c r="D18152">
        <v>2</v>
      </c>
      <c r="E18152">
        <v>5</v>
      </c>
      <c r="F18152">
        <v>2</v>
      </c>
      <c r="G18152">
        <v>-0.51304611845108172</v>
      </c>
      <c r="H18152">
        <v>-0.65937213142011919</v>
      </c>
      <c r="I18152">
        <v>0.67031641457796942</v>
      </c>
      <c r="J18152">
        <v>-0.63713695318856911</v>
      </c>
    </row>
    <row r="18153" spans="1:10" x14ac:dyDescent="0.2">
      <c r="A18153">
        <v>35470228</v>
      </c>
      <c r="B18153">
        <v>447</v>
      </c>
      <c r="C18153">
        <v>2</v>
      </c>
      <c r="D18153">
        <v>2</v>
      </c>
      <c r="E18153">
        <v>4</v>
      </c>
      <c r="F18153">
        <v>1</v>
      </c>
      <c r="G18153">
        <v>-0.71468810512007774</v>
      </c>
      <c r="H18153">
        <v>-0.71014956461852718</v>
      </c>
      <c r="I18153">
        <v>0.24307787724925117</v>
      </c>
      <c r="J18153">
        <v>-0.89388925677212072</v>
      </c>
    </row>
    <row r="18154" spans="1:10" x14ac:dyDescent="0.2">
      <c r="A18154">
        <v>35470229</v>
      </c>
      <c r="B18154">
        <v>728</v>
      </c>
      <c r="C18154">
        <v>2</v>
      </c>
      <c r="D18154">
        <v>2</v>
      </c>
      <c r="E18154">
        <v>4</v>
      </c>
      <c r="F18154">
        <v>1</v>
      </c>
      <c r="G18154">
        <v>-0.49214239886735611</v>
      </c>
      <c r="H18154">
        <v>-0.51767654419771048</v>
      </c>
      <c r="I18154">
        <v>0.35417429958314339</v>
      </c>
      <c r="J18154">
        <v>-0.93003666468069357</v>
      </c>
    </row>
    <row r="18155" spans="1:10" x14ac:dyDescent="0.2">
      <c r="A18155">
        <v>35470230</v>
      </c>
      <c r="B18155">
        <v>746</v>
      </c>
      <c r="C18155">
        <v>1</v>
      </c>
      <c r="D18155">
        <v>1</v>
      </c>
      <c r="E18155">
        <v>3</v>
      </c>
      <c r="F18155">
        <v>2</v>
      </c>
      <c r="G18155">
        <v>-0.84771391314193734</v>
      </c>
      <c r="H18155">
        <v>-0.79570526616426007</v>
      </c>
      <c r="I18155">
        <v>-0.14455199697766241</v>
      </c>
      <c r="J18155">
        <v>-0.69314561517491247</v>
      </c>
    </row>
    <row r="18156" spans="1:10" x14ac:dyDescent="0.2">
      <c r="A18156">
        <v>35470231</v>
      </c>
      <c r="B18156">
        <v>574</v>
      </c>
      <c r="C18156">
        <v>1</v>
      </c>
      <c r="D18156">
        <v>2</v>
      </c>
      <c r="E18156">
        <v>3</v>
      </c>
      <c r="F18156">
        <v>1</v>
      </c>
      <c r="G18156">
        <v>-0.85275556438800015</v>
      </c>
      <c r="H18156">
        <v>-0.49996424964933939</v>
      </c>
      <c r="I18156">
        <v>-0.21064403576293958</v>
      </c>
      <c r="J18156">
        <v>-1.0352129861747468</v>
      </c>
    </row>
    <row r="18157" spans="1:10" x14ac:dyDescent="0.2">
      <c r="A18157">
        <v>35470232</v>
      </c>
      <c r="B18157">
        <v>503</v>
      </c>
      <c r="C18157">
        <v>2</v>
      </c>
      <c r="D18157">
        <v>3</v>
      </c>
      <c r="E18157">
        <v>3</v>
      </c>
      <c r="F18157">
        <v>1</v>
      </c>
      <c r="G18157">
        <v>-0.64501467130437951</v>
      </c>
      <c r="H18157">
        <v>-0.3025674010572339</v>
      </c>
      <c r="I18157">
        <v>-9.2174202673248606E-3</v>
      </c>
      <c r="J18157">
        <v>-1.2820962907751701</v>
      </c>
    </row>
    <row r="18158" spans="1:10" x14ac:dyDescent="0.2">
      <c r="A18158">
        <v>35470233</v>
      </c>
      <c r="B18158">
        <v>590</v>
      </c>
      <c r="C18158">
        <v>3</v>
      </c>
      <c r="D18158">
        <v>3</v>
      </c>
      <c r="E18158">
        <v>5</v>
      </c>
      <c r="F18158">
        <v>1</v>
      </c>
      <c r="G18158">
        <v>-0.10807119084104336</v>
      </c>
      <c r="H18158">
        <v>-0.25148718665084685</v>
      </c>
      <c r="I18158">
        <v>1.0154438622266992</v>
      </c>
      <c r="J18158">
        <v>-0.93388656008556203</v>
      </c>
    </row>
    <row r="18159" spans="1:10" x14ac:dyDescent="0.2">
      <c r="A18159">
        <v>35470235</v>
      </c>
      <c r="B18159">
        <v>661</v>
      </c>
      <c r="C18159">
        <v>3</v>
      </c>
      <c r="D18159">
        <v>4</v>
      </c>
      <c r="E18159">
        <v>5</v>
      </c>
      <c r="F18159">
        <v>1</v>
      </c>
      <c r="G18159">
        <v>-0.31788767124023654</v>
      </c>
      <c r="H18159">
        <v>0.41733122533369538</v>
      </c>
      <c r="I18159">
        <v>1.1443590348815482</v>
      </c>
      <c r="J18159">
        <v>-1.2214185214748055</v>
      </c>
    </row>
    <row r="18160" spans="1:10" x14ac:dyDescent="0.2">
      <c r="A18160">
        <v>35470236</v>
      </c>
      <c r="B18160">
        <v>557</v>
      </c>
      <c r="C18160">
        <v>3</v>
      </c>
      <c r="D18160">
        <v>3</v>
      </c>
      <c r="E18160">
        <v>5</v>
      </c>
      <c r="F18160">
        <v>1</v>
      </c>
      <c r="G18160">
        <v>-0.36912340625299245</v>
      </c>
      <c r="H18160">
        <v>-8.5245437382465122E-2</v>
      </c>
      <c r="I18160">
        <v>0.83409769397331668</v>
      </c>
      <c r="J18160">
        <v>-1.0122939295700744</v>
      </c>
    </row>
    <row r="18161" spans="1:10" x14ac:dyDescent="0.2">
      <c r="A18161">
        <v>35470237</v>
      </c>
      <c r="B18161">
        <v>562</v>
      </c>
      <c r="C18161">
        <v>4</v>
      </c>
      <c r="D18161">
        <v>4</v>
      </c>
      <c r="E18161">
        <v>5</v>
      </c>
      <c r="F18161">
        <v>2</v>
      </c>
      <c r="G18161">
        <v>0.34422196103783531</v>
      </c>
      <c r="H18161">
        <v>-2.2848181848550204E-2</v>
      </c>
      <c r="I18161">
        <v>1.0665969318103503</v>
      </c>
      <c r="J18161">
        <v>-0.68015264941097953</v>
      </c>
    </row>
    <row r="18162" spans="1:10" x14ac:dyDescent="0.2">
      <c r="A18162">
        <v>35470238</v>
      </c>
      <c r="B18162">
        <v>652</v>
      </c>
      <c r="C18162">
        <v>3</v>
      </c>
      <c r="D18162">
        <v>4</v>
      </c>
      <c r="E18162">
        <v>5</v>
      </c>
      <c r="F18162">
        <v>1</v>
      </c>
      <c r="G18162">
        <v>-0.23736731045959419</v>
      </c>
      <c r="H18162">
        <v>0.2734196841297743</v>
      </c>
      <c r="I18162">
        <v>1.1296871920567315</v>
      </c>
      <c r="J18162">
        <v>-0.93112845475851214</v>
      </c>
    </row>
    <row r="18163" spans="1:10" x14ac:dyDescent="0.2">
      <c r="A18163">
        <v>35470239</v>
      </c>
      <c r="B18163">
        <v>747</v>
      </c>
      <c r="C18163">
        <v>4</v>
      </c>
      <c r="D18163">
        <v>3</v>
      </c>
      <c r="E18163">
        <v>5</v>
      </c>
      <c r="F18163">
        <v>1</v>
      </c>
      <c r="G18163">
        <v>0.12925239456186238</v>
      </c>
      <c r="H18163">
        <v>-8.0790259558607802E-2</v>
      </c>
      <c r="I18163">
        <v>0.81378954007624527</v>
      </c>
      <c r="J18163">
        <v>-0.87618513148412414</v>
      </c>
    </row>
    <row r="18164" spans="1:10" x14ac:dyDescent="0.2">
      <c r="A18164">
        <v>35470240</v>
      </c>
      <c r="B18164">
        <v>612</v>
      </c>
      <c r="C18164">
        <v>3</v>
      </c>
      <c r="D18164">
        <v>3</v>
      </c>
      <c r="E18164">
        <v>5</v>
      </c>
      <c r="F18164">
        <v>1</v>
      </c>
      <c r="G18164">
        <v>-0.11822731196997299</v>
      </c>
      <c r="H18164">
        <v>-0.33797222313518482</v>
      </c>
      <c r="I18164">
        <v>0.72731332944000315</v>
      </c>
      <c r="J18164">
        <v>-1.2112883974129747</v>
      </c>
    </row>
    <row r="18165" spans="1:10" x14ac:dyDescent="0.2">
      <c r="A18165">
        <v>35470241</v>
      </c>
      <c r="B18165">
        <v>521</v>
      </c>
      <c r="C18165">
        <v>1</v>
      </c>
      <c r="D18165">
        <v>4</v>
      </c>
      <c r="E18165">
        <v>3</v>
      </c>
      <c r="F18165">
        <v>1</v>
      </c>
      <c r="G18165">
        <v>-1.0403749023686744</v>
      </c>
      <c r="H18165">
        <v>3.9343732622823716E-2</v>
      </c>
      <c r="I18165">
        <v>-0.20039024234954897</v>
      </c>
      <c r="J18165">
        <v>-1.1772487672972298</v>
      </c>
    </row>
    <row r="18166" spans="1:10" x14ac:dyDescent="0.2">
      <c r="A18166">
        <v>35470242</v>
      </c>
      <c r="B18166">
        <v>500</v>
      </c>
      <c r="C18166">
        <v>1</v>
      </c>
      <c r="D18166">
        <v>3</v>
      </c>
      <c r="E18166">
        <v>3</v>
      </c>
      <c r="F18166">
        <v>1</v>
      </c>
      <c r="G18166">
        <v>-0.76648669776354694</v>
      </c>
      <c r="H18166">
        <v>-0.15409376873917577</v>
      </c>
      <c r="I18166">
        <v>-7.9715410504445722E-2</v>
      </c>
      <c r="J18166">
        <v>-1.1046208439488772</v>
      </c>
    </row>
    <row r="18167" spans="1:10" x14ac:dyDescent="0.2">
      <c r="A18167">
        <v>35470243</v>
      </c>
      <c r="B18167">
        <v>522</v>
      </c>
      <c r="C18167">
        <v>5</v>
      </c>
      <c r="D18167">
        <v>2</v>
      </c>
      <c r="E18167">
        <v>5</v>
      </c>
      <c r="F18167">
        <v>2</v>
      </c>
      <c r="G18167">
        <v>0.89897873103000792</v>
      </c>
      <c r="H18167">
        <v>-0.52009929329372473</v>
      </c>
      <c r="I18167">
        <v>1.6344565917822931</v>
      </c>
      <c r="J18167">
        <v>-0.66722998698473091</v>
      </c>
    </row>
    <row r="18168" spans="1:10" x14ac:dyDescent="0.2">
      <c r="A18168">
        <v>35470244</v>
      </c>
      <c r="B18168">
        <v>526</v>
      </c>
      <c r="C18168">
        <v>4</v>
      </c>
      <c r="D18168">
        <v>3</v>
      </c>
      <c r="E18168">
        <v>5</v>
      </c>
      <c r="F18168">
        <v>1</v>
      </c>
      <c r="G18168">
        <v>0.43096109469053845</v>
      </c>
      <c r="H18168">
        <v>-0.41885364742150594</v>
      </c>
      <c r="I18168">
        <v>0.67988694666925342</v>
      </c>
      <c r="J18168">
        <v>-0.76019967016295253</v>
      </c>
    </row>
    <row r="18169" spans="1:10" x14ac:dyDescent="0.2">
      <c r="A18169">
        <v>35470245</v>
      </c>
      <c r="B18169">
        <v>600</v>
      </c>
      <c r="C18169">
        <v>2</v>
      </c>
      <c r="D18169">
        <v>2</v>
      </c>
      <c r="E18169">
        <v>4</v>
      </c>
      <c r="F18169">
        <v>1</v>
      </c>
      <c r="G18169">
        <v>-0.41595689978340034</v>
      </c>
      <c r="H18169">
        <v>-0.55656754464838543</v>
      </c>
      <c r="I18169">
        <v>0.27521671210467868</v>
      </c>
      <c r="J18169">
        <v>-0.81156170019748974</v>
      </c>
    </row>
    <row r="18170" spans="1:10" x14ac:dyDescent="0.2">
      <c r="A18170">
        <v>35470246</v>
      </c>
      <c r="B18170">
        <v>678</v>
      </c>
      <c r="C18170">
        <v>2</v>
      </c>
      <c r="D18170">
        <v>3</v>
      </c>
      <c r="E18170">
        <v>4</v>
      </c>
      <c r="F18170">
        <v>1</v>
      </c>
      <c r="G18170">
        <v>-0.48072933910063842</v>
      </c>
      <c r="H18170">
        <v>-0.3801364981932886</v>
      </c>
      <c r="I18170">
        <v>0.22306736009141784</v>
      </c>
      <c r="J18170">
        <v>-1.0895486458378811</v>
      </c>
    </row>
    <row r="18171" spans="1:10" x14ac:dyDescent="0.2">
      <c r="A18171">
        <v>35470247</v>
      </c>
      <c r="B18171">
        <v>628</v>
      </c>
      <c r="C18171">
        <v>1</v>
      </c>
      <c r="D18171">
        <v>3</v>
      </c>
      <c r="E18171">
        <v>2</v>
      </c>
      <c r="F18171">
        <v>1</v>
      </c>
      <c r="G18171">
        <v>-0.8450251980265332</v>
      </c>
      <c r="H18171">
        <v>-0.31719902402818073</v>
      </c>
      <c r="I18171">
        <v>-0.35987485811014008</v>
      </c>
      <c r="J18171">
        <v>-1.2119356894090099</v>
      </c>
    </row>
    <row r="18172" spans="1:10" x14ac:dyDescent="0.2">
      <c r="A18172">
        <v>35470248</v>
      </c>
      <c r="B18172">
        <v>571</v>
      </c>
      <c r="C18172">
        <v>2</v>
      </c>
      <c r="D18172">
        <v>4</v>
      </c>
      <c r="E18172">
        <v>4</v>
      </c>
      <c r="F18172">
        <v>1</v>
      </c>
      <c r="G18172">
        <v>-0.706055317953448</v>
      </c>
      <c r="H18172">
        <v>0.1017156206062656</v>
      </c>
      <c r="I18172">
        <v>0.39106345991065955</v>
      </c>
      <c r="J18172">
        <v>-1.6222773030191726</v>
      </c>
    </row>
    <row r="18173" spans="1:10" x14ac:dyDescent="0.2">
      <c r="A18173">
        <v>35470249</v>
      </c>
      <c r="B18173">
        <v>562</v>
      </c>
      <c r="C18173">
        <v>1</v>
      </c>
      <c r="D18173">
        <v>4</v>
      </c>
      <c r="E18173">
        <v>5</v>
      </c>
      <c r="F18173">
        <v>1</v>
      </c>
      <c r="G18173">
        <v>-1.0071682148917918</v>
      </c>
      <c r="H18173">
        <v>0.17453208099678366</v>
      </c>
      <c r="I18173">
        <v>0.57604367907422671</v>
      </c>
      <c r="J18173">
        <v>-1.1456861506066387</v>
      </c>
    </row>
    <row r="18174" spans="1:10" x14ac:dyDescent="0.2">
      <c r="A18174">
        <v>35470250</v>
      </c>
      <c r="B18174">
        <v>611</v>
      </c>
      <c r="C18174">
        <v>1</v>
      </c>
      <c r="D18174">
        <v>4</v>
      </c>
      <c r="E18174">
        <v>4</v>
      </c>
      <c r="F18174">
        <v>1</v>
      </c>
      <c r="G18174">
        <v>-0.90295186848797071</v>
      </c>
      <c r="H18174">
        <v>0.38358815147587749</v>
      </c>
      <c r="I18174">
        <v>0.41084431717270053</v>
      </c>
      <c r="J18174">
        <v>-0.9175656101030103</v>
      </c>
    </row>
    <row r="18175" spans="1:10" x14ac:dyDescent="0.2">
      <c r="A18175">
        <v>35470251</v>
      </c>
      <c r="B18175">
        <v>800</v>
      </c>
      <c r="C18175">
        <v>5</v>
      </c>
      <c r="D18175">
        <v>5</v>
      </c>
      <c r="E18175">
        <v>5</v>
      </c>
      <c r="F18175">
        <v>1</v>
      </c>
      <c r="G18175">
        <v>1.0239559211374341</v>
      </c>
      <c r="H18175">
        <v>1.6058073922738116</v>
      </c>
      <c r="I18175">
        <v>3.5666793506070071</v>
      </c>
      <c r="J18175">
        <v>-0.83266697656699651</v>
      </c>
    </row>
    <row r="18176" spans="1:10" x14ac:dyDescent="0.2">
      <c r="A18176">
        <v>35470252</v>
      </c>
      <c r="B18176">
        <v>743</v>
      </c>
      <c r="C18176">
        <v>4</v>
      </c>
      <c r="D18176">
        <v>3</v>
      </c>
      <c r="E18176">
        <v>5</v>
      </c>
      <c r="F18176">
        <v>2</v>
      </c>
      <c r="G18176">
        <v>0.62429457665838162</v>
      </c>
      <c r="H18176">
        <v>-0.37193265318143987</v>
      </c>
      <c r="I18176">
        <v>0.76983718773738086</v>
      </c>
      <c r="J18176">
        <v>-0.68277527137423655</v>
      </c>
    </row>
    <row r="18177" spans="1:10" x14ac:dyDescent="0.2">
      <c r="A18177">
        <v>35470253</v>
      </c>
      <c r="B18177">
        <v>563</v>
      </c>
      <c r="C18177">
        <v>5</v>
      </c>
      <c r="D18177">
        <v>5</v>
      </c>
      <c r="E18177">
        <v>4</v>
      </c>
      <c r="F18177">
        <v>1</v>
      </c>
      <c r="G18177">
        <v>0.87489674105688908</v>
      </c>
      <c r="H18177">
        <v>0.81240186440889095</v>
      </c>
      <c r="I18177">
        <v>0.18763993247977265</v>
      </c>
      <c r="J18177">
        <v>-0.95202016277752854</v>
      </c>
    </row>
    <row r="18178" spans="1:10" x14ac:dyDescent="0.2">
      <c r="A18178">
        <v>35470254</v>
      </c>
      <c r="B18178">
        <v>524</v>
      </c>
      <c r="C18178">
        <v>5</v>
      </c>
      <c r="D18178">
        <v>5</v>
      </c>
      <c r="E18178">
        <v>3</v>
      </c>
      <c r="F18178">
        <v>3</v>
      </c>
      <c r="G18178">
        <v>1.9243288148885329</v>
      </c>
      <c r="H18178">
        <v>1.0576224212331646</v>
      </c>
      <c r="I18178">
        <v>-0.28908357885369401</v>
      </c>
      <c r="J18178">
        <v>-0.38327878897777379</v>
      </c>
    </row>
    <row r="18179" spans="1:10" x14ac:dyDescent="0.2">
      <c r="A18179">
        <v>35470255</v>
      </c>
      <c r="B18179">
        <v>478</v>
      </c>
      <c r="C18179">
        <v>5</v>
      </c>
      <c r="D18179">
        <v>5</v>
      </c>
      <c r="E18179">
        <v>5</v>
      </c>
      <c r="F18179">
        <v>1</v>
      </c>
      <c r="G18179">
        <v>1.012817754769046</v>
      </c>
      <c r="H18179">
        <v>0.83983065074948071</v>
      </c>
      <c r="I18179">
        <v>0.64211802443593036</v>
      </c>
      <c r="J18179">
        <v>-1.0152014373625231</v>
      </c>
    </row>
    <row r="18180" spans="1:10" x14ac:dyDescent="0.2">
      <c r="A18180">
        <v>35470256</v>
      </c>
      <c r="B18180">
        <v>676</v>
      </c>
      <c r="C18180">
        <v>5</v>
      </c>
      <c r="D18180">
        <v>5</v>
      </c>
      <c r="E18180">
        <v>4</v>
      </c>
      <c r="F18180">
        <v>1</v>
      </c>
      <c r="G18180">
        <v>0.74914711783687271</v>
      </c>
      <c r="H18180">
        <v>0.70036782226074068</v>
      </c>
      <c r="I18180">
        <v>0.2472350205571377</v>
      </c>
      <c r="J18180">
        <v>-0.85275756904691047</v>
      </c>
    </row>
    <row r="18181" spans="1:10" x14ac:dyDescent="0.2">
      <c r="A18181">
        <v>35470257</v>
      </c>
      <c r="B18181">
        <v>542</v>
      </c>
      <c r="C18181">
        <v>4</v>
      </c>
      <c r="D18181">
        <v>4</v>
      </c>
      <c r="E18181">
        <v>4</v>
      </c>
      <c r="F18181">
        <v>1</v>
      </c>
      <c r="G18181">
        <v>0.24302222762985387</v>
      </c>
      <c r="H18181">
        <v>6.9076600827787465E-2</v>
      </c>
      <c r="I18181">
        <v>0.54618374012148641</v>
      </c>
      <c r="J18181">
        <v>-1.4660185220912259</v>
      </c>
    </row>
    <row r="18182" spans="1:10" x14ac:dyDescent="0.2">
      <c r="A18182">
        <v>35470258</v>
      </c>
      <c r="B18182">
        <v>529</v>
      </c>
      <c r="C18182">
        <v>4</v>
      </c>
      <c r="D18182">
        <v>5</v>
      </c>
      <c r="E18182">
        <v>5</v>
      </c>
      <c r="F18182">
        <v>2</v>
      </c>
      <c r="G18182">
        <v>6.3131464731821463E-2</v>
      </c>
      <c r="H18182">
        <v>0.72397135497159104</v>
      </c>
      <c r="I18182">
        <v>0.75837966179949468</v>
      </c>
      <c r="J18182">
        <v>-0.62363895929083535</v>
      </c>
    </row>
    <row r="18183" spans="1:10" x14ac:dyDescent="0.2">
      <c r="A18183">
        <v>35470259</v>
      </c>
      <c r="B18183">
        <v>669</v>
      </c>
      <c r="C18183">
        <v>5</v>
      </c>
      <c r="D18183">
        <v>5</v>
      </c>
      <c r="E18183">
        <v>4</v>
      </c>
      <c r="F18183">
        <v>2</v>
      </c>
      <c r="G18183">
        <v>1.2457274950946895</v>
      </c>
      <c r="H18183">
        <v>0.63183674074625229</v>
      </c>
      <c r="I18183">
        <v>0.39726395970503214</v>
      </c>
      <c r="J18183">
        <v>-0.62527785505751088</v>
      </c>
    </row>
    <row r="18184" spans="1:10" x14ac:dyDescent="0.2">
      <c r="A18184">
        <v>35470260</v>
      </c>
      <c r="B18184">
        <v>476</v>
      </c>
      <c r="C18184">
        <v>4</v>
      </c>
      <c r="D18184">
        <v>5</v>
      </c>
      <c r="E18184">
        <v>5</v>
      </c>
      <c r="F18184">
        <v>2</v>
      </c>
      <c r="G18184">
        <v>0.65008274366155117</v>
      </c>
      <c r="H18184">
        <v>0.70824509547157921</v>
      </c>
      <c r="I18184">
        <v>0.95330755845119985</v>
      </c>
      <c r="J18184">
        <v>-0.62112759360863845</v>
      </c>
    </row>
    <row r="18185" spans="1:10" x14ac:dyDescent="0.2">
      <c r="A18185">
        <v>35470261</v>
      </c>
      <c r="B18185">
        <v>547</v>
      </c>
      <c r="C18185">
        <v>5</v>
      </c>
      <c r="D18185">
        <v>4</v>
      </c>
      <c r="E18185">
        <v>5</v>
      </c>
      <c r="F18185">
        <v>2</v>
      </c>
      <c r="G18185">
        <v>1.1987850383315823</v>
      </c>
      <c r="H18185">
        <v>0.22650606068342302</v>
      </c>
      <c r="I18185">
        <v>1.3924925608336647</v>
      </c>
      <c r="J18185">
        <v>-0.57766288536452948</v>
      </c>
    </row>
    <row r="18186" spans="1:10" x14ac:dyDescent="0.2">
      <c r="A18186">
        <v>35470262</v>
      </c>
      <c r="B18186">
        <v>416</v>
      </c>
      <c r="C18186">
        <v>4</v>
      </c>
      <c r="D18186">
        <v>2</v>
      </c>
      <c r="E18186">
        <v>5</v>
      </c>
      <c r="F18186">
        <v>2</v>
      </c>
      <c r="G18186">
        <v>0.21955548525040081</v>
      </c>
      <c r="H18186">
        <v>-0.44751661512480401</v>
      </c>
      <c r="I18186">
        <v>0.775010627104326</v>
      </c>
      <c r="J18186">
        <v>-0.54051692798396678</v>
      </c>
    </row>
    <row r="18187" spans="1:10" x14ac:dyDescent="0.2">
      <c r="A18187">
        <v>35470263</v>
      </c>
      <c r="B18187">
        <v>548</v>
      </c>
      <c r="C18187">
        <v>4</v>
      </c>
      <c r="D18187">
        <v>3</v>
      </c>
      <c r="E18187">
        <v>5</v>
      </c>
      <c r="F18187">
        <v>2</v>
      </c>
      <c r="G18187">
        <v>0.29917850196180112</v>
      </c>
      <c r="H18187">
        <v>-0.39167539683553065</v>
      </c>
      <c r="I18187">
        <v>0.95787932009594323</v>
      </c>
      <c r="J18187">
        <v>-0.59363740612716942</v>
      </c>
    </row>
    <row r="18188" spans="1:10" x14ac:dyDescent="0.2">
      <c r="A18188">
        <v>35470264</v>
      </c>
      <c r="B18188">
        <v>707</v>
      </c>
      <c r="C18188">
        <v>4</v>
      </c>
      <c r="D18188">
        <v>3</v>
      </c>
      <c r="E18188">
        <v>5</v>
      </c>
      <c r="F18188">
        <v>2</v>
      </c>
      <c r="G18188">
        <v>0.43858221431400696</v>
      </c>
      <c r="H18188">
        <v>-0.4279865095994787</v>
      </c>
      <c r="I18188">
        <v>0.56457914583284063</v>
      </c>
      <c r="J18188">
        <v>-0.6789093761696684</v>
      </c>
    </row>
    <row r="18189" spans="1:10" x14ac:dyDescent="0.2">
      <c r="A18189">
        <v>35470265</v>
      </c>
      <c r="B18189">
        <v>667</v>
      </c>
      <c r="C18189">
        <v>4</v>
      </c>
      <c r="D18189">
        <v>3</v>
      </c>
      <c r="E18189">
        <v>5</v>
      </c>
      <c r="F18189">
        <v>1</v>
      </c>
      <c r="G18189">
        <v>0.17841410620632464</v>
      </c>
      <c r="H18189">
        <v>-0.2976883929449976</v>
      </c>
      <c r="I18189">
        <v>0.65591220062586453</v>
      </c>
      <c r="J18189">
        <v>-1.0036203546568907</v>
      </c>
    </row>
    <row r="18190" spans="1:10" x14ac:dyDescent="0.2">
      <c r="A18190">
        <v>35470266</v>
      </c>
      <c r="B18190">
        <v>870</v>
      </c>
      <c r="C18190">
        <v>3</v>
      </c>
      <c r="D18190">
        <v>2</v>
      </c>
      <c r="E18190">
        <v>4</v>
      </c>
      <c r="F18190">
        <v>1</v>
      </c>
      <c r="G18190">
        <v>-0.14227637906086979</v>
      </c>
      <c r="H18190">
        <v>-0.53106751898284754</v>
      </c>
      <c r="I18190">
        <v>0.3751351431045844</v>
      </c>
      <c r="J18190">
        <v>-0.7825338987895617</v>
      </c>
    </row>
    <row r="18191" spans="1:10" x14ac:dyDescent="0.2">
      <c r="A18191">
        <v>35470267</v>
      </c>
      <c r="B18191">
        <v>571</v>
      </c>
      <c r="C18191">
        <v>2</v>
      </c>
      <c r="D18191">
        <v>4</v>
      </c>
      <c r="E18191">
        <v>4</v>
      </c>
      <c r="F18191">
        <v>1</v>
      </c>
      <c r="G18191">
        <v>-0.63174630234853935</v>
      </c>
      <c r="H18191">
        <v>0.40036982134068366</v>
      </c>
      <c r="I18191">
        <v>0.28724517400065308</v>
      </c>
      <c r="J18191">
        <v>-1.0451352722054443</v>
      </c>
    </row>
    <row r="18192" spans="1:10" x14ac:dyDescent="0.2">
      <c r="A18192">
        <v>35470268</v>
      </c>
      <c r="B18192">
        <v>562</v>
      </c>
      <c r="C18192">
        <v>3</v>
      </c>
      <c r="D18192">
        <v>1</v>
      </c>
      <c r="E18192">
        <v>3</v>
      </c>
      <c r="F18192">
        <v>1</v>
      </c>
      <c r="G18192">
        <v>-0.39265802779348485</v>
      </c>
      <c r="H18192">
        <v>-0.88363286310519484</v>
      </c>
      <c r="I18192">
        <v>-4.1405394913919029E-2</v>
      </c>
      <c r="J18192">
        <v>-0.88131918537702547</v>
      </c>
    </row>
    <row r="18193" spans="1:10" x14ac:dyDescent="0.2">
      <c r="A18193">
        <v>35470269</v>
      </c>
      <c r="B18193">
        <v>619</v>
      </c>
      <c r="C18193">
        <v>2</v>
      </c>
      <c r="D18193">
        <v>3</v>
      </c>
      <c r="E18193">
        <v>3</v>
      </c>
      <c r="F18193">
        <v>1</v>
      </c>
      <c r="G18193">
        <v>-0.54726142576467796</v>
      </c>
      <c r="H18193">
        <v>-0.41045450807603456</v>
      </c>
      <c r="I18193">
        <v>-9.4465159327288689E-3</v>
      </c>
      <c r="J18193">
        <v>-0.9853333502412599</v>
      </c>
    </row>
    <row r="18194" spans="1:10" x14ac:dyDescent="0.2">
      <c r="A18194">
        <v>35470270</v>
      </c>
      <c r="B18194">
        <v>885</v>
      </c>
      <c r="C18194">
        <v>3</v>
      </c>
      <c r="D18194">
        <v>2</v>
      </c>
      <c r="E18194">
        <v>5</v>
      </c>
      <c r="F18194">
        <v>1</v>
      </c>
      <c r="G18194">
        <v>-0.22021631331182259</v>
      </c>
      <c r="H18194">
        <v>-0.63121189542317135</v>
      </c>
      <c r="I18194">
        <v>0.56824477256598371</v>
      </c>
      <c r="J18194">
        <v>-0.96514024254288455</v>
      </c>
    </row>
    <row r="18195" spans="1:10" x14ac:dyDescent="0.2">
      <c r="A18195">
        <v>35470271</v>
      </c>
      <c r="B18195">
        <v>589</v>
      </c>
      <c r="C18195">
        <v>2</v>
      </c>
      <c r="D18195">
        <v>3</v>
      </c>
      <c r="E18195">
        <v>3</v>
      </c>
      <c r="F18195">
        <v>1</v>
      </c>
      <c r="G18195">
        <v>-0.6406763077230424</v>
      </c>
      <c r="H18195">
        <v>-0.26522563677026573</v>
      </c>
      <c r="I18195">
        <v>-0.13102571534887264</v>
      </c>
      <c r="J18195">
        <v>-0.95808550492080846</v>
      </c>
    </row>
    <row r="18196" spans="1:10" x14ac:dyDescent="0.2">
      <c r="A18196">
        <v>35470272</v>
      </c>
      <c r="B18196">
        <v>976</v>
      </c>
      <c r="C18196">
        <v>2</v>
      </c>
      <c r="D18196">
        <v>2</v>
      </c>
      <c r="E18196">
        <v>4</v>
      </c>
      <c r="F18196">
        <v>1</v>
      </c>
      <c r="G18196">
        <v>-0.64011241225321602</v>
      </c>
      <c r="H18196">
        <v>-0.512536654818604</v>
      </c>
      <c r="I18196">
        <v>0.17784075121542064</v>
      </c>
      <c r="J18196">
        <v>-0.84236220904923031</v>
      </c>
    </row>
    <row r="18197" spans="1:10" x14ac:dyDescent="0.2">
      <c r="A18197">
        <v>35470273</v>
      </c>
      <c r="B18197">
        <v>546</v>
      </c>
      <c r="C18197">
        <v>2</v>
      </c>
      <c r="D18197">
        <v>3</v>
      </c>
      <c r="E18197">
        <v>3</v>
      </c>
      <c r="F18197">
        <v>1</v>
      </c>
      <c r="G18197">
        <v>-0.63711512687637217</v>
      </c>
      <c r="H18197">
        <v>-0.13165802521505846</v>
      </c>
      <c r="I18197">
        <v>-4.7559867143338597E-3</v>
      </c>
      <c r="J18197">
        <v>-1.4515368471940857</v>
      </c>
    </row>
    <row r="18198" spans="1:10" x14ac:dyDescent="0.2">
      <c r="A18198">
        <v>35470274</v>
      </c>
      <c r="B18198">
        <v>984</v>
      </c>
      <c r="C18198">
        <v>1</v>
      </c>
      <c r="D18198">
        <v>3</v>
      </c>
      <c r="E18198">
        <v>3</v>
      </c>
      <c r="F18198">
        <v>1</v>
      </c>
      <c r="G18198">
        <v>-0.80587148282179921</v>
      </c>
      <c r="H18198">
        <v>-0.34692921856557013</v>
      </c>
      <c r="I18198">
        <v>-0.13061033546096273</v>
      </c>
      <c r="J18198">
        <v>-0.7259284629054823</v>
      </c>
    </row>
    <row r="18199" spans="1:10" x14ac:dyDescent="0.2">
      <c r="A18199">
        <v>35470275</v>
      </c>
      <c r="B18199">
        <v>558</v>
      </c>
      <c r="C18199">
        <v>3</v>
      </c>
      <c r="D18199">
        <v>3</v>
      </c>
      <c r="E18199">
        <v>4</v>
      </c>
      <c r="F18199">
        <v>1</v>
      </c>
      <c r="G18199">
        <v>-0.2879124207101782</v>
      </c>
      <c r="H18199">
        <v>-0.31508052517251328</v>
      </c>
      <c r="I18199">
        <v>6.9696828207669675E-2</v>
      </c>
      <c r="J18199">
        <v>-0.94566518172390546</v>
      </c>
    </row>
    <row r="18200" spans="1:10" x14ac:dyDescent="0.2">
      <c r="A18200">
        <v>35470276</v>
      </c>
      <c r="B18200">
        <v>830</v>
      </c>
      <c r="C18200">
        <v>3</v>
      </c>
      <c r="D18200">
        <v>3</v>
      </c>
      <c r="E18200">
        <v>4</v>
      </c>
      <c r="F18200">
        <v>1</v>
      </c>
      <c r="G18200">
        <v>-8.4370718077322993E-2</v>
      </c>
      <c r="H18200">
        <v>-0.38717212927788136</v>
      </c>
      <c r="I18200">
        <v>8.8923096180734337E-2</v>
      </c>
      <c r="J18200">
        <v>-1.1426402683708161</v>
      </c>
    </row>
    <row r="18201" spans="1:10" x14ac:dyDescent="0.2">
      <c r="A18201">
        <v>35470277</v>
      </c>
      <c r="B18201">
        <v>515</v>
      </c>
      <c r="C18201">
        <v>4</v>
      </c>
      <c r="D18201">
        <v>3</v>
      </c>
      <c r="E18201">
        <v>3</v>
      </c>
      <c r="F18201">
        <v>1</v>
      </c>
      <c r="G18201">
        <v>0.26517645380359423</v>
      </c>
      <c r="H18201">
        <v>-0.33778593289479714</v>
      </c>
      <c r="I18201">
        <v>-0.18715238949626925</v>
      </c>
      <c r="J18201">
        <v>-1.0770633710494633</v>
      </c>
    </row>
    <row r="18202" spans="1:10" x14ac:dyDescent="0.2">
      <c r="A18202">
        <v>35470278</v>
      </c>
      <c r="B18202">
        <v>657</v>
      </c>
      <c r="C18202">
        <v>4</v>
      </c>
      <c r="D18202">
        <v>4</v>
      </c>
      <c r="E18202">
        <v>2</v>
      </c>
      <c r="F18202">
        <v>2</v>
      </c>
      <c r="G18202">
        <v>8.3993412215378288E-2</v>
      </c>
      <c r="H18202">
        <v>0.28816493252117475</v>
      </c>
      <c r="I18202">
        <v>-0.64899647961798312</v>
      </c>
      <c r="J18202">
        <v>-0.68865976609897417</v>
      </c>
    </row>
    <row r="18203" spans="1:10" x14ac:dyDescent="0.2">
      <c r="A18203">
        <v>35470279</v>
      </c>
      <c r="B18203">
        <v>583</v>
      </c>
      <c r="C18203">
        <v>3</v>
      </c>
      <c r="D18203">
        <v>5</v>
      </c>
      <c r="E18203">
        <v>4</v>
      </c>
      <c r="F18203">
        <v>2</v>
      </c>
      <c r="G18203">
        <v>-7.1173266800063917E-3</v>
      </c>
      <c r="H18203">
        <v>0.78106241529997389</v>
      </c>
      <c r="I18203">
        <v>0.15856733940343862</v>
      </c>
      <c r="J18203">
        <v>-0.60716639929749783</v>
      </c>
    </row>
    <row r="18204" spans="1:10" x14ac:dyDescent="0.2">
      <c r="A18204">
        <v>35470280</v>
      </c>
      <c r="B18204">
        <v>555</v>
      </c>
      <c r="C18204">
        <v>5</v>
      </c>
      <c r="D18204">
        <v>5</v>
      </c>
      <c r="E18204">
        <v>5</v>
      </c>
      <c r="F18204">
        <v>1</v>
      </c>
      <c r="G18204">
        <v>0.71176099385633484</v>
      </c>
      <c r="H18204">
        <v>0.70326332600242791</v>
      </c>
      <c r="I18204">
        <v>0.80118256965860524</v>
      </c>
      <c r="J18204">
        <v>-1.1818275134853389</v>
      </c>
    </row>
    <row r="18205" spans="1:10" x14ac:dyDescent="0.2">
      <c r="A18205">
        <v>35470281</v>
      </c>
      <c r="B18205">
        <v>506</v>
      </c>
      <c r="C18205">
        <v>5</v>
      </c>
      <c r="D18205">
        <v>5</v>
      </c>
      <c r="E18205">
        <v>3</v>
      </c>
      <c r="F18205">
        <v>1</v>
      </c>
      <c r="G18205">
        <v>1.7351839610122812</v>
      </c>
      <c r="H18205">
        <v>0.84025253075074646</v>
      </c>
      <c r="I18205">
        <v>-0.10706087337034936</v>
      </c>
      <c r="J18205">
        <v>-1.2972540712645488</v>
      </c>
    </row>
    <row r="18206" spans="1:10" x14ac:dyDescent="0.2">
      <c r="A18206">
        <v>35470282</v>
      </c>
      <c r="B18206">
        <v>603</v>
      </c>
      <c r="C18206">
        <v>5</v>
      </c>
      <c r="D18206">
        <v>5</v>
      </c>
      <c r="E18206">
        <v>4</v>
      </c>
      <c r="F18206">
        <v>1</v>
      </c>
      <c r="G18206">
        <v>1.3215764372818264</v>
      </c>
      <c r="H18206">
        <v>1.1361018359449864</v>
      </c>
      <c r="I18206">
        <v>0.18130708130530335</v>
      </c>
      <c r="J18206">
        <v>-1.1636937404613485</v>
      </c>
    </row>
    <row r="18207" spans="1:10" x14ac:dyDescent="0.2">
      <c r="A18207">
        <v>35470283</v>
      </c>
      <c r="B18207">
        <v>506</v>
      </c>
      <c r="C18207">
        <v>5</v>
      </c>
      <c r="D18207">
        <v>5</v>
      </c>
      <c r="E18207">
        <v>2</v>
      </c>
      <c r="F18207">
        <v>1</v>
      </c>
      <c r="G18207">
        <v>0.87240899335487243</v>
      </c>
      <c r="H18207">
        <v>0.90620570438260883</v>
      </c>
      <c r="I18207">
        <v>-0.66209930635767522</v>
      </c>
      <c r="J18207">
        <v>-0.75867944033137091</v>
      </c>
    </row>
    <row r="18208" spans="1:10" x14ac:dyDescent="0.2">
      <c r="A18208">
        <v>35470284</v>
      </c>
      <c r="B18208">
        <v>1542</v>
      </c>
      <c r="C18208">
        <v>5</v>
      </c>
      <c r="D18208">
        <v>3</v>
      </c>
      <c r="E18208">
        <v>5</v>
      </c>
      <c r="F18208">
        <v>2</v>
      </c>
      <c r="G18208">
        <v>1.1559590475972241</v>
      </c>
      <c r="H18208">
        <v>-0.22669126075164617</v>
      </c>
      <c r="I18208">
        <v>1.7994406308699711</v>
      </c>
      <c r="J18208">
        <v>-0.63083664583732391</v>
      </c>
    </row>
    <row r="18209" spans="1:10" x14ac:dyDescent="0.2">
      <c r="A18209">
        <v>35470285</v>
      </c>
      <c r="B18209">
        <v>730</v>
      </c>
      <c r="C18209">
        <v>5</v>
      </c>
      <c r="D18209">
        <v>2</v>
      </c>
      <c r="E18209">
        <v>5</v>
      </c>
      <c r="F18209">
        <v>2</v>
      </c>
      <c r="G18209">
        <v>1.271590452258196</v>
      </c>
      <c r="H18209">
        <v>-0.67937086283794113</v>
      </c>
      <c r="I18209">
        <v>0.79460647228389714</v>
      </c>
      <c r="J18209">
        <v>-0.59009288282352734</v>
      </c>
    </row>
    <row r="18210" spans="1:10" x14ac:dyDescent="0.2">
      <c r="A18210">
        <v>35470286</v>
      </c>
      <c r="B18210">
        <v>604</v>
      </c>
      <c r="C18210">
        <v>5</v>
      </c>
      <c r="D18210">
        <v>4</v>
      </c>
      <c r="E18210">
        <v>5</v>
      </c>
      <c r="F18210">
        <v>2</v>
      </c>
      <c r="G18210">
        <v>1.1158835848992601</v>
      </c>
      <c r="H18210">
        <v>0.20422892010120541</v>
      </c>
      <c r="I18210">
        <v>0.7651937441186808</v>
      </c>
      <c r="J18210">
        <v>-0.61811035590832009</v>
      </c>
    </row>
    <row r="18211" spans="1:10" x14ac:dyDescent="0.2">
      <c r="A18211">
        <v>35470287</v>
      </c>
      <c r="B18211">
        <v>831</v>
      </c>
      <c r="C18211">
        <v>4</v>
      </c>
      <c r="D18211">
        <v>2</v>
      </c>
      <c r="E18211">
        <v>4</v>
      </c>
      <c r="F18211">
        <v>2</v>
      </c>
      <c r="G18211">
        <v>8.9582301187975388E-2</v>
      </c>
      <c r="H18211">
        <v>-0.4633424620225669</v>
      </c>
      <c r="I18211">
        <v>0.28897333036882505</v>
      </c>
      <c r="J18211">
        <v>-0.47640387265429546</v>
      </c>
    </row>
    <row r="18212" spans="1:10" x14ac:dyDescent="0.2">
      <c r="A18212">
        <v>35470288</v>
      </c>
      <c r="B18212">
        <v>482</v>
      </c>
      <c r="C18212">
        <v>4</v>
      </c>
      <c r="D18212">
        <v>3</v>
      </c>
      <c r="E18212">
        <v>5</v>
      </c>
      <c r="F18212">
        <v>1</v>
      </c>
      <c r="G18212">
        <v>0.58386265039133045</v>
      </c>
      <c r="H18212">
        <v>-6.2347514010367922E-2</v>
      </c>
      <c r="I18212">
        <v>0.73446216919653795</v>
      </c>
      <c r="J18212">
        <v>-1.1467451324635298</v>
      </c>
    </row>
    <row r="18213" spans="1:10" x14ac:dyDescent="0.2">
      <c r="A18213">
        <v>35470289</v>
      </c>
      <c r="B18213">
        <v>822</v>
      </c>
      <c r="C18213">
        <v>3</v>
      </c>
      <c r="D18213">
        <v>2</v>
      </c>
      <c r="E18213">
        <v>4</v>
      </c>
      <c r="F18213">
        <v>1</v>
      </c>
      <c r="G18213">
        <v>-0.24981684120190634</v>
      </c>
      <c r="H18213">
        <v>-0.65266725844081019</v>
      </c>
      <c r="I18213">
        <v>0.43704936440511194</v>
      </c>
      <c r="J18213">
        <v>-0.86511269811928293</v>
      </c>
    </row>
    <row r="18214" spans="1:10" x14ac:dyDescent="0.2">
      <c r="A18214">
        <v>35470290</v>
      </c>
      <c r="B18214">
        <v>500</v>
      </c>
      <c r="C18214">
        <v>4</v>
      </c>
      <c r="D18214">
        <v>3</v>
      </c>
      <c r="E18214">
        <v>5</v>
      </c>
      <c r="F18214">
        <v>1</v>
      </c>
      <c r="G18214">
        <v>0.325132601073581</v>
      </c>
      <c r="H18214">
        <v>-0.28517301294489805</v>
      </c>
      <c r="I18214">
        <v>0.83245322575178204</v>
      </c>
      <c r="J18214">
        <v>-1.5752427396214437</v>
      </c>
    </row>
    <row r="18215" spans="1:10" x14ac:dyDescent="0.2">
      <c r="A18215">
        <v>35470291</v>
      </c>
      <c r="B18215">
        <v>571</v>
      </c>
      <c r="C18215">
        <v>4</v>
      </c>
      <c r="D18215">
        <v>3</v>
      </c>
      <c r="E18215">
        <v>5</v>
      </c>
      <c r="F18215">
        <v>1</v>
      </c>
      <c r="G18215">
        <v>6.6549993014218906E-2</v>
      </c>
      <c r="H18215">
        <v>-0.29403694012877285</v>
      </c>
      <c r="I18215">
        <v>0.63650358820437636</v>
      </c>
      <c r="J18215">
        <v>-1.2273894307806321</v>
      </c>
    </row>
    <row r="18216" spans="1:10" x14ac:dyDescent="0.2">
      <c r="A18216">
        <v>35470292</v>
      </c>
      <c r="B18216">
        <v>655</v>
      </c>
      <c r="C18216">
        <v>2</v>
      </c>
      <c r="D18216">
        <v>4</v>
      </c>
      <c r="E18216">
        <v>4</v>
      </c>
      <c r="F18216">
        <v>1</v>
      </c>
      <c r="G18216">
        <v>-0.54638926368117202</v>
      </c>
      <c r="H18216">
        <v>7.8931030578032357E-2</v>
      </c>
      <c r="I18216">
        <v>0.27562647510354016</v>
      </c>
      <c r="J18216">
        <v>-1.2089071643312204</v>
      </c>
    </row>
    <row r="18217" spans="1:10" x14ac:dyDescent="0.2">
      <c r="A18217">
        <v>35470293</v>
      </c>
      <c r="B18217">
        <v>606</v>
      </c>
      <c r="C18217">
        <v>2</v>
      </c>
      <c r="D18217">
        <v>4</v>
      </c>
      <c r="E18217">
        <v>5</v>
      </c>
      <c r="F18217">
        <v>1</v>
      </c>
      <c r="G18217">
        <v>-0.41340511416114945</v>
      </c>
      <c r="H18217">
        <v>8.4523772420005847E-2</v>
      </c>
      <c r="I18217">
        <v>0.78181241863724038</v>
      </c>
      <c r="J18217">
        <v>-1.333778078634865</v>
      </c>
    </row>
    <row r="18218" spans="1:10" x14ac:dyDescent="0.2">
      <c r="A18218">
        <v>35470294</v>
      </c>
      <c r="B18218">
        <v>531</v>
      </c>
      <c r="C18218">
        <v>3</v>
      </c>
      <c r="D18218">
        <v>3</v>
      </c>
      <c r="E18218">
        <v>5</v>
      </c>
      <c r="F18218">
        <v>1</v>
      </c>
      <c r="G18218">
        <v>-0.19511739343025644</v>
      </c>
      <c r="H18218">
        <v>-6.55520985730772E-2</v>
      </c>
      <c r="I18218">
        <v>0.94694683449328898</v>
      </c>
      <c r="J18218">
        <v>-1.2203263135466389</v>
      </c>
    </row>
    <row r="18219" spans="1:10" x14ac:dyDescent="0.2">
      <c r="A18219">
        <v>35470295</v>
      </c>
      <c r="B18219">
        <v>610</v>
      </c>
      <c r="C18219">
        <v>3</v>
      </c>
      <c r="D18219">
        <v>5</v>
      </c>
      <c r="E18219">
        <v>5</v>
      </c>
      <c r="F18219">
        <v>1</v>
      </c>
      <c r="G18219">
        <v>-0.19262468789037679</v>
      </c>
      <c r="H18219">
        <v>1.1761554902918108</v>
      </c>
      <c r="I18219">
        <v>1.9721218371866276</v>
      </c>
      <c r="J18219">
        <v>-1.1873470919435154</v>
      </c>
    </row>
    <row r="18220" spans="1:10" x14ac:dyDescent="0.2">
      <c r="A18220">
        <v>35470296</v>
      </c>
      <c r="B18220">
        <v>771</v>
      </c>
      <c r="C18220">
        <v>3</v>
      </c>
      <c r="D18220">
        <v>4</v>
      </c>
      <c r="E18220">
        <v>5</v>
      </c>
      <c r="F18220">
        <v>1</v>
      </c>
      <c r="G18220">
        <v>-2.833213492182074E-3</v>
      </c>
      <c r="H18220">
        <v>0.52645279930775701</v>
      </c>
      <c r="I18220">
        <v>2.0182877779219144</v>
      </c>
      <c r="J18220">
        <v>-1.4685964238662077</v>
      </c>
    </row>
    <row r="18221" spans="1:10" x14ac:dyDescent="0.2">
      <c r="A18221">
        <v>35470297</v>
      </c>
      <c r="B18221">
        <v>643</v>
      </c>
      <c r="C18221">
        <v>4</v>
      </c>
      <c r="D18221">
        <v>2</v>
      </c>
      <c r="E18221">
        <v>5</v>
      </c>
      <c r="F18221">
        <v>1</v>
      </c>
      <c r="G18221">
        <v>0.35372835280514253</v>
      </c>
      <c r="H18221">
        <v>-0.48805512046054722</v>
      </c>
      <c r="I18221">
        <v>1.4529106555496991</v>
      </c>
      <c r="J18221">
        <v>-1.106985081032777</v>
      </c>
    </row>
    <row r="18222" spans="1:10" x14ac:dyDescent="0.2">
      <c r="A18222">
        <v>35470298</v>
      </c>
      <c r="B18222">
        <v>525</v>
      </c>
      <c r="C18222">
        <v>1</v>
      </c>
      <c r="D18222">
        <v>5</v>
      </c>
      <c r="E18222">
        <v>5</v>
      </c>
      <c r="F18222">
        <v>1</v>
      </c>
      <c r="G18222">
        <v>-0.93482997800679124</v>
      </c>
      <c r="H18222">
        <v>0.78759084257432033</v>
      </c>
      <c r="I18222">
        <v>0.98481186931222142</v>
      </c>
      <c r="J18222">
        <v>-1.8385252744796974</v>
      </c>
    </row>
    <row r="18223" spans="1:10" x14ac:dyDescent="0.2">
      <c r="A18223">
        <v>35470299</v>
      </c>
      <c r="B18223">
        <v>496</v>
      </c>
      <c r="C18223">
        <v>2</v>
      </c>
      <c r="D18223">
        <v>5</v>
      </c>
      <c r="E18223">
        <v>5</v>
      </c>
      <c r="F18223">
        <v>1</v>
      </c>
      <c r="G18223">
        <v>-0.45947031318124648</v>
      </c>
      <c r="H18223">
        <v>0.66795601595854226</v>
      </c>
      <c r="I18223">
        <v>1.1356824627270601</v>
      </c>
      <c r="J18223">
        <v>-2.0319188438349034</v>
      </c>
    </row>
    <row r="18224" spans="1:10" x14ac:dyDescent="0.2">
      <c r="A18224">
        <v>35470300</v>
      </c>
      <c r="B18224">
        <v>401</v>
      </c>
      <c r="C18224">
        <v>3</v>
      </c>
      <c r="D18224">
        <v>5</v>
      </c>
      <c r="E18224">
        <v>5</v>
      </c>
      <c r="F18224">
        <v>1</v>
      </c>
      <c r="G18224">
        <v>-0.23626553143997389</v>
      </c>
      <c r="H18224">
        <v>1.006441844634435</v>
      </c>
      <c r="I18224">
        <v>0.75580814304215393</v>
      </c>
      <c r="J18224">
        <v>-1.3805825113375469</v>
      </c>
    </row>
    <row r="18225" spans="1:10" x14ac:dyDescent="0.2">
      <c r="A18225">
        <v>35470301</v>
      </c>
      <c r="B18225">
        <v>503</v>
      </c>
      <c r="C18225">
        <v>4</v>
      </c>
      <c r="D18225">
        <v>4</v>
      </c>
      <c r="E18225">
        <v>5</v>
      </c>
      <c r="F18225">
        <v>1</v>
      </c>
      <c r="G18225">
        <v>3.0929157897178122E-2</v>
      </c>
      <c r="H18225">
        <v>0.27107929938919462</v>
      </c>
      <c r="I18225">
        <v>1.8225006669790473</v>
      </c>
      <c r="J18225">
        <v>-1.036962534919335</v>
      </c>
    </row>
    <row r="18226" spans="1:10" x14ac:dyDescent="0.2">
      <c r="A18226">
        <v>35470302</v>
      </c>
      <c r="B18226">
        <v>637</v>
      </c>
      <c r="C18226">
        <v>4</v>
      </c>
      <c r="D18226">
        <v>4</v>
      </c>
      <c r="E18226">
        <v>5</v>
      </c>
      <c r="F18226">
        <v>1</v>
      </c>
      <c r="G18226">
        <v>0.3176059298249006</v>
      </c>
      <c r="H18226">
        <v>0.540716923006485</v>
      </c>
      <c r="I18226">
        <v>1.1943336508625821</v>
      </c>
      <c r="J18226">
        <v>-1.4021074336963697</v>
      </c>
    </row>
    <row r="18227" spans="1:10" x14ac:dyDescent="0.2">
      <c r="A18227">
        <v>35470303</v>
      </c>
      <c r="B18227">
        <v>592</v>
      </c>
      <c r="C18227">
        <v>4</v>
      </c>
      <c r="D18227">
        <v>4</v>
      </c>
      <c r="E18227">
        <v>5</v>
      </c>
      <c r="F18227">
        <v>1</v>
      </c>
      <c r="G18227">
        <v>0.58361597090476347</v>
      </c>
      <c r="H18227">
        <v>0.20954963042448818</v>
      </c>
      <c r="I18227">
        <v>1.842705113440535</v>
      </c>
      <c r="J18227">
        <v>-1.2331509648439805</v>
      </c>
    </row>
    <row r="18228" spans="1:10" x14ac:dyDescent="0.2">
      <c r="A18228">
        <v>35470304</v>
      </c>
      <c r="B18228">
        <v>710</v>
      </c>
      <c r="C18228">
        <v>3</v>
      </c>
      <c r="D18228">
        <v>4</v>
      </c>
      <c r="E18228">
        <v>5</v>
      </c>
      <c r="F18228">
        <v>1</v>
      </c>
      <c r="G18228">
        <v>-5.7176970035903163E-2</v>
      </c>
      <c r="H18228">
        <v>0.23764387557208905</v>
      </c>
      <c r="I18228">
        <v>1.9662220579190808</v>
      </c>
      <c r="J18228">
        <v>-1.0410474539968624</v>
      </c>
    </row>
    <row r="18229" spans="1:10" x14ac:dyDescent="0.2">
      <c r="A18229">
        <v>35470305</v>
      </c>
      <c r="B18229">
        <v>600</v>
      </c>
      <c r="C18229">
        <v>4</v>
      </c>
      <c r="D18229">
        <v>4</v>
      </c>
      <c r="E18229">
        <v>5</v>
      </c>
      <c r="F18229">
        <v>1</v>
      </c>
      <c r="G18229">
        <v>4.0030059074070465E-2</v>
      </c>
      <c r="H18229">
        <v>0.3912759556048675</v>
      </c>
      <c r="I18229">
        <v>1.0531998415102461</v>
      </c>
      <c r="J18229">
        <v>-1.1598801251841675</v>
      </c>
    </row>
    <row r="18230" spans="1:10" x14ac:dyDescent="0.2">
      <c r="A18230">
        <v>35470306</v>
      </c>
      <c r="B18230">
        <v>606</v>
      </c>
      <c r="C18230">
        <v>3</v>
      </c>
      <c r="D18230">
        <v>4</v>
      </c>
      <c r="E18230">
        <v>5</v>
      </c>
      <c r="F18230">
        <v>1</v>
      </c>
      <c r="G18230">
        <v>-0.27557257629657733</v>
      </c>
      <c r="H18230">
        <v>6.6958310135878829E-2</v>
      </c>
      <c r="I18230">
        <v>1.1134677439759377</v>
      </c>
      <c r="J18230">
        <v>-1.2841830465611404</v>
      </c>
    </row>
    <row r="18231" spans="1:10" x14ac:dyDescent="0.2">
      <c r="A18231">
        <v>35470307</v>
      </c>
      <c r="B18231">
        <v>549</v>
      </c>
      <c r="C18231">
        <v>3</v>
      </c>
      <c r="D18231">
        <v>4</v>
      </c>
      <c r="E18231">
        <v>5</v>
      </c>
      <c r="F18231">
        <v>1</v>
      </c>
      <c r="G18231">
        <v>-5.529351216041839E-2</v>
      </c>
      <c r="H18231">
        <v>0.21161533689798973</v>
      </c>
      <c r="I18231">
        <v>0.78284977375870501</v>
      </c>
      <c r="J18231">
        <v>-1.3261869060267313</v>
      </c>
    </row>
    <row r="18232" spans="1:10" x14ac:dyDescent="0.2">
      <c r="A18232">
        <v>35470308</v>
      </c>
      <c r="B18232">
        <v>502</v>
      </c>
      <c r="C18232">
        <v>2</v>
      </c>
      <c r="D18232">
        <v>3</v>
      </c>
      <c r="E18232">
        <v>4</v>
      </c>
      <c r="F18232">
        <v>1</v>
      </c>
      <c r="G18232">
        <v>-0.57827947625810894</v>
      </c>
      <c r="H18232">
        <v>-0.14429640732645549</v>
      </c>
      <c r="I18232">
        <v>0.44249627651194529</v>
      </c>
      <c r="J18232">
        <v>-1.4826662197469984</v>
      </c>
    </row>
    <row r="18233" spans="1:10" x14ac:dyDescent="0.2">
      <c r="A18233">
        <v>35470309</v>
      </c>
      <c r="B18233">
        <v>321</v>
      </c>
      <c r="C18233">
        <v>3</v>
      </c>
      <c r="D18233">
        <v>5</v>
      </c>
      <c r="E18233">
        <v>5</v>
      </c>
      <c r="F18233">
        <v>1</v>
      </c>
      <c r="G18233">
        <v>-0.30711396422700199</v>
      </c>
      <c r="H18233">
        <v>0.62410822006038846</v>
      </c>
      <c r="I18233">
        <v>0.67633697971837048</v>
      </c>
      <c r="J18233">
        <v>-1.5687958114031637</v>
      </c>
    </row>
    <row r="18234" spans="1:10" x14ac:dyDescent="0.2">
      <c r="A18234">
        <v>35470310</v>
      </c>
      <c r="B18234">
        <v>746</v>
      </c>
      <c r="C18234">
        <v>3</v>
      </c>
      <c r="D18234">
        <v>3</v>
      </c>
      <c r="E18234">
        <v>5</v>
      </c>
      <c r="F18234">
        <v>1</v>
      </c>
      <c r="G18234">
        <v>-0.12719242368211975</v>
      </c>
      <c r="H18234">
        <v>-0.426568257625211</v>
      </c>
      <c r="I18234">
        <v>1.2347827558469529</v>
      </c>
      <c r="J18234">
        <v>-1.0171663997772238</v>
      </c>
    </row>
    <row r="18235" spans="1:10" x14ac:dyDescent="0.2">
      <c r="A18235">
        <v>35470311</v>
      </c>
      <c r="B18235">
        <v>488</v>
      </c>
      <c r="C18235">
        <v>3</v>
      </c>
      <c r="D18235">
        <v>4</v>
      </c>
      <c r="E18235">
        <v>4</v>
      </c>
      <c r="F18235">
        <v>1</v>
      </c>
      <c r="G18235">
        <v>-0.31390055665924388</v>
      </c>
      <c r="H18235">
        <v>0.5567132087575325</v>
      </c>
      <c r="I18235">
        <v>0.50723046306618913</v>
      </c>
      <c r="J18235">
        <v>-1.8328969844578731</v>
      </c>
    </row>
    <row r="18236" spans="1:10" x14ac:dyDescent="0.2">
      <c r="A18236">
        <v>35470312</v>
      </c>
      <c r="B18236">
        <v>666</v>
      </c>
      <c r="C18236">
        <v>4</v>
      </c>
      <c r="D18236">
        <v>4</v>
      </c>
      <c r="E18236">
        <v>5</v>
      </c>
      <c r="F18236">
        <v>1</v>
      </c>
      <c r="G18236">
        <v>0.26325864191439147</v>
      </c>
      <c r="H18236">
        <v>0.38695625088633234</v>
      </c>
      <c r="I18236">
        <v>1.1450571511356289</v>
      </c>
      <c r="J18236">
        <v>-1.0808960314463669</v>
      </c>
    </row>
    <row r="18237" spans="1:10" x14ac:dyDescent="0.2">
      <c r="A18237">
        <v>35470313</v>
      </c>
      <c r="B18237">
        <v>451</v>
      </c>
      <c r="C18237">
        <v>3</v>
      </c>
      <c r="D18237">
        <v>2</v>
      </c>
      <c r="E18237">
        <v>4</v>
      </c>
      <c r="F18237">
        <v>1</v>
      </c>
      <c r="G18237">
        <v>-0.17925529914257329</v>
      </c>
      <c r="H18237">
        <v>-0.61793525939085225</v>
      </c>
      <c r="I18237">
        <v>0.12175362959367901</v>
      </c>
      <c r="J18237">
        <v>-0.9669996263945525</v>
      </c>
    </row>
    <row r="18238" spans="1:10" x14ac:dyDescent="0.2">
      <c r="A18238">
        <v>35470314</v>
      </c>
      <c r="B18238">
        <v>652</v>
      </c>
      <c r="C18238">
        <v>2</v>
      </c>
      <c r="D18238">
        <v>2</v>
      </c>
      <c r="E18238">
        <v>4</v>
      </c>
      <c r="F18238">
        <v>2</v>
      </c>
      <c r="G18238">
        <v>-0.47461399865056247</v>
      </c>
      <c r="H18238">
        <v>-0.70374483225772633</v>
      </c>
      <c r="I18238">
        <v>0.5057203315404466</v>
      </c>
      <c r="J18238">
        <v>-0.69453809134133415</v>
      </c>
    </row>
    <row r="18239" spans="1:10" x14ac:dyDescent="0.2">
      <c r="A18239">
        <v>35470315</v>
      </c>
      <c r="B18239">
        <v>641</v>
      </c>
      <c r="C18239">
        <v>3</v>
      </c>
      <c r="D18239">
        <v>2</v>
      </c>
      <c r="E18239">
        <v>4</v>
      </c>
      <c r="F18239">
        <v>2</v>
      </c>
      <c r="G18239">
        <v>-0.10131018734627534</v>
      </c>
      <c r="H18239">
        <v>-0.43807631757675491</v>
      </c>
      <c r="I18239">
        <v>8.1674131325543228E-2</v>
      </c>
      <c r="J18239">
        <v>-0.60659631451862672</v>
      </c>
    </row>
    <row r="18240" spans="1:10" x14ac:dyDescent="0.2">
      <c r="A18240">
        <v>35470316</v>
      </c>
      <c r="B18240">
        <v>650</v>
      </c>
      <c r="C18240">
        <v>2</v>
      </c>
      <c r="D18240">
        <v>1</v>
      </c>
      <c r="E18240">
        <v>4</v>
      </c>
      <c r="F18240">
        <v>1</v>
      </c>
      <c r="G18240">
        <v>-0.43366227302163202</v>
      </c>
      <c r="H18240">
        <v>-0.97695476663387137</v>
      </c>
      <c r="I18240">
        <v>4.3891027212712319E-2</v>
      </c>
      <c r="J18240">
        <v>-0.73826402667823932</v>
      </c>
    </row>
    <row r="18241" spans="1:10" x14ac:dyDescent="0.2">
      <c r="A18241">
        <v>35470317</v>
      </c>
      <c r="B18241">
        <v>536</v>
      </c>
      <c r="C18241">
        <v>2</v>
      </c>
      <c r="D18241">
        <v>3</v>
      </c>
      <c r="E18241">
        <v>4</v>
      </c>
      <c r="F18241">
        <v>1</v>
      </c>
      <c r="G18241">
        <v>-0.4876311390192179</v>
      </c>
      <c r="H18241">
        <v>-0.40550224322911649</v>
      </c>
      <c r="I18241">
        <v>7.2377298391333292E-2</v>
      </c>
      <c r="J18241">
        <v>-0.98795724719373412</v>
      </c>
    </row>
    <row r="18242" spans="1:10" x14ac:dyDescent="0.2">
      <c r="A18242">
        <v>35470318</v>
      </c>
      <c r="B18242">
        <v>578</v>
      </c>
      <c r="C18242">
        <v>3</v>
      </c>
      <c r="D18242">
        <v>3</v>
      </c>
      <c r="E18242">
        <v>5</v>
      </c>
      <c r="F18242">
        <v>1</v>
      </c>
      <c r="G18242">
        <v>-0.3497952757847862</v>
      </c>
      <c r="H18242">
        <v>-7.8675099386583236E-2</v>
      </c>
      <c r="I18242">
        <v>0.71249344088127575</v>
      </c>
      <c r="J18242">
        <v>-1.1026349499535109</v>
      </c>
    </row>
    <row r="18243" spans="1:10" x14ac:dyDescent="0.2">
      <c r="A18243">
        <v>35470319</v>
      </c>
      <c r="B18243">
        <v>974</v>
      </c>
      <c r="C18243">
        <v>3</v>
      </c>
      <c r="D18243">
        <v>2</v>
      </c>
      <c r="E18243">
        <v>4</v>
      </c>
      <c r="F18243">
        <v>1</v>
      </c>
      <c r="G18243">
        <v>-7.0744320009539702E-2</v>
      </c>
      <c r="H18243">
        <v>-0.70979493206647781</v>
      </c>
      <c r="I18243">
        <v>0.40245771921154205</v>
      </c>
      <c r="J18243">
        <v>-0.93259493381902403</v>
      </c>
    </row>
    <row r="18244" spans="1:10" x14ac:dyDescent="0.2">
      <c r="A18244">
        <v>35470320</v>
      </c>
      <c r="B18244">
        <v>262</v>
      </c>
      <c r="C18244">
        <v>2</v>
      </c>
      <c r="D18244">
        <v>2</v>
      </c>
      <c r="E18244">
        <v>3</v>
      </c>
      <c r="F18244">
        <v>1</v>
      </c>
      <c r="G18244">
        <v>-0.59032877136341111</v>
      </c>
      <c r="H18244">
        <v>-0.4849625378193036</v>
      </c>
      <c r="I18244">
        <v>1.0651830178813798E-2</v>
      </c>
      <c r="J18244">
        <v>-0.87041218633226425</v>
      </c>
    </row>
    <row r="18245" spans="1:10" x14ac:dyDescent="0.2">
      <c r="A18245">
        <v>35470321</v>
      </c>
      <c r="B18245">
        <v>416</v>
      </c>
      <c r="C18245">
        <v>2</v>
      </c>
      <c r="D18245">
        <v>3</v>
      </c>
      <c r="E18245">
        <v>4</v>
      </c>
      <c r="F18245">
        <v>1</v>
      </c>
      <c r="G18245">
        <v>-0.58932450373785095</v>
      </c>
      <c r="H18245">
        <v>-9.3638927879384798E-2</v>
      </c>
      <c r="I18245">
        <v>6.5207136672674609E-2</v>
      </c>
      <c r="J18245">
        <v>-0.98836937784093082</v>
      </c>
    </row>
    <row r="18246" spans="1:10" x14ac:dyDescent="0.2">
      <c r="A18246">
        <v>35480017</v>
      </c>
      <c r="B18246">
        <v>408</v>
      </c>
      <c r="C18246">
        <v>2</v>
      </c>
      <c r="D18246">
        <v>3</v>
      </c>
      <c r="E18246">
        <v>1</v>
      </c>
      <c r="F18246">
        <v>1</v>
      </c>
      <c r="G18246">
        <v>-0.6211220012709846</v>
      </c>
      <c r="H18246">
        <v>-0.36030887846609005</v>
      </c>
      <c r="I18246">
        <v>-1.2968201891485145</v>
      </c>
      <c r="J18246">
        <v>-1.3634292223505042</v>
      </c>
    </row>
    <row r="18247" spans="1:10" x14ac:dyDescent="0.2">
      <c r="A18247">
        <v>35480019</v>
      </c>
      <c r="B18247">
        <v>406</v>
      </c>
      <c r="C18247">
        <v>1</v>
      </c>
      <c r="D18247">
        <v>1</v>
      </c>
      <c r="E18247">
        <v>2</v>
      </c>
      <c r="F18247">
        <v>3</v>
      </c>
      <c r="G18247">
        <v>-0.97150221350850008</v>
      </c>
      <c r="H18247">
        <v>-1.0147306800492919</v>
      </c>
      <c r="I18247">
        <v>-0.58507267845375888</v>
      </c>
      <c r="J18247">
        <v>-0.40889974668041734</v>
      </c>
    </row>
    <row r="18248" spans="1:10" x14ac:dyDescent="0.2">
      <c r="A18248">
        <v>35480020</v>
      </c>
      <c r="B18248">
        <v>449</v>
      </c>
      <c r="C18248">
        <v>1</v>
      </c>
      <c r="D18248">
        <v>1</v>
      </c>
      <c r="E18248">
        <v>3</v>
      </c>
      <c r="F18248">
        <v>3</v>
      </c>
      <c r="G18248">
        <v>-0.87325074934965441</v>
      </c>
      <c r="H18248">
        <v>-0.90866366050751757</v>
      </c>
      <c r="I18248">
        <v>-0.23270234153004585</v>
      </c>
      <c r="J18248">
        <v>-0.34390910677990594</v>
      </c>
    </row>
    <row r="18249" spans="1:10" x14ac:dyDescent="0.2">
      <c r="A18249">
        <v>35480021</v>
      </c>
      <c r="B18249">
        <v>831</v>
      </c>
      <c r="C18249">
        <v>2</v>
      </c>
      <c r="D18249">
        <v>1</v>
      </c>
      <c r="E18249">
        <v>2</v>
      </c>
      <c r="F18249">
        <v>3</v>
      </c>
      <c r="G18249">
        <v>-0.55589686454623444</v>
      </c>
      <c r="H18249">
        <v>-1.1639439318698106</v>
      </c>
      <c r="I18249">
        <v>-0.64678147446021628</v>
      </c>
      <c r="J18249">
        <v>-0.30412652695967957</v>
      </c>
    </row>
    <row r="18250" spans="1:10" x14ac:dyDescent="0.2">
      <c r="A18250">
        <v>35480022</v>
      </c>
      <c r="B18250">
        <v>444</v>
      </c>
      <c r="C18250">
        <v>5</v>
      </c>
      <c r="D18250">
        <v>5</v>
      </c>
      <c r="E18250">
        <v>4</v>
      </c>
      <c r="F18250">
        <v>3</v>
      </c>
      <c r="G18250">
        <v>2.25322957372593</v>
      </c>
      <c r="H18250">
        <v>0.6276040787331032</v>
      </c>
      <c r="I18250">
        <v>0.38492860427179026</v>
      </c>
      <c r="J18250">
        <v>-0.39648533587191875</v>
      </c>
    </row>
    <row r="18251" spans="1:10" x14ac:dyDescent="0.2">
      <c r="A18251">
        <v>35480023</v>
      </c>
      <c r="B18251">
        <v>453</v>
      </c>
      <c r="C18251">
        <v>4</v>
      </c>
      <c r="D18251">
        <v>4</v>
      </c>
      <c r="E18251">
        <v>4</v>
      </c>
      <c r="F18251">
        <v>2</v>
      </c>
      <c r="G18251">
        <v>0.47059907512670568</v>
      </c>
      <c r="H18251">
        <v>0.25659218725392025</v>
      </c>
      <c r="I18251">
        <v>0.3205214728887868</v>
      </c>
      <c r="J18251">
        <v>-0.69749165673188185</v>
      </c>
    </row>
    <row r="18252" spans="1:10" x14ac:dyDescent="0.2">
      <c r="A18252">
        <v>35480024</v>
      </c>
      <c r="B18252">
        <v>472</v>
      </c>
      <c r="C18252">
        <v>3</v>
      </c>
      <c r="D18252">
        <v>3</v>
      </c>
      <c r="E18252">
        <v>5</v>
      </c>
      <c r="F18252">
        <v>1</v>
      </c>
      <c r="G18252">
        <v>-7.6930045010871168E-2</v>
      </c>
      <c r="H18252">
        <v>-0.41745781971759988</v>
      </c>
      <c r="I18252">
        <v>0.57371186221689507</v>
      </c>
      <c r="J18252">
        <v>-0.74748575330080258</v>
      </c>
    </row>
    <row r="18253" spans="1:10" x14ac:dyDescent="0.2">
      <c r="A18253">
        <v>35480025</v>
      </c>
      <c r="B18253">
        <v>481</v>
      </c>
      <c r="C18253">
        <v>4</v>
      </c>
      <c r="D18253">
        <v>1</v>
      </c>
      <c r="E18253">
        <v>4</v>
      </c>
      <c r="F18253">
        <v>2</v>
      </c>
      <c r="G18253">
        <v>0.21521811533392138</v>
      </c>
      <c r="H18253">
        <v>-0.83309749308477521</v>
      </c>
      <c r="I18253">
        <v>0.37244914805341656</v>
      </c>
      <c r="J18253">
        <v>-0.7029953200881528</v>
      </c>
    </row>
    <row r="18254" spans="1:10" x14ac:dyDescent="0.2">
      <c r="A18254">
        <v>35480026</v>
      </c>
      <c r="B18254">
        <v>503</v>
      </c>
      <c r="C18254">
        <v>3</v>
      </c>
      <c r="D18254">
        <v>3</v>
      </c>
      <c r="E18254">
        <v>2</v>
      </c>
      <c r="F18254">
        <v>2</v>
      </c>
      <c r="G18254">
        <v>-0.25343927452487441</v>
      </c>
      <c r="H18254">
        <v>-0.28109874141415181</v>
      </c>
      <c r="I18254">
        <v>-0.56492586884908735</v>
      </c>
      <c r="J18254">
        <v>-0.4555512072129061</v>
      </c>
    </row>
    <row r="18255" spans="1:10" x14ac:dyDescent="0.2">
      <c r="A18255">
        <v>35480027</v>
      </c>
      <c r="B18255">
        <v>535</v>
      </c>
      <c r="C18255">
        <v>4</v>
      </c>
      <c r="D18255">
        <v>5</v>
      </c>
      <c r="E18255">
        <v>2</v>
      </c>
      <c r="F18255">
        <v>2</v>
      </c>
      <c r="G18255">
        <v>0.48370744153322154</v>
      </c>
      <c r="H18255">
        <v>1.3120579038220308</v>
      </c>
      <c r="I18255">
        <v>-0.67456759431761604</v>
      </c>
      <c r="J18255">
        <v>-0.42491060948289977</v>
      </c>
    </row>
    <row r="18256" spans="1:10" x14ac:dyDescent="0.2">
      <c r="A18256">
        <v>35480028</v>
      </c>
      <c r="B18256">
        <v>629</v>
      </c>
      <c r="C18256">
        <v>4</v>
      </c>
      <c r="D18256">
        <v>1</v>
      </c>
      <c r="E18256">
        <v>4</v>
      </c>
      <c r="F18256">
        <v>3</v>
      </c>
      <c r="G18256">
        <v>0.53047342135660314</v>
      </c>
      <c r="H18256">
        <v>-0.79924698767950819</v>
      </c>
      <c r="I18256">
        <v>0.16206003598525653</v>
      </c>
      <c r="J18256">
        <v>-0.34495604145036085</v>
      </c>
    </row>
    <row r="18257" spans="1:10" x14ac:dyDescent="0.2">
      <c r="A18257">
        <v>35480029</v>
      </c>
      <c r="B18257">
        <v>783</v>
      </c>
      <c r="C18257">
        <v>5</v>
      </c>
      <c r="D18257">
        <v>3</v>
      </c>
      <c r="E18257">
        <v>5</v>
      </c>
      <c r="F18257">
        <v>3</v>
      </c>
      <c r="G18257">
        <v>0.99670687210075792</v>
      </c>
      <c r="H18257">
        <v>-0.36007372203890803</v>
      </c>
      <c r="I18257">
        <v>0.80485134108259859</v>
      </c>
      <c r="J18257">
        <v>-0.40834958659058235</v>
      </c>
    </row>
    <row r="18258" spans="1:10" x14ac:dyDescent="0.2">
      <c r="A18258">
        <v>35480030</v>
      </c>
      <c r="B18258">
        <v>515</v>
      </c>
      <c r="C18258">
        <v>5</v>
      </c>
      <c r="D18258">
        <v>2</v>
      </c>
      <c r="E18258">
        <v>3</v>
      </c>
      <c r="F18258">
        <v>3</v>
      </c>
      <c r="G18258">
        <v>0.68470725142140276</v>
      </c>
      <c r="H18258">
        <v>-0.44550892711005918</v>
      </c>
      <c r="I18258">
        <v>-1.146973486952485E-2</v>
      </c>
      <c r="J18258">
        <v>-0.36883079607641239</v>
      </c>
    </row>
    <row r="18259" spans="1:10" x14ac:dyDescent="0.2">
      <c r="A18259">
        <v>35480032</v>
      </c>
      <c r="B18259">
        <v>525</v>
      </c>
      <c r="C18259">
        <v>5</v>
      </c>
      <c r="D18259">
        <v>4</v>
      </c>
      <c r="E18259">
        <v>3</v>
      </c>
      <c r="F18259">
        <v>2</v>
      </c>
      <c r="G18259">
        <v>0.8011865571282889</v>
      </c>
      <c r="H18259">
        <v>0.23623785989340879</v>
      </c>
      <c r="I18259">
        <v>3.1858041172456567E-2</v>
      </c>
      <c r="J18259">
        <v>-0.53437928269561463</v>
      </c>
    </row>
    <row r="18260" spans="1:10" x14ac:dyDescent="0.2">
      <c r="A18260">
        <v>35480033</v>
      </c>
      <c r="B18260">
        <v>306</v>
      </c>
      <c r="C18260">
        <v>5</v>
      </c>
      <c r="D18260">
        <v>4</v>
      </c>
      <c r="E18260">
        <v>3</v>
      </c>
      <c r="F18260">
        <v>2</v>
      </c>
      <c r="G18260">
        <v>1.4642363766109343</v>
      </c>
      <c r="H18260">
        <v>0.40431870663847536</v>
      </c>
      <c r="I18260">
        <v>-0.26149428425283494</v>
      </c>
      <c r="J18260">
        <v>-0.54974319792354609</v>
      </c>
    </row>
    <row r="18261" spans="1:10" x14ac:dyDescent="0.2">
      <c r="A18261">
        <v>35480034</v>
      </c>
      <c r="B18261">
        <v>532</v>
      </c>
      <c r="C18261">
        <v>5</v>
      </c>
      <c r="D18261">
        <v>4</v>
      </c>
      <c r="E18261">
        <v>3</v>
      </c>
      <c r="F18261">
        <v>2</v>
      </c>
      <c r="G18261">
        <v>1.0930478183650036</v>
      </c>
      <c r="H18261">
        <v>0.48688406037814458</v>
      </c>
      <c r="I18261">
        <v>-0.12647216564547914</v>
      </c>
      <c r="J18261">
        <v>-0.53670761783590404</v>
      </c>
    </row>
    <row r="18262" spans="1:10" x14ac:dyDescent="0.2">
      <c r="A18262">
        <v>35480035</v>
      </c>
      <c r="B18262">
        <v>580</v>
      </c>
      <c r="C18262">
        <v>5</v>
      </c>
      <c r="D18262">
        <v>5</v>
      </c>
      <c r="E18262">
        <v>3</v>
      </c>
      <c r="F18262">
        <v>2</v>
      </c>
      <c r="G18262">
        <v>0.83709884588651651</v>
      </c>
      <c r="H18262">
        <v>0.77603148443519188</v>
      </c>
      <c r="I18262">
        <v>-0.12306835077513605</v>
      </c>
      <c r="J18262">
        <v>-0.61215150320471201</v>
      </c>
    </row>
    <row r="18263" spans="1:10" x14ac:dyDescent="0.2">
      <c r="A18263">
        <v>35480036</v>
      </c>
      <c r="B18263">
        <v>471</v>
      </c>
      <c r="C18263">
        <v>5</v>
      </c>
      <c r="D18263">
        <v>5</v>
      </c>
      <c r="E18263">
        <v>1</v>
      </c>
      <c r="F18263">
        <v>2</v>
      </c>
      <c r="G18263">
        <v>1.254166619056283</v>
      </c>
      <c r="H18263">
        <v>0.77450450639560453</v>
      </c>
      <c r="I18263">
        <v>-0.90867220370511137</v>
      </c>
      <c r="J18263">
        <v>-0.45020643886514466</v>
      </c>
    </row>
    <row r="18264" spans="1:10" x14ac:dyDescent="0.2">
      <c r="A18264">
        <v>35480037</v>
      </c>
      <c r="B18264">
        <v>536</v>
      </c>
      <c r="C18264">
        <v>5</v>
      </c>
      <c r="D18264">
        <v>5</v>
      </c>
      <c r="E18264">
        <v>3</v>
      </c>
      <c r="F18264">
        <v>2</v>
      </c>
      <c r="G18264">
        <v>2.2048481370237143</v>
      </c>
      <c r="H18264">
        <v>1.0399873545859546</v>
      </c>
      <c r="I18264">
        <v>-0.2528967616549519</v>
      </c>
      <c r="J18264">
        <v>-0.48830990647120814</v>
      </c>
    </row>
    <row r="18265" spans="1:10" x14ac:dyDescent="0.2">
      <c r="A18265">
        <v>35480038</v>
      </c>
      <c r="B18265">
        <v>438</v>
      </c>
      <c r="C18265">
        <v>5</v>
      </c>
      <c r="D18265">
        <v>5</v>
      </c>
      <c r="E18265">
        <v>2</v>
      </c>
      <c r="F18265">
        <v>2</v>
      </c>
      <c r="G18265">
        <v>1.7359144925181047</v>
      </c>
      <c r="H18265">
        <v>1.0743100404047736</v>
      </c>
      <c r="I18265">
        <v>-0.607491453627375</v>
      </c>
      <c r="J18265">
        <v>-0.56737495278198358</v>
      </c>
    </row>
    <row r="18266" spans="1:10" x14ac:dyDescent="0.2">
      <c r="A18266">
        <v>35480039</v>
      </c>
      <c r="B18266">
        <v>491</v>
      </c>
      <c r="C18266">
        <v>5</v>
      </c>
      <c r="D18266">
        <v>5</v>
      </c>
      <c r="E18266">
        <v>3</v>
      </c>
      <c r="F18266">
        <v>1</v>
      </c>
      <c r="G18266">
        <v>2.2738713582797834</v>
      </c>
      <c r="H18266">
        <v>1.4692152423746498</v>
      </c>
      <c r="I18266">
        <v>-0.22496760587382655</v>
      </c>
      <c r="J18266">
        <v>-0.75414711493067343</v>
      </c>
    </row>
    <row r="18267" spans="1:10" x14ac:dyDescent="0.2">
      <c r="A18267">
        <v>35480040</v>
      </c>
      <c r="B18267">
        <v>427</v>
      </c>
      <c r="C18267">
        <v>5</v>
      </c>
      <c r="D18267">
        <v>4</v>
      </c>
      <c r="E18267">
        <v>2</v>
      </c>
      <c r="F18267">
        <v>2</v>
      </c>
      <c r="G18267">
        <v>1.0597531812369965</v>
      </c>
      <c r="H18267">
        <v>0.27360975800141213</v>
      </c>
      <c r="I18267">
        <v>-0.48676327479143683</v>
      </c>
      <c r="J18267">
        <v>-0.45209274691838947</v>
      </c>
    </row>
    <row r="18268" spans="1:10" x14ac:dyDescent="0.2">
      <c r="A18268">
        <v>35480041</v>
      </c>
      <c r="B18268">
        <v>393</v>
      </c>
      <c r="C18268">
        <v>5</v>
      </c>
      <c r="D18268">
        <v>5</v>
      </c>
      <c r="E18268">
        <v>3</v>
      </c>
      <c r="F18268">
        <v>2</v>
      </c>
      <c r="G18268">
        <v>1.5052029784102228</v>
      </c>
      <c r="H18268">
        <v>1.4933342913067498</v>
      </c>
      <c r="I18268">
        <v>-0.21167166951837818</v>
      </c>
      <c r="J18268">
        <v>-0.67211814545522719</v>
      </c>
    </row>
    <row r="18269" spans="1:10" x14ac:dyDescent="0.2">
      <c r="A18269">
        <v>35480042</v>
      </c>
      <c r="B18269">
        <v>580</v>
      </c>
      <c r="C18269">
        <v>5</v>
      </c>
      <c r="D18269">
        <v>4</v>
      </c>
      <c r="E18269">
        <v>3</v>
      </c>
      <c r="F18269">
        <v>2</v>
      </c>
      <c r="G18269">
        <v>1.3732238921728481</v>
      </c>
      <c r="H18269">
        <v>0.56772004738728543</v>
      </c>
      <c r="I18269">
        <v>-0.29756468675463577</v>
      </c>
      <c r="J18269">
        <v>-0.4488810473324033</v>
      </c>
    </row>
    <row r="18270" spans="1:10" x14ac:dyDescent="0.2">
      <c r="A18270">
        <v>35480043</v>
      </c>
      <c r="B18270">
        <v>435</v>
      </c>
      <c r="C18270">
        <v>5</v>
      </c>
      <c r="D18270">
        <v>4</v>
      </c>
      <c r="E18270">
        <v>1</v>
      </c>
      <c r="F18270">
        <v>2</v>
      </c>
      <c r="G18270">
        <v>0.98807120658836844</v>
      </c>
      <c r="H18270">
        <v>0.41886443758415437</v>
      </c>
      <c r="I18270">
        <v>-0.73472412886034766</v>
      </c>
      <c r="J18270">
        <v>-0.41209475069464702</v>
      </c>
    </row>
    <row r="18271" spans="1:10" x14ac:dyDescent="0.2">
      <c r="A18271">
        <v>35480045</v>
      </c>
      <c r="B18271">
        <v>433</v>
      </c>
      <c r="C18271">
        <v>5</v>
      </c>
      <c r="D18271">
        <v>4</v>
      </c>
      <c r="E18271">
        <v>2</v>
      </c>
      <c r="F18271">
        <v>2</v>
      </c>
      <c r="G18271">
        <v>1.1663639311933724</v>
      </c>
      <c r="H18271">
        <v>0.45424895860787318</v>
      </c>
      <c r="I18271">
        <v>-0.61892152819654433</v>
      </c>
      <c r="J18271">
        <v>-0.53489701480082741</v>
      </c>
    </row>
    <row r="18272" spans="1:10" x14ac:dyDescent="0.2">
      <c r="A18272">
        <v>35480046</v>
      </c>
      <c r="B18272">
        <v>405</v>
      </c>
      <c r="C18272">
        <v>5</v>
      </c>
      <c r="D18272">
        <v>4</v>
      </c>
      <c r="E18272">
        <v>4</v>
      </c>
      <c r="F18272">
        <v>2</v>
      </c>
      <c r="G18272">
        <v>1.7865193520725517</v>
      </c>
      <c r="H18272">
        <v>0.59176819692098559</v>
      </c>
      <c r="I18272">
        <v>0.37715798570647113</v>
      </c>
      <c r="J18272">
        <v>-0.46617691485631751</v>
      </c>
    </row>
    <row r="18273" spans="1:10" x14ac:dyDescent="0.2">
      <c r="A18273">
        <v>35480047</v>
      </c>
      <c r="B18273">
        <v>424</v>
      </c>
      <c r="C18273">
        <v>4</v>
      </c>
      <c r="D18273">
        <v>3</v>
      </c>
      <c r="E18273">
        <v>3</v>
      </c>
      <c r="F18273">
        <v>2</v>
      </c>
      <c r="G18273">
        <v>0.65298623117992582</v>
      </c>
      <c r="H18273">
        <v>-0.40663884135755507</v>
      </c>
      <c r="I18273">
        <v>-0.22204395844941838</v>
      </c>
      <c r="J18273">
        <v>-0.64745700211848067</v>
      </c>
    </row>
    <row r="18274" spans="1:10" x14ac:dyDescent="0.2">
      <c r="A18274">
        <v>35480048</v>
      </c>
      <c r="B18274">
        <v>502</v>
      </c>
      <c r="C18274">
        <v>5</v>
      </c>
      <c r="D18274">
        <v>3</v>
      </c>
      <c r="E18274">
        <v>4</v>
      </c>
      <c r="F18274">
        <v>2</v>
      </c>
      <c r="G18274">
        <v>0.9062353741895901</v>
      </c>
      <c r="H18274">
        <v>-0.29141666714876174</v>
      </c>
      <c r="I18274">
        <v>0.12510574588255252</v>
      </c>
      <c r="J18274">
        <v>-0.56050330112770319</v>
      </c>
    </row>
    <row r="18275" spans="1:10" x14ac:dyDescent="0.2">
      <c r="A18275">
        <v>35480049</v>
      </c>
      <c r="B18275">
        <v>483</v>
      </c>
      <c r="C18275">
        <v>5</v>
      </c>
      <c r="D18275">
        <v>4</v>
      </c>
      <c r="E18275">
        <v>4</v>
      </c>
      <c r="F18275">
        <v>2</v>
      </c>
      <c r="G18275">
        <v>1.0437082790522525</v>
      </c>
      <c r="H18275">
        <v>0.5772948789703467</v>
      </c>
      <c r="I18275">
        <v>0.29665983625519654</v>
      </c>
      <c r="J18275">
        <v>-0.51055472529660484</v>
      </c>
    </row>
    <row r="18276" spans="1:10" x14ac:dyDescent="0.2">
      <c r="A18276">
        <v>35480050</v>
      </c>
      <c r="B18276">
        <v>398</v>
      </c>
      <c r="C18276">
        <v>4</v>
      </c>
      <c r="D18276">
        <v>2</v>
      </c>
      <c r="E18276">
        <v>4</v>
      </c>
      <c r="F18276">
        <v>3</v>
      </c>
      <c r="G18276">
        <v>0.2381383565160457</v>
      </c>
      <c r="H18276">
        <v>-0.4522580595590997</v>
      </c>
      <c r="I18276">
        <v>0.37017230108050275</v>
      </c>
      <c r="J18276">
        <v>-0.38083706283915197</v>
      </c>
    </row>
    <row r="18277" spans="1:10" x14ac:dyDescent="0.2">
      <c r="A18277">
        <v>35480051</v>
      </c>
      <c r="B18277">
        <v>441</v>
      </c>
      <c r="C18277">
        <v>3</v>
      </c>
      <c r="D18277">
        <v>1</v>
      </c>
      <c r="E18277">
        <v>4</v>
      </c>
      <c r="F18277">
        <v>2</v>
      </c>
      <c r="G18277">
        <v>-9.2726467478958019E-2</v>
      </c>
      <c r="H18277">
        <v>-1.2939234372369288</v>
      </c>
      <c r="I18277">
        <v>0.41503526144810532</v>
      </c>
      <c r="J18277">
        <v>-0.55288082828923302</v>
      </c>
    </row>
    <row r="18278" spans="1:10" x14ac:dyDescent="0.2">
      <c r="A18278">
        <v>35480052</v>
      </c>
      <c r="B18278">
        <v>398</v>
      </c>
      <c r="C18278">
        <v>1</v>
      </c>
      <c r="D18278">
        <v>5</v>
      </c>
      <c r="E18278">
        <v>3</v>
      </c>
      <c r="F18278">
        <v>2</v>
      </c>
      <c r="G18278">
        <v>-0.8847195743235281</v>
      </c>
      <c r="H18278">
        <v>2.4606932683055973</v>
      </c>
      <c r="I18278">
        <v>-3.7906305492577674E-3</v>
      </c>
      <c r="J18278">
        <v>-0.4996690561237509</v>
      </c>
    </row>
    <row r="18279" spans="1:10" x14ac:dyDescent="0.2">
      <c r="A18279">
        <v>35480053</v>
      </c>
      <c r="B18279">
        <v>452</v>
      </c>
      <c r="C18279">
        <v>3</v>
      </c>
      <c r="D18279">
        <v>3</v>
      </c>
      <c r="E18279">
        <v>3</v>
      </c>
      <c r="F18279">
        <v>2</v>
      </c>
      <c r="G18279">
        <v>-0.25530165181242737</v>
      </c>
      <c r="H18279">
        <v>-4.7519304986421936E-2</v>
      </c>
      <c r="I18279">
        <v>-7.3721998764276389E-2</v>
      </c>
      <c r="J18279">
        <v>-0.45774747730015591</v>
      </c>
    </row>
    <row r="18280" spans="1:10" x14ac:dyDescent="0.2">
      <c r="A18280">
        <v>35480054</v>
      </c>
      <c r="B18280">
        <v>467</v>
      </c>
      <c r="C18280">
        <v>5</v>
      </c>
      <c r="D18280">
        <v>4</v>
      </c>
      <c r="E18280">
        <v>5</v>
      </c>
      <c r="F18280">
        <v>3</v>
      </c>
      <c r="G18280">
        <v>1.3383526163639941</v>
      </c>
      <c r="H18280">
        <v>0.3888042392681032</v>
      </c>
      <c r="I18280">
        <v>1.0531620929820837</v>
      </c>
      <c r="J18280">
        <v>-0.40471116246320787</v>
      </c>
    </row>
    <row r="18281" spans="1:10" x14ac:dyDescent="0.2">
      <c r="A18281">
        <v>35480055</v>
      </c>
      <c r="B18281">
        <v>374</v>
      </c>
      <c r="C18281">
        <v>5</v>
      </c>
      <c r="D18281">
        <v>4</v>
      </c>
      <c r="E18281">
        <v>5</v>
      </c>
      <c r="F18281">
        <v>2</v>
      </c>
      <c r="G18281">
        <v>1.1086936391801534</v>
      </c>
      <c r="H18281">
        <v>0.14487221168390685</v>
      </c>
      <c r="I18281">
        <v>1.6482198397345069</v>
      </c>
      <c r="J18281">
        <v>-0.63024477670656998</v>
      </c>
    </row>
    <row r="18282" spans="1:10" x14ac:dyDescent="0.2">
      <c r="A18282">
        <v>35480056</v>
      </c>
      <c r="B18282">
        <v>559</v>
      </c>
      <c r="C18282">
        <v>3</v>
      </c>
      <c r="D18282">
        <v>3</v>
      </c>
      <c r="E18282">
        <v>3</v>
      </c>
      <c r="F18282">
        <v>1</v>
      </c>
      <c r="G18282">
        <v>4.6010221711755093E-4</v>
      </c>
      <c r="H18282">
        <v>-0.20006814529838732</v>
      </c>
      <c r="I18282">
        <v>-7.5621487776394589E-2</v>
      </c>
      <c r="J18282">
        <v>-1.2683638211463992</v>
      </c>
    </row>
    <row r="18283" spans="1:10" x14ac:dyDescent="0.2">
      <c r="A18283">
        <v>35480057</v>
      </c>
      <c r="B18283">
        <v>470</v>
      </c>
      <c r="C18283">
        <v>5</v>
      </c>
      <c r="D18283">
        <v>3</v>
      </c>
      <c r="E18283">
        <v>4</v>
      </c>
      <c r="F18283">
        <v>2</v>
      </c>
      <c r="G18283">
        <v>0.8694816921593439</v>
      </c>
      <c r="H18283">
        <v>-0.27018051547076805</v>
      </c>
      <c r="I18283">
        <v>7.7352816812373965E-2</v>
      </c>
      <c r="J18283">
        <v>-0.48428928130884863</v>
      </c>
    </row>
    <row r="18284" spans="1:10" x14ac:dyDescent="0.2">
      <c r="A18284">
        <v>35480058</v>
      </c>
      <c r="B18284">
        <v>580</v>
      </c>
      <c r="C18284">
        <v>5</v>
      </c>
      <c r="D18284">
        <v>5</v>
      </c>
      <c r="E18284">
        <v>5</v>
      </c>
      <c r="F18284">
        <v>2</v>
      </c>
      <c r="G18284">
        <v>3.3926783160928906</v>
      </c>
      <c r="H18284">
        <v>1.5750728509807508</v>
      </c>
      <c r="I18284">
        <v>3.212782496724476</v>
      </c>
      <c r="J18284">
        <v>-0.48589259475497126</v>
      </c>
    </row>
    <row r="18285" spans="1:10" x14ac:dyDescent="0.2">
      <c r="A18285">
        <v>35480059</v>
      </c>
      <c r="B18285">
        <v>535</v>
      </c>
      <c r="C18285">
        <v>5</v>
      </c>
      <c r="D18285">
        <v>5</v>
      </c>
      <c r="E18285">
        <v>5</v>
      </c>
      <c r="F18285">
        <v>2</v>
      </c>
      <c r="G18285">
        <v>4.0894211854269793</v>
      </c>
      <c r="H18285">
        <v>2.1882985676334057</v>
      </c>
      <c r="I18285">
        <v>2.9388640856107759</v>
      </c>
      <c r="J18285">
        <v>-0.49705900587476015</v>
      </c>
    </row>
    <row r="18286" spans="1:10" x14ac:dyDescent="0.2">
      <c r="A18286">
        <v>35480060</v>
      </c>
      <c r="B18286">
        <v>392</v>
      </c>
      <c r="C18286">
        <v>5</v>
      </c>
      <c r="D18286">
        <v>5</v>
      </c>
      <c r="E18286">
        <v>1</v>
      </c>
      <c r="F18286">
        <v>3</v>
      </c>
      <c r="G18286">
        <v>1.6305964830141402</v>
      </c>
      <c r="H18286">
        <v>0.99633068139187864</v>
      </c>
      <c r="I18286">
        <v>-0.78000087431829757</v>
      </c>
      <c r="J18286">
        <v>-0.35396452460888361</v>
      </c>
    </row>
    <row r="18287" spans="1:10" x14ac:dyDescent="0.2">
      <c r="A18287">
        <v>35480061</v>
      </c>
      <c r="B18287">
        <v>468</v>
      </c>
      <c r="C18287">
        <v>5</v>
      </c>
      <c r="D18287">
        <v>5</v>
      </c>
      <c r="E18287">
        <v>4</v>
      </c>
      <c r="F18287">
        <v>2</v>
      </c>
      <c r="G18287">
        <v>1.5213789246802771</v>
      </c>
      <c r="H18287">
        <v>1.1835042647299372</v>
      </c>
      <c r="I18287">
        <v>9.7786590423444619E-2</v>
      </c>
      <c r="J18287">
        <v>-0.59035668243335593</v>
      </c>
    </row>
    <row r="18288" spans="1:10" x14ac:dyDescent="0.2">
      <c r="A18288">
        <v>35480062</v>
      </c>
      <c r="B18288">
        <v>422</v>
      </c>
      <c r="C18288">
        <v>5</v>
      </c>
      <c r="D18288">
        <v>5</v>
      </c>
      <c r="E18288">
        <v>5</v>
      </c>
      <c r="F18288">
        <v>2</v>
      </c>
      <c r="G18288">
        <v>1.4941591524170219</v>
      </c>
      <c r="H18288">
        <v>0.94933244443168285</v>
      </c>
      <c r="I18288">
        <v>1.4438548098186861</v>
      </c>
      <c r="J18288">
        <v>-0.62836977911415126</v>
      </c>
    </row>
    <row r="18289" spans="1:10" x14ac:dyDescent="0.2">
      <c r="A18289">
        <v>35480063</v>
      </c>
      <c r="B18289">
        <v>524</v>
      </c>
      <c r="C18289">
        <v>5</v>
      </c>
      <c r="D18289">
        <v>5</v>
      </c>
      <c r="E18289">
        <v>5</v>
      </c>
      <c r="F18289">
        <v>1</v>
      </c>
      <c r="G18289">
        <v>2.1028708489817793</v>
      </c>
      <c r="H18289">
        <v>1.0914499877513868</v>
      </c>
      <c r="I18289">
        <v>1.8639318026749674</v>
      </c>
      <c r="J18289">
        <v>-0.95389543754185235</v>
      </c>
    </row>
    <row r="18290" spans="1:10" x14ac:dyDescent="0.2">
      <c r="A18290">
        <v>35480064</v>
      </c>
      <c r="B18290">
        <v>501</v>
      </c>
      <c r="C18290">
        <v>5</v>
      </c>
      <c r="D18290">
        <v>4</v>
      </c>
      <c r="E18290">
        <v>1</v>
      </c>
      <c r="F18290">
        <v>2</v>
      </c>
      <c r="G18290">
        <v>0.88236266676801123</v>
      </c>
      <c r="H18290">
        <v>0.29984012957203537</v>
      </c>
      <c r="I18290">
        <v>-0.80249183498634991</v>
      </c>
      <c r="J18290">
        <v>-0.57085436664387235</v>
      </c>
    </row>
    <row r="18291" spans="1:10" x14ac:dyDescent="0.2">
      <c r="A18291">
        <v>35480065</v>
      </c>
      <c r="B18291">
        <v>482</v>
      </c>
      <c r="C18291">
        <v>4</v>
      </c>
      <c r="D18291">
        <v>3</v>
      </c>
      <c r="E18291">
        <v>2</v>
      </c>
      <c r="F18291">
        <v>2</v>
      </c>
      <c r="G18291">
        <v>0.23110793852892939</v>
      </c>
      <c r="H18291">
        <v>-6.0424733358379744E-2</v>
      </c>
      <c r="I18291">
        <v>-0.50840096660104261</v>
      </c>
      <c r="J18291">
        <v>-0.60779024633144507</v>
      </c>
    </row>
    <row r="18292" spans="1:10" x14ac:dyDescent="0.2">
      <c r="A18292">
        <v>35480066</v>
      </c>
      <c r="B18292">
        <v>450</v>
      </c>
      <c r="C18292">
        <v>5</v>
      </c>
      <c r="D18292">
        <v>5</v>
      </c>
      <c r="E18292">
        <v>3</v>
      </c>
      <c r="F18292">
        <v>1</v>
      </c>
      <c r="G18292">
        <v>0.99922573142715687</v>
      </c>
      <c r="H18292">
        <v>1.2661400543089565</v>
      </c>
      <c r="I18292">
        <v>-0.13527416647859888</v>
      </c>
      <c r="J18292">
        <v>-0.75507729248088062</v>
      </c>
    </row>
    <row r="18293" spans="1:10" x14ac:dyDescent="0.2">
      <c r="A18293">
        <v>35480067</v>
      </c>
      <c r="B18293">
        <v>395</v>
      </c>
      <c r="C18293">
        <v>5</v>
      </c>
      <c r="D18293">
        <v>5</v>
      </c>
      <c r="E18293">
        <v>2</v>
      </c>
      <c r="F18293">
        <v>2</v>
      </c>
      <c r="G18293">
        <v>2.2871038715082954</v>
      </c>
      <c r="H18293">
        <v>1.9902661553594192</v>
      </c>
      <c r="I18293">
        <v>-0.62522735712623945</v>
      </c>
      <c r="J18293">
        <v>-0.50103677216100251</v>
      </c>
    </row>
    <row r="18294" spans="1:10" x14ac:dyDescent="0.2">
      <c r="A18294">
        <v>35480068</v>
      </c>
      <c r="B18294">
        <v>397</v>
      </c>
      <c r="C18294">
        <v>4</v>
      </c>
      <c r="D18294">
        <v>4</v>
      </c>
      <c r="E18294">
        <v>4</v>
      </c>
      <c r="F18294">
        <v>2</v>
      </c>
      <c r="G18294">
        <v>0.60123501406772195</v>
      </c>
      <c r="H18294">
        <v>7.2014311675324016E-2</v>
      </c>
      <c r="I18294">
        <v>0.37293267074888625</v>
      </c>
      <c r="J18294">
        <v>-0.63106511310923574</v>
      </c>
    </row>
    <row r="18295" spans="1:10" x14ac:dyDescent="0.2">
      <c r="A18295">
        <v>35480069</v>
      </c>
      <c r="B18295">
        <v>542</v>
      </c>
      <c r="C18295">
        <v>3</v>
      </c>
      <c r="D18295">
        <v>2</v>
      </c>
      <c r="E18295">
        <v>4</v>
      </c>
      <c r="F18295">
        <v>2</v>
      </c>
      <c r="G18295">
        <v>-0.27147512224452741</v>
      </c>
      <c r="H18295">
        <v>-0.69653298325419688</v>
      </c>
      <c r="I18295">
        <v>0.27087889027202067</v>
      </c>
      <c r="J18295">
        <v>-0.67497661019255584</v>
      </c>
    </row>
    <row r="18296" spans="1:10" x14ac:dyDescent="0.2">
      <c r="A18296">
        <v>35480070</v>
      </c>
      <c r="B18296">
        <v>387</v>
      </c>
      <c r="C18296">
        <v>4</v>
      </c>
      <c r="D18296">
        <v>3</v>
      </c>
      <c r="E18296">
        <v>2</v>
      </c>
      <c r="F18296">
        <v>2</v>
      </c>
      <c r="G18296">
        <v>0.53498028149210475</v>
      </c>
      <c r="H18296">
        <v>-0.19745395516199735</v>
      </c>
      <c r="I18296">
        <v>-0.69845252563341653</v>
      </c>
      <c r="J18296">
        <v>-0.55319757221258326</v>
      </c>
    </row>
    <row r="18297" spans="1:10" x14ac:dyDescent="0.2">
      <c r="A18297">
        <v>35480071</v>
      </c>
      <c r="B18297">
        <v>382</v>
      </c>
      <c r="C18297">
        <v>3</v>
      </c>
      <c r="D18297">
        <v>3</v>
      </c>
      <c r="E18297">
        <v>5</v>
      </c>
      <c r="F18297">
        <v>1</v>
      </c>
      <c r="G18297">
        <v>-9.1276893726749027E-3</v>
      </c>
      <c r="H18297">
        <v>-0.24274770188591305</v>
      </c>
      <c r="I18297">
        <v>0.70848815771330775</v>
      </c>
      <c r="J18297">
        <v>-0.74005513517459243</v>
      </c>
    </row>
    <row r="18298" spans="1:10" x14ac:dyDescent="0.2">
      <c r="A18298">
        <v>35480072</v>
      </c>
      <c r="B18298">
        <v>458</v>
      </c>
      <c r="C18298">
        <v>5</v>
      </c>
      <c r="D18298">
        <v>4</v>
      </c>
      <c r="E18298">
        <v>3</v>
      </c>
      <c r="F18298">
        <v>1</v>
      </c>
      <c r="G18298">
        <v>0.69278432696554759</v>
      </c>
      <c r="H18298">
        <v>0.19006535432307767</v>
      </c>
      <c r="I18298">
        <v>-0.23557436375533672</v>
      </c>
      <c r="J18298">
        <v>-0.83088846438465547</v>
      </c>
    </row>
    <row r="18299" spans="1:10" x14ac:dyDescent="0.2">
      <c r="A18299">
        <v>35480073</v>
      </c>
      <c r="B18299">
        <v>552</v>
      </c>
      <c r="C18299">
        <v>4</v>
      </c>
      <c r="D18299">
        <v>5</v>
      </c>
      <c r="E18299">
        <v>3</v>
      </c>
      <c r="F18299">
        <v>3</v>
      </c>
      <c r="G18299">
        <v>0.38889740869691947</v>
      </c>
      <c r="H18299">
        <v>1.1524550644180127</v>
      </c>
      <c r="I18299">
        <v>-5.1863035247987493E-2</v>
      </c>
      <c r="J18299">
        <v>-0.29241222969080261</v>
      </c>
    </row>
    <row r="18300" spans="1:10" x14ac:dyDescent="0.2">
      <c r="A18300">
        <v>35480074</v>
      </c>
      <c r="B18300">
        <v>486</v>
      </c>
      <c r="C18300">
        <v>2</v>
      </c>
      <c r="D18300">
        <v>2</v>
      </c>
      <c r="E18300">
        <v>5</v>
      </c>
      <c r="F18300">
        <v>2</v>
      </c>
      <c r="G18300">
        <v>-0.55068480429186328</v>
      </c>
      <c r="H18300">
        <v>-0.6770935616596736</v>
      </c>
      <c r="I18300">
        <v>0.78323454185414154</v>
      </c>
      <c r="J18300">
        <v>-0.53694655481654452</v>
      </c>
    </row>
    <row r="18301" spans="1:10" x14ac:dyDescent="0.2">
      <c r="A18301">
        <v>35480075</v>
      </c>
      <c r="B18301">
        <v>511</v>
      </c>
      <c r="C18301">
        <v>3</v>
      </c>
      <c r="D18301">
        <v>1</v>
      </c>
      <c r="E18301">
        <v>5</v>
      </c>
      <c r="F18301">
        <v>2</v>
      </c>
      <c r="G18301">
        <v>-0.25261380516196835</v>
      </c>
      <c r="H18301">
        <v>-0.81055119369968121</v>
      </c>
      <c r="I18301">
        <v>0.80237743818068774</v>
      </c>
      <c r="J18301">
        <v>-0.70661658269527006</v>
      </c>
    </row>
    <row r="18302" spans="1:10" x14ac:dyDescent="0.2">
      <c r="A18302">
        <v>35480076</v>
      </c>
      <c r="B18302">
        <v>578</v>
      </c>
      <c r="C18302">
        <v>2</v>
      </c>
      <c r="D18302">
        <v>2</v>
      </c>
      <c r="E18302">
        <v>4</v>
      </c>
      <c r="F18302">
        <v>2</v>
      </c>
      <c r="G18302">
        <v>-0.50654807578038608</v>
      </c>
      <c r="H18302">
        <v>-0.73449274920983876</v>
      </c>
      <c r="I18302">
        <v>0.26497636340443376</v>
      </c>
      <c r="J18302">
        <v>-0.64112299256877681</v>
      </c>
    </row>
    <row r="18303" spans="1:10" x14ac:dyDescent="0.2">
      <c r="A18303">
        <v>35480077</v>
      </c>
      <c r="B18303">
        <v>359</v>
      </c>
      <c r="C18303">
        <v>1</v>
      </c>
      <c r="D18303">
        <v>5</v>
      </c>
      <c r="E18303">
        <v>3</v>
      </c>
      <c r="F18303">
        <v>2</v>
      </c>
      <c r="G18303">
        <v>-0.85557628864414159</v>
      </c>
      <c r="H18303">
        <v>3.1481786315027933</v>
      </c>
      <c r="I18303">
        <v>-0.19510162548010979</v>
      </c>
      <c r="J18303">
        <v>-0.61755310781234729</v>
      </c>
    </row>
    <row r="18304" spans="1:10" x14ac:dyDescent="0.2">
      <c r="A18304">
        <v>35480078</v>
      </c>
      <c r="B18304">
        <v>296</v>
      </c>
      <c r="C18304">
        <v>3</v>
      </c>
      <c r="D18304">
        <v>2</v>
      </c>
      <c r="E18304">
        <v>5</v>
      </c>
      <c r="F18304">
        <v>1</v>
      </c>
      <c r="G18304">
        <v>-0.17134642912250148</v>
      </c>
      <c r="H18304">
        <v>-0.66172394624533248</v>
      </c>
      <c r="I18304">
        <v>1.0454520022096321</v>
      </c>
      <c r="J18304">
        <v>-0.7092818841479922</v>
      </c>
    </row>
    <row r="18305" spans="1:10" x14ac:dyDescent="0.2">
      <c r="A18305">
        <v>35480079</v>
      </c>
      <c r="B18305">
        <v>475</v>
      </c>
      <c r="C18305">
        <v>3</v>
      </c>
      <c r="D18305">
        <v>5</v>
      </c>
      <c r="E18305">
        <v>1</v>
      </c>
      <c r="F18305">
        <v>3</v>
      </c>
      <c r="G18305">
        <v>-0.38720136365308722</v>
      </c>
      <c r="H18305">
        <v>2.0286372626095868</v>
      </c>
      <c r="I18305">
        <v>-0.73730642112366573</v>
      </c>
      <c r="J18305">
        <v>-0.36700342610306336</v>
      </c>
    </row>
    <row r="18306" spans="1:10" x14ac:dyDescent="0.2">
      <c r="A18306">
        <v>35480080</v>
      </c>
      <c r="B18306">
        <v>616</v>
      </c>
      <c r="C18306">
        <v>4</v>
      </c>
      <c r="D18306">
        <v>3</v>
      </c>
      <c r="E18306">
        <v>3</v>
      </c>
      <c r="F18306">
        <v>2</v>
      </c>
      <c r="G18306">
        <v>0.22210269239909908</v>
      </c>
      <c r="H18306">
        <v>-0.37723995714339986</v>
      </c>
      <c r="I18306">
        <v>-0.10048541194208689</v>
      </c>
      <c r="J18306">
        <v>-0.67497982497438613</v>
      </c>
    </row>
    <row r="18307" spans="1:10" x14ac:dyDescent="0.2">
      <c r="A18307">
        <v>35480081</v>
      </c>
      <c r="B18307">
        <v>643</v>
      </c>
      <c r="C18307">
        <v>4</v>
      </c>
      <c r="D18307">
        <v>4</v>
      </c>
      <c r="E18307">
        <v>4</v>
      </c>
      <c r="F18307">
        <v>2</v>
      </c>
      <c r="G18307">
        <v>0.60186122496140881</v>
      </c>
      <c r="H18307">
        <v>0.33258809426576486</v>
      </c>
      <c r="I18307">
        <v>0.43838437041697254</v>
      </c>
      <c r="J18307">
        <v>-0.470495139497768</v>
      </c>
    </row>
    <row r="18308" spans="1:10" x14ac:dyDescent="0.2">
      <c r="A18308">
        <v>35480082</v>
      </c>
      <c r="B18308">
        <v>651</v>
      </c>
      <c r="C18308">
        <v>3</v>
      </c>
      <c r="D18308">
        <v>4</v>
      </c>
      <c r="E18308">
        <v>2</v>
      </c>
      <c r="F18308">
        <v>2</v>
      </c>
      <c r="G18308">
        <v>-0.35492941300240916</v>
      </c>
      <c r="H18308">
        <v>7.3635895831947545E-2</v>
      </c>
      <c r="I18308">
        <v>-0.60538129212122382</v>
      </c>
      <c r="J18308">
        <v>-0.49776100072472673</v>
      </c>
    </row>
    <row r="18309" spans="1:10" x14ac:dyDescent="0.2">
      <c r="A18309">
        <v>35480084</v>
      </c>
      <c r="B18309">
        <v>409</v>
      </c>
      <c r="C18309">
        <v>2</v>
      </c>
      <c r="D18309">
        <v>1</v>
      </c>
      <c r="E18309">
        <v>1</v>
      </c>
      <c r="F18309">
        <v>3</v>
      </c>
      <c r="G18309">
        <v>-0.51601516167945249</v>
      </c>
      <c r="H18309">
        <v>-0.85966434103705125</v>
      </c>
      <c r="I18309">
        <v>-0.73483525330628674</v>
      </c>
      <c r="J18309">
        <v>-0.27591266785445345</v>
      </c>
    </row>
    <row r="18310" spans="1:10" x14ac:dyDescent="0.2">
      <c r="A18310">
        <v>35480085</v>
      </c>
      <c r="B18310">
        <v>552</v>
      </c>
      <c r="C18310">
        <v>4</v>
      </c>
      <c r="D18310">
        <v>3</v>
      </c>
      <c r="E18310">
        <v>3</v>
      </c>
      <c r="F18310">
        <v>2</v>
      </c>
      <c r="G18310">
        <v>5.1094182215556727E-2</v>
      </c>
      <c r="H18310">
        <v>-0.19124483901557857</v>
      </c>
      <c r="I18310">
        <v>-5.0100496027147806E-2</v>
      </c>
      <c r="J18310">
        <v>-0.55870438839538084</v>
      </c>
    </row>
    <row r="18311" spans="1:10" x14ac:dyDescent="0.2">
      <c r="A18311">
        <v>35480086</v>
      </c>
      <c r="B18311">
        <v>358</v>
      </c>
      <c r="C18311">
        <v>4</v>
      </c>
      <c r="D18311">
        <v>5</v>
      </c>
      <c r="E18311">
        <v>2</v>
      </c>
      <c r="F18311">
        <v>1</v>
      </c>
      <c r="G18311">
        <v>0.1814936695770778</v>
      </c>
      <c r="H18311">
        <v>2.4534048530703698</v>
      </c>
      <c r="I18311">
        <v>-0.3828978574445927</v>
      </c>
      <c r="J18311">
        <v>-0.90771871240008029</v>
      </c>
    </row>
    <row r="18312" spans="1:10" x14ac:dyDescent="0.2">
      <c r="A18312">
        <v>35480088</v>
      </c>
      <c r="B18312">
        <v>506</v>
      </c>
      <c r="C18312">
        <v>4</v>
      </c>
      <c r="D18312">
        <v>5</v>
      </c>
      <c r="E18312">
        <v>2</v>
      </c>
      <c r="F18312">
        <v>2</v>
      </c>
      <c r="G18312">
        <v>0.5975844082926276</v>
      </c>
      <c r="H18312">
        <v>0.86474618161482164</v>
      </c>
      <c r="I18312">
        <v>-0.41834091895503367</v>
      </c>
      <c r="J18312">
        <v>-0.59195454133393643</v>
      </c>
    </row>
    <row r="18313" spans="1:10" x14ac:dyDescent="0.2">
      <c r="A18313">
        <v>35480089</v>
      </c>
      <c r="B18313">
        <v>669</v>
      </c>
      <c r="C18313">
        <v>4</v>
      </c>
      <c r="D18313">
        <v>3</v>
      </c>
      <c r="E18313">
        <v>5</v>
      </c>
      <c r="F18313">
        <v>1</v>
      </c>
      <c r="G18313">
        <v>0.58485636837184074</v>
      </c>
      <c r="H18313">
        <v>-0.25548449032067883</v>
      </c>
      <c r="I18313">
        <v>1.2128994760035101</v>
      </c>
      <c r="J18313">
        <v>-1.0311084987055388</v>
      </c>
    </row>
    <row r="18314" spans="1:10" x14ac:dyDescent="0.2">
      <c r="A18314">
        <v>35480090</v>
      </c>
      <c r="B18314">
        <v>700</v>
      </c>
      <c r="C18314">
        <v>5</v>
      </c>
      <c r="D18314">
        <v>4</v>
      </c>
      <c r="E18314">
        <v>5</v>
      </c>
      <c r="F18314">
        <v>2</v>
      </c>
      <c r="G18314">
        <v>1.8184297239042033</v>
      </c>
      <c r="H18314">
        <v>0.22462204679387282</v>
      </c>
      <c r="I18314">
        <v>3.1507267393857963</v>
      </c>
      <c r="J18314">
        <v>-0.51259681049914052</v>
      </c>
    </row>
    <row r="18315" spans="1:10" x14ac:dyDescent="0.2">
      <c r="A18315">
        <v>35480091</v>
      </c>
      <c r="B18315">
        <v>505</v>
      </c>
      <c r="C18315">
        <v>5</v>
      </c>
      <c r="D18315">
        <v>5</v>
      </c>
      <c r="E18315">
        <v>5</v>
      </c>
      <c r="F18315">
        <v>2</v>
      </c>
      <c r="G18315">
        <v>3.1985229532068145</v>
      </c>
      <c r="H18315">
        <v>2.5889835287046941</v>
      </c>
      <c r="I18315">
        <v>2.8555700212470811</v>
      </c>
      <c r="J18315">
        <v>-0.66690645978379504</v>
      </c>
    </row>
    <row r="18316" spans="1:10" x14ac:dyDescent="0.2">
      <c r="A18316">
        <v>35480092</v>
      </c>
      <c r="B18316">
        <v>368</v>
      </c>
      <c r="C18316">
        <v>4</v>
      </c>
      <c r="D18316">
        <v>3</v>
      </c>
      <c r="E18316">
        <v>5</v>
      </c>
      <c r="F18316">
        <v>1</v>
      </c>
      <c r="G18316">
        <v>6.0990267654458918E-2</v>
      </c>
      <c r="H18316">
        <v>-0.25649432683209983</v>
      </c>
      <c r="I18316">
        <v>0.61524438642137969</v>
      </c>
      <c r="J18316">
        <v>-0.78890122070606994</v>
      </c>
    </row>
    <row r="18317" spans="1:10" x14ac:dyDescent="0.2">
      <c r="A18317">
        <v>35480095</v>
      </c>
      <c r="B18317">
        <v>894</v>
      </c>
      <c r="C18317">
        <v>4</v>
      </c>
      <c r="D18317">
        <v>5</v>
      </c>
      <c r="E18317">
        <v>2</v>
      </c>
      <c r="F18317">
        <v>3</v>
      </c>
      <c r="G18317">
        <v>0.23817548716766543</v>
      </c>
      <c r="H18317">
        <v>0.74011798330212075</v>
      </c>
      <c r="I18317">
        <v>-0.57448291464346568</v>
      </c>
      <c r="J18317">
        <v>-0.3979794160019971</v>
      </c>
    </row>
    <row r="18318" spans="1:10" x14ac:dyDescent="0.2">
      <c r="A18318">
        <v>35480096</v>
      </c>
      <c r="B18318">
        <v>790</v>
      </c>
      <c r="C18318">
        <v>4</v>
      </c>
      <c r="D18318">
        <v>4</v>
      </c>
      <c r="E18318">
        <v>1</v>
      </c>
      <c r="F18318">
        <v>3</v>
      </c>
      <c r="G18318">
        <v>0.61997552548620771</v>
      </c>
      <c r="H18318">
        <v>0.25057652068559688</v>
      </c>
      <c r="I18318">
        <v>-0.79831172317260357</v>
      </c>
      <c r="J18318">
        <v>-0.31201293605470171</v>
      </c>
    </row>
    <row r="18319" spans="1:10" x14ac:dyDescent="0.2">
      <c r="A18319">
        <v>35480097</v>
      </c>
      <c r="B18319">
        <v>416</v>
      </c>
      <c r="C18319">
        <v>4</v>
      </c>
      <c r="D18319">
        <v>1</v>
      </c>
      <c r="E18319">
        <v>3</v>
      </c>
      <c r="F18319">
        <v>3</v>
      </c>
      <c r="G18319">
        <v>0.1568257526682742</v>
      </c>
      <c r="H18319">
        <v>-0.88735077727341716</v>
      </c>
      <c r="I18319">
        <v>-0.24385769099307134</v>
      </c>
      <c r="J18319">
        <v>-0.36024185717540946</v>
      </c>
    </row>
    <row r="18320" spans="1:10" x14ac:dyDescent="0.2">
      <c r="A18320">
        <v>35480098</v>
      </c>
      <c r="B18320">
        <v>347</v>
      </c>
      <c r="C18320">
        <v>4</v>
      </c>
      <c r="D18320">
        <v>5</v>
      </c>
      <c r="E18320">
        <v>1</v>
      </c>
      <c r="F18320">
        <v>3</v>
      </c>
      <c r="G18320">
        <v>0.53404486484938229</v>
      </c>
      <c r="H18320">
        <v>0.60159161661985772</v>
      </c>
      <c r="I18320">
        <v>-0.81760689890174909</v>
      </c>
      <c r="J18320">
        <v>-0.29219632142364993</v>
      </c>
    </row>
    <row r="18321" spans="1:10" x14ac:dyDescent="0.2">
      <c r="A18321">
        <v>35480099</v>
      </c>
      <c r="B18321">
        <v>411</v>
      </c>
      <c r="C18321">
        <v>5</v>
      </c>
      <c r="D18321">
        <v>4</v>
      </c>
      <c r="E18321">
        <v>5</v>
      </c>
      <c r="F18321">
        <v>1</v>
      </c>
      <c r="G18321">
        <v>0.86509381395781615</v>
      </c>
      <c r="H18321">
        <v>0.50674996056491783</v>
      </c>
      <c r="I18321">
        <v>1.9839171737138734</v>
      </c>
      <c r="J18321">
        <v>-1.0045246786536801</v>
      </c>
    </row>
    <row r="18322" spans="1:10" x14ac:dyDescent="0.2">
      <c r="A18322">
        <v>35480100</v>
      </c>
      <c r="B18322">
        <v>523</v>
      </c>
      <c r="C18322">
        <v>4</v>
      </c>
      <c r="D18322">
        <v>2</v>
      </c>
      <c r="E18322">
        <v>3</v>
      </c>
      <c r="F18322">
        <v>2</v>
      </c>
      <c r="G18322">
        <v>0.15707282174969203</v>
      </c>
      <c r="H18322">
        <v>-0.50884680513040614</v>
      </c>
      <c r="I18322">
        <v>-0.25094620811152374</v>
      </c>
      <c r="J18322">
        <v>-0.67390870101613964</v>
      </c>
    </row>
    <row r="18323" spans="1:10" x14ac:dyDescent="0.2">
      <c r="A18323">
        <v>35480101</v>
      </c>
      <c r="B18323">
        <v>567</v>
      </c>
      <c r="C18323">
        <v>2</v>
      </c>
      <c r="D18323">
        <v>2</v>
      </c>
      <c r="E18323">
        <v>2</v>
      </c>
      <c r="F18323">
        <v>2</v>
      </c>
      <c r="G18323">
        <v>-0.45102497652161794</v>
      </c>
      <c r="H18323">
        <v>-0.51116228936658625</v>
      </c>
      <c r="I18323">
        <v>-0.57579465494652859</v>
      </c>
      <c r="J18323">
        <v>-0.65547470003296937</v>
      </c>
    </row>
    <row r="18324" spans="1:10" x14ac:dyDescent="0.2">
      <c r="A18324">
        <v>35480132</v>
      </c>
      <c r="B18324">
        <v>555</v>
      </c>
      <c r="C18324">
        <v>4</v>
      </c>
      <c r="D18324">
        <v>5</v>
      </c>
      <c r="E18324">
        <v>2</v>
      </c>
      <c r="F18324">
        <v>3</v>
      </c>
      <c r="G18324">
        <v>0.55855531139212711</v>
      </c>
      <c r="H18324">
        <v>1.1160763784156189</v>
      </c>
      <c r="I18324">
        <v>-0.69822155522610319</v>
      </c>
      <c r="J18324">
        <v>-0.3200176239909408</v>
      </c>
    </row>
    <row r="18325" spans="1:10" x14ac:dyDescent="0.2">
      <c r="A18325">
        <v>35480133</v>
      </c>
      <c r="B18325">
        <v>429</v>
      </c>
      <c r="C18325">
        <v>4</v>
      </c>
      <c r="D18325">
        <v>4</v>
      </c>
      <c r="E18325">
        <v>2</v>
      </c>
      <c r="F18325">
        <v>3</v>
      </c>
      <c r="G18325">
        <v>0.17247217969128956</v>
      </c>
      <c r="H18325">
        <v>0.23872303409660223</v>
      </c>
      <c r="I18325">
        <v>-0.42796540597983157</v>
      </c>
      <c r="J18325">
        <v>-0.38302266962824483</v>
      </c>
    </row>
    <row r="18326" spans="1:10" x14ac:dyDescent="0.2">
      <c r="A18326">
        <v>35480136</v>
      </c>
      <c r="B18326">
        <v>1372</v>
      </c>
      <c r="C18326">
        <v>2</v>
      </c>
      <c r="D18326">
        <v>5</v>
      </c>
      <c r="E18326">
        <v>1</v>
      </c>
      <c r="F18326">
        <v>1</v>
      </c>
      <c r="G18326">
        <v>-0.66266985534350598</v>
      </c>
      <c r="H18326">
        <v>1.8930875590863903</v>
      </c>
      <c r="I18326">
        <v>-1.2841326253042702</v>
      </c>
      <c r="J18326">
        <v>-2.884286140382132</v>
      </c>
    </row>
    <row r="18327" spans="1:10" x14ac:dyDescent="0.2">
      <c r="A18327">
        <v>35480137</v>
      </c>
      <c r="B18327">
        <v>441</v>
      </c>
      <c r="C18327">
        <v>5</v>
      </c>
      <c r="D18327">
        <v>5</v>
      </c>
      <c r="E18327">
        <v>5</v>
      </c>
      <c r="F18327">
        <v>2</v>
      </c>
      <c r="G18327">
        <v>2.5818796126504981</v>
      </c>
      <c r="H18327">
        <v>1.2767370990125591</v>
      </c>
      <c r="I18327">
        <v>2.0914604498818741</v>
      </c>
      <c r="J18327">
        <v>-0.54315305188916208</v>
      </c>
    </row>
    <row r="18328" spans="1:10" x14ac:dyDescent="0.2">
      <c r="A18328">
        <v>35480138</v>
      </c>
      <c r="B18328">
        <v>361</v>
      </c>
      <c r="C18328">
        <v>5</v>
      </c>
      <c r="D18328">
        <v>5</v>
      </c>
      <c r="E18328">
        <v>1</v>
      </c>
      <c r="F18328">
        <v>1</v>
      </c>
      <c r="G18328">
        <v>1.5186140644058543</v>
      </c>
      <c r="H18328">
        <v>1.1948910518610298</v>
      </c>
      <c r="I18328">
        <v>-1.7284377253485572</v>
      </c>
      <c r="J18328">
        <v>-1.8360360364061115</v>
      </c>
    </row>
    <row r="18329" spans="1:10" x14ac:dyDescent="0.2">
      <c r="A18329">
        <v>35480139</v>
      </c>
      <c r="B18329">
        <v>331</v>
      </c>
      <c r="C18329">
        <v>3</v>
      </c>
      <c r="D18329">
        <v>1</v>
      </c>
      <c r="E18329">
        <v>3</v>
      </c>
      <c r="F18329">
        <v>2</v>
      </c>
      <c r="G18329">
        <v>-0.28524097023637912</v>
      </c>
      <c r="H18329">
        <v>-1.2090246304086656</v>
      </c>
      <c r="I18329">
        <v>-3.7980015694736718E-2</v>
      </c>
      <c r="J18329">
        <v>-0.59891400280358564</v>
      </c>
    </row>
    <row r="18330" spans="1:10" x14ac:dyDescent="0.2">
      <c r="A18330">
        <v>35480140</v>
      </c>
      <c r="B18330">
        <v>383</v>
      </c>
      <c r="C18330">
        <v>3</v>
      </c>
      <c r="D18330">
        <v>2</v>
      </c>
      <c r="E18330">
        <v>5</v>
      </c>
      <c r="F18330">
        <v>2</v>
      </c>
      <c r="G18330">
        <v>-0.25066662268542556</v>
      </c>
      <c r="H18330">
        <v>-0.6841529931432766</v>
      </c>
      <c r="I18330">
        <v>0.74947416109470832</v>
      </c>
      <c r="J18330">
        <v>-0.53190904159895502</v>
      </c>
    </row>
    <row r="18331" spans="1:10" x14ac:dyDescent="0.2">
      <c r="A18331">
        <v>35480142</v>
      </c>
      <c r="B18331">
        <v>400</v>
      </c>
      <c r="C18331">
        <v>3</v>
      </c>
      <c r="D18331">
        <v>2</v>
      </c>
      <c r="E18331">
        <v>3</v>
      </c>
      <c r="F18331">
        <v>2</v>
      </c>
      <c r="G18331">
        <v>-0.13125677195349489</v>
      </c>
      <c r="H18331">
        <v>-0.629486987737083</v>
      </c>
      <c r="I18331">
        <v>-3.2350963391872822E-2</v>
      </c>
      <c r="J18331">
        <v>-0.53906292888285501</v>
      </c>
    </row>
    <row r="18332" spans="1:10" x14ac:dyDescent="0.2">
      <c r="A18332">
        <v>35480143</v>
      </c>
      <c r="B18332">
        <v>690</v>
      </c>
      <c r="C18332">
        <v>2</v>
      </c>
      <c r="D18332">
        <v>1</v>
      </c>
      <c r="E18332">
        <v>3</v>
      </c>
      <c r="F18332">
        <v>2</v>
      </c>
      <c r="G18332">
        <v>-0.56316054239357682</v>
      </c>
      <c r="H18332">
        <v>-0.79444279118816574</v>
      </c>
      <c r="I18332">
        <v>-2.9854327404502209E-2</v>
      </c>
      <c r="J18332">
        <v>-0.47741414246693226</v>
      </c>
    </row>
    <row r="18333" spans="1:10" x14ac:dyDescent="0.2">
      <c r="A18333">
        <v>35480144</v>
      </c>
      <c r="B18333">
        <v>718</v>
      </c>
      <c r="C18333">
        <v>5</v>
      </c>
      <c r="D18333">
        <v>3</v>
      </c>
      <c r="E18333">
        <v>5</v>
      </c>
      <c r="F18333">
        <v>2</v>
      </c>
      <c r="G18333">
        <v>1.7197706649153428</v>
      </c>
      <c r="H18333">
        <v>-0.11416335430711971</v>
      </c>
      <c r="I18333">
        <v>1.8331549814203691</v>
      </c>
      <c r="J18333">
        <v>-0.50682619165841891</v>
      </c>
    </row>
    <row r="18334" spans="1:10" x14ac:dyDescent="0.2">
      <c r="A18334">
        <v>35480145</v>
      </c>
      <c r="B18334">
        <v>1417</v>
      </c>
      <c r="C18334">
        <v>2</v>
      </c>
      <c r="D18334">
        <v>3</v>
      </c>
      <c r="E18334">
        <v>2</v>
      </c>
      <c r="F18334">
        <v>2</v>
      </c>
      <c r="G18334">
        <v>-0.69953677604398146</v>
      </c>
      <c r="H18334">
        <v>-0.34225397223227355</v>
      </c>
      <c r="I18334">
        <v>-0.70016079254665375</v>
      </c>
      <c r="J18334">
        <v>-0.43550228705113136</v>
      </c>
    </row>
    <row r="18335" spans="1:10" x14ac:dyDescent="0.2">
      <c r="A18335">
        <v>35480146</v>
      </c>
      <c r="B18335">
        <v>280</v>
      </c>
      <c r="C18335">
        <v>2</v>
      </c>
      <c r="D18335">
        <v>1</v>
      </c>
      <c r="E18335">
        <v>2</v>
      </c>
      <c r="F18335">
        <v>2</v>
      </c>
      <c r="G18335">
        <v>-0.63745426081777312</v>
      </c>
      <c r="H18335">
        <v>-1.1597586574742387</v>
      </c>
      <c r="I18335">
        <v>-0.58418022360948418</v>
      </c>
      <c r="J18335">
        <v>-0.42440115797842115</v>
      </c>
    </row>
    <row r="18336" spans="1:10" x14ac:dyDescent="0.2">
      <c r="A18336">
        <v>35480175</v>
      </c>
      <c r="B18336">
        <v>1542</v>
      </c>
      <c r="C18336">
        <v>4</v>
      </c>
      <c r="D18336">
        <v>5</v>
      </c>
      <c r="E18336">
        <v>2</v>
      </c>
      <c r="F18336">
        <v>3</v>
      </c>
      <c r="G18336">
        <v>5.7951088543419349E-2</v>
      </c>
      <c r="H18336">
        <v>0.90551217382612204</v>
      </c>
      <c r="I18336">
        <v>-0.64405567482679915</v>
      </c>
      <c r="J18336">
        <v>-0.3312355834025873</v>
      </c>
    </row>
    <row r="18337" spans="1:10" x14ac:dyDescent="0.2">
      <c r="A18337">
        <v>35480176</v>
      </c>
      <c r="B18337">
        <v>1167</v>
      </c>
      <c r="C18337">
        <v>5</v>
      </c>
      <c r="D18337">
        <v>5</v>
      </c>
      <c r="E18337">
        <v>5</v>
      </c>
      <c r="F18337">
        <v>2</v>
      </c>
      <c r="G18337">
        <v>2.2467847176781577</v>
      </c>
      <c r="H18337">
        <v>0.86504052931151232</v>
      </c>
      <c r="I18337">
        <v>3.5474723097902681</v>
      </c>
      <c r="J18337">
        <v>-0.64811427723365722</v>
      </c>
    </row>
    <row r="18338" spans="1:10" x14ac:dyDescent="0.2">
      <c r="A18338">
        <v>35480178</v>
      </c>
      <c r="B18338">
        <v>820</v>
      </c>
      <c r="C18338">
        <v>4</v>
      </c>
      <c r="D18338">
        <v>4</v>
      </c>
      <c r="E18338">
        <v>5</v>
      </c>
      <c r="F18338">
        <v>1</v>
      </c>
      <c r="G18338">
        <v>0.42903045043798693</v>
      </c>
      <c r="H18338">
        <v>0.4137584344663594</v>
      </c>
      <c r="I18338">
        <v>1.0893155384606963</v>
      </c>
      <c r="J18338">
        <v>-1.4658709955993645</v>
      </c>
    </row>
    <row r="18339" spans="1:10" x14ac:dyDescent="0.2">
      <c r="A18339">
        <v>35480180</v>
      </c>
      <c r="B18339">
        <v>678</v>
      </c>
      <c r="C18339">
        <v>4</v>
      </c>
      <c r="D18339">
        <v>3</v>
      </c>
      <c r="E18339">
        <v>5</v>
      </c>
      <c r="F18339">
        <v>1</v>
      </c>
      <c r="G18339">
        <v>9.4508250636181068E-2</v>
      </c>
      <c r="H18339">
        <v>-0.29845965639051314</v>
      </c>
      <c r="I18339">
        <v>0.58074643901023404</v>
      </c>
      <c r="J18339">
        <v>-1.2942454215679891</v>
      </c>
    </row>
    <row r="18340" spans="1:10" x14ac:dyDescent="0.2">
      <c r="A18340">
        <v>35480181</v>
      </c>
      <c r="B18340">
        <v>773</v>
      </c>
      <c r="C18340">
        <v>1</v>
      </c>
      <c r="D18340">
        <v>5</v>
      </c>
      <c r="E18340">
        <v>5</v>
      </c>
      <c r="F18340">
        <v>1</v>
      </c>
      <c r="G18340">
        <v>-0.85446688789274161</v>
      </c>
      <c r="H18340">
        <v>1.0116739213152173</v>
      </c>
      <c r="I18340">
        <v>0.66463090869500396</v>
      </c>
      <c r="J18340">
        <v>-1.8441402218677216</v>
      </c>
    </row>
    <row r="18341" spans="1:10" x14ac:dyDescent="0.2">
      <c r="A18341">
        <v>35480182</v>
      </c>
      <c r="B18341">
        <v>1006</v>
      </c>
      <c r="C18341">
        <v>3</v>
      </c>
      <c r="D18341">
        <v>3</v>
      </c>
      <c r="E18341">
        <v>4</v>
      </c>
      <c r="F18341">
        <v>1</v>
      </c>
      <c r="G18341">
        <v>-0.13722792331543793</v>
      </c>
      <c r="H18341">
        <v>-0.38816205367841627</v>
      </c>
      <c r="I18341">
        <v>0.22736785974766882</v>
      </c>
      <c r="J18341">
        <v>-1.3953782304154374</v>
      </c>
    </row>
    <row r="18342" spans="1:10" x14ac:dyDescent="0.2">
      <c r="A18342">
        <v>35480183</v>
      </c>
      <c r="B18342">
        <v>696</v>
      </c>
      <c r="C18342">
        <v>3</v>
      </c>
      <c r="D18342">
        <v>5</v>
      </c>
      <c r="E18342">
        <v>5</v>
      </c>
      <c r="F18342">
        <v>1</v>
      </c>
      <c r="G18342">
        <v>-5.5853367634800477E-2</v>
      </c>
      <c r="H18342">
        <v>0.61631682200092919</v>
      </c>
      <c r="I18342">
        <v>1.5855852844577174</v>
      </c>
      <c r="J18342">
        <v>-1.2435360471879064</v>
      </c>
    </row>
    <row r="18343" spans="1:10" x14ac:dyDescent="0.2">
      <c r="A18343">
        <v>35480184</v>
      </c>
      <c r="B18343">
        <v>694</v>
      </c>
      <c r="C18343">
        <v>1</v>
      </c>
      <c r="D18343">
        <v>4</v>
      </c>
      <c r="E18343">
        <v>4</v>
      </c>
      <c r="F18343">
        <v>1</v>
      </c>
      <c r="G18343">
        <v>-0.90004091844150858</v>
      </c>
      <c r="H18343">
        <v>5.6974036771107781E-2</v>
      </c>
      <c r="I18343">
        <v>0.55338004395382512</v>
      </c>
      <c r="J18343">
        <v>-0.88680824935330138</v>
      </c>
    </row>
    <row r="18344" spans="1:10" x14ac:dyDescent="0.2">
      <c r="A18344">
        <v>35480185</v>
      </c>
      <c r="B18344">
        <v>643</v>
      </c>
      <c r="C18344">
        <v>3</v>
      </c>
      <c r="D18344">
        <v>4</v>
      </c>
      <c r="E18344">
        <v>4</v>
      </c>
      <c r="F18344">
        <v>1</v>
      </c>
      <c r="G18344">
        <v>-0.21759067470126708</v>
      </c>
      <c r="H18344">
        <v>0.55246992903526593</v>
      </c>
      <c r="I18344">
        <v>0.17203019024142288</v>
      </c>
      <c r="J18344">
        <v>-0.96410324473445885</v>
      </c>
    </row>
    <row r="18345" spans="1:10" x14ac:dyDescent="0.2">
      <c r="A18345">
        <v>35480186</v>
      </c>
      <c r="B18345">
        <v>936</v>
      </c>
      <c r="C18345">
        <v>3</v>
      </c>
      <c r="D18345">
        <v>4</v>
      </c>
      <c r="E18345">
        <v>3</v>
      </c>
      <c r="F18345">
        <v>1</v>
      </c>
      <c r="G18345">
        <v>-0.23882137914336959</v>
      </c>
      <c r="H18345">
        <v>0.29009204331891042</v>
      </c>
      <c r="I18345">
        <v>-2.9094211521086249E-2</v>
      </c>
      <c r="J18345">
        <v>-0.8205236513847417</v>
      </c>
    </row>
    <row r="18346" spans="1:10" x14ac:dyDescent="0.2">
      <c r="A18346">
        <v>35480187</v>
      </c>
      <c r="B18346">
        <v>691</v>
      </c>
      <c r="C18346">
        <v>3</v>
      </c>
      <c r="D18346">
        <v>3</v>
      </c>
      <c r="E18346">
        <v>3</v>
      </c>
      <c r="F18346">
        <v>1</v>
      </c>
      <c r="G18346">
        <v>-0.35736935091516114</v>
      </c>
      <c r="H18346">
        <v>-0.18625530748834068</v>
      </c>
      <c r="I18346">
        <v>-0.30855107711993401</v>
      </c>
      <c r="J18346">
        <v>-0.85441176652933715</v>
      </c>
    </row>
    <row r="18347" spans="1:10" x14ac:dyDescent="0.2">
      <c r="A18347">
        <v>35480188</v>
      </c>
      <c r="B18347">
        <v>507</v>
      </c>
      <c r="C18347">
        <v>4</v>
      </c>
      <c r="D18347">
        <v>4</v>
      </c>
      <c r="E18347">
        <v>5</v>
      </c>
      <c r="F18347">
        <v>1</v>
      </c>
      <c r="G18347">
        <v>0.38070718812542753</v>
      </c>
      <c r="H18347">
        <v>0.46634156608547328</v>
      </c>
      <c r="I18347">
        <v>0.61422492924409922</v>
      </c>
      <c r="J18347">
        <v>-0.81549917901015578</v>
      </c>
    </row>
    <row r="18348" spans="1:10" x14ac:dyDescent="0.2">
      <c r="A18348">
        <v>35480189</v>
      </c>
      <c r="B18348">
        <v>598</v>
      </c>
      <c r="C18348">
        <v>5</v>
      </c>
      <c r="D18348">
        <v>4</v>
      </c>
      <c r="E18348">
        <v>5</v>
      </c>
      <c r="F18348">
        <v>2</v>
      </c>
      <c r="G18348">
        <v>1.446775350837437</v>
      </c>
      <c r="H18348">
        <v>0.19451741402566572</v>
      </c>
      <c r="I18348">
        <v>1.3183996317555042</v>
      </c>
      <c r="J18348">
        <v>-0.58146422494163774</v>
      </c>
    </row>
    <row r="18349" spans="1:10" x14ac:dyDescent="0.2">
      <c r="A18349">
        <v>35480190</v>
      </c>
      <c r="B18349">
        <v>586</v>
      </c>
      <c r="C18349">
        <v>5</v>
      </c>
      <c r="D18349">
        <v>5</v>
      </c>
      <c r="E18349">
        <v>5</v>
      </c>
      <c r="F18349">
        <v>1</v>
      </c>
      <c r="G18349">
        <v>1.1837137946109562</v>
      </c>
      <c r="H18349">
        <v>0.74166602751470201</v>
      </c>
      <c r="I18349">
        <v>1.6981607736031274</v>
      </c>
      <c r="J18349">
        <v>-0.71584542238083826</v>
      </c>
    </row>
    <row r="18350" spans="1:10" x14ac:dyDescent="0.2">
      <c r="A18350">
        <v>35480191</v>
      </c>
      <c r="B18350">
        <v>610</v>
      </c>
      <c r="C18350">
        <v>5</v>
      </c>
      <c r="D18350">
        <v>5</v>
      </c>
      <c r="E18350">
        <v>5</v>
      </c>
      <c r="F18350">
        <v>1</v>
      </c>
      <c r="G18350">
        <v>2.0065530796331847</v>
      </c>
      <c r="H18350">
        <v>1.7245832824008622</v>
      </c>
      <c r="I18350">
        <v>6.1458893927992158</v>
      </c>
      <c r="J18350">
        <v>-0.86611409275652762</v>
      </c>
    </row>
    <row r="18351" spans="1:10" x14ac:dyDescent="0.2">
      <c r="A18351">
        <v>35480192</v>
      </c>
      <c r="B18351">
        <v>515</v>
      </c>
      <c r="C18351">
        <v>5</v>
      </c>
      <c r="D18351">
        <v>5</v>
      </c>
      <c r="E18351">
        <v>4</v>
      </c>
      <c r="F18351">
        <v>2</v>
      </c>
      <c r="G18351">
        <v>0.76589494903834332</v>
      </c>
      <c r="H18351">
        <v>1.0389768028581992</v>
      </c>
      <c r="I18351">
        <v>0.45093469483163429</v>
      </c>
      <c r="J18351">
        <v>-0.69246038095492657</v>
      </c>
    </row>
    <row r="18352" spans="1:10" x14ac:dyDescent="0.2">
      <c r="A18352">
        <v>35480193</v>
      </c>
      <c r="B18352">
        <v>572</v>
      </c>
      <c r="C18352">
        <v>3</v>
      </c>
      <c r="D18352">
        <v>3</v>
      </c>
      <c r="E18352">
        <v>4</v>
      </c>
      <c r="F18352">
        <v>2</v>
      </c>
      <c r="G18352">
        <v>-0.11051225050204236</v>
      </c>
      <c r="H18352">
        <v>-0.1304816320617477</v>
      </c>
      <c r="I18352">
        <v>0.44409947526320032</v>
      </c>
      <c r="J18352">
        <v>-0.61639710397877101</v>
      </c>
    </row>
    <row r="18353" spans="1:10" x14ac:dyDescent="0.2">
      <c r="A18353">
        <v>35480194</v>
      </c>
      <c r="B18353">
        <v>822</v>
      </c>
      <c r="C18353">
        <v>3</v>
      </c>
      <c r="D18353">
        <v>3</v>
      </c>
      <c r="E18353">
        <v>4</v>
      </c>
      <c r="F18353">
        <v>1</v>
      </c>
      <c r="G18353">
        <v>-0.12332759972768721</v>
      </c>
      <c r="H18353">
        <v>-0.31750352352612982</v>
      </c>
      <c r="I18353">
        <v>0.26993970809778073</v>
      </c>
      <c r="J18353">
        <v>-0.80722371395141634</v>
      </c>
    </row>
    <row r="18354" spans="1:10" x14ac:dyDescent="0.2">
      <c r="A18354">
        <v>35480195</v>
      </c>
      <c r="B18354">
        <v>499</v>
      </c>
      <c r="C18354">
        <v>2</v>
      </c>
      <c r="D18354">
        <v>4</v>
      </c>
      <c r="E18354">
        <v>4</v>
      </c>
      <c r="F18354">
        <v>2</v>
      </c>
      <c r="G18354">
        <v>-0.53581666927412219</v>
      </c>
      <c r="H18354">
        <v>3.4091929031526594E-2</v>
      </c>
      <c r="I18354">
        <v>0.41549931250233235</v>
      </c>
      <c r="J18354">
        <v>-0.69970828237786287</v>
      </c>
    </row>
    <row r="18355" spans="1:10" x14ac:dyDescent="0.2">
      <c r="A18355">
        <v>35480196</v>
      </c>
      <c r="B18355">
        <v>481</v>
      </c>
      <c r="C18355">
        <v>2</v>
      </c>
      <c r="D18355">
        <v>4</v>
      </c>
      <c r="E18355">
        <v>3</v>
      </c>
      <c r="F18355">
        <v>2</v>
      </c>
      <c r="G18355">
        <v>-0.63620882971949988</v>
      </c>
      <c r="H18355">
        <v>0.31239792648052905</v>
      </c>
      <c r="I18355">
        <v>-0.10761831099894159</v>
      </c>
      <c r="J18355">
        <v>-0.66641443652817189</v>
      </c>
    </row>
    <row r="18356" spans="1:10" x14ac:dyDescent="0.2">
      <c r="A18356">
        <v>35480197</v>
      </c>
      <c r="B18356">
        <v>472</v>
      </c>
      <c r="C18356">
        <v>3</v>
      </c>
      <c r="D18356">
        <v>4</v>
      </c>
      <c r="E18356">
        <v>4</v>
      </c>
      <c r="F18356">
        <v>1</v>
      </c>
      <c r="G18356">
        <v>-8.79608238795557E-2</v>
      </c>
      <c r="H18356">
        <v>0.18119181657723116</v>
      </c>
      <c r="I18356">
        <v>0.19269871128538221</v>
      </c>
      <c r="J18356">
        <v>-0.75431814290388199</v>
      </c>
    </row>
    <row r="18357" spans="1:10" x14ac:dyDescent="0.2">
      <c r="A18357">
        <v>35480198</v>
      </c>
      <c r="B18357">
        <v>620</v>
      </c>
      <c r="C18357">
        <v>3</v>
      </c>
      <c r="D18357">
        <v>5</v>
      </c>
      <c r="E18357">
        <v>4</v>
      </c>
      <c r="F18357">
        <v>2</v>
      </c>
      <c r="G18357">
        <v>-0.19958215389183223</v>
      </c>
      <c r="H18357">
        <v>1.5077202061247796</v>
      </c>
      <c r="I18357">
        <v>0.18814471045098832</v>
      </c>
      <c r="J18357">
        <v>-0.705802196452328</v>
      </c>
    </row>
    <row r="18358" spans="1:10" x14ac:dyDescent="0.2">
      <c r="A18358">
        <v>35480199</v>
      </c>
      <c r="B18358">
        <v>627</v>
      </c>
      <c r="C18358">
        <v>5</v>
      </c>
      <c r="D18358">
        <v>5</v>
      </c>
      <c r="E18358">
        <v>5</v>
      </c>
      <c r="F18358">
        <v>1</v>
      </c>
      <c r="G18358">
        <v>2.0919425886756162</v>
      </c>
      <c r="H18358">
        <v>1.2149298477438679</v>
      </c>
      <c r="I18358">
        <v>1.3292676375895316</v>
      </c>
      <c r="J18358">
        <v>-0.75556348153643871</v>
      </c>
    </row>
    <row r="18359" spans="1:10" x14ac:dyDescent="0.2">
      <c r="A18359">
        <v>35480201</v>
      </c>
      <c r="B18359">
        <v>25</v>
      </c>
    </row>
    <row r="18360" spans="1:10" x14ac:dyDescent="0.2">
      <c r="A18360">
        <v>35480202</v>
      </c>
      <c r="B18360">
        <v>120</v>
      </c>
      <c r="C18360">
        <v>3</v>
      </c>
      <c r="D18360">
        <v>5</v>
      </c>
      <c r="E18360">
        <v>3</v>
      </c>
      <c r="F18360">
        <v>1</v>
      </c>
      <c r="G18360">
        <v>-0.11031580638788284</v>
      </c>
      <c r="H18360">
        <v>0.81069300886843809</v>
      </c>
      <c r="I18360">
        <v>-0.15642241050621913</v>
      </c>
      <c r="J18360">
        <v>-1.3772294642769776</v>
      </c>
    </row>
    <row r="18361" spans="1:10" x14ac:dyDescent="0.2">
      <c r="A18361">
        <v>35480203</v>
      </c>
      <c r="B18361">
        <v>538</v>
      </c>
      <c r="C18361">
        <v>3</v>
      </c>
      <c r="D18361">
        <v>3</v>
      </c>
      <c r="E18361">
        <v>3</v>
      </c>
      <c r="F18361">
        <v>1</v>
      </c>
      <c r="G18361">
        <v>-0.17196775894965907</v>
      </c>
      <c r="H18361">
        <v>-0.4305974900985019</v>
      </c>
      <c r="I18361">
        <v>-4.7424246652946075E-2</v>
      </c>
      <c r="J18361">
        <v>-0.77418772471662267</v>
      </c>
    </row>
    <row r="18362" spans="1:10" x14ac:dyDescent="0.2">
      <c r="A18362">
        <v>35480204</v>
      </c>
      <c r="B18362">
        <v>385</v>
      </c>
      <c r="C18362">
        <v>3</v>
      </c>
      <c r="D18362">
        <v>1</v>
      </c>
      <c r="E18362">
        <v>4</v>
      </c>
      <c r="F18362">
        <v>1</v>
      </c>
      <c r="G18362">
        <v>-4.6373269912118986E-2</v>
      </c>
      <c r="H18362">
        <v>-1.1419764621142643</v>
      </c>
      <c r="I18362">
        <v>4.3121371940569059E-2</v>
      </c>
      <c r="J18362">
        <v>-1.113012481942842</v>
      </c>
    </row>
    <row r="18363" spans="1:10" x14ac:dyDescent="0.2">
      <c r="A18363">
        <v>35480205</v>
      </c>
      <c r="B18363">
        <v>442</v>
      </c>
      <c r="C18363">
        <v>2</v>
      </c>
      <c r="D18363">
        <v>1</v>
      </c>
      <c r="E18363">
        <v>3</v>
      </c>
      <c r="F18363">
        <v>1</v>
      </c>
      <c r="G18363">
        <v>-0.40428217953521683</v>
      </c>
      <c r="H18363">
        <v>-0.95216654034987147</v>
      </c>
      <c r="I18363">
        <v>-0.22121944335660471</v>
      </c>
      <c r="J18363">
        <v>-0.91658575278101617</v>
      </c>
    </row>
    <row r="18364" spans="1:10" x14ac:dyDescent="0.2">
      <c r="A18364">
        <v>35480206</v>
      </c>
      <c r="B18364">
        <v>802</v>
      </c>
      <c r="C18364">
        <v>3</v>
      </c>
      <c r="D18364">
        <v>1</v>
      </c>
      <c r="E18364">
        <v>4</v>
      </c>
      <c r="F18364">
        <v>1</v>
      </c>
      <c r="G18364">
        <v>-0.21689757687808539</v>
      </c>
      <c r="H18364">
        <v>-1.1261201477177953</v>
      </c>
      <c r="I18364">
        <v>0.35222197655898679</v>
      </c>
      <c r="J18364">
        <v>-0.86018200097563557</v>
      </c>
    </row>
    <row r="18365" spans="1:10" x14ac:dyDescent="0.2">
      <c r="A18365">
        <v>35480207</v>
      </c>
      <c r="B18365">
        <v>670</v>
      </c>
      <c r="C18365">
        <v>3</v>
      </c>
      <c r="D18365">
        <v>1</v>
      </c>
      <c r="E18365">
        <v>4</v>
      </c>
      <c r="F18365">
        <v>1</v>
      </c>
      <c r="G18365">
        <v>-7.1614032429603014E-3</v>
      </c>
      <c r="H18365">
        <v>-1.0791688574509464</v>
      </c>
      <c r="I18365">
        <v>5.5100138671173804E-2</v>
      </c>
      <c r="J18365">
        <v>-0.81199352266397395</v>
      </c>
    </row>
    <row r="18366" spans="1:10" x14ac:dyDescent="0.2">
      <c r="A18366">
        <v>35480208</v>
      </c>
      <c r="B18366">
        <v>654</v>
      </c>
      <c r="C18366">
        <v>3</v>
      </c>
      <c r="D18366">
        <v>1</v>
      </c>
      <c r="E18366">
        <v>3</v>
      </c>
      <c r="F18366">
        <v>1</v>
      </c>
      <c r="G18366">
        <v>-6.9644349025556593E-2</v>
      </c>
      <c r="H18366">
        <v>-1.1552232583400661</v>
      </c>
      <c r="I18366">
        <v>-0.11520004136467854</v>
      </c>
      <c r="J18366">
        <v>-0.82817162601411298</v>
      </c>
    </row>
    <row r="18367" spans="1:10" x14ac:dyDescent="0.2">
      <c r="A18367">
        <v>35480209</v>
      </c>
      <c r="B18367">
        <v>810</v>
      </c>
      <c r="C18367">
        <v>4</v>
      </c>
      <c r="D18367">
        <v>1</v>
      </c>
      <c r="E18367">
        <v>5</v>
      </c>
      <c r="F18367">
        <v>1</v>
      </c>
      <c r="G18367">
        <v>0.26208031224955169</v>
      </c>
      <c r="H18367">
        <v>-0.79146414118528907</v>
      </c>
      <c r="I18367">
        <v>0.93961734335214986</v>
      </c>
      <c r="J18367">
        <v>-0.81292968130635646</v>
      </c>
    </row>
    <row r="18368" spans="1:10" x14ac:dyDescent="0.2">
      <c r="A18368">
        <v>35480210</v>
      </c>
      <c r="B18368">
        <v>340</v>
      </c>
      <c r="C18368">
        <v>4</v>
      </c>
      <c r="D18368">
        <v>4</v>
      </c>
      <c r="E18368">
        <v>4</v>
      </c>
      <c r="F18368">
        <v>1</v>
      </c>
      <c r="G18368">
        <v>0.46327190698845155</v>
      </c>
      <c r="H18368">
        <v>9.895069226313169E-3</v>
      </c>
      <c r="I18368">
        <v>0.42815580923940988</v>
      </c>
      <c r="J18368">
        <v>-0.76661626971267394</v>
      </c>
    </row>
    <row r="18369" spans="1:10" x14ac:dyDescent="0.2">
      <c r="A18369">
        <v>35480211</v>
      </c>
      <c r="B18369">
        <v>711</v>
      </c>
      <c r="C18369">
        <v>2</v>
      </c>
      <c r="D18369">
        <v>2</v>
      </c>
      <c r="E18369">
        <v>3</v>
      </c>
      <c r="F18369">
        <v>2</v>
      </c>
      <c r="G18369">
        <v>-0.42211495787772069</v>
      </c>
      <c r="H18369">
        <v>-0.67448282309281304</v>
      </c>
      <c r="I18369">
        <v>-6.2429222364005776E-3</v>
      </c>
      <c r="J18369">
        <v>-0.57524328474145325</v>
      </c>
    </row>
    <row r="18370" spans="1:10" x14ac:dyDescent="0.2">
      <c r="A18370">
        <v>35480212</v>
      </c>
      <c r="B18370">
        <v>649</v>
      </c>
      <c r="C18370">
        <v>1</v>
      </c>
      <c r="D18370">
        <v>1</v>
      </c>
      <c r="E18370">
        <v>2</v>
      </c>
      <c r="F18370">
        <v>2</v>
      </c>
      <c r="G18370">
        <v>-0.91968940631050999</v>
      </c>
      <c r="H18370">
        <v>-0.7785081630749815</v>
      </c>
      <c r="I18370">
        <v>-0.43366061962847641</v>
      </c>
      <c r="J18370">
        <v>-0.65451186976119646</v>
      </c>
    </row>
    <row r="18371" spans="1:10" x14ac:dyDescent="0.2">
      <c r="A18371">
        <v>35480213</v>
      </c>
      <c r="B18371">
        <v>1189</v>
      </c>
      <c r="C18371">
        <v>3</v>
      </c>
      <c r="D18371">
        <v>1</v>
      </c>
      <c r="E18371">
        <v>4</v>
      </c>
      <c r="F18371">
        <v>1</v>
      </c>
      <c r="G18371">
        <v>-0.2836083872247121</v>
      </c>
      <c r="H18371">
        <v>-0.84234176897921054</v>
      </c>
      <c r="I18371">
        <v>0.11701364341138311</v>
      </c>
      <c r="J18371">
        <v>-0.73771028331898569</v>
      </c>
    </row>
    <row r="18372" spans="1:10" x14ac:dyDescent="0.2">
      <c r="A18372">
        <v>35480214</v>
      </c>
      <c r="B18372">
        <v>745</v>
      </c>
      <c r="C18372">
        <v>3</v>
      </c>
      <c r="D18372">
        <v>2</v>
      </c>
      <c r="E18372">
        <v>4</v>
      </c>
      <c r="F18372">
        <v>1</v>
      </c>
      <c r="G18372">
        <v>-0.28516667860406325</v>
      </c>
      <c r="H18372">
        <v>-0.55258676477460233</v>
      </c>
      <c r="I18372">
        <v>0.21579152440381683</v>
      </c>
      <c r="J18372">
        <v>-0.79731597905859375</v>
      </c>
    </row>
    <row r="18373" spans="1:10" x14ac:dyDescent="0.2">
      <c r="A18373">
        <v>35480215</v>
      </c>
      <c r="B18373">
        <v>311</v>
      </c>
      <c r="C18373">
        <v>2</v>
      </c>
      <c r="D18373">
        <v>4</v>
      </c>
      <c r="E18373">
        <v>3</v>
      </c>
      <c r="F18373">
        <v>2</v>
      </c>
      <c r="G18373">
        <v>-0.53198140891501067</v>
      </c>
      <c r="H18373">
        <v>8.3280001518281452E-2</v>
      </c>
      <c r="I18373">
        <v>-7.3151092556040867E-2</v>
      </c>
      <c r="J18373">
        <v>-0.61357096057448857</v>
      </c>
    </row>
    <row r="18374" spans="1:10" x14ac:dyDescent="0.2">
      <c r="A18374">
        <v>35480216</v>
      </c>
      <c r="B18374">
        <v>507</v>
      </c>
      <c r="C18374">
        <v>3</v>
      </c>
      <c r="D18374">
        <v>4</v>
      </c>
      <c r="E18374">
        <v>4</v>
      </c>
      <c r="F18374">
        <v>1</v>
      </c>
      <c r="G18374">
        <v>-0.2534159206289861</v>
      </c>
      <c r="H18374">
        <v>5.837708895791538E-2</v>
      </c>
      <c r="I18374">
        <v>0.36501827859858371</v>
      </c>
      <c r="J18374">
        <v>-1.2689126246052191</v>
      </c>
    </row>
    <row r="18375" spans="1:10" x14ac:dyDescent="0.2">
      <c r="A18375">
        <v>35480217</v>
      </c>
      <c r="B18375">
        <v>453</v>
      </c>
      <c r="C18375">
        <v>3</v>
      </c>
      <c r="D18375">
        <v>3</v>
      </c>
      <c r="E18375">
        <v>3</v>
      </c>
      <c r="F18375">
        <v>1</v>
      </c>
      <c r="G18375">
        <v>-4.7295022549597304E-2</v>
      </c>
      <c r="H18375">
        <v>-0.35701920137287108</v>
      </c>
      <c r="I18375">
        <v>-0.19996721703637868</v>
      </c>
      <c r="J18375">
        <v>-1.0562098804792672</v>
      </c>
    </row>
    <row r="18376" spans="1:10" x14ac:dyDescent="0.2">
      <c r="A18376">
        <v>35480218</v>
      </c>
      <c r="B18376">
        <v>568</v>
      </c>
      <c r="C18376">
        <v>2</v>
      </c>
      <c r="D18376">
        <v>3</v>
      </c>
      <c r="E18376">
        <v>5</v>
      </c>
      <c r="F18376">
        <v>1</v>
      </c>
      <c r="G18376">
        <v>-0.56254686392266584</v>
      </c>
      <c r="H18376">
        <v>-9.6902209279375429E-2</v>
      </c>
      <c r="I18376">
        <v>0.5722346659921641</v>
      </c>
      <c r="J18376">
        <v>-1.3906377452481833</v>
      </c>
    </row>
    <row r="18377" spans="1:10" x14ac:dyDescent="0.2">
      <c r="A18377">
        <v>35480219</v>
      </c>
      <c r="B18377">
        <v>756</v>
      </c>
      <c r="C18377">
        <v>3</v>
      </c>
      <c r="D18377">
        <v>3</v>
      </c>
      <c r="E18377">
        <v>4</v>
      </c>
      <c r="F18377">
        <v>1</v>
      </c>
      <c r="G18377">
        <v>-0.1911889664660279</v>
      </c>
      <c r="H18377">
        <v>-0.29213423841719538</v>
      </c>
      <c r="I18377">
        <v>0.11619865479443633</v>
      </c>
      <c r="J18377">
        <v>-1.2846845360632917</v>
      </c>
    </row>
    <row r="18378" spans="1:10" x14ac:dyDescent="0.2">
      <c r="A18378">
        <v>35480220</v>
      </c>
      <c r="B18378">
        <v>162</v>
      </c>
      <c r="C18378">
        <v>3</v>
      </c>
      <c r="D18378">
        <v>4</v>
      </c>
      <c r="E18378">
        <v>4</v>
      </c>
      <c r="F18378">
        <v>1</v>
      </c>
      <c r="G18378">
        <v>-1.3596966465258542E-3</v>
      </c>
      <c r="H18378">
        <v>0.14566881879656973</v>
      </c>
      <c r="I18378">
        <v>0.52300538426259746</v>
      </c>
      <c r="J18378">
        <v>-1.2133567387848279</v>
      </c>
    </row>
    <row r="18379" spans="1:10" x14ac:dyDescent="0.2">
      <c r="A18379">
        <v>35480221</v>
      </c>
      <c r="B18379">
        <v>299</v>
      </c>
      <c r="C18379">
        <v>4</v>
      </c>
      <c r="D18379">
        <v>3</v>
      </c>
      <c r="E18379">
        <v>3</v>
      </c>
      <c r="F18379">
        <v>1</v>
      </c>
      <c r="G18379">
        <v>0.14537476495915594</v>
      </c>
      <c r="H18379">
        <v>-0.2620929421997778</v>
      </c>
      <c r="I18379">
        <v>1.6816191553343456E-2</v>
      </c>
      <c r="J18379">
        <v>-1.2710922704122132</v>
      </c>
    </row>
    <row r="18380" spans="1:10" x14ac:dyDescent="0.2">
      <c r="A18380">
        <v>35480222</v>
      </c>
      <c r="B18380">
        <v>353</v>
      </c>
      <c r="C18380">
        <v>4</v>
      </c>
      <c r="D18380">
        <v>4</v>
      </c>
      <c r="E18380">
        <v>5</v>
      </c>
      <c r="F18380">
        <v>1</v>
      </c>
      <c r="G18380">
        <v>0.40755992729795976</v>
      </c>
      <c r="H18380">
        <v>0.36167805067619796</v>
      </c>
      <c r="I18380">
        <v>1.0517699817178747</v>
      </c>
      <c r="J18380">
        <v>-0.82588330507408558</v>
      </c>
    </row>
    <row r="18381" spans="1:10" x14ac:dyDescent="0.2">
      <c r="A18381">
        <v>35480223</v>
      </c>
      <c r="B18381">
        <v>694</v>
      </c>
      <c r="C18381">
        <v>4</v>
      </c>
      <c r="D18381">
        <v>4</v>
      </c>
      <c r="E18381">
        <v>5</v>
      </c>
      <c r="F18381">
        <v>2</v>
      </c>
      <c r="G18381">
        <v>0.30061111420813968</v>
      </c>
      <c r="H18381">
        <v>0.55694465584657316</v>
      </c>
      <c r="I18381">
        <v>1.3737898257595429</v>
      </c>
      <c r="J18381">
        <v>-0.67358853914585426</v>
      </c>
    </row>
    <row r="18382" spans="1:10" x14ac:dyDescent="0.2">
      <c r="A18382">
        <v>35480224</v>
      </c>
      <c r="B18382">
        <v>543</v>
      </c>
      <c r="C18382">
        <v>3</v>
      </c>
      <c r="D18382">
        <v>5</v>
      </c>
      <c r="E18382">
        <v>5</v>
      </c>
      <c r="F18382">
        <v>1</v>
      </c>
      <c r="G18382">
        <v>-0.16713701461212399</v>
      </c>
      <c r="H18382">
        <v>0.95885788061929744</v>
      </c>
      <c r="I18382">
        <v>0.66985361255054632</v>
      </c>
      <c r="J18382">
        <v>-0.91917035362775135</v>
      </c>
    </row>
    <row r="18383" spans="1:10" x14ac:dyDescent="0.2">
      <c r="A18383">
        <v>35480225</v>
      </c>
      <c r="B18383">
        <v>433</v>
      </c>
      <c r="C18383">
        <v>4</v>
      </c>
      <c r="D18383">
        <v>4</v>
      </c>
      <c r="E18383">
        <v>5</v>
      </c>
      <c r="F18383">
        <v>1</v>
      </c>
      <c r="G18383">
        <v>0.41789945024457414</v>
      </c>
      <c r="H18383">
        <v>0.46901569439452684</v>
      </c>
      <c r="I18383">
        <v>0.92552474858871858</v>
      </c>
      <c r="J18383">
        <v>-0.89528391737212742</v>
      </c>
    </row>
    <row r="18384" spans="1:10" x14ac:dyDescent="0.2">
      <c r="A18384">
        <v>35480226</v>
      </c>
      <c r="B18384">
        <v>365</v>
      </c>
      <c r="C18384">
        <v>1</v>
      </c>
      <c r="D18384">
        <v>4</v>
      </c>
      <c r="E18384">
        <v>4</v>
      </c>
      <c r="F18384">
        <v>1</v>
      </c>
      <c r="G18384">
        <v>-0.79656904276499974</v>
      </c>
      <c r="H18384">
        <v>0.54036539835627462</v>
      </c>
      <c r="I18384">
        <v>0.36861099521870433</v>
      </c>
      <c r="J18384">
        <v>-1.2501763908827657</v>
      </c>
    </row>
    <row r="18385" spans="1:10" x14ac:dyDescent="0.2">
      <c r="A18385">
        <v>35480227</v>
      </c>
      <c r="B18385">
        <v>613</v>
      </c>
      <c r="C18385">
        <v>2</v>
      </c>
      <c r="D18385">
        <v>4</v>
      </c>
      <c r="E18385">
        <v>5</v>
      </c>
      <c r="F18385">
        <v>1</v>
      </c>
      <c r="G18385">
        <v>-0.40211155910145707</v>
      </c>
      <c r="H18385">
        <v>0.25984920175957854</v>
      </c>
      <c r="I18385">
        <v>0.79858431662943075</v>
      </c>
      <c r="J18385">
        <v>-1.3867740613232837</v>
      </c>
    </row>
    <row r="18386" spans="1:10" x14ac:dyDescent="0.2">
      <c r="A18386">
        <v>35480228</v>
      </c>
      <c r="B18386">
        <v>80</v>
      </c>
      <c r="C18386">
        <v>4</v>
      </c>
      <c r="D18386">
        <v>3</v>
      </c>
      <c r="E18386">
        <v>5</v>
      </c>
      <c r="F18386">
        <v>1</v>
      </c>
      <c r="G18386">
        <v>0.10269499622506972</v>
      </c>
      <c r="H18386">
        <v>-9.4708982247574625E-2</v>
      </c>
      <c r="I18386">
        <v>1.3222333881107367</v>
      </c>
      <c r="J18386">
        <v>-1.8514608747663703</v>
      </c>
    </row>
    <row r="18387" spans="1:10" x14ac:dyDescent="0.2">
      <c r="A18387">
        <v>35480229</v>
      </c>
      <c r="B18387">
        <v>703</v>
      </c>
      <c r="C18387">
        <v>2</v>
      </c>
      <c r="D18387">
        <v>3</v>
      </c>
      <c r="E18387">
        <v>4</v>
      </c>
      <c r="F18387">
        <v>1</v>
      </c>
      <c r="G18387">
        <v>-0.53548949073729091</v>
      </c>
      <c r="H18387">
        <v>-0.32946324764328627</v>
      </c>
      <c r="I18387">
        <v>0.13345288913734663</v>
      </c>
      <c r="J18387">
        <v>-1.0190844342728853</v>
      </c>
    </row>
    <row r="18388" spans="1:10" x14ac:dyDescent="0.2">
      <c r="A18388">
        <v>35480230</v>
      </c>
      <c r="B18388">
        <v>560</v>
      </c>
      <c r="C18388">
        <v>3</v>
      </c>
      <c r="D18388">
        <v>2</v>
      </c>
      <c r="E18388">
        <v>4</v>
      </c>
      <c r="F18388">
        <v>1</v>
      </c>
      <c r="G18388">
        <v>-0.20555388724486071</v>
      </c>
      <c r="H18388">
        <v>-0.44914466082498861</v>
      </c>
      <c r="I18388">
        <v>8.1921694594548983E-2</v>
      </c>
      <c r="J18388">
        <v>-1.0335130508780983</v>
      </c>
    </row>
    <row r="18389" spans="1:10" x14ac:dyDescent="0.2">
      <c r="A18389">
        <v>35480231</v>
      </c>
      <c r="B18389">
        <v>483</v>
      </c>
      <c r="C18389">
        <v>2</v>
      </c>
      <c r="D18389">
        <v>2</v>
      </c>
      <c r="E18389">
        <v>3</v>
      </c>
      <c r="F18389">
        <v>2</v>
      </c>
      <c r="G18389">
        <v>-0.65743544404270204</v>
      </c>
      <c r="H18389">
        <v>-0.48292515433993416</v>
      </c>
      <c r="I18389">
        <v>-0.15439577634116325</v>
      </c>
      <c r="J18389">
        <v>-0.58904884345035635</v>
      </c>
    </row>
    <row r="18390" spans="1:10" x14ac:dyDescent="0.2">
      <c r="A18390">
        <v>35480232</v>
      </c>
      <c r="B18390">
        <v>344</v>
      </c>
      <c r="C18390">
        <v>4</v>
      </c>
      <c r="D18390">
        <v>4</v>
      </c>
      <c r="E18390">
        <v>5</v>
      </c>
      <c r="F18390">
        <v>1</v>
      </c>
      <c r="G18390">
        <v>0.42309535433491341</v>
      </c>
      <c r="H18390">
        <v>0.39347783996235319</v>
      </c>
      <c r="I18390">
        <v>1.149120075004086</v>
      </c>
      <c r="J18390">
        <v>-1.3121956891277624</v>
      </c>
    </row>
    <row r="18391" spans="1:10" x14ac:dyDescent="0.2">
      <c r="A18391">
        <v>35480233</v>
      </c>
      <c r="B18391">
        <v>488</v>
      </c>
      <c r="C18391">
        <v>3</v>
      </c>
      <c r="D18391">
        <v>5</v>
      </c>
      <c r="E18391">
        <v>5</v>
      </c>
      <c r="F18391">
        <v>1</v>
      </c>
      <c r="G18391">
        <v>-9.4807068003033734E-2</v>
      </c>
      <c r="H18391">
        <v>0.77577252342105252</v>
      </c>
      <c r="I18391">
        <v>1.1127763787728493</v>
      </c>
      <c r="J18391">
        <v>-1.4663529438012861</v>
      </c>
    </row>
    <row r="18392" spans="1:10" x14ac:dyDescent="0.2">
      <c r="A18392">
        <v>35480234</v>
      </c>
      <c r="B18392">
        <v>379</v>
      </c>
      <c r="C18392">
        <v>4</v>
      </c>
      <c r="D18392">
        <v>3</v>
      </c>
      <c r="E18392">
        <v>5</v>
      </c>
      <c r="F18392">
        <v>1</v>
      </c>
      <c r="G18392">
        <v>0.29694224467813324</v>
      </c>
      <c r="H18392">
        <v>-0.22979608974743576</v>
      </c>
      <c r="I18392">
        <v>1.3482475992462348</v>
      </c>
      <c r="J18392">
        <v>-1.2364959948832128</v>
      </c>
    </row>
    <row r="18393" spans="1:10" x14ac:dyDescent="0.2">
      <c r="A18393">
        <v>35480235</v>
      </c>
      <c r="B18393">
        <v>802</v>
      </c>
      <c r="C18393">
        <v>3</v>
      </c>
      <c r="D18393">
        <v>4</v>
      </c>
      <c r="E18393">
        <v>5</v>
      </c>
      <c r="F18393">
        <v>1</v>
      </c>
      <c r="G18393">
        <v>-0.10027884608154969</v>
      </c>
      <c r="H18393">
        <v>0.15387146436763866</v>
      </c>
      <c r="I18393">
        <v>1.0355477136289846</v>
      </c>
      <c r="J18393">
        <v>-1.4775485772074952</v>
      </c>
    </row>
    <row r="18394" spans="1:10" x14ac:dyDescent="0.2">
      <c r="A18394">
        <v>35480236</v>
      </c>
      <c r="B18394">
        <v>974</v>
      </c>
      <c r="C18394">
        <v>4</v>
      </c>
      <c r="D18394">
        <v>3</v>
      </c>
      <c r="E18394">
        <v>5</v>
      </c>
      <c r="F18394">
        <v>1</v>
      </c>
      <c r="G18394">
        <v>1.3603955563195047E-3</v>
      </c>
      <c r="H18394">
        <v>-0.35984105671653444</v>
      </c>
      <c r="I18394">
        <v>0.63326087886574545</v>
      </c>
      <c r="J18394">
        <v>-0.99056889169515427</v>
      </c>
    </row>
    <row r="18395" spans="1:10" x14ac:dyDescent="0.2">
      <c r="A18395">
        <v>35480237</v>
      </c>
      <c r="B18395">
        <v>767</v>
      </c>
      <c r="C18395">
        <v>2</v>
      </c>
      <c r="D18395">
        <v>1</v>
      </c>
      <c r="E18395">
        <v>3</v>
      </c>
      <c r="F18395">
        <v>2</v>
      </c>
      <c r="G18395">
        <v>-0.55747544779925673</v>
      </c>
      <c r="H18395">
        <v>-0.9408387315124338</v>
      </c>
      <c r="I18395">
        <v>-4.9750573276260812E-2</v>
      </c>
      <c r="J18395">
        <v>-0.42565223860859747</v>
      </c>
    </row>
    <row r="18396" spans="1:10" x14ac:dyDescent="0.2">
      <c r="A18396">
        <v>35480238</v>
      </c>
      <c r="B18396">
        <v>1111</v>
      </c>
      <c r="C18396">
        <v>1</v>
      </c>
      <c r="D18396">
        <v>1</v>
      </c>
      <c r="E18396">
        <v>2</v>
      </c>
      <c r="F18396">
        <v>3</v>
      </c>
      <c r="G18396">
        <v>-1.0412776842085147</v>
      </c>
      <c r="H18396">
        <v>-1.1107424116967446</v>
      </c>
      <c r="I18396">
        <v>-0.69995388936398339</v>
      </c>
      <c r="J18396">
        <v>-0.24973267775835289</v>
      </c>
    </row>
    <row r="18397" spans="1:10" x14ac:dyDescent="0.2">
      <c r="A18397">
        <v>35490146</v>
      </c>
      <c r="B18397">
        <v>455</v>
      </c>
      <c r="C18397">
        <v>3</v>
      </c>
      <c r="D18397">
        <v>4</v>
      </c>
      <c r="E18397">
        <v>4</v>
      </c>
      <c r="F18397">
        <v>1</v>
      </c>
      <c r="G18397">
        <v>-0.15068840169999731</v>
      </c>
      <c r="H18397">
        <v>0.27206204567908743</v>
      </c>
      <c r="I18397">
        <v>0.24799500213787182</v>
      </c>
      <c r="J18397">
        <v>-1.0310372521401483</v>
      </c>
    </row>
    <row r="18398" spans="1:10" x14ac:dyDescent="0.2">
      <c r="A18398">
        <v>35490147</v>
      </c>
      <c r="B18398">
        <v>1150</v>
      </c>
      <c r="C18398">
        <v>3</v>
      </c>
      <c r="D18398">
        <v>3</v>
      </c>
      <c r="E18398">
        <v>4</v>
      </c>
      <c r="F18398">
        <v>2</v>
      </c>
      <c r="G18398">
        <v>-0.25374095147724302</v>
      </c>
      <c r="H18398">
        <v>-0.11303298808534931</v>
      </c>
      <c r="I18398">
        <v>0.41023063170286322</v>
      </c>
      <c r="J18398">
        <v>-0.61174350821321866</v>
      </c>
    </row>
    <row r="18399" spans="1:10" x14ac:dyDescent="0.2">
      <c r="A18399">
        <v>35490148</v>
      </c>
      <c r="B18399">
        <v>818</v>
      </c>
      <c r="C18399">
        <v>3</v>
      </c>
      <c r="D18399">
        <v>2</v>
      </c>
      <c r="E18399">
        <v>5</v>
      </c>
      <c r="F18399">
        <v>1</v>
      </c>
      <c r="G18399">
        <v>-0.18867118431142593</v>
      </c>
      <c r="H18399">
        <v>-0.46785674196480947</v>
      </c>
      <c r="I18399">
        <v>0.65996324172141474</v>
      </c>
      <c r="J18399">
        <v>-0.90658355853682804</v>
      </c>
    </row>
    <row r="18400" spans="1:10" x14ac:dyDescent="0.2">
      <c r="A18400">
        <v>35490149</v>
      </c>
      <c r="B18400">
        <v>595</v>
      </c>
      <c r="C18400">
        <v>3</v>
      </c>
      <c r="D18400">
        <v>2</v>
      </c>
      <c r="E18400">
        <v>4</v>
      </c>
      <c r="F18400">
        <v>1</v>
      </c>
      <c r="G18400">
        <v>-5.0272016459716712E-2</v>
      </c>
      <c r="H18400">
        <v>-0.55716052745148015</v>
      </c>
      <c r="I18400">
        <v>0.41364199409764491</v>
      </c>
      <c r="J18400">
        <v>-0.87325056207325324</v>
      </c>
    </row>
    <row r="18401" spans="1:10" x14ac:dyDescent="0.2">
      <c r="A18401">
        <v>35490150</v>
      </c>
      <c r="B18401">
        <v>432</v>
      </c>
      <c r="C18401">
        <v>2</v>
      </c>
      <c r="D18401">
        <v>3</v>
      </c>
      <c r="E18401">
        <v>4</v>
      </c>
      <c r="F18401">
        <v>1</v>
      </c>
      <c r="G18401">
        <v>-0.55114046604773748</v>
      </c>
      <c r="H18401">
        <v>-0.39703153891943888</v>
      </c>
      <c r="I18401">
        <v>0.23191057050398312</v>
      </c>
      <c r="J18401">
        <v>-1.1218875782804545</v>
      </c>
    </row>
    <row r="18402" spans="1:10" x14ac:dyDescent="0.2">
      <c r="A18402">
        <v>35490151</v>
      </c>
      <c r="B18402">
        <v>414</v>
      </c>
      <c r="C18402">
        <v>2</v>
      </c>
      <c r="D18402">
        <v>2</v>
      </c>
      <c r="E18402">
        <v>3</v>
      </c>
      <c r="F18402">
        <v>1</v>
      </c>
      <c r="G18402">
        <v>-0.62545901097589551</v>
      </c>
      <c r="H18402">
        <v>-0.50504577049106492</v>
      </c>
      <c r="I18402">
        <v>-9.8309082152320468E-2</v>
      </c>
      <c r="J18402">
        <v>-0.84392430967142129</v>
      </c>
    </row>
    <row r="18403" spans="1:10" x14ac:dyDescent="0.2">
      <c r="A18403">
        <v>35490152</v>
      </c>
      <c r="B18403">
        <v>614</v>
      </c>
      <c r="C18403">
        <v>1</v>
      </c>
      <c r="D18403">
        <v>4</v>
      </c>
      <c r="E18403">
        <v>4</v>
      </c>
      <c r="F18403">
        <v>1</v>
      </c>
      <c r="G18403">
        <v>-0.78666323103750191</v>
      </c>
      <c r="H18403">
        <v>0.23374195416798513</v>
      </c>
      <c r="I18403">
        <v>0.46044670204814625</v>
      </c>
      <c r="J18403">
        <v>-1.0868447119762144</v>
      </c>
    </row>
    <row r="18404" spans="1:10" x14ac:dyDescent="0.2">
      <c r="A18404">
        <v>35490153</v>
      </c>
      <c r="B18404">
        <v>577</v>
      </c>
      <c r="C18404">
        <v>3</v>
      </c>
      <c r="D18404">
        <v>3</v>
      </c>
      <c r="E18404">
        <v>5</v>
      </c>
      <c r="F18404">
        <v>1</v>
      </c>
      <c r="G18404">
        <v>-6.713558004161424E-2</v>
      </c>
      <c r="H18404">
        <v>-0.13740274416634218</v>
      </c>
      <c r="I18404">
        <v>0.84860033904689347</v>
      </c>
      <c r="J18404">
        <v>-1.0574801541095775</v>
      </c>
    </row>
    <row r="18405" spans="1:10" x14ac:dyDescent="0.2">
      <c r="A18405">
        <v>35490154</v>
      </c>
      <c r="B18405">
        <v>513</v>
      </c>
      <c r="C18405">
        <v>3</v>
      </c>
      <c r="D18405">
        <v>4</v>
      </c>
      <c r="E18405">
        <v>5</v>
      </c>
      <c r="F18405">
        <v>1</v>
      </c>
      <c r="G18405">
        <v>-0.15255815967368652</v>
      </c>
      <c r="H18405">
        <v>0.13164003607936473</v>
      </c>
      <c r="I18405">
        <v>0.9929956076499632</v>
      </c>
      <c r="J18405">
        <v>-1.2583771741358887</v>
      </c>
    </row>
    <row r="18406" spans="1:10" x14ac:dyDescent="0.2">
      <c r="A18406">
        <v>35490155</v>
      </c>
      <c r="B18406">
        <v>552</v>
      </c>
      <c r="C18406">
        <v>2</v>
      </c>
      <c r="D18406">
        <v>3</v>
      </c>
      <c r="E18406">
        <v>4</v>
      </c>
      <c r="F18406">
        <v>1</v>
      </c>
      <c r="G18406">
        <v>-0.58228087319190114</v>
      </c>
      <c r="H18406">
        <v>-0.33105634651081939</v>
      </c>
      <c r="I18406">
        <v>0.50704127945531674</v>
      </c>
      <c r="J18406">
        <v>-0.8646970963498799</v>
      </c>
    </row>
    <row r="18407" spans="1:10" x14ac:dyDescent="0.2">
      <c r="A18407">
        <v>35490156</v>
      </c>
      <c r="B18407">
        <v>562</v>
      </c>
      <c r="C18407">
        <v>4</v>
      </c>
      <c r="D18407">
        <v>3</v>
      </c>
      <c r="E18407">
        <v>5</v>
      </c>
      <c r="F18407">
        <v>2</v>
      </c>
      <c r="G18407">
        <v>0.25088269774886018</v>
      </c>
      <c r="H18407">
        <v>-0.17922091221837433</v>
      </c>
      <c r="I18407">
        <v>0.72014088868604387</v>
      </c>
      <c r="J18407">
        <v>-0.70837093016680197</v>
      </c>
    </row>
    <row r="18408" spans="1:10" x14ac:dyDescent="0.2">
      <c r="A18408">
        <v>35490157</v>
      </c>
      <c r="B18408">
        <v>604</v>
      </c>
      <c r="C18408">
        <v>4</v>
      </c>
      <c r="D18408">
        <v>3</v>
      </c>
      <c r="E18408">
        <v>5</v>
      </c>
      <c r="F18408">
        <v>1</v>
      </c>
      <c r="G18408">
        <v>0.51954588301821869</v>
      </c>
      <c r="H18408">
        <v>-0.29783144840561987</v>
      </c>
      <c r="I18408">
        <v>1.6562019394603813</v>
      </c>
      <c r="J18408">
        <v>-0.73687964217108548</v>
      </c>
    </row>
    <row r="18409" spans="1:10" x14ac:dyDescent="0.2">
      <c r="A18409">
        <v>35490158</v>
      </c>
      <c r="B18409">
        <v>630</v>
      </c>
      <c r="C18409">
        <v>1</v>
      </c>
      <c r="D18409">
        <v>4</v>
      </c>
      <c r="E18409">
        <v>4</v>
      </c>
      <c r="F18409">
        <v>1</v>
      </c>
      <c r="G18409">
        <v>-0.82595035199513589</v>
      </c>
      <c r="H18409">
        <v>-1.4331972147540256E-2</v>
      </c>
      <c r="I18409">
        <v>0.35878337910035907</v>
      </c>
      <c r="J18409">
        <v>-1.3296260483482141</v>
      </c>
    </row>
    <row r="18410" spans="1:10" x14ac:dyDescent="0.2">
      <c r="A18410">
        <v>35490159</v>
      </c>
      <c r="B18410">
        <v>554</v>
      </c>
      <c r="C18410">
        <v>3</v>
      </c>
      <c r="D18410">
        <v>4</v>
      </c>
      <c r="E18410">
        <v>4</v>
      </c>
      <c r="F18410">
        <v>1</v>
      </c>
      <c r="G18410">
        <v>-0.36261518105272206</v>
      </c>
      <c r="H18410">
        <v>7.8352269906392102E-3</v>
      </c>
      <c r="I18410">
        <v>0.31651404871193223</v>
      </c>
      <c r="J18410">
        <v>-1.3102561840877844</v>
      </c>
    </row>
    <row r="18411" spans="1:10" x14ac:dyDescent="0.2">
      <c r="A18411">
        <v>35490160</v>
      </c>
      <c r="B18411">
        <v>476</v>
      </c>
      <c r="C18411">
        <v>4</v>
      </c>
      <c r="D18411">
        <v>3</v>
      </c>
      <c r="E18411">
        <v>5</v>
      </c>
      <c r="F18411">
        <v>1</v>
      </c>
      <c r="G18411">
        <v>8.6878351662508929E-3</v>
      </c>
      <c r="H18411">
        <v>-0.42316750938604786</v>
      </c>
      <c r="I18411">
        <v>1.3710137574309997</v>
      </c>
      <c r="J18411">
        <v>-0.80758620723605667</v>
      </c>
    </row>
    <row r="18412" spans="1:10" x14ac:dyDescent="0.2">
      <c r="A18412">
        <v>35490161</v>
      </c>
      <c r="B18412">
        <v>217</v>
      </c>
      <c r="C18412">
        <v>2</v>
      </c>
      <c r="D18412">
        <v>5</v>
      </c>
      <c r="E18412">
        <v>4</v>
      </c>
      <c r="F18412">
        <v>1</v>
      </c>
      <c r="G18412">
        <v>-0.64003699080687293</v>
      </c>
      <c r="H18412">
        <v>0.84160811226027898</v>
      </c>
      <c r="I18412">
        <v>0.45882054336094996</v>
      </c>
      <c r="J18412">
        <v>-1.4832808218765685</v>
      </c>
    </row>
    <row r="18413" spans="1:10" x14ac:dyDescent="0.2">
      <c r="A18413">
        <v>35490162</v>
      </c>
      <c r="B18413">
        <v>413</v>
      </c>
      <c r="C18413">
        <v>3</v>
      </c>
      <c r="D18413">
        <v>5</v>
      </c>
      <c r="E18413">
        <v>5</v>
      </c>
      <c r="F18413">
        <v>1</v>
      </c>
      <c r="G18413">
        <v>-0.35083931428599768</v>
      </c>
      <c r="H18413">
        <v>0.74646774290273799</v>
      </c>
      <c r="I18413">
        <v>1.0982517705605486</v>
      </c>
      <c r="J18413">
        <v>-1.9329803356835082</v>
      </c>
    </row>
    <row r="18414" spans="1:10" x14ac:dyDescent="0.2">
      <c r="A18414">
        <v>35490163</v>
      </c>
      <c r="B18414">
        <v>624</v>
      </c>
      <c r="C18414">
        <v>3</v>
      </c>
      <c r="D18414">
        <v>5</v>
      </c>
      <c r="E18414">
        <v>5</v>
      </c>
      <c r="F18414">
        <v>1</v>
      </c>
      <c r="G18414">
        <v>-0.31320359907856793</v>
      </c>
      <c r="H18414">
        <v>1.2987467129104155</v>
      </c>
      <c r="I18414">
        <v>0.64881616139854248</v>
      </c>
      <c r="J18414">
        <v>-2.2366527204636686</v>
      </c>
    </row>
    <row r="18415" spans="1:10" x14ac:dyDescent="0.2">
      <c r="A18415">
        <v>35490164</v>
      </c>
      <c r="B18415">
        <v>425</v>
      </c>
      <c r="C18415">
        <v>4</v>
      </c>
      <c r="D18415">
        <v>5</v>
      </c>
      <c r="E18415">
        <v>5</v>
      </c>
      <c r="F18415">
        <v>1</v>
      </c>
      <c r="G18415">
        <v>5.0210560699118396E-2</v>
      </c>
      <c r="H18415">
        <v>1.2412528444504858</v>
      </c>
      <c r="I18415">
        <v>0.91039363393411632</v>
      </c>
      <c r="J18415">
        <v>-1.3675724774812452</v>
      </c>
    </row>
    <row r="18416" spans="1:10" x14ac:dyDescent="0.2">
      <c r="A18416">
        <v>35490165</v>
      </c>
      <c r="B18416">
        <v>383</v>
      </c>
      <c r="C18416">
        <v>3</v>
      </c>
      <c r="D18416">
        <v>4</v>
      </c>
      <c r="E18416">
        <v>5</v>
      </c>
      <c r="F18416">
        <v>1</v>
      </c>
      <c r="G18416">
        <v>-0.25425665735494207</v>
      </c>
      <c r="H18416">
        <v>0.57344590485910563</v>
      </c>
      <c r="I18416">
        <v>0.90486649858797663</v>
      </c>
      <c r="J18416">
        <v>-1.6060577267622562</v>
      </c>
    </row>
    <row r="18417" spans="1:10" x14ac:dyDescent="0.2">
      <c r="A18417">
        <v>35490166</v>
      </c>
      <c r="B18417">
        <v>499</v>
      </c>
      <c r="C18417">
        <v>4</v>
      </c>
      <c r="D18417">
        <v>4</v>
      </c>
      <c r="E18417">
        <v>5</v>
      </c>
      <c r="F18417">
        <v>1</v>
      </c>
      <c r="G18417">
        <v>3.4834208473868526E-2</v>
      </c>
      <c r="H18417">
        <v>-3.2687405248254225E-2</v>
      </c>
      <c r="I18417">
        <v>1.7613961060220502</v>
      </c>
      <c r="J18417">
        <v>-0.9184325604513065</v>
      </c>
    </row>
    <row r="18418" spans="1:10" x14ac:dyDescent="0.2">
      <c r="A18418">
        <v>35490167</v>
      </c>
      <c r="B18418">
        <v>486</v>
      </c>
      <c r="C18418">
        <v>4</v>
      </c>
      <c r="D18418">
        <v>4</v>
      </c>
      <c r="E18418">
        <v>5</v>
      </c>
      <c r="F18418">
        <v>1</v>
      </c>
      <c r="G18418">
        <v>0.37431051607233501</v>
      </c>
      <c r="H18418">
        <v>0.21837870206509397</v>
      </c>
      <c r="I18418">
        <v>1.4958489763675491</v>
      </c>
      <c r="J18418">
        <v>-1.1642514707182747</v>
      </c>
    </row>
    <row r="18419" spans="1:10" x14ac:dyDescent="0.2">
      <c r="A18419">
        <v>35490168</v>
      </c>
      <c r="B18419">
        <v>470</v>
      </c>
      <c r="C18419">
        <v>4</v>
      </c>
      <c r="D18419">
        <v>4</v>
      </c>
      <c r="E18419">
        <v>5</v>
      </c>
      <c r="F18419">
        <v>1</v>
      </c>
      <c r="G18419">
        <v>0.10661607259550493</v>
      </c>
      <c r="H18419">
        <v>0.10882307889670229</v>
      </c>
      <c r="I18419">
        <v>1.525997449183933</v>
      </c>
      <c r="J18419">
        <v>-1.5860430995971804</v>
      </c>
    </row>
    <row r="18420" spans="1:10" x14ac:dyDescent="0.2">
      <c r="A18420">
        <v>35490169</v>
      </c>
      <c r="B18420">
        <v>488</v>
      </c>
      <c r="C18420">
        <v>3</v>
      </c>
      <c r="D18420">
        <v>5</v>
      </c>
      <c r="E18420">
        <v>5</v>
      </c>
      <c r="F18420">
        <v>1</v>
      </c>
      <c r="G18420">
        <v>-0.3745420122523373</v>
      </c>
      <c r="H18420">
        <v>0.60304806487698892</v>
      </c>
      <c r="I18420">
        <v>0.86906364265126357</v>
      </c>
      <c r="J18420">
        <v>-1.7811922567905063</v>
      </c>
    </row>
    <row r="18421" spans="1:10" x14ac:dyDescent="0.2">
      <c r="A18421">
        <v>35490170</v>
      </c>
      <c r="B18421">
        <v>521</v>
      </c>
      <c r="C18421">
        <v>4</v>
      </c>
      <c r="D18421">
        <v>4</v>
      </c>
      <c r="E18421">
        <v>5</v>
      </c>
      <c r="F18421">
        <v>1</v>
      </c>
      <c r="G18421">
        <v>2.4534052927102923E-2</v>
      </c>
      <c r="H18421">
        <v>0.15963290419078369</v>
      </c>
      <c r="I18421">
        <v>1.1637676866782585</v>
      </c>
      <c r="J18421">
        <v>-1.2628614252942316</v>
      </c>
    </row>
    <row r="18422" spans="1:10" x14ac:dyDescent="0.2">
      <c r="A18422">
        <v>35490171</v>
      </c>
      <c r="B18422">
        <v>468</v>
      </c>
      <c r="C18422">
        <v>4</v>
      </c>
      <c r="D18422">
        <v>4</v>
      </c>
      <c r="E18422">
        <v>5</v>
      </c>
      <c r="F18422">
        <v>1</v>
      </c>
      <c r="G18422">
        <v>0.53419607952732751</v>
      </c>
      <c r="H18422">
        <v>0.57761258759078449</v>
      </c>
      <c r="I18422">
        <v>1.1247071066741932</v>
      </c>
      <c r="J18422">
        <v>-0.84475295745202772</v>
      </c>
    </row>
    <row r="18423" spans="1:10" x14ac:dyDescent="0.2">
      <c r="A18423">
        <v>35490172</v>
      </c>
      <c r="B18423">
        <v>499</v>
      </c>
      <c r="C18423">
        <v>4</v>
      </c>
      <c r="D18423">
        <v>5</v>
      </c>
      <c r="E18423">
        <v>4</v>
      </c>
      <c r="F18423">
        <v>1</v>
      </c>
      <c r="G18423">
        <v>0.36117819597105033</v>
      </c>
      <c r="H18423">
        <v>0.92306736493781782</v>
      </c>
      <c r="I18423">
        <v>0.41682614201816226</v>
      </c>
      <c r="J18423">
        <v>-0.98981499607910717</v>
      </c>
    </row>
    <row r="18424" spans="1:10" x14ac:dyDescent="0.2">
      <c r="A18424">
        <v>35490173</v>
      </c>
      <c r="B18424">
        <v>413</v>
      </c>
      <c r="C18424">
        <v>4</v>
      </c>
      <c r="D18424">
        <v>4</v>
      </c>
      <c r="E18424">
        <v>5</v>
      </c>
      <c r="F18424">
        <v>1</v>
      </c>
      <c r="G18424">
        <v>0.20269922599660109</v>
      </c>
      <c r="H18424">
        <v>0.33506479733385869</v>
      </c>
      <c r="I18424">
        <v>1.4782889147388121</v>
      </c>
      <c r="J18424">
        <v>-1.0014776825429155</v>
      </c>
    </row>
    <row r="18425" spans="1:10" x14ac:dyDescent="0.2">
      <c r="A18425">
        <v>35490174</v>
      </c>
      <c r="B18425">
        <v>438</v>
      </c>
      <c r="C18425">
        <v>4</v>
      </c>
      <c r="D18425">
        <v>4</v>
      </c>
      <c r="E18425">
        <v>5</v>
      </c>
      <c r="F18425">
        <v>1</v>
      </c>
      <c r="G18425">
        <v>0.34742733827830008</v>
      </c>
      <c r="H18425">
        <v>4.2503620765210776E-2</v>
      </c>
      <c r="I18425">
        <v>1.0793001241718363</v>
      </c>
      <c r="J18425">
        <v>-1.1272983488886674</v>
      </c>
    </row>
    <row r="18426" spans="1:10" x14ac:dyDescent="0.2">
      <c r="A18426">
        <v>35490175</v>
      </c>
      <c r="B18426">
        <v>514</v>
      </c>
      <c r="C18426">
        <v>3</v>
      </c>
      <c r="D18426">
        <v>4</v>
      </c>
      <c r="E18426">
        <v>5</v>
      </c>
      <c r="F18426">
        <v>1</v>
      </c>
      <c r="G18426">
        <v>-6.0848402576075711E-2</v>
      </c>
      <c r="H18426">
        <v>5.1696269452021992E-2</v>
      </c>
      <c r="I18426">
        <v>0.69918819766636897</v>
      </c>
      <c r="J18426">
        <v>-0.88884258724781229</v>
      </c>
    </row>
    <row r="18427" spans="1:10" x14ac:dyDescent="0.2">
      <c r="A18427">
        <v>35490176</v>
      </c>
      <c r="B18427">
        <v>509</v>
      </c>
      <c r="C18427">
        <v>4</v>
      </c>
      <c r="D18427">
        <v>4</v>
      </c>
      <c r="E18427">
        <v>5</v>
      </c>
      <c r="F18427">
        <v>1</v>
      </c>
      <c r="G18427">
        <v>0.34321061744888626</v>
      </c>
      <c r="H18427">
        <v>3.7822091074727948E-2</v>
      </c>
      <c r="I18427">
        <v>0.84970108923074905</v>
      </c>
      <c r="J18427">
        <v>-0.99651829878706977</v>
      </c>
    </row>
    <row r="18428" spans="1:10" x14ac:dyDescent="0.2">
      <c r="A18428">
        <v>35490177</v>
      </c>
      <c r="B18428">
        <v>612</v>
      </c>
      <c r="C18428">
        <v>3</v>
      </c>
      <c r="D18428">
        <v>4</v>
      </c>
      <c r="E18428">
        <v>3</v>
      </c>
      <c r="F18428">
        <v>1</v>
      </c>
      <c r="G18428">
        <v>-0.31225009465045744</v>
      </c>
      <c r="H18428">
        <v>0.27411635096825349</v>
      </c>
      <c r="I18428">
        <v>2.3225842695321366E-2</v>
      </c>
      <c r="J18428">
        <v>-1.0082302022331859</v>
      </c>
    </row>
    <row r="18429" spans="1:10" x14ac:dyDescent="0.2">
      <c r="A18429">
        <v>35490178</v>
      </c>
      <c r="B18429">
        <v>682</v>
      </c>
      <c r="C18429">
        <v>4</v>
      </c>
      <c r="D18429">
        <v>3</v>
      </c>
      <c r="E18429">
        <v>5</v>
      </c>
      <c r="F18429">
        <v>1</v>
      </c>
      <c r="G18429">
        <v>0.18854753149360046</v>
      </c>
      <c r="H18429">
        <v>-0.24790172757916312</v>
      </c>
      <c r="I18429">
        <v>0.89211181465087441</v>
      </c>
      <c r="J18429">
        <v>-0.98610538708240625</v>
      </c>
    </row>
    <row r="18430" spans="1:10" x14ac:dyDescent="0.2">
      <c r="A18430">
        <v>35490179</v>
      </c>
      <c r="B18430">
        <v>841</v>
      </c>
      <c r="C18430">
        <v>4</v>
      </c>
      <c r="D18430">
        <v>4</v>
      </c>
      <c r="E18430">
        <v>5</v>
      </c>
      <c r="F18430">
        <v>1</v>
      </c>
      <c r="G18430">
        <v>0.49216126510990199</v>
      </c>
      <c r="H18430">
        <v>2.9402809650731554E-2</v>
      </c>
      <c r="I18430">
        <v>1.13107196288652</v>
      </c>
      <c r="J18430">
        <v>-0.95589526239144007</v>
      </c>
    </row>
    <row r="18431" spans="1:10" x14ac:dyDescent="0.2">
      <c r="A18431">
        <v>35490180</v>
      </c>
      <c r="B18431">
        <v>284</v>
      </c>
      <c r="C18431">
        <v>3</v>
      </c>
      <c r="D18431">
        <v>5</v>
      </c>
      <c r="E18431">
        <v>4</v>
      </c>
      <c r="F18431">
        <v>1</v>
      </c>
      <c r="G18431">
        <v>-0.15063081775655163</v>
      </c>
      <c r="H18431">
        <v>0.66615852112165763</v>
      </c>
      <c r="I18431">
        <v>0.49744847133348447</v>
      </c>
      <c r="J18431">
        <v>-1.6773174047150652</v>
      </c>
    </row>
    <row r="18432" spans="1:10" x14ac:dyDescent="0.2">
      <c r="A18432">
        <v>35490181</v>
      </c>
      <c r="B18432">
        <v>394</v>
      </c>
      <c r="C18432">
        <v>3</v>
      </c>
      <c r="D18432">
        <v>4</v>
      </c>
      <c r="E18432">
        <v>4</v>
      </c>
      <c r="F18432">
        <v>1</v>
      </c>
      <c r="G18432">
        <v>-0.108390265165028</v>
      </c>
      <c r="H18432">
        <v>0.46633124883338184</v>
      </c>
      <c r="I18432">
        <v>0.53235806987511336</v>
      </c>
      <c r="J18432">
        <v>-1.3961617752460143</v>
      </c>
    </row>
    <row r="18433" spans="1:10" x14ac:dyDescent="0.2">
      <c r="A18433">
        <v>35490182</v>
      </c>
      <c r="B18433">
        <v>385</v>
      </c>
      <c r="C18433">
        <v>4</v>
      </c>
      <c r="D18433">
        <v>4</v>
      </c>
      <c r="E18433">
        <v>5</v>
      </c>
      <c r="F18433">
        <v>1</v>
      </c>
      <c r="G18433">
        <v>0.13140215900825819</v>
      </c>
      <c r="H18433">
        <v>0.37701222554942609</v>
      </c>
      <c r="I18433">
        <v>1.1088214842331479</v>
      </c>
      <c r="J18433">
        <v>-1.4475731865627615</v>
      </c>
    </row>
    <row r="18434" spans="1:10" x14ac:dyDescent="0.2">
      <c r="A18434">
        <v>35490183</v>
      </c>
      <c r="B18434">
        <v>634</v>
      </c>
      <c r="C18434">
        <v>4</v>
      </c>
      <c r="D18434">
        <v>4</v>
      </c>
      <c r="E18434">
        <v>5</v>
      </c>
      <c r="F18434">
        <v>1</v>
      </c>
      <c r="G18434">
        <v>0.1985313811317381</v>
      </c>
      <c r="H18434">
        <v>0.24620877365460037</v>
      </c>
      <c r="I18434">
        <v>1.0665985746755078</v>
      </c>
      <c r="J18434">
        <v>-1.1611856768436568</v>
      </c>
    </row>
    <row r="18435" spans="1:10" x14ac:dyDescent="0.2">
      <c r="A18435">
        <v>35490184</v>
      </c>
      <c r="B18435">
        <v>562</v>
      </c>
      <c r="C18435">
        <v>4</v>
      </c>
      <c r="D18435">
        <v>4</v>
      </c>
      <c r="E18435">
        <v>5</v>
      </c>
      <c r="F18435">
        <v>1</v>
      </c>
      <c r="G18435">
        <v>0.52437471137126634</v>
      </c>
      <c r="H18435">
        <v>8.5411635120592549E-2</v>
      </c>
      <c r="I18435">
        <v>1.8246663282820108</v>
      </c>
      <c r="J18435">
        <v>-1.1253599017680802</v>
      </c>
    </row>
    <row r="18436" spans="1:10" x14ac:dyDescent="0.2">
      <c r="A18436">
        <v>35490185</v>
      </c>
      <c r="B18436">
        <v>364</v>
      </c>
      <c r="C18436">
        <v>4</v>
      </c>
      <c r="D18436">
        <v>4</v>
      </c>
      <c r="E18436">
        <v>5</v>
      </c>
      <c r="F18436">
        <v>1</v>
      </c>
      <c r="G18436">
        <v>0.19327159285730691</v>
      </c>
      <c r="H18436">
        <v>0.30232299930979062</v>
      </c>
      <c r="I18436">
        <v>1.0142968093466007</v>
      </c>
      <c r="J18436">
        <v>-1.285935671204276</v>
      </c>
    </row>
    <row r="18437" spans="1:10" x14ac:dyDescent="0.2">
      <c r="A18437">
        <v>35490186</v>
      </c>
      <c r="B18437">
        <v>528</v>
      </c>
      <c r="C18437">
        <v>4</v>
      </c>
      <c r="D18437">
        <v>4</v>
      </c>
      <c r="E18437">
        <v>5</v>
      </c>
      <c r="F18437">
        <v>1</v>
      </c>
      <c r="G18437">
        <v>0.39093488434084689</v>
      </c>
      <c r="H18437">
        <v>0.23620581338861751</v>
      </c>
      <c r="I18437">
        <v>1.6315597837847684</v>
      </c>
      <c r="J18437">
        <v>-1.119030865257332</v>
      </c>
    </row>
    <row r="18438" spans="1:10" x14ac:dyDescent="0.2">
      <c r="A18438">
        <v>35490187</v>
      </c>
      <c r="B18438">
        <v>402</v>
      </c>
      <c r="C18438">
        <v>4</v>
      </c>
      <c r="D18438">
        <v>4</v>
      </c>
      <c r="E18438">
        <v>5</v>
      </c>
      <c r="F18438">
        <v>1</v>
      </c>
      <c r="G18438">
        <v>0.3316456867657892</v>
      </c>
      <c r="H18438">
        <v>8.6793224337234576E-2</v>
      </c>
      <c r="I18438">
        <v>1.6530800807379942</v>
      </c>
      <c r="J18438">
        <v>-1.2217173948534934</v>
      </c>
    </row>
    <row r="18439" spans="1:10" x14ac:dyDescent="0.2">
      <c r="A18439">
        <v>35490188</v>
      </c>
      <c r="B18439">
        <v>516</v>
      </c>
      <c r="C18439">
        <v>4</v>
      </c>
      <c r="D18439">
        <v>3</v>
      </c>
      <c r="E18439">
        <v>5</v>
      </c>
      <c r="F18439">
        <v>1</v>
      </c>
      <c r="G18439">
        <v>0.39061358165306864</v>
      </c>
      <c r="H18439">
        <v>-0.16734056183879273</v>
      </c>
      <c r="I18439">
        <v>1.2723215205863516</v>
      </c>
      <c r="J18439">
        <v>-1.0400043232584277</v>
      </c>
    </row>
    <row r="18440" spans="1:10" x14ac:dyDescent="0.2">
      <c r="A18440">
        <v>35490189</v>
      </c>
      <c r="B18440">
        <v>427</v>
      </c>
      <c r="C18440">
        <v>4</v>
      </c>
      <c r="D18440">
        <v>2</v>
      </c>
      <c r="E18440">
        <v>5</v>
      </c>
      <c r="F18440">
        <v>1</v>
      </c>
      <c r="G18440">
        <v>9.235029127996966E-2</v>
      </c>
      <c r="H18440">
        <v>-0.46742264624369673</v>
      </c>
      <c r="I18440">
        <v>0.92272126864260307</v>
      </c>
      <c r="J18440">
        <v>-0.86118580152170332</v>
      </c>
    </row>
    <row r="18441" spans="1:10" x14ac:dyDescent="0.2">
      <c r="A18441">
        <v>35490190</v>
      </c>
      <c r="B18441">
        <v>487</v>
      </c>
      <c r="C18441">
        <v>4</v>
      </c>
      <c r="D18441">
        <v>3</v>
      </c>
      <c r="E18441">
        <v>5</v>
      </c>
      <c r="F18441">
        <v>1</v>
      </c>
      <c r="G18441">
        <v>0.39482644616152907</v>
      </c>
      <c r="H18441">
        <v>-0.29333984707922878</v>
      </c>
      <c r="I18441">
        <v>0.60119818190320151</v>
      </c>
      <c r="J18441">
        <v>-1.0108191131301112</v>
      </c>
    </row>
    <row r="18442" spans="1:10" x14ac:dyDescent="0.2">
      <c r="A18442">
        <v>35490191</v>
      </c>
      <c r="B18442">
        <v>657</v>
      </c>
      <c r="C18442">
        <v>4</v>
      </c>
      <c r="D18442">
        <v>3</v>
      </c>
      <c r="E18442">
        <v>5</v>
      </c>
      <c r="F18442">
        <v>1</v>
      </c>
      <c r="G18442">
        <v>0.57948164742017294</v>
      </c>
      <c r="H18442">
        <v>-4.5812931935408696E-2</v>
      </c>
      <c r="I18442">
        <v>2.0098169726280757</v>
      </c>
      <c r="J18442">
        <v>-0.96430269653716749</v>
      </c>
    </row>
    <row r="18443" spans="1:10" x14ac:dyDescent="0.2">
      <c r="A18443">
        <v>35490192</v>
      </c>
      <c r="B18443">
        <v>509</v>
      </c>
      <c r="C18443">
        <v>3</v>
      </c>
      <c r="D18443">
        <v>2</v>
      </c>
      <c r="E18443">
        <v>4</v>
      </c>
      <c r="F18443">
        <v>1</v>
      </c>
      <c r="G18443">
        <v>-8.0694935385275668E-2</v>
      </c>
      <c r="H18443">
        <v>-0.74834141569383816</v>
      </c>
      <c r="I18443">
        <v>0.34696833556851792</v>
      </c>
      <c r="J18443">
        <v>-0.88926888284308947</v>
      </c>
    </row>
    <row r="18444" spans="1:10" x14ac:dyDescent="0.2">
      <c r="A18444">
        <v>35490193</v>
      </c>
      <c r="B18444">
        <v>582</v>
      </c>
      <c r="C18444">
        <v>2</v>
      </c>
      <c r="D18444">
        <v>3</v>
      </c>
      <c r="E18444">
        <v>4</v>
      </c>
      <c r="F18444">
        <v>1</v>
      </c>
      <c r="G18444">
        <v>-0.42694024066066322</v>
      </c>
      <c r="H18444">
        <v>-0.12050280427344325</v>
      </c>
      <c r="I18444">
        <v>0.48807007922069739</v>
      </c>
      <c r="J18444">
        <v>-0.75240798295643319</v>
      </c>
    </row>
    <row r="18445" spans="1:10" x14ac:dyDescent="0.2">
      <c r="A18445">
        <v>35490194</v>
      </c>
      <c r="B18445">
        <v>440</v>
      </c>
      <c r="C18445">
        <v>4</v>
      </c>
      <c r="D18445">
        <v>3</v>
      </c>
      <c r="E18445">
        <v>5</v>
      </c>
      <c r="F18445">
        <v>1</v>
      </c>
      <c r="G18445">
        <v>0.65061337470386849</v>
      </c>
      <c r="H18445">
        <v>-0.34415435368640845</v>
      </c>
      <c r="I18445">
        <v>1.1034745146044305</v>
      </c>
      <c r="J18445">
        <v>-0.73092070840641432</v>
      </c>
    </row>
    <row r="18446" spans="1:10" x14ac:dyDescent="0.2">
      <c r="A18446">
        <v>35490195</v>
      </c>
      <c r="B18446">
        <v>516</v>
      </c>
      <c r="C18446">
        <v>4</v>
      </c>
      <c r="D18446">
        <v>4</v>
      </c>
      <c r="E18446">
        <v>5</v>
      </c>
      <c r="F18446">
        <v>2</v>
      </c>
      <c r="G18446">
        <v>0.25459650552368507</v>
      </c>
      <c r="H18446">
        <v>0.34939332166883424</v>
      </c>
      <c r="I18446">
        <v>0.86195740396206144</v>
      </c>
      <c r="J18446">
        <v>-0.6570831951513898</v>
      </c>
    </row>
    <row r="18447" spans="1:10" x14ac:dyDescent="0.2">
      <c r="A18447">
        <v>35490196</v>
      </c>
      <c r="B18447">
        <v>695</v>
      </c>
      <c r="C18447">
        <v>4</v>
      </c>
      <c r="D18447">
        <v>4</v>
      </c>
      <c r="E18447">
        <v>5</v>
      </c>
      <c r="F18447">
        <v>2</v>
      </c>
      <c r="G18447">
        <v>0.27140432922757279</v>
      </c>
      <c r="H18447">
        <v>-3.4107619487198371E-3</v>
      </c>
      <c r="I18447">
        <v>0.9893774923793579</v>
      </c>
      <c r="J18447">
        <v>-0.67937837334216411</v>
      </c>
    </row>
    <row r="18448" spans="1:10" x14ac:dyDescent="0.2">
      <c r="A18448">
        <v>35490197</v>
      </c>
      <c r="B18448">
        <v>571</v>
      </c>
      <c r="C18448">
        <v>5</v>
      </c>
      <c r="D18448">
        <v>4</v>
      </c>
      <c r="E18448">
        <v>4</v>
      </c>
      <c r="F18448">
        <v>1</v>
      </c>
      <c r="G18448">
        <v>1.3472031082856466</v>
      </c>
      <c r="H18448">
        <v>0.1385760511070884</v>
      </c>
      <c r="I18448">
        <v>0.34827839085726675</v>
      </c>
      <c r="J18448">
        <v>-0.70910503163091998</v>
      </c>
    </row>
    <row r="18449" spans="1:10" x14ac:dyDescent="0.2">
      <c r="A18449">
        <v>35490198</v>
      </c>
      <c r="B18449">
        <v>592</v>
      </c>
      <c r="C18449">
        <v>5</v>
      </c>
      <c r="D18449">
        <v>4</v>
      </c>
      <c r="E18449">
        <v>5</v>
      </c>
      <c r="F18449">
        <v>2</v>
      </c>
      <c r="G18449">
        <v>1.0689390217794625</v>
      </c>
      <c r="H18449">
        <v>0.570887566140722</v>
      </c>
      <c r="I18449">
        <v>0.55683065852842284</v>
      </c>
      <c r="J18449">
        <v>-0.53065505478419084</v>
      </c>
    </row>
    <row r="18450" spans="1:10" x14ac:dyDescent="0.2">
      <c r="A18450">
        <v>35490199</v>
      </c>
      <c r="B18450">
        <v>414</v>
      </c>
      <c r="C18450">
        <v>5</v>
      </c>
      <c r="D18450">
        <v>5</v>
      </c>
      <c r="E18450">
        <v>4</v>
      </c>
      <c r="F18450">
        <v>2</v>
      </c>
      <c r="G18450">
        <v>0.83026528243921249</v>
      </c>
      <c r="H18450">
        <v>1.1091157958159368</v>
      </c>
      <c r="I18450">
        <v>0.17459467554454819</v>
      </c>
      <c r="J18450">
        <v>-0.58063534341974132</v>
      </c>
    </row>
    <row r="18451" spans="1:10" x14ac:dyDescent="0.2">
      <c r="A18451">
        <v>35490200</v>
      </c>
      <c r="B18451">
        <v>410</v>
      </c>
      <c r="C18451">
        <v>4</v>
      </c>
      <c r="D18451">
        <v>5</v>
      </c>
      <c r="E18451">
        <v>2</v>
      </c>
      <c r="F18451">
        <v>2</v>
      </c>
      <c r="G18451">
        <v>0.59562182196657631</v>
      </c>
      <c r="H18451">
        <v>1.3068296018656098</v>
      </c>
      <c r="I18451">
        <v>-0.37508791390496043</v>
      </c>
      <c r="J18451">
        <v>-0.64083063447910771</v>
      </c>
    </row>
    <row r="18452" spans="1:10" x14ac:dyDescent="0.2">
      <c r="A18452">
        <v>35490201</v>
      </c>
      <c r="B18452">
        <v>470</v>
      </c>
      <c r="C18452">
        <v>5</v>
      </c>
      <c r="D18452">
        <v>5</v>
      </c>
      <c r="E18452">
        <v>5</v>
      </c>
      <c r="F18452">
        <v>1</v>
      </c>
      <c r="G18452">
        <v>0.98635819394046886</v>
      </c>
      <c r="H18452">
        <v>0.78296118876889431</v>
      </c>
      <c r="I18452">
        <v>1.7563860554626933</v>
      </c>
      <c r="J18452">
        <v>-0.97105948620673066</v>
      </c>
    </row>
    <row r="18453" spans="1:10" x14ac:dyDescent="0.2">
      <c r="A18453">
        <v>35490202</v>
      </c>
      <c r="B18453">
        <v>625</v>
      </c>
      <c r="C18453">
        <v>5</v>
      </c>
      <c r="D18453">
        <v>5</v>
      </c>
      <c r="E18453">
        <v>5</v>
      </c>
      <c r="F18453">
        <v>3</v>
      </c>
      <c r="G18453">
        <v>2.3419872148163976</v>
      </c>
      <c r="H18453">
        <v>0.79590085847497838</v>
      </c>
      <c r="I18453">
        <v>1.4323599735709116</v>
      </c>
      <c r="J18453">
        <v>-0.19566508945651601</v>
      </c>
    </row>
    <row r="18454" spans="1:10" x14ac:dyDescent="0.2">
      <c r="A18454">
        <v>35490203</v>
      </c>
      <c r="B18454">
        <v>536</v>
      </c>
      <c r="C18454">
        <v>4</v>
      </c>
      <c r="D18454">
        <v>3</v>
      </c>
      <c r="E18454">
        <v>3</v>
      </c>
      <c r="F18454">
        <v>2</v>
      </c>
      <c r="G18454">
        <v>0.27636847100495932</v>
      </c>
      <c r="H18454">
        <v>-0.40101686107433709</v>
      </c>
      <c r="I18454">
        <v>9.6525844245007736E-3</v>
      </c>
      <c r="J18454">
        <v>-0.48979210100313886</v>
      </c>
    </row>
    <row r="18455" spans="1:10" x14ac:dyDescent="0.2">
      <c r="A18455">
        <v>35490204</v>
      </c>
      <c r="B18455">
        <v>427</v>
      </c>
      <c r="C18455">
        <v>5</v>
      </c>
      <c r="D18455">
        <v>4</v>
      </c>
      <c r="E18455">
        <v>3</v>
      </c>
      <c r="F18455">
        <v>2</v>
      </c>
      <c r="G18455">
        <v>0.72884375019060421</v>
      </c>
      <c r="H18455">
        <v>0.18828521287533134</v>
      </c>
      <c r="I18455">
        <v>-1.8066133152981681E-2</v>
      </c>
      <c r="J18455">
        <v>-0.64373456907226756</v>
      </c>
    </row>
    <row r="18456" spans="1:10" x14ac:dyDescent="0.2">
      <c r="A18456">
        <v>35490205</v>
      </c>
      <c r="B18456">
        <v>495</v>
      </c>
      <c r="C18456">
        <v>5</v>
      </c>
      <c r="D18456">
        <v>4</v>
      </c>
      <c r="E18456">
        <v>4</v>
      </c>
      <c r="F18456">
        <v>1</v>
      </c>
      <c r="G18456">
        <v>1.032245817649561</v>
      </c>
      <c r="H18456">
        <v>-2.7846967189059324E-2</v>
      </c>
      <c r="I18456">
        <v>0.13226764286197715</v>
      </c>
      <c r="J18456">
        <v>-0.73965152210507235</v>
      </c>
    </row>
    <row r="18457" spans="1:10" x14ac:dyDescent="0.2">
      <c r="A18457">
        <v>35490206</v>
      </c>
      <c r="B18457">
        <v>572</v>
      </c>
      <c r="C18457">
        <v>3</v>
      </c>
      <c r="D18457">
        <v>4</v>
      </c>
      <c r="E18457">
        <v>5</v>
      </c>
      <c r="F18457">
        <v>1</v>
      </c>
      <c r="G18457">
        <v>-0.28426215621172501</v>
      </c>
      <c r="H18457">
        <v>0.19944362723566239</v>
      </c>
      <c r="I18457">
        <v>0.83037148439440966</v>
      </c>
      <c r="J18457">
        <v>-0.75758947697192136</v>
      </c>
    </row>
    <row r="18458" spans="1:10" x14ac:dyDescent="0.2">
      <c r="A18458">
        <v>35490208</v>
      </c>
      <c r="B18458">
        <v>0</v>
      </c>
    </row>
    <row r="18459" spans="1:10" x14ac:dyDescent="0.2">
      <c r="A18459">
        <v>35490209</v>
      </c>
      <c r="B18459">
        <v>739</v>
      </c>
      <c r="C18459">
        <v>4</v>
      </c>
      <c r="D18459">
        <v>3</v>
      </c>
      <c r="E18459">
        <v>5</v>
      </c>
      <c r="F18459">
        <v>1</v>
      </c>
      <c r="G18459">
        <v>0.29391271884387815</v>
      </c>
      <c r="H18459">
        <v>-0.22862362466177835</v>
      </c>
      <c r="I18459">
        <v>0.92098468846343562</v>
      </c>
      <c r="J18459">
        <v>-0.76137417919148964</v>
      </c>
    </row>
    <row r="18460" spans="1:10" x14ac:dyDescent="0.2">
      <c r="A18460">
        <v>35490210</v>
      </c>
      <c r="B18460">
        <v>566</v>
      </c>
      <c r="C18460">
        <v>4</v>
      </c>
      <c r="D18460">
        <v>3</v>
      </c>
      <c r="E18460">
        <v>5</v>
      </c>
      <c r="F18460">
        <v>1</v>
      </c>
      <c r="G18460">
        <v>0.50304242439475788</v>
      </c>
      <c r="H18460">
        <v>-0.42531409961757227</v>
      </c>
      <c r="I18460">
        <v>1.4047277968493632</v>
      </c>
      <c r="J18460">
        <v>-0.86881733142112982</v>
      </c>
    </row>
    <row r="18461" spans="1:10" x14ac:dyDescent="0.2">
      <c r="A18461">
        <v>35490212</v>
      </c>
      <c r="B18461">
        <v>10</v>
      </c>
    </row>
    <row r="18462" spans="1:10" x14ac:dyDescent="0.2">
      <c r="A18462">
        <v>35490214</v>
      </c>
      <c r="B18462">
        <v>0</v>
      </c>
    </row>
    <row r="18463" spans="1:10" x14ac:dyDescent="0.2">
      <c r="A18463">
        <v>35490215</v>
      </c>
      <c r="B18463">
        <v>437</v>
      </c>
      <c r="C18463">
        <v>4</v>
      </c>
      <c r="D18463">
        <v>5</v>
      </c>
      <c r="E18463">
        <v>5</v>
      </c>
      <c r="F18463">
        <v>1</v>
      </c>
      <c r="G18463">
        <v>0.60868671936822982</v>
      </c>
      <c r="H18463">
        <v>0.97534893785069565</v>
      </c>
      <c r="I18463">
        <v>1.8902687019320432</v>
      </c>
      <c r="J18463">
        <v>-1.2382119388756796</v>
      </c>
    </row>
    <row r="18464" spans="1:10" x14ac:dyDescent="0.2">
      <c r="A18464">
        <v>35490217</v>
      </c>
      <c r="B18464">
        <v>470</v>
      </c>
      <c r="C18464">
        <v>4</v>
      </c>
      <c r="D18464">
        <v>4</v>
      </c>
      <c r="E18464">
        <v>5</v>
      </c>
      <c r="F18464">
        <v>1</v>
      </c>
      <c r="G18464">
        <v>0.57510637323239822</v>
      </c>
      <c r="H18464">
        <v>2.6180953606989465E-2</v>
      </c>
      <c r="I18464">
        <v>2.2538413549065806</v>
      </c>
      <c r="J18464">
        <v>-1.1223444267956317</v>
      </c>
    </row>
    <row r="18465" spans="1:10" x14ac:dyDescent="0.2">
      <c r="A18465">
        <v>35490222</v>
      </c>
      <c r="B18465">
        <v>739</v>
      </c>
      <c r="C18465">
        <v>4</v>
      </c>
      <c r="D18465">
        <v>3</v>
      </c>
      <c r="E18465">
        <v>5</v>
      </c>
      <c r="F18465">
        <v>1</v>
      </c>
      <c r="G18465">
        <v>0.44784702732045167</v>
      </c>
      <c r="H18465">
        <v>-7.5805076950291539E-2</v>
      </c>
      <c r="I18465">
        <v>1.739176212408867</v>
      </c>
      <c r="J18465">
        <v>-1.5251816481220337</v>
      </c>
    </row>
    <row r="18466" spans="1:10" x14ac:dyDescent="0.2">
      <c r="A18466">
        <v>35490223</v>
      </c>
      <c r="B18466">
        <v>543</v>
      </c>
      <c r="C18466">
        <v>4</v>
      </c>
      <c r="D18466">
        <v>4</v>
      </c>
      <c r="E18466">
        <v>5</v>
      </c>
      <c r="F18466">
        <v>1</v>
      </c>
      <c r="G18466">
        <v>0.25637859160591664</v>
      </c>
      <c r="H18466">
        <v>0.59564548991073807</v>
      </c>
      <c r="I18466">
        <v>2.0929730307092869</v>
      </c>
      <c r="J18466">
        <v>-1.3584302351322934</v>
      </c>
    </row>
    <row r="18467" spans="1:10" x14ac:dyDescent="0.2">
      <c r="A18467">
        <v>35490224</v>
      </c>
      <c r="B18467">
        <v>510</v>
      </c>
      <c r="C18467">
        <v>4</v>
      </c>
      <c r="D18467">
        <v>4</v>
      </c>
      <c r="E18467">
        <v>5</v>
      </c>
      <c r="F18467">
        <v>1</v>
      </c>
      <c r="G18467">
        <v>0.12177536858593868</v>
      </c>
      <c r="H18467">
        <v>0.24472443954450296</v>
      </c>
      <c r="I18467">
        <v>1.6837237901004356</v>
      </c>
      <c r="J18467">
        <v>-1.4449143031360108</v>
      </c>
    </row>
    <row r="18468" spans="1:10" x14ac:dyDescent="0.2">
      <c r="A18468">
        <v>35490225</v>
      </c>
      <c r="B18468">
        <v>557</v>
      </c>
      <c r="C18468">
        <v>3</v>
      </c>
      <c r="D18468">
        <v>2</v>
      </c>
      <c r="E18468">
        <v>4</v>
      </c>
      <c r="F18468">
        <v>1</v>
      </c>
      <c r="G18468">
        <v>-4.6501944488111374E-2</v>
      </c>
      <c r="H18468">
        <v>-0.43832828206164054</v>
      </c>
      <c r="I18468">
        <v>0.45567876796424711</v>
      </c>
      <c r="J18468">
        <v>-0.8704800660040577</v>
      </c>
    </row>
    <row r="18469" spans="1:10" x14ac:dyDescent="0.2">
      <c r="A18469">
        <v>35490226</v>
      </c>
      <c r="B18469">
        <v>503</v>
      </c>
      <c r="C18469">
        <v>3</v>
      </c>
      <c r="D18469">
        <v>3</v>
      </c>
      <c r="E18469">
        <v>5</v>
      </c>
      <c r="F18469">
        <v>1</v>
      </c>
      <c r="G18469">
        <v>-8.444805493362087E-2</v>
      </c>
      <c r="H18469">
        <v>-9.5429386030111307E-2</v>
      </c>
      <c r="I18469">
        <v>0.63878706146006392</v>
      </c>
      <c r="J18469">
        <v>-0.81156102323388613</v>
      </c>
    </row>
    <row r="18470" spans="1:10" x14ac:dyDescent="0.2">
      <c r="A18470">
        <v>35490227</v>
      </c>
      <c r="B18470">
        <v>502</v>
      </c>
      <c r="C18470">
        <v>4</v>
      </c>
      <c r="D18470">
        <v>3</v>
      </c>
      <c r="E18470">
        <v>5</v>
      </c>
      <c r="F18470">
        <v>1</v>
      </c>
      <c r="G18470">
        <v>0.14236873474563536</v>
      </c>
      <c r="H18470">
        <v>-0.32368289886017726</v>
      </c>
      <c r="I18470">
        <v>0.81875813830737565</v>
      </c>
      <c r="J18470">
        <v>-0.80834372878553595</v>
      </c>
    </row>
    <row r="18471" spans="1:10" x14ac:dyDescent="0.2">
      <c r="A18471">
        <v>35490228</v>
      </c>
      <c r="B18471">
        <v>661</v>
      </c>
      <c r="C18471">
        <v>4</v>
      </c>
      <c r="D18471">
        <v>2</v>
      </c>
      <c r="E18471">
        <v>5</v>
      </c>
      <c r="F18471">
        <v>1</v>
      </c>
      <c r="G18471">
        <v>7.4775446824056957E-2</v>
      </c>
      <c r="H18471">
        <v>-0.44537525082063928</v>
      </c>
      <c r="I18471">
        <v>1.1478026622003186</v>
      </c>
      <c r="J18471">
        <v>-0.95942541271649529</v>
      </c>
    </row>
    <row r="18472" spans="1:10" x14ac:dyDescent="0.2">
      <c r="A18472">
        <v>35490229</v>
      </c>
      <c r="B18472">
        <v>605</v>
      </c>
      <c r="C18472">
        <v>4</v>
      </c>
      <c r="D18472">
        <v>3</v>
      </c>
      <c r="E18472">
        <v>5</v>
      </c>
      <c r="F18472">
        <v>1</v>
      </c>
      <c r="G18472">
        <v>3.7676593251816493E-2</v>
      </c>
      <c r="H18472">
        <v>-7.6678294149040177E-2</v>
      </c>
      <c r="I18472">
        <v>0.75713984350146979</v>
      </c>
      <c r="J18472">
        <v>-0.72144841413812177</v>
      </c>
    </row>
    <row r="18473" spans="1:10" x14ac:dyDescent="0.2">
      <c r="A18473">
        <v>35490230</v>
      </c>
      <c r="B18473">
        <v>588</v>
      </c>
      <c r="C18473">
        <v>4</v>
      </c>
      <c r="D18473">
        <v>3</v>
      </c>
      <c r="E18473">
        <v>5</v>
      </c>
      <c r="F18473">
        <v>1</v>
      </c>
      <c r="G18473">
        <v>0.53582662282804061</v>
      </c>
      <c r="H18473">
        <v>-0.25645214543092032</v>
      </c>
      <c r="I18473">
        <v>1.1850183436752542</v>
      </c>
      <c r="J18473">
        <v>-0.88986414929663915</v>
      </c>
    </row>
    <row r="18474" spans="1:10" x14ac:dyDescent="0.2">
      <c r="A18474">
        <v>35490231</v>
      </c>
      <c r="B18474">
        <v>509</v>
      </c>
      <c r="C18474">
        <v>4</v>
      </c>
      <c r="D18474">
        <v>2</v>
      </c>
      <c r="E18474">
        <v>5</v>
      </c>
      <c r="F18474">
        <v>1</v>
      </c>
      <c r="G18474">
        <v>9.8334918312812769E-2</v>
      </c>
      <c r="H18474">
        <v>-0.51212134099959672</v>
      </c>
      <c r="I18474">
        <v>1.5102004216347695</v>
      </c>
      <c r="J18474">
        <v>-0.73602995242594982</v>
      </c>
    </row>
    <row r="18475" spans="1:10" x14ac:dyDescent="0.2">
      <c r="A18475">
        <v>35490232</v>
      </c>
      <c r="B18475">
        <v>597</v>
      </c>
      <c r="C18475">
        <v>4</v>
      </c>
      <c r="D18475">
        <v>2</v>
      </c>
      <c r="E18475">
        <v>5</v>
      </c>
      <c r="F18475">
        <v>2</v>
      </c>
      <c r="G18475">
        <v>6.7308258014631528E-2</v>
      </c>
      <c r="H18475">
        <v>-0.46794292365145795</v>
      </c>
      <c r="I18475">
        <v>1.2028364895453529</v>
      </c>
      <c r="J18475">
        <v>-0.67184670995724782</v>
      </c>
    </row>
    <row r="18476" spans="1:10" x14ac:dyDescent="0.2">
      <c r="A18476">
        <v>35490233</v>
      </c>
      <c r="B18476">
        <v>590</v>
      </c>
      <c r="C18476">
        <v>2</v>
      </c>
      <c r="D18476">
        <v>3</v>
      </c>
      <c r="E18476">
        <v>4</v>
      </c>
      <c r="F18476">
        <v>1</v>
      </c>
      <c r="G18476">
        <v>-0.41762443502427504</v>
      </c>
      <c r="H18476">
        <v>-0.39037989521429789</v>
      </c>
      <c r="I18476">
        <v>0.54974175772981493</v>
      </c>
      <c r="J18476">
        <v>-0.90202794979904877</v>
      </c>
    </row>
    <row r="18477" spans="1:10" x14ac:dyDescent="0.2">
      <c r="A18477">
        <v>35510070</v>
      </c>
      <c r="B18477">
        <v>626</v>
      </c>
      <c r="C18477">
        <v>4</v>
      </c>
      <c r="D18477">
        <v>4</v>
      </c>
      <c r="E18477">
        <v>5</v>
      </c>
      <c r="F18477">
        <v>1</v>
      </c>
      <c r="G18477">
        <v>0.22130483600764958</v>
      </c>
      <c r="H18477">
        <v>0.45189890473519345</v>
      </c>
      <c r="I18477">
        <v>1.3284574666107603</v>
      </c>
      <c r="J18477">
        <v>-1.0070047605624171</v>
      </c>
    </row>
    <row r="18478" spans="1:10" x14ac:dyDescent="0.2">
      <c r="A18478">
        <v>35510072</v>
      </c>
      <c r="B18478">
        <v>601</v>
      </c>
      <c r="C18478">
        <v>4</v>
      </c>
      <c r="D18478">
        <v>3</v>
      </c>
      <c r="E18478">
        <v>5</v>
      </c>
      <c r="F18478">
        <v>1</v>
      </c>
      <c r="G18478">
        <v>0.32957675395770714</v>
      </c>
      <c r="H18478">
        <v>-8.7952286793835155E-2</v>
      </c>
      <c r="I18478">
        <v>1.6620617758128748</v>
      </c>
      <c r="J18478">
        <v>-1.0004672561498777</v>
      </c>
    </row>
    <row r="18479" spans="1:10" x14ac:dyDescent="0.2">
      <c r="A18479">
        <v>35510073</v>
      </c>
      <c r="B18479">
        <v>462</v>
      </c>
      <c r="C18479">
        <v>4</v>
      </c>
      <c r="D18479">
        <v>4</v>
      </c>
      <c r="E18479">
        <v>5</v>
      </c>
      <c r="F18479">
        <v>2</v>
      </c>
      <c r="G18479">
        <v>0.23900063077700118</v>
      </c>
      <c r="H18479">
        <v>6.8572432906861686E-2</v>
      </c>
      <c r="I18479">
        <v>0.88276500887245768</v>
      </c>
      <c r="J18479">
        <v>-0.65735568050363558</v>
      </c>
    </row>
    <row r="18480" spans="1:10" x14ac:dyDescent="0.2">
      <c r="A18480">
        <v>35510074</v>
      </c>
      <c r="B18480">
        <v>472</v>
      </c>
      <c r="C18480">
        <v>2</v>
      </c>
      <c r="D18480">
        <v>5</v>
      </c>
      <c r="E18480">
        <v>4</v>
      </c>
      <c r="F18480">
        <v>1</v>
      </c>
      <c r="G18480">
        <v>-0.44715058334753155</v>
      </c>
      <c r="H18480">
        <v>0.89738434594798455</v>
      </c>
      <c r="I18480">
        <v>0.31712824245264687</v>
      </c>
      <c r="J18480">
        <v>-1.5379624351411003</v>
      </c>
    </row>
    <row r="18481" spans="1:10" x14ac:dyDescent="0.2">
      <c r="A18481">
        <v>35510075</v>
      </c>
      <c r="B18481">
        <v>545</v>
      </c>
      <c r="C18481">
        <v>3</v>
      </c>
      <c r="D18481">
        <v>4</v>
      </c>
      <c r="E18481">
        <v>5</v>
      </c>
      <c r="F18481">
        <v>1</v>
      </c>
      <c r="G18481">
        <v>-0.284561359370616</v>
      </c>
      <c r="H18481">
        <v>0.23486304033351349</v>
      </c>
      <c r="I18481">
        <v>1.3557785686581527</v>
      </c>
      <c r="J18481">
        <v>-1.2995058963153041</v>
      </c>
    </row>
    <row r="18482" spans="1:10" x14ac:dyDescent="0.2">
      <c r="A18482">
        <v>35510078</v>
      </c>
      <c r="B18482">
        <v>444</v>
      </c>
      <c r="C18482">
        <v>3</v>
      </c>
      <c r="D18482">
        <v>4</v>
      </c>
      <c r="E18482">
        <v>5</v>
      </c>
      <c r="F18482">
        <v>1</v>
      </c>
      <c r="G18482">
        <v>-9.3668094165812815E-2</v>
      </c>
      <c r="H18482">
        <v>0.19449184893477184</v>
      </c>
      <c r="I18482">
        <v>1.1172686774243579</v>
      </c>
      <c r="J18482">
        <v>-1.1302723845071985</v>
      </c>
    </row>
    <row r="18483" spans="1:10" x14ac:dyDescent="0.2">
      <c r="A18483">
        <v>35510079</v>
      </c>
      <c r="B18483">
        <v>516</v>
      </c>
      <c r="C18483">
        <v>3</v>
      </c>
      <c r="D18483">
        <v>5</v>
      </c>
      <c r="E18483">
        <v>5</v>
      </c>
      <c r="F18483">
        <v>1</v>
      </c>
      <c r="G18483">
        <v>-0.28411216518125182</v>
      </c>
      <c r="H18483">
        <v>0.85299043592746515</v>
      </c>
      <c r="I18483">
        <v>1.3065669257462327</v>
      </c>
      <c r="J18483">
        <v>-1.3841485766635981</v>
      </c>
    </row>
    <row r="18484" spans="1:10" x14ac:dyDescent="0.2">
      <c r="A18484">
        <v>35510085</v>
      </c>
      <c r="B18484">
        <v>406</v>
      </c>
      <c r="C18484">
        <v>4</v>
      </c>
      <c r="D18484">
        <v>4</v>
      </c>
      <c r="E18484">
        <v>5</v>
      </c>
      <c r="F18484">
        <v>1</v>
      </c>
      <c r="G18484">
        <v>7.2231938046482369E-2</v>
      </c>
      <c r="H18484">
        <v>0.53159118096933822</v>
      </c>
      <c r="I18484">
        <v>1.4734310052920208</v>
      </c>
      <c r="J18484">
        <v>-1.5476257522839221</v>
      </c>
    </row>
    <row r="18485" spans="1:10" x14ac:dyDescent="0.2">
      <c r="A18485">
        <v>35510086</v>
      </c>
      <c r="B18485">
        <v>466</v>
      </c>
      <c r="C18485">
        <v>4</v>
      </c>
      <c r="D18485">
        <v>3</v>
      </c>
      <c r="E18485">
        <v>5</v>
      </c>
      <c r="F18485">
        <v>1</v>
      </c>
      <c r="G18485">
        <v>0.14700877251880523</v>
      </c>
      <c r="H18485">
        <v>-0.32873010504087391</v>
      </c>
      <c r="I18485">
        <v>1.6770832932058148</v>
      </c>
      <c r="J18485">
        <v>-0.93529883797068059</v>
      </c>
    </row>
    <row r="18486" spans="1:10" x14ac:dyDescent="0.2">
      <c r="A18486">
        <v>35510087</v>
      </c>
      <c r="B18486">
        <v>493</v>
      </c>
      <c r="C18486">
        <v>3</v>
      </c>
      <c r="D18486">
        <v>4</v>
      </c>
      <c r="E18486">
        <v>5</v>
      </c>
      <c r="F18486">
        <v>1</v>
      </c>
      <c r="G18486">
        <v>-1.0479517252204987E-2</v>
      </c>
      <c r="H18486">
        <v>0.31113932679468542</v>
      </c>
      <c r="I18486">
        <v>1.1147347116005064</v>
      </c>
      <c r="J18486">
        <v>-1.5785572488747159</v>
      </c>
    </row>
    <row r="18487" spans="1:10" x14ac:dyDescent="0.2">
      <c r="A18487">
        <v>35510088</v>
      </c>
      <c r="B18487">
        <v>504</v>
      </c>
      <c r="C18487">
        <v>4</v>
      </c>
      <c r="D18487">
        <v>3</v>
      </c>
      <c r="E18487">
        <v>5</v>
      </c>
      <c r="F18487">
        <v>2</v>
      </c>
      <c r="G18487">
        <v>0.43377478582699447</v>
      </c>
      <c r="H18487">
        <v>-0.10587231615150394</v>
      </c>
      <c r="I18487">
        <v>2.1064807652897359</v>
      </c>
      <c r="J18487">
        <v>-0.69210149648500874</v>
      </c>
    </row>
    <row r="18488" spans="1:10" x14ac:dyDescent="0.2">
      <c r="A18488">
        <v>35510089</v>
      </c>
      <c r="B18488">
        <v>495</v>
      </c>
      <c r="C18488">
        <v>4</v>
      </c>
      <c r="D18488">
        <v>4</v>
      </c>
      <c r="E18488">
        <v>5</v>
      </c>
      <c r="F18488">
        <v>1</v>
      </c>
      <c r="G18488">
        <v>2.5840290482377626E-2</v>
      </c>
      <c r="H18488">
        <v>0.15061083535880621</v>
      </c>
      <c r="I18488">
        <v>1.3436950020296821</v>
      </c>
      <c r="J18488">
        <v>-1.3217623685920674</v>
      </c>
    </row>
    <row r="18489" spans="1:10" x14ac:dyDescent="0.2">
      <c r="A18489">
        <v>35510090</v>
      </c>
      <c r="B18489">
        <v>0</v>
      </c>
    </row>
    <row r="18490" spans="1:10" x14ac:dyDescent="0.2">
      <c r="A18490">
        <v>35510091</v>
      </c>
      <c r="B18490">
        <v>308</v>
      </c>
      <c r="C18490">
        <v>3</v>
      </c>
      <c r="D18490">
        <v>4</v>
      </c>
      <c r="E18490">
        <v>5</v>
      </c>
      <c r="F18490">
        <v>1</v>
      </c>
      <c r="G18490">
        <v>-8.283209107589945E-2</v>
      </c>
      <c r="H18490">
        <v>8.3692953849973273E-2</v>
      </c>
      <c r="I18490">
        <v>1.2538801065177749</v>
      </c>
      <c r="J18490">
        <v>-1.5130833615922012</v>
      </c>
    </row>
    <row r="18491" spans="1:10" x14ac:dyDescent="0.2">
      <c r="A18491">
        <v>35510093</v>
      </c>
      <c r="B18491">
        <v>376</v>
      </c>
      <c r="C18491">
        <v>3</v>
      </c>
      <c r="D18491">
        <v>4</v>
      </c>
      <c r="E18491">
        <v>5</v>
      </c>
      <c r="F18491">
        <v>1</v>
      </c>
      <c r="G18491">
        <v>-4.0093226779211455E-2</v>
      </c>
      <c r="H18491">
        <v>-1.146507946745362E-2</v>
      </c>
      <c r="I18491">
        <v>1.2237505429062023</v>
      </c>
      <c r="J18491">
        <v>-1.092334554624929</v>
      </c>
    </row>
    <row r="18492" spans="1:10" x14ac:dyDescent="0.2">
      <c r="A18492">
        <v>35510094</v>
      </c>
      <c r="B18492">
        <v>474</v>
      </c>
      <c r="C18492">
        <v>5</v>
      </c>
      <c r="D18492">
        <v>2</v>
      </c>
      <c r="E18492">
        <v>5</v>
      </c>
      <c r="F18492">
        <v>1</v>
      </c>
      <c r="G18492">
        <v>0.82901167756407257</v>
      </c>
      <c r="H18492">
        <v>-0.51736992011224603</v>
      </c>
      <c r="I18492">
        <v>1.5237148121094424</v>
      </c>
      <c r="J18492">
        <v>-0.78226631729190865</v>
      </c>
    </row>
    <row r="18493" spans="1:10" x14ac:dyDescent="0.2">
      <c r="A18493">
        <v>35510095</v>
      </c>
      <c r="B18493">
        <v>506</v>
      </c>
      <c r="C18493">
        <v>4</v>
      </c>
      <c r="D18493">
        <v>3</v>
      </c>
      <c r="E18493">
        <v>5</v>
      </c>
      <c r="F18493">
        <v>1</v>
      </c>
      <c r="G18493">
        <v>0.47027467600970124</v>
      </c>
      <c r="H18493">
        <v>-0.23999460452653576</v>
      </c>
      <c r="I18493">
        <v>1.7410542553345547</v>
      </c>
      <c r="J18493">
        <v>-1.004677417152128</v>
      </c>
    </row>
    <row r="18494" spans="1:10" x14ac:dyDescent="0.2">
      <c r="A18494">
        <v>35510097</v>
      </c>
      <c r="B18494">
        <v>0</v>
      </c>
    </row>
    <row r="18495" spans="1:10" x14ac:dyDescent="0.2">
      <c r="A18495">
        <v>35510099</v>
      </c>
      <c r="B18495">
        <v>160</v>
      </c>
      <c r="C18495">
        <v>5</v>
      </c>
      <c r="D18495">
        <v>5</v>
      </c>
      <c r="E18495">
        <v>5</v>
      </c>
      <c r="F18495">
        <v>1</v>
      </c>
      <c r="G18495">
        <v>0.79127122901999747</v>
      </c>
      <c r="H18495">
        <v>0.99209645449130235</v>
      </c>
      <c r="I18495">
        <v>3.4355439614270722</v>
      </c>
      <c r="J18495">
        <v>-1.9254214875973186</v>
      </c>
    </row>
    <row r="18496" spans="1:10" x14ac:dyDescent="0.2">
      <c r="A18496">
        <v>35510101</v>
      </c>
      <c r="B18496">
        <v>0</v>
      </c>
    </row>
    <row r="18497" spans="1:10" x14ac:dyDescent="0.2">
      <c r="A18497">
        <v>35510103</v>
      </c>
      <c r="B18497">
        <v>0</v>
      </c>
    </row>
    <row r="18498" spans="1:10" x14ac:dyDescent="0.2">
      <c r="A18498">
        <v>35510104</v>
      </c>
      <c r="B18498">
        <v>0</v>
      </c>
    </row>
    <row r="18499" spans="1:10" x14ac:dyDescent="0.2">
      <c r="A18499">
        <v>35510106</v>
      </c>
      <c r="B18499">
        <v>526</v>
      </c>
      <c r="C18499">
        <v>4</v>
      </c>
      <c r="D18499">
        <v>3</v>
      </c>
      <c r="E18499">
        <v>5</v>
      </c>
      <c r="F18499">
        <v>1</v>
      </c>
      <c r="G18499">
        <v>0.23562505923663288</v>
      </c>
      <c r="H18499">
        <v>-0.16646322379482231</v>
      </c>
      <c r="I18499">
        <v>1.2326968693407157</v>
      </c>
      <c r="J18499">
        <v>-1.2421794673079385</v>
      </c>
    </row>
    <row r="18500" spans="1:10" x14ac:dyDescent="0.2">
      <c r="A18500">
        <v>35520083</v>
      </c>
      <c r="B18500">
        <v>438</v>
      </c>
      <c r="C18500">
        <v>4</v>
      </c>
      <c r="D18500">
        <v>4</v>
      </c>
      <c r="E18500">
        <v>5</v>
      </c>
      <c r="F18500">
        <v>1</v>
      </c>
      <c r="G18500">
        <v>0.19897062233010854</v>
      </c>
      <c r="H18500">
        <v>3.2448044888944039E-2</v>
      </c>
      <c r="I18500">
        <v>1.5340819799697127</v>
      </c>
      <c r="J18500">
        <v>-1.4229155587228555</v>
      </c>
    </row>
    <row r="18501" spans="1:10" x14ac:dyDescent="0.2">
      <c r="A18501">
        <v>35520085</v>
      </c>
      <c r="B18501">
        <v>272</v>
      </c>
      <c r="C18501">
        <v>4</v>
      </c>
      <c r="D18501">
        <v>4</v>
      </c>
      <c r="E18501">
        <v>5</v>
      </c>
      <c r="F18501">
        <v>1</v>
      </c>
      <c r="G18501">
        <v>0.33128132794762688</v>
      </c>
      <c r="H18501">
        <v>-1.5629542947399822E-2</v>
      </c>
      <c r="I18501">
        <v>1.5186103271219895</v>
      </c>
      <c r="J18501">
        <v>-1.1108105032553173</v>
      </c>
    </row>
    <row r="18502" spans="1:10" x14ac:dyDescent="0.2">
      <c r="A18502">
        <v>35520086</v>
      </c>
      <c r="B18502">
        <v>317</v>
      </c>
      <c r="C18502">
        <v>4</v>
      </c>
      <c r="D18502">
        <v>4</v>
      </c>
      <c r="E18502">
        <v>5</v>
      </c>
      <c r="F18502">
        <v>1</v>
      </c>
      <c r="G18502">
        <v>0.55092821362515088</v>
      </c>
      <c r="H18502">
        <v>3.3363843677273797E-2</v>
      </c>
      <c r="I18502">
        <v>0.86125816795107579</v>
      </c>
      <c r="J18502">
        <v>-1.6332717189502424</v>
      </c>
    </row>
    <row r="18503" spans="1:10" x14ac:dyDescent="0.2">
      <c r="A18503">
        <v>35520087</v>
      </c>
      <c r="B18503">
        <v>421</v>
      </c>
      <c r="C18503">
        <v>4</v>
      </c>
      <c r="D18503">
        <v>4</v>
      </c>
      <c r="E18503">
        <v>5</v>
      </c>
      <c r="F18503">
        <v>1</v>
      </c>
      <c r="G18503">
        <v>8.1009038911877773E-2</v>
      </c>
      <c r="H18503">
        <v>2.5783462411358649E-2</v>
      </c>
      <c r="I18503">
        <v>0.7576797521249633</v>
      </c>
      <c r="J18503">
        <v>-1.9492903078865436</v>
      </c>
    </row>
    <row r="18504" spans="1:10" x14ac:dyDescent="0.2">
      <c r="A18504">
        <v>35520089</v>
      </c>
      <c r="B18504">
        <v>0</v>
      </c>
    </row>
    <row r="18505" spans="1:10" x14ac:dyDescent="0.2">
      <c r="A18505">
        <v>35520091</v>
      </c>
      <c r="B18505">
        <v>391</v>
      </c>
      <c r="C18505">
        <v>4</v>
      </c>
      <c r="D18505">
        <v>2</v>
      </c>
      <c r="E18505">
        <v>4</v>
      </c>
      <c r="F18505">
        <v>1</v>
      </c>
      <c r="G18505">
        <v>1.0210094031380734E-2</v>
      </c>
      <c r="H18505">
        <v>-0.44201527414455577</v>
      </c>
      <c r="I18505">
        <v>0.25258301645704534</v>
      </c>
      <c r="J18505">
        <v>-0.86898981957994725</v>
      </c>
    </row>
    <row r="18506" spans="1:10" x14ac:dyDescent="0.2">
      <c r="A18506">
        <v>35520092</v>
      </c>
      <c r="B18506">
        <v>331</v>
      </c>
      <c r="C18506">
        <v>5</v>
      </c>
      <c r="D18506">
        <v>1</v>
      </c>
      <c r="E18506">
        <v>5</v>
      </c>
      <c r="F18506">
        <v>2</v>
      </c>
      <c r="G18506">
        <v>0.79529823921915144</v>
      </c>
      <c r="H18506">
        <v>-0.86774634187288568</v>
      </c>
      <c r="I18506">
        <v>0.92409214005080631</v>
      </c>
      <c r="J18506">
        <v>-0.57044943104241053</v>
      </c>
    </row>
    <row r="18507" spans="1:10" x14ac:dyDescent="0.2">
      <c r="A18507">
        <v>35520093</v>
      </c>
      <c r="B18507">
        <v>285</v>
      </c>
      <c r="C18507">
        <v>3</v>
      </c>
      <c r="D18507">
        <v>4</v>
      </c>
      <c r="E18507">
        <v>3</v>
      </c>
      <c r="F18507">
        <v>1</v>
      </c>
      <c r="G18507">
        <v>-1.2995781303228204E-2</v>
      </c>
      <c r="H18507">
        <v>2.6066750228107935E-2</v>
      </c>
      <c r="I18507">
        <v>-0.10410529730959836</v>
      </c>
      <c r="J18507">
        <v>-1.3825644107453432</v>
      </c>
    </row>
    <row r="18508" spans="1:10" x14ac:dyDescent="0.2">
      <c r="A18508">
        <v>35520094</v>
      </c>
      <c r="B18508">
        <v>371</v>
      </c>
      <c r="C18508">
        <v>2</v>
      </c>
      <c r="D18508">
        <v>3</v>
      </c>
      <c r="E18508">
        <v>4</v>
      </c>
      <c r="F18508">
        <v>1</v>
      </c>
      <c r="G18508">
        <v>-0.66803983374536569</v>
      </c>
      <c r="H18508">
        <v>-0.21909137990378674</v>
      </c>
      <c r="I18508">
        <v>0.41017421062743548</v>
      </c>
      <c r="J18508">
        <v>-0.75293980878345146</v>
      </c>
    </row>
    <row r="18509" spans="1:10" x14ac:dyDescent="0.2">
      <c r="A18509">
        <v>35520095</v>
      </c>
      <c r="B18509">
        <v>418</v>
      </c>
      <c r="C18509">
        <v>2</v>
      </c>
      <c r="D18509">
        <v>2</v>
      </c>
      <c r="E18509">
        <v>4</v>
      </c>
      <c r="F18509">
        <v>2</v>
      </c>
      <c r="G18509">
        <v>-0.55178800250496218</v>
      </c>
      <c r="H18509">
        <v>-0.53815525057846825</v>
      </c>
      <c r="I18509">
        <v>6.923927933168017E-2</v>
      </c>
      <c r="J18509">
        <v>-0.63161735750950365</v>
      </c>
    </row>
    <row r="18510" spans="1:10" x14ac:dyDescent="0.2">
      <c r="A18510">
        <v>35520096</v>
      </c>
      <c r="B18510">
        <v>320</v>
      </c>
      <c r="C18510">
        <v>4</v>
      </c>
      <c r="D18510">
        <v>2</v>
      </c>
      <c r="E18510">
        <v>4</v>
      </c>
      <c r="F18510">
        <v>1</v>
      </c>
      <c r="G18510">
        <v>0.49075837208558498</v>
      </c>
      <c r="H18510">
        <v>-0.72113470723891848</v>
      </c>
      <c r="I18510">
        <v>0.36998766265115823</v>
      </c>
      <c r="J18510">
        <v>-0.79040551412486526</v>
      </c>
    </row>
    <row r="18511" spans="1:10" x14ac:dyDescent="0.2">
      <c r="A18511">
        <v>35520098</v>
      </c>
      <c r="B18511">
        <v>568</v>
      </c>
      <c r="C18511">
        <v>3</v>
      </c>
      <c r="D18511">
        <v>4</v>
      </c>
      <c r="E18511">
        <v>4</v>
      </c>
      <c r="F18511">
        <v>1</v>
      </c>
      <c r="G18511">
        <v>-0.25552933131990563</v>
      </c>
      <c r="H18511">
        <v>0.18177423576945395</v>
      </c>
      <c r="I18511">
        <v>0.49480976482036987</v>
      </c>
      <c r="J18511">
        <v>-1.3361839190337519</v>
      </c>
    </row>
    <row r="18512" spans="1:10" x14ac:dyDescent="0.2">
      <c r="A18512">
        <v>35520099</v>
      </c>
      <c r="B18512">
        <v>478</v>
      </c>
      <c r="C18512">
        <v>2</v>
      </c>
      <c r="D18512">
        <v>5</v>
      </c>
      <c r="E18512">
        <v>4</v>
      </c>
      <c r="F18512">
        <v>1</v>
      </c>
      <c r="G18512">
        <v>-0.62885496872008217</v>
      </c>
      <c r="H18512">
        <v>0.653251014209838</v>
      </c>
      <c r="I18512">
        <v>0.41208397406302083</v>
      </c>
      <c r="J18512">
        <v>-1.4811147072399802</v>
      </c>
    </row>
    <row r="18513" spans="1:10" x14ac:dyDescent="0.2">
      <c r="A18513">
        <v>35520100</v>
      </c>
      <c r="B18513">
        <v>629</v>
      </c>
      <c r="C18513">
        <v>2</v>
      </c>
      <c r="D18513">
        <v>4</v>
      </c>
      <c r="E18513">
        <v>5</v>
      </c>
      <c r="F18513">
        <v>1</v>
      </c>
      <c r="G18513">
        <v>-0.61166706757834222</v>
      </c>
      <c r="H18513">
        <v>0.46480295231010316</v>
      </c>
      <c r="I18513">
        <v>0.78472280211282808</v>
      </c>
      <c r="J18513">
        <v>-0.96732046196814991</v>
      </c>
    </row>
    <row r="18514" spans="1:10" x14ac:dyDescent="0.2">
      <c r="A18514">
        <v>35520101</v>
      </c>
      <c r="B18514">
        <v>564</v>
      </c>
      <c r="C18514">
        <v>3</v>
      </c>
      <c r="D18514">
        <v>4</v>
      </c>
      <c r="E18514">
        <v>5</v>
      </c>
      <c r="F18514">
        <v>1</v>
      </c>
      <c r="G18514">
        <v>-0.23514078342311728</v>
      </c>
      <c r="H18514">
        <v>0.43912030484303333</v>
      </c>
      <c r="I18514">
        <v>1.0372475685584226</v>
      </c>
      <c r="J18514">
        <v>-1.1738749950715732</v>
      </c>
    </row>
    <row r="18515" spans="1:10" x14ac:dyDescent="0.2">
      <c r="A18515">
        <v>35520102</v>
      </c>
      <c r="B18515">
        <v>463</v>
      </c>
      <c r="C18515">
        <v>4</v>
      </c>
      <c r="D18515">
        <v>4</v>
      </c>
      <c r="E18515">
        <v>4</v>
      </c>
      <c r="F18515">
        <v>1</v>
      </c>
      <c r="G18515">
        <v>0.10543510532019706</v>
      </c>
      <c r="H18515">
        <v>0.11446928111582477</v>
      </c>
      <c r="I18515">
        <v>0.25751605884011058</v>
      </c>
      <c r="J18515">
        <v>-1.5754827802203262</v>
      </c>
    </row>
    <row r="18516" spans="1:10" x14ac:dyDescent="0.2">
      <c r="A18516">
        <v>35520103</v>
      </c>
      <c r="B18516">
        <v>373</v>
      </c>
      <c r="C18516">
        <v>2</v>
      </c>
      <c r="D18516">
        <v>5</v>
      </c>
      <c r="E18516">
        <v>4</v>
      </c>
      <c r="F18516">
        <v>1</v>
      </c>
      <c r="G18516">
        <v>-0.53467841161115182</v>
      </c>
      <c r="H18516">
        <v>0.73640322964974869</v>
      </c>
      <c r="I18516">
        <v>8.1611332538891884E-2</v>
      </c>
      <c r="J18516">
        <v>-1.0142020363244577</v>
      </c>
    </row>
    <row r="18517" spans="1:10" x14ac:dyDescent="0.2">
      <c r="A18517">
        <v>35520104</v>
      </c>
      <c r="B18517">
        <v>648</v>
      </c>
      <c r="C18517">
        <v>3</v>
      </c>
      <c r="D18517">
        <v>1</v>
      </c>
      <c r="E18517">
        <v>4</v>
      </c>
      <c r="F18517">
        <v>2</v>
      </c>
      <c r="G18517">
        <v>-0.16469229190808257</v>
      </c>
      <c r="H18517">
        <v>-1.0819222276208578</v>
      </c>
      <c r="I18517">
        <v>0.21906770519070473</v>
      </c>
      <c r="J18517">
        <v>-0.59635048863882101</v>
      </c>
    </row>
    <row r="18518" spans="1:10" x14ac:dyDescent="0.2">
      <c r="A18518">
        <v>35520105</v>
      </c>
      <c r="B18518">
        <v>440</v>
      </c>
      <c r="C18518">
        <v>3</v>
      </c>
      <c r="D18518">
        <v>1</v>
      </c>
      <c r="E18518">
        <v>4</v>
      </c>
      <c r="F18518">
        <v>2</v>
      </c>
      <c r="G18518">
        <v>-0.17444766695356614</v>
      </c>
      <c r="H18518">
        <v>-0.9880850488988131</v>
      </c>
      <c r="I18518">
        <v>0.33852336775918213</v>
      </c>
      <c r="J18518">
        <v>-0.61748856703142041</v>
      </c>
    </row>
    <row r="18519" spans="1:10" x14ac:dyDescent="0.2">
      <c r="A18519">
        <v>35520106</v>
      </c>
      <c r="B18519">
        <v>457</v>
      </c>
      <c r="C18519">
        <v>4</v>
      </c>
      <c r="D18519">
        <v>4</v>
      </c>
      <c r="E18519">
        <v>3</v>
      </c>
      <c r="F18519">
        <v>2</v>
      </c>
      <c r="G18519">
        <v>0.34407131365209759</v>
      </c>
      <c r="H18519">
        <v>6.296369143723668E-2</v>
      </c>
      <c r="I18519">
        <v>-0.10261713908621284</v>
      </c>
      <c r="J18519">
        <v>-0.54934911733395098</v>
      </c>
    </row>
    <row r="18520" spans="1:10" x14ac:dyDescent="0.2">
      <c r="A18520">
        <v>35520107</v>
      </c>
      <c r="B18520">
        <v>497</v>
      </c>
      <c r="C18520">
        <v>4</v>
      </c>
      <c r="D18520">
        <v>2</v>
      </c>
      <c r="E18520">
        <v>3</v>
      </c>
      <c r="F18520">
        <v>1</v>
      </c>
      <c r="G18520">
        <v>0.1466894605558485</v>
      </c>
      <c r="H18520">
        <v>-0.51809566495225801</v>
      </c>
      <c r="I18520">
        <v>2.0051937107212495E-2</v>
      </c>
      <c r="J18520">
        <v>-0.75546923598960425</v>
      </c>
    </row>
    <row r="18521" spans="1:10" x14ac:dyDescent="0.2">
      <c r="A18521">
        <v>35520108</v>
      </c>
      <c r="B18521">
        <v>472</v>
      </c>
      <c r="C18521">
        <v>4</v>
      </c>
      <c r="D18521">
        <v>3</v>
      </c>
      <c r="E18521">
        <v>5</v>
      </c>
      <c r="F18521">
        <v>1</v>
      </c>
      <c r="G18521">
        <v>0.51828746393410885</v>
      </c>
      <c r="H18521">
        <v>-0.22238370288590775</v>
      </c>
      <c r="I18521">
        <v>0.69314141165477983</v>
      </c>
      <c r="J18521">
        <v>-0.81970397965960051</v>
      </c>
    </row>
    <row r="18522" spans="1:10" x14ac:dyDescent="0.2">
      <c r="A18522">
        <v>35520109</v>
      </c>
      <c r="B18522">
        <v>481</v>
      </c>
      <c r="C18522">
        <v>4</v>
      </c>
      <c r="D18522">
        <v>4</v>
      </c>
      <c r="E18522">
        <v>4</v>
      </c>
      <c r="F18522">
        <v>1</v>
      </c>
      <c r="G18522">
        <v>0.53853065141920187</v>
      </c>
      <c r="H18522">
        <v>1.1996943127626919E-2</v>
      </c>
      <c r="I18522">
        <v>0.35712106289245937</v>
      </c>
      <c r="J18522">
        <v>-0.86354508813738051</v>
      </c>
    </row>
    <row r="18523" spans="1:10" x14ac:dyDescent="0.2">
      <c r="A18523">
        <v>35520110</v>
      </c>
      <c r="B18523">
        <v>495</v>
      </c>
      <c r="C18523">
        <v>3</v>
      </c>
      <c r="D18523">
        <v>4</v>
      </c>
      <c r="E18523">
        <v>3</v>
      </c>
      <c r="F18523">
        <v>2</v>
      </c>
      <c r="G18523">
        <v>-0.15137222809172604</v>
      </c>
      <c r="H18523">
        <v>0.16648907784930522</v>
      </c>
      <c r="I18523">
        <v>1.4413388603492949E-2</v>
      </c>
      <c r="J18523">
        <v>-0.68558185087111811</v>
      </c>
    </row>
    <row r="18524" spans="1:10" x14ac:dyDescent="0.2">
      <c r="A18524">
        <v>35520111</v>
      </c>
      <c r="B18524">
        <v>459</v>
      </c>
      <c r="C18524">
        <v>4</v>
      </c>
      <c r="D18524">
        <v>3</v>
      </c>
      <c r="E18524">
        <v>5</v>
      </c>
      <c r="F18524">
        <v>1</v>
      </c>
      <c r="G18524">
        <v>6.3577612498282504E-2</v>
      </c>
      <c r="H18524">
        <v>-0.16716109059365908</v>
      </c>
      <c r="I18524">
        <v>0.74193047449477623</v>
      </c>
      <c r="J18524">
        <v>-0.84050420137546455</v>
      </c>
    </row>
    <row r="18525" spans="1:10" x14ac:dyDescent="0.2">
      <c r="A18525">
        <v>35520112</v>
      </c>
      <c r="B18525">
        <v>446</v>
      </c>
      <c r="C18525">
        <v>4</v>
      </c>
      <c r="D18525">
        <v>3</v>
      </c>
      <c r="E18525">
        <v>3</v>
      </c>
      <c r="F18525">
        <v>1</v>
      </c>
      <c r="G18525">
        <v>0.1474415722744839</v>
      </c>
      <c r="H18525">
        <v>-0.19106647639168056</v>
      </c>
      <c r="I18525">
        <v>-0.27660604872935796</v>
      </c>
      <c r="J18525">
        <v>-1.099767642390898</v>
      </c>
    </row>
    <row r="18526" spans="1:10" x14ac:dyDescent="0.2">
      <c r="A18526">
        <v>35520113</v>
      </c>
      <c r="B18526">
        <v>518</v>
      </c>
      <c r="C18526">
        <v>5</v>
      </c>
      <c r="D18526">
        <v>5</v>
      </c>
      <c r="E18526">
        <v>5</v>
      </c>
      <c r="F18526">
        <v>2</v>
      </c>
      <c r="G18526">
        <v>1.4652330538531384</v>
      </c>
      <c r="H18526">
        <v>0.8186361297864857</v>
      </c>
      <c r="I18526">
        <v>0.67694925338893486</v>
      </c>
      <c r="J18526">
        <v>-0.67884279211981569</v>
      </c>
    </row>
    <row r="18527" spans="1:10" x14ac:dyDescent="0.2">
      <c r="A18527">
        <v>35520114</v>
      </c>
      <c r="B18527">
        <v>451</v>
      </c>
      <c r="C18527">
        <v>4</v>
      </c>
      <c r="D18527">
        <v>4</v>
      </c>
      <c r="E18527">
        <v>5</v>
      </c>
      <c r="F18527">
        <v>2</v>
      </c>
      <c r="G18527">
        <v>0.24969628039752795</v>
      </c>
      <c r="H18527">
        <v>0.19188719069456112</v>
      </c>
      <c r="I18527">
        <v>0.96460260600541647</v>
      </c>
      <c r="J18527">
        <v>-0.62770548703069984</v>
      </c>
    </row>
    <row r="18528" spans="1:10" x14ac:dyDescent="0.2">
      <c r="A18528">
        <v>35520115</v>
      </c>
      <c r="B18528">
        <v>277</v>
      </c>
      <c r="C18528">
        <v>4</v>
      </c>
      <c r="D18528">
        <v>3</v>
      </c>
      <c r="E18528">
        <v>5</v>
      </c>
      <c r="F18528">
        <v>1</v>
      </c>
      <c r="G18528">
        <v>0.46685401282673156</v>
      </c>
      <c r="H18528">
        <v>-0.25812960907223981</v>
      </c>
      <c r="I18528">
        <v>0.96948415040332447</v>
      </c>
      <c r="J18528">
        <v>-0.92233032626206413</v>
      </c>
    </row>
    <row r="18529" spans="1:10" x14ac:dyDescent="0.2">
      <c r="A18529">
        <v>35520116</v>
      </c>
      <c r="B18529">
        <v>0</v>
      </c>
    </row>
    <row r="18530" spans="1:10" x14ac:dyDescent="0.2">
      <c r="A18530">
        <v>35520117</v>
      </c>
      <c r="B18530">
        <v>477</v>
      </c>
      <c r="C18530">
        <v>2</v>
      </c>
      <c r="D18530">
        <v>4</v>
      </c>
      <c r="E18530">
        <v>3</v>
      </c>
      <c r="F18530">
        <v>1</v>
      </c>
      <c r="G18530">
        <v>-0.46023681894242241</v>
      </c>
      <c r="H18530">
        <v>0.4788537598410299</v>
      </c>
      <c r="I18530">
        <v>-1.3257328869195201E-3</v>
      </c>
      <c r="J18530">
        <v>-1.9819659644625487</v>
      </c>
    </row>
    <row r="18531" spans="1:10" x14ac:dyDescent="0.2">
      <c r="A18531">
        <v>35520118</v>
      </c>
      <c r="B18531">
        <v>551</v>
      </c>
      <c r="C18531">
        <v>3</v>
      </c>
      <c r="D18531">
        <v>3</v>
      </c>
      <c r="E18531">
        <v>3</v>
      </c>
      <c r="F18531">
        <v>1</v>
      </c>
      <c r="G18531">
        <v>-6.8513862830375583E-2</v>
      </c>
      <c r="H18531">
        <v>-0.26291479529628081</v>
      </c>
      <c r="I18531">
        <v>-9.7097615684522257E-2</v>
      </c>
      <c r="J18531">
        <v>-1.0115667430129134</v>
      </c>
    </row>
    <row r="18532" spans="1:10" x14ac:dyDescent="0.2">
      <c r="A18532">
        <v>35520119</v>
      </c>
      <c r="B18532">
        <v>430</v>
      </c>
      <c r="C18532">
        <v>3</v>
      </c>
      <c r="D18532">
        <v>3</v>
      </c>
      <c r="E18532">
        <v>4</v>
      </c>
      <c r="F18532">
        <v>1</v>
      </c>
      <c r="G18532">
        <v>-0.14372218835666969</v>
      </c>
      <c r="H18532">
        <v>-0.36885253752170422</v>
      </c>
      <c r="I18532">
        <v>0.12370870639546212</v>
      </c>
      <c r="J18532">
        <v>-1.2449454490219773</v>
      </c>
    </row>
    <row r="18533" spans="1:10" x14ac:dyDescent="0.2">
      <c r="A18533">
        <v>35520120</v>
      </c>
      <c r="B18533">
        <v>581</v>
      </c>
      <c r="C18533">
        <v>4</v>
      </c>
      <c r="D18533">
        <v>3</v>
      </c>
      <c r="E18533">
        <v>3</v>
      </c>
      <c r="F18533">
        <v>1</v>
      </c>
      <c r="G18533">
        <v>4.5615864849502696E-2</v>
      </c>
      <c r="H18533">
        <v>-0.43043203819405113</v>
      </c>
      <c r="I18533">
        <v>-4.9656807770500952E-2</v>
      </c>
      <c r="J18533">
        <v>-0.97935573792202968</v>
      </c>
    </row>
    <row r="18534" spans="1:10" x14ac:dyDescent="0.2">
      <c r="A18534">
        <v>35520122</v>
      </c>
      <c r="B18534">
        <v>392</v>
      </c>
      <c r="C18534">
        <v>4</v>
      </c>
      <c r="D18534">
        <v>3</v>
      </c>
      <c r="E18534">
        <v>5</v>
      </c>
      <c r="F18534">
        <v>1</v>
      </c>
      <c r="G18534">
        <v>0.31666145407853835</v>
      </c>
      <c r="H18534">
        <v>-0.29691269769988166</v>
      </c>
      <c r="I18534">
        <v>1.1720141208801209</v>
      </c>
      <c r="J18534">
        <v>-0.77943404943050487</v>
      </c>
    </row>
    <row r="18535" spans="1:10" x14ac:dyDescent="0.2">
      <c r="A18535">
        <v>35520123</v>
      </c>
      <c r="B18535">
        <v>435</v>
      </c>
      <c r="C18535">
        <v>4</v>
      </c>
      <c r="D18535">
        <v>2</v>
      </c>
      <c r="E18535">
        <v>5</v>
      </c>
      <c r="F18535">
        <v>1</v>
      </c>
      <c r="G18535">
        <v>0.27781987859935281</v>
      </c>
      <c r="H18535">
        <v>-0.55823114811453456</v>
      </c>
      <c r="I18535">
        <v>1.634696288018672</v>
      </c>
      <c r="J18535">
        <v>-0.99964014618320474</v>
      </c>
    </row>
    <row r="18536" spans="1:10" x14ac:dyDescent="0.2">
      <c r="A18536">
        <v>35520124</v>
      </c>
      <c r="B18536">
        <v>408</v>
      </c>
      <c r="C18536">
        <v>4</v>
      </c>
      <c r="D18536">
        <v>3</v>
      </c>
      <c r="E18536">
        <v>5</v>
      </c>
      <c r="F18536">
        <v>1</v>
      </c>
      <c r="G18536">
        <v>0.45449244894144092</v>
      </c>
      <c r="H18536">
        <v>-0.21430955546727762</v>
      </c>
      <c r="I18536">
        <v>1.3988325142664599</v>
      </c>
      <c r="J18536">
        <v>-1.0586388464247363</v>
      </c>
    </row>
    <row r="18537" spans="1:10" x14ac:dyDescent="0.2">
      <c r="A18537">
        <v>35520125</v>
      </c>
      <c r="B18537">
        <v>397</v>
      </c>
      <c r="C18537">
        <v>3</v>
      </c>
      <c r="D18537">
        <v>4</v>
      </c>
      <c r="E18537">
        <v>5</v>
      </c>
      <c r="F18537">
        <v>1</v>
      </c>
      <c r="G18537">
        <v>-0.31602146491961686</v>
      </c>
      <c r="H18537">
        <v>0.31763905605953674</v>
      </c>
      <c r="I18537">
        <v>0.7837405495430626</v>
      </c>
      <c r="J18537">
        <v>-1.0145105137654733</v>
      </c>
    </row>
    <row r="18538" spans="1:10" x14ac:dyDescent="0.2">
      <c r="A18538">
        <v>35520126</v>
      </c>
      <c r="B18538">
        <v>402</v>
      </c>
      <c r="C18538">
        <v>5</v>
      </c>
      <c r="D18538">
        <v>3</v>
      </c>
      <c r="E18538">
        <v>5</v>
      </c>
      <c r="F18538">
        <v>1</v>
      </c>
      <c r="G18538">
        <v>0.70284513432654194</v>
      </c>
      <c r="H18538">
        <v>-0.31326904584958298</v>
      </c>
      <c r="I18538">
        <v>1.6273744690758234</v>
      </c>
      <c r="J18538">
        <v>-1.1805286986047567</v>
      </c>
    </row>
    <row r="18539" spans="1:10" x14ac:dyDescent="0.2">
      <c r="A18539">
        <v>35520127</v>
      </c>
      <c r="B18539">
        <v>408</v>
      </c>
      <c r="C18539">
        <v>3</v>
      </c>
      <c r="D18539">
        <v>4</v>
      </c>
      <c r="E18539">
        <v>5</v>
      </c>
      <c r="F18539">
        <v>1</v>
      </c>
      <c r="G18539">
        <v>-4.5292607714379568E-2</v>
      </c>
      <c r="H18539">
        <v>0.11712212949615666</v>
      </c>
      <c r="I18539">
        <v>0.80596462599738405</v>
      </c>
      <c r="J18539">
        <v>-0.97750144225391378</v>
      </c>
    </row>
    <row r="18540" spans="1:10" x14ac:dyDescent="0.2">
      <c r="A18540">
        <v>35520128</v>
      </c>
      <c r="B18540">
        <v>315</v>
      </c>
      <c r="C18540">
        <v>4</v>
      </c>
      <c r="D18540">
        <v>3</v>
      </c>
      <c r="E18540">
        <v>5</v>
      </c>
      <c r="F18540">
        <v>1</v>
      </c>
      <c r="G18540">
        <v>0.16865713955716075</v>
      </c>
      <c r="H18540">
        <v>-0.42191872709410133</v>
      </c>
      <c r="I18540">
        <v>0.94581126000776272</v>
      </c>
      <c r="J18540">
        <v>-0.98447858212059658</v>
      </c>
    </row>
    <row r="18541" spans="1:10" x14ac:dyDescent="0.2">
      <c r="A18541">
        <v>35520129</v>
      </c>
      <c r="B18541">
        <v>508</v>
      </c>
      <c r="C18541">
        <v>3</v>
      </c>
      <c r="D18541">
        <v>4</v>
      </c>
      <c r="E18541">
        <v>4</v>
      </c>
      <c r="F18541">
        <v>1</v>
      </c>
      <c r="G18541">
        <v>-0.12926773835327049</v>
      </c>
      <c r="H18541">
        <v>2.7489263463344543E-2</v>
      </c>
      <c r="I18541">
        <v>0.34857533513106831</v>
      </c>
      <c r="J18541">
        <v>-0.99382602102768614</v>
      </c>
    </row>
    <row r="18542" spans="1:10" x14ac:dyDescent="0.2">
      <c r="A18542">
        <v>35520130</v>
      </c>
      <c r="B18542">
        <v>459</v>
      </c>
      <c r="C18542">
        <v>3</v>
      </c>
      <c r="D18542">
        <v>4</v>
      </c>
      <c r="E18542">
        <v>4</v>
      </c>
      <c r="F18542">
        <v>1</v>
      </c>
      <c r="G18542">
        <v>-0.30788186935664563</v>
      </c>
      <c r="H18542">
        <v>5.3952238520953946E-2</v>
      </c>
      <c r="I18542">
        <v>0.47928143890939873</v>
      </c>
      <c r="J18542">
        <v>-1.1945026194340143</v>
      </c>
    </row>
    <row r="18543" spans="1:10" x14ac:dyDescent="0.2">
      <c r="A18543">
        <v>35520131</v>
      </c>
      <c r="B18543">
        <v>491</v>
      </c>
      <c r="C18543">
        <v>3</v>
      </c>
      <c r="D18543">
        <v>3</v>
      </c>
      <c r="E18543">
        <v>4</v>
      </c>
      <c r="F18543">
        <v>1</v>
      </c>
      <c r="G18543">
        <v>-0.26219175640685938</v>
      </c>
      <c r="H18543">
        <v>-0.32893864225034303</v>
      </c>
      <c r="I18543">
        <v>0.54445868492732985</v>
      </c>
      <c r="J18543">
        <v>-1.0821176000376052</v>
      </c>
    </row>
    <row r="18544" spans="1:10" x14ac:dyDescent="0.2">
      <c r="A18544">
        <v>35520132</v>
      </c>
      <c r="B18544">
        <v>486</v>
      </c>
      <c r="C18544">
        <v>3</v>
      </c>
      <c r="D18544">
        <v>3</v>
      </c>
      <c r="E18544">
        <v>3</v>
      </c>
      <c r="F18544">
        <v>1</v>
      </c>
      <c r="G18544">
        <v>-0.25849396157046695</v>
      </c>
      <c r="H18544">
        <v>-7.1937113245296752E-2</v>
      </c>
      <c r="I18544">
        <v>5.221555926864789E-3</v>
      </c>
      <c r="J18544">
        <v>-0.94152504059779452</v>
      </c>
    </row>
    <row r="18545" spans="1:10" x14ac:dyDescent="0.2">
      <c r="A18545">
        <v>35520133</v>
      </c>
      <c r="B18545">
        <v>425</v>
      </c>
      <c r="C18545">
        <v>3</v>
      </c>
      <c r="D18545">
        <v>3</v>
      </c>
      <c r="E18545">
        <v>4</v>
      </c>
      <c r="F18545">
        <v>2</v>
      </c>
      <c r="G18545">
        <v>-7.5870365292855617E-3</v>
      </c>
      <c r="H18545">
        <v>-0.40783267508976745</v>
      </c>
      <c r="I18545">
        <v>0.42456653398516486</v>
      </c>
      <c r="J18545">
        <v>-0.69876878308870161</v>
      </c>
    </row>
    <row r="18546" spans="1:10" x14ac:dyDescent="0.2">
      <c r="A18546">
        <v>35520134</v>
      </c>
      <c r="B18546">
        <v>465</v>
      </c>
      <c r="C18546">
        <v>4</v>
      </c>
      <c r="D18546">
        <v>2</v>
      </c>
      <c r="E18546">
        <v>4</v>
      </c>
      <c r="F18546">
        <v>1</v>
      </c>
      <c r="G18546">
        <v>0.15356478769064097</v>
      </c>
      <c r="H18546">
        <v>-0.68093616233421461</v>
      </c>
      <c r="I18546">
        <v>0.40180388529310607</v>
      </c>
      <c r="J18546">
        <v>-0.92354717707191436</v>
      </c>
    </row>
    <row r="18547" spans="1:10" x14ac:dyDescent="0.2">
      <c r="A18547">
        <v>35520135</v>
      </c>
      <c r="B18547">
        <v>505</v>
      </c>
      <c r="C18547">
        <v>4</v>
      </c>
      <c r="D18547">
        <v>4</v>
      </c>
      <c r="E18547">
        <v>5</v>
      </c>
      <c r="F18547">
        <v>1</v>
      </c>
      <c r="G18547">
        <v>0.38776614102604129</v>
      </c>
      <c r="H18547">
        <v>0.31417484480091251</v>
      </c>
      <c r="I18547">
        <v>0.95895286668132895</v>
      </c>
      <c r="J18547">
        <v>-1.7042554205056037</v>
      </c>
    </row>
    <row r="18548" spans="1:10" x14ac:dyDescent="0.2">
      <c r="A18548">
        <v>35530032</v>
      </c>
      <c r="B18548">
        <v>380</v>
      </c>
      <c r="C18548">
        <v>3</v>
      </c>
      <c r="D18548">
        <v>3</v>
      </c>
      <c r="E18548">
        <v>2</v>
      </c>
      <c r="F18548">
        <v>2</v>
      </c>
      <c r="G18548">
        <v>-8.9034535584241015E-2</v>
      </c>
      <c r="H18548">
        <v>-0.13639939353034608</v>
      </c>
      <c r="I18548">
        <v>-0.41490300790188223</v>
      </c>
      <c r="J18548">
        <v>-0.63924967093537211</v>
      </c>
    </row>
    <row r="18549" spans="1:10" x14ac:dyDescent="0.2">
      <c r="A18549">
        <v>35530034</v>
      </c>
      <c r="B18549">
        <v>529</v>
      </c>
      <c r="C18549">
        <v>3</v>
      </c>
      <c r="D18549">
        <v>4</v>
      </c>
      <c r="E18549">
        <v>4</v>
      </c>
      <c r="F18549">
        <v>2</v>
      </c>
      <c r="G18549">
        <v>-0.3946625392974199</v>
      </c>
      <c r="H18549">
        <v>0.16429788629723285</v>
      </c>
      <c r="I18549">
        <v>0.18841245727525449</v>
      </c>
      <c r="J18549">
        <v>-0.44853581928673275</v>
      </c>
    </row>
    <row r="18550" spans="1:10" x14ac:dyDescent="0.2">
      <c r="A18550">
        <v>35530036</v>
      </c>
      <c r="B18550">
        <v>746</v>
      </c>
      <c r="C18550">
        <v>4</v>
      </c>
      <c r="D18550">
        <v>3</v>
      </c>
      <c r="E18550">
        <v>2</v>
      </c>
      <c r="F18550">
        <v>3</v>
      </c>
      <c r="G18550">
        <v>4.9137691653618198E-3</v>
      </c>
      <c r="H18550">
        <v>-0.18147368701302316</v>
      </c>
      <c r="I18550">
        <v>-0.53089820133748378</v>
      </c>
      <c r="J18550">
        <v>-0.39844574917294007</v>
      </c>
    </row>
    <row r="18551" spans="1:10" x14ac:dyDescent="0.2">
      <c r="A18551">
        <v>35530037</v>
      </c>
      <c r="B18551">
        <v>439</v>
      </c>
      <c r="C18551">
        <v>4</v>
      </c>
      <c r="D18551">
        <v>1</v>
      </c>
      <c r="E18551">
        <v>5</v>
      </c>
      <c r="F18551">
        <v>1</v>
      </c>
      <c r="G18551">
        <v>4.5678156579839688E-2</v>
      </c>
      <c r="H18551">
        <v>-0.84096425115207851</v>
      </c>
      <c r="I18551">
        <v>0.71157457414901304</v>
      </c>
      <c r="J18551">
        <v>-0.79325473194387808</v>
      </c>
    </row>
    <row r="18552" spans="1:10" x14ac:dyDescent="0.2">
      <c r="A18552">
        <v>35530038</v>
      </c>
      <c r="B18552">
        <v>369</v>
      </c>
      <c r="C18552">
        <v>5</v>
      </c>
      <c r="D18552">
        <v>4</v>
      </c>
      <c r="E18552">
        <v>1</v>
      </c>
      <c r="F18552">
        <v>3</v>
      </c>
      <c r="G18552">
        <v>1.8291887160289577</v>
      </c>
      <c r="H18552">
        <v>0.46339592329335316</v>
      </c>
      <c r="I18552">
        <v>-0.80486694958380389</v>
      </c>
      <c r="J18552">
        <v>-0.31176022271571718</v>
      </c>
    </row>
    <row r="18553" spans="1:10" x14ac:dyDescent="0.2">
      <c r="A18553">
        <v>35530039</v>
      </c>
      <c r="B18553">
        <v>336</v>
      </c>
      <c r="C18553">
        <v>4</v>
      </c>
      <c r="D18553">
        <v>3</v>
      </c>
      <c r="E18553">
        <v>4</v>
      </c>
      <c r="F18553">
        <v>2</v>
      </c>
      <c r="G18553">
        <v>0.46003585805272551</v>
      </c>
      <c r="H18553">
        <v>-0.22402660814168951</v>
      </c>
      <c r="I18553">
        <v>0.12400018112907274</v>
      </c>
      <c r="J18553">
        <v>-0.5289739316149572</v>
      </c>
    </row>
    <row r="18554" spans="1:10" x14ac:dyDescent="0.2">
      <c r="A18554">
        <v>35530040</v>
      </c>
      <c r="B18554">
        <v>452</v>
      </c>
      <c r="C18554">
        <v>4</v>
      </c>
      <c r="D18554">
        <v>2</v>
      </c>
      <c r="E18554">
        <v>3</v>
      </c>
      <c r="F18554">
        <v>2</v>
      </c>
      <c r="G18554">
        <v>7.1233205132128843E-3</v>
      </c>
      <c r="H18554">
        <v>-0.53566893096657975</v>
      </c>
      <c r="I18554">
        <v>-0.27406305233052514</v>
      </c>
      <c r="J18554">
        <v>-0.5119794077852311</v>
      </c>
    </row>
    <row r="18555" spans="1:10" x14ac:dyDescent="0.2">
      <c r="A18555">
        <v>35530041</v>
      </c>
      <c r="B18555">
        <v>447</v>
      </c>
      <c r="C18555">
        <v>3</v>
      </c>
      <c r="D18555">
        <v>2</v>
      </c>
      <c r="E18555">
        <v>5</v>
      </c>
      <c r="F18555">
        <v>1</v>
      </c>
      <c r="G18555">
        <v>-6.1815163933482686E-2</v>
      </c>
      <c r="H18555">
        <v>-0.63384984555284107</v>
      </c>
      <c r="I18555">
        <v>1.2297702942216442</v>
      </c>
      <c r="J18555">
        <v>-0.72901633956695366</v>
      </c>
    </row>
    <row r="18556" spans="1:10" x14ac:dyDescent="0.2">
      <c r="A18556">
        <v>35530042</v>
      </c>
      <c r="B18556">
        <v>399</v>
      </c>
      <c r="C18556">
        <v>4</v>
      </c>
      <c r="D18556">
        <v>3</v>
      </c>
      <c r="E18556">
        <v>4</v>
      </c>
      <c r="F18556">
        <v>2</v>
      </c>
      <c r="G18556">
        <v>1.2809562138971164E-2</v>
      </c>
      <c r="H18556">
        <v>-0.42756036755657129</v>
      </c>
      <c r="I18556">
        <v>0.2004478539056693</v>
      </c>
      <c r="J18556">
        <v>-0.64977015491381018</v>
      </c>
    </row>
    <row r="18557" spans="1:10" x14ac:dyDescent="0.2">
      <c r="A18557">
        <v>35530043</v>
      </c>
      <c r="B18557">
        <v>432</v>
      </c>
      <c r="C18557">
        <v>3</v>
      </c>
      <c r="D18557">
        <v>1</v>
      </c>
      <c r="E18557">
        <v>5</v>
      </c>
      <c r="F18557">
        <v>2</v>
      </c>
      <c r="G18557">
        <v>-3.7453010059416092E-2</v>
      </c>
      <c r="H18557">
        <v>-0.92822798542004326</v>
      </c>
      <c r="I18557">
        <v>0.8379438475636396</v>
      </c>
      <c r="J18557">
        <v>-0.57769592258024494</v>
      </c>
    </row>
    <row r="18558" spans="1:10" x14ac:dyDescent="0.2">
      <c r="A18558">
        <v>35530044</v>
      </c>
      <c r="B18558">
        <v>497</v>
      </c>
      <c r="C18558">
        <v>3</v>
      </c>
      <c r="D18558">
        <v>4</v>
      </c>
      <c r="E18558">
        <v>4</v>
      </c>
      <c r="F18558">
        <v>2</v>
      </c>
      <c r="G18558">
        <v>-4.1156616516128813E-2</v>
      </c>
      <c r="H18558">
        <v>0.52651985812574942</v>
      </c>
      <c r="I18558">
        <v>0.11123282794965617</v>
      </c>
      <c r="J18558">
        <v>-0.46966164678671929</v>
      </c>
    </row>
    <row r="18559" spans="1:10" x14ac:dyDescent="0.2">
      <c r="A18559">
        <v>35530045</v>
      </c>
      <c r="B18559">
        <v>443</v>
      </c>
      <c r="C18559">
        <v>4</v>
      </c>
      <c r="D18559">
        <v>1</v>
      </c>
      <c r="E18559">
        <v>5</v>
      </c>
      <c r="F18559">
        <v>2</v>
      </c>
      <c r="G18559">
        <v>0.15600792739550981</v>
      </c>
      <c r="H18559">
        <v>-0.79541265455927779</v>
      </c>
      <c r="I18559">
        <v>0.9739366291537116</v>
      </c>
      <c r="J18559">
        <v>-0.63503097160700772</v>
      </c>
    </row>
    <row r="18560" spans="1:10" x14ac:dyDescent="0.2">
      <c r="A18560">
        <v>35530046</v>
      </c>
      <c r="B18560">
        <v>688</v>
      </c>
      <c r="C18560">
        <v>5</v>
      </c>
      <c r="D18560">
        <v>3</v>
      </c>
      <c r="E18560">
        <v>4</v>
      </c>
      <c r="F18560">
        <v>3</v>
      </c>
      <c r="G18560">
        <v>1.0684302584938217</v>
      </c>
      <c r="H18560">
        <v>-0.35264899384657089</v>
      </c>
      <c r="I18560">
        <v>0.21921538769468701</v>
      </c>
      <c r="J18560">
        <v>-0.28037061189764606</v>
      </c>
    </row>
    <row r="18561" spans="1:10" x14ac:dyDescent="0.2">
      <c r="A18561">
        <v>35530047</v>
      </c>
      <c r="B18561">
        <v>627</v>
      </c>
      <c r="C18561">
        <v>5</v>
      </c>
      <c r="D18561">
        <v>1</v>
      </c>
      <c r="E18561">
        <v>5</v>
      </c>
      <c r="F18561">
        <v>2</v>
      </c>
      <c r="G18561">
        <v>0.85403769457251943</v>
      </c>
      <c r="H18561">
        <v>-0.88656649045271119</v>
      </c>
      <c r="I18561">
        <v>2.5708879280824806</v>
      </c>
      <c r="J18561">
        <v>-0.43269550659113987</v>
      </c>
    </row>
    <row r="18562" spans="1:10" x14ac:dyDescent="0.2">
      <c r="A18562">
        <v>35530049</v>
      </c>
      <c r="B18562">
        <v>476</v>
      </c>
      <c r="C18562">
        <v>3</v>
      </c>
      <c r="D18562">
        <v>5</v>
      </c>
      <c r="E18562">
        <v>3</v>
      </c>
      <c r="F18562">
        <v>2</v>
      </c>
      <c r="G18562">
        <v>-0.36915638107413956</v>
      </c>
      <c r="H18562">
        <v>0.92092151846477543</v>
      </c>
      <c r="I18562">
        <v>-0.30545944996563645</v>
      </c>
      <c r="J18562">
        <v>-0.41121410238538575</v>
      </c>
    </row>
    <row r="18563" spans="1:10" x14ac:dyDescent="0.2">
      <c r="A18563">
        <v>35530050</v>
      </c>
      <c r="B18563">
        <v>430</v>
      </c>
      <c r="C18563">
        <v>3</v>
      </c>
      <c r="D18563">
        <v>3</v>
      </c>
      <c r="E18563">
        <v>1</v>
      </c>
      <c r="F18563">
        <v>2</v>
      </c>
      <c r="G18563">
        <v>-0.33369388260846061</v>
      </c>
      <c r="H18563">
        <v>-0.19136885804550816</v>
      </c>
      <c r="I18563">
        <v>-0.96024736682886747</v>
      </c>
      <c r="J18563">
        <v>-0.54199855757997784</v>
      </c>
    </row>
    <row r="18564" spans="1:10" x14ac:dyDescent="0.2">
      <c r="A18564">
        <v>35530051</v>
      </c>
      <c r="B18564">
        <v>356</v>
      </c>
      <c r="C18564">
        <v>5</v>
      </c>
      <c r="D18564">
        <v>5</v>
      </c>
      <c r="E18564">
        <v>4</v>
      </c>
      <c r="F18564">
        <v>3</v>
      </c>
      <c r="G18564">
        <v>1.6082033823685467</v>
      </c>
      <c r="H18564">
        <v>0.68377430522359017</v>
      </c>
      <c r="I18564">
        <v>0.43263419552140236</v>
      </c>
      <c r="J18564">
        <v>-0.37715795287671838</v>
      </c>
    </row>
    <row r="18565" spans="1:10" x14ac:dyDescent="0.2">
      <c r="A18565">
        <v>35530052</v>
      </c>
      <c r="B18565">
        <v>730</v>
      </c>
      <c r="C18565">
        <v>3</v>
      </c>
      <c r="D18565">
        <v>1</v>
      </c>
      <c r="E18565">
        <v>2</v>
      </c>
      <c r="F18565">
        <v>3</v>
      </c>
      <c r="G18565">
        <v>-3.9677954251670929E-2</v>
      </c>
      <c r="H18565">
        <v>-1.1024343178608895</v>
      </c>
      <c r="I18565">
        <v>-0.38678376783488849</v>
      </c>
      <c r="J18565">
        <v>-0.38888586937486891</v>
      </c>
    </row>
    <row r="18566" spans="1:10" x14ac:dyDescent="0.2">
      <c r="A18566">
        <v>35530053</v>
      </c>
      <c r="B18566">
        <v>382</v>
      </c>
      <c r="C18566">
        <v>3</v>
      </c>
      <c r="D18566">
        <v>2</v>
      </c>
      <c r="E18566">
        <v>4</v>
      </c>
      <c r="F18566">
        <v>1</v>
      </c>
      <c r="G18566">
        <v>-0.20053143245815805</v>
      </c>
      <c r="H18566">
        <v>-0.46971633527744838</v>
      </c>
      <c r="I18566">
        <v>0.31336867345109476</v>
      </c>
      <c r="J18566">
        <v>-0.83933129668760065</v>
      </c>
    </row>
    <row r="18567" spans="1:10" x14ac:dyDescent="0.2">
      <c r="A18567">
        <v>35530054</v>
      </c>
      <c r="B18567">
        <v>482</v>
      </c>
      <c r="C18567">
        <v>4</v>
      </c>
      <c r="D18567">
        <v>2</v>
      </c>
      <c r="E18567">
        <v>3</v>
      </c>
      <c r="F18567">
        <v>2</v>
      </c>
      <c r="G18567">
        <v>1.5850413268749045E-2</v>
      </c>
      <c r="H18567">
        <v>-0.44267655931857747</v>
      </c>
      <c r="I18567">
        <v>-0.16501693938334977</v>
      </c>
      <c r="J18567">
        <v>-0.59562700691469472</v>
      </c>
    </row>
    <row r="18568" spans="1:10" x14ac:dyDescent="0.2">
      <c r="A18568">
        <v>35530055</v>
      </c>
      <c r="B18568">
        <v>324</v>
      </c>
      <c r="C18568">
        <v>3</v>
      </c>
      <c r="D18568">
        <v>2</v>
      </c>
      <c r="E18568">
        <v>4</v>
      </c>
      <c r="F18568">
        <v>2</v>
      </c>
      <c r="G18568">
        <v>-0.21641291506856372</v>
      </c>
      <c r="H18568">
        <v>-0.71776986807999477</v>
      </c>
      <c r="I18568">
        <v>7.000379599626308E-2</v>
      </c>
      <c r="J18568">
        <v>-0.67599270354921015</v>
      </c>
    </row>
    <row r="18569" spans="1:10" x14ac:dyDescent="0.2">
      <c r="A18569">
        <v>35530056</v>
      </c>
      <c r="B18569">
        <v>425</v>
      </c>
      <c r="C18569">
        <v>3</v>
      </c>
      <c r="D18569">
        <v>1</v>
      </c>
      <c r="E18569">
        <v>2</v>
      </c>
      <c r="F18569">
        <v>2</v>
      </c>
      <c r="G18569">
        <v>-0.16250031250212338</v>
      </c>
      <c r="H18569">
        <v>-0.96732479640137714</v>
      </c>
      <c r="I18569">
        <v>-0.54036901587388786</v>
      </c>
      <c r="J18569">
        <v>-0.58346356586564152</v>
      </c>
    </row>
    <row r="18570" spans="1:10" x14ac:dyDescent="0.2">
      <c r="A18570">
        <v>35530057</v>
      </c>
      <c r="B18570">
        <v>345</v>
      </c>
    </row>
    <row r="18571" spans="1:10" x14ac:dyDescent="0.2">
      <c r="A18571">
        <v>35530058</v>
      </c>
      <c r="B18571">
        <v>771</v>
      </c>
      <c r="C18571">
        <v>4</v>
      </c>
      <c r="D18571">
        <v>5</v>
      </c>
      <c r="E18571">
        <v>2</v>
      </c>
      <c r="F18571">
        <v>2</v>
      </c>
      <c r="G18571">
        <v>0.43722755956776632</v>
      </c>
      <c r="H18571">
        <v>1.2845742673920744</v>
      </c>
      <c r="I18571">
        <v>-0.46558095307340358</v>
      </c>
      <c r="J18571">
        <v>-0.67425704165961298</v>
      </c>
    </row>
    <row r="18572" spans="1:10" x14ac:dyDescent="0.2">
      <c r="A18572">
        <v>35530062</v>
      </c>
      <c r="B18572">
        <v>298</v>
      </c>
      <c r="C18572">
        <v>4</v>
      </c>
      <c r="D18572">
        <v>5</v>
      </c>
      <c r="E18572">
        <v>4</v>
      </c>
      <c r="F18572">
        <v>1</v>
      </c>
      <c r="G18572">
        <v>8.540601929096403E-2</v>
      </c>
      <c r="H18572">
        <v>0.64238663653107897</v>
      </c>
      <c r="I18572">
        <v>0.19170936534120639</v>
      </c>
      <c r="J18572">
        <v>-1.0657899096700656</v>
      </c>
    </row>
    <row r="18573" spans="1:10" x14ac:dyDescent="0.2">
      <c r="A18573">
        <v>35530063</v>
      </c>
      <c r="B18573">
        <v>698</v>
      </c>
      <c r="C18573">
        <v>4</v>
      </c>
      <c r="D18573">
        <v>5</v>
      </c>
      <c r="E18573">
        <v>3</v>
      </c>
      <c r="F18573">
        <v>1</v>
      </c>
      <c r="G18573">
        <v>0.25387938539250526</v>
      </c>
      <c r="H18573">
        <v>0.60849741763296605</v>
      </c>
      <c r="I18573">
        <v>-0.19020343278243138</v>
      </c>
      <c r="J18573">
        <v>-1.5232470326009055</v>
      </c>
    </row>
    <row r="18574" spans="1:10" x14ac:dyDescent="0.2">
      <c r="A18574">
        <v>35530064</v>
      </c>
      <c r="B18574">
        <v>396</v>
      </c>
      <c r="C18574">
        <v>5</v>
      </c>
      <c r="D18574">
        <v>4</v>
      </c>
      <c r="E18574">
        <v>3</v>
      </c>
      <c r="F18574">
        <v>1</v>
      </c>
      <c r="G18574">
        <v>1.6957586932893527</v>
      </c>
      <c r="H18574">
        <v>0.25586383979986921</v>
      </c>
      <c r="I18574">
        <v>-0.26624206649148924</v>
      </c>
      <c r="J18574">
        <v>-1.3529461079493657</v>
      </c>
    </row>
    <row r="18575" spans="1:10" x14ac:dyDescent="0.2">
      <c r="A18575">
        <v>35530065</v>
      </c>
      <c r="B18575">
        <v>354</v>
      </c>
      <c r="C18575">
        <v>5</v>
      </c>
      <c r="D18575">
        <v>5</v>
      </c>
      <c r="E18575">
        <v>5</v>
      </c>
      <c r="F18575">
        <v>1</v>
      </c>
      <c r="G18575">
        <v>2.10255783013849</v>
      </c>
      <c r="H18575">
        <v>1.2345778606362936</v>
      </c>
      <c r="I18575">
        <v>0.60937026997618682</v>
      </c>
      <c r="J18575">
        <v>-0.95693904186667722</v>
      </c>
    </row>
    <row r="18576" spans="1:10" x14ac:dyDescent="0.2">
      <c r="A18576">
        <v>35530066</v>
      </c>
      <c r="B18576">
        <v>548</v>
      </c>
      <c r="C18576">
        <v>5</v>
      </c>
      <c r="D18576">
        <v>5</v>
      </c>
      <c r="E18576">
        <v>3</v>
      </c>
      <c r="F18576">
        <v>1</v>
      </c>
      <c r="G18576">
        <v>3.0546100360316886</v>
      </c>
      <c r="H18576">
        <v>2.081985699789807</v>
      </c>
      <c r="I18576">
        <v>-7.5290343676975291E-3</v>
      </c>
      <c r="J18576">
        <v>-0.78752927477494628</v>
      </c>
    </row>
    <row r="18577" spans="1:10" x14ac:dyDescent="0.2">
      <c r="A18577">
        <v>35530067</v>
      </c>
      <c r="B18577">
        <v>332</v>
      </c>
      <c r="C18577">
        <v>5</v>
      </c>
      <c r="D18577">
        <v>5</v>
      </c>
      <c r="E18577">
        <v>4</v>
      </c>
      <c r="F18577">
        <v>1</v>
      </c>
      <c r="G18577">
        <v>1.5469590616477813</v>
      </c>
      <c r="H18577">
        <v>1.3668307539194573</v>
      </c>
      <c r="I18577">
        <v>0.41921504798112891</v>
      </c>
      <c r="J18577">
        <v>-1.3290356619017987</v>
      </c>
    </row>
    <row r="18578" spans="1:10" x14ac:dyDescent="0.2">
      <c r="A18578">
        <v>35530068</v>
      </c>
      <c r="B18578">
        <v>336</v>
      </c>
      <c r="C18578">
        <v>5</v>
      </c>
      <c r="D18578">
        <v>5</v>
      </c>
      <c r="E18578">
        <v>4</v>
      </c>
      <c r="F18578">
        <v>1</v>
      </c>
      <c r="G18578">
        <v>3.168475750015622</v>
      </c>
      <c r="H18578">
        <v>2.5398157809205975</v>
      </c>
      <c r="I18578">
        <v>0.2471932256499689</v>
      </c>
      <c r="J18578">
        <v>-0.78886436225283241</v>
      </c>
    </row>
    <row r="18579" spans="1:10" x14ac:dyDescent="0.2">
      <c r="A18579">
        <v>35530069</v>
      </c>
      <c r="B18579">
        <v>833</v>
      </c>
      <c r="C18579">
        <v>5</v>
      </c>
      <c r="D18579">
        <v>5</v>
      </c>
      <c r="E18579">
        <v>4</v>
      </c>
      <c r="F18579">
        <v>2</v>
      </c>
      <c r="G18579">
        <v>1.3092074720697315</v>
      </c>
      <c r="H18579">
        <v>3.9204745547393451</v>
      </c>
      <c r="I18579">
        <v>0.51607587193372051</v>
      </c>
      <c r="J18579">
        <v>-0.54070163983241548</v>
      </c>
    </row>
    <row r="18580" spans="1:10" x14ac:dyDescent="0.2">
      <c r="A18580">
        <v>35530072</v>
      </c>
      <c r="B18580">
        <v>392</v>
      </c>
      <c r="C18580">
        <v>5</v>
      </c>
      <c r="D18580">
        <v>5</v>
      </c>
      <c r="E18580">
        <v>2</v>
      </c>
      <c r="F18580">
        <v>2</v>
      </c>
      <c r="G18580">
        <v>1.5335611402898359</v>
      </c>
      <c r="H18580">
        <v>1.2088757541858242</v>
      </c>
      <c r="I18580">
        <v>-0.34526620126971885</v>
      </c>
      <c r="J18580">
        <v>-0.53085516935704158</v>
      </c>
    </row>
    <row r="18581" spans="1:10" x14ac:dyDescent="0.2">
      <c r="A18581">
        <v>35530075</v>
      </c>
      <c r="B18581">
        <v>333</v>
      </c>
      <c r="C18581">
        <v>5</v>
      </c>
      <c r="D18581">
        <v>5</v>
      </c>
      <c r="E18581">
        <v>4</v>
      </c>
      <c r="F18581">
        <v>1</v>
      </c>
      <c r="G18581">
        <v>2.0364950498362151</v>
      </c>
      <c r="H18581">
        <v>2.4821233064473978</v>
      </c>
      <c r="I18581">
        <v>0.42473048260473312</v>
      </c>
      <c r="J18581">
        <v>-0.92150736002357236</v>
      </c>
    </row>
    <row r="18582" spans="1:10" x14ac:dyDescent="0.2">
      <c r="A18582">
        <v>35530076</v>
      </c>
      <c r="B18582">
        <v>469</v>
      </c>
      <c r="C18582">
        <v>5</v>
      </c>
      <c r="D18582">
        <v>5</v>
      </c>
      <c r="E18582">
        <v>3</v>
      </c>
      <c r="F18582">
        <v>2</v>
      </c>
      <c r="G18582">
        <v>1.2365939927250995</v>
      </c>
      <c r="H18582">
        <v>0.71684116937556885</v>
      </c>
      <c r="I18582">
        <v>-0.20867994746133195</v>
      </c>
      <c r="J18582">
        <v>-0.68174562178114828</v>
      </c>
    </row>
    <row r="18583" spans="1:10" x14ac:dyDescent="0.2">
      <c r="A18583">
        <v>35530077</v>
      </c>
      <c r="B18583">
        <v>598</v>
      </c>
      <c r="C18583">
        <v>5</v>
      </c>
      <c r="D18583">
        <v>5</v>
      </c>
      <c r="E18583">
        <v>1</v>
      </c>
      <c r="F18583">
        <v>2</v>
      </c>
      <c r="G18583">
        <v>1.7783846576428666</v>
      </c>
      <c r="H18583">
        <v>1.7544168419897148</v>
      </c>
      <c r="I18583">
        <v>-1.0258518008421202</v>
      </c>
      <c r="J18583">
        <v>-0.69421268724167984</v>
      </c>
    </row>
    <row r="18584" spans="1:10" x14ac:dyDescent="0.2">
      <c r="A18584">
        <v>35530079</v>
      </c>
      <c r="B18584">
        <v>645</v>
      </c>
      <c r="C18584">
        <v>5</v>
      </c>
      <c r="D18584">
        <v>4</v>
      </c>
      <c r="E18584">
        <v>1</v>
      </c>
      <c r="F18584">
        <v>3</v>
      </c>
      <c r="G18584">
        <v>1.80536492898197</v>
      </c>
      <c r="H18584">
        <v>0.52216990140717934</v>
      </c>
      <c r="I18584">
        <v>-0.75843951117133579</v>
      </c>
      <c r="J18584">
        <v>-0.26320314975057935</v>
      </c>
    </row>
    <row r="18585" spans="1:10" x14ac:dyDescent="0.2">
      <c r="A18585">
        <v>35530081</v>
      </c>
      <c r="B18585">
        <v>545</v>
      </c>
      <c r="C18585">
        <v>5</v>
      </c>
      <c r="D18585">
        <v>5</v>
      </c>
      <c r="E18585">
        <v>5</v>
      </c>
      <c r="F18585">
        <v>1</v>
      </c>
      <c r="G18585">
        <v>3.4906775149774925</v>
      </c>
      <c r="H18585">
        <v>1.1531373757221552</v>
      </c>
      <c r="I18585">
        <v>1.3326578105361546</v>
      </c>
      <c r="J18585">
        <v>-0.92868458026978229</v>
      </c>
    </row>
    <row r="18586" spans="1:10" x14ac:dyDescent="0.2">
      <c r="A18586">
        <v>35530082</v>
      </c>
      <c r="B18586">
        <v>551</v>
      </c>
      <c r="C18586">
        <v>5</v>
      </c>
      <c r="D18586">
        <v>5</v>
      </c>
      <c r="E18586">
        <v>1</v>
      </c>
      <c r="F18586">
        <v>2</v>
      </c>
      <c r="G18586">
        <v>2.2839352091834977</v>
      </c>
      <c r="H18586">
        <v>1.1455455701753259</v>
      </c>
      <c r="I18586">
        <v>-0.88946885452129165</v>
      </c>
      <c r="J18586">
        <v>-0.41797462818589093</v>
      </c>
    </row>
    <row r="18587" spans="1:10" x14ac:dyDescent="0.2">
      <c r="A18587">
        <v>35530083</v>
      </c>
      <c r="B18587">
        <v>618</v>
      </c>
      <c r="C18587">
        <v>5</v>
      </c>
      <c r="D18587">
        <v>5</v>
      </c>
      <c r="E18587">
        <v>1</v>
      </c>
      <c r="F18587">
        <v>2</v>
      </c>
      <c r="G18587">
        <v>2.2611664598739489</v>
      </c>
      <c r="H18587">
        <v>0.99922975375306744</v>
      </c>
      <c r="I18587">
        <v>-0.90073702182561866</v>
      </c>
      <c r="J18587">
        <v>-0.52049653967800402</v>
      </c>
    </row>
    <row r="18588" spans="1:10" x14ac:dyDescent="0.2">
      <c r="A18588">
        <v>35530084</v>
      </c>
      <c r="B18588">
        <v>381</v>
      </c>
      <c r="C18588">
        <v>5</v>
      </c>
      <c r="D18588">
        <v>5</v>
      </c>
      <c r="E18588">
        <v>1</v>
      </c>
      <c r="F18588">
        <v>1</v>
      </c>
      <c r="G18588">
        <v>1.1558587408146703</v>
      </c>
      <c r="H18588">
        <v>0.76688133514412493</v>
      </c>
      <c r="I18588">
        <v>-0.88206372091467489</v>
      </c>
      <c r="J18588">
        <v>-1.9109090877997044</v>
      </c>
    </row>
    <row r="18589" spans="1:10" x14ac:dyDescent="0.2">
      <c r="A18589">
        <v>35530085</v>
      </c>
      <c r="B18589">
        <v>353</v>
      </c>
      <c r="C18589">
        <v>5</v>
      </c>
      <c r="D18589">
        <v>5</v>
      </c>
      <c r="E18589">
        <v>3</v>
      </c>
      <c r="F18589">
        <v>1</v>
      </c>
      <c r="G18589">
        <v>1.2374189101361295</v>
      </c>
      <c r="H18589">
        <v>0.73838322225910713</v>
      </c>
      <c r="I18589">
        <v>-0.16782751551187131</v>
      </c>
      <c r="J18589">
        <v>-1.0909381834205101</v>
      </c>
    </row>
    <row r="18590" spans="1:10" x14ac:dyDescent="0.2">
      <c r="A18590">
        <v>35530086</v>
      </c>
      <c r="B18590">
        <v>412</v>
      </c>
      <c r="C18590">
        <v>5</v>
      </c>
      <c r="D18590">
        <v>2</v>
      </c>
      <c r="E18590">
        <v>5</v>
      </c>
      <c r="F18590">
        <v>2</v>
      </c>
      <c r="G18590">
        <v>0.75483155775852862</v>
      </c>
      <c r="H18590">
        <v>-0.50595437771331897</v>
      </c>
      <c r="I18590">
        <v>0.78557446420621269</v>
      </c>
      <c r="J18590">
        <v>-0.61662593088114448</v>
      </c>
    </row>
    <row r="18591" spans="1:10" x14ac:dyDescent="0.2">
      <c r="A18591">
        <v>35530087</v>
      </c>
      <c r="B18591">
        <v>554</v>
      </c>
      <c r="C18591">
        <v>5</v>
      </c>
      <c r="D18591">
        <v>4</v>
      </c>
      <c r="E18591">
        <v>5</v>
      </c>
      <c r="F18591">
        <v>1</v>
      </c>
      <c r="G18591">
        <v>1.0892549174113968</v>
      </c>
      <c r="H18591">
        <v>0.25486150155567622</v>
      </c>
      <c r="I18591">
        <v>0.56709102815243984</v>
      </c>
      <c r="J18591">
        <v>-0.84438248713770003</v>
      </c>
    </row>
    <row r="18592" spans="1:10" x14ac:dyDescent="0.2">
      <c r="A18592">
        <v>35530088</v>
      </c>
      <c r="B18592">
        <v>434</v>
      </c>
      <c r="C18592">
        <v>5</v>
      </c>
      <c r="D18592">
        <v>5</v>
      </c>
      <c r="E18592">
        <v>2</v>
      </c>
      <c r="F18592">
        <v>2</v>
      </c>
      <c r="G18592">
        <v>0.90753262161738868</v>
      </c>
      <c r="H18592">
        <v>1.60483178436183</v>
      </c>
      <c r="I18592">
        <v>-0.43301418971735567</v>
      </c>
      <c r="J18592">
        <v>-0.55815296466760922</v>
      </c>
    </row>
    <row r="18593" spans="1:10" x14ac:dyDescent="0.2">
      <c r="A18593">
        <v>35530089</v>
      </c>
      <c r="B18593">
        <v>483</v>
      </c>
      <c r="C18593">
        <v>5</v>
      </c>
      <c r="D18593">
        <v>5</v>
      </c>
      <c r="E18593">
        <v>1</v>
      </c>
      <c r="F18593">
        <v>1</v>
      </c>
      <c r="G18593">
        <v>1.6860200828848497</v>
      </c>
      <c r="H18593">
        <v>1.6340717933888453</v>
      </c>
      <c r="I18593">
        <v>-0.78060274234664873</v>
      </c>
      <c r="J18593">
        <v>-0.98978024268977682</v>
      </c>
    </row>
    <row r="18594" spans="1:10" x14ac:dyDescent="0.2">
      <c r="A18594">
        <v>35530090</v>
      </c>
      <c r="B18594">
        <v>435</v>
      </c>
      <c r="C18594">
        <v>5</v>
      </c>
      <c r="D18594">
        <v>5</v>
      </c>
      <c r="E18594">
        <v>1</v>
      </c>
      <c r="F18594">
        <v>1</v>
      </c>
      <c r="G18594">
        <v>1.7685067866414921</v>
      </c>
      <c r="H18594">
        <v>1.4549991445630277</v>
      </c>
      <c r="I18594">
        <v>-0.77042177248037369</v>
      </c>
      <c r="J18594">
        <v>-0.88217799418986709</v>
      </c>
    </row>
    <row r="18595" spans="1:10" x14ac:dyDescent="0.2">
      <c r="A18595">
        <v>35530091</v>
      </c>
      <c r="B18595">
        <v>485</v>
      </c>
      <c r="C18595">
        <v>5</v>
      </c>
      <c r="D18595">
        <v>5</v>
      </c>
      <c r="E18595">
        <v>2</v>
      </c>
      <c r="F18595">
        <v>1</v>
      </c>
      <c r="G18595">
        <v>0.9892609334751008</v>
      </c>
      <c r="H18595">
        <v>1.4968712970664786</v>
      </c>
      <c r="I18595">
        <v>-0.63231784545280634</v>
      </c>
      <c r="J18595">
        <v>-1.3567861341814771</v>
      </c>
    </row>
    <row r="18596" spans="1:10" x14ac:dyDescent="0.2">
      <c r="A18596">
        <v>35530092</v>
      </c>
      <c r="B18596">
        <v>301</v>
      </c>
      <c r="C18596">
        <v>5</v>
      </c>
      <c r="D18596">
        <v>4</v>
      </c>
      <c r="E18596">
        <v>5</v>
      </c>
      <c r="F18596">
        <v>2</v>
      </c>
      <c r="G18596">
        <v>0.78263054581341929</v>
      </c>
      <c r="H18596">
        <v>0.25434474831977655</v>
      </c>
      <c r="I18596">
        <v>0.73250602417182509</v>
      </c>
      <c r="J18596">
        <v>-0.70262422948098013</v>
      </c>
    </row>
    <row r="18597" spans="1:10" x14ac:dyDescent="0.2">
      <c r="A18597">
        <v>35530093</v>
      </c>
      <c r="B18597">
        <v>688</v>
      </c>
      <c r="C18597">
        <v>5</v>
      </c>
      <c r="D18597">
        <v>5</v>
      </c>
      <c r="E18597">
        <v>4</v>
      </c>
      <c r="F18597">
        <v>3</v>
      </c>
      <c r="G18597">
        <v>0.91018929253554925</v>
      </c>
      <c r="H18597">
        <v>2.9609970119842508</v>
      </c>
      <c r="I18597">
        <v>0.20392840021652825</v>
      </c>
      <c r="J18597">
        <v>-0.40893787764393819</v>
      </c>
    </row>
    <row r="18598" spans="1:10" x14ac:dyDescent="0.2">
      <c r="A18598">
        <v>35530094</v>
      </c>
      <c r="B18598">
        <v>309</v>
      </c>
      <c r="C18598">
        <v>3</v>
      </c>
      <c r="D18598">
        <v>3</v>
      </c>
      <c r="E18598">
        <v>4</v>
      </c>
      <c r="F18598">
        <v>2</v>
      </c>
      <c r="G18598">
        <v>-0.1274110782504973</v>
      </c>
      <c r="H18598">
        <v>-9.2957310098625123E-2</v>
      </c>
      <c r="I18598">
        <v>0.22533928718131443</v>
      </c>
      <c r="J18598">
        <v>-0.5703456071799784</v>
      </c>
    </row>
    <row r="18599" spans="1:10" x14ac:dyDescent="0.2">
      <c r="A18599">
        <v>35530095</v>
      </c>
      <c r="B18599">
        <v>27</v>
      </c>
    </row>
    <row r="18600" spans="1:10" x14ac:dyDescent="0.2">
      <c r="A18600">
        <v>35530096</v>
      </c>
      <c r="B18600">
        <v>953</v>
      </c>
      <c r="C18600">
        <v>5</v>
      </c>
      <c r="D18600">
        <v>5</v>
      </c>
      <c r="E18600">
        <v>4</v>
      </c>
      <c r="F18600">
        <v>2</v>
      </c>
      <c r="G18600">
        <v>1.2789946846750322</v>
      </c>
      <c r="H18600">
        <v>4.2287611819225948</v>
      </c>
      <c r="I18600">
        <v>0.37154658997207579</v>
      </c>
      <c r="J18600">
        <v>-0.60640055256791503</v>
      </c>
    </row>
    <row r="18601" spans="1:10" x14ac:dyDescent="0.2">
      <c r="A18601">
        <v>35530097</v>
      </c>
      <c r="B18601">
        <v>882</v>
      </c>
      <c r="C18601">
        <v>4</v>
      </c>
      <c r="D18601">
        <v>5</v>
      </c>
      <c r="E18601">
        <v>1</v>
      </c>
      <c r="F18601">
        <v>2</v>
      </c>
      <c r="G18601">
        <v>0.2559074020449334</v>
      </c>
      <c r="H18601">
        <v>2.7153806868646306</v>
      </c>
      <c r="I18601">
        <v>-0.78604043937358081</v>
      </c>
      <c r="J18601">
        <v>-0.67751982795018373</v>
      </c>
    </row>
    <row r="18602" spans="1:10" x14ac:dyDescent="0.2">
      <c r="A18602">
        <v>35530099</v>
      </c>
      <c r="B18602">
        <v>507</v>
      </c>
      <c r="C18602">
        <v>4</v>
      </c>
      <c r="D18602">
        <v>3</v>
      </c>
      <c r="E18602">
        <v>3</v>
      </c>
      <c r="F18602">
        <v>1</v>
      </c>
      <c r="G18602">
        <v>0.53049283118032786</v>
      </c>
      <c r="H18602">
        <v>-0.38094177873207691</v>
      </c>
      <c r="I18602">
        <v>-5.7611377773276629E-2</v>
      </c>
      <c r="J18602">
        <v>-1.0050105728921133</v>
      </c>
    </row>
    <row r="18603" spans="1:10" x14ac:dyDescent="0.2">
      <c r="A18603">
        <v>35530102</v>
      </c>
      <c r="B18603">
        <v>421</v>
      </c>
      <c r="C18603">
        <v>4</v>
      </c>
      <c r="D18603">
        <v>2</v>
      </c>
      <c r="E18603">
        <v>4</v>
      </c>
      <c r="F18603">
        <v>1</v>
      </c>
      <c r="G18603">
        <v>0.35430663370216881</v>
      </c>
      <c r="H18603">
        <v>-0.60286570836147213</v>
      </c>
      <c r="I18603">
        <v>0.31837866676460813</v>
      </c>
      <c r="J18603">
        <v>-0.85033183585783279</v>
      </c>
    </row>
    <row r="18604" spans="1:10" x14ac:dyDescent="0.2">
      <c r="A18604">
        <v>35530103</v>
      </c>
      <c r="B18604">
        <v>420</v>
      </c>
      <c r="C18604">
        <v>5</v>
      </c>
      <c r="D18604">
        <v>4</v>
      </c>
      <c r="E18604">
        <v>2</v>
      </c>
      <c r="F18604">
        <v>3</v>
      </c>
      <c r="G18604">
        <v>1.2541943316100017</v>
      </c>
      <c r="H18604">
        <v>0.14523681399085064</v>
      </c>
      <c r="I18604">
        <v>-0.36156989506972237</v>
      </c>
      <c r="J18604">
        <v>-0.35420812947153318</v>
      </c>
    </row>
    <row r="18605" spans="1:10" x14ac:dyDescent="0.2">
      <c r="A18605">
        <v>35530104</v>
      </c>
      <c r="B18605">
        <v>418</v>
      </c>
      <c r="C18605">
        <v>5</v>
      </c>
      <c r="D18605">
        <v>5</v>
      </c>
      <c r="E18605">
        <v>1</v>
      </c>
      <c r="F18605">
        <v>4</v>
      </c>
      <c r="G18605">
        <v>2.1946144962796477</v>
      </c>
      <c r="H18605">
        <v>1.3218872853294892</v>
      </c>
      <c r="I18605">
        <v>-1.3732762553849274</v>
      </c>
      <c r="J18605">
        <v>0.43338903941866624</v>
      </c>
    </row>
    <row r="18606" spans="1:10" x14ac:dyDescent="0.2">
      <c r="A18606">
        <v>35530105</v>
      </c>
      <c r="B18606">
        <v>772</v>
      </c>
      <c r="C18606">
        <v>4</v>
      </c>
      <c r="D18606">
        <v>2</v>
      </c>
      <c r="E18606">
        <v>3</v>
      </c>
      <c r="F18606">
        <v>3</v>
      </c>
      <c r="G18606">
        <v>0.11235216614393793</v>
      </c>
      <c r="H18606">
        <v>-0.73800562764608424</v>
      </c>
      <c r="I18606">
        <v>-0.1170415687417172</v>
      </c>
      <c r="J18606">
        <v>-0.34572051363133216</v>
      </c>
    </row>
    <row r="18607" spans="1:10" x14ac:dyDescent="0.2">
      <c r="A18607">
        <v>35530106</v>
      </c>
      <c r="B18607">
        <v>659</v>
      </c>
      <c r="C18607">
        <v>3</v>
      </c>
      <c r="D18607">
        <v>2</v>
      </c>
      <c r="E18607">
        <v>5</v>
      </c>
      <c r="F18607">
        <v>2</v>
      </c>
      <c r="G18607">
        <v>-0.30237371715524514</v>
      </c>
      <c r="H18607">
        <v>-0.58584658308895743</v>
      </c>
      <c r="I18607">
        <v>0.65924065678705313</v>
      </c>
      <c r="J18607">
        <v>-0.4332886351463186</v>
      </c>
    </row>
    <row r="18608" spans="1:10" x14ac:dyDescent="0.2">
      <c r="A18608">
        <v>35530107</v>
      </c>
      <c r="B18608">
        <v>490</v>
      </c>
      <c r="C18608">
        <v>3</v>
      </c>
      <c r="D18608">
        <v>1</v>
      </c>
      <c r="E18608">
        <v>3</v>
      </c>
      <c r="F18608">
        <v>2</v>
      </c>
      <c r="G18608">
        <v>-0.23610869557369144</v>
      </c>
      <c r="H18608">
        <v>-1.010560296749033</v>
      </c>
      <c r="I18608">
        <v>-7.84942051229372E-2</v>
      </c>
      <c r="J18608">
        <v>-0.51774690508519594</v>
      </c>
    </row>
    <row r="18609" spans="1:10" x14ac:dyDescent="0.2">
      <c r="A18609">
        <v>35530108</v>
      </c>
      <c r="B18609">
        <v>384</v>
      </c>
      <c r="C18609">
        <v>3</v>
      </c>
      <c r="D18609">
        <v>2</v>
      </c>
      <c r="E18609">
        <v>5</v>
      </c>
      <c r="F18609">
        <v>2</v>
      </c>
      <c r="G18609">
        <v>-0.22938908397692997</v>
      </c>
      <c r="H18609">
        <v>-0.51949308648081349</v>
      </c>
      <c r="I18609">
        <v>0.94274453375526424</v>
      </c>
      <c r="J18609">
        <v>-0.6168897517213362</v>
      </c>
    </row>
    <row r="18610" spans="1:10" x14ac:dyDescent="0.2">
      <c r="A18610">
        <v>35530109</v>
      </c>
      <c r="B18610">
        <v>657</v>
      </c>
      <c r="C18610">
        <v>5</v>
      </c>
      <c r="D18610">
        <v>4</v>
      </c>
      <c r="E18610">
        <v>1</v>
      </c>
      <c r="F18610">
        <v>3</v>
      </c>
      <c r="G18610">
        <v>1.4753898296048624</v>
      </c>
      <c r="H18610">
        <v>0.40379450550114038</v>
      </c>
      <c r="I18610">
        <v>-0.79311439549381491</v>
      </c>
      <c r="J18610">
        <v>-0.32808406270747165</v>
      </c>
    </row>
    <row r="18611" spans="1:10" x14ac:dyDescent="0.2">
      <c r="A18611">
        <v>35530110</v>
      </c>
      <c r="B18611">
        <v>374</v>
      </c>
      <c r="C18611">
        <v>3</v>
      </c>
      <c r="D18611">
        <v>5</v>
      </c>
      <c r="E18611">
        <v>5</v>
      </c>
      <c r="F18611">
        <v>2</v>
      </c>
      <c r="G18611">
        <v>-0.37563073850758144</v>
      </c>
      <c r="H18611">
        <v>0.63844458891363376</v>
      </c>
      <c r="I18611">
        <v>1.2847452382862312</v>
      </c>
      <c r="J18611">
        <v>-0.50927867369826474</v>
      </c>
    </row>
    <row r="18612" spans="1:10" x14ac:dyDescent="0.2">
      <c r="A18612">
        <v>35530111</v>
      </c>
      <c r="B18612">
        <v>407</v>
      </c>
      <c r="C18612">
        <v>4</v>
      </c>
      <c r="D18612">
        <v>3</v>
      </c>
      <c r="E18612">
        <v>5</v>
      </c>
      <c r="F18612">
        <v>2</v>
      </c>
      <c r="G18612">
        <v>0.14754363513573773</v>
      </c>
      <c r="H18612">
        <v>-0.41097532828358813</v>
      </c>
      <c r="I18612">
        <v>1.5572267765011465</v>
      </c>
      <c r="J18612">
        <v>-0.57966448189362874</v>
      </c>
    </row>
    <row r="18613" spans="1:10" x14ac:dyDescent="0.2">
      <c r="A18613">
        <v>35530114</v>
      </c>
      <c r="B18613">
        <v>610</v>
      </c>
      <c r="C18613">
        <v>5</v>
      </c>
      <c r="D18613">
        <v>4</v>
      </c>
      <c r="E18613">
        <v>5</v>
      </c>
      <c r="F18613">
        <v>2</v>
      </c>
      <c r="G18613">
        <v>1.2353385042669729</v>
      </c>
      <c r="H18613">
        <v>3.7826413364886513E-2</v>
      </c>
      <c r="I18613">
        <v>1.5547513793380214</v>
      </c>
      <c r="J18613">
        <v>-0.65240590042822344</v>
      </c>
    </row>
    <row r="18614" spans="1:10" x14ac:dyDescent="0.2">
      <c r="A18614">
        <v>35530115</v>
      </c>
      <c r="B18614">
        <v>396</v>
      </c>
      <c r="C18614">
        <v>3</v>
      </c>
      <c r="D18614">
        <v>3</v>
      </c>
      <c r="E18614">
        <v>5</v>
      </c>
      <c r="F18614">
        <v>2</v>
      </c>
      <c r="G18614">
        <v>-0.28223444615804155</v>
      </c>
      <c r="H18614">
        <v>-0.18417755629091356</v>
      </c>
      <c r="I18614">
        <v>1.0774626568421961</v>
      </c>
      <c r="J18614">
        <v>-0.49490178347047925</v>
      </c>
    </row>
    <row r="18615" spans="1:10" x14ac:dyDescent="0.2">
      <c r="A18615">
        <v>35530116</v>
      </c>
      <c r="B18615">
        <v>488</v>
      </c>
      <c r="C18615">
        <v>5</v>
      </c>
      <c r="D18615">
        <v>4</v>
      </c>
      <c r="E18615">
        <v>5</v>
      </c>
      <c r="F18615">
        <v>2</v>
      </c>
      <c r="G18615">
        <v>2.111958634501371</v>
      </c>
      <c r="H18615">
        <v>0.27385775818961766</v>
      </c>
      <c r="I18615">
        <v>2.2528762287021031</v>
      </c>
      <c r="J18615">
        <v>-0.69781781149760502</v>
      </c>
    </row>
    <row r="18616" spans="1:10" x14ac:dyDescent="0.2">
      <c r="A18616">
        <v>35530117</v>
      </c>
      <c r="B18616">
        <v>428</v>
      </c>
      <c r="C18616">
        <v>4</v>
      </c>
      <c r="D18616">
        <v>1</v>
      </c>
      <c r="E18616">
        <v>5</v>
      </c>
      <c r="F18616">
        <v>1</v>
      </c>
      <c r="G18616">
        <v>0.26938081909037781</v>
      </c>
      <c r="H18616">
        <v>-0.90584394669748591</v>
      </c>
      <c r="I18616">
        <v>1.0581446880741756</v>
      </c>
      <c r="J18616">
        <v>-0.82053676709884471</v>
      </c>
    </row>
    <row r="18617" spans="1:10" x14ac:dyDescent="0.2">
      <c r="A18617">
        <v>35530118</v>
      </c>
      <c r="B18617">
        <v>473</v>
      </c>
      <c r="C18617">
        <v>3</v>
      </c>
      <c r="D18617">
        <v>2</v>
      </c>
      <c r="E18617">
        <v>4</v>
      </c>
      <c r="F18617">
        <v>3</v>
      </c>
      <c r="G18617">
        <v>-0.22650049299121122</v>
      </c>
      <c r="H18617">
        <v>-0.71821455571124049</v>
      </c>
      <c r="I18617">
        <v>9.1460410137944106E-2</v>
      </c>
      <c r="J18617">
        <v>-0.26173124680035043</v>
      </c>
    </row>
    <row r="18618" spans="1:10" x14ac:dyDescent="0.2">
      <c r="A18618">
        <v>35530119</v>
      </c>
      <c r="B18618">
        <v>373</v>
      </c>
      <c r="C18618">
        <v>3</v>
      </c>
      <c r="D18618">
        <v>1</v>
      </c>
      <c r="E18618">
        <v>2</v>
      </c>
      <c r="F18618">
        <v>2</v>
      </c>
      <c r="G18618">
        <v>-0.22142907758604274</v>
      </c>
      <c r="H18618">
        <v>-0.78614743769386797</v>
      </c>
      <c r="I18618">
        <v>-0.35195136233815211</v>
      </c>
      <c r="J18618">
        <v>-0.51407314875204246</v>
      </c>
    </row>
    <row r="18619" spans="1:10" x14ac:dyDescent="0.2">
      <c r="A18619">
        <v>35530121</v>
      </c>
      <c r="B18619">
        <v>680</v>
      </c>
      <c r="C18619">
        <v>5</v>
      </c>
      <c r="D18619">
        <v>2</v>
      </c>
      <c r="E18619">
        <v>5</v>
      </c>
      <c r="F18619">
        <v>2</v>
      </c>
      <c r="G18619">
        <v>1.7566316960162318</v>
      </c>
      <c r="H18619">
        <v>-0.47810483391581932</v>
      </c>
      <c r="I18619">
        <v>1.3673609857720981</v>
      </c>
      <c r="J18619">
        <v>-0.43155178289581869</v>
      </c>
    </row>
    <row r="18620" spans="1:10" x14ac:dyDescent="0.2">
      <c r="A18620">
        <v>35530123</v>
      </c>
      <c r="B18620">
        <v>337</v>
      </c>
      <c r="C18620">
        <v>5</v>
      </c>
      <c r="D18620">
        <v>4</v>
      </c>
      <c r="E18620">
        <v>5</v>
      </c>
      <c r="F18620">
        <v>3</v>
      </c>
      <c r="G18620">
        <v>0.91419175121040741</v>
      </c>
      <c r="H18620">
        <v>0.12659409400500241</v>
      </c>
      <c r="I18620">
        <v>0.59955374909312542</v>
      </c>
      <c r="J18620">
        <v>-0.32905478045067649</v>
      </c>
    </row>
    <row r="18621" spans="1:10" x14ac:dyDescent="0.2">
      <c r="A18621">
        <v>35530124</v>
      </c>
      <c r="B18621">
        <v>632</v>
      </c>
      <c r="C18621">
        <v>4</v>
      </c>
      <c r="D18621">
        <v>4</v>
      </c>
      <c r="E18621">
        <v>5</v>
      </c>
      <c r="F18621">
        <v>3</v>
      </c>
      <c r="G18621">
        <v>3.5976132507482099E-2</v>
      </c>
      <c r="H18621">
        <v>0.33507424111901057</v>
      </c>
      <c r="I18621">
        <v>0.69005518889042106</v>
      </c>
      <c r="J18621">
        <v>-0.33123973963206038</v>
      </c>
    </row>
    <row r="18622" spans="1:10" x14ac:dyDescent="0.2">
      <c r="A18622">
        <v>35530125</v>
      </c>
      <c r="B18622">
        <v>1524</v>
      </c>
      <c r="C18622">
        <v>1</v>
      </c>
      <c r="D18622">
        <v>1</v>
      </c>
      <c r="E18622">
        <v>2</v>
      </c>
      <c r="F18622">
        <v>3</v>
      </c>
      <c r="G18622">
        <v>-0.7883626669285595</v>
      </c>
      <c r="H18622">
        <v>-0.91861809461840838</v>
      </c>
      <c r="I18622">
        <v>-0.60254532263085414</v>
      </c>
      <c r="J18622">
        <v>-0.39422317632321502</v>
      </c>
    </row>
    <row r="18623" spans="1:10" x14ac:dyDescent="0.2">
      <c r="A18623">
        <v>35530126</v>
      </c>
      <c r="B18623">
        <v>464</v>
      </c>
      <c r="C18623">
        <v>3</v>
      </c>
      <c r="D18623">
        <v>3</v>
      </c>
      <c r="E18623">
        <v>4</v>
      </c>
      <c r="F18623">
        <v>2</v>
      </c>
      <c r="G18623">
        <v>-0.20255515272984714</v>
      </c>
      <c r="H18623">
        <v>-0.26495540417155922</v>
      </c>
      <c r="I18623">
        <v>0.39912222418220455</v>
      </c>
      <c r="J18623">
        <v>-0.7049794210067728</v>
      </c>
    </row>
    <row r="18624" spans="1:10" x14ac:dyDescent="0.2">
      <c r="A18624">
        <v>35530127</v>
      </c>
      <c r="B18624">
        <v>511</v>
      </c>
      <c r="C18624">
        <v>2</v>
      </c>
      <c r="D18624">
        <v>5</v>
      </c>
      <c r="E18624">
        <v>3</v>
      </c>
      <c r="F18624">
        <v>3</v>
      </c>
      <c r="G18624">
        <v>-0.55403311430869628</v>
      </c>
      <c r="H18624">
        <v>2.9987796522678258</v>
      </c>
      <c r="I18624">
        <v>-0.21496602025173045</v>
      </c>
      <c r="J18624">
        <v>-0.30338662844620723</v>
      </c>
    </row>
    <row r="18625" spans="1:10" x14ac:dyDescent="0.2">
      <c r="A18625">
        <v>35530129</v>
      </c>
      <c r="B18625">
        <v>535</v>
      </c>
      <c r="C18625">
        <v>3</v>
      </c>
      <c r="D18625">
        <v>5</v>
      </c>
      <c r="E18625">
        <v>1</v>
      </c>
      <c r="F18625">
        <v>2</v>
      </c>
      <c r="G18625">
        <v>-0.3999189383791425</v>
      </c>
      <c r="H18625">
        <v>0.93948740149535204</v>
      </c>
      <c r="I18625">
        <v>-1.2823358701333192</v>
      </c>
      <c r="J18625">
        <v>-0.4228543897580731</v>
      </c>
    </row>
    <row r="18626" spans="1:10" x14ac:dyDescent="0.2">
      <c r="A18626">
        <v>35530134</v>
      </c>
      <c r="B18626">
        <v>466</v>
      </c>
      <c r="C18626">
        <v>5</v>
      </c>
      <c r="D18626">
        <v>4</v>
      </c>
      <c r="E18626">
        <v>2</v>
      </c>
      <c r="F18626">
        <v>2</v>
      </c>
      <c r="G18626">
        <v>1.7175895691431315</v>
      </c>
      <c r="H18626">
        <v>0.45811539369555365</v>
      </c>
      <c r="I18626">
        <v>-0.39179913306728564</v>
      </c>
      <c r="J18626">
        <v>-0.47523161366277428</v>
      </c>
    </row>
    <row r="18627" spans="1:10" x14ac:dyDescent="0.2">
      <c r="A18627">
        <v>35530135</v>
      </c>
      <c r="B18627">
        <v>531</v>
      </c>
      <c r="C18627">
        <v>5</v>
      </c>
      <c r="D18627">
        <v>5</v>
      </c>
      <c r="E18627">
        <v>1</v>
      </c>
      <c r="F18627">
        <v>2</v>
      </c>
      <c r="G18627">
        <v>2.0705314456575037</v>
      </c>
      <c r="H18627">
        <v>0.97859484087300341</v>
      </c>
      <c r="I18627">
        <v>-0.81312184936426735</v>
      </c>
      <c r="J18627">
        <v>-0.60508032387158517</v>
      </c>
    </row>
    <row r="18628" spans="1:10" x14ac:dyDescent="0.2">
      <c r="A18628">
        <v>35530137</v>
      </c>
      <c r="B18628">
        <v>661</v>
      </c>
      <c r="C18628">
        <v>5</v>
      </c>
      <c r="D18628">
        <v>4</v>
      </c>
      <c r="E18628">
        <v>3</v>
      </c>
      <c r="F18628">
        <v>2</v>
      </c>
      <c r="G18628">
        <v>1.1918937338939268</v>
      </c>
      <c r="H18628">
        <v>0.26195022004330037</v>
      </c>
      <c r="I18628">
        <v>-3.969468522559999E-2</v>
      </c>
      <c r="J18628">
        <v>-0.59307279770826615</v>
      </c>
    </row>
    <row r="18629" spans="1:10" x14ac:dyDescent="0.2">
      <c r="A18629">
        <v>35530138</v>
      </c>
      <c r="B18629">
        <v>415</v>
      </c>
      <c r="C18629">
        <v>5</v>
      </c>
      <c r="D18629">
        <v>2</v>
      </c>
      <c r="E18629">
        <v>5</v>
      </c>
      <c r="F18629">
        <v>1</v>
      </c>
      <c r="G18629">
        <v>0.79123741495060584</v>
      </c>
      <c r="H18629">
        <v>-0.54884362870387238</v>
      </c>
      <c r="I18629">
        <v>0.6313414779649118</v>
      </c>
      <c r="J18629">
        <v>-0.83514528721928638</v>
      </c>
    </row>
    <row r="18630" spans="1:10" x14ac:dyDescent="0.2">
      <c r="A18630">
        <v>35530139</v>
      </c>
      <c r="B18630">
        <v>626</v>
      </c>
      <c r="C18630">
        <v>5</v>
      </c>
      <c r="D18630">
        <v>4</v>
      </c>
      <c r="E18630">
        <v>5</v>
      </c>
      <c r="F18630">
        <v>2</v>
      </c>
      <c r="G18630">
        <v>1.3353905423280206</v>
      </c>
      <c r="H18630">
        <v>0.56227552075764764</v>
      </c>
      <c r="I18630">
        <v>0.84485306209252631</v>
      </c>
      <c r="J18630">
        <v>-0.58447857343054777</v>
      </c>
    </row>
    <row r="18631" spans="1:10" x14ac:dyDescent="0.2">
      <c r="A18631">
        <v>35530140</v>
      </c>
      <c r="B18631">
        <v>605</v>
      </c>
      <c r="C18631">
        <v>5</v>
      </c>
      <c r="D18631">
        <v>4</v>
      </c>
      <c r="E18631">
        <v>4</v>
      </c>
      <c r="F18631">
        <v>2</v>
      </c>
      <c r="G18631">
        <v>1.3088914853915572</v>
      </c>
      <c r="H18631">
        <v>0.54417196417744207</v>
      </c>
      <c r="I18631">
        <v>6.3929980388130914E-2</v>
      </c>
      <c r="J18631">
        <v>-0.62133105352450069</v>
      </c>
    </row>
    <row r="18632" spans="1:10" x14ac:dyDescent="0.2">
      <c r="A18632">
        <v>35530141</v>
      </c>
      <c r="B18632">
        <v>791</v>
      </c>
      <c r="C18632">
        <v>5</v>
      </c>
      <c r="D18632">
        <v>4</v>
      </c>
      <c r="E18632">
        <v>3</v>
      </c>
      <c r="F18632">
        <v>2</v>
      </c>
      <c r="G18632">
        <v>0.9451852212451034</v>
      </c>
      <c r="H18632">
        <v>0.23686141066209782</v>
      </c>
      <c r="I18632">
        <v>2.6389304818219064E-3</v>
      </c>
      <c r="J18632">
        <v>-0.4820955361141247</v>
      </c>
    </row>
    <row r="18633" spans="1:10" x14ac:dyDescent="0.2">
      <c r="A18633">
        <v>35530142</v>
      </c>
      <c r="B18633">
        <v>588</v>
      </c>
      <c r="C18633">
        <v>4</v>
      </c>
      <c r="D18633">
        <v>3</v>
      </c>
      <c r="E18633">
        <v>5</v>
      </c>
      <c r="F18633">
        <v>2</v>
      </c>
      <c r="G18633">
        <v>0.5583167971445131</v>
      </c>
      <c r="H18633">
        <v>-0.21172098269926917</v>
      </c>
      <c r="I18633">
        <v>0.9669826258368367</v>
      </c>
      <c r="J18633">
        <v>-0.61885397123332342</v>
      </c>
    </row>
    <row r="18634" spans="1:10" x14ac:dyDescent="0.2">
      <c r="A18634">
        <v>35530143</v>
      </c>
      <c r="B18634">
        <v>486</v>
      </c>
      <c r="C18634">
        <v>3</v>
      </c>
      <c r="D18634">
        <v>3</v>
      </c>
      <c r="E18634">
        <v>3</v>
      </c>
      <c r="F18634">
        <v>2</v>
      </c>
      <c r="G18634">
        <v>-0.16054359732620732</v>
      </c>
      <c r="H18634">
        <v>-8.330506014618369E-2</v>
      </c>
      <c r="I18634">
        <v>-0.246629156686516</v>
      </c>
      <c r="J18634">
        <v>-0.61909407930483185</v>
      </c>
    </row>
    <row r="18635" spans="1:10" x14ac:dyDescent="0.2">
      <c r="A18635">
        <v>35530144</v>
      </c>
      <c r="B18635">
        <v>434</v>
      </c>
      <c r="C18635">
        <v>4</v>
      </c>
      <c r="D18635">
        <v>3</v>
      </c>
      <c r="E18635">
        <v>3</v>
      </c>
      <c r="F18635">
        <v>2</v>
      </c>
      <c r="G18635">
        <v>0.37206059818978121</v>
      </c>
      <c r="H18635">
        <v>-0.38529933081182283</v>
      </c>
      <c r="I18635">
        <v>-0.26846269012095142</v>
      </c>
      <c r="J18635">
        <v>-0.4427921011028238</v>
      </c>
    </row>
    <row r="18636" spans="1:10" x14ac:dyDescent="0.2">
      <c r="A18636">
        <v>35530145</v>
      </c>
      <c r="B18636">
        <v>458</v>
      </c>
      <c r="C18636">
        <v>1</v>
      </c>
      <c r="D18636">
        <v>4</v>
      </c>
      <c r="E18636">
        <v>2</v>
      </c>
      <c r="F18636">
        <v>2</v>
      </c>
      <c r="G18636">
        <v>-0.76592313310934834</v>
      </c>
      <c r="H18636">
        <v>0.16028984822725056</v>
      </c>
      <c r="I18636">
        <v>-0.54071091393649762</v>
      </c>
      <c r="J18636">
        <v>-0.52085560702261169</v>
      </c>
    </row>
    <row r="18637" spans="1:10" x14ac:dyDescent="0.2">
      <c r="A18637">
        <v>35530146</v>
      </c>
      <c r="B18637">
        <v>638</v>
      </c>
      <c r="C18637">
        <v>5</v>
      </c>
      <c r="D18637">
        <v>4</v>
      </c>
      <c r="E18637">
        <v>4</v>
      </c>
      <c r="F18637">
        <v>1</v>
      </c>
      <c r="G18637">
        <v>0.71622059866233145</v>
      </c>
      <c r="H18637">
        <v>5.7695262692471591E-2</v>
      </c>
      <c r="I18637">
        <v>0.25782896904644859</v>
      </c>
      <c r="J18637">
        <v>-0.9777453049840541</v>
      </c>
    </row>
    <row r="18638" spans="1:10" x14ac:dyDescent="0.2">
      <c r="A18638">
        <v>35530147</v>
      </c>
      <c r="B18638">
        <v>396</v>
      </c>
      <c r="C18638">
        <v>5</v>
      </c>
      <c r="D18638">
        <v>2</v>
      </c>
      <c r="E18638">
        <v>4</v>
      </c>
      <c r="F18638">
        <v>3</v>
      </c>
      <c r="G18638">
        <v>1.2264232062706846</v>
      </c>
      <c r="H18638">
        <v>-0.65205452351377879</v>
      </c>
      <c r="I18638">
        <v>0.20377774356684492</v>
      </c>
      <c r="J18638">
        <v>-0.31240416554946565</v>
      </c>
    </row>
    <row r="18639" spans="1:10" x14ac:dyDescent="0.2">
      <c r="A18639">
        <v>35530148</v>
      </c>
      <c r="B18639">
        <v>753</v>
      </c>
      <c r="C18639">
        <v>4</v>
      </c>
      <c r="D18639">
        <v>1</v>
      </c>
      <c r="E18639">
        <v>4</v>
      </c>
      <c r="F18639">
        <v>2</v>
      </c>
      <c r="G18639">
        <v>8.9899992124054168E-2</v>
      </c>
      <c r="H18639">
        <v>-0.93826833057396397</v>
      </c>
      <c r="I18639">
        <v>7.2639885482259428E-2</v>
      </c>
      <c r="J18639">
        <v>-0.46486070502339433</v>
      </c>
    </row>
    <row r="18640" spans="1:10" x14ac:dyDescent="0.2">
      <c r="A18640">
        <v>35530151</v>
      </c>
      <c r="B18640">
        <v>423</v>
      </c>
      <c r="C18640">
        <v>5</v>
      </c>
      <c r="D18640">
        <v>4</v>
      </c>
      <c r="E18640">
        <v>2</v>
      </c>
      <c r="F18640">
        <v>1</v>
      </c>
      <c r="G18640">
        <v>1.2781427431023755</v>
      </c>
      <c r="H18640">
        <v>0.27979377487388746</v>
      </c>
      <c r="I18640">
        <v>-0.43624096953836955</v>
      </c>
      <c r="J18640">
        <v>-0.71667632413840165</v>
      </c>
    </row>
    <row r="18641" spans="1:10" x14ac:dyDescent="0.2">
      <c r="A18641">
        <v>35530152</v>
      </c>
      <c r="B18641">
        <v>421</v>
      </c>
      <c r="C18641">
        <v>5</v>
      </c>
      <c r="D18641">
        <v>5</v>
      </c>
      <c r="E18641">
        <v>4</v>
      </c>
      <c r="F18641">
        <v>2</v>
      </c>
      <c r="G18641">
        <v>1.6358729579372189</v>
      </c>
      <c r="H18641">
        <v>0.67082310398855816</v>
      </c>
      <c r="I18641">
        <v>0.39344703401170311</v>
      </c>
      <c r="J18641">
        <v>-0.67875731927923222</v>
      </c>
    </row>
    <row r="18642" spans="1:10" x14ac:dyDescent="0.2">
      <c r="A18642">
        <v>35530153</v>
      </c>
      <c r="B18642">
        <v>546</v>
      </c>
      <c r="C18642">
        <v>5</v>
      </c>
      <c r="D18642">
        <v>4</v>
      </c>
      <c r="E18642">
        <v>5</v>
      </c>
      <c r="F18642">
        <v>3</v>
      </c>
      <c r="G18642">
        <v>2.2402768170662934</v>
      </c>
      <c r="H18642">
        <v>-6.6432808011322175E-3</v>
      </c>
      <c r="I18642">
        <v>2.2411212901284969</v>
      </c>
      <c r="J18642">
        <v>-0.32317445362679875</v>
      </c>
    </row>
    <row r="18643" spans="1:10" x14ac:dyDescent="0.2">
      <c r="A18643">
        <v>35530154</v>
      </c>
      <c r="B18643">
        <v>394</v>
      </c>
      <c r="C18643">
        <v>5</v>
      </c>
      <c r="D18643">
        <v>4</v>
      </c>
      <c r="E18643">
        <v>3</v>
      </c>
      <c r="F18643">
        <v>1</v>
      </c>
      <c r="G18643">
        <v>1.1672525959564224</v>
      </c>
      <c r="H18643">
        <v>0.32227245752240252</v>
      </c>
      <c r="I18643">
        <v>3.2630589445025671E-2</v>
      </c>
      <c r="J18643">
        <v>-0.91555910725419731</v>
      </c>
    </row>
    <row r="18644" spans="1:10" x14ac:dyDescent="0.2">
      <c r="A18644">
        <v>35530155</v>
      </c>
      <c r="B18644">
        <v>469</v>
      </c>
      <c r="C18644">
        <v>5</v>
      </c>
      <c r="D18644">
        <v>2</v>
      </c>
      <c r="E18644">
        <v>5</v>
      </c>
      <c r="F18644">
        <v>2</v>
      </c>
      <c r="G18644">
        <v>1.392685233596219</v>
      </c>
      <c r="H18644">
        <v>-0.7450716909623607</v>
      </c>
      <c r="I18644">
        <v>0.63614542688142039</v>
      </c>
      <c r="J18644">
        <v>-0.42680241005626018</v>
      </c>
    </row>
    <row r="18645" spans="1:10" x14ac:dyDescent="0.2">
      <c r="A18645">
        <v>35530156</v>
      </c>
      <c r="B18645">
        <v>341</v>
      </c>
      <c r="C18645">
        <v>3</v>
      </c>
      <c r="D18645">
        <v>1</v>
      </c>
      <c r="E18645">
        <v>4</v>
      </c>
      <c r="F18645">
        <v>1</v>
      </c>
      <c r="G18645">
        <v>-0.17952391104949392</v>
      </c>
      <c r="H18645">
        <v>-1.0081237555933134</v>
      </c>
      <c r="I18645">
        <v>0.48012225442152012</v>
      </c>
      <c r="J18645">
        <v>-0.89717082028016759</v>
      </c>
    </row>
    <row r="18646" spans="1:10" x14ac:dyDescent="0.2">
      <c r="A18646">
        <v>35530158</v>
      </c>
      <c r="B18646">
        <v>423</v>
      </c>
      <c r="C18646">
        <v>5</v>
      </c>
      <c r="D18646">
        <v>1</v>
      </c>
      <c r="E18646">
        <v>3</v>
      </c>
      <c r="F18646">
        <v>2</v>
      </c>
      <c r="G18646">
        <v>0.73631994459218741</v>
      </c>
      <c r="H18646">
        <v>-0.80474376346522103</v>
      </c>
      <c r="I18646">
        <v>6.9054888068669218E-3</v>
      </c>
      <c r="J18646">
        <v>-0.65574281092255982</v>
      </c>
    </row>
    <row r="18647" spans="1:10" x14ac:dyDescent="0.2">
      <c r="A18647">
        <v>35530159</v>
      </c>
      <c r="B18647">
        <v>484</v>
      </c>
      <c r="C18647">
        <v>5</v>
      </c>
      <c r="D18647">
        <v>3</v>
      </c>
      <c r="E18647">
        <v>2</v>
      </c>
      <c r="F18647">
        <v>1</v>
      </c>
      <c r="G18647">
        <v>1.1311953255302947</v>
      </c>
      <c r="H18647">
        <v>-0.42716147867084531</v>
      </c>
      <c r="I18647">
        <v>-0.43159509308773969</v>
      </c>
      <c r="J18647">
        <v>-0.78805913349558576</v>
      </c>
    </row>
    <row r="18648" spans="1:10" x14ac:dyDescent="0.2">
      <c r="A18648">
        <v>35530160</v>
      </c>
      <c r="B18648">
        <v>604</v>
      </c>
      <c r="C18648">
        <v>5</v>
      </c>
      <c r="D18648">
        <v>4</v>
      </c>
      <c r="E18648">
        <v>1</v>
      </c>
      <c r="F18648">
        <v>2</v>
      </c>
      <c r="G18648">
        <v>1.6998900893865376</v>
      </c>
      <c r="H18648">
        <v>0.5331992037239186</v>
      </c>
      <c r="I18648">
        <v>-1.348987541850146</v>
      </c>
      <c r="J18648">
        <v>-0.51255885451238958</v>
      </c>
    </row>
    <row r="18649" spans="1:10" x14ac:dyDescent="0.2">
      <c r="A18649">
        <v>35530162</v>
      </c>
      <c r="B18649">
        <v>337</v>
      </c>
      <c r="C18649">
        <v>5</v>
      </c>
      <c r="D18649">
        <v>3</v>
      </c>
      <c r="E18649">
        <v>1</v>
      </c>
      <c r="F18649">
        <v>1</v>
      </c>
      <c r="G18649">
        <v>1.549124105668358</v>
      </c>
      <c r="H18649">
        <v>-0.16961136959903339</v>
      </c>
      <c r="I18649">
        <v>-1.0152361500580043</v>
      </c>
      <c r="J18649">
        <v>-0.80246284739488538</v>
      </c>
    </row>
    <row r="18650" spans="1:10" x14ac:dyDescent="0.2">
      <c r="A18650">
        <v>35530163</v>
      </c>
      <c r="B18650">
        <v>502</v>
      </c>
      <c r="C18650">
        <v>5</v>
      </c>
      <c r="D18650">
        <v>5</v>
      </c>
      <c r="E18650">
        <v>4</v>
      </c>
      <c r="F18650">
        <v>1</v>
      </c>
      <c r="G18650">
        <v>3.8446140368414863</v>
      </c>
      <c r="H18650">
        <v>1.6766783262025329</v>
      </c>
      <c r="I18650">
        <v>0.54489263351201178</v>
      </c>
      <c r="J18650">
        <v>-0.93134169519150334</v>
      </c>
    </row>
    <row r="18651" spans="1:10" x14ac:dyDescent="0.2">
      <c r="A18651">
        <v>35530164</v>
      </c>
      <c r="B18651">
        <v>415</v>
      </c>
      <c r="C18651">
        <v>4</v>
      </c>
      <c r="D18651">
        <v>1</v>
      </c>
      <c r="E18651">
        <v>4</v>
      </c>
      <c r="F18651">
        <v>2</v>
      </c>
      <c r="G18651">
        <v>0.28424245169645868</v>
      </c>
      <c r="H18651">
        <v>-0.94934014929124844</v>
      </c>
      <c r="I18651">
        <v>7.4189402375707952E-2</v>
      </c>
      <c r="J18651">
        <v>-0.63902023160046628</v>
      </c>
    </row>
    <row r="18652" spans="1:10" x14ac:dyDescent="0.2">
      <c r="A18652">
        <v>35530165</v>
      </c>
      <c r="B18652">
        <v>1200</v>
      </c>
      <c r="C18652">
        <v>3</v>
      </c>
      <c r="D18652">
        <v>1</v>
      </c>
      <c r="E18652">
        <v>3</v>
      </c>
      <c r="F18652">
        <v>2</v>
      </c>
      <c r="G18652">
        <v>-0.25529257244658876</v>
      </c>
      <c r="H18652">
        <v>-0.99874813038029098</v>
      </c>
      <c r="I18652">
        <v>-0.12750145750575159</v>
      </c>
      <c r="J18652">
        <v>-0.41765237631080643</v>
      </c>
    </row>
    <row r="18653" spans="1:10" x14ac:dyDescent="0.2">
      <c r="A18653">
        <v>35530166</v>
      </c>
      <c r="B18653">
        <v>368</v>
      </c>
      <c r="C18653">
        <v>5</v>
      </c>
      <c r="D18653">
        <v>5</v>
      </c>
      <c r="E18653">
        <v>5</v>
      </c>
      <c r="F18653">
        <v>2</v>
      </c>
      <c r="G18653">
        <v>3.1395360479469767</v>
      </c>
      <c r="H18653">
        <v>1.1568256813416311</v>
      </c>
      <c r="I18653">
        <v>1.9620632231759743</v>
      </c>
      <c r="J18653">
        <v>-0.52675794135053511</v>
      </c>
    </row>
    <row r="18654" spans="1:10" x14ac:dyDescent="0.2">
      <c r="A18654">
        <v>35530167</v>
      </c>
      <c r="B18654">
        <v>460</v>
      </c>
      <c r="C18654">
        <v>5</v>
      </c>
      <c r="D18654">
        <v>5</v>
      </c>
      <c r="E18654">
        <v>5</v>
      </c>
      <c r="F18654">
        <v>3</v>
      </c>
      <c r="G18654">
        <v>2.566928868384466</v>
      </c>
      <c r="H18654">
        <v>1.039159177113171</v>
      </c>
      <c r="I18654">
        <v>2.9652361865658134</v>
      </c>
      <c r="J18654">
        <v>-0.40991293057510303</v>
      </c>
    </row>
    <row r="18655" spans="1:10" x14ac:dyDescent="0.2">
      <c r="A18655">
        <v>35530168</v>
      </c>
      <c r="B18655">
        <v>327</v>
      </c>
      <c r="C18655">
        <v>5</v>
      </c>
      <c r="D18655">
        <v>5</v>
      </c>
      <c r="E18655">
        <v>4</v>
      </c>
      <c r="F18655">
        <v>3</v>
      </c>
      <c r="G18655">
        <v>2.6645153000596782</v>
      </c>
      <c r="H18655">
        <v>0.66172431759373107</v>
      </c>
      <c r="I18655">
        <v>0.53181850914903883</v>
      </c>
      <c r="J18655">
        <v>-0.31753293080199763</v>
      </c>
    </row>
    <row r="18656" spans="1:10" x14ac:dyDescent="0.2">
      <c r="A18656">
        <v>35530170</v>
      </c>
      <c r="B18656">
        <v>825</v>
      </c>
      <c r="C18656">
        <v>5</v>
      </c>
      <c r="D18656">
        <v>3</v>
      </c>
      <c r="E18656">
        <v>5</v>
      </c>
      <c r="F18656">
        <v>2</v>
      </c>
      <c r="G18656">
        <v>1.2957971903775158</v>
      </c>
      <c r="H18656">
        <v>-0.34251642033763607</v>
      </c>
      <c r="I18656">
        <v>1.2243911198150468</v>
      </c>
      <c r="J18656">
        <v>-0.50722384723519887</v>
      </c>
    </row>
    <row r="18657" spans="1:10" x14ac:dyDescent="0.2">
      <c r="A18657">
        <v>35530173</v>
      </c>
      <c r="B18657">
        <v>429</v>
      </c>
      <c r="C18657">
        <v>5</v>
      </c>
      <c r="D18657">
        <v>2</v>
      </c>
      <c r="E18657">
        <v>5</v>
      </c>
      <c r="F18657">
        <v>3</v>
      </c>
      <c r="G18657">
        <v>0.86636295571255817</v>
      </c>
      <c r="H18657">
        <v>-0.65715683806709069</v>
      </c>
      <c r="I18657">
        <v>1.5519436864777651</v>
      </c>
      <c r="J18657">
        <v>-0.34745359663491932</v>
      </c>
    </row>
    <row r="18658" spans="1:10" x14ac:dyDescent="0.2">
      <c r="A18658">
        <v>35530174</v>
      </c>
      <c r="B18658">
        <v>562</v>
      </c>
      <c r="C18658">
        <v>1</v>
      </c>
      <c r="D18658">
        <v>1</v>
      </c>
      <c r="E18658">
        <v>2</v>
      </c>
      <c r="F18658">
        <v>4</v>
      </c>
      <c r="G18658">
        <v>-0.77640008428435436</v>
      </c>
      <c r="H18658">
        <v>-1.2473273886819831</v>
      </c>
      <c r="I18658">
        <v>-0.50231409379283976</v>
      </c>
      <c r="J18658">
        <v>-4.2133129061885516E-2</v>
      </c>
    </row>
    <row r="18659" spans="1:10" x14ac:dyDescent="0.2">
      <c r="A18659">
        <v>35530175</v>
      </c>
      <c r="B18659">
        <v>506</v>
      </c>
      <c r="C18659">
        <v>3</v>
      </c>
      <c r="D18659">
        <v>1</v>
      </c>
      <c r="E18659">
        <v>3</v>
      </c>
      <c r="F18659">
        <v>3</v>
      </c>
      <c r="G18659">
        <v>-0.2880985734683188</v>
      </c>
      <c r="H18659">
        <v>-1.1344069038465427</v>
      </c>
      <c r="I18659">
        <v>-0.20598410493945724</v>
      </c>
      <c r="J18659">
        <v>-0.22289082878865096</v>
      </c>
    </row>
    <row r="18660" spans="1:10" x14ac:dyDescent="0.2">
      <c r="A18660">
        <v>35530176</v>
      </c>
      <c r="B18660">
        <v>957</v>
      </c>
      <c r="C18660">
        <v>3</v>
      </c>
      <c r="D18660">
        <v>1</v>
      </c>
      <c r="E18660">
        <v>3</v>
      </c>
      <c r="F18660">
        <v>3</v>
      </c>
      <c r="G18660">
        <v>-0.31222699296175771</v>
      </c>
      <c r="H18660">
        <v>-1.0927068470984294</v>
      </c>
      <c r="I18660">
        <v>-0.23202040287710796</v>
      </c>
      <c r="J18660">
        <v>-0.38016082964727449</v>
      </c>
    </row>
    <row r="18661" spans="1:10" x14ac:dyDescent="0.2">
      <c r="A18661">
        <v>35530177</v>
      </c>
      <c r="B18661">
        <v>427</v>
      </c>
      <c r="C18661">
        <v>4</v>
      </c>
      <c r="D18661">
        <v>1</v>
      </c>
      <c r="E18661">
        <v>3</v>
      </c>
      <c r="F18661">
        <v>2</v>
      </c>
      <c r="G18661">
        <v>3.4610375146263347E-2</v>
      </c>
      <c r="H18661">
        <v>-1.1022447647675453</v>
      </c>
      <c r="I18661">
        <v>-0.18064983626778924</v>
      </c>
      <c r="J18661">
        <v>-0.50695127259981776</v>
      </c>
    </row>
    <row r="18662" spans="1:10" x14ac:dyDescent="0.2">
      <c r="A18662">
        <v>35530178</v>
      </c>
      <c r="B18662">
        <v>548</v>
      </c>
      <c r="C18662">
        <v>5</v>
      </c>
      <c r="D18662">
        <v>3</v>
      </c>
      <c r="E18662">
        <v>3</v>
      </c>
      <c r="F18662">
        <v>3</v>
      </c>
      <c r="G18662">
        <v>0.67552606377866897</v>
      </c>
      <c r="H18662">
        <v>-0.13231621996606738</v>
      </c>
      <c r="I18662">
        <v>9.1525829248298024E-3</v>
      </c>
      <c r="J18662">
        <v>-0.40618204355515675</v>
      </c>
    </row>
    <row r="18663" spans="1:10" x14ac:dyDescent="0.2">
      <c r="A18663">
        <v>35530179</v>
      </c>
      <c r="B18663">
        <v>555</v>
      </c>
      <c r="C18663">
        <v>5</v>
      </c>
      <c r="D18663">
        <v>4</v>
      </c>
      <c r="E18663">
        <v>4</v>
      </c>
      <c r="F18663">
        <v>4</v>
      </c>
      <c r="G18663">
        <v>2.2299600370943411</v>
      </c>
      <c r="H18663">
        <v>0.307092046072027</v>
      </c>
      <c r="I18663">
        <v>8.1495991258419304E-2</v>
      </c>
      <c r="J18663">
        <v>0.15130660369845828</v>
      </c>
    </row>
    <row r="18664" spans="1:10" x14ac:dyDescent="0.2">
      <c r="A18664">
        <v>35530180</v>
      </c>
      <c r="B18664">
        <v>872</v>
      </c>
      <c r="C18664">
        <v>4</v>
      </c>
      <c r="D18664">
        <v>2</v>
      </c>
      <c r="E18664">
        <v>2</v>
      </c>
      <c r="F18664">
        <v>2</v>
      </c>
      <c r="G18664">
        <v>4.4998019141796894E-2</v>
      </c>
      <c r="H18664">
        <v>-0.51304582003724941</v>
      </c>
      <c r="I18664">
        <v>-0.34781593235441854</v>
      </c>
      <c r="J18664">
        <v>-0.64871938211090174</v>
      </c>
    </row>
    <row r="18665" spans="1:10" x14ac:dyDescent="0.2">
      <c r="A18665">
        <v>35530184</v>
      </c>
      <c r="B18665">
        <v>509</v>
      </c>
      <c r="C18665">
        <v>4</v>
      </c>
      <c r="D18665">
        <v>2</v>
      </c>
      <c r="E18665">
        <v>4</v>
      </c>
      <c r="F18665">
        <v>1</v>
      </c>
      <c r="G18665">
        <v>0.26952700063534629</v>
      </c>
      <c r="H18665">
        <v>-0.66675728981129911</v>
      </c>
      <c r="I18665">
        <v>0.52841309610321141</v>
      </c>
      <c r="J18665">
        <v>-0.78520723268710513</v>
      </c>
    </row>
    <row r="18666" spans="1:10" x14ac:dyDescent="0.2">
      <c r="A18666">
        <v>35530185</v>
      </c>
      <c r="B18666">
        <v>393</v>
      </c>
      <c r="C18666">
        <v>2</v>
      </c>
      <c r="D18666">
        <v>1</v>
      </c>
      <c r="E18666">
        <v>4</v>
      </c>
      <c r="F18666">
        <v>2</v>
      </c>
      <c r="G18666">
        <v>-0.4588119225501322</v>
      </c>
      <c r="H18666">
        <v>-1.1133750605778141</v>
      </c>
      <c r="I18666">
        <v>0.37881550496603339</v>
      </c>
      <c r="J18666">
        <v>-0.55882859535238194</v>
      </c>
    </row>
    <row r="18667" spans="1:10" x14ac:dyDescent="0.2">
      <c r="A18667">
        <v>35530188</v>
      </c>
      <c r="B18667">
        <v>621</v>
      </c>
      <c r="C18667">
        <v>2</v>
      </c>
      <c r="D18667">
        <v>1</v>
      </c>
      <c r="E18667">
        <v>4</v>
      </c>
      <c r="F18667">
        <v>2</v>
      </c>
      <c r="G18667">
        <v>-0.46852763861638913</v>
      </c>
      <c r="H18667">
        <v>-1.4389455458576723</v>
      </c>
      <c r="I18667">
        <v>4.3616897587209949E-2</v>
      </c>
      <c r="J18667">
        <v>-0.59712582165708794</v>
      </c>
    </row>
    <row r="18668" spans="1:10" x14ac:dyDescent="0.2">
      <c r="A18668">
        <v>35530191</v>
      </c>
      <c r="B18668">
        <v>709</v>
      </c>
      <c r="C18668">
        <v>3</v>
      </c>
      <c r="D18668">
        <v>3</v>
      </c>
      <c r="E18668">
        <v>3</v>
      </c>
      <c r="F18668">
        <v>1</v>
      </c>
      <c r="G18668">
        <v>-0.23351514558841374</v>
      </c>
      <c r="H18668">
        <v>-0.1513101551317714</v>
      </c>
      <c r="I18668">
        <v>7.2182253586973166E-3</v>
      </c>
      <c r="J18668">
        <v>-0.83377561375320464</v>
      </c>
    </row>
    <row r="18669" spans="1:10" x14ac:dyDescent="0.2">
      <c r="A18669">
        <v>35530192</v>
      </c>
      <c r="B18669">
        <v>1137</v>
      </c>
      <c r="C18669">
        <v>2</v>
      </c>
      <c r="D18669">
        <v>1</v>
      </c>
      <c r="E18669">
        <v>2</v>
      </c>
      <c r="F18669">
        <v>2</v>
      </c>
      <c r="G18669">
        <v>-0.56664366238238395</v>
      </c>
      <c r="H18669">
        <v>-0.99290488591046877</v>
      </c>
      <c r="I18669">
        <v>-0.42510512741401851</v>
      </c>
      <c r="J18669">
        <v>-0.57733555383092228</v>
      </c>
    </row>
    <row r="18670" spans="1:10" x14ac:dyDescent="0.2">
      <c r="A18670">
        <v>35530193</v>
      </c>
      <c r="B18670">
        <v>595</v>
      </c>
      <c r="C18670">
        <v>3</v>
      </c>
      <c r="D18670">
        <v>2</v>
      </c>
      <c r="E18670">
        <v>2</v>
      </c>
      <c r="F18670">
        <v>2</v>
      </c>
      <c r="G18670">
        <v>-0.23883660571418489</v>
      </c>
      <c r="H18670">
        <v>-0.6942259274592546</v>
      </c>
      <c r="I18670">
        <v>-0.50545291329306519</v>
      </c>
      <c r="J18670">
        <v>-0.63010720405540721</v>
      </c>
    </row>
    <row r="18671" spans="1:10" x14ac:dyDescent="0.2">
      <c r="A18671">
        <v>35530194</v>
      </c>
      <c r="B18671">
        <v>376</v>
      </c>
      <c r="C18671">
        <v>2</v>
      </c>
      <c r="D18671">
        <v>1</v>
      </c>
      <c r="E18671">
        <v>4</v>
      </c>
      <c r="F18671">
        <v>2</v>
      </c>
      <c r="G18671">
        <v>-0.41772797398883416</v>
      </c>
      <c r="H18671">
        <v>-0.80132029908765212</v>
      </c>
      <c r="I18671">
        <v>0.31227505226796237</v>
      </c>
      <c r="J18671">
        <v>-0.65467670274545475</v>
      </c>
    </row>
    <row r="18672" spans="1:10" x14ac:dyDescent="0.2">
      <c r="A18672">
        <v>35530201</v>
      </c>
      <c r="B18672">
        <v>476</v>
      </c>
      <c r="C18672">
        <v>2</v>
      </c>
      <c r="D18672">
        <v>2</v>
      </c>
      <c r="E18672">
        <v>3</v>
      </c>
      <c r="F18672">
        <v>1</v>
      </c>
      <c r="G18672">
        <v>-0.45901187224980622</v>
      </c>
      <c r="H18672">
        <v>-0.54655000499061412</v>
      </c>
      <c r="I18672">
        <v>-0.18140936924042128</v>
      </c>
      <c r="J18672">
        <v>-1.3524567071250262</v>
      </c>
    </row>
    <row r="18673" spans="1:10" x14ac:dyDescent="0.2">
      <c r="A18673">
        <v>35530202</v>
      </c>
      <c r="B18673">
        <v>939</v>
      </c>
      <c r="C18673">
        <v>3</v>
      </c>
      <c r="D18673">
        <v>1</v>
      </c>
      <c r="E18673">
        <v>3</v>
      </c>
      <c r="F18673">
        <v>1</v>
      </c>
      <c r="G18673">
        <v>-0.33300992734606427</v>
      </c>
      <c r="H18673">
        <v>-1.0302271505130158</v>
      </c>
      <c r="I18673">
        <v>-1.9460124203385068E-2</v>
      </c>
      <c r="J18673">
        <v>-0.78483672551364614</v>
      </c>
    </row>
    <row r="18674" spans="1:10" x14ac:dyDescent="0.2">
      <c r="A18674">
        <v>35530203</v>
      </c>
      <c r="B18674">
        <v>681</v>
      </c>
      <c r="C18674">
        <v>3</v>
      </c>
      <c r="D18674">
        <v>1</v>
      </c>
      <c r="E18674">
        <v>2</v>
      </c>
      <c r="F18674">
        <v>1</v>
      </c>
      <c r="G18674">
        <v>-0.20723368152816168</v>
      </c>
      <c r="H18674">
        <v>-1.0929986603045734</v>
      </c>
      <c r="I18674">
        <v>-0.37400343458253948</v>
      </c>
      <c r="J18674">
        <v>-0.75985631971820988</v>
      </c>
    </row>
    <row r="18675" spans="1:10" x14ac:dyDescent="0.2">
      <c r="A18675">
        <v>35530243</v>
      </c>
      <c r="B18675">
        <v>357</v>
      </c>
      <c r="C18675">
        <v>5</v>
      </c>
      <c r="D18675">
        <v>4</v>
      </c>
      <c r="E18675">
        <v>3</v>
      </c>
      <c r="F18675">
        <v>2</v>
      </c>
      <c r="G18675">
        <v>0.99347631416277782</v>
      </c>
      <c r="H18675">
        <v>-7.8457314372568088E-4</v>
      </c>
      <c r="I18675">
        <v>-0.18510389097091975</v>
      </c>
      <c r="J18675">
        <v>-0.54374122051521234</v>
      </c>
    </row>
    <row r="18676" spans="1:10" x14ac:dyDescent="0.2">
      <c r="A18676">
        <v>35530244</v>
      </c>
      <c r="B18676">
        <v>448</v>
      </c>
      <c r="C18676">
        <v>5</v>
      </c>
      <c r="D18676">
        <v>5</v>
      </c>
      <c r="E18676">
        <v>3</v>
      </c>
      <c r="F18676">
        <v>3</v>
      </c>
      <c r="G18676">
        <v>1.9369894352979946</v>
      </c>
      <c r="H18676">
        <v>1.0625627456554769</v>
      </c>
      <c r="I18676">
        <v>-0.24874436707456704</v>
      </c>
      <c r="J18676">
        <v>-0.27963959531670757</v>
      </c>
    </row>
    <row r="18677" spans="1:10" x14ac:dyDescent="0.2">
      <c r="A18677">
        <v>35530245</v>
      </c>
      <c r="B18677">
        <v>1768</v>
      </c>
      <c r="C18677">
        <v>5</v>
      </c>
      <c r="D18677">
        <v>5</v>
      </c>
      <c r="E18677">
        <v>5</v>
      </c>
      <c r="F18677">
        <v>3</v>
      </c>
      <c r="G18677">
        <v>2.8773229316037487</v>
      </c>
      <c r="H18677">
        <v>0.67814406821088813</v>
      </c>
      <c r="I18677">
        <v>1.751507638773715</v>
      </c>
      <c r="J18677">
        <v>-0.17684680958211241</v>
      </c>
    </row>
    <row r="18678" spans="1:10" x14ac:dyDescent="0.2">
      <c r="A18678">
        <v>35530246</v>
      </c>
      <c r="B18678">
        <v>1147</v>
      </c>
      <c r="C18678">
        <v>4</v>
      </c>
      <c r="D18678">
        <v>3</v>
      </c>
      <c r="E18678">
        <v>1</v>
      </c>
      <c r="F18678">
        <v>3</v>
      </c>
      <c r="G18678">
        <v>0.42456750201568993</v>
      </c>
      <c r="H18678">
        <v>-0.10145937937779922</v>
      </c>
      <c r="I18678">
        <v>-0.7947348497045913</v>
      </c>
      <c r="J18678">
        <v>-0.34182012564358366</v>
      </c>
    </row>
    <row r="18679" spans="1:10" x14ac:dyDescent="0.2">
      <c r="A18679">
        <v>35530247</v>
      </c>
      <c r="B18679">
        <v>1165</v>
      </c>
      <c r="C18679">
        <v>5</v>
      </c>
      <c r="D18679">
        <v>3</v>
      </c>
      <c r="E18679">
        <v>3</v>
      </c>
      <c r="F18679">
        <v>2</v>
      </c>
      <c r="G18679">
        <v>0.98926513216835454</v>
      </c>
      <c r="H18679">
        <v>-5.1490440039014478E-2</v>
      </c>
      <c r="I18679">
        <v>-6.7142965586397402E-2</v>
      </c>
      <c r="J18679">
        <v>-0.67802120195633431</v>
      </c>
    </row>
    <row r="18680" spans="1:10" x14ac:dyDescent="0.2">
      <c r="A18680">
        <v>35530249</v>
      </c>
      <c r="B18680">
        <v>1564</v>
      </c>
      <c r="C18680">
        <v>5</v>
      </c>
      <c r="D18680">
        <v>5</v>
      </c>
      <c r="E18680">
        <v>1</v>
      </c>
      <c r="F18680">
        <v>2</v>
      </c>
      <c r="G18680">
        <v>1.5174761909914811</v>
      </c>
      <c r="H18680">
        <v>2.0402996246877487</v>
      </c>
      <c r="I18680">
        <v>-0.92213581687339752</v>
      </c>
      <c r="J18680">
        <v>-0.41312622603310978</v>
      </c>
    </row>
    <row r="18681" spans="1:10" x14ac:dyDescent="0.2">
      <c r="A18681">
        <v>35530250</v>
      </c>
      <c r="B18681">
        <v>2639</v>
      </c>
      <c r="C18681">
        <v>5</v>
      </c>
      <c r="D18681">
        <v>4</v>
      </c>
      <c r="E18681">
        <v>5</v>
      </c>
      <c r="F18681">
        <v>2</v>
      </c>
      <c r="G18681">
        <v>1.5181757476801863</v>
      </c>
      <c r="H18681">
        <v>0.2791239519582232</v>
      </c>
      <c r="I18681">
        <v>1.4217385031383722</v>
      </c>
      <c r="J18681">
        <v>-0.49407727008570029</v>
      </c>
    </row>
    <row r="18682" spans="1:10" x14ac:dyDescent="0.2">
      <c r="A18682">
        <v>35530251</v>
      </c>
      <c r="B18682">
        <v>1087</v>
      </c>
      <c r="C18682">
        <v>5</v>
      </c>
      <c r="D18682">
        <v>5</v>
      </c>
      <c r="E18682">
        <v>2</v>
      </c>
      <c r="F18682">
        <v>3</v>
      </c>
      <c r="G18682">
        <v>1.6275265646696329</v>
      </c>
      <c r="H18682">
        <v>0.64093896178295773</v>
      </c>
      <c r="I18682">
        <v>-0.53158417015707526</v>
      </c>
      <c r="J18682">
        <v>-0.40806904665700094</v>
      </c>
    </row>
    <row r="18683" spans="1:10" x14ac:dyDescent="0.2">
      <c r="A18683">
        <v>35530252</v>
      </c>
      <c r="B18683">
        <v>925</v>
      </c>
      <c r="C18683">
        <v>3</v>
      </c>
      <c r="D18683">
        <v>5</v>
      </c>
      <c r="E18683">
        <v>3</v>
      </c>
      <c r="F18683">
        <v>3</v>
      </c>
      <c r="G18683">
        <v>-8.4423575743967486E-2</v>
      </c>
      <c r="H18683">
        <v>0.92623831613749019</v>
      </c>
      <c r="I18683">
        <v>1.2403904513995229E-2</v>
      </c>
      <c r="J18683">
        <v>-0.36838534792703304</v>
      </c>
    </row>
    <row r="18684" spans="1:10" x14ac:dyDescent="0.2">
      <c r="A18684">
        <v>35530253</v>
      </c>
      <c r="B18684">
        <v>1021</v>
      </c>
      <c r="C18684">
        <v>3</v>
      </c>
      <c r="D18684">
        <v>1</v>
      </c>
      <c r="E18684">
        <v>3</v>
      </c>
      <c r="F18684">
        <v>2</v>
      </c>
      <c r="G18684">
        <v>-0.30574312904286305</v>
      </c>
      <c r="H18684">
        <v>-0.81208762192292272</v>
      </c>
      <c r="I18684">
        <v>-0.27857192963655641</v>
      </c>
      <c r="J18684">
        <v>-0.47558354443284045</v>
      </c>
    </row>
    <row r="18685" spans="1:10" x14ac:dyDescent="0.2">
      <c r="A18685">
        <v>35530254</v>
      </c>
      <c r="B18685">
        <v>1079</v>
      </c>
      <c r="C18685">
        <v>5</v>
      </c>
      <c r="D18685">
        <v>5</v>
      </c>
      <c r="E18685">
        <v>5</v>
      </c>
      <c r="F18685">
        <v>3</v>
      </c>
      <c r="G18685">
        <v>2.7640121861241118</v>
      </c>
      <c r="H18685">
        <v>0.77737496029555131</v>
      </c>
      <c r="I18685">
        <v>1.6741416516302732</v>
      </c>
      <c r="J18685">
        <v>-0.27471967822723059</v>
      </c>
    </row>
    <row r="18686" spans="1:10" x14ac:dyDescent="0.2">
      <c r="A18686">
        <v>35530256</v>
      </c>
      <c r="B18686">
        <v>932</v>
      </c>
      <c r="C18686">
        <v>5</v>
      </c>
      <c r="D18686">
        <v>3</v>
      </c>
      <c r="E18686">
        <v>3</v>
      </c>
      <c r="F18686">
        <v>2</v>
      </c>
      <c r="G18686">
        <v>1.0301870414159193</v>
      </c>
      <c r="H18686">
        <v>-0.31426573157643362</v>
      </c>
      <c r="I18686">
        <v>-0.15563617333267685</v>
      </c>
      <c r="J18686">
        <v>-0.56181322980656601</v>
      </c>
    </row>
    <row r="18687" spans="1:10" x14ac:dyDescent="0.2">
      <c r="A18687">
        <v>35530257</v>
      </c>
      <c r="B18687">
        <v>289</v>
      </c>
      <c r="C18687">
        <v>4</v>
      </c>
      <c r="D18687">
        <v>3</v>
      </c>
      <c r="E18687">
        <v>2</v>
      </c>
      <c r="F18687">
        <v>2</v>
      </c>
      <c r="G18687">
        <v>0.66421806847693377</v>
      </c>
      <c r="H18687">
        <v>-0.28416993981520483</v>
      </c>
      <c r="I18687">
        <v>-0.66511010580318575</v>
      </c>
      <c r="J18687">
        <v>-0.66393262737941416</v>
      </c>
    </row>
    <row r="18688" spans="1:10" x14ac:dyDescent="0.2">
      <c r="A18688">
        <v>35530258</v>
      </c>
      <c r="B18688">
        <v>735</v>
      </c>
      <c r="C18688">
        <v>5</v>
      </c>
      <c r="D18688">
        <v>3</v>
      </c>
      <c r="E18688">
        <v>3</v>
      </c>
      <c r="F18688">
        <v>1</v>
      </c>
      <c r="G18688">
        <v>0.73092361442325626</v>
      </c>
      <c r="H18688">
        <v>-5.8041481395198186E-2</v>
      </c>
      <c r="I18688">
        <v>-0.26190591046030548</v>
      </c>
      <c r="J18688">
        <v>-0.83618614034177474</v>
      </c>
    </row>
    <row r="18689" spans="1:10" x14ac:dyDescent="0.2">
      <c r="A18689">
        <v>35530259</v>
      </c>
      <c r="B18689">
        <v>379</v>
      </c>
      <c r="C18689">
        <v>3</v>
      </c>
      <c r="D18689">
        <v>4</v>
      </c>
      <c r="E18689">
        <v>3</v>
      </c>
      <c r="F18689">
        <v>1</v>
      </c>
      <c r="G18689">
        <v>-0.24054356323163423</v>
      </c>
      <c r="H18689">
        <v>4.0320879392288407E-2</v>
      </c>
      <c r="I18689">
        <v>-5.143036588918045E-2</v>
      </c>
      <c r="J18689">
        <v>-1.3986102534235616</v>
      </c>
    </row>
    <row r="18690" spans="1:10" x14ac:dyDescent="0.2">
      <c r="A18690">
        <v>35530261</v>
      </c>
      <c r="B18690">
        <v>528</v>
      </c>
      <c r="C18690">
        <v>4</v>
      </c>
      <c r="D18690">
        <v>1</v>
      </c>
      <c r="E18690">
        <v>2</v>
      </c>
      <c r="F18690">
        <v>1</v>
      </c>
      <c r="G18690">
        <v>4.5948972682274047E-2</v>
      </c>
      <c r="H18690">
        <v>-1.3255748078760234</v>
      </c>
      <c r="I18690">
        <v>-0.4458906411874185</v>
      </c>
      <c r="J18690">
        <v>-0.86570641793254122</v>
      </c>
    </row>
    <row r="18691" spans="1:10" x14ac:dyDescent="0.2">
      <c r="A18691">
        <v>35530262</v>
      </c>
      <c r="B18691">
        <v>499</v>
      </c>
      <c r="C18691">
        <v>3</v>
      </c>
      <c r="D18691">
        <v>1</v>
      </c>
      <c r="E18691">
        <v>3</v>
      </c>
      <c r="F18691">
        <v>1</v>
      </c>
      <c r="G18691">
        <v>-0.22513316661543931</v>
      </c>
      <c r="H18691">
        <v>-0.96442390267282818</v>
      </c>
      <c r="I18691">
        <v>3.3371417222170324E-2</v>
      </c>
      <c r="J18691">
        <v>-0.81160456368701928</v>
      </c>
    </row>
    <row r="18692" spans="1:10" x14ac:dyDescent="0.2">
      <c r="A18692">
        <v>35530263</v>
      </c>
      <c r="B18692">
        <v>918</v>
      </c>
      <c r="C18692">
        <v>2</v>
      </c>
      <c r="D18692">
        <v>4</v>
      </c>
      <c r="E18692">
        <v>2</v>
      </c>
      <c r="F18692">
        <v>1</v>
      </c>
      <c r="G18692">
        <v>-0.53706275771450318</v>
      </c>
      <c r="H18692">
        <v>-1.4525300323180598E-2</v>
      </c>
      <c r="I18692">
        <v>-0.70559317286412659</v>
      </c>
      <c r="J18692">
        <v>-1.0144589406909368</v>
      </c>
    </row>
    <row r="18693" spans="1:10" x14ac:dyDescent="0.2">
      <c r="A18693">
        <v>35530264</v>
      </c>
      <c r="B18693">
        <v>560</v>
      </c>
      <c r="C18693">
        <v>4</v>
      </c>
      <c r="D18693">
        <v>3</v>
      </c>
      <c r="E18693">
        <v>3</v>
      </c>
      <c r="F18693">
        <v>2</v>
      </c>
      <c r="G18693">
        <v>0.11519134111391194</v>
      </c>
      <c r="H18693">
        <v>-0.24555347989610407</v>
      </c>
      <c r="I18693">
        <v>-0.1981462196738874</v>
      </c>
      <c r="J18693">
        <v>-0.50874022108549788</v>
      </c>
    </row>
    <row r="18694" spans="1:10" x14ac:dyDescent="0.2">
      <c r="A18694">
        <v>35530265</v>
      </c>
      <c r="B18694">
        <v>444</v>
      </c>
      <c r="C18694">
        <v>3</v>
      </c>
      <c r="D18694">
        <v>3</v>
      </c>
      <c r="E18694">
        <v>3</v>
      </c>
      <c r="F18694">
        <v>1</v>
      </c>
      <c r="G18694">
        <v>-0.17681447760291646</v>
      </c>
      <c r="H18694">
        <v>-0.29837199955523303</v>
      </c>
      <c r="I18694">
        <v>-0.19023929108890147</v>
      </c>
      <c r="J18694">
        <v>-0.99826121534662327</v>
      </c>
    </row>
    <row r="18695" spans="1:10" x14ac:dyDescent="0.2">
      <c r="A18695">
        <v>35530266</v>
      </c>
      <c r="B18695">
        <v>527</v>
      </c>
      <c r="C18695">
        <v>4</v>
      </c>
      <c r="D18695">
        <v>3</v>
      </c>
      <c r="E18695">
        <v>2</v>
      </c>
      <c r="F18695">
        <v>2</v>
      </c>
      <c r="G18695">
        <v>0.32682211806720818</v>
      </c>
      <c r="H18695">
        <v>-0.23983999850009025</v>
      </c>
      <c r="I18695">
        <v>-0.3951775196115726</v>
      </c>
      <c r="J18695">
        <v>-0.69476615402138653</v>
      </c>
    </row>
    <row r="18696" spans="1:10" x14ac:dyDescent="0.2">
      <c r="A18696">
        <v>35530267</v>
      </c>
      <c r="B18696">
        <v>469</v>
      </c>
      <c r="C18696">
        <v>2</v>
      </c>
      <c r="D18696">
        <v>1</v>
      </c>
      <c r="E18696">
        <v>3</v>
      </c>
      <c r="F18696">
        <v>1</v>
      </c>
      <c r="G18696">
        <v>-0.50494424897930656</v>
      </c>
      <c r="H18696">
        <v>-0.83782994330537897</v>
      </c>
      <c r="I18696">
        <v>-0.17103121349871267</v>
      </c>
      <c r="J18696">
        <v>-0.74038651091122909</v>
      </c>
    </row>
    <row r="18697" spans="1:10" x14ac:dyDescent="0.2">
      <c r="A18697">
        <v>35530268</v>
      </c>
      <c r="B18697">
        <v>474</v>
      </c>
      <c r="C18697">
        <v>2</v>
      </c>
      <c r="D18697">
        <v>1</v>
      </c>
      <c r="E18697">
        <v>2</v>
      </c>
      <c r="F18697">
        <v>2</v>
      </c>
      <c r="G18697">
        <v>-0.61723188210588031</v>
      </c>
      <c r="H18697">
        <v>-0.7928606155749307</v>
      </c>
      <c r="I18697">
        <v>-0.58889923198381766</v>
      </c>
      <c r="J18697">
        <v>-0.49538992377299679</v>
      </c>
    </row>
    <row r="18698" spans="1:10" x14ac:dyDescent="0.2">
      <c r="A18698">
        <v>35530269</v>
      </c>
      <c r="B18698">
        <v>895</v>
      </c>
      <c r="C18698">
        <v>3</v>
      </c>
      <c r="D18698">
        <v>2</v>
      </c>
      <c r="E18698">
        <v>2</v>
      </c>
      <c r="F18698">
        <v>2</v>
      </c>
      <c r="G18698">
        <v>-0.23418626756360789</v>
      </c>
      <c r="H18698">
        <v>-0.74784081407169944</v>
      </c>
      <c r="I18698">
        <v>-0.41689339064255726</v>
      </c>
      <c r="J18698">
        <v>-0.59854814418197677</v>
      </c>
    </row>
    <row r="18699" spans="1:10" x14ac:dyDescent="0.2">
      <c r="A18699">
        <v>35530270</v>
      </c>
      <c r="B18699">
        <v>588</v>
      </c>
      <c r="C18699">
        <v>3</v>
      </c>
      <c r="D18699">
        <v>4</v>
      </c>
      <c r="E18699">
        <v>1</v>
      </c>
      <c r="F18699">
        <v>3</v>
      </c>
      <c r="G18699">
        <v>-0.22120314011668737</v>
      </c>
      <c r="H18699">
        <v>0.20630315316164</v>
      </c>
      <c r="I18699">
        <v>-0.93680635817628</v>
      </c>
      <c r="J18699">
        <v>-0.29737065143909458</v>
      </c>
    </row>
    <row r="18700" spans="1:10" x14ac:dyDescent="0.2">
      <c r="A18700">
        <v>35530271</v>
      </c>
      <c r="B18700">
        <v>520</v>
      </c>
      <c r="C18700">
        <v>1</v>
      </c>
      <c r="D18700">
        <v>2</v>
      </c>
      <c r="E18700">
        <v>3</v>
      </c>
      <c r="F18700">
        <v>2</v>
      </c>
      <c r="G18700">
        <v>-0.78330707580249925</v>
      </c>
      <c r="H18700">
        <v>-0.68580976681945793</v>
      </c>
      <c r="I18700">
        <v>-0.1024469489778991</v>
      </c>
      <c r="J18700">
        <v>-0.5695450463391456</v>
      </c>
    </row>
    <row r="18701" spans="1:10" x14ac:dyDescent="0.2">
      <c r="A18701">
        <v>35530272</v>
      </c>
      <c r="B18701">
        <v>509</v>
      </c>
      <c r="C18701">
        <v>2</v>
      </c>
      <c r="D18701">
        <v>1</v>
      </c>
      <c r="E18701">
        <v>2</v>
      </c>
      <c r="F18701">
        <v>2</v>
      </c>
      <c r="G18701">
        <v>-0.50954186536540447</v>
      </c>
      <c r="H18701">
        <v>-1.0636210207979493</v>
      </c>
      <c r="I18701">
        <v>-0.32505661966072164</v>
      </c>
      <c r="J18701">
        <v>-0.51819162454759771</v>
      </c>
    </row>
    <row r="18702" spans="1:10" x14ac:dyDescent="0.2">
      <c r="A18702">
        <v>35530273</v>
      </c>
      <c r="B18702">
        <v>493</v>
      </c>
      <c r="C18702">
        <v>2</v>
      </c>
      <c r="D18702">
        <v>2</v>
      </c>
      <c r="E18702">
        <v>2</v>
      </c>
      <c r="F18702">
        <v>2</v>
      </c>
      <c r="G18702">
        <v>-0.70039653619928788</v>
      </c>
      <c r="H18702">
        <v>-0.65482807022940925</v>
      </c>
      <c r="I18702">
        <v>-0.52900587229015616</v>
      </c>
      <c r="J18702">
        <v>-0.59392863497212256</v>
      </c>
    </row>
    <row r="18703" spans="1:10" x14ac:dyDescent="0.2">
      <c r="A18703">
        <v>35530274</v>
      </c>
      <c r="B18703">
        <v>466</v>
      </c>
      <c r="C18703">
        <v>3</v>
      </c>
      <c r="D18703">
        <v>2</v>
      </c>
      <c r="E18703">
        <v>2</v>
      </c>
      <c r="F18703">
        <v>1</v>
      </c>
      <c r="G18703">
        <v>-0.20515652284543962</v>
      </c>
      <c r="H18703">
        <v>-0.54893305119017088</v>
      </c>
      <c r="I18703">
        <v>-0.47682611112459722</v>
      </c>
      <c r="J18703">
        <v>-0.74387439715059722</v>
      </c>
    </row>
    <row r="18704" spans="1:10" x14ac:dyDescent="0.2">
      <c r="A18704">
        <v>35530275</v>
      </c>
      <c r="B18704">
        <v>466</v>
      </c>
      <c r="C18704">
        <v>4</v>
      </c>
      <c r="D18704">
        <v>4</v>
      </c>
      <c r="E18704">
        <v>3</v>
      </c>
      <c r="F18704">
        <v>1</v>
      </c>
      <c r="G18704">
        <v>0.19169034917614833</v>
      </c>
      <c r="H18704">
        <v>0.15539538317831816</v>
      </c>
      <c r="I18704">
        <v>-0.26070539661284364</v>
      </c>
      <c r="J18704">
        <v>-0.78337368678130259</v>
      </c>
    </row>
    <row r="18705" spans="1:10" x14ac:dyDescent="0.2">
      <c r="A18705">
        <v>35530276</v>
      </c>
      <c r="B18705">
        <v>470</v>
      </c>
      <c r="C18705">
        <v>3</v>
      </c>
      <c r="D18705">
        <v>1</v>
      </c>
      <c r="E18705">
        <v>2</v>
      </c>
      <c r="F18705">
        <v>2</v>
      </c>
      <c r="G18705">
        <v>-0.17102736884345654</v>
      </c>
      <c r="H18705">
        <v>-1.0373337839538093</v>
      </c>
      <c r="I18705">
        <v>-0.34490519180241119</v>
      </c>
      <c r="J18705">
        <v>-0.66974601417337443</v>
      </c>
    </row>
    <row r="18706" spans="1:10" x14ac:dyDescent="0.2">
      <c r="A18706">
        <v>35530277</v>
      </c>
      <c r="B18706">
        <v>512</v>
      </c>
      <c r="C18706">
        <v>3</v>
      </c>
      <c r="D18706">
        <v>1</v>
      </c>
      <c r="E18706">
        <v>4</v>
      </c>
      <c r="F18706">
        <v>2</v>
      </c>
      <c r="G18706">
        <v>-8.1561831049283121E-2</v>
      </c>
      <c r="H18706">
        <v>-1.0859326937004603</v>
      </c>
      <c r="I18706">
        <v>0.1726950092209428</v>
      </c>
      <c r="J18706">
        <v>-0.61483438514422439</v>
      </c>
    </row>
    <row r="18707" spans="1:10" x14ac:dyDescent="0.2">
      <c r="A18707">
        <v>35530278</v>
      </c>
      <c r="B18707">
        <v>644</v>
      </c>
      <c r="C18707">
        <v>2</v>
      </c>
      <c r="D18707">
        <v>2</v>
      </c>
      <c r="E18707">
        <v>4</v>
      </c>
      <c r="F18707">
        <v>2</v>
      </c>
      <c r="G18707">
        <v>-0.42679171412198813</v>
      </c>
      <c r="H18707">
        <v>-0.59841470223809901</v>
      </c>
      <c r="I18707">
        <v>4.3016302876828547E-2</v>
      </c>
      <c r="J18707">
        <v>-0.53169568066037254</v>
      </c>
    </row>
    <row r="18708" spans="1:10" x14ac:dyDescent="0.2">
      <c r="A18708">
        <v>35530279</v>
      </c>
      <c r="B18708">
        <v>635</v>
      </c>
      <c r="C18708">
        <v>2</v>
      </c>
      <c r="D18708">
        <v>1</v>
      </c>
      <c r="E18708">
        <v>2</v>
      </c>
      <c r="F18708">
        <v>2</v>
      </c>
      <c r="G18708">
        <v>-0.46659008691607129</v>
      </c>
      <c r="H18708">
        <v>-0.77098394460108177</v>
      </c>
      <c r="I18708">
        <v>-0.70295722607279199</v>
      </c>
      <c r="J18708">
        <v>-0.4169364965862129</v>
      </c>
    </row>
    <row r="18709" spans="1:10" x14ac:dyDescent="0.2">
      <c r="A18709">
        <v>35530280</v>
      </c>
      <c r="B18709">
        <v>557</v>
      </c>
      <c r="C18709">
        <v>1</v>
      </c>
      <c r="D18709">
        <v>1</v>
      </c>
      <c r="E18709">
        <v>3</v>
      </c>
      <c r="F18709">
        <v>2</v>
      </c>
      <c r="G18709">
        <v>-1.0587859785780096</v>
      </c>
      <c r="H18709">
        <v>-0.98202407045976026</v>
      </c>
      <c r="I18709">
        <v>-0.17924994627979143</v>
      </c>
      <c r="J18709">
        <v>-0.55198298979698612</v>
      </c>
    </row>
    <row r="18710" spans="1:10" x14ac:dyDescent="0.2">
      <c r="A18710">
        <v>35530281</v>
      </c>
      <c r="B18710">
        <v>739</v>
      </c>
      <c r="C18710">
        <v>1</v>
      </c>
      <c r="D18710">
        <v>1</v>
      </c>
      <c r="E18710">
        <v>2</v>
      </c>
      <c r="F18710">
        <v>2</v>
      </c>
      <c r="G18710">
        <v>-0.80739921866390363</v>
      </c>
      <c r="H18710">
        <v>-0.882425362134591</v>
      </c>
      <c r="I18710">
        <v>-0.55407573232698271</v>
      </c>
      <c r="J18710">
        <v>-0.5543416667386577</v>
      </c>
    </row>
    <row r="18711" spans="1:10" x14ac:dyDescent="0.2">
      <c r="A18711">
        <v>35530282</v>
      </c>
      <c r="B18711">
        <v>1969</v>
      </c>
      <c r="C18711">
        <v>1</v>
      </c>
      <c r="D18711">
        <v>1</v>
      </c>
      <c r="E18711">
        <v>1</v>
      </c>
      <c r="F18711">
        <v>3</v>
      </c>
      <c r="G18711">
        <v>-0.91150568312315605</v>
      </c>
      <c r="H18711">
        <v>-0.90093120148402306</v>
      </c>
      <c r="I18711">
        <v>-0.9647029539480485</v>
      </c>
      <c r="J18711">
        <v>-0.34874672096709008</v>
      </c>
    </row>
    <row r="18712" spans="1:10" x14ac:dyDescent="0.2">
      <c r="A18712">
        <v>35530283</v>
      </c>
      <c r="B18712">
        <v>482</v>
      </c>
      <c r="C18712">
        <v>2</v>
      </c>
      <c r="D18712">
        <v>1</v>
      </c>
      <c r="E18712">
        <v>2</v>
      </c>
      <c r="F18712">
        <v>2</v>
      </c>
      <c r="G18712">
        <v>-0.54422825753759474</v>
      </c>
      <c r="H18712">
        <v>-1.1153000978946719</v>
      </c>
      <c r="I18712">
        <v>-0.46397476626887169</v>
      </c>
      <c r="J18712">
        <v>-0.61479003652615005</v>
      </c>
    </row>
    <row r="18713" spans="1:10" x14ac:dyDescent="0.2">
      <c r="A18713">
        <v>35530284</v>
      </c>
      <c r="B18713">
        <v>521</v>
      </c>
      <c r="C18713">
        <v>2</v>
      </c>
      <c r="D18713">
        <v>1</v>
      </c>
      <c r="E18713">
        <v>3</v>
      </c>
      <c r="F18713">
        <v>1</v>
      </c>
      <c r="G18713">
        <v>-0.60103311210111554</v>
      </c>
      <c r="H18713">
        <v>-1.0098790516736023</v>
      </c>
      <c r="I18713">
        <v>-0.17671461485265796</v>
      </c>
      <c r="J18713">
        <v>-0.84638972453475703</v>
      </c>
    </row>
    <row r="18714" spans="1:10" x14ac:dyDescent="0.2">
      <c r="A18714">
        <v>35530285</v>
      </c>
      <c r="B18714">
        <v>455</v>
      </c>
      <c r="C18714">
        <v>2</v>
      </c>
      <c r="D18714">
        <v>1</v>
      </c>
      <c r="E18714">
        <v>2</v>
      </c>
      <c r="F18714">
        <v>2</v>
      </c>
      <c r="G18714">
        <v>-0.64160203382969327</v>
      </c>
      <c r="H18714">
        <v>-1.0806897556831454</v>
      </c>
      <c r="I18714">
        <v>-0.33118570999043334</v>
      </c>
      <c r="J18714">
        <v>-0.52113625525002538</v>
      </c>
    </row>
    <row r="18715" spans="1:10" x14ac:dyDescent="0.2">
      <c r="A18715">
        <v>35530286</v>
      </c>
      <c r="B18715">
        <v>505</v>
      </c>
      <c r="C18715">
        <v>2</v>
      </c>
      <c r="D18715">
        <v>1</v>
      </c>
      <c r="E18715">
        <v>2</v>
      </c>
      <c r="F18715">
        <v>1</v>
      </c>
      <c r="G18715">
        <v>-0.45703643248256354</v>
      </c>
      <c r="H18715">
        <v>-0.85691488042316899</v>
      </c>
      <c r="I18715">
        <v>-0.55662000997879646</v>
      </c>
      <c r="J18715">
        <v>-0.87384856899425645</v>
      </c>
    </row>
    <row r="18716" spans="1:10" x14ac:dyDescent="0.2">
      <c r="A18716">
        <v>35530287</v>
      </c>
      <c r="B18716">
        <v>375</v>
      </c>
      <c r="C18716">
        <v>3</v>
      </c>
      <c r="D18716">
        <v>1</v>
      </c>
      <c r="E18716">
        <v>4</v>
      </c>
      <c r="F18716">
        <v>1</v>
      </c>
      <c r="G18716">
        <v>-0.3912952851372572</v>
      </c>
      <c r="H18716">
        <v>-1.038994786014301</v>
      </c>
      <c r="I18716">
        <v>0.32769180950240162</v>
      </c>
      <c r="J18716">
        <v>-0.75693595380298451</v>
      </c>
    </row>
    <row r="18717" spans="1:10" x14ac:dyDescent="0.2">
      <c r="A18717">
        <v>35530288</v>
      </c>
      <c r="B18717">
        <v>962</v>
      </c>
      <c r="C18717">
        <v>3</v>
      </c>
      <c r="D18717">
        <v>1</v>
      </c>
      <c r="E18717">
        <v>4</v>
      </c>
      <c r="F18717">
        <v>2</v>
      </c>
      <c r="G18717">
        <v>-0.35992956371246587</v>
      </c>
      <c r="H18717">
        <v>-1.1131847658856069</v>
      </c>
      <c r="I18717">
        <v>0.23799943978377172</v>
      </c>
      <c r="J18717">
        <v>-0.5729847068117957</v>
      </c>
    </row>
    <row r="18718" spans="1:10" x14ac:dyDescent="0.2">
      <c r="A18718">
        <v>35530289</v>
      </c>
      <c r="B18718">
        <v>1072</v>
      </c>
      <c r="C18718">
        <v>2</v>
      </c>
      <c r="D18718">
        <v>2</v>
      </c>
      <c r="E18718">
        <v>2</v>
      </c>
      <c r="F18718">
        <v>3</v>
      </c>
      <c r="G18718">
        <v>-0.67702189852408612</v>
      </c>
      <c r="H18718">
        <v>-0.71910920557471925</v>
      </c>
      <c r="I18718">
        <v>-0.52283618408818233</v>
      </c>
      <c r="J18718">
        <v>-0.39478470454523551</v>
      </c>
    </row>
    <row r="18719" spans="1:10" x14ac:dyDescent="0.2">
      <c r="A18719">
        <v>35530290</v>
      </c>
      <c r="B18719">
        <v>474</v>
      </c>
      <c r="C18719">
        <v>3</v>
      </c>
      <c r="D18719">
        <v>1</v>
      </c>
      <c r="E18719">
        <v>3</v>
      </c>
      <c r="F18719">
        <v>2</v>
      </c>
      <c r="G18719">
        <v>-0.21539164659913007</v>
      </c>
      <c r="H18719">
        <v>-0.84495783094358956</v>
      </c>
      <c r="I18719">
        <v>-0.20440755043107178</v>
      </c>
      <c r="J18719">
        <v>-0.62832999571582393</v>
      </c>
    </row>
    <row r="18720" spans="1:10" x14ac:dyDescent="0.2">
      <c r="A18720">
        <v>35530291</v>
      </c>
      <c r="B18720">
        <v>425</v>
      </c>
      <c r="C18720">
        <v>4</v>
      </c>
      <c r="D18720">
        <v>3</v>
      </c>
      <c r="E18720">
        <v>3</v>
      </c>
      <c r="F18720">
        <v>2</v>
      </c>
      <c r="G18720">
        <v>1.6936114747619843E-2</v>
      </c>
      <c r="H18720">
        <v>-0.29653230674513276</v>
      </c>
      <c r="I18720">
        <v>-0.26807605760213088</v>
      </c>
      <c r="J18720">
        <v>-0.65149461174171275</v>
      </c>
    </row>
    <row r="18721" spans="1:10" x14ac:dyDescent="0.2">
      <c r="A18721">
        <v>35530292</v>
      </c>
      <c r="B18721">
        <v>987</v>
      </c>
      <c r="C18721">
        <v>4</v>
      </c>
      <c r="D18721">
        <v>4</v>
      </c>
      <c r="E18721">
        <v>3</v>
      </c>
      <c r="F18721">
        <v>1</v>
      </c>
      <c r="G18721">
        <v>9.8252605085946285E-2</v>
      </c>
      <c r="H18721">
        <v>-3.8884597609623012E-2</v>
      </c>
      <c r="I18721">
        <v>-6.0902585171028999E-2</v>
      </c>
      <c r="J18721">
        <v>-0.86299143667664668</v>
      </c>
    </row>
    <row r="18722" spans="1:10" x14ac:dyDescent="0.2">
      <c r="A18722">
        <v>35530293</v>
      </c>
      <c r="B18722">
        <v>757</v>
      </c>
      <c r="C18722">
        <v>3</v>
      </c>
      <c r="D18722">
        <v>3</v>
      </c>
      <c r="E18722">
        <v>4</v>
      </c>
      <c r="F18722">
        <v>1</v>
      </c>
      <c r="G18722">
        <v>-0.11413207463341574</v>
      </c>
      <c r="H18722">
        <v>-0.35100237859012046</v>
      </c>
      <c r="I18722">
        <v>0.10371566375887643</v>
      </c>
      <c r="J18722">
        <v>-1.1458743271499001</v>
      </c>
    </row>
    <row r="18723" spans="1:10" x14ac:dyDescent="0.2">
      <c r="A18723">
        <v>35530294</v>
      </c>
      <c r="B18723">
        <v>827</v>
      </c>
      <c r="C18723">
        <v>2</v>
      </c>
      <c r="D18723">
        <v>1</v>
      </c>
      <c r="E18723">
        <v>2</v>
      </c>
      <c r="F18723">
        <v>1</v>
      </c>
      <c r="G18723">
        <v>-0.74699163937918667</v>
      </c>
      <c r="H18723">
        <v>-0.79739502701679066</v>
      </c>
      <c r="I18723">
        <v>-0.33958584037962747</v>
      </c>
      <c r="J18723">
        <v>-0.79926657081102581</v>
      </c>
    </row>
    <row r="18724" spans="1:10" x14ac:dyDescent="0.2">
      <c r="A18724">
        <v>35530295</v>
      </c>
      <c r="B18724">
        <v>506</v>
      </c>
      <c r="C18724">
        <v>3</v>
      </c>
      <c r="D18724">
        <v>3</v>
      </c>
      <c r="E18724">
        <v>3</v>
      </c>
      <c r="F18724">
        <v>1</v>
      </c>
      <c r="G18724">
        <v>-0.23114311706420351</v>
      </c>
      <c r="H18724">
        <v>-0.24909923919048355</v>
      </c>
      <c r="I18724">
        <v>-6.1744309989127132E-2</v>
      </c>
      <c r="J18724">
        <v>-1.1429712317443348</v>
      </c>
    </row>
    <row r="18725" spans="1:10" x14ac:dyDescent="0.2">
      <c r="A18725">
        <v>35530296</v>
      </c>
      <c r="B18725">
        <v>701</v>
      </c>
      <c r="C18725">
        <v>4</v>
      </c>
      <c r="D18725">
        <v>2</v>
      </c>
      <c r="E18725">
        <v>4</v>
      </c>
      <c r="F18725">
        <v>2</v>
      </c>
      <c r="G18725">
        <v>0.25327206398262692</v>
      </c>
      <c r="H18725">
        <v>-0.50003745448966308</v>
      </c>
      <c r="I18725">
        <v>0.11429984080835062</v>
      </c>
      <c r="J18725">
        <v>-0.63181435508517403</v>
      </c>
    </row>
    <row r="18726" spans="1:10" x14ac:dyDescent="0.2">
      <c r="A18726">
        <v>35530297</v>
      </c>
      <c r="B18726">
        <v>635</v>
      </c>
      <c r="C18726">
        <v>3</v>
      </c>
      <c r="D18726">
        <v>2</v>
      </c>
      <c r="E18726">
        <v>2</v>
      </c>
      <c r="F18726">
        <v>2</v>
      </c>
      <c r="G18726">
        <v>-0.25040681323310643</v>
      </c>
      <c r="H18726">
        <v>-0.71007066186439172</v>
      </c>
      <c r="I18726">
        <v>-0.47089138738335268</v>
      </c>
      <c r="J18726">
        <v>-0.63180269186231963</v>
      </c>
    </row>
    <row r="18727" spans="1:10" x14ac:dyDescent="0.2">
      <c r="A18727">
        <v>35530298</v>
      </c>
      <c r="B18727">
        <v>778</v>
      </c>
      <c r="C18727">
        <v>1</v>
      </c>
      <c r="D18727">
        <v>1</v>
      </c>
      <c r="E18727">
        <v>1</v>
      </c>
      <c r="F18727">
        <v>2</v>
      </c>
      <c r="G18727">
        <v>-0.89575157067489253</v>
      </c>
      <c r="H18727">
        <v>-1.0682007503890261</v>
      </c>
      <c r="I18727">
        <v>-0.75158381841985955</v>
      </c>
      <c r="J18727">
        <v>-0.52554106582874893</v>
      </c>
    </row>
    <row r="18728" spans="1:10" x14ac:dyDescent="0.2">
      <c r="A18728">
        <v>35530299</v>
      </c>
      <c r="B18728">
        <v>545</v>
      </c>
      <c r="C18728">
        <v>2</v>
      </c>
      <c r="D18728">
        <v>2</v>
      </c>
      <c r="E18728">
        <v>2</v>
      </c>
      <c r="F18728">
        <v>1</v>
      </c>
      <c r="G18728">
        <v>-0.62326065843965361</v>
      </c>
      <c r="H18728">
        <v>-0.73509277733961109</v>
      </c>
      <c r="I18728">
        <v>-0.42082497488314496</v>
      </c>
      <c r="J18728">
        <v>-1.0025052332418725</v>
      </c>
    </row>
    <row r="18729" spans="1:10" x14ac:dyDescent="0.2">
      <c r="A18729">
        <v>35530300</v>
      </c>
      <c r="B18729">
        <v>689</v>
      </c>
      <c r="C18729">
        <v>2</v>
      </c>
      <c r="D18729">
        <v>2</v>
      </c>
      <c r="E18729">
        <v>3</v>
      </c>
      <c r="F18729">
        <v>2</v>
      </c>
      <c r="G18729">
        <v>-0.50130016974311742</v>
      </c>
      <c r="H18729">
        <v>-0.71332973814368361</v>
      </c>
      <c r="I18729">
        <v>-8.1127495983418771E-2</v>
      </c>
      <c r="J18729">
        <v>-0.67112180804668697</v>
      </c>
    </row>
    <row r="18730" spans="1:10" x14ac:dyDescent="0.2">
      <c r="A18730">
        <v>35530301</v>
      </c>
      <c r="B18730">
        <v>461</v>
      </c>
      <c r="C18730">
        <v>4</v>
      </c>
      <c r="D18730">
        <v>2</v>
      </c>
      <c r="E18730">
        <v>4</v>
      </c>
      <c r="F18730">
        <v>2</v>
      </c>
      <c r="G18730">
        <v>0.24650043570866539</v>
      </c>
      <c r="H18730">
        <v>-0.75466864773266928</v>
      </c>
      <c r="I18730">
        <v>0.11881529997050377</v>
      </c>
      <c r="J18730">
        <v>-0.61895943578644474</v>
      </c>
    </row>
    <row r="18731" spans="1:10" x14ac:dyDescent="0.2">
      <c r="A18731">
        <v>35530302</v>
      </c>
      <c r="B18731">
        <v>427</v>
      </c>
      <c r="C18731">
        <v>3</v>
      </c>
      <c r="D18731">
        <v>3</v>
      </c>
      <c r="E18731">
        <v>3</v>
      </c>
      <c r="F18731">
        <v>1</v>
      </c>
      <c r="G18731">
        <v>-9.4020107004319065E-2</v>
      </c>
      <c r="H18731">
        <v>-6.0280769603305015E-2</v>
      </c>
      <c r="I18731">
        <v>-0.14419908853858554</v>
      </c>
      <c r="J18731">
        <v>-0.95889437746624995</v>
      </c>
    </row>
    <row r="18732" spans="1:10" x14ac:dyDescent="0.2">
      <c r="A18732">
        <v>35530303</v>
      </c>
      <c r="B18732">
        <v>475</v>
      </c>
      <c r="C18732">
        <v>3</v>
      </c>
      <c r="D18732">
        <v>1</v>
      </c>
      <c r="E18732">
        <v>3</v>
      </c>
      <c r="F18732">
        <v>2</v>
      </c>
      <c r="G18732">
        <v>-0.12445884880549057</v>
      </c>
      <c r="H18732">
        <v>-0.84804639544916915</v>
      </c>
      <c r="I18732">
        <v>-0.10693648223105742</v>
      </c>
      <c r="J18732">
        <v>-0.64082567422669956</v>
      </c>
    </row>
    <row r="18733" spans="1:10" x14ac:dyDescent="0.2">
      <c r="A18733">
        <v>35530304</v>
      </c>
      <c r="B18733">
        <v>415</v>
      </c>
      <c r="C18733">
        <v>4</v>
      </c>
      <c r="D18733">
        <v>2</v>
      </c>
      <c r="E18733">
        <v>4</v>
      </c>
      <c r="F18733">
        <v>2</v>
      </c>
      <c r="G18733">
        <v>0.37182279266136092</v>
      </c>
      <c r="H18733">
        <v>-0.75861872821306386</v>
      </c>
      <c r="I18733">
        <v>8.0745865815879961E-2</v>
      </c>
      <c r="J18733">
        <v>-0.62704616397817725</v>
      </c>
    </row>
    <row r="18734" spans="1:10" x14ac:dyDescent="0.2">
      <c r="A18734">
        <v>35530305</v>
      </c>
      <c r="B18734">
        <v>732</v>
      </c>
      <c r="C18734">
        <v>3</v>
      </c>
      <c r="D18734">
        <v>2</v>
      </c>
      <c r="E18734">
        <v>2</v>
      </c>
      <c r="F18734">
        <v>2</v>
      </c>
      <c r="G18734">
        <v>-0.14438583744122524</v>
      </c>
      <c r="H18734">
        <v>-0.57426738875351679</v>
      </c>
      <c r="I18734">
        <v>-0.33560583413878287</v>
      </c>
      <c r="J18734">
        <v>-0.53678943729974327</v>
      </c>
    </row>
    <row r="18735" spans="1:10" x14ac:dyDescent="0.2">
      <c r="A18735">
        <v>35530306</v>
      </c>
      <c r="B18735">
        <v>687</v>
      </c>
      <c r="C18735">
        <v>2</v>
      </c>
      <c r="D18735">
        <v>1</v>
      </c>
      <c r="E18735">
        <v>4</v>
      </c>
      <c r="F18735">
        <v>1</v>
      </c>
      <c r="G18735">
        <v>-0.49659435300860033</v>
      </c>
      <c r="H18735">
        <v>-0.78582439443752239</v>
      </c>
      <c r="I18735">
        <v>0.28192291419518539</v>
      </c>
      <c r="J18735">
        <v>-0.75005247407672548</v>
      </c>
    </row>
    <row r="18736" spans="1:10" x14ac:dyDescent="0.2">
      <c r="A18736">
        <v>35530307</v>
      </c>
      <c r="B18736">
        <v>761</v>
      </c>
      <c r="C18736">
        <v>2</v>
      </c>
      <c r="D18736">
        <v>3</v>
      </c>
      <c r="E18736">
        <v>2</v>
      </c>
      <c r="F18736">
        <v>1</v>
      </c>
      <c r="G18736">
        <v>-0.60721871439740549</v>
      </c>
      <c r="H18736">
        <v>-0.25950199826154818</v>
      </c>
      <c r="I18736">
        <v>-0.59924803964477569</v>
      </c>
      <c r="J18736">
        <v>-1.4522361094158172</v>
      </c>
    </row>
    <row r="18737" spans="1:10" x14ac:dyDescent="0.2">
      <c r="A18737">
        <v>35530308</v>
      </c>
      <c r="B18737">
        <v>705</v>
      </c>
      <c r="C18737">
        <v>2</v>
      </c>
      <c r="D18737">
        <v>1</v>
      </c>
      <c r="E18737">
        <v>3</v>
      </c>
      <c r="F18737">
        <v>1</v>
      </c>
      <c r="G18737">
        <v>-0.71455658522261856</v>
      </c>
      <c r="H18737">
        <v>-0.76698786993777102</v>
      </c>
      <c r="I18737">
        <v>-0.28403799552334047</v>
      </c>
      <c r="J18737">
        <v>-0.75219412090128812</v>
      </c>
    </row>
    <row r="18738" spans="1:10" x14ac:dyDescent="0.2">
      <c r="A18738">
        <v>35530309</v>
      </c>
      <c r="B18738">
        <v>679</v>
      </c>
      <c r="C18738">
        <v>2</v>
      </c>
      <c r="D18738">
        <v>4</v>
      </c>
      <c r="E18738">
        <v>2</v>
      </c>
      <c r="F18738">
        <v>3</v>
      </c>
      <c r="G18738">
        <v>-0.40433200100782113</v>
      </c>
      <c r="H18738">
        <v>6.3006011414565577E-2</v>
      </c>
      <c r="I18738">
        <v>-0.6774707027755027</v>
      </c>
      <c r="J18738">
        <v>-0.3924084210078041</v>
      </c>
    </row>
    <row r="18739" spans="1:10" x14ac:dyDescent="0.2">
      <c r="A18739">
        <v>35530310</v>
      </c>
      <c r="B18739">
        <v>771</v>
      </c>
      <c r="C18739">
        <v>4</v>
      </c>
      <c r="D18739">
        <v>3</v>
      </c>
      <c r="E18739">
        <v>4</v>
      </c>
      <c r="F18739">
        <v>2</v>
      </c>
      <c r="G18739">
        <v>0.46221522977081697</v>
      </c>
      <c r="H18739">
        <v>-0.14761807662890472</v>
      </c>
      <c r="I18739">
        <v>0.38739065453301269</v>
      </c>
      <c r="J18739">
        <v>-0.46575664944932876</v>
      </c>
    </row>
    <row r="18740" spans="1:10" x14ac:dyDescent="0.2">
      <c r="A18740">
        <v>35530311</v>
      </c>
      <c r="B18740">
        <v>541</v>
      </c>
      <c r="C18740">
        <v>5</v>
      </c>
      <c r="D18740">
        <v>2</v>
      </c>
      <c r="E18740">
        <v>4</v>
      </c>
      <c r="F18740">
        <v>2</v>
      </c>
      <c r="G18740">
        <v>1.044873191586952</v>
      </c>
      <c r="H18740">
        <v>-0.72123247344781016</v>
      </c>
      <c r="I18740">
        <v>0.47079744446599442</v>
      </c>
      <c r="J18740">
        <v>-0.56449048241025945</v>
      </c>
    </row>
    <row r="18741" spans="1:10" x14ac:dyDescent="0.2">
      <c r="A18741">
        <v>35530312</v>
      </c>
      <c r="B18741">
        <v>666</v>
      </c>
      <c r="C18741">
        <v>5</v>
      </c>
      <c r="D18741">
        <v>2</v>
      </c>
      <c r="E18741">
        <v>4</v>
      </c>
      <c r="F18741">
        <v>2</v>
      </c>
      <c r="G18741">
        <v>0.72781386031222151</v>
      </c>
      <c r="H18741">
        <v>-0.63195204486647505</v>
      </c>
      <c r="I18741">
        <v>0.39379895305927881</v>
      </c>
      <c r="J18741">
        <v>-0.64790423470973724</v>
      </c>
    </row>
    <row r="18742" spans="1:10" x14ac:dyDescent="0.2">
      <c r="A18742">
        <v>35530313</v>
      </c>
      <c r="B18742">
        <v>630</v>
      </c>
      <c r="C18742">
        <v>5</v>
      </c>
      <c r="D18742">
        <v>2</v>
      </c>
      <c r="E18742">
        <v>4</v>
      </c>
      <c r="F18742">
        <v>2</v>
      </c>
      <c r="G18742">
        <v>1.0485172930051194</v>
      </c>
      <c r="H18742">
        <v>-0.61880066950517154</v>
      </c>
      <c r="I18742">
        <v>0.54639823424321499</v>
      </c>
      <c r="J18742">
        <v>-0.70146719693980342</v>
      </c>
    </row>
    <row r="18743" spans="1:10" x14ac:dyDescent="0.2">
      <c r="A18743">
        <v>35530314</v>
      </c>
      <c r="B18743">
        <v>1005</v>
      </c>
      <c r="C18743">
        <v>2</v>
      </c>
      <c r="D18743">
        <v>2</v>
      </c>
      <c r="E18743">
        <v>3</v>
      </c>
      <c r="F18743">
        <v>2</v>
      </c>
      <c r="G18743">
        <v>-0.52868733337153906</v>
      </c>
      <c r="H18743">
        <v>-0.64030250017306534</v>
      </c>
      <c r="I18743">
        <v>-2.4182690255617728E-2</v>
      </c>
      <c r="J18743">
        <v>-0.59672228840350139</v>
      </c>
    </row>
    <row r="18744" spans="1:10" x14ac:dyDescent="0.2">
      <c r="A18744">
        <v>35530315</v>
      </c>
      <c r="B18744">
        <v>677</v>
      </c>
      <c r="C18744">
        <v>3</v>
      </c>
      <c r="D18744">
        <v>1</v>
      </c>
      <c r="E18744">
        <v>4</v>
      </c>
      <c r="F18744">
        <v>2</v>
      </c>
      <c r="G18744">
        <v>-0.32075879539127461</v>
      </c>
      <c r="H18744">
        <v>-0.93788576919405564</v>
      </c>
      <c r="I18744">
        <v>0.13600386430026071</v>
      </c>
      <c r="J18744">
        <v>-0.67989189144485862</v>
      </c>
    </row>
    <row r="18745" spans="1:10" x14ac:dyDescent="0.2">
      <c r="A18745">
        <v>35530316</v>
      </c>
      <c r="B18745">
        <v>500</v>
      </c>
      <c r="C18745">
        <v>4</v>
      </c>
      <c r="D18745">
        <v>2</v>
      </c>
      <c r="E18745">
        <v>4</v>
      </c>
      <c r="F18745">
        <v>2</v>
      </c>
      <c r="G18745">
        <v>0.20786077889623253</v>
      </c>
      <c r="H18745">
        <v>-0.50225960985006946</v>
      </c>
      <c r="I18745">
        <v>3.6190472576561446E-2</v>
      </c>
      <c r="J18745">
        <v>-0.70399696259521072</v>
      </c>
    </row>
    <row r="18746" spans="1:10" x14ac:dyDescent="0.2">
      <c r="A18746">
        <v>35530317</v>
      </c>
      <c r="B18746">
        <v>542</v>
      </c>
      <c r="C18746">
        <v>2</v>
      </c>
      <c r="D18746">
        <v>1</v>
      </c>
      <c r="E18746">
        <v>4</v>
      </c>
      <c r="F18746">
        <v>2</v>
      </c>
      <c r="G18746">
        <v>-0.53110101777779739</v>
      </c>
      <c r="H18746">
        <v>-1.1128414904688144</v>
      </c>
      <c r="I18746">
        <v>0.15502397845923113</v>
      </c>
      <c r="J18746">
        <v>-0.65830603757055295</v>
      </c>
    </row>
    <row r="18747" spans="1:10" x14ac:dyDescent="0.2">
      <c r="A18747">
        <v>35530318</v>
      </c>
      <c r="B18747">
        <v>559</v>
      </c>
      <c r="C18747">
        <v>2</v>
      </c>
      <c r="D18747">
        <v>2</v>
      </c>
      <c r="E18747">
        <v>3</v>
      </c>
      <c r="F18747">
        <v>1</v>
      </c>
      <c r="G18747">
        <v>-0.5259750680924784</v>
      </c>
      <c r="H18747">
        <v>-0.45329119315786193</v>
      </c>
      <c r="I18747">
        <v>-0.24830138515001832</v>
      </c>
      <c r="J18747">
        <v>-0.74554401031364448</v>
      </c>
    </row>
    <row r="18748" spans="1:10" x14ac:dyDescent="0.2">
      <c r="A18748">
        <v>35530319</v>
      </c>
      <c r="B18748">
        <v>521</v>
      </c>
      <c r="C18748">
        <v>2</v>
      </c>
      <c r="D18748">
        <v>2</v>
      </c>
      <c r="E18748">
        <v>3</v>
      </c>
      <c r="F18748">
        <v>1</v>
      </c>
      <c r="G18748">
        <v>-0.50720313324680211</v>
      </c>
      <c r="H18748">
        <v>-0.64004084705683062</v>
      </c>
      <c r="I18748">
        <v>-6.8875093331238327E-2</v>
      </c>
      <c r="J18748">
        <v>-0.77170563468158959</v>
      </c>
    </row>
    <row r="18749" spans="1:10" x14ac:dyDescent="0.2">
      <c r="A18749">
        <v>35530320</v>
      </c>
      <c r="B18749">
        <v>412</v>
      </c>
      <c r="C18749">
        <v>2</v>
      </c>
      <c r="D18749">
        <v>3</v>
      </c>
      <c r="E18749">
        <v>2</v>
      </c>
      <c r="F18749">
        <v>1</v>
      </c>
      <c r="G18749">
        <v>-0.40344047477377976</v>
      </c>
      <c r="H18749">
        <v>-0.29218562249597491</v>
      </c>
      <c r="I18749">
        <v>-0.38621266920060515</v>
      </c>
      <c r="J18749">
        <v>-1.4491005818462179</v>
      </c>
    </row>
    <row r="18750" spans="1:10" x14ac:dyDescent="0.2">
      <c r="A18750">
        <v>35530321</v>
      </c>
      <c r="B18750">
        <v>517</v>
      </c>
      <c r="C18750">
        <v>3</v>
      </c>
      <c r="D18750">
        <v>1</v>
      </c>
      <c r="E18750">
        <v>4</v>
      </c>
      <c r="F18750">
        <v>2</v>
      </c>
      <c r="G18750">
        <v>-9.0574539968156037E-2</v>
      </c>
      <c r="H18750">
        <v>-1.1619599399370146</v>
      </c>
      <c r="I18750">
        <v>0.13993399532022882</v>
      </c>
      <c r="J18750">
        <v>-0.70543056845746777</v>
      </c>
    </row>
    <row r="18751" spans="1:10" x14ac:dyDescent="0.2">
      <c r="A18751">
        <v>35530322</v>
      </c>
      <c r="B18751">
        <v>666</v>
      </c>
      <c r="C18751">
        <v>2</v>
      </c>
      <c r="D18751">
        <v>1</v>
      </c>
      <c r="E18751">
        <v>3</v>
      </c>
      <c r="F18751">
        <v>1</v>
      </c>
      <c r="G18751">
        <v>-0.52379853894989103</v>
      </c>
      <c r="H18751">
        <v>-0.84083935934260667</v>
      </c>
      <c r="I18751">
        <v>-0.22764126390307005</v>
      </c>
      <c r="J18751">
        <v>-0.94326368061194077</v>
      </c>
    </row>
    <row r="18752" spans="1:10" x14ac:dyDescent="0.2">
      <c r="A18752">
        <v>35530323</v>
      </c>
      <c r="B18752">
        <v>659</v>
      </c>
      <c r="C18752">
        <v>4</v>
      </c>
      <c r="D18752">
        <v>4</v>
      </c>
      <c r="E18752">
        <v>3</v>
      </c>
      <c r="F18752">
        <v>1</v>
      </c>
      <c r="G18752">
        <v>0.18693404356150231</v>
      </c>
      <c r="H18752">
        <v>0.11319880610176575</v>
      </c>
      <c r="I18752">
        <v>-5.2850677425319126E-2</v>
      </c>
      <c r="J18752">
        <v>-0.93721906270950073</v>
      </c>
    </row>
    <row r="18753" spans="1:10" x14ac:dyDescent="0.2">
      <c r="A18753">
        <v>35530324</v>
      </c>
      <c r="B18753">
        <v>512</v>
      </c>
      <c r="C18753">
        <v>4</v>
      </c>
      <c r="D18753">
        <v>4</v>
      </c>
      <c r="E18753">
        <v>4</v>
      </c>
      <c r="F18753">
        <v>1</v>
      </c>
      <c r="G18753">
        <v>0.24239791117351983</v>
      </c>
      <c r="H18753">
        <v>4.3827437109128918E-2</v>
      </c>
      <c r="I18753">
        <v>0.13746116574246842</v>
      </c>
      <c r="J18753">
        <v>-1.1114353419549701</v>
      </c>
    </row>
    <row r="18754" spans="1:10" x14ac:dyDescent="0.2">
      <c r="A18754">
        <v>35530325</v>
      </c>
      <c r="B18754">
        <v>495</v>
      </c>
      <c r="C18754">
        <v>3</v>
      </c>
      <c r="D18754">
        <v>3</v>
      </c>
      <c r="E18754">
        <v>4</v>
      </c>
      <c r="F18754">
        <v>2</v>
      </c>
      <c r="G18754">
        <v>-4.3714431944202763E-2</v>
      </c>
      <c r="H18754">
        <v>-0.31269861831142465</v>
      </c>
      <c r="I18754">
        <v>0.27754245447450854</v>
      </c>
      <c r="J18754">
        <v>-0.70371380372170544</v>
      </c>
    </row>
    <row r="18755" spans="1:10" x14ac:dyDescent="0.2">
      <c r="A18755">
        <v>35530326</v>
      </c>
      <c r="B18755">
        <v>536</v>
      </c>
      <c r="C18755">
        <v>4</v>
      </c>
      <c r="D18755">
        <v>2</v>
      </c>
      <c r="E18755">
        <v>5</v>
      </c>
      <c r="F18755">
        <v>2</v>
      </c>
      <c r="G18755">
        <v>0.13079469851767109</v>
      </c>
      <c r="H18755">
        <v>-0.51332097527802478</v>
      </c>
      <c r="I18755">
        <v>0.55887592703821332</v>
      </c>
      <c r="J18755">
        <v>-0.59478230519501341</v>
      </c>
    </row>
    <row r="18756" spans="1:10" x14ac:dyDescent="0.2">
      <c r="A18756">
        <v>35530327</v>
      </c>
      <c r="B18756">
        <v>743</v>
      </c>
      <c r="C18756">
        <v>3</v>
      </c>
      <c r="D18756">
        <v>2</v>
      </c>
      <c r="E18756">
        <v>4</v>
      </c>
      <c r="F18756">
        <v>2</v>
      </c>
      <c r="G18756">
        <v>-0.23034477717079843</v>
      </c>
      <c r="H18756">
        <v>-0.61059419476986687</v>
      </c>
      <c r="I18756">
        <v>0.5450080969213843</v>
      </c>
      <c r="J18756">
        <v>-0.6367163542493719</v>
      </c>
    </row>
    <row r="18757" spans="1:10" x14ac:dyDescent="0.2">
      <c r="A18757">
        <v>35530328</v>
      </c>
      <c r="B18757">
        <v>707</v>
      </c>
      <c r="C18757">
        <v>2</v>
      </c>
      <c r="D18757">
        <v>1</v>
      </c>
      <c r="E18757">
        <v>4</v>
      </c>
      <c r="F18757">
        <v>1</v>
      </c>
      <c r="G18757">
        <v>-0.57163519074829561</v>
      </c>
      <c r="H18757">
        <v>-0.79797462675964648</v>
      </c>
      <c r="I18757">
        <v>0.23867197739674625</v>
      </c>
      <c r="J18757">
        <v>-0.92213619325847129</v>
      </c>
    </row>
    <row r="18758" spans="1:10" x14ac:dyDescent="0.2">
      <c r="A18758">
        <v>35530329</v>
      </c>
      <c r="B18758">
        <v>720</v>
      </c>
      <c r="C18758">
        <v>3</v>
      </c>
      <c r="D18758">
        <v>1</v>
      </c>
      <c r="E18758">
        <v>4</v>
      </c>
      <c r="F18758">
        <v>2</v>
      </c>
      <c r="G18758">
        <v>-0.25855331393393771</v>
      </c>
      <c r="H18758">
        <v>-0.91738422639317363</v>
      </c>
      <c r="I18758">
        <v>0.48693083444951646</v>
      </c>
      <c r="J18758">
        <v>-0.65308654664081078</v>
      </c>
    </row>
    <row r="18759" spans="1:10" x14ac:dyDescent="0.2">
      <c r="A18759">
        <v>35530330</v>
      </c>
      <c r="B18759">
        <v>642</v>
      </c>
      <c r="C18759">
        <v>2</v>
      </c>
      <c r="D18759">
        <v>2</v>
      </c>
      <c r="E18759">
        <v>4</v>
      </c>
      <c r="F18759">
        <v>1</v>
      </c>
      <c r="G18759">
        <v>-0.74849565124007766</v>
      </c>
      <c r="H18759">
        <v>-0.70111959021091974</v>
      </c>
      <c r="I18759">
        <v>0.22496123197925408</v>
      </c>
      <c r="J18759">
        <v>-0.95129792545078895</v>
      </c>
    </row>
    <row r="18760" spans="1:10" x14ac:dyDescent="0.2">
      <c r="A18760">
        <v>35530331</v>
      </c>
      <c r="B18760">
        <v>857</v>
      </c>
      <c r="C18760">
        <v>2</v>
      </c>
      <c r="D18760">
        <v>2</v>
      </c>
      <c r="E18760">
        <v>4</v>
      </c>
      <c r="F18760">
        <v>1</v>
      </c>
      <c r="G18760">
        <v>-0.45006352925115389</v>
      </c>
      <c r="H18760">
        <v>-0.51832136848347554</v>
      </c>
      <c r="I18760">
        <v>3.4786950858649801E-2</v>
      </c>
      <c r="J18760">
        <v>-1.5695446228829617</v>
      </c>
    </row>
    <row r="18761" spans="1:10" x14ac:dyDescent="0.2">
      <c r="A18761">
        <v>35530332</v>
      </c>
      <c r="B18761">
        <v>807</v>
      </c>
      <c r="C18761">
        <v>4</v>
      </c>
      <c r="D18761">
        <v>1</v>
      </c>
      <c r="E18761">
        <v>4</v>
      </c>
      <c r="F18761">
        <v>1</v>
      </c>
      <c r="G18761">
        <v>0.16832241184966318</v>
      </c>
      <c r="H18761">
        <v>-0.78814874465624407</v>
      </c>
      <c r="I18761">
        <v>9.1144943934110878E-2</v>
      </c>
      <c r="J18761">
        <v>-0.7856724334865075</v>
      </c>
    </row>
    <row r="18762" spans="1:10" x14ac:dyDescent="0.2">
      <c r="A18762">
        <v>35530333</v>
      </c>
      <c r="B18762">
        <v>525</v>
      </c>
      <c r="C18762">
        <v>3</v>
      </c>
      <c r="D18762">
        <v>3</v>
      </c>
      <c r="E18762">
        <v>4</v>
      </c>
      <c r="F18762">
        <v>1</v>
      </c>
      <c r="G18762">
        <v>-0.22790248203162933</v>
      </c>
      <c r="H18762">
        <v>-0.13790362451955504</v>
      </c>
      <c r="I18762">
        <v>0.17640414125607118</v>
      </c>
      <c r="J18762">
        <v>-0.99865232600562881</v>
      </c>
    </row>
    <row r="18763" spans="1:10" x14ac:dyDescent="0.2">
      <c r="A18763">
        <v>35530334</v>
      </c>
      <c r="B18763">
        <v>616</v>
      </c>
      <c r="C18763">
        <v>3</v>
      </c>
      <c r="D18763">
        <v>2</v>
      </c>
      <c r="E18763">
        <v>4</v>
      </c>
      <c r="F18763">
        <v>1</v>
      </c>
      <c r="G18763">
        <v>-4.8964883689211897E-2</v>
      </c>
      <c r="H18763">
        <v>-0.45877937536466384</v>
      </c>
      <c r="I18763">
        <v>0.25902737883570626</v>
      </c>
      <c r="J18763">
        <v>-0.83430498805741915</v>
      </c>
    </row>
    <row r="18764" spans="1:10" x14ac:dyDescent="0.2">
      <c r="A18764">
        <v>35530335</v>
      </c>
      <c r="B18764">
        <v>637</v>
      </c>
      <c r="C18764">
        <v>1</v>
      </c>
      <c r="D18764">
        <v>4</v>
      </c>
      <c r="E18764">
        <v>3</v>
      </c>
      <c r="F18764">
        <v>1</v>
      </c>
      <c r="G18764">
        <v>-0.78725710654036718</v>
      </c>
      <c r="H18764">
        <v>0.20790763273451962</v>
      </c>
      <c r="I18764">
        <v>-0.31607517185646333</v>
      </c>
      <c r="J18764">
        <v>-3.2866782135678161</v>
      </c>
    </row>
    <row r="18765" spans="1:10" x14ac:dyDescent="0.2">
      <c r="A18765">
        <v>35530336</v>
      </c>
      <c r="B18765">
        <v>686</v>
      </c>
      <c r="C18765">
        <v>2</v>
      </c>
      <c r="D18765">
        <v>1</v>
      </c>
      <c r="E18765">
        <v>3</v>
      </c>
      <c r="F18765">
        <v>1</v>
      </c>
      <c r="G18765">
        <v>-0.47445339571120887</v>
      </c>
      <c r="H18765">
        <v>-1.1085921635744231</v>
      </c>
      <c r="I18765">
        <v>-0.24800369922059398</v>
      </c>
      <c r="J18765">
        <v>-0.72213377720233407</v>
      </c>
    </row>
    <row r="18766" spans="1:10" x14ac:dyDescent="0.2">
      <c r="A18766">
        <v>35530337</v>
      </c>
      <c r="B18766">
        <v>894</v>
      </c>
      <c r="C18766">
        <v>3</v>
      </c>
      <c r="D18766">
        <v>1</v>
      </c>
      <c r="E18766">
        <v>3</v>
      </c>
      <c r="F18766">
        <v>2</v>
      </c>
      <c r="G18766">
        <v>-0.15188026312351516</v>
      </c>
      <c r="H18766">
        <v>-1.2616206260097576</v>
      </c>
      <c r="I18766">
        <v>-2.269316713626604E-2</v>
      </c>
      <c r="J18766">
        <v>-0.5912333887106207</v>
      </c>
    </row>
    <row r="18767" spans="1:10" x14ac:dyDescent="0.2">
      <c r="A18767">
        <v>35530338</v>
      </c>
      <c r="B18767">
        <v>813</v>
      </c>
      <c r="C18767">
        <v>2</v>
      </c>
      <c r="D18767">
        <v>1</v>
      </c>
      <c r="E18767">
        <v>2</v>
      </c>
      <c r="F18767">
        <v>2</v>
      </c>
      <c r="G18767">
        <v>-0.46283131296205798</v>
      </c>
      <c r="H18767">
        <v>-0.99132202928872815</v>
      </c>
      <c r="I18767">
        <v>-0.58426113556014247</v>
      </c>
      <c r="J18767">
        <v>-0.64642207339282243</v>
      </c>
    </row>
    <row r="18768" spans="1:10" x14ac:dyDescent="0.2">
      <c r="A18768">
        <v>35530339</v>
      </c>
      <c r="B18768">
        <v>1007</v>
      </c>
      <c r="C18768">
        <v>1</v>
      </c>
      <c r="D18768">
        <v>1</v>
      </c>
      <c r="E18768">
        <v>1</v>
      </c>
      <c r="F18768">
        <v>3</v>
      </c>
      <c r="G18768">
        <v>-0.80036231166641281</v>
      </c>
      <c r="H18768">
        <v>-1.2344646795992995</v>
      </c>
      <c r="I18768">
        <v>-0.73360476444982448</v>
      </c>
      <c r="J18768">
        <v>-0.4005626577124603</v>
      </c>
    </row>
    <row r="18769" spans="1:10" x14ac:dyDescent="0.2">
      <c r="A18769">
        <v>35530340</v>
      </c>
      <c r="B18769">
        <v>1229</v>
      </c>
      <c r="C18769">
        <v>2</v>
      </c>
      <c r="D18769">
        <v>1</v>
      </c>
      <c r="E18769">
        <v>2</v>
      </c>
      <c r="F18769">
        <v>1</v>
      </c>
      <c r="G18769">
        <v>-0.6526030490610264</v>
      </c>
      <c r="H18769">
        <v>-1.0853812214024778</v>
      </c>
      <c r="I18769">
        <v>-0.48882775268251455</v>
      </c>
      <c r="J18769">
        <v>-0.73836698793928013</v>
      </c>
    </row>
    <row r="18770" spans="1:10" x14ac:dyDescent="0.2">
      <c r="A18770">
        <v>35530341</v>
      </c>
      <c r="B18770">
        <v>782</v>
      </c>
      <c r="C18770">
        <v>3</v>
      </c>
      <c r="D18770">
        <v>2</v>
      </c>
      <c r="E18770">
        <v>5</v>
      </c>
      <c r="F18770">
        <v>1</v>
      </c>
      <c r="G18770">
        <v>-2.3796590899812925E-2</v>
      </c>
      <c r="H18770">
        <v>-0.63603566013401813</v>
      </c>
      <c r="I18770">
        <v>1.1891583658295528</v>
      </c>
      <c r="J18770">
        <v>-0.79405725394977611</v>
      </c>
    </row>
    <row r="18771" spans="1:10" x14ac:dyDescent="0.2">
      <c r="A18771">
        <v>35530342</v>
      </c>
      <c r="B18771">
        <v>514</v>
      </c>
      <c r="C18771">
        <v>4</v>
      </c>
      <c r="D18771">
        <v>2</v>
      </c>
      <c r="E18771">
        <v>3</v>
      </c>
      <c r="F18771">
        <v>2</v>
      </c>
      <c r="G18771">
        <v>0.42490719010051725</v>
      </c>
      <c r="H18771">
        <v>-0.58945804585334283</v>
      </c>
      <c r="I18771">
        <v>-0.24198393239219965</v>
      </c>
      <c r="J18771">
        <v>-0.69024811149504006</v>
      </c>
    </row>
    <row r="18772" spans="1:10" x14ac:dyDescent="0.2">
      <c r="A18772">
        <v>35530343</v>
      </c>
      <c r="B18772">
        <v>460</v>
      </c>
      <c r="C18772">
        <v>4</v>
      </c>
      <c r="D18772">
        <v>2</v>
      </c>
      <c r="E18772">
        <v>2</v>
      </c>
      <c r="F18772">
        <v>2</v>
      </c>
      <c r="G18772">
        <v>0.60399443863239555</v>
      </c>
      <c r="H18772">
        <v>-0.57339916189458062</v>
      </c>
      <c r="I18772">
        <v>-0.34525273656325961</v>
      </c>
      <c r="J18772">
        <v>-0.58494015804402344</v>
      </c>
    </row>
    <row r="18773" spans="1:10" x14ac:dyDescent="0.2">
      <c r="A18773">
        <v>35530344</v>
      </c>
      <c r="B18773">
        <v>535</v>
      </c>
      <c r="C18773">
        <v>5</v>
      </c>
      <c r="D18773">
        <v>3</v>
      </c>
      <c r="E18773">
        <v>3</v>
      </c>
      <c r="F18773">
        <v>2</v>
      </c>
      <c r="G18773">
        <v>0.69648434572066087</v>
      </c>
      <c r="H18773">
        <v>-0.36825591107492772</v>
      </c>
      <c r="I18773">
        <v>-0.15853784792195469</v>
      </c>
      <c r="J18773">
        <v>-0.42582587952123763</v>
      </c>
    </row>
    <row r="18774" spans="1:10" x14ac:dyDescent="0.2">
      <c r="A18774">
        <v>35530345</v>
      </c>
      <c r="B18774">
        <v>605</v>
      </c>
      <c r="C18774">
        <v>3</v>
      </c>
      <c r="D18774">
        <v>3</v>
      </c>
      <c r="E18774">
        <v>2</v>
      </c>
      <c r="F18774">
        <v>2</v>
      </c>
      <c r="G18774">
        <v>-0.26419585674440638</v>
      </c>
      <c r="H18774">
        <v>-0.3436358487591834</v>
      </c>
      <c r="I18774">
        <v>-0.50276624530848557</v>
      </c>
      <c r="J18774">
        <v>-0.42603211618651371</v>
      </c>
    </row>
    <row r="18775" spans="1:10" x14ac:dyDescent="0.2">
      <c r="A18775">
        <v>35530346</v>
      </c>
      <c r="B18775">
        <v>858</v>
      </c>
      <c r="C18775">
        <v>4</v>
      </c>
      <c r="D18775">
        <v>1</v>
      </c>
      <c r="E18775">
        <v>3</v>
      </c>
      <c r="F18775">
        <v>2</v>
      </c>
      <c r="G18775">
        <v>0.39325664299130575</v>
      </c>
      <c r="H18775">
        <v>-0.99342299043123095</v>
      </c>
      <c r="I18775">
        <v>-2.3243651136837955E-2</v>
      </c>
      <c r="J18775">
        <v>-0.61017373310022094</v>
      </c>
    </row>
    <row r="18776" spans="1:10" x14ac:dyDescent="0.2">
      <c r="A18776">
        <v>35530347</v>
      </c>
      <c r="B18776">
        <v>312</v>
      </c>
      <c r="C18776">
        <v>3</v>
      </c>
      <c r="D18776">
        <v>3</v>
      </c>
      <c r="E18776">
        <v>4</v>
      </c>
      <c r="F18776">
        <v>2</v>
      </c>
      <c r="G18776">
        <v>-0.2909160885937036</v>
      </c>
      <c r="H18776">
        <v>-0.2180550523818193</v>
      </c>
      <c r="I18776">
        <v>0.32225381587537683</v>
      </c>
      <c r="J18776">
        <v>-0.54836842485228643</v>
      </c>
    </row>
    <row r="18777" spans="1:10" x14ac:dyDescent="0.2">
      <c r="A18777">
        <v>35530348</v>
      </c>
      <c r="B18777">
        <v>640</v>
      </c>
      <c r="C18777">
        <v>3</v>
      </c>
      <c r="D18777">
        <v>3</v>
      </c>
      <c r="E18777">
        <v>4</v>
      </c>
      <c r="F18777">
        <v>2</v>
      </c>
      <c r="G18777">
        <v>-0.20224326843301235</v>
      </c>
      <c r="H18777">
        <v>-0.11724147144268483</v>
      </c>
      <c r="I18777">
        <v>0.26043001303172336</v>
      </c>
      <c r="J18777">
        <v>-0.65977630254882302</v>
      </c>
    </row>
    <row r="18778" spans="1:10" x14ac:dyDescent="0.2">
      <c r="A18778">
        <v>35530349</v>
      </c>
      <c r="B18778">
        <v>518</v>
      </c>
      <c r="C18778">
        <v>3</v>
      </c>
      <c r="D18778">
        <v>1</v>
      </c>
      <c r="E18778">
        <v>4</v>
      </c>
      <c r="F18778">
        <v>1</v>
      </c>
      <c r="G18778">
        <v>-0.2518250594924738</v>
      </c>
      <c r="H18778">
        <v>-0.76629562590053202</v>
      </c>
      <c r="I18778">
        <v>0.20969532333413224</v>
      </c>
      <c r="J18778">
        <v>-1.1220712890880158</v>
      </c>
    </row>
    <row r="18779" spans="1:10" x14ac:dyDescent="0.2">
      <c r="A18779">
        <v>35530350</v>
      </c>
      <c r="B18779">
        <v>628</v>
      </c>
      <c r="C18779">
        <v>3</v>
      </c>
      <c r="D18779">
        <v>1</v>
      </c>
      <c r="E18779">
        <v>4</v>
      </c>
      <c r="F18779">
        <v>1</v>
      </c>
      <c r="G18779">
        <v>-0.17322894571557418</v>
      </c>
      <c r="H18779">
        <v>-0.835697955826054</v>
      </c>
      <c r="I18779">
        <v>0.41027971466326174</v>
      </c>
      <c r="J18779">
        <v>-1.2706369864198519</v>
      </c>
    </row>
    <row r="18780" spans="1:10" x14ac:dyDescent="0.2">
      <c r="A18780">
        <v>35530351</v>
      </c>
      <c r="B18780">
        <v>398</v>
      </c>
      <c r="C18780">
        <v>4</v>
      </c>
      <c r="D18780">
        <v>1</v>
      </c>
      <c r="E18780">
        <v>5</v>
      </c>
      <c r="F18780">
        <v>1</v>
      </c>
      <c r="G18780">
        <v>0.28763440928179052</v>
      </c>
      <c r="H18780">
        <v>-0.77600440828092498</v>
      </c>
      <c r="I18780">
        <v>0.61527071629821484</v>
      </c>
      <c r="J18780">
        <v>-1.1544944414002747</v>
      </c>
    </row>
    <row r="18781" spans="1:10" x14ac:dyDescent="0.2">
      <c r="A18781">
        <v>35530352</v>
      </c>
      <c r="B18781">
        <v>763</v>
      </c>
      <c r="C18781">
        <v>3</v>
      </c>
      <c r="D18781">
        <v>1</v>
      </c>
      <c r="E18781">
        <v>3</v>
      </c>
      <c r="F18781">
        <v>2</v>
      </c>
      <c r="G18781">
        <v>-7.970311386769155E-2</v>
      </c>
      <c r="H18781">
        <v>-0.9195304062403904</v>
      </c>
      <c r="I18781">
        <v>-0.21703442260577943</v>
      </c>
      <c r="J18781">
        <v>-0.61418537406049434</v>
      </c>
    </row>
    <row r="18782" spans="1:10" x14ac:dyDescent="0.2">
      <c r="A18782">
        <v>35530353</v>
      </c>
      <c r="B18782">
        <v>998</v>
      </c>
      <c r="C18782">
        <v>3</v>
      </c>
      <c r="D18782">
        <v>2</v>
      </c>
      <c r="E18782">
        <v>1</v>
      </c>
      <c r="F18782">
        <v>3</v>
      </c>
      <c r="G18782">
        <v>-0.24888292975338405</v>
      </c>
      <c r="H18782">
        <v>-0.59724309974315237</v>
      </c>
      <c r="I18782">
        <v>-0.9904746049154618</v>
      </c>
      <c r="J18782">
        <v>-0.33758716907330344</v>
      </c>
    </row>
    <row r="18783" spans="1:10" x14ac:dyDescent="0.2">
      <c r="A18783">
        <v>35530354</v>
      </c>
      <c r="B18783">
        <v>451</v>
      </c>
      <c r="C18783">
        <v>2</v>
      </c>
      <c r="D18783">
        <v>1</v>
      </c>
      <c r="E18783">
        <v>2</v>
      </c>
      <c r="F18783">
        <v>2</v>
      </c>
      <c r="G18783">
        <v>-0.52958925646589983</v>
      </c>
      <c r="H18783">
        <v>-0.81898869347241265</v>
      </c>
      <c r="I18783">
        <v>-0.47352355414983077</v>
      </c>
      <c r="J18783">
        <v>-0.51602101597021877</v>
      </c>
    </row>
    <row r="18784" spans="1:10" x14ac:dyDescent="0.2">
      <c r="A18784">
        <v>35530355</v>
      </c>
      <c r="B18784">
        <v>441</v>
      </c>
      <c r="C18784">
        <v>3</v>
      </c>
      <c r="D18784">
        <v>2</v>
      </c>
      <c r="E18784">
        <v>4</v>
      </c>
      <c r="F18784">
        <v>1</v>
      </c>
      <c r="G18784">
        <v>-0.35325369401988677</v>
      </c>
      <c r="H18784">
        <v>-0.57494439503593164</v>
      </c>
      <c r="I18784">
        <v>6.8156990224978814E-2</v>
      </c>
      <c r="J18784">
        <v>-0.72175701769866951</v>
      </c>
    </row>
    <row r="18785" spans="1:10" x14ac:dyDescent="0.2">
      <c r="A18785">
        <v>35530356</v>
      </c>
      <c r="B18785">
        <v>1250</v>
      </c>
      <c r="C18785">
        <v>3</v>
      </c>
      <c r="D18785">
        <v>2</v>
      </c>
      <c r="E18785">
        <v>2</v>
      </c>
      <c r="F18785">
        <v>2</v>
      </c>
      <c r="G18785">
        <v>-0.2931664874904627</v>
      </c>
      <c r="H18785">
        <v>-0.47367433542703019</v>
      </c>
      <c r="I18785">
        <v>-0.54676017515130282</v>
      </c>
      <c r="J18785">
        <v>-0.45650760481401992</v>
      </c>
    </row>
    <row r="18786" spans="1:10" x14ac:dyDescent="0.2">
      <c r="A18786">
        <v>35530357</v>
      </c>
      <c r="B18786">
        <v>745</v>
      </c>
      <c r="C18786">
        <v>4</v>
      </c>
      <c r="D18786">
        <v>3</v>
      </c>
      <c r="E18786">
        <v>2</v>
      </c>
      <c r="F18786">
        <v>2</v>
      </c>
      <c r="G18786">
        <v>0.35605151327920848</v>
      </c>
      <c r="H18786">
        <v>-0.43275960425809795</v>
      </c>
      <c r="I18786">
        <v>-0.47214130894283213</v>
      </c>
      <c r="J18786">
        <v>-0.43130856331887302</v>
      </c>
    </row>
    <row r="18787" spans="1:10" x14ac:dyDescent="0.2">
      <c r="A18787">
        <v>35530358</v>
      </c>
      <c r="B18787">
        <v>538</v>
      </c>
      <c r="C18787">
        <v>4</v>
      </c>
      <c r="D18787">
        <v>4</v>
      </c>
      <c r="E18787">
        <v>2</v>
      </c>
      <c r="F18787">
        <v>1</v>
      </c>
      <c r="G18787">
        <v>0.4477467710511272</v>
      </c>
      <c r="H18787">
        <v>0.43458689467855782</v>
      </c>
      <c r="I18787">
        <v>-0.64798300985958746</v>
      </c>
      <c r="J18787">
        <v>-1.2603409640797072</v>
      </c>
    </row>
    <row r="18788" spans="1:10" x14ac:dyDescent="0.2">
      <c r="A18788">
        <v>35530359</v>
      </c>
      <c r="B18788">
        <v>501</v>
      </c>
      <c r="C18788">
        <v>1</v>
      </c>
      <c r="D18788">
        <v>1</v>
      </c>
      <c r="E18788">
        <v>1</v>
      </c>
      <c r="F18788">
        <v>3</v>
      </c>
      <c r="G18788">
        <v>-1.0548539254179969</v>
      </c>
      <c r="H18788">
        <v>-0.99959163130099182</v>
      </c>
      <c r="I18788">
        <v>-1.1015275197234233</v>
      </c>
      <c r="J18788">
        <v>-0.38507817701747804</v>
      </c>
    </row>
    <row r="18789" spans="1:10" x14ac:dyDescent="0.2">
      <c r="A18789">
        <v>35530360</v>
      </c>
      <c r="B18789">
        <v>490</v>
      </c>
      <c r="C18789">
        <v>3</v>
      </c>
      <c r="D18789">
        <v>1</v>
      </c>
      <c r="E18789">
        <v>1</v>
      </c>
      <c r="F18789">
        <v>2</v>
      </c>
      <c r="G18789">
        <v>-0.16083639626093971</v>
      </c>
      <c r="H18789">
        <v>-1.0071119067105596</v>
      </c>
      <c r="I18789">
        <v>-0.84015338196182643</v>
      </c>
      <c r="J18789">
        <v>-0.54907642516652311</v>
      </c>
    </row>
    <row r="18790" spans="1:10" x14ac:dyDescent="0.2">
      <c r="A18790">
        <v>35530361</v>
      </c>
      <c r="B18790">
        <v>706</v>
      </c>
      <c r="C18790">
        <v>2</v>
      </c>
      <c r="D18790">
        <v>2</v>
      </c>
      <c r="E18790">
        <v>1</v>
      </c>
      <c r="F18790">
        <v>3</v>
      </c>
      <c r="G18790">
        <v>-0.61331360986306271</v>
      </c>
      <c r="H18790">
        <v>-0.60411875303352602</v>
      </c>
      <c r="I18790">
        <v>-0.71892435883572359</v>
      </c>
      <c r="J18790">
        <v>-0.37496111429048307</v>
      </c>
    </row>
    <row r="18791" spans="1:10" x14ac:dyDescent="0.2">
      <c r="A18791">
        <v>35530362</v>
      </c>
      <c r="B18791">
        <v>372</v>
      </c>
      <c r="C18791">
        <v>4</v>
      </c>
      <c r="D18791">
        <v>2</v>
      </c>
      <c r="E18791">
        <v>2</v>
      </c>
      <c r="F18791">
        <v>2</v>
      </c>
      <c r="G18791">
        <v>0.26658792159105915</v>
      </c>
      <c r="H18791">
        <v>-0.51872478557322466</v>
      </c>
      <c r="I18791">
        <v>-0.47133319793134787</v>
      </c>
      <c r="J18791">
        <v>-0.69866712727252045</v>
      </c>
    </row>
    <row r="18792" spans="1:10" x14ac:dyDescent="0.2">
      <c r="A18792">
        <v>35530363</v>
      </c>
      <c r="B18792">
        <v>514</v>
      </c>
      <c r="C18792">
        <v>3</v>
      </c>
      <c r="D18792">
        <v>1</v>
      </c>
      <c r="E18792">
        <v>3</v>
      </c>
      <c r="F18792">
        <v>2</v>
      </c>
      <c r="G18792">
        <v>-0.12410667392429336</v>
      </c>
      <c r="H18792">
        <v>-0.87138828291345671</v>
      </c>
      <c r="I18792">
        <v>-0.14695256990989242</v>
      </c>
      <c r="J18792">
        <v>-0.47065357280326381</v>
      </c>
    </row>
    <row r="18793" spans="1:10" x14ac:dyDescent="0.2">
      <c r="A18793">
        <v>35530364</v>
      </c>
      <c r="B18793">
        <v>543</v>
      </c>
      <c r="C18793">
        <v>3</v>
      </c>
      <c r="D18793">
        <v>2</v>
      </c>
      <c r="E18793">
        <v>3</v>
      </c>
      <c r="F18793">
        <v>1</v>
      </c>
      <c r="G18793">
        <v>-0.21411308130562415</v>
      </c>
      <c r="H18793">
        <v>-0.7336832567651137</v>
      </c>
      <c r="I18793">
        <v>-0.11153540741075516</v>
      </c>
      <c r="J18793">
        <v>-0.71411171956327268</v>
      </c>
    </row>
    <row r="18794" spans="1:10" x14ac:dyDescent="0.2">
      <c r="A18794">
        <v>35530365</v>
      </c>
      <c r="B18794">
        <v>637</v>
      </c>
      <c r="C18794">
        <v>3</v>
      </c>
      <c r="D18794">
        <v>3</v>
      </c>
      <c r="E18794">
        <v>3</v>
      </c>
      <c r="F18794">
        <v>1</v>
      </c>
      <c r="G18794">
        <v>-0.39358472977645531</v>
      </c>
      <c r="H18794">
        <v>-0.37950250140971148</v>
      </c>
      <c r="I18794">
        <v>-0.22643711723122611</v>
      </c>
      <c r="J18794">
        <v>-0.76305704904575156</v>
      </c>
    </row>
    <row r="18795" spans="1:10" x14ac:dyDescent="0.2">
      <c r="A18795">
        <v>35530366</v>
      </c>
      <c r="B18795">
        <v>467</v>
      </c>
      <c r="C18795">
        <v>4</v>
      </c>
      <c r="D18795">
        <v>1</v>
      </c>
      <c r="E18795">
        <v>4</v>
      </c>
      <c r="F18795">
        <v>2</v>
      </c>
      <c r="G18795">
        <v>0.50611123292830806</v>
      </c>
      <c r="H18795">
        <v>-0.8090302777535866</v>
      </c>
      <c r="I18795">
        <v>0.29136425104293151</v>
      </c>
      <c r="J18795">
        <v>-0.48848014492437192</v>
      </c>
    </row>
    <row r="18796" spans="1:10" x14ac:dyDescent="0.2">
      <c r="A18796">
        <v>35530367</v>
      </c>
      <c r="B18796">
        <v>435</v>
      </c>
      <c r="C18796">
        <v>4</v>
      </c>
      <c r="D18796">
        <v>2</v>
      </c>
      <c r="E18796">
        <v>3</v>
      </c>
      <c r="F18796">
        <v>2</v>
      </c>
      <c r="G18796">
        <v>0.19503148291330669</v>
      </c>
      <c r="H18796">
        <v>-0.62065596674596257</v>
      </c>
      <c r="I18796">
        <v>-0.10807200815860829</v>
      </c>
      <c r="J18796">
        <v>-0.63594431739286161</v>
      </c>
    </row>
    <row r="18797" spans="1:10" x14ac:dyDescent="0.2">
      <c r="A18797">
        <v>35530368</v>
      </c>
      <c r="B18797">
        <v>572</v>
      </c>
      <c r="C18797">
        <v>3</v>
      </c>
      <c r="D18797">
        <v>2</v>
      </c>
      <c r="E18797">
        <v>4</v>
      </c>
      <c r="F18797">
        <v>2</v>
      </c>
      <c r="G18797">
        <v>-0.17140074753118867</v>
      </c>
      <c r="H18797">
        <v>-0.74897398475706756</v>
      </c>
      <c r="I18797">
        <v>0.29784389585597865</v>
      </c>
      <c r="J18797">
        <v>-0.62830544797579146</v>
      </c>
    </row>
    <row r="18798" spans="1:10" x14ac:dyDescent="0.2">
      <c r="A18798">
        <v>35530369</v>
      </c>
      <c r="B18798">
        <v>675</v>
      </c>
      <c r="C18798">
        <v>2</v>
      </c>
      <c r="D18798">
        <v>2</v>
      </c>
      <c r="E18798">
        <v>3</v>
      </c>
      <c r="F18798">
        <v>1</v>
      </c>
      <c r="G18798">
        <v>-0.58787339810203221</v>
      </c>
      <c r="H18798">
        <v>-0.61170926748685384</v>
      </c>
      <c r="I18798">
        <v>-5.4754785436155473E-3</v>
      </c>
      <c r="J18798">
        <v>-0.7584333937482941</v>
      </c>
    </row>
    <row r="18799" spans="1:10" x14ac:dyDescent="0.2">
      <c r="A18799">
        <v>35530370</v>
      </c>
      <c r="B18799">
        <v>630</v>
      </c>
      <c r="C18799">
        <v>3</v>
      </c>
      <c r="D18799">
        <v>1</v>
      </c>
      <c r="E18799">
        <v>4</v>
      </c>
      <c r="F18799">
        <v>2</v>
      </c>
      <c r="G18799">
        <v>-0.23871665783628743</v>
      </c>
      <c r="H18799">
        <v>-0.92210550528792412</v>
      </c>
      <c r="I18799">
        <v>0.2432803579520342</v>
      </c>
      <c r="J18799">
        <v>-0.62780351030674342</v>
      </c>
    </row>
    <row r="18800" spans="1:10" x14ac:dyDescent="0.2">
      <c r="A18800">
        <v>35530371</v>
      </c>
      <c r="B18800">
        <v>477</v>
      </c>
      <c r="C18800">
        <v>3</v>
      </c>
      <c r="D18800">
        <v>2</v>
      </c>
      <c r="E18800">
        <v>3</v>
      </c>
      <c r="F18800">
        <v>1</v>
      </c>
      <c r="G18800">
        <v>-4.7848895958806176E-2</v>
      </c>
      <c r="H18800">
        <v>-0.52871754420168016</v>
      </c>
      <c r="I18800">
        <v>-0.15916037505801567</v>
      </c>
      <c r="J18800">
        <v>-1.0968642935497672</v>
      </c>
    </row>
    <row r="18801" spans="1:10" x14ac:dyDescent="0.2">
      <c r="A18801">
        <v>35530372</v>
      </c>
      <c r="B18801">
        <v>628</v>
      </c>
      <c r="C18801">
        <v>3</v>
      </c>
      <c r="D18801">
        <v>2</v>
      </c>
      <c r="E18801">
        <v>3</v>
      </c>
      <c r="F18801">
        <v>1</v>
      </c>
      <c r="G18801">
        <v>-0.17181528663839529</v>
      </c>
      <c r="H18801">
        <v>-0.54822127078492511</v>
      </c>
      <c r="I18801">
        <v>-0.29756652999156097</v>
      </c>
      <c r="J18801">
        <v>-1.2719649523010279</v>
      </c>
    </row>
    <row r="18802" spans="1:10" x14ac:dyDescent="0.2">
      <c r="A18802">
        <v>35530373</v>
      </c>
      <c r="B18802">
        <v>452</v>
      </c>
      <c r="C18802">
        <v>3</v>
      </c>
      <c r="D18802">
        <v>2</v>
      </c>
      <c r="E18802">
        <v>3</v>
      </c>
      <c r="F18802">
        <v>1</v>
      </c>
      <c r="G18802">
        <v>-0.24564388462940473</v>
      </c>
      <c r="H18802">
        <v>-0.54333412195187103</v>
      </c>
      <c r="I18802">
        <v>-0.28339433798331543</v>
      </c>
      <c r="J18802">
        <v>-1.68648571527012</v>
      </c>
    </row>
    <row r="18803" spans="1:10" x14ac:dyDescent="0.2">
      <c r="A18803">
        <v>35530374</v>
      </c>
      <c r="B18803">
        <v>518</v>
      </c>
      <c r="C18803">
        <v>4</v>
      </c>
      <c r="D18803">
        <v>3</v>
      </c>
      <c r="E18803">
        <v>3</v>
      </c>
      <c r="F18803">
        <v>1</v>
      </c>
      <c r="G18803">
        <v>0.13062027435986806</v>
      </c>
      <c r="H18803">
        <v>-0.36320536771041984</v>
      </c>
      <c r="I18803">
        <v>-0.14003689329233451</v>
      </c>
      <c r="J18803">
        <v>-1.0510180952885562</v>
      </c>
    </row>
    <row r="18804" spans="1:10" x14ac:dyDescent="0.2">
      <c r="A18804">
        <v>35530375</v>
      </c>
      <c r="B18804">
        <v>783</v>
      </c>
      <c r="C18804">
        <v>3</v>
      </c>
      <c r="D18804">
        <v>1</v>
      </c>
      <c r="E18804">
        <v>3</v>
      </c>
      <c r="F18804">
        <v>2</v>
      </c>
      <c r="G18804">
        <v>-0.19068711358288154</v>
      </c>
      <c r="H18804">
        <v>-1.2400544456670142</v>
      </c>
      <c r="I18804">
        <v>-0.26859263913338277</v>
      </c>
      <c r="J18804">
        <v>-0.55074111621034316</v>
      </c>
    </row>
    <row r="18805" spans="1:10" x14ac:dyDescent="0.2">
      <c r="A18805">
        <v>35530376</v>
      </c>
      <c r="B18805">
        <v>1080</v>
      </c>
      <c r="C18805">
        <v>2</v>
      </c>
      <c r="D18805">
        <v>1</v>
      </c>
      <c r="E18805">
        <v>2</v>
      </c>
      <c r="F18805">
        <v>3</v>
      </c>
      <c r="G18805">
        <v>-0.56966587093910359</v>
      </c>
      <c r="H18805">
        <v>-0.92388286443319201</v>
      </c>
      <c r="I18805">
        <v>-0.58684059365783958</v>
      </c>
      <c r="J18805">
        <v>-0.3334113197794849</v>
      </c>
    </row>
    <row r="18806" spans="1:10" x14ac:dyDescent="0.2">
      <c r="A18806">
        <v>35530377</v>
      </c>
      <c r="B18806">
        <v>1165</v>
      </c>
      <c r="C18806">
        <v>1</v>
      </c>
      <c r="D18806">
        <v>1</v>
      </c>
      <c r="E18806">
        <v>1</v>
      </c>
      <c r="F18806">
        <v>3</v>
      </c>
      <c r="G18806">
        <v>-0.84560056849325216</v>
      </c>
      <c r="H18806">
        <v>-0.83189175239785229</v>
      </c>
      <c r="I18806">
        <v>-0.96904529856319432</v>
      </c>
      <c r="J18806">
        <v>-0.18598557223469109</v>
      </c>
    </row>
    <row r="18807" spans="1:10" x14ac:dyDescent="0.2">
      <c r="A18807">
        <v>35530378</v>
      </c>
      <c r="B18807">
        <v>430</v>
      </c>
      <c r="C18807">
        <v>2</v>
      </c>
      <c r="D18807">
        <v>1</v>
      </c>
      <c r="E18807">
        <v>3</v>
      </c>
      <c r="F18807">
        <v>2</v>
      </c>
      <c r="G18807">
        <v>-0.49470157715123758</v>
      </c>
      <c r="H18807">
        <v>-0.98098724581458652</v>
      </c>
      <c r="I18807">
        <v>-3.9370674787162496E-2</v>
      </c>
      <c r="J18807">
        <v>-0.59466447015502488</v>
      </c>
    </row>
    <row r="18808" spans="1:10" x14ac:dyDescent="0.2">
      <c r="A18808">
        <v>35530380</v>
      </c>
      <c r="B18808">
        <v>116</v>
      </c>
      <c r="C18808">
        <v>4</v>
      </c>
      <c r="D18808">
        <v>2</v>
      </c>
      <c r="E18808">
        <v>5</v>
      </c>
      <c r="F18808">
        <v>4</v>
      </c>
      <c r="G18808">
        <v>0.43729662258264024</v>
      </c>
      <c r="H18808">
        <v>-0.7481517098111834</v>
      </c>
      <c r="I18808">
        <v>0.98832852967694707</v>
      </c>
      <c r="J18808">
        <v>-7.8412912430902149E-3</v>
      </c>
    </row>
    <row r="18809" spans="1:10" x14ac:dyDescent="0.2">
      <c r="A18809">
        <v>35530381</v>
      </c>
      <c r="B18809">
        <v>2313</v>
      </c>
      <c r="C18809">
        <v>5</v>
      </c>
      <c r="D18809">
        <v>5</v>
      </c>
      <c r="E18809">
        <v>5</v>
      </c>
      <c r="F18809">
        <v>4</v>
      </c>
      <c r="G18809">
        <v>1.7020306293767788</v>
      </c>
      <c r="H18809">
        <v>0.9549513904684056</v>
      </c>
      <c r="I18809">
        <v>0.77318936903423463</v>
      </c>
      <c r="J18809">
        <v>-5.4122290193570594E-2</v>
      </c>
    </row>
    <row r="18810" spans="1:10" x14ac:dyDescent="0.2">
      <c r="A18810">
        <v>35540073</v>
      </c>
      <c r="B18810">
        <v>0</v>
      </c>
    </row>
    <row r="18811" spans="1:10" x14ac:dyDescent="0.2">
      <c r="A18811">
        <v>35540074</v>
      </c>
      <c r="B18811">
        <v>317</v>
      </c>
      <c r="C18811">
        <v>3</v>
      </c>
      <c r="D18811">
        <v>5</v>
      </c>
      <c r="E18811">
        <v>5</v>
      </c>
      <c r="F18811">
        <v>1</v>
      </c>
      <c r="G18811">
        <v>-0.11375398919334595</v>
      </c>
      <c r="H18811">
        <v>0.73343134641680918</v>
      </c>
      <c r="I18811">
        <v>1.6642814165559905</v>
      </c>
      <c r="J18811">
        <v>-1.3520246686910886</v>
      </c>
    </row>
    <row r="18812" spans="1:10" x14ac:dyDescent="0.2">
      <c r="A18812">
        <v>35540075</v>
      </c>
      <c r="B18812">
        <v>278</v>
      </c>
      <c r="C18812">
        <v>4</v>
      </c>
      <c r="D18812">
        <v>4</v>
      </c>
      <c r="E18812">
        <v>5</v>
      </c>
      <c r="F18812">
        <v>1</v>
      </c>
      <c r="G18812">
        <v>1.2430841383900243E-2</v>
      </c>
      <c r="H18812">
        <v>0.44848610377656162</v>
      </c>
      <c r="I18812">
        <v>1.1433908099154153</v>
      </c>
      <c r="J18812">
        <v>-1.3787363811631739</v>
      </c>
    </row>
    <row r="18813" spans="1:10" x14ac:dyDescent="0.2">
      <c r="A18813">
        <v>35540076</v>
      </c>
      <c r="B18813">
        <v>381</v>
      </c>
      <c r="C18813">
        <v>4</v>
      </c>
      <c r="D18813">
        <v>3</v>
      </c>
      <c r="E18813">
        <v>5</v>
      </c>
      <c r="F18813">
        <v>1</v>
      </c>
      <c r="G18813">
        <v>0.55702891352225192</v>
      </c>
      <c r="H18813">
        <v>-8.3607701139584822E-2</v>
      </c>
      <c r="I18813">
        <v>1.1994639487194363</v>
      </c>
      <c r="J18813">
        <v>-1.1649538248214388</v>
      </c>
    </row>
    <row r="18814" spans="1:10" x14ac:dyDescent="0.2">
      <c r="A18814">
        <v>35540077</v>
      </c>
      <c r="B18814">
        <v>303</v>
      </c>
      <c r="C18814">
        <v>4</v>
      </c>
      <c r="D18814">
        <v>4</v>
      </c>
      <c r="E18814">
        <v>5</v>
      </c>
      <c r="F18814">
        <v>1</v>
      </c>
      <c r="G18814">
        <v>0.15751560529664582</v>
      </c>
      <c r="H18814">
        <v>0.12829076960270475</v>
      </c>
      <c r="I18814">
        <v>0.97102082040193372</v>
      </c>
      <c r="J18814">
        <v>-1.2538798153152002</v>
      </c>
    </row>
    <row r="18815" spans="1:10" x14ac:dyDescent="0.2">
      <c r="A18815">
        <v>35540078</v>
      </c>
      <c r="B18815">
        <v>123</v>
      </c>
      <c r="C18815">
        <v>3</v>
      </c>
      <c r="D18815">
        <v>4</v>
      </c>
      <c r="E18815">
        <v>4</v>
      </c>
      <c r="F18815">
        <v>1</v>
      </c>
      <c r="G18815">
        <v>-0.17395674962553762</v>
      </c>
      <c r="H18815">
        <v>0.337566197381311</v>
      </c>
      <c r="I18815">
        <v>0.19086607216819634</v>
      </c>
      <c r="J18815">
        <v>-1.1494833834473903</v>
      </c>
    </row>
    <row r="18816" spans="1:10" x14ac:dyDescent="0.2">
      <c r="A18816">
        <v>35540079</v>
      </c>
      <c r="B18816">
        <v>519</v>
      </c>
      <c r="C18816">
        <v>3</v>
      </c>
      <c r="D18816">
        <v>4</v>
      </c>
      <c r="E18816">
        <v>4</v>
      </c>
      <c r="F18816">
        <v>1</v>
      </c>
      <c r="G18816">
        <v>-0.28232539716068156</v>
      </c>
      <c r="H18816">
        <v>8.6324333475464032E-2</v>
      </c>
      <c r="I18816">
        <v>0.4708457390255133</v>
      </c>
      <c r="J18816">
        <v>-1.3196543059847918</v>
      </c>
    </row>
    <row r="18817" spans="1:10" x14ac:dyDescent="0.2">
      <c r="A18817">
        <v>35540080</v>
      </c>
      <c r="B18817">
        <v>498</v>
      </c>
      <c r="C18817">
        <v>4</v>
      </c>
      <c r="D18817">
        <v>4</v>
      </c>
      <c r="E18817">
        <v>5</v>
      </c>
      <c r="F18817">
        <v>2</v>
      </c>
      <c r="G18817">
        <v>0.49487552427137815</v>
      </c>
      <c r="H18817">
        <v>-2.390728706189954E-2</v>
      </c>
      <c r="I18817">
        <v>1.0097213683175716</v>
      </c>
      <c r="J18817">
        <v>-0.67756021249176301</v>
      </c>
    </row>
    <row r="18818" spans="1:10" x14ac:dyDescent="0.2">
      <c r="A18818">
        <v>35540081</v>
      </c>
      <c r="B18818">
        <v>580</v>
      </c>
      <c r="C18818">
        <v>5</v>
      </c>
      <c r="D18818">
        <v>5</v>
      </c>
      <c r="E18818">
        <v>4</v>
      </c>
      <c r="F18818">
        <v>1</v>
      </c>
      <c r="G18818">
        <v>1.3774548283012842</v>
      </c>
      <c r="H18818">
        <v>0.75469300297959285</v>
      </c>
      <c r="I18818">
        <v>0.34729550870858683</v>
      </c>
      <c r="J18818">
        <v>-1.2981758483394987</v>
      </c>
    </row>
    <row r="18819" spans="1:10" x14ac:dyDescent="0.2">
      <c r="A18819">
        <v>35540082</v>
      </c>
      <c r="B18819">
        <v>480</v>
      </c>
      <c r="C18819">
        <v>4</v>
      </c>
      <c r="D18819">
        <v>4</v>
      </c>
      <c r="E18819">
        <v>3</v>
      </c>
      <c r="F18819">
        <v>1</v>
      </c>
      <c r="G18819">
        <v>0.58446628445215265</v>
      </c>
      <c r="H18819">
        <v>0.56947128930399959</v>
      </c>
      <c r="I18819">
        <v>-5.4690536914740184E-3</v>
      </c>
      <c r="J18819">
        <v>-1.8990950433222991</v>
      </c>
    </row>
    <row r="18820" spans="1:10" x14ac:dyDescent="0.2">
      <c r="A18820">
        <v>35540083</v>
      </c>
      <c r="B18820">
        <v>590</v>
      </c>
      <c r="C18820">
        <v>4</v>
      </c>
      <c r="D18820">
        <v>3</v>
      </c>
      <c r="E18820">
        <v>5</v>
      </c>
      <c r="F18820">
        <v>2</v>
      </c>
      <c r="G18820">
        <v>0.14938910778611558</v>
      </c>
      <c r="H18820">
        <v>-9.3743395971234725E-2</v>
      </c>
      <c r="I18820">
        <v>0.8239890930447431</v>
      </c>
      <c r="J18820">
        <v>-0.5801636575587672</v>
      </c>
    </row>
    <row r="18821" spans="1:10" x14ac:dyDescent="0.2">
      <c r="A18821">
        <v>35540084</v>
      </c>
      <c r="B18821">
        <v>578</v>
      </c>
      <c r="C18821">
        <v>5</v>
      </c>
      <c r="D18821">
        <v>5</v>
      </c>
      <c r="E18821">
        <v>5</v>
      </c>
      <c r="F18821">
        <v>2</v>
      </c>
      <c r="G18821">
        <v>1.4864197297354331</v>
      </c>
      <c r="H18821">
        <v>1.7117269755507278</v>
      </c>
      <c r="I18821">
        <v>0.70079859193951066</v>
      </c>
      <c r="J18821">
        <v>-0.48691260030703121</v>
      </c>
    </row>
    <row r="18822" spans="1:10" x14ac:dyDescent="0.2">
      <c r="A18822">
        <v>35540085</v>
      </c>
      <c r="B18822">
        <v>630</v>
      </c>
      <c r="C18822">
        <v>5</v>
      </c>
      <c r="D18822">
        <v>5</v>
      </c>
      <c r="E18822">
        <v>4</v>
      </c>
      <c r="F18822">
        <v>2</v>
      </c>
      <c r="G18822">
        <v>2.3070309699368083</v>
      </c>
      <c r="H18822">
        <v>1.3157324001719322</v>
      </c>
      <c r="I18822">
        <v>0.26524484314705538</v>
      </c>
      <c r="J18822">
        <v>-0.5697771420193245</v>
      </c>
    </row>
    <row r="18823" spans="1:10" x14ac:dyDescent="0.2">
      <c r="A18823">
        <v>35540086</v>
      </c>
      <c r="B18823">
        <v>522</v>
      </c>
      <c r="C18823">
        <v>5</v>
      </c>
      <c r="D18823">
        <v>5</v>
      </c>
      <c r="E18823">
        <v>5</v>
      </c>
      <c r="F18823">
        <v>1</v>
      </c>
      <c r="G18823">
        <v>1.5520633764359308</v>
      </c>
      <c r="H18823">
        <v>1.6812668895618079</v>
      </c>
      <c r="I18823">
        <v>0.7402147418673648</v>
      </c>
      <c r="J18823">
        <v>-0.91349118747701397</v>
      </c>
    </row>
    <row r="18824" spans="1:10" x14ac:dyDescent="0.2">
      <c r="A18824">
        <v>35540087</v>
      </c>
      <c r="B18824">
        <v>476</v>
      </c>
      <c r="C18824">
        <v>5</v>
      </c>
      <c r="D18824">
        <v>4</v>
      </c>
      <c r="E18824">
        <v>3</v>
      </c>
      <c r="F18824">
        <v>2</v>
      </c>
      <c r="G18824">
        <v>1.4488317928002945</v>
      </c>
      <c r="H18824">
        <v>0.2389044087743018</v>
      </c>
      <c r="I18824">
        <v>-6.2323124376119782E-2</v>
      </c>
      <c r="J18824">
        <v>-0.54879178365409564</v>
      </c>
    </row>
    <row r="18825" spans="1:10" x14ac:dyDescent="0.2">
      <c r="A18825">
        <v>35540088</v>
      </c>
      <c r="B18825">
        <v>511</v>
      </c>
      <c r="C18825">
        <v>4</v>
      </c>
      <c r="D18825">
        <v>4</v>
      </c>
      <c r="E18825">
        <v>4</v>
      </c>
      <c r="F18825">
        <v>2</v>
      </c>
      <c r="G18825">
        <v>0.38061938339879775</v>
      </c>
      <c r="H18825">
        <v>0.55731665511122652</v>
      </c>
      <c r="I18825">
        <v>0.31797769353414218</v>
      </c>
      <c r="J18825">
        <v>-0.68022331666652724</v>
      </c>
    </row>
    <row r="18826" spans="1:10" x14ac:dyDescent="0.2">
      <c r="A18826">
        <v>35540089</v>
      </c>
      <c r="B18826">
        <v>540</v>
      </c>
      <c r="C18826">
        <v>4</v>
      </c>
      <c r="D18826">
        <v>4</v>
      </c>
      <c r="E18826">
        <v>4</v>
      </c>
      <c r="F18826">
        <v>1</v>
      </c>
      <c r="G18826">
        <v>0.5700899333843108</v>
      </c>
      <c r="H18826">
        <v>0.28456790720499103</v>
      </c>
      <c r="I18826">
        <v>0.4552202445822186</v>
      </c>
      <c r="J18826">
        <v>-1.0558441636632314</v>
      </c>
    </row>
    <row r="18827" spans="1:10" x14ac:dyDescent="0.2">
      <c r="A18827">
        <v>35540090</v>
      </c>
      <c r="B18827">
        <v>579</v>
      </c>
      <c r="C18827">
        <v>4</v>
      </c>
      <c r="D18827">
        <v>4</v>
      </c>
      <c r="E18827">
        <v>4</v>
      </c>
      <c r="F18827">
        <v>1</v>
      </c>
      <c r="G18827">
        <v>6.8703203745165892E-2</v>
      </c>
      <c r="H18827">
        <v>0.10561910736600999</v>
      </c>
      <c r="I18827">
        <v>0.46533420361591432</v>
      </c>
      <c r="J18827">
        <v>-0.76304189154234559</v>
      </c>
    </row>
    <row r="18828" spans="1:10" x14ac:dyDescent="0.2">
      <c r="A18828">
        <v>35540091</v>
      </c>
      <c r="B18828">
        <v>374</v>
      </c>
      <c r="C18828">
        <v>4</v>
      </c>
      <c r="D18828">
        <v>5</v>
      </c>
      <c r="E18828">
        <v>3</v>
      </c>
      <c r="F18828">
        <v>1</v>
      </c>
      <c r="G18828">
        <v>5.7746351701714355E-2</v>
      </c>
      <c r="H18828">
        <v>0.99035676127096806</v>
      </c>
      <c r="I18828">
        <v>-0.1907077884014774</v>
      </c>
      <c r="J18828">
        <v>-2.5906496731664532</v>
      </c>
    </row>
    <row r="18829" spans="1:10" x14ac:dyDescent="0.2">
      <c r="A18829">
        <v>35540092</v>
      </c>
      <c r="B18829">
        <v>600</v>
      </c>
      <c r="C18829">
        <v>3</v>
      </c>
      <c r="D18829">
        <v>3</v>
      </c>
      <c r="E18829">
        <v>4</v>
      </c>
      <c r="F18829">
        <v>1</v>
      </c>
      <c r="G18829">
        <v>-0.2726334527436618</v>
      </c>
      <c r="H18829">
        <v>-0.27042764505404182</v>
      </c>
      <c r="I18829">
        <v>0.11152352968297467</v>
      </c>
      <c r="J18829">
        <v>-0.96681763940278553</v>
      </c>
    </row>
    <row r="18830" spans="1:10" x14ac:dyDescent="0.2">
      <c r="A18830">
        <v>35540093</v>
      </c>
      <c r="B18830">
        <v>563</v>
      </c>
      <c r="C18830">
        <v>4</v>
      </c>
      <c r="D18830">
        <v>3</v>
      </c>
      <c r="E18830">
        <v>3</v>
      </c>
      <c r="F18830">
        <v>1</v>
      </c>
      <c r="G18830">
        <v>0.17452136918070427</v>
      </c>
      <c r="H18830">
        <v>-6.4838805272382255E-2</v>
      </c>
      <c r="I18830">
        <v>-0.12657872159266437</v>
      </c>
      <c r="J18830">
        <v>-0.78004908656061778</v>
      </c>
    </row>
    <row r="18831" spans="1:10" x14ac:dyDescent="0.2">
      <c r="A18831">
        <v>35540094</v>
      </c>
      <c r="B18831">
        <v>612</v>
      </c>
      <c r="C18831">
        <v>3</v>
      </c>
      <c r="D18831">
        <v>2</v>
      </c>
      <c r="E18831">
        <v>4</v>
      </c>
      <c r="F18831">
        <v>2</v>
      </c>
      <c r="G18831">
        <v>-0.26147511143433505</v>
      </c>
      <c r="H18831">
        <v>-0.48985676520725002</v>
      </c>
      <c r="I18831">
        <v>0.42075074873799245</v>
      </c>
      <c r="J18831">
        <v>-0.65568160227293859</v>
      </c>
    </row>
    <row r="18832" spans="1:10" x14ac:dyDescent="0.2">
      <c r="A18832">
        <v>35540095</v>
      </c>
      <c r="B18832">
        <v>427</v>
      </c>
      <c r="C18832">
        <v>3</v>
      </c>
      <c r="D18832">
        <v>5</v>
      </c>
      <c r="E18832">
        <v>5</v>
      </c>
      <c r="F18832">
        <v>1</v>
      </c>
      <c r="G18832">
        <v>-5.609949182180779E-2</v>
      </c>
      <c r="H18832">
        <v>0.63084683355724025</v>
      </c>
      <c r="I18832">
        <v>0.97006541734750396</v>
      </c>
      <c r="J18832">
        <v>-2.0649473661415221</v>
      </c>
    </row>
    <row r="18833" spans="1:10" x14ac:dyDescent="0.2">
      <c r="A18833">
        <v>35540096</v>
      </c>
      <c r="B18833">
        <v>361</v>
      </c>
      <c r="C18833">
        <v>4</v>
      </c>
      <c r="D18833">
        <v>4</v>
      </c>
      <c r="E18833">
        <v>4</v>
      </c>
      <c r="F18833">
        <v>1</v>
      </c>
      <c r="G18833">
        <v>0.17352130609303093</v>
      </c>
      <c r="H18833">
        <v>0.44772908692736202</v>
      </c>
      <c r="I18833">
        <v>0.44028039978207528</v>
      </c>
      <c r="J18833">
        <v>-2.1883684674653607</v>
      </c>
    </row>
    <row r="18834" spans="1:10" x14ac:dyDescent="0.2">
      <c r="A18834">
        <v>35540097</v>
      </c>
      <c r="B18834">
        <v>297</v>
      </c>
      <c r="C18834">
        <v>3</v>
      </c>
      <c r="D18834">
        <v>4</v>
      </c>
      <c r="E18834">
        <v>5</v>
      </c>
      <c r="F18834">
        <v>1</v>
      </c>
      <c r="G18834">
        <v>-0.3682590940017294</v>
      </c>
      <c r="H18834">
        <v>-1.0834247645364115E-2</v>
      </c>
      <c r="I18834">
        <v>0.66235867386754488</v>
      </c>
      <c r="J18834">
        <v>-2.1168756243762554</v>
      </c>
    </row>
    <row r="18835" spans="1:10" x14ac:dyDescent="0.2">
      <c r="A18835">
        <v>35540098</v>
      </c>
      <c r="B18835">
        <v>671</v>
      </c>
      <c r="C18835">
        <v>1</v>
      </c>
      <c r="D18835">
        <v>4</v>
      </c>
      <c r="E18835">
        <v>3</v>
      </c>
      <c r="F18835">
        <v>1</v>
      </c>
      <c r="G18835">
        <v>-0.80518112891175364</v>
      </c>
      <c r="H18835">
        <v>4.7168666536930193E-2</v>
      </c>
      <c r="I18835">
        <v>-0.16141710832083156</v>
      </c>
      <c r="J18835">
        <v>-1.6789848672249914</v>
      </c>
    </row>
    <row r="18836" spans="1:10" x14ac:dyDescent="0.2">
      <c r="A18836">
        <v>35540099</v>
      </c>
      <c r="B18836">
        <v>459</v>
      </c>
      <c r="C18836">
        <v>5</v>
      </c>
      <c r="D18836">
        <v>4</v>
      </c>
      <c r="E18836">
        <v>5</v>
      </c>
      <c r="F18836">
        <v>1</v>
      </c>
      <c r="G18836">
        <v>1.0462699715845649</v>
      </c>
      <c r="H18836">
        <v>7.8425125543456375E-2</v>
      </c>
      <c r="I18836">
        <v>1.0764316375302914</v>
      </c>
      <c r="J18836">
        <v>-0.73933180398292619</v>
      </c>
    </row>
    <row r="18837" spans="1:10" x14ac:dyDescent="0.2">
      <c r="A18837">
        <v>35540100</v>
      </c>
      <c r="B18837">
        <v>540</v>
      </c>
      <c r="C18837">
        <v>4</v>
      </c>
      <c r="D18837">
        <v>4</v>
      </c>
      <c r="E18837">
        <v>5</v>
      </c>
      <c r="F18837">
        <v>2</v>
      </c>
      <c r="G18837">
        <v>0.37445099158961981</v>
      </c>
      <c r="H18837">
        <v>0.12934313765771688</v>
      </c>
      <c r="I18837">
        <v>0.70006836878141976</v>
      </c>
      <c r="J18837">
        <v>-0.64220475852928494</v>
      </c>
    </row>
    <row r="18838" spans="1:10" x14ac:dyDescent="0.2">
      <c r="A18838">
        <v>35540101</v>
      </c>
      <c r="B18838">
        <v>520</v>
      </c>
      <c r="C18838">
        <v>3</v>
      </c>
      <c r="D18838">
        <v>3</v>
      </c>
      <c r="E18838">
        <v>5</v>
      </c>
      <c r="F18838">
        <v>1</v>
      </c>
      <c r="G18838">
        <v>-2.1747438253793355E-2</v>
      </c>
      <c r="H18838">
        <v>-8.5865646768855775E-2</v>
      </c>
      <c r="I18838">
        <v>1.3739465172400178</v>
      </c>
      <c r="J18838">
        <v>-0.80878913905130645</v>
      </c>
    </row>
    <row r="18839" spans="1:10" x14ac:dyDescent="0.2">
      <c r="A18839">
        <v>35540102</v>
      </c>
      <c r="B18839">
        <v>452</v>
      </c>
      <c r="C18839">
        <v>3</v>
      </c>
      <c r="D18839">
        <v>3</v>
      </c>
      <c r="E18839">
        <v>5</v>
      </c>
      <c r="F18839">
        <v>1</v>
      </c>
      <c r="G18839">
        <v>-0.19204603669461845</v>
      </c>
      <c r="H18839">
        <v>-0.39577809415904541</v>
      </c>
      <c r="I18839">
        <v>0.89329648410900875</v>
      </c>
      <c r="J18839">
        <v>-0.99509847540587759</v>
      </c>
    </row>
    <row r="18840" spans="1:10" x14ac:dyDescent="0.2">
      <c r="A18840">
        <v>35540103</v>
      </c>
      <c r="B18840">
        <v>717</v>
      </c>
      <c r="C18840">
        <v>4</v>
      </c>
      <c r="D18840">
        <v>2</v>
      </c>
      <c r="E18840">
        <v>5</v>
      </c>
      <c r="F18840">
        <v>1</v>
      </c>
      <c r="G18840">
        <v>0.25687547647225667</v>
      </c>
      <c r="H18840">
        <v>-0.45061570774152965</v>
      </c>
      <c r="I18840">
        <v>0.67084263053449122</v>
      </c>
      <c r="J18840">
        <v>-0.73583858918838119</v>
      </c>
    </row>
    <row r="18841" spans="1:10" x14ac:dyDescent="0.2">
      <c r="A18841">
        <v>35540104</v>
      </c>
      <c r="B18841">
        <v>499</v>
      </c>
      <c r="C18841">
        <v>2</v>
      </c>
      <c r="D18841">
        <v>2</v>
      </c>
      <c r="E18841">
        <v>4</v>
      </c>
      <c r="F18841">
        <v>1</v>
      </c>
      <c r="G18841">
        <v>-0.41636532614689142</v>
      </c>
      <c r="H18841">
        <v>-0.58988224996423733</v>
      </c>
      <c r="I18841">
        <v>0.32368988060906351</v>
      </c>
      <c r="J18841">
        <v>-0.85898268823583412</v>
      </c>
    </row>
    <row r="18842" spans="1:10" x14ac:dyDescent="0.2">
      <c r="A18842">
        <v>35540105</v>
      </c>
      <c r="B18842">
        <v>123</v>
      </c>
      <c r="C18842">
        <v>1</v>
      </c>
      <c r="D18842">
        <v>4</v>
      </c>
      <c r="E18842">
        <v>1</v>
      </c>
      <c r="F18842">
        <v>1</v>
      </c>
      <c r="G18842">
        <v>-1.2555803816678814</v>
      </c>
      <c r="H18842">
        <v>0.58894675637088723</v>
      </c>
      <c r="I18842">
        <v>-0.73273447262946423</v>
      </c>
      <c r="J18842">
        <v>-1.0572258701824857</v>
      </c>
    </row>
    <row r="18843" spans="1:10" x14ac:dyDescent="0.2">
      <c r="A18843">
        <v>35540106</v>
      </c>
      <c r="B18843">
        <v>204</v>
      </c>
      <c r="C18843">
        <v>3</v>
      </c>
      <c r="D18843">
        <v>3</v>
      </c>
      <c r="E18843">
        <v>3</v>
      </c>
      <c r="F18843">
        <v>1</v>
      </c>
      <c r="G18843">
        <v>-3.7787179989993119E-2</v>
      </c>
      <c r="H18843">
        <v>-0.22018479343451303</v>
      </c>
      <c r="I18843">
        <v>-0.11575529315136834</v>
      </c>
      <c r="J18843">
        <v>-1.5975435152255915</v>
      </c>
    </row>
    <row r="18844" spans="1:10" x14ac:dyDescent="0.2">
      <c r="A18844">
        <v>35540107</v>
      </c>
      <c r="B18844">
        <v>539</v>
      </c>
      <c r="C18844">
        <v>2</v>
      </c>
      <c r="D18844">
        <v>2</v>
      </c>
      <c r="E18844">
        <v>3</v>
      </c>
      <c r="F18844">
        <v>1</v>
      </c>
      <c r="G18844">
        <v>-0.71319752941749615</v>
      </c>
      <c r="H18844">
        <v>-0.46885913854936478</v>
      </c>
      <c r="I18844">
        <v>1.7313181592129745E-2</v>
      </c>
      <c r="J18844">
        <v>-1.1121211852511874</v>
      </c>
    </row>
    <row r="18845" spans="1:10" x14ac:dyDescent="0.2">
      <c r="A18845">
        <v>35540108</v>
      </c>
      <c r="B18845">
        <v>359</v>
      </c>
      <c r="C18845">
        <v>2</v>
      </c>
      <c r="D18845">
        <v>3</v>
      </c>
      <c r="E18845">
        <v>3</v>
      </c>
      <c r="F18845">
        <v>1</v>
      </c>
      <c r="G18845">
        <v>-0.71148974460305003</v>
      </c>
      <c r="H18845">
        <v>-0.25783415610488009</v>
      </c>
      <c r="I18845">
        <v>-5.8843256825797191E-2</v>
      </c>
      <c r="J18845">
        <v>-0.96097360587396263</v>
      </c>
    </row>
    <row r="18846" spans="1:10" x14ac:dyDescent="0.2">
      <c r="A18846">
        <v>35540109</v>
      </c>
      <c r="B18846">
        <v>476</v>
      </c>
      <c r="C18846">
        <v>3</v>
      </c>
      <c r="D18846">
        <v>3</v>
      </c>
      <c r="E18846">
        <v>4</v>
      </c>
      <c r="F18846">
        <v>1</v>
      </c>
      <c r="G18846">
        <v>-0.36515814458977791</v>
      </c>
      <c r="H18846">
        <v>-0.38104851417476909</v>
      </c>
      <c r="I18846">
        <v>0.48976794226371967</v>
      </c>
      <c r="J18846">
        <v>-0.99244657826096194</v>
      </c>
    </row>
    <row r="18847" spans="1:10" x14ac:dyDescent="0.2">
      <c r="A18847">
        <v>35540110</v>
      </c>
      <c r="B18847">
        <v>621</v>
      </c>
      <c r="C18847">
        <v>1</v>
      </c>
      <c r="D18847">
        <v>3</v>
      </c>
      <c r="E18847">
        <v>4</v>
      </c>
      <c r="F18847">
        <v>2</v>
      </c>
      <c r="G18847">
        <v>-0.91058044153884199</v>
      </c>
      <c r="H18847">
        <v>-0.38621117507676062</v>
      </c>
      <c r="I18847">
        <v>0.22274809856903294</v>
      </c>
      <c r="J18847">
        <v>-0.61566172380404649</v>
      </c>
    </row>
    <row r="18848" spans="1:10" x14ac:dyDescent="0.2">
      <c r="A18848">
        <v>35540111</v>
      </c>
      <c r="B18848">
        <v>664</v>
      </c>
      <c r="C18848">
        <v>3</v>
      </c>
      <c r="D18848">
        <v>3</v>
      </c>
      <c r="E18848">
        <v>5</v>
      </c>
      <c r="F18848">
        <v>2</v>
      </c>
      <c r="G18848">
        <v>-0.11897271801905934</v>
      </c>
      <c r="H18848">
        <v>-0.26823056413806223</v>
      </c>
      <c r="I18848">
        <v>1.1926110087772996</v>
      </c>
      <c r="J18848">
        <v>-0.63137084535773269</v>
      </c>
    </row>
    <row r="18849" spans="1:10" x14ac:dyDescent="0.2">
      <c r="A18849">
        <v>35540112</v>
      </c>
      <c r="B18849">
        <v>460</v>
      </c>
      <c r="C18849">
        <v>4</v>
      </c>
      <c r="D18849">
        <v>3</v>
      </c>
      <c r="E18849">
        <v>5</v>
      </c>
      <c r="F18849">
        <v>1</v>
      </c>
      <c r="G18849">
        <v>0.35675868266369271</v>
      </c>
      <c r="H18849">
        <v>-0.15083552151968216</v>
      </c>
      <c r="I18849">
        <v>0.96319142555166093</v>
      </c>
      <c r="J18849">
        <v>-0.84877099688344804</v>
      </c>
    </row>
    <row r="18850" spans="1:10" x14ac:dyDescent="0.2">
      <c r="A18850">
        <v>35540113</v>
      </c>
      <c r="B18850">
        <v>535</v>
      </c>
      <c r="C18850">
        <v>2</v>
      </c>
      <c r="D18850">
        <v>3</v>
      </c>
      <c r="E18850">
        <v>5</v>
      </c>
      <c r="F18850">
        <v>2</v>
      </c>
      <c r="G18850">
        <v>-0.40558801730439487</v>
      </c>
      <c r="H18850">
        <v>-0.19030287358236461</v>
      </c>
      <c r="I18850">
        <v>0.70925656796875169</v>
      </c>
      <c r="J18850">
        <v>-0.69136837338748158</v>
      </c>
    </row>
    <row r="18851" spans="1:10" x14ac:dyDescent="0.2">
      <c r="A18851">
        <v>35540114</v>
      </c>
      <c r="B18851">
        <v>533</v>
      </c>
      <c r="C18851">
        <v>3</v>
      </c>
      <c r="D18851">
        <v>3</v>
      </c>
      <c r="E18851">
        <v>5</v>
      </c>
      <c r="F18851">
        <v>1</v>
      </c>
      <c r="G18851">
        <v>-9.498074078434196E-2</v>
      </c>
      <c r="H18851">
        <v>-0.37411621697994291</v>
      </c>
      <c r="I18851">
        <v>1.1689453227362119</v>
      </c>
      <c r="J18851">
        <v>-0.76610524213753384</v>
      </c>
    </row>
    <row r="18852" spans="1:10" x14ac:dyDescent="0.2">
      <c r="A18852">
        <v>35540115</v>
      </c>
      <c r="B18852">
        <v>552</v>
      </c>
      <c r="C18852">
        <v>5</v>
      </c>
      <c r="D18852">
        <v>4</v>
      </c>
      <c r="E18852">
        <v>5</v>
      </c>
      <c r="F18852">
        <v>1</v>
      </c>
      <c r="G18852">
        <v>1.9371576749065056</v>
      </c>
      <c r="H18852">
        <v>0.4154687013225406</v>
      </c>
      <c r="I18852">
        <v>1.1536400275751828</v>
      </c>
      <c r="J18852">
        <v>-0.79758709742842393</v>
      </c>
    </row>
    <row r="18853" spans="1:10" x14ac:dyDescent="0.2">
      <c r="A18853">
        <v>35540116</v>
      </c>
      <c r="B18853">
        <v>489</v>
      </c>
      <c r="C18853">
        <v>5</v>
      </c>
      <c r="D18853">
        <v>4</v>
      </c>
      <c r="E18853">
        <v>5</v>
      </c>
      <c r="F18853">
        <v>2</v>
      </c>
      <c r="G18853">
        <v>0.95764772233300377</v>
      </c>
      <c r="H18853">
        <v>0.20217395125861379</v>
      </c>
      <c r="I18853">
        <v>1.9433593212247875</v>
      </c>
      <c r="J18853">
        <v>-0.64464040034027259</v>
      </c>
    </row>
    <row r="18854" spans="1:10" x14ac:dyDescent="0.2">
      <c r="A18854">
        <v>35540117</v>
      </c>
      <c r="B18854">
        <v>463</v>
      </c>
      <c r="C18854">
        <v>3</v>
      </c>
      <c r="D18854">
        <v>4</v>
      </c>
      <c r="E18854">
        <v>4</v>
      </c>
      <c r="F18854">
        <v>2</v>
      </c>
      <c r="G18854">
        <v>-1.2760688257726936E-2</v>
      </c>
      <c r="H18854">
        <v>0.43524085017034991</v>
      </c>
      <c r="I18854">
        <v>0.28625466364456464</v>
      </c>
      <c r="J18854">
        <v>-0.68034011598329003</v>
      </c>
    </row>
    <row r="18855" spans="1:10" x14ac:dyDescent="0.2">
      <c r="A18855">
        <v>35540118</v>
      </c>
      <c r="B18855">
        <v>567</v>
      </c>
      <c r="C18855">
        <v>1</v>
      </c>
      <c r="D18855">
        <v>3</v>
      </c>
      <c r="E18855">
        <v>4</v>
      </c>
      <c r="F18855">
        <v>1</v>
      </c>
      <c r="G18855">
        <v>-0.89999615803922128</v>
      </c>
      <c r="H18855">
        <v>-5.5965412892497853E-2</v>
      </c>
      <c r="I18855">
        <v>0.32668552385728228</v>
      </c>
      <c r="J18855">
        <v>-0.93584991655834937</v>
      </c>
    </row>
    <row r="18856" spans="1:10" x14ac:dyDescent="0.2">
      <c r="A18856">
        <v>35540119</v>
      </c>
      <c r="B18856">
        <v>540</v>
      </c>
      <c r="C18856">
        <v>4</v>
      </c>
      <c r="D18856">
        <v>3</v>
      </c>
      <c r="E18856">
        <v>4</v>
      </c>
      <c r="F18856">
        <v>2</v>
      </c>
      <c r="G18856">
        <v>0.28168442768544555</v>
      </c>
      <c r="H18856">
        <v>-0.10187714685197125</v>
      </c>
      <c r="I18856">
        <v>0.23634275580442216</v>
      </c>
      <c r="J18856">
        <v>-0.65406504846673086</v>
      </c>
    </row>
    <row r="18857" spans="1:10" x14ac:dyDescent="0.2">
      <c r="A18857">
        <v>35540120</v>
      </c>
      <c r="B18857">
        <v>432</v>
      </c>
      <c r="C18857">
        <v>2</v>
      </c>
      <c r="D18857">
        <v>4</v>
      </c>
      <c r="E18857">
        <v>4</v>
      </c>
      <c r="F18857">
        <v>1</v>
      </c>
      <c r="G18857">
        <v>-0.44359179069209764</v>
      </c>
      <c r="H18857">
        <v>0.48415045384019734</v>
      </c>
      <c r="I18857">
        <v>0.17945209252402122</v>
      </c>
      <c r="J18857">
        <v>-1.2920037261418902</v>
      </c>
    </row>
    <row r="18858" spans="1:10" x14ac:dyDescent="0.2">
      <c r="A18858">
        <v>35540121</v>
      </c>
      <c r="B18858">
        <v>421</v>
      </c>
      <c r="C18858">
        <v>3</v>
      </c>
      <c r="D18858">
        <v>4</v>
      </c>
      <c r="E18858">
        <v>5</v>
      </c>
      <c r="F18858">
        <v>1</v>
      </c>
      <c r="G18858">
        <v>-0.12657488610597004</v>
      </c>
      <c r="H18858">
        <v>5.5695701455019703E-2</v>
      </c>
      <c r="I18858">
        <v>0.68015013542686709</v>
      </c>
      <c r="J18858">
        <v>-1.3504009100203704</v>
      </c>
    </row>
    <row r="18859" spans="1:10" x14ac:dyDescent="0.2">
      <c r="A18859">
        <v>35540122</v>
      </c>
      <c r="B18859">
        <v>441</v>
      </c>
      <c r="C18859">
        <v>2</v>
      </c>
      <c r="D18859">
        <v>4</v>
      </c>
      <c r="E18859">
        <v>4</v>
      </c>
      <c r="F18859">
        <v>1</v>
      </c>
      <c r="G18859">
        <v>-0.43946514842418799</v>
      </c>
      <c r="H18859">
        <v>0.14346788048943893</v>
      </c>
      <c r="I18859">
        <v>0.50412050224768046</v>
      </c>
      <c r="J18859">
        <v>-0.92343402343385783</v>
      </c>
    </row>
    <row r="18860" spans="1:10" x14ac:dyDescent="0.2">
      <c r="A18860">
        <v>35540123</v>
      </c>
      <c r="B18860">
        <v>512</v>
      </c>
      <c r="C18860">
        <v>4</v>
      </c>
      <c r="D18860">
        <v>4</v>
      </c>
      <c r="E18860">
        <v>5</v>
      </c>
      <c r="F18860">
        <v>2</v>
      </c>
      <c r="G18860">
        <v>0.59155029118671187</v>
      </c>
      <c r="H18860">
        <v>0.30207005746434101</v>
      </c>
      <c r="I18860">
        <v>0.90225611066967404</v>
      </c>
      <c r="J18860">
        <v>-0.70527026107828961</v>
      </c>
    </row>
    <row r="18861" spans="1:10" x14ac:dyDescent="0.2">
      <c r="A18861">
        <v>35540124</v>
      </c>
      <c r="B18861">
        <v>421</v>
      </c>
      <c r="C18861">
        <v>4</v>
      </c>
      <c r="D18861">
        <v>4</v>
      </c>
      <c r="E18861">
        <v>5</v>
      </c>
      <c r="F18861">
        <v>2</v>
      </c>
      <c r="G18861">
        <v>0.24465721489260844</v>
      </c>
      <c r="H18861">
        <v>0.17462512058065163</v>
      </c>
      <c r="I18861">
        <v>1.0795009550982533</v>
      </c>
      <c r="J18861">
        <v>-0.68296158673924245</v>
      </c>
    </row>
    <row r="18862" spans="1:10" x14ac:dyDescent="0.2">
      <c r="A18862">
        <v>35540125</v>
      </c>
      <c r="B18862">
        <v>525</v>
      </c>
      <c r="C18862">
        <v>4</v>
      </c>
      <c r="D18862">
        <v>4</v>
      </c>
      <c r="E18862">
        <v>5</v>
      </c>
      <c r="F18862">
        <v>2</v>
      </c>
      <c r="G18862">
        <v>0.36442649337251359</v>
      </c>
      <c r="H18862">
        <v>0.15024163162315288</v>
      </c>
      <c r="I18862">
        <v>0.95185560359485488</v>
      </c>
      <c r="J18862">
        <v>-0.68620646972060173</v>
      </c>
    </row>
    <row r="18863" spans="1:10" x14ac:dyDescent="0.2">
      <c r="A18863">
        <v>35540126</v>
      </c>
      <c r="B18863">
        <v>477</v>
      </c>
      <c r="C18863">
        <v>4</v>
      </c>
      <c r="D18863">
        <v>4</v>
      </c>
      <c r="E18863">
        <v>5</v>
      </c>
      <c r="F18863">
        <v>2</v>
      </c>
      <c r="G18863">
        <v>0.45203291047200395</v>
      </c>
      <c r="H18863">
        <v>0.22336913820409246</v>
      </c>
      <c r="I18863">
        <v>2.5456173154960338</v>
      </c>
      <c r="J18863">
        <v>-0.56647375162323854</v>
      </c>
    </row>
    <row r="18864" spans="1:10" x14ac:dyDescent="0.2">
      <c r="A18864">
        <v>35540127</v>
      </c>
      <c r="B18864">
        <v>443</v>
      </c>
      <c r="C18864">
        <v>3</v>
      </c>
      <c r="D18864">
        <v>5</v>
      </c>
      <c r="E18864">
        <v>4</v>
      </c>
      <c r="F18864">
        <v>1</v>
      </c>
      <c r="G18864">
        <v>-9.4587810286211771E-2</v>
      </c>
      <c r="H18864">
        <v>0.71368930763609084</v>
      </c>
      <c r="I18864">
        <v>0.36653590313225548</v>
      </c>
      <c r="J18864">
        <v>-0.85709718802359292</v>
      </c>
    </row>
    <row r="18865" spans="1:10" x14ac:dyDescent="0.2">
      <c r="A18865">
        <v>35540128</v>
      </c>
      <c r="B18865">
        <v>421</v>
      </c>
      <c r="C18865">
        <v>4</v>
      </c>
      <c r="D18865">
        <v>4</v>
      </c>
      <c r="E18865">
        <v>5</v>
      </c>
      <c r="F18865">
        <v>1</v>
      </c>
      <c r="G18865">
        <v>6.8467696528169086E-2</v>
      </c>
      <c r="H18865">
        <v>0.37162394331437931</v>
      </c>
      <c r="I18865">
        <v>0.94441240175039476</v>
      </c>
      <c r="J18865">
        <v>-0.87923392252652333</v>
      </c>
    </row>
    <row r="18866" spans="1:10" x14ac:dyDescent="0.2">
      <c r="A18866">
        <v>35540129</v>
      </c>
      <c r="B18866">
        <v>398</v>
      </c>
      <c r="C18866">
        <v>2</v>
      </c>
      <c r="D18866">
        <v>5</v>
      </c>
      <c r="E18866">
        <v>4</v>
      </c>
      <c r="F18866">
        <v>1</v>
      </c>
      <c r="G18866">
        <v>-0.52551634453018237</v>
      </c>
      <c r="H18866">
        <v>0.86436266836631859</v>
      </c>
      <c r="I18866">
        <v>0.25705881661481111</v>
      </c>
      <c r="J18866">
        <v>-0.87329580836895626</v>
      </c>
    </row>
    <row r="18867" spans="1:10" x14ac:dyDescent="0.2">
      <c r="A18867">
        <v>35540130</v>
      </c>
      <c r="B18867">
        <v>157</v>
      </c>
      <c r="C18867">
        <v>2</v>
      </c>
      <c r="D18867">
        <v>5</v>
      </c>
      <c r="E18867">
        <v>4</v>
      </c>
      <c r="F18867">
        <v>1</v>
      </c>
      <c r="G18867">
        <v>-0.48172465990401442</v>
      </c>
      <c r="H18867">
        <v>0.93104057677043794</v>
      </c>
      <c r="I18867">
        <v>0.26188035344616167</v>
      </c>
      <c r="J18867">
        <v>-1.7518227963923048</v>
      </c>
    </row>
    <row r="18868" spans="1:10" x14ac:dyDescent="0.2">
      <c r="A18868">
        <v>35540131</v>
      </c>
      <c r="B18868">
        <v>387</v>
      </c>
      <c r="C18868">
        <v>4</v>
      </c>
      <c r="D18868">
        <v>4</v>
      </c>
      <c r="E18868">
        <v>5</v>
      </c>
      <c r="F18868">
        <v>1</v>
      </c>
      <c r="G18868">
        <v>0.23350882546227844</v>
      </c>
      <c r="H18868">
        <v>0.37841267948567547</v>
      </c>
      <c r="I18868">
        <v>1.3608784057874941</v>
      </c>
      <c r="J18868">
        <v>-0.83709004541648735</v>
      </c>
    </row>
    <row r="18869" spans="1:10" x14ac:dyDescent="0.2">
      <c r="A18869">
        <v>35540132</v>
      </c>
      <c r="B18869">
        <v>597</v>
      </c>
      <c r="C18869">
        <v>3</v>
      </c>
      <c r="D18869">
        <v>4</v>
      </c>
      <c r="E18869">
        <v>5</v>
      </c>
      <c r="F18869">
        <v>1</v>
      </c>
      <c r="G18869">
        <v>-0.18444403998251155</v>
      </c>
      <c r="H18869">
        <v>0.1739450493376356</v>
      </c>
      <c r="I18869">
        <v>0.70960359596682498</v>
      </c>
      <c r="J18869">
        <v>-1.3095085365846166</v>
      </c>
    </row>
    <row r="18870" spans="1:10" x14ac:dyDescent="0.2">
      <c r="A18870">
        <v>35540133</v>
      </c>
      <c r="B18870">
        <v>558</v>
      </c>
      <c r="C18870">
        <v>3</v>
      </c>
      <c r="D18870">
        <v>5</v>
      </c>
      <c r="E18870">
        <v>5</v>
      </c>
      <c r="F18870">
        <v>1</v>
      </c>
      <c r="G18870">
        <v>-2.3252273265120409E-2</v>
      </c>
      <c r="H18870">
        <v>0.741382001191772</v>
      </c>
      <c r="I18870">
        <v>0.99633588820084551</v>
      </c>
      <c r="J18870">
        <v>-0.81662003840409692</v>
      </c>
    </row>
    <row r="18871" spans="1:10" x14ac:dyDescent="0.2">
      <c r="A18871">
        <v>35540134</v>
      </c>
      <c r="B18871">
        <v>575</v>
      </c>
      <c r="C18871">
        <v>4</v>
      </c>
      <c r="D18871">
        <v>5</v>
      </c>
      <c r="E18871">
        <v>5</v>
      </c>
      <c r="F18871">
        <v>1</v>
      </c>
      <c r="G18871">
        <v>0.26299089877715576</v>
      </c>
      <c r="H18871">
        <v>1.1581484103199218</v>
      </c>
      <c r="I18871">
        <v>0.6180256318447489</v>
      </c>
      <c r="J18871">
        <v>-0.98782595688902775</v>
      </c>
    </row>
    <row r="18872" spans="1:10" x14ac:dyDescent="0.2">
      <c r="A18872">
        <v>35540135</v>
      </c>
      <c r="B18872">
        <v>454</v>
      </c>
      <c r="C18872">
        <v>2</v>
      </c>
      <c r="D18872">
        <v>4</v>
      </c>
      <c r="E18872">
        <v>4</v>
      </c>
      <c r="F18872">
        <v>1</v>
      </c>
      <c r="G18872">
        <v>-0.63002001473257507</v>
      </c>
      <c r="H18872">
        <v>0.5881791418114668</v>
      </c>
      <c r="I18872">
        <v>0.32126278701636785</v>
      </c>
      <c r="J18872">
        <v>-2.0380626177606782</v>
      </c>
    </row>
    <row r="18873" spans="1:10" x14ac:dyDescent="0.2">
      <c r="A18873">
        <v>35540136</v>
      </c>
      <c r="B18873">
        <v>424</v>
      </c>
      <c r="C18873">
        <v>4</v>
      </c>
      <c r="D18873">
        <v>3</v>
      </c>
      <c r="E18873">
        <v>5</v>
      </c>
      <c r="F18873">
        <v>1</v>
      </c>
      <c r="G18873">
        <v>0.38818066836125209</v>
      </c>
      <c r="H18873">
        <v>-0.13762773231525405</v>
      </c>
      <c r="I18873">
        <v>0.55876054700329869</v>
      </c>
      <c r="J18873">
        <v>-0.9970334073601701</v>
      </c>
    </row>
    <row r="18874" spans="1:10" x14ac:dyDescent="0.2">
      <c r="A18874">
        <v>35540137</v>
      </c>
      <c r="B18874">
        <v>523</v>
      </c>
      <c r="C18874">
        <v>2</v>
      </c>
      <c r="D18874">
        <v>3</v>
      </c>
      <c r="E18874">
        <v>4</v>
      </c>
      <c r="F18874">
        <v>1</v>
      </c>
      <c r="G18874">
        <v>-0.56504953612401942</v>
      </c>
      <c r="H18874">
        <v>-0.40940245163664973</v>
      </c>
      <c r="I18874">
        <v>0.39379528392031027</v>
      </c>
      <c r="J18874">
        <v>-1.0837666296862405</v>
      </c>
    </row>
    <row r="18875" spans="1:10" x14ac:dyDescent="0.2">
      <c r="A18875">
        <v>35540138</v>
      </c>
      <c r="B18875">
        <v>485</v>
      </c>
      <c r="C18875">
        <v>2</v>
      </c>
      <c r="D18875">
        <v>2</v>
      </c>
      <c r="E18875">
        <v>4</v>
      </c>
      <c r="F18875">
        <v>2</v>
      </c>
      <c r="G18875">
        <v>-0.74776677299963379</v>
      </c>
      <c r="H18875">
        <v>-0.59544261583436886</v>
      </c>
      <c r="I18875">
        <v>0.22752882654726114</v>
      </c>
      <c r="J18875">
        <v>-0.68337405687670394</v>
      </c>
    </row>
    <row r="18876" spans="1:10" x14ac:dyDescent="0.2">
      <c r="A18876">
        <v>35540139</v>
      </c>
      <c r="B18876">
        <v>374</v>
      </c>
      <c r="C18876">
        <v>2</v>
      </c>
      <c r="D18876">
        <v>2</v>
      </c>
      <c r="E18876">
        <v>2</v>
      </c>
      <c r="F18876">
        <v>1</v>
      </c>
      <c r="G18876">
        <v>-0.74012091764843468</v>
      </c>
      <c r="H18876">
        <v>-0.48399145918471942</v>
      </c>
      <c r="I18876">
        <v>-0.43879278279402811</v>
      </c>
      <c r="J18876">
        <v>-1.1175154687339279</v>
      </c>
    </row>
    <row r="18877" spans="1:10" x14ac:dyDescent="0.2">
      <c r="A18877">
        <v>35540140</v>
      </c>
      <c r="B18877">
        <v>129</v>
      </c>
      <c r="C18877">
        <v>2</v>
      </c>
      <c r="D18877">
        <v>4</v>
      </c>
      <c r="E18877">
        <v>4</v>
      </c>
      <c r="F18877">
        <v>1</v>
      </c>
      <c r="G18877">
        <v>-0.73417000827133494</v>
      </c>
      <c r="H18877">
        <v>0.2436925686917521</v>
      </c>
      <c r="I18877">
        <v>0.30237325789417269</v>
      </c>
      <c r="J18877">
        <v>-1.6883348677796393</v>
      </c>
    </row>
    <row r="18878" spans="1:10" x14ac:dyDescent="0.2">
      <c r="A18878">
        <v>35540141</v>
      </c>
      <c r="B18878">
        <v>428</v>
      </c>
      <c r="C18878">
        <v>2</v>
      </c>
      <c r="D18878">
        <v>5</v>
      </c>
      <c r="E18878">
        <v>4</v>
      </c>
      <c r="F18878">
        <v>1</v>
      </c>
      <c r="G18878">
        <v>-0.41388544139442968</v>
      </c>
      <c r="H18878">
        <v>0.95680181441641221</v>
      </c>
      <c r="I18878">
        <v>6.929723199371067E-2</v>
      </c>
      <c r="J18878">
        <v>-1.7552431627309766</v>
      </c>
    </row>
    <row r="18879" spans="1:10" x14ac:dyDescent="0.2">
      <c r="A18879">
        <v>35540142</v>
      </c>
      <c r="B18879">
        <v>268</v>
      </c>
      <c r="C18879">
        <v>4</v>
      </c>
      <c r="D18879">
        <v>4</v>
      </c>
      <c r="E18879">
        <v>4</v>
      </c>
      <c r="F18879">
        <v>1</v>
      </c>
      <c r="G18879">
        <v>0.6163411414364024</v>
      </c>
      <c r="H18879">
        <v>0.44475734311654636</v>
      </c>
      <c r="I18879">
        <v>0.30652615731046895</v>
      </c>
      <c r="J18879">
        <v>-1.6484250547075721</v>
      </c>
    </row>
    <row r="18880" spans="1:10" x14ac:dyDescent="0.2">
      <c r="A18880">
        <v>35540143</v>
      </c>
      <c r="B18880">
        <v>579</v>
      </c>
      <c r="C18880">
        <v>4</v>
      </c>
      <c r="D18880">
        <v>2</v>
      </c>
      <c r="E18880">
        <v>5</v>
      </c>
      <c r="F18880">
        <v>1</v>
      </c>
      <c r="G18880">
        <v>0.44830376164115904</v>
      </c>
      <c r="H18880">
        <v>-0.71625083439718196</v>
      </c>
      <c r="I18880">
        <v>0.91028489773987897</v>
      </c>
      <c r="J18880">
        <v>-1.4608043935900152</v>
      </c>
    </row>
    <row r="18881" spans="1:10" x14ac:dyDescent="0.2">
      <c r="A18881">
        <v>35560186</v>
      </c>
      <c r="B18881">
        <v>0</v>
      </c>
    </row>
    <row r="18882" spans="1:10" x14ac:dyDescent="0.2">
      <c r="A18882">
        <v>35560191</v>
      </c>
      <c r="B18882">
        <v>341</v>
      </c>
      <c r="C18882">
        <v>2</v>
      </c>
      <c r="D18882">
        <v>3</v>
      </c>
      <c r="E18882">
        <v>4</v>
      </c>
      <c r="F18882">
        <v>1</v>
      </c>
      <c r="G18882">
        <v>-0.60214650269426806</v>
      </c>
      <c r="H18882">
        <v>-0.41728058326966144</v>
      </c>
      <c r="I18882">
        <v>0.40820543789568442</v>
      </c>
      <c r="J18882">
        <v>-1.0459780260562788</v>
      </c>
    </row>
    <row r="18883" spans="1:10" x14ac:dyDescent="0.2">
      <c r="A18883">
        <v>35560192</v>
      </c>
      <c r="B18883">
        <v>626</v>
      </c>
      <c r="C18883">
        <v>4</v>
      </c>
      <c r="D18883">
        <v>3</v>
      </c>
      <c r="E18883">
        <v>4</v>
      </c>
      <c r="F18883">
        <v>1</v>
      </c>
      <c r="G18883">
        <v>0.10134134203428834</v>
      </c>
      <c r="H18883">
        <v>-0.33989952120432981</v>
      </c>
      <c r="I18883">
        <v>0.43320582902007665</v>
      </c>
      <c r="J18883">
        <v>-0.72017037879343504</v>
      </c>
    </row>
    <row r="18884" spans="1:10" x14ac:dyDescent="0.2">
      <c r="A18884">
        <v>35560193</v>
      </c>
      <c r="B18884">
        <v>627</v>
      </c>
      <c r="C18884">
        <v>3</v>
      </c>
      <c r="D18884">
        <v>3</v>
      </c>
      <c r="E18884">
        <v>4</v>
      </c>
      <c r="F18884">
        <v>2</v>
      </c>
      <c r="G18884">
        <v>-0.31730628851631093</v>
      </c>
      <c r="H18884">
        <v>-0.30233782733009579</v>
      </c>
      <c r="I18884">
        <v>0.1513839598470621</v>
      </c>
      <c r="J18884">
        <v>-0.6705192998829248</v>
      </c>
    </row>
    <row r="18885" spans="1:10" x14ac:dyDescent="0.2">
      <c r="A18885">
        <v>35560194</v>
      </c>
      <c r="B18885">
        <v>507</v>
      </c>
      <c r="C18885">
        <v>3</v>
      </c>
      <c r="D18885">
        <v>3</v>
      </c>
      <c r="E18885">
        <v>4</v>
      </c>
      <c r="F18885">
        <v>1</v>
      </c>
      <c r="G18885">
        <v>-0.35893485766465361</v>
      </c>
      <c r="H18885">
        <v>-0.40006851405625188</v>
      </c>
      <c r="I18885">
        <v>0.35354149688499698</v>
      </c>
      <c r="J18885">
        <v>-0.71994275030693666</v>
      </c>
    </row>
    <row r="18886" spans="1:10" x14ac:dyDescent="0.2">
      <c r="A18886">
        <v>35560195</v>
      </c>
      <c r="B18886">
        <v>530</v>
      </c>
      <c r="C18886">
        <v>3</v>
      </c>
      <c r="D18886">
        <v>4</v>
      </c>
      <c r="E18886">
        <v>5</v>
      </c>
      <c r="F18886">
        <v>1</v>
      </c>
      <c r="G18886">
        <v>-0.3760207386749751</v>
      </c>
      <c r="H18886">
        <v>1.4000900122065507E-2</v>
      </c>
      <c r="I18886">
        <v>0.84654179907362304</v>
      </c>
      <c r="J18886">
        <v>-0.72025511657331842</v>
      </c>
    </row>
    <row r="18887" spans="1:10" x14ac:dyDescent="0.2">
      <c r="A18887">
        <v>35560196</v>
      </c>
      <c r="B18887">
        <v>494</v>
      </c>
      <c r="C18887">
        <v>5</v>
      </c>
      <c r="D18887">
        <v>2</v>
      </c>
      <c r="E18887">
        <v>5</v>
      </c>
      <c r="F18887">
        <v>1</v>
      </c>
      <c r="G18887">
        <v>0.97849737352981014</v>
      </c>
      <c r="H18887">
        <v>-0.62912440881577891</v>
      </c>
      <c r="I18887">
        <v>1.6712369392012603</v>
      </c>
      <c r="J18887">
        <v>-0.72318615178580736</v>
      </c>
    </row>
    <row r="18888" spans="1:10" x14ac:dyDescent="0.2">
      <c r="A18888">
        <v>35560197</v>
      </c>
      <c r="B18888">
        <v>530</v>
      </c>
      <c r="C18888">
        <v>4</v>
      </c>
      <c r="D18888">
        <v>4</v>
      </c>
      <c r="E18888">
        <v>4</v>
      </c>
      <c r="F18888">
        <v>2</v>
      </c>
      <c r="G18888">
        <v>0.26466312404059911</v>
      </c>
      <c r="H18888">
        <v>4.0464767051044848E-2</v>
      </c>
      <c r="I18888">
        <v>0.18082025725390719</v>
      </c>
      <c r="J18888">
        <v>-0.58080899525313723</v>
      </c>
    </row>
    <row r="18889" spans="1:10" x14ac:dyDescent="0.2">
      <c r="A18889">
        <v>35560198</v>
      </c>
      <c r="B18889">
        <v>535</v>
      </c>
      <c r="C18889">
        <v>2</v>
      </c>
      <c r="D18889">
        <v>3</v>
      </c>
      <c r="E18889">
        <v>4</v>
      </c>
      <c r="F18889">
        <v>1</v>
      </c>
      <c r="G18889">
        <v>-0.486811322312794</v>
      </c>
      <c r="H18889">
        <v>-0.10737018064919178</v>
      </c>
      <c r="I18889">
        <v>0.21469587840978882</v>
      </c>
      <c r="J18889">
        <v>-1.080521705263638</v>
      </c>
    </row>
    <row r="18890" spans="1:10" x14ac:dyDescent="0.2">
      <c r="A18890">
        <v>35560199</v>
      </c>
      <c r="B18890">
        <v>525</v>
      </c>
      <c r="C18890">
        <v>3</v>
      </c>
      <c r="D18890">
        <v>3</v>
      </c>
      <c r="E18890">
        <v>5</v>
      </c>
      <c r="F18890">
        <v>1</v>
      </c>
      <c r="G18890">
        <v>-0.15896401876097538</v>
      </c>
      <c r="H18890">
        <v>-0.2116617150483405</v>
      </c>
      <c r="I18890">
        <v>0.61722030415679541</v>
      </c>
      <c r="J18890">
        <v>-1.3453474467530833</v>
      </c>
    </row>
    <row r="18891" spans="1:10" x14ac:dyDescent="0.2">
      <c r="A18891">
        <v>35560200</v>
      </c>
      <c r="B18891">
        <v>625</v>
      </c>
      <c r="C18891">
        <v>3</v>
      </c>
      <c r="D18891">
        <v>3</v>
      </c>
      <c r="E18891">
        <v>4</v>
      </c>
      <c r="F18891">
        <v>1</v>
      </c>
      <c r="G18891">
        <v>-0.32972179727280654</v>
      </c>
      <c r="H18891">
        <v>-0.21628606073735845</v>
      </c>
      <c r="I18891">
        <v>0.18580960697931509</v>
      </c>
      <c r="J18891">
        <v>-0.74830333938391713</v>
      </c>
    </row>
    <row r="18892" spans="1:10" x14ac:dyDescent="0.2">
      <c r="A18892">
        <v>35560201</v>
      </c>
      <c r="B18892">
        <v>624</v>
      </c>
      <c r="C18892">
        <v>3</v>
      </c>
      <c r="D18892">
        <v>3</v>
      </c>
      <c r="E18892">
        <v>4</v>
      </c>
      <c r="F18892">
        <v>1</v>
      </c>
      <c r="G18892">
        <v>-5.3734007581726251E-2</v>
      </c>
      <c r="H18892">
        <v>-0.25614565528167543</v>
      </c>
      <c r="I18892">
        <v>0.33821278572043328</v>
      </c>
      <c r="J18892">
        <v>-1.7465294832388731</v>
      </c>
    </row>
    <row r="18893" spans="1:10" x14ac:dyDescent="0.2">
      <c r="A18893">
        <v>35560203</v>
      </c>
      <c r="B18893">
        <v>952</v>
      </c>
      <c r="C18893">
        <v>4</v>
      </c>
      <c r="D18893">
        <v>2</v>
      </c>
      <c r="E18893">
        <v>2</v>
      </c>
      <c r="F18893">
        <v>1</v>
      </c>
      <c r="G18893">
        <v>2.6552722324783173E-2</v>
      </c>
      <c r="H18893">
        <v>-0.76259773947831366</v>
      </c>
      <c r="I18893">
        <v>-0.59440807029693066</v>
      </c>
      <c r="J18893">
        <v>-0.78352027583738648</v>
      </c>
    </row>
    <row r="18894" spans="1:10" x14ac:dyDescent="0.2">
      <c r="A18894">
        <v>35560204</v>
      </c>
      <c r="B18894">
        <v>564</v>
      </c>
      <c r="C18894">
        <v>2</v>
      </c>
      <c r="D18894">
        <v>1</v>
      </c>
      <c r="E18894">
        <v>2</v>
      </c>
      <c r="F18894">
        <v>2</v>
      </c>
      <c r="G18894">
        <v>-0.66514573398071852</v>
      </c>
      <c r="H18894">
        <v>-0.87873739544940588</v>
      </c>
      <c r="I18894">
        <v>-0.49940064660742539</v>
      </c>
      <c r="J18894">
        <v>-0.5190485894144099</v>
      </c>
    </row>
    <row r="18895" spans="1:10" x14ac:dyDescent="0.2">
      <c r="A18895">
        <v>35560205</v>
      </c>
      <c r="B18895">
        <v>250</v>
      </c>
      <c r="C18895">
        <v>1</v>
      </c>
      <c r="D18895">
        <v>1</v>
      </c>
      <c r="E18895">
        <v>3</v>
      </c>
      <c r="F18895">
        <v>2</v>
      </c>
      <c r="G18895">
        <v>-0.99052590187808875</v>
      </c>
      <c r="H18895">
        <v>-0.95866635172150572</v>
      </c>
      <c r="I18895">
        <v>-0.21402265263782611</v>
      </c>
      <c r="J18895">
        <v>-0.48892531224215174</v>
      </c>
    </row>
    <row r="18896" spans="1:10" x14ac:dyDescent="0.2">
      <c r="A18896">
        <v>35560206</v>
      </c>
      <c r="B18896">
        <v>589</v>
      </c>
      <c r="C18896">
        <v>1</v>
      </c>
      <c r="D18896">
        <v>1</v>
      </c>
      <c r="E18896">
        <v>2</v>
      </c>
      <c r="F18896">
        <v>2</v>
      </c>
      <c r="G18896">
        <v>-1.0135271195521787</v>
      </c>
      <c r="H18896">
        <v>-0.97788563661781591</v>
      </c>
      <c r="I18896">
        <v>-0.46406481777839442</v>
      </c>
      <c r="J18896">
        <v>-0.41389425563336302</v>
      </c>
    </row>
    <row r="18897" spans="1:10" x14ac:dyDescent="0.2">
      <c r="A18897">
        <v>35560207</v>
      </c>
      <c r="B18897">
        <v>552</v>
      </c>
      <c r="C18897">
        <v>2</v>
      </c>
      <c r="D18897">
        <v>2</v>
      </c>
      <c r="E18897">
        <v>1</v>
      </c>
      <c r="F18897">
        <v>3</v>
      </c>
      <c r="G18897">
        <v>-0.51629332014182494</v>
      </c>
      <c r="H18897">
        <v>-0.54856686053731019</v>
      </c>
      <c r="I18897">
        <v>-0.92963959847583177</v>
      </c>
      <c r="J18897">
        <v>-0.2324535707770555</v>
      </c>
    </row>
    <row r="18898" spans="1:10" x14ac:dyDescent="0.2">
      <c r="A18898">
        <v>35560208</v>
      </c>
      <c r="B18898">
        <v>543</v>
      </c>
      <c r="C18898">
        <v>4</v>
      </c>
      <c r="D18898">
        <v>1</v>
      </c>
      <c r="E18898">
        <v>2</v>
      </c>
      <c r="F18898">
        <v>3</v>
      </c>
      <c r="G18898">
        <v>0.31587562781569001</v>
      </c>
      <c r="H18898">
        <v>-0.77514670555173915</v>
      </c>
      <c r="I18898">
        <v>-0.61875250444991314</v>
      </c>
      <c r="J18898">
        <v>-0.32882748979081072</v>
      </c>
    </row>
    <row r="18899" spans="1:10" x14ac:dyDescent="0.2">
      <c r="A18899">
        <v>35560209</v>
      </c>
      <c r="B18899">
        <v>471</v>
      </c>
      <c r="C18899">
        <v>3</v>
      </c>
      <c r="D18899">
        <v>1</v>
      </c>
      <c r="E18899">
        <v>4</v>
      </c>
      <c r="F18899">
        <v>2</v>
      </c>
      <c r="G18899">
        <v>-5.350866226704995E-2</v>
      </c>
      <c r="H18899">
        <v>-1.0795227191693599</v>
      </c>
      <c r="I18899">
        <v>0.32010294395050731</v>
      </c>
      <c r="J18899">
        <v>-0.59577316288989035</v>
      </c>
    </row>
    <row r="18900" spans="1:10" x14ac:dyDescent="0.2">
      <c r="A18900">
        <v>35560210</v>
      </c>
      <c r="B18900">
        <v>478</v>
      </c>
      <c r="C18900">
        <v>2</v>
      </c>
      <c r="D18900">
        <v>3</v>
      </c>
      <c r="E18900">
        <v>1</v>
      </c>
      <c r="F18900">
        <v>1</v>
      </c>
      <c r="G18900">
        <v>-0.61084656077321897</v>
      </c>
      <c r="H18900">
        <v>-0.10997844341535998</v>
      </c>
      <c r="I18900">
        <v>-1.0238760641193023</v>
      </c>
      <c r="J18900">
        <v>-0.81880468878553481</v>
      </c>
    </row>
    <row r="18901" spans="1:10" x14ac:dyDescent="0.2">
      <c r="A18901">
        <v>35560211</v>
      </c>
      <c r="B18901">
        <v>1009</v>
      </c>
      <c r="C18901">
        <v>2</v>
      </c>
      <c r="D18901">
        <v>3</v>
      </c>
      <c r="E18901">
        <v>1</v>
      </c>
      <c r="F18901">
        <v>2</v>
      </c>
      <c r="G18901">
        <v>-0.55586632219087195</v>
      </c>
      <c r="H18901">
        <v>-0.37020097999824009</v>
      </c>
      <c r="I18901">
        <v>-0.96345815972249671</v>
      </c>
      <c r="J18901">
        <v>-0.43519762050265565</v>
      </c>
    </row>
    <row r="18902" spans="1:10" x14ac:dyDescent="0.2">
      <c r="A18902">
        <v>35560212</v>
      </c>
      <c r="B18902">
        <v>564</v>
      </c>
      <c r="C18902">
        <v>3</v>
      </c>
      <c r="D18902">
        <v>4</v>
      </c>
      <c r="E18902">
        <v>3</v>
      </c>
      <c r="F18902">
        <v>2</v>
      </c>
      <c r="G18902">
        <v>-0.11547759379599372</v>
      </c>
      <c r="H18902">
        <v>0.4641006083384992</v>
      </c>
      <c r="I18902">
        <v>-0.11679927886432177</v>
      </c>
      <c r="J18902">
        <v>-0.537610674270527</v>
      </c>
    </row>
    <row r="18903" spans="1:10" x14ac:dyDescent="0.2">
      <c r="A18903">
        <v>35560213</v>
      </c>
      <c r="B18903">
        <v>516</v>
      </c>
      <c r="C18903">
        <v>4</v>
      </c>
      <c r="D18903">
        <v>2</v>
      </c>
      <c r="E18903">
        <v>3</v>
      </c>
      <c r="F18903">
        <v>3</v>
      </c>
      <c r="G18903">
        <v>0.52844912474412764</v>
      </c>
      <c r="H18903">
        <v>-0.44573157170767363</v>
      </c>
      <c r="I18903">
        <v>-0.24571958195325633</v>
      </c>
      <c r="J18903">
        <v>-0.28704342504761493</v>
      </c>
    </row>
    <row r="18904" spans="1:10" x14ac:dyDescent="0.2">
      <c r="A18904">
        <v>35560214</v>
      </c>
      <c r="B18904">
        <v>465</v>
      </c>
      <c r="C18904">
        <v>2</v>
      </c>
      <c r="D18904">
        <v>3</v>
      </c>
      <c r="E18904">
        <v>2</v>
      </c>
      <c r="F18904">
        <v>2</v>
      </c>
      <c r="G18904">
        <v>-0.61821640612609263</v>
      </c>
      <c r="H18904">
        <v>-0.28200666669147273</v>
      </c>
      <c r="I18904">
        <v>-0.49926292174698073</v>
      </c>
      <c r="J18904">
        <v>-0.5287952237331266</v>
      </c>
    </row>
    <row r="18905" spans="1:10" x14ac:dyDescent="0.2">
      <c r="A18905">
        <v>35560215</v>
      </c>
      <c r="B18905">
        <v>473</v>
      </c>
      <c r="C18905">
        <v>2</v>
      </c>
      <c r="D18905">
        <v>1</v>
      </c>
      <c r="E18905">
        <v>2</v>
      </c>
      <c r="F18905">
        <v>2</v>
      </c>
      <c r="G18905">
        <v>-0.67834384784357415</v>
      </c>
      <c r="H18905">
        <v>-1.1298492312977055</v>
      </c>
      <c r="I18905">
        <v>-0.56944680854570928</v>
      </c>
      <c r="J18905">
        <v>-0.41524223149975709</v>
      </c>
    </row>
    <row r="18906" spans="1:10" x14ac:dyDescent="0.2">
      <c r="A18906">
        <v>35560216</v>
      </c>
      <c r="B18906">
        <v>785</v>
      </c>
      <c r="C18906">
        <v>3</v>
      </c>
      <c r="D18906">
        <v>4</v>
      </c>
      <c r="E18906">
        <v>1</v>
      </c>
      <c r="F18906">
        <v>3</v>
      </c>
      <c r="G18906">
        <v>-5.3462654161024192E-3</v>
      </c>
      <c r="H18906">
        <v>0.21259213226958962</v>
      </c>
      <c r="I18906">
        <v>-1.0089541428289377</v>
      </c>
      <c r="J18906">
        <v>-0.22916735089470713</v>
      </c>
    </row>
    <row r="18907" spans="1:10" x14ac:dyDescent="0.2">
      <c r="A18907">
        <v>35560217</v>
      </c>
      <c r="B18907">
        <v>525</v>
      </c>
      <c r="C18907">
        <v>4</v>
      </c>
      <c r="D18907">
        <v>4</v>
      </c>
      <c r="E18907">
        <v>1</v>
      </c>
      <c r="F18907">
        <v>3</v>
      </c>
      <c r="G18907">
        <v>0.65896913451846295</v>
      </c>
      <c r="H18907">
        <v>0.57947445495909466</v>
      </c>
      <c r="I18907">
        <v>-0.85434882986401561</v>
      </c>
      <c r="J18907">
        <v>-9.3806443967452538E-2</v>
      </c>
    </row>
    <row r="18908" spans="1:10" x14ac:dyDescent="0.2">
      <c r="A18908">
        <v>35560218</v>
      </c>
      <c r="B18908">
        <v>817</v>
      </c>
      <c r="C18908">
        <v>3</v>
      </c>
      <c r="D18908">
        <v>3</v>
      </c>
      <c r="E18908">
        <v>1</v>
      </c>
      <c r="F18908">
        <v>2</v>
      </c>
      <c r="G18908">
        <v>-0.11622182805976618</v>
      </c>
      <c r="H18908">
        <v>-0.16086912132755221</v>
      </c>
      <c r="I18908">
        <v>-0.80886577427216699</v>
      </c>
      <c r="J18908">
        <v>-0.43561291880003938</v>
      </c>
    </row>
    <row r="18909" spans="1:10" x14ac:dyDescent="0.2">
      <c r="A18909">
        <v>35560219</v>
      </c>
      <c r="B18909">
        <v>813</v>
      </c>
      <c r="C18909">
        <v>3</v>
      </c>
      <c r="D18909">
        <v>2</v>
      </c>
      <c r="E18909">
        <v>1</v>
      </c>
      <c r="F18909">
        <v>3</v>
      </c>
      <c r="G18909">
        <v>-0.28029244269661135</v>
      </c>
      <c r="H18909">
        <v>-0.758781077515988</v>
      </c>
      <c r="I18909">
        <v>-0.98952600995938811</v>
      </c>
      <c r="J18909">
        <v>-0.33641501934379775</v>
      </c>
    </row>
    <row r="18910" spans="1:10" x14ac:dyDescent="0.2">
      <c r="A18910">
        <v>35560220</v>
      </c>
      <c r="B18910">
        <v>1842</v>
      </c>
      <c r="C18910">
        <v>3</v>
      </c>
      <c r="D18910">
        <v>2</v>
      </c>
      <c r="E18910">
        <v>1</v>
      </c>
      <c r="F18910">
        <v>3</v>
      </c>
      <c r="G18910">
        <v>-0.3688880570922865</v>
      </c>
      <c r="H18910">
        <v>-0.57821251177834088</v>
      </c>
      <c r="I18910">
        <v>-1.1352503887508605</v>
      </c>
      <c r="J18910">
        <v>-0.29978422465869065</v>
      </c>
    </row>
    <row r="18911" spans="1:10" x14ac:dyDescent="0.2">
      <c r="A18911">
        <v>35560221</v>
      </c>
      <c r="B18911">
        <v>487</v>
      </c>
      <c r="C18911">
        <v>2</v>
      </c>
      <c r="D18911">
        <v>1</v>
      </c>
      <c r="E18911">
        <v>4</v>
      </c>
      <c r="F18911">
        <v>2</v>
      </c>
      <c r="G18911">
        <v>-0.52372787090646189</v>
      </c>
      <c r="H18911">
        <v>-1.0767480583784517</v>
      </c>
      <c r="I18911">
        <v>0.1587735939466445</v>
      </c>
      <c r="J18911">
        <v>-0.45056272321200674</v>
      </c>
    </row>
    <row r="18912" spans="1:10" x14ac:dyDescent="0.2">
      <c r="A18912">
        <v>35560222</v>
      </c>
      <c r="B18912">
        <v>568</v>
      </c>
      <c r="C18912">
        <v>5</v>
      </c>
      <c r="D18912">
        <v>3</v>
      </c>
      <c r="E18912">
        <v>5</v>
      </c>
      <c r="F18912">
        <v>2</v>
      </c>
      <c r="G18912">
        <v>1.4628082802228115</v>
      </c>
      <c r="H18912">
        <v>-0.32839986982603242</v>
      </c>
      <c r="I18912">
        <v>1.0524320428695693</v>
      </c>
      <c r="J18912">
        <v>-0.57663593885416331</v>
      </c>
    </row>
    <row r="18913" spans="1:10" x14ac:dyDescent="0.2">
      <c r="A18913">
        <v>35560223</v>
      </c>
      <c r="B18913">
        <v>484</v>
      </c>
      <c r="C18913">
        <v>4</v>
      </c>
      <c r="D18913">
        <v>2</v>
      </c>
      <c r="E18913">
        <v>4</v>
      </c>
      <c r="F18913">
        <v>2</v>
      </c>
      <c r="G18913">
        <v>0.2604844792378711</v>
      </c>
      <c r="H18913">
        <v>-0.65129061917041653</v>
      </c>
      <c r="I18913">
        <v>0.13861211867005474</v>
      </c>
      <c r="J18913">
        <v>-0.5842475243368872</v>
      </c>
    </row>
    <row r="18914" spans="1:10" x14ac:dyDescent="0.2">
      <c r="A18914">
        <v>35560224</v>
      </c>
      <c r="B18914">
        <v>525</v>
      </c>
      <c r="C18914">
        <v>4</v>
      </c>
      <c r="D18914">
        <v>2</v>
      </c>
      <c r="E18914">
        <v>5</v>
      </c>
      <c r="F18914">
        <v>2</v>
      </c>
      <c r="G18914">
        <v>0.6359617363897101</v>
      </c>
      <c r="H18914">
        <v>-0.45550898383127114</v>
      </c>
      <c r="I18914">
        <v>0.76647992249440045</v>
      </c>
      <c r="J18914">
        <v>-0.50425005602419903</v>
      </c>
    </row>
    <row r="18915" spans="1:10" x14ac:dyDescent="0.2">
      <c r="A18915">
        <v>35560225</v>
      </c>
      <c r="B18915">
        <v>522</v>
      </c>
      <c r="C18915">
        <v>4</v>
      </c>
      <c r="D18915">
        <v>3</v>
      </c>
      <c r="E18915">
        <v>2</v>
      </c>
      <c r="F18915">
        <v>2</v>
      </c>
      <c r="G18915">
        <v>0.30248369658945395</v>
      </c>
      <c r="H18915">
        <v>-0.20540489418917207</v>
      </c>
      <c r="I18915">
        <v>-0.46604745671162839</v>
      </c>
      <c r="J18915">
        <v>-0.45128398054441388</v>
      </c>
    </row>
    <row r="18916" spans="1:10" x14ac:dyDescent="0.2">
      <c r="A18916">
        <v>35560226</v>
      </c>
      <c r="B18916">
        <v>518</v>
      </c>
      <c r="C18916">
        <v>5</v>
      </c>
      <c r="D18916">
        <v>4</v>
      </c>
      <c r="E18916">
        <v>1</v>
      </c>
      <c r="F18916">
        <v>3</v>
      </c>
      <c r="G18916">
        <v>0.74540623117318594</v>
      </c>
      <c r="H18916">
        <v>0.57863479547110819</v>
      </c>
      <c r="I18916">
        <v>-0.78152282775644477</v>
      </c>
      <c r="J18916">
        <v>-0.31381788861097748</v>
      </c>
    </row>
    <row r="18917" spans="1:10" x14ac:dyDescent="0.2">
      <c r="A18917">
        <v>35560227</v>
      </c>
      <c r="B18917">
        <v>452</v>
      </c>
      <c r="C18917">
        <v>5</v>
      </c>
      <c r="D18917">
        <v>4</v>
      </c>
      <c r="E18917">
        <v>2</v>
      </c>
      <c r="F18917">
        <v>1</v>
      </c>
      <c r="G18917">
        <v>0.8020762112581824</v>
      </c>
      <c r="H18917">
        <v>0.42520620572293899</v>
      </c>
      <c r="I18917">
        <v>-0.56560301831248161</v>
      </c>
      <c r="J18917">
        <v>-0.71712007120420351</v>
      </c>
    </row>
    <row r="18918" spans="1:10" x14ac:dyDescent="0.2">
      <c r="A18918">
        <v>35560228</v>
      </c>
      <c r="B18918">
        <v>475</v>
      </c>
      <c r="C18918">
        <v>5</v>
      </c>
      <c r="D18918">
        <v>5</v>
      </c>
      <c r="E18918">
        <v>2</v>
      </c>
      <c r="F18918">
        <v>3</v>
      </c>
      <c r="G18918">
        <v>1.9567377825855106</v>
      </c>
      <c r="H18918">
        <v>1.579415920541992</v>
      </c>
      <c r="I18918">
        <v>-0.35040686117560599</v>
      </c>
      <c r="J18918">
        <v>-0.32747336778489711</v>
      </c>
    </row>
    <row r="18919" spans="1:10" x14ac:dyDescent="0.2">
      <c r="A18919">
        <v>35560229</v>
      </c>
      <c r="B18919">
        <v>483</v>
      </c>
      <c r="C18919">
        <v>5</v>
      </c>
      <c r="D18919">
        <v>5</v>
      </c>
      <c r="E18919">
        <v>5</v>
      </c>
      <c r="F18919">
        <v>2</v>
      </c>
      <c r="G18919">
        <v>1.8852963283504331</v>
      </c>
      <c r="H18919">
        <v>1.926112422719463</v>
      </c>
      <c r="I18919">
        <v>1.1205967865258561</v>
      </c>
      <c r="J18919">
        <v>-0.56172939974523484</v>
      </c>
    </row>
    <row r="18920" spans="1:10" x14ac:dyDescent="0.2">
      <c r="A18920">
        <v>35560230</v>
      </c>
      <c r="B18920">
        <v>440</v>
      </c>
      <c r="C18920">
        <v>5</v>
      </c>
      <c r="D18920">
        <v>4</v>
      </c>
      <c r="E18920">
        <v>4</v>
      </c>
      <c r="F18920">
        <v>2</v>
      </c>
      <c r="G18920">
        <v>1.1523902558525099</v>
      </c>
      <c r="H18920">
        <v>0.10829883579875116</v>
      </c>
      <c r="I18920">
        <v>0.5320038722943311</v>
      </c>
      <c r="J18920">
        <v>-0.47212909579179702</v>
      </c>
    </row>
    <row r="18921" spans="1:10" x14ac:dyDescent="0.2">
      <c r="A18921">
        <v>35560231</v>
      </c>
      <c r="B18921">
        <v>385</v>
      </c>
      <c r="C18921">
        <v>4</v>
      </c>
      <c r="D18921">
        <v>2</v>
      </c>
      <c r="E18921">
        <v>1</v>
      </c>
      <c r="F18921">
        <v>3</v>
      </c>
      <c r="G18921">
        <v>0.63139282111069273</v>
      </c>
      <c r="H18921">
        <v>-0.51130124400605093</v>
      </c>
      <c r="I18921">
        <v>-0.82420105842683067</v>
      </c>
      <c r="J18921">
        <v>-0.36320179731385771</v>
      </c>
    </row>
    <row r="18922" spans="1:10" x14ac:dyDescent="0.2">
      <c r="A18922">
        <v>35560232</v>
      </c>
      <c r="B18922">
        <v>424</v>
      </c>
      <c r="C18922">
        <v>4</v>
      </c>
      <c r="D18922">
        <v>4</v>
      </c>
      <c r="E18922">
        <v>3</v>
      </c>
      <c r="F18922">
        <v>2</v>
      </c>
      <c r="G18922">
        <v>0.42245744919389761</v>
      </c>
      <c r="H18922">
        <v>5.2304043490462832E-2</v>
      </c>
      <c r="I18922">
        <v>-0.15090295422591371</v>
      </c>
      <c r="J18922">
        <v>-0.59550542940129059</v>
      </c>
    </row>
    <row r="18923" spans="1:10" x14ac:dyDescent="0.2">
      <c r="A18923">
        <v>35560233</v>
      </c>
      <c r="B18923">
        <v>471</v>
      </c>
      <c r="C18923">
        <v>4</v>
      </c>
      <c r="D18923">
        <v>3</v>
      </c>
      <c r="E18923">
        <v>3</v>
      </c>
      <c r="F18923">
        <v>3</v>
      </c>
      <c r="G18923">
        <v>0.49124757290005511</v>
      </c>
      <c r="H18923">
        <v>-0.20023153382464295</v>
      </c>
      <c r="I18923">
        <v>-0.18425213816723321</v>
      </c>
      <c r="J18923">
        <v>-0.23434534400020493</v>
      </c>
    </row>
    <row r="18924" spans="1:10" x14ac:dyDescent="0.2">
      <c r="A18924">
        <v>35560234</v>
      </c>
      <c r="B18924">
        <v>447</v>
      </c>
      <c r="C18924">
        <v>5</v>
      </c>
      <c r="D18924">
        <v>3</v>
      </c>
      <c r="E18924">
        <v>2</v>
      </c>
      <c r="F18924">
        <v>2</v>
      </c>
      <c r="G18924">
        <v>0.78139404497111487</v>
      </c>
      <c r="H18924">
        <v>-0.37625956347073353</v>
      </c>
      <c r="I18924">
        <v>-0.34362846639516886</v>
      </c>
      <c r="J18924">
        <v>-0.42917039683297481</v>
      </c>
    </row>
    <row r="18925" spans="1:10" x14ac:dyDescent="0.2">
      <c r="A18925">
        <v>35560235</v>
      </c>
      <c r="B18925">
        <v>510</v>
      </c>
      <c r="C18925">
        <v>4</v>
      </c>
      <c r="D18925">
        <v>3</v>
      </c>
      <c r="E18925">
        <v>3</v>
      </c>
      <c r="F18925">
        <v>2</v>
      </c>
      <c r="G18925">
        <v>0.65158692001972174</v>
      </c>
      <c r="H18925">
        <v>-0.315977704787817</v>
      </c>
      <c r="I18925">
        <v>-0.24547028230472526</v>
      </c>
      <c r="J18925">
        <v>-0.4563426673881476</v>
      </c>
    </row>
    <row r="18926" spans="1:10" x14ac:dyDescent="0.2">
      <c r="A18926">
        <v>35560236</v>
      </c>
      <c r="B18926">
        <v>562</v>
      </c>
      <c r="C18926">
        <v>4</v>
      </c>
      <c r="D18926">
        <v>1</v>
      </c>
      <c r="E18926">
        <v>5</v>
      </c>
      <c r="F18926">
        <v>2</v>
      </c>
      <c r="G18926">
        <v>3.8629282641179943E-2</v>
      </c>
      <c r="H18926">
        <v>-1.322771573466496</v>
      </c>
      <c r="I18926">
        <v>0.95822588262233999</v>
      </c>
      <c r="J18926">
        <v>-0.67351694322107081</v>
      </c>
    </row>
    <row r="18927" spans="1:10" x14ac:dyDescent="0.2">
      <c r="A18927">
        <v>35560237</v>
      </c>
      <c r="B18927">
        <v>447</v>
      </c>
      <c r="C18927">
        <v>2</v>
      </c>
      <c r="D18927">
        <v>1</v>
      </c>
      <c r="E18927">
        <v>4</v>
      </c>
      <c r="F18927">
        <v>2</v>
      </c>
      <c r="G18927">
        <v>-0.45933828583054787</v>
      </c>
      <c r="H18927">
        <v>-1.2625892363880216</v>
      </c>
      <c r="I18927">
        <v>0.15852827945236497</v>
      </c>
      <c r="J18927">
        <v>-0.59979502943634466</v>
      </c>
    </row>
    <row r="18928" spans="1:10" x14ac:dyDescent="0.2">
      <c r="A18928">
        <v>35560238</v>
      </c>
      <c r="B18928">
        <v>559</v>
      </c>
      <c r="C18928">
        <v>4</v>
      </c>
      <c r="D18928">
        <v>1</v>
      </c>
      <c r="E18928">
        <v>5</v>
      </c>
      <c r="F18928">
        <v>2</v>
      </c>
      <c r="G18928">
        <v>0.66848870547507677</v>
      </c>
      <c r="H18928">
        <v>-0.89400854264609242</v>
      </c>
      <c r="I18928">
        <v>0.97591784198235498</v>
      </c>
      <c r="J18928">
        <v>-0.55624823037676308</v>
      </c>
    </row>
    <row r="18929" spans="1:10" x14ac:dyDescent="0.2">
      <c r="A18929">
        <v>35560239</v>
      </c>
      <c r="B18929">
        <v>672</v>
      </c>
      <c r="C18929">
        <v>3</v>
      </c>
      <c r="D18929">
        <v>3</v>
      </c>
      <c r="E18929">
        <v>5</v>
      </c>
      <c r="F18929">
        <v>1</v>
      </c>
      <c r="G18929">
        <v>-3.6352721702629626E-2</v>
      </c>
      <c r="H18929">
        <v>-0.24648686569628325</v>
      </c>
      <c r="I18929">
        <v>0.7282429227118985</v>
      </c>
      <c r="J18929">
        <v>-1.3244186957751884</v>
      </c>
    </row>
    <row r="18930" spans="1:10" x14ac:dyDescent="0.2">
      <c r="A18930">
        <v>35560240</v>
      </c>
      <c r="B18930">
        <v>575</v>
      </c>
      <c r="C18930">
        <v>5</v>
      </c>
      <c r="D18930">
        <v>4</v>
      </c>
      <c r="E18930">
        <v>2</v>
      </c>
      <c r="F18930">
        <v>2</v>
      </c>
      <c r="G18930">
        <v>0.80601627705147849</v>
      </c>
      <c r="H18930">
        <v>0.15611757722577946</v>
      </c>
      <c r="I18930">
        <v>-0.52581109518972902</v>
      </c>
      <c r="J18930">
        <v>-0.41791474071157758</v>
      </c>
    </row>
    <row r="18931" spans="1:10" x14ac:dyDescent="0.2">
      <c r="A18931">
        <v>35560241</v>
      </c>
      <c r="B18931">
        <v>568</v>
      </c>
      <c r="C18931">
        <v>5</v>
      </c>
      <c r="D18931">
        <v>4</v>
      </c>
      <c r="E18931">
        <v>5</v>
      </c>
      <c r="F18931">
        <v>2</v>
      </c>
      <c r="G18931">
        <v>1.967470241300632</v>
      </c>
      <c r="H18931">
        <v>0.36537651416989669</v>
      </c>
      <c r="I18931">
        <v>1.3898106526909237</v>
      </c>
      <c r="J18931">
        <v>-0.52262296087613547</v>
      </c>
    </row>
    <row r="18932" spans="1:10" x14ac:dyDescent="0.2">
      <c r="A18932">
        <v>35560242</v>
      </c>
      <c r="B18932">
        <v>522</v>
      </c>
      <c r="C18932">
        <v>5</v>
      </c>
      <c r="D18932">
        <v>4</v>
      </c>
      <c r="E18932">
        <v>3</v>
      </c>
      <c r="F18932">
        <v>3</v>
      </c>
      <c r="G18932">
        <v>0.87914598098512242</v>
      </c>
      <c r="H18932">
        <v>0.26465493424299574</v>
      </c>
      <c r="I18932">
        <v>2.1783160974507831E-2</v>
      </c>
      <c r="J18932">
        <v>-0.36344125167547103</v>
      </c>
    </row>
    <row r="18933" spans="1:10" x14ac:dyDescent="0.2">
      <c r="A18933">
        <v>35560243</v>
      </c>
      <c r="B18933">
        <v>530</v>
      </c>
      <c r="C18933">
        <v>5</v>
      </c>
      <c r="D18933">
        <v>5</v>
      </c>
      <c r="E18933">
        <v>4</v>
      </c>
      <c r="F18933">
        <v>1</v>
      </c>
      <c r="G18933">
        <v>2.2474398731145473</v>
      </c>
      <c r="H18933">
        <v>1.8075278489272266</v>
      </c>
      <c r="I18933">
        <v>0.4980964377150946</v>
      </c>
      <c r="J18933">
        <v>-1.2805651335085748</v>
      </c>
    </row>
    <row r="18934" spans="1:10" x14ac:dyDescent="0.2">
      <c r="A18934">
        <v>35560244</v>
      </c>
      <c r="B18934">
        <v>596</v>
      </c>
      <c r="C18934">
        <v>5</v>
      </c>
      <c r="D18934">
        <v>5</v>
      </c>
      <c r="E18934">
        <v>4</v>
      </c>
      <c r="F18934">
        <v>2</v>
      </c>
      <c r="G18934">
        <v>1.1668917603043434</v>
      </c>
      <c r="H18934">
        <v>0.89655225136612293</v>
      </c>
      <c r="I18934">
        <v>5.3571542783048154E-2</v>
      </c>
      <c r="J18934">
        <v>-0.70557857885194974</v>
      </c>
    </row>
    <row r="18935" spans="1:10" x14ac:dyDescent="0.2">
      <c r="A18935">
        <v>35560245</v>
      </c>
      <c r="B18935">
        <v>434</v>
      </c>
      <c r="C18935">
        <v>5</v>
      </c>
      <c r="D18935">
        <v>3</v>
      </c>
      <c r="E18935">
        <v>3</v>
      </c>
      <c r="F18935">
        <v>3</v>
      </c>
      <c r="G18935">
        <v>0.85136021831360953</v>
      </c>
      <c r="H18935">
        <v>-9.4620380249017907E-2</v>
      </c>
      <c r="I18935">
        <v>-0.23417015658731627</v>
      </c>
      <c r="J18935">
        <v>-0.26345498724298988</v>
      </c>
    </row>
    <row r="18936" spans="1:10" x14ac:dyDescent="0.2">
      <c r="A18936">
        <v>35560246</v>
      </c>
      <c r="B18936">
        <v>605</v>
      </c>
      <c r="C18936">
        <v>4</v>
      </c>
      <c r="D18936">
        <v>2</v>
      </c>
      <c r="E18936">
        <v>3</v>
      </c>
      <c r="F18936">
        <v>2</v>
      </c>
      <c r="G18936">
        <v>0.63409070931618006</v>
      </c>
      <c r="H18936">
        <v>-0.48569179180012839</v>
      </c>
      <c r="I18936">
        <v>4.6181390175930315E-3</v>
      </c>
      <c r="J18936">
        <v>-0.6928915807898901</v>
      </c>
    </row>
    <row r="18937" spans="1:10" x14ac:dyDescent="0.2">
      <c r="A18937">
        <v>35560247</v>
      </c>
      <c r="B18937">
        <v>665</v>
      </c>
      <c r="C18937">
        <v>4</v>
      </c>
      <c r="D18937">
        <v>3</v>
      </c>
      <c r="E18937">
        <v>4</v>
      </c>
      <c r="F18937">
        <v>1</v>
      </c>
      <c r="G18937">
        <v>0.50317086404380795</v>
      </c>
      <c r="H18937">
        <v>-7.923482502284071E-2</v>
      </c>
      <c r="I18937">
        <v>0.18455096542147362</v>
      </c>
      <c r="J18937">
        <v>-0.81218801888094394</v>
      </c>
    </row>
    <row r="18938" spans="1:10" x14ac:dyDescent="0.2">
      <c r="A18938">
        <v>35560248</v>
      </c>
      <c r="B18938">
        <v>562</v>
      </c>
      <c r="C18938">
        <v>4</v>
      </c>
      <c r="D18938">
        <v>3</v>
      </c>
      <c r="E18938">
        <v>3</v>
      </c>
      <c r="F18938">
        <v>2</v>
      </c>
      <c r="G18938">
        <v>0.29034951425142441</v>
      </c>
      <c r="H18938">
        <v>-7.1357020299246149E-2</v>
      </c>
      <c r="I18938">
        <v>-0.13806646294696739</v>
      </c>
      <c r="J18938">
        <v>-0.68610171462846326</v>
      </c>
    </row>
    <row r="18939" spans="1:10" x14ac:dyDescent="0.2">
      <c r="A18939">
        <v>35560249</v>
      </c>
      <c r="B18939">
        <v>539</v>
      </c>
      <c r="C18939">
        <v>4</v>
      </c>
      <c r="D18939">
        <v>2</v>
      </c>
      <c r="E18939">
        <v>4</v>
      </c>
      <c r="F18939">
        <v>2</v>
      </c>
      <c r="G18939">
        <v>0.49069494106282752</v>
      </c>
      <c r="H18939">
        <v>-0.44297488385444034</v>
      </c>
      <c r="I18939">
        <v>0.36354686906492029</v>
      </c>
      <c r="J18939">
        <v>-0.60602369452925275</v>
      </c>
    </row>
    <row r="18940" spans="1:10" x14ac:dyDescent="0.2">
      <c r="A18940">
        <v>35560250</v>
      </c>
      <c r="B18940">
        <v>602</v>
      </c>
      <c r="C18940">
        <v>3</v>
      </c>
      <c r="D18940">
        <v>5</v>
      </c>
      <c r="E18940">
        <v>3</v>
      </c>
      <c r="F18940">
        <v>3</v>
      </c>
      <c r="G18940">
        <v>-0.16799300639952697</v>
      </c>
      <c r="H18940">
        <v>2.0347891730599548</v>
      </c>
      <c r="I18940">
        <v>-0.18544902526125584</v>
      </c>
      <c r="J18940">
        <v>-0.32536508899714744</v>
      </c>
    </row>
    <row r="18941" spans="1:10" x14ac:dyDescent="0.2">
      <c r="A18941">
        <v>35560251</v>
      </c>
      <c r="B18941">
        <v>700</v>
      </c>
      <c r="C18941">
        <v>5</v>
      </c>
      <c r="D18941">
        <v>1</v>
      </c>
      <c r="E18941">
        <v>2</v>
      </c>
      <c r="F18941">
        <v>2</v>
      </c>
      <c r="G18941">
        <v>0.72780064398982836</v>
      </c>
      <c r="H18941">
        <v>-0.91052607188817614</v>
      </c>
      <c r="I18941">
        <v>-0.40143638534101311</v>
      </c>
      <c r="J18941">
        <v>-0.58675247051739676</v>
      </c>
    </row>
    <row r="18942" spans="1:10" x14ac:dyDescent="0.2">
      <c r="A18942">
        <v>35560252</v>
      </c>
      <c r="B18942">
        <v>749</v>
      </c>
      <c r="C18942">
        <v>3</v>
      </c>
      <c r="D18942">
        <v>3</v>
      </c>
      <c r="E18942">
        <v>3</v>
      </c>
      <c r="F18942">
        <v>2</v>
      </c>
      <c r="G18942">
        <v>-0.10209863849131304</v>
      </c>
      <c r="H18942">
        <v>-6.9623459026434964E-2</v>
      </c>
      <c r="I18942">
        <v>1.3684062550558374E-2</v>
      </c>
      <c r="J18942">
        <v>-0.64144081340102543</v>
      </c>
    </row>
    <row r="18943" spans="1:10" x14ac:dyDescent="0.2">
      <c r="A18943">
        <v>35560253</v>
      </c>
      <c r="B18943">
        <v>439</v>
      </c>
      <c r="C18943">
        <v>5</v>
      </c>
      <c r="D18943">
        <v>3</v>
      </c>
      <c r="E18943">
        <v>3</v>
      </c>
      <c r="F18943">
        <v>3</v>
      </c>
      <c r="G18943">
        <v>1.2658526587107268</v>
      </c>
      <c r="H18943">
        <v>-0.18916152600141567</v>
      </c>
      <c r="I18943">
        <v>-3.8766727205720997E-2</v>
      </c>
      <c r="J18943">
        <v>-0.36608929300669657</v>
      </c>
    </row>
    <row r="18944" spans="1:10" x14ac:dyDescent="0.2">
      <c r="A18944">
        <v>35560254</v>
      </c>
      <c r="B18944">
        <v>447</v>
      </c>
      <c r="C18944">
        <v>3</v>
      </c>
      <c r="D18944">
        <v>1</v>
      </c>
      <c r="E18944">
        <v>3</v>
      </c>
      <c r="F18944">
        <v>2</v>
      </c>
      <c r="G18944">
        <v>-1.1760352582116475E-2</v>
      </c>
      <c r="H18944">
        <v>-0.97051559469469495</v>
      </c>
      <c r="I18944">
        <v>-5.1427049235397447E-2</v>
      </c>
      <c r="J18944">
        <v>-0.66437409784810575</v>
      </c>
    </row>
    <row r="18945" spans="1:10" x14ac:dyDescent="0.2">
      <c r="A18945">
        <v>35560255</v>
      </c>
      <c r="B18945">
        <v>605</v>
      </c>
      <c r="C18945">
        <v>3</v>
      </c>
      <c r="D18945">
        <v>2</v>
      </c>
      <c r="E18945">
        <v>1</v>
      </c>
      <c r="F18945">
        <v>2</v>
      </c>
      <c r="G18945">
        <v>-0.10499380124156008</v>
      </c>
      <c r="H18945">
        <v>-0.702175777214471</v>
      </c>
      <c r="I18945">
        <v>-0.79865883650625702</v>
      </c>
      <c r="J18945">
        <v>-0.55166027377534643</v>
      </c>
    </row>
    <row r="18946" spans="1:10" x14ac:dyDescent="0.2">
      <c r="A18946">
        <v>35560256</v>
      </c>
      <c r="B18946">
        <v>461</v>
      </c>
      <c r="C18946">
        <v>4</v>
      </c>
      <c r="D18946">
        <v>2</v>
      </c>
      <c r="E18946">
        <v>2</v>
      </c>
      <c r="F18946">
        <v>2</v>
      </c>
      <c r="G18946">
        <v>0.2283317101246557</v>
      </c>
      <c r="H18946">
        <v>-0.68797245754608893</v>
      </c>
      <c r="I18946">
        <v>-0.68321514828447771</v>
      </c>
      <c r="J18946">
        <v>-0.54266710437939958</v>
      </c>
    </row>
    <row r="18947" spans="1:10" x14ac:dyDescent="0.2">
      <c r="A18947">
        <v>35560257</v>
      </c>
      <c r="B18947">
        <v>567</v>
      </c>
      <c r="C18947">
        <v>3</v>
      </c>
      <c r="D18947">
        <v>2</v>
      </c>
      <c r="E18947">
        <v>3</v>
      </c>
      <c r="F18947">
        <v>2</v>
      </c>
      <c r="G18947">
        <v>-9.3489948909031451E-2</v>
      </c>
      <c r="H18947">
        <v>-0.57479431636352563</v>
      </c>
      <c r="I18947">
        <v>-0.29406136487324575</v>
      </c>
      <c r="J18947">
        <v>-0.51312124483072763</v>
      </c>
    </row>
    <row r="18948" spans="1:10" x14ac:dyDescent="0.2">
      <c r="A18948">
        <v>35560258</v>
      </c>
      <c r="B18948">
        <v>488</v>
      </c>
      <c r="C18948">
        <v>4</v>
      </c>
      <c r="D18948">
        <v>1</v>
      </c>
      <c r="E18948">
        <v>4</v>
      </c>
      <c r="F18948">
        <v>2</v>
      </c>
      <c r="G18948">
        <v>0.31896529533114609</v>
      </c>
      <c r="H18948">
        <v>-0.91955742200105539</v>
      </c>
      <c r="I18948">
        <v>0.44979742879695056</v>
      </c>
      <c r="J18948">
        <v>-0.58586463028862612</v>
      </c>
    </row>
    <row r="18949" spans="1:10" x14ac:dyDescent="0.2">
      <c r="A18949">
        <v>35560259</v>
      </c>
      <c r="B18949">
        <v>646</v>
      </c>
      <c r="C18949">
        <v>4</v>
      </c>
      <c r="D18949">
        <v>2</v>
      </c>
      <c r="E18949">
        <v>3</v>
      </c>
      <c r="F18949">
        <v>2</v>
      </c>
      <c r="G18949">
        <v>0.40180108328756597</v>
      </c>
      <c r="H18949">
        <v>-0.56565356122118815</v>
      </c>
      <c r="I18949">
        <v>-0.14399086863527472</v>
      </c>
      <c r="J18949">
        <v>-0.56334653929189837</v>
      </c>
    </row>
    <row r="18950" spans="1:10" x14ac:dyDescent="0.2">
      <c r="A18950">
        <v>35560260</v>
      </c>
      <c r="B18950">
        <v>790</v>
      </c>
      <c r="C18950">
        <v>2</v>
      </c>
      <c r="D18950">
        <v>1</v>
      </c>
      <c r="E18950">
        <v>1</v>
      </c>
      <c r="F18950">
        <v>3</v>
      </c>
      <c r="G18950">
        <v>-0.72812410457550381</v>
      </c>
      <c r="H18950">
        <v>-0.99693171081699827</v>
      </c>
      <c r="I18950">
        <v>-0.9406070367442193</v>
      </c>
      <c r="J18950">
        <v>-0.35274410110452686</v>
      </c>
    </row>
    <row r="18951" spans="1:10" x14ac:dyDescent="0.2">
      <c r="A18951">
        <v>35560261</v>
      </c>
      <c r="B18951">
        <v>945</v>
      </c>
      <c r="C18951">
        <v>2</v>
      </c>
      <c r="D18951">
        <v>1</v>
      </c>
      <c r="E18951">
        <v>1</v>
      </c>
      <c r="F18951">
        <v>3</v>
      </c>
      <c r="G18951">
        <v>-0.41188302071426186</v>
      </c>
      <c r="H18951">
        <v>-0.85097180255679583</v>
      </c>
      <c r="I18951">
        <v>-1.1008987898729239</v>
      </c>
      <c r="J18951">
        <v>-0.32659466405452092</v>
      </c>
    </row>
    <row r="18952" spans="1:10" x14ac:dyDescent="0.2">
      <c r="A18952">
        <v>35560262</v>
      </c>
      <c r="B18952">
        <v>614</v>
      </c>
      <c r="C18952">
        <v>2</v>
      </c>
      <c r="D18952">
        <v>2</v>
      </c>
      <c r="E18952">
        <v>1</v>
      </c>
      <c r="F18952">
        <v>2</v>
      </c>
      <c r="G18952">
        <v>-0.46198768217607261</v>
      </c>
      <c r="H18952">
        <v>-0.50994683450392686</v>
      </c>
      <c r="I18952">
        <v>-0.93359246852925071</v>
      </c>
      <c r="J18952">
        <v>-0.47382796486935952</v>
      </c>
    </row>
    <row r="18953" spans="1:10" x14ac:dyDescent="0.2">
      <c r="A18953">
        <v>35560263</v>
      </c>
      <c r="B18953">
        <v>511</v>
      </c>
      <c r="C18953">
        <v>4</v>
      </c>
      <c r="D18953">
        <v>1</v>
      </c>
      <c r="E18953">
        <v>2</v>
      </c>
      <c r="F18953">
        <v>2</v>
      </c>
      <c r="G18953">
        <v>7.0419978491035665E-3</v>
      </c>
      <c r="H18953">
        <v>-1.1534509577889924</v>
      </c>
      <c r="I18953">
        <v>-0.34296729575494711</v>
      </c>
      <c r="J18953">
        <v>-0.42566337744698551</v>
      </c>
    </row>
    <row r="18954" spans="1:10" x14ac:dyDescent="0.2">
      <c r="A18954">
        <v>35560264</v>
      </c>
      <c r="B18954">
        <v>541</v>
      </c>
      <c r="C18954">
        <v>3</v>
      </c>
      <c r="D18954">
        <v>4</v>
      </c>
      <c r="E18954">
        <v>2</v>
      </c>
      <c r="F18954">
        <v>1</v>
      </c>
      <c r="G18954">
        <v>-0.30120529262675982</v>
      </c>
      <c r="H18954">
        <v>-1.7045846622640304E-4</v>
      </c>
      <c r="I18954">
        <v>-0.57917522877360217</v>
      </c>
      <c r="J18954">
        <v>-1.2780127285085876</v>
      </c>
    </row>
    <row r="18955" spans="1:10" x14ac:dyDescent="0.2">
      <c r="A18955">
        <v>35560265</v>
      </c>
      <c r="B18955">
        <v>472</v>
      </c>
      <c r="C18955">
        <v>3</v>
      </c>
      <c r="D18955">
        <v>4</v>
      </c>
      <c r="E18955">
        <v>2</v>
      </c>
      <c r="F18955">
        <v>1</v>
      </c>
      <c r="G18955">
        <v>-0.21246235105492384</v>
      </c>
      <c r="H18955">
        <v>-3.7851063688555592E-2</v>
      </c>
      <c r="I18955">
        <v>-0.59350380875880671</v>
      </c>
      <c r="J18955">
        <v>-1.3982202719273462</v>
      </c>
    </row>
    <row r="18956" spans="1:10" x14ac:dyDescent="0.2">
      <c r="A18956">
        <v>35560266</v>
      </c>
      <c r="B18956">
        <v>572</v>
      </c>
      <c r="C18956">
        <v>3</v>
      </c>
      <c r="D18956">
        <v>3</v>
      </c>
      <c r="E18956">
        <v>3</v>
      </c>
      <c r="F18956">
        <v>1</v>
      </c>
      <c r="G18956">
        <v>-0.18831988762934326</v>
      </c>
      <c r="H18956">
        <v>-6.1422467039579445E-2</v>
      </c>
      <c r="I18956">
        <v>8.987595872226025E-3</v>
      </c>
      <c r="J18956">
        <v>-1.176865308729949</v>
      </c>
    </row>
    <row r="18957" spans="1:10" x14ac:dyDescent="0.2">
      <c r="A18957">
        <v>35560267</v>
      </c>
      <c r="B18957">
        <v>409</v>
      </c>
      <c r="C18957">
        <v>4</v>
      </c>
      <c r="D18957">
        <v>2</v>
      </c>
      <c r="E18957">
        <v>4</v>
      </c>
      <c r="F18957">
        <v>1</v>
      </c>
      <c r="G18957">
        <v>5.6065035346829495E-2</v>
      </c>
      <c r="H18957">
        <v>-0.62764936133654392</v>
      </c>
      <c r="I18957">
        <v>0.53487196909389689</v>
      </c>
      <c r="J18957">
        <v>-1.0077384297325982</v>
      </c>
    </row>
    <row r="18958" spans="1:10" x14ac:dyDescent="0.2">
      <c r="A18958">
        <v>35560268</v>
      </c>
      <c r="B18958">
        <v>611</v>
      </c>
      <c r="C18958">
        <v>3</v>
      </c>
      <c r="D18958">
        <v>2</v>
      </c>
      <c r="E18958">
        <v>4</v>
      </c>
      <c r="F18958">
        <v>2</v>
      </c>
      <c r="G18958">
        <v>-0.10862391179588765</v>
      </c>
      <c r="H18958">
        <v>-0.6948595969542315</v>
      </c>
      <c r="I18958">
        <v>0.54795599246698445</v>
      </c>
      <c r="J18958">
        <v>-0.67479403763590895</v>
      </c>
    </row>
    <row r="18959" spans="1:10" x14ac:dyDescent="0.2">
      <c r="A18959">
        <v>35560269</v>
      </c>
      <c r="B18959">
        <v>662</v>
      </c>
      <c r="C18959">
        <v>4</v>
      </c>
      <c r="D18959">
        <v>2</v>
      </c>
      <c r="E18959">
        <v>5</v>
      </c>
      <c r="F18959">
        <v>2</v>
      </c>
      <c r="G18959">
        <v>5.6953487783926525E-2</v>
      </c>
      <c r="H18959">
        <v>-0.60437422693330978</v>
      </c>
      <c r="I18959">
        <v>0.72643326167293532</v>
      </c>
      <c r="J18959">
        <v>-0.63322633897128278</v>
      </c>
    </row>
    <row r="18960" spans="1:10" x14ac:dyDescent="0.2">
      <c r="A18960">
        <v>35560270</v>
      </c>
      <c r="B18960">
        <v>588</v>
      </c>
      <c r="C18960">
        <v>4</v>
      </c>
      <c r="D18960">
        <v>4</v>
      </c>
      <c r="E18960">
        <v>4</v>
      </c>
      <c r="F18960">
        <v>1</v>
      </c>
      <c r="G18960">
        <v>0.41640925461485157</v>
      </c>
      <c r="H18960">
        <v>8.8456601965006681E-2</v>
      </c>
      <c r="I18960">
        <v>0.35713031786054428</v>
      </c>
      <c r="J18960">
        <v>-0.74051160652937187</v>
      </c>
    </row>
    <row r="18961" spans="1:10" x14ac:dyDescent="0.2">
      <c r="A18961">
        <v>35560271</v>
      </c>
      <c r="B18961">
        <v>658</v>
      </c>
      <c r="C18961">
        <v>4</v>
      </c>
      <c r="D18961">
        <v>3</v>
      </c>
      <c r="E18961">
        <v>4</v>
      </c>
      <c r="F18961">
        <v>2</v>
      </c>
      <c r="G18961">
        <v>0.28661898124590357</v>
      </c>
      <c r="H18961">
        <v>-0.30292925324486819</v>
      </c>
      <c r="I18961">
        <v>0.18101724786332279</v>
      </c>
      <c r="J18961">
        <v>-0.69089861810673603</v>
      </c>
    </row>
    <row r="18962" spans="1:10" x14ac:dyDescent="0.2">
      <c r="A18962">
        <v>35560272</v>
      </c>
      <c r="B18962">
        <v>612</v>
      </c>
      <c r="C18962">
        <v>5</v>
      </c>
      <c r="D18962">
        <v>2</v>
      </c>
      <c r="E18962">
        <v>5</v>
      </c>
      <c r="F18962">
        <v>2</v>
      </c>
      <c r="G18962">
        <v>1.2097194461471086</v>
      </c>
      <c r="H18962">
        <v>-0.46614010194490874</v>
      </c>
      <c r="I18962">
        <v>1.5775035409840783</v>
      </c>
      <c r="J18962">
        <v>-0.54897367272068243</v>
      </c>
    </row>
    <row r="18963" spans="1:10" x14ac:dyDescent="0.2">
      <c r="A18963">
        <v>35560273</v>
      </c>
      <c r="B18963">
        <v>581</v>
      </c>
      <c r="C18963">
        <v>3</v>
      </c>
      <c r="D18963">
        <v>2</v>
      </c>
      <c r="E18963">
        <v>5</v>
      </c>
      <c r="F18963">
        <v>2</v>
      </c>
      <c r="G18963">
        <v>-7.0413355860477186E-2</v>
      </c>
      <c r="H18963">
        <v>-0.57229227575759101</v>
      </c>
      <c r="I18963">
        <v>0.69772844335199879</v>
      </c>
      <c r="J18963">
        <v>-0.58504390213210944</v>
      </c>
    </row>
    <row r="18964" spans="1:10" x14ac:dyDescent="0.2">
      <c r="A18964">
        <v>35560274</v>
      </c>
      <c r="B18964">
        <v>474</v>
      </c>
      <c r="C18964">
        <v>4</v>
      </c>
      <c r="D18964">
        <v>2</v>
      </c>
      <c r="E18964">
        <v>5</v>
      </c>
      <c r="F18964">
        <v>1</v>
      </c>
      <c r="G18964">
        <v>0.1545578781158396</v>
      </c>
      <c r="H18964">
        <v>-0.46605884209246601</v>
      </c>
      <c r="I18964">
        <v>0.69208263424399952</v>
      </c>
      <c r="J18964">
        <v>-1.1127282327390255</v>
      </c>
    </row>
    <row r="18965" spans="1:10" x14ac:dyDescent="0.2">
      <c r="A18965">
        <v>35560275</v>
      </c>
      <c r="B18965">
        <v>500</v>
      </c>
      <c r="C18965">
        <v>2</v>
      </c>
      <c r="D18965">
        <v>4</v>
      </c>
      <c r="E18965">
        <v>4</v>
      </c>
      <c r="F18965">
        <v>1</v>
      </c>
      <c r="G18965">
        <v>-0.60094585810849765</v>
      </c>
      <c r="H18965">
        <v>-1.3010119221730509E-3</v>
      </c>
      <c r="I18965">
        <v>0.49681439764976965</v>
      </c>
      <c r="J18965">
        <v>-1.3696076180846191</v>
      </c>
    </row>
    <row r="18966" spans="1:10" x14ac:dyDescent="0.2">
      <c r="A18966">
        <v>35560276</v>
      </c>
      <c r="B18966">
        <v>457</v>
      </c>
      <c r="C18966">
        <v>4</v>
      </c>
      <c r="D18966">
        <v>4</v>
      </c>
      <c r="E18966">
        <v>5</v>
      </c>
      <c r="F18966">
        <v>1</v>
      </c>
      <c r="G18966">
        <v>0.42541556967231242</v>
      </c>
      <c r="H18966">
        <v>3.6088745675410885E-2</v>
      </c>
      <c r="I18966">
        <v>0.61789115592897992</v>
      </c>
      <c r="J18966">
        <v>-1.1072287689032032</v>
      </c>
    </row>
    <row r="18967" spans="1:10" x14ac:dyDescent="0.2">
      <c r="A18967">
        <v>35560277</v>
      </c>
      <c r="B18967">
        <v>509</v>
      </c>
      <c r="C18967">
        <v>3</v>
      </c>
      <c r="D18967">
        <v>4</v>
      </c>
      <c r="E18967">
        <v>5</v>
      </c>
      <c r="F18967">
        <v>1</v>
      </c>
      <c r="G18967">
        <v>-0.25260989290635782</v>
      </c>
      <c r="H18967">
        <v>3.5220791000004983E-2</v>
      </c>
      <c r="I18967">
        <v>0.7678055729042903</v>
      </c>
      <c r="J18967">
        <v>-1.3003304684345729</v>
      </c>
    </row>
    <row r="18968" spans="1:10" x14ac:dyDescent="0.2">
      <c r="A18968">
        <v>35560278</v>
      </c>
      <c r="B18968">
        <v>0</v>
      </c>
    </row>
    <row r="18969" spans="1:10" x14ac:dyDescent="0.2">
      <c r="A18969">
        <v>35560279</v>
      </c>
      <c r="B18969">
        <v>372</v>
      </c>
      <c r="C18969">
        <v>3</v>
      </c>
      <c r="D18969">
        <v>4</v>
      </c>
      <c r="E18969">
        <v>5</v>
      </c>
      <c r="F18969">
        <v>1</v>
      </c>
      <c r="G18969">
        <v>-1.5539652880581359E-2</v>
      </c>
      <c r="H18969">
        <v>0.35697655553473445</v>
      </c>
      <c r="I18969">
        <v>0.7444280897329496</v>
      </c>
      <c r="J18969">
        <v>-1.4839736267165036</v>
      </c>
    </row>
    <row r="18970" spans="1:10" x14ac:dyDescent="0.2">
      <c r="A18970">
        <v>35560280</v>
      </c>
      <c r="B18970">
        <v>15</v>
      </c>
    </row>
    <row r="18971" spans="1:10" x14ac:dyDescent="0.2">
      <c r="A18971">
        <v>35560281</v>
      </c>
      <c r="B18971">
        <v>758</v>
      </c>
      <c r="C18971">
        <v>3</v>
      </c>
      <c r="D18971">
        <v>3</v>
      </c>
      <c r="E18971">
        <v>2</v>
      </c>
      <c r="F18971">
        <v>2</v>
      </c>
      <c r="G18971">
        <v>-9.5812242052335489E-2</v>
      </c>
      <c r="H18971">
        <v>-0.12953989288190806</v>
      </c>
      <c r="I18971">
        <v>-0.55120157370394063</v>
      </c>
      <c r="J18971">
        <v>-0.67887997125917476</v>
      </c>
    </row>
    <row r="18972" spans="1:10" x14ac:dyDescent="0.2">
      <c r="A18972">
        <v>35560282</v>
      </c>
      <c r="B18972">
        <v>533</v>
      </c>
      <c r="C18972">
        <v>4</v>
      </c>
      <c r="D18972">
        <v>3</v>
      </c>
      <c r="E18972">
        <v>1</v>
      </c>
      <c r="F18972">
        <v>2</v>
      </c>
      <c r="G18972">
        <v>0.53689844936625986</v>
      </c>
      <c r="H18972">
        <v>-0.13385323567983945</v>
      </c>
      <c r="I18972">
        <v>-0.82599911337035115</v>
      </c>
      <c r="J18972">
        <v>-0.47182424684714086</v>
      </c>
    </row>
    <row r="18973" spans="1:10" x14ac:dyDescent="0.2">
      <c r="A18973">
        <v>35560283</v>
      </c>
      <c r="B18973">
        <v>599</v>
      </c>
      <c r="C18973">
        <v>4</v>
      </c>
      <c r="D18973">
        <v>3</v>
      </c>
      <c r="E18973">
        <v>2</v>
      </c>
      <c r="F18973">
        <v>2</v>
      </c>
      <c r="G18973">
        <v>0.5526932646295154</v>
      </c>
      <c r="H18973">
        <v>-8.1663676517788691E-2</v>
      </c>
      <c r="I18973">
        <v>-0.66199782897891457</v>
      </c>
      <c r="J18973">
        <v>-0.65494641219824035</v>
      </c>
    </row>
    <row r="18974" spans="1:10" x14ac:dyDescent="0.2">
      <c r="A18974">
        <v>35560284</v>
      </c>
      <c r="B18974">
        <v>446</v>
      </c>
      <c r="C18974">
        <v>5</v>
      </c>
      <c r="D18974">
        <v>5</v>
      </c>
      <c r="E18974">
        <v>5</v>
      </c>
      <c r="F18974">
        <v>1</v>
      </c>
      <c r="G18974">
        <v>1.161293889440516</v>
      </c>
      <c r="H18974">
        <v>0.97925914910878031</v>
      </c>
      <c r="I18974">
        <v>1.0513627794200717</v>
      </c>
      <c r="J18974">
        <v>-0.75026994389712898</v>
      </c>
    </row>
    <row r="18975" spans="1:10" x14ac:dyDescent="0.2">
      <c r="A18975">
        <v>35560285</v>
      </c>
      <c r="B18975">
        <v>1310</v>
      </c>
      <c r="C18975">
        <v>2</v>
      </c>
      <c r="D18975">
        <v>1</v>
      </c>
      <c r="E18975">
        <v>1</v>
      </c>
      <c r="F18975">
        <v>2</v>
      </c>
      <c r="G18975">
        <v>-0.66817700994715368</v>
      </c>
      <c r="H18975">
        <v>-1.0222913074726936</v>
      </c>
      <c r="I18975">
        <v>-0.80842304528235864</v>
      </c>
      <c r="J18975">
        <v>-0.48123838371296873</v>
      </c>
    </row>
    <row r="18976" spans="1:10" x14ac:dyDescent="0.2">
      <c r="A18976">
        <v>35560286</v>
      </c>
      <c r="B18976">
        <v>411</v>
      </c>
      <c r="C18976">
        <v>5</v>
      </c>
      <c r="D18976">
        <v>4</v>
      </c>
      <c r="E18976">
        <v>5</v>
      </c>
      <c r="F18976">
        <v>2</v>
      </c>
      <c r="G18976">
        <v>1.878237488668266</v>
      </c>
      <c r="H18976">
        <v>0.10194014203673987</v>
      </c>
      <c r="I18976">
        <v>2.3970159883248519</v>
      </c>
      <c r="J18976">
        <v>-0.63930036134800128</v>
      </c>
    </row>
    <row r="18977" spans="1:10" x14ac:dyDescent="0.2">
      <c r="A18977">
        <v>35560287</v>
      </c>
      <c r="B18977">
        <v>598</v>
      </c>
      <c r="C18977">
        <v>5</v>
      </c>
      <c r="D18977">
        <v>5</v>
      </c>
      <c r="E18977">
        <v>2</v>
      </c>
      <c r="F18977">
        <v>2</v>
      </c>
      <c r="G18977">
        <v>1.5764838163778454</v>
      </c>
      <c r="H18977">
        <v>0.86191906611010261</v>
      </c>
      <c r="I18977">
        <v>-0.49427044175948942</v>
      </c>
      <c r="J18977">
        <v>-0.54291868166621893</v>
      </c>
    </row>
    <row r="18978" spans="1:10" x14ac:dyDescent="0.2">
      <c r="A18978">
        <v>35560288</v>
      </c>
      <c r="B18978">
        <v>543</v>
      </c>
      <c r="C18978">
        <v>4</v>
      </c>
      <c r="D18978">
        <v>2</v>
      </c>
      <c r="E18978">
        <v>5</v>
      </c>
      <c r="F18978">
        <v>1</v>
      </c>
      <c r="G18978">
        <v>0.49875620173383101</v>
      </c>
      <c r="H18978">
        <v>-0.51541818850605281</v>
      </c>
      <c r="I18978">
        <v>0.83326868104438623</v>
      </c>
      <c r="J18978">
        <v>-0.74577097112150426</v>
      </c>
    </row>
    <row r="18979" spans="1:10" x14ac:dyDescent="0.2">
      <c r="A18979">
        <v>35560289</v>
      </c>
      <c r="B18979">
        <v>491</v>
      </c>
      <c r="C18979">
        <v>4</v>
      </c>
      <c r="D18979">
        <v>4</v>
      </c>
      <c r="E18979">
        <v>2</v>
      </c>
      <c r="F18979">
        <v>3</v>
      </c>
      <c r="G18979">
        <v>0.21227909129164457</v>
      </c>
      <c r="H18979">
        <v>0.32664242788626086</v>
      </c>
      <c r="I18979">
        <v>-0.58024002188355817</v>
      </c>
      <c r="J18979">
        <v>-0.38414686045371776</v>
      </c>
    </row>
    <row r="18980" spans="1:10" x14ac:dyDescent="0.2">
      <c r="A18980">
        <v>35560290</v>
      </c>
      <c r="B18980">
        <v>664</v>
      </c>
      <c r="C18980">
        <v>5</v>
      </c>
      <c r="D18980">
        <v>2</v>
      </c>
      <c r="E18980">
        <v>5</v>
      </c>
      <c r="F18980">
        <v>2</v>
      </c>
      <c r="G18980">
        <v>1.0006400000629081</v>
      </c>
      <c r="H18980">
        <v>-0.56713161406364809</v>
      </c>
      <c r="I18980">
        <v>2.3468484849499633</v>
      </c>
      <c r="J18980">
        <v>-0.50749197838112647</v>
      </c>
    </row>
    <row r="18981" spans="1:10" x14ac:dyDescent="0.2">
      <c r="A18981">
        <v>35560291</v>
      </c>
      <c r="B18981">
        <v>530</v>
      </c>
      <c r="C18981">
        <v>4</v>
      </c>
      <c r="D18981">
        <v>2</v>
      </c>
      <c r="E18981">
        <v>5</v>
      </c>
      <c r="F18981">
        <v>1</v>
      </c>
      <c r="G18981">
        <v>2.6701472859057773E-2</v>
      </c>
      <c r="H18981">
        <v>-0.58374108365483635</v>
      </c>
      <c r="I18981">
        <v>1.4880903663959035</v>
      </c>
      <c r="J18981">
        <v>-1.0594329853872895</v>
      </c>
    </row>
    <row r="18982" spans="1:10" x14ac:dyDescent="0.2">
      <c r="A18982">
        <v>35560292</v>
      </c>
      <c r="B18982">
        <v>530</v>
      </c>
      <c r="C18982">
        <v>4</v>
      </c>
      <c r="D18982">
        <v>2</v>
      </c>
      <c r="E18982">
        <v>4</v>
      </c>
      <c r="F18982">
        <v>1</v>
      </c>
      <c r="G18982">
        <v>0.39832034338087602</v>
      </c>
      <c r="H18982">
        <v>-0.70893557748119373</v>
      </c>
      <c r="I18982">
        <v>0.54982499003704344</v>
      </c>
      <c r="J18982">
        <v>-1.1152648782691639</v>
      </c>
    </row>
    <row r="18983" spans="1:10" x14ac:dyDescent="0.2">
      <c r="A18983">
        <v>35560293</v>
      </c>
      <c r="B18983">
        <v>571</v>
      </c>
      <c r="C18983">
        <v>4</v>
      </c>
      <c r="D18983">
        <v>2</v>
      </c>
      <c r="E18983">
        <v>5</v>
      </c>
      <c r="F18983">
        <v>2</v>
      </c>
      <c r="G18983">
        <v>0.13761482653218782</v>
      </c>
      <c r="H18983">
        <v>-0.67188016447680976</v>
      </c>
      <c r="I18983">
        <v>0.8984483771701739</v>
      </c>
      <c r="J18983">
        <v>-0.6992576944533877</v>
      </c>
    </row>
    <row r="18984" spans="1:10" x14ac:dyDescent="0.2">
      <c r="A18984">
        <v>35560294</v>
      </c>
      <c r="B18984">
        <v>395</v>
      </c>
      <c r="C18984">
        <v>4</v>
      </c>
      <c r="D18984">
        <v>1</v>
      </c>
      <c r="E18984">
        <v>4</v>
      </c>
      <c r="F18984">
        <v>1</v>
      </c>
      <c r="G18984">
        <v>0.17962392955812698</v>
      </c>
      <c r="H18984">
        <v>-0.95206852752688775</v>
      </c>
      <c r="I18984">
        <v>8.5990054668261692E-2</v>
      </c>
      <c r="J18984">
        <v>-0.89814867491861861</v>
      </c>
    </row>
    <row r="18985" spans="1:10" x14ac:dyDescent="0.2">
      <c r="A18985">
        <v>35560295</v>
      </c>
      <c r="B18985">
        <v>414</v>
      </c>
      <c r="C18985">
        <v>2</v>
      </c>
      <c r="D18985">
        <v>1</v>
      </c>
      <c r="E18985">
        <v>2</v>
      </c>
      <c r="F18985">
        <v>2</v>
      </c>
      <c r="G18985">
        <v>-0.62428810507636945</v>
      </c>
      <c r="H18985">
        <v>-1.1625427679838742</v>
      </c>
      <c r="I18985">
        <v>-0.3723131797104785</v>
      </c>
      <c r="J18985">
        <v>-0.56968159552410802</v>
      </c>
    </row>
    <row r="18986" spans="1:10" x14ac:dyDescent="0.2">
      <c r="A18986">
        <v>35560296</v>
      </c>
      <c r="B18986">
        <v>453</v>
      </c>
      <c r="C18986">
        <v>3</v>
      </c>
      <c r="D18986">
        <v>4</v>
      </c>
      <c r="E18986">
        <v>4</v>
      </c>
      <c r="F18986">
        <v>2</v>
      </c>
      <c r="G18986">
        <v>-0.2049666520625642</v>
      </c>
      <c r="H18986">
        <v>6.1854986591679373E-2</v>
      </c>
      <c r="I18986">
        <v>0.51465360311756725</v>
      </c>
      <c r="J18986">
        <v>-0.59199751308227477</v>
      </c>
    </row>
    <row r="18987" spans="1:10" x14ac:dyDescent="0.2">
      <c r="A18987">
        <v>35560297</v>
      </c>
      <c r="B18987">
        <v>427</v>
      </c>
      <c r="C18987">
        <v>4</v>
      </c>
      <c r="D18987">
        <v>2</v>
      </c>
      <c r="E18987">
        <v>2</v>
      </c>
      <c r="F18987">
        <v>2</v>
      </c>
      <c r="G18987">
        <v>4.0017147706207401E-2</v>
      </c>
      <c r="H18987">
        <v>-0.50726815157395388</v>
      </c>
      <c r="I18987">
        <v>-0.45051420321904045</v>
      </c>
      <c r="J18987">
        <v>-0.60614633419000841</v>
      </c>
    </row>
    <row r="18988" spans="1:10" x14ac:dyDescent="0.2">
      <c r="A18988">
        <v>35560298</v>
      </c>
      <c r="B18988">
        <v>433</v>
      </c>
      <c r="C18988">
        <v>4</v>
      </c>
      <c r="D18988">
        <v>2</v>
      </c>
      <c r="E18988">
        <v>4</v>
      </c>
      <c r="F18988">
        <v>2</v>
      </c>
      <c r="G18988">
        <v>0.57685167098437562</v>
      </c>
      <c r="H18988">
        <v>-0.72374134556135861</v>
      </c>
      <c r="I18988">
        <v>0.40809596607183923</v>
      </c>
      <c r="J18988">
        <v>-0.58477347722140094</v>
      </c>
    </row>
    <row r="18989" spans="1:10" x14ac:dyDescent="0.2">
      <c r="A18989">
        <v>35560299</v>
      </c>
      <c r="B18989">
        <v>390</v>
      </c>
      <c r="C18989">
        <v>5</v>
      </c>
      <c r="D18989">
        <v>2</v>
      </c>
      <c r="E18989">
        <v>4</v>
      </c>
      <c r="F18989">
        <v>2</v>
      </c>
      <c r="G18989">
        <v>0.74720026284800256</v>
      </c>
      <c r="H18989">
        <v>-0.66200868074479602</v>
      </c>
      <c r="I18989">
        <v>0.27592327076880341</v>
      </c>
      <c r="J18989">
        <v>-0.65877670429387591</v>
      </c>
    </row>
    <row r="18990" spans="1:10" x14ac:dyDescent="0.2">
      <c r="A18990">
        <v>35560300</v>
      </c>
      <c r="B18990">
        <v>416</v>
      </c>
      <c r="C18990">
        <v>5</v>
      </c>
      <c r="D18990">
        <v>5</v>
      </c>
      <c r="E18990">
        <v>5</v>
      </c>
      <c r="F18990">
        <v>1</v>
      </c>
      <c r="G18990">
        <v>1.9512127911684436</v>
      </c>
      <c r="H18990">
        <v>0.63991628097537456</v>
      </c>
      <c r="I18990">
        <v>0.88538241062745326</v>
      </c>
      <c r="J18990">
        <v>-1.4182555742139171</v>
      </c>
    </row>
    <row r="18991" spans="1:10" x14ac:dyDescent="0.2">
      <c r="A18991">
        <v>35560301</v>
      </c>
      <c r="B18991">
        <v>469</v>
      </c>
      <c r="C18991">
        <v>5</v>
      </c>
      <c r="D18991">
        <v>5</v>
      </c>
      <c r="E18991">
        <v>5</v>
      </c>
      <c r="F18991">
        <v>2</v>
      </c>
      <c r="G18991">
        <v>1.0617106540595154</v>
      </c>
      <c r="H18991">
        <v>0.96096521826807213</v>
      </c>
      <c r="I18991">
        <v>0.82960538681574358</v>
      </c>
      <c r="J18991">
        <v>-0.59160142427586071</v>
      </c>
    </row>
    <row r="18992" spans="1:10" x14ac:dyDescent="0.2">
      <c r="A18992">
        <v>35560302</v>
      </c>
      <c r="B18992">
        <v>397</v>
      </c>
      <c r="C18992">
        <v>5</v>
      </c>
      <c r="D18992">
        <v>5</v>
      </c>
      <c r="E18992">
        <v>5</v>
      </c>
      <c r="F18992">
        <v>1</v>
      </c>
      <c r="G18992">
        <v>2.7782956432902681</v>
      </c>
      <c r="H18992">
        <v>0.93052172068139893</v>
      </c>
      <c r="I18992">
        <v>1.3136376779886216</v>
      </c>
      <c r="J18992">
        <v>-0.79858729666591399</v>
      </c>
    </row>
    <row r="18993" spans="1:10" x14ac:dyDescent="0.2">
      <c r="A18993">
        <v>35560303</v>
      </c>
      <c r="B18993">
        <v>469</v>
      </c>
      <c r="C18993">
        <v>4</v>
      </c>
      <c r="D18993">
        <v>3</v>
      </c>
      <c r="E18993">
        <v>5</v>
      </c>
      <c r="F18993">
        <v>1</v>
      </c>
      <c r="G18993">
        <v>0.51509261011534024</v>
      </c>
      <c r="H18993">
        <v>-0.18538852978218989</v>
      </c>
      <c r="I18993">
        <v>0.58314199437981595</v>
      </c>
      <c r="J18993">
        <v>-0.79274283958967495</v>
      </c>
    </row>
    <row r="18994" spans="1:10" x14ac:dyDescent="0.2">
      <c r="A18994">
        <v>35560304</v>
      </c>
      <c r="B18994">
        <v>347</v>
      </c>
      <c r="C18994">
        <v>4</v>
      </c>
      <c r="D18994">
        <v>2</v>
      </c>
      <c r="E18994">
        <v>5</v>
      </c>
      <c r="F18994">
        <v>1</v>
      </c>
      <c r="G18994">
        <v>0.29920527378798295</v>
      </c>
      <c r="H18994">
        <v>-0.62963885371568007</v>
      </c>
      <c r="I18994">
        <v>0.99459603848797151</v>
      </c>
      <c r="J18994">
        <v>-0.77108714056632266</v>
      </c>
    </row>
    <row r="18995" spans="1:10" x14ac:dyDescent="0.2">
      <c r="A18995">
        <v>35560305</v>
      </c>
      <c r="B18995">
        <v>682</v>
      </c>
      <c r="C18995">
        <v>5</v>
      </c>
      <c r="D18995">
        <v>3</v>
      </c>
      <c r="E18995">
        <v>5</v>
      </c>
      <c r="F18995">
        <v>2</v>
      </c>
      <c r="G18995">
        <v>0.80277008959783525</v>
      </c>
      <c r="H18995">
        <v>-0.27865419416666826</v>
      </c>
      <c r="I18995">
        <v>0.86193531539124257</v>
      </c>
      <c r="J18995">
        <v>-0.66890672113780481</v>
      </c>
    </row>
    <row r="18996" spans="1:10" x14ac:dyDescent="0.2">
      <c r="A18996">
        <v>35560306</v>
      </c>
      <c r="B18996">
        <v>503</v>
      </c>
      <c r="C18996">
        <v>3</v>
      </c>
      <c r="D18996">
        <v>1</v>
      </c>
      <c r="E18996">
        <v>3</v>
      </c>
      <c r="F18996">
        <v>1</v>
      </c>
      <c r="G18996">
        <v>-0.20707948857037145</v>
      </c>
      <c r="H18996">
        <v>-0.87905282160045539</v>
      </c>
      <c r="I18996">
        <v>-7.8092107053338591E-2</v>
      </c>
      <c r="J18996">
        <v>-0.78907860838172383</v>
      </c>
    </row>
    <row r="18997" spans="1:10" x14ac:dyDescent="0.2">
      <c r="A18997">
        <v>35560307</v>
      </c>
      <c r="B18997">
        <v>898</v>
      </c>
      <c r="C18997">
        <v>4</v>
      </c>
      <c r="D18997">
        <v>2</v>
      </c>
      <c r="E18997">
        <v>4</v>
      </c>
      <c r="F18997">
        <v>2</v>
      </c>
      <c r="G18997">
        <v>2.0695712900733326E-2</v>
      </c>
      <c r="H18997">
        <v>-0.74971723443641325</v>
      </c>
      <c r="I18997">
        <v>0.41299179392158053</v>
      </c>
      <c r="J18997">
        <v>-0.4317651738319504</v>
      </c>
    </row>
    <row r="18998" spans="1:10" x14ac:dyDescent="0.2">
      <c r="A18998">
        <v>35560308</v>
      </c>
      <c r="B18998">
        <v>508</v>
      </c>
      <c r="C18998">
        <v>4</v>
      </c>
      <c r="D18998">
        <v>2</v>
      </c>
      <c r="E18998">
        <v>4</v>
      </c>
      <c r="F18998">
        <v>2</v>
      </c>
      <c r="G18998">
        <v>0.48051564014638964</v>
      </c>
      <c r="H18998">
        <v>-0.54371449908743508</v>
      </c>
      <c r="I18998">
        <v>0.17761140790232113</v>
      </c>
      <c r="J18998">
        <v>-0.56495245053543686</v>
      </c>
    </row>
    <row r="18999" spans="1:10" x14ac:dyDescent="0.2">
      <c r="A18999">
        <v>35560309</v>
      </c>
      <c r="B18999">
        <v>478</v>
      </c>
      <c r="C18999">
        <v>4</v>
      </c>
      <c r="D18999">
        <v>1</v>
      </c>
      <c r="E18999">
        <v>4</v>
      </c>
      <c r="F18999">
        <v>1</v>
      </c>
      <c r="G18999">
        <v>0.21153493336672932</v>
      </c>
      <c r="H18999">
        <v>-1.0179528930434978</v>
      </c>
      <c r="I18999">
        <v>0.23204531341845103</v>
      </c>
      <c r="J18999">
        <v>-0.73483088363912308</v>
      </c>
    </row>
    <row r="19000" spans="1:10" x14ac:dyDescent="0.2">
      <c r="A19000">
        <v>35560310</v>
      </c>
      <c r="B19000">
        <v>517</v>
      </c>
      <c r="C19000">
        <v>5</v>
      </c>
      <c r="D19000">
        <v>2</v>
      </c>
      <c r="E19000">
        <v>5</v>
      </c>
      <c r="F19000">
        <v>2</v>
      </c>
      <c r="G19000">
        <v>0.90291005735360441</v>
      </c>
      <c r="H19000">
        <v>-0.56693029940783879</v>
      </c>
      <c r="I19000">
        <v>0.6475703777938896</v>
      </c>
      <c r="J19000">
        <v>-0.4893703947637279</v>
      </c>
    </row>
    <row r="19001" spans="1:10" x14ac:dyDescent="0.2">
      <c r="A19001">
        <v>35560311</v>
      </c>
      <c r="B19001">
        <v>448</v>
      </c>
      <c r="C19001">
        <v>3</v>
      </c>
      <c r="D19001">
        <v>2</v>
      </c>
      <c r="E19001">
        <v>4</v>
      </c>
      <c r="F19001">
        <v>2</v>
      </c>
      <c r="G19001">
        <v>-0.25691076848783689</v>
      </c>
      <c r="H19001">
        <v>-0.56366519512749425</v>
      </c>
      <c r="I19001">
        <v>0.27701650430761432</v>
      </c>
      <c r="J19001">
        <v>-0.61664432511033285</v>
      </c>
    </row>
    <row r="19002" spans="1:10" x14ac:dyDescent="0.2">
      <c r="A19002">
        <v>35560312</v>
      </c>
      <c r="B19002">
        <v>369</v>
      </c>
      <c r="C19002">
        <v>3</v>
      </c>
      <c r="D19002">
        <v>2</v>
      </c>
      <c r="E19002">
        <v>4</v>
      </c>
      <c r="F19002">
        <v>1</v>
      </c>
      <c r="G19002">
        <v>-0.30838924323167105</v>
      </c>
      <c r="H19002">
        <v>-0.60068234323526504</v>
      </c>
      <c r="I19002">
        <v>0.13043769508367273</v>
      </c>
      <c r="J19002">
        <v>-1.0907804730427619</v>
      </c>
    </row>
    <row r="19003" spans="1:10" x14ac:dyDescent="0.2">
      <c r="A19003">
        <v>35560313</v>
      </c>
      <c r="B19003">
        <v>214</v>
      </c>
      <c r="C19003">
        <v>2</v>
      </c>
      <c r="D19003">
        <v>4</v>
      </c>
      <c r="E19003">
        <v>5</v>
      </c>
      <c r="F19003">
        <v>1</v>
      </c>
      <c r="G19003">
        <v>-0.54698811317998364</v>
      </c>
      <c r="H19003">
        <v>3.1443296916855573E-3</v>
      </c>
      <c r="I19003">
        <v>1.3148929168800394</v>
      </c>
      <c r="J19003">
        <v>-1.4142349879677738</v>
      </c>
    </row>
    <row r="19004" spans="1:10" x14ac:dyDescent="0.2">
      <c r="A19004">
        <v>35560314</v>
      </c>
      <c r="B19004">
        <v>637</v>
      </c>
      <c r="C19004">
        <v>2</v>
      </c>
      <c r="D19004">
        <v>5</v>
      </c>
      <c r="E19004">
        <v>4</v>
      </c>
      <c r="F19004">
        <v>1</v>
      </c>
      <c r="G19004">
        <v>-0.73879492003607705</v>
      </c>
      <c r="H19004">
        <v>0.82025548095642709</v>
      </c>
      <c r="I19004">
        <v>0.47698008619592253</v>
      </c>
      <c r="J19004">
        <v>-1.2649691484075758</v>
      </c>
    </row>
    <row r="19005" spans="1:10" x14ac:dyDescent="0.2">
      <c r="A19005">
        <v>35560316</v>
      </c>
      <c r="B19005">
        <v>518</v>
      </c>
      <c r="C19005">
        <v>1</v>
      </c>
      <c r="D19005">
        <v>2</v>
      </c>
      <c r="E19005">
        <v>4</v>
      </c>
      <c r="F19005">
        <v>2</v>
      </c>
      <c r="G19005">
        <v>-0.82688778224120685</v>
      </c>
      <c r="H19005">
        <v>-0.63630934273303175</v>
      </c>
      <c r="I19005">
        <v>0.24951590875014126</v>
      </c>
      <c r="J19005">
        <v>-0.66488446736624796</v>
      </c>
    </row>
    <row r="19006" spans="1:10" x14ac:dyDescent="0.2">
      <c r="A19006">
        <v>35560317</v>
      </c>
      <c r="B19006">
        <v>580</v>
      </c>
      <c r="C19006">
        <v>1</v>
      </c>
      <c r="D19006">
        <v>2</v>
      </c>
      <c r="E19006">
        <v>4</v>
      </c>
      <c r="F19006">
        <v>2</v>
      </c>
      <c r="G19006">
        <v>-0.88618175718623415</v>
      </c>
      <c r="H19006">
        <v>-0.57586681476224577</v>
      </c>
      <c r="I19006">
        <v>0.10652237781499238</v>
      </c>
      <c r="J19006">
        <v>-0.55714626164326053</v>
      </c>
    </row>
    <row r="19007" spans="1:10" x14ac:dyDescent="0.2">
      <c r="A19007">
        <v>35560318</v>
      </c>
      <c r="B19007">
        <v>440</v>
      </c>
      <c r="C19007">
        <v>5</v>
      </c>
      <c r="D19007">
        <v>2</v>
      </c>
      <c r="E19007">
        <v>5</v>
      </c>
      <c r="F19007">
        <v>2</v>
      </c>
      <c r="G19007">
        <v>1.2430328206337828</v>
      </c>
      <c r="H19007">
        <v>-0.71918442102092905</v>
      </c>
      <c r="I19007">
        <v>1.7837998055227677</v>
      </c>
      <c r="J19007">
        <v>-0.53820003460875454</v>
      </c>
    </row>
    <row r="19008" spans="1:10" x14ac:dyDescent="0.2">
      <c r="A19008">
        <v>35560319</v>
      </c>
      <c r="B19008">
        <v>564</v>
      </c>
      <c r="C19008">
        <v>2</v>
      </c>
      <c r="D19008">
        <v>3</v>
      </c>
      <c r="E19008">
        <v>4</v>
      </c>
      <c r="F19008">
        <v>1</v>
      </c>
      <c r="G19008">
        <v>-0.48082281458086479</v>
      </c>
      <c r="H19008">
        <v>-0.34784339834786365</v>
      </c>
      <c r="I19008">
        <v>0.26805971289417319</v>
      </c>
      <c r="J19008">
        <v>-0.82278225836529617</v>
      </c>
    </row>
    <row r="19009" spans="1:10" x14ac:dyDescent="0.2">
      <c r="A19009">
        <v>35560320</v>
      </c>
      <c r="B19009">
        <v>431</v>
      </c>
      <c r="C19009">
        <v>4</v>
      </c>
      <c r="D19009">
        <v>2</v>
      </c>
      <c r="E19009">
        <v>5</v>
      </c>
      <c r="F19009">
        <v>2</v>
      </c>
      <c r="G19009">
        <v>0.50584699206172579</v>
      </c>
      <c r="H19009">
        <v>-0.68618881714883451</v>
      </c>
      <c r="I19009">
        <v>0.96443647278993505</v>
      </c>
      <c r="J19009">
        <v>-0.64047822493410522</v>
      </c>
    </row>
    <row r="19010" spans="1:10" x14ac:dyDescent="0.2">
      <c r="A19010">
        <v>35560321</v>
      </c>
      <c r="B19010">
        <v>471</v>
      </c>
      <c r="C19010">
        <v>5</v>
      </c>
      <c r="D19010">
        <v>2</v>
      </c>
      <c r="E19010">
        <v>5</v>
      </c>
      <c r="F19010">
        <v>2</v>
      </c>
      <c r="G19010">
        <v>2.1236702835202452</v>
      </c>
      <c r="H19010">
        <v>-0.50902808585944914</v>
      </c>
      <c r="I19010">
        <v>0.8583781673273545</v>
      </c>
      <c r="J19010">
        <v>-0.6567256383151987</v>
      </c>
    </row>
    <row r="19011" spans="1:10" x14ac:dyDescent="0.2">
      <c r="A19011">
        <v>35560322</v>
      </c>
      <c r="B19011">
        <v>462</v>
      </c>
      <c r="C19011">
        <v>4</v>
      </c>
      <c r="D19011">
        <v>2</v>
      </c>
      <c r="E19011">
        <v>5</v>
      </c>
      <c r="F19011">
        <v>2</v>
      </c>
      <c r="G19011">
        <v>0.59381353743592213</v>
      </c>
      <c r="H19011">
        <v>-0.46250124553381172</v>
      </c>
      <c r="I19011">
        <v>0.71714735215014325</v>
      </c>
      <c r="J19011">
        <v>-0.59880700365305928</v>
      </c>
    </row>
    <row r="19012" spans="1:10" x14ac:dyDescent="0.2">
      <c r="A19012">
        <v>35560323</v>
      </c>
      <c r="B19012">
        <v>566</v>
      </c>
      <c r="C19012">
        <v>4</v>
      </c>
      <c r="D19012">
        <v>2</v>
      </c>
      <c r="E19012">
        <v>5</v>
      </c>
      <c r="F19012">
        <v>2</v>
      </c>
      <c r="G19012">
        <v>0.61696366648050716</v>
      </c>
      <c r="H19012">
        <v>-0.44014450901183455</v>
      </c>
      <c r="I19012">
        <v>0.94933452135719221</v>
      </c>
      <c r="J19012">
        <v>-0.69856366099224787</v>
      </c>
    </row>
    <row r="19013" spans="1:10" x14ac:dyDescent="0.2">
      <c r="A19013">
        <v>35560324</v>
      </c>
      <c r="B19013">
        <v>396</v>
      </c>
      <c r="C19013">
        <v>1</v>
      </c>
      <c r="D19013">
        <v>3</v>
      </c>
      <c r="E19013">
        <v>4</v>
      </c>
      <c r="F19013">
        <v>1</v>
      </c>
      <c r="G19013">
        <v>-0.79756290827033061</v>
      </c>
      <c r="H19013">
        <v>-0.1798839641343464</v>
      </c>
      <c r="I19013">
        <v>0.25152831945975634</v>
      </c>
      <c r="J19013">
        <v>-1.0645854533016028</v>
      </c>
    </row>
    <row r="19014" spans="1:10" x14ac:dyDescent="0.2">
      <c r="A19014">
        <v>35560325</v>
      </c>
      <c r="B19014">
        <v>382</v>
      </c>
      <c r="C19014">
        <v>3</v>
      </c>
      <c r="D19014">
        <v>3</v>
      </c>
      <c r="E19014">
        <v>5</v>
      </c>
      <c r="F19014">
        <v>1</v>
      </c>
      <c r="G19014">
        <v>-0.22690114896890343</v>
      </c>
      <c r="H19014">
        <v>-0.25498683580352716</v>
      </c>
      <c r="I19014">
        <v>0.67013495435527959</v>
      </c>
      <c r="J19014">
        <v>-1.0990517304324265</v>
      </c>
    </row>
    <row r="19015" spans="1:10" x14ac:dyDescent="0.2">
      <c r="A19015">
        <v>35560326</v>
      </c>
      <c r="B19015">
        <v>304</v>
      </c>
      <c r="C19015">
        <v>3</v>
      </c>
      <c r="D19015">
        <v>3</v>
      </c>
      <c r="E19015">
        <v>5</v>
      </c>
      <c r="F19015">
        <v>1</v>
      </c>
      <c r="G19015">
        <v>-0.23267268171950983</v>
      </c>
      <c r="H19015">
        <v>-0.40160874029098492</v>
      </c>
      <c r="I19015">
        <v>0.74741619308007423</v>
      </c>
      <c r="J19015">
        <v>-0.72922011821392052</v>
      </c>
    </row>
    <row r="19016" spans="1:10" x14ac:dyDescent="0.2">
      <c r="A19016">
        <v>35560327</v>
      </c>
      <c r="B19016">
        <v>690</v>
      </c>
      <c r="C19016">
        <v>3</v>
      </c>
      <c r="D19016">
        <v>3</v>
      </c>
      <c r="E19016">
        <v>3</v>
      </c>
      <c r="F19016">
        <v>2</v>
      </c>
      <c r="G19016">
        <v>-0.12118093748633013</v>
      </c>
      <c r="H19016">
        <v>-0.25780915944043387</v>
      </c>
      <c r="I19016">
        <v>-4.7962659956533482E-2</v>
      </c>
      <c r="J19016">
        <v>-0.64132393574391577</v>
      </c>
    </row>
    <row r="19017" spans="1:10" x14ac:dyDescent="0.2">
      <c r="A19017">
        <v>35560328</v>
      </c>
      <c r="B19017">
        <v>368</v>
      </c>
      <c r="C19017">
        <v>3</v>
      </c>
      <c r="D19017">
        <v>3</v>
      </c>
      <c r="E19017">
        <v>4</v>
      </c>
      <c r="F19017">
        <v>2</v>
      </c>
      <c r="G19017">
        <v>-4.3431320470488644E-3</v>
      </c>
      <c r="H19017">
        <v>-0.41245363602698032</v>
      </c>
      <c r="I19017">
        <v>0.16523591052652611</v>
      </c>
      <c r="J19017">
        <v>-0.65810060432468931</v>
      </c>
    </row>
    <row r="19018" spans="1:10" x14ac:dyDescent="0.2">
      <c r="A19018">
        <v>35560329</v>
      </c>
      <c r="B19018">
        <v>170</v>
      </c>
      <c r="C19018">
        <v>3</v>
      </c>
      <c r="D19018">
        <v>4</v>
      </c>
      <c r="E19018">
        <v>5</v>
      </c>
      <c r="F19018">
        <v>1</v>
      </c>
      <c r="G19018">
        <v>-0.23157054581081932</v>
      </c>
      <c r="H19018">
        <v>0.12630094522006963</v>
      </c>
      <c r="I19018">
        <v>0.76611569144479175</v>
      </c>
      <c r="J19018">
        <v>-1.1045838641325023</v>
      </c>
    </row>
    <row r="19019" spans="1:10" x14ac:dyDescent="0.2">
      <c r="A19019">
        <v>35560330</v>
      </c>
      <c r="B19019">
        <v>367</v>
      </c>
      <c r="C19019">
        <v>4</v>
      </c>
      <c r="D19019">
        <v>3</v>
      </c>
      <c r="E19019">
        <v>5</v>
      </c>
      <c r="F19019">
        <v>2</v>
      </c>
      <c r="G19019">
        <v>0.21980631551863994</v>
      </c>
      <c r="H19019">
        <v>-0.36910933509717564</v>
      </c>
      <c r="I19019">
        <v>1.1929404097062446</v>
      </c>
      <c r="J19019">
        <v>-0.69836794751962639</v>
      </c>
    </row>
    <row r="19020" spans="1:10" x14ac:dyDescent="0.2">
      <c r="A19020">
        <v>35560331</v>
      </c>
      <c r="B19020">
        <v>398</v>
      </c>
      <c r="C19020">
        <v>4</v>
      </c>
      <c r="D19020">
        <v>3</v>
      </c>
      <c r="E19020">
        <v>5</v>
      </c>
      <c r="F19020">
        <v>1</v>
      </c>
      <c r="G19020">
        <v>0.25610295686386558</v>
      </c>
      <c r="H19020">
        <v>-0.35280065863992743</v>
      </c>
      <c r="I19020">
        <v>1.6544074234060895</v>
      </c>
      <c r="J19020">
        <v>-0.75584808141787851</v>
      </c>
    </row>
    <row r="19021" spans="1:10" x14ac:dyDescent="0.2">
      <c r="A19021">
        <v>35560332</v>
      </c>
      <c r="B19021">
        <v>441</v>
      </c>
      <c r="C19021">
        <v>4</v>
      </c>
      <c r="D19021">
        <v>3</v>
      </c>
      <c r="E19021">
        <v>5</v>
      </c>
      <c r="F19021">
        <v>1</v>
      </c>
      <c r="G19021">
        <v>0.44825241900229335</v>
      </c>
      <c r="H19021">
        <v>-0.34728501705942982</v>
      </c>
      <c r="I19021">
        <v>1.596340606805851</v>
      </c>
      <c r="J19021">
        <v>-0.84352282358406572</v>
      </c>
    </row>
    <row r="19022" spans="1:10" x14ac:dyDescent="0.2">
      <c r="A19022">
        <v>35560333</v>
      </c>
      <c r="B19022">
        <v>616</v>
      </c>
      <c r="C19022">
        <v>1</v>
      </c>
      <c r="D19022">
        <v>5</v>
      </c>
      <c r="E19022">
        <v>3</v>
      </c>
      <c r="F19022">
        <v>1</v>
      </c>
      <c r="G19022">
        <v>-0.95934322617817747</v>
      </c>
      <c r="H19022">
        <v>1.9983449971690883</v>
      </c>
      <c r="I19022">
        <v>-0.17210995840456772</v>
      </c>
      <c r="J19022">
        <v>-0.8694465283160967</v>
      </c>
    </row>
    <row r="19023" spans="1:10" x14ac:dyDescent="0.2">
      <c r="A19023">
        <v>35560337</v>
      </c>
      <c r="B19023">
        <v>1002</v>
      </c>
      <c r="C19023">
        <v>3</v>
      </c>
      <c r="D19023">
        <v>5</v>
      </c>
      <c r="E19023">
        <v>1</v>
      </c>
      <c r="F19023">
        <v>2</v>
      </c>
      <c r="G19023">
        <v>-0.39846803765998684</v>
      </c>
      <c r="H19023">
        <v>1.5399278515934993</v>
      </c>
      <c r="I19023">
        <v>-0.86167904592568034</v>
      </c>
      <c r="J19023">
        <v>-0.65867688323935236</v>
      </c>
    </row>
    <row r="19024" spans="1:10" x14ac:dyDescent="0.2">
      <c r="A19024">
        <v>35560338</v>
      </c>
      <c r="B19024">
        <v>723</v>
      </c>
      <c r="C19024">
        <v>2</v>
      </c>
      <c r="D19024">
        <v>5</v>
      </c>
      <c r="E19024">
        <v>1</v>
      </c>
      <c r="F19024">
        <v>4</v>
      </c>
      <c r="G19024">
        <v>-0.58355751428655167</v>
      </c>
      <c r="H19024">
        <v>1.8943701522831553</v>
      </c>
      <c r="I19024">
        <v>-0.78707169328937698</v>
      </c>
      <c r="J19024">
        <v>-2.8476452824878346E-2</v>
      </c>
    </row>
    <row r="19025" spans="1:10" x14ac:dyDescent="0.2">
      <c r="A19025">
        <v>35560339</v>
      </c>
      <c r="B19025">
        <v>376</v>
      </c>
      <c r="C19025">
        <v>3</v>
      </c>
      <c r="D19025">
        <v>5</v>
      </c>
      <c r="E19025">
        <v>3</v>
      </c>
      <c r="F19025">
        <v>1</v>
      </c>
      <c r="G19025">
        <v>-6.4731071950713592E-2</v>
      </c>
      <c r="H19025">
        <v>1.3325829862477467</v>
      </c>
      <c r="I19025">
        <v>-0.10204178632779022</v>
      </c>
      <c r="J19025">
        <v>-2.2642029699274699</v>
      </c>
    </row>
    <row r="19026" spans="1:10" x14ac:dyDescent="0.2">
      <c r="A19026">
        <v>35560340</v>
      </c>
      <c r="B19026">
        <v>415</v>
      </c>
      <c r="C19026">
        <v>3</v>
      </c>
      <c r="D19026">
        <v>4</v>
      </c>
      <c r="E19026">
        <v>5</v>
      </c>
      <c r="F19026">
        <v>1</v>
      </c>
      <c r="G19026">
        <v>-0.20050341598840149</v>
      </c>
      <c r="H19026">
        <v>4.8253238290912936E-2</v>
      </c>
      <c r="I19026">
        <v>0.66935572446900049</v>
      </c>
      <c r="J19026">
        <v>-1.9911536531524416</v>
      </c>
    </row>
    <row r="19027" spans="1:10" x14ac:dyDescent="0.2">
      <c r="A19027">
        <v>35570037</v>
      </c>
      <c r="B19027">
        <v>459</v>
      </c>
      <c r="C19027">
        <v>3</v>
      </c>
      <c r="D19027">
        <v>1</v>
      </c>
      <c r="E19027">
        <v>4</v>
      </c>
      <c r="F19027">
        <v>1</v>
      </c>
      <c r="G19027">
        <v>-0.17120752042555648</v>
      </c>
      <c r="H19027">
        <v>-0.96251025677983371</v>
      </c>
      <c r="I19027">
        <v>9.3944154457180448E-2</v>
      </c>
      <c r="J19027">
        <v>-0.82135809208944144</v>
      </c>
    </row>
    <row r="19028" spans="1:10" x14ac:dyDescent="0.2">
      <c r="A19028">
        <v>35570038</v>
      </c>
      <c r="B19028">
        <v>480</v>
      </c>
      <c r="C19028">
        <v>4</v>
      </c>
      <c r="D19028">
        <v>2</v>
      </c>
      <c r="E19028">
        <v>4</v>
      </c>
      <c r="F19028">
        <v>1</v>
      </c>
      <c r="G19028">
        <v>0.39313847765652776</v>
      </c>
      <c r="H19028">
        <v>-0.63232723253537304</v>
      </c>
      <c r="I19028">
        <v>0.38203311222269298</v>
      </c>
      <c r="J19028">
        <v>-0.80785825882605966</v>
      </c>
    </row>
    <row r="19029" spans="1:10" x14ac:dyDescent="0.2">
      <c r="A19029">
        <v>35570039</v>
      </c>
      <c r="B19029">
        <v>470</v>
      </c>
      <c r="C19029">
        <v>2</v>
      </c>
      <c r="D19029">
        <v>2</v>
      </c>
      <c r="E19029">
        <v>4</v>
      </c>
      <c r="F19029">
        <v>2</v>
      </c>
      <c r="G19029">
        <v>-0.62897865979623901</v>
      </c>
      <c r="H19029">
        <v>-0.74192155023758444</v>
      </c>
      <c r="I19029">
        <v>9.7913087133762872E-2</v>
      </c>
      <c r="J19029">
        <v>-0.59025305677209516</v>
      </c>
    </row>
    <row r="19030" spans="1:10" x14ac:dyDescent="0.2">
      <c r="A19030">
        <v>35570040</v>
      </c>
      <c r="B19030">
        <v>462</v>
      </c>
      <c r="C19030">
        <v>3</v>
      </c>
      <c r="D19030">
        <v>1</v>
      </c>
      <c r="E19030">
        <v>4</v>
      </c>
      <c r="F19030">
        <v>1</v>
      </c>
      <c r="G19030">
        <v>-0.27615316772282678</v>
      </c>
      <c r="H19030">
        <v>-0.8032000467036593</v>
      </c>
      <c r="I19030">
        <v>0.28166760163800098</v>
      </c>
      <c r="J19030">
        <v>-0.89668525447845171</v>
      </c>
    </row>
    <row r="19031" spans="1:10" x14ac:dyDescent="0.2">
      <c r="A19031">
        <v>35570041</v>
      </c>
      <c r="B19031">
        <v>1037</v>
      </c>
      <c r="C19031">
        <v>5</v>
      </c>
      <c r="D19031">
        <v>2</v>
      </c>
      <c r="E19031">
        <v>5</v>
      </c>
      <c r="F19031">
        <v>3</v>
      </c>
      <c r="G19031">
        <v>0.8388664553688957</v>
      </c>
      <c r="H19031">
        <v>-0.76279746735007836</v>
      </c>
      <c r="I19031">
        <v>5.6677881512509565</v>
      </c>
      <c r="J19031">
        <v>-0.16362636655397858</v>
      </c>
    </row>
    <row r="19032" spans="1:10" x14ac:dyDescent="0.2">
      <c r="A19032">
        <v>35570042</v>
      </c>
      <c r="B19032">
        <v>440</v>
      </c>
      <c r="C19032">
        <v>4</v>
      </c>
      <c r="D19032">
        <v>1</v>
      </c>
      <c r="E19032">
        <v>5</v>
      </c>
      <c r="F19032">
        <v>1</v>
      </c>
      <c r="G19032">
        <v>3.4050723223617213E-2</v>
      </c>
      <c r="H19032">
        <v>-0.78238166423192423</v>
      </c>
      <c r="I19032">
        <v>1.1037588144634736</v>
      </c>
      <c r="J19032">
        <v>-0.7942186426581781</v>
      </c>
    </row>
    <row r="19033" spans="1:10" x14ac:dyDescent="0.2">
      <c r="A19033">
        <v>35570044</v>
      </c>
      <c r="B19033">
        <v>487</v>
      </c>
      <c r="C19033">
        <v>5</v>
      </c>
      <c r="D19033">
        <v>4</v>
      </c>
      <c r="E19033">
        <v>5</v>
      </c>
      <c r="F19033">
        <v>1</v>
      </c>
      <c r="G19033">
        <v>1.1158824296743057</v>
      </c>
      <c r="H19033">
        <v>4.6451793186521567E-2</v>
      </c>
      <c r="I19033">
        <v>0.98928958906892706</v>
      </c>
      <c r="J19033">
        <v>-0.80370999979606261</v>
      </c>
    </row>
    <row r="19034" spans="1:10" x14ac:dyDescent="0.2">
      <c r="A19034">
        <v>35570045</v>
      </c>
      <c r="B19034">
        <v>411</v>
      </c>
      <c r="C19034">
        <v>5</v>
      </c>
      <c r="D19034">
        <v>4</v>
      </c>
      <c r="E19034">
        <v>5</v>
      </c>
      <c r="F19034">
        <v>3</v>
      </c>
      <c r="G19034">
        <v>1.0484228611617061</v>
      </c>
      <c r="H19034">
        <v>0.45310136590434746</v>
      </c>
      <c r="I19034">
        <v>0.83531444852231473</v>
      </c>
      <c r="J19034">
        <v>-0.3101565821323935</v>
      </c>
    </row>
    <row r="19035" spans="1:10" x14ac:dyDescent="0.2">
      <c r="A19035">
        <v>35570046</v>
      </c>
      <c r="B19035">
        <v>598</v>
      </c>
      <c r="C19035">
        <v>5</v>
      </c>
      <c r="D19035">
        <v>3</v>
      </c>
      <c r="E19035">
        <v>5</v>
      </c>
      <c r="F19035">
        <v>1</v>
      </c>
      <c r="G19035">
        <v>1.0647360133115047</v>
      </c>
      <c r="H19035">
        <v>-0.25550494005151131</v>
      </c>
      <c r="I19035">
        <v>1.9386143713794546</v>
      </c>
      <c r="J19035">
        <v>-0.93641572573277798</v>
      </c>
    </row>
    <row r="19036" spans="1:10" x14ac:dyDescent="0.2">
      <c r="A19036">
        <v>35570047</v>
      </c>
      <c r="B19036">
        <v>581</v>
      </c>
      <c r="C19036">
        <v>5</v>
      </c>
      <c r="D19036">
        <v>5</v>
      </c>
      <c r="E19036">
        <v>5</v>
      </c>
      <c r="F19036">
        <v>1</v>
      </c>
      <c r="G19036">
        <v>1.2217461735347164</v>
      </c>
      <c r="H19036">
        <v>1.0404485198704727</v>
      </c>
      <c r="I19036">
        <v>0.91287172263459282</v>
      </c>
      <c r="J19036">
        <v>-0.7970104357182427</v>
      </c>
    </row>
    <row r="19037" spans="1:10" x14ac:dyDescent="0.2">
      <c r="A19037">
        <v>35570048</v>
      </c>
      <c r="B19037">
        <v>402</v>
      </c>
      <c r="C19037">
        <v>4</v>
      </c>
      <c r="D19037">
        <v>4</v>
      </c>
      <c r="E19037">
        <v>3</v>
      </c>
      <c r="F19037">
        <v>1</v>
      </c>
      <c r="G19037">
        <v>0.55247205995833437</v>
      </c>
      <c r="H19037">
        <v>0.52138078539608035</v>
      </c>
      <c r="I19037">
        <v>-0.10462439932318252</v>
      </c>
      <c r="J19037">
        <v>-1.1412375971376827</v>
      </c>
    </row>
    <row r="19038" spans="1:10" x14ac:dyDescent="0.2">
      <c r="A19038">
        <v>35570049</v>
      </c>
      <c r="B19038">
        <v>342</v>
      </c>
      <c r="C19038">
        <v>4</v>
      </c>
      <c r="D19038">
        <v>4</v>
      </c>
      <c r="E19038">
        <v>3</v>
      </c>
      <c r="F19038">
        <v>1</v>
      </c>
      <c r="G19038">
        <v>0.52743021721345995</v>
      </c>
      <c r="H19038">
        <v>0.39011702234084256</v>
      </c>
      <c r="I19038">
        <v>-0.11181788690427169</v>
      </c>
      <c r="J19038">
        <v>-0.83396851456760568</v>
      </c>
    </row>
    <row r="19039" spans="1:10" x14ac:dyDescent="0.2">
      <c r="A19039">
        <v>35570050</v>
      </c>
      <c r="B19039">
        <v>479</v>
      </c>
      <c r="C19039">
        <v>5</v>
      </c>
      <c r="D19039">
        <v>4</v>
      </c>
      <c r="E19039">
        <v>5</v>
      </c>
      <c r="F19039">
        <v>1</v>
      </c>
      <c r="G19039">
        <v>0.93704516673851257</v>
      </c>
      <c r="H19039">
        <v>0.10235690179477813</v>
      </c>
      <c r="I19039">
        <v>1.6579592779334864</v>
      </c>
      <c r="J19039">
        <v>-0.96498925349771414</v>
      </c>
    </row>
    <row r="19040" spans="1:10" x14ac:dyDescent="0.2">
      <c r="A19040">
        <v>35570051</v>
      </c>
      <c r="B19040">
        <v>471</v>
      </c>
      <c r="C19040">
        <v>5</v>
      </c>
      <c r="D19040">
        <v>3</v>
      </c>
      <c r="E19040">
        <v>4</v>
      </c>
      <c r="F19040">
        <v>1</v>
      </c>
      <c r="G19040">
        <v>0.79661067763320481</v>
      </c>
      <c r="H19040">
        <v>-0.1146767774990487</v>
      </c>
      <c r="I19040">
        <v>5.199635460108934E-2</v>
      </c>
      <c r="J19040">
        <v>-0.97767134642776377</v>
      </c>
    </row>
    <row r="19041" spans="1:10" x14ac:dyDescent="0.2">
      <c r="A19041">
        <v>35570052</v>
      </c>
      <c r="B19041">
        <v>445</v>
      </c>
      <c r="C19041">
        <v>4</v>
      </c>
      <c r="D19041">
        <v>4</v>
      </c>
      <c r="E19041">
        <v>3</v>
      </c>
      <c r="F19041">
        <v>2</v>
      </c>
      <c r="G19041">
        <v>0.60313715400850343</v>
      </c>
      <c r="H19041">
        <v>0.27312456437491867</v>
      </c>
      <c r="I19041">
        <v>-1.6832687904011368E-2</v>
      </c>
      <c r="J19041">
        <v>-0.67839762928621461</v>
      </c>
    </row>
    <row r="19042" spans="1:10" x14ac:dyDescent="0.2">
      <c r="A19042">
        <v>35570053</v>
      </c>
      <c r="B19042">
        <v>553</v>
      </c>
      <c r="C19042">
        <v>4</v>
      </c>
      <c r="D19042">
        <v>1</v>
      </c>
      <c r="E19042">
        <v>5</v>
      </c>
      <c r="F19042">
        <v>1</v>
      </c>
      <c r="G19042">
        <v>0.42762168276733981</v>
      </c>
      <c r="H19042">
        <v>-0.8666909916254123</v>
      </c>
      <c r="I19042">
        <v>1.625005006235537</v>
      </c>
      <c r="J19042">
        <v>-0.74083674461768556</v>
      </c>
    </row>
    <row r="19043" spans="1:10" x14ac:dyDescent="0.2">
      <c r="A19043">
        <v>35570054</v>
      </c>
      <c r="B19043">
        <v>463</v>
      </c>
      <c r="C19043">
        <v>4</v>
      </c>
      <c r="D19043">
        <v>2</v>
      </c>
      <c r="E19043">
        <v>4</v>
      </c>
      <c r="F19043">
        <v>2</v>
      </c>
      <c r="G19043">
        <v>0.43590190341348145</v>
      </c>
      <c r="H19043">
        <v>-0.54571446173456173</v>
      </c>
      <c r="I19043">
        <v>0.2203705295089578</v>
      </c>
      <c r="J19043">
        <v>-0.67788746875201256</v>
      </c>
    </row>
    <row r="19044" spans="1:10" x14ac:dyDescent="0.2">
      <c r="A19044">
        <v>35570055</v>
      </c>
      <c r="B19044">
        <v>369</v>
      </c>
      <c r="C19044">
        <v>1</v>
      </c>
      <c r="D19044">
        <v>5</v>
      </c>
      <c r="E19044">
        <v>3</v>
      </c>
      <c r="F19044">
        <v>1</v>
      </c>
      <c r="G19044">
        <v>-1.1918448708801685</v>
      </c>
      <c r="H19044">
        <v>4.6067192042634835</v>
      </c>
      <c r="I19044">
        <v>-0.11563261793666213</v>
      </c>
      <c r="J19044">
        <v>-0.75915365832318082</v>
      </c>
    </row>
    <row r="19045" spans="1:10" x14ac:dyDescent="0.2">
      <c r="A19045">
        <v>35570056</v>
      </c>
      <c r="B19045">
        <v>473</v>
      </c>
      <c r="C19045">
        <v>5</v>
      </c>
      <c r="D19045">
        <v>5</v>
      </c>
      <c r="E19045">
        <v>5</v>
      </c>
      <c r="F19045">
        <v>1</v>
      </c>
      <c r="G19045">
        <v>2.5635049986379341</v>
      </c>
      <c r="H19045">
        <v>4.6967282817181832</v>
      </c>
      <c r="I19045">
        <v>1.6175154289564975</v>
      </c>
      <c r="J19045">
        <v>-0.84877537956728155</v>
      </c>
    </row>
    <row r="19046" spans="1:10" x14ac:dyDescent="0.2">
      <c r="A19046">
        <v>35570057</v>
      </c>
      <c r="B19046">
        <v>674</v>
      </c>
      <c r="C19046">
        <v>5</v>
      </c>
      <c r="D19046">
        <v>5</v>
      </c>
      <c r="E19046">
        <v>4</v>
      </c>
      <c r="F19046">
        <v>3</v>
      </c>
      <c r="G19046">
        <v>2.4148740968382674</v>
      </c>
      <c r="H19046">
        <v>2.2412368772783564</v>
      </c>
      <c r="I19046">
        <v>3.9215955282358453E-2</v>
      </c>
      <c r="J19046">
        <v>-0.29155544753303098</v>
      </c>
    </row>
    <row r="19047" spans="1:10" x14ac:dyDescent="0.2">
      <c r="A19047">
        <v>35570058</v>
      </c>
      <c r="B19047">
        <v>504</v>
      </c>
      <c r="C19047">
        <v>5</v>
      </c>
      <c r="D19047">
        <v>5</v>
      </c>
      <c r="E19047">
        <v>4</v>
      </c>
      <c r="F19047">
        <v>3</v>
      </c>
      <c r="G19047">
        <v>0.71160303994412777</v>
      </c>
      <c r="H19047">
        <v>0.62346816702462404</v>
      </c>
      <c r="I19047">
        <v>0.34530679463501723</v>
      </c>
      <c r="J19047">
        <v>-0.28012327563878708</v>
      </c>
    </row>
    <row r="19048" spans="1:10" x14ac:dyDescent="0.2">
      <c r="A19048">
        <v>35570059</v>
      </c>
      <c r="B19048">
        <v>344</v>
      </c>
      <c r="C19048">
        <v>4</v>
      </c>
      <c r="D19048">
        <v>1</v>
      </c>
      <c r="E19048">
        <v>5</v>
      </c>
      <c r="F19048">
        <v>2</v>
      </c>
      <c r="G19048">
        <v>8.7050768838970505E-2</v>
      </c>
      <c r="H19048">
        <v>-1.0338035006456536</v>
      </c>
      <c r="I19048">
        <v>1.0448584907892142</v>
      </c>
      <c r="J19048">
        <v>-0.54398004553365376</v>
      </c>
    </row>
    <row r="19049" spans="1:10" x14ac:dyDescent="0.2">
      <c r="A19049">
        <v>35570060</v>
      </c>
      <c r="B19049">
        <v>388</v>
      </c>
      <c r="C19049">
        <v>3</v>
      </c>
      <c r="D19049">
        <v>1</v>
      </c>
      <c r="E19049">
        <v>5</v>
      </c>
      <c r="F19049">
        <v>2</v>
      </c>
      <c r="G19049">
        <v>-5.0586636719888639E-2</v>
      </c>
      <c r="H19049">
        <v>-1.3871169846523668</v>
      </c>
      <c r="I19049">
        <v>0.68366688365755612</v>
      </c>
      <c r="J19049">
        <v>-0.69670514389601035</v>
      </c>
    </row>
    <row r="19050" spans="1:10" x14ac:dyDescent="0.2">
      <c r="A19050">
        <v>35570061</v>
      </c>
      <c r="B19050">
        <v>510</v>
      </c>
      <c r="C19050">
        <v>3</v>
      </c>
      <c r="D19050">
        <v>1</v>
      </c>
      <c r="E19050">
        <v>5</v>
      </c>
      <c r="F19050">
        <v>2</v>
      </c>
      <c r="G19050">
        <v>-1.8453731175707269E-2</v>
      </c>
      <c r="H19050">
        <v>-0.93402561861956568</v>
      </c>
      <c r="I19050">
        <v>0.74007983967500768</v>
      </c>
      <c r="J19050">
        <v>-0.63412023544423457</v>
      </c>
    </row>
    <row r="19051" spans="1:10" x14ac:dyDescent="0.2">
      <c r="A19051">
        <v>35570062</v>
      </c>
      <c r="B19051">
        <v>545</v>
      </c>
      <c r="C19051">
        <v>3</v>
      </c>
      <c r="D19051">
        <v>3</v>
      </c>
      <c r="E19051">
        <v>5</v>
      </c>
      <c r="F19051">
        <v>1</v>
      </c>
      <c r="G19051">
        <v>-0.11359945270167673</v>
      </c>
      <c r="H19051">
        <v>-0.37604221286134332</v>
      </c>
      <c r="I19051">
        <v>1.1458322783464017</v>
      </c>
      <c r="J19051">
        <v>-0.82860572655166387</v>
      </c>
    </row>
    <row r="19052" spans="1:10" x14ac:dyDescent="0.2">
      <c r="A19052">
        <v>35570063</v>
      </c>
      <c r="B19052">
        <v>460</v>
      </c>
      <c r="C19052">
        <v>5</v>
      </c>
      <c r="D19052">
        <v>5</v>
      </c>
      <c r="E19052">
        <v>5</v>
      </c>
      <c r="F19052">
        <v>3</v>
      </c>
      <c r="G19052">
        <v>2.929345177068531</v>
      </c>
      <c r="H19052">
        <v>1.8142250116701755</v>
      </c>
      <c r="I19052">
        <v>0.61442949866274832</v>
      </c>
      <c r="J19052">
        <v>-0.2185712149114333</v>
      </c>
    </row>
    <row r="19053" spans="1:10" x14ac:dyDescent="0.2">
      <c r="A19053">
        <v>35570064</v>
      </c>
      <c r="B19053">
        <v>393</v>
      </c>
      <c r="C19053">
        <v>5</v>
      </c>
      <c r="D19053">
        <v>4</v>
      </c>
      <c r="E19053">
        <v>5</v>
      </c>
      <c r="F19053">
        <v>3</v>
      </c>
      <c r="G19053">
        <v>1.3124976189171897</v>
      </c>
      <c r="H19053">
        <v>6.8224772653369611E-3</v>
      </c>
      <c r="I19053">
        <v>0.71115916122609568</v>
      </c>
      <c r="J19053">
        <v>-0.25506386957109406</v>
      </c>
    </row>
    <row r="19054" spans="1:10" x14ac:dyDescent="0.2">
      <c r="A19054">
        <v>35570065</v>
      </c>
      <c r="B19054">
        <v>354</v>
      </c>
      <c r="C19054">
        <v>4</v>
      </c>
      <c r="D19054">
        <v>1</v>
      </c>
      <c r="E19054">
        <v>5</v>
      </c>
      <c r="F19054">
        <v>1</v>
      </c>
      <c r="G19054">
        <v>0.46300155213448413</v>
      </c>
      <c r="H19054">
        <v>-0.86096398459032408</v>
      </c>
      <c r="I19054">
        <v>1.2203847024658996</v>
      </c>
      <c r="J19054">
        <v>-0.71617995139992607</v>
      </c>
    </row>
    <row r="19055" spans="1:10" x14ac:dyDescent="0.2">
      <c r="A19055">
        <v>35570066</v>
      </c>
      <c r="B19055">
        <v>301</v>
      </c>
      <c r="C19055">
        <v>4</v>
      </c>
      <c r="D19055">
        <v>2</v>
      </c>
      <c r="E19055">
        <v>5</v>
      </c>
      <c r="F19055">
        <v>1</v>
      </c>
      <c r="G19055">
        <v>0.20969557092672153</v>
      </c>
      <c r="H19055">
        <v>-0.60738230724477049</v>
      </c>
      <c r="I19055">
        <v>1.8024626252726452</v>
      </c>
      <c r="J19055">
        <v>-0.95313105865601888</v>
      </c>
    </row>
    <row r="19056" spans="1:10" x14ac:dyDescent="0.2">
      <c r="A19056">
        <v>35570067</v>
      </c>
      <c r="B19056">
        <v>451</v>
      </c>
      <c r="C19056">
        <v>4</v>
      </c>
      <c r="D19056">
        <v>5</v>
      </c>
      <c r="E19056">
        <v>5</v>
      </c>
      <c r="F19056">
        <v>3</v>
      </c>
      <c r="G19056">
        <v>6.2032081876279482E-2</v>
      </c>
      <c r="H19056">
        <v>1.2720685495910968</v>
      </c>
      <c r="I19056">
        <v>2.1201488255443821</v>
      </c>
      <c r="J19056">
        <v>-0.29682636454978595</v>
      </c>
    </row>
    <row r="19057" spans="1:10" x14ac:dyDescent="0.2">
      <c r="A19057">
        <v>35570068</v>
      </c>
      <c r="B19057">
        <v>412</v>
      </c>
      <c r="C19057">
        <v>5</v>
      </c>
      <c r="D19057">
        <v>3</v>
      </c>
      <c r="E19057">
        <v>4</v>
      </c>
      <c r="F19057">
        <v>2</v>
      </c>
      <c r="G19057">
        <v>1.05392047495741</v>
      </c>
      <c r="H19057">
        <v>-0.39087470835751448</v>
      </c>
      <c r="I19057">
        <v>0.41836607576910328</v>
      </c>
      <c r="J19057">
        <v>-0.54745218920484484</v>
      </c>
    </row>
    <row r="19058" spans="1:10" x14ac:dyDescent="0.2">
      <c r="A19058">
        <v>35570070</v>
      </c>
      <c r="B19058">
        <v>627</v>
      </c>
      <c r="C19058">
        <v>5</v>
      </c>
      <c r="D19058">
        <v>4</v>
      </c>
      <c r="E19058">
        <v>2</v>
      </c>
      <c r="F19058">
        <v>1</v>
      </c>
      <c r="G19058">
        <v>0.85220844444511434</v>
      </c>
      <c r="H19058">
        <v>0.17689664901045477</v>
      </c>
      <c r="I19058">
        <v>-0.55017433623603751</v>
      </c>
      <c r="J19058">
        <v>-0.9298611243713939</v>
      </c>
    </row>
    <row r="19059" spans="1:10" x14ac:dyDescent="0.2">
      <c r="A19059">
        <v>35570073</v>
      </c>
      <c r="B19059">
        <v>570</v>
      </c>
      <c r="C19059">
        <v>3</v>
      </c>
      <c r="D19059">
        <v>1</v>
      </c>
      <c r="E19059">
        <v>5</v>
      </c>
      <c r="F19059">
        <v>1</v>
      </c>
      <c r="G19059">
        <v>-0.18366610293087016</v>
      </c>
      <c r="H19059">
        <v>-0.77261326259234964</v>
      </c>
      <c r="I19059">
        <v>0.81823053949819702</v>
      </c>
      <c r="J19059">
        <v>-0.89790616738230011</v>
      </c>
    </row>
    <row r="19060" spans="1:10" x14ac:dyDescent="0.2">
      <c r="A19060">
        <v>35570074</v>
      </c>
      <c r="B19060">
        <v>391</v>
      </c>
      <c r="C19060">
        <v>3</v>
      </c>
      <c r="D19060">
        <v>1</v>
      </c>
      <c r="E19060">
        <v>5</v>
      </c>
      <c r="F19060">
        <v>1</v>
      </c>
      <c r="G19060">
        <v>-0.39497952543557391</v>
      </c>
      <c r="H19060">
        <v>-1.0269279695003448</v>
      </c>
      <c r="I19060">
        <v>0.88581924477176255</v>
      </c>
      <c r="J19060">
        <v>-0.99006386563556459</v>
      </c>
    </row>
    <row r="19061" spans="1:10" x14ac:dyDescent="0.2">
      <c r="A19061">
        <v>35570075</v>
      </c>
      <c r="B19061">
        <v>501</v>
      </c>
      <c r="C19061">
        <v>2</v>
      </c>
      <c r="D19061">
        <v>1</v>
      </c>
      <c r="E19061">
        <v>4</v>
      </c>
      <c r="F19061">
        <v>2</v>
      </c>
      <c r="G19061">
        <v>-0.50013956159961226</v>
      </c>
      <c r="H19061">
        <v>-0.97339007794056398</v>
      </c>
      <c r="I19061">
        <v>0.36369615728992871</v>
      </c>
      <c r="J19061">
        <v>-0.56338207941782259</v>
      </c>
    </row>
    <row r="19062" spans="1:10" x14ac:dyDescent="0.2">
      <c r="A19062">
        <v>35570076</v>
      </c>
      <c r="B19062">
        <v>397</v>
      </c>
      <c r="C19062">
        <v>2</v>
      </c>
      <c r="D19062">
        <v>1</v>
      </c>
      <c r="E19062">
        <v>4</v>
      </c>
      <c r="F19062">
        <v>2</v>
      </c>
      <c r="G19062">
        <v>-0.5208809457052882</v>
      </c>
      <c r="H19062">
        <v>-0.98685967164701993</v>
      </c>
      <c r="I19062">
        <v>0.23092686644768023</v>
      </c>
      <c r="J19062">
        <v>-0.51362168949889919</v>
      </c>
    </row>
    <row r="19063" spans="1:10" x14ac:dyDescent="0.2">
      <c r="A19063">
        <v>35570077</v>
      </c>
      <c r="B19063">
        <v>645</v>
      </c>
      <c r="C19063">
        <v>2</v>
      </c>
      <c r="D19063">
        <v>1</v>
      </c>
      <c r="E19063">
        <v>3</v>
      </c>
      <c r="F19063">
        <v>2</v>
      </c>
      <c r="G19063">
        <v>-0.6065559036056013</v>
      </c>
      <c r="H19063">
        <v>-1.1033152206296888</v>
      </c>
      <c r="I19063">
        <v>-7.2523036692103846E-2</v>
      </c>
      <c r="J19063">
        <v>-0.43916461750321301</v>
      </c>
    </row>
    <row r="19064" spans="1:10" x14ac:dyDescent="0.2">
      <c r="A19064">
        <v>35570078</v>
      </c>
      <c r="B19064">
        <v>756</v>
      </c>
      <c r="C19064">
        <v>1</v>
      </c>
      <c r="D19064">
        <v>4</v>
      </c>
      <c r="E19064">
        <v>1</v>
      </c>
      <c r="F19064">
        <v>3</v>
      </c>
      <c r="G19064">
        <v>-0.96512891628763975</v>
      </c>
      <c r="H19064">
        <v>0.57905403835776759</v>
      </c>
      <c r="I19064">
        <v>-1.1869714327221059</v>
      </c>
      <c r="J19064">
        <v>-0.39330281032692477</v>
      </c>
    </row>
    <row r="19065" spans="1:10" x14ac:dyDescent="0.2">
      <c r="A19065">
        <v>35570079</v>
      </c>
      <c r="B19065">
        <v>377</v>
      </c>
      <c r="C19065">
        <v>2</v>
      </c>
      <c r="D19065">
        <v>3</v>
      </c>
      <c r="E19065">
        <v>1</v>
      </c>
      <c r="F19065">
        <v>3</v>
      </c>
      <c r="G19065">
        <v>-0.68890815739019928</v>
      </c>
      <c r="H19065">
        <v>-0.43092551732919426</v>
      </c>
      <c r="I19065">
        <v>-0.76119317109713203</v>
      </c>
      <c r="J19065">
        <v>-0.34909231551806463</v>
      </c>
    </row>
    <row r="19066" spans="1:10" x14ac:dyDescent="0.2">
      <c r="A19066">
        <v>35570080</v>
      </c>
      <c r="B19066">
        <v>268</v>
      </c>
      <c r="C19066">
        <v>2</v>
      </c>
      <c r="D19066">
        <v>4</v>
      </c>
      <c r="E19066">
        <v>2</v>
      </c>
      <c r="F19066">
        <v>3</v>
      </c>
      <c r="G19066">
        <v>-0.6178608485775543</v>
      </c>
      <c r="H19066">
        <v>0.49148678596177503</v>
      </c>
      <c r="I19066">
        <v>-0.51255240887799947</v>
      </c>
      <c r="J19066">
        <v>-0.20201139048115521</v>
      </c>
    </row>
    <row r="19067" spans="1:10" x14ac:dyDescent="0.2">
      <c r="A19067">
        <v>35570081</v>
      </c>
      <c r="B19067">
        <v>462</v>
      </c>
      <c r="C19067">
        <v>3</v>
      </c>
      <c r="D19067">
        <v>1</v>
      </c>
      <c r="E19067">
        <v>1</v>
      </c>
      <c r="F19067">
        <v>2</v>
      </c>
      <c r="G19067">
        <v>-0.38437937203776584</v>
      </c>
      <c r="H19067">
        <v>-0.82849030301990889</v>
      </c>
      <c r="I19067">
        <v>-0.79501315647309845</v>
      </c>
      <c r="J19067">
        <v>-0.44286906980497043</v>
      </c>
    </row>
    <row r="19068" spans="1:10" x14ac:dyDescent="0.2">
      <c r="A19068">
        <v>35570082</v>
      </c>
      <c r="B19068">
        <v>377</v>
      </c>
      <c r="C19068">
        <v>3</v>
      </c>
      <c r="D19068">
        <v>1</v>
      </c>
      <c r="E19068">
        <v>2</v>
      </c>
      <c r="F19068">
        <v>2</v>
      </c>
      <c r="G19068">
        <v>-0.19787072793790184</v>
      </c>
      <c r="H19068">
        <v>-0.83866515368928951</v>
      </c>
      <c r="I19068">
        <v>-0.51630273594097842</v>
      </c>
      <c r="J19068">
        <v>-0.51926834962861024</v>
      </c>
    </row>
    <row r="19069" spans="1:10" x14ac:dyDescent="0.2">
      <c r="A19069">
        <v>35570083</v>
      </c>
      <c r="B19069">
        <v>513</v>
      </c>
      <c r="C19069">
        <v>3</v>
      </c>
      <c r="D19069">
        <v>3</v>
      </c>
      <c r="E19069">
        <v>3</v>
      </c>
      <c r="F19069">
        <v>2</v>
      </c>
      <c r="G19069">
        <v>-0.29365534564881002</v>
      </c>
      <c r="H19069">
        <v>-7.8924966131526719E-2</v>
      </c>
      <c r="I19069">
        <v>-0.2971445159564588</v>
      </c>
      <c r="J19069">
        <v>-0.42646313505677497</v>
      </c>
    </row>
    <row r="19070" spans="1:10" x14ac:dyDescent="0.2">
      <c r="A19070">
        <v>35570084</v>
      </c>
      <c r="B19070">
        <v>366</v>
      </c>
      <c r="C19070">
        <v>3</v>
      </c>
      <c r="D19070">
        <v>3</v>
      </c>
      <c r="E19070">
        <v>2</v>
      </c>
      <c r="F19070">
        <v>2</v>
      </c>
      <c r="G19070">
        <v>-0.20794748437550117</v>
      </c>
      <c r="H19070">
        <v>-0.28571311389179166</v>
      </c>
      <c r="I19070">
        <v>-0.50236149207106717</v>
      </c>
      <c r="J19070">
        <v>-0.52852824359407702</v>
      </c>
    </row>
    <row r="19071" spans="1:10" x14ac:dyDescent="0.2">
      <c r="A19071">
        <v>35570085</v>
      </c>
      <c r="B19071">
        <v>409</v>
      </c>
      <c r="C19071">
        <v>3</v>
      </c>
      <c r="D19071">
        <v>3</v>
      </c>
      <c r="E19071">
        <v>3</v>
      </c>
      <c r="F19071">
        <v>1</v>
      </c>
      <c r="G19071">
        <v>-7.187728215817335E-2</v>
      </c>
      <c r="H19071">
        <v>-0.36960089498016035</v>
      </c>
      <c r="I19071">
        <v>-5.3276958518271328E-2</v>
      </c>
      <c r="J19071">
        <v>-0.87378366932762586</v>
      </c>
    </row>
    <row r="19072" spans="1:10" x14ac:dyDescent="0.2">
      <c r="A19072">
        <v>35570086</v>
      </c>
      <c r="B19072">
        <v>425</v>
      </c>
      <c r="C19072">
        <v>1</v>
      </c>
      <c r="D19072">
        <v>5</v>
      </c>
      <c r="E19072">
        <v>1</v>
      </c>
      <c r="F19072">
        <v>2</v>
      </c>
      <c r="G19072">
        <v>-0.89926058729456382</v>
      </c>
      <c r="H19072">
        <v>1.120398415133764</v>
      </c>
      <c r="I19072">
        <v>-0.72151021138911431</v>
      </c>
      <c r="J19072">
        <v>-0.50820468017949172</v>
      </c>
    </row>
    <row r="19073" spans="1:10" x14ac:dyDescent="0.2">
      <c r="A19073">
        <v>35570087</v>
      </c>
      <c r="B19073">
        <v>376</v>
      </c>
      <c r="C19073">
        <v>1</v>
      </c>
      <c r="D19073">
        <v>1</v>
      </c>
      <c r="E19073">
        <v>2</v>
      </c>
      <c r="F19073">
        <v>2</v>
      </c>
      <c r="G19073">
        <v>-0.8706152477462521</v>
      </c>
      <c r="H19073">
        <v>-1.1431132817204228</v>
      </c>
      <c r="I19073">
        <v>-0.50572017959546689</v>
      </c>
      <c r="J19073">
        <v>-0.54428476369785306</v>
      </c>
    </row>
    <row r="19074" spans="1:10" x14ac:dyDescent="0.2">
      <c r="A19074">
        <v>35570088</v>
      </c>
      <c r="B19074">
        <v>534</v>
      </c>
      <c r="C19074">
        <v>5</v>
      </c>
      <c r="D19074">
        <v>4</v>
      </c>
      <c r="E19074">
        <v>3</v>
      </c>
      <c r="F19074">
        <v>2</v>
      </c>
      <c r="G19074">
        <v>0.89770663695516251</v>
      </c>
      <c r="H19074">
        <v>0.19537692945678797</v>
      </c>
      <c r="I19074">
        <v>-0.1685332531418185</v>
      </c>
      <c r="J19074">
        <v>-0.48963812818497993</v>
      </c>
    </row>
    <row r="19075" spans="1:10" x14ac:dyDescent="0.2">
      <c r="A19075">
        <v>35570089</v>
      </c>
      <c r="B19075">
        <v>392</v>
      </c>
      <c r="C19075">
        <v>4</v>
      </c>
      <c r="D19075">
        <v>4</v>
      </c>
      <c r="E19075">
        <v>4</v>
      </c>
      <c r="F19075">
        <v>1</v>
      </c>
      <c r="G19075">
        <v>0.20254313015670666</v>
      </c>
      <c r="H19075">
        <v>0.15021658206732774</v>
      </c>
      <c r="I19075">
        <v>0.26459890939213482</v>
      </c>
      <c r="J19075">
        <v>-0.73594519245958134</v>
      </c>
    </row>
    <row r="19076" spans="1:10" x14ac:dyDescent="0.2">
      <c r="A19076">
        <v>35570090</v>
      </c>
      <c r="B19076">
        <v>366</v>
      </c>
      <c r="C19076">
        <v>3</v>
      </c>
      <c r="D19076">
        <v>4</v>
      </c>
      <c r="E19076">
        <v>4</v>
      </c>
      <c r="F19076">
        <v>1</v>
      </c>
      <c r="G19076">
        <v>-0.20164312891011579</v>
      </c>
      <c r="H19076">
        <v>0.57326048143311104</v>
      </c>
      <c r="I19076">
        <v>0.11418651214291099</v>
      </c>
      <c r="J19076">
        <v>-0.72806018339268841</v>
      </c>
    </row>
    <row r="19077" spans="1:10" x14ac:dyDescent="0.2">
      <c r="A19077">
        <v>35570091</v>
      </c>
      <c r="B19077">
        <v>404</v>
      </c>
      <c r="C19077">
        <v>3</v>
      </c>
      <c r="D19077">
        <v>3</v>
      </c>
      <c r="E19077">
        <v>5</v>
      </c>
      <c r="F19077">
        <v>1</v>
      </c>
      <c r="G19077">
        <v>-3.6947363635475405E-2</v>
      </c>
      <c r="H19077">
        <v>-0.38366417034152145</v>
      </c>
      <c r="I19077">
        <v>1.1514555670787128</v>
      </c>
      <c r="J19077">
        <v>-0.94772132835253542</v>
      </c>
    </row>
    <row r="19078" spans="1:10" x14ac:dyDescent="0.2">
      <c r="A19078">
        <v>35570092</v>
      </c>
      <c r="B19078">
        <v>855</v>
      </c>
      <c r="C19078">
        <v>5</v>
      </c>
      <c r="D19078">
        <v>4</v>
      </c>
      <c r="E19078">
        <v>2</v>
      </c>
      <c r="F19078">
        <v>3</v>
      </c>
      <c r="G19078">
        <v>0.99911949018059898</v>
      </c>
      <c r="H19078">
        <v>2.3234213537562248E-2</v>
      </c>
      <c r="I19078">
        <v>-0.42698007554324774</v>
      </c>
      <c r="J19078">
        <v>-0.13348726817721948</v>
      </c>
    </row>
    <row r="19079" spans="1:10" x14ac:dyDescent="0.2">
      <c r="A19079">
        <v>35570093</v>
      </c>
      <c r="B19079">
        <v>394</v>
      </c>
      <c r="C19079">
        <v>4</v>
      </c>
      <c r="D19079">
        <v>4</v>
      </c>
      <c r="E19079">
        <v>5</v>
      </c>
      <c r="F19079">
        <v>2</v>
      </c>
      <c r="G19079">
        <v>0.66055389209365989</v>
      </c>
      <c r="H19079">
        <v>5.7513106749985388E-2</v>
      </c>
      <c r="I19079">
        <v>0.62696100355411266</v>
      </c>
      <c r="J19079">
        <v>-0.6489542879159752</v>
      </c>
    </row>
    <row r="19080" spans="1:10" x14ac:dyDescent="0.2">
      <c r="A19080">
        <v>35570094</v>
      </c>
      <c r="B19080">
        <v>518</v>
      </c>
      <c r="C19080">
        <v>3</v>
      </c>
      <c r="D19080">
        <v>1</v>
      </c>
      <c r="E19080">
        <v>4</v>
      </c>
      <c r="F19080">
        <v>2</v>
      </c>
      <c r="G19080">
        <v>-0.35964622796160012</v>
      </c>
      <c r="H19080">
        <v>-1.0786411197199146</v>
      </c>
      <c r="I19080">
        <v>0.43813308131730511</v>
      </c>
      <c r="J19080">
        <v>-0.53964207396628161</v>
      </c>
    </row>
    <row r="19081" spans="1:10" x14ac:dyDescent="0.2">
      <c r="A19081">
        <v>35570095</v>
      </c>
      <c r="B19081">
        <v>475</v>
      </c>
      <c r="C19081">
        <v>3</v>
      </c>
      <c r="D19081">
        <v>1</v>
      </c>
      <c r="E19081">
        <v>4</v>
      </c>
      <c r="F19081">
        <v>2</v>
      </c>
      <c r="G19081">
        <v>-0.10872630932527885</v>
      </c>
      <c r="H19081">
        <v>-1.0452659439522671</v>
      </c>
      <c r="I19081">
        <v>0.44947117112698942</v>
      </c>
      <c r="J19081">
        <v>-0.60301479647452816</v>
      </c>
    </row>
    <row r="19082" spans="1:10" x14ac:dyDescent="0.2">
      <c r="A19082">
        <v>35570096</v>
      </c>
      <c r="B19082">
        <v>378</v>
      </c>
      <c r="C19082">
        <v>3</v>
      </c>
      <c r="D19082">
        <v>1</v>
      </c>
      <c r="E19082">
        <v>5</v>
      </c>
      <c r="F19082">
        <v>2</v>
      </c>
      <c r="G19082">
        <v>-5.679384779746155E-2</v>
      </c>
      <c r="H19082">
        <v>-1.4679955844808359</v>
      </c>
      <c r="I19082">
        <v>1.3456171561766235</v>
      </c>
      <c r="J19082">
        <v>-0.55306248302535288</v>
      </c>
    </row>
    <row r="19083" spans="1:10" x14ac:dyDescent="0.2">
      <c r="A19083">
        <v>35570097</v>
      </c>
      <c r="B19083">
        <v>477</v>
      </c>
      <c r="C19083">
        <v>3</v>
      </c>
      <c r="D19083">
        <v>1</v>
      </c>
      <c r="E19083">
        <v>4</v>
      </c>
      <c r="F19083">
        <v>3</v>
      </c>
      <c r="G19083">
        <v>-0.1400828774242554</v>
      </c>
      <c r="H19083">
        <v>-0.91432886098321853</v>
      </c>
      <c r="I19083">
        <v>0.21832771024019554</v>
      </c>
      <c r="J19083">
        <v>-0.15325647487193017</v>
      </c>
    </row>
    <row r="19084" spans="1:10" x14ac:dyDescent="0.2">
      <c r="A19084">
        <v>35570099</v>
      </c>
      <c r="B19084">
        <v>406</v>
      </c>
      <c r="C19084">
        <v>3</v>
      </c>
      <c r="D19084">
        <v>3</v>
      </c>
      <c r="E19084">
        <v>5</v>
      </c>
      <c r="F19084">
        <v>2</v>
      </c>
      <c r="G19084">
        <v>-0.19271349391421677</v>
      </c>
      <c r="H19084">
        <v>-0.37861462791664968</v>
      </c>
      <c r="I19084">
        <v>0.87863765534284677</v>
      </c>
      <c r="J19084">
        <v>-0.63241173909586312</v>
      </c>
    </row>
    <row r="19085" spans="1:10" x14ac:dyDescent="0.2">
      <c r="A19085">
        <v>35570100</v>
      </c>
      <c r="B19085">
        <v>359</v>
      </c>
      <c r="C19085">
        <v>5</v>
      </c>
      <c r="D19085">
        <v>4</v>
      </c>
      <c r="E19085">
        <v>5</v>
      </c>
      <c r="F19085">
        <v>2</v>
      </c>
      <c r="G19085">
        <v>0.67296115104632415</v>
      </c>
      <c r="H19085">
        <v>0.26359706519967768</v>
      </c>
      <c r="I19085">
        <v>1.1546787013275939</v>
      </c>
      <c r="J19085">
        <v>-0.60283934800114025</v>
      </c>
    </row>
    <row r="19086" spans="1:10" x14ac:dyDescent="0.2">
      <c r="A19086">
        <v>35570101</v>
      </c>
      <c r="B19086">
        <v>759</v>
      </c>
      <c r="C19086">
        <v>1</v>
      </c>
      <c r="D19086">
        <v>1</v>
      </c>
      <c r="E19086">
        <v>1</v>
      </c>
      <c r="F19086">
        <v>3</v>
      </c>
      <c r="G19086">
        <v>-0.9861468550128637</v>
      </c>
      <c r="H19086">
        <v>-1.1619210246902945</v>
      </c>
      <c r="I19086">
        <v>-0.81542804622176235</v>
      </c>
      <c r="J19086">
        <v>-0.34879603313445723</v>
      </c>
    </row>
    <row r="19087" spans="1:10" x14ac:dyDescent="0.2">
      <c r="A19087">
        <v>35570103</v>
      </c>
      <c r="B19087">
        <v>627</v>
      </c>
      <c r="C19087">
        <v>3</v>
      </c>
      <c r="D19087">
        <v>4</v>
      </c>
      <c r="E19087">
        <v>5</v>
      </c>
      <c r="F19087">
        <v>1</v>
      </c>
      <c r="G19087">
        <v>-0.16953964200563224</v>
      </c>
      <c r="H19087">
        <v>-1.0087184347717687E-2</v>
      </c>
      <c r="I19087">
        <v>0.68746130730862409</v>
      </c>
      <c r="J19087">
        <v>-0.88043925438239246</v>
      </c>
    </row>
    <row r="19088" spans="1:10" x14ac:dyDescent="0.2">
      <c r="A19088">
        <v>35570105</v>
      </c>
      <c r="B19088">
        <v>334</v>
      </c>
      <c r="C19088">
        <v>3</v>
      </c>
      <c r="D19088">
        <v>1</v>
      </c>
      <c r="E19088">
        <v>3</v>
      </c>
      <c r="F19088">
        <v>3</v>
      </c>
      <c r="G19088">
        <v>-0.10840600029048138</v>
      </c>
      <c r="H19088">
        <v>-0.95853793563754919</v>
      </c>
      <c r="I19088">
        <v>-1.8757203046251419E-2</v>
      </c>
      <c r="J19088">
        <v>-0.40976646095595876</v>
      </c>
    </row>
    <row r="19089" spans="1:10" x14ac:dyDescent="0.2">
      <c r="A19089">
        <v>35570106</v>
      </c>
      <c r="B19089">
        <v>1053</v>
      </c>
      <c r="C19089">
        <v>5</v>
      </c>
      <c r="D19089">
        <v>5</v>
      </c>
      <c r="E19089">
        <v>3</v>
      </c>
      <c r="F19089">
        <v>3</v>
      </c>
      <c r="G19089">
        <v>1.6367865738887142</v>
      </c>
      <c r="H19089">
        <v>0.85458162942887761</v>
      </c>
      <c r="I19089">
        <v>-0.30641862284404209</v>
      </c>
      <c r="J19089">
        <v>-0.22349676583571088</v>
      </c>
    </row>
    <row r="19090" spans="1:10" x14ac:dyDescent="0.2">
      <c r="A19090">
        <v>35570107</v>
      </c>
      <c r="B19090">
        <v>511</v>
      </c>
      <c r="C19090">
        <v>3</v>
      </c>
      <c r="D19090">
        <v>1</v>
      </c>
      <c r="E19090">
        <v>5</v>
      </c>
      <c r="F19090">
        <v>2</v>
      </c>
      <c r="G19090">
        <v>-0.37337615991370077</v>
      </c>
      <c r="H19090">
        <v>-0.93709987455381549</v>
      </c>
      <c r="I19090">
        <v>0.65745487304769024</v>
      </c>
      <c r="J19090">
        <v>-0.61172737547101752</v>
      </c>
    </row>
    <row r="19091" spans="1:10" x14ac:dyDescent="0.2">
      <c r="A19091">
        <v>35570109</v>
      </c>
      <c r="B19091">
        <v>385</v>
      </c>
      <c r="C19091">
        <v>2</v>
      </c>
      <c r="D19091">
        <v>1</v>
      </c>
      <c r="E19091">
        <v>5</v>
      </c>
      <c r="F19091">
        <v>2</v>
      </c>
      <c r="G19091">
        <v>-0.46485983590109453</v>
      </c>
      <c r="H19091">
        <v>-1.0820404731681905</v>
      </c>
      <c r="I19091">
        <v>0.56429296807616058</v>
      </c>
      <c r="J19091">
        <v>-0.57792797968661636</v>
      </c>
    </row>
    <row r="19092" spans="1:10" x14ac:dyDescent="0.2">
      <c r="A19092">
        <v>35570111</v>
      </c>
      <c r="B19092">
        <v>457</v>
      </c>
      <c r="C19092">
        <v>3</v>
      </c>
      <c r="D19092">
        <v>1</v>
      </c>
      <c r="E19092">
        <v>5</v>
      </c>
      <c r="F19092">
        <v>2</v>
      </c>
      <c r="G19092">
        <v>-4.1785580225987495E-2</v>
      </c>
      <c r="H19092">
        <v>-1.3930605406527925</v>
      </c>
      <c r="I19092">
        <v>0.69856953713447734</v>
      </c>
      <c r="J19092">
        <v>-0.51294404782056047</v>
      </c>
    </row>
    <row r="19093" spans="1:10" x14ac:dyDescent="0.2">
      <c r="A19093">
        <v>35570112</v>
      </c>
      <c r="B19093">
        <v>532</v>
      </c>
      <c r="C19093">
        <v>4</v>
      </c>
      <c r="D19093">
        <v>2</v>
      </c>
      <c r="E19093">
        <v>5</v>
      </c>
      <c r="F19093">
        <v>2</v>
      </c>
      <c r="G19093">
        <v>0.11207154791576263</v>
      </c>
      <c r="H19093">
        <v>-0.6277510734668994</v>
      </c>
      <c r="I19093">
        <v>0.69991465745928028</v>
      </c>
      <c r="J19093">
        <v>-0.59868258204248082</v>
      </c>
    </row>
    <row r="19094" spans="1:10" x14ac:dyDescent="0.2">
      <c r="A19094">
        <v>35570113</v>
      </c>
      <c r="B19094">
        <v>524</v>
      </c>
      <c r="C19094">
        <v>4</v>
      </c>
      <c r="D19094">
        <v>2</v>
      </c>
      <c r="E19094">
        <v>5</v>
      </c>
      <c r="F19094">
        <v>2</v>
      </c>
      <c r="G19094">
        <v>2.7544383770881961E-2</v>
      </c>
      <c r="H19094">
        <v>-0.74293410338213173</v>
      </c>
      <c r="I19094">
        <v>0.62901305775999616</v>
      </c>
      <c r="J19094">
        <v>-0.59153253682406803</v>
      </c>
    </row>
    <row r="19095" spans="1:10" x14ac:dyDescent="0.2">
      <c r="A19095">
        <v>35570114</v>
      </c>
      <c r="B19095">
        <v>454</v>
      </c>
      <c r="C19095">
        <v>4</v>
      </c>
      <c r="D19095">
        <v>1</v>
      </c>
      <c r="E19095">
        <v>5</v>
      </c>
      <c r="F19095">
        <v>1</v>
      </c>
      <c r="G19095">
        <v>0.51556076354134628</v>
      </c>
      <c r="H19095">
        <v>-0.82648433282326073</v>
      </c>
      <c r="I19095">
        <v>0.98817829598553386</v>
      </c>
      <c r="J19095">
        <v>-0.83922929185778106</v>
      </c>
    </row>
    <row r="19096" spans="1:10" x14ac:dyDescent="0.2">
      <c r="A19096">
        <v>35570115</v>
      </c>
      <c r="B19096">
        <v>486</v>
      </c>
      <c r="C19096">
        <v>4</v>
      </c>
      <c r="D19096">
        <v>1</v>
      </c>
      <c r="E19096">
        <v>4</v>
      </c>
      <c r="F19096">
        <v>2</v>
      </c>
      <c r="G19096">
        <v>0.24399303168363384</v>
      </c>
      <c r="H19096">
        <v>-0.77768947798111776</v>
      </c>
      <c r="I19096">
        <v>7.0792695653324272E-2</v>
      </c>
      <c r="J19096">
        <v>-0.48311782125754948</v>
      </c>
    </row>
    <row r="19097" spans="1:10" x14ac:dyDescent="0.2">
      <c r="A19097">
        <v>35570116</v>
      </c>
      <c r="B19097">
        <v>578</v>
      </c>
      <c r="C19097">
        <v>5</v>
      </c>
      <c r="D19097">
        <v>5</v>
      </c>
      <c r="E19097">
        <v>5</v>
      </c>
      <c r="F19097">
        <v>1</v>
      </c>
      <c r="G19097">
        <v>1.9285639958797482</v>
      </c>
      <c r="H19097">
        <v>2.2635715759020218</v>
      </c>
      <c r="I19097">
        <v>1.1568671623562699</v>
      </c>
      <c r="J19097">
        <v>-0.9144257522373842</v>
      </c>
    </row>
    <row r="19098" spans="1:10" x14ac:dyDescent="0.2">
      <c r="A19098">
        <v>35570117</v>
      </c>
      <c r="B19098">
        <v>406</v>
      </c>
      <c r="C19098">
        <v>5</v>
      </c>
      <c r="D19098">
        <v>5</v>
      </c>
      <c r="E19098">
        <v>5</v>
      </c>
      <c r="F19098">
        <v>2</v>
      </c>
      <c r="G19098">
        <v>1.4706111655097618</v>
      </c>
      <c r="H19098">
        <v>1.4038369791142151</v>
      </c>
      <c r="I19098">
        <v>0.62022501526898766</v>
      </c>
      <c r="J19098">
        <v>-0.49476356838950614</v>
      </c>
    </row>
    <row r="19099" spans="1:10" x14ac:dyDescent="0.2">
      <c r="A19099">
        <v>35570118</v>
      </c>
      <c r="B19099">
        <v>298</v>
      </c>
      <c r="C19099">
        <v>3</v>
      </c>
      <c r="D19099">
        <v>3</v>
      </c>
      <c r="E19099">
        <v>4</v>
      </c>
      <c r="F19099">
        <v>2</v>
      </c>
      <c r="G19099">
        <v>-0.11314698703145981</v>
      </c>
      <c r="H19099">
        <v>-0.42822033084893663</v>
      </c>
      <c r="I19099">
        <v>0.10825549943242604</v>
      </c>
      <c r="J19099">
        <v>-0.59957854332174232</v>
      </c>
    </row>
    <row r="19100" spans="1:10" x14ac:dyDescent="0.2">
      <c r="A19100">
        <v>35570119</v>
      </c>
      <c r="B19100">
        <v>457</v>
      </c>
      <c r="C19100">
        <v>5</v>
      </c>
      <c r="D19100">
        <v>3</v>
      </c>
      <c r="E19100">
        <v>4</v>
      </c>
      <c r="F19100">
        <v>2</v>
      </c>
      <c r="G19100">
        <v>0.7965698611538865</v>
      </c>
      <c r="H19100">
        <v>-0.22317518644128387</v>
      </c>
      <c r="I19100">
        <v>0.14015867123565909</v>
      </c>
      <c r="J19100">
        <v>-0.68513296544269242</v>
      </c>
    </row>
    <row r="19101" spans="1:10" x14ac:dyDescent="0.2">
      <c r="A19101">
        <v>35570120</v>
      </c>
      <c r="B19101">
        <v>528</v>
      </c>
      <c r="C19101">
        <v>4</v>
      </c>
      <c r="D19101">
        <v>1</v>
      </c>
      <c r="E19101">
        <v>3</v>
      </c>
      <c r="F19101">
        <v>2</v>
      </c>
      <c r="G19101">
        <v>7.9898182951547839E-2</v>
      </c>
      <c r="H19101">
        <v>-1.3008823646056529</v>
      </c>
      <c r="I19101">
        <v>1.3610601737050655E-2</v>
      </c>
      <c r="J19101">
        <v>-0.58612658935945583</v>
      </c>
    </row>
    <row r="19102" spans="1:10" x14ac:dyDescent="0.2">
      <c r="A19102">
        <v>35570121</v>
      </c>
      <c r="B19102">
        <v>600</v>
      </c>
      <c r="C19102">
        <v>5</v>
      </c>
      <c r="D19102">
        <v>4</v>
      </c>
      <c r="E19102">
        <v>5</v>
      </c>
      <c r="F19102">
        <v>2</v>
      </c>
      <c r="G19102">
        <v>1.7990110395295611</v>
      </c>
      <c r="H19102">
        <v>6.1118563615546267E-2</v>
      </c>
      <c r="I19102">
        <v>1.4601594469763099</v>
      </c>
      <c r="J19102">
        <v>-0.60464178954413428</v>
      </c>
    </row>
    <row r="19103" spans="1:10" x14ac:dyDescent="0.2">
      <c r="A19103">
        <v>35570122</v>
      </c>
      <c r="B19103">
        <v>505</v>
      </c>
      <c r="C19103">
        <v>5</v>
      </c>
      <c r="D19103">
        <v>5</v>
      </c>
      <c r="E19103">
        <v>1</v>
      </c>
      <c r="F19103">
        <v>2</v>
      </c>
      <c r="G19103">
        <v>1.6247756971100513</v>
      </c>
      <c r="H19103">
        <v>0.73282150644223609</v>
      </c>
      <c r="I19103">
        <v>-0.88804552042988216</v>
      </c>
      <c r="J19103">
        <v>-0.67018428783858019</v>
      </c>
    </row>
    <row r="19104" spans="1:10" x14ac:dyDescent="0.2">
      <c r="A19104">
        <v>35570123</v>
      </c>
      <c r="B19104">
        <v>398</v>
      </c>
      <c r="C19104">
        <v>5</v>
      </c>
      <c r="D19104">
        <v>5</v>
      </c>
      <c r="E19104">
        <v>5</v>
      </c>
      <c r="F19104">
        <v>1</v>
      </c>
      <c r="G19104">
        <v>2.8403042365347062</v>
      </c>
      <c r="H19104">
        <v>2.1088671873864215</v>
      </c>
      <c r="I19104">
        <v>1.9372084216270831</v>
      </c>
      <c r="J19104">
        <v>-0.88340963129332495</v>
      </c>
    </row>
    <row r="19105" spans="1:10" x14ac:dyDescent="0.2">
      <c r="A19105">
        <v>35570124</v>
      </c>
      <c r="B19105">
        <v>360</v>
      </c>
      <c r="C19105">
        <v>5</v>
      </c>
      <c r="D19105">
        <v>5</v>
      </c>
      <c r="E19105">
        <v>3</v>
      </c>
      <c r="F19105">
        <v>1</v>
      </c>
      <c r="G19105">
        <v>2.4031611702673477</v>
      </c>
      <c r="H19105">
        <v>2.6898814075858652</v>
      </c>
      <c r="I19105">
        <v>-0.1614084583953484</v>
      </c>
      <c r="J19105">
        <v>-0.8250921873724455</v>
      </c>
    </row>
    <row r="19106" spans="1:10" x14ac:dyDescent="0.2">
      <c r="A19106">
        <v>35570125</v>
      </c>
      <c r="B19106">
        <v>547</v>
      </c>
      <c r="C19106">
        <v>5</v>
      </c>
      <c r="D19106">
        <v>5</v>
      </c>
      <c r="E19106">
        <v>5</v>
      </c>
      <c r="F19106">
        <v>2</v>
      </c>
      <c r="G19106">
        <v>4.4596249918284734</v>
      </c>
      <c r="H19106">
        <v>1.4447000904955984</v>
      </c>
      <c r="I19106">
        <v>5.764437784583869</v>
      </c>
      <c r="J19106">
        <v>-0.70267913730685894</v>
      </c>
    </row>
    <row r="19107" spans="1:10" x14ac:dyDescent="0.2">
      <c r="A19107">
        <v>35570126</v>
      </c>
      <c r="B19107">
        <v>566</v>
      </c>
      <c r="C19107">
        <v>5</v>
      </c>
      <c r="D19107">
        <v>3</v>
      </c>
      <c r="E19107">
        <v>5</v>
      </c>
      <c r="F19107">
        <v>1</v>
      </c>
      <c r="G19107">
        <v>1.9317333481181644</v>
      </c>
      <c r="H19107">
        <v>-0.39519177503551484</v>
      </c>
      <c r="I19107">
        <v>3.2609612877174863</v>
      </c>
      <c r="J19107">
        <v>-0.89519958619644557</v>
      </c>
    </row>
    <row r="19108" spans="1:10" x14ac:dyDescent="0.2">
      <c r="A19108">
        <v>35570127</v>
      </c>
      <c r="B19108">
        <v>455</v>
      </c>
      <c r="C19108">
        <v>5</v>
      </c>
      <c r="D19108">
        <v>5</v>
      </c>
      <c r="E19108">
        <v>5</v>
      </c>
      <c r="F19108">
        <v>1</v>
      </c>
      <c r="G19108">
        <v>1.9780356174034006</v>
      </c>
      <c r="H19108">
        <v>3.0503444790607768</v>
      </c>
      <c r="I19108">
        <v>0.72609762060662719</v>
      </c>
      <c r="J19108">
        <v>-2.8647362555608584</v>
      </c>
    </row>
    <row r="19109" spans="1:10" x14ac:dyDescent="0.2">
      <c r="A19109">
        <v>35570128</v>
      </c>
      <c r="B19109">
        <v>410</v>
      </c>
      <c r="C19109">
        <v>5</v>
      </c>
      <c r="D19109">
        <v>5</v>
      </c>
      <c r="E19109">
        <v>5</v>
      </c>
      <c r="F19109">
        <v>1</v>
      </c>
      <c r="G19109">
        <v>1.8365476705798178</v>
      </c>
      <c r="H19109">
        <v>3.4885077750702873</v>
      </c>
      <c r="I19109">
        <v>0.85367236172777039</v>
      </c>
      <c r="J19109">
        <v>-1.0072498549271396</v>
      </c>
    </row>
    <row r="19110" spans="1:10" x14ac:dyDescent="0.2">
      <c r="A19110">
        <v>35570129</v>
      </c>
      <c r="B19110">
        <v>420</v>
      </c>
      <c r="C19110">
        <v>5</v>
      </c>
      <c r="D19110">
        <v>5</v>
      </c>
      <c r="E19110">
        <v>5</v>
      </c>
      <c r="F19110">
        <v>1</v>
      </c>
      <c r="G19110">
        <v>2.1788154471999897</v>
      </c>
      <c r="H19110">
        <v>2.145743254893854</v>
      </c>
      <c r="I19110">
        <v>2.3403532495405481</v>
      </c>
      <c r="J19110">
        <v>-1.380529145930625</v>
      </c>
    </row>
    <row r="19111" spans="1:10" x14ac:dyDescent="0.2">
      <c r="A19111">
        <v>35570130</v>
      </c>
      <c r="B19111">
        <v>504</v>
      </c>
      <c r="C19111">
        <v>4</v>
      </c>
      <c r="D19111">
        <v>4</v>
      </c>
      <c r="E19111">
        <v>2</v>
      </c>
      <c r="F19111">
        <v>1</v>
      </c>
      <c r="G19111">
        <v>0.56184815704989755</v>
      </c>
      <c r="H19111">
        <v>0.57196666641820582</v>
      </c>
      <c r="I19111">
        <v>-0.44319828070966205</v>
      </c>
      <c r="J19111">
        <v>-1.0812611340498965</v>
      </c>
    </row>
    <row r="19112" spans="1:10" x14ac:dyDescent="0.2">
      <c r="A19112">
        <v>35570131</v>
      </c>
      <c r="B19112">
        <v>519</v>
      </c>
      <c r="C19112">
        <v>4</v>
      </c>
      <c r="D19112">
        <v>5</v>
      </c>
      <c r="E19112">
        <v>4</v>
      </c>
      <c r="F19112">
        <v>1</v>
      </c>
      <c r="G19112">
        <v>0.30028027230831422</v>
      </c>
      <c r="H19112">
        <v>1.0825727345771392</v>
      </c>
      <c r="I19112">
        <v>0.23408896829790732</v>
      </c>
      <c r="J19112">
        <v>-1.0827390765676765</v>
      </c>
    </row>
    <row r="19113" spans="1:10" x14ac:dyDescent="0.2">
      <c r="A19113">
        <v>35570132</v>
      </c>
      <c r="B19113">
        <v>441</v>
      </c>
      <c r="C19113">
        <v>4</v>
      </c>
      <c r="D19113">
        <v>5</v>
      </c>
      <c r="E19113">
        <v>4</v>
      </c>
      <c r="F19113">
        <v>1</v>
      </c>
      <c r="G19113">
        <v>0.10564277243621067</v>
      </c>
      <c r="H19113">
        <v>0.72113627300020333</v>
      </c>
      <c r="I19113">
        <v>0.18352341047428489</v>
      </c>
      <c r="J19113">
        <v>-0.90052721840821048</v>
      </c>
    </row>
    <row r="19114" spans="1:10" x14ac:dyDescent="0.2">
      <c r="A19114">
        <v>35570133</v>
      </c>
      <c r="B19114">
        <v>393</v>
      </c>
      <c r="C19114">
        <v>4</v>
      </c>
      <c r="D19114">
        <v>5</v>
      </c>
      <c r="E19114">
        <v>4</v>
      </c>
      <c r="F19114">
        <v>1</v>
      </c>
      <c r="G19114">
        <v>0.41972473321436965</v>
      </c>
      <c r="H19114">
        <v>2.1138386740189548</v>
      </c>
      <c r="I19114">
        <v>6.3417513341326032E-2</v>
      </c>
      <c r="J19114">
        <v>-1.5108223319575358</v>
      </c>
    </row>
    <row r="19115" spans="1:10" x14ac:dyDescent="0.2">
      <c r="A19115">
        <v>35570134</v>
      </c>
      <c r="B19115">
        <v>434</v>
      </c>
      <c r="C19115">
        <v>5</v>
      </c>
      <c r="D19115">
        <v>5</v>
      </c>
      <c r="E19115">
        <v>2</v>
      </c>
      <c r="F19115">
        <v>1</v>
      </c>
      <c r="G19115">
        <v>0.93692056909399257</v>
      </c>
      <c r="H19115">
        <v>1.3256393508321014</v>
      </c>
      <c r="I19115">
        <v>-0.4404534748627259</v>
      </c>
      <c r="J19115">
        <v>-1.0934474312696114</v>
      </c>
    </row>
    <row r="19116" spans="1:10" x14ac:dyDescent="0.2">
      <c r="A19116">
        <v>35570135</v>
      </c>
      <c r="B19116">
        <v>433</v>
      </c>
      <c r="C19116">
        <v>5</v>
      </c>
      <c r="D19116">
        <v>5</v>
      </c>
      <c r="E19116">
        <v>3</v>
      </c>
      <c r="F19116">
        <v>1</v>
      </c>
      <c r="G19116">
        <v>0.73618074503319297</v>
      </c>
      <c r="H19116">
        <v>2.2434569022989841</v>
      </c>
      <c r="I19116">
        <v>-0.13810959783967783</v>
      </c>
      <c r="J19116">
        <v>-1.2132042684966517</v>
      </c>
    </row>
    <row r="19117" spans="1:10" x14ac:dyDescent="0.2">
      <c r="A19117">
        <v>35570136</v>
      </c>
      <c r="B19117">
        <v>417</v>
      </c>
      <c r="C19117">
        <v>5</v>
      </c>
      <c r="D19117">
        <v>5</v>
      </c>
      <c r="E19117">
        <v>3</v>
      </c>
      <c r="F19117">
        <v>1</v>
      </c>
      <c r="G19117">
        <v>1.2074636592917272</v>
      </c>
      <c r="H19117">
        <v>2.8768205957906501</v>
      </c>
      <c r="I19117">
        <v>-0.2594789799980266</v>
      </c>
      <c r="J19117">
        <v>-1.0216035568837356</v>
      </c>
    </row>
    <row r="19118" spans="1:10" x14ac:dyDescent="0.2">
      <c r="A19118">
        <v>35570137</v>
      </c>
      <c r="B19118">
        <v>390</v>
      </c>
      <c r="C19118">
        <v>5</v>
      </c>
      <c r="D19118">
        <v>5</v>
      </c>
      <c r="E19118">
        <v>4</v>
      </c>
      <c r="F19118">
        <v>2</v>
      </c>
      <c r="G19118">
        <v>1.8645397757069624</v>
      </c>
      <c r="H19118">
        <v>2.5937094639842675</v>
      </c>
      <c r="I19118">
        <v>0.14430769614109767</v>
      </c>
      <c r="J19118">
        <v>-0.68831974324688827</v>
      </c>
    </row>
    <row r="19119" spans="1:10" x14ac:dyDescent="0.2">
      <c r="A19119">
        <v>35570138</v>
      </c>
      <c r="B19119">
        <v>469</v>
      </c>
      <c r="C19119">
        <v>5</v>
      </c>
      <c r="D19119">
        <v>5</v>
      </c>
      <c r="E19119">
        <v>4</v>
      </c>
      <c r="F19119">
        <v>1</v>
      </c>
      <c r="G19119">
        <v>1.5082213257131141</v>
      </c>
      <c r="H19119">
        <v>3.0888118590027078</v>
      </c>
      <c r="I19119">
        <v>0.15919689713276841</v>
      </c>
      <c r="J19119">
        <v>-1.0188780608630377</v>
      </c>
    </row>
    <row r="19120" spans="1:10" x14ac:dyDescent="0.2">
      <c r="A19120">
        <v>35570139</v>
      </c>
      <c r="B19120">
        <v>369</v>
      </c>
      <c r="C19120">
        <v>4</v>
      </c>
      <c r="D19120">
        <v>5</v>
      </c>
      <c r="E19120">
        <v>4</v>
      </c>
      <c r="F19120">
        <v>1</v>
      </c>
      <c r="G19120">
        <v>0.42523992961169621</v>
      </c>
      <c r="H19120">
        <v>1.5072171203238334</v>
      </c>
      <c r="I19120">
        <v>4.8572781829899783E-2</v>
      </c>
      <c r="J19120">
        <v>-1.1947349638398004</v>
      </c>
    </row>
    <row r="19121" spans="1:10" x14ac:dyDescent="0.2">
      <c r="A19121">
        <v>35570140</v>
      </c>
      <c r="B19121">
        <v>413</v>
      </c>
      <c r="C19121">
        <v>5</v>
      </c>
      <c r="D19121">
        <v>5</v>
      </c>
      <c r="E19121">
        <v>3</v>
      </c>
      <c r="F19121">
        <v>1</v>
      </c>
      <c r="G19121">
        <v>0.98614112542081966</v>
      </c>
      <c r="H19121">
        <v>0.77639928796073088</v>
      </c>
      <c r="I19121">
        <v>-0.23377703312412071</v>
      </c>
      <c r="J19121">
        <v>-0.92205058210361401</v>
      </c>
    </row>
    <row r="19122" spans="1:10" x14ac:dyDescent="0.2">
      <c r="A19122">
        <v>35570141</v>
      </c>
      <c r="B19122">
        <v>363</v>
      </c>
      <c r="C19122">
        <v>4</v>
      </c>
      <c r="D19122">
        <v>4</v>
      </c>
      <c r="E19122">
        <v>4</v>
      </c>
      <c r="F19122">
        <v>1</v>
      </c>
      <c r="G19122">
        <v>0.41638915909164997</v>
      </c>
      <c r="H19122">
        <v>0.53791216353132487</v>
      </c>
      <c r="I19122">
        <v>0.43263475810373675</v>
      </c>
      <c r="J19122">
        <v>-0.95662821478722559</v>
      </c>
    </row>
    <row r="19123" spans="1:10" x14ac:dyDescent="0.2">
      <c r="A19123">
        <v>35570142</v>
      </c>
      <c r="B19123">
        <v>466</v>
      </c>
      <c r="C19123">
        <v>5</v>
      </c>
      <c r="D19123">
        <v>4</v>
      </c>
      <c r="E19123">
        <v>4</v>
      </c>
      <c r="F19123">
        <v>1</v>
      </c>
      <c r="G19123">
        <v>0.87207442074155561</v>
      </c>
      <c r="H19123">
        <v>0.50215104520360987</v>
      </c>
      <c r="I19123">
        <v>0.45250666499641345</v>
      </c>
      <c r="J19123">
        <v>-0.91166451113680691</v>
      </c>
    </row>
    <row r="19124" spans="1:10" x14ac:dyDescent="0.2">
      <c r="A19124">
        <v>35570143</v>
      </c>
      <c r="B19124">
        <v>481</v>
      </c>
      <c r="C19124">
        <v>4</v>
      </c>
      <c r="D19124">
        <v>5</v>
      </c>
      <c r="E19124">
        <v>4</v>
      </c>
      <c r="F19124">
        <v>2</v>
      </c>
      <c r="G19124">
        <v>0.18582380555883263</v>
      </c>
      <c r="H19124">
        <v>0.922476223811032</v>
      </c>
      <c r="I19124">
        <v>0.32676197626824238</v>
      </c>
      <c r="J19124">
        <v>-0.69047167838416434</v>
      </c>
    </row>
    <row r="19125" spans="1:10" x14ac:dyDescent="0.2">
      <c r="A19125">
        <v>35570144</v>
      </c>
      <c r="B19125">
        <v>548</v>
      </c>
      <c r="C19125">
        <v>3</v>
      </c>
      <c r="D19125">
        <v>3</v>
      </c>
      <c r="E19125">
        <v>4</v>
      </c>
      <c r="F19125">
        <v>1</v>
      </c>
      <c r="G19125">
        <v>-4.3947483925286718E-2</v>
      </c>
      <c r="H19125">
        <v>-0.30653200451270124</v>
      </c>
      <c r="I19125">
        <v>0.51294781369198428</v>
      </c>
      <c r="J19125">
        <v>-0.94892212829665901</v>
      </c>
    </row>
    <row r="19126" spans="1:10" x14ac:dyDescent="0.2">
      <c r="A19126">
        <v>35570145</v>
      </c>
      <c r="B19126">
        <v>559</v>
      </c>
      <c r="C19126">
        <v>4</v>
      </c>
      <c r="D19126">
        <v>4</v>
      </c>
      <c r="E19126">
        <v>4</v>
      </c>
      <c r="F19126">
        <v>1</v>
      </c>
      <c r="G19126">
        <v>0.12013411762775163</v>
      </c>
      <c r="H19126">
        <v>0.4228291309999121</v>
      </c>
      <c r="I19126">
        <v>0.41626377637574086</v>
      </c>
      <c r="J19126">
        <v>-1.1281468934619077</v>
      </c>
    </row>
    <row r="19127" spans="1:10" x14ac:dyDescent="0.2">
      <c r="A19127">
        <v>35570146</v>
      </c>
      <c r="B19127">
        <v>385</v>
      </c>
      <c r="C19127">
        <v>4</v>
      </c>
      <c r="D19127">
        <v>5</v>
      </c>
      <c r="E19127">
        <v>4</v>
      </c>
      <c r="F19127">
        <v>1</v>
      </c>
      <c r="G19127">
        <v>0.41984414806381443</v>
      </c>
      <c r="H19127">
        <v>0.73452343105567275</v>
      </c>
      <c r="I19127">
        <v>0.17223608785472397</v>
      </c>
      <c r="J19127">
        <v>-1.2726971896013122</v>
      </c>
    </row>
    <row r="19128" spans="1:10" x14ac:dyDescent="0.2">
      <c r="A19128">
        <v>35570147</v>
      </c>
      <c r="B19128">
        <v>697</v>
      </c>
      <c r="C19128">
        <v>4</v>
      </c>
      <c r="D19128">
        <v>5</v>
      </c>
      <c r="E19128">
        <v>4</v>
      </c>
      <c r="F19128">
        <v>1</v>
      </c>
      <c r="G19128">
        <v>0.57177623707687997</v>
      </c>
      <c r="H19128">
        <v>1.5029408001091256</v>
      </c>
      <c r="I19128">
        <v>0.16211301184018806</v>
      </c>
      <c r="J19128">
        <v>-1.3996997889910205</v>
      </c>
    </row>
    <row r="19129" spans="1:10" x14ac:dyDescent="0.2">
      <c r="A19129">
        <v>35570148</v>
      </c>
      <c r="B19129">
        <v>390</v>
      </c>
      <c r="C19129">
        <v>4</v>
      </c>
      <c r="D19129">
        <v>4</v>
      </c>
      <c r="E19129">
        <v>5</v>
      </c>
      <c r="F19129">
        <v>1</v>
      </c>
      <c r="G19129">
        <v>0.11017891611054828</v>
      </c>
      <c r="H19129">
        <v>7.9099222421524784E-4</v>
      </c>
      <c r="I19129">
        <v>1.1123263730865616</v>
      </c>
      <c r="J19129">
        <v>-1.1168897552175356</v>
      </c>
    </row>
    <row r="19130" spans="1:10" x14ac:dyDescent="0.2">
      <c r="A19130">
        <v>35570149</v>
      </c>
      <c r="B19130">
        <v>476</v>
      </c>
      <c r="C19130">
        <v>5</v>
      </c>
      <c r="D19130">
        <v>4</v>
      </c>
      <c r="E19130">
        <v>4</v>
      </c>
      <c r="F19130">
        <v>1</v>
      </c>
      <c r="G19130">
        <v>0.93086730039776167</v>
      </c>
      <c r="H19130">
        <v>0.48746359952846963</v>
      </c>
      <c r="I19130">
        <v>0.53088846083514341</v>
      </c>
      <c r="J19130">
        <v>-1.4397383505502033</v>
      </c>
    </row>
    <row r="19131" spans="1:10" x14ac:dyDescent="0.2">
      <c r="A19131">
        <v>35570150</v>
      </c>
      <c r="B19131">
        <v>403</v>
      </c>
      <c r="C19131">
        <v>3</v>
      </c>
      <c r="D19131">
        <v>2</v>
      </c>
      <c r="E19131">
        <v>5</v>
      </c>
      <c r="F19131">
        <v>1</v>
      </c>
      <c r="G19131">
        <v>-0.27840741298196692</v>
      </c>
      <c r="H19131">
        <v>-0.58760844078494878</v>
      </c>
      <c r="I19131">
        <v>0.77593193790962522</v>
      </c>
      <c r="J19131">
        <v>-0.81458963807731388</v>
      </c>
    </row>
    <row r="19132" spans="1:10" x14ac:dyDescent="0.2">
      <c r="A19132">
        <v>35570151</v>
      </c>
      <c r="B19132">
        <v>491</v>
      </c>
      <c r="C19132">
        <v>1</v>
      </c>
      <c r="D19132">
        <v>5</v>
      </c>
      <c r="E19132">
        <v>3</v>
      </c>
      <c r="F19132">
        <v>2</v>
      </c>
      <c r="G19132">
        <v>-0.81482465806530668</v>
      </c>
      <c r="H19132">
        <v>1.9164332581214167</v>
      </c>
      <c r="I19132">
        <v>-4.5590886549732645E-2</v>
      </c>
      <c r="J19132">
        <v>-0.69747834260873298</v>
      </c>
    </row>
    <row r="19133" spans="1:10" x14ac:dyDescent="0.2">
      <c r="A19133">
        <v>35570152</v>
      </c>
      <c r="B19133">
        <v>440</v>
      </c>
      <c r="C19133">
        <v>3</v>
      </c>
      <c r="D19133">
        <v>1</v>
      </c>
      <c r="E19133">
        <v>5</v>
      </c>
      <c r="F19133">
        <v>2</v>
      </c>
      <c r="G19133">
        <v>-0.14148450118977793</v>
      </c>
      <c r="H19133">
        <v>-0.87091642277409043</v>
      </c>
      <c r="I19133">
        <v>0.73223109672315023</v>
      </c>
      <c r="J19133">
        <v>-0.69807221780001716</v>
      </c>
    </row>
    <row r="19134" spans="1:10" x14ac:dyDescent="0.2">
      <c r="A19134">
        <v>35570153</v>
      </c>
      <c r="B19134">
        <v>475</v>
      </c>
      <c r="C19134">
        <v>2</v>
      </c>
      <c r="D19134">
        <v>3</v>
      </c>
      <c r="E19134">
        <v>1</v>
      </c>
      <c r="F19134">
        <v>2</v>
      </c>
      <c r="G19134">
        <v>-0.69190056697891356</v>
      </c>
      <c r="H19134">
        <v>-0.38183882874453023</v>
      </c>
      <c r="I19134">
        <v>-0.7495152189527019</v>
      </c>
      <c r="J19134">
        <v>-0.66108786101805705</v>
      </c>
    </row>
    <row r="19135" spans="1:10" x14ac:dyDescent="0.2">
      <c r="A19135">
        <v>35570154</v>
      </c>
      <c r="B19135">
        <v>585</v>
      </c>
      <c r="C19135">
        <v>5</v>
      </c>
      <c r="D19135">
        <v>5</v>
      </c>
      <c r="E19135">
        <v>5</v>
      </c>
      <c r="F19135">
        <v>2</v>
      </c>
      <c r="G19135">
        <v>1.5062946384338676</v>
      </c>
      <c r="H19135">
        <v>0.92622624099163642</v>
      </c>
      <c r="I19135">
        <v>0.65006424999666357</v>
      </c>
      <c r="J19135">
        <v>-0.63336451573090302</v>
      </c>
    </row>
    <row r="19136" spans="1:10" x14ac:dyDescent="0.2">
      <c r="A19136">
        <v>35570155</v>
      </c>
      <c r="B19136">
        <v>761</v>
      </c>
      <c r="C19136">
        <v>2</v>
      </c>
      <c r="D19136">
        <v>4</v>
      </c>
      <c r="E19136">
        <v>3</v>
      </c>
      <c r="F19136">
        <v>2</v>
      </c>
      <c r="G19136">
        <v>-0.61731053608252484</v>
      </c>
      <c r="H19136">
        <v>2.5551661544170851E-2</v>
      </c>
      <c r="I19136">
        <v>-0.22148338105114063</v>
      </c>
      <c r="J19136">
        <v>-0.60064959473483781</v>
      </c>
    </row>
    <row r="19137" spans="1:10" x14ac:dyDescent="0.2">
      <c r="A19137">
        <v>35570156</v>
      </c>
      <c r="B19137">
        <v>755</v>
      </c>
      <c r="C19137">
        <v>2</v>
      </c>
      <c r="D19137">
        <v>2</v>
      </c>
      <c r="E19137">
        <v>4</v>
      </c>
      <c r="F19137">
        <v>1</v>
      </c>
      <c r="G19137">
        <v>-0.44153056438696126</v>
      </c>
      <c r="H19137">
        <v>-0.64530325925315268</v>
      </c>
      <c r="I19137">
        <v>0.22871760857968465</v>
      </c>
      <c r="J19137">
        <v>-0.81893521960465421</v>
      </c>
    </row>
    <row r="19138" spans="1:10" x14ac:dyDescent="0.2">
      <c r="A19138">
        <v>35570157</v>
      </c>
      <c r="B19138">
        <v>400</v>
      </c>
      <c r="C19138">
        <v>4</v>
      </c>
      <c r="D19138">
        <v>3</v>
      </c>
      <c r="E19138">
        <v>5</v>
      </c>
      <c r="F19138">
        <v>2</v>
      </c>
      <c r="G19138">
        <v>0.13257899050653998</v>
      </c>
      <c r="H19138">
        <v>-0.35459678893708191</v>
      </c>
      <c r="I19138">
        <v>1.2109469550343199</v>
      </c>
      <c r="J19138">
        <v>-0.67858305948938868</v>
      </c>
    </row>
    <row r="19139" spans="1:10" x14ac:dyDescent="0.2">
      <c r="A19139">
        <v>35570158</v>
      </c>
      <c r="B19139">
        <v>498</v>
      </c>
      <c r="C19139">
        <v>3</v>
      </c>
      <c r="D19139">
        <v>4</v>
      </c>
      <c r="E19139">
        <v>5</v>
      </c>
      <c r="F19139">
        <v>1</v>
      </c>
      <c r="G19139">
        <v>-0.13194628328826774</v>
      </c>
      <c r="H19139">
        <v>9.0838888348046154E-2</v>
      </c>
      <c r="I19139">
        <v>0.60143797305910363</v>
      </c>
      <c r="J19139">
        <v>-1.1571901825522992</v>
      </c>
    </row>
    <row r="19140" spans="1:10" x14ac:dyDescent="0.2">
      <c r="A19140">
        <v>35570159</v>
      </c>
      <c r="B19140">
        <v>459</v>
      </c>
      <c r="C19140">
        <v>4</v>
      </c>
      <c r="D19140">
        <v>1</v>
      </c>
      <c r="E19140">
        <v>3</v>
      </c>
      <c r="F19140">
        <v>2</v>
      </c>
      <c r="G19140">
        <v>0.19270736285937695</v>
      </c>
      <c r="H19140">
        <v>-0.82671496951780099</v>
      </c>
      <c r="I19140">
        <v>-0.12548184121774422</v>
      </c>
      <c r="J19140">
        <v>-0.47156917510473112</v>
      </c>
    </row>
    <row r="19141" spans="1:10" x14ac:dyDescent="0.2">
      <c r="A19141">
        <v>35570160</v>
      </c>
      <c r="B19141">
        <v>596</v>
      </c>
      <c r="C19141">
        <v>4</v>
      </c>
      <c r="D19141">
        <v>4</v>
      </c>
      <c r="E19141">
        <v>5</v>
      </c>
      <c r="F19141">
        <v>1</v>
      </c>
      <c r="G19141">
        <v>0.50801862328953074</v>
      </c>
      <c r="H19141">
        <v>0.3154400729329333</v>
      </c>
      <c r="I19141">
        <v>0.62035335647124301</v>
      </c>
      <c r="J19141">
        <v>-0.93693929902091333</v>
      </c>
    </row>
    <row r="19142" spans="1:10" x14ac:dyDescent="0.2">
      <c r="A19142">
        <v>35570161</v>
      </c>
      <c r="B19142">
        <v>384</v>
      </c>
      <c r="C19142">
        <v>3</v>
      </c>
      <c r="D19142">
        <v>2</v>
      </c>
      <c r="E19142">
        <v>4</v>
      </c>
      <c r="F19142">
        <v>1</v>
      </c>
      <c r="G19142">
        <v>-6.6380333249910717E-2</v>
      </c>
      <c r="H19142">
        <v>-0.67794664433339513</v>
      </c>
      <c r="I19142">
        <v>0.16791893151202517</v>
      </c>
      <c r="J19142">
        <v>-0.76943236954262895</v>
      </c>
    </row>
    <row r="19143" spans="1:10" x14ac:dyDescent="0.2">
      <c r="A19143">
        <v>35570163</v>
      </c>
      <c r="B19143">
        <v>302</v>
      </c>
      <c r="C19143">
        <v>3</v>
      </c>
      <c r="D19143">
        <v>1</v>
      </c>
      <c r="E19143">
        <v>5</v>
      </c>
      <c r="F19143">
        <v>2</v>
      </c>
      <c r="G19143">
        <v>-5.6288610043203069E-3</v>
      </c>
      <c r="H19143">
        <v>-1.5924836675104157</v>
      </c>
      <c r="I19143">
        <v>0.68403372651153782</v>
      </c>
      <c r="J19143">
        <v>-0.59156684508461899</v>
      </c>
    </row>
    <row r="19144" spans="1:10" x14ac:dyDescent="0.2">
      <c r="A19144">
        <v>35570164</v>
      </c>
      <c r="B19144">
        <v>366</v>
      </c>
      <c r="C19144">
        <v>2</v>
      </c>
      <c r="D19144">
        <v>1</v>
      </c>
      <c r="E19144">
        <v>5</v>
      </c>
      <c r="F19144">
        <v>2</v>
      </c>
      <c r="G19144">
        <v>-0.60571521398695105</v>
      </c>
      <c r="H19144">
        <v>-1.271078725021848</v>
      </c>
      <c r="I19144">
        <v>0.72842940608223072</v>
      </c>
      <c r="J19144">
        <v>-0.61441230338814112</v>
      </c>
    </row>
    <row r="19145" spans="1:10" x14ac:dyDescent="0.2">
      <c r="A19145">
        <v>35570166</v>
      </c>
      <c r="B19145">
        <v>439</v>
      </c>
      <c r="C19145">
        <v>4</v>
      </c>
      <c r="D19145">
        <v>3</v>
      </c>
      <c r="E19145">
        <v>5</v>
      </c>
      <c r="F19145">
        <v>1</v>
      </c>
      <c r="G19145">
        <v>0.17451633487417487</v>
      </c>
      <c r="H19145">
        <v>-0.27703789336508494</v>
      </c>
      <c r="I19145">
        <v>0.77751431573081009</v>
      </c>
      <c r="J19145">
        <v>-1.1806311710489696</v>
      </c>
    </row>
    <row r="19146" spans="1:10" x14ac:dyDescent="0.2">
      <c r="A19146">
        <v>35570167</v>
      </c>
      <c r="B19146">
        <v>451</v>
      </c>
      <c r="C19146">
        <v>4</v>
      </c>
      <c r="D19146">
        <v>1</v>
      </c>
      <c r="E19146">
        <v>5</v>
      </c>
      <c r="F19146">
        <v>2</v>
      </c>
      <c r="G19146">
        <v>0.14097614366898154</v>
      </c>
      <c r="H19146">
        <v>-0.84553816084493127</v>
      </c>
      <c r="I19146">
        <v>0.78445556170063113</v>
      </c>
      <c r="J19146">
        <v>-0.61681328013966541</v>
      </c>
    </row>
    <row r="19147" spans="1:10" x14ac:dyDescent="0.2">
      <c r="A19147">
        <v>35570168</v>
      </c>
      <c r="B19147">
        <v>453</v>
      </c>
      <c r="C19147">
        <v>4</v>
      </c>
      <c r="D19147">
        <v>3</v>
      </c>
      <c r="E19147">
        <v>5</v>
      </c>
      <c r="F19147">
        <v>1</v>
      </c>
      <c r="G19147">
        <v>0.32742132023682635</v>
      </c>
      <c r="H19147">
        <v>-0.1045990786706941</v>
      </c>
      <c r="I19147">
        <v>0.93286434141108809</v>
      </c>
      <c r="J19147">
        <v>-0.86904373167311344</v>
      </c>
    </row>
    <row r="19148" spans="1:10" x14ac:dyDescent="0.2">
      <c r="A19148">
        <v>35570169</v>
      </c>
      <c r="B19148">
        <v>457</v>
      </c>
      <c r="C19148">
        <v>4</v>
      </c>
      <c r="D19148">
        <v>4</v>
      </c>
      <c r="E19148">
        <v>3</v>
      </c>
      <c r="F19148">
        <v>1</v>
      </c>
      <c r="G19148">
        <v>0.40807159507388785</v>
      </c>
      <c r="H19148">
        <v>-3.1628365423929737E-2</v>
      </c>
      <c r="I19148">
        <v>-2.7337676235009607E-2</v>
      </c>
      <c r="J19148">
        <v>-0.77050474629337196</v>
      </c>
    </row>
    <row r="19149" spans="1:10" x14ac:dyDescent="0.2">
      <c r="A19149">
        <v>35570170</v>
      </c>
      <c r="B19149">
        <v>405</v>
      </c>
      <c r="C19149">
        <v>4</v>
      </c>
      <c r="D19149">
        <v>4</v>
      </c>
      <c r="E19149">
        <v>3</v>
      </c>
      <c r="F19149">
        <v>1</v>
      </c>
      <c r="G19149">
        <v>0.22196222109364577</v>
      </c>
      <c r="H19149">
        <v>0.55369909108186888</v>
      </c>
      <c r="I19149">
        <v>2.8695478925172227E-2</v>
      </c>
      <c r="J19149">
        <v>-1.1259927579700255</v>
      </c>
    </row>
    <row r="19150" spans="1:10" x14ac:dyDescent="0.2">
      <c r="A19150">
        <v>35570171</v>
      </c>
      <c r="B19150">
        <v>391</v>
      </c>
      <c r="C19150">
        <v>4</v>
      </c>
      <c r="D19150">
        <v>5</v>
      </c>
      <c r="E19150">
        <v>3</v>
      </c>
      <c r="F19150">
        <v>1</v>
      </c>
      <c r="G19150">
        <v>0.10044669916351423</v>
      </c>
      <c r="H19150">
        <v>0.88041738177971496</v>
      </c>
      <c r="I19150">
        <v>-0.31627591635143271</v>
      </c>
      <c r="J19150">
        <v>-1.043473993226657</v>
      </c>
    </row>
    <row r="19151" spans="1:10" x14ac:dyDescent="0.2">
      <c r="A19151">
        <v>35570172</v>
      </c>
      <c r="B19151">
        <v>446</v>
      </c>
      <c r="C19151">
        <v>3</v>
      </c>
      <c r="D19151">
        <v>5</v>
      </c>
      <c r="E19151">
        <v>3</v>
      </c>
      <c r="F19151">
        <v>1</v>
      </c>
      <c r="G19151">
        <v>-1.1722103334102396E-2</v>
      </c>
      <c r="H19151">
        <v>0.74751367407897595</v>
      </c>
      <c r="I19151">
        <v>-0.21647428633301166</v>
      </c>
      <c r="J19151">
        <v>-0.92341104884015413</v>
      </c>
    </row>
    <row r="19152" spans="1:10" x14ac:dyDescent="0.2">
      <c r="A19152">
        <v>35570173</v>
      </c>
      <c r="B19152">
        <v>536</v>
      </c>
      <c r="C19152">
        <v>4</v>
      </c>
      <c r="D19152">
        <v>3</v>
      </c>
      <c r="E19152">
        <v>4</v>
      </c>
      <c r="F19152">
        <v>2</v>
      </c>
      <c r="G19152">
        <v>9.0606262691342282E-2</v>
      </c>
      <c r="H19152">
        <v>-0.17795275354064283</v>
      </c>
      <c r="I19152">
        <v>0.30431108245545174</v>
      </c>
      <c r="J19152">
        <v>-0.66395303096998659</v>
      </c>
    </row>
    <row r="19153" spans="1:10" x14ac:dyDescent="0.2">
      <c r="A19153">
        <v>35570174</v>
      </c>
      <c r="B19153">
        <v>441</v>
      </c>
      <c r="C19153">
        <v>4</v>
      </c>
      <c r="D19153">
        <v>4</v>
      </c>
      <c r="E19153">
        <v>3</v>
      </c>
      <c r="F19153">
        <v>1</v>
      </c>
      <c r="G19153">
        <v>0.13003839227633995</v>
      </c>
      <c r="H19153">
        <v>0.33757219359217827</v>
      </c>
      <c r="I19153">
        <v>-5.3610456889133656E-2</v>
      </c>
      <c r="J19153">
        <v>-0.93562805255118087</v>
      </c>
    </row>
    <row r="19154" spans="1:10" x14ac:dyDescent="0.2">
      <c r="A19154">
        <v>35570175</v>
      </c>
      <c r="B19154">
        <v>477</v>
      </c>
      <c r="C19154">
        <v>4</v>
      </c>
      <c r="D19154">
        <v>2</v>
      </c>
      <c r="E19154">
        <v>5</v>
      </c>
      <c r="F19154">
        <v>1</v>
      </c>
      <c r="G19154">
        <v>0.24144563644910821</v>
      </c>
      <c r="H19154">
        <v>-0.64998271469854352</v>
      </c>
      <c r="I19154">
        <v>0.85752117162358554</v>
      </c>
      <c r="J19154">
        <v>-0.86521519706162442</v>
      </c>
    </row>
    <row r="19155" spans="1:10" x14ac:dyDescent="0.2">
      <c r="A19155">
        <v>35570176</v>
      </c>
      <c r="B19155">
        <v>544</v>
      </c>
      <c r="C19155">
        <v>3</v>
      </c>
      <c r="D19155">
        <v>1</v>
      </c>
      <c r="E19155">
        <v>5</v>
      </c>
      <c r="F19155">
        <v>1</v>
      </c>
      <c r="G19155">
        <v>-9.6878600757693001E-3</v>
      </c>
      <c r="H19155">
        <v>-0.93661470910686573</v>
      </c>
      <c r="I19155">
        <v>1.5806752717671331</v>
      </c>
      <c r="J19155">
        <v>-0.74507910712008352</v>
      </c>
    </row>
    <row r="19156" spans="1:10" x14ac:dyDescent="0.2">
      <c r="A19156">
        <v>35570177</v>
      </c>
      <c r="B19156">
        <v>919</v>
      </c>
      <c r="C19156">
        <v>3</v>
      </c>
      <c r="D19156">
        <v>2</v>
      </c>
      <c r="E19156">
        <v>4</v>
      </c>
      <c r="F19156">
        <v>1</v>
      </c>
      <c r="G19156">
        <v>-9.6939574890024388E-3</v>
      </c>
      <c r="H19156">
        <v>-0.59593851023423472</v>
      </c>
      <c r="I19156">
        <v>0.36204524496704643</v>
      </c>
      <c r="J19156">
        <v>-0.76548332854518308</v>
      </c>
    </row>
    <row r="19157" spans="1:10" x14ac:dyDescent="0.2">
      <c r="A19157">
        <v>35570178</v>
      </c>
      <c r="B19157">
        <v>737</v>
      </c>
      <c r="C19157">
        <v>2</v>
      </c>
      <c r="D19157">
        <v>2</v>
      </c>
      <c r="E19157">
        <v>2</v>
      </c>
      <c r="F19157">
        <v>1</v>
      </c>
      <c r="G19157">
        <v>-0.6787016853173462</v>
      </c>
      <c r="H19157">
        <v>-0.57275415802067764</v>
      </c>
      <c r="I19157">
        <v>-0.36763746741407577</v>
      </c>
      <c r="J19157">
        <v>-0.84079487512947904</v>
      </c>
    </row>
    <row r="19158" spans="1:10" x14ac:dyDescent="0.2">
      <c r="A19158">
        <v>35570179</v>
      </c>
      <c r="B19158">
        <v>621</v>
      </c>
      <c r="C19158">
        <v>2</v>
      </c>
      <c r="D19158">
        <v>2</v>
      </c>
      <c r="E19158">
        <v>2</v>
      </c>
      <c r="F19158">
        <v>1</v>
      </c>
      <c r="G19158">
        <v>-0.6359461502499657</v>
      </c>
      <c r="H19158">
        <v>-0.70704939706705205</v>
      </c>
      <c r="I19158">
        <v>-0.36386512479902194</v>
      </c>
      <c r="J19158">
        <v>-0.84245890891540554</v>
      </c>
    </row>
    <row r="19159" spans="1:10" x14ac:dyDescent="0.2">
      <c r="A19159">
        <v>35570180</v>
      </c>
      <c r="B19159">
        <v>650</v>
      </c>
      <c r="C19159">
        <v>2</v>
      </c>
      <c r="D19159">
        <v>1</v>
      </c>
      <c r="E19159">
        <v>3</v>
      </c>
      <c r="F19159">
        <v>1</v>
      </c>
      <c r="G19159">
        <v>-0.64862537535895015</v>
      </c>
      <c r="H19159">
        <v>-0.95201073041540718</v>
      </c>
      <c r="I19159">
        <v>1.5991285021670791E-2</v>
      </c>
      <c r="J19159">
        <v>-1.0217783831231468</v>
      </c>
    </row>
    <row r="19160" spans="1:10" x14ac:dyDescent="0.2">
      <c r="A19160">
        <v>35570181</v>
      </c>
      <c r="B19160">
        <v>600</v>
      </c>
      <c r="C19160">
        <v>2</v>
      </c>
      <c r="D19160">
        <v>2</v>
      </c>
      <c r="E19160">
        <v>2</v>
      </c>
      <c r="F19160">
        <v>1</v>
      </c>
      <c r="G19160">
        <v>-0.71663902166430793</v>
      </c>
      <c r="H19160">
        <v>-0.73443635543483576</v>
      </c>
      <c r="I19160">
        <v>-0.3572207753031339</v>
      </c>
      <c r="J19160">
        <v>-0.74838474681177025</v>
      </c>
    </row>
    <row r="19161" spans="1:10" x14ac:dyDescent="0.2">
      <c r="A19161">
        <v>35570182</v>
      </c>
      <c r="B19161">
        <v>506</v>
      </c>
      <c r="C19161">
        <v>4</v>
      </c>
      <c r="D19161">
        <v>5</v>
      </c>
      <c r="E19161">
        <v>3</v>
      </c>
      <c r="F19161">
        <v>2</v>
      </c>
      <c r="G19161">
        <v>9.9390133043317286E-2</v>
      </c>
      <c r="H19161">
        <v>0.65154092055917445</v>
      </c>
      <c r="I19161">
        <v>-0.15529309633253846</v>
      </c>
      <c r="J19161">
        <v>-0.62538890522639845</v>
      </c>
    </row>
    <row r="19162" spans="1:10" x14ac:dyDescent="0.2">
      <c r="A19162">
        <v>35570183</v>
      </c>
      <c r="B19162">
        <v>426</v>
      </c>
      <c r="C19162">
        <v>4</v>
      </c>
      <c r="D19162">
        <v>5</v>
      </c>
      <c r="E19162">
        <v>4</v>
      </c>
      <c r="F19162">
        <v>1</v>
      </c>
      <c r="G19162">
        <v>7.1491343213202024E-2</v>
      </c>
      <c r="H19162">
        <v>1.0469250104677259</v>
      </c>
      <c r="I19162">
        <v>0.45600767563245748</v>
      </c>
      <c r="J19162">
        <v>-1.570378153549302</v>
      </c>
    </row>
    <row r="19163" spans="1:10" x14ac:dyDescent="0.2">
      <c r="A19163">
        <v>35570184</v>
      </c>
      <c r="B19163">
        <v>409</v>
      </c>
      <c r="C19163">
        <v>3</v>
      </c>
      <c r="D19163">
        <v>5</v>
      </c>
      <c r="E19163">
        <v>3</v>
      </c>
      <c r="F19163">
        <v>1</v>
      </c>
      <c r="G19163">
        <v>-0.34916354669574423</v>
      </c>
      <c r="H19163">
        <v>1.1331606389847395</v>
      </c>
      <c r="I19163">
        <v>-0.26051926729453245</v>
      </c>
      <c r="J19163">
        <v>-1.439725955119163</v>
      </c>
    </row>
    <row r="19164" spans="1:10" x14ac:dyDescent="0.2">
      <c r="A19164">
        <v>35570185</v>
      </c>
      <c r="B19164">
        <v>534</v>
      </c>
      <c r="C19164">
        <v>2</v>
      </c>
      <c r="D19164">
        <v>2</v>
      </c>
      <c r="E19164">
        <v>2</v>
      </c>
      <c r="F19164">
        <v>1</v>
      </c>
      <c r="G19164">
        <v>-0.67500112318048422</v>
      </c>
      <c r="H19164">
        <v>-0.52216256731574939</v>
      </c>
      <c r="I19164">
        <v>-0.42434191468626731</v>
      </c>
      <c r="J19164">
        <v>-1.0510398128505121</v>
      </c>
    </row>
    <row r="19165" spans="1:10" x14ac:dyDescent="0.2">
      <c r="A19165">
        <v>35570186</v>
      </c>
      <c r="B19165">
        <v>702</v>
      </c>
      <c r="C19165">
        <v>3</v>
      </c>
      <c r="D19165">
        <v>1</v>
      </c>
      <c r="E19165">
        <v>4</v>
      </c>
      <c r="F19165">
        <v>1</v>
      </c>
      <c r="G19165">
        <v>-0.3976100363253694</v>
      </c>
      <c r="H19165">
        <v>-0.85268005607208597</v>
      </c>
      <c r="I19165">
        <v>6.3685553270670756E-2</v>
      </c>
      <c r="J19165">
        <v>-0.88057622643406919</v>
      </c>
    </row>
    <row r="19166" spans="1:10" x14ac:dyDescent="0.2">
      <c r="A19166">
        <v>35570188</v>
      </c>
      <c r="B19166">
        <v>892</v>
      </c>
      <c r="C19166">
        <v>2</v>
      </c>
      <c r="D19166">
        <v>2</v>
      </c>
      <c r="E19166">
        <v>4</v>
      </c>
      <c r="F19166">
        <v>1</v>
      </c>
      <c r="G19166">
        <v>-0.42994325979191717</v>
      </c>
      <c r="H19166">
        <v>-0.44626224433071987</v>
      </c>
      <c r="I19166">
        <v>8.532215977643709E-2</v>
      </c>
      <c r="J19166">
        <v>-1.0440180139965867</v>
      </c>
    </row>
    <row r="19167" spans="1:10" x14ac:dyDescent="0.2">
      <c r="A19167">
        <v>35570279</v>
      </c>
      <c r="B19167">
        <v>1478</v>
      </c>
      <c r="C19167">
        <v>4</v>
      </c>
      <c r="D19167">
        <v>4</v>
      </c>
      <c r="E19167">
        <v>2</v>
      </c>
      <c r="F19167">
        <v>3</v>
      </c>
      <c r="G19167">
        <v>0.62935833521054341</v>
      </c>
      <c r="H19167">
        <v>0.50241645268523683</v>
      </c>
      <c r="I19167">
        <v>-0.34938801644707929</v>
      </c>
      <c r="J19167">
        <v>-0.34870513031972422</v>
      </c>
    </row>
    <row r="19168" spans="1:10" x14ac:dyDescent="0.2">
      <c r="A19168">
        <v>35570283</v>
      </c>
      <c r="B19168">
        <v>538</v>
      </c>
      <c r="C19168">
        <v>3</v>
      </c>
      <c r="D19168">
        <v>3</v>
      </c>
      <c r="E19168">
        <v>2</v>
      </c>
      <c r="F19168">
        <v>1</v>
      </c>
      <c r="G19168">
        <v>-0.15741487950094635</v>
      </c>
      <c r="H19168">
        <v>-0.24175425274669352</v>
      </c>
      <c r="I19168">
        <v>-0.36055590276929422</v>
      </c>
      <c r="J19168">
        <v>-0.9987159939922583</v>
      </c>
    </row>
    <row r="19169" spans="1:10" x14ac:dyDescent="0.2">
      <c r="A19169">
        <v>35570284</v>
      </c>
      <c r="B19169">
        <v>512</v>
      </c>
      <c r="C19169">
        <v>3</v>
      </c>
      <c r="D19169">
        <v>4</v>
      </c>
      <c r="E19169">
        <v>2</v>
      </c>
      <c r="F19169">
        <v>1</v>
      </c>
      <c r="G19169">
        <v>-0.33992829243540079</v>
      </c>
      <c r="H19169">
        <v>5.6872930186481874E-2</v>
      </c>
      <c r="I19169">
        <v>-0.39991548152464002</v>
      </c>
      <c r="J19169">
        <v>-1.8148588172084645</v>
      </c>
    </row>
    <row r="19170" spans="1:10" x14ac:dyDescent="0.2">
      <c r="A19170">
        <v>35570286</v>
      </c>
      <c r="B19170">
        <v>0</v>
      </c>
    </row>
    <row r="19171" spans="1:10" x14ac:dyDescent="0.2">
      <c r="A19171">
        <v>35570287</v>
      </c>
      <c r="B19171">
        <v>310</v>
      </c>
      <c r="C19171">
        <v>1</v>
      </c>
      <c r="D19171">
        <v>4</v>
      </c>
      <c r="E19171">
        <v>3</v>
      </c>
      <c r="F19171">
        <v>1</v>
      </c>
      <c r="G19171">
        <v>-0.92149536377829422</v>
      </c>
      <c r="H19171">
        <v>5.9919132983430379E-2</v>
      </c>
      <c r="I19171">
        <v>-0.15194229068546888</v>
      </c>
      <c r="J19171">
        <v>-0.9448676004484502</v>
      </c>
    </row>
    <row r="19172" spans="1:10" x14ac:dyDescent="0.2">
      <c r="A19172">
        <v>35570288</v>
      </c>
      <c r="B19172">
        <v>325</v>
      </c>
      <c r="C19172">
        <v>2</v>
      </c>
      <c r="D19172">
        <v>3</v>
      </c>
      <c r="E19172">
        <v>3</v>
      </c>
      <c r="F19172">
        <v>1</v>
      </c>
      <c r="G19172">
        <v>-0.49196427362665807</v>
      </c>
      <c r="H19172">
        <v>-0.41085065113264801</v>
      </c>
      <c r="I19172">
        <v>8.8461648562724871E-3</v>
      </c>
      <c r="J19172">
        <v>-1.3240317014044485</v>
      </c>
    </row>
    <row r="19173" spans="1:10" x14ac:dyDescent="0.2">
      <c r="A19173">
        <v>35570289</v>
      </c>
      <c r="B19173">
        <v>539</v>
      </c>
      <c r="C19173">
        <v>2</v>
      </c>
      <c r="D19173">
        <v>5</v>
      </c>
      <c r="E19173">
        <v>4</v>
      </c>
      <c r="F19173">
        <v>1</v>
      </c>
      <c r="G19173">
        <v>-0.57571419488637265</v>
      </c>
      <c r="H19173">
        <v>0.7119498578682586</v>
      </c>
      <c r="I19173">
        <v>0.20141388548841277</v>
      </c>
      <c r="J19173">
        <v>-1.1476471282695893</v>
      </c>
    </row>
    <row r="19174" spans="1:10" x14ac:dyDescent="0.2">
      <c r="A19174">
        <v>35570290</v>
      </c>
      <c r="B19174">
        <v>483</v>
      </c>
      <c r="C19174">
        <v>5</v>
      </c>
      <c r="D19174">
        <v>5</v>
      </c>
      <c r="E19174">
        <v>5</v>
      </c>
      <c r="F19174">
        <v>1</v>
      </c>
      <c r="G19174">
        <v>0.82101563573808201</v>
      </c>
      <c r="H19174">
        <v>0.94416589745084811</v>
      </c>
      <c r="I19174">
        <v>0.64011955403915921</v>
      </c>
      <c r="J19174">
        <v>-1.6343955887582229</v>
      </c>
    </row>
    <row r="19175" spans="1:10" x14ac:dyDescent="0.2">
      <c r="A19175">
        <v>35570291</v>
      </c>
      <c r="B19175">
        <v>451</v>
      </c>
      <c r="C19175">
        <v>4</v>
      </c>
      <c r="D19175">
        <v>4</v>
      </c>
      <c r="E19175">
        <v>5</v>
      </c>
      <c r="F19175">
        <v>1</v>
      </c>
      <c r="G19175">
        <v>0.14463645596662073</v>
      </c>
      <c r="H19175">
        <v>0.47524987954940701</v>
      </c>
      <c r="I19175">
        <v>1.0170762228874626</v>
      </c>
      <c r="J19175">
        <v>-1.1003268357174572</v>
      </c>
    </row>
    <row r="19176" spans="1:10" x14ac:dyDescent="0.2">
      <c r="A19176">
        <v>35570292</v>
      </c>
      <c r="B19176">
        <v>559</v>
      </c>
      <c r="C19176">
        <v>3</v>
      </c>
      <c r="D19176">
        <v>4</v>
      </c>
      <c r="E19176">
        <v>5</v>
      </c>
      <c r="F19176">
        <v>1</v>
      </c>
      <c r="G19176">
        <v>-5.468466682973297E-2</v>
      </c>
      <c r="H19176">
        <v>0.10436391966163949</v>
      </c>
      <c r="I19176">
        <v>1.0032298816539611</v>
      </c>
      <c r="J19176">
        <v>-0.92958501547262706</v>
      </c>
    </row>
    <row r="19177" spans="1:10" x14ac:dyDescent="0.2">
      <c r="A19177">
        <v>35570293</v>
      </c>
      <c r="B19177">
        <v>487</v>
      </c>
      <c r="C19177">
        <v>1</v>
      </c>
      <c r="D19177">
        <v>4</v>
      </c>
      <c r="E19177">
        <v>5</v>
      </c>
      <c r="F19177">
        <v>1</v>
      </c>
      <c r="G19177">
        <v>-0.83994080187717557</v>
      </c>
      <c r="H19177">
        <v>0.26847843696436924</v>
      </c>
      <c r="I19177">
        <v>0.77843620860211959</v>
      </c>
      <c r="J19177">
        <v>-0.82761149108031051</v>
      </c>
    </row>
    <row r="19178" spans="1:10" x14ac:dyDescent="0.2">
      <c r="A19178">
        <v>35570294</v>
      </c>
      <c r="B19178">
        <v>456</v>
      </c>
      <c r="C19178">
        <v>3</v>
      </c>
      <c r="D19178">
        <v>3</v>
      </c>
      <c r="E19178">
        <v>4</v>
      </c>
      <c r="F19178">
        <v>1</v>
      </c>
      <c r="G19178">
        <v>-0.30585036009712641</v>
      </c>
      <c r="H19178">
        <v>-6.4204441626990627E-2</v>
      </c>
      <c r="I19178">
        <v>0.26781212812504623</v>
      </c>
      <c r="J19178">
        <v>-1.6694918029186447</v>
      </c>
    </row>
    <row r="19179" spans="1:10" x14ac:dyDescent="0.2">
      <c r="A19179">
        <v>35570296</v>
      </c>
      <c r="B19179">
        <v>324</v>
      </c>
      <c r="C19179">
        <v>4</v>
      </c>
      <c r="D19179">
        <v>3</v>
      </c>
      <c r="E19179">
        <v>4</v>
      </c>
      <c r="F19179">
        <v>1</v>
      </c>
      <c r="G19179">
        <v>0.10231061598672914</v>
      </c>
      <c r="H19179">
        <v>-0.39947303295599662</v>
      </c>
      <c r="I19179">
        <v>8.1745221457529549E-2</v>
      </c>
      <c r="J19179">
        <v>-1.2669258488050288</v>
      </c>
    </row>
    <row r="19180" spans="1:10" x14ac:dyDescent="0.2">
      <c r="A19180">
        <v>35570297</v>
      </c>
      <c r="B19180">
        <v>283</v>
      </c>
      <c r="C19180">
        <v>4</v>
      </c>
      <c r="D19180">
        <v>3</v>
      </c>
      <c r="E19180">
        <v>4</v>
      </c>
      <c r="F19180">
        <v>1</v>
      </c>
      <c r="G19180">
        <v>0.3793084452501424</v>
      </c>
      <c r="H19180">
        <v>-0.3682764891152191</v>
      </c>
      <c r="I19180">
        <v>7.6765336287232616E-2</v>
      </c>
      <c r="J19180">
        <v>-1.3383669193578545</v>
      </c>
    </row>
    <row r="19181" spans="1:10" x14ac:dyDescent="0.2">
      <c r="A19181">
        <v>35570298</v>
      </c>
      <c r="B19181">
        <v>1097</v>
      </c>
      <c r="C19181">
        <v>3</v>
      </c>
      <c r="D19181">
        <v>5</v>
      </c>
      <c r="E19181">
        <v>5</v>
      </c>
      <c r="F19181">
        <v>1</v>
      </c>
      <c r="G19181">
        <v>-0.32933038575387674</v>
      </c>
      <c r="H19181">
        <v>1.203946172861827</v>
      </c>
      <c r="I19181">
        <v>1.3255595521345227</v>
      </c>
      <c r="J19181">
        <v>-1.1137289276398319</v>
      </c>
    </row>
    <row r="19182" spans="1:10" x14ac:dyDescent="0.2">
      <c r="A19182">
        <v>35570299</v>
      </c>
      <c r="B19182">
        <v>846</v>
      </c>
      <c r="C19182">
        <v>2</v>
      </c>
      <c r="D19182">
        <v>5</v>
      </c>
      <c r="E19182">
        <v>4</v>
      </c>
      <c r="F19182">
        <v>1</v>
      </c>
      <c r="G19182">
        <v>-0.75465134216719809</v>
      </c>
      <c r="H19182">
        <v>0.59958498031976115</v>
      </c>
      <c r="I19182">
        <v>0.38567770236461685</v>
      </c>
      <c r="J19182">
        <v>-1.2400753574921135</v>
      </c>
    </row>
    <row r="19183" spans="1:10" x14ac:dyDescent="0.2">
      <c r="A19183">
        <v>35570300</v>
      </c>
      <c r="B19183">
        <v>862</v>
      </c>
      <c r="C19183">
        <v>3</v>
      </c>
      <c r="D19183">
        <v>5</v>
      </c>
      <c r="E19183">
        <v>5</v>
      </c>
      <c r="F19183">
        <v>1</v>
      </c>
      <c r="G19183">
        <v>-0.30139022135787791</v>
      </c>
      <c r="H19183">
        <v>1.9751108734954574</v>
      </c>
      <c r="I19183">
        <v>1.5926079770718609</v>
      </c>
      <c r="J19183">
        <v>-1.0715538111377467</v>
      </c>
    </row>
    <row r="19184" spans="1:10" x14ac:dyDescent="0.2">
      <c r="A19184">
        <v>35570303</v>
      </c>
      <c r="B19184">
        <v>1031</v>
      </c>
      <c r="C19184">
        <v>2</v>
      </c>
      <c r="D19184">
        <v>1</v>
      </c>
      <c r="E19184">
        <v>3</v>
      </c>
      <c r="F19184">
        <v>1</v>
      </c>
      <c r="G19184">
        <v>-0.47957260657440509</v>
      </c>
      <c r="H19184">
        <v>-0.95868209082596001</v>
      </c>
      <c r="I19184">
        <v>-7.7722266222977621E-3</v>
      </c>
      <c r="J19184">
        <v>-0.81968966874060867</v>
      </c>
    </row>
    <row r="19185" spans="1:10" x14ac:dyDescent="0.2">
      <c r="A19185">
        <v>35570304</v>
      </c>
      <c r="B19185">
        <v>467</v>
      </c>
      <c r="C19185">
        <v>4</v>
      </c>
      <c r="D19185">
        <v>4</v>
      </c>
      <c r="E19185">
        <v>4</v>
      </c>
      <c r="F19185">
        <v>1</v>
      </c>
      <c r="G19185">
        <v>0.38162739667666712</v>
      </c>
      <c r="H19185">
        <v>0.51998325469705031</v>
      </c>
      <c r="I19185">
        <v>0.42829230240218408</v>
      </c>
      <c r="J19185">
        <v>-1.4199087644910975</v>
      </c>
    </row>
    <row r="19186" spans="1:10" x14ac:dyDescent="0.2">
      <c r="A19186">
        <v>35570305</v>
      </c>
      <c r="B19186">
        <v>533</v>
      </c>
      <c r="C19186">
        <v>4</v>
      </c>
      <c r="D19186">
        <v>3</v>
      </c>
      <c r="E19186">
        <v>4</v>
      </c>
      <c r="F19186">
        <v>1</v>
      </c>
      <c r="G19186">
        <v>5.5734146944218965E-2</v>
      </c>
      <c r="H19186">
        <v>-0.12770847330527335</v>
      </c>
      <c r="I19186">
        <v>0.24645343054129465</v>
      </c>
      <c r="J19186">
        <v>-1.4412378462281996</v>
      </c>
    </row>
    <row r="19187" spans="1:10" x14ac:dyDescent="0.2">
      <c r="A19187">
        <v>35570308</v>
      </c>
      <c r="B19187">
        <v>500</v>
      </c>
      <c r="C19187">
        <v>3</v>
      </c>
      <c r="D19187">
        <v>3</v>
      </c>
      <c r="E19187">
        <v>3</v>
      </c>
      <c r="F19187">
        <v>1</v>
      </c>
      <c r="G19187">
        <v>-2.7515498542056066E-2</v>
      </c>
      <c r="H19187">
        <v>-0.34827477247937921</v>
      </c>
      <c r="I19187">
        <v>-4.0846120239329042E-2</v>
      </c>
      <c r="J19187">
        <v>-1.1174966576480918</v>
      </c>
    </row>
    <row r="19188" spans="1:10" x14ac:dyDescent="0.2">
      <c r="A19188">
        <v>35570309</v>
      </c>
      <c r="B19188">
        <v>526</v>
      </c>
      <c r="C19188">
        <v>2</v>
      </c>
      <c r="D19188">
        <v>3</v>
      </c>
      <c r="E19188">
        <v>3</v>
      </c>
      <c r="F19188">
        <v>1</v>
      </c>
      <c r="G19188">
        <v>-0.44575090973149423</v>
      </c>
      <c r="H19188">
        <v>-0.20615822376576121</v>
      </c>
      <c r="I19188">
        <v>-3.6117757263699014E-2</v>
      </c>
      <c r="J19188">
        <v>-0.80227297146190524</v>
      </c>
    </row>
    <row r="19189" spans="1:10" x14ac:dyDescent="0.2">
      <c r="A19189">
        <v>35570310</v>
      </c>
      <c r="B19189">
        <v>438</v>
      </c>
      <c r="C19189">
        <v>3</v>
      </c>
      <c r="D19189">
        <v>2</v>
      </c>
      <c r="E19189">
        <v>4</v>
      </c>
      <c r="F19189">
        <v>1</v>
      </c>
      <c r="G19189">
        <v>-0.14199674289267575</v>
      </c>
      <c r="H19189">
        <v>-0.48392497975282944</v>
      </c>
      <c r="I19189">
        <v>7.5249682737305021E-2</v>
      </c>
      <c r="J19189">
        <v>-0.84819527295009034</v>
      </c>
    </row>
    <row r="19190" spans="1:10" x14ac:dyDescent="0.2">
      <c r="A19190">
        <v>35570311</v>
      </c>
      <c r="B19190">
        <v>0</v>
      </c>
    </row>
    <row r="19191" spans="1:10" x14ac:dyDescent="0.2">
      <c r="A19191">
        <v>35570314</v>
      </c>
      <c r="B19191">
        <v>615</v>
      </c>
      <c r="C19191">
        <v>4</v>
      </c>
      <c r="D19191">
        <v>2</v>
      </c>
      <c r="E19191">
        <v>5</v>
      </c>
      <c r="F19191">
        <v>1</v>
      </c>
      <c r="G19191">
        <v>8.1811386714665812E-3</v>
      </c>
      <c r="H19191">
        <v>-0.6864648206715992</v>
      </c>
      <c r="I19191">
        <v>0.56341048577116926</v>
      </c>
      <c r="J19191">
        <v>-1.1367622575333876</v>
      </c>
    </row>
    <row r="19192" spans="1:10" x14ac:dyDescent="0.2">
      <c r="A19192">
        <v>35570315</v>
      </c>
      <c r="B19192">
        <v>442</v>
      </c>
      <c r="C19192">
        <v>2</v>
      </c>
      <c r="D19192">
        <v>3</v>
      </c>
      <c r="E19192">
        <v>3</v>
      </c>
      <c r="F19192">
        <v>1</v>
      </c>
      <c r="G19192">
        <v>-0.59263403624644218</v>
      </c>
      <c r="H19192">
        <v>-8.7909400114853292E-2</v>
      </c>
      <c r="I19192">
        <v>-8.9747166228930468E-3</v>
      </c>
      <c r="J19192">
        <v>-1.0370387732072772</v>
      </c>
    </row>
    <row r="19193" spans="1:10" x14ac:dyDescent="0.2">
      <c r="A19193">
        <v>35570316</v>
      </c>
      <c r="B19193">
        <v>396</v>
      </c>
      <c r="C19193">
        <v>2</v>
      </c>
      <c r="D19193">
        <v>3</v>
      </c>
      <c r="E19193">
        <v>5</v>
      </c>
      <c r="F19193">
        <v>1</v>
      </c>
      <c r="G19193">
        <v>-0.44769091932479044</v>
      </c>
      <c r="H19193">
        <v>-0.18148913091814367</v>
      </c>
      <c r="I19193">
        <v>0.72038646792224625</v>
      </c>
      <c r="J19193">
        <v>-1.1467748014071268</v>
      </c>
    </row>
    <row r="19194" spans="1:10" x14ac:dyDescent="0.2">
      <c r="A19194">
        <v>35570317</v>
      </c>
      <c r="B19194">
        <v>750</v>
      </c>
      <c r="C19194">
        <v>1</v>
      </c>
      <c r="D19194">
        <v>4</v>
      </c>
      <c r="E19194">
        <v>4</v>
      </c>
      <c r="F19194">
        <v>1</v>
      </c>
      <c r="G19194">
        <v>-0.90096668467591479</v>
      </c>
      <c r="H19194">
        <v>0.47636723229897221</v>
      </c>
      <c r="I19194">
        <v>0.50340720525266858</v>
      </c>
      <c r="J19194">
        <v>-1.4948086530881661</v>
      </c>
    </row>
    <row r="19195" spans="1:10" x14ac:dyDescent="0.2">
      <c r="A19195">
        <v>35570318</v>
      </c>
      <c r="B19195">
        <v>512</v>
      </c>
      <c r="C19195">
        <v>3</v>
      </c>
      <c r="D19195">
        <v>2</v>
      </c>
      <c r="E19195">
        <v>5</v>
      </c>
      <c r="F19195">
        <v>1</v>
      </c>
      <c r="G19195">
        <v>-0.2220850853074347</v>
      </c>
      <c r="H19195">
        <v>-0.52526857730456467</v>
      </c>
      <c r="I19195">
        <v>1.1799275739783548</v>
      </c>
      <c r="J19195">
        <v>-1.2224648792228723</v>
      </c>
    </row>
    <row r="19196" spans="1:10" x14ac:dyDescent="0.2">
      <c r="A19196">
        <v>35570319</v>
      </c>
      <c r="B19196">
        <v>145</v>
      </c>
      <c r="C19196">
        <v>4</v>
      </c>
      <c r="D19196">
        <v>4</v>
      </c>
      <c r="E19196">
        <v>5</v>
      </c>
      <c r="F19196">
        <v>1</v>
      </c>
      <c r="G19196">
        <v>0.64757723573354919</v>
      </c>
      <c r="H19196">
        <v>-1.2501177960204432E-2</v>
      </c>
      <c r="I19196">
        <v>1.4284429537996965</v>
      </c>
      <c r="J19196">
        <v>-1.0748588470019247</v>
      </c>
    </row>
    <row r="19197" spans="1:10" x14ac:dyDescent="0.2">
      <c r="A19197">
        <v>35570320</v>
      </c>
      <c r="B19197">
        <v>261</v>
      </c>
      <c r="C19197">
        <v>4</v>
      </c>
      <c r="D19197">
        <v>2</v>
      </c>
      <c r="E19197">
        <v>5</v>
      </c>
      <c r="F19197">
        <v>1</v>
      </c>
      <c r="G19197">
        <v>0.43115592088328125</v>
      </c>
      <c r="H19197">
        <v>-0.56095476796154253</v>
      </c>
      <c r="I19197">
        <v>1.6651653969492446</v>
      </c>
      <c r="J19197">
        <v>-0.99417255309331387</v>
      </c>
    </row>
    <row r="19198" spans="1:10" x14ac:dyDescent="0.2">
      <c r="A19198">
        <v>35570321</v>
      </c>
      <c r="B19198">
        <v>237</v>
      </c>
      <c r="C19198">
        <v>4</v>
      </c>
      <c r="D19198">
        <v>3</v>
      </c>
      <c r="E19198">
        <v>5</v>
      </c>
      <c r="F19198">
        <v>1</v>
      </c>
      <c r="G19198">
        <v>0.59311087656288319</v>
      </c>
      <c r="H19198">
        <v>-0.27411934069653127</v>
      </c>
      <c r="I19198">
        <v>1.4649878744764324</v>
      </c>
      <c r="J19198">
        <v>-1.4128654411681314</v>
      </c>
    </row>
    <row r="19199" spans="1:10" x14ac:dyDescent="0.2">
      <c r="A19199">
        <v>35570322</v>
      </c>
      <c r="B19199">
        <v>689</v>
      </c>
      <c r="C19199">
        <v>4</v>
      </c>
      <c r="D19199">
        <v>2</v>
      </c>
      <c r="E19199">
        <v>5</v>
      </c>
      <c r="F19199">
        <v>1</v>
      </c>
      <c r="G19199">
        <v>0.22762509093282707</v>
      </c>
      <c r="H19199">
        <v>-0.48875156098134287</v>
      </c>
      <c r="I19199">
        <v>1.438412230864581</v>
      </c>
      <c r="J19199">
        <v>-1.1840081288702369</v>
      </c>
    </row>
    <row r="19200" spans="1:10" x14ac:dyDescent="0.2">
      <c r="A19200">
        <v>35570323</v>
      </c>
      <c r="B19200">
        <v>650</v>
      </c>
      <c r="C19200">
        <v>3</v>
      </c>
      <c r="D19200">
        <v>4</v>
      </c>
      <c r="E19200">
        <v>5</v>
      </c>
      <c r="F19200">
        <v>1</v>
      </c>
      <c r="G19200">
        <v>-0.2654013438610876</v>
      </c>
      <c r="H19200">
        <v>0.13944165379304305</v>
      </c>
      <c r="I19200">
        <v>0.85323942339217296</v>
      </c>
      <c r="J19200">
        <v>-1.5947106606960455</v>
      </c>
    </row>
    <row r="19201" spans="1:10" x14ac:dyDescent="0.2">
      <c r="A19201">
        <v>35570324</v>
      </c>
      <c r="B19201">
        <v>566</v>
      </c>
      <c r="C19201">
        <v>4</v>
      </c>
      <c r="D19201">
        <v>4</v>
      </c>
      <c r="E19201">
        <v>5</v>
      </c>
      <c r="F19201">
        <v>1</v>
      </c>
      <c r="G19201">
        <v>0.22937109347436596</v>
      </c>
      <c r="H19201">
        <v>9.2367716197226557E-2</v>
      </c>
      <c r="I19201">
        <v>1.5942221601353919</v>
      </c>
      <c r="J19201">
        <v>-1.2498379905885733</v>
      </c>
    </row>
    <row r="19202" spans="1:10" x14ac:dyDescent="0.2">
      <c r="A19202">
        <v>35570325</v>
      </c>
      <c r="B19202">
        <v>603</v>
      </c>
      <c r="C19202">
        <v>2</v>
      </c>
      <c r="D19202">
        <v>4</v>
      </c>
      <c r="E19202">
        <v>5</v>
      </c>
      <c r="F19202">
        <v>1</v>
      </c>
      <c r="G19202">
        <v>-0.49481269804076677</v>
      </c>
      <c r="H19202">
        <v>0.35704859683053602</v>
      </c>
      <c r="I19202">
        <v>0.97454617053244585</v>
      </c>
      <c r="J19202">
        <v>-1.4092457555867786</v>
      </c>
    </row>
    <row r="19203" spans="1:10" x14ac:dyDescent="0.2">
      <c r="A19203">
        <v>35570326</v>
      </c>
      <c r="B19203">
        <v>431</v>
      </c>
      <c r="C19203">
        <v>4</v>
      </c>
      <c r="D19203">
        <v>3</v>
      </c>
      <c r="E19203">
        <v>5</v>
      </c>
      <c r="F19203">
        <v>1</v>
      </c>
      <c r="G19203">
        <v>0.37808500719088078</v>
      </c>
      <c r="H19203">
        <v>-4.697522388633113E-2</v>
      </c>
      <c r="I19203">
        <v>2.3235938689892954</v>
      </c>
      <c r="J19203">
        <v>-0.80343204746736907</v>
      </c>
    </row>
    <row r="19204" spans="1:10" x14ac:dyDescent="0.2">
      <c r="A19204">
        <v>35570327</v>
      </c>
      <c r="B19204">
        <v>456</v>
      </c>
      <c r="C19204">
        <v>3</v>
      </c>
      <c r="D19204">
        <v>4</v>
      </c>
      <c r="E19204">
        <v>5</v>
      </c>
      <c r="F19204">
        <v>1</v>
      </c>
      <c r="G19204">
        <v>-0.18914714430448037</v>
      </c>
      <c r="H19204">
        <v>0.23669020277761271</v>
      </c>
      <c r="I19204">
        <v>1.0607926473020068</v>
      </c>
      <c r="J19204">
        <v>-0.76861910106215481</v>
      </c>
    </row>
    <row r="19205" spans="1:10" x14ac:dyDescent="0.2">
      <c r="A19205">
        <v>35570328</v>
      </c>
      <c r="B19205">
        <v>392</v>
      </c>
      <c r="C19205">
        <v>4</v>
      </c>
      <c r="D19205">
        <v>4</v>
      </c>
      <c r="E19205">
        <v>5</v>
      </c>
      <c r="F19205">
        <v>1</v>
      </c>
      <c r="G19205">
        <v>0.27836214841238832</v>
      </c>
      <c r="H19205">
        <v>0.21083036803175048</v>
      </c>
      <c r="I19205">
        <v>1.4108031352218</v>
      </c>
      <c r="J19205">
        <v>-0.79735873283711955</v>
      </c>
    </row>
    <row r="19206" spans="1:10" x14ac:dyDescent="0.2">
      <c r="A19206">
        <v>35570329</v>
      </c>
      <c r="B19206">
        <v>611</v>
      </c>
      <c r="C19206">
        <v>3</v>
      </c>
      <c r="D19206">
        <v>4</v>
      </c>
      <c r="E19206">
        <v>5</v>
      </c>
      <c r="F19206">
        <v>1</v>
      </c>
      <c r="G19206">
        <v>-2.974152274212849E-2</v>
      </c>
      <c r="H19206">
        <v>0.32389742598369342</v>
      </c>
      <c r="I19206">
        <v>1.2358221563414977</v>
      </c>
      <c r="J19206">
        <v>-1.6170432530770109</v>
      </c>
    </row>
    <row r="19207" spans="1:10" x14ac:dyDescent="0.2">
      <c r="A19207">
        <v>35570331</v>
      </c>
      <c r="B19207">
        <v>509</v>
      </c>
      <c r="C19207">
        <v>3</v>
      </c>
      <c r="D19207">
        <v>4</v>
      </c>
      <c r="E19207">
        <v>5</v>
      </c>
      <c r="F19207">
        <v>1</v>
      </c>
      <c r="G19207">
        <v>-0.2323610172991103</v>
      </c>
      <c r="H19207">
        <v>0.4584149760352445</v>
      </c>
      <c r="I19207">
        <v>1.0413550233226645</v>
      </c>
      <c r="J19207">
        <v>-1.6090489871286073</v>
      </c>
    </row>
    <row r="19208" spans="1:10" x14ac:dyDescent="0.2">
      <c r="A19208">
        <v>35570332</v>
      </c>
      <c r="B19208">
        <v>530</v>
      </c>
      <c r="C19208">
        <v>3</v>
      </c>
      <c r="D19208">
        <v>4</v>
      </c>
      <c r="E19208">
        <v>5</v>
      </c>
      <c r="F19208">
        <v>1</v>
      </c>
      <c r="G19208">
        <v>-0.21489718310517089</v>
      </c>
      <c r="H19208">
        <v>0.30080927415542502</v>
      </c>
      <c r="I19208">
        <v>0.75704806632698185</v>
      </c>
      <c r="J19208">
        <v>-1.3994457551108321</v>
      </c>
    </row>
    <row r="19209" spans="1:10" x14ac:dyDescent="0.2">
      <c r="A19209">
        <v>35570337</v>
      </c>
      <c r="B19209">
        <v>770</v>
      </c>
      <c r="C19209">
        <v>2</v>
      </c>
      <c r="D19209">
        <v>4</v>
      </c>
      <c r="E19209">
        <v>5</v>
      </c>
      <c r="F19209">
        <v>1</v>
      </c>
      <c r="G19209">
        <v>-0.49440128676082101</v>
      </c>
      <c r="H19209">
        <v>0.23704805591987144</v>
      </c>
      <c r="I19209">
        <v>0.62254692712935045</v>
      </c>
      <c r="J19209">
        <v>-1.2615270114081283</v>
      </c>
    </row>
    <row r="19210" spans="1:10" x14ac:dyDescent="0.2">
      <c r="A19210">
        <v>35570338</v>
      </c>
      <c r="B19210">
        <v>686</v>
      </c>
      <c r="C19210">
        <v>3</v>
      </c>
      <c r="D19210">
        <v>4</v>
      </c>
      <c r="E19210">
        <v>5</v>
      </c>
      <c r="F19210">
        <v>1</v>
      </c>
      <c r="G19210">
        <v>-2.922682598705495E-2</v>
      </c>
      <c r="H19210">
        <v>0.53922686185474034</v>
      </c>
      <c r="I19210">
        <v>0.68903396597671862</v>
      </c>
      <c r="J19210">
        <v>-1.9765372494262086</v>
      </c>
    </row>
    <row r="19211" spans="1:10" x14ac:dyDescent="0.2">
      <c r="A19211">
        <v>35570339</v>
      </c>
      <c r="B19211">
        <v>439</v>
      </c>
      <c r="C19211">
        <v>5</v>
      </c>
      <c r="D19211">
        <v>4</v>
      </c>
      <c r="E19211">
        <v>5</v>
      </c>
      <c r="F19211">
        <v>1</v>
      </c>
      <c r="G19211">
        <v>1.0057465841802431</v>
      </c>
      <c r="H19211">
        <v>8.7019907572579575E-2</v>
      </c>
      <c r="I19211">
        <v>1.3052623951355411</v>
      </c>
      <c r="J19211">
        <v>-1.261397631518286</v>
      </c>
    </row>
    <row r="19212" spans="1:10" x14ac:dyDescent="0.2">
      <c r="A19212">
        <v>35570340</v>
      </c>
      <c r="B19212">
        <v>472</v>
      </c>
      <c r="C19212">
        <v>4</v>
      </c>
      <c r="D19212">
        <v>5</v>
      </c>
      <c r="E19212">
        <v>4</v>
      </c>
      <c r="F19212">
        <v>1</v>
      </c>
      <c r="G19212">
        <v>0.51232444239085118</v>
      </c>
      <c r="H19212">
        <v>0.66621466875927926</v>
      </c>
      <c r="I19212">
        <v>0.41998528474833607</v>
      </c>
      <c r="J19212">
        <v>-1.5663142742545026</v>
      </c>
    </row>
    <row r="19213" spans="1:10" x14ac:dyDescent="0.2">
      <c r="A19213">
        <v>35570341</v>
      </c>
      <c r="B19213">
        <v>652</v>
      </c>
      <c r="C19213">
        <v>4</v>
      </c>
      <c r="D19213">
        <v>4</v>
      </c>
      <c r="E19213">
        <v>5</v>
      </c>
      <c r="F19213">
        <v>1</v>
      </c>
      <c r="G19213">
        <v>0.28935612367016761</v>
      </c>
      <c r="H19213">
        <v>0.38596934589762355</v>
      </c>
      <c r="I19213">
        <v>0.64612630392576742</v>
      </c>
      <c r="J19213">
        <v>-1.6470726909288547</v>
      </c>
    </row>
    <row r="19214" spans="1:10" x14ac:dyDescent="0.2">
      <c r="A19214">
        <v>35570342</v>
      </c>
      <c r="B19214">
        <v>509</v>
      </c>
      <c r="C19214">
        <v>4</v>
      </c>
      <c r="D19214">
        <v>4</v>
      </c>
      <c r="E19214">
        <v>5</v>
      </c>
      <c r="F19214">
        <v>1</v>
      </c>
      <c r="G19214">
        <v>0.12075090325249335</v>
      </c>
      <c r="H19214">
        <v>0.34308643497783053</v>
      </c>
      <c r="I19214">
        <v>1.9388695887299885</v>
      </c>
      <c r="J19214">
        <v>-1.198398015353614</v>
      </c>
    </row>
    <row r="19215" spans="1:10" x14ac:dyDescent="0.2">
      <c r="A19215">
        <v>35570344</v>
      </c>
      <c r="B19215">
        <v>318</v>
      </c>
      <c r="C19215">
        <v>4</v>
      </c>
      <c r="D19215">
        <v>4</v>
      </c>
      <c r="E19215">
        <v>5</v>
      </c>
      <c r="F19215">
        <v>1</v>
      </c>
      <c r="G19215">
        <v>0.36668618158398458</v>
      </c>
      <c r="H19215">
        <v>0.57969770882804716</v>
      </c>
      <c r="I19215">
        <v>1.1659573772069345</v>
      </c>
      <c r="J19215">
        <v>-0.87260339651627794</v>
      </c>
    </row>
    <row r="19216" spans="1:10" x14ac:dyDescent="0.2">
      <c r="A19216">
        <v>35570345</v>
      </c>
      <c r="B19216">
        <v>378</v>
      </c>
      <c r="C19216">
        <v>4</v>
      </c>
      <c r="D19216">
        <v>5</v>
      </c>
      <c r="E19216">
        <v>5</v>
      </c>
      <c r="F19216">
        <v>1</v>
      </c>
      <c r="G19216">
        <v>7.3581101185978812E-2</v>
      </c>
      <c r="H19216">
        <v>0.89919535496568703</v>
      </c>
      <c r="I19216">
        <v>1.0008225832929767</v>
      </c>
      <c r="J19216">
        <v>-1.1095606310820889</v>
      </c>
    </row>
    <row r="19217" spans="1:10" x14ac:dyDescent="0.2">
      <c r="A19217">
        <v>35570347</v>
      </c>
      <c r="B19217">
        <v>0</v>
      </c>
    </row>
    <row r="19218" spans="1:10" x14ac:dyDescent="0.2">
      <c r="A19218">
        <v>35570348</v>
      </c>
      <c r="B19218">
        <v>777</v>
      </c>
      <c r="C19218">
        <v>4</v>
      </c>
      <c r="D19218">
        <v>5</v>
      </c>
      <c r="E19218">
        <v>5</v>
      </c>
      <c r="F19218">
        <v>1</v>
      </c>
      <c r="G19218">
        <v>0.33653046187901381</v>
      </c>
      <c r="H19218">
        <v>0.80901020042778748</v>
      </c>
      <c r="I19218">
        <v>2.848406173273168</v>
      </c>
      <c r="J19218">
        <v>-1.0570480626538319</v>
      </c>
    </row>
    <row r="19219" spans="1:10" x14ac:dyDescent="0.2">
      <c r="A19219">
        <v>35570349</v>
      </c>
      <c r="B19219">
        <v>909</v>
      </c>
      <c r="C19219">
        <v>4</v>
      </c>
      <c r="D19219">
        <v>5</v>
      </c>
      <c r="E19219">
        <v>5</v>
      </c>
      <c r="F19219">
        <v>1</v>
      </c>
      <c r="G19219">
        <v>0.23829929840926362</v>
      </c>
      <c r="H19219">
        <v>1.046457882328103</v>
      </c>
      <c r="I19219">
        <v>3.2233806732948915</v>
      </c>
      <c r="J19219">
        <v>-1.0178746950758426</v>
      </c>
    </row>
    <row r="19220" spans="1:10" x14ac:dyDescent="0.2">
      <c r="A19220">
        <v>35570350</v>
      </c>
      <c r="B19220">
        <v>390</v>
      </c>
      <c r="C19220">
        <v>4</v>
      </c>
      <c r="D19220">
        <v>5</v>
      </c>
      <c r="E19220">
        <v>5</v>
      </c>
      <c r="F19220">
        <v>1</v>
      </c>
      <c r="G19220">
        <v>0.28102550646852048</v>
      </c>
      <c r="H19220">
        <v>1.2629834015783232</v>
      </c>
      <c r="I19220">
        <v>3.9996723609135376</v>
      </c>
      <c r="J19220">
        <v>-1.0366599447498688</v>
      </c>
    </row>
    <row r="19221" spans="1:10" x14ac:dyDescent="0.2">
      <c r="A19221">
        <v>35570351</v>
      </c>
      <c r="B19221">
        <v>499</v>
      </c>
      <c r="C19221">
        <v>4</v>
      </c>
      <c r="D19221">
        <v>5</v>
      </c>
      <c r="E19221">
        <v>5</v>
      </c>
      <c r="F19221">
        <v>1</v>
      </c>
      <c r="G19221">
        <v>6.853267090577228E-2</v>
      </c>
      <c r="H19221">
        <v>1.1911413621432723</v>
      </c>
      <c r="I19221">
        <v>3.7175834136932173</v>
      </c>
      <c r="J19221">
        <v>-1.0001470460074826</v>
      </c>
    </row>
    <row r="19222" spans="1:10" x14ac:dyDescent="0.2">
      <c r="A19222">
        <v>35570352</v>
      </c>
      <c r="B19222">
        <v>820</v>
      </c>
      <c r="C19222">
        <v>5</v>
      </c>
      <c r="D19222">
        <v>5</v>
      </c>
      <c r="E19222">
        <v>5</v>
      </c>
      <c r="F19222">
        <v>2</v>
      </c>
      <c r="G19222">
        <v>1.1051453813520387</v>
      </c>
      <c r="H19222">
        <v>0.66971771297873617</v>
      </c>
      <c r="I19222">
        <v>1.1560339920824807</v>
      </c>
      <c r="J19222">
        <v>-0.62697605359376751</v>
      </c>
    </row>
    <row r="19223" spans="1:10" x14ac:dyDescent="0.2">
      <c r="A19223">
        <v>35570353</v>
      </c>
      <c r="B19223">
        <v>743</v>
      </c>
      <c r="C19223">
        <v>5</v>
      </c>
      <c r="D19223">
        <v>5</v>
      </c>
      <c r="E19223">
        <v>5</v>
      </c>
      <c r="F19223">
        <v>1</v>
      </c>
      <c r="G19223">
        <v>1.1932755916903164</v>
      </c>
      <c r="H19223">
        <v>1.0503178787494436</v>
      </c>
      <c r="I19223">
        <v>3.6085037600840311</v>
      </c>
      <c r="J19223">
        <v>-1.1723658530824179</v>
      </c>
    </row>
    <row r="19224" spans="1:10" x14ac:dyDescent="0.2">
      <c r="A19224">
        <v>35570354</v>
      </c>
      <c r="B19224">
        <v>562</v>
      </c>
      <c r="C19224">
        <v>5</v>
      </c>
      <c r="D19224">
        <v>5</v>
      </c>
      <c r="E19224">
        <v>5</v>
      </c>
      <c r="F19224">
        <v>1</v>
      </c>
      <c r="G19224">
        <v>1.2101189649741606</v>
      </c>
      <c r="H19224">
        <v>1.042656298175002</v>
      </c>
      <c r="I19224">
        <v>1.8920076422444654</v>
      </c>
      <c r="J19224">
        <v>-1.1960032621915473</v>
      </c>
    </row>
    <row r="19225" spans="1:10" x14ac:dyDescent="0.2">
      <c r="A19225">
        <v>35570355</v>
      </c>
      <c r="B19225">
        <v>472</v>
      </c>
      <c r="C19225">
        <v>5</v>
      </c>
      <c r="D19225">
        <v>5</v>
      </c>
      <c r="E19225">
        <v>5</v>
      </c>
      <c r="F19225">
        <v>1</v>
      </c>
      <c r="G19225">
        <v>1.2722522217998895</v>
      </c>
      <c r="H19225">
        <v>2.0868189071734209</v>
      </c>
      <c r="I19225">
        <v>1.3539179585715047</v>
      </c>
      <c r="J19225">
        <v>-1.4257875814046499</v>
      </c>
    </row>
    <row r="19226" spans="1:10" x14ac:dyDescent="0.2">
      <c r="A19226">
        <v>35570356</v>
      </c>
      <c r="B19226">
        <v>470</v>
      </c>
      <c r="C19226">
        <v>3</v>
      </c>
      <c r="D19226">
        <v>4</v>
      </c>
      <c r="E19226">
        <v>5</v>
      </c>
      <c r="F19226">
        <v>1</v>
      </c>
      <c r="G19226">
        <v>-0.17312786314511597</v>
      </c>
      <c r="H19226">
        <v>0.18522198255229394</v>
      </c>
      <c r="I19226">
        <v>1.8587354950088573</v>
      </c>
      <c r="J19226">
        <v>-0.8487550680509135</v>
      </c>
    </row>
    <row r="19227" spans="1:10" x14ac:dyDescent="0.2">
      <c r="A19227">
        <v>35570357</v>
      </c>
      <c r="B19227">
        <v>534</v>
      </c>
      <c r="C19227">
        <v>4</v>
      </c>
      <c r="D19227">
        <v>5</v>
      </c>
      <c r="E19227">
        <v>4</v>
      </c>
      <c r="F19227">
        <v>1</v>
      </c>
      <c r="G19227">
        <v>0.12698346166143509</v>
      </c>
      <c r="H19227">
        <v>1.045323259324098</v>
      </c>
      <c r="I19227">
        <v>0.42322791200821769</v>
      </c>
      <c r="J19227">
        <v>-1.6408571707400075</v>
      </c>
    </row>
    <row r="19228" spans="1:10" x14ac:dyDescent="0.2">
      <c r="A19228">
        <v>35570358</v>
      </c>
      <c r="B19228">
        <v>510</v>
      </c>
      <c r="C19228">
        <v>3</v>
      </c>
      <c r="D19228">
        <v>4</v>
      </c>
      <c r="E19228">
        <v>5</v>
      </c>
      <c r="F19228">
        <v>1</v>
      </c>
      <c r="G19228">
        <v>-0.18644981495843965</v>
      </c>
      <c r="H19228">
        <v>0.31873507088849906</v>
      </c>
      <c r="I19228">
        <v>2.5918300549661897</v>
      </c>
      <c r="J19228">
        <v>-0.89324550521724966</v>
      </c>
    </row>
    <row r="19229" spans="1:10" x14ac:dyDescent="0.2">
      <c r="A19229">
        <v>35570359</v>
      </c>
      <c r="B19229">
        <v>459</v>
      </c>
      <c r="C19229">
        <v>3</v>
      </c>
      <c r="D19229">
        <v>5</v>
      </c>
      <c r="E19229">
        <v>5</v>
      </c>
      <c r="F19229">
        <v>1</v>
      </c>
      <c r="G19229">
        <v>-0.15344936512734908</v>
      </c>
      <c r="H19229">
        <v>0.68128121902659045</v>
      </c>
      <c r="I19229">
        <v>1.6710768107903067</v>
      </c>
      <c r="J19229">
        <v>-1.6929924275216701</v>
      </c>
    </row>
    <row r="19230" spans="1:10" x14ac:dyDescent="0.2">
      <c r="A19230">
        <v>35570360</v>
      </c>
      <c r="B19230">
        <v>496</v>
      </c>
      <c r="C19230">
        <v>4</v>
      </c>
      <c r="D19230">
        <v>5</v>
      </c>
      <c r="E19230">
        <v>5</v>
      </c>
      <c r="F19230">
        <v>1</v>
      </c>
      <c r="G19230">
        <v>0.43231264716360718</v>
      </c>
      <c r="H19230">
        <v>1.0560456729011529</v>
      </c>
      <c r="I19230">
        <v>1.782268689600419</v>
      </c>
      <c r="J19230">
        <v>-0.81446485932252422</v>
      </c>
    </row>
    <row r="19231" spans="1:10" x14ac:dyDescent="0.2">
      <c r="A19231">
        <v>35570361</v>
      </c>
      <c r="B19231">
        <v>576</v>
      </c>
      <c r="C19231">
        <v>3</v>
      </c>
      <c r="D19231">
        <v>4</v>
      </c>
      <c r="E19231">
        <v>5</v>
      </c>
      <c r="F19231">
        <v>1</v>
      </c>
      <c r="G19231">
        <v>-0.25751767692220051</v>
      </c>
      <c r="H19231">
        <v>0.38752148260365715</v>
      </c>
      <c r="I19231">
        <v>1.4077315558684518</v>
      </c>
      <c r="J19231">
        <v>-0.82773515908198558</v>
      </c>
    </row>
    <row r="19232" spans="1:10" x14ac:dyDescent="0.2">
      <c r="A19232">
        <v>35570362</v>
      </c>
      <c r="B19232">
        <v>768</v>
      </c>
      <c r="C19232">
        <v>5</v>
      </c>
      <c r="D19232">
        <v>5</v>
      </c>
      <c r="E19232">
        <v>5</v>
      </c>
      <c r="F19232">
        <v>1</v>
      </c>
      <c r="G19232">
        <v>1.1516664704984647</v>
      </c>
      <c r="H19232">
        <v>1.5207017218883401</v>
      </c>
      <c r="I19232">
        <v>2.7544727965612501</v>
      </c>
      <c r="J19232">
        <v>-0.88795480052342546</v>
      </c>
    </row>
    <row r="19233" spans="1:10" x14ac:dyDescent="0.2">
      <c r="A19233">
        <v>35570363</v>
      </c>
      <c r="B19233">
        <v>717</v>
      </c>
      <c r="C19233">
        <v>5</v>
      </c>
      <c r="D19233">
        <v>5</v>
      </c>
      <c r="E19233">
        <v>5</v>
      </c>
      <c r="F19233">
        <v>1</v>
      </c>
      <c r="G19233">
        <v>1.7235722271351008</v>
      </c>
      <c r="H19233">
        <v>0.70681880128141117</v>
      </c>
      <c r="I19233">
        <v>4.6255836333024671</v>
      </c>
      <c r="J19233">
        <v>-0.89270113642629534</v>
      </c>
    </row>
    <row r="19234" spans="1:10" x14ac:dyDescent="0.2">
      <c r="A19234">
        <v>35570364</v>
      </c>
      <c r="B19234">
        <v>842</v>
      </c>
      <c r="C19234">
        <v>5</v>
      </c>
      <c r="D19234">
        <v>5</v>
      </c>
      <c r="E19234">
        <v>5</v>
      </c>
      <c r="F19234">
        <v>1</v>
      </c>
      <c r="G19234">
        <v>1.963474722988678</v>
      </c>
      <c r="H19234">
        <v>1.5289683004358305</v>
      </c>
      <c r="I19234">
        <v>3.5193541507535855</v>
      </c>
      <c r="J19234">
        <v>-0.77233941355239533</v>
      </c>
    </row>
    <row r="19235" spans="1:10" x14ac:dyDescent="0.2">
      <c r="A19235">
        <v>35570365</v>
      </c>
      <c r="B19235">
        <v>804</v>
      </c>
      <c r="C19235">
        <v>4</v>
      </c>
      <c r="D19235">
        <v>5</v>
      </c>
      <c r="E19235">
        <v>5</v>
      </c>
      <c r="F19235">
        <v>1</v>
      </c>
      <c r="G19235">
        <v>0.659541399612947</v>
      </c>
      <c r="H19235">
        <v>1.3234646693296748</v>
      </c>
      <c r="I19235">
        <v>2.1351725937279138</v>
      </c>
      <c r="J19235">
        <v>-1.856037414299613</v>
      </c>
    </row>
    <row r="19236" spans="1:10" x14ac:dyDescent="0.2">
      <c r="A19236">
        <v>35570367</v>
      </c>
      <c r="B19236">
        <v>0</v>
      </c>
    </row>
    <row r="19237" spans="1:10" x14ac:dyDescent="0.2">
      <c r="A19237">
        <v>35570370</v>
      </c>
      <c r="B19237">
        <v>0</v>
      </c>
    </row>
    <row r="19238" spans="1:10" x14ac:dyDescent="0.2">
      <c r="A19238">
        <v>35570371</v>
      </c>
      <c r="B19238">
        <v>0</v>
      </c>
    </row>
    <row r="19239" spans="1:10" x14ac:dyDescent="0.2">
      <c r="A19239">
        <v>35570377</v>
      </c>
      <c r="B19239">
        <v>198</v>
      </c>
      <c r="C19239">
        <v>4</v>
      </c>
      <c r="D19239">
        <v>5</v>
      </c>
      <c r="E19239">
        <v>5</v>
      </c>
      <c r="F19239">
        <v>1</v>
      </c>
      <c r="G19239">
        <v>0.59986962779481912</v>
      </c>
      <c r="H19239">
        <v>0.60963020631294262</v>
      </c>
      <c r="I19239">
        <v>0.76718834062942121</v>
      </c>
      <c r="J19239">
        <v>-2.4021473399500328</v>
      </c>
    </row>
    <row r="19240" spans="1:10" x14ac:dyDescent="0.2">
      <c r="A19240">
        <v>35570378</v>
      </c>
      <c r="B19240">
        <v>236</v>
      </c>
      <c r="C19240">
        <v>4</v>
      </c>
      <c r="D19240">
        <v>5</v>
      </c>
      <c r="E19240">
        <v>5</v>
      </c>
      <c r="F19240">
        <v>1</v>
      </c>
      <c r="G19240">
        <v>0.32083041534659867</v>
      </c>
      <c r="H19240">
        <v>0.76524741052084411</v>
      </c>
      <c r="I19240">
        <v>1.5323387900395968</v>
      </c>
      <c r="J19240">
        <v>-2.0157226316192687</v>
      </c>
    </row>
    <row r="19241" spans="1:10" x14ac:dyDescent="0.2">
      <c r="A19241">
        <v>35570379</v>
      </c>
      <c r="B19241">
        <v>111</v>
      </c>
      <c r="C19241">
        <v>5</v>
      </c>
      <c r="D19241">
        <v>3</v>
      </c>
      <c r="E19241">
        <v>5</v>
      </c>
      <c r="F19241">
        <v>1</v>
      </c>
      <c r="G19241">
        <v>0.73663062682050873</v>
      </c>
      <c r="H19241">
        <v>-0.27768756603373823</v>
      </c>
      <c r="I19241">
        <v>2.1243962549147803</v>
      </c>
      <c r="J19241">
        <v>-1.5999236811954156</v>
      </c>
    </row>
    <row r="19242" spans="1:10" x14ac:dyDescent="0.2">
      <c r="A19242">
        <v>35570380</v>
      </c>
      <c r="B19242">
        <v>200</v>
      </c>
      <c r="C19242">
        <v>4</v>
      </c>
      <c r="D19242">
        <v>4</v>
      </c>
      <c r="E19242">
        <v>5</v>
      </c>
      <c r="F19242">
        <v>1</v>
      </c>
      <c r="G19242">
        <v>0.37529631701346455</v>
      </c>
      <c r="H19242">
        <v>0.21260200030482207</v>
      </c>
      <c r="I19242">
        <v>0.59226518719194998</v>
      </c>
      <c r="J19242">
        <v>-1.8014736514451806</v>
      </c>
    </row>
    <row r="19243" spans="1:10" x14ac:dyDescent="0.2">
      <c r="A19243">
        <v>35570381</v>
      </c>
      <c r="B19243">
        <v>222</v>
      </c>
      <c r="C19243">
        <v>3</v>
      </c>
      <c r="D19243">
        <v>5</v>
      </c>
      <c r="E19243">
        <v>5</v>
      </c>
      <c r="F19243">
        <v>1</v>
      </c>
      <c r="G19243">
        <v>-0.29513969810872576</v>
      </c>
      <c r="H19243">
        <v>1.2774411226818838</v>
      </c>
      <c r="I19243">
        <v>1.0186952736494168</v>
      </c>
      <c r="J19243">
        <v>-1.8498506530964633</v>
      </c>
    </row>
    <row r="19244" spans="1:10" x14ac:dyDescent="0.2">
      <c r="A19244">
        <v>35570382</v>
      </c>
      <c r="B19244">
        <v>526</v>
      </c>
      <c r="C19244">
        <v>5</v>
      </c>
      <c r="D19244">
        <v>5</v>
      </c>
      <c r="E19244">
        <v>5</v>
      </c>
      <c r="F19244">
        <v>2</v>
      </c>
      <c r="G19244">
        <v>1.5591269478420948</v>
      </c>
      <c r="H19244">
        <v>2.6293213780929028</v>
      </c>
      <c r="I19244">
        <v>0.90591930301501145</v>
      </c>
      <c r="J19244">
        <v>-0.58553779637278591</v>
      </c>
    </row>
    <row r="19245" spans="1:10" x14ac:dyDescent="0.2">
      <c r="A19245">
        <v>35570383</v>
      </c>
      <c r="B19245">
        <v>995</v>
      </c>
      <c r="C19245">
        <v>3</v>
      </c>
      <c r="D19245">
        <v>4</v>
      </c>
      <c r="E19245">
        <v>2</v>
      </c>
      <c r="F19245">
        <v>3</v>
      </c>
      <c r="G19245">
        <v>-0.22619432360238068</v>
      </c>
      <c r="H19245">
        <v>0.40112627179788951</v>
      </c>
      <c r="I19245">
        <v>-0.35043492003053561</v>
      </c>
      <c r="J19245">
        <v>-0.27649056453173809</v>
      </c>
    </row>
    <row r="19246" spans="1:10" x14ac:dyDescent="0.2">
      <c r="A19246">
        <v>35570384</v>
      </c>
      <c r="B19246">
        <v>459</v>
      </c>
      <c r="C19246">
        <v>4</v>
      </c>
      <c r="D19246">
        <v>3</v>
      </c>
      <c r="E19246">
        <v>5</v>
      </c>
      <c r="F19246">
        <v>2</v>
      </c>
      <c r="G19246">
        <v>0.38313059727580734</v>
      </c>
      <c r="H19246">
        <v>-0.21278779397493613</v>
      </c>
      <c r="I19246">
        <v>1.2903635656021217</v>
      </c>
      <c r="J19246">
        <v>-0.49367134259175771</v>
      </c>
    </row>
    <row r="19247" spans="1:10" x14ac:dyDescent="0.2">
      <c r="A19247">
        <v>35570385</v>
      </c>
      <c r="B19247">
        <v>1213</v>
      </c>
      <c r="C19247">
        <v>4</v>
      </c>
      <c r="D19247">
        <v>3</v>
      </c>
      <c r="E19247">
        <v>5</v>
      </c>
      <c r="F19247">
        <v>2</v>
      </c>
      <c r="G19247">
        <v>0.55633858524359092</v>
      </c>
      <c r="H19247">
        <v>-0.26054038741922714</v>
      </c>
      <c r="I19247">
        <v>0.89243608526218865</v>
      </c>
      <c r="J19247">
        <v>-0.69084522651668168</v>
      </c>
    </row>
    <row r="19248" spans="1:10" x14ac:dyDescent="0.2">
      <c r="A19248">
        <v>35570386</v>
      </c>
      <c r="B19248">
        <v>452</v>
      </c>
      <c r="C19248">
        <v>5</v>
      </c>
      <c r="D19248">
        <v>3</v>
      </c>
      <c r="E19248">
        <v>5</v>
      </c>
      <c r="F19248">
        <v>1</v>
      </c>
      <c r="G19248">
        <v>1.8397109123379942</v>
      </c>
      <c r="H19248">
        <v>-0.42902942674800504</v>
      </c>
      <c r="I19248">
        <v>4.9589981070338629</v>
      </c>
      <c r="J19248">
        <v>-0.83266818081420069</v>
      </c>
    </row>
    <row r="19249" spans="1:10" x14ac:dyDescent="0.2">
      <c r="A19249">
        <v>35570387</v>
      </c>
      <c r="B19249">
        <v>425</v>
      </c>
      <c r="C19249">
        <v>3</v>
      </c>
      <c r="D19249">
        <v>1</v>
      </c>
      <c r="E19249">
        <v>3</v>
      </c>
      <c r="F19249">
        <v>2</v>
      </c>
      <c r="G19249">
        <v>-0.12534426219374845</v>
      </c>
      <c r="H19249">
        <v>-1.1465252623499604</v>
      </c>
      <c r="I19249">
        <v>-0.22553929213492518</v>
      </c>
      <c r="J19249">
        <v>-0.42928969727957228</v>
      </c>
    </row>
    <row r="19250" spans="1:10" x14ac:dyDescent="0.2">
      <c r="A19250">
        <v>35570388</v>
      </c>
      <c r="B19250">
        <v>521</v>
      </c>
      <c r="C19250">
        <v>2</v>
      </c>
      <c r="D19250">
        <v>1</v>
      </c>
      <c r="E19250">
        <v>3</v>
      </c>
      <c r="F19250">
        <v>2</v>
      </c>
      <c r="G19250">
        <v>-0.61780497742752272</v>
      </c>
      <c r="H19250">
        <v>-1.2160159087982336</v>
      </c>
      <c r="I19250">
        <v>-3.8948891734268971E-2</v>
      </c>
      <c r="J19250">
        <v>-0.50169696220320548</v>
      </c>
    </row>
    <row r="19251" spans="1:10" x14ac:dyDescent="0.2">
      <c r="A19251">
        <v>35570389</v>
      </c>
      <c r="B19251">
        <v>548</v>
      </c>
      <c r="C19251">
        <v>2</v>
      </c>
      <c r="D19251">
        <v>1</v>
      </c>
      <c r="E19251">
        <v>4</v>
      </c>
      <c r="F19251">
        <v>2</v>
      </c>
      <c r="G19251">
        <v>-0.56415322148248415</v>
      </c>
      <c r="H19251">
        <v>-1.1976576283240343</v>
      </c>
      <c r="I19251">
        <v>0.5496856650233084</v>
      </c>
      <c r="J19251">
        <v>-0.48933293239754672</v>
      </c>
    </row>
    <row r="19252" spans="1:10" x14ac:dyDescent="0.2">
      <c r="A19252">
        <v>35570390</v>
      </c>
      <c r="B19252">
        <v>746</v>
      </c>
      <c r="C19252">
        <v>4</v>
      </c>
      <c r="D19252">
        <v>4</v>
      </c>
      <c r="E19252">
        <v>5</v>
      </c>
      <c r="F19252">
        <v>1</v>
      </c>
      <c r="G19252">
        <v>0.34438307223273734</v>
      </c>
      <c r="H19252">
        <v>2.9993750131644681E-2</v>
      </c>
      <c r="I19252">
        <v>0.69373510354870138</v>
      </c>
      <c r="J19252">
        <v>-1.4395306854199639</v>
      </c>
    </row>
    <row r="19253" spans="1:10" x14ac:dyDescent="0.2">
      <c r="A19253">
        <v>35580029</v>
      </c>
      <c r="B19253">
        <v>358</v>
      </c>
      <c r="C19253">
        <v>2</v>
      </c>
      <c r="D19253">
        <v>1</v>
      </c>
      <c r="E19253">
        <v>3</v>
      </c>
      <c r="F19253">
        <v>2</v>
      </c>
      <c r="G19253">
        <v>-0.53109140510657693</v>
      </c>
      <c r="H19253">
        <v>-0.91967508011961219</v>
      </c>
      <c r="I19253">
        <v>-0.22869281427638677</v>
      </c>
      <c r="J19253">
        <v>-0.51515428360477944</v>
      </c>
    </row>
    <row r="19254" spans="1:10" x14ac:dyDescent="0.2">
      <c r="A19254">
        <v>35580030</v>
      </c>
      <c r="B19254">
        <v>585</v>
      </c>
      <c r="C19254">
        <v>2</v>
      </c>
      <c r="D19254">
        <v>1</v>
      </c>
      <c r="E19254">
        <v>2</v>
      </c>
      <c r="F19254">
        <v>2</v>
      </c>
      <c r="G19254">
        <v>-0.50011871768189675</v>
      </c>
      <c r="H19254">
        <v>-1.4612726739857913</v>
      </c>
      <c r="I19254">
        <v>-0.51074152713406629</v>
      </c>
      <c r="J19254">
        <v>-0.55933525809573936</v>
      </c>
    </row>
    <row r="19255" spans="1:10" x14ac:dyDescent="0.2">
      <c r="A19255">
        <v>35580031</v>
      </c>
      <c r="B19255">
        <v>1035</v>
      </c>
      <c r="C19255">
        <v>2</v>
      </c>
      <c r="D19255">
        <v>1</v>
      </c>
      <c r="E19255">
        <v>3</v>
      </c>
      <c r="F19255">
        <v>2</v>
      </c>
      <c r="G19255">
        <v>-0.46421227615417293</v>
      </c>
      <c r="H19255">
        <v>-1.2682976207033778</v>
      </c>
      <c r="I19255">
        <v>-0.2338291691427859</v>
      </c>
      <c r="J19255">
        <v>-0.54856179181154174</v>
      </c>
    </row>
    <row r="19256" spans="1:10" x14ac:dyDescent="0.2">
      <c r="A19256">
        <v>35580032</v>
      </c>
      <c r="B19256">
        <v>639</v>
      </c>
      <c r="C19256">
        <v>3</v>
      </c>
      <c r="D19256">
        <v>1</v>
      </c>
      <c r="E19256">
        <v>3</v>
      </c>
      <c r="F19256">
        <v>2</v>
      </c>
      <c r="G19256">
        <v>-0.11797018310260833</v>
      </c>
      <c r="H19256">
        <v>-1.0228532230685046</v>
      </c>
      <c r="I19256">
        <v>-0.10433815555502361</v>
      </c>
      <c r="J19256">
        <v>-0.5306416819119365</v>
      </c>
    </row>
    <row r="19257" spans="1:10" x14ac:dyDescent="0.2">
      <c r="A19257">
        <v>35580033</v>
      </c>
      <c r="B19257">
        <v>659</v>
      </c>
      <c r="C19257">
        <v>4</v>
      </c>
      <c r="D19257">
        <v>1</v>
      </c>
      <c r="E19257">
        <v>4</v>
      </c>
      <c r="F19257">
        <v>2</v>
      </c>
      <c r="G19257">
        <v>0.17024327431558683</v>
      </c>
      <c r="H19257">
        <v>-0.96706989948629651</v>
      </c>
      <c r="I19257">
        <v>0.10489519772042794</v>
      </c>
      <c r="J19257">
        <v>-0.68685673257655866</v>
      </c>
    </row>
    <row r="19258" spans="1:10" x14ac:dyDescent="0.2">
      <c r="A19258">
        <v>35580038</v>
      </c>
      <c r="B19258">
        <v>424</v>
      </c>
      <c r="C19258">
        <v>5</v>
      </c>
      <c r="D19258">
        <v>3</v>
      </c>
      <c r="E19258">
        <v>4</v>
      </c>
      <c r="F19258">
        <v>2</v>
      </c>
      <c r="G19258">
        <v>0.73566223790813057</v>
      </c>
      <c r="H19258">
        <v>-0.27198372149867123</v>
      </c>
      <c r="I19258">
        <v>8.8635315542608034E-2</v>
      </c>
      <c r="J19258">
        <v>-0.60885677765332757</v>
      </c>
    </row>
    <row r="19259" spans="1:10" x14ac:dyDescent="0.2">
      <c r="A19259">
        <v>35580039</v>
      </c>
      <c r="B19259">
        <v>494</v>
      </c>
      <c r="C19259">
        <v>4</v>
      </c>
      <c r="D19259">
        <v>4</v>
      </c>
      <c r="E19259">
        <v>3</v>
      </c>
      <c r="F19259">
        <v>2</v>
      </c>
      <c r="G19259">
        <v>0.4446866905136389</v>
      </c>
      <c r="H19259">
        <v>4.2932082444321791E-2</v>
      </c>
      <c r="I19259">
        <v>-7.7174672277864079E-2</v>
      </c>
      <c r="J19259">
        <v>-0.593743156835421</v>
      </c>
    </row>
    <row r="19260" spans="1:10" x14ac:dyDescent="0.2">
      <c r="A19260">
        <v>35580040</v>
      </c>
      <c r="B19260">
        <v>436</v>
      </c>
      <c r="C19260">
        <v>4</v>
      </c>
      <c r="D19260">
        <v>3</v>
      </c>
      <c r="E19260">
        <v>4</v>
      </c>
      <c r="F19260">
        <v>2</v>
      </c>
      <c r="G19260">
        <v>0.46146699064501651</v>
      </c>
      <c r="H19260">
        <v>-0.29156645482041338</v>
      </c>
      <c r="I19260">
        <v>0.53780610336209334</v>
      </c>
      <c r="J19260">
        <v>-0.58131447486334575</v>
      </c>
    </row>
    <row r="19261" spans="1:10" x14ac:dyDescent="0.2">
      <c r="A19261">
        <v>35580041</v>
      </c>
      <c r="B19261">
        <v>467</v>
      </c>
      <c r="C19261">
        <v>4</v>
      </c>
      <c r="D19261">
        <v>3</v>
      </c>
      <c r="E19261">
        <v>5</v>
      </c>
      <c r="F19261">
        <v>2</v>
      </c>
      <c r="G19261">
        <v>0.28009886220088176</v>
      </c>
      <c r="H19261">
        <v>-0.32130214788965328</v>
      </c>
      <c r="I19261">
        <v>1.1122351684697929</v>
      </c>
      <c r="J19261">
        <v>-0.56888222188612803</v>
      </c>
    </row>
    <row r="19262" spans="1:10" x14ac:dyDescent="0.2">
      <c r="A19262">
        <v>35580042</v>
      </c>
      <c r="B19262">
        <v>313</v>
      </c>
      <c r="C19262">
        <v>3</v>
      </c>
      <c r="D19262">
        <v>5</v>
      </c>
      <c r="E19262">
        <v>3</v>
      </c>
      <c r="F19262">
        <v>3</v>
      </c>
      <c r="G19262">
        <v>-0.11492329149359411</v>
      </c>
      <c r="H19262">
        <v>1.7548924320752146</v>
      </c>
      <c r="I19262">
        <v>2.0685061997502752E-2</v>
      </c>
      <c r="J19262">
        <v>-0.3321808097713978</v>
      </c>
    </row>
    <row r="19263" spans="1:10" x14ac:dyDescent="0.2">
      <c r="A19263">
        <v>35580043</v>
      </c>
      <c r="B19263">
        <v>350</v>
      </c>
      <c r="C19263">
        <v>4</v>
      </c>
      <c r="D19263">
        <v>5</v>
      </c>
      <c r="E19263">
        <v>2</v>
      </c>
      <c r="F19263">
        <v>3</v>
      </c>
      <c r="G19263">
        <v>0.55444920535787212</v>
      </c>
      <c r="H19263">
        <v>2.0781481470883549</v>
      </c>
      <c r="I19263">
        <v>-0.51599657013957168</v>
      </c>
      <c r="J19263">
        <v>-0.21806073345653518</v>
      </c>
    </row>
    <row r="19264" spans="1:10" x14ac:dyDescent="0.2">
      <c r="A19264">
        <v>35580044</v>
      </c>
      <c r="B19264">
        <v>534</v>
      </c>
      <c r="C19264">
        <v>5</v>
      </c>
      <c r="D19264">
        <v>3</v>
      </c>
      <c r="E19264">
        <v>5</v>
      </c>
      <c r="F19264">
        <v>1</v>
      </c>
      <c r="G19264">
        <v>1.1186714130993334</v>
      </c>
      <c r="H19264">
        <v>-0.36902623180160116</v>
      </c>
      <c r="I19264">
        <v>3.2584097038900417</v>
      </c>
      <c r="J19264">
        <v>-0.80572743674695557</v>
      </c>
    </row>
    <row r="19265" spans="1:10" x14ac:dyDescent="0.2">
      <c r="A19265">
        <v>35580045</v>
      </c>
      <c r="B19265">
        <v>501</v>
      </c>
      <c r="C19265">
        <v>3</v>
      </c>
      <c r="D19265">
        <v>3</v>
      </c>
      <c r="E19265">
        <v>3</v>
      </c>
      <c r="F19265">
        <v>2</v>
      </c>
      <c r="G19265">
        <v>-4.7427445185710897E-2</v>
      </c>
      <c r="H19265">
        <v>-0.3056638861198131</v>
      </c>
      <c r="I19265">
        <v>-3.2719120229676824E-2</v>
      </c>
      <c r="J19265">
        <v>-0.59900418871858974</v>
      </c>
    </row>
    <row r="19266" spans="1:10" x14ac:dyDescent="0.2">
      <c r="A19266">
        <v>35580046</v>
      </c>
      <c r="B19266">
        <v>451</v>
      </c>
      <c r="C19266">
        <v>4</v>
      </c>
      <c r="D19266">
        <v>4</v>
      </c>
      <c r="E19266">
        <v>4</v>
      </c>
      <c r="F19266">
        <v>1</v>
      </c>
      <c r="G19266">
        <v>0.46566381106159993</v>
      </c>
      <c r="H19266">
        <v>-2.8949356644258302E-2</v>
      </c>
      <c r="I19266">
        <v>0.13063360549805797</v>
      </c>
      <c r="J19266">
        <v>-0.76352200172311657</v>
      </c>
    </row>
    <row r="19267" spans="1:10" x14ac:dyDescent="0.2">
      <c r="A19267">
        <v>35580047</v>
      </c>
      <c r="B19267">
        <v>516</v>
      </c>
      <c r="C19267">
        <v>5</v>
      </c>
      <c r="D19267">
        <v>5</v>
      </c>
      <c r="E19267">
        <v>5</v>
      </c>
      <c r="F19267">
        <v>2</v>
      </c>
      <c r="G19267">
        <v>2.7419061591471694</v>
      </c>
      <c r="H19267">
        <v>1.86471158402741</v>
      </c>
      <c r="I19267">
        <v>0.57179913116219805</v>
      </c>
      <c r="J19267">
        <v>-0.46667049256511284</v>
      </c>
    </row>
    <row r="19268" spans="1:10" x14ac:dyDescent="0.2">
      <c r="A19268">
        <v>35580048</v>
      </c>
      <c r="B19268">
        <v>415</v>
      </c>
      <c r="C19268">
        <v>5</v>
      </c>
      <c r="D19268">
        <v>4</v>
      </c>
      <c r="E19268">
        <v>3</v>
      </c>
      <c r="F19268">
        <v>2</v>
      </c>
      <c r="G19268">
        <v>0.70882187251667295</v>
      </c>
      <c r="H19268">
        <v>0.33083497319091393</v>
      </c>
      <c r="I19268">
        <v>7.3114964453807954E-3</v>
      </c>
      <c r="J19268">
        <v>-0.5018345150523511</v>
      </c>
    </row>
    <row r="19269" spans="1:10" x14ac:dyDescent="0.2">
      <c r="A19269">
        <v>35580049</v>
      </c>
      <c r="B19269">
        <v>564</v>
      </c>
      <c r="C19269">
        <v>3</v>
      </c>
      <c r="D19269">
        <v>4</v>
      </c>
      <c r="E19269">
        <v>2</v>
      </c>
      <c r="F19269">
        <v>2</v>
      </c>
      <c r="G19269">
        <v>-0.13626637149842347</v>
      </c>
      <c r="H19269">
        <v>0.49990170619617358</v>
      </c>
      <c r="I19269">
        <v>-0.42933148909024715</v>
      </c>
      <c r="J19269">
        <v>-0.60169906053050526</v>
      </c>
    </row>
    <row r="19270" spans="1:10" x14ac:dyDescent="0.2">
      <c r="A19270">
        <v>35580050</v>
      </c>
      <c r="B19270">
        <v>559</v>
      </c>
      <c r="C19270">
        <v>4</v>
      </c>
      <c r="D19270">
        <v>4</v>
      </c>
      <c r="E19270">
        <v>3</v>
      </c>
      <c r="F19270">
        <v>2</v>
      </c>
      <c r="G19270">
        <v>0.13653164786921063</v>
      </c>
      <c r="H19270">
        <v>3.714791300916781E-2</v>
      </c>
      <c r="I19270">
        <v>-0.30168415978132146</v>
      </c>
      <c r="J19270">
        <v>-0.69175373135496754</v>
      </c>
    </row>
    <row r="19271" spans="1:10" x14ac:dyDescent="0.2">
      <c r="A19271">
        <v>35580051</v>
      </c>
      <c r="B19271">
        <v>387</v>
      </c>
      <c r="C19271">
        <v>5</v>
      </c>
      <c r="D19271">
        <v>4</v>
      </c>
      <c r="E19271">
        <v>3</v>
      </c>
      <c r="F19271">
        <v>3</v>
      </c>
      <c r="G19271">
        <v>0.78759912345812966</v>
      </c>
      <c r="H19271">
        <v>0.30840331421056943</v>
      </c>
      <c r="I19271">
        <v>-0.30833195351062226</v>
      </c>
      <c r="J19271">
        <v>-0.36104142743516648</v>
      </c>
    </row>
    <row r="19272" spans="1:10" x14ac:dyDescent="0.2">
      <c r="A19272">
        <v>35580052</v>
      </c>
      <c r="B19272">
        <v>542</v>
      </c>
      <c r="C19272">
        <v>4</v>
      </c>
      <c r="D19272">
        <v>3</v>
      </c>
      <c r="E19272">
        <v>3</v>
      </c>
      <c r="F19272">
        <v>1</v>
      </c>
      <c r="G19272">
        <v>0.46678402987398832</v>
      </c>
      <c r="H19272">
        <v>-0.20925679089882537</v>
      </c>
      <c r="I19272">
        <v>-4.2722239956574148E-2</v>
      </c>
      <c r="J19272">
        <v>-0.71252147592821702</v>
      </c>
    </row>
    <row r="19273" spans="1:10" x14ac:dyDescent="0.2">
      <c r="A19273">
        <v>35580053</v>
      </c>
      <c r="B19273">
        <v>503</v>
      </c>
      <c r="C19273">
        <v>4</v>
      </c>
      <c r="D19273">
        <v>4</v>
      </c>
      <c r="E19273">
        <v>2</v>
      </c>
      <c r="F19273">
        <v>1</v>
      </c>
      <c r="G19273">
        <v>0.26604120116748808</v>
      </c>
      <c r="H19273">
        <v>0.34846003374581946</v>
      </c>
      <c r="I19273">
        <v>-0.48621870143334539</v>
      </c>
      <c r="J19273">
        <v>-0.72624345298834614</v>
      </c>
    </row>
    <row r="19274" spans="1:10" x14ac:dyDescent="0.2">
      <c r="A19274">
        <v>35580054</v>
      </c>
      <c r="B19274">
        <v>638</v>
      </c>
      <c r="C19274">
        <v>4</v>
      </c>
      <c r="D19274">
        <v>4</v>
      </c>
      <c r="E19274">
        <v>2</v>
      </c>
      <c r="F19274">
        <v>1</v>
      </c>
      <c r="G19274">
        <v>0.31305671464184642</v>
      </c>
      <c r="H19274">
        <v>0.10952583575280642</v>
      </c>
      <c r="I19274">
        <v>-0.39187101277308978</v>
      </c>
      <c r="J19274">
        <v>-0.84869580805649181</v>
      </c>
    </row>
    <row r="19275" spans="1:10" x14ac:dyDescent="0.2">
      <c r="A19275">
        <v>35580055</v>
      </c>
      <c r="B19275">
        <v>384</v>
      </c>
      <c r="C19275">
        <v>5</v>
      </c>
      <c r="D19275">
        <v>4</v>
      </c>
      <c r="E19275">
        <v>3</v>
      </c>
      <c r="F19275">
        <v>3</v>
      </c>
      <c r="G19275">
        <v>1.782101432980745</v>
      </c>
      <c r="H19275">
        <v>0.463264949701573</v>
      </c>
      <c r="I19275">
        <v>-4.0441237458207963E-2</v>
      </c>
      <c r="J19275">
        <v>-0.24401551001769334</v>
      </c>
    </row>
    <row r="19276" spans="1:10" x14ac:dyDescent="0.2">
      <c r="A19276">
        <v>35580056</v>
      </c>
      <c r="B19276">
        <v>461</v>
      </c>
      <c r="C19276">
        <v>4</v>
      </c>
      <c r="D19276">
        <v>2</v>
      </c>
      <c r="E19276">
        <v>4</v>
      </c>
      <c r="F19276">
        <v>2</v>
      </c>
      <c r="G19276">
        <v>0.26599638457839914</v>
      </c>
      <c r="H19276">
        <v>-0.60022413992587265</v>
      </c>
      <c r="I19276">
        <v>0.37805786151941478</v>
      </c>
      <c r="J19276">
        <v>-0.60484752118327689</v>
      </c>
    </row>
    <row r="19277" spans="1:10" x14ac:dyDescent="0.2">
      <c r="A19277">
        <v>35580057</v>
      </c>
      <c r="B19277">
        <v>497</v>
      </c>
      <c r="C19277">
        <v>5</v>
      </c>
      <c r="D19277">
        <v>3</v>
      </c>
      <c r="E19277">
        <v>2</v>
      </c>
      <c r="F19277">
        <v>2</v>
      </c>
      <c r="G19277">
        <v>1.2842295767487841</v>
      </c>
      <c r="H19277">
        <v>-0.3516499794222766</v>
      </c>
      <c r="I19277">
        <v>-0.38890577595711262</v>
      </c>
      <c r="J19277">
        <v>-0.49625060362700474</v>
      </c>
    </row>
    <row r="19278" spans="1:10" x14ac:dyDescent="0.2">
      <c r="A19278">
        <v>35580058</v>
      </c>
      <c r="B19278">
        <v>527</v>
      </c>
      <c r="C19278">
        <v>5</v>
      </c>
      <c r="D19278">
        <v>2</v>
      </c>
      <c r="E19278">
        <v>3</v>
      </c>
      <c r="F19278">
        <v>2</v>
      </c>
      <c r="G19278">
        <v>0.74314004083123586</v>
      </c>
      <c r="H19278">
        <v>-0.59910737185342566</v>
      </c>
      <c r="I19278">
        <v>-0.20497658066789726</v>
      </c>
      <c r="J19278">
        <v>-0.41500080296432218</v>
      </c>
    </row>
    <row r="19279" spans="1:10" x14ac:dyDescent="0.2">
      <c r="A19279">
        <v>35580059</v>
      </c>
      <c r="B19279">
        <v>469</v>
      </c>
      <c r="C19279">
        <v>4</v>
      </c>
      <c r="D19279">
        <v>1</v>
      </c>
      <c r="E19279">
        <v>3</v>
      </c>
      <c r="F19279">
        <v>2</v>
      </c>
      <c r="G19279">
        <v>0.13533674192146239</v>
      </c>
      <c r="H19279">
        <v>-0.79829543260887981</v>
      </c>
      <c r="I19279">
        <v>2.0091809492782855E-2</v>
      </c>
      <c r="J19279">
        <v>-0.48035247576995099</v>
      </c>
    </row>
    <row r="19280" spans="1:10" x14ac:dyDescent="0.2">
      <c r="A19280">
        <v>35580060</v>
      </c>
      <c r="B19280">
        <v>423</v>
      </c>
      <c r="C19280">
        <v>4</v>
      </c>
      <c r="D19280">
        <v>3</v>
      </c>
      <c r="E19280">
        <v>2</v>
      </c>
      <c r="F19280">
        <v>3</v>
      </c>
      <c r="G19280">
        <v>0.59089155567897833</v>
      </c>
      <c r="H19280">
        <v>-0.14400799252243612</v>
      </c>
      <c r="I19280">
        <v>-0.41936831424354976</v>
      </c>
      <c r="J19280">
        <v>-0.32463182983911193</v>
      </c>
    </row>
    <row r="19281" spans="1:10" x14ac:dyDescent="0.2">
      <c r="A19281">
        <v>35580061</v>
      </c>
      <c r="B19281">
        <v>426</v>
      </c>
      <c r="C19281">
        <v>5</v>
      </c>
      <c r="D19281">
        <v>4</v>
      </c>
      <c r="E19281">
        <v>5</v>
      </c>
      <c r="F19281">
        <v>2</v>
      </c>
      <c r="G19281">
        <v>1.4068857156882011</v>
      </c>
      <c r="H19281">
        <v>0.59862334276957352</v>
      </c>
      <c r="I19281">
        <v>0.93307331641114477</v>
      </c>
      <c r="J19281">
        <v>-0.46062043838014255</v>
      </c>
    </row>
    <row r="19282" spans="1:10" x14ac:dyDescent="0.2">
      <c r="A19282">
        <v>35580062</v>
      </c>
      <c r="B19282">
        <v>466</v>
      </c>
      <c r="C19282">
        <v>5</v>
      </c>
      <c r="D19282">
        <v>4</v>
      </c>
      <c r="E19282">
        <v>3</v>
      </c>
      <c r="F19282">
        <v>3</v>
      </c>
      <c r="G19282">
        <v>1.6775546074283572</v>
      </c>
      <c r="H19282">
        <v>0.1104097714052074</v>
      </c>
      <c r="I19282">
        <v>-0.26806497206277874</v>
      </c>
      <c r="J19282">
        <v>-0.33129613060040064</v>
      </c>
    </row>
    <row r="19283" spans="1:10" x14ac:dyDescent="0.2">
      <c r="A19283">
        <v>35580063</v>
      </c>
      <c r="B19283">
        <v>468</v>
      </c>
      <c r="C19283">
        <v>4</v>
      </c>
      <c r="D19283">
        <v>3</v>
      </c>
      <c r="E19283">
        <v>1</v>
      </c>
      <c r="F19283">
        <v>2</v>
      </c>
      <c r="G19283">
        <v>0.54832334797824034</v>
      </c>
      <c r="H19283">
        <v>-0.32792896636868346</v>
      </c>
      <c r="I19283">
        <v>-0.75994893007861086</v>
      </c>
      <c r="J19283">
        <v>-0.47560259785817321</v>
      </c>
    </row>
    <row r="19284" spans="1:10" x14ac:dyDescent="0.2">
      <c r="A19284">
        <v>35580064</v>
      </c>
      <c r="B19284">
        <v>429</v>
      </c>
      <c r="C19284">
        <v>4</v>
      </c>
      <c r="D19284">
        <v>3</v>
      </c>
      <c r="E19284">
        <v>2</v>
      </c>
      <c r="F19284">
        <v>2</v>
      </c>
      <c r="G19284">
        <v>0.15338294428674559</v>
      </c>
      <c r="H19284">
        <v>-0.32877076387103332</v>
      </c>
      <c r="I19284">
        <v>-0.47684917630524015</v>
      </c>
      <c r="J19284">
        <v>-0.63295667279577095</v>
      </c>
    </row>
    <row r="19285" spans="1:10" x14ac:dyDescent="0.2">
      <c r="A19285">
        <v>35580065</v>
      </c>
      <c r="B19285">
        <v>487</v>
      </c>
      <c r="C19285">
        <v>3</v>
      </c>
      <c r="D19285">
        <v>4</v>
      </c>
      <c r="E19285">
        <v>2</v>
      </c>
      <c r="F19285">
        <v>2</v>
      </c>
      <c r="G19285">
        <v>-5.6978563149241213E-2</v>
      </c>
      <c r="H19285">
        <v>-1.9493398619153945E-3</v>
      </c>
      <c r="I19285">
        <v>-0.41768297659009757</v>
      </c>
      <c r="J19285">
        <v>-0.4637959568395541</v>
      </c>
    </row>
    <row r="19286" spans="1:10" x14ac:dyDescent="0.2">
      <c r="A19286">
        <v>35580066</v>
      </c>
      <c r="B19286">
        <v>419</v>
      </c>
      <c r="C19286">
        <v>4</v>
      </c>
      <c r="D19286">
        <v>4</v>
      </c>
      <c r="E19286">
        <v>2</v>
      </c>
      <c r="F19286">
        <v>2</v>
      </c>
      <c r="G19286">
        <v>0.55871332585844946</v>
      </c>
      <c r="H19286">
        <v>3.7082828409143488E-2</v>
      </c>
      <c r="I19286">
        <v>-0.69137683302922492</v>
      </c>
      <c r="J19286">
        <v>-0.66361131842001519</v>
      </c>
    </row>
    <row r="19287" spans="1:10" x14ac:dyDescent="0.2">
      <c r="A19287">
        <v>35580068</v>
      </c>
      <c r="B19287">
        <v>405</v>
      </c>
      <c r="C19287">
        <v>5</v>
      </c>
      <c r="D19287">
        <v>5</v>
      </c>
      <c r="E19287">
        <v>5</v>
      </c>
      <c r="F19287">
        <v>2</v>
      </c>
      <c r="G19287">
        <v>3.4947147644455483</v>
      </c>
      <c r="H19287">
        <v>3.3515124409642105</v>
      </c>
      <c r="I19287">
        <v>2.7263219171012345</v>
      </c>
      <c r="J19287">
        <v>-0.54290706902971286</v>
      </c>
    </row>
    <row r="19288" spans="1:10" x14ac:dyDescent="0.2">
      <c r="A19288">
        <v>35580069</v>
      </c>
      <c r="B19288">
        <v>410</v>
      </c>
      <c r="C19288">
        <v>5</v>
      </c>
      <c r="D19288">
        <v>5</v>
      </c>
      <c r="E19288">
        <v>4</v>
      </c>
      <c r="F19288">
        <v>1</v>
      </c>
      <c r="G19288">
        <v>1.0009073838323579</v>
      </c>
      <c r="H19288">
        <v>3.7734153386119198</v>
      </c>
      <c r="I19288">
        <v>0.52112665945557801</v>
      </c>
      <c r="J19288">
        <v>-0.8505413783962088</v>
      </c>
    </row>
    <row r="19289" spans="1:10" x14ac:dyDescent="0.2">
      <c r="A19289">
        <v>35580070</v>
      </c>
      <c r="B19289">
        <v>418</v>
      </c>
      <c r="C19289">
        <v>5</v>
      </c>
      <c r="D19289">
        <v>5</v>
      </c>
      <c r="E19289">
        <v>2</v>
      </c>
      <c r="F19289">
        <v>4</v>
      </c>
      <c r="G19289">
        <v>0.92069407188876773</v>
      </c>
      <c r="H19289">
        <v>2.6808516248675307</v>
      </c>
      <c r="I19289">
        <v>-0.38405284633584513</v>
      </c>
      <c r="J19289">
        <v>-4.5956008648399271E-2</v>
      </c>
    </row>
    <row r="19290" spans="1:10" x14ac:dyDescent="0.2">
      <c r="A19290">
        <v>35580071</v>
      </c>
      <c r="B19290">
        <v>367</v>
      </c>
      <c r="C19290">
        <v>4</v>
      </c>
      <c r="D19290">
        <v>5</v>
      </c>
      <c r="E19290">
        <v>4</v>
      </c>
      <c r="F19290">
        <v>1</v>
      </c>
      <c r="G19290">
        <v>0.36269880018032813</v>
      </c>
      <c r="H19290">
        <v>2.136835719339917</v>
      </c>
      <c r="I19290">
        <v>0.18074110084921291</v>
      </c>
      <c r="J19290">
        <v>-0.74690258889669869</v>
      </c>
    </row>
    <row r="19291" spans="1:10" x14ac:dyDescent="0.2">
      <c r="A19291">
        <v>35580072</v>
      </c>
      <c r="B19291">
        <v>394</v>
      </c>
      <c r="C19291">
        <v>3</v>
      </c>
      <c r="D19291">
        <v>5</v>
      </c>
      <c r="E19291">
        <v>1</v>
      </c>
      <c r="F19291">
        <v>2</v>
      </c>
      <c r="G19291">
        <v>-0.21188487366429873</v>
      </c>
      <c r="H19291">
        <v>0.9736736592053945</v>
      </c>
      <c r="I19291">
        <v>-0.80823236660238118</v>
      </c>
      <c r="J19291">
        <v>-0.50941247171611503</v>
      </c>
    </row>
    <row r="19292" spans="1:10" x14ac:dyDescent="0.2">
      <c r="A19292">
        <v>35580073</v>
      </c>
      <c r="B19292">
        <v>466</v>
      </c>
      <c r="C19292">
        <v>4</v>
      </c>
      <c r="D19292">
        <v>5</v>
      </c>
      <c r="E19292">
        <v>3</v>
      </c>
      <c r="F19292">
        <v>3</v>
      </c>
      <c r="G19292">
        <v>0.26473298752716329</v>
      </c>
      <c r="H19292">
        <v>1.0007050503120176</v>
      </c>
      <c r="I19292">
        <v>-8.2181819259325439E-3</v>
      </c>
      <c r="J19292">
        <v>-0.38672383681771583</v>
      </c>
    </row>
    <row r="19293" spans="1:10" x14ac:dyDescent="0.2">
      <c r="A19293">
        <v>35580074</v>
      </c>
      <c r="B19293">
        <v>458</v>
      </c>
      <c r="C19293">
        <v>5</v>
      </c>
      <c r="D19293">
        <v>5</v>
      </c>
      <c r="E19293">
        <v>4</v>
      </c>
      <c r="F19293">
        <v>2</v>
      </c>
      <c r="G19293">
        <v>1.387151555845783</v>
      </c>
      <c r="H19293">
        <v>1.3035612667378962</v>
      </c>
      <c r="I19293">
        <v>0.12347091753812163</v>
      </c>
      <c r="J19293">
        <v>-0.53393394069578881</v>
      </c>
    </row>
    <row r="19294" spans="1:10" x14ac:dyDescent="0.2">
      <c r="A19294">
        <v>35580075</v>
      </c>
      <c r="B19294">
        <v>501</v>
      </c>
      <c r="C19294">
        <v>4</v>
      </c>
      <c r="D19294">
        <v>5</v>
      </c>
      <c r="E19294">
        <v>3</v>
      </c>
      <c r="F19294">
        <v>2</v>
      </c>
      <c r="G19294">
        <v>0.59414503969615873</v>
      </c>
      <c r="H19294">
        <v>2.4095113947460831</v>
      </c>
      <c r="I19294">
        <v>4.077737377161883E-3</v>
      </c>
      <c r="J19294">
        <v>-0.49897087989130462</v>
      </c>
    </row>
    <row r="19295" spans="1:10" x14ac:dyDescent="0.2">
      <c r="A19295">
        <v>35580076</v>
      </c>
      <c r="B19295">
        <v>495</v>
      </c>
      <c r="C19295">
        <v>4</v>
      </c>
      <c r="D19295">
        <v>5</v>
      </c>
      <c r="E19295">
        <v>4</v>
      </c>
      <c r="F19295">
        <v>2</v>
      </c>
      <c r="G19295">
        <v>0.53890017691177761</v>
      </c>
      <c r="H19295">
        <v>1.2455679480180954</v>
      </c>
      <c r="I19295">
        <v>4.6897089716341385E-2</v>
      </c>
      <c r="J19295">
        <v>-0.47076278377914349</v>
      </c>
    </row>
    <row r="19296" spans="1:10" x14ac:dyDescent="0.2">
      <c r="A19296">
        <v>35580077</v>
      </c>
      <c r="B19296">
        <v>441</v>
      </c>
      <c r="C19296">
        <v>4</v>
      </c>
      <c r="D19296">
        <v>4</v>
      </c>
      <c r="E19296">
        <v>4</v>
      </c>
      <c r="F19296">
        <v>3</v>
      </c>
      <c r="G19296">
        <v>0.40934705038454311</v>
      </c>
      <c r="H19296">
        <v>0.38127154777077166</v>
      </c>
      <c r="I19296">
        <v>0.21278026317605095</v>
      </c>
      <c r="J19296">
        <v>-0.31776125928031401</v>
      </c>
    </row>
    <row r="19297" spans="1:10" x14ac:dyDescent="0.2">
      <c r="A19297">
        <v>35580078</v>
      </c>
      <c r="B19297">
        <v>541</v>
      </c>
      <c r="C19297">
        <v>5</v>
      </c>
      <c r="D19297">
        <v>4</v>
      </c>
      <c r="E19297">
        <v>3</v>
      </c>
      <c r="F19297">
        <v>2</v>
      </c>
      <c r="G19297">
        <v>1.1687493937803413</v>
      </c>
      <c r="H19297">
        <v>0.30783689236905909</v>
      </c>
      <c r="I19297">
        <v>-0.17774731495333629</v>
      </c>
      <c r="J19297">
        <v>-0.46917190597797725</v>
      </c>
    </row>
    <row r="19298" spans="1:10" x14ac:dyDescent="0.2">
      <c r="A19298">
        <v>35580079</v>
      </c>
      <c r="B19298">
        <v>418</v>
      </c>
      <c r="C19298">
        <v>4</v>
      </c>
      <c r="D19298">
        <v>5</v>
      </c>
      <c r="E19298">
        <v>4</v>
      </c>
      <c r="F19298">
        <v>2</v>
      </c>
      <c r="G19298">
        <v>0.58165088996854075</v>
      </c>
      <c r="H19298">
        <v>0.97778816085941422</v>
      </c>
      <c r="I19298">
        <v>0.12610664256874984</v>
      </c>
      <c r="J19298">
        <v>-0.62931859564150416</v>
      </c>
    </row>
    <row r="19299" spans="1:10" x14ac:dyDescent="0.2">
      <c r="A19299">
        <v>35580080</v>
      </c>
      <c r="B19299">
        <v>432</v>
      </c>
      <c r="C19299">
        <v>4</v>
      </c>
      <c r="D19299">
        <v>5</v>
      </c>
      <c r="E19299">
        <v>2</v>
      </c>
      <c r="F19299">
        <v>2</v>
      </c>
      <c r="G19299">
        <v>0.49898399394530957</v>
      </c>
      <c r="H19299">
        <v>0.77098603650522057</v>
      </c>
      <c r="I19299">
        <v>-0.67896696260447897</v>
      </c>
      <c r="J19299">
        <v>-0.46985708005149684</v>
      </c>
    </row>
    <row r="19300" spans="1:10" x14ac:dyDescent="0.2">
      <c r="A19300">
        <v>35580081</v>
      </c>
      <c r="B19300">
        <v>457</v>
      </c>
      <c r="C19300">
        <v>5</v>
      </c>
      <c r="D19300">
        <v>5</v>
      </c>
      <c r="E19300">
        <v>3</v>
      </c>
      <c r="F19300">
        <v>2</v>
      </c>
      <c r="G19300">
        <v>0.80000742431049066</v>
      </c>
      <c r="H19300">
        <v>1.1430387246682263</v>
      </c>
      <c r="I19300">
        <v>-0.29517989167383318</v>
      </c>
      <c r="J19300">
        <v>-0.4120015821952554</v>
      </c>
    </row>
    <row r="19301" spans="1:10" x14ac:dyDescent="0.2">
      <c r="A19301">
        <v>35580082</v>
      </c>
      <c r="B19301">
        <v>445</v>
      </c>
      <c r="C19301">
        <v>4</v>
      </c>
      <c r="D19301">
        <v>5</v>
      </c>
      <c r="E19301">
        <v>1</v>
      </c>
      <c r="F19301">
        <v>3</v>
      </c>
      <c r="G19301">
        <v>0.50154794781520984</v>
      </c>
      <c r="H19301">
        <v>0.94651895900516414</v>
      </c>
      <c r="I19301">
        <v>-1.0057119924059608</v>
      </c>
      <c r="J19301">
        <v>-0.39278285437540361</v>
      </c>
    </row>
    <row r="19302" spans="1:10" x14ac:dyDescent="0.2">
      <c r="A19302">
        <v>35580083</v>
      </c>
      <c r="B19302">
        <v>491</v>
      </c>
      <c r="C19302">
        <v>5</v>
      </c>
      <c r="D19302">
        <v>4</v>
      </c>
      <c r="E19302">
        <v>3</v>
      </c>
      <c r="F19302">
        <v>2</v>
      </c>
      <c r="G19302">
        <v>0.72137827249662689</v>
      </c>
      <c r="H19302">
        <v>0.30842514615826783</v>
      </c>
      <c r="I19302">
        <v>-5.3541179883175437E-2</v>
      </c>
      <c r="J19302">
        <v>-0.6528036055065165</v>
      </c>
    </row>
    <row r="19303" spans="1:10" x14ac:dyDescent="0.2">
      <c r="A19303">
        <v>35580084</v>
      </c>
      <c r="B19303">
        <v>555</v>
      </c>
      <c r="C19303">
        <v>5</v>
      </c>
      <c r="D19303">
        <v>5</v>
      </c>
      <c r="E19303">
        <v>5</v>
      </c>
      <c r="F19303">
        <v>3</v>
      </c>
      <c r="G19303">
        <v>1.6507160747478693</v>
      </c>
      <c r="H19303">
        <v>1.1809103398158307</v>
      </c>
      <c r="I19303">
        <v>0.6171312825568277</v>
      </c>
      <c r="J19303">
        <v>-0.39134424838088611</v>
      </c>
    </row>
    <row r="19304" spans="1:10" x14ac:dyDescent="0.2">
      <c r="A19304">
        <v>35580085</v>
      </c>
      <c r="B19304">
        <v>560</v>
      </c>
      <c r="C19304">
        <v>5</v>
      </c>
      <c r="D19304">
        <v>5</v>
      </c>
      <c r="E19304">
        <v>5</v>
      </c>
      <c r="F19304">
        <v>2</v>
      </c>
      <c r="G19304">
        <v>2.3586324619024941</v>
      </c>
      <c r="H19304">
        <v>1.5774893753734651</v>
      </c>
      <c r="I19304">
        <v>1.0230899391182233</v>
      </c>
      <c r="J19304">
        <v>-0.57886366444601245</v>
      </c>
    </row>
    <row r="19305" spans="1:10" x14ac:dyDescent="0.2">
      <c r="A19305">
        <v>35580086</v>
      </c>
      <c r="B19305">
        <v>527</v>
      </c>
      <c r="C19305">
        <v>5</v>
      </c>
      <c r="D19305">
        <v>5</v>
      </c>
      <c r="E19305">
        <v>5</v>
      </c>
      <c r="F19305">
        <v>3</v>
      </c>
      <c r="G19305">
        <v>2.4414460491554495</v>
      </c>
      <c r="H19305">
        <v>2.755252053378888</v>
      </c>
      <c r="I19305">
        <v>0.74361318598882165</v>
      </c>
      <c r="J19305">
        <v>-0.27974343975323823</v>
      </c>
    </row>
    <row r="19306" spans="1:10" x14ac:dyDescent="0.2">
      <c r="A19306">
        <v>35580087</v>
      </c>
      <c r="B19306">
        <v>523</v>
      </c>
      <c r="C19306">
        <v>5</v>
      </c>
      <c r="D19306">
        <v>4</v>
      </c>
      <c r="E19306">
        <v>5</v>
      </c>
      <c r="F19306">
        <v>2</v>
      </c>
      <c r="G19306">
        <v>1.8358523180960402</v>
      </c>
      <c r="H19306">
        <v>9.820857138987038E-2</v>
      </c>
      <c r="I19306">
        <v>1.1041710076205433</v>
      </c>
      <c r="J19306">
        <v>-0.56828025239005209</v>
      </c>
    </row>
    <row r="19307" spans="1:10" x14ac:dyDescent="0.2">
      <c r="A19307">
        <v>35580088</v>
      </c>
      <c r="B19307">
        <v>855</v>
      </c>
      <c r="C19307">
        <v>5</v>
      </c>
      <c r="D19307">
        <v>3</v>
      </c>
      <c r="E19307">
        <v>5</v>
      </c>
      <c r="F19307">
        <v>2</v>
      </c>
      <c r="G19307">
        <v>1.3551309115772747</v>
      </c>
      <c r="H19307">
        <v>-9.1628211791341591E-2</v>
      </c>
      <c r="I19307">
        <v>1.4693529492497714</v>
      </c>
      <c r="J19307">
        <v>-0.51978654885809161</v>
      </c>
    </row>
    <row r="19308" spans="1:10" x14ac:dyDescent="0.2">
      <c r="A19308">
        <v>35580089</v>
      </c>
      <c r="B19308">
        <v>683</v>
      </c>
      <c r="C19308">
        <v>5</v>
      </c>
      <c r="D19308">
        <v>3</v>
      </c>
      <c r="E19308">
        <v>4</v>
      </c>
      <c r="F19308">
        <v>3</v>
      </c>
      <c r="G19308">
        <v>1.1131817133848845</v>
      </c>
      <c r="H19308">
        <v>-0.1203950818131181</v>
      </c>
      <c r="I19308">
        <v>0.49684498861154097</v>
      </c>
      <c r="J19308">
        <v>-0.16319898778951103</v>
      </c>
    </row>
    <row r="19309" spans="1:10" x14ac:dyDescent="0.2">
      <c r="A19309">
        <v>35580090</v>
      </c>
      <c r="B19309">
        <v>484</v>
      </c>
      <c r="C19309">
        <v>4</v>
      </c>
      <c r="D19309">
        <v>3</v>
      </c>
      <c r="E19309">
        <v>5</v>
      </c>
      <c r="F19309">
        <v>2</v>
      </c>
      <c r="G19309">
        <v>0.53154264544946062</v>
      </c>
      <c r="H19309">
        <v>-0.38048314757006813</v>
      </c>
      <c r="I19309">
        <v>0.85797829285955118</v>
      </c>
      <c r="J19309">
        <v>-0.54887582380113675</v>
      </c>
    </row>
    <row r="19310" spans="1:10" x14ac:dyDescent="0.2">
      <c r="A19310">
        <v>35580091</v>
      </c>
      <c r="B19310">
        <v>451</v>
      </c>
      <c r="C19310">
        <v>5</v>
      </c>
      <c r="D19310">
        <v>3</v>
      </c>
      <c r="E19310">
        <v>5</v>
      </c>
      <c r="F19310">
        <v>2</v>
      </c>
      <c r="G19310">
        <v>1.0618808435976539</v>
      </c>
      <c r="H19310">
        <v>-9.711030968004486E-2</v>
      </c>
      <c r="I19310">
        <v>1.2286944808275706</v>
      </c>
      <c r="J19310">
        <v>-0.64043711124573044</v>
      </c>
    </row>
    <row r="19311" spans="1:10" x14ac:dyDescent="0.2">
      <c r="A19311">
        <v>35580092</v>
      </c>
      <c r="B19311">
        <v>325</v>
      </c>
      <c r="C19311">
        <v>5</v>
      </c>
      <c r="D19311">
        <v>5</v>
      </c>
      <c r="E19311">
        <v>5</v>
      </c>
      <c r="F19311">
        <v>2</v>
      </c>
      <c r="G19311">
        <v>3.4891694343974478</v>
      </c>
      <c r="H19311">
        <v>2.3438738559703505</v>
      </c>
      <c r="I19311">
        <v>3.2668143802471956</v>
      </c>
      <c r="J19311">
        <v>-0.6076033415036457</v>
      </c>
    </row>
    <row r="19312" spans="1:10" x14ac:dyDescent="0.2">
      <c r="A19312">
        <v>35580093</v>
      </c>
      <c r="B19312">
        <v>409</v>
      </c>
      <c r="C19312">
        <v>4</v>
      </c>
      <c r="D19312">
        <v>3</v>
      </c>
      <c r="E19312">
        <v>5</v>
      </c>
      <c r="F19312">
        <v>2</v>
      </c>
      <c r="G19312">
        <v>0.42234008277358082</v>
      </c>
      <c r="H19312">
        <v>-7.3285942794108661E-2</v>
      </c>
      <c r="I19312">
        <v>1.0014762561954078</v>
      </c>
      <c r="J19312">
        <v>-0.65747298545041866</v>
      </c>
    </row>
    <row r="19313" spans="1:10" x14ac:dyDescent="0.2">
      <c r="A19313">
        <v>35580094</v>
      </c>
      <c r="B19313">
        <v>489</v>
      </c>
      <c r="C19313">
        <v>4</v>
      </c>
      <c r="D19313">
        <v>2</v>
      </c>
      <c r="E19313">
        <v>5</v>
      </c>
      <c r="F19313">
        <v>2</v>
      </c>
      <c r="G19313">
        <v>0.19069129435431781</v>
      </c>
      <c r="H19313">
        <v>-0.5640366533065877</v>
      </c>
      <c r="I19313">
        <v>1.5715375436215124</v>
      </c>
      <c r="J19313">
        <v>-0.6613065638017015</v>
      </c>
    </row>
    <row r="19314" spans="1:10" x14ac:dyDescent="0.2">
      <c r="A19314">
        <v>35580095</v>
      </c>
      <c r="B19314">
        <v>561</v>
      </c>
      <c r="C19314">
        <v>2</v>
      </c>
      <c r="D19314">
        <v>1</v>
      </c>
      <c r="E19314">
        <v>5</v>
      </c>
      <c r="F19314">
        <v>2</v>
      </c>
      <c r="G19314">
        <v>-0.50523183025610929</v>
      </c>
      <c r="H19314">
        <v>-0.85413963905462409</v>
      </c>
      <c r="I19314">
        <v>1.3091631969891206</v>
      </c>
      <c r="J19314">
        <v>-0.59700211279644932</v>
      </c>
    </row>
    <row r="19315" spans="1:10" x14ac:dyDescent="0.2">
      <c r="A19315">
        <v>35580096</v>
      </c>
      <c r="B19315">
        <v>1086</v>
      </c>
      <c r="C19315">
        <v>5</v>
      </c>
      <c r="D19315">
        <v>3</v>
      </c>
      <c r="E19315">
        <v>5</v>
      </c>
      <c r="F19315">
        <v>2</v>
      </c>
      <c r="G19315">
        <v>0.99720055727591062</v>
      </c>
      <c r="H19315">
        <v>-0.34466334594529585</v>
      </c>
      <c r="I19315">
        <v>0.62009427044922372</v>
      </c>
      <c r="J19315">
        <v>-0.46608776226875415</v>
      </c>
    </row>
    <row r="19316" spans="1:10" x14ac:dyDescent="0.2">
      <c r="A19316">
        <v>35580097</v>
      </c>
      <c r="B19316">
        <v>435</v>
      </c>
      <c r="C19316">
        <v>3</v>
      </c>
      <c r="D19316">
        <v>2</v>
      </c>
      <c r="E19316">
        <v>2</v>
      </c>
      <c r="F19316">
        <v>2</v>
      </c>
      <c r="G19316">
        <v>-0.18197636487790955</v>
      </c>
      <c r="H19316">
        <v>-0.51062069664383825</v>
      </c>
      <c r="I19316">
        <v>-0.37846371478289759</v>
      </c>
      <c r="J19316">
        <v>-0.4819322685866067</v>
      </c>
    </row>
    <row r="19317" spans="1:10" x14ac:dyDescent="0.2">
      <c r="A19317">
        <v>35580098</v>
      </c>
      <c r="B19317">
        <v>583</v>
      </c>
      <c r="C19317">
        <v>2</v>
      </c>
      <c r="D19317">
        <v>2</v>
      </c>
      <c r="E19317">
        <v>3</v>
      </c>
      <c r="F19317">
        <v>2</v>
      </c>
      <c r="G19317">
        <v>-0.49406884695696901</v>
      </c>
      <c r="H19317">
        <v>-0.73247693047378193</v>
      </c>
      <c r="I19317">
        <v>-0.14053952747229614</v>
      </c>
      <c r="J19317">
        <v>-0.47421024788881033</v>
      </c>
    </row>
    <row r="19318" spans="1:10" x14ac:dyDescent="0.2">
      <c r="A19318">
        <v>35580100</v>
      </c>
      <c r="B19318">
        <v>340</v>
      </c>
      <c r="C19318">
        <v>2</v>
      </c>
      <c r="D19318">
        <v>1</v>
      </c>
      <c r="E19318">
        <v>4</v>
      </c>
      <c r="F19318">
        <v>2</v>
      </c>
      <c r="G19318">
        <v>-0.45393360981606273</v>
      </c>
      <c r="H19318">
        <v>-0.94061800392225692</v>
      </c>
      <c r="I19318">
        <v>0.36702853511905514</v>
      </c>
      <c r="J19318">
        <v>-0.52760109089983176</v>
      </c>
    </row>
    <row r="19319" spans="1:10" x14ac:dyDescent="0.2">
      <c r="A19319">
        <v>35580101</v>
      </c>
      <c r="B19319">
        <v>562</v>
      </c>
      <c r="C19319">
        <v>2</v>
      </c>
      <c r="D19319">
        <v>5</v>
      </c>
      <c r="E19319">
        <v>4</v>
      </c>
      <c r="F19319">
        <v>4</v>
      </c>
      <c r="G19319">
        <v>-0.68254654559832661</v>
      </c>
      <c r="H19319">
        <v>4.4722592539890904</v>
      </c>
      <c r="I19319">
        <v>0.21548679577031249</v>
      </c>
      <c r="J19319">
        <v>6.1096261326067741E-2</v>
      </c>
    </row>
    <row r="19320" spans="1:10" x14ac:dyDescent="0.2">
      <c r="A19320">
        <v>35580102</v>
      </c>
      <c r="B19320">
        <v>828</v>
      </c>
      <c r="C19320">
        <v>3</v>
      </c>
      <c r="D19320">
        <v>4</v>
      </c>
      <c r="E19320">
        <v>3</v>
      </c>
      <c r="F19320">
        <v>2</v>
      </c>
      <c r="G19320">
        <v>-4.8397672735600653E-2</v>
      </c>
      <c r="H19320">
        <v>8.4361531631732017E-2</v>
      </c>
      <c r="I19320">
        <v>-0.13630282365938864</v>
      </c>
      <c r="J19320">
        <v>-0.50829023445163601</v>
      </c>
    </row>
    <row r="19321" spans="1:10" x14ac:dyDescent="0.2">
      <c r="A19321">
        <v>35580103</v>
      </c>
      <c r="B19321">
        <v>501</v>
      </c>
      <c r="C19321">
        <v>3</v>
      </c>
      <c r="D19321">
        <v>3</v>
      </c>
      <c r="E19321">
        <v>4</v>
      </c>
      <c r="F19321">
        <v>2</v>
      </c>
      <c r="G19321">
        <v>-6.1140880840589815E-2</v>
      </c>
      <c r="H19321">
        <v>-0.22379526685953607</v>
      </c>
      <c r="I19321">
        <v>0.39864038101971655</v>
      </c>
      <c r="J19321">
        <v>-0.59301377792527421</v>
      </c>
    </row>
    <row r="19322" spans="1:10" x14ac:dyDescent="0.2">
      <c r="A19322">
        <v>35580104</v>
      </c>
      <c r="B19322">
        <v>500</v>
      </c>
      <c r="C19322">
        <v>3</v>
      </c>
      <c r="D19322">
        <v>3</v>
      </c>
      <c r="E19322">
        <v>5</v>
      </c>
      <c r="F19322">
        <v>2</v>
      </c>
      <c r="G19322">
        <v>-0.16759932858601964</v>
      </c>
      <c r="H19322">
        <v>-0.4300324302888</v>
      </c>
      <c r="I19322">
        <v>0.58289280586213876</v>
      </c>
      <c r="J19322">
        <v>-0.55055735098164416</v>
      </c>
    </row>
    <row r="19323" spans="1:10" x14ac:dyDescent="0.2">
      <c r="A19323">
        <v>35580105</v>
      </c>
      <c r="B19323">
        <v>613</v>
      </c>
      <c r="C19323">
        <v>5</v>
      </c>
      <c r="D19323">
        <v>3</v>
      </c>
      <c r="E19323">
        <v>4</v>
      </c>
      <c r="F19323">
        <v>2</v>
      </c>
      <c r="G19323">
        <v>1.1690092018097689</v>
      </c>
      <c r="H19323">
        <v>-0.20231713430550607</v>
      </c>
      <c r="I19323">
        <v>0.43073230405453145</v>
      </c>
      <c r="J19323">
        <v>-0.48359724790944353</v>
      </c>
    </row>
    <row r="19324" spans="1:10" x14ac:dyDescent="0.2">
      <c r="A19324">
        <v>35580106</v>
      </c>
      <c r="B19324">
        <v>677</v>
      </c>
      <c r="C19324">
        <v>3</v>
      </c>
      <c r="D19324">
        <v>2</v>
      </c>
      <c r="E19324">
        <v>5</v>
      </c>
      <c r="F19324">
        <v>2</v>
      </c>
      <c r="G19324">
        <v>-0.36049165076060774</v>
      </c>
      <c r="H19324">
        <v>-0.62455459486213227</v>
      </c>
      <c r="I19324">
        <v>0.78304774544000311</v>
      </c>
      <c r="J19324">
        <v>-0.58735218568529479</v>
      </c>
    </row>
    <row r="19325" spans="1:10" x14ac:dyDescent="0.2">
      <c r="A19325">
        <v>35580107</v>
      </c>
      <c r="B19325">
        <v>382</v>
      </c>
      <c r="C19325">
        <v>3</v>
      </c>
      <c r="D19325">
        <v>1</v>
      </c>
      <c r="E19325">
        <v>2</v>
      </c>
      <c r="F19325">
        <v>2</v>
      </c>
      <c r="G19325">
        <v>-0.33481561674799665</v>
      </c>
      <c r="H19325">
        <v>-1.0736000099397427</v>
      </c>
      <c r="I19325">
        <v>-0.44333952945763277</v>
      </c>
      <c r="J19325">
        <v>-0.59133844935907731</v>
      </c>
    </row>
    <row r="19326" spans="1:10" x14ac:dyDescent="0.2">
      <c r="A19326">
        <v>35580108</v>
      </c>
      <c r="B19326">
        <v>224</v>
      </c>
      <c r="C19326">
        <v>3</v>
      </c>
      <c r="D19326">
        <v>1</v>
      </c>
      <c r="E19326">
        <v>3</v>
      </c>
      <c r="F19326">
        <v>2</v>
      </c>
      <c r="G19326">
        <v>-8.568520394995241E-2</v>
      </c>
      <c r="H19326">
        <v>-1.2219133646197857</v>
      </c>
      <c r="I19326">
        <v>-1.3779296560184381E-2</v>
      </c>
      <c r="J19326">
        <v>-0.69442470303645321</v>
      </c>
    </row>
    <row r="19327" spans="1:10" x14ac:dyDescent="0.2">
      <c r="A19327">
        <v>35580109</v>
      </c>
      <c r="B19327">
        <v>413</v>
      </c>
      <c r="C19327">
        <v>2</v>
      </c>
      <c r="D19327">
        <v>1</v>
      </c>
      <c r="E19327">
        <v>2</v>
      </c>
      <c r="F19327">
        <v>2</v>
      </c>
      <c r="G19327">
        <v>-0.47321173420467316</v>
      </c>
      <c r="H19327">
        <v>-1.2612717288678166</v>
      </c>
      <c r="I19327">
        <v>-0.50336205946038115</v>
      </c>
      <c r="J19327">
        <v>-0.42242038097339918</v>
      </c>
    </row>
    <row r="19328" spans="1:10" x14ac:dyDescent="0.2">
      <c r="A19328">
        <v>35580114</v>
      </c>
      <c r="B19328">
        <v>560</v>
      </c>
      <c r="C19328">
        <v>3</v>
      </c>
      <c r="D19328">
        <v>2</v>
      </c>
      <c r="E19328">
        <v>3</v>
      </c>
      <c r="F19328">
        <v>2</v>
      </c>
      <c r="G19328">
        <v>-0.26981786610267777</v>
      </c>
      <c r="H19328">
        <v>-0.5889123141195316</v>
      </c>
      <c r="I19328">
        <v>-0.10399460834750733</v>
      </c>
      <c r="J19328">
        <v>-0.4713762285694465</v>
      </c>
    </row>
    <row r="19329" spans="1:10" x14ac:dyDescent="0.2">
      <c r="A19329">
        <v>35580115</v>
      </c>
      <c r="B19329">
        <v>465</v>
      </c>
      <c r="C19329">
        <v>1</v>
      </c>
      <c r="D19329">
        <v>1</v>
      </c>
      <c r="E19329">
        <v>2</v>
      </c>
      <c r="F19329">
        <v>2</v>
      </c>
      <c r="G19329">
        <v>-0.78355108048370004</v>
      </c>
      <c r="H19329">
        <v>-1.1380587677744622</v>
      </c>
      <c r="I19329">
        <v>-0.57672343647409252</v>
      </c>
      <c r="J19329">
        <v>-0.4103925040053642</v>
      </c>
    </row>
    <row r="19330" spans="1:10" x14ac:dyDescent="0.2">
      <c r="A19330">
        <v>35580116</v>
      </c>
      <c r="B19330">
        <v>431</v>
      </c>
      <c r="C19330">
        <v>4</v>
      </c>
      <c r="D19330">
        <v>2</v>
      </c>
      <c r="E19330">
        <v>3</v>
      </c>
      <c r="F19330">
        <v>3</v>
      </c>
      <c r="G19330">
        <v>0.65534999030751095</v>
      </c>
      <c r="H19330">
        <v>-0.70362469004185269</v>
      </c>
      <c r="I19330">
        <v>-1.3518666568994059E-2</v>
      </c>
      <c r="J19330">
        <v>-0.37452586527545129</v>
      </c>
    </row>
    <row r="19331" spans="1:10" x14ac:dyDescent="0.2">
      <c r="A19331">
        <v>35580117</v>
      </c>
      <c r="B19331">
        <v>423</v>
      </c>
      <c r="C19331">
        <v>4</v>
      </c>
      <c r="D19331">
        <v>3</v>
      </c>
      <c r="E19331">
        <v>4</v>
      </c>
      <c r="F19331">
        <v>1</v>
      </c>
      <c r="G19331">
        <v>6.773766409167517E-2</v>
      </c>
      <c r="H19331">
        <v>-7.0735679107976346E-2</v>
      </c>
      <c r="I19331">
        <v>0.39659829950474851</v>
      </c>
      <c r="J19331">
        <v>-0.77865579787725392</v>
      </c>
    </row>
    <row r="19332" spans="1:10" x14ac:dyDescent="0.2">
      <c r="A19332">
        <v>35580118</v>
      </c>
      <c r="B19332">
        <v>401</v>
      </c>
      <c r="C19332">
        <v>2</v>
      </c>
      <c r="D19332">
        <v>2</v>
      </c>
      <c r="E19332">
        <v>5</v>
      </c>
      <c r="F19332">
        <v>2</v>
      </c>
      <c r="G19332">
        <v>-0.54925390726264367</v>
      </c>
      <c r="H19332">
        <v>-0.55113562698170204</v>
      </c>
      <c r="I19332">
        <v>0.64746097514009515</v>
      </c>
      <c r="J19332">
        <v>-0.64978669827057167</v>
      </c>
    </row>
    <row r="19333" spans="1:10" x14ac:dyDescent="0.2">
      <c r="A19333">
        <v>35580119</v>
      </c>
      <c r="B19333">
        <v>477</v>
      </c>
      <c r="C19333">
        <v>3</v>
      </c>
      <c r="D19333">
        <v>1</v>
      </c>
      <c r="E19333">
        <v>4</v>
      </c>
      <c r="F19333">
        <v>2</v>
      </c>
      <c r="G19333">
        <v>-0.39688994137046463</v>
      </c>
      <c r="H19333">
        <v>-0.98788355001012751</v>
      </c>
      <c r="I19333">
        <v>0.47282796892310103</v>
      </c>
      <c r="J19333">
        <v>-0.51447584954551484</v>
      </c>
    </row>
    <row r="19334" spans="1:10" x14ac:dyDescent="0.2">
      <c r="A19334">
        <v>35580120</v>
      </c>
      <c r="B19334">
        <v>443</v>
      </c>
      <c r="C19334">
        <v>2</v>
      </c>
      <c r="D19334">
        <v>3</v>
      </c>
      <c r="E19334">
        <v>5</v>
      </c>
      <c r="F19334">
        <v>1</v>
      </c>
      <c r="G19334">
        <v>-0.45004406800417263</v>
      </c>
      <c r="H19334">
        <v>-0.30208161317727167</v>
      </c>
      <c r="I19334">
        <v>1.3410369917743759</v>
      </c>
      <c r="J19334">
        <v>-0.86481279050442117</v>
      </c>
    </row>
    <row r="19335" spans="1:10" x14ac:dyDescent="0.2">
      <c r="A19335">
        <v>35580121</v>
      </c>
      <c r="B19335">
        <v>527</v>
      </c>
      <c r="C19335">
        <v>4</v>
      </c>
      <c r="D19335">
        <v>2</v>
      </c>
      <c r="E19335">
        <v>5</v>
      </c>
      <c r="F19335">
        <v>1</v>
      </c>
      <c r="G19335">
        <v>0.13846109610707832</v>
      </c>
      <c r="H19335">
        <v>-0.46930516641842507</v>
      </c>
      <c r="I19335">
        <v>0.83068582207912889</v>
      </c>
      <c r="J19335">
        <v>-0.71377798235892942</v>
      </c>
    </row>
    <row r="19336" spans="1:10" x14ac:dyDescent="0.2">
      <c r="A19336">
        <v>35580122</v>
      </c>
      <c r="B19336">
        <v>473</v>
      </c>
      <c r="C19336">
        <v>2</v>
      </c>
      <c r="D19336">
        <v>5</v>
      </c>
      <c r="E19336">
        <v>2</v>
      </c>
      <c r="F19336">
        <v>2</v>
      </c>
      <c r="G19336">
        <v>-0.56955840651725165</v>
      </c>
      <c r="H19336">
        <v>4.2227384615186265</v>
      </c>
      <c r="I19336">
        <v>-0.54679375188545587</v>
      </c>
      <c r="J19336">
        <v>-0.52724016016391084</v>
      </c>
    </row>
    <row r="19337" spans="1:10" x14ac:dyDescent="0.2">
      <c r="A19337">
        <v>35580123</v>
      </c>
      <c r="B19337">
        <v>605</v>
      </c>
      <c r="C19337">
        <v>4</v>
      </c>
      <c r="D19337">
        <v>5</v>
      </c>
      <c r="E19337">
        <v>5</v>
      </c>
      <c r="F19337">
        <v>2</v>
      </c>
      <c r="G19337">
        <v>0.62179380631187664</v>
      </c>
      <c r="H19337">
        <v>4.2079811548095227</v>
      </c>
      <c r="I19337">
        <v>1.5231122978885809</v>
      </c>
      <c r="J19337">
        <v>-0.66356005479593272</v>
      </c>
    </row>
    <row r="19338" spans="1:10" x14ac:dyDescent="0.2">
      <c r="A19338">
        <v>35580124</v>
      </c>
      <c r="B19338">
        <v>445</v>
      </c>
      <c r="C19338">
        <v>5</v>
      </c>
      <c r="D19338">
        <v>5</v>
      </c>
      <c r="E19338">
        <v>5</v>
      </c>
      <c r="F19338">
        <v>2</v>
      </c>
      <c r="G19338">
        <v>2.5017132153658181</v>
      </c>
      <c r="H19338">
        <v>0.77387544780011097</v>
      </c>
      <c r="I19338">
        <v>1.591521831160819</v>
      </c>
      <c r="J19338">
        <v>-0.46923605108229505</v>
      </c>
    </row>
    <row r="19339" spans="1:10" x14ac:dyDescent="0.2">
      <c r="A19339">
        <v>35580125</v>
      </c>
      <c r="B19339">
        <v>456</v>
      </c>
      <c r="C19339">
        <v>5</v>
      </c>
      <c r="D19339">
        <v>4</v>
      </c>
      <c r="E19339">
        <v>5</v>
      </c>
      <c r="F19339">
        <v>2</v>
      </c>
      <c r="G19339">
        <v>2.3511282625583063</v>
      </c>
      <c r="H19339">
        <v>0.29008502047472551</v>
      </c>
      <c r="I19339">
        <v>1.3568648101383349</v>
      </c>
      <c r="J19339">
        <v>-0.5975034943580162</v>
      </c>
    </row>
    <row r="19340" spans="1:10" x14ac:dyDescent="0.2">
      <c r="A19340">
        <v>35580126</v>
      </c>
      <c r="B19340">
        <v>452</v>
      </c>
      <c r="C19340">
        <v>4</v>
      </c>
      <c r="D19340">
        <v>4</v>
      </c>
      <c r="E19340">
        <v>3</v>
      </c>
      <c r="F19340">
        <v>2</v>
      </c>
      <c r="G19340">
        <v>0.36121462328474896</v>
      </c>
      <c r="H19340">
        <v>5.5274191097873883E-2</v>
      </c>
      <c r="I19340">
        <v>-0.26903027116314454</v>
      </c>
      <c r="J19340">
        <v>-0.64545818812368427</v>
      </c>
    </row>
    <row r="19341" spans="1:10" x14ac:dyDescent="0.2">
      <c r="A19341">
        <v>35580127</v>
      </c>
      <c r="B19341">
        <v>297</v>
      </c>
      <c r="C19341">
        <v>5</v>
      </c>
      <c r="D19341">
        <v>5</v>
      </c>
      <c r="E19341">
        <v>5</v>
      </c>
      <c r="F19341">
        <v>1</v>
      </c>
      <c r="G19341">
        <v>2.0013214237731662</v>
      </c>
      <c r="H19341">
        <v>0.74286598336731435</v>
      </c>
      <c r="I19341">
        <v>2.9402015285639456</v>
      </c>
      <c r="J19341">
        <v>-0.72974809080309921</v>
      </c>
    </row>
    <row r="19342" spans="1:10" x14ac:dyDescent="0.2">
      <c r="A19342">
        <v>35580128</v>
      </c>
      <c r="B19342">
        <v>487</v>
      </c>
      <c r="C19342">
        <v>4</v>
      </c>
      <c r="D19342">
        <v>4</v>
      </c>
      <c r="E19342">
        <v>2</v>
      </c>
      <c r="F19342">
        <v>3</v>
      </c>
      <c r="G19342">
        <v>0.62841317789096107</v>
      </c>
      <c r="H19342">
        <v>-5.0307090018869571E-4</v>
      </c>
      <c r="I19342">
        <v>-0.59538393367269404</v>
      </c>
      <c r="J19342">
        <v>-0.40123553810064239</v>
      </c>
    </row>
    <row r="19343" spans="1:10" x14ac:dyDescent="0.2">
      <c r="A19343">
        <v>35580129</v>
      </c>
      <c r="B19343">
        <v>423</v>
      </c>
      <c r="C19343">
        <v>3</v>
      </c>
      <c r="D19343">
        <v>1</v>
      </c>
      <c r="E19343">
        <v>3</v>
      </c>
      <c r="F19343">
        <v>2</v>
      </c>
      <c r="G19343">
        <v>-0.18713443216866787</v>
      </c>
      <c r="H19343">
        <v>-0.81808730334128754</v>
      </c>
      <c r="I19343">
        <v>1.0026015824206834E-2</v>
      </c>
      <c r="J19343">
        <v>-0.70688552062445364</v>
      </c>
    </row>
    <row r="19344" spans="1:10" x14ac:dyDescent="0.2">
      <c r="A19344">
        <v>35580130</v>
      </c>
      <c r="B19344">
        <v>598</v>
      </c>
      <c r="C19344">
        <v>5</v>
      </c>
      <c r="D19344">
        <v>3</v>
      </c>
      <c r="E19344">
        <v>5</v>
      </c>
      <c r="F19344">
        <v>1</v>
      </c>
      <c r="G19344">
        <v>1.9983420769958342</v>
      </c>
      <c r="H19344">
        <v>-0.38937154889237169</v>
      </c>
      <c r="I19344">
        <v>1.9722301987990776</v>
      </c>
      <c r="J19344">
        <v>-0.71990103469011113</v>
      </c>
    </row>
    <row r="19345" spans="1:10" x14ac:dyDescent="0.2">
      <c r="A19345">
        <v>35580131</v>
      </c>
      <c r="B19345">
        <v>452</v>
      </c>
      <c r="C19345">
        <v>4</v>
      </c>
      <c r="D19345">
        <v>3</v>
      </c>
      <c r="E19345">
        <v>3</v>
      </c>
      <c r="F19345">
        <v>2</v>
      </c>
      <c r="G19345">
        <v>0.20397482978319639</v>
      </c>
      <c r="H19345">
        <v>-0.2004076285012219</v>
      </c>
      <c r="I19345">
        <v>-8.9215378556446234E-2</v>
      </c>
      <c r="J19345">
        <v>-0.63012100282036954</v>
      </c>
    </row>
    <row r="19346" spans="1:10" x14ac:dyDescent="0.2">
      <c r="A19346">
        <v>35580132</v>
      </c>
      <c r="B19346">
        <v>433</v>
      </c>
      <c r="C19346">
        <v>4</v>
      </c>
      <c r="D19346">
        <v>4</v>
      </c>
      <c r="E19346">
        <v>3</v>
      </c>
      <c r="F19346">
        <v>2</v>
      </c>
      <c r="G19346">
        <v>0.10865896585928361</v>
      </c>
      <c r="H19346">
        <v>-1.8049310867579414E-2</v>
      </c>
      <c r="I19346">
        <v>3.2531107644365037E-3</v>
      </c>
      <c r="J19346">
        <v>-0.59187796104794432</v>
      </c>
    </row>
    <row r="19347" spans="1:10" x14ac:dyDescent="0.2">
      <c r="A19347">
        <v>35580133</v>
      </c>
      <c r="B19347">
        <v>454</v>
      </c>
      <c r="C19347">
        <v>4</v>
      </c>
      <c r="D19347">
        <v>3</v>
      </c>
      <c r="E19347">
        <v>4</v>
      </c>
      <c r="F19347">
        <v>2</v>
      </c>
      <c r="G19347">
        <v>0.1886256197881222</v>
      </c>
      <c r="H19347">
        <v>-0.42827926174367037</v>
      </c>
      <c r="I19347">
        <v>0.31918801700497856</v>
      </c>
      <c r="J19347">
        <v>-0.65322429081400069</v>
      </c>
    </row>
    <row r="19348" spans="1:10" x14ac:dyDescent="0.2">
      <c r="A19348">
        <v>35580134</v>
      </c>
      <c r="B19348">
        <v>537</v>
      </c>
      <c r="C19348">
        <v>5</v>
      </c>
      <c r="D19348">
        <v>5</v>
      </c>
      <c r="E19348">
        <v>5</v>
      </c>
      <c r="F19348">
        <v>2</v>
      </c>
      <c r="G19348">
        <v>1.2746075781501172</v>
      </c>
      <c r="H19348">
        <v>1.3688174742859309</v>
      </c>
      <c r="I19348">
        <v>1.8859010808723993</v>
      </c>
      <c r="J19348">
        <v>-0.62373336713573346</v>
      </c>
    </row>
    <row r="19349" spans="1:10" x14ac:dyDescent="0.2">
      <c r="A19349">
        <v>35580135</v>
      </c>
      <c r="B19349">
        <v>472</v>
      </c>
      <c r="C19349">
        <v>5</v>
      </c>
      <c r="D19349">
        <v>4</v>
      </c>
      <c r="E19349">
        <v>3</v>
      </c>
      <c r="F19349">
        <v>2</v>
      </c>
      <c r="G19349">
        <v>0.67629622208795293</v>
      </c>
      <c r="H19349">
        <v>5.1716934340678013E-2</v>
      </c>
      <c r="I19349">
        <v>-9.8883603994903715E-2</v>
      </c>
      <c r="J19349">
        <v>-0.63051934737953119</v>
      </c>
    </row>
    <row r="19350" spans="1:10" x14ac:dyDescent="0.2">
      <c r="A19350">
        <v>35580136</v>
      </c>
      <c r="B19350">
        <v>489</v>
      </c>
      <c r="C19350">
        <v>3</v>
      </c>
      <c r="D19350">
        <v>1</v>
      </c>
      <c r="E19350">
        <v>4</v>
      </c>
      <c r="F19350">
        <v>2</v>
      </c>
      <c r="G19350">
        <v>-7.2315247352881043E-2</v>
      </c>
      <c r="H19350">
        <v>-0.78746006846502992</v>
      </c>
      <c r="I19350">
        <v>0.13158995193033396</v>
      </c>
      <c r="J19350">
        <v>-0.69857011971752558</v>
      </c>
    </row>
    <row r="19351" spans="1:10" x14ac:dyDescent="0.2">
      <c r="A19351">
        <v>35580137</v>
      </c>
      <c r="B19351">
        <v>479</v>
      </c>
      <c r="C19351">
        <v>4</v>
      </c>
      <c r="D19351">
        <v>3</v>
      </c>
      <c r="E19351">
        <v>5</v>
      </c>
      <c r="F19351">
        <v>1</v>
      </c>
      <c r="G19351">
        <v>0.55807746337443964</v>
      </c>
      <c r="H19351">
        <v>-0.37205248017863468</v>
      </c>
      <c r="I19351">
        <v>0.92711133705587245</v>
      </c>
      <c r="J19351">
        <v>-0.79734429040303012</v>
      </c>
    </row>
    <row r="19352" spans="1:10" x14ac:dyDescent="0.2">
      <c r="A19352">
        <v>35580138</v>
      </c>
      <c r="B19352">
        <v>628</v>
      </c>
      <c r="C19352">
        <v>5</v>
      </c>
      <c r="D19352">
        <v>2</v>
      </c>
      <c r="E19352">
        <v>5</v>
      </c>
      <c r="F19352">
        <v>2</v>
      </c>
      <c r="G19352">
        <v>1.1151433954704855</v>
      </c>
      <c r="H19352">
        <v>-0.74419291937462584</v>
      </c>
      <c r="I19352">
        <v>1.0933635810438525</v>
      </c>
      <c r="J19352">
        <v>-0.46636071120874634</v>
      </c>
    </row>
    <row r="19353" spans="1:10" x14ac:dyDescent="0.2">
      <c r="A19353">
        <v>35580139</v>
      </c>
      <c r="B19353">
        <v>519</v>
      </c>
      <c r="C19353">
        <v>4</v>
      </c>
      <c r="D19353">
        <v>3</v>
      </c>
      <c r="E19353">
        <v>4</v>
      </c>
      <c r="F19353">
        <v>2</v>
      </c>
      <c r="G19353">
        <v>0.18638253684155173</v>
      </c>
      <c r="H19353">
        <v>-7.6369028791449897E-2</v>
      </c>
      <c r="I19353">
        <v>0.15427192436559983</v>
      </c>
      <c r="J19353">
        <v>-0.59906088302092653</v>
      </c>
    </row>
    <row r="19354" spans="1:10" x14ac:dyDescent="0.2">
      <c r="A19354">
        <v>35580140</v>
      </c>
      <c r="B19354">
        <v>448</v>
      </c>
      <c r="C19354">
        <v>5</v>
      </c>
      <c r="D19354">
        <v>4</v>
      </c>
      <c r="E19354">
        <v>2</v>
      </c>
      <c r="F19354">
        <v>1</v>
      </c>
      <c r="G19354">
        <v>0.70913239317272214</v>
      </c>
      <c r="H19354">
        <v>6.7479659552159121E-2</v>
      </c>
      <c r="I19354">
        <v>-0.34438122116541159</v>
      </c>
      <c r="J19354">
        <v>-0.85429985831230071</v>
      </c>
    </row>
    <row r="19355" spans="1:10" x14ac:dyDescent="0.2">
      <c r="A19355">
        <v>35580141</v>
      </c>
      <c r="B19355">
        <v>557</v>
      </c>
      <c r="C19355">
        <v>4</v>
      </c>
      <c r="D19355">
        <v>4</v>
      </c>
      <c r="E19355">
        <v>3</v>
      </c>
      <c r="F19355">
        <v>2</v>
      </c>
      <c r="G19355">
        <v>0.64216297358533503</v>
      </c>
      <c r="H19355">
        <v>0.44630722238913878</v>
      </c>
      <c r="I19355">
        <v>-0.19387008182631268</v>
      </c>
      <c r="J19355">
        <v>-0.43399858853077228</v>
      </c>
    </row>
    <row r="19356" spans="1:10" x14ac:dyDescent="0.2">
      <c r="A19356">
        <v>35580142</v>
      </c>
      <c r="B19356">
        <v>504</v>
      </c>
      <c r="C19356">
        <v>5</v>
      </c>
      <c r="D19356">
        <v>3</v>
      </c>
      <c r="E19356">
        <v>4</v>
      </c>
      <c r="F19356">
        <v>3</v>
      </c>
      <c r="G19356">
        <v>1.2276637058039559</v>
      </c>
      <c r="H19356">
        <v>-0.28740109384225054</v>
      </c>
      <c r="I19356">
        <v>0.23166007825247967</v>
      </c>
      <c r="J19356">
        <v>-0.40899279244595566</v>
      </c>
    </row>
    <row r="19357" spans="1:10" x14ac:dyDescent="0.2">
      <c r="A19357">
        <v>35580143</v>
      </c>
      <c r="B19357">
        <v>611</v>
      </c>
      <c r="C19357">
        <v>5</v>
      </c>
      <c r="D19357">
        <v>4</v>
      </c>
      <c r="E19357">
        <v>4</v>
      </c>
      <c r="F19357">
        <v>3</v>
      </c>
      <c r="G19357">
        <v>1.9054445567082383</v>
      </c>
      <c r="H19357">
        <v>0.16427356507414764</v>
      </c>
      <c r="I19357">
        <v>0.54990830613320862</v>
      </c>
      <c r="J19357">
        <v>-0.37580053425938992</v>
      </c>
    </row>
    <row r="19358" spans="1:10" x14ac:dyDescent="0.2">
      <c r="A19358">
        <v>35580144</v>
      </c>
      <c r="B19358">
        <v>410</v>
      </c>
      <c r="C19358">
        <v>4</v>
      </c>
      <c r="D19358">
        <v>3</v>
      </c>
      <c r="E19358">
        <v>1</v>
      </c>
      <c r="F19358">
        <v>3</v>
      </c>
      <c r="G19358">
        <v>0.30572428544766644</v>
      </c>
      <c r="H19358">
        <v>-7.0689637693871765E-2</v>
      </c>
      <c r="I19358">
        <v>-0.73347173805241261</v>
      </c>
      <c r="J19358">
        <v>-0.24664907678350778</v>
      </c>
    </row>
    <row r="19359" spans="1:10" x14ac:dyDescent="0.2">
      <c r="A19359">
        <v>35580145</v>
      </c>
      <c r="B19359">
        <v>447</v>
      </c>
      <c r="C19359">
        <v>5</v>
      </c>
      <c r="D19359">
        <v>5</v>
      </c>
      <c r="E19359">
        <v>5</v>
      </c>
      <c r="F19359">
        <v>3</v>
      </c>
      <c r="G19359">
        <v>2.7905391417922516</v>
      </c>
      <c r="H19359">
        <v>0.97993351790112793</v>
      </c>
      <c r="I19359">
        <v>1.0793596259132392</v>
      </c>
      <c r="J19359">
        <v>-0.24103946471051318</v>
      </c>
    </row>
    <row r="19360" spans="1:10" x14ac:dyDescent="0.2">
      <c r="A19360">
        <v>35580146</v>
      </c>
      <c r="B19360">
        <v>397</v>
      </c>
      <c r="C19360">
        <v>4</v>
      </c>
      <c r="D19360">
        <v>2</v>
      </c>
      <c r="E19360">
        <v>2</v>
      </c>
      <c r="F19360">
        <v>2</v>
      </c>
      <c r="G19360">
        <v>0.52295201244685696</v>
      </c>
      <c r="H19360">
        <v>-0.66284934126354766</v>
      </c>
      <c r="I19360">
        <v>-0.45970397022831788</v>
      </c>
      <c r="J19360">
        <v>-0.44374660154352846</v>
      </c>
    </row>
    <row r="19361" spans="1:10" x14ac:dyDescent="0.2">
      <c r="A19361">
        <v>35580147</v>
      </c>
      <c r="B19361">
        <v>406</v>
      </c>
      <c r="C19361">
        <v>4</v>
      </c>
      <c r="D19361">
        <v>2</v>
      </c>
      <c r="E19361">
        <v>2</v>
      </c>
      <c r="F19361">
        <v>2</v>
      </c>
      <c r="G19361">
        <v>0.26807936166046226</v>
      </c>
      <c r="H19361">
        <v>-0.52070953364675443</v>
      </c>
      <c r="I19361">
        <v>-0.51975366423996827</v>
      </c>
      <c r="J19361">
        <v>-0.56613375066866989</v>
      </c>
    </row>
    <row r="19362" spans="1:10" x14ac:dyDescent="0.2">
      <c r="A19362">
        <v>35580148</v>
      </c>
      <c r="B19362">
        <v>365</v>
      </c>
      <c r="C19362">
        <v>5</v>
      </c>
      <c r="D19362">
        <v>5</v>
      </c>
      <c r="E19362">
        <v>4</v>
      </c>
      <c r="F19362">
        <v>2</v>
      </c>
      <c r="G19362">
        <v>2.0415257116497081</v>
      </c>
      <c r="H19362">
        <v>1.0360601527273809</v>
      </c>
      <c r="I19362">
        <v>3.4143593025232455E-2</v>
      </c>
      <c r="J19362">
        <v>-0.43861106534042538</v>
      </c>
    </row>
    <row r="19363" spans="1:10" x14ac:dyDescent="0.2">
      <c r="A19363">
        <v>35580149</v>
      </c>
      <c r="B19363">
        <v>597</v>
      </c>
      <c r="C19363">
        <v>5</v>
      </c>
      <c r="D19363">
        <v>4</v>
      </c>
      <c r="E19363">
        <v>5</v>
      </c>
      <c r="F19363">
        <v>3</v>
      </c>
      <c r="G19363">
        <v>1.6551848257986757</v>
      </c>
      <c r="H19363">
        <v>1.1608996132049548E-2</v>
      </c>
      <c r="I19363">
        <v>1.6267132617613982</v>
      </c>
      <c r="J19363">
        <v>-0.39582735266452118</v>
      </c>
    </row>
    <row r="19364" spans="1:10" x14ac:dyDescent="0.2">
      <c r="A19364">
        <v>35580150</v>
      </c>
      <c r="B19364">
        <v>441</v>
      </c>
      <c r="C19364">
        <v>5</v>
      </c>
      <c r="D19364">
        <v>5</v>
      </c>
      <c r="E19364">
        <v>2</v>
      </c>
      <c r="F19364">
        <v>3</v>
      </c>
      <c r="G19364">
        <v>1.2777607695508006</v>
      </c>
      <c r="H19364">
        <v>1.1154080657742553</v>
      </c>
      <c r="I19364">
        <v>-0.33816917769650212</v>
      </c>
      <c r="J19364">
        <v>-0.32140259769972557</v>
      </c>
    </row>
    <row r="19365" spans="1:10" x14ac:dyDescent="0.2">
      <c r="A19365">
        <v>35580151</v>
      </c>
      <c r="B19365">
        <v>428</v>
      </c>
      <c r="C19365">
        <v>5</v>
      </c>
      <c r="D19365">
        <v>5</v>
      </c>
      <c r="E19365">
        <v>3</v>
      </c>
      <c r="F19365">
        <v>3</v>
      </c>
      <c r="G19365">
        <v>1.9430119981747929</v>
      </c>
      <c r="H19365">
        <v>1.7730124973493018</v>
      </c>
      <c r="I19365">
        <v>-2.7276657824843314E-2</v>
      </c>
      <c r="J19365">
        <v>-0.15457796120252268</v>
      </c>
    </row>
    <row r="19366" spans="1:10" x14ac:dyDescent="0.2">
      <c r="A19366">
        <v>35580152</v>
      </c>
      <c r="B19366">
        <v>467</v>
      </c>
      <c r="C19366">
        <v>5</v>
      </c>
      <c r="D19366">
        <v>5</v>
      </c>
      <c r="E19366">
        <v>3</v>
      </c>
      <c r="F19366">
        <v>3</v>
      </c>
      <c r="G19366">
        <v>2.8000588951167158</v>
      </c>
      <c r="H19366">
        <v>2.8959703989242858</v>
      </c>
      <c r="I19366">
        <v>-9.2367192061824727E-2</v>
      </c>
      <c r="J19366">
        <v>-0.27911853344970294</v>
      </c>
    </row>
    <row r="19367" spans="1:10" x14ac:dyDescent="0.2">
      <c r="A19367">
        <v>35580153</v>
      </c>
      <c r="B19367">
        <v>613</v>
      </c>
      <c r="C19367">
        <v>5</v>
      </c>
      <c r="D19367">
        <v>5</v>
      </c>
      <c r="E19367">
        <v>5</v>
      </c>
      <c r="F19367">
        <v>3</v>
      </c>
      <c r="G19367">
        <v>3.3149377401464766</v>
      </c>
      <c r="H19367">
        <v>1.6096335531972263</v>
      </c>
      <c r="I19367">
        <v>0.88325449622089858</v>
      </c>
      <c r="J19367">
        <v>-0.39192187813450008</v>
      </c>
    </row>
    <row r="19368" spans="1:10" x14ac:dyDescent="0.2">
      <c r="A19368">
        <v>35580154</v>
      </c>
      <c r="B19368">
        <v>504</v>
      </c>
      <c r="C19368">
        <v>5</v>
      </c>
      <c r="D19368">
        <v>5</v>
      </c>
      <c r="E19368">
        <v>5</v>
      </c>
      <c r="F19368">
        <v>2</v>
      </c>
      <c r="G19368">
        <v>2.1049356702876194</v>
      </c>
      <c r="H19368">
        <v>1.1021030234501774</v>
      </c>
      <c r="I19368">
        <v>0.59320761671667865</v>
      </c>
      <c r="J19368">
        <v>-0.4478362418210633</v>
      </c>
    </row>
    <row r="19369" spans="1:10" x14ac:dyDescent="0.2">
      <c r="A19369">
        <v>35580155</v>
      </c>
      <c r="B19369">
        <v>436</v>
      </c>
      <c r="C19369">
        <v>5</v>
      </c>
      <c r="D19369">
        <v>5</v>
      </c>
      <c r="E19369">
        <v>3</v>
      </c>
      <c r="F19369">
        <v>1</v>
      </c>
      <c r="G19369">
        <v>1.004554552820903</v>
      </c>
      <c r="H19369">
        <v>1.7430478331102106</v>
      </c>
      <c r="I19369">
        <v>-0.21460843358927578</v>
      </c>
      <c r="J19369">
        <v>-1.2980064795065702</v>
      </c>
    </row>
    <row r="19370" spans="1:10" x14ac:dyDescent="0.2">
      <c r="A19370">
        <v>35580156</v>
      </c>
      <c r="B19370">
        <v>505</v>
      </c>
      <c r="C19370">
        <v>5</v>
      </c>
      <c r="D19370">
        <v>4</v>
      </c>
      <c r="E19370">
        <v>3</v>
      </c>
      <c r="F19370">
        <v>2</v>
      </c>
      <c r="G19370">
        <v>0.8127029489045875</v>
      </c>
      <c r="H19370">
        <v>0.43642445426985099</v>
      </c>
      <c r="I19370">
        <v>-0.23396752560517528</v>
      </c>
      <c r="J19370">
        <v>-0.41928526719502263</v>
      </c>
    </row>
    <row r="19371" spans="1:10" x14ac:dyDescent="0.2">
      <c r="A19371">
        <v>35580157</v>
      </c>
      <c r="B19371">
        <v>418</v>
      </c>
      <c r="C19371">
        <v>5</v>
      </c>
      <c r="D19371">
        <v>5</v>
      </c>
      <c r="E19371">
        <v>5</v>
      </c>
      <c r="F19371">
        <v>3</v>
      </c>
      <c r="G19371">
        <v>3.5438933547600957</v>
      </c>
      <c r="H19371">
        <v>1.6717470555615799</v>
      </c>
      <c r="I19371">
        <v>3.6225149037231734</v>
      </c>
      <c r="J19371">
        <v>-0.31024087579905196</v>
      </c>
    </row>
    <row r="19372" spans="1:10" x14ac:dyDescent="0.2">
      <c r="A19372">
        <v>35580158</v>
      </c>
      <c r="B19372">
        <v>363</v>
      </c>
      <c r="C19372">
        <v>5</v>
      </c>
      <c r="D19372">
        <v>3</v>
      </c>
      <c r="E19372">
        <v>5</v>
      </c>
      <c r="F19372">
        <v>2</v>
      </c>
      <c r="G19372">
        <v>0.84257759492311179</v>
      </c>
      <c r="H19372">
        <v>-0.34416548736382924</v>
      </c>
      <c r="I19372">
        <v>0.84927293562818085</v>
      </c>
      <c r="J19372">
        <v>-0.58861909096448817</v>
      </c>
    </row>
    <row r="19373" spans="1:10" x14ac:dyDescent="0.2">
      <c r="A19373">
        <v>35580159</v>
      </c>
      <c r="B19373">
        <v>481</v>
      </c>
      <c r="C19373">
        <v>4</v>
      </c>
      <c r="D19373">
        <v>3</v>
      </c>
      <c r="E19373">
        <v>3</v>
      </c>
      <c r="F19373">
        <v>2</v>
      </c>
      <c r="G19373">
        <v>0.47378553204078738</v>
      </c>
      <c r="H19373">
        <v>-0.20188720371782531</v>
      </c>
      <c r="I19373">
        <v>-1.3455415761901728E-2</v>
      </c>
      <c r="J19373">
        <v>-0.57417832282249737</v>
      </c>
    </row>
    <row r="19374" spans="1:10" x14ac:dyDescent="0.2">
      <c r="A19374">
        <v>35580160</v>
      </c>
      <c r="B19374">
        <v>469</v>
      </c>
      <c r="C19374">
        <v>4</v>
      </c>
      <c r="D19374">
        <v>2</v>
      </c>
      <c r="E19374">
        <v>4</v>
      </c>
      <c r="F19374">
        <v>1</v>
      </c>
      <c r="G19374">
        <v>0.12191995852459647</v>
      </c>
      <c r="H19374">
        <v>-0.48949933041694149</v>
      </c>
      <c r="I19374">
        <v>0.46603295243401305</v>
      </c>
      <c r="J19374">
        <v>-0.82481779152738088</v>
      </c>
    </row>
    <row r="19375" spans="1:10" x14ac:dyDescent="0.2">
      <c r="A19375">
        <v>35580161</v>
      </c>
      <c r="B19375">
        <v>464</v>
      </c>
      <c r="C19375">
        <v>5</v>
      </c>
      <c r="D19375">
        <v>4</v>
      </c>
      <c r="E19375">
        <v>4</v>
      </c>
      <c r="F19375">
        <v>1</v>
      </c>
      <c r="G19375">
        <v>0.67248903536894145</v>
      </c>
      <c r="H19375">
        <v>-4.4812789904850887E-2</v>
      </c>
      <c r="I19375">
        <v>0.28229239898083008</v>
      </c>
      <c r="J19375">
        <v>-0.91091880757340005</v>
      </c>
    </row>
    <row r="19376" spans="1:10" x14ac:dyDescent="0.2">
      <c r="A19376">
        <v>35580162</v>
      </c>
      <c r="B19376">
        <v>450</v>
      </c>
      <c r="C19376">
        <v>3</v>
      </c>
      <c r="D19376">
        <v>3</v>
      </c>
      <c r="E19376">
        <v>4</v>
      </c>
      <c r="F19376">
        <v>1</v>
      </c>
      <c r="G19376">
        <v>-1.9105133304557084E-2</v>
      </c>
      <c r="H19376">
        <v>-0.13411849567075537</v>
      </c>
      <c r="I19376">
        <v>0.37019325885334736</v>
      </c>
      <c r="J19376">
        <v>-0.72359344762251099</v>
      </c>
    </row>
    <row r="19377" spans="1:10" x14ac:dyDescent="0.2">
      <c r="A19377">
        <v>35580163</v>
      </c>
      <c r="B19377">
        <v>373</v>
      </c>
      <c r="C19377">
        <v>4</v>
      </c>
      <c r="D19377">
        <v>3</v>
      </c>
      <c r="E19377">
        <v>3</v>
      </c>
      <c r="F19377">
        <v>1</v>
      </c>
      <c r="G19377">
        <v>0.48350884305276132</v>
      </c>
      <c r="H19377">
        <v>-0.23866122507227461</v>
      </c>
      <c r="I19377">
        <v>-9.4836150577754338E-2</v>
      </c>
      <c r="J19377">
        <v>-0.82749553672950338</v>
      </c>
    </row>
    <row r="19378" spans="1:10" x14ac:dyDescent="0.2">
      <c r="A19378">
        <v>35580164</v>
      </c>
      <c r="B19378">
        <v>581</v>
      </c>
      <c r="C19378">
        <v>3</v>
      </c>
      <c r="D19378">
        <v>2</v>
      </c>
      <c r="E19378">
        <v>4</v>
      </c>
      <c r="F19378">
        <v>1</v>
      </c>
      <c r="G19378">
        <v>-0.398585967016724</v>
      </c>
      <c r="H19378">
        <v>-0.63985661477284106</v>
      </c>
      <c r="I19378">
        <v>7.7068943946695168E-2</v>
      </c>
      <c r="J19378">
        <v>-0.80166246112952</v>
      </c>
    </row>
    <row r="19379" spans="1:10" x14ac:dyDescent="0.2">
      <c r="A19379">
        <v>35580165</v>
      </c>
      <c r="B19379">
        <v>446</v>
      </c>
      <c r="C19379">
        <v>4</v>
      </c>
      <c r="D19379">
        <v>1</v>
      </c>
      <c r="E19379">
        <v>5</v>
      </c>
      <c r="F19379">
        <v>1</v>
      </c>
      <c r="G19379">
        <v>8.6682131290005654E-2</v>
      </c>
      <c r="H19379">
        <v>-0.77081395888640736</v>
      </c>
      <c r="I19379">
        <v>0.7412468124840631</v>
      </c>
      <c r="J19379">
        <v>-0.88746404151017422</v>
      </c>
    </row>
    <row r="19380" spans="1:10" x14ac:dyDescent="0.2">
      <c r="A19380">
        <v>35580166</v>
      </c>
      <c r="B19380">
        <v>464</v>
      </c>
      <c r="C19380">
        <v>3</v>
      </c>
      <c r="D19380">
        <v>1</v>
      </c>
      <c r="E19380">
        <v>5</v>
      </c>
      <c r="F19380">
        <v>2</v>
      </c>
      <c r="G19380">
        <v>-0.24074261785360507</v>
      </c>
      <c r="H19380">
        <v>-0.87663009674459491</v>
      </c>
      <c r="I19380">
        <v>0.67708082914111667</v>
      </c>
      <c r="J19380">
        <v>-0.53622004711728288</v>
      </c>
    </row>
    <row r="19381" spans="1:10" x14ac:dyDescent="0.2">
      <c r="A19381">
        <v>35580167</v>
      </c>
      <c r="B19381">
        <v>271</v>
      </c>
      <c r="C19381">
        <v>1</v>
      </c>
      <c r="D19381">
        <v>1</v>
      </c>
      <c r="E19381">
        <v>5</v>
      </c>
      <c r="F19381">
        <v>1</v>
      </c>
      <c r="G19381">
        <v>-0.76062498468301032</v>
      </c>
      <c r="H19381">
        <v>-0.9570528696595495</v>
      </c>
      <c r="I19381">
        <v>0.86342592027860809</v>
      </c>
      <c r="J19381">
        <v>-0.71415626692469658</v>
      </c>
    </row>
    <row r="19382" spans="1:10" x14ac:dyDescent="0.2">
      <c r="A19382">
        <v>35580168</v>
      </c>
      <c r="B19382">
        <v>409</v>
      </c>
      <c r="C19382">
        <v>3</v>
      </c>
      <c r="D19382">
        <v>3</v>
      </c>
      <c r="E19382">
        <v>5</v>
      </c>
      <c r="F19382">
        <v>1</v>
      </c>
      <c r="G19382">
        <v>-2.8746388595204092E-2</v>
      </c>
      <c r="H19382">
        <v>-0.17807895722703398</v>
      </c>
      <c r="I19382">
        <v>1.295519593272465</v>
      </c>
      <c r="J19382">
        <v>-0.74752787623480499</v>
      </c>
    </row>
    <row r="19383" spans="1:10" x14ac:dyDescent="0.2">
      <c r="A19383">
        <v>35580169</v>
      </c>
      <c r="B19383">
        <v>927</v>
      </c>
      <c r="C19383">
        <v>5</v>
      </c>
      <c r="D19383">
        <v>5</v>
      </c>
      <c r="E19383">
        <v>4</v>
      </c>
      <c r="F19383">
        <v>2</v>
      </c>
      <c r="G19383">
        <v>0.77657109939359037</v>
      </c>
      <c r="H19383">
        <v>1.5533669629792617</v>
      </c>
      <c r="I19383">
        <v>0.51967479267622063</v>
      </c>
      <c r="J19383">
        <v>-0.59485565387816164</v>
      </c>
    </row>
    <row r="19384" spans="1:10" x14ac:dyDescent="0.2">
      <c r="A19384">
        <v>35580170</v>
      </c>
      <c r="B19384">
        <v>322</v>
      </c>
      <c r="C19384">
        <v>2</v>
      </c>
      <c r="D19384">
        <v>5</v>
      </c>
      <c r="E19384">
        <v>3</v>
      </c>
      <c r="F19384">
        <v>3</v>
      </c>
      <c r="G19384">
        <v>-0.42850931892684618</v>
      </c>
      <c r="H19384">
        <v>2.0616454700572584</v>
      </c>
      <c r="I19384">
        <v>-0.2934525895801352</v>
      </c>
      <c r="J19384">
        <v>-0.38404903428654291</v>
      </c>
    </row>
    <row r="19385" spans="1:10" x14ac:dyDescent="0.2">
      <c r="A19385">
        <v>35580171</v>
      </c>
      <c r="B19385">
        <v>629</v>
      </c>
      <c r="C19385">
        <v>3</v>
      </c>
      <c r="D19385">
        <v>5</v>
      </c>
      <c r="E19385">
        <v>2</v>
      </c>
      <c r="F19385">
        <v>2</v>
      </c>
      <c r="G19385">
        <v>-0.37262252837975918</v>
      </c>
      <c r="H19385">
        <v>0.63493751791190012</v>
      </c>
      <c r="I19385">
        <v>-0.5677978318068958</v>
      </c>
      <c r="J19385">
        <v>-0.41902389888591657</v>
      </c>
    </row>
    <row r="19386" spans="1:10" x14ac:dyDescent="0.2">
      <c r="A19386">
        <v>35580172</v>
      </c>
      <c r="B19386">
        <v>630</v>
      </c>
      <c r="C19386">
        <v>2</v>
      </c>
      <c r="D19386">
        <v>1</v>
      </c>
      <c r="E19386">
        <v>4</v>
      </c>
      <c r="F19386">
        <v>2</v>
      </c>
      <c r="G19386">
        <v>-0.50930828854283472</v>
      </c>
      <c r="H19386">
        <v>-1.0689724693437377</v>
      </c>
      <c r="I19386">
        <v>8.7404396177873989E-2</v>
      </c>
      <c r="J19386">
        <v>-0.49857895043607442</v>
      </c>
    </row>
    <row r="19387" spans="1:10" x14ac:dyDescent="0.2">
      <c r="A19387">
        <v>35580173</v>
      </c>
      <c r="B19387">
        <v>612</v>
      </c>
      <c r="C19387">
        <v>3</v>
      </c>
      <c r="D19387">
        <v>4</v>
      </c>
      <c r="E19387">
        <v>2</v>
      </c>
      <c r="F19387">
        <v>3</v>
      </c>
      <c r="G19387">
        <v>-0.28297453686639462</v>
      </c>
      <c r="H19387">
        <v>0.35177185845823794</v>
      </c>
      <c r="I19387">
        <v>-0.62501862081257187</v>
      </c>
      <c r="J19387">
        <v>-0.34719093647279908</v>
      </c>
    </row>
    <row r="19388" spans="1:10" x14ac:dyDescent="0.2">
      <c r="A19388">
        <v>35580174</v>
      </c>
      <c r="B19388">
        <v>838</v>
      </c>
      <c r="C19388">
        <v>3</v>
      </c>
      <c r="D19388">
        <v>2</v>
      </c>
      <c r="E19388">
        <v>2</v>
      </c>
      <c r="F19388">
        <v>1</v>
      </c>
      <c r="G19388">
        <v>-0.29282994176584076</v>
      </c>
      <c r="H19388">
        <v>-0.53087873307175171</v>
      </c>
      <c r="I19388">
        <v>-0.44619068884469282</v>
      </c>
      <c r="J19388">
        <v>-0.83306968782817603</v>
      </c>
    </row>
    <row r="19389" spans="1:10" x14ac:dyDescent="0.2">
      <c r="A19389">
        <v>35580175</v>
      </c>
      <c r="B19389">
        <v>395</v>
      </c>
      <c r="C19389">
        <v>5</v>
      </c>
      <c r="D19389">
        <v>5</v>
      </c>
      <c r="E19389">
        <v>3</v>
      </c>
      <c r="F19389">
        <v>3</v>
      </c>
      <c r="G19389">
        <v>1.080450117226774</v>
      </c>
      <c r="H19389">
        <v>3.2665541485020122</v>
      </c>
      <c r="I19389">
        <v>-4.0291550830130474E-2</v>
      </c>
      <c r="J19389">
        <v>-0.33721357704851462</v>
      </c>
    </row>
    <row r="19390" spans="1:10" x14ac:dyDescent="0.2">
      <c r="A19390">
        <v>35580176</v>
      </c>
      <c r="B19390">
        <v>382</v>
      </c>
      <c r="C19390">
        <v>2</v>
      </c>
      <c r="D19390">
        <v>1</v>
      </c>
      <c r="E19390">
        <v>3</v>
      </c>
      <c r="F19390">
        <v>3</v>
      </c>
      <c r="G19390">
        <v>-0.65675897231222913</v>
      </c>
      <c r="H19390">
        <v>-1.1854535438697176</v>
      </c>
      <c r="I19390">
        <v>-0.15336103022954878</v>
      </c>
      <c r="J19390">
        <v>-0.25845866594928912</v>
      </c>
    </row>
    <row r="19391" spans="1:10" x14ac:dyDescent="0.2">
      <c r="A19391">
        <v>35580177</v>
      </c>
      <c r="B19391">
        <v>502</v>
      </c>
      <c r="C19391">
        <v>5</v>
      </c>
      <c r="D19391">
        <v>1</v>
      </c>
      <c r="E19391">
        <v>5</v>
      </c>
      <c r="F19391">
        <v>2</v>
      </c>
      <c r="G19391">
        <v>0.80940719713526454</v>
      </c>
      <c r="H19391">
        <v>-0.86074120800455345</v>
      </c>
      <c r="I19391">
        <v>0.89482301581408275</v>
      </c>
      <c r="J19391">
        <v>-0.51713529960481996</v>
      </c>
    </row>
    <row r="19392" spans="1:10" x14ac:dyDescent="0.2">
      <c r="A19392">
        <v>35580178</v>
      </c>
      <c r="B19392">
        <v>584</v>
      </c>
      <c r="C19392">
        <v>3</v>
      </c>
      <c r="D19392">
        <v>1</v>
      </c>
      <c r="E19392">
        <v>4</v>
      </c>
      <c r="F19392">
        <v>2</v>
      </c>
      <c r="G19392">
        <v>-0.16023666421457472</v>
      </c>
      <c r="H19392">
        <v>-1.0037035347795082</v>
      </c>
      <c r="I19392">
        <v>0.4951458373597124</v>
      </c>
      <c r="J19392">
        <v>-0.45204904296664949</v>
      </c>
    </row>
    <row r="19393" spans="1:10" x14ac:dyDescent="0.2">
      <c r="A19393">
        <v>35580179</v>
      </c>
      <c r="B19393">
        <v>1219</v>
      </c>
      <c r="C19393">
        <v>3</v>
      </c>
      <c r="D19393">
        <v>2</v>
      </c>
      <c r="E19393">
        <v>2</v>
      </c>
      <c r="F19393">
        <v>3</v>
      </c>
      <c r="G19393">
        <v>-0.27351613875574809</v>
      </c>
      <c r="H19393">
        <v>-0.70933066447078774</v>
      </c>
      <c r="I19393">
        <v>-0.32839816302150598</v>
      </c>
      <c r="J19393">
        <v>-0.28809695635035759</v>
      </c>
    </row>
    <row r="19394" spans="1:10" x14ac:dyDescent="0.2">
      <c r="A19394">
        <v>35580180</v>
      </c>
      <c r="B19394">
        <v>1560</v>
      </c>
      <c r="C19394">
        <v>2</v>
      </c>
      <c r="D19394">
        <v>1</v>
      </c>
      <c r="E19394">
        <v>1</v>
      </c>
      <c r="F19394">
        <v>3</v>
      </c>
      <c r="G19394">
        <v>-0.75039903290872589</v>
      </c>
      <c r="H19394">
        <v>-0.99874330942846523</v>
      </c>
      <c r="I19394">
        <v>-0.85353451705701477</v>
      </c>
      <c r="J19394">
        <v>-0.32952722455057426</v>
      </c>
    </row>
    <row r="19395" spans="1:10" x14ac:dyDescent="0.2">
      <c r="A19395">
        <v>35580181</v>
      </c>
      <c r="B19395">
        <v>573</v>
      </c>
      <c r="C19395">
        <v>3</v>
      </c>
      <c r="D19395">
        <v>2</v>
      </c>
      <c r="E19395">
        <v>3</v>
      </c>
      <c r="F19395">
        <v>1</v>
      </c>
      <c r="G19395">
        <v>-0.30052240469572855</v>
      </c>
      <c r="H19395">
        <v>-0.51154425110165602</v>
      </c>
      <c r="I19395">
        <v>-0.26820651503000492</v>
      </c>
      <c r="J19395">
        <v>-0.72955032656737528</v>
      </c>
    </row>
    <row r="19396" spans="1:10" x14ac:dyDescent="0.2">
      <c r="A19396">
        <v>35580184</v>
      </c>
      <c r="B19396">
        <v>691</v>
      </c>
      <c r="C19396">
        <v>2</v>
      </c>
      <c r="D19396">
        <v>1</v>
      </c>
      <c r="E19396">
        <v>2</v>
      </c>
      <c r="F19396">
        <v>2</v>
      </c>
      <c r="G19396">
        <v>-0.45027750959139834</v>
      </c>
      <c r="H19396">
        <v>-0.86728166124488126</v>
      </c>
      <c r="I19396">
        <v>-0.53010742925852172</v>
      </c>
      <c r="J19396">
        <v>-0.41446920333171222</v>
      </c>
    </row>
    <row r="19397" spans="1:10" x14ac:dyDescent="0.2">
      <c r="A19397">
        <v>35580186</v>
      </c>
      <c r="B19397">
        <v>468</v>
      </c>
      <c r="C19397">
        <v>2</v>
      </c>
      <c r="D19397">
        <v>1</v>
      </c>
      <c r="E19397">
        <v>2</v>
      </c>
      <c r="F19397">
        <v>2</v>
      </c>
      <c r="G19397">
        <v>-0.42226683550930511</v>
      </c>
      <c r="H19397">
        <v>-0.98073921220136995</v>
      </c>
      <c r="I19397">
        <v>-0.54738431959547684</v>
      </c>
      <c r="J19397">
        <v>-0.52516037148514072</v>
      </c>
    </row>
    <row r="19398" spans="1:10" x14ac:dyDescent="0.2">
      <c r="A19398">
        <v>35580194</v>
      </c>
      <c r="B19398">
        <v>454</v>
      </c>
      <c r="C19398">
        <v>4</v>
      </c>
      <c r="D19398">
        <v>4</v>
      </c>
      <c r="E19398">
        <v>2</v>
      </c>
      <c r="F19398">
        <v>2</v>
      </c>
      <c r="G19398">
        <v>0.25317321770316287</v>
      </c>
      <c r="H19398">
        <v>0.43924179874099989</v>
      </c>
      <c r="I19398">
        <v>-0.53170287237899183</v>
      </c>
      <c r="J19398">
        <v>-0.67271834358515481</v>
      </c>
    </row>
    <row r="19399" spans="1:10" x14ac:dyDescent="0.2">
      <c r="A19399">
        <v>35580195</v>
      </c>
      <c r="B19399">
        <v>487</v>
      </c>
      <c r="C19399">
        <v>4</v>
      </c>
      <c r="D19399">
        <v>2</v>
      </c>
      <c r="E19399">
        <v>4</v>
      </c>
      <c r="F19399">
        <v>2</v>
      </c>
      <c r="G19399">
        <v>3.8938563901837302E-3</v>
      </c>
      <c r="H19399">
        <v>-0.64852256688461951</v>
      </c>
      <c r="I19399">
        <v>0.34917064105858164</v>
      </c>
      <c r="J19399">
        <v>-0.6667012936148462</v>
      </c>
    </row>
    <row r="19400" spans="1:10" x14ac:dyDescent="0.2">
      <c r="A19400">
        <v>35580196</v>
      </c>
      <c r="B19400">
        <v>441</v>
      </c>
      <c r="C19400">
        <v>4</v>
      </c>
      <c r="D19400">
        <v>3</v>
      </c>
      <c r="E19400">
        <v>4</v>
      </c>
      <c r="F19400">
        <v>1</v>
      </c>
      <c r="G19400">
        <v>0.65420474409161367</v>
      </c>
      <c r="H19400">
        <v>-0.16314380591880395</v>
      </c>
      <c r="I19400">
        <v>0.31199649155396408</v>
      </c>
      <c r="J19400">
        <v>-0.73556566828615089</v>
      </c>
    </row>
    <row r="19401" spans="1:10" x14ac:dyDescent="0.2">
      <c r="A19401">
        <v>35580197</v>
      </c>
      <c r="B19401">
        <v>379</v>
      </c>
      <c r="C19401">
        <v>3</v>
      </c>
      <c r="D19401">
        <v>4</v>
      </c>
      <c r="E19401">
        <v>4</v>
      </c>
      <c r="F19401">
        <v>1</v>
      </c>
      <c r="G19401">
        <v>-0.21865287730540989</v>
      </c>
      <c r="H19401">
        <v>1.8438372739981106E-2</v>
      </c>
      <c r="I19401">
        <v>0.29633290819950653</v>
      </c>
      <c r="J19401">
        <v>-0.8129105974322387</v>
      </c>
    </row>
    <row r="19402" spans="1:10" x14ac:dyDescent="0.2">
      <c r="A19402">
        <v>35580198</v>
      </c>
      <c r="B19402">
        <v>430</v>
      </c>
      <c r="C19402">
        <v>4</v>
      </c>
      <c r="D19402">
        <v>3</v>
      </c>
      <c r="E19402">
        <v>3</v>
      </c>
      <c r="F19402">
        <v>1</v>
      </c>
      <c r="G19402">
        <v>0.48543841017227274</v>
      </c>
      <c r="H19402">
        <v>-0.14997976963413812</v>
      </c>
      <c r="I19402">
        <v>-0.17633104627090665</v>
      </c>
      <c r="J19402">
        <v>-0.82510157223031044</v>
      </c>
    </row>
    <row r="19403" spans="1:10" x14ac:dyDescent="0.2">
      <c r="A19403">
        <v>35580199</v>
      </c>
      <c r="B19403">
        <v>340</v>
      </c>
      <c r="C19403">
        <v>4</v>
      </c>
      <c r="D19403">
        <v>3</v>
      </c>
      <c r="E19403">
        <v>2</v>
      </c>
      <c r="F19403">
        <v>1</v>
      </c>
      <c r="G19403">
        <v>0.13746821298715126</v>
      </c>
      <c r="H19403">
        <v>-0.33908787489186831</v>
      </c>
      <c r="I19403">
        <v>-0.36677841347333884</v>
      </c>
      <c r="J19403">
        <v>-1.0794470019347702</v>
      </c>
    </row>
    <row r="19404" spans="1:10" x14ac:dyDescent="0.2">
      <c r="A19404">
        <v>35580200</v>
      </c>
      <c r="B19404">
        <v>463</v>
      </c>
      <c r="C19404">
        <v>4</v>
      </c>
      <c r="D19404">
        <v>4</v>
      </c>
      <c r="E19404">
        <v>3</v>
      </c>
      <c r="F19404">
        <v>2</v>
      </c>
      <c r="G19404">
        <v>0.24767324353382195</v>
      </c>
      <c r="H19404">
        <v>4.5611435594832883E-2</v>
      </c>
      <c r="I19404">
        <v>-0.2881216911175325</v>
      </c>
      <c r="J19404">
        <v>-0.46058096447552799</v>
      </c>
    </row>
    <row r="19405" spans="1:10" x14ac:dyDescent="0.2">
      <c r="A19405">
        <v>35580201</v>
      </c>
      <c r="B19405">
        <v>641</v>
      </c>
      <c r="C19405">
        <v>5</v>
      </c>
      <c r="D19405">
        <v>4</v>
      </c>
      <c r="E19405">
        <v>4</v>
      </c>
      <c r="F19405">
        <v>3</v>
      </c>
      <c r="G19405">
        <v>1.6477662231093584</v>
      </c>
      <c r="H19405">
        <v>0.49049682124526123</v>
      </c>
      <c r="I19405">
        <v>0.27077004278760891</v>
      </c>
      <c r="J19405">
        <v>-0.21429724848656709</v>
      </c>
    </row>
    <row r="19406" spans="1:10" x14ac:dyDescent="0.2">
      <c r="A19406">
        <v>35580202</v>
      </c>
      <c r="B19406">
        <v>310</v>
      </c>
      <c r="C19406">
        <v>4</v>
      </c>
      <c r="D19406">
        <v>4</v>
      </c>
      <c r="E19406">
        <v>4</v>
      </c>
      <c r="F19406">
        <v>2</v>
      </c>
      <c r="G19406">
        <v>0.38168081677733162</v>
      </c>
      <c r="H19406">
        <v>0.21914402645107234</v>
      </c>
      <c r="I19406">
        <v>0.38128065369366571</v>
      </c>
      <c r="J19406">
        <v>-0.65139402402064639</v>
      </c>
    </row>
    <row r="19407" spans="1:10" x14ac:dyDescent="0.2">
      <c r="A19407">
        <v>35580203</v>
      </c>
      <c r="B19407">
        <v>369</v>
      </c>
      <c r="C19407">
        <v>4</v>
      </c>
      <c r="D19407">
        <v>3</v>
      </c>
      <c r="E19407">
        <v>4</v>
      </c>
      <c r="F19407">
        <v>1</v>
      </c>
      <c r="G19407">
        <v>0.17490258652960017</v>
      </c>
      <c r="H19407">
        <v>-0.19325351921379053</v>
      </c>
      <c r="I19407">
        <v>0.20363238625257352</v>
      </c>
      <c r="J19407">
        <v>-0.76445116468660101</v>
      </c>
    </row>
    <row r="19408" spans="1:10" x14ac:dyDescent="0.2">
      <c r="A19408">
        <v>35580204</v>
      </c>
      <c r="B19408">
        <v>380</v>
      </c>
      <c r="C19408">
        <v>4</v>
      </c>
      <c r="D19408">
        <v>3</v>
      </c>
      <c r="E19408">
        <v>4</v>
      </c>
      <c r="F19408">
        <v>2</v>
      </c>
      <c r="G19408">
        <v>0.59360744293423406</v>
      </c>
      <c r="H19408">
        <v>-0.33891180926752285</v>
      </c>
      <c r="I19408">
        <v>0.30069714082732607</v>
      </c>
      <c r="J19408">
        <v>-0.63146962278817353</v>
      </c>
    </row>
    <row r="19409" spans="1:10" x14ac:dyDescent="0.2">
      <c r="A19409">
        <v>35580286</v>
      </c>
      <c r="B19409">
        <v>0</v>
      </c>
    </row>
    <row r="19410" spans="1:10" x14ac:dyDescent="0.2">
      <c r="A19410">
        <v>35580316</v>
      </c>
      <c r="B19410">
        <v>428</v>
      </c>
      <c r="C19410">
        <v>4</v>
      </c>
      <c r="D19410">
        <v>5</v>
      </c>
      <c r="E19410">
        <v>3</v>
      </c>
      <c r="F19410">
        <v>2</v>
      </c>
      <c r="G19410">
        <v>0.46067526670476677</v>
      </c>
      <c r="H19410">
        <v>0.71709136272960894</v>
      </c>
      <c r="I19410">
        <v>-0.21006260685139344</v>
      </c>
      <c r="J19410">
        <v>-0.69351304256733148</v>
      </c>
    </row>
    <row r="19411" spans="1:10" x14ac:dyDescent="0.2">
      <c r="A19411">
        <v>35580317</v>
      </c>
      <c r="B19411">
        <v>323</v>
      </c>
      <c r="C19411">
        <v>5</v>
      </c>
      <c r="D19411">
        <v>4</v>
      </c>
      <c r="E19411">
        <v>4</v>
      </c>
      <c r="F19411">
        <v>2</v>
      </c>
      <c r="G19411">
        <v>1.3709030867942082</v>
      </c>
      <c r="H19411">
        <v>0.19939271822402582</v>
      </c>
      <c r="I19411">
        <v>0.54840120333724229</v>
      </c>
      <c r="J19411">
        <v>-0.48266124449709696</v>
      </c>
    </row>
    <row r="19412" spans="1:10" x14ac:dyDescent="0.2">
      <c r="A19412">
        <v>35580318</v>
      </c>
      <c r="B19412">
        <v>596</v>
      </c>
      <c r="C19412">
        <v>5</v>
      </c>
      <c r="D19412">
        <v>5</v>
      </c>
      <c r="E19412">
        <v>4</v>
      </c>
      <c r="F19412">
        <v>3</v>
      </c>
      <c r="G19412">
        <v>1.0485904905124692</v>
      </c>
      <c r="H19412">
        <v>2.1415438482540563</v>
      </c>
      <c r="I19412">
        <v>0.251762878268734</v>
      </c>
      <c r="J19412">
        <v>-0.37632354814628299</v>
      </c>
    </row>
    <row r="19413" spans="1:10" x14ac:dyDescent="0.2">
      <c r="A19413">
        <v>35580319</v>
      </c>
      <c r="B19413">
        <v>705</v>
      </c>
      <c r="C19413">
        <v>5</v>
      </c>
      <c r="D19413">
        <v>5</v>
      </c>
      <c r="E19413">
        <v>5</v>
      </c>
      <c r="F19413">
        <v>3</v>
      </c>
      <c r="G19413">
        <v>1.649534873748326</v>
      </c>
      <c r="H19413">
        <v>2.8291191577116108</v>
      </c>
      <c r="I19413">
        <v>1.9909144134231054</v>
      </c>
      <c r="J19413">
        <v>-0.28654108198157424</v>
      </c>
    </row>
    <row r="19414" spans="1:10" x14ac:dyDescent="0.2">
      <c r="A19414">
        <v>35580322</v>
      </c>
      <c r="B19414">
        <v>310</v>
      </c>
      <c r="C19414">
        <v>5</v>
      </c>
      <c r="D19414">
        <v>4</v>
      </c>
      <c r="E19414">
        <v>2</v>
      </c>
      <c r="F19414">
        <v>4</v>
      </c>
      <c r="G19414">
        <v>1.8361675219079123</v>
      </c>
      <c r="H19414">
        <v>0.33915310379055863</v>
      </c>
      <c r="I19414">
        <v>-0.66534487435942924</v>
      </c>
      <c r="J19414">
        <v>6.1943878133610311E-2</v>
      </c>
    </row>
    <row r="19415" spans="1:10" x14ac:dyDescent="0.2">
      <c r="A19415">
        <v>35580323</v>
      </c>
      <c r="B19415">
        <v>448</v>
      </c>
      <c r="C19415">
        <v>5</v>
      </c>
      <c r="D19415">
        <v>4</v>
      </c>
      <c r="E19415">
        <v>2</v>
      </c>
      <c r="F19415">
        <v>3</v>
      </c>
      <c r="G19415">
        <v>1.3747775083264937</v>
      </c>
      <c r="H19415">
        <v>9.0119973711064449E-3</v>
      </c>
      <c r="I19415">
        <v>-0.54479790941752693</v>
      </c>
      <c r="J19415">
        <v>-0.17705724410550236</v>
      </c>
    </row>
    <row r="19416" spans="1:10" x14ac:dyDescent="0.2">
      <c r="A19416">
        <v>35580324</v>
      </c>
      <c r="B19416">
        <v>434</v>
      </c>
      <c r="C19416">
        <v>5</v>
      </c>
      <c r="D19416">
        <v>4</v>
      </c>
      <c r="E19416">
        <v>5</v>
      </c>
      <c r="F19416">
        <v>2</v>
      </c>
      <c r="G19416">
        <v>1.1794724286261984</v>
      </c>
      <c r="H19416">
        <v>0.28862711846676992</v>
      </c>
      <c r="I19416">
        <v>1.0493161980942587</v>
      </c>
      <c r="J19416">
        <v>-0.59543110320542458</v>
      </c>
    </row>
    <row r="19417" spans="1:10" x14ac:dyDescent="0.2">
      <c r="A19417">
        <v>35580325</v>
      </c>
      <c r="B19417">
        <v>389</v>
      </c>
      <c r="C19417">
        <v>5</v>
      </c>
      <c r="D19417">
        <v>3</v>
      </c>
      <c r="E19417">
        <v>4</v>
      </c>
      <c r="F19417">
        <v>2</v>
      </c>
      <c r="G19417">
        <v>0.93695872612225595</v>
      </c>
      <c r="H19417">
        <v>-0.36545454860307797</v>
      </c>
      <c r="I19417">
        <v>0.15118570403128159</v>
      </c>
      <c r="J19417">
        <v>-0.67254333652819476</v>
      </c>
    </row>
    <row r="19418" spans="1:10" x14ac:dyDescent="0.2">
      <c r="A19418">
        <v>35580326</v>
      </c>
      <c r="B19418">
        <v>508</v>
      </c>
      <c r="C19418">
        <v>4</v>
      </c>
      <c r="D19418">
        <v>1</v>
      </c>
      <c r="E19418">
        <v>4</v>
      </c>
      <c r="F19418">
        <v>2</v>
      </c>
      <c r="G19418">
        <v>0.17552314005007635</v>
      </c>
      <c r="H19418">
        <v>-1.1316896225397952</v>
      </c>
      <c r="I19418">
        <v>6.7268318019662834E-2</v>
      </c>
      <c r="J19418">
        <v>-0.67384870700263277</v>
      </c>
    </row>
    <row r="19419" spans="1:10" x14ac:dyDescent="0.2">
      <c r="A19419">
        <v>35580327</v>
      </c>
      <c r="B19419">
        <v>413</v>
      </c>
      <c r="C19419">
        <v>5</v>
      </c>
      <c r="D19419">
        <v>2</v>
      </c>
      <c r="E19419">
        <v>4</v>
      </c>
      <c r="F19419">
        <v>2</v>
      </c>
      <c r="G19419">
        <v>0.75386942210751751</v>
      </c>
      <c r="H19419">
        <v>-0.55279978597897994</v>
      </c>
      <c r="I19419">
        <v>0.45194228336881814</v>
      </c>
      <c r="J19419">
        <v>-0.64334177564486095</v>
      </c>
    </row>
    <row r="19420" spans="1:10" x14ac:dyDescent="0.2">
      <c r="A19420">
        <v>35580328</v>
      </c>
      <c r="B19420">
        <v>460</v>
      </c>
      <c r="C19420">
        <v>4</v>
      </c>
      <c r="D19420">
        <v>1</v>
      </c>
      <c r="E19420">
        <v>4</v>
      </c>
      <c r="F19420">
        <v>2</v>
      </c>
      <c r="G19420">
        <v>0.52005818773355339</v>
      </c>
      <c r="H19420">
        <v>-1.1172263186585107</v>
      </c>
      <c r="I19420">
        <v>0.39260873546003977</v>
      </c>
      <c r="J19420">
        <v>-0.57306279007526573</v>
      </c>
    </row>
    <row r="19421" spans="1:10" x14ac:dyDescent="0.2">
      <c r="A19421">
        <v>35580329</v>
      </c>
      <c r="B19421">
        <v>438</v>
      </c>
      <c r="C19421">
        <v>3</v>
      </c>
      <c r="D19421">
        <v>1</v>
      </c>
      <c r="E19421">
        <v>4</v>
      </c>
      <c r="F19421">
        <v>2</v>
      </c>
      <c r="G19421">
        <v>-0.2810068485327199</v>
      </c>
      <c r="H19421">
        <v>-0.99549591166329543</v>
      </c>
      <c r="I19421">
        <v>0.34521759931570906</v>
      </c>
      <c r="J19421">
        <v>-0.53253267744184396</v>
      </c>
    </row>
    <row r="19422" spans="1:10" x14ac:dyDescent="0.2">
      <c r="A19422">
        <v>35580330</v>
      </c>
      <c r="B19422">
        <v>443</v>
      </c>
      <c r="C19422">
        <v>5</v>
      </c>
      <c r="D19422">
        <v>3</v>
      </c>
      <c r="E19422">
        <v>3</v>
      </c>
      <c r="F19422">
        <v>2</v>
      </c>
      <c r="G19422">
        <v>0.84351391687354682</v>
      </c>
      <c r="H19422">
        <v>-0.26207885461261676</v>
      </c>
      <c r="I19422">
        <v>-0.15129858902122442</v>
      </c>
      <c r="J19422">
        <v>-0.68548540572020178</v>
      </c>
    </row>
    <row r="19423" spans="1:10" x14ac:dyDescent="0.2">
      <c r="A19423">
        <v>35580331</v>
      </c>
      <c r="B19423">
        <v>410</v>
      </c>
      <c r="C19423">
        <v>3</v>
      </c>
      <c r="D19423">
        <v>2</v>
      </c>
      <c r="E19423">
        <v>5</v>
      </c>
      <c r="F19423">
        <v>2</v>
      </c>
      <c r="G19423">
        <v>-1.3462191318763327E-2</v>
      </c>
      <c r="H19423">
        <v>-0.43455563588245349</v>
      </c>
      <c r="I19423">
        <v>1.1846338427103058</v>
      </c>
      <c r="J19423">
        <v>-0.62489231081972463</v>
      </c>
    </row>
    <row r="19424" spans="1:10" x14ac:dyDescent="0.2">
      <c r="A19424">
        <v>35580335</v>
      </c>
      <c r="B19424">
        <v>548</v>
      </c>
      <c r="C19424">
        <v>2</v>
      </c>
      <c r="D19424">
        <v>5</v>
      </c>
      <c r="E19424">
        <v>2</v>
      </c>
      <c r="F19424">
        <v>3</v>
      </c>
      <c r="G19424">
        <v>-0.59316057475211348</v>
      </c>
      <c r="H19424">
        <v>1.4729938678050081</v>
      </c>
      <c r="I19424">
        <v>-0.41474789789130873</v>
      </c>
      <c r="J19424">
        <v>-0.36029585221496752</v>
      </c>
    </row>
    <row r="19425" spans="1:10" x14ac:dyDescent="0.2">
      <c r="A19425">
        <v>35580336</v>
      </c>
      <c r="B19425">
        <v>425</v>
      </c>
      <c r="C19425">
        <v>4</v>
      </c>
      <c r="D19425">
        <v>1</v>
      </c>
      <c r="E19425">
        <v>5</v>
      </c>
      <c r="F19425">
        <v>2</v>
      </c>
      <c r="G19425">
        <v>0.14827601567872448</v>
      </c>
      <c r="H19425">
        <v>-0.98506476466528459</v>
      </c>
      <c r="I19425">
        <v>1.2875994894104408</v>
      </c>
      <c r="J19425">
        <v>-0.68940112687910471</v>
      </c>
    </row>
    <row r="19426" spans="1:10" x14ac:dyDescent="0.2">
      <c r="A19426">
        <v>35580337</v>
      </c>
      <c r="B19426">
        <v>426</v>
      </c>
      <c r="C19426">
        <v>5</v>
      </c>
      <c r="D19426">
        <v>3</v>
      </c>
      <c r="E19426">
        <v>2</v>
      </c>
      <c r="F19426">
        <v>2</v>
      </c>
      <c r="G19426">
        <v>1.2586362202658037</v>
      </c>
      <c r="H19426">
        <v>-0.17613647876303537</v>
      </c>
      <c r="I19426">
        <v>-0.40276554351239902</v>
      </c>
      <c r="J19426">
        <v>-0.49436471954869921</v>
      </c>
    </row>
    <row r="19427" spans="1:10" x14ac:dyDescent="0.2">
      <c r="A19427">
        <v>35580338</v>
      </c>
      <c r="B19427">
        <v>563</v>
      </c>
      <c r="C19427">
        <v>5</v>
      </c>
      <c r="D19427">
        <v>5</v>
      </c>
      <c r="E19427">
        <v>2</v>
      </c>
      <c r="F19427">
        <v>4</v>
      </c>
      <c r="G19427">
        <v>1.1078948598708869</v>
      </c>
      <c r="H19427">
        <v>1.2430632945003683</v>
      </c>
      <c r="I19427">
        <v>-0.33134564821526513</v>
      </c>
      <c r="J19427">
        <v>3.7792649984646154E-2</v>
      </c>
    </row>
    <row r="19428" spans="1:10" x14ac:dyDescent="0.2">
      <c r="A19428">
        <v>35580339</v>
      </c>
      <c r="B19428">
        <v>349</v>
      </c>
      <c r="C19428">
        <v>4</v>
      </c>
      <c r="D19428">
        <v>5</v>
      </c>
      <c r="E19428">
        <v>3</v>
      </c>
      <c r="F19428">
        <v>2</v>
      </c>
      <c r="G19428">
        <v>0.16640109717537235</v>
      </c>
      <c r="H19428">
        <v>1.2313276032931351</v>
      </c>
      <c r="I19428">
        <v>-0.15411357074488866</v>
      </c>
      <c r="J19428">
        <v>-0.61365521325434591</v>
      </c>
    </row>
    <row r="19429" spans="1:10" x14ac:dyDescent="0.2">
      <c r="A19429">
        <v>35580340</v>
      </c>
      <c r="B19429">
        <v>386</v>
      </c>
      <c r="C19429">
        <v>4</v>
      </c>
      <c r="D19429">
        <v>4</v>
      </c>
      <c r="E19429">
        <v>3</v>
      </c>
      <c r="F19429">
        <v>3</v>
      </c>
      <c r="G19429">
        <v>0.62557065495279485</v>
      </c>
      <c r="H19429">
        <v>0.5800569614558061</v>
      </c>
      <c r="I19429">
        <v>-0.20004751017481298</v>
      </c>
      <c r="J19429">
        <v>-0.39237432381120263</v>
      </c>
    </row>
    <row r="19430" spans="1:10" x14ac:dyDescent="0.2">
      <c r="A19430">
        <v>35580341</v>
      </c>
      <c r="B19430">
        <v>546</v>
      </c>
      <c r="C19430">
        <v>5</v>
      </c>
      <c r="D19430">
        <v>4</v>
      </c>
      <c r="E19430">
        <v>5</v>
      </c>
      <c r="F19430">
        <v>1</v>
      </c>
      <c r="G19430">
        <v>1.3564114161310772</v>
      </c>
      <c r="H19430">
        <v>0.23872538810683422</v>
      </c>
      <c r="I19430">
        <v>2.5728324073420579</v>
      </c>
      <c r="J19430">
        <v>-0.86189166760113722</v>
      </c>
    </row>
    <row r="19431" spans="1:10" x14ac:dyDescent="0.2">
      <c r="A19431">
        <v>35580342</v>
      </c>
      <c r="B19431">
        <v>487</v>
      </c>
      <c r="C19431">
        <v>4</v>
      </c>
      <c r="D19431">
        <v>4</v>
      </c>
      <c r="E19431">
        <v>5</v>
      </c>
      <c r="F19431">
        <v>1</v>
      </c>
      <c r="G19431">
        <v>0.5128600257976037</v>
      </c>
      <c r="H19431">
        <v>0.16811426430253731</v>
      </c>
      <c r="I19431">
        <v>0.86369169903723653</v>
      </c>
      <c r="J19431">
        <v>-0.87493243757587003</v>
      </c>
    </row>
    <row r="19432" spans="1:10" x14ac:dyDescent="0.2">
      <c r="A19432">
        <v>35580343</v>
      </c>
      <c r="B19432">
        <v>470</v>
      </c>
      <c r="C19432">
        <v>5</v>
      </c>
      <c r="D19432">
        <v>4</v>
      </c>
      <c r="E19432">
        <v>3</v>
      </c>
      <c r="F19432">
        <v>3</v>
      </c>
      <c r="G19432">
        <v>1.9144930664978974</v>
      </c>
      <c r="H19432">
        <v>0.38857713476842204</v>
      </c>
      <c r="I19432">
        <v>-7.5619024364482354E-2</v>
      </c>
      <c r="J19432">
        <v>-0.2961262521812853</v>
      </c>
    </row>
    <row r="19433" spans="1:10" x14ac:dyDescent="0.2">
      <c r="A19433">
        <v>35580345</v>
      </c>
      <c r="B19433">
        <v>388</v>
      </c>
      <c r="C19433">
        <v>2</v>
      </c>
      <c r="D19433">
        <v>1</v>
      </c>
      <c r="E19433">
        <v>5</v>
      </c>
      <c r="F19433">
        <v>2</v>
      </c>
      <c r="G19433">
        <v>-0.43764004967692249</v>
      </c>
      <c r="H19433">
        <v>-1.355585857127362</v>
      </c>
      <c r="I19433">
        <v>0.78050861730731746</v>
      </c>
      <c r="J19433">
        <v>-0.59026641120199086</v>
      </c>
    </row>
    <row r="19434" spans="1:10" x14ac:dyDescent="0.2">
      <c r="A19434">
        <v>35580346</v>
      </c>
      <c r="B19434">
        <v>481</v>
      </c>
      <c r="C19434">
        <v>3</v>
      </c>
      <c r="D19434">
        <v>1</v>
      </c>
      <c r="E19434">
        <v>5</v>
      </c>
      <c r="F19434">
        <v>2</v>
      </c>
      <c r="G19434">
        <v>-0.26102274918497825</v>
      </c>
      <c r="H19434">
        <v>-0.80791387657640867</v>
      </c>
      <c r="I19434">
        <v>1.6223070622371893</v>
      </c>
      <c r="J19434">
        <v>-0.63071185422429421</v>
      </c>
    </row>
    <row r="19435" spans="1:10" x14ac:dyDescent="0.2">
      <c r="A19435">
        <v>35580347</v>
      </c>
      <c r="B19435">
        <v>356</v>
      </c>
      <c r="C19435">
        <v>5</v>
      </c>
      <c r="D19435">
        <v>3</v>
      </c>
      <c r="E19435">
        <v>5</v>
      </c>
      <c r="F19435">
        <v>2</v>
      </c>
      <c r="G19435">
        <v>0.8604774924763452</v>
      </c>
      <c r="H19435">
        <v>-0.2441185569028218</v>
      </c>
      <c r="I19435">
        <v>1.2665331260284047</v>
      </c>
      <c r="J19435">
        <v>-0.58062558143127618</v>
      </c>
    </row>
    <row r="19436" spans="1:10" x14ac:dyDescent="0.2">
      <c r="A19436">
        <v>35580348</v>
      </c>
      <c r="B19436">
        <v>471</v>
      </c>
      <c r="C19436">
        <v>5</v>
      </c>
      <c r="D19436">
        <v>4</v>
      </c>
      <c r="E19436">
        <v>5</v>
      </c>
      <c r="F19436">
        <v>2</v>
      </c>
      <c r="G19436">
        <v>1.0031024479200736</v>
      </c>
      <c r="H19436">
        <v>-3.4425683543583017E-2</v>
      </c>
      <c r="I19436">
        <v>0.72143572439243953</v>
      </c>
      <c r="J19436">
        <v>-0.47600958666980087</v>
      </c>
    </row>
    <row r="19437" spans="1:10" x14ac:dyDescent="0.2">
      <c r="A19437">
        <v>35580349</v>
      </c>
      <c r="B19437">
        <v>472</v>
      </c>
      <c r="C19437">
        <v>5</v>
      </c>
      <c r="D19437">
        <v>2</v>
      </c>
      <c r="E19437">
        <v>3</v>
      </c>
      <c r="F19437">
        <v>3</v>
      </c>
      <c r="G19437">
        <v>0.8105751243017133</v>
      </c>
      <c r="H19437">
        <v>-0.51700302698662814</v>
      </c>
      <c r="I19437">
        <v>-0.12421657463693561</v>
      </c>
      <c r="J19437">
        <v>-0.27660472672004954</v>
      </c>
    </row>
    <row r="19438" spans="1:10" x14ac:dyDescent="0.2">
      <c r="A19438">
        <v>35580350</v>
      </c>
      <c r="B19438">
        <v>410</v>
      </c>
      <c r="C19438">
        <v>2</v>
      </c>
      <c r="D19438">
        <v>1</v>
      </c>
      <c r="E19438">
        <v>5</v>
      </c>
      <c r="F19438">
        <v>2</v>
      </c>
      <c r="G19438">
        <v>-0.49658782794202011</v>
      </c>
      <c r="H19438">
        <v>-1.0192050021950829</v>
      </c>
      <c r="I19438">
        <v>1.0346244101419884</v>
      </c>
      <c r="J19438">
        <v>-0.54896935219971921</v>
      </c>
    </row>
    <row r="19439" spans="1:10" x14ac:dyDescent="0.2">
      <c r="A19439">
        <v>35580351</v>
      </c>
      <c r="B19439">
        <v>433</v>
      </c>
      <c r="C19439">
        <v>4</v>
      </c>
      <c r="D19439">
        <v>3</v>
      </c>
      <c r="E19439">
        <v>5</v>
      </c>
      <c r="F19439">
        <v>1</v>
      </c>
      <c r="G19439">
        <v>0.40976455583441962</v>
      </c>
      <c r="H19439">
        <v>-0.18628426488731559</v>
      </c>
      <c r="I19439">
        <v>0.87064408864938092</v>
      </c>
      <c r="J19439">
        <v>-0.8414471068724817</v>
      </c>
    </row>
    <row r="19440" spans="1:10" x14ac:dyDescent="0.2">
      <c r="A19440">
        <v>35580352</v>
      </c>
      <c r="B19440">
        <v>487</v>
      </c>
      <c r="C19440">
        <v>5</v>
      </c>
      <c r="D19440">
        <v>5</v>
      </c>
      <c r="E19440">
        <v>5</v>
      </c>
      <c r="F19440">
        <v>3</v>
      </c>
      <c r="G19440">
        <v>1.1618603633128393</v>
      </c>
      <c r="H19440">
        <v>1.3766776988010268</v>
      </c>
      <c r="I19440">
        <v>0.76555615804712107</v>
      </c>
      <c r="J19440">
        <v>-0.33566293430308558</v>
      </c>
    </row>
    <row r="19441" spans="1:10" x14ac:dyDescent="0.2">
      <c r="A19441">
        <v>35580353</v>
      </c>
      <c r="B19441">
        <v>536</v>
      </c>
      <c r="C19441">
        <v>5</v>
      </c>
      <c r="D19441">
        <v>3</v>
      </c>
      <c r="E19441">
        <v>5</v>
      </c>
      <c r="F19441">
        <v>2</v>
      </c>
      <c r="G19441">
        <v>0.94366252296262798</v>
      </c>
      <c r="H19441">
        <v>-0.1894351042156617</v>
      </c>
      <c r="I19441">
        <v>0.70640071440192798</v>
      </c>
      <c r="J19441">
        <v>-0.56681301783097848</v>
      </c>
    </row>
    <row r="19442" spans="1:10" x14ac:dyDescent="0.2">
      <c r="A19442">
        <v>35580354</v>
      </c>
      <c r="B19442">
        <v>660</v>
      </c>
      <c r="C19442">
        <v>4</v>
      </c>
      <c r="D19442">
        <v>4</v>
      </c>
      <c r="E19442">
        <v>5</v>
      </c>
      <c r="F19442">
        <v>1</v>
      </c>
      <c r="G19442">
        <v>0.10477505043264958</v>
      </c>
      <c r="H19442">
        <v>0.38942290227853543</v>
      </c>
      <c r="I19442">
        <v>1.1869488419676668</v>
      </c>
      <c r="J19442">
        <v>-0.72802468244311402</v>
      </c>
    </row>
    <row r="19443" spans="1:10" x14ac:dyDescent="0.2">
      <c r="A19443">
        <v>35580355</v>
      </c>
      <c r="B19443">
        <v>258</v>
      </c>
      <c r="C19443">
        <v>4</v>
      </c>
      <c r="D19443">
        <v>1</v>
      </c>
      <c r="E19443">
        <v>4</v>
      </c>
      <c r="F19443">
        <v>1</v>
      </c>
      <c r="G19443">
        <v>5.8720537862443398E-2</v>
      </c>
      <c r="H19443">
        <v>-0.96527986141589817</v>
      </c>
      <c r="I19443">
        <v>0.23392742344513423</v>
      </c>
      <c r="J19443">
        <v>-0.78437926367202604</v>
      </c>
    </row>
    <row r="19444" spans="1:10" x14ac:dyDescent="0.2">
      <c r="A19444">
        <v>35580356</v>
      </c>
      <c r="B19444">
        <v>913</v>
      </c>
      <c r="C19444">
        <v>4</v>
      </c>
      <c r="D19444">
        <v>2</v>
      </c>
      <c r="E19444">
        <v>4</v>
      </c>
      <c r="F19444">
        <v>1</v>
      </c>
      <c r="G19444">
        <v>0.4506504773230936</v>
      </c>
      <c r="H19444">
        <v>-0.56173997478206128</v>
      </c>
      <c r="I19444">
        <v>0.46833399653784302</v>
      </c>
      <c r="J19444">
        <v>-0.74920149647095602</v>
      </c>
    </row>
    <row r="19445" spans="1:10" x14ac:dyDescent="0.2">
      <c r="A19445">
        <v>35580357</v>
      </c>
      <c r="B19445">
        <v>1240</v>
      </c>
      <c r="C19445">
        <v>4</v>
      </c>
      <c r="D19445">
        <v>1</v>
      </c>
      <c r="E19445">
        <v>4</v>
      </c>
      <c r="F19445">
        <v>2</v>
      </c>
      <c r="G19445">
        <v>0.21824430084249211</v>
      </c>
      <c r="H19445">
        <v>-0.79378481849491411</v>
      </c>
      <c r="I19445">
        <v>0.33620780063889105</v>
      </c>
      <c r="J19445">
        <v>-0.59394086133389778</v>
      </c>
    </row>
    <row r="19446" spans="1:10" x14ac:dyDescent="0.2">
      <c r="A19446">
        <v>35580358</v>
      </c>
      <c r="B19446">
        <v>723</v>
      </c>
      <c r="C19446">
        <v>4</v>
      </c>
      <c r="D19446">
        <v>5</v>
      </c>
      <c r="E19446">
        <v>4</v>
      </c>
      <c r="F19446">
        <v>1</v>
      </c>
      <c r="G19446">
        <v>0.66537698938621415</v>
      </c>
      <c r="H19446">
        <v>1.2019112315734539</v>
      </c>
      <c r="I19446">
        <v>0.20638714875643546</v>
      </c>
      <c r="J19446">
        <v>-0.90740162553934067</v>
      </c>
    </row>
    <row r="19447" spans="1:10" x14ac:dyDescent="0.2">
      <c r="A19447">
        <v>35580359</v>
      </c>
      <c r="B19447">
        <v>1268</v>
      </c>
      <c r="C19447">
        <v>5</v>
      </c>
      <c r="D19447">
        <v>5</v>
      </c>
      <c r="E19447">
        <v>5</v>
      </c>
      <c r="F19447">
        <v>3</v>
      </c>
      <c r="G19447">
        <v>2.0610232350882463</v>
      </c>
      <c r="H19447">
        <v>2.1742461553395955</v>
      </c>
      <c r="I19447">
        <v>1.9236651555623472</v>
      </c>
      <c r="J19447">
        <v>-0.10870551407903409</v>
      </c>
    </row>
    <row r="19448" spans="1:10" x14ac:dyDescent="0.2">
      <c r="A19448">
        <v>35580363</v>
      </c>
      <c r="B19448">
        <v>364</v>
      </c>
      <c r="C19448">
        <v>2</v>
      </c>
      <c r="D19448">
        <v>5</v>
      </c>
      <c r="E19448">
        <v>4</v>
      </c>
      <c r="F19448">
        <v>1</v>
      </c>
      <c r="G19448">
        <v>-0.55487935003661581</v>
      </c>
      <c r="H19448">
        <v>3.054501501285066</v>
      </c>
      <c r="I19448">
        <v>0.20442459641041158</v>
      </c>
      <c r="J19448">
        <v>-2.5248756798880887</v>
      </c>
    </row>
    <row r="19449" spans="1:10" x14ac:dyDescent="0.2">
      <c r="A19449">
        <v>35580367</v>
      </c>
      <c r="B19449">
        <v>422</v>
      </c>
      <c r="C19449">
        <v>4</v>
      </c>
      <c r="D19449">
        <v>4</v>
      </c>
      <c r="E19449">
        <v>4</v>
      </c>
      <c r="F19449">
        <v>1</v>
      </c>
      <c r="G19449">
        <v>3.2280417340995959E-2</v>
      </c>
      <c r="H19449">
        <v>0.25704418742773855</v>
      </c>
      <c r="I19449">
        <v>0.31288773352015481</v>
      </c>
      <c r="J19449">
        <v>-0.97033168786935797</v>
      </c>
    </row>
    <row r="19450" spans="1:10" x14ac:dyDescent="0.2">
      <c r="A19450">
        <v>35580370</v>
      </c>
      <c r="B19450">
        <v>314</v>
      </c>
      <c r="C19450">
        <v>4</v>
      </c>
      <c r="D19450">
        <v>5</v>
      </c>
      <c r="E19450">
        <v>5</v>
      </c>
      <c r="F19450">
        <v>1</v>
      </c>
      <c r="G19450">
        <v>6.2010753600370561E-3</v>
      </c>
      <c r="H19450">
        <v>0.64958453358000723</v>
      </c>
      <c r="I19450">
        <v>1.1303281261952061</v>
      </c>
      <c r="J19450">
        <v>-1.7092169955159191</v>
      </c>
    </row>
    <row r="19451" spans="1:10" x14ac:dyDescent="0.2">
      <c r="A19451">
        <v>35580373</v>
      </c>
      <c r="B19451">
        <v>753</v>
      </c>
      <c r="C19451">
        <v>4</v>
      </c>
      <c r="D19451">
        <v>2</v>
      </c>
      <c r="E19451">
        <v>3</v>
      </c>
      <c r="F19451">
        <v>1</v>
      </c>
      <c r="G19451">
        <v>0.26978044482008356</v>
      </c>
      <c r="H19451">
        <v>-0.68013730424186225</v>
      </c>
      <c r="I19451">
        <v>-0.19063059291269757</v>
      </c>
      <c r="J19451">
        <v>-1.4120157653949605</v>
      </c>
    </row>
    <row r="19452" spans="1:10" x14ac:dyDescent="0.2">
      <c r="A19452">
        <v>35580374</v>
      </c>
      <c r="B19452">
        <v>541</v>
      </c>
      <c r="C19452">
        <v>3</v>
      </c>
      <c r="D19452">
        <v>2</v>
      </c>
      <c r="E19452">
        <v>3</v>
      </c>
      <c r="F19452">
        <v>1</v>
      </c>
      <c r="G19452">
        <v>-0.32835755877830641</v>
      </c>
      <c r="H19452">
        <v>-0.66534766668685841</v>
      </c>
      <c r="I19452">
        <v>-0.20710186088020285</v>
      </c>
      <c r="J19452">
        <v>-1.4467727936112595</v>
      </c>
    </row>
    <row r="19453" spans="1:10" x14ac:dyDescent="0.2">
      <c r="A19453">
        <v>35580375</v>
      </c>
      <c r="B19453">
        <v>781</v>
      </c>
      <c r="C19453">
        <v>4</v>
      </c>
      <c r="D19453">
        <v>2</v>
      </c>
      <c r="E19453">
        <v>5</v>
      </c>
      <c r="F19453">
        <v>1</v>
      </c>
      <c r="G19453">
        <v>0.26269107100061784</v>
      </c>
      <c r="H19453">
        <v>-0.44941644159657967</v>
      </c>
      <c r="I19453">
        <v>0.79548938587143248</v>
      </c>
      <c r="J19453">
        <v>-1.3818808648479926</v>
      </c>
    </row>
    <row r="19454" spans="1:10" x14ac:dyDescent="0.2">
      <c r="A19454">
        <v>35580376</v>
      </c>
      <c r="B19454">
        <v>714</v>
      </c>
      <c r="C19454">
        <v>2</v>
      </c>
      <c r="D19454">
        <v>2</v>
      </c>
      <c r="E19454">
        <v>3</v>
      </c>
      <c r="F19454">
        <v>1</v>
      </c>
      <c r="G19454">
        <v>-0.4026868906163919</v>
      </c>
      <c r="H19454">
        <v>-0.71086367835015696</v>
      </c>
      <c r="I19454">
        <v>-0.14781793372540147</v>
      </c>
      <c r="J19454">
        <v>-0.79894439717557053</v>
      </c>
    </row>
    <row r="19455" spans="1:10" x14ac:dyDescent="0.2">
      <c r="A19455">
        <v>35580377</v>
      </c>
      <c r="B19455">
        <v>734</v>
      </c>
      <c r="C19455">
        <v>4</v>
      </c>
      <c r="D19455">
        <v>4</v>
      </c>
      <c r="E19455">
        <v>2</v>
      </c>
      <c r="F19455">
        <v>1</v>
      </c>
      <c r="G19455">
        <v>6.7805600102365457E-2</v>
      </c>
      <c r="H19455">
        <v>-6.8823916756797221E-3</v>
      </c>
      <c r="I19455">
        <v>-0.36178368556983853</v>
      </c>
      <c r="J19455">
        <v>-0.81086756517758529</v>
      </c>
    </row>
    <row r="19456" spans="1:10" x14ac:dyDescent="0.2">
      <c r="A19456">
        <v>35580378</v>
      </c>
      <c r="B19456">
        <v>534</v>
      </c>
      <c r="C19456">
        <v>4</v>
      </c>
      <c r="D19456">
        <v>2</v>
      </c>
      <c r="E19456">
        <v>2</v>
      </c>
      <c r="F19456">
        <v>1</v>
      </c>
      <c r="G19456">
        <v>0.15921544685219041</v>
      </c>
      <c r="H19456">
        <v>-0.61289829634344051</v>
      </c>
      <c r="I19456">
        <v>-0.32708103927024579</v>
      </c>
      <c r="J19456">
        <v>-0.71555938550129072</v>
      </c>
    </row>
    <row r="19457" spans="1:10" x14ac:dyDescent="0.2">
      <c r="A19457">
        <v>35580379</v>
      </c>
      <c r="B19457">
        <v>544</v>
      </c>
      <c r="C19457">
        <v>4</v>
      </c>
      <c r="D19457">
        <v>2</v>
      </c>
      <c r="E19457">
        <v>3</v>
      </c>
      <c r="F19457">
        <v>1</v>
      </c>
      <c r="G19457">
        <v>0.24541612718187236</v>
      </c>
      <c r="H19457">
        <v>-0.56983950831683516</v>
      </c>
      <c r="I19457">
        <v>1.5634065242341927E-2</v>
      </c>
      <c r="J19457">
        <v>-0.72334002045792622</v>
      </c>
    </row>
    <row r="19458" spans="1:10" x14ac:dyDescent="0.2">
      <c r="A19458">
        <v>35580380</v>
      </c>
      <c r="B19458">
        <v>607</v>
      </c>
      <c r="C19458">
        <v>4</v>
      </c>
      <c r="D19458">
        <v>2</v>
      </c>
      <c r="E19458">
        <v>4</v>
      </c>
      <c r="F19458">
        <v>1</v>
      </c>
      <c r="G19458">
        <v>0.5587089887139749</v>
      </c>
      <c r="H19458">
        <v>-0.64561432942780461</v>
      </c>
      <c r="I19458">
        <v>0.16746876066990868</v>
      </c>
      <c r="J19458">
        <v>-0.83372439167592016</v>
      </c>
    </row>
    <row r="19459" spans="1:10" x14ac:dyDescent="0.2">
      <c r="A19459">
        <v>35580381</v>
      </c>
      <c r="B19459">
        <v>510</v>
      </c>
      <c r="C19459">
        <v>4</v>
      </c>
      <c r="D19459">
        <v>2</v>
      </c>
      <c r="E19459">
        <v>4</v>
      </c>
      <c r="F19459">
        <v>1</v>
      </c>
      <c r="G19459">
        <v>0.4820295534795247</v>
      </c>
      <c r="H19459">
        <v>-0.52662880356194242</v>
      </c>
      <c r="I19459">
        <v>0.46107139244315332</v>
      </c>
      <c r="J19459">
        <v>-1.3860614458060367</v>
      </c>
    </row>
    <row r="19460" spans="1:10" x14ac:dyDescent="0.2">
      <c r="A19460">
        <v>35580382</v>
      </c>
      <c r="B19460">
        <v>542</v>
      </c>
      <c r="C19460">
        <v>4</v>
      </c>
      <c r="D19460">
        <v>1</v>
      </c>
      <c r="E19460">
        <v>5</v>
      </c>
      <c r="F19460">
        <v>1</v>
      </c>
      <c r="G19460">
        <v>0.44119345021021789</v>
      </c>
      <c r="H19460">
        <v>-0.83793951157055613</v>
      </c>
      <c r="I19460">
        <v>1.1142702299569034</v>
      </c>
      <c r="J19460">
        <v>-0.88069174280917029</v>
      </c>
    </row>
    <row r="19461" spans="1:10" x14ac:dyDescent="0.2">
      <c r="A19461">
        <v>35580383</v>
      </c>
      <c r="B19461">
        <v>338</v>
      </c>
      <c r="C19461">
        <v>3</v>
      </c>
      <c r="D19461">
        <v>4</v>
      </c>
      <c r="E19461">
        <v>4</v>
      </c>
      <c r="F19461">
        <v>1</v>
      </c>
      <c r="G19461">
        <v>-0.3302425908659401</v>
      </c>
      <c r="H19461">
        <v>2.554440126413321E-2</v>
      </c>
      <c r="I19461">
        <v>0.38072089722953084</v>
      </c>
      <c r="J19461">
        <v>-1.6584971453359048</v>
      </c>
    </row>
    <row r="19462" spans="1:10" x14ac:dyDescent="0.2">
      <c r="A19462">
        <v>35580384</v>
      </c>
      <c r="B19462">
        <v>276</v>
      </c>
      <c r="C19462">
        <v>4</v>
      </c>
      <c r="D19462">
        <v>3</v>
      </c>
      <c r="E19462">
        <v>4</v>
      </c>
      <c r="F19462">
        <v>1</v>
      </c>
      <c r="G19462">
        <v>0.31920645302034606</v>
      </c>
      <c r="H19462">
        <v>-0.32437211966908641</v>
      </c>
      <c r="I19462">
        <v>0.41362557586581267</v>
      </c>
      <c r="J19462">
        <v>-1.4198191903145159</v>
      </c>
    </row>
    <row r="19463" spans="1:10" x14ac:dyDescent="0.2">
      <c r="A19463">
        <v>35580385</v>
      </c>
      <c r="B19463">
        <v>485</v>
      </c>
      <c r="C19463">
        <v>4</v>
      </c>
      <c r="D19463">
        <v>4</v>
      </c>
      <c r="E19463">
        <v>5</v>
      </c>
      <c r="F19463">
        <v>1</v>
      </c>
      <c r="G19463">
        <v>0.38210882996139472</v>
      </c>
      <c r="H19463">
        <v>-1.1063304223019432E-2</v>
      </c>
      <c r="I19463">
        <v>0.61126415971308645</v>
      </c>
      <c r="J19463">
        <v>-1.8504313949733939</v>
      </c>
    </row>
    <row r="19464" spans="1:10" x14ac:dyDescent="0.2">
      <c r="A19464">
        <v>35580391</v>
      </c>
      <c r="B19464">
        <v>58</v>
      </c>
      <c r="C19464">
        <v>2</v>
      </c>
      <c r="D19464">
        <v>5</v>
      </c>
      <c r="E19464">
        <v>3</v>
      </c>
      <c r="F19464">
        <v>1</v>
      </c>
      <c r="G19464">
        <v>-0.73023120390786911</v>
      </c>
      <c r="H19464">
        <v>2.501498559012342</v>
      </c>
      <c r="I19464">
        <v>-5.3472973726766626E-2</v>
      </c>
      <c r="J19464">
        <v>-7.0649403678918077</v>
      </c>
    </row>
    <row r="19465" spans="1:10" x14ac:dyDescent="0.2">
      <c r="A19465">
        <v>35580393</v>
      </c>
      <c r="B19465">
        <v>384</v>
      </c>
      <c r="C19465">
        <v>4</v>
      </c>
      <c r="D19465">
        <v>1</v>
      </c>
      <c r="E19465">
        <v>4</v>
      </c>
      <c r="F19465">
        <v>1</v>
      </c>
      <c r="G19465">
        <v>0.12086045816648938</v>
      </c>
      <c r="H19465">
        <v>-0.78512140061087998</v>
      </c>
      <c r="I19465">
        <v>0.45089525983659695</v>
      </c>
      <c r="J19465">
        <v>-1.0916190514370303</v>
      </c>
    </row>
    <row r="19466" spans="1:10" x14ac:dyDescent="0.2">
      <c r="A19466">
        <v>35580394</v>
      </c>
      <c r="B19466">
        <v>387</v>
      </c>
      <c r="C19466">
        <v>3</v>
      </c>
      <c r="D19466">
        <v>2</v>
      </c>
      <c r="E19466">
        <v>4</v>
      </c>
      <c r="F19466">
        <v>1</v>
      </c>
      <c r="G19466">
        <v>-0.11391492900932257</v>
      </c>
      <c r="H19466">
        <v>-0.57719707488718641</v>
      </c>
      <c r="I19466">
        <v>0.20219177373951441</v>
      </c>
      <c r="J19466">
        <v>-1.1952711312547195</v>
      </c>
    </row>
    <row r="19467" spans="1:10" x14ac:dyDescent="0.2">
      <c r="A19467">
        <v>35580395</v>
      </c>
      <c r="B19467">
        <v>355</v>
      </c>
      <c r="C19467">
        <v>4</v>
      </c>
      <c r="D19467">
        <v>2</v>
      </c>
      <c r="E19467">
        <v>4</v>
      </c>
      <c r="F19467">
        <v>1</v>
      </c>
      <c r="G19467">
        <v>0.46746586012806923</v>
      </c>
      <c r="H19467">
        <v>-0.59474677083351257</v>
      </c>
      <c r="I19467">
        <v>0.49238221549811589</v>
      </c>
      <c r="J19467">
        <v>-1.0818313931736028</v>
      </c>
    </row>
    <row r="19468" spans="1:10" x14ac:dyDescent="0.2">
      <c r="A19468">
        <v>35580396</v>
      </c>
      <c r="B19468">
        <v>323</v>
      </c>
      <c r="C19468">
        <v>4</v>
      </c>
      <c r="D19468">
        <v>1</v>
      </c>
      <c r="E19468">
        <v>4</v>
      </c>
      <c r="F19468">
        <v>2</v>
      </c>
      <c r="G19468">
        <v>0.43491790954772158</v>
      </c>
      <c r="H19468">
        <v>-0.89070390703580005</v>
      </c>
      <c r="I19468">
        <v>0.41196078849430351</v>
      </c>
      <c r="J19468">
        <v>-0.51018414761544362</v>
      </c>
    </row>
    <row r="19469" spans="1:10" x14ac:dyDescent="0.2">
      <c r="A19469">
        <v>35580397</v>
      </c>
      <c r="B19469">
        <v>303</v>
      </c>
      <c r="C19469">
        <v>4</v>
      </c>
      <c r="D19469">
        <v>1</v>
      </c>
      <c r="E19469">
        <v>4</v>
      </c>
      <c r="F19469">
        <v>2</v>
      </c>
      <c r="G19469">
        <v>0.15893677832060304</v>
      </c>
      <c r="H19469">
        <v>-0.77077745068018855</v>
      </c>
      <c r="I19469">
        <v>0.39036884570277997</v>
      </c>
      <c r="J19469">
        <v>-0.69575109685327918</v>
      </c>
    </row>
    <row r="19470" spans="1:10" x14ac:dyDescent="0.2">
      <c r="A19470">
        <v>35580398</v>
      </c>
      <c r="B19470">
        <v>257</v>
      </c>
      <c r="C19470">
        <v>4</v>
      </c>
      <c r="D19470">
        <v>1</v>
      </c>
      <c r="E19470">
        <v>5</v>
      </c>
      <c r="F19470">
        <v>2</v>
      </c>
      <c r="G19470">
        <v>0.54785883009528125</v>
      </c>
      <c r="H19470">
        <v>-0.96516508732317308</v>
      </c>
      <c r="I19470">
        <v>0.92817791212765699</v>
      </c>
      <c r="J19470">
        <v>-0.6607998354581579</v>
      </c>
    </row>
    <row r="19471" spans="1:10" x14ac:dyDescent="0.2">
      <c r="A19471">
        <v>35580399</v>
      </c>
      <c r="B19471">
        <v>588</v>
      </c>
      <c r="C19471">
        <v>4</v>
      </c>
      <c r="D19471">
        <v>2</v>
      </c>
      <c r="E19471">
        <v>4</v>
      </c>
      <c r="F19471">
        <v>2</v>
      </c>
      <c r="G19471">
        <v>0.46435506170313801</v>
      </c>
      <c r="H19471">
        <v>-0.57690249563590079</v>
      </c>
      <c r="I19471">
        <v>8.2495770733886642E-2</v>
      </c>
      <c r="J19471">
        <v>-0.54244803476883208</v>
      </c>
    </row>
    <row r="19472" spans="1:10" x14ac:dyDescent="0.2">
      <c r="A19472">
        <v>35580400</v>
      </c>
      <c r="B19472">
        <v>256</v>
      </c>
      <c r="C19472">
        <v>5</v>
      </c>
      <c r="D19472">
        <v>3</v>
      </c>
      <c r="E19472">
        <v>1</v>
      </c>
      <c r="F19472">
        <v>2</v>
      </c>
      <c r="G19472">
        <v>1.1150180660401505</v>
      </c>
      <c r="H19472">
        <v>-5.3827184717261278E-2</v>
      </c>
      <c r="I19472">
        <v>-0.7914750865230844</v>
      </c>
      <c r="J19472">
        <v>-0.52742973421684991</v>
      </c>
    </row>
    <row r="19473" spans="1:10" x14ac:dyDescent="0.2">
      <c r="A19473">
        <v>35580401</v>
      </c>
      <c r="B19473">
        <v>279</v>
      </c>
      <c r="C19473">
        <v>5</v>
      </c>
      <c r="D19473">
        <v>4</v>
      </c>
      <c r="E19473">
        <v>3</v>
      </c>
      <c r="F19473">
        <v>2</v>
      </c>
      <c r="G19473">
        <v>1.853373485088905</v>
      </c>
      <c r="H19473">
        <v>5.6043940629812633E-2</v>
      </c>
      <c r="I19473">
        <v>-8.4935957128864759E-2</v>
      </c>
      <c r="J19473">
        <v>-0.52185882922804727</v>
      </c>
    </row>
    <row r="19474" spans="1:10" x14ac:dyDescent="0.2">
      <c r="A19474">
        <v>35580402</v>
      </c>
      <c r="B19474">
        <v>388</v>
      </c>
      <c r="C19474">
        <v>4</v>
      </c>
      <c r="D19474">
        <v>1</v>
      </c>
      <c r="E19474">
        <v>4</v>
      </c>
      <c r="F19474">
        <v>2</v>
      </c>
      <c r="G19474">
        <v>0.38917822295540078</v>
      </c>
      <c r="H19474">
        <v>-1.0405616243640292</v>
      </c>
      <c r="I19474">
        <v>0.2592407360924871</v>
      </c>
      <c r="J19474">
        <v>-0.42820434171091215</v>
      </c>
    </row>
    <row r="19475" spans="1:10" x14ac:dyDescent="0.2">
      <c r="A19475">
        <v>35580403</v>
      </c>
      <c r="B19475">
        <v>313</v>
      </c>
      <c r="C19475">
        <v>3</v>
      </c>
      <c r="D19475">
        <v>1</v>
      </c>
      <c r="E19475">
        <v>4</v>
      </c>
      <c r="F19475">
        <v>2</v>
      </c>
      <c r="G19475">
        <v>-0.26143575599107688</v>
      </c>
      <c r="H19475">
        <v>-0.99402898053927513</v>
      </c>
      <c r="I19475">
        <v>0.35320825299106567</v>
      </c>
      <c r="J19475">
        <v>-0.66098803676562057</v>
      </c>
    </row>
    <row r="19476" spans="1:10" x14ac:dyDescent="0.2">
      <c r="A19476">
        <v>35580404</v>
      </c>
      <c r="B19476">
        <v>304</v>
      </c>
      <c r="C19476">
        <v>4</v>
      </c>
      <c r="D19476">
        <v>2</v>
      </c>
      <c r="E19476">
        <v>4</v>
      </c>
      <c r="F19476">
        <v>1</v>
      </c>
      <c r="G19476">
        <v>0.13732755583105072</v>
      </c>
      <c r="H19476">
        <v>-0.46256309484598462</v>
      </c>
      <c r="I19476">
        <v>0.27446334027750663</v>
      </c>
      <c r="J19476">
        <v>-0.85883512185071731</v>
      </c>
    </row>
    <row r="19477" spans="1:10" x14ac:dyDescent="0.2">
      <c r="A19477">
        <v>35580405</v>
      </c>
      <c r="B19477">
        <v>1435</v>
      </c>
      <c r="C19477">
        <v>2</v>
      </c>
      <c r="D19477">
        <v>2</v>
      </c>
      <c r="E19477">
        <v>2</v>
      </c>
      <c r="F19477">
        <v>2</v>
      </c>
      <c r="G19477">
        <v>-0.72856133076834084</v>
      </c>
      <c r="H19477">
        <v>-0.67611878316840701</v>
      </c>
      <c r="I19477">
        <v>-0.43205333238264321</v>
      </c>
      <c r="J19477">
        <v>-0.51695003130793715</v>
      </c>
    </row>
    <row r="19478" spans="1:10" x14ac:dyDescent="0.2">
      <c r="A19478">
        <v>35580406</v>
      </c>
      <c r="B19478">
        <v>378</v>
      </c>
      <c r="C19478">
        <v>2</v>
      </c>
      <c r="D19478">
        <v>2</v>
      </c>
      <c r="E19478">
        <v>3</v>
      </c>
      <c r="F19478">
        <v>1</v>
      </c>
      <c r="G19478">
        <v>-0.74487527916618812</v>
      </c>
      <c r="H19478">
        <v>-0.59451455778504558</v>
      </c>
      <c r="I19478">
        <v>-0.20740970965282668</v>
      </c>
      <c r="J19478">
        <v>-0.7920183364325073</v>
      </c>
    </row>
    <row r="19479" spans="1:10" x14ac:dyDescent="0.2">
      <c r="A19479">
        <v>35580407</v>
      </c>
      <c r="B19479">
        <v>408</v>
      </c>
      <c r="C19479">
        <v>4</v>
      </c>
      <c r="D19479">
        <v>4</v>
      </c>
      <c r="E19479">
        <v>4</v>
      </c>
      <c r="F19479">
        <v>2</v>
      </c>
      <c r="G19479">
        <v>0.48537036990785831</v>
      </c>
      <c r="H19479">
        <v>8.1479362238541242E-3</v>
      </c>
      <c r="I19479">
        <v>0.31307410553505954</v>
      </c>
      <c r="J19479">
        <v>-0.47256431140822897</v>
      </c>
    </row>
    <row r="19480" spans="1:10" x14ac:dyDescent="0.2">
      <c r="A19480">
        <v>35580408</v>
      </c>
      <c r="B19480">
        <v>292</v>
      </c>
      <c r="C19480">
        <v>4</v>
      </c>
      <c r="D19480">
        <v>3</v>
      </c>
      <c r="E19480">
        <v>5</v>
      </c>
      <c r="F19480">
        <v>1</v>
      </c>
      <c r="G19480">
        <v>0.40888385271972727</v>
      </c>
      <c r="H19480">
        <v>-0.38047277193916623</v>
      </c>
      <c r="I19480">
        <v>0.77782348229060416</v>
      </c>
      <c r="J19480">
        <v>-0.70937421756365682</v>
      </c>
    </row>
    <row r="19481" spans="1:10" x14ac:dyDescent="0.2">
      <c r="A19481">
        <v>35580409</v>
      </c>
      <c r="B19481">
        <v>311</v>
      </c>
      <c r="C19481">
        <v>4</v>
      </c>
      <c r="D19481">
        <v>3</v>
      </c>
      <c r="E19481">
        <v>4</v>
      </c>
      <c r="F19481">
        <v>1</v>
      </c>
      <c r="G19481">
        <v>9.8238105755256003E-2</v>
      </c>
      <c r="H19481">
        <v>-0.38012368314515443</v>
      </c>
      <c r="I19481">
        <v>0.31012395482644134</v>
      </c>
      <c r="J19481">
        <v>-0.92716988709686787</v>
      </c>
    </row>
    <row r="19482" spans="1:10" x14ac:dyDescent="0.2">
      <c r="A19482">
        <v>35580410</v>
      </c>
      <c r="B19482">
        <v>333</v>
      </c>
      <c r="C19482">
        <v>2</v>
      </c>
      <c r="D19482">
        <v>2</v>
      </c>
      <c r="E19482">
        <v>4</v>
      </c>
      <c r="F19482">
        <v>2</v>
      </c>
      <c r="G19482">
        <v>-0.66636900892685713</v>
      </c>
      <c r="H19482">
        <v>-0.51610643465009121</v>
      </c>
      <c r="I19482">
        <v>0.4210807496413706</v>
      </c>
      <c r="J19482">
        <v>-0.6453656292611567</v>
      </c>
    </row>
    <row r="19483" spans="1:10" x14ac:dyDescent="0.2">
      <c r="A19483">
        <v>35580411</v>
      </c>
      <c r="B19483">
        <v>344</v>
      </c>
      <c r="C19483">
        <v>4</v>
      </c>
      <c r="D19483">
        <v>1</v>
      </c>
      <c r="E19483">
        <v>5</v>
      </c>
      <c r="F19483">
        <v>1</v>
      </c>
      <c r="G19483">
        <v>0.33413616497304249</v>
      </c>
      <c r="H19483">
        <v>-0.93049953676385211</v>
      </c>
      <c r="I19483">
        <v>1.1544243258387092</v>
      </c>
      <c r="J19483">
        <v>-0.81540313644345286</v>
      </c>
    </row>
    <row r="19484" spans="1:10" x14ac:dyDescent="0.2">
      <c r="A19484">
        <v>35580412</v>
      </c>
      <c r="B19484">
        <v>417</v>
      </c>
      <c r="C19484">
        <v>3</v>
      </c>
      <c r="D19484">
        <v>2</v>
      </c>
      <c r="E19484">
        <v>5</v>
      </c>
      <c r="F19484">
        <v>2</v>
      </c>
      <c r="G19484">
        <v>-1.1307970322650907E-2</v>
      </c>
      <c r="H19484">
        <v>-0.73314628293284734</v>
      </c>
      <c r="I19484">
        <v>0.71852984151874955</v>
      </c>
      <c r="J19484">
        <v>-0.54751473936176809</v>
      </c>
    </row>
    <row r="19485" spans="1:10" x14ac:dyDescent="0.2">
      <c r="A19485">
        <v>35580414</v>
      </c>
      <c r="B19485">
        <v>526</v>
      </c>
      <c r="C19485">
        <v>2</v>
      </c>
      <c r="D19485">
        <v>4</v>
      </c>
      <c r="E19485">
        <v>4</v>
      </c>
      <c r="F19485">
        <v>1</v>
      </c>
      <c r="G19485">
        <v>-0.5959896100014801</v>
      </c>
      <c r="H19485">
        <v>0.33845578320128411</v>
      </c>
      <c r="I19485">
        <v>0.42733887724634573</v>
      </c>
      <c r="J19485">
        <v>-1.0218870806125453</v>
      </c>
    </row>
    <row r="19486" spans="1:10" x14ac:dyDescent="0.2">
      <c r="A19486">
        <v>35580415</v>
      </c>
      <c r="B19486">
        <v>400</v>
      </c>
      <c r="C19486">
        <v>1</v>
      </c>
      <c r="D19486">
        <v>4</v>
      </c>
      <c r="E19486">
        <v>3</v>
      </c>
      <c r="F19486">
        <v>1</v>
      </c>
      <c r="G19486">
        <v>-0.98794836593101332</v>
      </c>
      <c r="H19486">
        <v>0.29358958890521614</v>
      </c>
      <c r="I19486">
        <v>-8.8975886830328532E-2</v>
      </c>
      <c r="J19486">
        <v>-0.72002241380903675</v>
      </c>
    </row>
    <row r="19487" spans="1:10" x14ac:dyDescent="0.2">
      <c r="A19487">
        <v>35580416</v>
      </c>
      <c r="B19487">
        <v>390</v>
      </c>
      <c r="C19487">
        <v>1</v>
      </c>
      <c r="D19487">
        <v>4</v>
      </c>
      <c r="E19487">
        <v>4</v>
      </c>
      <c r="F19487">
        <v>2</v>
      </c>
      <c r="G19487">
        <v>-0.78091037392978047</v>
      </c>
      <c r="H19487">
        <v>0.52350756223165396</v>
      </c>
      <c r="I19487">
        <v>0.41922279469475365</v>
      </c>
      <c r="J19487">
        <v>-0.62281954323938082</v>
      </c>
    </row>
    <row r="19488" spans="1:10" x14ac:dyDescent="0.2">
      <c r="A19488">
        <v>35580417</v>
      </c>
      <c r="B19488">
        <v>415</v>
      </c>
      <c r="C19488">
        <v>2</v>
      </c>
      <c r="D19488">
        <v>5</v>
      </c>
      <c r="E19488">
        <v>4</v>
      </c>
      <c r="F19488">
        <v>1</v>
      </c>
      <c r="G19488">
        <v>-0.50073585920811758</v>
      </c>
      <c r="H19488">
        <v>0.62930478508618348</v>
      </c>
      <c r="I19488">
        <v>0.17202291406386402</v>
      </c>
      <c r="J19488">
        <v>-1.253291736369994</v>
      </c>
    </row>
    <row r="19489" spans="1:10" x14ac:dyDescent="0.2">
      <c r="A19489">
        <v>35580419</v>
      </c>
      <c r="B19489">
        <v>451</v>
      </c>
      <c r="C19489">
        <v>3</v>
      </c>
      <c r="D19489">
        <v>4</v>
      </c>
      <c r="E19489">
        <v>3</v>
      </c>
      <c r="F19489">
        <v>1</v>
      </c>
      <c r="G19489">
        <v>-0.13071096218715303</v>
      </c>
      <c r="H19489">
        <v>0.44100847922497433</v>
      </c>
      <c r="I19489">
        <v>-0.11028974446142015</v>
      </c>
      <c r="J19489">
        <v>-0.89682605736040144</v>
      </c>
    </row>
    <row r="19490" spans="1:10" x14ac:dyDescent="0.2">
      <c r="A19490">
        <v>35580420</v>
      </c>
      <c r="B19490">
        <v>377</v>
      </c>
      <c r="C19490">
        <v>3</v>
      </c>
      <c r="D19490">
        <v>5</v>
      </c>
      <c r="E19490">
        <v>3</v>
      </c>
      <c r="F19490">
        <v>1</v>
      </c>
      <c r="G19490">
        <v>-0.3333005473474584</v>
      </c>
      <c r="H19490">
        <v>0.71122658314488896</v>
      </c>
      <c r="I19490">
        <v>-5.6694363011274451E-2</v>
      </c>
      <c r="J19490">
        <v>-1.4987468124929917</v>
      </c>
    </row>
    <row r="19491" spans="1:10" x14ac:dyDescent="0.2">
      <c r="A19491">
        <v>35580421</v>
      </c>
      <c r="B19491">
        <v>367</v>
      </c>
      <c r="C19491">
        <v>5</v>
      </c>
      <c r="D19491">
        <v>4</v>
      </c>
      <c r="E19491">
        <v>4</v>
      </c>
      <c r="F19491">
        <v>1</v>
      </c>
      <c r="G19491">
        <v>0.87819481486339779</v>
      </c>
      <c r="H19491">
        <v>0.43058210042098449</v>
      </c>
      <c r="I19491">
        <v>0.31900506579473403</v>
      </c>
      <c r="J19491">
        <v>-0.81528445178962605</v>
      </c>
    </row>
    <row r="19492" spans="1:10" x14ac:dyDescent="0.2">
      <c r="A19492">
        <v>35580422</v>
      </c>
      <c r="B19492">
        <v>417</v>
      </c>
      <c r="C19492">
        <v>4</v>
      </c>
      <c r="D19492">
        <v>3</v>
      </c>
      <c r="E19492">
        <v>4</v>
      </c>
      <c r="F19492">
        <v>1</v>
      </c>
      <c r="G19492">
        <v>0.13476308806945636</v>
      </c>
      <c r="H19492">
        <v>-0.16513154923666271</v>
      </c>
      <c r="I19492">
        <v>0.5063622038874116</v>
      </c>
      <c r="J19492">
        <v>-0.8695477420703045</v>
      </c>
    </row>
    <row r="19493" spans="1:10" x14ac:dyDescent="0.2">
      <c r="A19493">
        <v>35580424</v>
      </c>
      <c r="B19493">
        <v>354</v>
      </c>
      <c r="C19493">
        <v>3</v>
      </c>
      <c r="D19493">
        <v>5</v>
      </c>
      <c r="E19493">
        <v>5</v>
      </c>
      <c r="F19493">
        <v>1</v>
      </c>
      <c r="G19493">
        <v>-0.18821647293889004</v>
      </c>
      <c r="H19493">
        <v>1.5962180480150931</v>
      </c>
      <c r="I19493">
        <v>0.87363874727197599</v>
      </c>
      <c r="J19493">
        <v>-1.3526110426712128</v>
      </c>
    </row>
    <row r="19494" spans="1:10" x14ac:dyDescent="0.2">
      <c r="A19494">
        <v>35580427</v>
      </c>
      <c r="B19494">
        <v>311</v>
      </c>
      <c r="C19494">
        <v>4</v>
      </c>
      <c r="D19494">
        <v>3</v>
      </c>
      <c r="E19494">
        <v>5</v>
      </c>
      <c r="F19494">
        <v>1</v>
      </c>
      <c r="G19494">
        <v>0.28118749593793735</v>
      </c>
      <c r="H19494">
        <v>-0.25131054923672458</v>
      </c>
      <c r="I19494">
        <v>1.0432348133648999</v>
      </c>
      <c r="J19494">
        <v>-0.80101298841611812</v>
      </c>
    </row>
    <row r="19495" spans="1:10" x14ac:dyDescent="0.2">
      <c r="A19495">
        <v>35580428</v>
      </c>
      <c r="B19495">
        <v>392</v>
      </c>
      <c r="C19495">
        <v>3</v>
      </c>
      <c r="D19495">
        <v>4</v>
      </c>
      <c r="E19495">
        <v>5</v>
      </c>
      <c r="F19495">
        <v>1</v>
      </c>
      <c r="G19495">
        <v>-0.36852270644475649</v>
      </c>
      <c r="H19495">
        <v>8.8803605667860774E-2</v>
      </c>
      <c r="I19495">
        <v>0.62676844399649134</v>
      </c>
      <c r="J19495">
        <v>-1.1779633805858074</v>
      </c>
    </row>
    <row r="19496" spans="1:10" x14ac:dyDescent="0.2">
      <c r="A19496">
        <v>35580429</v>
      </c>
      <c r="B19496">
        <v>540</v>
      </c>
      <c r="C19496">
        <v>3</v>
      </c>
      <c r="D19496">
        <v>4</v>
      </c>
      <c r="E19496">
        <v>5</v>
      </c>
      <c r="F19496">
        <v>1</v>
      </c>
      <c r="G19496">
        <v>-7.9081963646040185E-2</v>
      </c>
      <c r="H19496">
        <v>0.29846289979399626</v>
      </c>
      <c r="I19496">
        <v>0.72638475230205846</v>
      </c>
      <c r="J19496">
        <v>-0.84160922836072038</v>
      </c>
    </row>
    <row r="19497" spans="1:10" x14ac:dyDescent="0.2">
      <c r="A19497">
        <v>35580430</v>
      </c>
      <c r="B19497">
        <v>388</v>
      </c>
      <c r="C19497">
        <v>3</v>
      </c>
      <c r="D19497">
        <v>4</v>
      </c>
      <c r="E19497">
        <v>5</v>
      </c>
      <c r="F19497">
        <v>1</v>
      </c>
      <c r="G19497">
        <v>-0.27013118455170554</v>
      </c>
      <c r="H19497">
        <v>-1.8738608272290347E-2</v>
      </c>
      <c r="I19497">
        <v>0.84530880107765216</v>
      </c>
      <c r="J19497">
        <v>-1.2997123063623954</v>
      </c>
    </row>
    <row r="19498" spans="1:10" x14ac:dyDescent="0.2">
      <c r="A19498">
        <v>35580431</v>
      </c>
      <c r="B19498">
        <v>535</v>
      </c>
      <c r="C19498">
        <v>3</v>
      </c>
      <c r="D19498">
        <v>3</v>
      </c>
      <c r="E19498">
        <v>5</v>
      </c>
      <c r="F19498">
        <v>1</v>
      </c>
      <c r="G19498">
        <v>-0.21008237926750301</v>
      </c>
      <c r="H19498">
        <v>-0.11100386725033906</v>
      </c>
      <c r="I19498">
        <v>0.6561603236185054</v>
      </c>
      <c r="J19498">
        <v>-1.1663681843910871</v>
      </c>
    </row>
    <row r="19499" spans="1:10" x14ac:dyDescent="0.2">
      <c r="A19499">
        <v>35580432</v>
      </c>
      <c r="B19499">
        <v>407</v>
      </c>
      <c r="C19499">
        <v>4</v>
      </c>
      <c r="D19499">
        <v>4</v>
      </c>
      <c r="E19499">
        <v>4</v>
      </c>
      <c r="F19499">
        <v>1</v>
      </c>
      <c r="G19499">
        <v>3.5394619140554501E-3</v>
      </c>
      <c r="H19499">
        <v>7.2962263798094867E-2</v>
      </c>
      <c r="I19499">
        <v>0.54095277647602458</v>
      </c>
      <c r="J19499">
        <v>-1.2115870112439076</v>
      </c>
    </row>
    <row r="19500" spans="1:10" x14ac:dyDescent="0.2">
      <c r="A19500">
        <v>35580433</v>
      </c>
      <c r="B19500">
        <v>526</v>
      </c>
      <c r="C19500">
        <v>4</v>
      </c>
      <c r="D19500">
        <v>2</v>
      </c>
      <c r="E19500">
        <v>2</v>
      </c>
      <c r="F19500">
        <v>1</v>
      </c>
      <c r="G19500">
        <v>0.39705344698573219</v>
      </c>
      <c r="H19500">
        <v>-0.60223296853415553</v>
      </c>
      <c r="I19500">
        <v>-0.47983567469741678</v>
      </c>
      <c r="J19500">
        <v>-0.88494250281054332</v>
      </c>
    </row>
    <row r="19501" spans="1:10" x14ac:dyDescent="0.2">
      <c r="A19501">
        <v>35580435</v>
      </c>
      <c r="B19501">
        <v>493</v>
      </c>
      <c r="C19501">
        <v>2</v>
      </c>
      <c r="D19501">
        <v>1</v>
      </c>
      <c r="E19501">
        <v>1</v>
      </c>
      <c r="F19501">
        <v>2</v>
      </c>
      <c r="G19501">
        <v>-0.71493952127352012</v>
      </c>
      <c r="H19501">
        <v>-1.1887649048867339</v>
      </c>
      <c r="I19501">
        <v>-0.75774736558219735</v>
      </c>
      <c r="J19501">
        <v>-0.48306744464074125</v>
      </c>
    </row>
    <row r="19502" spans="1:10" x14ac:dyDescent="0.2">
      <c r="A19502">
        <v>35580436</v>
      </c>
      <c r="B19502">
        <v>479</v>
      </c>
      <c r="C19502">
        <v>1</v>
      </c>
      <c r="D19502">
        <v>1</v>
      </c>
      <c r="E19502">
        <v>2</v>
      </c>
      <c r="F19502">
        <v>3</v>
      </c>
      <c r="G19502">
        <v>-0.85079800197524613</v>
      </c>
      <c r="H19502">
        <v>-1.4508742242130361</v>
      </c>
      <c r="I19502">
        <v>-0.55681793977439298</v>
      </c>
      <c r="J19502">
        <v>-0.39140550528665063</v>
      </c>
    </row>
    <row r="19503" spans="1:10" x14ac:dyDescent="0.2">
      <c r="A19503">
        <v>35580437</v>
      </c>
      <c r="B19503">
        <v>451</v>
      </c>
      <c r="C19503">
        <v>2</v>
      </c>
      <c r="D19503">
        <v>1</v>
      </c>
      <c r="E19503">
        <v>2</v>
      </c>
      <c r="F19503">
        <v>3</v>
      </c>
      <c r="G19503">
        <v>-0.74083314237588271</v>
      </c>
      <c r="H19503">
        <v>-1.1352742946832839</v>
      </c>
      <c r="I19503">
        <v>-0.64093976966857924</v>
      </c>
      <c r="J19503">
        <v>-0.39051083280558119</v>
      </c>
    </row>
    <row r="19504" spans="1:10" x14ac:dyDescent="0.2">
      <c r="A19504">
        <v>35580438</v>
      </c>
      <c r="B19504">
        <v>500</v>
      </c>
      <c r="C19504">
        <v>1</v>
      </c>
      <c r="D19504">
        <v>1</v>
      </c>
      <c r="E19504">
        <v>1</v>
      </c>
      <c r="F19504">
        <v>3</v>
      </c>
      <c r="G19504">
        <v>-0.91723841473208978</v>
      </c>
      <c r="H19504">
        <v>-1.1031949699412298</v>
      </c>
      <c r="I19504">
        <v>-0.78069014789542879</v>
      </c>
      <c r="J19504">
        <v>-0.32162537392546292</v>
      </c>
    </row>
    <row r="19505" spans="1:10" x14ac:dyDescent="0.2">
      <c r="A19505">
        <v>35580439</v>
      </c>
      <c r="B19505">
        <v>570</v>
      </c>
      <c r="C19505">
        <v>3</v>
      </c>
      <c r="D19505">
        <v>1</v>
      </c>
      <c r="E19505">
        <v>1</v>
      </c>
      <c r="F19505">
        <v>2</v>
      </c>
      <c r="G19505">
        <v>-0.14341688694710886</v>
      </c>
      <c r="H19505">
        <v>-1.1961418643648647</v>
      </c>
      <c r="I19505">
        <v>-0.86128166271172923</v>
      </c>
      <c r="J19505">
        <v>-0.46687273261347928</v>
      </c>
    </row>
    <row r="19506" spans="1:10" x14ac:dyDescent="0.2">
      <c r="A19506">
        <v>35580440</v>
      </c>
      <c r="B19506">
        <v>694</v>
      </c>
      <c r="C19506">
        <v>3</v>
      </c>
      <c r="D19506">
        <v>2</v>
      </c>
      <c r="E19506">
        <v>2</v>
      </c>
      <c r="F19506">
        <v>2</v>
      </c>
      <c r="G19506">
        <v>-0.35712420138816092</v>
      </c>
      <c r="H19506">
        <v>-0.72998866803084694</v>
      </c>
      <c r="I19506">
        <v>-0.37892403661102791</v>
      </c>
      <c r="J19506">
        <v>-0.60511874569968505</v>
      </c>
    </row>
    <row r="19507" spans="1:10" x14ac:dyDescent="0.2">
      <c r="A19507">
        <v>35580441</v>
      </c>
      <c r="B19507">
        <v>590</v>
      </c>
      <c r="C19507">
        <v>2</v>
      </c>
      <c r="D19507">
        <v>2</v>
      </c>
      <c r="E19507">
        <v>4</v>
      </c>
      <c r="F19507">
        <v>1</v>
      </c>
      <c r="G19507">
        <v>-0.55257279584886043</v>
      </c>
      <c r="H19507">
        <v>-0.59573843574857377</v>
      </c>
      <c r="I19507">
        <v>7.1999031404032091E-2</v>
      </c>
      <c r="J19507">
        <v>-0.9961320385340745</v>
      </c>
    </row>
    <row r="19508" spans="1:10" x14ac:dyDescent="0.2">
      <c r="A19508">
        <v>35580442</v>
      </c>
      <c r="B19508">
        <v>468</v>
      </c>
      <c r="C19508">
        <v>3</v>
      </c>
      <c r="D19508">
        <v>1</v>
      </c>
      <c r="E19508">
        <v>3</v>
      </c>
      <c r="F19508">
        <v>2</v>
      </c>
      <c r="G19508">
        <v>-2.682027800686014E-2</v>
      </c>
      <c r="H19508">
        <v>-1.1963289546603506</v>
      </c>
      <c r="I19508">
        <v>-0.23267291332273266</v>
      </c>
      <c r="J19508">
        <v>-0.48922804352989346</v>
      </c>
    </row>
    <row r="19509" spans="1:10" x14ac:dyDescent="0.2">
      <c r="A19509">
        <v>35580443</v>
      </c>
      <c r="B19509">
        <v>552</v>
      </c>
      <c r="C19509">
        <v>3</v>
      </c>
      <c r="D19509">
        <v>1</v>
      </c>
      <c r="E19509">
        <v>3</v>
      </c>
      <c r="F19509">
        <v>2</v>
      </c>
      <c r="G19509">
        <v>-0.33970942361014866</v>
      </c>
      <c r="H19509">
        <v>-1.1940133532552344</v>
      </c>
      <c r="I19509">
        <v>-0.30358161554960272</v>
      </c>
      <c r="J19509">
        <v>-0.51476407983230976</v>
      </c>
    </row>
    <row r="19510" spans="1:10" x14ac:dyDescent="0.2">
      <c r="A19510">
        <v>35580444</v>
      </c>
      <c r="B19510">
        <v>500</v>
      </c>
      <c r="C19510">
        <v>2</v>
      </c>
      <c r="D19510">
        <v>1</v>
      </c>
      <c r="E19510">
        <v>4</v>
      </c>
      <c r="F19510">
        <v>1</v>
      </c>
      <c r="G19510">
        <v>-0.46288051132118624</v>
      </c>
      <c r="H19510">
        <v>-0.99862419153857851</v>
      </c>
      <c r="I19510">
        <v>3.5187956370563642E-2</v>
      </c>
      <c r="J19510">
        <v>-0.8482900136028797</v>
      </c>
    </row>
    <row r="19511" spans="1:10" x14ac:dyDescent="0.2">
      <c r="A19511">
        <v>35580445</v>
      </c>
      <c r="B19511">
        <v>441</v>
      </c>
      <c r="C19511">
        <v>1</v>
      </c>
      <c r="D19511">
        <v>1</v>
      </c>
      <c r="E19511">
        <v>3</v>
      </c>
      <c r="F19511">
        <v>1</v>
      </c>
      <c r="G19511">
        <v>-0.81581931211896552</v>
      </c>
      <c r="H19511">
        <v>-0.92450515334798045</v>
      </c>
      <c r="I19511">
        <v>-0.16890484717744128</v>
      </c>
      <c r="J19511">
        <v>-0.81825052640666041</v>
      </c>
    </row>
    <row r="19512" spans="1:10" x14ac:dyDescent="0.2">
      <c r="A19512">
        <v>35580446</v>
      </c>
      <c r="B19512">
        <v>421</v>
      </c>
      <c r="C19512">
        <v>2</v>
      </c>
      <c r="D19512">
        <v>1</v>
      </c>
      <c r="E19512">
        <v>3</v>
      </c>
      <c r="F19512">
        <v>1</v>
      </c>
      <c r="G19512">
        <v>-0.64531632106952563</v>
      </c>
      <c r="H19512">
        <v>-0.78317273173245294</v>
      </c>
      <c r="I19512">
        <v>-0.27231068491396793</v>
      </c>
      <c r="J19512">
        <v>-1.2153196771537176</v>
      </c>
    </row>
    <row r="19513" spans="1:10" x14ac:dyDescent="0.2">
      <c r="A19513">
        <v>35580447</v>
      </c>
      <c r="B19513">
        <v>418</v>
      </c>
      <c r="C19513">
        <v>3</v>
      </c>
      <c r="D19513">
        <v>1</v>
      </c>
      <c r="E19513">
        <v>4</v>
      </c>
      <c r="F19513">
        <v>2</v>
      </c>
      <c r="G19513">
        <v>-0.19587430951519283</v>
      </c>
      <c r="H19513">
        <v>-0.86197255925085203</v>
      </c>
      <c r="I19513">
        <v>0.34865281877312182</v>
      </c>
      <c r="J19513">
        <v>-0.66986108680089484</v>
      </c>
    </row>
    <row r="19514" spans="1:10" x14ac:dyDescent="0.2">
      <c r="A19514">
        <v>35580448</v>
      </c>
      <c r="B19514">
        <v>493</v>
      </c>
      <c r="C19514">
        <v>3</v>
      </c>
      <c r="D19514">
        <v>2</v>
      </c>
      <c r="E19514">
        <v>3</v>
      </c>
      <c r="F19514">
        <v>1</v>
      </c>
      <c r="G19514">
        <v>-0.22774593991607239</v>
      </c>
      <c r="H19514">
        <v>-0.56438433668958732</v>
      </c>
      <c r="I19514">
        <v>-0.21745413839695568</v>
      </c>
      <c r="J19514">
        <v>-0.91292897073307255</v>
      </c>
    </row>
    <row r="19515" spans="1:10" x14ac:dyDescent="0.2">
      <c r="A19515">
        <v>35580450</v>
      </c>
      <c r="B19515">
        <v>387</v>
      </c>
      <c r="C19515">
        <v>2</v>
      </c>
      <c r="D19515">
        <v>1</v>
      </c>
      <c r="E19515">
        <v>2</v>
      </c>
      <c r="F19515">
        <v>1</v>
      </c>
      <c r="G19515">
        <v>-0.65979329308573464</v>
      </c>
      <c r="H19515">
        <v>-0.97427100122940746</v>
      </c>
      <c r="I19515">
        <v>-0.34531065759217694</v>
      </c>
      <c r="J19515">
        <v>-0.86183552928544227</v>
      </c>
    </row>
    <row r="19516" spans="1:10" x14ac:dyDescent="0.2">
      <c r="A19516">
        <v>35580451</v>
      </c>
      <c r="B19516">
        <v>613</v>
      </c>
      <c r="C19516">
        <v>4</v>
      </c>
      <c r="D19516">
        <v>3</v>
      </c>
      <c r="E19516">
        <v>1</v>
      </c>
      <c r="F19516">
        <v>1</v>
      </c>
      <c r="G19516">
        <v>0.11990403515742942</v>
      </c>
      <c r="H19516">
        <v>-0.40666822216979781</v>
      </c>
      <c r="I19516">
        <v>-1.4701787097970067</v>
      </c>
      <c r="J19516">
        <v>-1.0266351945755094</v>
      </c>
    </row>
    <row r="19517" spans="1:10" x14ac:dyDescent="0.2">
      <c r="A19517">
        <v>35580452</v>
      </c>
      <c r="B19517">
        <v>412</v>
      </c>
      <c r="C19517">
        <v>4</v>
      </c>
      <c r="D19517">
        <v>3</v>
      </c>
      <c r="E19517">
        <v>1</v>
      </c>
      <c r="F19517">
        <v>1</v>
      </c>
      <c r="G19517">
        <v>0.19660144796111223</v>
      </c>
      <c r="H19517">
        <v>-0.25859820920509324</v>
      </c>
      <c r="I19517">
        <v>-0.87945383411837108</v>
      </c>
      <c r="J19517">
        <v>-1.0311311403232155</v>
      </c>
    </row>
    <row r="19518" spans="1:10" x14ac:dyDescent="0.2">
      <c r="A19518">
        <v>35580453</v>
      </c>
      <c r="B19518">
        <v>435</v>
      </c>
      <c r="C19518">
        <v>4</v>
      </c>
      <c r="D19518">
        <v>4</v>
      </c>
      <c r="E19518">
        <v>2</v>
      </c>
      <c r="F19518">
        <v>1</v>
      </c>
      <c r="G19518">
        <v>0.48881183341552104</v>
      </c>
      <c r="H19518">
        <v>0.23541320581568387</v>
      </c>
      <c r="I19518">
        <v>-0.5975005001054583</v>
      </c>
      <c r="J19518">
        <v>-1.4531293741462195</v>
      </c>
    </row>
    <row r="19519" spans="1:10" x14ac:dyDescent="0.2">
      <c r="A19519">
        <v>35580454</v>
      </c>
      <c r="B19519">
        <v>473</v>
      </c>
      <c r="C19519">
        <v>2</v>
      </c>
      <c r="D19519">
        <v>3</v>
      </c>
      <c r="E19519">
        <v>3</v>
      </c>
      <c r="F19519">
        <v>1</v>
      </c>
      <c r="G19519">
        <v>-0.62810623713504832</v>
      </c>
      <c r="H19519">
        <v>-0.21526086201100769</v>
      </c>
      <c r="I19519">
        <v>-0.1112358939412883</v>
      </c>
      <c r="J19519">
        <v>-1.3346573431407927</v>
      </c>
    </row>
    <row r="19520" spans="1:10" x14ac:dyDescent="0.2">
      <c r="A19520">
        <v>35580455</v>
      </c>
      <c r="B19520">
        <v>685</v>
      </c>
      <c r="C19520">
        <v>1</v>
      </c>
      <c r="D19520">
        <v>5</v>
      </c>
      <c r="E19520">
        <v>5</v>
      </c>
      <c r="F19520">
        <v>1</v>
      </c>
      <c r="G19520">
        <v>-0.90886254419976409</v>
      </c>
      <c r="H19520">
        <v>1.0147363739852835</v>
      </c>
      <c r="I19520">
        <v>0.57587531068489439</v>
      </c>
      <c r="J19520">
        <v>-1.0826320286296109</v>
      </c>
    </row>
    <row r="19521" spans="1:10" x14ac:dyDescent="0.2">
      <c r="A19521">
        <v>35580456</v>
      </c>
      <c r="B19521">
        <v>764</v>
      </c>
      <c r="C19521">
        <v>1</v>
      </c>
      <c r="D19521">
        <v>4</v>
      </c>
      <c r="E19521">
        <v>2</v>
      </c>
      <c r="F19521">
        <v>1</v>
      </c>
      <c r="G19521">
        <v>-0.91945197420332803</v>
      </c>
      <c r="H19521">
        <v>-4.3075764369734197E-2</v>
      </c>
      <c r="I19521">
        <v>-0.34729974894100474</v>
      </c>
      <c r="J19521">
        <v>-1.1883836403748091</v>
      </c>
    </row>
    <row r="19522" spans="1:10" x14ac:dyDescent="0.2">
      <c r="A19522">
        <v>35580458</v>
      </c>
      <c r="B19522">
        <v>567</v>
      </c>
      <c r="C19522">
        <v>2</v>
      </c>
      <c r="D19522">
        <v>1</v>
      </c>
      <c r="E19522">
        <v>2</v>
      </c>
      <c r="F19522">
        <v>1</v>
      </c>
      <c r="G19522">
        <v>-0.63047457702159371</v>
      </c>
      <c r="H19522">
        <v>-0.84073251864721066</v>
      </c>
      <c r="I19522">
        <v>-0.33374804205085673</v>
      </c>
      <c r="J19522">
        <v>-0.71469344728510098</v>
      </c>
    </row>
    <row r="19523" spans="1:10" x14ac:dyDescent="0.2">
      <c r="A19523">
        <v>35580459</v>
      </c>
      <c r="B19523">
        <v>556</v>
      </c>
      <c r="C19523">
        <v>4</v>
      </c>
      <c r="D19523">
        <v>4</v>
      </c>
      <c r="E19523">
        <v>5</v>
      </c>
      <c r="F19523">
        <v>1</v>
      </c>
      <c r="G19523">
        <v>0.30027067377146283</v>
      </c>
      <c r="H19523">
        <v>0.11456582165607293</v>
      </c>
      <c r="I19523">
        <v>1.2620855648229736</v>
      </c>
      <c r="J19523">
        <v>-1.9630562634290389</v>
      </c>
    </row>
    <row r="19524" spans="1:10" x14ac:dyDescent="0.2">
      <c r="A19524">
        <v>35580460</v>
      </c>
      <c r="B19524">
        <v>391</v>
      </c>
      <c r="C19524">
        <v>4</v>
      </c>
      <c r="D19524">
        <v>4</v>
      </c>
      <c r="E19524">
        <v>4</v>
      </c>
      <c r="F19524">
        <v>1</v>
      </c>
      <c r="G19524">
        <v>0.16931500391280641</v>
      </c>
      <c r="H19524">
        <v>0.32901398667489279</v>
      </c>
      <c r="I19524">
        <v>0.45383594176414732</v>
      </c>
      <c r="J19524">
        <v>-1.587300125838027</v>
      </c>
    </row>
    <row r="19525" spans="1:10" x14ac:dyDescent="0.2">
      <c r="A19525">
        <v>35580461</v>
      </c>
      <c r="B19525">
        <v>444</v>
      </c>
      <c r="C19525">
        <v>2</v>
      </c>
      <c r="D19525">
        <v>1</v>
      </c>
      <c r="E19525">
        <v>1</v>
      </c>
      <c r="F19525">
        <v>1</v>
      </c>
      <c r="G19525">
        <v>-0.50235483433799422</v>
      </c>
      <c r="H19525">
        <v>-0.91479070412628372</v>
      </c>
      <c r="I19525">
        <v>-0.80578634309347186</v>
      </c>
      <c r="J19525">
        <v>-0.74977550512698332</v>
      </c>
    </row>
    <row r="19526" spans="1:10" x14ac:dyDescent="0.2">
      <c r="A19526">
        <v>35580462</v>
      </c>
      <c r="B19526">
        <v>250</v>
      </c>
      <c r="C19526">
        <v>3</v>
      </c>
      <c r="D19526">
        <v>1</v>
      </c>
      <c r="E19526">
        <v>3</v>
      </c>
      <c r="F19526">
        <v>1</v>
      </c>
      <c r="G19526">
        <v>-0.34955795103470833</v>
      </c>
      <c r="H19526">
        <v>-1.1538154178191278</v>
      </c>
      <c r="I19526">
        <v>-0.30225731712768905</v>
      </c>
      <c r="J19526">
        <v>-0.89246311948282597</v>
      </c>
    </row>
    <row r="19527" spans="1:10" x14ac:dyDescent="0.2">
      <c r="A19527">
        <v>35580463</v>
      </c>
      <c r="B19527">
        <v>615</v>
      </c>
      <c r="C19527">
        <v>3</v>
      </c>
      <c r="D19527">
        <v>1</v>
      </c>
      <c r="E19527">
        <v>2</v>
      </c>
      <c r="F19527">
        <v>2</v>
      </c>
      <c r="G19527">
        <v>-0.31556678086991397</v>
      </c>
      <c r="H19527">
        <v>-0.76969534160133823</v>
      </c>
      <c r="I19527">
        <v>-0.62351397875662629</v>
      </c>
      <c r="J19527">
        <v>-0.58694006609861593</v>
      </c>
    </row>
    <row r="19528" spans="1:10" x14ac:dyDescent="0.2">
      <c r="A19528">
        <v>35580465</v>
      </c>
      <c r="B19528">
        <v>582</v>
      </c>
      <c r="C19528">
        <v>3</v>
      </c>
      <c r="D19528">
        <v>1</v>
      </c>
      <c r="E19528">
        <v>2</v>
      </c>
      <c r="F19528">
        <v>1</v>
      </c>
      <c r="G19528">
        <v>-0.3440270734306341</v>
      </c>
      <c r="H19528">
        <v>-0.89161683403234115</v>
      </c>
      <c r="I19528">
        <v>-0.42678644829317647</v>
      </c>
      <c r="J19528">
        <v>-0.79526700614950985</v>
      </c>
    </row>
    <row r="19529" spans="1:10" x14ac:dyDescent="0.2">
      <c r="A19529">
        <v>35580466</v>
      </c>
      <c r="B19529">
        <v>549</v>
      </c>
      <c r="C19529">
        <v>3</v>
      </c>
      <c r="D19529">
        <v>1</v>
      </c>
      <c r="E19529">
        <v>2</v>
      </c>
      <c r="F19529">
        <v>1</v>
      </c>
      <c r="G19529">
        <v>-0.30457325643014549</v>
      </c>
      <c r="H19529">
        <v>-0.92992917830429578</v>
      </c>
      <c r="I19529">
        <v>-0.32575247565608756</v>
      </c>
      <c r="J19529">
        <v>-0.71996386487511543</v>
      </c>
    </row>
    <row r="19530" spans="1:10" x14ac:dyDescent="0.2">
      <c r="A19530">
        <v>35580467</v>
      </c>
      <c r="B19530">
        <v>844</v>
      </c>
      <c r="C19530">
        <v>2</v>
      </c>
      <c r="D19530">
        <v>1</v>
      </c>
      <c r="E19530">
        <v>4</v>
      </c>
      <c r="F19530">
        <v>2</v>
      </c>
      <c r="G19530">
        <v>-0.60762956861219453</v>
      </c>
      <c r="H19530">
        <v>-1.0949821181439181</v>
      </c>
      <c r="I19530">
        <v>0.1120701342010022</v>
      </c>
      <c r="J19530">
        <v>-0.5954663238373139</v>
      </c>
    </row>
    <row r="19531" spans="1:10" x14ac:dyDescent="0.2">
      <c r="A19531">
        <v>35580468</v>
      </c>
      <c r="B19531">
        <v>741</v>
      </c>
      <c r="C19531">
        <v>3</v>
      </c>
      <c r="D19531">
        <v>1</v>
      </c>
      <c r="E19531">
        <v>1</v>
      </c>
      <c r="F19531">
        <v>3</v>
      </c>
      <c r="G19531">
        <v>-0.11371001870223924</v>
      </c>
      <c r="H19531">
        <v>-0.984687239629503</v>
      </c>
      <c r="I19531">
        <v>-0.81441919799803286</v>
      </c>
      <c r="J19531">
        <v>-0.30497980553073656</v>
      </c>
    </row>
    <row r="19532" spans="1:10" x14ac:dyDescent="0.2">
      <c r="A19532">
        <v>35580470</v>
      </c>
      <c r="B19532">
        <v>412</v>
      </c>
      <c r="C19532">
        <v>2</v>
      </c>
      <c r="D19532">
        <v>1</v>
      </c>
      <c r="E19532">
        <v>4</v>
      </c>
      <c r="F19532">
        <v>2</v>
      </c>
      <c r="G19532">
        <v>-0.57824716755322003</v>
      </c>
      <c r="H19532">
        <v>-1.0469235929099865</v>
      </c>
      <c r="I19532">
        <v>9.6526633939849019E-2</v>
      </c>
      <c r="J19532">
        <v>-0.57738319276678718</v>
      </c>
    </row>
    <row r="19533" spans="1:10" x14ac:dyDescent="0.2">
      <c r="A19533">
        <v>35580471</v>
      </c>
      <c r="B19533">
        <v>541</v>
      </c>
      <c r="C19533">
        <v>1</v>
      </c>
      <c r="D19533">
        <v>1</v>
      </c>
      <c r="E19533">
        <v>2</v>
      </c>
      <c r="F19533">
        <v>3</v>
      </c>
      <c r="G19533">
        <v>-0.90059963403412013</v>
      </c>
      <c r="H19533">
        <v>-1.1656828570430442</v>
      </c>
      <c r="I19533">
        <v>-0.62676828058376666</v>
      </c>
      <c r="J19533">
        <v>-0.29114307370304704</v>
      </c>
    </row>
    <row r="19534" spans="1:10" x14ac:dyDescent="0.2">
      <c r="A19534">
        <v>35580472</v>
      </c>
      <c r="B19534">
        <v>929</v>
      </c>
      <c r="C19534">
        <v>1</v>
      </c>
      <c r="D19534">
        <v>1</v>
      </c>
      <c r="E19534">
        <v>1</v>
      </c>
      <c r="F19534">
        <v>4</v>
      </c>
      <c r="G19534">
        <v>-0.91602338142117989</v>
      </c>
      <c r="H19534">
        <v>-0.97651041878945732</v>
      </c>
      <c r="I19534">
        <v>-1.4318307904620078</v>
      </c>
      <c r="J19534">
        <v>1.1230605224745394E-2</v>
      </c>
    </row>
    <row r="19535" spans="1:10" x14ac:dyDescent="0.2">
      <c r="A19535">
        <v>35580473</v>
      </c>
      <c r="B19535">
        <v>498</v>
      </c>
      <c r="C19535">
        <v>3</v>
      </c>
      <c r="D19535">
        <v>1</v>
      </c>
      <c r="E19535">
        <v>4</v>
      </c>
      <c r="F19535">
        <v>1</v>
      </c>
      <c r="G19535">
        <v>-0.3372298876981093</v>
      </c>
      <c r="H19535">
        <v>-0.77733226422363466</v>
      </c>
      <c r="I19535">
        <v>0.48441933214814414</v>
      </c>
      <c r="J19535">
        <v>-0.71340335925089127</v>
      </c>
    </row>
    <row r="19536" spans="1:10" x14ac:dyDescent="0.2">
      <c r="A19536">
        <v>35580474</v>
      </c>
      <c r="B19536">
        <v>858</v>
      </c>
      <c r="C19536">
        <v>1</v>
      </c>
      <c r="D19536">
        <v>4</v>
      </c>
      <c r="E19536">
        <v>1</v>
      </c>
      <c r="F19536">
        <v>4</v>
      </c>
      <c r="G19536">
        <v>-0.80774016200184562</v>
      </c>
      <c r="H19536">
        <v>0.36950577542452401</v>
      </c>
      <c r="I19536">
        <v>-0.80319385926435194</v>
      </c>
      <c r="J19536">
        <v>0.10362408928293726</v>
      </c>
    </row>
    <row r="19537" spans="1:10" x14ac:dyDescent="0.2">
      <c r="A19537">
        <v>35580476</v>
      </c>
      <c r="B19537">
        <v>594</v>
      </c>
      <c r="C19537">
        <v>3</v>
      </c>
      <c r="D19537">
        <v>1</v>
      </c>
      <c r="E19537">
        <v>3</v>
      </c>
      <c r="F19537">
        <v>1</v>
      </c>
      <c r="G19537">
        <v>4.4746915525617492E-4</v>
      </c>
      <c r="H19537">
        <v>-0.82181686650153574</v>
      </c>
      <c r="I19537">
        <v>-1.6213508139643402E-2</v>
      </c>
      <c r="J19537">
        <v>-0.9859829830359641</v>
      </c>
    </row>
    <row r="19538" spans="1:10" x14ac:dyDescent="0.2">
      <c r="A19538">
        <v>35580477</v>
      </c>
      <c r="B19538">
        <v>301</v>
      </c>
      <c r="C19538">
        <v>3</v>
      </c>
      <c r="D19538">
        <v>2</v>
      </c>
      <c r="E19538">
        <v>3</v>
      </c>
      <c r="F19538">
        <v>2</v>
      </c>
      <c r="G19538">
        <v>-0.24175541352595009</v>
      </c>
      <c r="H19538">
        <v>-0.51413713789384508</v>
      </c>
      <c r="I19538">
        <v>-0.10014826081380662</v>
      </c>
      <c r="J19538">
        <v>-0.6878970855534563</v>
      </c>
    </row>
    <row r="19539" spans="1:10" x14ac:dyDescent="0.2">
      <c r="A19539">
        <v>35580478</v>
      </c>
      <c r="B19539">
        <v>547</v>
      </c>
      <c r="C19539">
        <v>3</v>
      </c>
      <c r="D19539">
        <v>4</v>
      </c>
      <c r="E19539">
        <v>4</v>
      </c>
      <c r="F19539">
        <v>1</v>
      </c>
      <c r="G19539">
        <v>-0.14068561932035195</v>
      </c>
      <c r="H19539">
        <v>0.32827710665849574</v>
      </c>
      <c r="I19539">
        <v>0.30433768589622612</v>
      </c>
      <c r="J19539">
        <v>-1.0572778793748292</v>
      </c>
    </row>
    <row r="19540" spans="1:10" x14ac:dyDescent="0.2">
      <c r="A19540">
        <v>35590061</v>
      </c>
      <c r="B19540">
        <v>296</v>
      </c>
    </row>
    <row r="19541" spans="1:10" x14ac:dyDescent="0.2">
      <c r="A19541">
        <v>35590065</v>
      </c>
      <c r="B19541">
        <v>120</v>
      </c>
      <c r="C19541">
        <v>3</v>
      </c>
      <c r="D19541">
        <v>4</v>
      </c>
      <c r="E19541">
        <v>3</v>
      </c>
      <c r="F19541">
        <v>1</v>
      </c>
      <c r="G19541">
        <v>-0.1367032482582371</v>
      </c>
      <c r="H19541">
        <v>0.18440863777551125</v>
      </c>
      <c r="I19541">
        <v>-7.2927965159203564E-2</v>
      </c>
      <c r="J19541">
        <v>-1.7285480578521706</v>
      </c>
    </row>
    <row r="19542" spans="1:10" x14ac:dyDescent="0.2">
      <c r="A19542">
        <v>35590066</v>
      </c>
      <c r="B19542">
        <v>563</v>
      </c>
      <c r="C19542">
        <v>1</v>
      </c>
      <c r="D19542">
        <v>4</v>
      </c>
      <c r="E19542">
        <v>5</v>
      </c>
      <c r="F19542">
        <v>1</v>
      </c>
      <c r="G19542">
        <v>-0.79948873707231716</v>
      </c>
      <c r="H19542">
        <v>0.4479914413055136</v>
      </c>
      <c r="I19542">
        <v>0.93935452427910282</v>
      </c>
      <c r="J19542">
        <v>-1.0463002604724303</v>
      </c>
    </row>
    <row r="19543" spans="1:10" x14ac:dyDescent="0.2">
      <c r="A19543">
        <v>35590067</v>
      </c>
      <c r="B19543">
        <v>410</v>
      </c>
      <c r="C19543">
        <v>4</v>
      </c>
      <c r="D19543">
        <v>4</v>
      </c>
      <c r="E19543">
        <v>5</v>
      </c>
      <c r="F19543">
        <v>1</v>
      </c>
      <c r="G19543">
        <v>0.10013459587953069</v>
      </c>
      <c r="H19543">
        <v>0.37076804688238318</v>
      </c>
      <c r="I19543">
        <v>1.2704477184856291</v>
      </c>
      <c r="J19543">
        <v>-0.92579108030068891</v>
      </c>
    </row>
    <row r="19544" spans="1:10" x14ac:dyDescent="0.2">
      <c r="A19544">
        <v>35590068</v>
      </c>
      <c r="B19544">
        <v>432</v>
      </c>
      <c r="C19544">
        <v>4</v>
      </c>
      <c r="D19544">
        <v>4</v>
      </c>
      <c r="E19544">
        <v>5</v>
      </c>
      <c r="F19544">
        <v>2</v>
      </c>
      <c r="G19544">
        <v>0.46061388486942195</v>
      </c>
      <c r="H19544">
        <v>0.44611748425789688</v>
      </c>
      <c r="I19544">
        <v>1.4981923983612235</v>
      </c>
      <c r="J19544">
        <v>-0.67947993508540439</v>
      </c>
    </row>
    <row r="19545" spans="1:10" x14ac:dyDescent="0.2">
      <c r="A19545">
        <v>35590069</v>
      </c>
      <c r="B19545">
        <v>474</v>
      </c>
      <c r="C19545">
        <v>2</v>
      </c>
      <c r="D19545">
        <v>2</v>
      </c>
      <c r="E19545">
        <v>4</v>
      </c>
      <c r="F19545">
        <v>1</v>
      </c>
      <c r="G19545">
        <v>-0.53267437079591318</v>
      </c>
      <c r="H19545">
        <v>-0.6499296906135783</v>
      </c>
      <c r="I19545">
        <v>0.35083259317717602</v>
      </c>
      <c r="J19545">
        <v>-0.87096077408179728</v>
      </c>
    </row>
    <row r="19546" spans="1:10" x14ac:dyDescent="0.2">
      <c r="A19546">
        <v>35590071</v>
      </c>
      <c r="B19546">
        <v>340</v>
      </c>
      <c r="C19546">
        <v>1</v>
      </c>
      <c r="D19546">
        <v>3</v>
      </c>
      <c r="E19546">
        <v>4</v>
      </c>
      <c r="F19546">
        <v>2</v>
      </c>
      <c r="G19546">
        <v>-0.77303355914925143</v>
      </c>
      <c r="H19546">
        <v>-9.0303595147133112E-2</v>
      </c>
      <c r="I19546">
        <v>0.20663105293163828</v>
      </c>
      <c r="J19546">
        <v>-0.65305066262012068</v>
      </c>
    </row>
    <row r="19547" spans="1:10" x14ac:dyDescent="0.2">
      <c r="A19547">
        <v>35590072</v>
      </c>
      <c r="B19547">
        <v>401</v>
      </c>
      <c r="C19547">
        <v>1</v>
      </c>
      <c r="D19547">
        <v>4</v>
      </c>
      <c r="E19547">
        <v>4</v>
      </c>
      <c r="F19547">
        <v>1</v>
      </c>
      <c r="G19547">
        <v>-0.89081676411547273</v>
      </c>
      <c r="H19547">
        <v>0.20388570552605226</v>
      </c>
      <c r="I19547">
        <v>8.5943673238827456E-2</v>
      </c>
      <c r="J19547">
        <v>-1.3448219767920462</v>
      </c>
    </row>
    <row r="19548" spans="1:10" x14ac:dyDescent="0.2">
      <c r="A19548">
        <v>35590074</v>
      </c>
      <c r="B19548">
        <v>500</v>
      </c>
      <c r="C19548">
        <v>1</v>
      </c>
      <c r="D19548">
        <v>3</v>
      </c>
      <c r="E19548">
        <v>3</v>
      </c>
      <c r="F19548">
        <v>2</v>
      </c>
      <c r="G19548">
        <v>-0.87073162665524617</v>
      </c>
      <c r="H19548">
        <v>-0.13715670845422404</v>
      </c>
      <c r="I19548">
        <v>-8.7857826384048543E-2</v>
      </c>
      <c r="J19548">
        <v>-0.59419654953393519</v>
      </c>
    </row>
    <row r="19549" spans="1:10" x14ac:dyDescent="0.2">
      <c r="A19549">
        <v>35590075</v>
      </c>
      <c r="B19549">
        <v>367</v>
      </c>
      <c r="C19549">
        <v>4</v>
      </c>
      <c r="D19549">
        <v>2</v>
      </c>
      <c r="E19549">
        <v>5</v>
      </c>
      <c r="F19549">
        <v>2</v>
      </c>
      <c r="G19549">
        <v>0.17221012275884576</v>
      </c>
      <c r="H19549">
        <v>-0.64606800387779473</v>
      </c>
      <c r="I19549">
        <v>1.0753579103800059</v>
      </c>
      <c r="J19549">
        <v>-0.51338096479987128</v>
      </c>
    </row>
    <row r="19550" spans="1:10" x14ac:dyDescent="0.2">
      <c r="A19550">
        <v>35590076</v>
      </c>
      <c r="B19550">
        <v>385</v>
      </c>
      <c r="C19550">
        <v>2</v>
      </c>
      <c r="D19550">
        <v>2</v>
      </c>
      <c r="E19550">
        <v>4</v>
      </c>
      <c r="F19550">
        <v>2</v>
      </c>
      <c r="G19550">
        <v>-0.4622831962570742</v>
      </c>
      <c r="H19550">
        <v>-0.49694874051633636</v>
      </c>
      <c r="I19550">
        <v>0.11070923964552491</v>
      </c>
      <c r="J19550">
        <v>-0.47667608080061757</v>
      </c>
    </row>
    <row r="19551" spans="1:10" x14ac:dyDescent="0.2">
      <c r="A19551">
        <v>35590077</v>
      </c>
      <c r="B19551">
        <v>491</v>
      </c>
      <c r="C19551">
        <v>2</v>
      </c>
      <c r="D19551">
        <v>2</v>
      </c>
      <c r="E19551">
        <v>4</v>
      </c>
      <c r="F19551">
        <v>1</v>
      </c>
      <c r="G19551">
        <v>-0.73399658024253289</v>
      </c>
      <c r="H19551">
        <v>-0.51848299767720052</v>
      </c>
      <c r="I19551">
        <v>3.7603892870836431E-2</v>
      </c>
      <c r="J19551">
        <v>-0.9854702896348424</v>
      </c>
    </row>
    <row r="19552" spans="1:10" x14ac:dyDescent="0.2">
      <c r="A19552">
        <v>35590078</v>
      </c>
      <c r="B19552">
        <v>497</v>
      </c>
      <c r="C19552">
        <v>2</v>
      </c>
      <c r="D19552">
        <v>3</v>
      </c>
      <c r="E19552">
        <v>3</v>
      </c>
      <c r="F19552">
        <v>1</v>
      </c>
      <c r="G19552">
        <v>-0.71719988363033005</v>
      </c>
      <c r="H19552">
        <v>-0.38528436106246128</v>
      </c>
      <c r="I19552">
        <v>-5.1053803487333071E-2</v>
      </c>
      <c r="J19552">
        <v>-0.87580008142884647</v>
      </c>
    </row>
    <row r="19553" spans="1:10" x14ac:dyDescent="0.2">
      <c r="A19553">
        <v>35590079</v>
      </c>
      <c r="B19553">
        <v>432</v>
      </c>
      <c r="C19553">
        <v>1</v>
      </c>
      <c r="D19553">
        <v>2</v>
      </c>
      <c r="E19553">
        <v>3</v>
      </c>
      <c r="F19553">
        <v>1</v>
      </c>
      <c r="G19553">
        <v>-0.79481398035091089</v>
      </c>
      <c r="H19553">
        <v>-0.72680150486400807</v>
      </c>
      <c r="I19553">
        <v>-6.9794243327665678E-2</v>
      </c>
      <c r="J19553">
        <v>-0.9164773143129944</v>
      </c>
    </row>
    <row r="19554" spans="1:10" x14ac:dyDescent="0.2">
      <c r="A19554">
        <v>35590080</v>
      </c>
      <c r="B19554">
        <v>432</v>
      </c>
      <c r="C19554">
        <v>2</v>
      </c>
      <c r="D19554">
        <v>2</v>
      </c>
      <c r="E19554">
        <v>4</v>
      </c>
      <c r="F19554">
        <v>2</v>
      </c>
      <c r="G19554">
        <v>-0.59062337657151631</v>
      </c>
      <c r="H19554">
        <v>-0.71862878711219769</v>
      </c>
      <c r="I19554">
        <v>4.8713599501924588E-2</v>
      </c>
      <c r="J19554">
        <v>-0.67376848529539746</v>
      </c>
    </row>
    <row r="19555" spans="1:10" x14ac:dyDescent="0.2">
      <c r="A19555">
        <v>35590081</v>
      </c>
      <c r="B19555">
        <v>506</v>
      </c>
      <c r="C19555">
        <v>4</v>
      </c>
      <c r="D19555">
        <v>2</v>
      </c>
      <c r="E19555">
        <v>5</v>
      </c>
      <c r="F19555">
        <v>1</v>
      </c>
      <c r="G19555">
        <v>0.29443941864674128</v>
      </c>
      <c r="H19555">
        <v>-0.6418760885389585</v>
      </c>
      <c r="I19555">
        <v>0.9527714867771101</v>
      </c>
      <c r="J19555">
        <v>-0.8024783672077197</v>
      </c>
    </row>
    <row r="19556" spans="1:10" x14ac:dyDescent="0.2">
      <c r="A19556">
        <v>35590082</v>
      </c>
      <c r="B19556">
        <v>580</v>
      </c>
      <c r="C19556">
        <v>3</v>
      </c>
      <c r="D19556">
        <v>2</v>
      </c>
      <c r="E19556">
        <v>3</v>
      </c>
      <c r="F19556">
        <v>2</v>
      </c>
      <c r="G19556">
        <v>-0.23822698879675136</v>
      </c>
      <c r="H19556">
        <v>-0.74344613948375282</v>
      </c>
      <c r="I19556">
        <v>-0.27312316816303467</v>
      </c>
      <c r="J19556">
        <v>-0.56001352428584594</v>
      </c>
    </row>
    <row r="19557" spans="1:10" x14ac:dyDescent="0.2">
      <c r="A19557">
        <v>35590083</v>
      </c>
      <c r="B19557">
        <v>470</v>
      </c>
      <c r="C19557">
        <v>4</v>
      </c>
      <c r="D19557">
        <v>3</v>
      </c>
      <c r="E19557">
        <v>5</v>
      </c>
      <c r="F19557">
        <v>2</v>
      </c>
      <c r="G19557">
        <v>0.22382780754387988</v>
      </c>
      <c r="H19557">
        <v>-0.15378199078671728</v>
      </c>
      <c r="I19557">
        <v>0.65355536389851909</v>
      </c>
      <c r="J19557">
        <v>-0.6304228033569621</v>
      </c>
    </row>
    <row r="19558" spans="1:10" x14ac:dyDescent="0.2">
      <c r="A19558">
        <v>35590084</v>
      </c>
      <c r="B19558">
        <v>403</v>
      </c>
      <c r="C19558">
        <v>4</v>
      </c>
      <c r="D19558">
        <v>3</v>
      </c>
      <c r="E19558">
        <v>3</v>
      </c>
      <c r="F19558">
        <v>1</v>
      </c>
      <c r="G19558">
        <v>0.61001109698289346</v>
      </c>
      <c r="H19558">
        <v>-0.34346719750793142</v>
      </c>
      <c r="I19558">
        <v>-2.1387468615391286E-2</v>
      </c>
      <c r="J19558">
        <v>-0.83711635625663305</v>
      </c>
    </row>
    <row r="19559" spans="1:10" x14ac:dyDescent="0.2">
      <c r="A19559">
        <v>35590085</v>
      </c>
      <c r="B19559">
        <v>437</v>
      </c>
      <c r="C19559">
        <v>3</v>
      </c>
      <c r="D19559">
        <v>4</v>
      </c>
      <c r="E19559">
        <v>2</v>
      </c>
      <c r="F19559">
        <v>2</v>
      </c>
      <c r="G19559">
        <v>-0.15006525813136989</v>
      </c>
      <c r="H19559">
        <v>0.15177720182336518</v>
      </c>
      <c r="I19559">
        <v>-0.62838152641909228</v>
      </c>
      <c r="J19559">
        <v>-0.58353716514923448</v>
      </c>
    </row>
    <row r="19560" spans="1:10" x14ac:dyDescent="0.2">
      <c r="A19560">
        <v>35590086</v>
      </c>
      <c r="B19560">
        <v>470</v>
      </c>
      <c r="C19560">
        <v>4</v>
      </c>
      <c r="D19560">
        <v>4</v>
      </c>
      <c r="E19560">
        <v>2</v>
      </c>
      <c r="F19560">
        <v>1</v>
      </c>
      <c r="G19560">
        <v>0.27869124664179012</v>
      </c>
      <c r="H19560">
        <v>0.10922164478297808</v>
      </c>
      <c r="I19560">
        <v>-0.3799274066657567</v>
      </c>
      <c r="J19560">
        <v>-0.74829328998614975</v>
      </c>
    </row>
    <row r="19561" spans="1:10" x14ac:dyDescent="0.2">
      <c r="A19561">
        <v>35590087</v>
      </c>
      <c r="B19561">
        <v>471</v>
      </c>
      <c r="C19561">
        <v>4</v>
      </c>
      <c r="D19561">
        <v>3</v>
      </c>
      <c r="E19561">
        <v>3</v>
      </c>
      <c r="F19561">
        <v>2</v>
      </c>
      <c r="G19561">
        <v>0.52137766005958985</v>
      </c>
      <c r="H19561">
        <v>-0.1374298308308845</v>
      </c>
      <c r="I19561">
        <v>-8.3537791549381638E-2</v>
      </c>
      <c r="J19561">
        <v>-0.44287030534715399</v>
      </c>
    </row>
    <row r="19562" spans="1:10" x14ac:dyDescent="0.2">
      <c r="A19562">
        <v>35590088</v>
      </c>
      <c r="B19562">
        <v>467</v>
      </c>
      <c r="C19562">
        <v>4</v>
      </c>
      <c r="D19562">
        <v>5</v>
      </c>
      <c r="E19562">
        <v>5</v>
      </c>
      <c r="F19562">
        <v>2</v>
      </c>
      <c r="G19562">
        <v>0.37695060402416053</v>
      </c>
      <c r="H19562">
        <v>1.0447782701448274</v>
      </c>
      <c r="I19562">
        <v>1.9091974509812848</v>
      </c>
      <c r="J19562">
        <v>-0.54924544908458672</v>
      </c>
    </row>
    <row r="19563" spans="1:10" x14ac:dyDescent="0.2">
      <c r="A19563">
        <v>35590089</v>
      </c>
      <c r="B19563">
        <v>459</v>
      </c>
      <c r="C19563">
        <v>2</v>
      </c>
      <c r="D19563">
        <v>1</v>
      </c>
      <c r="E19563">
        <v>4</v>
      </c>
      <c r="F19563">
        <v>1</v>
      </c>
      <c r="G19563">
        <v>-0.51899919695236307</v>
      </c>
      <c r="H19563">
        <v>-0.86365198539938148</v>
      </c>
      <c r="I19563">
        <v>0.25603148422068667</v>
      </c>
      <c r="J19563">
        <v>-0.83844773077115797</v>
      </c>
    </row>
    <row r="19564" spans="1:10" x14ac:dyDescent="0.2">
      <c r="A19564">
        <v>35590090</v>
      </c>
      <c r="B19564">
        <v>442</v>
      </c>
      <c r="C19564">
        <v>2</v>
      </c>
      <c r="D19564">
        <v>2</v>
      </c>
      <c r="E19564">
        <v>5</v>
      </c>
      <c r="F19564">
        <v>1</v>
      </c>
      <c r="G19564">
        <v>-0.43387116280599303</v>
      </c>
      <c r="H19564">
        <v>-0.7262880556871063</v>
      </c>
      <c r="I19564">
        <v>0.6841620725852593</v>
      </c>
      <c r="J19564">
        <v>-0.9132739114389159</v>
      </c>
    </row>
    <row r="19565" spans="1:10" x14ac:dyDescent="0.2">
      <c r="A19565">
        <v>35590091</v>
      </c>
      <c r="B19565">
        <v>491</v>
      </c>
      <c r="C19565">
        <v>4</v>
      </c>
      <c r="D19565">
        <v>3</v>
      </c>
      <c r="E19565">
        <v>3</v>
      </c>
      <c r="F19565">
        <v>1</v>
      </c>
      <c r="G19565">
        <v>0.17269918784746366</v>
      </c>
      <c r="H19565">
        <v>-0.11069845704580092</v>
      </c>
      <c r="I19565">
        <v>7.1401347832580654E-3</v>
      </c>
      <c r="J19565">
        <v>-0.76613110290597819</v>
      </c>
    </row>
    <row r="19566" spans="1:10" x14ac:dyDescent="0.2">
      <c r="A19566">
        <v>35590092</v>
      </c>
      <c r="B19566">
        <v>482</v>
      </c>
      <c r="C19566">
        <v>4</v>
      </c>
      <c r="D19566">
        <v>4</v>
      </c>
      <c r="E19566">
        <v>5</v>
      </c>
      <c r="F19566">
        <v>1</v>
      </c>
      <c r="G19566">
        <v>0.58325016103132254</v>
      </c>
      <c r="H19566">
        <v>0.49191675660695711</v>
      </c>
      <c r="I19566">
        <v>0.90527424212195173</v>
      </c>
      <c r="J19566">
        <v>-1.0450367574117267</v>
      </c>
    </row>
    <row r="19567" spans="1:10" x14ac:dyDescent="0.2">
      <c r="A19567">
        <v>35590093</v>
      </c>
      <c r="B19567">
        <v>534</v>
      </c>
      <c r="C19567">
        <v>5</v>
      </c>
      <c r="D19567">
        <v>5</v>
      </c>
      <c r="E19567">
        <v>4</v>
      </c>
      <c r="F19567">
        <v>1</v>
      </c>
      <c r="G19567">
        <v>1.6695358113996339</v>
      </c>
      <c r="H19567">
        <v>1.4814988329840777</v>
      </c>
      <c r="I19567">
        <v>0.34728916170541702</v>
      </c>
      <c r="J19567">
        <v>-2.1287182827125957</v>
      </c>
    </row>
    <row r="19568" spans="1:10" x14ac:dyDescent="0.2">
      <c r="A19568">
        <v>35590094</v>
      </c>
      <c r="B19568">
        <v>428</v>
      </c>
      <c r="C19568">
        <v>4</v>
      </c>
      <c r="D19568">
        <v>4</v>
      </c>
      <c r="E19568">
        <v>4</v>
      </c>
      <c r="F19568">
        <v>2</v>
      </c>
      <c r="G19568">
        <v>0.34464709423898021</v>
      </c>
      <c r="H19568">
        <v>5.210963043942355E-2</v>
      </c>
      <c r="I19568">
        <v>0.34036876049336873</v>
      </c>
      <c r="J19568">
        <v>-0.65085660675407631</v>
      </c>
    </row>
    <row r="19569" spans="1:10" x14ac:dyDescent="0.2">
      <c r="A19569">
        <v>35590095</v>
      </c>
      <c r="B19569">
        <v>488</v>
      </c>
      <c r="C19569">
        <v>5</v>
      </c>
      <c r="D19569">
        <v>4</v>
      </c>
      <c r="E19569">
        <v>5</v>
      </c>
      <c r="F19569">
        <v>2</v>
      </c>
      <c r="G19569">
        <v>0.71797839485217707</v>
      </c>
      <c r="H19569">
        <v>6.5072526127437413E-2</v>
      </c>
      <c r="I19569">
        <v>0.72160676296659254</v>
      </c>
      <c r="J19569">
        <v>-0.61088385783300225</v>
      </c>
    </row>
    <row r="19570" spans="1:10" x14ac:dyDescent="0.2">
      <c r="A19570">
        <v>35590096</v>
      </c>
      <c r="B19570">
        <v>356</v>
      </c>
      <c r="C19570">
        <v>5</v>
      </c>
      <c r="D19570">
        <v>4</v>
      </c>
      <c r="E19570">
        <v>4</v>
      </c>
      <c r="F19570">
        <v>2</v>
      </c>
      <c r="G19570">
        <v>0.82982036013620875</v>
      </c>
      <c r="H19570">
        <v>0.31815716579019809</v>
      </c>
      <c r="I19570">
        <v>0.284173594080806</v>
      </c>
      <c r="J19570">
        <v>-0.68427768740601858</v>
      </c>
    </row>
    <row r="19571" spans="1:10" x14ac:dyDescent="0.2">
      <c r="A19571">
        <v>35590099</v>
      </c>
      <c r="B19571">
        <v>468</v>
      </c>
      <c r="C19571">
        <v>3</v>
      </c>
      <c r="D19571">
        <v>3</v>
      </c>
      <c r="E19571">
        <v>4</v>
      </c>
      <c r="F19571">
        <v>2</v>
      </c>
      <c r="G19571">
        <v>-3.7222579685452062E-2</v>
      </c>
      <c r="H19571">
        <v>-0.13663929855554696</v>
      </c>
      <c r="I19571">
        <v>0.17780397959349425</v>
      </c>
      <c r="J19571">
        <v>-0.69027080878767899</v>
      </c>
    </row>
    <row r="19572" spans="1:10" x14ac:dyDescent="0.2">
      <c r="A19572">
        <v>35590100</v>
      </c>
      <c r="B19572">
        <v>355</v>
      </c>
      <c r="C19572">
        <v>4</v>
      </c>
      <c r="D19572">
        <v>4</v>
      </c>
      <c r="E19572">
        <v>5</v>
      </c>
      <c r="F19572">
        <v>1</v>
      </c>
      <c r="G19572">
        <v>0.21217323497187723</v>
      </c>
      <c r="H19572">
        <v>3.0924585649079239E-2</v>
      </c>
      <c r="I19572">
        <v>0.57663794424634818</v>
      </c>
      <c r="J19572">
        <v>-1.7882183575709965</v>
      </c>
    </row>
    <row r="19573" spans="1:10" x14ac:dyDescent="0.2">
      <c r="A19573">
        <v>35590107</v>
      </c>
      <c r="B19573">
        <v>249</v>
      </c>
      <c r="C19573">
        <v>2</v>
      </c>
      <c r="D19573">
        <v>3</v>
      </c>
      <c r="E19573">
        <v>5</v>
      </c>
      <c r="F19573">
        <v>1</v>
      </c>
      <c r="G19573">
        <v>-0.53840381536195614</v>
      </c>
      <c r="H19573">
        <v>-0.22739545814147621</v>
      </c>
      <c r="I19573">
        <v>0.59849091613960725</v>
      </c>
      <c r="J19573">
        <v>-1.2937698432305824</v>
      </c>
    </row>
    <row r="19574" spans="1:10" x14ac:dyDescent="0.2">
      <c r="A19574">
        <v>35590109</v>
      </c>
      <c r="B19574">
        <v>435</v>
      </c>
      <c r="C19574">
        <v>2</v>
      </c>
      <c r="D19574">
        <v>5</v>
      </c>
      <c r="E19574">
        <v>5</v>
      </c>
      <c r="F19574">
        <v>1</v>
      </c>
      <c r="G19574">
        <v>-0.69504785322227336</v>
      </c>
      <c r="H19574">
        <v>1.9519859059353946</v>
      </c>
      <c r="I19574">
        <v>1.6949808215427407</v>
      </c>
      <c r="J19574">
        <v>-1.5714558069315883</v>
      </c>
    </row>
    <row r="19575" spans="1:10" x14ac:dyDescent="0.2">
      <c r="A19575">
        <v>35590113</v>
      </c>
      <c r="B19575">
        <v>242</v>
      </c>
      <c r="C19575">
        <v>5</v>
      </c>
      <c r="D19575">
        <v>4</v>
      </c>
      <c r="E19575">
        <v>5</v>
      </c>
      <c r="F19575">
        <v>1</v>
      </c>
      <c r="G19575">
        <v>1.2366740610320166</v>
      </c>
      <c r="H19575">
        <v>0.29472369582713359</v>
      </c>
      <c r="I19575">
        <v>1.0172557021907656</v>
      </c>
      <c r="J19575">
        <v>-1.7590900629226669</v>
      </c>
    </row>
    <row r="19576" spans="1:10" x14ac:dyDescent="0.2">
      <c r="A19576">
        <v>35590114</v>
      </c>
      <c r="B19576">
        <v>383</v>
      </c>
      <c r="C19576">
        <v>4</v>
      </c>
      <c r="D19576">
        <v>3</v>
      </c>
      <c r="E19576">
        <v>5</v>
      </c>
      <c r="F19576">
        <v>1</v>
      </c>
      <c r="G19576">
        <v>0.39251091472975269</v>
      </c>
      <c r="H19576">
        <v>-6.4553670500987009E-2</v>
      </c>
      <c r="I19576">
        <v>0.96664334925656692</v>
      </c>
      <c r="J19576">
        <v>-1.0177432030892639</v>
      </c>
    </row>
    <row r="19577" spans="1:10" x14ac:dyDescent="0.2">
      <c r="A19577">
        <v>35590115</v>
      </c>
      <c r="B19577">
        <v>352</v>
      </c>
      <c r="C19577">
        <v>3</v>
      </c>
      <c r="D19577">
        <v>3</v>
      </c>
      <c r="E19577">
        <v>5</v>
      </c>
      <c r="F19577">
        <v>1</v>
      </c>
      <c r="G19577">
        <v>-2.990554042014603E-3</v>
      </c>
      <c r="H19577">
        <v>-6.4172806837851717E-2</v>
      </c>
      <c r="I19577">
        <v>0.9043243472855429</v>
      </c>
      <c r="J19577">
        <v>-1.272949828315515</v>
      </c>
    </row>
    <row r="19578" spans="1:10" x14ac:dyDescent="0.2">
      <c r="A19578">
        <v>35590116</v>
      </c>
      <c r="B19578">
        <v>521</v>
      </c>
      <c r="C19578">
        <v>1</v>
      </c>
      <c r="D19578">
        <v>3</v>
      </c>
      <c r="E19578">
        <v>5</v>
      </c>
      <c r="F19578">
        <v>2</v>
      </c>
      <c r="G19578">
        <v>-0.87263045746641443</v>
      </c>
      <c r="H19578">
        <v>-0.42016564960368274</v>
      </c>
      <c r="I19578">
        <v>0.9563988860205217</v>
      </c>
      <c r="J19578">
        <v>-0.67593800061644227</v>
      </c>
    </row>
    <row r="19579" spans="1:10" x14ac:dyDescent="0.2">
      <c r="A19579">
        <v>35590117</v>
      </c>
      <c r="B19579">
        <v>505</v>
      </c>
      <c r="C19579">
        <v>2</v>
      </c>
      <c r="D19579">
        <v>3</v>
      </c>
      <c r="E19579">
        <v>5</v>
      </c>
      <c r="F19579">
        <v>1</v>
      </c>
      <c r="G19579">
        <v>-0.4197813723258601</v>
      </c>
      <c r="H19579">
        <v>-0.15124548128281767</v>
      </c>
      <c r="I19579">
        <v>0.94775387789981758</v>
      </c>
      <c r="J19579">
        <v>-1.1635769085432817</v>
      </c>
    </row>
    <row r="19580" spans="1:10" x14ac:dyDescent="0.2">
      <c r="A19580">
        <v>35590118</v>
      </c>
      <c r="B19580">
        <v>314</v>
      </c>
      <c r="C19580">
        <v>3</v>
      </c>
      <c r="D19580">
        <v>3</v>
      </c>
      <c r="E19580">
        <v>5</v>
      </c>
      <c r="F19580">
        <v>1</v>
      </c>
      <c r="G19580">
        <v>-0.30213997005247895</v>
      </c>
      <c r="H19580">
        <v>-0.16165499074187703</v>
      </c>
      <c r="I19580">
        <v>0.88941677054095813</v>
      </c>
      <c r="J19580">
        <v>-1.1155116755365169</v>
      </c>
    </row>
    <row r="19581" spans="1:10" x14ac:dyDescent="0.2">
      <c r="A19581">
        <v>35590119</v>
      </c>
      <c r="B19581">
        <v>470</v>
      </c>
      <c r="C19581">
        <v>3</v>
      </c>
      <c r="D19581">
        <v>3</v>
      </c>
      <c r="E19581">
        <v>5</v>
      </c>
      <c r="F19581">
        <v>1</v>
      </c>
      <c r="G19581">
        <v>-0.39265704664690376</v>
      </c>
      <c r="H19581">
        <v>-5.6182350138829412E-2</v>
      </c>
      <c r="I19581">
        <v>1.2484808295603866</v>
      </c>
      <c r="J19581">
        <v>-1.1043056028877587</v>
      </c>
    </row>
    <row r="19582" spans="1:10" x14ac:dyDescent="0.2">
      <c r="A19582">
        <v>35600206</v>
      </c>
      <c r="B19582">
        <v>0</v>
      </c>
    </row>
    <row r="19583" spans="1:10" x14ac:dyDescent="0.2">
      <c r="A19583">
        <v>35600225</v>
      </c>
      <c r="B19583">
        <v>237</v>
      </c>
      <c r="C19583">
        <v>1</v>
      </c>
      <c r="D19583">
        <v>5</v>
      </c>
      <c r="E19583">
        <v>3</v>
      </c>
      <c r="F19583">
        <v>3</v>
      </c>
      <c r="G19583">
        <v>-1.4015589370524952</v>
      </c>
      <c r="H19583">
        <v>2.0476581256271142</v>
      </c>
      <c r="I19583">
        <v>-9.4584458777108527E-2</v>
      </c>
      <c r="J19583">
        <v>-0.27967798209114769</v>
      </c>
    </row>
    <row r="19584" spans="1:10" x14ac:dyDescent="0.2">
      <c r="A19584">
        <v>35600231</v>
      </c>
      <c r="B19584">
        <v>0</v>
      </c>
    </row>
    <row r="19585" spans="1:10" x14ac:dyDescent="0.2">
      <c r="A19585">
        <v>35600241</v>
      </c>
      <c r="B19585">
        <v>0</v>
      </c>
    </row>
    <row r="19586" spans="1:10" x14ac:dyDescent="0.2">
      <c r="A19586">
        <v>35600244</v>
      </c>
      <c r="B19586">
        <v>0</v>
      </c>
    </row>
    <row r="19587" spans="1:10" x14ac:dyDescent="0.2">
      <c r="A19587">
        <v>35600245</v>
      </c>
      <c r="B19587">
        <v>0</v>
      </c>
    </row>
    <row r="19588" spans="1:10" x14ac:dyDescent="0.2">
      <c r="A19588">
        <v>35600246</v>
      </c>
      <c r="B19588">
        <v>186</v>
      </c>
      <c r="C19588">
        <v>1</v>
      </c>
      <c r="D19588">
        <v>5</v>
      </c>
      <c r="E19588">
        <v>3</v>
      </c>
      <c r="F19588">
        <v>3</v>
      </c>
      <c r="G19588">
        <v>-1.5556365077300449</v>
      </c>
      <c r="H19588">
        <v>2.7334188142308991</v>
      </c>
      <c r="I19588">
        <v>-6.0309508243187038E-2</v>
      </c>
      <c r="J19588">
        <v>-0.29184845110300761</v>
      </c>
    </row>
    <row r="19589" spans="1:10" x14ac:dyDescent="0.2">
      <c r="A19589">
        <v>35600249</v>
      </c>
      <c r="B19589">
        <v>425</v>
      </c>
      <c r="C19589">
        <v>3</v>
      </c>
      <c r="D19589">
        <v>5</v>
      </c>
      <c r="E19589">
        <v>1</v>
      </c>
      <c r="F19589">
        <v>1</v>
      </c>
      <c r="G19589">
        <v>-3.4020557049538491E-2</v>
      </c>
      <c r="H19589">
        <v>0.70265514013291952</v>
      </c>
      <c r="I19589">
        <v>-0.87613544821282108</v>
      </c>
      <c r="J19589">
        <v>-1.2198565849656755</v>
      </c>
    </row>
    <row r="19590" spans="1:10" x14ac:dyDescent="0.2">
      <c r="A19590">
        <v>35600251</v>
      </c>
    </row>
    <row r="19591" spans="1:10" x14ac:dyDescent="0.2">
      <c r="A19591">
        <v>35600265</v>
      </c>
      <c r="B19591">
        <v>0</v>
      </c>
    </row>
    <row r="19592" spans="1:10" x14ac:dyDescent="0.2">
      <c r="A19592">
        <v>35600267</v>
      </c>
      <c r="B19592">
        <v>531</v>
      </c>
      <c r="C19592">
        <v>4</v>
      </c>
      <c r="D19592">
        <v>5</v>
      </c>
      <c r="E19592">
        <v>5</v>
      </c>
      <c r="F19592">
        <v>1</v>
      </c>
      <c r="G19592">
        <v>0.10388657657975636</v>
      </c>
      <c r="H19592">
        <v>0.79042442089681564</v>
      </c>
      <c r="I19592">
        <v>1.7724530851401203</v>
      </c>
      <c r="J19592">
        <v>-1.4919367588326757</v>
      </c>
    </row>
    <row r="19593" spans="1:10" x14ac:dyDescent="0.2">
      <c r="A19593">
        <v>35600271</v>
      </c>
      <c r="B19593">
        <v>596</v>
      </c>
      <c r="C19593">
        <v>4</v>
      </c>
      <c r="D19593">
        <v>3</v>
      </c>
      <c r="E19593">
        <v>2</v>
      </c>
      <c r="F19593">
        <v>1</v>
      </c>
      <c r="G19593">
        <v>0.19394575720715679</v>
      </c>
      <c r="H19593">
        <v>-0.28213595043462514</v>
      </c>
      <c r="I19593">
        <v>-0.66520654468116902</v>
      </c>
      <c r="J19593">
        <v>-1.2794478488472856</v>
      </c>
    </row>
    <row r="19594" spans="1:10" x14ac:dyDescent="0.2">
      <c r="A19594">
        <v>35600272</v>
      </c>
      <c r="B19594">
        <v>543</v>
      </c>
      <c r="C19594">
        <v>3</v>
      </c>
      <c r="D19594">
        <v>2</v>
      </c>
      <c r="E19594">
        <v>4</v>
      </c>
      <c r="F19594">
        <v>1</v>
      </c>
      <c r="G19594">
        <v>-0.11460831835159613</v>
      </c>
      <c r="H19594">
        <v>-0.61776195668967326</v>
      </c>
      <c r="I19594">
        <v>0.1423774995273249</v>
      </c>
      <c r="J19594">
        <v>-0.92950250263267331</v>
      </c>
    </row>
    <row r="19595" spans="1:10" x14ac:dyDescent="0.2">
      <c r="A19595">
        <v>35600273</v>
      </c>
      <c r="B19595">
        <v>405</v>
      </c>
      <c r="C19595">
        <v>4</v>
      </c>
      <c r="D19595">
        <v>3</v>
      </c>
      <c r="E19595">
        <v>2</v>
      </c>
      <c r="F19595">
        <v>1</v>
      </c>
      <c r="G19595">
        <v>0.44726493477648971</v>
      </c>
      <c r="H19595">
        <v>-0.41333686661003055</v>
      </c>
      <c r="I19595">
        <v>-0.5882383956615127</v>
      </c>
      <c r="J19595">
        <v>-0.93131296031512667</v>
      </c>
    </row>
    <row r="19596" spans="1:10" x14ac:dyDescent="0.2">
      <c r="A19596">
        <v>35600274</v>
      </c>
      <c r="B19596">
        <v>1051</v>
      </c>
      <c r="C19596">
        <v>3</v>
      </c>
      <c r="D19596">
        <v>4</v>
      </c>
      <c r="E19596">
        <v>2</v>
      </c>
      <c r="F19596">
        <v>2</v>
      </c>
      <c r="G19596">
        <v>-8.7398351144759495E-2</v>
      </c>
      <c r="H19596">
        <v>0.52834766640289565</v>
      </c>
      <c r="I19596">
        <v>-0.62251156344701375</v>
      </c>
      <c r="J19596">
        <v>-0.51396015701736264</v>
      </c>
    </row>
    <row r="19597" spans="1:10" x14ac:dyDescent="0.2">
      <c r="A19597">
        <v>35600275</v>
      </c>
      <c r="B19597">
        <v>754</v>
      </c>
      <c r="C19597">
        <v>4</v>
      </c>
      <c r="D19597">
        <v>5</v>
      </c>
      <c r="E19597">
        <v>5</v>
      </c>
      <c r="F19597">
        <v>2</v>
      </c>
      <c r="G19597">
        <v>0.39869600724679372</v>
      </c>
      <c r="H19597">
        <v>1.562431745230819</v>
      </c>
      <c r="I19597">
        <v>0.6557816160719635</v>
      </c>
      <c r="J19597">
        <v>-0.42615911670717738</v>
      </c>
    </row>
    <row r="19598" spans="1:10" x14ac:dyDescent="0.2">
      <c r="A19598">
        <v>35600276</v>
      </c>
      <c r="B19598">
        <v>423</v>
      </c>
      <c r="C19598">
        <v>4</v>
      </c>
      <c r="D19598">
        <v>1</v>
      </c>
      <c r="E19598">
        <v>3</v>
      </c>
      <c r="F19598">
        <v>1</v>
      </c>
      <c r="G19598">
        <v>7.3594002005531983E-2</v>
      </c>
      <c r="H19598">
        <v>-0.83972190655166712</v>
      </c>
      <c r="I19598">
        <v>4.6304163185457575E-3</v>
      </c>
      <c r="J19598">
        <v>-1.0346522150080713</v>
      </c>
    </row>
    <row r="19599" spans="1:10" x14ac:dyDescent="0.2">
      <c r="A19599">
        <v>35600277</v>
      </c>
      <c r="B19599">
        <v>662</v>
      </c>
      <c r="C19599">
        <v>3</v>
      </c>
      <c r="D19599">
        <v>3</v>
      </c>
      <c r="E19599">
        <v>4</v>
      </c>
      <c r="F19599">
        <v>2</v>
      </c>
      <c r="G19599">
        <v>-8.088491622253477E-2</v>
      </c>
      <c r="H19599">
        <v>-4.8353687189544609E-2</v>
      </c>
      <c r="I19599">
        <v>0.15097369794064233</v>
      </c>
      <c r="J19599">
        <v>-0.70699511989516295</v>
      </c>
    </row>
    <row r="19600" spans="1:10" x14ac:dyDescent="0.2">
      <c r="A19600">
        <v>35600278</v>
      </c>
      <c r="B19600">
        <v>444</v>
      </c>
      <c r="C19600">
        <v>4</v>
      </c>
      <c r="D19600">
        <v>2</v>
      </c>
      <c r="E19600">
        <v>2</v>
      </c>
      <c r="F19600">
        <v>1</v>
      </c>
      <c r="G19600">
        <v>0.47715044033588172</v>
      </c>
      <c r="H19600">
        <v>-0.71400094425371785</v>
      </c>
      <c r="I19600">
        <v>-0.56020248188930477</v>
      </c>
      <c r="J19600">
        <v>-0.9353841032685285</v>
      </c>
    </row>
    <row r="19601" spans="1:10" x14ac:dyDescent="0.2">
      <c r="A19601">
        <v>35600279</v>
      </c>
      <c r="B19601">
        <v>480</v>
      </c>
      <c r="C19601">
        <v>4</v>
      </c>
      <c r="D19601">
        <v>4</v>
      </c>
      <c r="E19601">
        <v>2</v>
      </c>
      <c r="F19601">
        <v>1</v>
      </c>
      <c r="G19601">
        <v>0.59195271415687578</v>
      </c>
      <c r="H19601">
        <v>0.53156538070327808</v>
      </c>
      <c r="I19601">
        <v>-0.5837634795059925</v>
      </c>
      <c r="J19601">
        <v>-1.3803949109837121</v>
      </c>
    </row>
    <row r="19602" spans="1:10" x14ac:dyDescent="0.2">
      <c r="A19602">
        <v>35600280</v>
      </c>
      <c r="B19602">
        <v>538</v>
      </c>
      <c r="C19602">
        <v>5</v>
      </c>
      <c r="D19602">
        <v>5</v>
      </c>
      <c r="E19602">
        <v>5</v>
      </c>
      <c r="F19602">
        <v>1</v>
      </c>
      <c r="G19602">
        <v>1.8690015546897842</v>
      </c>
      <c r="H19602">
        <v>0.78700702580857718</v>
      </c>
      <c r="I19602">
        <v>1.3895061274166778</v>
      </c>
      <c r="J19602">
        <v>-0.81557713908940432</v>
      </c>
    </row>
    <row r="19603" spans="1:10" x14ac:dyDescent="0.2">
      <c r="A19603">
        <v>35600281</v>
      </c>
      <c r="B19603">
        <v>426</v>
      </c>
      <c r="C19603">
        <v>5</v>
      </c>
      <c r="D19603">
        <v>4</v>
      </c>
      <c r="E19603">
        <v>1</v>
      </c>
      <c r="F19603">
        <v>1</v>
      </c>
      <c r="G19603">
        <v>1.0353613934002479</v>
      </c>
      <c r="H19603">
        <v>0.38614119522918894</v>
      </c>
      <c r="I19603">
        <v>-0.89115172409311882</v>
      </c>
      <c r="J19603">
        <v>-1.1964352178298405</v>
      </c>
    </row>
    <row r="19604" spans="1:10" x14ac:dyDescent="0.2">
      <c r="A19604">
        <v>35600282</v>
      </c>
      <c r="B19604">
        <v>465</v>
      </c>
      <c r="C19604">
        <v>5</v>
      </c>
      <c r="D19604">
        <v>5</v>
      </c>
      <c r="E19604">
        <v>3</v>
      </c>
      <c r="F19604">
        <v>2</v>
      </c>
      <c r="G19604">
        <v>2.0253833983237932</v>
      </c>
      <c r="H19604">
        <v>1.0464485098441325</v>
      </c>
      <c r="I19604">
        <v>-6.422297623029416E-2</v>
      </c>
      <c r="J19604">
        <v>-0.61181776705018631</v>
      </c>
    </row>
    <row r="19605" spans="1:10" x14ac:dyDescent="0.2">
      <c r="A19605">
        <v>35600283</v>
      </c>
      <c r="B19605">
        <v>486</v>
      </c>
      <c r="C19605">
        <v>5</v>
      </c>
      <c r="D19605">
        <v>4</v>
      </c>
      <c r="E19605">
        <v>4</v>
      </c>
      <c r="F19605">
        <v>2</v>
      </c>
      <c r="G19605">
        <v>0.98970680708678438</v>
      </c>
      <c r="H19605">
        <v>0.31877520002288434</v>
      </c>
      <c r="I19605">
        <v>0.11574788205571294</v>
      </c>
      <c r="J19605">
        <v>-0.67614199024925625</v>
      </c>
    </row>
    <row r="19606" spans="1:10" x14ac:dyDescent="0.2">
      <c r="A19606">
        <v>35600284</v>
      </c>
      <c r="B19606">
        <v>459</v>
      </c>
      <c r="C19606">
        <v>5</v>
      </c>
      <c r="D19606">
        <v>4</v>
      </c>
      <c r="E19606">
        <v>5</v>
      </c>
      <c r="F19606">
        <v>1</v>
      </c>
      <c r="G19606">
        <v>1.1391352961326073</v>
      </c>
      <c r="H19606">
        <v>0.11930594201843103</v>
      </c>
      <c r="I19606">
        <v>1.6402111608758596</v>
      </c>
      <c r="J19606">
        <v>-0.71810144177562629</v>
      </c>
    </row>
    <row r="19607" spans="1:10" x14ac:dyDescent="0.2">
      <c r="A19607">
        <v>35600285</v>
      </c>
      <c r="B19607">
        <v>495</v>
      </c>
      <c r="C19607">
        <v>5</v>
      </c>
      <c r="D19607">
        <v>3</v>
      </c>
      <c r="E19607">
        <v>3</v>
      </c>
      <c r="F19607">
        <v>1</v>
      </c>
      <c r="G19607">
        <v>0.8591146563825115</v>
      </c>
      <c r="H19607">
        <v>-0.41982575100684977</v>
      </c>
      <c r="I19607">
        <v>-7.5537866652260532E-2</v>
      </c>
      <c r="J19607">
        <v>-0.76453825290326649</v>
      </c>
    </row>
    <row r="19608" spans="1:10" x14ac:dyDescent="0.2">
      <c r="A19608">
        <v>35600286</v>
      </c>
      <c r="B19608">
        <v>484</v>
      </c>
      <c r="C19608">
        <v>4</v>
      </c>
      <c r="D19608">
        <v>1</v>
      </c>
      <c r="E19608">
        <v>3</v>
      </c>
      <c r="F19608">
        <v>1</v>
      </c>
      <c r="G19608">
        <v>0.39994507663261153</v>
      </c>
      <c r="H19608">
        <v>-0.89800982827452613</v>
      </c>
      <c r="I19608">
        <v>-0.20371289041087903</v>
      </c>
      <c r="J19608">
        <v>-0.74798370395728453</v>
      </c>
    </row>
    <row r="19609" spans="1:10" x14ac:dyDescent="0.2">
      <c r="A19609">
        <v>35600287</v>
      </c>
      <c r="B19609">
        <v>348</v>
      </c>
      <c r="C19609">
        <v>3</v>
      </c>
      <c r="D19609">
        <v>2</v>
      </c>
      <c r="E19609">
        <v>3</v>
      </c>
      <c r="F19609">
        <v>1</v>
      </c>
      <c r="G19609">
        <v>-0.3162400496900627</v>
      </c>
      <c r="H19609">
        <v>-0.46520829973540345</v>
      </c>
      <c r="I19609">
        <v>-0.18312293845705441</v>
      </c>
      <c r="J19609">
        <v>-0.97677701280118123</v>
      </c>
    </row>
    <row r="19610" spans="1:10" x14ac:dyDescent="0.2">
      <c r="A19610">
        <v>35600288</v>
      </c>
      <c r="B19610">
        <v>542</v>
      </c>
      <c r="C19610">
        <v>4</v>
      </c>
      <c r="D19610">
        <v>2</v>
      </c>
      <c r="E19610">
        <v>4</v>
      </c>
      <c r="F19610">
        <v>2</v>
      </c>
      <c r="G19610">
        <v>0.2715742413555331</v>
      </c>
      <c r="H19610">
        <v>-0.56501424323075033</v>
      </c>
      <c r="I19610">
        <v>0.3850673410377573</v>
      </c>
      <c r="J19610">
        <v>-0.57988340652384318</v>
      </c>
    </row>
    <row r="19611" spans="1:10" x14ac:dyDescent="0.2">
      <c r="A19611">
        <v>35600289</v>
      </c>
      <c r="B19611">
        <v>498</v>
      </c>
      <c r="C19611">
        <v>4</v>
      </c>
      <c r="D19611">
        <v>3</v>
      </c>
      <c r="E19611">
        <v>4</v>
      </c>
      <c r="F19611">
        <v>1</v>
      </c>
      <c r="G19611">
        <v>0.48711265154851302</v>
      </c>
      <c r="H19611">
        <v>-0.37385206901722556</v>
      </c>
      <c r="I19611">
        <v>0.31413126611364384</v>
      </c>
      <c r="J19611">
        <v>-0.86774952835205754</v>
      </c>
    </row>
    <row r="19612" spans="1:10" x14ac:dyDescent="0.2">
      <c r="A19612">
        <v>35600290</v>
      </c>
      <c r="B19612">
        <v>482</v>
      </c>
      <c r="C19612">
        <v>2</v>
      </c>
      <c r="D19612">
        <v>2</v>
      </c>
      <c r="E19612">
        <v>2</v>
      </c>
      <c r="F19612">
        <v>2</v>
      </c>
      <c r="G19612">
        <v>-0.5249713671344316</v>
      </c>
      <c r="H19612">
        <v>-0.6284356011009643</v>
      </c>
      <c r="I19612">
        <v>-0.48984417666071078</v>
      </c>
      <c r="J19612">
        <v>-0.63120300287149023</v>
      </c>
    </row>
    <row r="19613" spans="1:10" x14ac:dyDescent="0.2">
      <c r="A19613">
        <v>35600291</v>
      </c>
      <c r="B19613">
        <v>528</v>
      </c>
      <c r="C19613">
        <v>3</v>
      </c>
      <c r="D19613">
        <v>4</v>
      </c>
      <c r="E19613">
        <v>2</v>
      </c>
      <c r="F19613">
        <v>1</v>
      </c>
      <c r="G19613">
        <v>-2.7105199477129666E-2</v>
      </c>
      <c r="H19613">
        <v>-1.5597834988475487E-3</v>
      </c>
      <c r="I19613">
        <v>-0.51720037331848423</v>
      </c>
      <c r="J19613">
        <v>-0.83229535522682263</v>
      </c>
    </row>
    <row r="19614" spans="1:10" x14ac:dyDescent="0.2">
      <c r="A19614">
        <v>35600292</v>
      </c>
      <c r="B19614">
        <v>699</v>
      </c>
      <c r="C19614">
        <v>3</v>
      </c>
      <c r="D19614">
        <v>2</v>
      </c>
      <c r="E19614">
        <v>2</v>
      </c>
      <c r="F19614">
        <v>1</v>
      </c>
      <c r="G19614">
        <v>-9.221576639501472E-2</v>
      </c>
      <c r="H19614">
        <v>-0.69539534019407423</v>
      </c>
      <c r="I19614">
        <v>-0.70762569389414143</v>
      </c>
      <c r="J19614">
        <v>-0.77533902897144769</v>
      </c>
    </row>
    <row r="19615" spans="1:10" x14ac:dyDescent="0.2">
      <c r="A19615">
        <v>35600293</v>
      </c>
      <c r="B19615">
        <v>312</v>
      </c>
      <c r="C19615">
        <v>3</v>
      </c>
      <c r="D19615">
        <v>3</v>
      </c>
      <c r="E19615">
        <v>1</v>
      </c>
      <c r="F19615">
        <v>1</v>
      </c>
      <c r="G19615">
        <v>-0.13993592423800888</v>
      </c>
      <c r="H19615">
        <v>-0.11486097654592881</v>
      </c>
      <c r="I19615">
        <v>-1.009357651190427</v>
      </c>
      <c r="J19615">
        <v>-1.5890251397256026</v>
      </c>
    </row>
    <row r="19616" spans="1:10" x14ac:dyDescent="0.2">
      <c r="A19616">
        <v>35600294</v>
      </c>
      <c r="B19616">
        <v>431</v>
      </c>
      <c r="C19616">
        <v>3</v>
      </c>
      <c r="D19616">
        <v>2</v>
      </c>
      <c r="E19616">
        <v>2</v>
      </c>
      <c r="F19616">
        <v>1</v>
      </c>
      <c r="G19616">
        <v>-0.27584955035627712</v>
      </c>
      <c r="H19616">
        <v>-0.45227309413180761</v>
      </c>
      <c r="I19616">
        <v>-0.61574269407095872</v>
      </c>
      <c r="J19616">
        <v>-1.0776337809585153</v>
      </c>
    </row>
    <row r="19617" spans="1:10" x14ac:dyDescent="0.2">
      <c r="A19617">
        <v>35600296</v>
      </c>
      <c r="B19617">
        <v>359</v>
      </c>
      <c r="C19617">
        <v>3</v>
      </c>
      <c r="D19617">
        <v>1</v>
      </c>
      <c r="E19617">
        <v>5</v>
      </c>
      <c r="F19617">
        <v>1</v>
      </c>
      <c r="G19617">
        <v>-1.1551226846726825E-2</v>
      </c>
      <c r="H19617">
        <v>-1.2468687701177408</v>
      </c>
      <c r="I19617">
        <v>0.87365259519500338</v>
      </c>
      <c r="J19617">
        <v>-0.86521062628299528</v>
      </c>
    </row>
    <row r="19618" spans="1:10" x14ac:dyDescent="0.2">
      <c r="A19618">
        <v>35600298</v>
      </c>
      <c r="B19618">
        <v>754</v>
      </c>
      <c r="C19618">
        <v>4</v>
      </c>
      <c r="D19618">
        <v>3</v>
      </c>
      <c r="E19618">
        <v>5</v>
      </c>
      <c r="F19618">
        <v>1</v>
      </c>
      <c r="G19618">
        <v>0.26168675453029094</v>
      </c>
      <c r="H19618">
        <v>-9.0536233057492269E-2</v>
      </c>
      <c r="I19618">
        <v>1.3920658959215699</v>
      </c>
      <c r="J19618">
        <v>-1.0690284390863889</v>
      </c>
    </row>
    <row r="19619" spans="1:10" x14ac:dyDescent="0.2">
      <c r="A19619">
        <v>35600307</v>
      </c>
      <c r="B19619">
        <v>0</v>
      </c>
    </row>
    <row r="19620" spans="1:10" x14ac:dyDescent="0.2">
      <c r="A19620">
        <v>35600316</v>
      </c>
      <c r="B19620">
        <v>368</v>
      </c>
      <c r="C19620">
        <v>3</v>
      </c>
      <c r="D19620">
        <v>2</v>
      </c>
      <c r="E19620">
        <v>4</v>
      </c>
      <c r="F19620">
        <v>1</v>
      </c>
      <c r="G19620">
        <v>-0.39877537574497957</v>
      </c>
      <c r="H19620">
        <v>-0.58287728120289628</v>
      </c>
      <c r="I19620">
        <v>0.28850812206372728</v>
      </c>
      <c r="J19620">
        <v>-1.3294123218295488</v>
      </c>
    </row>
    <row r="19621" spans="1:10" x14ac:dyDescent="0.2">
      <c r="A19621">
        <v>35600317</v>
      </c>
      <c r="B19621">
        <v>454</v>
      </c>
      <c r="C19621">
        <v>4</v>
      </c>
      <c r="D19621">
        <v>1</v>
      </c>
      <c r="E19621">
        <v>5</v>
      </c>
      <c r="F19621">
        <v>1</v>
      </c>
      <c r="G19621">
        <v>0.3508811691066589</v>
      </c>
      <c r="H19621">
        <v>-0.83071994947470273</v>
      </c>
      <c r="I19621">
        <v>0.61546536595570389</v>
      </c>
      <c r="J19621">
        <v>-1.0403933320942893</v>
      </c>
    </row>
    <row r="19622" spans="1:10" x14ac:dyDescent="0.2">
      <c r="A19622">
        <v>35600318</v>
      </c>
      <c r="B19622">
        <v>439</v>
      </c>
      <c r="C19622">
        <v>4</v>
      </c>
      <c r="D19622">
        <v>3</v>
      </c>
      <c r="E19622">
        <v>5</v>
      </c>
      <c r="F19622">
        <v>1</v>
      </c>
      <c r="G19622">
        <v>0.62864856750198872</v>
      </c>
      <c r="H19622">
        <v>-0.15734621290875828</v>
      </c>
      <c r="I19622">
        <v>0.80335585686546351</v>
      </c>
      <c r="J19622">
        <v>-0.98198815501629189</v>
      </c>
    </row>
    <row r="19623" spans="1:10" x14ac:dyDescent="0.2">
      <c r="A19623">
        <v>35600319</v>
      </c>
      <c r="B19623">
        <v>502</v>
      </c>
      <c r="C19623">
        <v>3</v>
      </c>
      <c r="D19623">
        <v>2</v>
      </c>
      <c r="E19623">
        <v>4</v>
      </c>
      <c r="F19623">
        <v>1</v>
      </c>
      <c r="G19623">
        <v>-4.3054772790188267E-2</v>
      </c>
      <c r="H19623">
        <v>-0.5109071154032836</v>
      </c>
      <c r="I19623">
        <v>6.5935048190842241E-2</v>
      </c>
      <c r="J19623">
        <v>-1.1331067927430376</v>
      </c>
    </row>
    <row r="19624" spans="1:10" x14ac:dyDescent="0.2">
      <c r="A19624">
        <v>35600320</v>
      </c>
      <c r="B19624">
        <v>455</v>
      </c>
      <c r="C19624">
        <v>4</v>
      </c>
      <c r="D19624">
        <v>4</v>
      </c>
      <c r="E19624">
        <v>2</v>
      </c>
      <c r="F19624">
        <v>1</v>
      </c>
      <c r="G19624">
        <v>0.14703431432317013</v>
      </c>
      <c r="H19624">
        <v>0.17980394212109552</v>
      </c>
      <c r="I19624">
        <v>-0.56245240597091872</v>
      </c>
      <c r="J19624">
        <v>-0.98094962236740757</v>
      </c>
    </row>
    <row r="19625" spans="1:10" x14ac:dyDescent="0.2">
      <c r="A19625">
        <v>35600321</v>
      </c>
      <c r="B19625">
        <v>579</v>
      </c>
      <c r="C19625">
        <v>5</v>
      </c>
      <c r="D19625">
        <v>3</v>
      </c>
      <c r="E19625">
        <v>5</v>
      </c>
      <c r="F19625">
        <v>1</v>
      </c>
      <c r="G19625">
        <v>1.0122199881113931</v>
      </c>
      <c r="H19625">
        <v>-0.21678772022389292</v>
      </c>
      <c r="I19625">
        <v>2.1417424378367103</v>
      </c>
      <c r="J19625">
        <v>-0.84236076490327616</v>
      </c>
    </row>
    <row r="19626" spans="1:10" x14ac:dyDescent="0.2">
      <c r="A19626">
        <v>35600322</v>
      </c>
      <c r="B19626">
        <v>602</v>
      </c>
      <c r="C19626">
        <v>3</v>
      </c>
      <c r="D19626">
        <v>2</v>
      </c>
      <c r="E19626">
        <v>4</v>
      </c>
      <c r="F19626">
        <v>1</v>
      </c>
      <c r="G19626">
        <v>-0.26943010582304722</v>
      </c>
      <c r="H19626">
        <v>-0.61674870359490275</v>
      </c>
      <c r="I19626">
        <v>0.41485965903915245</v>
      </c>
      <c r="J19626">
        <v>-1.3118022496688859</v>
      </c>
    </row>
    <row r="19627" spans="1:10" x14ac:dyDescent="0.2">
      <c r="A19627">
        <v>35600323</v>
      </c>
      <c r="B19627">
        <v>720</v>
      </c>
      <c r="C19627">
        <v>4</v>
      </c>
      <c r="D19627">
        <v>4</v>
      </c>
      <c r="E19627">
        <v>5</v>
      </c>
      <c r="F19627">
        <v>1</v>
      </c>
      <c r="G19627">
        <v>7.01925709903366E-2</v>
      </c>
      <c r="H19627">
        <v>0.36323879443258122</v>
      </c>
      <c r="I19627">
        <v>1.1713636890438799</v>
      </c>
      <c r="J19627">
        <v>-1.1939850203303144</v>
      </c>
    </row>
    <row r="19628" spans="1:10" x14ac:dyDescent="0.2">
      <c r="A19628">
        <v>35600334</v>
      </c>
      <c r="B19628">
        <v>0</v>
      </c>
    </row>
    <row r="19629" spans="1:10" x14ac:dyDescent="0.2">
      <c r="A19629">
        <v>35600335</v>
      </c>
      <c r="B19629">
        <v>0</v>
      </c>
    </row>
    <row r="19630" spans="1:10" x14ac:dyDescent="0.2">
      <c r="A19630">
        <v>35600336</v>
      </c>
      <c r="B19630">
        <v>0</v>
      </c>
    </row>
    <row r="19631" spans="1:10" x14ac:dyDescent="0.2">
      <c r="A19631">
        <v>35600338</v>
      </c>
      <c r="B19631">
        <v>0</v>
      </c>
    </row>
    <row r="19632" spans="1:10" x14ac:dyDescent="0.2">
      <c r="A19632">
        <v>35600344</v>
      </c>
      <c r="B19632">
        <v>539</v>
      </c>
      <c r="C19632">
        <v>3</v>
      </c>
      <c r="D19632">
        <v>3</v>
      </c>
      <c r="E19632">
        <v>4</v>
      </c>
      <c r="F19632">
        <v>1</v>
      </c>
      <c r="G19632">
        <v>-9.5916899008926082E-2</v>
      </c>
      <c r="H19632">
        <v>-0.12860102603052637</v>
      </c>
      <c r="I19632">
        <v>0.30777333962970765</v>
      </c>
      <c r="J19632">
        <v>-0.99387875750514265</v>
      </c>
    </row>
    <row r="19633" spans="1:10" x14ac:dyDescent="0.2">
      <c r="A19633">
        <v>35600345</v>
      </c>
      <c r="B19633">
        <v>419</v>
      </c>
      <c r="C19633">
        <v>4</v>
      </c>
      <c r="D19633">
        <v>4</v>
      </c>
      <c r="E19633">
        <v>3</v>
      </c>
      <c r="F19633">
        <v>1</v>
      </c>
      <c r="G19633">
        <v>8.5997693245407528E-2</v>
      </c>
      <c r="H19633">
        <v>0.50379717686865921</v>
      </c>
      <c r="I19633">
        <v>-0.31261687408338446</v>
      </c>
      <c r="J19633">
        <v>-1.0752460165473605</v>
      </c>
    </row>
    <row r="19634" spans="1:10" x14ac:dyDescent="0.2">
      <c r="A19634">
        <v>35600346</v>
      </c>
      <c r="B19634">
        <v>445</v>
      </c>
      <c r="C19634">
        <v>3</v>
      </c>
      <c r="D19634">
        <v>4</v>
      </c>
      <c r="E19634">
        <v>5</v>
      </c>
      <c r="F19634">
        <v>1</v>
      </c>
      <c r="G19634">
        <v>-0.25203115447501429</v>
      </c>
      <c r="H19634">
        <v>0.1060615021943063</v>
      </c>
      <c r="I19634">
        <v>0.59349798462461334</v>
      </c>
      <c r="J19634">
        <v>-0.87167991349637131</v>
      </c>
    </row>
    <row r="19635" spans="1:10" x14ac:dyDescent="0.2">
      <c r="A19635">
        <v>35600348</v>
      </c>
      <c r="B19635">
        <v>0</v>
      </c>
    </row>
    <row r="19636" spans="1:10" x14ac:dyDescent="0.2">
      <c r="A19636">
        <v>35600349</v>
      </c>
      <c r="B19636">
        <v>0</v>
      </c>
    </row>
    <row r="19637" spans="1:10" x14ac:dyDescent="0.2">
      <c r="A19637">
        <v>35600350</v>
      </c>
      <c r="B19637">
        <v>396</v>
      </c>
      <c r="C19637">
        <v>4</v>
      </c>
      <c r="D19637">
        <v>4</v>
      </c>
      <c r="E19637">
        <v>5</v>
      </c>
      <c r="F19637">
        <v>1</v>
      </c>
      <c r="G19637">
        <v>0.17198114004580559</v>
      </c>
      <c r="H19637">
        <v>0.22355914671908467</v>
      </c>
      <c r="I19637">
        <v>1.1068428281423399</v>
      </c>
      <c r="J19637">
        <v>-0.81997518943198322</v>
      </c>
    </row>
    <row r="19638" spans="1:10" x14ac:dyDescent="0.2">
      <c r="A19638">
        <v>35600351</v>
      </c>
      <c r="B19638">
        <v>449</v>
      </c>
      <c r="C19638">
        <v>2</v>
      </c>
      <c r="D19638">
        <v>5</v>
      </c>
      <c r="E19638">
        <v>4</v>
      </c>
      <c r="F19638">
        <v>1</v>
      </c>
      <c r="G19638">
        <v>-0.60518455865603704</v>
      </c>
      <c r="H19638">
        <v>0.98292346777287531</v>
      </c>
      <c r="I19638">
        <v>0.38862813759819248</v>
      </c>
      <c r="J19638">
        <v>-1.1884328299379225</v>
      </c>
    </row>
    <row r="19639" spans="1:10" x14ac:dyDescent="0.2">
      <c r="A19639">
        <v>35600352</v>
      </c>
      <c r="B19639">
        <v>371</v>
      </c>
      <c r="C19639">
        <v>3</v>
      </c>
      <c r="D19639">
        <v>4</v>
      </c>
      <c r="E19639">
        <v>4</v>
      </c>
      <c r="F19639">
        <v>1</v>
      </c>
      <c r="G19639">
        <v>-7.3326207424497691E-2</v>
      </c>
      <c r="H19639">
        <v>1.8877006894472751E-2</v>
      </c>
      <c r="I19639">
        <v>5.5554304921511033E-2</v>
      </c>
      <c r="J19639">
        <v>-1.1122016232715104</v>
      </c>
    </row>
    <row r="19640" spans="1:10" x14ac:dyDescent="0.2">
      <c r="A19640">
        <v>35600353</v>
      </c>
      <c r="B19640">
        <v>336</v>
      </c>
      <c r="C19640">
        <v>3</v>
      </c>
      <c r="D19640">
        <v>4</v>
      </c>
      <c r="E19640">
        <v>3</v>
      </c>
      <c r="F19640">
        <v>2</v>
      </c>
      <c r="G19640">
        <v>-4.3817074227920846E-2</v>
      </c>
      <c r="H19640">
        <v>-2.2564280488426847E-5</v>
      </c>
      <c r="I19640">
        <v>3.3276026133279263E-2</v>
      </c>
      <c r="J19640">
        <v>-0.59414661137501934</v>
      </c>
    </row>
    <row r="19641" spans="1:10" x14ac:dyDescent="0.2">
      <c r="A19641">
        <v>35600354</v>
      </c>
      <c r="B19641">
        <v>483</v>
      </c>
      <c r="C19641">
        <v>3</v>
      </c>
      <c r="D19641">
        <v>4</v>
      </c>
      <c r="E19641">
        <v>4</v>
      </c>
      <c r="F19641">
        <v>1</v>
      </c>
      <c r="G19641">
        <v>-3.1384174083444738E-3</v>
      </c>
      <c r="H19641">
        <v>4.0547779990281356E-2</v>
      </c>
      <c r="I19641">
        <v>6.4912928585425841E-2</v>
      </c>
      <c r="J19641">
        <v>-0.76311040940860664</v>
      </c>
    </row>
    <row r="19642" spans="1:10" x14ac:dyDescent="0.2">
      <c r="A19642">
        <v>35600355</v>
      </c>
      <c r="B19642">
        <v>474</v>
      </c>
      <c r="C19642">
        <v>3</v>
      </c>
      <c r="D19642">
        <v>3</v>
      </c>
      <c r="E19642">
        <v>3</v>
      </c>
      <c r="F19642">
        <v>1</v>
      </c>
      <c r="G19642">
        <v>-3.5055462922138611E-2</v>
      </c>
      <c r="H19642">
        <v>-0.26735183911468174</v>
      </c>
      <c r="I19642">
        <v>-8.2407843413880716E-2</v>
      </c>
      <c r="J19642">
        <v>-0.83644149568168613</v>
      </c>
    </row>
    <row r="19643" spans="1:10" x14ac:dyDescent="0.2">
      <c r="A19643">
        <v>35600356</v>
      </c>
      <c r="B19643">
        <v>682</v>
      </c>
      <c r="C19643">
        <v>5</v>
      </c>
      <c r="D19643">
        <v>4</v>
      </c>
      <c r="E19643">
        <v>5</v>
      </c>
      <c r="F19643">
        <v>1</v>
      </c>
      <c r="G19643">
        <v>1.9559477089691146</v>
      </c>
      <c r="H19643">
        <v>7.3339843930585485E-2</v>
      </c>
      <c r="I19643">
        <v>0.69480386814441131</v>
      </c>
      <c r="J19643">
        <v>-0.80422983200190767</v>
      </c>
    </row>
    <row r="19644" spans="1:10" x14ac:dyDescent="0.2">
      <c r="A19644">
        <v>35600357</v>
      </c>
      <c r="B19644">
        <v>468</v>
      </c>
      <c r="C19644">
        <v>5</v>
      </c>
      <c r="D19644">
        <v>4</v>
      </c>
      <c r="E19644">
        <v>4</v>
      </c>
      <c r="F19644">
        <v>2</v>
      </c>
      <c r="G19644">
        <v>0.95372244918582572</v>
      </c>
      <c r="H19644">
        <v>-2.7186105568884233E-2</v>
      </c>
      <c r="I19644">
        <v>0.47220349784579296</v>
      </c>
      <c r="J19644">
        <v>-0.53401745409315138</v>
      </c>
    </row>
    <row r="19645" spans="1:10" x14ac:dyDescent="0.2">
      <c r="A19645">
        <v>35600358</v>
      </c>
      <c r="B19645">
        <v>429</v>
      </c>
      <c r="C19645">
        <v>5</v>
      </c>
      <c r="D19645">
        <v>3</v>
      </c>
      <c r="E19645">
        <v>5</v>
      </c>
      <c r="F19645">
        <v>2</v>
      </c>
      <c r="G19645">
        <v>1.5539179514913966</v>
      </c>
      <c r="H19645">
        <v>-0.19796831148572486</v>
      </c>
      <c r="I19645">
        <v>1.3389534692156837</v>
      </c>
      <c r="J19645">
        <v>-0.66184452187180776</v>
      </c>
    </row>
    <row r="19646" spans="1:10" x14ac:dyDescent="0.2">
      <c r="A19646">
        <v>35600359</v>
      </c>
      <c r="B19646">
        <v>450</v>
      </c>
      <c r="C19646">
        <v>4</v>
      </c>
      <c r="D19646">
        <v>2</v>
      </c>
      <c r="E19646">
        <v>4</v>
      </c>
      <c r="F19646">
        <v>2</v>
      </c>
      <c r="G19646">
        <v>0.25957228402978005</v>
      </c>
      <c r="H19646">
        <v>-0.56946891081407547</v>
      </c>
      <c r="I19646">
        <v>0.46131092076117375</v>
      </c>
      <c r="J19646">
        <v>-0.46505613963071762</v>
      </c>
    </row>
    <row r="19647" spans="1:10" x14ac:dyDescent="0.2">
      <c r="A19647">
        <v>35600360</v>
      </c>
      <c r="B19647">
        <v>631</v>
      </c>
      <c r="C19647">
        <v>3</v>
      </c>
      <c r="D19647">
        <v>2</v>
      </c>
      <c r="E19647">
        <v>4</v>
      </c>
      <c r="F19647">
        <v>2</v>
      </c>
      <c r="G19647">
        <v>-0.24716877547816762</v>
      </c>
      <c r="H19647">
        <v>-0.44204253002973437</v>
      </c>
      <c r="I19647">
        <v>4.827927581790635E-2</v>
      </c>
      <c r="J19647">
        <v>-0.47205550130579443</v>
      </c>
    </row>
    <row r="19648" spans="1:10" x14ac:dyDescent="0.2">
      <c r="A19648">
        <v>35600361</v>
      </c>
      <c r="B19648">
        <v>510</v>
      </c>
      <c r="C19648">
        <v>4</v>
      </c>
      <c r="D19648">
        <v>3</v>
      </c>
      <c r="E19648">
        <v>4</v>
      </c>
      <c r="F19648">
        <v>2</v>
      </c>
      <c r="G19648">
        <v>0.38778114017960796</v>
      </c>
      <c r="H19648">
        <v>-0.27343605625425604</v>
      </c>
      <c r="I19648">
        <v>0.11479228544723927</v>
      </c>
      <c r="J19648">
        <v>-0.41922167577297076</v>
      </c>
    </row>
    <row r="19649" spans="1:10" x14ac:dyDescent="0.2">
      <c r="A19649">
        <v>35600362</v>
      </c>
      <c r="B19649">
        <v>612</v>
      </c>
      <c r="C19649">
        <v>3</v>
      </c>
      <c r="D19649">
        <v>1</v>
      </c>
      <c r="E19649">
        <v>4</v>
      </c>
      <c r="F19649">
        <v>2</v>
      </c>
      <c r="G19649">
        <v>-0.17898760114209414</v>
      </c>
      <c r="H19649">
        <v>-0.84336463484745328</v>
      </c>
      <c r="I19649">
        <v>0.2706881142011992</v>
      </c>
      <c r="J19649">
        <v>-0.61678357009420259</v>
      </c>
    </row>
    <row r="19650" spans="1:10" x14ac:dyDescent="0.2">
      <c r="A19650">
        <v>35600363</v>
      </c>
      <c r="B19650">
        <v>479</v>
      </c>
      <c r="C19650">
        <v>3</v>
      </c>
      <c r="D19650">
        <v>2</v>
      </c>
      <c r="E19650">
        <v>3</v>
      </c>
      <c r="F19650">
        <v>2</v>
      </c>
      <c r="G19650">
        <v>-0.33461739989615519</v>
      </c>
      <c r="H19650">
        <v>-0.51509718833370788</v>
      </c>
      <c r="I19650">
        <v>-0.10090443434645094</v>
      </c>
      <c r="J19650">
        <v>-0.67517481992496831</v>
      </c>
    </row>
    <row r="19651" spans="1:10" x14ac:dyDescent="0.2">
      <c r="A19651">
        <v>35600364</v>
      </c>
      <c r="B19651">
        <v>492</v>
      </c>
      <c r="C19651">
        <v>3</v>
      </c>
      <c r="D19651">
        <v>1</v>
      </c>
      <c r="E19651">
        <v>4</v>
      </c>
      <c r="F19651">
        <v>2</v>
      </c>
      <c r="G19651">
        <v>-1.4390979849800339E-2</v>
      </c>
      <c r="H19651">
        <v>-0.77420711762228045</v>
      </c>
      <c r="I19651">
        <v>0.20765294474324511</v>
      </c>
      <c r="J19651">
        <v>-0.56502129715745508</v>
      </c>
    </row>
    <row r="19652" spans="1:10" x14ac:dyDescent="0.2">
      <c r="A19652">
        <v>35600365</v>
      </c>
      <c r="B19652">
        <v>466</v>
      </c>
      <c r="C19652">
        <v>4</v>
      </c>
      <c r="D19652">
        <v>4</v>
      </c>
      <c r="E19652">
        <v>4</v>
      </c>
      <c r="F19652">
        <v>3</v>
      </c>
      <c r="G19652">
        <v>0.49385588211251241</v>
      </c>
      <c r="H19652">
        <v>0.16527573431132803</v>
      </c>
      <c r="I19652">
        <v>0.22117010485998695</v>
      </c>
      <c r="J19652">
        <v>-0.40172128985384914</v>
      </c>
    </row>
    <row r="19653" spans="1:10" x14ac:dyDescent="0.2">
      <c r="A19653">
        <v>35600366</v>
      </c>
      <c r="B19653">
        <v>489</v>
      </c>
      <c r="C19653">
        <v>3</v>
      </c>
      <c r="D19653">
        <v>3</v>
      </c>
      <c r="E19653">
        <v>3</v>
      </c>
      <c r="F19653">
        <v>1</v>
      </c>
      <c r="G19653">
        <v>-0.30433541316254031</v>
      </c>
      <c r="H19653">
        <v>-0.21260511576491234</v>
      </c>
      <c r="I19653">
        <v>-8.7891018515697028E-2</v>
      </c>
      <c r="J19653">
        <v>-0.74473832568766363</v>
      </c>
    </row>
    <row r="19654" spans="1:10" x14ac:dyDescent="0.2">
      <c r="A19654">
        <v>35600367</v>
      </c>
      <c r="B19654">
        <v>402</v>
      </c>
      <c r="C19654">
        <v>3</v>
      </c>
      <c r="D19654">
        <v>2</v>
      </c>
      <c r="E19654">
        <v>3</v>
      </c>
      <c r="F19654">
        <v>2</v>
      </c>
      <c r="G19654">
        <v>-0.31654422920151848</v>
      </c>
      <c r="H19654">
        <v>-0.49095949779725456</v>
      </c>
      <c r="I19654">
        <v>5.5009302747053429E-4</v>
      </c>
      <c r="J19654">
        <v>-0.69412489349732343</v>
      </c>
    </row>
    <row r="19655" spans="1:10" x14ac:dyDescent="0.2">
      <c r="A19655">
        <v>35600368</v>
      </c>
      <c r="B19655">
        <v>183</v>
      </c>
      <c r="C19655">
        <v>1</v>
      </c>
      <c r="D19655">
        <v>3</v>
      </c>
      <c r="E19655">
        <v>3</v>
      </c>
      <c r="F19655">
        <v>1</v>
      </c>
      <c r="G19655">
        <v>-0.90495543370717169</v>
      </c>
      <c r="H19655">
        <v>-0.30544161640571182</v>
      </c>
      <c r="I19655">
        <v>-0.13180214940919902</v>
      </c>
      <c r="J19655">
        <v>-0.77960138996569295</v>
      </c>
    </row>
    <row r="19656" spans="1:10" x14ac:dyDescent="0.2">
      <c r="A19656">
        <v>35600369</v>
      </c>
      <c r="B19656">
        <v>611</v>
      </c>
      <c r="C19656">
        <v>2</v>
      </c>
      <c r="D19656">
        <v>2</v>
      </c>
      <c r="E19656">
        <v>3</v>
      </c>
      <c r="F19656">
        <v>2</v>
      </c>
      <c r="G19656">
        <v>-0.55073008623765252</v>
      </c>
      <c r="H19656">
        <v>-0.64332117382283927</v>
      </c>
      <c r="I19656">
        <v>-5.4249021574365244E-2</v>
      </c>
      <c r="J19656">
        <v>-0.68417301267665587</v>
      </c>
    </row>
    <row r="19657" spans="1:10" x14ac:dyDescent="0.2">
      <c r="A19657">
        <v>35600370</v>
      </c>
      <c r="B19657">
        <v>235</v>
      </c>
      <c r="C19657">
        <v>1</v>
      </c>
      <c r="D19657">
        <v>2</v>
      </c>
      <c r="E19657">
        <v>2</v>
      </c>
      <c r="F19657">
        <v>1</v>
      </c>
      <c r="G19657">
        <v>-0.80690057821625327</v>
      </c>
      <c r="H19657">
        <v>-0.53934236674916347</v>
      </c>
      <c r="I19657">
        <v>-0.42975420253630037</v>
      </c>
      <c r="J19657">
        <v>-0.84891668682792876</v>
      </c>
    </row>
    <row r="19658" spans="1:10" x14ac:dyDescent="0.2">
      <c r="A19658">
        <v>35600371</v>
      </c>
      <c r="B19658">
        <v>333</v>
      </c>
      <c r="C19658">
        <v>2</v>
      </c>
      <c r="D19658">
        <v>3</v>
      </c>
      <c r="E19658">
        <v>3</v>
      </c>
      <c r="F19658">
        <v>1</v>
      </c>
      <c r="G19658">
        <v>-0.47259025512329739</v>
      </c>
      <c r="H19658">
        <v>-0.18226051176925612</v>
      </c>
      <c r="I19658">
        <v>-0.17776946067904872</v>
      </c>
      <c r="J19658">
        <v>-0.75383833708527959</v>
      </c>
    </row>
    <row r="19659" spans="1:10" x14ac:dyDescent="0.2">
      <c r="A19659">
        <v>35600372</v>
      </c>
      <c r="B19659">
        <v>398</v>
      </c>
      <c r="C19659">
        <v>3</v>
      </c>
      <c r="D19659">
        <v>4</v>
      </c>
      <c r="E19659">
        <v>3</v>
      </c>
      <c r="F19659">
        <v>1</v>
      </c>
      <c r="G19659">
        <v>-0.27150091505267382</v>
      </c>
      <c r="H19659">
        <v>1.4200516308951305E-2</v>
      </c>
      <c r="I19659">
        <v>-0.17926559377484039</v>
      </c>
      <c r="J19659">
        <v>-1.533097080628107</v>
      </c>
    </row>
    <row r="19660" spans="1:10" x14ac:dyDescent="0.2">
      <c r="A19660">
        <v>35600373</v>
      </c>
      <c r="B19660">
        <v>763</v>
      </c>
      <c r="C19660">
        <v>3</v>
      </c>
      <c r="D19660">
        <v>3</v>
      </c>
      <c r="E19660">
        <v>1</v>
      </c>
      <c r="F19660">
        <v>1</v>
      </c>
      <c r="G19660">
        <v>-0.2085539071682439</v>
      </c>
      <c r="H19660">
        <v>-0.19287806508450139</v>
      </c>
      <c r="I19660">
        <v>-0.7998902757997568</v>
      </c>
      <c r="J19660">
        <v>-1.2958994180365861</v>
      </c>
    </row>
    <row r="19661" spans="1:10" x14ac:dyDescent="0.2">
      <c r="A19661">
        <v>35600375</v>
      </c>
      <c r="B19661">
        <v>516</v>
      </c>
      <c r="C19661">
        <v>3</v>
      </c>
      <c r="D19661">
        <v>1</v>
      </c>
      <c r="E19661">
        <v>3</v>
      </c>
      <c r="F19661">
        <v>2</v>
      </c>
      <c r="G19661">
        <v>-0.1398511856581916</v>
      </c>
      <c r="H19661">
        <v>-0.97693080797690512</v>
      </c>
      <c r="I19661">
        <v>-0.31074240712126461</v>
      </c>
      <c r="J19661">
        <v>-0.67287331055818334</v>
      </c>
    </row>
    <row r="19662" spans="1:10" x14ac:dyDescent="0.2">
      <c r="A19662">
        <v>35600376</v>
      </c>
      <c r="B19662">
        <v>448</v>
      </c>
      <c r="C19662">
        <v>4</v>
      </c>
      <c r="D19662">
        <v>3</v>
      </c>
      <c r="E19662">
        <v>1</v>
      </c>
      <c r="F19662">
        <v>2</v>
      </c>
      <c r="G19662">
        <v>0.10257947301603793</v>
      </c>
      <c r="H19662">
        <v>-0.31741233469724489</v>
      </c>
      <c r="I19662">
        <v>-1.0131588132615148</v>
      </c>
      <c r="J19662">
        <v>-0.64517602092655291</v>
      </c>
    </row>
    <row r="19663" spans="1:10" x14ac:dyDescent="0.2">
      <c r="A19663">
        <v>35600377</v>
      </c>
      <c r="B19663">
        <v>318</v>
      </c>
      <c r="C19663">
        <v>5</v>
      </c>
      <c r="D19663">
        <v>3</v>
      </c>
      <c r="E19663">
        <v>1</v>
      </c>
      <c r="F19663">
        <v>2</v>
      </c>
      <c r="G19663">
        <v>0.74780454300548693</v>
      </c>
      <c r="H19663">
        <v>-0.14741797860970496</v>
      </c>
      <c r="I19663">
        <v>-0.74500147232165626</v>
      </c>
      <c r="J19663">
        <v>-0.51928487009214408</v>
      </c>
    </row>
    <row r="19664" spans="1:10" x14ac:dyDescent="0.2">
      <c r="A19664">
        <v>35600378</v>
      </c>
      <c r="B19664">
        <v>604</v>
      </c>
      <c r="C19664">
        <v>3</v>
      </c>
      <c r="D19664">
        <v>4</v>
      </c>
      <c r="E19664">
        <v>1</v>
      </c>
      <c r="F19664">
        <v>3</v>
      </c>
      <c r="G19664">
        <v>-0.14749254229785141</v>
      </c>
      <c r="H19664">
        <v>0.24880890025522445</v>
      </c>
      <c r="I19664">
        <v>-1.1589981830798775</v>
      </c>
      <c r="J19664">
        <v>-0.20617583722133134</v>
      </c>
    </row>
    <row r="19665" spans="1:10" x14ac:dyDescent="0.2">
      <c r="A19665">
        <v>35600379</v>
      </c>
      <c r="B19665">
        <v>424</v>
      </c>
      <c r="C19665">
        <v>4</v>
      </c>
      <c r="D19665">
        <v>4</v>
      </c>
      <c r="E19665">
        <v>1</v>
      </c>
      <c r="F19665">
        <v>3</v>
      </c>
      <c r="G19665">
        <v>0.31309134772776887</v>
      </c>
      <c r="H19665">
        <v>3.8071826968287342E-2</v>
      </c>
      <c r="I19665">
        <v>-1.0510689960383943</v>
      </c>
      <c r="J19665">
        <v>-0.30559837866881046</v>
      </c>
    </row>
    <row r="19666" spans="1:10" x14ac:dyDescent="0.2">
      <c r="A19666">
        <v>35600380</v>
      </c>
      <c r="B19666">
        <v>422</v>
      </c>
      <c r="C19666">
        <v>5</v>
      </c>
      <c r="D19666">
        <v>4</v>
      </c>
      <c r="E19666">
        <v>2</v>
      </c>
      <c r="F19666">
        <v>3</v>
      </c>
      <c r="G19666">
        <v>0.77870523731702712</v>
      </c>
      <c r="H19666">
        <v>-2.6927015306473939E-2</v>
      </c>
      <c r="I19666">
        <v>-0.42790627041263629</v>
      </c>
      <c r="J19666">
        <v>-0.35435381432169244</v>
      </c>
    </row>
    <row r="19667" spans="1:10" x14ac:dyDescent="0.2">
      <c r="A19667">
        <v>35600381</v>
      </c>
      <c r="B19667">
        <v>629</v>
      </c>
      <c r="C19667">
        <v>4</v>
      </c>
      <c r="D19667">
        <v>5</v>
      </c>
      <c r="E19667">
        <v>2</v>
      </c>
      <c r="F19667">
        <v>3</v>
      </c>
      <c r="G19667">
        <v>0.12060020803503636</v>
      </c>
      <c r="H19667">
        <v>1.1047068132859073</v>
      </c>
      <c r="I19667">
        <v>-0.58130601296442141</v>
      </c>
      <c r="J19667">
        <v>-0.31290261417144127</v>
      </c>
    </row>
    <row r="19668" spans="1:10" x14ac:dyDescent="0.2">
      <c r="A19668">
        <v>35600382</v>
      </c>
      <c r="B19668">
        <v>357</v>
      </c>
      <c r="C19668">
        <v>3</v>
      </c>
      <c r="D19668">
        <v>5</v>
      </c>
      <c r="E19668">
        <v>1</v>
      </c>
      <c r="F19668">
        <v>3</v>
      </c>
      <c r="G19668">
        <v>-0.29683481638934184</v>
      </c>
      <c r="H19668">
        <v>0.95468574276924101</v>
      </c>
      <c r="I19668">
        <v>-1.4687364938520426</v>
      </c>
      <c r="J19668">
        <v>-0.26635032780663631</v>
      </c>
    </row>
    <row r="19669" spans="1:10" x14ac:dyDescent="0.2">
      <c r="A19669">
        <v>35600383</v>
      </c>
      <c r="B19669">
        <v>320</v>
      </c>
      <c r="C19669">
        <v>4</v>
      </c>
      <c r="D19669">
        <v>2</v>
      </c>
      <c r="E19669">
        <v>1</v>
      </c>
      <c r="F19669">
        <v>1</v>
      </c>
      <c r="G19669">
        <v>0.30045018299342963</v>
      </c>
      <c r="H19669">
        <v>-0.60426427401489635</v>
      </c>
      <c r="I19669">
        <v>-1.3826878439400114</v>
      </c>
      <c r="J19669">
        <v>-0.72578364261925021</v>
      </c>
    </row>
    <row r="19670" spans="1:10" x14ac:dyDescent="0.2">
      <c r="A19670">
        <v>35600384</v>
      </c>
      <c r="B19670">
        <v>752</v>
      </c>
      <c r="C19670">
        <v>3</v>
      </c>
      <c r="D19670">
        <v>2</v>
      </c>
      <c r="E19670">
        <v>2</v>
      </c>
      <c r="F19670">
        <v>2</v>
      </c>
      <c r="G19670">
        <v>-0.21380333832428111</v>
      </c>
      <c r="H19670">
        <v>-0.54159744646673669</v>
      </c>
      <c r="I19670">
        <v>-0.45827795193305443</v>
      </c>
      <c r="J19670">
        <v>-0.56068242913306843</v>
      </c>
    </row>
    <row r="19671" spans="1:10" x14ac:dyDescent="0.2">
      <c r="A19671">
        <v>35600385</v>
      </c>
      <c r="B19671">
        <v>362</v>
      </c>
      <c r="C19671">
        <v>3</v>
      </c>
      <c r="D19671">
        <v>3</v>
      </c>
      <c r="E19671">
        <v>4</v>
      </c>
      <c r="F19671">
        <v>1</v>
      </c>
      <c r="G19671">
        <v>-0.30193835157276938</v>
      </c>
      <c r="H19671">
        <v>-4.8132755863488516E-2</v>
      </c>
      <c r="I19671">
        <v>0.21277902343889843</v>
      </c>
      <c r="J19671">
        <v>-0.83816317846485977</v>
      </c>
    </row>
    <row r="19672" spans="1:10" x14ac:dyDescent="0.2">
      <c r="A19672">
        <v>35600386</v>
      </c>
      <c r="B19672">
        <v>412</v>
      </c>
      <c r="C19672">
        <v>4</v>
      </c>
      <c r="D19672">
        <v>3</v>
      </c>
      <c r="E19672">
        <v>5</v>
      </c>
      <c r="F19672">
        <v>1</v>
      </c>
      <c r="G19672">
        <v>0.35182219697283301</v>
      </c>
      <c r="H19672">
        <v>-0.33799395791929271</v>
      </c>
      <c r="I19672">
        <v>0.97922977363097918</v>
      </c>
      <c r="J19672">
        <v>-1.0540201421703923</v>
      </c>
    </row>
    <row r="19673" spans="1:10" x14ac:dyDescent="0.2">
      <c r="A19673">
        <v>35600387</v>
      </c>
      <c r="B19673">
        <v>428</v>
      </c>
      <c r="C19673">
        <v>3</v>
      </c>
      <c r="D19673">
        <v>3</v>
      </c>
      <c r="E19673">
        <v>5</v>
      </c>
      <c r="F19673">
        <v>1</v>
      </c>
      <c r="G19673">
        <v>-0.36947600663796448</v>
      </c>
      <c r="H19673">
        <v>-4.8459704140112164E-2</v>
      </c>
      <c r="I19673">
        <v>0.56726377204711087</v>
      </c>
      <c r="J19673">
        <v>-1.1780673793522787</v>
      </c>
    </row>
    <row r="19674" spans="1:10" x14ac:dyDescent="0.2">
      <c r="A19674">
        <v>35600388</v>
      </c>
      <c r="B19674">
        <v>585</v>
      </c>
      <c r="C19674">
        <v>2</v>
      </c>
      <c r="D19674">
        <v>4</v>
      </c>
      <c r="E19674">
        <v>4</v>
      </c>
      <c r="F19674">
        <v>1</v>
      </c>
      <c r="G19674">
        <v>-0.56750819200615066</v>
      </c>
      <c r="H19674">
        <v>0.58157286010950937</v>
      </c>
      <c r="I19674">
        <v>0.37294102252871508</v>
      </c>
      <c r="J19674">
        <v>-1.5013422265385536</v>
      </c>
    </row>
    <row r="19675" spans="1:10" x14ac:dyDescent="0.2">
      <c r="A19675">
        <v>35600389</v>
      </c>
      <c r="B19675">
        <v>441</v>
      </c>
      <c r="C19675">
        <v>1</v>
      </c>
      <c r="D19675">
        <v>5</v>
      </c>
      <c r="E19675">
        <v>3</v>
      </c>
      <c r="F19675">
        <v>1</v>
      </c>
      <c r="G19675">
        <v>-0.80167448724519752</v>
      </c>
      <c r="H19675">
        <v>0.95239473736857239</v>
      </c>
      <c r="I19675">
        <v>-0.14111093868120328</v>
      </c>
      <c r="J19675">
        <v>-0.89875930042502761</v>
      </c>
    </row>
    <row r="19676" spans="1:10" x14ac:dyDescent="0.2">
      <c r="A19676">
        <v>35600390</v>
      </c>
      <c r="B19676">
        <v>485</v>
      </c>
      <c r="C19676">
        <v>4</v>
      </c>
      <c r="D19676">
        <v>3</v>
      </c>
      <c r="E19676">
        <v>3</v>
      </c>
      <c r="F19676">
        <v>1</v>
      </c>
      <c r="G19676">
        <v>8.3182359502609743E-2</v>
      </c>
      <c r="H19676">
        <v>-0.40621987330182863</v>
      </c>
      <c r="I19676">
        <v>-0.12258149801773147</v>
      </c>
      <c r="J19676">
        <v>-1.1239261351112295</v>
      </c>
    </row>
    <row r="19677" spans="1:10" x14ac:dyDescent="0.2">
      <c r="A19677">
        <v>35600391</v>
      </c>
      <c r="B19677">
        <v>717</v>
      </c>
      <c r="C19677">
        <v>4</v>
      </c>
      <c r="D19677">
        <v>2</v>
      </c>
      <c r="E19677">
        <v>2</v>
      </c>
      <c r="F19677">
        <v>1</v>
      </c>
      <c r="G19677">
        <v>9.6619952968226036E-2</v>
      </c>
      <c r="H19677">
        <v>-0.47960345731314313</v>
      </c>
      <c r="I19677">
        <v>-0.33758461393618749</v>
      </c>
      <c r="J19677">
        <v>-0.88985484266820392</v>
      </c>
    </row>
    <row r="19678" spans="1:10" x14ac:dyDescent="0.2">
      <c r="A19678">
        <v>35600392</v>
      </c>
      <c r="B19678">
        <v>524</v>
      </c>
      <c r="C19678">
        <v>3</v>
      </c>
      <c r="D19678">
        <v>2</v>
      </c>
      <c r="E19678">
        <v>2</v>
      </c>
      <c r="F19678">
        <v>1</v>
      </c>
      <c r="G19678">
        <v>-0.14025872624788774</v>
      </c>
      <c r="H19678">
        <v>-0.58081146948895634</v>
      </c>
      <c r="I19678">
        <v>-0.38590283722714674</v>
      </c>
      <c r="J19678">
        <v>-0.75203036847270277</v>
      </c>
    </row>
    <row r="19679" spans="1:10" x14ac:dyDescent="0.2">
      <c r="A19679">
        <v>35600393</v>
      </c>
      <c r="B19679">
        <v>514</v>
      </c>
      <c r="C19679">
        <v>4</v>
      </c>
      <c r="D19679">
        <v>3</v>
      </c>
      <c r="E19679">
        <v>2</v>
      </c>
      <c r="F19679">
        <v>2</v>
      </c>
      <c r="G19679">
        <v>0.3769933327319519</v>
      </c>
      <c r="H19679">
        <v>-0.27823811712048024</v>
      </c>
      <c r="I19679">
        <v>-0.5418004430835327</v>
      </c>
      <c r="J19679">
        <v>-0.57153675340579224</v>
      </c>
    </row>
    <row r="19680" spans="1:10" x14ac:dyDescent="0.2">
      <c r="A19680">
        <v>35600394</v>
      </c>
      <c r="B19680">
        <v>609</v>
      </c>
    </row>
    <row r="19681" spans="1:10" x14ac:dyDescent="0.2">
      <c r="A19681">
        <v>35600395</v>
      </c>
      <c r="B19681">
        <v>524</v>
      </c>
      <c r="C19681">
        <v>3</v>
      </c>
      <c r="D19681">
        <v>2</v>
      </c>
      <c r="E19681">
        <v>2</v>
      </c>
      <c r="F19681">
        <v>1</v>
      </c>
      <c r="G19681">
        <v>-0.20615205884939641</v>
      </c>
      <c r="H19681">
        <v>-0.5537225332952983</v>
      </c>
      <c r="I19681">
        <v>-0.6251112531491243</v>
      </c>
      <c r="J19681">
        <v>-1.2727952595984429</v>
      </c>
    </row>
    <row r="19682" spans="1:10" x14ac:dyDescent="0.2">
      <c r="A19682">
        <v>35600396</v>
      </c>
      <c r="B19682">
        <v>548</v>
      </c>
      <c r="C19682">
        <v>2</v>
      </c>
      <c r="D19682">
        <v>1</v>
      </c>
      <c r="E19682">
        <v>2</v>
      </c>
      <c r="F19682">
        <v>2</v>
      </c>
      <c r="G19682">
        <v>-0.40870697148795604</v>
      </c>
      <c r="H19682">
        <v>-0.90321964905856289</v>
      </c>
      <c r="I19682">
        <v>-0.69672407850779106</v>
      </c>
      <c r="J19682">
        <v>-0.61141454633328607</v>
      </c>
    </row>
    <row r="19683" spans="1:10" x14ac:dyDescent="0.2">
      <c r="A19683">
        <v>35600397</v>
      </c>
      <c r="B19683">
        <v>445</v>
      </c>
      <c r="C19683">
        <v>2</v>
      </c>
      <c r="D19683">
        <v>2</v>
      </c>
      <c r="E19683">
        <v>2</v>
      </c>
      <c r="F19683">
        <v>1</v>
      </c>
      <c r="G19683">
        <v>-0.63696306417848292</v>
      </c>
      <c r="H19683">
        <v>-0.54746416448192337</v>
      </c>
      <c r="I19683">
        <v>-0.62657243311601485</v>
      </c>
      <c r="J19683">
        <v>-0.80013022401223322</v>
      </c>
    </row>
    <row r="19684" spans="1:10" x14ac:dyDescent="0.2">
      <c r="A19684">
        <v>35600398</v>
      </c>
      <c r="B19684">
        <v>0</v>
      </c>
    </row>
    <row r="19685" spans="1:10" x14ac:dyDescent="0.2">
      <c r="A19685">
        <v>35600399</v>
      </c>
      <c r="B19685">
        <v>0</v>
      </c>
    </row>
    <row r="19686" spans="1:10" x14ac:dyDescent="0.2">
      <c r="A19686">
        <v>35600400</v>
      </c>
      <c r="B19686">
        <v>0</v>
      </c>
    </row>
    <row r="19687" spans="1:10" x14ac:dyDescent="0.2">
      <c r="A19687">
        <v>35600401</v>
      </c>
      <c r="B19687">
        <v>483</v>
      </c>
      <c r="C19687">
        <v>3</v>
      </c>
      <c r="D19687">
        <v>3</v>
      </c>
      <c r="E19687">
        <v>4</v>
      </c>
      <c r="F19687">
        <v>1</v>
      </c>
      <c r="G19687">
        <v>-4.5223136036162737E-2</v>
      </c>
      <c r="H19687">
        <v>-0.18991722570330821</v>
      </c>
      <c r="I19687">
        <v>0.30052648488390454</v>
      </c>
      <c r="J19687">
        <v>-1.3717132531246414</v>
      </c>
    </row>
    <row r="19688" spans="1:10" x14ac:dyDescent="0.2">
      <c r="A19688">
        <v>35600402</v>
      </c>
      <c r="B19688">
        <v>556</v>
      </c>
    </row>
    <row r="19689" spans="1:10" x14ac:dyDescent="0.2">
      <c r="A19689">
        <v>35600403</v>
      </c>
      <c r="B19689">
        <v>0</v>
      </c>
    </row>
  </sheetData>
  <pageMargins left="0.75" right="0.75" top="1" bottom="1" header="0.5" footer="0.5"/>
  <headerFooter alignWithMargins="0">
    <oddHeader>&amp;A</oddHeader>
    <oddFooter>Page &amp;P</oddFooter>
  </headerFooter>
</worksheet>
</file>

<file path=xl/worksheets/sheet4.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J2274"/>
  <sheetViews>
    <sheetView workbookViewId="0"/>
  </sheetViews>
  <sheetFormatPr defaultRowHeight="12.75" x14ac:dyDescent="0.2"/>
  <sheetData>
    <row r="1" spans="1:10" x14ac:dyDescent="0.2">
      <c r="A1" t="s">
        <v>38</v>
      </c>
      <c r="B1" t="s">
        <v>55</v>
      </c>
      <c r="C1" t="s">
        <v>56</v>
      </c>
      <c r="D1" t="s">
        <v>57</v>
      </c>
      <c r="E1" t="s">
        <v>58</v>
      </c>
      <c r="F1" t="s">
        <v>59</v>
      </c>
      <c r="G1" t="s">
        <v>60</v>
      </c>
      <c r="H1" t="s">
        <v>61</v>
      </c>
      <c r="I1" t="s">
        <v>62</v>
      </c>
      <c r="J1" t="s">
        <v>63</v>
      </c>
    </row>
    <row r="2" spans="1:10" x14ac:dyDescent="0.2">
      <c r="A2" t="s">
        <v>64</v>
      </c>
      <c r="B2">
        <v>7741</v>
      </c>
      <c r="C2">
        <v>0.49264048403273408</v>
      </c>
      <c r="D2">
        <v>2.3725830369802203</v>
      </c>
      <c r="E2">
        <v>-0.43442727899954992</v>
      </c>
      <c r="F2">
        <v>1.1735738320422118</v>
      </c>
      <c r="G2">
        <v>4</v>
      </c>
      <c r="H2">
        <v>5</v>
      </c>
      <c r="I2">
        <v>2</v>
      </c>
      <c r="J2">
        <v>5</v>
      </c>
    </row>
    <row r="3" spans="1:10" x14ac:dyDescent="0.2">
      <c r="A3" t="s">
        <v>65</v>
      </c>
      <c r="B3">
        <v>2849</v>
      </c>
      <c r="C3">
        <v>0.53279867663739044</v>
      </c>
      <c r="D3">
        <v>-9.3357224693786753E-2</v>
      </c>
      <c r="E3">
        <v>0.99155257405039265</v>
      </c>
      <c r="F3">
        <v>1.9750042924306401E-2</v>
      </c>
      <c r="G3">
        <v>4</v>
      </c>
      <c r="H3">
        <v>3</v>
      </c>
      <c r="I3">
        <v>5</v>
      </c>
      <c r="J3">
        <v>3</v>
      </c>
    </row>
    <row r="4" spans="1:10" x14ac:dyDescent="0.2">
      <c r="A4" t="s">
        <v>66</v>
      </c>
      <c r="B4">
        <v>5875</v>
      </c>
      <c r="C4">
        <v>-0.65048039908950206</v>
      </c>
      <c r="D4">
        <v>5.9020673679415811E-2</v>
      </c>
      <c r="E4">
        <v>-0.91349389857173624</v>
      </c>
      <c r="F4">
        <v>0.64205724851259338</v>
      </c>
      <c r="G4">
        <v>1</v>
      </c>
      <c r="H4">
        <v>3</v>
      </c>
      <c r="I4">
        <v>1</v>
      </c>
      <c r="J4">
        <v>4</v>
      </c>
    </row>
    <row r="5" spans="1:10" x14ac:dyDescent="0.2">
      <c r="A5" t="s">
        <v>67</v>
      </c>
      <c r="B5">
        <v>6238</v>
      </c>
      <c r="C5">
        <v>-9.1809709586650259E-2</v>
      </c>
      <c r="D5">
        <v>0.3495646879780272</v>
      </c>
      <c r="E5">
        <v>-0.90340399550885853</v>
      </c>
      <c r="F5">
        <v>0.61492166131249715</v>
      </c>
      <c r="G5">
        <v>3</v>
      </c>
      <c r="H5">
        <v>4</v>
      </c>
      <c r="I5">
        <v>1</v>
      </c>
      <c r="J5">
        <v>4</v>
      </c>
    </row>
    <row r="6" spans="1:10" x14ac:dyDescent="0.2">
      <c r="A6" t="s">
        <v>68</v>
      </c>
      <c r="B6">
        <v>4324</v>
      </c>
      <c r="C6">
        <v>-0.57514993463032882</v>
      </c>
      <c r="D6">
        <v>0.56993934948987768</v>
      </c>
      <c r="E6">
        <v>-0.79391288658892978</v>
      </c>
      <c r="F6">
        <v>0.45746254687492155</v>
      </c>
      <c r="G6">
        <v>2</v>
      </c>
      <c r="H6">
        <v>4</v>
      </c>
      <c r="I6">
        <v>1</v>
      </c>
      <c r="J6">
        <v>4</v>
      </c>
    </row>
    <row r="7" spans="1:10" x14ac:dyDescent="0.2">
      <c r="A7" t="s">
        <v>69</v>
      </c>
      <c r="B7">
        <v>4613</v>
      </c>
      <c r="C7">
        <v>-0.69298812756506434</v>
      </c>
      <c r="D7">
        <v>1.758632900231865E-2</v>
      </c>
      <c r="E7">
        <v>-0.66307005055095847</v>
      </c>
      <c r="F7">
        <v>0.49830780655289181</v>
      </c>
      <c r="G7">
        <v>1</v>
      </c>
      <c r="H7">
        <v>3</v>
      </c>
      <c r="I7">
        <v>2</v>
      </c>
      <c r="J7">
        <v>4</v>
      </c>
    </row>
    <row r="8" spans="1:10" x14ac:dyDescent="0.2">
      <c r="A8" t="s">
        <v>70</v>
      </c>
      <c r="B8">
        <v>2893</v>
      </c>
      <c r="C8">
        <v>-0.21875592739787425</v>
      </c>
      <c r="D8">
        <v>-0.76312079153355816</v>
      </c>
      <c r="E8">
        <v>1.06064668400803</v>
      </c>
      <c r="F8">
        <v>-0.40029165184966181</v>
      </c>
      <c r="G8">
        <v>3</v>
      </c>
      <c r="H8">
        <v>1</v>
      </c>
      <c r="I8">
        <v>5</v>
      </c>
      <c r="J8">
        <v>2</v>
      </c>
    </row>
    <row r="9" spans="1:10" x14ac:dyDescent="0.2">
      <c r="A9" t="s">
        <v>71</v>
      </c>
      <c r="B9">
        <v>3511</v>
      </c>
      <c r="C9">
        <v>0.16023344469568082</v>
      </c>
      <c r="D9">
        <v>-0.20337618249292866</v>
      </c>
      <c r="E9">
        <v>0.57417058137091193</v>
      </c>
      <c r="F9">
        <v>2.1218263643156196E-4</v>
      </c>
      <c r="G9">
        <v>4</v>
      </c>
      <c r="H9">
        <v>3</v>
      </c>
      <c r="I9">
        <v>5</v>
      </c>
      <c r="J9">
        <v>3</v>
      </c>
    </row>
    <row r="10" spans="1:10" x14ac:dyDescent="0.2">
      <c r="A10" t="s">
        <v>72</v>
      </c>
      <c r="B10">
        <v>1363</v>
      </c>
      <c r="C10">
        <v>0.15780946264856505</v>
      </c>
      <c r="D10">
        <v>-0.61226912849920123</v>
      </c>
      <c r="E10">
        <v>1.5324732279481394</v>
      </c>
      <c r="F10">
        <v>-0.34975728718013682</v>
      </c>
      <c r="G10">
        <v>3</v>
      </c>
      <c r="H10">
        <v>2</v>
      </c>
      <c r="I10">
        <v>5</v>
      </c>
      <c r="J10">
        <v>2</v>
      </c>
    </row>
    <row r="11" spans="1:10" x14ac:dyDescent="0.2">
      <c r="A11" t="s">
        <v>73</v>
      </c>
      <c r="B11">
        <v>5090</v>
      </c>
      <c r="C11">
        <v>0.2564705141415225</v>
      </c>
      <c r="D11">
        <v>1.4881285914844282</v>
      </c>
      <c r="E11">
        <v>-0.71895957036076519</v>
      </c>
      <c r="F11">
        <v>1.088550039425179</v>
      </c>
      <c r="G11">
        <v>4</v>
      </c>
      <c r="H11">
        <v>5</v>
      </c>
      <c r="I11">
        <v>1</v>
      </c>
      <c r="J11">
        <v>4</v>
      </c>
    </row>
    <row r="12" spans="1:10" x14ac:dyDescent="0.2">
      <c r="A12" t="s">
        <v>74</v>
      </c>
      <c r="B12">
        <v>2673</v>
      </c>
      <c r="C12">
        <v>5.492325123675048E-2</v>
      </c>
      <c r="D12">
        <v>-0.6493730579339636</v>
      </c>
      <c r="E12">
        <v>-0.12741279990390963</v>
      </c>
      <c r="F12">
        <v>0.12198881007623888</v>
      </c>
      <c r="G12">
        <v>3</v>
      </c>
      <c r="H12">
        <v>1</v>
      </c>
      <c r="I12">
        <v>3</v>
      </c>
      <c r="J12">
        <v>3</v>
      </c>
    </row>
    <row r="13" spans="1:10" x14ac:dyDescent="0.2">
      <c r="A13" t="s">
        <v>75</v>
      </c>
      <c r="B13">
        <v>4564</v>
      </c>
      <c r="C13">
        <v>0.92740642085159719</v>
      </c>
      <c r="D13">
        <v>-0.11547746366056687</v>
      </c>
      <c r="E13">
        <v>0.57175998136445494</v>
      </c>
      <c r="F13">
        <v>0.4667577081733294</v>
      </c>
      <c r="G13">
        <v>5</v>
      </c>
      <c r="H13">
        <v>3</v>
      </c>
      <c r="I13">
        <v>5</v>
      </c>
      <c r="J13">
        <v>4</v>
      </c>
    </row>
    <row r="14" spans="1:10" x14ac:dyDescent="0.2">
      <c r="A14" t="s">
        <v>76</v>
      </c>
      <c r="B14">
        <v>3829</v>
      </c>
      <c r="C14">
        <v>1.2999758593205777</v>
      </c>
      <c r="D14">
        <v>0.46035739428909611</v>
      </c>
      <c r="E14">
        <v>0.46855531099116593</v>
      </c>
      <c r="F14">
        <v>-1.6423295756318703E-2</v>
      </c>
      <c r="G14">
        <v>5</v>
      </c>
      <c r="H14">
        <v>4</v>
      </c>
      <c r="I14">
        <v>5</v>
      </c>
      <c r="J14">
        <v>3</v>
      </c>
    </row>
    <row r="15" spans="1:10" x14ac:dyDescent="0.2">
      <c r="A15" t="s">
        <v>77</v>
      </c>
      <c r="B15">
        <v>6107</v>
      </c>
      <c r="C15">
        <v>0.68505338180248809</v>
      </c>
      <c r="D15">
        <v>0.38910800334139861</v>
      </c>
      <c r="E15">
        <v>-0.19104433084541414</v>
      </c>
      <c r="F15">
        <v>0.4479969409876855</v>
      </c>
      <c r="G15">
        <v>4</v>
      </c>
      <c r="H15">
        <v>4</v>
      </c>
      <c r="I15">
        <v>3</v>
      </c>
      <c r="J15">
        <v>4</v>
      </c>
    </row>
    <row r="16" spans="1:10" x14ac:dyDescent="0.2">
      <c r="A16" t="s">
        <v>78</v>
      </c>
      <c r="B16">
        <v>4090</v>
      </c>
      <c r="C16">
        <v>-0.34999899567616033</v>
      </c>
      <c r="D16">
        <v>-0.94817679205420136</v>
      </c>
      <c r="E16">
        <v>0.45757969694159906</v>
      </c>
      <c r="F16">
        <v>-0.44591892314961373</v>
      </c>
      <c r="G16">
        <v>2</v>
      </c>
      <c r="H16">
        <v>1</v>
      </c>
      <c r="I16">
        <v>5</v>
      </c>
      <c r="J16">
        <v>2</v>
      </c>
    </row>
    <row r="17" spans="1:10" x14ac:dyDescent="0.2">
      <c r="A17" t="s">
        <v>79</v>
      </c>
      <c r="B17">
        <v>2254</v>
      </c>
      <c r="C17">
        <v>1.0754522622794818</v>
      </c>
      <c r="D17">
        <v>-0.19872795498322238</v>
      </c>
      <c r="E17">
        <v>1.3180604095013768</v>
      </c>
      <c r="F17">
        <v>0.10344328284883353</v>
      </c>
      <c r="G17">
        <v>5</v>
      </c>
      <c r="H17">
        <v>3</v>
      </c>
      <c r="I17">
        <v>5</v>
      </c>
      <c r="J17">
        <v>3</v>
      </c>
    </row>
    <row r="18" spans="1:10" x14ac:dyDescent="0.2">
      <c r="A18" t="s">
        <v>80</v>
      </c>
      <c r="B18">
        <v>4953</v>
      </c>
      <c r="C18">
        <v>-6.5287516785158373E-2</v>
      </c>
      <c r="D18">
        <v>3.5633166327554178</v>
      </c>
      <c r="E18">
        <v>-0.88587495275661543</v>
      </c>
      <c r="F18">
        <v>2.6339404428700792</v>
      </c>
      <c r="G18">
        <v>3</v>
      </c>
      <c r="H18">
        <v>5</v>
      </c>
      <c r="I18">
        <v>1</v>
      </c>
      <c r="J18">
        <v>5</v>
      </c>
    </row>
    <row r="19" spans="1:10" x14ac:dyDescent="0.2">
      <c r="A19" t="s">
        <v>81</v>
      </c>
      <c r="B19">
        <v>3719</v>
      </c>
      <c r="C19">
        <v>-0.23444279906413293</v>
      </c>
      <c r="D19">
        <v>-0.273917016610362</v>
      </c>
      <c r="E19">
        <v>0.67572856769482181</v>
      </c>
      <c r="F19">
        <v>-0.27752117207228233</v>
      </c>
      <c r="G19">
        <v>3</v>
      </c>
      <c r="H19">
        <v>3</v>
      </c>
      <c r="I19">
        <v>5</v>
      </c>
      <c r="J19">
        <v>2</v>
      </c>
    </row>
    <row r="20" spans="1:10" x14ac:dyDescent="0.2">
      <c r="A20" t="s">
        <v>82</v>
      </c>
      <c r="B20">
        <v>4597</v>
      </c>
      <c r="C20">
        <v>0.69463195637525954</v>
      </c>
      <c r="D20">
        <v>8.4313276404833687E-2</v>
      </c>
      <c r="E20">
        <v>0.66256487849610846</v>
      </c>
      <c r="F20">
        <v>-3.6319438465804023E-2</v>
      </c>
      <c r="G20">
        <v>4</v>
      </c>
      <c r="H20">
        <v>3</v>
      </c>
      <c r="I20">
        <v>5</v>
      </c>
      <c r="J20">
        <v>3</v>
      </c>
    </row>
    <row r="21" spans="1:10" x14ac:dyDescent="0.2">
      <c r="A21" t="s">
        <v>83</v>
      </c>
      <c r="B21">
        <v>3280</v>
      </c>
      <c r="C21">
        <v>0.45936713332812351</v>
      </c>
      <c r="D21">
        <v>-0.39555869412935846</v>
      </c>
      <c r="E21">
        <v>0.47205143613717354</v>
      </c>
      <c r="F21">
        <v>1.5366978844655278E-2</v>
      </c>
      <c r="G21">
        <v>4</v>
      </c>
      <c r="H21">
        <v>2</v>
      </c>
      <c r="I21">
        <v>5</v>
      </c>
      <c r="J21">
        <v>3</v>
      </c>
    </row>
    <row r="22" spans="1:10" x14ac:dyDescent="0.2">
      <c r="A22" t="s">
        <v>84</v>
      </c>
      <c r="B22">
        <v>3787</v>
      </c>
      <c r="C22">
        <v>0.65628297072434238</v>
      </c>
      <c r="D22">
        <v>1.9416044853667922</v>
      </c>
      <c r="E22">
        <v>-0.25010642931478499</v>
      </c>
      <c r="F22">
        <v>1.2322363383048682</v>
      </c>
      <c r="G22">
        <v>4</v>
      </c>
      <c r="H22">
        <v>5</v>
      </c>
      <c r="I22">
        <v>3</v>
      </c>
      <c r="J22">
        <v>5</v>
      </c>
    </row>
    <row r="23" spans="1:10" x14ac:dyDescent="0.2">
      <c r="A23" t="s">
        <v>85</v>
      </c>
      <c r="B23">
        <v>6690</v>
      </c>
      <c r="C23">
        <v>0.81039599959985897</v>
      </c>
      <c r="D23">
        <v>0.68752238573581059</v>
      </c>
      <c r="E23">
        <v>-4.5979437116108702E-4</v>
      </c>
      <c r="F23">
        <v>0.45204542552929106</v>
      </c>
      <c r="G23">
        <v>5</v>
      </c>
      <c r="H23">
        <v>4</v>
      </c>
      <c r="I23">
        <v>4</v>
      </c>
      <c r="J23">
        <v>4</v>
      </c>
    </row>
    <row r="24" spans="1:10" x14ac:dyDescent="0.2">
      <c r="A24" t="s">
        <v>86</v>
      </c>
      <c r="B24">
        <v>4076</v>
      </c>
      <c r="C24">
        <v>2.3903653668314657</v>
      </c>
      <c r="D24">
        <v>0.41002753263162517</v>
      </c>
      <c r="E24">
        <v>0.50353215381115857</v>
      </c>
      <c r="F24">
        <v>1.0464848283702648</v>
      </c>
      <c r="G24">
        <v>5</v>
      </c>
      <c r="H24">
        <v>4</v>
      </c>
      <c r="I24">
        <v>5</v>
      </c>
      <c r="J24">
        <v>4</v>
      </c>
    </row>
    <row r="25" spans="1:10" x14ac:dyDescent="0.2">
      <c r="A25" t="s">
        <v>87</v>
      </c>
      <c r="B25">
        <v>4778</v>
      </c>
      <c r="C25">
        <v>0.87625926922087971</v>
      </c>
      <c r="D25">
        <v>0.28209715646349443</v>
      </c>
      <c r="E25">
        <v>0.44537875982654551</v>
      </c>
      <c r="F25">
        <v>0.85370912360827866</v>
      </c>
      <c r="G25">
        <v>5</v>
      </c>
      <c r="H25">
        <v>4</v>
      </c>
      <c r="I25">
        <v>5</v>
      </c>
      <c r="J25">
        <v>4</v>
      </c>
    </row>
    <row r="26" spans="1:10" x14ac:dyDescent="0.2">
      <c r="A26" t="s">
        <v>88</v>
      </c>
      <c r="B26">
        <v>4531</v>
      </c>
      <c r="C26">
        <v>-0.28528665758174332</v>
      </c>
      <c r="D26">
        <v>2.4914340593018944</v>
      </c>
      <c r="E26">
        <v>-0.15066324961957858</v>
      </c>
      <c r="F26">
        <v>0.51118590495173666</v>
      </c>
      <c r="G26">
        <v>2</v>
      </c>
      <c r="H26">
        <v>5</v>
      </c>
      <c r="I26">
        <v>3</v>
      </c>
      <c r="J26">
        <v>4</v>
      </c>
    </row>
    <row r="27" spans="1:10" x14ac:dyDescent="0.2">
      <c r="A27" t="s">
        <v>89</v>
      </c>
      <c r="B27">
        <v>5119</v>
      </c>
      <c r="C27">
        <v>1.1445275428356221</v>
      </c>
      <c r="D27">
        <v>1.2542957300283324</v>
      </c>
      <c r="E27">
        <v>-0.24868994391467977</v>
      </c>
      <c r="F27">
        <v>0.16857172914013854</v>
      </c>
      <c r="G27">
        <v>5</v>
      </c>
      <c r="H27">
        <v>5</v>
      </c>
      <c r="I27">
        <v>3</v>
      </c>
      <c r="J27">
        <v>3</v>
      </c>
    </row>
    <row r="28" spans="1:10" x14ac:dyDescent="0.2">
      <c r="A28" t="s">
        <v>90</v>
      </c>
      <c r="B28">
        <v>1873</v>
      </c>
      <c r="C28">
        <v>0.35094407902048919</v>
      </c>
      <c r="D28">
        <v>4.4438333938536463</v>
      </c>
      <c r="E28">
        <v>-0.22012115394637993</v>
      </c>
      <c r="F28">
        <v>0.69116626775066969</v>
      </c>
      <c r="G28">
        <v>4</v>
      </c>
      <c r="H28">
        <v>5</v>
      </c>
      <c r="I28">
        <v>3</v>
      </c>
      <c r="J28">
        <v>4</v>
      </c>
    </row>
    <row r="29" spans="1:10" x14ac:dyDescent="0.2">
      <c r="A29" t="s">
        <v>91</v>
      </c>
      <c r="B29">
        <v>5110</v>
      </c>
      <c r="C29">
        <v>1.9545609432488205</v>
      </c>
      <c r="D29">
        <v>4.8265581345292637E-2</v>
      </c>
      <c r="E29">
        <v>-0.90856344418230917</v>
      </c>
      <c r="F29">
        <v>0.47871314094952588</v>
      </c>
      <c r="G29">
        <v>5</v>
      </c>
      <c r="H29">
        <v>3</v>
      </c>
      <c r="I29">
        <v>1</v>
      </c>
      <c r="J29">
        <v>4</v>
      </c>
    </row>
    <row r="30" spans="1:10" x14ac:dyDescent="0.2">
      <c r="A30" t="s">
        <v>92</v>
      </c>
      <c r="B30">
        <v>4470</v>
      </c>
      <c r="C30">
        <v>-0.15147538703493102</v>
      </c>
      <c r="D30">
        <v>-0.67710765616630242</v>
      </c>
      <c r="E30">
        <v>-0.40025168936755706</v>
      </c>
      <c r="F30">
        <v>-0.63990257613261214</v>
      </c>
      <c r="G30">
        <v>3</v>
      </c>
      <c r="H30">
        <v>1</v>
      </c>
      <c r="I30">
        <v>2</v>
      </c>
      <c r="J30">
        <v>1</v>
      </c>
    </row>
    <row r="31" spans="1:10" x14ac:dyDescent="0.2">
      <c r="A31" t="s">
        <v>93</v>
      </c>
      <c r="B31">
        <v>3992</v>
      </c>
      <c r="C31">
        <v>-0.11445523563203303</v>
      </c>
      <c r="D31">
        <v>-0.54565820453516511</v>
      </c>
      <c r="E31">
        <v>-0.58267629370818008</v>
      </c>
      <c r="F31">
        <v>-0.61471026876224877</v>
      </c>
      <c r="G31">
        <v>3</v>
      </c>
      <c r="H31">
        <v>2</v>
      </c>
      <c r="I31">
        <v>2</v>
      </c>
      <c r="J31">
        <v>1</v>
      </c>
    </row>
    <row r="32" spans="1:10" x14ac:dyDescent="0.2">
      <c r="A32" t="s">
        <v>94</v>
      </c>
      <c r="B32">
        <v>3912</v>
      </c>
      <c r="C32">
        <v>1.2132306383662335</v>
      </c>
      <c r="D32">
        <v>-0.39348165920149764</v>
      </c>
      <c r="E32">
        <v>-6.7878242578849793E-2</v>
      </c>
      <c r="F32">
        <v>-0.66956455985469765</v>
      </c>
      <c r="G32">
        <v>5</v>
      </c>
      <c r="H32">
        <v>2</v>
      </c>
      <c r="I32">
        <v>3</v>
      </c>
      <c r="J32">
        <v>1</v>
      </c>
    </row>
    <row r="33" spans="1:10" x14ac:dyDescent="0.2">
      <c r="A33" t="s">
        <v>95</v>
      </c>
      <c r="B33">
        <v>3906</v>
      </c>
      <c r="C33">
        <v>0.42913720968224234</v>
      </c>
      <c r="D33">
        <v>-0.67984250108026101</v>
      </c>
      <c r="E33">
        <v>-0.10854338959465826</v>
      </c>
      <c r="F33">
        <v>-0.54430380354238173</v>
      </c>
      <c r="G33">
        <v>4</v>
      </c>
      <c r="H33">
        <v>1</v>
      </c>
      <c r="I33">
        <v>3</v>
      </c>
      <c r="J33">
        <v>1</v>
      </c>
    </row>
    <row r="34" spans="1:10" x14ac:dyDescent="0.2">
      <c r="A34" t="s">
        <v>96</v>
      </c>
      <c r="B34">
        <v>5504</v>
      </c>
      <c r="C34">
        <v>1.1125007419955217</v>
      </c>
      <c r="D34">
        <v>0.97548834119784433</v>
      </c>
      <c r="E34">
        <v>-0.43480073926182017</v>
      </c>
      <c r="F34">
        <v>0.69058310459286409</v>
      </c>
      <c r="G34">
        <v>5</v>
      </c>
      <c r="H34">
        <v>5</v>
      </c>
      <c r="I34">
        <v>2</v>
      </c>
      <c r="J34">
        <v>4</v>
      </c>
    </row>
    <row r="35" spans="1:10" x14ac:dyDescent="0.2">
      <c r="A35" t="s">
        <v>97</v>
      </c>
      <c r="B35">
        <v>2872</v>
      </c>
      <c r="C35">
        <v>-5.3105846826729627E-2</v>
      </c>
      <c r="D35">
        <v>-0.42115822680302717</v>
      </c>
      <c r="E35">
        <v>0.12128452751365133</v>
      </c>
      <c r="F35">
        <v>-1.0048558891577271E-3</v>
      </c>
      <c r="G35">
        <v>3</v>
      </c>
      <c r="H35">
        <v>2</v>
      </c>
      <c r="I35">
        <v>4</v>
      </c>
      <c r="J35">
        <v>3</v>
      </c>
    </row>
    <row r="36" spans="1:10" x14ac:dyDescent="0.2">
      <c r="A36" t="s">
        <v>98</v>
      </c>
      <c r="B36">
        <v>6261</v>
      </c>
      <c r="C36">
        <v>1.0279993544747263</v>
      </c>
      <c r="D36">
        <v>0.86792616850652193</v>
      </c>
      <c r="E36">
        <v>-0.38626048924090223</v>
      </c>
      <c r="F36">
        <v>0.35474678441173707</v>
      </c>
      <c r="G36">
        <v>5</v>
      </c>
      <c r="H36">
        <v>5</v>
      </c>
      <c r="I36">
        <v>2</v>
      </c>
      <c r="J36">
        <v>4</v>
      </c>
    </row>
    <row r="37" spans="1:10" x14ac:dyDescent="0.2">
      <c r="A37" t="s">
        <v>99</v>
      </c>
      <c r="B37">
        <v>5621</v>
      </c>
      <c r="C37">
        <v>1.13202373162516</v>
      </c>
      <c r="D37">
        <v>2.1764526685902532</v>
      </c>
      <c r="E37">
        <v>-0.54676136734829339</v>
      </c>
      <c r="F37">
        <v>0.58758695001548622</v>
      </c>
      <c r="G37">
        <v>5</v>
      </c>
      <c r="H37">
        <v>5</v>
      </c>
      <c r="I37">
        <v>2</v>
      </c>
      <c r="J37">
        <v>4</v>
      </c>
    </row>
    <row r="38" spans="1:10" x14ac:dyDescent="0.2">
      <c r="A38" t="s">
        <v>100</v>
      </c>
      <c r="B38">
        <v>5828</v>
      </c>
      <c r="C38">
        <v>0.86038116086662086</v>
      </c>
      <c r="D38">
        <v>-4.2252530949833902E-2</v>
      </c>
      <c r="E38">
        <v>0.36748432647912643</v>
      </c>
      <c r="F38">
        <v>7.8299546328544772E-3</v>
      </c>
      <c r="G38">
        <v>5</v>
      </c>
      <c r="H38">
        <v>3</v>
      </c>
      <c r="I38">
        <v>5</v>
      </c>
      <c r="J38">
        <v>3</v>
      </c>
    </row>
    <row r="39" spans="1:10" x14ac:dyDescent="0.2">
      <c r="A39" t="s">
        <v>101</v>
      </c>
      <c r="B39">
        <v>3832</v>
      </c>
      <c r="C39">
        <v>0.63759678982376999</v>
      </c>
      <c r="D39">
        <v>-0.57792897569917079</v>
      </c>
      <c r="E39">
        <v>-0.72361005824558056</v>
      </c>
      <c r="F39">
        <v>0.53794392796409296</v>
      </c>
      <c r="G39">
        <v>4</v>
      </c>
      <c r="H39">
        <v>2</v>
      </c>
      <c r="I39">
        <v>1</v>
      </c>
      <c r="J39">
        <v>4</v>
      </c>
    </row>
    <row r="40" spans="1:10" x14ac:dyDescent="0.2">
      <c r="A40" t="s">
        <v>102</v>
      </c>
      <c r="B40">
        <v>3139</v>
      </c>
      <c r="C40">
        <v>0.70793362830134088</v>
      </c>
      <c r="D40">
        <v>-0.45762625789272343</v>
      </c>
      <c r="E40">
        <v>0.41839669145899427</v>
      </c>
      <c r="F40">
        <v>-0.15190917623236197</v>
      </c>
      <c r="G40">
        <v>4</v>
      </c>
      <c r="H40">
        <v>2</v>
      </c>
      <c r="I40">
        <v>5</v>
      </c>
      <c r="J40">
        <v>2</v>
      </c>
    </row>
    <row r="41" spans="1:10" x14ac:dyDescent="0.2">
      <c r="A41" t="s">
        <v>103</v>
      </c>
      <c r="B41">
        <v>5329</v>
      </c>
      <c r="C41">
        <v>0.32325225700404153</v>
      </c>
      <c r="D41">
        <v>-0.28314301171198031</v>
      </c>
      <c r="E41">
        <v>1.3894346838113267</v>
      </c>
      <c r="F41">
        <v>-0.2066126618921853</v>
      </c>
      <c r="G41">
        <v>4</v>
      </c>
      <c r="H41">
        <v>2</v>
      </c>
      <c r="I41">
        <v>5</v>
      </c>
      <c r="J41">
        <v>2</v>
      </c>
    </row>
    <row r="42" spans="1:10" x14ac:dyDescent="0.2">
      <c r="A42" t="s">
        <v>104</v>
      </c>
      <c r="B42">
        <v>5355</v>
      </c>
      <c r="C42">
        <v>0.47547826500394452</v>
      </c>
      <c r="D42">
        <v>0.14359448144172943</v>
      </c>
      <c r="E42">
        <v>0.22759057286526424</v>
      </c>
      <c r="F42">
        <v>0.11936789739820361</v>
      </c>
      <c r="G42">
        <v>4</v>
      </c>
      <c r="H42">
        <v>3</v>
      </c>
      <c r="I42">
        <v>4</v>
      </c>
      <c r="J42">
        <v>3</v>
      </c>
    </row>
    <row r="43" spans="1:10" x14ac:dyDescent="0.2">
      <c r="A43" t="s">
        <v>105</v>
      </c>
      <c r="B43">
        <v>3817</v>
      </c>
      <c r="C43">
        <v>1.0984256507339165</v>
      </c>
      <c r="D43">
        <v>1.0968834022309362</v>
      </c>
      <c r="E43">
        <v>-0.58198292679573926</v>
      </c>
      <c r="F43">
        <v>0.37181727681977927</v>
      </c>
      <c r="G43">
        <v>5</v>
      </c>
      <c r="H43">
        <v>5</v>
      </c>
      <c r="I43">
        <v>2</v>
      </c>
      <c r="J43">
        <v>4</v>
      </c>
    </row>
    <row r="44" spans="1:10" x14ac:dyDescent="0.2">
      <c r="A44" t="s">
        <v>106</v>
      </c>
      <c r="B44">
        <v>6844</v>
      </c>
      <c r="C44">
        <v>-1.4269951524971831E-2</v>
      </c>
      <c r="D44">
        <v>0.94118536968556665</v>
      </c>
      <c r="E44">
        <v>9.2615751310284211E-2</v>
      </c>
      <c r="F44">
        <v>0.27680675667136756</v>
      </c>
      <c r="G44">
        <v>3</v>
      </c>
      <c r="H44">
        <v>5</v>
      </c>
      <c r="I44">
        <v>4</v>
      </c>
      <c r="J44">
        <v>3</v>
      </c>
    </row>
    <row r="45" spans="1:10" x14ac:dyDescent="0.2">
      <c r="A45" t="s">
        <v>107</v>
      </c>
      <c r="B45">
        <v>4918</v>
      </c>
      <c r="C45">
        <v>0.90722198720785119</v>
      </c>
      <c r="D45">
        <v>2.0800142784939539</v>
      </c>
      <c r="E45">
        <v>-0.18981350909785255</v>
      </c>
      <c r="F45">
        <v>0.8071468474667971</v>
      </c>
      <c r="G45">
        <v>5</v>
      </c>
      <c r="H45">
        <v>5</v>
      </c>
      <c r="I45">
        <v>3</v>
      </c>
      <c r="J45">
        <v>4</v>
      </c>
    </row>
    <row r="46" spans="1:10" x14ac:dyDescent="0.2">
      <c r="A46" t="s">
        <v>108</v>
      </c>
      <c r="B46">
        <v>6551</v>
      </c>
      <c r="C46">
        <v>1.8260833492997883</v>
      </c>
      <c r="D46">
        <v>0.72863290832592009</v>
      </c>
      <c r="E46">
        <v>0.59727660375722924</v>
      </c>
      <c r="F46">
        <v>0.27907790291073126</v>
      </c>
      <c r="G46">
        <v>5</v>
      </c>
      <c r="H46">
        <v>4</v>
      </c>
      <c r="I46">
        <v>5</v>
      </c>
      <c r="J46">
        <v>3</v>
      </c>
    </row>
    <row r="47" spans="1:10" x14ac:dyDescent="0.2">
      <c r="A47" t="s">
        <v>109</v>
      </c>
      <c r="B47">
        <v>5341</v>
      </c>
      <c r="C47">
        <v>2.0168980488555888</v>
      </c>
      <c r="D47">
        <v>0.14839994310550186</v>
      </c>
      <c r="E47">
        <v>1.4633873516381328</v>
      </c>
      <c r="F47">
        <v>-3.7127888750825122E-2</v>
      </c>
      <c r="G47">
        <v>5</v>
      </c>
      <c r="H47">
        <v>3</v>
      </c>
      <c r="I47">
        <v>5</v>
      </c>
      <c r="J47">
        <v>3</v>
      </c>
    </row>
    <row r="48" spans="1:10" x14ac:dyDescent="0.2">
      <c r="A48" t="s">
        <v>110</v>
      </c>
      <c r="B48">
        <v>3376</v>
      </c>
      <c r="C48">
        <v>1.8146779799148942</v>
      </c>
      <c r="D48">
        <v>0.15355402189399564</v>
      </c>
      <c r="E48">
        <v>0.89927617219893208</v>
      </c>
      <c r="F48">
        <v>0.23453252260121482</v>
      </c>
      <c r="G48">
        <v>5</v>
      </c>
      <c r="H48">
        <v>3</v>
      </c>
      <c r="I48">
        <v>5</v>
      </c>
      <c r="J48">
        <v>3</v>
      </c>
    </row>
    <row r="49" spans="1:10" x14ac:dyDescent="0.2">
      <c r="A49" t="s">
        <v>111</v>
      </c>
      <c r="B49">
        <v>5771</v>
      </c>
      <c r="C49">
        <v>0.27145151649199889</v>
      </c>
      <c r="D49">
        <v>-0.65541303550705676</v>
      </c>
      <c r="E49">
        <v>0.6655094815509891</v>
      </c>
      <c r="F49">
        <v>-0.31124592708229226</v>
      </c>
      <c r="G49">
        <v>4</v>
      </c>
      <c r="H49">
        <v>1</v>
      </c>
      <c r="I49">
        <v>5</v>
      </c>
      <c r="J49">
        <v>2</v>
      </c>
    </row>
    <row r="50" spans="1:10" x14ac:dyDescent="0.2">
      <c r="A50" t="s">
        <v>112</v>
      </c>
      <c r="B50">
        <v>4560</v>
      </c>
      <c r="C50">
        <v>0.55087383849552263</v>
      </c>
      <c r="D50">
        <v>-0.30293478870394031</v>
      </c>
      <c r="E50">
        <v>-0.66445902806931811</v>
      </c>
      <c r="F50">
        <v>-0.21380637486156964</v>
      </c>
      <c r="G50">
        <v>4</v>
      </c>
      <c r="H50">
        <v>2</v>
      </c>
      <c r="I50">
        <v>2</v>
      </c>
      <c r="J50">
        <v>2</v>
      </c>
    </row>
    <row r="51" spans="1:10" x14ac:dyDescent="0.2">
      <c r="A51" t="s">
        <v>113</v>
      </c>
      <c r="B51">
        <v>2852</v>
      </c>
      <c r="C51">
        <v>1.1898469657108659</v>
      </c>
      <c r="D51">
        <v>-0.43184888749900141</v>
      </c>
      <c r="E51">
        <v>0.26852640567903235</v>
      </c>
      <c r="F51">
        <v>-0.40993834053810935</v>
      </c>
      <c r="G51">
        <v>5</v>
      </c>
      <c r="H51">
        <v>2</v>
      </c>
      <c r="I51">
        <v>4</v>
      </c>
      <c r="J51">
        <v>2</v>
      </c>
    </row>
    <row r="52" spans="1:10" x14ac:dyDescent="0.2">
      <c r="A52" t="s">
        <v>114</v>
      </c>
      <c r="B52">
        <v>3656</v>
      </c>
      <c r="C52">
        <v>-0.15281856774943589</v>
      </c>
      <c r="D52">
        <v>-1.0198149199935549</v>
      </c>
      <c r="E52">
        <v>0.17850638086396239</v>
      </c>
      <c r="F52">
        <v>-0.44315324694785602</v>
      </c>
      <c r="G52">
        <v>3</v>
      </c>
      <c r="H52">
        <v>1</v>
      </c>
      <c r="I52">
        <v>4</v>
      </c>
      <c r="J52">
        <v>2</v>
      </c>
    </row>
    <row r="53" spans="1:10" x14ac:dyDescent="0.2">
      <c r="A53" t="s">
        <v>115</v>
      </c>
      <c r="B53">
        <v>3676</v>
      </c>
      <c r="C53">
        <v>2.2189682539987228</v>
      </c>
      <c r="D53">
        <v>0.24027820078651904</v>
      </c>
      <c r="E53">
        <v>-1.0780707801217209</v>
      </c>
      <c r="F53">
        <v>0.13871326695647165</v>
      </c>
      <c r="G53">
        <v>5</v>
      </c>
      <c r="H53">
        <v>4</v>
      </c>
      <c r="I53">
        <v>1</v>
      </c>
      <c r="J53">
        <v>3</v>
      </c>
    </row>
    <row r="54" spans="1:10" x14ac:dyDescent="0.2">
      <c r="A54" t="s">
        <v>116</v>
      </c>
      <c r="B54">
        <v>3366</v>
      </c>
      <c r="C54">
        <v>0.55562194764754957</v>
      </c>
      <c r="D54">
        <v>-0.55749609812120593</v>
      </c>
      <c r="E54">
        <v>-0.32678708152539021</v>
      </c>
      <c r="F54">
        <v>-0.73788136100301416</v>
      </c>
      <c r="G54">
        <v>4</v>
      </c>
      <c r="H54">
        <v>2</v>
      </c>
      <c r="I54">
        <v>3</v>
      </c>
      <c r="J54">
        <v>1</v>
      </c>
    </row>
    <row r="55" spans="1:10" x14ac:dyDescent="0.2">
      <c r="A55" t="s">
        <v>117</v>
      </c>
      <c r="B55">
        <v>7166</v>
      </c>
      <c r="C55">
        <v>3.867137782567454</v>
      </c>
      <c r="D55">
        <v>-0.28147310803273357</v>
      </c>
      <c r="E55">
        <v>-1.1198396318033847</v>
      </c>
      <c r="F55">
        <v>0.28088499621240948</v>
      </c>
      <c r="G55">
        <v>5</v>
      </c>
      <c r="H55">
        <v>2</v>
      </c>
      <c r="I55">
        <v>1</v>
      </c>
      <c r="J55">
        <v>3</v>
      </c>
    </row>
    <row r="56" spans="1:10" x14ac:dyDescent="0.2">
      <c r="A56" t="s">
        <v>118</v>
      </c>
      <c r="B56">
        <v>4995</v>
      </c>
      <c r="C56">
        <v>3.2661851894200544</v>
      </c>
      <c r="D56">
        <v>0.90979018647883747</v>
      </c>
      <c r="E56">
        <v>-0.69970604854182072</v>
      </c>
      <c r="F56">
        <v>0.31125657418785146</v>
      </c>
      <c r="G56">
        <v>5</v>
      </c>
      <c r="H56">
        <v>5</v>
      </c>
      <c r="I56">
        <v>1</v>
      </c>
      <c r="J56">
        <v>3</v>
      </c>
    </row>
    <row r="57" spans="1:10" x14ac:dyDescent="0.2">
      <c r="A57" t="s">
        <v>119</v>
      </c>
      <c r="B57">
        <v>2636</v>
      </c>
      <c r="C57">
        <v>2.0314134999152196</v>
      </c>
      <c r="D57">
        <v>-0.11482661796138374</v>
      </c>
      <c r="E57">
        <v>-1.1963714257759661</v>
      </c>
      <c r="F57">
        <v>-0.38925289400706414</v>
      </c>
      <c r="G57">
        <v>5</v>
      </c>
      <c r="H57">
        <v>3</v>
      </c>
      <c r="I57">
        <v>1</v>
      </c>
      <c r="J57">
        <v>2</v>
      </c>
    </row>
    <row r="58" spans="1:10" x14ac:dyDescent="0.2">
      <c r="A58" t="s">
        <v>120</v>
      </c>
      <c r="B58">
        <v>3766</v>
      </c>
      <c r="C58">
        <v>2.4890529167000843</v>
      </c>
      <c r="D58">
        <v>-9.1007649201937796E-2</v>
      </c>
      <c r="E58">
        <v>-1.455139711080558</v>
      </c>
      <c r="F58">
        <v>2.63857982450563E-2</v>
      </c>
      <c r="G58">
        <v>5</v>
      </c>
      <c r="H58">
        <v>3</v>
      </c>
      <c r="I58">
        <v>1</v>
      </c>
      <c r="J58">
        <v>3</v>
      </c>
    </row>
    <row r="59" spans="1:10" x14ac:dyDescent="0.2">
      <c r="A59" t="s">
        <v>121</v>
      </c>
      <c r="B59">
        <v>4125</v>
      </c>
      <c r="C59">
        <v>1.8958522403899429</v>
      </c>
      <c r="D59">
        <v>0.88093695960839147</v>
      </c>
      <c r="E59">
        <v>-0.64090129771598126</v>
      </c>
      <c r="F59">
        <v>7.583466100558886E-2</v>
      </c>
      <c r="G59">
        <v>5</v>
      </c>
      <c r="H59">
        <v>5</v>
      </c>
      <c r="I59">
        <v>2</v>
      </c>
      <c r="J59">
        <v>3</v>
      </c>
    </row>
    <row r="60" spans="1:10" x14ac:dyDescent="0.2">
      <c r="A60" t="s">
        <v>122</v>
      </c>
      <c r="B60">
        <v>4221</v>
      </c>
      <c r="C60">
        <v>1.5687669926846757</v>
      </c>
      <c r="D60">
        <v>2.287938761745</v>
      </c>
      <c r="E60">
        <v>0.31722715237005428</v>
      </c>
      <c r="F60">
        <v>0.67397380035615551</v>
      </c>
      <c r="G60">
        <v>5</v>
      </c>
      <c r="H60">
        <v>5</v>
      </c>
      <c r="I60">
        <v>4</v>
      </c>
      <c r="J60">
        <v>4</v>
      </c>
    </row>
    <row r="61" spans="1:10" x14ac:dyDescent="0.2">
      <c r="A61" t="s">
        <v>123</v>
      </c>
      <c r="B61">
        <v>4194</v>
      </c>
      <c r="C61">
        <v>1.6979681136295439</v>
      </c>
      <c r="D61">
        <v>-0.14587575507391398</v>
      </c>
      <c r="E61">
        <v>-0.84991321520582808</v>
      </c>
      <c r="F61">
        <v>-0.33070698901764067</v>
      </c>
      <c r="G61">
        <v>5</v>
      </c>
      <c r="H61">
        <v>3</v>
      </c>
      <c r="I61">
        <v>1</v>
      </c>
      <c r="J61">
        <v>2</v>
      </c>
    </row>
    <row r="62" spans="1:10" x14ac:dyDescent="0.2">
      <c r="A62" t="s">
        <v>124</v>
      </c>
      <c r="B62">
        <v>2564</v>
      </c>
      <c r="C62">
        <v>-0.24098640129096888</v>
      </c>
      <c r="D62">
        <v>-0.97921091720111442</v>
      </c>
      <c r="E62">
        <v>-0.5317829423908681</v>
      </c>
      <c r="F62">
        <v>-0.53603027326979347</v>
      </c>
      <c r="G62">
        <v>3</v>
      </c>
      <c r="H62">
        <v>1</v>
      </c>
      <c r="I62">
        <v>2</v>
      </c>
      <c r="J62">
        <v>1</v>
      </c>
    </row>
    <row r="63" spans="1:10" x14ac:dyDescent="0.2">
      <c r="A63" t="s">
        <v>125</v>
      </c>
      <c r="B63">
        <v>8135</v>
      </c>
      <c r="C63">
        <v>1.2272816712965808</v>
      </c>
      <c r="D63">
        <v>-0.48122630177211057</v>
      </c>
      <c r="E63">
        <v>-0.15511628011298348</v>
      </c>
      <c r="F63">
        <v>-0.28941330823233025</v>
      </c>
      <c r="G63">
        <v>5</v>
      </c>
      <c r="H63">
        <v>2</v>
      </c>
      <c r="I63">
        <v>3</v>
      </c>
      <c r="J63">
        <v>2</v>
      </c>
    </row>
    <row r="64" spans="1:10" x14ac:dyDescent="0.2">
      <c r="A64" t="s">
        <v>126</v>
      </c>
      <c r="B64">
        <v>4847</v>
      </c>
      <c r="C64">
        <v>2.1929268324316586</v>
      </c>
      <c r="D64">
        <v>0.99830318663034023</v>
      </c>
      <c r="E64">
        <v>-0.32716284445535693</v>
      </c>
      <c r="F64">
        <v>-0.15797899423020623</v>
      </c>
      <c r="G64">
        <v>5</v>
      </c>
      <c r="H64">
        <v>5</v>
      </c>
      <c r="I64">
        <v>3</v>
      </c>
      <c r="J64">
        <v>2</v>
      </c>
    </row>
    <row r="65" spans="1:10" x14ac:dyDescent="0.2">
      <c r="A65" t="s">
        <v>127</v>
      </c>
      <c r="B65">
        <v>373</v>
      </c>
      <c r="C65">
        <v>3.9615717487412634</v>
      </c>
      <c r="D65">
        <v>-0.66634718983613994</v>
      </c>
      <c r="E65">
        <v>-1.6896756234309089</v>
      </c>
      <c r="F65">
        <v>0.77580349607684429</v>
      </c>
      <c r="G65">
        <v>5</v>
      </c>
      <c r="H65">
        <v>1</v>
      </c>
      <c r="I65">
        <v>1</v>
      </c>
      <c r="J65">
        <v>4</v>
      </c>
    </row>
    <row r="66" spans="1:10" x14ac:dyDescent="0.2">
      <c r="A66" t="s">
        <v>128</v>
      </c>
      <c r="B66">
        <v>4123</v>
      </c>
      <c r="C66">
        <v>3.2137542577188727</v>
      </c>
      <c r="D66">
        <v>-0.25393418067931189</v>
      </c>
      <c r="E66">
        <v>-0.46799089106000386</v>
      </c>
      <c r="F66">
        <v>0.47069421101538439</v>
      </c>
      <c r="G66">
        <v>5</v>
      </c>
      <c r="H66">
        <v>3</v>
      </c>
      <c r="I66">
        <v>2</v>
      </c>
      <c r="J66">
        <v>4</v>
      </c>
    </row>
    <row r="67" spans="1:10" x14ac:dyDescent="0.2">
      <c r="A67" t="s">
        <v>129</v>
      </c>
      <c r="B67">
        <v>2973</v>
      </c>
      <c r="C67">
        <v>2.7770430001071249</v>
      </c>
      <c r="D67">
        <v>-0.77832931381661108</v>
      </c>
      <c r="E67">
        <v>-4.8579337212545648E-2</v>
      </c>
      <c r="F67">
        <v>-0.1313641303186518</v>
      </c>
      <c r="G67">
        <v>5</v>
      </c>
      <c r="H67">
        <v>1</v>
      </c>
      <c r="I67">
        <v>4</v>
      </c>
      <c r="J67">
        <v>3</v>
      </c>
    </row>
    <row r="68" spans="1:10" x14ac:dyDescent="0.2">
      <c r="A68" t="s">
        <v>130</v>
      </c>
      <c r="B68">
        <v>1022</v>
      </c>
    </row>
    <row r="69" spans="1:10" x14ac:dyDescent="0.2">
      <c r="A69" t="s">
        <v>131</v>
      </c>
      <c r="B69">
        <v>4790</v>
      </c>
      <c r="C69">
        <v>2.5046125289495995</v>
      </c>
      <c r="D69">
        <v>9.6466313161334694E-2</v>
      </c>
      <c r="E69">
        <v>-1.1906010929463868</v>
      </c>
      <c r="F69">
        <v>0.19930652533441673</v>
      </c>
      <c r="G69">
        <v>5</v>
      </c>
      <c r="H69">
        <v>3</v>
      </c>
      <c r="I69">
        <v>1</v>
      </c>
      <c r="J69">
        <v>3</v>
      </c>
    </row>
    <row r="70" spans="1:10" x14ac:dyDescent="0.2">
      <c r="A70" t="s">
        <v>132</v>
      </c>
      <c r="B70">
        <v>4766</v>
      </c>
      <c r="C70">
        <v>2.3050638357040136</v>
      </c>
      <c r="D70">
        <v>-0.14179393893534895</v>
      </c>
      <c r="E70">
        <v>0.24362265406207506</v>
      </c>
      <c r="F70">
        <v>-1.196517316556968E-2</v>
      </c>
      <c r="G70">
        <v>5</v>
      </c>
      <c r="H70">
        <v>3</v>
      </c>
      <c r="I70">
        <v>4</v>
      </c>
      <c r="J70">
        <v>3</v>
      </c>
    </row>
    <row r="71" spans="1:10" x14ac:dyDescent="0.2">
      <c r="A71" t="s">
        <v>133</v>
      </c>
      <c r="B71">
        <v>3442</v>
      </c>
      <c r="C71">
        <v>2.9912025695159778</v>
      </c>
      <c r="D71">
        <v>1.2578784432412282</v>
      </c>
      <c r="E71">
        <v>-0.21597819151937184</v>
      </c>
      <c r="F71">
        <v>0.42430571330039762</v>
      </c>
      <c r="G71">
        <v>5</v>
      </c>
      <c r="H71">
        <v>5</v>
      </c>
      <c r="I71">
        <v>3</v>
      </c>
      <c r="J71">
        <v>4</v>
      </c>
    </row>
    <row r="72" spans="1:10" x14ac:dyDescent="0.2">
      <c r="A72" t="s">
        <v>134</v>
      </c>
      <c r="B72">
        <v>2839</v>
      </c>
      <c r="C72">
        <v>2.4426900375714915</v>
      </c>
      <c r="D72">
        <v>6.8595429331789179E-2</v>
      </c>
      <c r="E72">
        <v>-0.44003263530456727</v>
      </c>
      <c r="F72">
        <v>0.19642136366408705</v>
      </c>
      <c r="G72">
        <v>5</v>
      </c>
      <c r="H72">
        <v>3</v>
      </c>
      <c r="I72">
        <v>2</v>
      </c>
      <c r="J72">
        <v>3</v>
      </c>
    </row>
    <row r="73" spans="1:10" x14ac:dyDescent="0.2">
      <c r="A73" t="s">
        <v>135</v>
      </c>
      <c r="B73">
        <v>1996</v>
      </c>
      <c r="C73">
        <v>2.6431251733611765</v>
      </c>
      <c r="D73">
        <v>-9.5271352855063177E-2</v>
      </c>
      <c r="E73">
        <v>9.9008458795994875E-2</v>
      </c>
      <c r="F73">
        <v>-0.46630172467093134</v>
      </c>
      <c r="G73">
        <v>5</v>
      </c>
      <c r="H73">
        <v>3</v>
      </c>
      <c r="I73">
        <v>4</v>
      </c>
      <c r="J73">
        <v>2</v>
      </c>
    </row>
    <row r="74" spans="1:10" x14ac:dyDescent="0.2">
      <c r="A74" t="s">
        <v>136</v>
      </c>
      <c r="B74">
        <v>3906</v>
      </c>
      <c r="C74">
        <v>1.7516642713310213</v>
      </c>
      <c r="D74">
        <v>1.6440152066476306</v>
      </c>
      <c r="E74">
        <v>-0.62554830787483628</v>
      </c>
      <c r="F74">
        <v>0.72508741883373129</v>
      </c>
      <c r="G74">
        <v>5</v>
      </c>
      <c r="H74">
        <v>5</v>
      </c>
      <c r="I74">
        <v>2</v>
      </c>
      <c r="J74">
        <v>4</v>
      </c>
    </row>
    <row r="75" spans="1:10" x14ac:dyDescent="0.2">
      <c r="A75" t="s">
        <v>137</v>
      </c>
      <c r="B75">
        <v>1701</v>
      </c>
      <c r="C75">
        <v>1.3846917096138713</v>
      </c>
      <c r="D75">
        <v>-0.2594503005570698</v>
      </c>
      <c r="E75">
        <v>0.45800918224967174</v>
      </c>
      <c r="F75">
        <v>-0.6377820521929195</v>
      </c>
      <c r="G75">
        <v>5</v>
      </c>
      <c r="H75">
        <v>3</v>
      </c>
      <c r="I75">
        <v>5</v>
      </c>
      <c r="J75">
        <v>1</v>
      </c>
    </row>
    <row r="76" spans="1:10" x14ac:dyDescent="0.2">
      <c r="A76" t="s">
        <v>138</v>
      </c>
      <c r="B76">
        <v>3610</v>
      </c>
      <c r="C76">
        <v>1.1239249537318063</v>
      </c>
      <c r="D76">
        <v>-0.63071942378312718</v>
      </c>
      <c r="E76">
        <v>0.5754271889151148</v>
      </c>
      <c r="F76">
        <v>-0.23605103335456235</v>
      </c>
      <c r="G76">
        <v>5</v>
      </c>
      <c r="H76">
        <v>1</v>
      </c>
      <c r="I76">
        <v>5</v>
      </c>
      <c r="J76">
        <v>2</v>
      </c>
    </row>
    <row r="77" spans="1:10" x14ac:dyDescent="0.2">
      <c r="A77" t="s">
        <v>139</v>
      </c>
      <c r="B77">
        <v>3295</v>
      </c>
      <c r="C77">
        <v>0.41288596660353721</v>
      </c>
      <c r="D77">
        <v>-9.1359413646245335E-2</v>
      </c>
      <c r="E77">
        <v>-0.60300488929313323</v>
      </c>
      <c r="F77">
        <v>4.5141281146411994E-3</v>
      </c>
      <c r="G77">
        <v>4</v>
      </c>
      <c r="H77">
        <v>3</v>
      </c>
      <c r="I77">
        <v>2</v>
      </c>
      <c r="J77">
        <v>3</v>
      </c>
    </row>
    <row r="78" spans="1:10" x14ac:dyDescent="0.2">
      <c r="A78" t="s">
        <v>140</v>
      </c>
      <c r="B78">
        <v>4370</v>
      </c>
      <c r="C78">
        <v>2.1168554639204711</v>
      </c>
      <c r="D78">
        <v>0.74850708634990915</v>
      </c>
      <c r="E78">
        <v>1.4541440536453725</v>
      </c>
      <c r="F78">
        <v>0.18689607856635887</v>
      </c>
      <c r="G78">
        <v>5</v>
      </c>
      <c r="H78">
        <v>4</v>
      </c>
      <c r="I78">
        <v>5</v>
      </c>
      <c r="J78">
        <v>3</v>
      </c>
    </row>
    <row r="79" spans="1:10" x14ac:dyDescent="0.2">
      <c r="A79" t="s">
        <v>141</v>
      </c>
      <c r="B79">
        <v>5345</v>
      </c>
      <c r="C79">
        <v>0.96023695053156</v>
      </c>
      <c r="D79">
        <v>0.73886734651811525</v>
      </c>
      <c r="E79">
        <v>0.32910666325017007</v>
      </c>
      <c r="F79">
        <v>0.27324217267619288</v>
      </c>
      <c r="G79">
        <v>5</v>
      </c>
      <c r="H79">
        <v>4</v>
      </c>
      <c r="I79">
        <v>4</v>
      </c>
      <c r="J79">
        <v>3</v>
      </c>
    </row>
    <row r="80" spans="1:10" x14ac:dyDescent="0.2">
      <c r="A80" t="s">
        <v>142</v>
      </c>
      <c r="B80">
        <v>5561</v>
      </c>
      <c r="C80">
        <v>0.75493453228342167</v>
      </c>
      <c r="D80">
        <v>0.51039101234766271</v>
      </c>
      <c r="E80">
        <v>0.42860605372703936</v>
      </c>
      <c r="F80">
        <v>0.33117165253726255</v>
      </c>
      <c r="G80">
        <v>5</v>
      </c>
      <c r="H80">
        <v>4</v>
      </c>
      <c r="I80">
        <v>5</v>
      </c>
      <c r="J80">
        <v>3</v>
      </c>
    </row>
    <row r="81" spans="1:10" x14ac:dyDescent="0.2">
      <c r="A81" t="s">
        <v>143</v>
      </c>
      <c r="B81">
        <v>1724</v>
      </c>
      <c r="C81">
        <v>1.4311582729139605</v>
      </c>
      <c r="D81">
        <v>1.2650232211480184</v>
      </c>
      <c r="E81">
        <v>0.38081531042514716</v>
      </c>
      <c r="F81">
        <v>0.47020148396858541</v>
      </c>
      <c r="G81">
        <v>5</v>
      </c>
      <c r="H81">
        <v>5</v>
      </c>
      <c r="I81">
        <v>5</v>
      </c>
      <c r="J81">
        <v>4</v>
      </c>
    </row>
    <row r="82" spans="1:10" x14ac:dyDescent="0.2">
      <c r="A82" t="s">
        <v>144</v>
      </c>
      <c r="B82">
        <v>3103</v>
      </c>
      <c r="C82">
        <v>2.0610047791508972</v>
      </c>
      <c r="D82">
        <v>1.7567667874898942</v>
      </c>
      <c r="E82">
        <v>-0.96256784834267839</v>
      </c>
      <c r="F82">
        <v>0.9583958326304548</v>
      </c>
      <c r="G82">
        <v>5</v>
      </c>
      <c r="H82">
        <v>5</v>
      </c>
      <c r="I82">
        <v>1</v>
      </c>
      <c r="J82">
        <v>4</v>
      </c>
    </row>
    <row r="83" spans="1:10" x14ac:dyDescent="0.2">
      <c r="A83" t="s">
        <v>145</v>
      </c>
      <c r="B83">
        <v>3030</v>
      </c>
      <c r="C83">
        <v>2.1905390139096035</v>
      </c>
      <c r="D83">
        <v>0.60419365027637451</v>
      </c>
      <c r="E83">
        <v>0.54693297081202397</v>
      </c>
      <c r="F83">
        <v>-0.13461975180266289</v>
      </c>
      <c r="G83">
        <v>5</v>
      </c>
      <c r="H83">
        <v>4</v>
      </c>
      <c r="I83">
        <v>5</v>
      </c>
      <c r="J83">
        <v>3</v>
      </c>
    </row>
    <row r="84" spans="1:10" x14ac:dyDescent="0.2">
      <c r="A84" t="s">
        <v>146</v>
      </c>
      <c r="B84">
        <v>3203</v>
      </c>
      <c r="C84">
        <v>2.4403091060804583</v>
      </c>
      <c r="D84">
        <v>0.90223362104624039</v>
      </c>
      <c r="E84">
        <v>0.71020011273298222</v>
      </c>
      <c r="F84">
        <v>-0.12571678255650082</v>
      </c>
      <c r="G84">
        <v>5</v>
      </c>
      <c r="H84">
        <v>5</v>
      </c>
      <c r="I84">
        <v>5</v>
      </c>
      <c r="J84">
        <v>3</v>
      </c>
    </row>
    <row r="85" spans="1:10" x14ac:dyDescent="0.2">
      <c r="A85" t="s">
        <v>147</v>
      </c>
      <c r="B85">
        <v>4074</v>
      </c>
      <c r="C85">
        <v>1.6044074325810778</v>
      </c>
      <c r="D85">
        <v>0.9559549048681607</v>
      </c>
      <c r="E85">
        <v>-0.6180194253668182</v>
      </c>
      <c r="F85">
        <v>-0.39177701169988172</v>
      </c>
      <c r="G85">
        <v>5</v>
      </c>
      <c r="H85">
        <v>5</v>
      </c>
      <c r="I85">
        <v>2</v>
      </c>
      <c r="J85">
        <v>2</v>
      </c>
    </row>
    <row r="86" spans="1:10" x14ac:dyDescent="0.2">
      <c r="A86" t="s">
        <v>148</v>
      </c>
      <c r="B86">
        <v>2848</v>
      </c>
      <c r="C86">
        <v>2.0339951371311109</v>
      </c>
      <c r="D86">
        <v>0.19195491818323643</v>
      </c>
      <c r="E86">
        <v>-0.43801186808021692</v>
      </c>
      <c r="F86">
        <v>-0.14089648011832681</v>
      </c>
      <c r="G86">
        <v>5</v>
      </c>
      <c r="H86">
        <v>4</v>
      </c>
      <c r="I86">
        <v>2</v>
      </c>
      <c r="J86">
        <v>3</v>
      </c>
    </row>
    <row r="87" spans="1:10" x14ac:dyDescent="0.2">
      <c r="A87" t="s">
        <v>149</v>
      </c>
      <c r="B87">
        <v>2021</v>
      </c>
      <c r="C87">
        <v>-0.7915075057992208</v>
      </c>
      <c r="D87">
        <v>-0.5966376165497842</v>
      </c>
      <c r="E87">
        <v>0.18573936683858425</v>
      </c>
      <c r="F87">
        <v>-0.7203490965649394</v>
      </c>
      <c r="G87">
        <v>1</v>
      </c>
      <c r="H87">
        <v>2</v>
      </c>
      <c r="I87">
        <v>4</v>
      </c>
      <c r="J87">
        <v>1</v>
      </c>
    </row>
    <row r="88" spans="1:10" x14ac:dyDescent="0.2">
      <c r="A88" t="s">
        <v>150</v>
      </c>
      <c r="B88">
        <v>1686</v>
      </c>
      <c r="C88">
        <v>-0.34689431718877689</v>
      </c>
      <c r="D88">
        <v>-0.52344282571780787</v>
      </c>
      <c r="E88">
        <v>1.6433458028804202</v>
      </c>
      <c r="F88">
        <v>-0.44187566085903573</v>
      </c>
      <c r="G88">
        <v>2</v>
      </c>
      <c r="H88">
        <v>2</v>
      </c>
      <c r="I88">
        <v>5</v>
      </c>
      <c r="J88">
        <v>2</v>
      </c>
    </row>
    <row r="89" spans="1:10" x14ac:dyDescent="0.2">
      <c r="A89" t="s">
        <v>151</v>
      </c>
      <c r="B89">
        <v>3896</v>
      </c>
      <c r="C89">
        <v>0.12973494844225619</v>
      </c>
      <c r="D89">
        <v>-0.51967629391572057</v>
      </c>
      <c r="E89">
        <v>0.76989462283287768</v>
      </c>
      <c r="F89">
        <v>-0.11736295447364339</v>
      </c>
      <c r="G89">
        <v>3</v>
      </c>
      <c r="H89">
        <v>2</v>
      </c>
      <c r="I89">
        <v>5</v>
      </c>
      <c r="J89">
        <v>3</v>
      </c>
    </row>
    <row r="90" spans="1:10" x14ac:dyDescent="0.2">
      <c r="A90" t="s">
        <v>152</v>
      </c>
      <c r="B90">
        <v>5111</v>
      </c>
      <c r="C90">
        <v>-2.6049647554190338E-2</v>
      </c>
      <c r="D90">
        <v>-0.21089091273736005</v>
      </c>
      <c r="E90">
        <v>0.61964417655768567</v>
      </c>
      <c r="F90">
        <v>8.7935882873332274E-2</v>
      </c>
      <c r="G90">
        <v>3</v>
      </c>
      <c r="H90">
        <v>3</v>
      </c>
      <c r="I90">
        <v>5</v>
      </c>
      <c r="J90">
        <v>3</v>
      </c>
    </row>
    <row r="91" spans="1:10" x14ac:dyDescent="0.2">
      <c r="A91" t="s">
        <v>153</v>
      </c>
      <c r="B91">
        <v>4396</v>
      </c>
      <c r="C91">
        <v>0.26667923590995035</v>
      </c>
      <c r="D91">
        <v>-0.21062245668925103</v>
      </c>
      <c r="E91">
        <v>0.3165669530236635</v>
      </c>
      <c r="F91">
        <v>1.6342623088101669E-2</v>
      </c>
      <c r="G91">
        <v>4</v>
      </c>
      <c r="H91">
        <v>3</v>
      </c>
      <c r="I91">
        <v>4</v>
      </c>
      <c r="J91">
        <v>3</v>
      </c>
    </row>
    <row r="92" spans="1:10" x14ac:dyDescent="0.2">
      <c r="A92" t="s">
        <v>154</v>
      </c>
      <c r="B92">
        <v>2916</v>
      </c>
      <c r="C92">
        <v>1.0799243831931127</v>
      </c>
      <c r="D92">
        <v>0.6859288238674971</v>
      </c>
      <c r="E92">
        <v>-0.44272228137144615</v>
      </c>
      <c r="F92">
        <v>0.68276344120927823</v>
      </c>
      <c r="G92">
        <v>5</v>
      </c>
      <c r="H92">
        <v>4</v>
      </c>
      <c r="I92">
        <v>2</v>
      </c>
      <c r="J92">
        <v>4</v>
      </c>
    </row>
    <row r="93" spans="1:10" x14ac:dyDescent="0.2">
      <c r="A93" t="s">
        <v>155</v>
      </c>
      <c r="B93">
        <v>3869</v>
      </c>
      <c r="C93">
        <v>0.31175839142780537</v>
      </c>
      <c r="D93">
        <v>2.1354503913727925</v>
      </c>
      <c r="E93">
        <v>-0.97580798836288651</v>
      </c>
      <c r="F93">
        <v>1.9932416776151691</v>
      </c>
      <c r="G93">
        <v>4</v>
      </c>
      <c r="H93">
        <v>5</v>
      </c>
      <c r="I93">
        <v>1</v>
      </c>
      <c r="J93">
        <v>5</v>
      </c>
    </row>
    <row r="94" spans="1:10" x14ac:dyDescent="0.2">
      <c r="A94" t="s">
        <v>156</v>
      </c>
      <c r="B94">
        <v>6505</v>
      </c>
      <c r="C94">
        <v>-0.13216923287639923</v>
      </c>
      <c r="D94">
        <v>0.21900553003372863</v>
      </c>
      <c r="E94">
        <v>-0.56613361705109988</v>
      </c>
      <c r="F94">
        <v>-0.13239397589639659</v>
      </c>
      <c r="G94">
        <v>3</v>
      </c>
      <c r="H94">
        <v>4</v>
      </c>
      <c r="I94">
        <v>2</v>
      </c>
      <c r="J94">
        <v>3</v>
      </c>
    </row>
    <row r="95" spans="1:10" x14ac:dyDescent="0.2">
      <c r="A95" t="s">
        <v>157</v>
      </c>
      <c r="B95">
        <v>4793</v>
      </c>
      <c r="C95">
        <v>0.67202358772920678</v>
      </c>
      <c r="D95">
        <v>-1.6898561770005184E-2</v>
      </c>
      <c r="E95">
        <v>-5.3332883145686148E-2</v>
      </c>
      <c r="F95">
        <v>0.23848624671863511</v>
      </c>
      <c r="G95">
        <v>4</v>
      </c>
      <c r="H95">
        <v>3</v>
      </c>
      <c r="I95">
        <v>3</v>
      </c>
      <c r="J95">
        <v>3</v>
      </c>
    </row>
    <row r="96" spans="1:10" x14ac:dyDescent="0.2">
      <c r="A96" t="s">
        <v>158</v>
      </c>
      <c r="B96">
        <v>5402</v>
      </c>
      <c r="C96">
        <v>0.19452013990013428</v>
      </c>
      <c r="D96">
        <v>0.97509990429900106</v>
      </c>
      <c r="E96">
        <v>-0.20687214053895239</v>
      </c>
      <c r="F96">
        <v>0.82689176915058027</v>
      </c>
      <c r="G96">
        <v>4</v>
      </c>
      <c r="H96">
        <v>5</v>
      </c>
      <c r="I96">
        <v>3</v>
      </c>
      <c r="J96">
        <v>4</v>
      </c>
    </row>
    <row r="97" spans="1:10" x14ac:dyDescent="0.2">
      <c r="A97" t="s">
        <v>159</v>
      </c>
      <c r="B97">
        <v>8658</v>
      </c>
      <c r="C97">
        <v>-0.29864637612044403</v>
      </c>
      <c r="D97">
        <v>-0.12770267651365741</v>
      </c>
      <c r="E97">
        <v>-0.75603080631483377</v>
      </c>
      <c r="F97">
        <v>0.25336026671435258</v>
      </c>
      <c r="G97">
        <v>2</v>
      </c>
      <c r="H97">
        <v>3</v>
      </c>
      <c r="I97">
        <v>1</v>
      </c>
      <c r="J97">
        <v>3</v>
      </c>
    </row>
    <row r="98" spans="1:10" x14ac:dyDescent="0.2">
      <c r="A98" t="s">
        <v>160</v>
      </c>
      <c r="B98">
        <v>3427</v>
      </c>
      <c r="C98">
        <v>0.12368944290238429</v>
      </c>
      <c r="D98">
        <v>-0.37967638325767139</v>
      </c>
      <c r="E98">
        <v>0.39808339243443508</v>
      </c>
      <c r="F98">
        <v>-0.29442640705585815</v>
      </c>
      <c r="G98">
        <v>3</v>
      </c>
      <c r="H98">
        <v>2</v>
      </c>
      <c r="I98">
        <v>5</v>
      </c>
      <c r="J98">
        <v>2</v>
      </c>
    </row>
    <row r="99" spans="1:10" x14ac:dyDescent="0.2">
      <c r="A99" t="s">
        <v>161</v>
      </c>
      <c r="B99">
        <v>3851</v>
      </c>
      <c r="C99">
        <v>0.44484828500564255</v>
      </c>
      <c r="D99">
        <v>-0.653997915203966</v>
      </c>
      <c r="E99">
        <v>-0.48474987686716292</v>
      </c>
      <c r="F99">
        <v>-0.11559471233321</v>
      </c>
      <c r="G99">
        <v>4</v>
      </c>
      <c r="H99">
        <v>1</v>
      </c>
      <c r="I99">
        <v>2</v>
      </c>
      <c r="J99">
        <v>3</v>
      </c>
    </row>
    <row r="100" spans="1:10" x14ac:dyDescent="0.2">
      <c r="A100" t="s">
        <v>162</v>
      </c>
      <c r="B100">
        <v>4821</v>
      </c>
      <c r="C100">
        <v>-0.29190772370647322</v>
      </c>
      <c r="D100">
        <v>-1.0855014320093201</v>
      </c>
      <c r="E100">
        <v>0.29404190383305628</v>
      </c>
      <c r="F100">
        <v>-0.35434382080560867</v>
      </c>
      <c r="G100">
        <v>2</v>
      </c>
      <c r="H100">
        <v>1</v>
      </c>
      <c r="I100">
        <v>4</v>
      </c>
      <c r="J100">
        <v>2</v>
      </c>
    </row>
    <row r="101" spans="1:10" x14ac:dyDescent="0.2">
      <c r="A101" t="s">
        <v>163</v>
      </c>
      <c r="B101">
        <v>3145</v>
      </c>
      <c r="C101">
        <v>-0.30805849079761743</v>
      </c>
      <c r="D101">
        <v>-0.64979444627510319</v>
      </c>
      <c r="E101">
        <v>-0.3408701346928103</v>
      </c>
      <c r="F101">
        <v>-0.24010318001931236</v>
      </c>
      <c r="G101">
        <v>2</v>
      </c>
      <c r="H101">
        <v>1</v>
      </c>
      <c r="I101">
        <v>3</v>
      </c>
      <c r="J101">
        <v>2</v>
      </c>
    </row>
    <row r="102" spans="1:10" x14ac:dyDescent="0.2">
      <c r="A102" t="s">
        <v>164</v>
      </c>
      <c r="B102">
        <v>4859</v>
      </c>
      <c r="C102">
        <v>-0.24224357861261883</v>
      </c>
      <c r="D102">
        <v>-0.51881562901053602</v>
      </c>
      <c r="E102">
        <v>0.72302057357024341</v>
      </c>
      <c r="F102">
        <v>-0.2918728246583191</v>
      </c>
      <c r="G102">
        <v>3</v>
      </c>
      <c r="H102">
        <v>2</v>
      </c>
      <c r="I102">
        <v>5</v>
      </c>
      <c r="J102">
        <v>2</v>
      </c>
    </row>
    <row r="103" spans="1:10" x14ac:dyDescent="0.2">
      <c r="A103" t="s">
        <v>165</v>
      </c>
      <c r="B103">
        <v>3378</v>
      </c>
      <c r="C103">
        <v>9.3859546694623722E-2</v>
      </c>
      <c r="D103">
        <v>0.60736950719858374</v>
      </c>
      <c r="E103">
        <v>-0.45373349642315847</v>
      </c>
      <c r="F103">
        <v>-9.7621029045647206E-2</v>
      </c>
      <c r="G103">
        <v>3</v>
      </c>
      <c r="H103">
        <v>4</v>
      </c>
      <c r="I103">
        <v>2</v>
      </c>
      <c r="J103">
        <v>3</v>
      </c>
    </row>
    <row r="104" spans="1:10" x14ac:dyDescent="0.2">
      <c r="A104" t="s">
        <v>166</v>
      </c>
      <c r="B104">
        <v>531</v>
      </c>
      <c r="C104">
        <v>0.1545006875937398</v>
      </c>
      <c r="D104">
        <v>-0.25098420197781213</v>
      </c>
      <c r="E104">
        <v>0.9383118312875921</v>
      </c>
      <c r="F104">
        <v>-1.1032300085352555</v>
      </c>
      <c r="G104">
        <v>3</v>
      </c>
      <c r="H104">
        <v>3</v>
      </c>
      <c r="I104">
        <v>5</v>
      </c>
      <c r="J104">
        <v>1</v>
      </c>
    </row>
    <row r="105" spans="1:10" x14ac:dyDescent="0.2">
      <c r="A105" t="s">
        <v>167</v>
      </c>
      <c r="B105">
        <v>4009</v>
      </c>
      <c r="C105">
        <v>-0.76766136308494159</v>
      </c>
      <c r="D105">
        <v>-1.2212690983184575</v>
      </c>
      <c r="E105">
        <v>-0.36224046439392521</v>
      </c>
      <c r="F105">
        <v>-0.26198032706817403</v>
      </c>
      <c r="G105">
        <v>1</v>
      </c>
      <c r="H105">
        <v>1</v>
      </c>
      <c r="I105">
        <v>2</v>
      </c>
      <c r="J105">
        <v>2</v>
      </c>
    </row>
    <row r="106" spans="1:10" x14ac:dyDescent="0.2">
      <c r="A106" t="s">
        <v>168</v>
      </c>
      <c r="B106">
        <v>5195</v>
      </c>
      <c r="C106">
        <v>-0.39451301442420533</v>
      </c>
      <c r="D106">
        <v>-0.9097284203099657</v>
      </c>
      <c r="E106">
        <v>-0.17193999802659016</v>
      </c>
      <c r="F106">
        <v>-0.26957599262707527</v>
      </c>
      <c r="G106">
        <v>2</v>
      </c>
      <c r="H106">
        <v>1</v>
      </c>
      <c r="I106">
        <v>3</v>
      </c>
      <c r="J106">
        <v>2</v>
      </c>
    </row>
    <row r="107" spans="1:10" x14ac:dyDescent="0.2">
      <c r="A107" t="s">
        <v>169</v>
      </c>
      <c r="B107">
        <v>7396</v>
      </c>
      <c r="C107">
        <v>-0.74028488939168802</v>
      </c>
      <c r="D107">
        <v>-0.77083223748397889</v>
      </c>
      <c r="E107">
        <v>-0.87863513525709658</v>
      </c>
      <c r="F107">
        <v>9.8859898699050458E-2</v>
      </c>
      <c r="G107">
        <v>1</v>
      </c>
      <c r="H107">
        <v>1</v>
      </c>
      <c r="I107">
        <v>1</v>
      </c>
      <c r="J107">
        <v>3</v>
      </c>
    </row>
    <row r="108" spans="1:10" x14ac:dyDescent="0.2">
      <c r="A108" t="s">
        <v>170</v>
      </c>
      <c r="B108">
        <v>4512</v>
      </c>
      <c r="C108">
        <v>-0.29609657205274165</v>
      </c>
      <c r="D108">
        <v>-0.62023441487630948</v>
      </c>
      <c r="E108">
        <v>-0.5777648754615311</v>
      </c>
      <c r="F108">
        <v>0.16951562487997365</v>
      </c>
      <c r="G108">
        <v>2</v>
      </c>
      <c r="H108">
        <v>1</v>
      </c>
      <c r="I108">
        <v>2</v>
      </c>
      <c r="J108">
        <v>3</v>
      </c>
    </row>
    <row r="109" spans="1:10" x14ac:dyDescent="0.2">
      <c r="A109" t="s">
        <v>171</v>
      </c>
      <c r="B109">
        <v>5072</v>
      </c>
      <c r="C109">
        <v>-0.34618433273486798</v>
      </c>
      <c r="D109">
        <v>-0.77417306674585484</v>
      </c>
      <c r="E109">
        <v>-0.61270001876882607</v>
      </c>
      <c r="F109">
        <v>-0.15852761218968239</v>
      </c>
      <c r="G109">
        <v>2</v>
      </c>
      <c r="H109">
        <v>1</v>
      </c>
      <c r="I109">
        <v>2</v>
      </c>
      <c r="J109">
        <v>2</v>
      </c>
    </row>
    <row r="110" spans="1:10" x14ac:dyDescent="0.2">
      <c r="A110" t="s">
        <v>172</v>
      </c>
      <c r="B110">
        <v>3507</v>
      </c>
      <c r="C110">
        <v>6.8671675921000708E-2</v>
      </c>
      <c r="D110">
        <v>-0.38468902561378471</v>
      </c>
      <c r="E110">
        <v>-0.84244230860943958</v>
      </c>
      <c r="F110">
        <v>0.23490994352638161</v>
      </c>
      <c r="G110">
        <v>3</v>
      </c>
      <c r="H110">
        <v>2</v>
      </c>
      <c r="I110">
        <v>1</v>
      </c>
      <c r="J110">
        <v>3</v>
      </c>
    </row>
    <row r="111" spans="1:10" x14ac:dyDescent="0.2">
      <c r="A111" t="s">
        <v>173</v>
      </c>
      <c r="B111">
        <v>4486</v>
      </c>
      <c r="C111">
        <v>-0.56562146493843157</v>
      </c>
      <c r="D111">
        <v>-0.46673692494004343</v>
      </c>
      <c r="E111">
        <v>-1.2485131661104689</v>
      </c>
      <c r="F111">
        <v>0.6446987717132866</v>
      </c>
      <c r="G111">
        <v>2</v>
      </c>
      <c r="H111">
        <v>2</v>
      </c>
      <c r="I111">
        <v>1</v>
      </c>
      <c r="J111">
        <v>4</v>
      </c>
    </row>
    <row r="112" spans="1:10" x14ac:dyDescent="0.2">
      <c r="A112" t="s">
        <v>174</v>
      </c>
      <c r="B112">
        <v>3447</v>
      </c>
      <c r="C112">
        <v>-0.14735195589644848</v>
      </c>
      <c r="D112">
        <v>-0.355046350541532</v>
      </c>
      <c r="E112">
        <v>-2.0496665767509012E-2</v>
      </c>
      <c r="F112">
        <v>-0.95230185681771662</v>
      </c>
      <c r="G112">
        <v>3</v>
      </c>
      <c r="H112">
        <v>2</v>
      </c>
      <c r="I112">
        <v>4</v>
      </c>
      <c r="J112">
        <v>1</v>
      </c>
    </row>
    <row r="113" spans="1:10" x14ac:dyDescent="0.2">
      <c r="A113" t="s">
        <v>175</v>
      </c>
      <c r="B113">
        <v>6033</v>
      </c>
      <c r="C113">
        <v>-1.052024769544289</v>
      </c>
      <c r="D113">
        <v>-0.89164001725732833</v>
      </c>
      <c r="E113">
        <v>-0.9008890272654595</v>
      </c>
      <c r="F113">
        <v>-0.14332160327361021</v>
      </c>
      <c r="G113">
        <v>1</v>
      </c>
      <c r="H113">
        <v>1</v>
      </c>
      <c r="I113">
        <v>1</v>
      </c>
      <c r="J113">
        <v>3</v>
      </c>
    </row>
    <row r="114" spans="1:10" x14ac:dyDescent="0.2">
      <c r="A114" t="s">
        <v>176</v>
      </c>
      <c r="B114">
        <v>4875</v>
      </c>
      <c r="C114">
        <v>-0.39795613811895675</v>
      </c>
      <c r="D114">
        <v>-0.81430715847120161</v>
      </c>
      <c r="E114">
        <v>-0.95088564430595257</v>
      </c>
      <c r="F114">
        <v>0.28225752865480425</v>
      </c>
      <c r="G114">
        <v>2</v>
      </c>
      <c r="H114">
        <v>1</v>
      </c>
      <c r="I114">
        <v>1</v>
      </c>
      <c r="J114">
        <v>3</v>
      </c>
    </row>
    <row r="115" spans="1:10" x14ac:dyDescent="0.2">
      <c r="A115" t="s">
        <v>177</v>
      </c>
      <c r="B115">
        <v>3902</v>
      </c>
      <c r="C115">
        <v>0.27595327428306687</v>
      </c>
      <c r="D115">
        <v>-0.14012064948767808</v>
      </c>
      <c r="E115">
        <v>-1.0517717072090393</v>
      </c>
      <c r="F115">
        <v>0.39636441810608147</v>
      </c>
      <c r="G115">
        <v>4</v>
      </c>
      <c r="H115">
        <v>3</v>
      </c>
      <c r="I115">
        <v>1</v>
      </c>
      <c r="J115">
        <v>4</v>
      </c>
    </row>
    <row r="116" spans="1:10" x14ac:dyDescent="0.2">
      <c r="A116" t="s">
        <v>178</v>
      </c>
      <c r="B116">
        <v>3893</v>
      </c>
      <c r="C116">
        <v>-0.22807309753997507</v>
      </c>
      <c r="D116">
        <v>-0.85926674367010847</v>
      </c>
      <c r="E116">
        <v>0.79046375958845416</v>
      </c>
      <c r="F116">
        <v>-0.45091796355873481</v>
      </c>
      <c r="G116">
        <v>3</v>
      </c>
      <c r="H116">
        <v>1</v>
      </c>
      <c r="I116">
        <v>5</v>
      </c>
      <c r="J116">
        <v>2</v>
      </c>
    </row>
    <row r="117" spans="1:10" x14ac:dyDescent="0.2">
      <c r="A117" t="s">
        <v>179</v>
      </c>
      <c r="B117">
        <v>4385</v>
      </c>
      <c r="C117">
        <v>0.16616494655208325</v>
      </c>
      <c r="D117">
        <v>-0.2282764198400192</v>
      </c>
      <c r="E117">
        <v>-0.35870227284028355</v>
      </c>
      <c r="F117">
        <v>-5.9394835518226226E-2</v>
      </c>
      <c r="G117">
        <v>4</v>
      </c>
      <c r="H117">
        <v>3</v>
      </c>
      <c r="I117">
        <v>2</v>
      </c>
      <c r="J117">
        <v>3</v>
      </c>
    </row>
    <row r="118" spans="1:10" x14ac:dyDescent="0.2">
      <c r="A118" t="s">
        <v>180</v>
      </c>
      <c r="B118">
        <v>5356</v>
      </c>
      <c r="C118">
        <v>0.6725130855118383</v>
      </c>
      <c r="D118">
        <v>0.18967877358786384</v>
      </c>
      <c r="E118">
        <v>0.91020965122909769</v>
      </c>
      <c r="F118">
        <v>9.1860116031538305E-2</v>
      </c>
      <c r="G118">
        <v>4</v>
      </c>
      <c r="H118">
        <v>4</v>
      </c>
      <c r="I118">
        <v>5</v>
      </c>
      <c r="J118">
        <v>3</v>
      </c>
    </row>
    <row r="119" spans="1:10" x14ac:dyDescent="0.2">
      <c r="A119" t="s">
        <v>181</v>
      </c>
      <c r="B119">
        <v>4694</v>
      </c>
      <c r="C119">
        <v>0.46948108249620885</v>
      </c>
      <c r="D119">
        <v>-3.6503978726635355E-2</v>
      </c>
      <c r="E119">
        <v>-0.12482439727100296</v>
      </c>
      <c r="F119">
        <v>0.42292158420102266</v>
      </c>
      <c r="G119">
        <v>4</v>
      </c>
      <c r="H119">
        <v>3</v>
      </c>
      <c r="I119">
        <v>3</v>
      </c>
      <c r="J119">
        <v>4</v>
      </c>
    </row>
    <row r="120" spans="1:10" x14ac:dyDescent="0.2">
      <c r="A120" t="s">
        <v>182</v>
      </c>
      <c r="B120">
        <v>6092</v>
      </c>
      <c r="C120">
        <v>0.51775910472972675</v>
      </c>
      <c r="D120">
        <v>0.68116339203603571</v>
      </c>
      <c r="E120">
        <v>-0.10995676370611797</v>
      </c>
      <c r="F120">
        <v>0.9127320821534961</v>
      </c>
      <c r="G120">
        <v>4</v>
      </c>
      <c r="H120">
        <v>4</v>
      </c>
      <c r="I120">
        <v>3</v>
      </c>
      <c r="J120">
        <v>4</v>
      </c>
    </row>
    <row r="121" spans="1:10" x14ac:dyDescent="0.2">
      <c r="A121" t="s">
        <v>183</v>
      </c>
      <c r="B121">
        <v>4913</v>
      </c>
      <c r="C121">
        <v>0.53177195569469093</v>
      </c>
      <c r="D121">
        <v>-0.26369255305641948</v>
      </c>
      <c r="E121">
        <v>0.36490945219180726</v>
      </c>
      <c r="F121">
        <v>-6.8432570692442365E-2</v>
      </c>
      <c r="G121">
        <v>4</v>
      </c>
      <c r="H121">
        <v>3</v>
      </c>
      <c r="I121">
        <v>5</v>
      </c>
      <c r="J121">
        <v>3</v>
      </c>
    </row>
    <row r="122" spans="1:10" x14ac:dyDescent="0.2">
      <c r="A122" t="s">
        <v>184</v>
      </c>
      <c r="B122">
        <v>3671</v>
      </c>
      <c r="C122">
        <v>-4.6882763784566947E-2</v>
      </c>
      <c r="D122">
        <v>-0.30505067325439805</v>
      </c>
      <c r="E122">
        <v>0.57952243479822396</v>
      </c>
      <c r="F122">
        <v>-0.32144731695758705</v>
      </c>
      <c r="G122">
        <v>3</v>
      </c>
      <c r="H122">
        <v>2</v>
      </c>
      <c r="I122">
        <v>5</v>
      </c>
      <c r="J122">
        <v>2</v>
      </c>
    </row>
    <row r="123" spans="1:10" x14ac:dyDescent="0.2">
      <c r="A123" t="s">
        <v>185</v>
      </c>
      <c r="B123">
        <v>6593</v>
      </c>
      <c r="C123">
        <v>-0.11872787410894647</v>
      </c>
      <c r="D123">
        <v>-0.29839480422251469</v>
      </c>
      <c r="E123">
        <v>-0.3857144209011007</v>
      </c>
      <c r="F123">
        <v>0.16191111208950734</v>
      </c>
      <c r="G123">
        <v>3</v>
      </c>
      <c r="H123">
        <v>2</v>
      </c>
      <c r="I123">
        <v>2</v>
      </c>
      <c r="J123">
        <v>3</v>
      </c>
    </row>
    <row r="124" spans="1:10" x14ac:dyDescent="0.2">
      <c r="A124" t="s">
        <v>186</v>
      </c>
      <c r="B124">
        <v>4818</v>
      </c>
      <c r="C124">
        <v>-4.4371232062860727E-2</v>
      </c>
      <c r="D124">
        <v>-0.64032320859623948</v>
      </c>
      <c r="E124">
        <v>0.3840357386623332</v>
      </c>
      <c r="F124">
        <v>-0.21637064033617098</v>
      </c>
      <c r="G124">
        <v>3</v>
      </c>
      <c r="H124">
        <v>1</v>
      </c>
      <c r="I124">
        <v>5</v>
      </c>
      <c r="J124">
        <v>2</v>
      </c>
    </row>
    <row r="125" spans="1:10" x14ac:dyDescent="0.2">
      <c r="A125" t="s">
        <v>187</v>
      </c>
      <c r="B125">
        <v>1947</v>
      </c>
      <c r="C125">
        <v>-5.3749476454416419E-2</v>
      </c>
      <c r="D125">
        <v>-6.6920350502123777E-2</v>
      </c>
      <c r="E125">
        <v>0.16357160526244441</v>
      </c>
      <c r="F125">
        <v>-0.18506435640839886</v>
      </c>
      <c r="G125">
        <v>3</v>
      </c>
      <c r="H125">
        <v>3</v>
      </c>
      <c r="I125">
        <v>4</v>
      </c>
      <c r="J125">
        <v>2</v>
      </c>
    </row>
    <row r="126" spans="1:10" x14ac:dyDescent="0.2">
      <c r="A126" t="s">
        <v>188</v>
      </c>
      <c r="B126">
        <v>4709</v>
      </c>
      <c r="C126">
        <v>0.11410789723687127</v>
      </c>
      <c r="D126">
        <v>-0.51374923148927742</v>
      </c>
      <c r="E126">
        <v>1.0201950131183757</v>
      </c>
      <c r="F126">
        <v>-0.3954892725227892</v>
      </c>
      <c r="G126">
        <v>3</v>
      </c>
      <c r="H126">
        <v>2</v>
      </c>
      <c r="I126">
        <v>5</v>
      </c>
      <c r="J126">
        <v>2</v>
      </c>
    </row>
    <row r="127" spans="1:10" x14ac:dyDescent="0.2">
      <c r="A127" t="s">
        <v>189</v>
      </c>
      <c r="B127">
        <v>4759</v>
      </c>
      <c r="C127">
        <v>0.60689556380301712</v>
      </c>
      <c r="D127">
        <v>0.11562297845313423</v>
      </c>
      <c r="E127">
        <v>-0.33025062376902919</v>
      </c>
      <c r="F127">
        <v>-6.7156494143354714E-2</v>
      </c>
      <c r="G127">
        <v>4</v>
      </c>
      <c r="H127">
        <v>3</v>
      </c>
      <c r="I127">
        <v>3</v>
      </c>
      <c r="J127">
        <v>3</v>
      </c>
    </row>
    <row r="128" spans="1:10" x14ac:dyDescent="0.2">
      <c r="A128" t="s">
        <v>190</v>
      </c>
      <c r="B128">
        <v>3134</v>
      </c>
      <c r="C128">
        <v>0.64644499920453913</v>
      </c>
      <c r="D128">
        <v>-0.61007021899611202</v>
      </c>
      <c r="E128">
        <v>0.55406158815834738</v>
      </c>
      <c r="F128">
        <v>-0.17591748043380467</v>
      </c>
      <c r="G128">
        <v>4</v>
      </c>
      <c r="H128">
        <v>2</v>
      </c>
      <c r="I128">
        <v>5</v>
      </c>
      <c r="J128">
        <v>2</v>
      </c>
    </row>
    <row r="129" spans="1:10" x14ac:dyDescent="0.2">
      <c r="A129" t="s">
        <v>191</v>
      </c>
      <c r="B129">
        <v>1715</v>
      </c>
      <c r="C129">
        <v>-0.79310226720258614</v>
      </c>
      <c r="D129">
        <v>-1.0827389322435281</v>
      </c>
      <c r="E129">
        <v>1.0806678385117887</v>
      </c>
      <c r="F129">
        <v>-0.62929628499533752</v>
      </c>
      <c r="G129">
        <v>1</v>
      </c>
      <c r="H129">
        <v>1</v>
      </c>
      <c r="I129">
        <v>5</v>
      </c>
      <c r="J129">
        <v>1</v>
      </c>
    </row>
    <row r="130" spans="1:10" x14ac:dyDescent="0.2">
      <c r="A130" t="s">
        <v>192</v>
      </c>
      <c r="B130">
        <v>2043</v>
      </c>
      <c r="C130">
        <v>0.12170706841087114</v>
      </c>
      <c r="D130">
        <v>-0.68451514606440922</v>
      </c>
      <c r="E130">
        <v>0.2462238121698252</v>
      </c>
      <c r="F130">
        <v>-3.6018373773596617E-2</v>
      </c>
      <c r="G130">
        <v>3</v>
      </c>
      <c r="H130">
        <v>1</v>
      </c>
      <c r="I130">
        <v>4</v>
      </c>
      <c r="J130">
        <v>3</v>
      </c>
    </row>
    <row r="131" spans="1:10" x14ac:dyDescent="0.2">
      <c r="A131" t="s">
        <v>193</v>
      </c>
      <c r="B131">
        <v>7523</v>
      </c>
      <c r="C131">
        <v>-0.17384474478888445</v>
      </c>
      <c r="D131">
        <v>-0.4298065844871794</v>
      </c>
      <c r="E131">
        <v>-0.19925737937118523</v>
      </c>
      <c r="F131">
        <v>0.34025735993888362</v>
      </c>
      <c r="G131">
        <v>3</v>
      </c>
      <c r="H131">
        <v>2</v>
      </c>
      <c r="I131">
        <v>3</v>
      </c>
      <c r="J131">
        <v>4</v>
      </c>
    </row>
    <row r="132" spans="1:10" x14ac:dyDescent="0.2">
      <c r="A132" t="s">
        <v>194</v>
      </c>
      <c r="B132">
        <v>7640</v>
      </c>
      <c r="C132">
        <v>0.30375335084857863</v>
      </c>
      <c r="D132">
        <v>1.6270773695501966</v>
      </c>
      <c r="E132">
        <v>-0.40916368009386311</v>
      </c>
      <c r="F132">
        <v>2.1249338763171726</v>
      </c>
      <c r="G132">
        <v>4</v>
      </c>
      <c r="H132">
        <v>5</v>
      </c>
      <c r="I132">
        <v>2</v>
      </c>
      <c r="J132">
        <v>5</v>
      </c>
    </row>
    <row r="133" spans="1:10" x14ac:dyDescent="0.2">
      <c r="A133" t="s">
        <v>195</v>
      </c>
      <c r="B133">
        <v>3924</v>
      </c>
      <c r="C133">
        <v>-6.2510240979212817E-2</v>
      </c>
      <c r="D133">
        <v>-0.78270756145633125</v>
      </c>
      <c r="E133">
        <v>0.87379330153509693</v>
      </c>
      <c r="F133">
        <v>-0.3549092362617669</v>
      </c>
      <c r="G133">
        <v>3</v>
      </c>
      <c r="H133">
        <v>1</v>
      </c>
      <c r="I133">
        <v>5</v>
      </c>
      <c r="J133">
        <v>2</v>
      </c>
    </row>
    <row r="134" spans="1:10" x14ac:dyDescent="0.2">
      <c r="A134" t="s">
        <v>196</v>
      </c>
      <c r="B134">
        <v>5</v>
      </c>
    </row>
    <row r="135" spans="1:10" x14ac:dyDescent="0.2">
      <c r="A135" t="s">
        <v>197</v>
      </c>
      <c r="B135">
        <v>2667</v>
      </c>
      <c r="C135">
        <v>-0.35038518096392612</v>
      </c>
      <c r="D135">
        <v>-0.93815029865228861</v>
      </c>
      <c r="E135">
        <v>-9.9632031939616658E-2</v>
      </c>
      <c r="F135">
        <v>-0.20438774339853594</v>
      </c>
      <c r="G135">
        <v>2</v>
      </c>
      <c r="H135">
        <v>1</v>
      </c>
      <c r="I135">
        <v>3</v>
      </c>
      <c r="J135">
        <v>2</v>
      </c>
    </row>
    <row r="136" spans="1:10" x14ac:dyDescent="0.2">
      <c r="A136" t="s">
        <v>198</v>
      </c>
      <c r="B136">
        <v>5482</v>
      </c>
      <c r="C136">
        <v>-0.72411434129300978</v>
      </c>
      <c r="D136">
        <v>-1.0595689952430021</v>
      </c>
      <c r="E136">
        <v>-0.94666458686769683</v>
      </c>
      <c r="F136">
        <v>-0.21372407391659443</v>
      </c>
      <c r="G136">
        <v>1</v>
      </c>
      <c r="H136">
        <v>1</v>
      </c>
      <c r="I136">
        <v>1</v>
      </c>
      <c r="J136">
        <v>2</v>
      </c>
    </row>
    <row r="137" spans="1:10" x14ac:dyDescent="0.2">
      <c r="A137" t="s">
        <v>199</v>
      </c>
      <c r="B137">
        <v>4783</v>
      </c>
      <c r="C137">
        <v>-0.54790964308524059</v>
      </c>
      <c r="D137">
        <v>-0.83561586974366464</v>
      </c>
      <c r="E137">
        <v>-0.8592487561316039</v>
      </c>
      <c r="F137">
        <v>-0.11819319508771728</v>
      </c>
      <c r="G137">
        <v>2</v>
      </c>
      <c r="H137">
        <v>1</v>
      </c>
      <c r="I137">
        <v>1</v>
      </c>
      <c r="J137">
        <v>3</v>
      </c>
    </row>
    <row r="138" spans="1:10" x14ac:dyDescent="0.2">
      <c r="A138" t="s">
        <v>200</v>
      </c>
      <c r="B138">
        <v>2355</v>
      </c>
      <c r="C138">
        <v>-0.72962886225781864</v>
      </c>
      <c r="D138">
        <v>-1.0300646429868119</v>
      </c>
      <c r="E138">
        <v>-0.1242262349246364</v>
      </c>
      <c r="F138">
        <v>-0.29818755898608629</v>
      </c>
      <c r="G138">
        <v>1</v>
      </c>
      <c r="H138">
        <v>1</v>
      </c>
      <c r="I138">
        <v>3</v>
      </c>
      <c r="J138">
        <v>2</v>
      </c>
    </row>
    <row r="139" spans="1:10" x14ac:dyDescent="0.2">
      <c r="A139" t="s">
        <v>201</v>
      </c>
      <c r="B139">
        <v>4633</v>
      </c>
      <c r="C139">
        <v>-0.13265872752094751</v>
      </c>
      <c r="D139">
        <v>-0.60422838899493925</v>
      </c>
      <c r="E139">
        <v>-0.71549941384422788</v>
      </c>
      <c r="F139">
        <v>-0.25451516963226994</v>
      </c>
      <c r="G139">
        <v>3</v>
      </c>
      <c r="H139">
        <v>2</v>
      </c>
      <c r="I139">
        <v>1</v>
      </c>
      <c r="J139">
        <v>2</v>
      </c>
    </row>
    <row r="140" spans="1:10" x14ac:dyDescent="0.2">
      <c r="A140" t="s">
        <v>202</v>
      </c>
      <c r="B140">
        <v>3229</v>
      </c>
      <c r="C140">
        <v>-0.82204806836282318</v>
      </c>
      <c r="D140">
        <v>-1.0225450935984108</v>
      </c>
      <c r="E140">
        <v>-0.50935553563345382</v>
      </c>
      <c r="F140">
        <v>-0.10606069675550399</v>
      </c>
      <c r="G140">
        <v>1</v>
      </c>
      <c r="H140">
        <v>1</v>
      </c>
      <c r="I140">
        <v>2</v>
      </c>
      <c r="J140">
        <v>3</v>
      </c>
    </row>
    <row r="141" spans="1:10" x14ac:dyDescent="0.2">
      <c r="A141" t="s">
        <v>203</v>
      </c>
      <c r="B141">
        <v>6436</v>
      </c>
      <c r="C141">
        <v>-0.87954454010350236</v>
      </c>
      <c r="D141">
        <v>-0.26004460784658628</v>
      </c>
      <c r="E141">
        <v>-0.98531934679463451</v>
      </c>
      <c r="F141">
        <v>0.20587193717440866</v>
      </c>
      <c r="G141">
        <v>1</v>
      </c>
      <c r="H141">
        <v>3</v>
      </c>
      <c r="I141">
        <v>1</v>
      </c>
      <c r="J141">
        <v>3</v>
      </c>
    </row>
    <row r="142" spans="1:10" x14ac:dyDescent="0.2">
      <c r="A142" t="s">
        <v>204</v>
      </c>
      <c r="B142">
        <v>8632</v>
      </c>
      <c r="C142">
        <v>-1.3404165739900968</v>
      </c>
      <c r="D142">
        <v>-0.55876298692810178</v>
      </c>
      <c r="E142">
        <v>-0.8257606044175313</v>
      </c>
      <c r="F142">
        <v>0.18266323718106858</v>
      </c>
      <c r="G142">
        <v>1</v>
      </c>
      <c r="H142">
        <v>2</v>
      </c>
      <c r="I142">
        <v>1</v>
      </c>
      <c r="J142">
        <v>3</v>
      </c>
    </row>
    <row r="143" spans="1:10" x14ac:dyDescent="0.2">
      <c r="A143" t="s">
        <v>205</v>
      </c>
      <c r="B143">
        <v>6237</v>
      </c>
      <c r="C143">
        <v>-0.60308041645789234</v>
      </c>
      <c r="D143">
        <v>-0.51448382502752776</v>
      </c>
      <c r="E143">
        <v>-0.95271965602560937</v>
      </c>
      <c r="F143">
        <v>0.65536049419176423</v>
      </c>
      <c r="G143">
        <v>2</v>
      </c>
      <c r="H143">
        <v>2</v>
      </c>
      <c r="I143">
        <v>1</v>
      </c>
      <c r="J143">
        <v>4</v>
      </c>
    </row>
    <row r="144" spans="1:10" x14ac:dyDescent="0.2">
      <c r="A144" t="s">
        <v>206</v>
      </c>
      <c r="B144">
        <v>5542</v>
      </c>
      <c r="C144">
        <v>-1.2700369636539393</v>
      </c>
      <c r="D144">
        <v>-0.59189558782267193</v>
      </c>
      <c r="E144">
        <v>-0.76062623622581904</v>
      </c>
      <c r="F144">
        <v>0.31203848512379628</v>
      </c>
      <c r="G144">
        <v>1</v>
      </c>
      <c r="H144">
        <v>2</v>
      </c>
      <c r="I144">
        <v>1</v>
      </c>
      <c r="J144">
        <v>3</v>
      </c>
    </row>
    <row r="145" spans="1:10" x14ac:dyDescent="0.2">
      <c r="A145" t="s">
        <v>207</v>
      </c>
      <c r="B145">
        <v>5264</v>
      </c>
      <c r="C145">
        <v>-0.56126934019426711</v>
      </c>
      <c r="D145">
        <v>-0.45141874185708153</v>
      </c>
      <c r="E145">
        <v>-1.0269240222534051</v>
      </c>
      <c r="F145">
        <v>0.90438868403944839</v>
      </c>
      <c r="G145">
        <v>2</v>
      </c>
      <c r="H145">
        <v>2</v>
      </c>
      <c r="I145">
        <v>1</v>
      </c>
      <c r="J145">
        <v>4</v>
      </c>
    </row>
    <row r="146" spans="1:10" x14ac:dyDescent="0.2">
      <c r="A146" t="s">
        <v>208</v>
      </c>
      <c r="B146">
        <v>5709</v>
      </c>
      <c r="C146">
        <v>-0.17412133978497579</v>
      </c>
      <c r="D146">
        <v>-0.22477831178072152</v>
      </c>
      <c r="E146">
        <v>-1.366253258945122</v>
      </c>
      <c r="F146">
        <v>1.4643969354005559</v>
      </c>
      <c r="G146">
        <v>3</v>
      </c>
      <c r="H146">
        <v>3</v>
      </c>
      <c r="I146">
        <v>1</v>
      </c>
      <c r="J146">
        <v>5</v>
      </c>
    </row>
    <row r="147" spans="1:10" x14ac:dyDescent="0.2">
      <c r="A147" t="s">
        <v>209</v>
      </c>
      <c r="B147">
        <v>3339</v>
      </c>
      <c r="C147">
        <v>-0.8233632985836401</v>
      </c>
      <c r="D147">
        <v>-0.38806458288326645</v>
      </c>
      <c r="E147">
        <v>-0.51088067463654618</v>
      </c>
      <c r="F147">
        <v>1.1119552117159439</v>
      </c>
      <c r="G147">
        <v>1</v>
      </c>
      <c r="H147">
        <v>2</v>
      </c>
      <c r="I147">
        <v>2</v>
      </c>
      <c r="J147">
        <v>4</v>
      </c>
    </row>
    <row r="148" spans="1:10" x14ac:dyDescent="0.2">
      <c r="A148" t="s">
        <v>210</v>
      </c>
      <c r="B148">
        <v>2160</v>
      </c>
      <c r="C148">
        <v>-0.46113025572675498</v>
      </c>
      <c r="D148">
        <v>-0.73348514192517567</v>
      </c>
      <c r="E148">
        <v>-0.23822768641867004</v>
      </c>
      <c r="F148">
        <v>-0.72442377157564586</v>
      </c>
      <c r="G148">
        <v>2</v>
      </c>
      <c r="H148">
        <v>1</v>
      </c>
      <c r="I148">
        <v>3</v>
      </c>
      <c r="J148">
        <v>1</v>
      </c>
    </row>
    <row r="149" spans="1:10" x14ac:dyDescent="0.2">
      <c r="A149" t="s">
        <v>211</v>
      </c>
      <c r="B149">
        <v>8016</v>
      </c>
      <c r="C149">
        <v>-0.17291644830175401</v>
      </c>
      <c r="D149">
        <v>-0.59269372631042416</v>
      </c>
      <c r="E149">
        <v>-1.4575431772676333</v>
      </c>
      <c r="F149">
        <v>0.79109832909760702</v>
      </c>
      <c r="G149">
        <v>3</v>
      </c>
      <c r="H149">
        <v>2</v>
      </c>
      <c r="I149">
        <v>1</v>
      </c>
      <c r="J149">
        <v>4</v>
      </c>
    </row>
    <row r="150" spans="1:10" x14ac:dyDescent="0.2">
      <c r="A150" t="s">
        <v>212</v>
      </c>
      <c r="B150">
        <v>4482</v>
      </c>
      <c r="C150">
        <v>-0.30268633969643965</v>
      </c>
      <c r="D150">
        <v>-1.1199688185092078</v>
      </c>
      <c r="E150">
        <v>-6.5595551979587788E-2</v>
      </c>
      <c r="F150">
        <v>-0.57623774847837783</v>
      </c>
      <c r="G150">
        <v>2</v>
      </c>
      <c r="H150">
        <v>1</v>
      </c>
      <c r="I150">
        <v>3</v>
      </c>
      <c r="J150">
        <v>1</v>
      </c>
    </row>
    <row r="151" spans="1:10" x14ac:dyDescent="0.2">
      <c r="A151" t="s">
        <v>213</v>
      </c>
      <c r="B151">
        <v>6305</v>
      </c>
      <c r="C151">
        <v>-0.64644126655960599</v>
      </c>
      <c r="D151">
        <v>-0.76450930967249509</v>
      </c>
      <c r="E151">
        <v>-5.3878939858715516E-2</v>
      </c>
      <c r="F151">
        <v>-0.37033503828974723</v>
      </c>
      <c r="G151">
        <v>1</v>
      </c>
      <c r="H151">
        <v>1</v>
      </c>
      <c r="I151">
        <v>3</v>
      </c>
      <c r="J151">
        <v>2</v>
      </c>
    </row>
    <row r="152" spans="1:10" x14ac:dyDescent="0.2">
      <c r="A152" t="s">
        <v>214</v>
      </c>
      <c r="B152">
        <v>3728</v>
      </c>
      <c r="C152">
        <v>-0.47661956604998429</v>
      </c>
      <c r="D152">
        <v>-1.0082969978047223</v>
      </c>
      <c r="E152">
        <v>0.90636384526491898</v>
      </c>
      <c r="F152">
        <v>-0.49039058107044281</v>
      </c>
      <c r="G152">
        <v>2</v>
      </c>
      <c r="H152">
        <v>1</v>
      </c>
      <c r="I152">
        <v>5</v>
      </c>
      <c r="J152">
        <v>1</v>
      </c>
    </row>
    <row r="153" spans="1:10" x14ac:dyDescent="0.2">
      <c r="A153" t="s">
        <v>215</v>
      </c>
      <c r="B153">
        <v>4772</v>
      </c>
      <c r="C153">
        <v>-0.79524077701959206</v>
      </c>
      <c r="D153">
        <v>-0.88767370300793069</v>
      </c>
      <c r="E153">
        <v>-0.75429002145227431</v>
      </c>
      <c r="F153">
        <v>-0.28932575116880743</v>
      </c>
      <c r="G153">
        <v>1</v>
      </c>
      <c r="H153">
        <v>1</v>
      </c>
      <c r="I153">
        <v>1</v>
      </c>
      <c r="J153">
        <v>2</v>
      </c>
    </row>
    <row r="154" spans="1:10" x14ac:dyDescent="0.2">
      <c r="A154" t="s">
        <v>216</v>
      </c>
      <c r="B154">
        <v>6431</v>
      </c>
      <c r="C154">
        <v>-0.51239187136730746</v>
      </c>
      <c r="D154">
        <v>-0.80223345291697046</v>
      </c>
      <c r="E154">
        <v>-1.0837344928411585</v>
      </c>
      <c r="F154">
        <v>6.0669980793589973E-3</v>
      </c>
      <c r="G154">
        <v>2</v>
      </c>
      <c r="H154">
        <v>1</v>
      </c>
      <c r="I154">
        <v>1</v>
      </c>
      <c r="J154">
        <v>3</v>
      </c>
    </row>
    <row r="155" spans="1:10" x14ac:dyDescent="0.2">
      <c r="A155" t="s">
        <v>217</v>
      </c>
      <c r="B155">
        <v>5571</v>
      </c>
      <c r="C155">
        <v>-0.59884533401314355</v>
      </c>
      <c r="D155">
        <v>-0.7172747744721456</v>
      </c>
      <c r="E155">
        <v>-0.7433363645491432</v>
      </c>
      <c r="F155">
        <v>-0.14777580808900811</v>
      </c>
      <c r="G155">
        <v>2</v>
      </c>
      <c r="H155">
        <v>1</v>
      </c>
      <c r="I155">
        <v>1</v>
      </c>
      <c r="J155">
        <v>2</v>
      </c>
    </row>
    <row r="156" spans="1:10" x14ac:dyDescent="0.2">
      <c r="A156" t="s">
        <v>218</v>
      </c>
      <c r="B156">
        <v>5031</v>
      </c>
      <c r="C156">
        <v>-0.69066532805548109</v>
      </c>
      <c r="D156">
        <v>-0.90796917587737691</v>
      </c>
      <c r="E156">
        <v>-0.30476982520732937</v>
      </c>
      <c r="F156">
        <v>-0.95665645999044602</v>
      </c>
      <c r="G156">
        <v>1</v>
      </c>
      <c r="H156">
        <v>1</v>
      </c>
      <c r="I156">
        <v>3</v>
      </c>
      <c r="J156">
        <v>1</v>
      </c>
    </row>
    <row r="157" spans="1:10" x14ac:dyDescent="0.2">
      <c r="A157" t="s">
        <v>219</v>
      </c>
      <c r="B157">
        <v>5182</v>
      </c>
      <c r="C157">
        <v>0.20152304791572451</v>
      </c>
      <c r="D157">
        <v>-0.35820860919002023</v>
      </c>
      <c r="E157">
        <v>0.41407491277816449</v>
      </c>
      <c r="F157">
        <v>-0.17806108490050812</v>
      </c>
      <c r="G157">
        <v>4</v>
      </c>
      <c r="H157">
        <v>2</v>
      </c>
      <c r="I157">
        <v>5</v>
      </c>
      <c r="J157">
        <v>2</v>
      </c>
    </row>
    <row r="158" spans="1:10" x14ac:dyDescent="0.2">
      <c r="A158" t="s">
        <v>220</v>
      </c>
      <c r="B158">
        <v>4869</v>
      </c>
      <c r="C158">
        <v>-1.1232214970966834</v>
      </c>
      <c r="D158">
        <v>-0.51660665680182338</v>
      </c>
      <c r="E158">
        <v>-0.68349246895500859</v>
      </c>
      <c r="F158">
        <v>1.1049081406142029</v>
      </c>
      <c r="G158">
        <v>1</v>
      </c>
      <c r="H158">
        <v>2</v>
      </c>
      <c r="I158">
        <v>1</v>
      </c>
      <c r="J158">
        <v>4</v>
      </c>
    </row>
    <row r="159" spans="1:10" x14ac:dyDescent="0.2">
      <c r="A159" t="s">
        <v>221</v>
      </c>
      <c r="B159">
        <v>6412</v>
      </c>
      <c r="C159">
        <v>-0.20669189409618793</v>
      </c>
      <c r="D159">
        <v>-0.52570800917956795</v>
      </c>
      <c r="E159">
        <v>-0.64071554557149524</v>
      </c>
      <c r="F159">
        <v>-9.9957376849154136E-2</v>
      </c>
      <c r="G159">
        <v>3</v>
      </c>
      <c r="H159">
        <v>2</v>
      </c>
      <c r="I159">
        <v>2</v>
      </c>
      <c r="J159">
        <v>3</v>
      </c>
    </row>
    <row r="160" spans="1:10" x14ac:dyDescent="0.2">
      <c r="A160" t="s">
        <v>222</v>
      </c>
      <c r="B160">
        <v>3449</v>
      </c>
      <c r="C160">
        <v>-0.21470826635518769</v>
      </c>
      <c r="D160">
        <v>-0.89175073847244968</v>
      </c>
      <c r="E160">
        <v>-0.49419891696302437</v>
      </c>
      <c r="F160">
        <v>-0.10459582635374207</v>
      </c>
      <c r="G160">
        <v>3</v>
      </c>
      <c r="H160">
        <v>1</v>
      </c>
      <c r="I160">
        <v>2</v>
      </c>
      <c r="J160">
        <v>3</v>
      </c>
    </row>
    <row r="161" spans="1:10" x14ac:dyDescent="0.2">
      <c r="A161" t="s">
        <v>223</v>
      </c>
      <c r="B161">
        <v>4694</v>
      </c>
      <c r="C161">
        <v>0.24111464957040296</v>
      </c>
      <c r="D161">
        <v>-0.39499676651518023</v>
      </c>
      <c r="E161">
        <v>0.35897887566447961</v>
      </c>
      <c r="F161">
        <v>0.3215910623131259</v>
      </c>
      <c r="G161">
        <v>4</v>
      </c>
      <c r="H161">
        <v>2</v>
      </c>
      <c r="I161">
        <v>5</v>
      </c>
      <c r="J161">
        <v>3</v>
      </c>
    </row>
    <row r="162" spans="1:10" x14ac:dyDescent="0.2">
      <c r="A162" t="s">
        <v>224</v>
      </c>
      <c r="B162">
        <v>7049</v>
      </c>
      <c r="C162">
        <v>-0.84911042049112595</v>
      </c>
      <c r="D162">
        <v>-0.78473245528757429</v>
      </c>
      <c r="E162">
        <v>-0.12441703222314195</v>
      </c>
      <c r="F162">
        <v>0.18578596161956007</v>
      </c>
      <c r="G162">
        <v>1</v>
      </c>
      <c r="H162">
        <v>1</v>
      </c>
      <c r="I162">
        <v>3</v>
      </c>
      <c r="J162">
        <v>3</v>
      </c>
    </row>
    <row r="163" spans="1:10" x14ac:dyDescent="0.2">
      <c r="A163" t="s">
        <v>225</v>
      </c>
      <c r="B163">
        <v>3504</v>
      </c>
      <c r="C163">
        <v>-0.93022126479379819</v>
      </c>
      <c r="D163">
        <v>-0.92638053458853298</v>
      </c>
      <c r="E163">
        <v>-0.48999131086217684</v>
      </c>
      <c r="F163">
        <v>-0.48178073337362387</v>
      </c>
      <c r="G163">
        <v>1</v>
      </c>
      <c r="H163">
        <v>1</v>
      </c>
      <c r="I163">
        <v>2</v>
      </c>
      <c r="J163">
        <v>1</v>
      </c>
    </row>
    <row r="164" spans="1:10" x14ac:dyDescent="0.2">
      <c r="A164" t="s">
        <v>226</v>
      </c>
      <c r="B164">
        <v>9505</v>
      </c>
      <c r="C164">
        <v>-1.074188084526311</v>
      </c>
      <c r="D164">
        <v>-0.62197152352723406</v>
      </c>
      <c r="E164">
        <v>-0.98410010304334561</v>
      </c>
      <c r="F164">
        <v>0.76950461797307179</v>
      </c>
      <c r="G164">
        <v>1</v>
      </c>
      <c r="H164">
        <v>1</v>
      </c>
      <c r="I164">
        <v>1</v>
      </c>
      <c r="J164">
        <v>4</v>
      </c>
    </row>
    <row r="165" spans="1:10" x14ac:dyDescent="0.2">
      <c r="A165" t="s">
        <v>227</v>
      </c>
      <c r="B165">
        <v>5464</v>
      </c>
      <c r="C165">
        <v>-0.35443480455069587</v>
      </c>
      <c r="D165">
        <v>-0.48891153441353152</v>
      </c>
      <c r="E165">
        <v>-1.0685768050111777</v>
      </c>
      <c r="F165">
        <v>0.69876537639957115</v>
      </c>
      <c r="G165">
        <v>2</v>
      </c>
      <c r="H165">
        <v>2</v>
      </c>
      <c r="I165">
        <v>1</v>
      </c>
      <c r="J165">
        <v>4</v>
      </c>
    </row>
    <row r="166" spans="1:10" x14ac:dyDescent="0.2">
      <c r="A166" t="s">
        <v>228</v>
      </c>
      <c r="B166">
        <v>5002</v>
      </c>
      <c r="C166">
        <v>-0.72058760051516246</v>
      </c>
      <c r="D166">
        <v>-0.63082001258874698</v>
      </c>
      <c r="E166">
        <v>-0.45606722408375533</v>
      </c>
      <c r="F166">
        <v>7.4800077062368922E-2</v>
      </c>
      <c r="G166">
        <v>1</v>
      </c>
      <c r="H166">
        <v>1</v>
      </c>
      <c r="I166">
        <v>2</v>
      </c>
      <c r="J166">
        <v>3</v>
      </c>
    </row>
    <row r="167" spans="1:10" x14ac:dyDescent="0.2">
      <c r="A167" t="s">
        <v>229</v>
      </c>
      <c r="B167">
        <v>5197</v>
      </c>
      <c r="C167">
        <v>-0.89892775466273123</v>
      </c>
      <c r="D167">
        <v>-0.79775268843809255</v>
      </c>
      <c r="E167">
        <v>0.31123763025870188</v>
      </c>
      <c r="F167">
        <v>-5.4232039462087427E-2</v>
      </c>
      <c r="G167">
        <v>1</v>
      </c>
      <c r="H167">
        <v>1</v>
      </c>
      <c r="I167">
        <v>4</v>
      </c>
      <c r="J167">
        <v>3</v>
      </c>
    </row>
    <row r="168" spans="1:10" x14ac:dyDescent="0.2">
      <c r="A168" t="s">
        <v>230</v>
      </c>
      <c r="B168">
        <v>6293</v>
      </c>
      <c r="C168">
        <v>-0.99892750015825582</v>
      </c>
      <c r="D168">
        <v>-0.78353090126636227</v>
      </c>
      <c r="E168">
        <v>-0.87402004552782997</v>
      </c>
      <c r="F168">
        <v>0.30694944079434311</v>
      </c>
      <c r="G168">
        <v>1</v>
      </c>
      <c r="H168">
        <v>1</v>
      </c>
      <c r="I168">
        <v>1</v>
      </c>
      <c r="J168">
        <v>3</v>
      </c>
    </row>
    <row r="169" spans="1:10" x14ac:dyDescent="0.2">
      <c r="A169" t="s">
        <v>231</v>
      </c>
      <c r="B169">
        <v>4755</v>
      </c>
      <c r="C169">
        <v>-0.68593420255889714</v>
      </c>
      <c r="D169">
        <v>-0.54926862232559992</v>
      </c>
      <c r="E169">
        <v>-1.0116595629893141</v>
      </c>
      <c r="F169">
        <v>0.10614752059656313</v>
      </c>
      <c r="G169">
        <v>1</v>
      </c>
      <c r="H169">
        <v>2</v>
      </c>
      <c r="I169">
        <v>1</v>
      </c>
      <c r="J169">
        <v>3</v>
      </c>
    </row>
    <row r="170" spans="1:10" x14ac:dyDescent="0.2">
      <c r="A170" t="s">
        <v>232</v>
      </c>
      <c r="B170">
        <v>4896</v>
      </c>
      <c r="C170">
        <v>-9.5341610993573286E-2</v>
      </c>
      <c r="D170">
        <v>-0.70153235793301272</v>
      </c>
      <c r="E170">
        <v>-0.30703729028114612</v>
      </c>
      <c r="F170">
        <v>-9.9129142563467804E-2</v>
      </c>
      <c r="G170">
        <v>3</v>
      </c>
      <c r="H170">
        <v>1</v>
      </c>
      <c r="I170">
        <v>3</v>
      </c>
      <c r="J170">
        <v>3</v>
      </c>
    </row>
    <row r="171" spans="1:10" x14ac:dyDescent="0.2">
      <c r="A171" t="s">
        <v>233</v>
      </c>
      <c r="B171">
        <v>4510</v>
      </c>
      <c r="C171">
        <v>-0.35655649718779453</v>
      </c>
      <c r="D171">
        <v>-0.49419901804594946</v>
      </c>
      <c r="E171">
        <v>-0.66242674546927349</v>
      </c>
      <c r="F171">
        <v>-0.13821982704734942</v>
      </c>
      <c r="G171">
        <v>2</v>
      </c>
      <c r="H171">
        <v>2</v>
      </c>
      <c r="I171">
        <v>2</v>
      </c>
      <c r="J171">
        <v>3</v>
      </c>
    </row>
    <row r="172" spans="1:10" x14ac:dyDescent="0.2">
      <c r="A172" t="s">
        <v>234</v>
      </c>
      <c r="B172">
        <v>4114</v>
      </c>
      <c r="C172">
        <v>-0.18303956115142339</v>
      </c>
      <c r="D172">
        <v>-0.82846779954547045</v>
      </c>
      <c r="E172">
        <v>-0.42174774845177171</v>
      </c>
      <c r="F172">
        <v>-0.33562683649132113</v>
      </c>
      <c r="G172">
        <v>3</v>
      </c>
      <c r="H172">
        <v>1</v>
      </c>
      <c r="I172">
        <v>2</v>
      </c>
      <c r="J172">
        <v>2</v>
      </c>
    </row>
    <row r="173" spans="1:10" x14ac:dyDescent="0.2">
      <c r="A173" t="s">
        <v>235</v>
      </c>
      <c r="B173">
        <v>4106</v>
      </c>
      <c r="C173">
        <v>-0.50370795280627445</v>
      </c>
      <c r="D173">
        <v>-0.91251649898610887</v>
      </c>
      <c r="E173">
        <v>-9.3462004512542315E-2</v>
      </c>
      <c r="F173">
        <v>-0.11687317999679744</v>
      </c>
      <c r="G173">
        <v>2</v>
      </c>
      <c r="H173">
        <v>1</v>
      </c>
      <c r="I173">
        <v>3</v>
      </c>
      <c r="J173">
        <v>3</v>
      </c>
    </row>
    <row r="174" spans="1:10" x14ac:dyDescent="0.2">
      <c r="A174" t="s">
        <v>236</v>
      </c>
      <c r="B174">
        <v>3828</v>
      </c>
      <c r="C174">
        <v>-0.4004741008850124</v>
      </c>
      <c r="D174">
        <v>-0.93651711872056298</v>
      </c>
      <c r="E174">
        <v>4.2154983234727293E-2</v>
      </c>
      <c r="F174">
        <v>-0.39700606361554541</v>
      </c>
      <c r="G174">
        <v>2</v>
      </c>
      <c r="H174">
        <v>1</v>
      </c>
      <c r="I174">
        <v>4</v>
      </c>
      <c r="J174">
        <v>2</v>
      </c>
    </row>
    <row r="175" spans="1:10" x14ac:dyDescent="0.2">
      <c r="A175" t="s">
        <v>237</v>
      </c>
      <c r="B175">
        <v>3750</v>
      </c>
      <c r="C175">
        <v>-0.35940253768969682</v>
      </c>
      <c r="D175">
        <v>-0.90813969355820534</v>
      </c>
      <c r="E175">
        <v>-0.51685326275105836</v>
      </c>
      <c r="F175">
        <v>-0.25688831532382145</v>
      </c>
      <c r="G175">
        <v>2</v>
      </c>
      <c r="H175">
        <v>1</v>
      </c>
      <c r="I175">
        <v>2</v>
      </c>
      <c r="J175">
        <v>2</v>
      </c>
    </row>
    <row r="176" spans="1:10" x14ac:dyDescent="0.2">
      <c r="A176" t="s">
        <v>238</v>
      </c>
      <c r="B176">
        <v>2770</v>
      </c>
      <c r="C176">
        <v>-0.87829464015610181</v>
      </c>
      <c r="D176">
        <v>-1.1247174334875718</v>
      </c>
      <c r="E176">
        <v>-0.82416563906303819</v>
      </c>
      <c r="F176">
        <v>-0.15722555910674349</v>
      </c>
      <c r="G176">
        <v>1</v>
      </c>
      <c r="H176">
        <v>1</v>
      </c>
      <c r="I176">
        <v>1</v>
      </c>
      <c r="J176">
        <v>2</v>
      </c>
    </row>
    <row r="177" spans="1:10" x14ac:dyDescent="0.2">
      <c r="A177" t="s">
        <v>239</v>
      </c>
      <c r="B177">
        <v>5040</v>
      </c>
      <c r="C177">
        <v>-7.311119569380857E-2</v>
      </c>
      <c r="D177">
        <v>-0.73196386025877624</v>
      </c>
      <c r="E177">
        <v>-0.67294412430945305</v>
      </c>
      <c r="F177">
        <v>-1.5751048743536254E-2</v>
      </c>
      <c r="G177">
        <v>3</v>
      </c>
      <c r="H177">
        <v>1</v>
      </c>
      <c r="I177">
        <v>1</v>
      </c>
      <c r="J177">
        <v>3</v>
      </c>
    </row>
    <row r="178" spans="1:10" x14ac:dyDescent="0.2">
      <c r="A178" t="s">
        <v>240</v>
      </c>
      <c r="B178">
        <v>4257</v>
      </c>
      <c r="C178">
        <v>-0.32542617126029377</v>
      </c>
      <c r="D178">
        <v>-0.41926985694267838</v>
      </c>
      <c r="E178">
        <v>-0.58025620015167623</v>
      </c>
      <c r="F178">
        <v>-0.93694985376996398</v>
      </c>
      <c r="G178">
        <v>2</v>
      </c>
      <c r="H178">
        <v>2</v>
      </c>
      <c r="I178">
        <v>2</v>
      </c>
      <c r="J178">
        <v>1</v>
      </c>
    </row>
    <row r="179" spans="1:10" x14ac:dyDescent="0.2">
      <c r="A179" t="s">
        <v>241</v>
      </c>
      <c r="B179">
        <v>3308</v>
      </c>
      <c r="C179">
        <v>-0.7342682417663593</v>
      </c>
      <c r="D179">
        <v>-0.66441442134077</v>
      </c>
      <c r="E179">
        <v>-0.71471737591968754</v>
      </c>
      <c r="F179">
        <v>-0.1176910812871797</v>
      </c>
      <c r="G179">
        <v>1</v>
      </c>
      <c r="H179">
        <v>1</v>
      </c>
      <c r="I179">
        <v>1</v>
      </c>
      <c r="J179">
        <v>3</v>
      </c>
    </row>
    <row r="180" spans="1:10" x14ac:dyDescent="0.2">
      <c r="A180" t="s">
        <v>242</v>
      </c>
      <c r="B180">
        <v>4843</v>
      </c>
      <c r="C180">
        <v>-0.53123229656119753</v>
      </c>
      <c r="D180">
        <v>-0.6968811225785958</v>
      </c>
      <c r="E180">
        <v>-1.0121956056755281</v>
      </c>
      <c r="F180">
        <v>-9.7190660163559914E-2</v>
      </c>
      <c r="G180">
        <v>2</v>
      </c>
      <c r="H180">
        <v>1</v>
      </c>
      <c r="I180">
        <v>1</v>
      </c>
      <c r="J180">
        <v>3</v>
      </c>
    </row>
    <row r="181" spans="1:10" x14ac:dyDescent="0.2">
      <c r="A181" t="s">
        <v>243</v>
      </c>
      <c r="B181">
        <v>5181</v>
      </c>
      <c r="C181">
        <v>-0.83345683075722121</v>
      </c>
      <c r="D181">
        <v>-0.65764250016567305</v>
      </c>
      <c r="E181">
        <v>-1.0820057032651345</v>
      </c>
      <c r="F181">
        <v>-6.8706453241234727E-2</v>
      </c>
      <c r="G181">
        <v>1</v>
      </c>
      <c r="H181">
        <v>1</v>
      </c>
      <c r="I181">
        <v>1</v>
      </c>
      <c r="J181">
        <v>3</v>
      </c>
    </row>
    <row r="182" spans="1:10" x14ac:dyDescent="0.2">
      <c r="A182" t="s">
        <v>244</v>
      </c>
      <c r="B182">
        <v>5624</v>
      </c>
      <c r="C182">
        <v>-0.60271138978006822</v>
      </c>
      <c r="D182">
        <v>-0.67982617615797458</v>
      </c>
      <c r="E182">
        <v>-0.48822239831914849</v>
      </c>
      <c r="F182">
        <v>-1.0441011300445897</v>
      </c>
      <c r="G182">
        <v>2</v>
      </c>
      <c r="H182">
        <v>1</v>
      </c>
      <c r="I182">
        <v>2</v>
      </c>
      <c r="J182">
        <v>1</v>
      </c>
    </row>
    <row r="183" spans="1:10" x14ac:dyDescent="0.2">
      <c r="A183" t="s">
        <v>245</v>
      </c>
      <c r="B183">
        <v>5004</v>
      </c>
      <c r="C183">
        <v>-0.54248033533589612</v>
      </c>
      <c r="D183">
        <v>-0.67318471635224653</v>
      </c>
      <c r="E183">
        <v>-1.0495065086722366</v>
      </c>
      <c r="F183">
        <v>0.15003031124581884</v>
      </c>
      <c r="G183">
        <v>2</v>
      </c>
      <c r="H183">
        <v>1</v>
      </c>
      <c r="I183">
        <v>1</v>
      </c>
      <c r="J183">
        <v>3</v>
      </c>
    </row>
    <row r="184" spans="1:10" x14ac:dyDescent="0.2">
      <c r="A184" t="s">
        <v>246</v>
      </c>
      <c r="B184">
        <v>6069</v>
      </c>
      <c r="C184">
        <v>-0.57999919527747146</v>
      </c>
      <c r="D184">
        <v>-0.57075055880576497</v>
      </c>
      <c r="E184">
        <v>-0.35017920751792497</v>
      </c>
      <c r="F184">
        <v>-1.1884197205241582</v>
      </c>
      <c r="G184">
        <v>2</v>
      </c>
      <c r="H184">
        <v>2</v>
      </c>
      <c r="I184">
        <v>3</v>
      </c>
      <c r="J184">
        <v>1</v>
      </c>
    </row>
    <row r="185" spans="1:10" x14ac:dyDescent="0.2">
      <c r="A185" t="s">
        <v>247</v>
      </c>
      <c r="B185">
        <v>4687</v>
      </c>
      <c r="C185">
        <v>-0.76580083276189115</v>
      </c>
      <c r="D185">
        <v>-0.85361069523856492</v>
      </c>
      <c r="E185">
        <v>-0.83098501098764876</v>
      </c>
      <c r="F185">
        <v>6.1706999125731472E-2</v>
      </c>
      <c r="G185">
        <v>1</v>
      </c>
      <c r="H185">
        <v>1</v>
      </c>
      <c r="I185">
        <v>1</v>
      </c>
      <c r="J185">
        <v>3</v>
      </c>
    </row>
    <row r="186" spans="1:10" x14ac:dyDescent="0.2">
      <c r="A186" t="s">
        <v>248</v>
      </c>
      <c r="B186">
        <v>12000</v>
      </c>
      <c r="C186">
        <v>-0.23350420352409762</v>
      </c>
      <c r="D186">
        <v>-0.5534742145679401</v>
      </c>
      <c r="E186">
        <v>-1.4707447954023469</v>
      </c>
      <c r="F186">
        <v>0.52527146826989668</v>
      </c>
      <c r="G186">
        <v>3</v>
      </c>
      <c r="H186">
        <v>2</v>
      </c>
      <c r="I186">
        <v>1</v>
      </c>
      <c r="J186">
        <v>4</v>
      </c>
    </row>
    <row r="187" spans="1:10" x14ac:dyDescent="0.2">
      <c r="A187" t="s">
        <v>249</v>
      </c>
      <c r="B187">
        <v>6423</v>
      </c>
      <c r="C187">
        <v>-7.7051273152841021E-2</v>
      </c>
      <c r="D187">
        <v>-0.32103236566405535</v>
      </c>
      <c r="E187">
        <v>-0.6033144706383895</v>
      </c>
      <c r="F187">
        <v>-0.42500845520169883</v>
      </c>
      <c r="G187">
        <v>3</v>
      </c>
      <c r="H187">
        <v>2</v>
      </c>
      <c r="I187">
        <v>2</v>
      </c>
      <c r="J187">
        <v>2</v>
      </c>
    </row>
    <row r="188" spans="1:10" x14ac:dyDescent="0.2">
      <c r="A188" t="s">
        <v>250</v>
      </c>
      <c r="B188">
        <v>4967</v>
      </c>
      <c r="C188">
        <v>0.22137703073432902</v>
      </c>
      <c r="D188">
        <v>-0.67628772102530388</v>
      </c>
      <c r="E188">
        <v>0.3772919616850357</v>
      </c>
      <c r="F188">
        <v>-0.62773207494683791</v>
      </c>
      <c r="G188">
        <v>4</v>
      </c>
      <c r="H188">
        <v>1</v>
      </c>
      <c r="I188">
        <v>5</v>
      </c>
      <c r="J188">
        <v>1</v>
      </c>
    </row>
    <row r="189" spans="1:10" x14ac:dyDescent="0.2">
      <c r="A189" t="s">
        <v>251</v>
      </c>
      <c r="B189">
        <v>6203</v>
      </c>
      <c r="C189">
        <v>-0.59451500879590824</v>
      </c>
      <c r="D189">
        <v>-0.78117291222756602</v>
      </c>
      <c r="E189">
        <v>-0.43650512180103085</v>
      </c>
      <c r="F189">
        <v>-0.87340087541560352</v>
      </c>
      <c r="G189">
        <v>2</v>
      </c>
      <c r="H189">
        <v>1</v>
      </c>
      <c r="I189">
        <v>2</v>
      </c>
      <c r="J189">
        <v>1</v>
      </c>
    </row>
    <row r="190" spans="1:10" x14ac:dyDescent="0.2">
      <c r="A190" t="s">
        <v>252</v>
      </c>
      <c r="B190">
        <v>5592</v>
      </c>
      <c r="C190">
        <v>-0.39161498184908705</v>
      </c>
      <c r="D190">
        <v>-0.6966746261889184</v>
      </c>
      <c r="E190">
        <v>-0.39904078538437993</v>
      </c>
      <c r="F190">
        <v>-0.83727090178256147</v>
      </c>
      <c r="G190">
        <v>2</v>
      </c>
      <c r="H190">
        <v>1</v>
      </c>
      <c r="I190">
        <v>2</v>
      </c>
      <c r="J190">
        <v>1</v>
      </c>
    </row>
    <row r="191" spans="1:10" x14ac:dyDescent="0.2">
      <c r="A191" t="s">
        <v>253</v>
      </c>
      <c r="B191">
        <v>4052</v>
      </c>
      <c r="C191">
        <v>-0.53565090737724996</v>
      </c>
      <c r="D191">
        <v>-0.96445769796208969</v>
      </c>
      <c r="E191">
        <v>-0.54036387024388832</v>
      </c>
      <c r="F191">
        <v>-0.65448240374517908</v>
      </c>
      <c r="G191">
        <v>2</v>
      </c>
      <c r="H191">
        <v>1</v>
      </c>
      <c r="I191">
        <v>2</v>
      </c>
      <c r="J191">
        <v>1</v>
      </c>
    </row>
    <row r="192" spans="1:10" x14ac:dyDescent="0.2">
      <c r="A192" t="s">
        <v>254</v>
      </c>
      <c r="B192">
        <v>4681</v>
      </c>
      <c r="C192">
        <v>-0.57480193552094561</v>
      </c>
      <c r="D192">
        <v>-0.84869278308422802</v>
      </c>
      <c r="E192">
        <v>-0.6577763748031612</v>
      </c>
      <c r="F192">
        <v>-0.48098140572657599</v>
      </c>
      <c r="G192">
        <v>2</v>
      </c>
      <c r="H192">
        <v>1</v>
      </c>
      <c r="I192">
        <v>2</v>
      </c>
      <c r="J192">
        <v>1</v>
      </c>
    </row>
    <row r="193" spans="1:10" x14ac:dyDescent="0.2">
      <c r="A193" t="s">
        <v>255</v>
      </c>
      <c r="B193">
        <v>6514</v>
      </c>
      <c r="C193">
        <v>-0.52833107764765519</v>
      </c>
      <c r="D193">
        <v>-1.009454232235776</v>
      </c>
      <c r="E193">
        <v>-0.54478323061684741</v>
      </c>
      <c r="F193">
        <v>-0.45742833683519463</v>
      </c>
      <c r="G193">
        <v>2</v>
      </c>
      <c r="H193">
        <v>1</v>
      </c>
      <c r="I193">
        <v>2</v>
      </c>
      <c r="J193">
        <v>2</v>
      </c>
    </row>
    <row r="194" spans="1:10" x14ac:dyDescent="0.2">
      <c r="A194" t="s">
        <v>256</v>
      </c>
      <c r="B194">
        <v>6476</v>
      </c>
      <c r="C194">
        <v>-0.67580183168620622</v>
      </c>
      <c r="D194">
        <v>-0.79746531857481884</v>
      </c>
      <c r="E194">
        <v>-0.23064163228232887</v>
      </c>
      <c r="F194">
        <v>-0.78499516619655085</v>
      </c>
      <c r="G194">
        <v>1</v>
      </c>
      <c r="H194">
        <v>1</v>
      </c>
      <c r="I194">
        <v>3</v>
      </c>
      <c r="J194">
        <v>1</v>
      </c>
    </row>
    <row r="195" spans="1:10" x14ac:dyDescent="0.2">
      <c r="A195" t="s">
        <v>257</v>
      </c>
      <c r="B195">
        <v>6310</v>
      </c>
      <c r="C195">
        <v>-0.64090704103362262</v>
      </c>
      <c r="D195">
        <v>-0.7520981920173746</v>
      </c>
      <c r="E195">
        <v>-0.65427348415741782</v>
      </c>
      <c r="F195">
        <v>-0.65467231213131039</v>
      </c>
      <c r="G195">
        <v>1</v>
      </c>
      <c r="H195">
        <v>1</v>
      </c>
      <c r="I195">
        <v>2</v>
      </c>
      <c r="J195">
        <v>1</v>
      </c>
    </row>
    <row r="196" spans="1:10" x14ac:dyDescent="0.2">
      <c r="A196" t="s">
        <v>258</v>
      </c>
      <c r="B196">
        <v>4701</v>
      </c>
      <c r="C196">
        <v>-0.76838498726812765</v>
      </c>
      <c r="D196">
        <v>-0.95046808331163024</v>
      </c>
      <c r="E196">
        <v>-0.36955029672128742</v>
      </c>
      <c r="F196">
        <v>-0.56300001780847431</v>
      </c>
      <c r="G196">
        <v>1</v>
      </c>
      <c r="H196">
        <v>1</v>
      </c>
      <c r="I196">
        <v>2</v>
      </c>
      <c r="J196">
        <v>1</v>
      </c>
    </row>
    <row r="197" spans="1:10" x14ac:dyDescent="0.2">
      <c r="A197" t="s">
        <v>259</v>
      </c>
      <c r="B197">
        <v>4752</v>
      </c>
      <c r="C197">
        <v>-0.7734267861879115</v>
      </c>
      <c r="D197">
        <v>-0.84678683765668794</v>
      </c>
      <c r="E197">
        <v>-0.41545083917023323</v>
      </c>
      <c r="F197">
        <v>-0.83533421996047053</v>
      </c>
      <c r="G197">
        <v>1</v>
      </c>
      <c r="H197">
        <v>1</v>
      </c>
      <c r="I197">
        <v>2</v>
      </c>
      <c r="J197">
        <v>1</v>
      </c>
    </row>
    <row r="198" spans="1:10" x14ac:dyDescent="0.2">
      <c r="A198" t="s">
        <v>260</v>
      </c>
      <c r="B198">
        <v>2343</v>
      </c>
      <c r="C198">
        <v>-0.56221045984735796</v>
      </c>
      <c r="D198">
        <v>-0.89437642392440653</v>
      </c>
      <c r="E198">
        <v>-0.14381757141644125</v>
      </c>
      <c r="F198">
        <v>-0.88482385403085828</v>
      </c>
      <c r="G198">
        <v>2</v>
      </c>
      <c r="H198">
        <v>1</v>
      </c>
      <c r="I198">
        <v>3</v>
      </c>
      <c r="J198">
        <v>1</v>
      </c>
    </row>
    <row r="199" spans="1:10" x14ac:dyDescent="0.2">
      <c r="A199" t="s">
        <v>261</v>
      </c>
      <c r="B199">
        <v>6308</v>
      </c>
      <c r="C199">
        <v>-0.58001028924858089</v>
      </c>
      <c r="D199">
        <v>-0.94273087643816977</v>
      </c>
      <c r="E199">
        <v>-0.12260651579356603</v>
      </c>
      <c r="F199">
        <v>-0.84569142340046954</v>
      </c>
      <c r="G199">
        <v>2</v>
      </c>
      <c r="H199">
        <v>1</v>
      </c>
      <c r="I199">
        <v>3</v>
      </c>
      <c r="J199">
        <v>1</v>
      </c>
    </row>
    <row r="200" spans="1:10" x14ac:dyDescent="0.2">
      <c r="A200" t="s">
        <v>262</v>
      </c>
      <c r="B200">
        <v>4520</v>
      </c>
      <c r="C200">
        <v>-0.58795835910017979</v>
      </c>
      <c r="D200">
        <v>-0.83377693586481794</v>
      </c>
      <c r="E200">
        <v>0.31287347567030466</v>
      </c>
      <c r="F200">
        <v>-0.5558670368466383</v>
      </c>
      <c r="G200">
        <v>2</v>
      </c>
      <c r="H200">
        <v>1</v>
      </c>
      <c r="I200">
        <v>4</v>
      </c>
      <c r="J200">
        <v>1</v>
      </c>
    </row>
    <row r="201" spans="1:10" x14ac:dyDescent="0.2">
      <c r="A201" t="s">
        <v>263</v>
      </c>
      <c r="B201">
        <v>8845</v>
      </c>
      <c r="C201">
        <v>-0.62743522435214716</v>
      </c>
      <c r="D201">
        <v>-0.99800248264415947</v>
      </c>
      <c r="E201">
        <v>-0.50184282075373665</v>
      </c>
      <c r="F201">
        <v>-0.62863808883775196</v>
      </c>
      <c r="G201">
        <v>2</v>
      </c>
      <c r="H201">
        <v>1</v>
      </c>
      <c r="I201">
        <v>2</v>
      </c>
      <c r="J201">
        <v>1</v>
      </c>
    </row>
    <row r="202" spans="1:10" x14ac:dyDescent="0.2">
      <c r="A202" t="s">
        <v>264</v>
      </c>
      <c r="B202">
        <v>4518</v>
      </c>
      <c r="C202">
        <v>-0.56320501280334423</v>
      </c>
      <c r="D202">
        <v>-0.75318444877012036</v>
      </c>
      <c r="E202">
        <v>-0.13038420693253047</v>
      </c>
      <c r="F202">
        <v>-0.87651328644551318</v>
      </c>
      <c r="G202">
        <v>2</v>
      </c>
      <c r="H202">
        <v>1</v>
      </c>
      <c r="I202">
        <v>3</v>
      </c>
      <c r="J202">
        <v>1</v>
      </c>
    </row>
    <row r="203" spans="1:10" x14ac:dyDescent="0.2">
      <c r="A203" t="s">
        <v>265</v>
      </c>
      <c r="B203">
        <v>6920</v>
      </c>
      <c r="C203">
        <v>-0.48589068026379167</v>
      </c>
      <c r="D203">
        <v>-0.84905396119332321</v>
      </c>
      <c r="E203">
        <v>-0.40441910162097511</v>
      </c>
      <c r="F203">
        <v>-0.82891035588144668</v>
      </c>
      <c r="G203">
        <v>2</v>
      </c>
      <c r="H203">
        <v>1</v>
      </c>
      <c r="I203">
        <v>2</v>
      </c>
      <c r="J203">
        <v>1</v>
      </c>
    </row>
    <row r="204" spans="1:10" x14ac:dyDescent="0.2">
      <c r="A204" t="s">
        <v>266</v>
      </c>
      <c r="B204">
        <v>3447</v>
      </c>
      <c r="C204">
        <v>2.9872465854901535</v>
      </c>
      <c r="D204">
        <v>-2.7433745780344101E-2</v>
      </c>
      <c r="E204">
        <v>0.70755831505111277</v>
      </c>
      <c r="F204">
        <v>-9.8623359432188737E-2</v>
      </c>
      <c r="G204">
        <v>5</v>
      </c>
      <c r="H204">
        <v>3</v>
      </c>
      <c r="I204">
        <v>5</v>
      </c>
      <c r="J204">
        <v>3</v>
      </c>
    </row>
    <row r="205" spans="1:10" x14ac:dyDescent="0.2">
      <c r="A205" t="s">
        <v>267</v>
      </c>
      <c r="B205">
        <v>1219</v>
      </c>
      <c r="C205">
        <v>2.5765987176153882</v>
      </c>
      <c r="D205">
        <v>1.1767633885347821</v>
      </c>
      <c r="E205">
        <v>-1.6013859084375548</v>
      </c>
      <c r="F205">
        <v>3.8966441757035029E-2</v>
      </c>
      <c r="G205">
        <v>5</v>
      </c>
      <c r="H205">
        <v>5</v>
      </c>
      <c r="I205">
        <v>1</v>
      </c>
      <c r="J205">
        <v>3</v>
      </c>
    </row>
    <row r="206" spans="1:10" x14ac:dyDescent="0.2">
      <c r="A206" t="s">
        <v>268</v>
      </c>
      <c r="B206">
        <v>2817</v>
      </c>
      <c r="C206">
        <v>0.33168601955485272</v>
      </c>
      <c r="D206">
        <v>-0.55403076875523949</v>
      </c>
      <c r="E206">
        <v>-0.19511516713906382</v>
      </c>
      <c r="F206">
        <v>-0.35252383441066426</v>
      </c>
      <c r="G206">
        <v>4</v>
      </c>
      <c r="H206">
        <v>2</v>
      </c>
      <c r="I206">
        <v>3</v>
      </c>
      <c r="J206">
        <v>2</v>
      </c>
    </row>
    <row r="207" spans="1:10" x14ac:dyDescent="0.2">
      <c r="A207" t="s">
        <v>269</v>
      </c>
      <c r="B207">
        <v>2528</v>
      </c>
      <c r="C207">
        <v>1.2369556207345795</v>
      </c>
      <c r="D207">
        <v>0.58725508836019746</v>
      </c>
      <c r="E207">
        <v>7.6018507641016614E-2</v>
      </c>
      <c r="F207">
        <v>-0.58019976594016243</v>
      </c>
      <c r="G207">
        <v>5</v>
      </c>
      <c r="H207">
        <v>4</v>
      </c>
      <c r="I207">
        <v>4</v>
      </c>
      <c r="J207">
        <v>1</v>
      </c>
    </row>
    <row r="208" spans="1:10" x14ac:dyDescent="0.2">
      <c r="A208" t="s">
        <v>270</v>
      </c>
      <c r="B208">
        <v>5389</v>
      </c>
      <c r="C208">
        <v>1.698611759593363</v>
      </c>
      <c r="D208">
        <v>1.094272182458877</v>
      </c>
      <c r="E208">
        <v>0.28817420617325673</v>
      </c>
      <c r="F208">
        <v>-6.0385556226199975E-2</v>
      </c>
      <c r="G208">
        <v>5</v>
      </c>
      <c r="H208">
        <v>5</v>
      </c>
      <c r="I208">
        <v>4</v>
      </c>
      <c r="J208">
        <v>3</v>
      </c>
    </row>
    <row r="209" spans="1:10" x14ac:dyDescent="0.2">
      <c r="A209" t="s">
        <v>271</v>
      </c>
      <c r="B209">
        <v>3630</v>
      </c>
      <c r="C209">
        <v>1.2271749564831667</v>
      </c>
      <c r="D209">
        <v>0.83618962782327799</v>
      </c>
      <c r="E209">
        <v>0.81245961804216615</v>
      </c>
      <c r="F209">
        <v>0.48426539575333466</v>
      </c>
      <c r="G209">
        <v>5</v>
      </c>
      <c r="H209">
        <v>5</v>
      </c>
      <c r="I209">
        <v>5</v>
      </c>
      <c r="J209">
        <v>4</v>
      </c>
    </row>
    <row r="210" spans="1:10" x14ac:dyDescent="0.2">
      <c r="A210" t="s">
        <v>272</v>
      </c>
      <c r="B210">
        <v>3876</v>
      </c>
      <c r="C210">
        <v>1.8914577557152703</v>
      </c>
      <c r="D210">
        <v>0.43960299788916241</v>
      </c>
      <c r="E210">
        <v>-0.75339575327715302</v>
      </c>
      <c r="F210">
        <v>-0.27482680968602169</v>
      </c>
      <c r="G210">
        <v>5</v>
      </c>
      <c r="H210">
        <v>4</v>
      </c>
      <c r="I210">
        <v>1</v>
      </c>
      <c r="J210">
        <v>2</v>
      </c>
    </row>
    <row r="211" spans="1:10" x14ac:dyDescent="0.2">
      <c r="A211" t="s">
        <v>273</v>
      </c>
      <c r="B211">
        <v>2323</v>
      </c>
      <c r="C211">
        <v>2.0787446367115723</v>
      </c>
      <c r="D211">
        <v>1.2571570110543682</v>
      </c>
      <c r="E211">
        <v>-0.86516692269358464</v>
      </c>
      <c r="F211">
        <v>-0.10779767463647477</v>
      </c>
      <c r="G211">
        <v>5</v>
      </c>
      <c r="H211">
        <v>5</v>
      </c>
      <c r="I211">
        <v>1</v>
      </c>
      <c r="J211">
        <v>3</v>
      </c>
    </row>
    <row r="212" spans="1:10" x14ac:dyDescent="0.2">
      <c r="A212" t="s">
        <v>274</v>
      </c>
      <c r="B212">
        <v>3094</v>
      </c>
      <c r="C212">
        <v>2.5461546696363473</v>
      </c>
      <c r="D212">
        <v>0.57032100623114212</v>
      </c>
      <c r="E212">
        <v>-0.13531999650909771</v>
      </c>
      <c r="F212">
        <v>2.0590006406227889E-2</v>
      </c>
      <c r="G212">
        <v>5</v>
      </c>
      <c r="H212">
        <v>4</v>
      </c>
      <c r="I212">
        <v>3</v>
      </c>
      <c r="J212">
        <v>3</v>
      </c>
    </row>
    <row r="213" spans="1:10" x14ac:dyDescent="0.2">
      <c r="A213" t="s">
        <v>275</v>
      </c>
      <c r="B213">
        <v>4177</v>
      </c>
      <c r="C213">
        <v>1.4632902932619125</v>
      </c>
      <c r="D213">
        <v>1.5694286484262987</v>
      </c>
      <c r="E213">
        <v>-0.21712329949146306</v>
      </c>
      <c r="F213">
        <v>-0.54368205270419978</v>
      </c>
      <c r="G213">
        <v>5</v>
      </c>
      <c r="H213">
        <v>5</v>
      </c>
      <c r="I213">
        <v>3</v>
      </c>
      <c r="J213">
        <v>1</v>
      </c>
    </row>
    <row r="214" spans="1:10" x14ac:dyDescent="0.2">
      <c r="A214" t="s">
        <v>276</v>
      </c>
      <c r="B214">
        <v>6859</v>
      </c>
      <c r="C214">
        <v>0.63601423127738577</v>
      </c>
      <c r="D214">
        <v>2.7131400884111732</v>
      </c>
      <c r="E214">
        <v>0.1590059078493947</v>
      </c>
      <c r="F214">
        <v>-0.51661663536345093</v>
      </c>
      <c r="G214">
        <v>4</v>
      </c>
      <c r="H214">
        <v>5</v>
      </c>
      <c r="I214">
        <v>4</v>
      </c>
      <c r="J214">
        <v>1</v>
      </c>
    </row>
    <row r="215" spans="1:10" x14ac:dyDescent="0.2">
      <c r="A215" t="s">
        <v>277</v>
      </c>
      <c r="B215">
        <v>2381</v>
      </c>
      <c r="C215">
        <v>0.71012522305942916</v>
      </c>
      <c r="D215">
        <v>0.16265117921671732</v>
      </c>
      <c r="E215">
        <v>-0.13074122740386432</v>
      </c>
      <c r="F215">
        <v>-0.42550550773646695</v>
      </c>
      <c r="G215">
        <v>4</v>
      </c>
      <c r="H215">
        <v>3</v>
      </c>
      <c r="I215">
        <v>3</v>
      </c>
      <c r="J215">
        <v>2</v>
      </c>
    </row>
    <row r="216" spans="1:10" x14ac:dyDescent="0.2">
      <c r="A216" t="s">
        <v>278</v>
      </c>
      <c r="B216">
        <v>4109</v>
      </c>
      <c r="C216">
        <v>0.84174901255457701</v>
      </c>
      <c r="D216">
        <v>0.87106864903268755</v>
      </c>
      <c r="E216">
        <v>-0.20874790431498966</v>
      </c>
      <c r="F216">
        <v>-0.73406335942448508</v>
      </c>
      <c r="G216">
        <v>5</v>
      </c>
      <c r="H216">
        <v>5</v>
      </c>
      <c r="I216">
        <v>3</v>
      </c>
      <c r="J216">
        <v>1</v>
      </c>
    </row>
    <row r="217" spans="1:10" x14ac:dyDescent="0.2">
      <c r="A217" t="s">
        <v>279</v>
      </c>
      <c r="B217">
        <v>685</v>
      </c>
      <c r="C217">
        <v>3.1087800095664839</v>
      </c>
      <c r="D217">
        <v>1.4218806249197893</v>
      </c>
      <c r="E217">
        <v>0.31011222847931341</v>
      </c>
      <c r="F217">
        <v>0.16386847682882416</v>
      </c>
      <c r="G217">
        <v>5</v>
      </c>
      <c r="H217">
        <v>5</v>
      </c>
      <c r="I217">
        <v>4</v>
      </c>
      <c r="J217">
        <v>3</v>
      </c>
    </row>
    <row r="218" spans="1:10" x14ac:dyDescent="0.2">
      <c r="A218" t="s">
        <v>280</v>
      </c>
      <c r="B218">
        <v>4268</v>
      </c>
      <c r="C218">
        <v>1.7821632982560118</v>
      </c>
      <c r="D218">
        <v>0.85405145524417214</v>
      </c>
      <c r="E218">
        <v>1.0702878193538714</v>
      </c>
      <c r="F218">
        <v>-0.21673724623771079</v>
      </c>
      <c r="G218">
        <v>5</v>
      </c>
      <c r="H218">
        <v>5</v>
      </c>
      <c r="I218">
        <v>5</v>
      </c>
      <c r="J218">
        <v>2</v>
      </c>
    </row>
    <row r="219" spans="1:10" x14ac:dyDescent="0.2">
      <c r="A219" t="s">
        <v>281</v>
      </c>
      <c r="B219">
        <v>3142</v>
      </c>
      <c r="C219">
        <v>0.44128659272529591</v>
      </c>
      <c r="D219">
        <v>-0.327588142423202</v>
      </c>
      <c r="E219">
        <v>0.43699537995397886</v>
      </c>
      <c r="F219">
        <v>-0.4023960687612313</v>
      </c>
      <c r="G219">
        <v>4</v>
      </c>
      <c r="H219">
        <v>2</v>
      </c>
      <c r="I219">
        <v>5</v>
      </c>
      <c r="J219">
        <v>2</v>
      </c>
    </row>
    <row r="220" spans="1:10" x14ac:dyDescent="0.2">
      <c r="A220" t="s">
        <v>282</v>
      </c>
      <c r="B220">
        <v>543</v>
      </c>
    </row>
    <row r="221" spans="1:10" x14ac:dyDescent="0.2">
      <c r="A221" t="s">
        <v>283</v>
      </c>
      <c r="B221">
        <v>2062</v>
      </c>
      <c r="C221">
        <v>0.47588464191875818</v>
      </c>
      <c r="D221">
        <v>-0.7683627559366577</v>
      </c>
      <c r="E221">
        <v>-1.2599101460177409</v>
      </c>
      <c r="F221">
        <v>-0.2981962945662503</v>
      </c>
      <c r="G221">
        <v>4</v>
      </c>
      <c r="H221">
        <v>1</v>
      </c>
      <c r="I221">
        <v>1</v>
      </c>
      <c r="J221">
        <v>2</v>
      </c>
    </row>
    <row r="222" spans="1:10" x14ac:dyDescent="0.2">
      <c r="A222" t="s">
        <v>284</v>
      </c>
      <c r="B222">
        <v>9371</v>
      </c>
      <c r="C222">
        <v>-0.42745797341441649</v>
      </c>
      <c r="D222">
        <v>-0.89934535791341108</v>
      </c>
      <c r="E222">
        <v>-0.34576898022578029</v>
      </c>
      <c r="F222">
        <v>-0.33653439111889782</v>
      </c>
      <c r="G222">
        <v>2</v>
      </c>
      <c r="H222">
        <v>1</v>
      </c>
      <c r="I222">
        <v>3</v>
      </c>
      <c r="J222">
        <v>2</v>
      </c>
    </row>
    <row r="223" spans="1:10" x14ac:dyDescent="0.2">
      <c r="A223" t="s">
        <v>285</v>
      </c>
      <c r="B223">
        <v>4262</v>
      </c>
      <c r="C223">
        <v>-0.27582892570542117</v>
      </c>
      <c r="D223">
        <v>-0.59035584346781822</v>
      </c>
      <c r="E223">
        <v>0.20371743482488425</v>
      </c>
      <c r="F223">
        <v>-1.0732894357284881</v>
      </c>
      <c r="G223">
        <v>2</v>
      </c>
      <c r="H223">
        <v>2</v>
      </c>
      <c r="I223">
        <v>4</v>
      </c>
      <c r="J223">
        <v>1</v>
      </c>
    </row>
    <row r="224" spans="1:10" x14ac:dyDescent="0.2">
      <c r="A224" t="s">
        <v>286</v>
      </c>
      <c r="B224">
        <v>5844</v>
      </c>
      <c r="C224">
        <v>-0.56630520221082281</v>
      </c>
      <c r="D224">
        <v>-0.76525792479739552</v>
      </c>
      <c r="E224">
        <v>-0.20424558058409678</v>
      </c>
      <c r="F224">
        <v>-0.89149557786127842</v>
      </c>
      <c r="G224">
        <v>2</v>
      </c>
      <c r="H224">
        <v>1</v>
      </c>
      <c r="I224">
        <v>3</v>
      </c>
      <c r="J224">
        <v>1</v>
      </c>
    </row>
    <row r="225" spans="1:10" x14ac:dyDescent="0.2">
      <c r="A225" t="s">
        <v>287</v>
      </c>
      <c r="B225">
        <v>5726</v>
      </c>
      <c r="C225">
        <v>-0.55135195682289373</v>
      </c>
      <c r="D225">
        <v>-0.57673355900718737</v>
      </c>
      <c r="E225">
        <v>-0.15314469196733271</v>
      </c>
      <c r="F225">
        <v>-0.97612183843849243</v>
      </c>
      <c r="G225">
        <v>2</v>
      </c>
      <c r="H225">
        <v>2</v>
      </c>
      <c r="I225">
        <v>3</v>
      </c>
      <c r="J225">
        <v>1</v>
      </c>
    </row>
    <row r="226" spans="1:10" x14ac:dyDescent="0.2">
      <c r="A226" t="s">
        <v>288</v>
      </c>
      <c r="B226">
        <v>5070</v>
      </c>
      <c r="C226">
        <v>-0.53918274735390825</v>
      </c>
      <c r="D226">
        <v>-0.46840332156715808</v>
      </c>
      <c r="E226">
        <v>-6.7281548157991686E-2</v>
      </c>
      <c r="F226">
        <v>-1.1583208136168361</v>
      </c>
      <c r="G226">
        <v>2</v>
      </c>
      <c r="H226">
        <v>2</v>
      </c>
      <c r="I226">
        <v>3</v>
      </c>
      <c r="J226">
        <v>1</v>
      </c>
    </row>
    <row r="227" spans="1:10" x14ac:dyDescent="0.2">
      <c r="A227" t="s">
        <v>289</v>
      </c>
      <c r="B227">
        <v>6631</v>
      </c>
      <c r="C227">
        <v>-0.30038931990016504</v>
      </c>
      <c r="D227">
        <v>-0.27224266526498908</v>
      </c>
      <c r="E227">
        <v>-0.1227951490233091</v>
      </c>
      <c r="F227">
        <v>-1.2213209525143938</v>
      </c>
      <c r="G227">
        <v>2</v>
      </c>
      <c r="H227">
        <v>3</v>
      </c>
      <c r="I227">
        <v>3</v>
      </c>
      <c r="J227">
        <v>1</v>
      </c>
    </row>
    <row r="228" spans="1:10" x14ac:dyDescent="0.2">
      <c r="A228" t="s">
        <v>290</v>
      </c>
      <c r="B228">
        <v>1957</v>
      </c>
      <c r="C228">
        <v>-5.0728615230372344E-2</v>
      </c>
      <c r="D228">
        <v>-0.85232493432049339</v>
      </c>
      <c r="E228">
        <v>0.981716717932403</v>
      </c>
      <c r="F228">
        <v>-0.78749228465531196</v>
      </c>
      <c r="G228">
        <v>3</v>
      </c>
      <c r="H228">
        <v>1</v>
      </c>
      <c r="I228">
        <v>5</v>
      </c>
      <c r="J228">
        <v>1</v>
      </c>
    </row>
    <row r="229" spans="1:10" x14ac:dyDescent="0.2">
      <c r="A229" t="s">
        <v>291</v>
      </c>
      <c r="B229">
        <v>7228</v>
      </c>
      <c r="C229">
        <v>-2.4436984553888427E-3</v>
      </c>
      <c r="D229">
        <v>-0.42339697723238484</v>
      </c>
      <c r="E229">
        <v>-0.14100360591071937</v>
      </c>
      <c r="F229">
        <v>-0.4339084261371719</v>
      </c>
      <c r="G229">
        <v>3</v>
      </c>
      <c r="H229">
        <v>2</v>
      </c>
      <c r="I229">
        <v>3</v>
      </c>
      <c r="J229">
        <v>2</v>
      </c>
    </row>
    <row r="230" spans="1:10" x14ac:dyDescent="0.2">
      <c r="A230" t="s">
        <v>292</v>
      </c>
      <c r="B230">
        <v>405</v>
      </c>
      <c r="C230">
        <v>6.3996198371736035E-2</v>
      </c>
      <c r="D230">
        <v>-0.29460118627517062</v>
      </c>
      <c r="E230">
        <v>1.6244703548634962</v>
      </c>
      <c r="F230">
        <v>-1.813265028540916</v>
      </c>
      <c r="G230">
        <v>3</v>
      </c>
      <c r="H230">
        <v>2</v>
      </c>
      <c r="I230">
        <v>5</v>
      </c>
      <c r="J230">
        <v>1</v>
      </c>
    </row>
    <row r="231" spans="1:10" x14ac:dyDescent="0.2">
      <c r="A231" t="s">
        <v>293</v>
      </c>
      <c r="B231">
        <v>1262</v>
      </c>
      <c r="C231">
        <v>-0.17137153514960685</v>
      </c>
      <c r="D231">
        <v>-0.62959497158085864</v>
      </c>
      <c r="E231">
        <v>0.51881927359979485</v>
      </c>
      <c r="F231">
        <v>-1.1797466073149785</v>
      </c>
      <c r="G231">
        <v>3</v>
      </c>
      <c r="H231">
        <v>1</v>
      </c>
      <c r="I231">
        <v>5</v>
      </c>
      <c r="J231">
        <v>1</v>
      </c>
    </row>
    <row r="232" spans="1:10" x14ac:dyDescent="0.2">
      <c r="A232" t="s">
        <v>294</v>
      </c>
      <c r="B232">
        <v>602</v>
      </c>
      <c r="C232">
        <v>-7.5406876109528731E-2</v>
      </c>
      <c r="D232">
        <v>-0.83558040771646724</v>
      </c>
      <c r="E232">
        <v>0.69501594989336624</v>
      </c>
      <c r="F232">
        <v>-1.1397060323713544</v>
      </c>
      <c r="G232">
        <v>3</v>
      </c>
      <c r="H232">
        <v>1</v>
      </c>
      <c r="I232">
        <v>5</v>
      </c>
      <c r="J232">
        <v>1</v>
      </c>
    </row>
    <row r="233" spans="1:10" x14ac:dyDescent="0.2">
      <c r="A233" t="s">
        <v>295</v>
      </c>
      <c r="B233">
        <v>9159</v>
      </c>
      <c r="C233">
        <v>0.68109808799967586</v>
      </c>
      <c r="D233">
        <v>-0.40966629279079003</v>
      </c>
      <c r="E233">
        <v>4.2076320280097293E-2</v>
      </c>
      <c r="F233">
        <v>-0.2020223324512409</v>
      </c>
      <c r="G233">
        <v>4</v>
      </c>
      <c r="H233">
        <v>2</v>
      </c>
      <c r="I233">
        <v>4</v>
      </c>
      <c r="J233">
        <v>2</v>
      </c>
    </row>
    <row r="234" spans="1:10" x14ac:dyDescent="0.2">
      <c r="A234" t="s">
        <v>296</v>
      </c>
      <c r="B234">
        <v>3387</v>
      </c>
      <c r="C234">
        <v>-9.289002032407534E-2</v>
      </c>
      <c r="D234">
        <v>-0.81165487455029939</v>
      </c>
      <c r="E234">
        <v>0.8300387071364429</v>
      </c>
      <c r="F234">
        <v>-0.57697542458834616</v>
      </c>
      <c r="G234">
        <v>3</v>
      </c>
      <c r="H234">
        <v>1</v>
      </c>
      <c r="I234">
        <v>5</v>
      </c>
      <c r="J234">
        <v>1</v>
      </c>
    </row>
    <row r="235" spans="1:10" x14ac:dyDescent="0.2">
      <c r="A235" t="s">
        <v>297</v>
      </c>
      <c r="B235">
        <v>7393</v>
      </c>
      <c r="C235">
        <v>-0.14421146170715876</v>
      </c>
      <c r="D235">
        <v>-0.52037842891525965</v>
      </c>
      <c r="E235">
        <v>0.22397734113309456</v>
      </c>
      <c r="F235">
        <v>-0.29045881495312076</v>
      </c>
      <c r="G235">
        <v>3</v>
      </c>
      <c r="H235">
        <v>2</v>
      </c>
      <c r="I235">
        <v>4</v>
      </c>
      <c r="J235">
        <v>2</v>
      </c>
    </row>
    <row r="236" spans="1:10" x14ac:dyDescent="0.2">
      <c r="A236" t="s">
        <v>298</v>
      </c>
      <c r="B236">
        <v>2687</v>
      </c>
      <c r="C236">
        <v>-0.34533677642562949</v>
      </c>
      <c r="D236">
        <v>-0.78070184671000964</v>
      </c>
      <c r="E236">
        <v>7.4420467147384969E-2</v>
      </c>
      <c r="F236">
        <v>-0.59549218079672928</v>
      </c>
      <c r="G236">
        <v>2</v>
      </c>
      <c r="H236">
        <v>1</v>
      </c>
      <c r="I236">
        <v>4</v>
      </c>
      <c r="J236">
        <v>1</v>
      </c>
    </row>
    <row r="237" spans="1:10" x14ac:dyDescent="0.2">
      <c r="A237" t="s">
        <v>299</v>
      </c>
      <c r="B237">
        <v>4798</v>
      </c>
      <c r="C237">
        <v>0.46906409736581667</v>
      </c>
      <c r="D237">
        <v>-0.16066370748092973</v>
      </c>
      <c r="E237">
        <v>0.34290169799446674</v>
      </c>
      <c r="F237">
        <v>-0.25277693625480618</v>
      </c>
      <c r="G237">
        <v>4</v>
      </c>
      <c r="H237">
        <v>3</v>
      </c>
      <c r="I237">
        <v>4</v>
      </c>
      <c r="J237">
        <v>2</v>
      </c>
    </row>
    <row r="238" spans="1:10" x14ac:dyDescent="0.2">
      <c r="A238" t="s">
        <v>300</v>
      </c>
      <c r="B238">
        <v>3069</v>
      </c>
      <c r="C238">
        <v>-0.22525190404245937</v>
      </c>
      <c r="D238">
        <v>-0.46226440856796824</v>
      </c>
      <c r="E238">
        <v>-0.13387207188628467</v>
      </c>
      <c r="F238">
        <v>-0.39999620872770203</v>
      </c>
      <c r="G238">
        <v>3</v>
      </c>
      <c r="H238">
        <v>2</v>
      </c>
      <c r="I238">
        <v>3</v>
      </c>
      <c r="J238">
        <v>2</v>
      </c>
    </row>
    <row r="239" spans="1:10" x14ac:dyDescent="0.2">
      <c r="A239" t="s">
        <v>301</v>
      </c>
      <c r="B239">
        <v>5101</v>
      </c>
      <c r="C239">
        <v>-1.0124111575980594</v>
      </c>
      <c r="D239">
        <v>-0.88700595024300188</v>
      </c>
      <c r="E239">
        <v>-0.39968333645977444</v>
      </c>
      <c r="F239">
        <v>-0.17576168068104531</v>
      </c>
      <c r="G239">
        <v>1</v>
      </c>
      <c r="H239">
        <v>1</v>
      </c>
      <c r="I239">
        <v>2</v>
      </c>
      <c r="J239">
        <v>2</v>
      </c>
    </row>
    <row r="240" spans="1:10" x14ac:dyDescent="0.2">
      <c r="A240" t="s">
        <v>302</v>
      </c>
      <c r="B240">
        <v>3048</v>
      </c>
      <c r="C240">
        <v>-0.1145614358853491</v>
      </c>
      <c r="D240">
        <v>-0.75225628866519711</v>
      </c>
      <c r="E240">
        <v>0.30932879960733672</v>
      </c>
      <c r="F240">
        <v>-0.54072379141068605</v>
      </c>
      <c r="G240">
        <v>3</v>
      </c>
      <c r="H240">
        <v>1</v>
      </c>
      <c r="I240">
        <v>4</v>
      </c>
      <c r="J240">
        <v>1</v>
      </c>
    </row>
    <row r="241" spans="1:10" x14ac:dyDescent="0.2">
      <c r="A241" t="s">
        <v>303</v>
      </c>
      <c r="B241">
        <v>9122</v>
      </c>
      <c r="C241">
        <v>-9.2325907954744546E-2</v>
      </c>
      <c r="D241">
        <v>-0.5819930021090558</v>
      </c>
      <c r="E241">
        <v>-0.45673417269837424</v>
      </c>
      <c r="F241">
        <v>-0.14414700320176677</v>
      </c>
      <c r="G241">
        <v>3</v>
      </c>
      <c r="H241">
        <v>2</v>
      </c>
      <c r="I241">
        <v>2</v>
      </c>
      <c r="J241">
        <v>2</v>
      </c>
    </row>
    <row r="242" spans="1:10" x14ac:dyDescent="0.2">
      <c r="A242" t="s">
        <v>304</v>
      </c>
      <c r="B242">
        <v>5417</v>
      </c>
      <c r="C242">
        <v>-0.35196359412125899</v>
      </c>
      <c r="D242">
        <v>-0.73119337447126531</v>
      </c>
      <c r="E242">
        <v>0.32567427641918084</v>
      </c>
      <c r="F242">
        <v>-0.77407398317150755</v>
      </c>
      <c r="G242">
        <v>2</v>
      </c>
      <c r="H242">
        <v>1</v>
      </c>
      <c r="I242">
        <v>4</v>
      </c>
      <c r="J242">
        <v>1</v>
      </c>
    </row>
    <row r="243" spans="1:10" x14ac:dyDescent="0.2">
      <c r="A243" t="s">
        <v>305</v>
      </c>
      <c r="B243">
        <v>1473</v>
      </c>
      <c r="C243">
        <v>0.21944801852739501</v>
      </c>
      <c r="D243">
        <v>-0.10263201770831024</v>
      </c>
      <c r="E243">
        <v>0.86886685531584129</v>
      </c>
      <c r="F243">
        <v>-1.380892632172801</v>
      </c>
      <c r="G243">
        <v>4</v>
      </c>
      <c r="H243">
        <v>3</v>
      </c>
      <c r="I243">
        <v>5</v>
      </c>
      <c r="J243">
        <v>1</v>
      </c>
    </row>
    <row r="244" spans="1:10" x14ac:dyDescent="0.2">
      <c r="A244" t="s">
        <v>306</v>
      </c>
      <c r="B244">
        <v>1014</v>
      </c>
      <c r="C244">
        <v>0.1355287024065151</v>
      </c>
      <c r="D244">
        <v>-0.3679645164517279</v>
      </c>
      <c r="E244">
        <v>0.59590824403676557</v>
      </c>
      <c r="F244">
        <v>-0.55047126159943038</v>
      </c>
      <c r="G244">
        <v>3</v>
      </c>
      <c r="H244">
        <v>2</v>
      </c>
      <c r="I244">
        <v>5</v>
      </c>
      <c r="J244">
        <v>1</v>
      </c>
    </row>
    <row r="245" spans="1:10" x14ac:dyDescent="0.2">
      <c r="A245" t="s">
        <v>307</v>
      </c>
      <c r="B245">
        <v>3001</v>
      </c>
      <c r="C245">
        <v>0.75046861087363081</v>
      </c>
      <c r="D245">
        <v>6.0980903436784514E-2</v>
      </c>
      <c r="E245">
        <v>1.066837160613282</v>
      </c>
      <c r="F245">
        <v>-0.54948766971163676</v>
      </c>
      <c r="G245">
        <v>4</v>
      </c>
      <c r="H245">
        <v>3</v>
      </c>
      <c r="I245">
        <v>5</v>
      </c>
      <c r="J245">
        <v>1</v>
      </c>
    </row>
    <row r="246" spans="1:10" x14ac:dyDescent="0.2">
      <c r="A246" t="s">
        <v>308</v>
      </c>
      <c r="B246">
        <v>2406</v>
      </c>
      <c r="C246">
        <v>0.63568626201871348</v>
      </c>
      <c r="D246">
        <v>3.7180217180147405E-2</v>
      </c>
      <c r="E246">
        <v>0.53735084254628629</v>
      </c>
      <c r="F246">
        <v>-0.49555113104355397</v>
      </c>
      <c r="G246">
        <v>4</v>
      </c>
      <c r="H246">
        <v>3</v>
      </c>
      <c r="I246">
        <v>5</v>
      </c>
      <c r="J246">
        <v>1</v>
      </c>
    </row>
    <row r="247" spans="1:10" x14ac:dyDescent="0.2">
      <c r="A247" t="s">
        <v>309</v>
      </c>
      <c r="B247">
        <v>4279</v>
      </c>
      <c r="C247">
        <v>1.1050659819405009</v>
      </c>
      <c r="D247">
        <v>0.90760941034993625</v>
      </c>
      <c r="E247">
        <v>0.18297178674883929</v>
      </c>
      <c r="F247">
        <v>-1.1503691308895239</v>
      </c>
      <c r="G247">
        <v>5</v>
      </c>
      <c r="H247">
        <v>5</v>
      </c>
      <c r="I247">
        <v>4</v>
      </c>
      <c r="J247">
        <v>1</v>
      </c>
    </row>
    <row r="248" spans="1:10" x14ac:dyDescent="0.2">
      <c r="A248" t="s">
        <v>310</v>
      </c>
      <c r="B248">
        <v>1084</v>
      </c>
      <c r="C248">
        <v>2.5009979255389845</v>
      </c>
      <c r="D248">
        <v>2.7767261037458741</v>
      </c>
      <c r="E248">
        <v>1.1149809912916244</v>
      </c>
      <c r="F248">
        <v>-1.6375631549150742</v>
      </c>
      <c r="G248">
        <v>5</v>
      </c>
      <c r="H248">
        <v>5</v>
      </c>
      <c r="I248">
        <v>5</v>
      </c>
      <c r="J248">
        <v>1</v>
      </c>
    </row>
    <row r="249" spans="1:10" x14ac:dyDescent="0.2">
      <c r="A249" t="s">
        <v>311</v>
      </c>
      <c r="B249">
        <v>5742</v>
      </c>
      <c r="C249">
        <v>1.0744564590324959</v>
      </c>
      <c r="D249">
        <v>1.1714132093535994</v>
      </c>
      <c r="E249">
        <v>-0.16526256982034804</v>
      </c>
      <c r="F249">
        <v>-1.0128957864028576</v>
      </c>
      <c r="G249">
        <v>5</v>
      </c>
      <c r="H249">
        <v>5</v>
      </c>
      <c r="I249">
        <v>3</v>
      </c>
      <c r="J249">
        <v>1</v>
      </c>
    </row>
    <row r="250" spans="1:10" x14ac:dyDescent="0.2">
      <c r="A250" t="s">
        <v>312</v>
      </c>
      <c r="B250">
        <v>6098</v>
      </c>
      <c r="C250">
        <v>0.91931313526030223</v>
      </c>
      <c r="D250">
        <v>0.33593682532396019</v>
      </c>
      <c r="E250">
        <v>1.0262479967749571</v>
      </c>
      <c r="F250">
        <v>-0.3338337165111972</v>
      </c>
      <c r="G250">
        <v>5</v>
      </c>
      <c r="H250">
        <v>4</v>
      </c>
      <c r="I250">
        <v>5</v>
      </c>
      <c r="J250">
        <v>2</v>
      </c>
    </row>
    <row r="251" spans="1:10" x14ac:dyDescent="0.2">
      <c r="A251" t="s">
        <v>313</v>
      </c>
      <c r="B251">
        <v>3306</v>
      </c>
      <c r="C251">
        <v>0.19377274003144251</v>
      </c>
      <c r="D251">
        <v>1.371812648168564</v>
      </c>
      <c r="E251">
        <v>-0.32870597815753255</v>
      </c>
      <c r="F251">
        <v>-1.0197614314819385</v>
      </c>
      <c r="G251">
        <v>4</v>
      </c>
      <c r="H251">
        <v>5</v>
      </c>
      <c r="I251">
        <v>3</v>
      </c>
      <c r="J251">
        <v>1</v>
      </c>
    </row>
    <row r="252" spans="1:10" x14ac:dyDescent="0.2">
      <c r="A252" t="s">
        <v>314</v>
      </c>
      <c r="B252">
        <v>2080</v>
      </c>
      <c r="C252">
        <v>-0.4425184473495874</v>
      </c>
      <c r="D252">
        <v>-0.73720435060903711</v>
      </c>
      <c r="E252">
        <v>0.63222166781034839</v>
      </c>
      <c r="F252">
        <v>-0.40528067792138595</v>
      </c>
      <c r="G252">
        <v>2</v>
      </c>
      <c r="H252">
        <v>1</v>
      </c>
      <c r="I252">
        <v>5</v>
      </c>
      <c r="J252">
        <v>2</v>
      </c>
    </row>
    <row r="253" spans="1:10" x14ac:dyDescent="0.2">
      <c r="A253" t="s">
        <v>315</v>
      </c>
      <c r="B253">
        <v>43</v>
      </c>
      <c r="C253">
        <v>0.58658263437738145</v>
      </c>
      <c r="D253">
        <v>3.6212066648215052E-2</v>
      </c>
      <c r="E253">
        <v>0.84534403475247888</v>
      </c>
      <c r="F253">
        <v>-1.2585592041983173</v>
      </c>
      <c r="G253">
        <v>4</v>
      </c>
      <c r="H253">
        <v>3</v>
      </c>
      <c r="I253">
        <v>5</v>
      </c>
      <c r="J253">
        <v>1</v>
      </c>
    </row>
    <row r="254" spans="1:10" x14ac:dyDescent="0.2">
      <c r="A254" t="s">
        <v>316</v>
      </c>
      <c r="B254">
        <v>3952</v>
      </c>
      <c r="C254">
        <v>0.3421568552742642</v>
      </c>
      <c r="D254">
        <v>0.75154379325225285</v>
      </c>
      <c r="E254">
        <v>0.12149215990668916</v>
      </c>
      <c r="F254">
        <v>-0.83452550794362212</v>
      </c>
      <c r="G254">
        <v>4</v>
      </c>
      <c r="H254">
        <v>4</v>
      </c>
      <c r="I254">
        <v>4</v>
      </c>
      <c r="J254">
        <v>1</v>
      </c>
    </row>
    <row r="255" spans="1:10" x14ac:dyDescent="0.2">
      <c r="A255" t="s">
        <v>317</v>
      </c>
      <c r="B255">
        <v>7157</v>
      </c>
      <c r="C255">
        <v>0.24475318778791516</v>
      </c>
      <c r="D255">
        <v>0.28811515993983577</v>
      </c>
      <c r="E255">
        <v>0.55200687503891088</v>
      </c>
      <c r="F255">
        <v>-0.4926717405940671</v>
      </c>
      <c r="G255">
        <v>4</v>
      </c>
      <c r="H255">
        <v>4</v>
      </c>
      <c r="I255">
        <v>5</v>
      </c>
      <c r="J255">
        <v>1</v>
      </c>
    </row>
    <row r="256" spans="1:10" x14ac:dyDescent="0.2">
      <c r="A256" t="s">
        <v>318</v>
      </c>
      <c r="B256">
        <v>10</v>
      </c>
    </row>
    <row r="257" spans="1:10" x14ac:dyDescent="0.2">
      <c r="A257" t="s">
        <v>319</v>
      </c>
      <c r="B257">
        <v>39</v>
      </c>
    </row>
    <row r="258" spans="1:10" x14ac:dyDescent="0.2">
      <c r="A258" t="s">
        <v>320</v>
      </c>
      <c r="B258">
        <v>52</v>
      </c>
      <c r="C258">
        <v>0.27933226701709002</v>
      </c>
      <c r="D258">
        <v>1.1936573295639661</v>
      </c>
      <c r="E258">
        <v>-0.13214047589845224</v>
      </c>
      <c r="F258">
        <v>-0.87623115232013238</v>
      </c>
      <c r="G258">
        <v>4</v>
      </c>
      <c r="H258">
        <v>5</v>
      </c>
      <c r="I258">
        <v>3</v>
      </c>
      <c r="J258">
        <v>1</v>
      </c>
    </row>
    <row r="259" spans="1:10" x14ac:dyDescent="0.2">
      <c r="A259" t="s">
        <v>321</v>
      </c>
      <c r="B259">
        <v>2411</v>
      </c>
      <c r="C259">
        <v>-0.64880511604668833</v>
      </c>
      <c r="D259">
        <v>-0.57804306960163221</v>
      </c>
      <c r="E259">
        <v>-7.4453231043567755E-2</v>
      </c>
      <c r="F259">
        <v>-0.96117442228509797</v>
      </c>
      <c r="G259">
        <v>1</v>
      </c>
      <c r="H259">
        <v>2</v>
      </c>
      <c r="I259">
        <v>3</v>
      </c>
      <c r="J259">
        <v>1</v>
      </c>
    </row>
    <row r="260" spans="1:10" x14ac:dyDescent="0.2">
      <c r="A260" t="s">
        <v>322</v>
      </c>
      <c r="B260">
        <v>3832</v>
      </c>
      <c r="C260">
        <v>-0.31176515010329908</v>
      </c>
      <c r="D260">
        <v>-0.89157121698832453</v>
      </c>
      <c r="E260">
        <v>4.6665966868849169E-2</v>
      </c>
      <c r="F260">
        <v>-0.61614070807632415</v>
      </c>
      <c r="G260">
        <v>2</v>
      </c>
      <c r="H260">
        <v>1</v>
      </c>
      <c r="I260">
        <v>4</v>
      </c>
      <c r="J260">
        <v>1</v>
      </c>
    </row>
    <row r="261" spans="1:10" x14ac:dyDescent="0.2">
      <c r="A261" t="s">
        <v>323</v>
      </c>
      <c r="B261">
        <v>2948</v>
      </c>
      <c r="C261">
        <v>-0.58585071999691496</v>
      </c>
      <c r="D261">
        <v>-0.84545017048749371</v>
      </c>
      <c r="E261">
        <v>-0.19615902363700188</v>
      </c>
      <c r="F261">
        <v>-0.89819711540630021</v>
      </c>
      <c r="G261">
        <v>2</v>
      </c>
      <c r="H261">
        <v>1</v>
      </c>
      <c r="I261">
        <v>3</v>
      </c>
      <c r="J261">
        <v>1</v>
      </c>
    </row>
    <row r="262" spans="1:10" x14ac:dyDescent="0.2">
      <c r="A262" t="s">
        <v>324</v>
      </c>
      <c r="B262">
        <v>4079</v>
      </c>
      <c r="C262">
        <v>0.21609083786804553</v>
      </c>
      <c r="D262">
        <v>-0.14427182867377344</v>
      </c>
      <c r="E262">
        <v>1.2568130070864458</v>
      </c>
      <c r="F262">
        <v>-0.92561778815954376</v>
      </c>
      <c r="G262">
        <v>4</v>
      </c>
      <c r="H262">
        <v>3</v>
      </c>
      <c r="I262">
        <v>5</v>
      </c>
      <c r="J262">
        <v>1</v>
      </c>
    </row>
    <row r="263" spans="1:10" x14ac:dyDescent="0.2">
      <c r="A263" t="s">
        <v>325</v>
      </c>
      <c r="B263">
        <v>1428</v>
      </c>
      <c r="C263">
        <v>-0.15780833173431269</v>
      </c>
      <c r="D263">
        <v>1.1224355920208502</v>
      </c>
      <c r="E263">
        <v>-2.1363483866215089</v>
      </c>
      <c r="F263">
        <v>-3.6589917312486167</v>
      </c>
      <c r="G263">
        <v>3</v>
      </c>
      <c r="H263">
        <v>5</v>
      </c>
      <c r="I263">
        <v>1</v>
      </c>
      <c r="J263">
        <v>1</v>
      </c>
    </row>
    <row r="264" spans="1:10" x14ac:dyDescent="0.2">
      <c r="A264" t="s">
        <v>326</v>
      </c>
      <c r="B264">
        <v>4598</v>
      </c>
      <c r="C264">
        <v>-0.55785256354856549</v>
      </c>
      <c r="D264">
        <v>-0.41442685767015197</v>
      </c>
      <c r="E264">
        <v>4.3121857178949716E-2</v>
      </c>
      <c r="F264">
        <v>-0.88565175006205576</v>
      </c>
      <c r="G264">
        <v>2</v>
      </c>
      <c r="H264">
        <v>2</v>
      </c>
      <c r="I264">
        <v>4</v>
      </c>
      <c r="J264">
        <v>1</v>
      </c>
    </row>
    <row r="265" spans="1:10" x14ac:dyDescent="0.2">
      <c r="A265" t="s">
        <v>327</v>
      </c>
      <c r="B265">
        <v>3549</v>
      </c>
      <c r="C265">
        <v>-0.49059829561937662</v>
      </c>
      <c r="D265">
        <v>-0.67060203671095586</v>
      </c>
      <c r="E265">
        <v>-1.2456767698398756E-2</v>
      </c>
      <c r="F265">
        <v>-1.0406247735737377</v>
      </c>
      <c r="G265">
        <v>2</v>
      </c>
      <c r="H265">
        <v>1</v>
      </c>
      <c r="I265">
        <v>4</v>
      </c>
      <c r="J265">
        <v>1</v>
      </c>
    </row>
    <row r="266" spans="1:10" x14ac:dyDescent="0.2">
      <c r="A266" t="s">
        <v>328</v>
      </c>
      <c r="B266">
        <v>4205</v>
      </c>
      <c r="C266">
        <v>-0.24336170330780069</v>
      </c>
      <c r="D266">
        <v>-0.59641088507659445</v>
      </c>
      <c r="E266">
        <v>0.14072553025769854</v>
      </c>
      <c r="F266">
        <v>-0.88668556725953196</v>
      </c>
      <c r="G266">
        <v>3</v>
      </c>
      <c r="H266">
        <v>2</v>
      </c>
      <c r="I266">
        <v>4</v>
      </c>
      <c r="J266">
        <v>1</v>
      </c>
    </row>
    <row r="267" spans="1:10" x14ac:dyDescent="0.2">
      <c r="A267" t="s">
        <v>329</v>
      </c>
      <c r="B267">
        <v>2393</v>
      </c>
      <c r="C267">
        <v>0.62241305382944911</v>
      </c>
      <c r="D267">
        <v>1.6402685536713482</v>
      </c>
      <c r="E267">
        <v>0.80056200796832155</v>
      </c>
      <c r="F267">
        <v>-1.1240135157134044</v>
      </c>
      <c r="G267">
        <v>4</v>
      </c>
      <c r="H267">
        <v>5</v>
      </c>
      <c r="I267">
        <v>5</v>
      </c>
      <c r="J267">
        <v>1</v>
      </c>
    </row>
    <row r="268" spans="1:10" x14ac:dyDescent="0.2">
      <c r="A268" t="s">
        <v>330</v>
      </c>
      <c r="B268">
        <v>5140</v>
      </c>
      <c r="C268">
        <v>0.67509865304948213</v>
      </c>
      <c r="D268">
        <v>1.6322073786871432</v>
      </c>
      <c r="E268">
        <v>0.48872457223866894</v>
      </c>
      <c r="F268">
        <v>-1.2254722907226943</v>
      </c>
      <c r="G268">
        <v>4</v>
      </c>
      <c r="H268">
        <v>5</v>
      </c>
      <c r="I268">
        <v>5</v>
      </c>
      <c r="J268">
        <v>1</v>
      </c>
    </row>
    <row r="269" spans="1:10" x14ac:dyDescent="0.2">
      <c r="A269" t="s">
        <v>331</v>
      </c>
      <c r="B269">
        <v>227</v>
      </c>
      <c r="C269">
        <v>3.0470136124205136</v>
      </c>
      <c r="D269">
        <v>2.2631780558650774</v>
      </c>
      <c r="E269">
        <v>1.3844101430149567</v>
      </c>
      <c r="F269">
        <v>-2.1364045424092124</v>
      </c>
      <c r="G269">
        <v>5</v>
      </c>
      <c r="H269">
        <v>5</v>
      </c>
      <c r="I269">
        <v>5</v>
      </c>
      <c r="J269">
        <v>1</v>
      </c>
    </row>
    <row r="270" spans="1:10" x14ac:dyDescent="0.2">
      <c r="A270" t="s">
        <v>332</v>
      </c>
      <c r="B270">
        <v>3700</v>
      </c>
      <c r="C270">
        <v>0.11150789716252897</v>
      </c>
      <c r="D270">
        <v>-0.50806641565992861</v>
      </c>
      <c r="E270">
        <v>1.3405422523839403</v>
      </c>
      <c r="F270">
        <v>-0.50714036655156935</v>
      </c>
      <c r="G270">
        <v>3</v>
      </c>
      <c r="H270">
        <v>2</v>
      </c>
      <c r="I270">
        <v>5</v>
      </c>
      <c r="J270">
        <v>1</v>
      </c>
    </row>
    <row r="271" spans="1:10" x14ac:dyDescent="0.2">
      <c r="A271" t="s">
        <v>333</v>
      </c>
      <c r="B271">
        <v>2078</v>
      </c>
      <c r="C271">
        <v>-0.10200858435061316</v>
      </c>
      <c r="D271">
        <v>0.64979118406068881</v>
      </c>
      <c r="E271">
        <v>-0.46956305172011575</v>
      </c>
      <c r="F271">
        <v>-1.2125258322204757</v>
      </c>
      <c r="G271">
        <v>3</v>
      </c>
      <c r="H271">
        <v>4</v>
      </c>
      <c r="I271">
        <v>2</v>
      </c>
      <c r="J271">
        <v>1</v>
      </c>
    </row>
    <row r="272" spans="1:10" x14ac:dyDescent="0.2">
      <c r="A272" t="s">
        <v>334</v>
      </c>
      <c r="B272">
        <v>5</v>
      </c>
    </row>
    <row r="273" spans="1:10" x14ac:dyDescent="0.2">
      <c r="A273" t="s">
        <v>335</v>
      </c>
      <c r="B273">
        <v>4307</v>
      </c>
      <c r="C273">
        <v>0.27457018125690391</v>
      </c>
      <c r="D273">
        <v>0.12647832453712507</v>
      </c>
      <c r="E273">
        <v>-4.9240720259243337E-2</v>
      </c>
      <c r="F273">
        <v>-0.67545647733723202</v>
      </c>
      <c r="G273">
        <v>4</v>
      </c>
      <c r="H273">
        <v>3</v>
      </c>
      <c r="I273">
        <v>4</v>
      </c>
      <c r="J273">
        <v>1</v>
      </c>
    </row>
    <row r="274" spans="1:10" x14ac:dyDescent="0.2">
      <c r="A274" t="s">
        <v>336</v>
      </c>
      <c r="B274">
        <v>5</v>
      </c>
    </row>
    <row r="275" spans="1:10" x14ac:dyDescent="0.2">
      <c r="A275" t="s">
        <v>337</v>
      </c>
      <c r="B275">
        <v>4159</v>
      </c>
      <c r="C275">
        <v>-0.49396549017122798</v>
      </c>
      <c r="D275">
        <v>-0.15135927733301102</v>
      </c>
      <c r="E275">
        <v>0.32638297740540678</v>
      </c>
      <c r="F275">
        <v>-0.97049647957722829</v>
      </c>
      <c r="G275">
        <v>2</v>
      </c>
      <c r="H275">
        <v>3</v>
      </c>
      <c r="I275">
        <v>4</v>
      </c>
      <c r="J275">
        <v>1</v>
      </c>
    </row>
    <row r="276" spans="1:10" x14ac:dyDescent="0.2">
      <c r="A276" t="s">
        <v>338</v>
      </c>
      <c r="B276">
        <v>3213</v>
      </c>
      <c r="C276">
        <v>-0.70703781392458398</v>
      </c>
      <c r="D276">
        <v>-0.7375667367369737</v>
      </c>
      <c r="E276">
        <v>-0.26922723132140614</v>
      </c>
      <c r="F276">
        <v>-0.94725336851838216</v>
      </c>
      <c r="G276">
        <v>1</v>
      </c>
      <c r="H276">
        <v>1</v>
      </c>
      <c r="I276">
        <v>3</v>
      </c>
      <c r="J276">
        <v>1</v>
      </c>
    </row>
    <row r="277" spans="1:10" x14ac:dyDescent="0.2">
      <c r="A277" t="s">
        <v>339</v>
      </c>
      <c r="B277">
        <v>3281</v>
      </c>
      <c r="C277">
        <v>-6.3409678445999706E-2</v>
      </c>
      <c r="D277">
        <v>3.7644366721857572E-2</v>
      </c>
      <c r="E277">
        <v>-0.27248385613609027</v>
      </c>
      <c r="F277">
        <v>-0.25528815958767659</v>
      </c>
      <c r="G277">
        <v>3</v>
      </c>
      <c r="H277">
        <v>3</v>
      </c>
      <c r="I277">
        <v>3</v>
      </c>
      <c r="J277">
        <v>2</v>
      </c>
    </row>
    <row r="278" spans="1:10" x14ac:dyDescent="0.2">
      <c r="A278" t="s">
        <v>340</v>
      </c>
      <c r="B278">
        <v>4648</v>
      </c>
      <c r="C278">
        <v>-0.26841446568738775</v>
      </c>
      <c r="D278">
        <v>0.31816453751397727</v>
      </c>
      <c r="E278">
        <v>-0.13586982965564426</v>
      </c>
      <c r="F278">
        <v>-0.56571771831558104</v>
      </c>
      <c r="G278">
        <v>3</v>
      </c>
      <c r="H278">
        <v>4</v>
      </c>
      <c r="I278">
        <v>3</v>
      </c>
      <c r="J278">
        <v>1</v>
      </c>
    </row>
    <row r="279" spans="1:10" x14ac:dyDescent="0.2">
      <c r="A279" t="s">
        <v>341</v>
      </c>
      <c r="B279">
        <v>3853</v>
      </c>
      <c r="C279">
        <v>0.50968948770671518</v>
      </c>
      <c r="D279">
        <v>4.7703428044526486E-2</v>
      </c>
      <c r="E279">
        <v>0.26034411925362089</v>
      </c>
      <c r="F279">
        <v>-0.67236707253278349</v>
      </c>
      <c r="G279">
        <v>4</v>
      </c>
      <c r="H279">
        <v>3</v>
      </c>
      <c r="I279">
        <v>4</v>
      </c>
      <c r="J279">
        <v>1</v>
      </c>
    </row>
    <row r="280" spans="1:10" x14ac:dyDescent="0.2">
      <c r="A280" t="s">
        <v>342</v>
      </c>
      <c r="B280">
        <v>6162</v>
      </c>
      <c r="C280">
        <v>0.22579270094662765</v>
      </c>
      <c r="D280">
        <v>0.19246372784217863</v>
      </c>
      <c r="E280">
        <v>0.27961108490171438</v>
      </c>
      <c r="F280">
        <v>-0.38099629645574651</v>
      </c>
      <c r="G280">
        <v>4</v>
      </c>
      <c r="H280">
        <v>4</v>
      </c>
      <c r="I280">
        <v>4</v>
      </c>
      <c r="J280">
        <v>2</v>
      </c>
    </row>
    <row r="281" spans="1:10" x14ac:dyDescent="0.2">
      <c r="A281" t="s">
        <v>343</v>
      </c>
      <c r="B281">
        <v>4386</v>
      </c>
      <c r="C281">
        <v>0.64843245972745633</v>
      </c>
      <c r="D281">
        <v>0.76867728757561338</v>
      </c>
      <c r="E281">
        <v>0.52726605961066009</v>
      </c>
      <c r="F281">
        <v>-0.91391616241926987</v>
      </c>
      <c r="G281">
        <v>4</v>
      </c>
      <c r="H281">
        <v>4</v>
      </c>
      <c r="I281">
        <v>5</v>
      </c>
      <c r="J281">
        <v>1</v>
      </c>
    </row>
    <row r="282" spans="1:10" x14ac:dyDescent="0.2">
      <c r="A282" t="s">
        <v>344</v>
      </c>
      <c r="B282">
        <v>2242</v>
      </c>
      <c r="C282">
        <v>1.5134231874655735</v>
      </c>
      <c r="D282">
        <v>1.2572977216936065</v>
      </c>
      <c r="E282">
        <v>0.38139150918325576</v>
      </c>
      <c r="F282">
        <v>-0.50854941917823415</v>
      </c>
      <c r="G282">
        <v>5</v>
      </c>
      <c r="H282">
        <v>5</v>
      </c>
      <c r="I282">
        <v>5</v>
      </c>
      <c r="J282">
        <v>1</v>
      </c>
    </row>
    <row r="283" spans="1:10" x14ac:dyDescent="0.2">
      <c r="A283" t="s">
        <v>345</v>
      </c>
      <c r="B283">
        <v>5641</v>
      </c>
      <c r="C283">
        <v>0.8558498429339666</v>
      </c>
      <c r="D283">
        <v>0.49522840729136458</v>
      </c>
      <c r="E283">
        <v>0.72859600084109444</v>
      </c>
      <c r="F283">
        <v>-0.65871831500893485</v>
      </c>
      <c r="G283">
        <v>5</v>
      </c>
      <c r="H283">
        <v>4</v>
      </c>
      <c r="I283">
        <v>5</v>
      </c>
      <c r="J283">
        <v>1</v>
      </c>
    </row>
    <row r="284" spans="1:10" x14ac:dyDescent="0.2">
      <c r="A284" t="s">
        <v>346</v>
      </c>
      <c r="B284">
        <v>4441</v>
      </c>
      <c r="C284">
        <v>2.2224371506341907</v>
      </c>
      <c r="D284">
        <v>2.592767723973143</v>
      </c>
      <c r="E284">
        <v>0.13071525633677958</v>
      </c>
      <c r="F284">
        <v>-0.59328896827609312</v>
      </c>
      <c r="G284">
        <v>5</v>
      </c>
      <c r="H284">
        <v>5</v>
      </c>
      <c r="I284">
        <v>4</v>
      </c>
      <c r="J284">
        <v>1</v>
      </c>
    </row>
    <row r="285" spans="1:10" x14ac:dyDescent="0.2">
      <c r="A285" t="s">
        <v>347</v>
      </c>
      <c r="B285">
        <v>4027</v>
      </c>
      <c r="C285">
        <v>1.0578353770733797</v>
      </c>
      <c r="D285">
        <v>0.66405853107579493</v>
      </c>
      <c r="E285">
        <v>1.6427829325019013E-2</v>
      </c>
      <c r="F285">
        <v>-0.57399207948909237</v>
      </c>
      <c r="G285">
        <v>5</v>
      </c>
      <c r="H285">
        <v>4</v>
      </c>
      <c r="I285">
        <v>4</v>
      </c>
      <c r="J285">
        <v>1</v>
      </c>
    </row>
    <row r="286" spans="1:10" x14ac:dyDescent="0.2">
      <c r="A286" t="s">
        <v>348</v>
      </c>
      <c r="B286">
        <v>3058</v>
      </c>
      <c r="C286">
        <v>1.6396188187744782</v>
      </c>
      <c r="D286">
        <v>0.74869859594050525</v>
      </c>
      <c r="E286">
        <v>1.3504032228267224</v>
      </c>
      <c r="F286">
        <v>-0.28723466540831588</v>
      </c>
      <c r="G286">
        <v>5</v>
      </c>
      <c r="H286">
        <v>4</v>
      </c>
      <c r="I286">
        <v>5</v>
      </c>
      <c r="J286">
        <v>2</v>
      </c>
    </row>
    <row r="287" spans="1:10" x14ac:dyDescent="0.2">
      <c r="A287" t="s">
        <v>349</v>
      </c>
      <c r="B287">
        <v>5502</v>
      </c>
      <c r="C287">
        <v>0.61523638613353449</v>
      </c>
      <c r="D287">
        <v>0.12458713317141649</v>
      </c>
      <c r="E287">
        <v>1.2576024454602346</v>
      </c>
      <c r="F287">
        <v>-0.45467291463538578</v>
      </c>
      <c r="G287">
        <v>4</v>
      </c>
      <c r="H287">
        <v>3</v>
      </c>
      <c r="I287">
        <v>5</v>
      </c>
      <c r="J287">
        <v>2</v>
      </c>
    </row>
    <row r="288" spans="1:10" x14ac:dyDescent="0.2">
      <c r="A288" t="s">
        <v>350</v>
      </c>
      <c r="B288">
        <v>6278</v>
      </c>
      <c r="C288">
        <v>-0.3496219877378382</v>
      </c>
      <c r="D288">
        <v>-0.77959877139270661</v>
      </c>
      <c r="E288">
        <v>0.71429180267648851</v>
      </c>
      <c r="F288">
        <v>-0.34385795316885676</v>
      </c>
      <c r="G288">
        <v>2</v>
      </c>
      <c r="H288">
        <v>1</v>
      </c>
      <c r="I288">
        <v>5</v>
      </c>
      <c r="J288">
        <v>2</v>
      </c>
    </row>
    <row r="289" spans="1:10" x14ac:dyDescent="0.2">
      <c r="A289" t="s">
        <v>351</v>
      </c>
      <c r="B289">
        <v>5475</v>
      </c>
      <c r="C289">
        <v>5.0289450035992472E-2</v>
      </c>
      <c r="D289">
        <v>-0.48640818674858505</v>
      </c>
      <c r="E289">
        <v>9.4097724281875683E-2</v>
      </c>
      <c r="F289">
        <v>-0.33104707267748679</v>
      </c>
      <c r="G289">
        <v>3</v>
      </c>
      <c r="H289">
        <v>2</v>
      </c>
      <c r="I289">
        <v>4</v>
      </c>
      <c r="J289">
        <v>2</v>
      </c>
    </row>
    <row r="290" spans="1:10" x14ac:dyDescent="0.2">
      <c r="A290" t="s">
        <v>352</v>
      </c>
      <c r="B290">
        <v>2384</v>
      </c>
      <c r="C290">
        <v>1.5038061208144269</v>
      </c>
      <c r="D290">
        <v>1.0656754115572122</v>
      </c>
      <c r="E290">
        <v>-0.51264389698321045</v>
      </c>
      <c r="F290">
        <v>-0.54807703381159056</v>
      </c>
      <c r="G290">
        <v>5</v>
      </c>
      <c r="H290">
        <v>5</v>
      </c>
      <c r="I290">
        <v>2</v>
      </c>
      <c r="J290">
        <v>1</v>
      </c>
    </row>
    <row r="291" spans="1:10" x14ac:dyDescent="0.2">
      <c r="A291" t="s">
        <v>353</v>
      </c>
      <c r="B291">
        <v>2664</v>
      </c>
      <c r="C291">
        <v>0.67854308968686616</v>
      </c>
      <c r="D291">
        <v>0.15706772792042875</v>
      </c>
      <c r="E291">
        <v>-0.20255776118890151</v>
      </c>
      <c r="F291">
        <v>-0.54019443908204867</v>
      </c>
      <c r="G291">
        <v>4</v>
      </c>
      <c r="H291">
        <v>3</v>
      </c>
      <c r="I291">
        <v>3</v>
      </c>
      <c r="J291">
        <v>1</v>
      </c>
    </row>
    <row r="292" spans="1:10" x14ac:dyDescent="0.2">
      <c r="A292" t="s">
        <v>354</v>
      </c>
      <c r="B292">
        <v>6463</v>
      </c>
      <c r="C292">
        <v>0.37125754735144345</v>
      </c>
      <c r="D292">
        <v>0.38668609705853257</v>
      </c>
      <c r="E292">
        <v>0.41136492778197931</v>
      </c>
      <c r="F292">
        <v>-0.41093176815905935</v>
      </c>
      <c r="G292">
        <v>4</v>
      </c>
      <c r="H292">
        <v>4</v>
      </c>
      <c r="I292">
        <v>5</v>
      </c>
      <c r="J292">
        <v>2</v>
      </c>
    </row>
    <row r="293" spans="1:10" x14ac:dyDescent="0.2">
      <c r="A293" t="s">
        <v>355</v>
      </c>
      <c r="B293">
        <v>5296</v>
      </c>
      <c r="C293">
        <v>0.34301305893213674</v>
      </c>
      <c r="D293">
        <v>0.17589277913378251</v>
      </c>
      <c r="E293">
        <v>1.4965036164751901</v>
      </c>
      <c r="F293">
        <v>-0.54447812826308972</v>
      </c>
      <c r="G293">
        <v>4</v>
      </c>
      <c r="H293">
        <v>4</v>
      </c>
      <c r="I293">
        <v>5</v>
      </c>
      <c r="J293">
        <v>1</v>
      </c>
    </row>
    <row r="294" spans="1:10" x14ac:dyDescent="0.2">
      <c r="A294" t="s">
        <v>356</v>
      </c>
      <c r="B294">
        <v>2513</v>
      </c>
      <c r="C294">
        <v>-0.15816934924403919</v>
      </c>
      <c r="D294">
        <v>-0.82987990725367089</v>
      </c>
      <c r="E294">
        <v>0.59579420676345884</v>
      </c>
      <c r="F294">
        <v>-0.32107391536589847</v>
      </c>
      <c r="G294">
        <v>3</v>
      </c>
      <c r="H294">
        <v>1</v>
      </c>
      <c r="I294">
        <v>5</v>
      </c>
      <c r="J294">
        <v>2</v>
      </c>
    </row>
    <row r="295" spans="1:10" x14ac:dyDescent="0.2">
      <c r="A295" t="s">
        <v>357</v>
      </c>
      <c r="B295">
        <v>3551</v>
      </c>
      <c r="C295">
        <v>-0.4082537905572628</v>
      </c>
      <c r="D295">
        <v>-0.57542417326526951</v>
      </c>
      <c r="E295">
        <v>0.28846552585003149</v>
      </c>
      <c r="F295">
        <v>-0.89467433276745212</v>
      </c>
      <c r="G295">
        <v>2</v>
      </c>
      <c r="H295">
        <v>2</v>
      </c>
      <c r="I295">
        <v>4</v>
      </c>
      <c r="J295">
        <v>1</v>
      </c>
    </row>
    <row r="296" spans="1:10" x14ac:dyDescent="0.2">
      <c r="A296" t="s">
        <v>358</v>
      </c>
      <c r="B296">
        <v>3254</v>
      </c>
      <c r="C296">
        <v>-0.35465098680535528</v>
      </c>
      <c r="D296">
        <v>-0.44329463567586486</v>
      </c>
      <c r="E296">
        <v>0.33806806176528853</v>
      </c>
      <c r="F296">
        <v>-0.99560293185069482</v>
      </c>
      <c r="G296">
        <v>2</v>
      </c>
      <c r="H296">
        <v>2</v>
      </c>
      <c r="I296">
        <v>4</v>
      </c>
      <c r="J296">
        <v>1</v>
      </c>
    </row>
    <row r="297" spans="1:10" x14ac:dyDescent="0.2">
      <c r="A297" t="s">
        <v>359</v>
      </c>
      <c r="B297">
        <v>6660</v>
      </c>
      <c r="C297">
        <v>-3.5556834009344639E-2</v>
      </c>
      <c r="D297">
        <v>-0.66053409364345061</v>
      </c>
      <c r="E297">
        <v>0.59599111969101914</v>
      </c>
      <c r="F297">
        <v>-0.68444201922906767</v>
      </c>
      <c r="G297">
        <v>3</v>
      </c>
      <c r="H297">
        <v>1</v>
      </c>
      <c r="I297">
        <v>5</v>
      </c>
      <c r="J297">
        <v>1</v>
      </c>
    </row>
    <row r="298" spans="1:10" x14ac:dyDescent="0.2">
      <c r="A298" t="s">
        <v>360</v>
      </c>
      <c r="B298">
        <v>2729</v>
      </c>
      <c r="C298">
        <v>-0.18573195982794116</v>
      </c>
      <c r="D298">
        <v>-0.32871502629184235</v>
      </c>
      <c r="E298">
        <v>0.76663535946802486</v>
      </c>
      <c r="F298">
        <v>-0.76664862654371047</v>
      </c>
      <c r="G298">
        <v>3</v>
      </c>
      <c r="H298">
        <v>2</v>
      </c>
      <c r="I298">
        <v>5</v>
      </c>
      <c r="J298">
        <v>1</v>
      </c>
    </row>
    <row r="299" spans="1:10" x14ac:dyDescent="0.2">
      <c r="A299" t="s">
        <v>361</v>
      </c>
      <c r="B299">
        <v>4924</v>
      </c>
      <c r="C299">
        <v>-0.36649751756796867</v>
      </c>
      <c r="D299">
        <v>-0.64034936298713385</v>
      </c>
      <c r="E299">
        <v>0.65852630678543644</v>
      </c>
      <c r="F299">
        <v>-0.6924796480453983</v>
      </c>
      <c r="G299">
        <v>2</v>
      </c>
      <c r="H299">
        <v>1</v>
      </c>
      <c r="I299">
        <v>5</v>
      </c>
      <c r="J299">
        <v>1</v>
      </c>
    </row>
    <row r="300" spans="1:10" x14ac:dyDescent="0.2">
      <c r="A300" t="s">
        <v>362</v>
      </c>
      <c r="B300">
        <v>2917</v>
      </c>
      <c r="C300">
        <v>-0.24761479603543396</v>
      </c>
      <c r="D300">
        <v>-0.76842337237143943</v>
      </c>
      <c r="E300">
        <v>0.40603839715473561</v>
      </c>
      <c r="F300">
        <v>-0.65641583244971502</v>
      </c>
      <c r="G300">
        <v>3</v>
      </c>
      <c r="H300">
        <v>1</v>
      </c>
      <c r="I300">
        <v>5</v>
      </c>
      <c r="J300">
        <v>1</v>
      </c>
    </row>
    <row r="301" spans="1:10" x14ac:dyDescent="0.2">
      <c r="A301" t="s">
        <v>363</v>
      </c>
      <c r="B301">
        <v>5288</v>
      </c>
      <c r="C301">
        <v>-0.38351717001325186</v>
      </c>
      <c r="D301">
        <v>-0.42385825551074829</v>
      </c>
      <c r="E301">
        <v>0.34953753317563274</v>
      </c>
      <c r="F301">
        <v>-1.184001828678253</v>
      </c>
      <c r="G301">
        <v>2</v>
      </c>
      <c r="H301">
        <v>2</v>
      </c>
      <c r="I301">
        <v>5</v>
      </c>
      <c r="J301">
        <v>1</v>
      </c>
    </row>
    <row r="302" spans="1:10" x14ac:dyDescent="0.2">
      <c r="A302" t="s">
        <v>364</v>
      </c>
      <c r="B302">
        <v>1372</v>
      </c>
      <c r="C302">
        <v>-0.20522297135951287</v>
      </c>
      <c r="D302">
        <v>-0.59318370887843641</v>
      </c>
      <c r="E302">
        <v>9.8610251221326176E-2</v>
      </c>
      <c r="F302">
        <v>-0.76288264024398156</v>
      </c>
      <c r="G302">
        <v>3</v>
      </c>
      <c r="H302">
        <v>2</v>
      </c>
      <c r="I302">
        <v>4</v>
      </c>
      <c r="J302">
        <v>1</v>
      </c>
    </row>
    <row r="303" spans="1:10" x14ac:dyDescent="0.2">
      <c r="A303" t="s">
        <v>365</v>
      </c>
      <c r="B303">
        <v>3893</v>
      </c>
      <c r="C303">
        <v>-0.49120489410393769</v>
      </c>
      <c r="D303">
        <v>-0.67165673121613767</v>
      </c>
      <c r="E303">
        <v>7.5036374791361618E-2</v>
      </c>
      <c r="F303">
        <v>-0.9068241115944663</v>
      </c>
      <c r="G303">
        <v>2</v>
      </c>
      <c r="H303">
        <v>1</v>
      </c>
      <c r="I303">
        <v>4</v>
      </c>
      <c r="J303">
        <v>1</v>
      </c>
    </row>
    <row r="304" spans="1:10" x14ac:dyDescent="0.2">
      <c r="A304" t="s">
        <v>366</v>
      </c>
      <c r="B304">
        <v>4708</v>
      </c>
      <c r="C304">
        <v>-0.35616391869202219</v>
      </c>
      <c r="D304">
        <v>-0.69437671058170791</v>
      </c>
      <c r="E304">
        <v>1.9972231489771782E-2</v>
      </c>
      <c r="F304">
        <v>-0.88348710050822421</v>
      </c>
      <c r="G304">
        <v>2</v>
      </c>
      <c r="H304">
        <v>1</v>
      </c>
      <c r="I304">
        <v>4</v>
      </c>
      <c r="J304">
        <v>1</v>
      </c>
    </row>
    <row r="305" spans="1:10" x14ac:dyDescent="0.2">
      <c r="A305" t="s">
        <v>367</v>
      </c>
      <c r="B305">
        <v>3107</v>
      </c>
      <c r="C305">
        <v>0.66152402936802102</v>
      </c>
      <c r="D305">
        <v>0.94110795122397617</v>
      </c>
      <c r="E305">
        <v>-0.6844158879090072</v>
      </c>
      <c r="F305">
        <v>-0.66073774070845348</v>
      </c>
      <c r="G305">
        <v>4</v>
      </c>
      <c r="H305">
        <v>5</v>
      </c>
      <c r="I305">
        <v>1</v>
      </c>
      <c r="J305">
        <v>1</v>
      </c>
    </row>
    <row r="306" spans="1:10" x14ac:dyDescent="0.2">
      <c r="A306" t="s">
        <v>368</v>
      </c>
      <c r="B306">
        <v>4125</v>
      </c>
      <c r="C306">
        <v>-0.15482115976961563</v>
      </c>
      <c r="D306">
        <v>1.357236676526135</v>
      </c>
      <c r="E306">
        <v>-0.21018269112307433</v>
      </c>
      <c r="F306">
        <v>-0.37785438612191091</v>
      </c>
      <c r="G306">
        <v>3</v>
      </c>
      <c r="H306">
        <v>5</v>
      </c>
      <c r="I306">
        <v>3</v>
      </c>
      <c r="J306">
        <v>2</v>
      </c>
    </row>
    <row r="307" spans="1:10" x14ac:dyDescent="0.2">
      <c r="A307" t="s">
        <v>369</v>
      </c>
      <c r="B307">
        <v>4243</v>
      </c>
      <c r="C307">
        <v>0.74924038818330807</v>
      </c>
      <c r="D307">
        <v>3.348202896643155</v>
      </c>
      <c r="E307">
        <v>-0.83647612851854525</v>
      </c>
      <c r="F307">
        <v>-1.1302823023608273</v>
      </c>
      <c r="G307">
        <v>4</v>
      </c>
      <c r="H307">
        <v>5</v>
      </c>
      <c r="I307">
        <v>1</v>
      </c>
      <c r="J307">
        <v>1</v>
      </c>
    </row>
    <row r="308" spans="1:10" x14ac:dyDescent="0.2">
      <c r="A308" t="s">
        <v>370</v>
      </c>
      <c r="B308">
        <v>6325</v>
      </c>
      <c r="C308">
        <v>-0.44736123524447891</v>
      </c>
      <c r="D308">
        <v>0.82983202784954446</v>
      </c>
      <c r="E308">
        <v>-0.5821949362956983</v>
      </c>
      <c r="F308">
        <v>-1.0052060241454237</v>
      </c>
      <c r="G308">
        <v>2</v>
      </c>
      <c r="H308">
        <v>5</v>
      </c>
      <c r="I308">
        <v>2</v>
      </c>
      <c r="J308">
        <v>1</v>
      </c>
    </row>
    <row r="309" spans="1:10" x14ac:dyDescent="0.2">
      <c r="A309" t="s">
        <v>371</v>
      </c>
      <c r="B309">
        <v>4672</v>
      </c>
      <c r="C309">
        <v>-0.10857885878524676</v>
      </c>
      <c r="D309">
        <v>0.14932258086256239</v>
      </c>
      <c r="E309">
        <v>-0.1957547985962777</v>
      </c>
      <c r="F309">
        <v>-0.31167582844397218</v>
      </c>
      <c r="G309">
        <v>3</v>
      </c>
      <c r="H309">
        <v>3</v>
      </c>
      <c r="I309">
        <v>3</v>
      </c>
      <c r="J309">
        <v>2</v>
      </c>
    </row>
    <row r="310" spans="1:10" x14ac:dyDescent="0.2">
      <c r="A310" t="s">
        <v>372</v>
      </c>
      <c r="B310">
        <v>6432</v>
      </c>
      <c r="C310">
        <v>-0.12682324082054477</v>
      </c>
      <c r="D310">
        <v>-0.58551506230476014</v>
      </c>
      <c r="E310">
        <v>7.5961568358459991E-2</v>
      </c>
      <c r="F310">
        <v>-0.34522646529527939</v>
      </c>
      <c r="G310">
        <v>3</v>
      </c>
      <c r="H310">
        <v>2</v>
      </c>
      <c r="I310">
        <v>4</v>
      </c>
      <c r="J310">
        <v>2</v>
      </c>
    </row>
    <row r="311" spans="1:10" x14ac:dyDescent="0.2">
      <c r="A311" t="s">
        <v>373</v>
      </c>
      <c r="B311">
        <v>2992</v>
      </c>
      <c r="C311">
        <v>0.14469707984486252</v>
      </c>
      <c r="D311">
        <v>0.35764062837259464</v>
      </c>
      <c r="E311">
        <v>-0.71487157541061608</v>
      </c>
      <c r="F311">
        <v>-0.35195467411458309</v>
      </c>
      <c r="G311">
        <v>3</v>
      </c>
      <c r="H311">
        <v>4</v>
      </c>
      <c r="I311">
        <v>1</v>
      </c>
      <c r="J311">
        <v>2</v>
      </c>
    </row>
    <row r="312" spans="1:10" x14ac:dyDescent="0.2">
      <c r="A312" t="s">
        <v>374</v>
      </c>
      <c r="B312">
        <v>3998</v>
      </c>
      <c r="C312">
        <v>1.5309529466177565</v>
      </c>
      <c r="D312">
        <v>1.2991014318926144</v>
      </c>
      <c r="E312">
        <v>-0.16718685014359708</v>
      </c>
      <c r="F312">
        <v>-0.47559138790935068</v>
      </c>
      <c r="G312">
        <v>5</v>
      </c>
      <c r="H312">
        <v>5</v>
      </c>
      <c r="I312">
        <v>3</v>
      </c>
      <c r="J312">
        <v>2</v>
      </c>
    </row>
    <row r="313" spans="1:10" x14ac:dyDescent="0.2">
      <c r="A313" t="s">
        <v>375</v>
      </c>
      <c r="B313">
        <v>3705</v>
      </c>
      <c r="C313">
        <v>1.0472154375997407</v>
      </c>
      <c r="D313">
        <v>2.0439876817633644</v>
      </c>
      <c r="E313">
        <v>0.2755249137119738</v>
      </c>
      <c r="F313">
        <v>-1.2527766810497694</v>
      </c>
      <c r="G313">
        <v>5</v>
      </c>
      <c r="H313">
        <v>5</v>
      </c>
      <c r="I313">
        <v>4</v>
      </c>
      <c r="J313">
        <v>1</v>
      </c>
    </row>
    <row r="314" spans="1:10" x14ac:dyDescent="0.2">
      <c r="A314" t="s">
        <v>376</v>
      </c>
      <c r="B314">
        <v>3442</v>
      </c>
      <c r="C314">
        <v>0.7300799989772313</v>
      </c>
      <c r="D314">
        <v>2.0260783609734729</v>
      </c>
      <c r="E314">
        <v>4.2853585970805387E-2</v>
      </c>
      <c r="F314">
        <v>-0.6519201405071462</v>
      </c>
      <c r="G314">
        <v>4</v>
      </c>
      <c r="H314">
        <v>5</v>
      </c>
      <c r="I314">
        <v>4</v>
      </c>
      <c r="J314">
        <v>1</v>
      </c>
    </row>
    <row r="315" spans="1:10" x14ac:dyDescent="0.2">
      <c r="A315" t="s">
        <v>377</v>
      </c>
      <c r="B315">
        <v>5251</v>
      </c>
      <c r="C315">
        <v>0.45824588739371419</v>
      </c>
      <c r="D315">
        <v>0.12928116589268401</v>
      </c>
      <c r="E315">
        <v>0.18119678317805285</v>
      </c>
      <c r="F315">
        <v>-0.70449969500758747</v>
      </c>
      <c r="G315">
        <v>4</v>
      </c>
      <c r="H315">
        <v>3</v>
      </c>
      <c r="I315">
        <v>4</v>
      </c>
      <c r="J315">
        <v>1</v>
      </c>
    </row>
    <row r="316" spans="1:10" x14ac:dyDescent="0.2">
      <c r="A316" t="s">
        <v>378</v>
      </c>
      <c r="B316">
        <v>3766</v>
      </c>
      <c r="C316">
        <v>-0.25165891674197616</v>
      </c>
      <c r="D316">
        <v>-0.44537346413532775</v>
      </c>
      <c r="E316">
        <v>-0.73664448560225282</v>
      </c>
      <c r="F316">
        <v>-0.27874818524922174</v>
      </c>
      <c r="G316">
        <v>3</v>
      </c>
      <c r="H316">
        <v>2</v>
      </c>
      <c r="I316">
        <v>1</v>
      </c>
      <c r="J316">
        <v>2</v>
      </c>
    </row>
    <row r="317" spans="1:10" x14ac:dyDescent="0.2">
      <c r="A317" t="s">
        <v>379</v>
      </c>
      <c r="B317">
        <v>2583</v>
      </c>
      <c r="C317">
        <v>0.14579104985160163</v>
      </c>
      <c r="D317">
        <v>0.22132835649329416</v>
      </c>
      <c r="E317">
        <v>0.25992442350853334</v>
      </c>
      <c r="F317">
        <v>-0.50770556185176086</v>
      </c>
      <c r="G317">
        <v>3</v>
      </c>
      <c r="H317">
        <v>4</v>
      </c>
      <c r="I317">
        <v>4</v>
      </c>
      <c r="J317">
        <v>1</v>
      </c>
    </row>
    <row r="318" spans="1:10" x14ac:dyDescent="0.2">
      <c r="A318" t="s">
        <v>380</v>
      </c>
      <c r="B318">
        <v>4439</v>
      </c>
      <c r="C318">
        <v>-0.13058010124202948</v>
      </c>
      <c r="D318">
        <v>-0.73063476796079385</v>
      </c>
      <c r="E318">
        <v>0.45032862065369156</v>
      </c>
      <c r="F318">
        <v>-0.4833703007966435</v>
      </c>
      <c r="G318">
        <v>3</v>
      </c>
      <c r="H318">
        <v>1</v>
      </c>
      <c r="I318">
        <v>5</v>
      </c>
      <c r="J318">
        <v>1</v>
      </c>
    </row>
    <row r="319" spans="1:10" x14ac:dyDescent="0.2">
      <c r="A319" t="s">
        <v>381</v>
      </c>
      <c r="B319">
        <v>3236</v>
      </c>
      <c r="C319">
        <v>0.22611266674631877</v>
      </c>
      <c r="D319">
        <v>-0.24866142719549061</v>
      </c>
      <c r="E319">
        <v>0.51968127441827383</v>
      </c>
      <c r="F319">
        <v>-0.39032721417580896</v>
      </c>
      <c r="G319">
        <v>4</v>
      </c>
      <c r="H319">
        <v>3</v>
      </c>
      <c r="I319">
        <v>5</v>
      </c>
      <c r="J319">
        <v>2</v>
      </c>
    </row>
    <row r="320" spans="1:10" x14ac:dyDescent="0.2">
      <c r="A320" t="s">
        <v>382</v>
      </c>
      <c r="B320">
        <v>5272</v>
      </c>
      <c r="C320">
        <v>-0.51784948808082076</v>
      </c>
      <c r="D320">
        <v>-0.65068752332185398</v>
      </c>
      <c r="E320">
        <v>-0.67878295318975745</v>
      </c>
      <c r="F320">
        <v>-0.11095311699885231</v>
      </c>
      <c r="G320">
        <v>2</v>
      </c>
      <c r="H320">
        <v>1</v>
      </c>
      <c r="I320">
        <v>1</v>
      </c>
      <c r="J320">
        <v>3</v>
      </c>
    </row>
    <row r="321" spans="1:10" x14ac:dyDescent="0.2">
      <c r="A321" t="s">
        <v>383</v>
      </c>
      <c r="B321">
        <v>7043</v>
      </c>
      <c r="C321">
        <v>-0.63420625028501287</v>
      </c>
      <c r="D321">
        <v>-0.78941358907510317</v>
      </c>
      <c r="E321">
        <v>-0.6888662800372114</v>
      </c>
      <c r="F321">
        <v>-6.6134130863885546E-2</v>
      </c>
      <c r="G321">
        <v>2</v>
      </c>
      <c r="H321">
        <v>1</v>
      </c>
      <c r="I321">
        <v>1</v>
      </c>
      <c r="J321">
        <v>3</v>
      </c>
    </row>
    <row r="322" spans="1:10" x14ac:dyDescent="0.2">
      <c r="A322" t="s">
        <v>384</v>
      </c>
      <c r="B322">
        <v>2622</v>
      </c>
      <c r="C322">
        <v>0.7655475942331037</v>
      </c>
      <c r="D322">
        <v>0.18009208047854297</v>
      </c>
      <c r="E322">
        <v>-0.28502313303565502</v>
      </c>
      <c r="F322">
        <v>-0.49099647569348365</v>
      </c>
      <c r="G322">
        <v>5</v>
      </c>
      <c r="H322">
        <v>4</v>
      </c>
      <c r="I322">
        <v>3</v>
      </c>
      <c r="J322">
        <v>1</v>
      </c>
    </row>
    <row r="323" spans="1:10" x14ac:dyDescent="0.2">
      <c r="A323" t="s">
        <v>385</v>
      </c>
      <c r="B323">
        <v>3388</v>
      </c>
      <c r="C323">
        <v>-0.25630542738910711</v>
      </c>
      <c r="D323">
        <v>-3.4398809534525142E-2</v>
      </c>
      <c r="E323">
        <v>-0.68174616900877683</v>
      </c>
      <c r="F323">
        <v>-0.31896859730345345</v>
      </c>
      <c r="G323">
        <v>3</v>
      </c>
      <c r="H323">
        <v>3</v>
      </c>
      <c r="I323">
        <v>1</v>
      </c>
      <c r="J323">
        <v>2</v>
      </c>
    </row>
    <row r="324" spans="1:10" x14ac:dyDescent="0.2">
      <c r="A324" t="s">
        <v>386</v>
      </c>
      <c r="B324">
        <v>5909</v>
      </c>
      <c r="C324">
        <v>-0.25615368482959944</v>
      </c>
      <c r="D324">
        <v>0.302753005990124</v>
      </c>
      <c r="E324">
        <v>-0.76916007439151624</v>
      </c>
      <c r="F324">
        <v>-0.1796636944409141</v>
      </c>
      <c r="G324">
        <v>3</v>
      </c>
      <c r="H324">
        <v>4</v>
      </c>
      <c r="I324">
        <v>1</v>
      </c>
      <c r="J324">
        <v>2</v>
      </c>
    </row>
    <row r="325" spans="1:10" x14ac:dyDescent="0.2">
      <c r="A325" t="s">
        <v>387</v>
      </c>
      <c r="B325">
        <v>2717</v>
      </c>
      <c r="C325">
        <v>3.7465800544430924E-2</v>
      </c>
      <c r="D325">
        <v>-0.60453313761819394</v>
      </c>
      <c r="E325">
        <v>0.53867338357691097</v>
      </c>
      <c r="F325">
        <v>-0.52667835472977431</v>
      </c>
      <c r="G325">
        <v>3</v>
      </c>
      <c r="H325">
        <v>2</v>
      </c>
      <c r="I325">
        <v>5</v>
      </c>
      <c r="J325">
        <v>1</v>
      </c>
    </row>
    <row r="326" spans="1:10" x14ac:dyDescent="0.2">
      <c r="A326" t="s">
        <v>388</v>
      </c>
      <c r="B326">
        <v>5436</v>
      </c>
      <c r="C326">
        <v>0.72924437134691877</v>
      </c>
      <c r="D326">
        <v>-0.10665041164904425</v>
      </c>
      <c r="E326">
        <v>1.5077728490793265</v>
      </c>
      <c r="F326">
        <v>-0.48668107457781412</v>
      </c>
      <c r="G326">
        <v>4</v>
      </c>
      <c r="H326">
        <v>3</v>
      </c>
      <c r="I326">
        <v>5</v>
      </c>
      <c r="J326">
        <v>1</v>
      </c>
    </row>
    <row r="327" spans="1:10" x14ac:dyDescent="0.2">
      <c r="A327" t="s">
        <v>389</v>
      </c>
      <c r="B327">
        <v>4469</v>
      </c>
      <c r="C327">
        <v>1.9413138126293048</v>
      </c>
      <c r="D327">
        <v>2.3610530354382298</v>
      </c>
      <c r="E327">
        <v>0.64296745134016964</v>
      </c>
      <c r="F327">
        <v>-0.95137208601928192</v>
      </c>
      <c r="G327">
        <v>5</v>
      </c>
      <c r="H327">
        <v>5</v>
      </c>
      <c r="I327">
        <v>5</v>
      </c>
      <c r="J327">
        <v>1</v>
      </c>
    </row>
    <row r="328" spans="1:10" x14ac:dyDescent="0.2">
      <c r="A328" t="s">
        <v>390</v>
      </c>
      <c r="B328">
        <v>5318</v>
      </c>
      <c r="C328">
        <v>0.75973827357970702</v>
      </c>
      <c r="D328">
        <v>7.1933824914915595E-2</v>
      </c>
      <c r="E328">
        <v>0.51668821752787508</v>
      </c>
      <c r="F328">
        <v>-0.84874289838891004</v>
      </c>
      <c r="G328">
        <v>5</v>
      </c>
      <c r="H328">
        <v>3</v>
      </c>
      <c r="I328">
        <v>5</v>
      </c>
      <c r="J328">
        <v>1</v>
      </c>
    </row>
    <row r="329" spans="1:10" x14ac:dyDescent="0.2">
      <c r="A329" t="s">
        <v>391</v>
      </c>
      <c r="B329">
        <v>5937</v>
      </c>
      <c r="C329">
        <v>0.65282685263263074</v>
      </c>
      <c r="D329">
        <v>0.77218169519314805</v>
      </c>
      <c r="E329">
        <v>0.36987015190480993</v>
      </c>
      <c r="F329">
        <v>-0.52394214656905991</v>
      </c>
      <c r="G329">
        <v>4</v>
      </c>
      <c r="H329">
        <v>4</v>
      </c>
      <c r="I329">
        <v>5</v>
      </c>
      <c r="J329">
        <v>1</v>
      </c>
    </row>
    <row r="330" spans="1:10" x14ac:dyDescent="0.2">
      <c r="A330" t="s">
        <v>392</v>
      </c>
      <c r="B330">
        <v>6323</v>
      </c>
      <c r="C330">
        <v>-3.2100406112335084E-2</v>
      </c>
      <c r="D330">
        <v>-0.80993859873958496</v>
      </c>
      <c r="E330">
        <v>0.22882036576105838</v>
      </c>
      <c r="F330">
        <v>-0.34878229442043918</v>
      </c>
      <c r="G330">
        <v>3</v>
      </c>
      <c r="H330">
        <v>1</v>
      </c>
      <c r="I330">
        <v>4</v>
      </c>
      <c r="J330">
        <v>2</v>
      </c>
    </row>
    <row r="331" spans="1:10" x14ac:dyDescent="0.2">
      <c r="A331" t="s">
        <v>393</v>
      </c>
      <c r="B331">
        <v>2467</v>
      </c>
      <c r="C331">
        <v>0.27049617944846494</v>
      </c>
      <c r="D331">
        <v>-0.33984932987091238</v>
      </c>
      <c r="E331">
        <v>0.34833122333214656</v>
      </c>
      <c r="F331">
        <v>-0.43618396837899015</v>
      </c>
      <c r="G331">
        <v>4</v>
      </c>
      <c r="H331">
        <v>2</v>
      </c>
      <c r="I331">
        <v>5</v>
      </c>
      <c r="J331">
        <v>2</v>
      </c>
    </row>
    <row r="332" spans="1:10" x14ac:dyDescent="0.2">
      <c r="A332" t="s">
        <v>394</v>
      </c>
      <c r="B332">
        <v>5014</v>
      </c>
      <c r="C332">
        <v>1.7742785090820254</v>
      </c>
      <c r="D332">
        <v>2.6570279198360121</v>
      </c>
      <c r="E332">
        <v>-0.27026947157926978</v>
      </c>
      <c r="F332">
        <v>0.20246345977217467</v>
      </c>
      <c r="G332">
        <v>5</v>
      </c>
      <c r="H332">
        <v>5</v>
      </c>
      <c r="I332">
        <v>3</v>
      </c>
      <c r="J332">
        <v>3</v>
      </c>
    </row>
    <row r="333" spans="1:10" x14ac:dyDescent="0.2">
      <c r="A333" t="s">
        <v>395</v>
      </c>
      <c r="B333">
        <v>3916</v>
      </c>
      <c r="C333">
        <v>0.11879405775752649</v>
      </c>
      <c r="D333">
        <v>-0.22318562869668129</v>
      </c>
      <c r="E333">
        <v>-0.12362428289481632</v>
      </c>
      <c r="F333">
        <v>-0.24025047104816813</v>
      </c>
      <c r="G333">
        <v>3</v>
      </c>
      <c r="H333">
        <v>3</v>
      </c>
      <c r="I333">
        <v>3</v>
      </c>
      <c r="J333">
        <v>2</v>
      </c>
    </row>
    <row r="334" spans="1:10" x14ac:dyDescent="0.2">
      <c r="A334" t="s">
        <v>396</v>
      </c>
      <c r="B334">
        <v>4010</v>
      </c>
      <c r="C334">
        <v>-0.19281977208000256</v>
      </c>
      <c r="D334">
        <v>4.8416342739638012E-2</v>
      </c>
      <c r="E334">
        <v>-0.5495970805202528</v>
      </c>
      <c r="F334">
        <v>-0.14543543644464066</v>
      </c>
      <c r="G334">
        <v>3</v>
      </c>
      <c r="H334">
        <v>3</v>
      </c>
      <c r="I334">
        <v>2</v>
      </c>
      <c r="J334">
        <v>2</v>
      </c>
    </row>
    <row r="335" spans="1:10" x14ac:dyDescent="0.2">
      <c r="A335" t="s">
        <v>397</v>
      </c>
      <c r="B335">
        <v>8420</v>
      </c>
      <c r="C335">
        <v>-0.424363390090088</v>
      </c>
      <c r="D335">
        <v>-0.41131184218094291</v>
      </c>
      <c r="E335">
        <v>-0.72902997391571567</v>
      </c>
      <c r="F335">
        <v>0.17879990293073716</v>
      </c>
      <c r="G335">
        <v>2</v>
      </c>
      <c r="H335">
        <v>2</v>
      </c>
      <c r="I335">
        <v>1</v>
      </c>
      <c r="J335">
        <v>3</v>
      </c>
    </row>
    <row r="336" spans="1:10" x14ac:dyDescent="0.2">
      <c r="A336" t="s">
        <v>398</v>
      </c>
      <c r="B336">
        <v>9030</v>
      </c>
      <c r="C336">
        <v>-0.82406275354822756</v>
      </c>
      <c r="D336">
        <v>-0.61185309383366837</v>
      </c>
      <c r="E336">
        <v>-0.89856191882830616</v>
      </c>
      <c r="F336">
        <v>0.12070268819655898</v>
      </c>
      <c r="G336">
        <v>1</v>
      </c>
      <c r="H336">
        <v>2</v>
      </c>
      <c r="I336">
        <v>1</v>
      </c>
      <c r="J336">
        <v>3</v>
      </c>
    </row>
    <row r="337" spans="1:10" x14ac:dyDescent="0.2">
      <c r="A337" t="s">
        <v>399</v>
      </c>
      <c r="B337">
        <v>5887</v>
      </c>
      <c r="C337">
        <v>6.2689476380828474E-2</v>
      </c>
      <c r="D337">
        <v>-0.54389926711706771</v>
      </c>
      <c r="E337">
        <v>-0.62306875143196649</v>
      </c>
      <c r="F337">
        <v>-7.8329279538881164E-2</v>
      </c>
      <c r="G337">
        <v>3</v>
      </c>
      <c r="H337">
        <v>2</v>
      </c>
      <c r="I337">
        <v>2</v>
      </c>
      <c r="J337">
        <v>3</v>
      </c>
    </row>
    <row r="338" spans="1:10" x14ac:dyDescent="0.2">
      <c r="A338" t="s">
        <v>400</v>
      </c>
      <c r="B338">
        <v>5453</v>
      </c>
      <c r="C338">
        <v>0.12808517775726547</v>
      </c>
      <c r="D338">
        <v>0.42700704683031415</v>
      </c>
      <c r="E338">
        <v>-0.56695020785669081</v>
      </c>
      <c r="F338">
        <v>0.2602905397838372</v>
      </c>
      <c r="G338">
        <v>3</v>
      </c>
      <c r="H338">
        <v>4</v>
      </c>
      <c r="I338">
        <v>2</v>
      </c>
      <c r="J338">
        <v>3</v>
      </c>
    </row>
    <row r="339" spans="1:10" x14ac:dyDescent="0.2">
      <c r="A339" t="s">
        <v>401</v>
      </c>
      <c r="B339">
        <v>6421</v>
      </c>
      <c r="C339">
        <v>-0.5641651903290954</v>
      </c>
      <c r="D339">
        <v>-0.56159744106796594</v>
      </c>
      <c r="E339">
        <v>-0.46160986906757939</v>
      </c>
      <c r="F339">
        <v>-0.22547433239842193</v>
      </c>
      <c r="G339">
        <v>2</v>
      </c>
      <c r="H339">
        <v>2</v>
      </c>
      <c r="I339">
        <v>2</v>
      </c>
      <c r="J339">
        <v>2</v>
      </c>
    </row>
    <row r="340" spans="1:10" x14ac:dyDescent="0.2">
      <c r="A340" t="s">
        <v>402</v>
      </c>
      <c r="B340">
        <v>4143</v>
      </c>
      <c r="C340">
        <v>-0.15616426231564173</v>
      </c>
      <c r="D340">
        <v>-0.76984383077571461</v>
      </c>
      <c r="E340">
        <v>0.28705415035886372</v>
      </c>
      <c r="F340">
        <v>-0.41826203152854524</v>
      </c>
      <c r="G340">
        <v>3</v>
      </c>
      <c r="H340">
        <v>1</v>
      </c>
      <c r="I340">
        <v>4</v>
      </c>
      <c r="J340">
        <v>2</v>
      </c>
    </row>
    <row r="341" spans="1:10" x14ac:dyDescent="0.2">
      <c r="A341" t="s">
        <v>403</v>
      </c>
      <c r="B341">
        <v>4199</v>
      </c>
      <c r="C341">
        <v>-0.53439101004139244</v>
      </c>
      <c r="D341">
        <v>-0.82252146182372921</v>
      </c>
      <c r="E341">
        <v>-0.31480229677537086</v>
      </c>
      <c r="F341">
        <v>-0.21772863612904922</v>
      </c>
      <c r="G341">
        <v>2</v>
      </c>
      <c r="H341">
        <v>1</v>
      </c>
      <c r="I341">
        <v>3</v>
      </c>
      <c r="J341">
        <v>2</v>
      </c>
    </row>
    <row r="342" spans="1:10" x14ac:dyDescent="0.2">
      <c r="A342" t="s">
        <v>404</v>
      </c>
      <c r="B342">
        <v>4723</v>
      </c>
      <c r="C342">
        <v>8.0302471623751905E-3</v>
      </c>
      <c r="D342">
        <v>-0.45404765913173895</v>
      </c>
      <c r="E342">
        <v>-0.53997656406309946</v>
      </c>
      <c r="F342">
        <v>-4.7685690822364298E-2</v>
      </c>
      <c r="G342">
        <v>3</v>
      </c>
      <c r="H342">
        <v>2</v>
      </c>
      <c r="I342">
        <v>2</v>
      </c>
      <c r="J342">
        <v>3</v>
      </c>
    </row>
    <row r="343" spans="1:10" x14ac:dyDescent="0.2">
      <c r="A343" t="s">
        <v>405</v>
      </c>
      <c r="B343">
        <v>3339</v>
      </c>
      <c r="C343">
        <v>0.34855795471039841</v>
      </c>
      <c r="D343">
        <v>0.19947748637706864</v>
      </c>
      <c r="E343">
        <v>0.50938859713854689</v>
      </c>
      <c r="F343">
        <v>-0.13848771892431275</v>
      </c>
      <c r="G343">
        <v>4</v>
      </c>
      <c r="H343">
        <v>4</v>
      </c>
      <c r="I343">
        <v>5</v>
      </c>
      <c r="J343">
        <v>3</v>
      </c>
    </row>
    <row r="344" spans="1:10" x14ac:dyDescent="0.2">
      <c r="A344" t="s">
        <v>406</v>
      </c>
      <c r="B344">
        <v>4488</v>
      </c>
      <c r="C344">
        <v>-0.53999041697725003</v>
      </c>
      <c r="D344">
        <v>-0.54137379984421463</v>
      </c>
      <c r="E344">
        <v>-0.62855278361807632</v>
      </c>
      <c r="F344">
        <v>0.27223398068146831</v>
      </c>
      <c r="G344">
        <v>2</v>
      </c>
      <c r="H344">
        <v>2</v>
      </c>
      <c r="I344">
        <v>2</v>
      </c>
      <c r="J344">
        <v>3</v>
      </c>
    </row>
    <row r="345" spans="1:10" x14ac:dyDescent="0.2">
      <c r="A345" t="s">
        <v>407</v>
      </c>
      <c r="B345">
        <v>3213</v>
      </c>
      <c r="C345">
        <v>-0.38253811039646152</v>
      </c>
      <c r="D345">
        <v>-0.31728807266656783</v>
      </c>
      <c r="E345">
        <v>-0.61808991596765062</v>
      </c>
      <c r="F345">
        <v>3.4596044618927916E-3</v>
      </c>
      <c r="G345">
        <v>2</v>
      </c>
      <c r="H345">
        <v>2</v>
      </c>
      <c r="I345">
        <v>2</v>
      </c>
      <c r="J345">
        <v>3</v>
      </c>
    </row>
    <row r="346" spans="1:10" x14ac:dyDescent="0.2">
      <c r="A346" t="s">
        <v>408</v>
      </c>
      <c r="B346">
        <v>2109</v>
      </c>
      <c r="C346">
        <v>1.955135691465328</v>
      </c>
      <c r="D346">
        <v>1.1041423123899374</v>
      </c>
      <c r="E346">
        <v>0.12418239292719095</v>
      </c>
      <c r="F346">
        <v>-0.29122542540202162</v>
      </c>
      <c r="G346">
        <v>5</v>
      </c>
      <c r="H346">
        <v>5</v>
      </c>
      <c r="I346">
        <v>4</v>
      </c>
      <c r="J346">
        <v>2</v>
      </c>
    </row>
    <row r="347" spans="1:10" x14ac:dyDescent="0.2">
      <c r="A347" t="s">
        <v>409</v>
      </c>
      <c r="B347">
        <v>3004</v>
      </c>
      <c r="C347">
        <v>0.39720963966667316</v>
      </c>
      <c r="D347">
        <v>-1.2064705803136431E-2</v>
      </c>
      <c r="E347">
        <v>-0.24910613287570402</v>
      </c>
      <c r="F347">
        <v>-0.29313850800670893</v>
      </c>
      <c r="G347">
        <v>4</v>
      </c>
      <c r="H347">
        <v>3</v>
      </c>
      <c r="I347">
        <v>3</v>
      </c>
      <c r="J347">
        <v>2</v>
      </c>
    </row>
    <row r="348" spans="1:10" x14ac:dyDescent="0.2">
      <c r="A348" t="s">
        <v>410</v>
      </c>
      <c r="B348">
        <v>2556</v>
      </c>
      <c r="C348">
        <v>1.0612515196855572</v>
      </c>
      <c r="D348">
        <v>-7.6439613430688447E-2</v>
      </c>
      <c r="E348">
        <v>0.43226449723415972</v>
      </c>
      <c r="F348">
        <v>-0.41897905316174949</v>
      </c>
      <c r="G348">
        <v>5</v>
      </c>
      <c r="H348">
        <v>3</v>
      </c>
      <c r="I348">
        <v>5</v>
      </c>
      <c r="J348">
        <v>2</v>
      </c>
    </row>
    <row r="349" spans="1:10" x14ac:dyDescent="0.2">
      <c r="A349" t="s">
        <v>411</v>
      </c>
      <c r="B349">
        <v>4279</v>
      </c>
      <c r="C349">
        <v>0.2634419052418191</v>
      </c>
      <c r="D349">
        <v>-0.34224317552803396</v>
      </c>
      <c r="E349">
        <v>-1.4216250797177419E-2</v>
      </c>
      <c r="F349">
        <v>-0.31999088502402251</v>
      </c>
      <c r="G349">
        <v>4</v>
      </c>
      <c r="H349">
        <v>2</v>
      </c>
      <c r="I349">
        <v>4</v>
      </c>
      <c r="J349">
        <v>2</v>
      </c>
    </row>
    <row r="350" spans="1:10" x14ac:dyDescent="0.2">
      <c r="A350" t="s">
        <v>412</v>
      </c>
      <c r="B350">
        <v>8727</v>
      </c>
      <c r="C350">
        <v>-1.2741647899941899</v>
      </c>
      <c r="D350">
        <v>-0.35482587610459887</v>
      </c>
      <c r="E350">
        <v>-1.1419447822307156</v>
      </c>
      <c r="F350">
        <v>0.40780295850255205</v>
      </c>
      <c r="G350">
        <v>1</v>
      </c>
      <c r="H350">
        <v>2</v>
      </c>
      <c r="I350">
        <v>1</v>
      </c>
      <c r="J350">
        <v>4</v>
      </c>
    </row>
    <row r="351" spans="1:10" x14ac:dyDescent="0.2">
      <c r="A351" t="s">
        <v>413</v>
      </c>
      <c r="B351">
        <v>4616</v>
      </c>
      <c r="C351">
        <v>-0.3661873817969814</v>
      </c>
      <c r="D351">
        <v>-0.54158719739749939</v>
      </c>
      <c r="E351">
        <v>0.31825545100853886</v>
      </c>
      <c r="F351">
        <v>-8.2102476248314057E-3</v>
      </c>
      <c r="G351">
        <v>2</v>
      </c>
      <c r="H351">
        <v>2</v>
      </c>
      <c r="I351">
        <v>4</v>
      </c>
      <c r="J351">
        <v>3</v>
      </c>
    </row>
    <row r="352" spans="1:10" x14ac:dyDescent="0.2">
      <c r="A352" t="s">
        <v>414</v>
      </c>
      <c r="B352">
        <v>4508</v>
      </c>
      <c r="C352">
        <v>-0.60492333646286633</v>
      </c>
      <c r="D352">
        <v>-0.21521827467031659</v>
      </c>
      <c r="E352">
        <v>-1.0651021069380957</v>
      </c>
      <c r="F352">
        <v>0.39397898037211365</v>
      </c>
      <c r="G352">
        <v>2</v>
      </c>
      <c r="H352">
        <v>3</v>
      </c>
      <c r="I352">
        <v>1</v>
      </c>
      <c r="J352">
        <v>4</v>
      </c>
    </row>
    <row r="353" spans="1:10" x14ac:dyDescent="0.2">
      <c r="A353" t="s">
        <v>415</v>
      </c>
      <c r="B353">
        <v>2698</v>
      </c>
      <c r="C353">
        <v>-0.41432045321839828</v>
      </c>
      <c r="D353">
        <v>-0.42767210277159362</v>
      </c>
      <c r="E353">
        <v>-0.83094644158610831</v>
      </c>
      <c r="F353">
        <v>0.17123300235386946</v>
      </c>
      <c r="G353">
        <v>2</v>
      </c>
      <c r="H353">
        <v>2</v>
      </c>
      <c r="I353">
        <v>1</v>
      </c>
      <c r="J353">
        <v>3</v>
      </c>
    </row>
    <row r="354" spans="1:10" x14ac:dyDescent="0.2">
      <c r="A354" t="s">
        <v>416</v>
      </c>
      <c r="B354">
        <v>6059</v>
      </c>
      <c r="C354">
        <v>-0.79965119210921554</v>
      </c>
      <c r="D354">
        <v>-0.88791153401547729</v>
      </c>
      <c r="E354">
        <v>-0.60428841447396553</v>
      </c>
      <c r="F354">
        <v>2.6948814393696549E-2</v>
      </c>
      <c r="G354">
        <v>1</v>
      </c>
      <c r="H354">
        <v>1</v>
      </c>
      <c r="I354">
        <v>2</v>
      </c>
      <c r="J354">
        <v>3</v>
      </c>
    </row>
    <row r="355" spans="1:10" x14ac:dyDescent="0.2">
      <c r="A355" t="s">
        <v>417</v>
      </c>
      <c r="B355">
        <v>3024</v>
      </c>
      <c r="C355">
        <v>-0.68884700438053936</v>
      </c>
      <c r="D355">
        <v>-0.68093497569821038</v>
      </c>
      <c r="E355">
        <v>-0.80445771495163232</v>
      </c>
      <c r="F355">
        <v>0.38751460211776301</v>
      </c>
      <c r="G355">
        <v>1</v>
      </c>
      <c r="H355">
        <v>1</v>
      </c>
      <c r="I355">
        <v>1</v>
      </c>
      <c r="J355">
        <v>4</v>
      </c>
    </row>
    <row r="356" spans="1:10" x14ac:dyDescent="0.2">
      <c r="A356" t="s">
        <v>418</v>
      </c>
      <c r="B356">
        <v>4645</v>
      </c>
      <c r="C356">
        <v>-0.78826845444668625</v>
      </c>
      <c r="D356">
        <v>0.11355679716447888</v>
      </c>
      <c r="E356">
        <v>-0.96073973254241507</v>
      </c>
      <c r="F356">
        <v>0.29352283641402815</v>
      </c>
      <c r="G356">
        <v>1</v>
      </c>
      <c r="H356">
        <v>3</v>
      </c>
      <c r="I356">
        <v>1</v>
      </c>
      <c r="J356">
        <v>3</v>
      </c>
    </row>
    <row r="357" spans="1:10" x14ac:dyDescent="0.2">
      <c r="A357" t="s">
        <v>419</v>
      </c>
      <c r="B357">
        <v>6837</v>
      </c>
      <c r="C357">
        <v>-0.93775242042829976</v>
      </c>
      <c r="D357">
        <v>-0.21239591213020459</v>
      </c>
      <c r="E357">
        <v>-0.91199105463597774</v>
      </c>
      <c r="F357">
        <v>0.24034837105925047</v>
      </c>
      <c r="G357">
        <v>1</v>
      </c>
      <c r="H357">
        <v>3</v>
      </c>
      <c r="I357">
        <v>1</v>
      </c>
      <c r="J357">
        <v>3</v>
      </c>
    </row>
    <row r="358" spans="1:10" x14ac:dyDescent="0.2">
      <c r="A358" t="s">
        <v>420</v>
      </c>
      <c r="B358">
        <v>8663</v>
      </c>
      <c r="C358">
        <v>-0.82782550783455</v>
      </c>
      <c r="D358">
        <v>-0.77010492503324124</v>
      </c>
      <c r="E358">
        <v>-0.73528154933254064</v>
      </c>
      <c r="F358">
        <v>-0.25117344649051532</v>
      </c>
      <c r="G358">
        <v>1</v>
      </c>
      <c r="H358">
        <v>1</v>
      </c>
      <c r="I358">
        <v>1</v>
      </c>
      <c r="J358">
        <v>2</v>
      </c>
    </row>
    <row r="359" spans="1:10" x14ac:dyDescent="0.2">
      <c r="A359" t="s">
        <v>421</v>
      </c>
      <c r="B359">
        <v>9489</v>
      </c>
      <c r="C359">
        <v>-1.2433917185272021</v>
      </c>
      <c r="D359">
        <v>-0.79315768061191505</v>
      </c>
      <c r="E359">
        <v>-1.0254578207444753</v>
      </c>
      <c r="F359">
        <v>-0.17110167238400351</v>
      </c>
      <c r="G359">
        <v>1</v>
      </c>
      <c r="H359">
        <v>1</v>
      </c>
      <c r="I359">
        <v>1</v>
      </c>
      <c r="J359">
        <v>2</v>
      </c>
    </row>
    <row r="360" spans="1:10" x14ac:dyDescent="0.2">
      <c r="A360" t="s">
        <v>422</v>
      </c>
      <c r="B360">
        <v>8942</v>
      </c>
      <c r="C360">
        <v>-0.6838041320310313</v>
      </c>
      <c r="D360">
        <v>-0.5077714990271105</v>
      </c>
      <c r="E360">
        <v>-0.82959707057137699</v>
      </c>
      <c r="F360">
        <v>0.21794652730356609</v>
      </c>
      <c r="G360">
        <v>1</v>
      </c>
      <c r="H360">
        <v>2</v>
      </c>
      <c r="I360">
        <v>1</v>
      </c>
      <c r="J360">
        <v>3</v>
      </c>
    </row>
    <row r="361" spans="1:10" x14ac:dyDescent="0.2">
      <c r="A361" t="s">
        <v>423</v>
      </c>
      <c r="B361">
        <v>6034</v>
      </c>
      <c r="C361">
        <v>-0.45787000774539754</v>
      </c>
      <c r="D361">
        <v>-0.72600485335122544</v>
      </c>
      <c r="E361">
        <v>-0.13225522089452699</v>
      </c>
      <c r="F361">
        <v>-0.85841395039552892</v>
      </c>
      <c r="G361">
        <v>2</v>
      </c>
      <c r="H361">
        <v>1</v>
      </c>
      <c r="I361">
        <v>3</v>
      </c>
      <c r="J361">
        <v>1</v>
      </c>
    </row>
    <row r="362" spans="1:10" x14ac:dyDescent="0.2">
      <c r="A362" t="s">
        <v>424</v>
      </c>
      <c r="B362">
        <v>5475</v>
      </c>
      <c r="C362">
        <v>-0.12326260743511427</v>
      </c>
      <c r="D362">
        <v>-0.77190735600757465</v>
      </c>
      <c r="E362">
        <v>0.57219146433342238</v>
      </c>
      <c r="F362">
        <v>-0.47893369392525492</v>
      </c>
      <c r="G362">
        <v>3</v>
      </c>
      <c r="H362">
        <v>1</v>
      </c>
      <c r="I362">
        <v>5</v>
      </c>
      <c r="J362">
        <v>2</v>
      </c>
    </row>
    <row r="363" spans="1:10" x14ac:dyDescent="0.2">
      <c r="A363" t="s">
        <v>425</v>
      </c>
      <c r="B363">
        <v>3845</v>
      </c>
      <c r="C363">
        <v>-0.54692698163485365</v>
      </c>
      <c r="D363">
        <v>-0.5271124245898976</v>
      </c>
      <c r="E363">
        <v>-0.3626847554113794</v>
      </c>
      <c r="F363">
        <v>-0.54299956205886479</v>
      </c>
      <c r="G363">
        <v>2</v>
      </c>
      <c r="H363">
        <v>2</v>
      </c>
      <c r="I363">
        <v>2</v>
      </c>
      <c r="J363">
        <v>1</v>
      </c>
    </row>
    <row r="364" spans="1:10" x14ac:dyDescent="0.2">
      <c r="A364" t="s">
        <v>426</v>
      </c>
      <c r="B364">
        <v>3303</v>
      </c>
      <c r="C364">
        <v>-0.10995990441690624</v>
      </c>
      <c r="D364">
        <v>-0.5469431656481224</v>
      </c>
      <c r="E364">
        <v>2.2614729702216296</v>
      </c>
      <c r="F364">
        <v>-0.79349415339988705</v>
      </c>
      <c r="G364">
        <v>3</v>
      </c>
      <c r="H364">
        <v>2</v>
      </c>
      <c r="I364">
        <v>5</v>
      </c>
      <c r="J364">
        <v>1</v>
      </c>
    </row>
    <row r="365" spans="1:10" x14ac:dyDescent="0.2">
      <c r="A365" t="s">
        <v>427</v>
      </c>
      <c r="B365">
        <v>5703</v>
      </c>
      <c r="C365">
        <v>-0.80912016391296659</v>
      </c>
      <c r="D365">
        <v>-0.75952926338428906</v>
      </c>
      <c r="E365">
        <v>-0.71161066581986465</v>
      </c>
      <c r="F365">
        <v>-0.21309610559757636</v>
      </c>
      <c r="G365">
        <v>1</v>
      </c>
      <c r="H365">
        <v>1</v>
      </c>
      <c r="I365">
        <v>1</v>
      </c>
      <c r="J365">
        <v>2</v>
      </c>
    </row>
    <row r="366" spans="1:10" x14ac:dyDescent="0.2">
      <c r="A366" t="s">
        <v>428</v>
      </c>
      <c r="B366">
        <v>4529</v>
      </c>
      <c r="C366">
        <v>-0.60510667672224094</v>
      </c>
      <c r="D366">
        <v>-0.52744808287431422</v>
      </c>
      <c r="E366">
        <v>-1.0651933801503879</v>
      </c>
      <c r="F366">
        <v>-0.23172242680594834</v>
      </c>
      <c r="G366">
        <v>2</v>
      </c>
      <c r="H366">
        <v>2</v>
      </c>
      <c r="I366">
        <v>1</v>
      </c>
      <c r="J366">
        <v>2</v>
      </c>
    </row>
    <row r="367" spans="1:10" x14ac:dyDescent="0.2">
      <c r="A367" t="s">
        <v>429</v>
      </c>
      <c r="B367">
        <v>4049</v>
      </c>
      <c r="C367">
        <v>-6.3098195148271502E-2</v>
      </c>
      <c r="D367">
        <v>-0.79892735767383527</v>
      </c>
      <c r="E367">
        <v>-0.4542435747431901</v>
      </c>
      <c r="F367">
        <v>-0.55481959605863906</v>
      </c>
      <c r="G367">
        <v>3</v>
      </c>
      <c r="H367">
        <v>1</v>
      </c>
      <c r="I367">
        <v>2</v>
      </c>
      <c r="J367">
        <v>1</v>
      </c>
    </row>
    <row r="368" spans="1:10" x14ac:dyDescent="0.2">
      <c r="A368" t="s">
        <v>430</v>
      </c>
      <c r="B368">
        <v>3099</v>
      </c>
      <c r="C368">
        <v>-0.31752681410721334</v>
      </c>
      <c r="D368">
        <v>-0.65217508689445702</v>
      </c>
      <c r="E368">
        <v>-2.3104575435579848E-3</v>
      </c>
      <c r="F368">
        <v>-0.4413301008236214</v>
      </c>
      <c r="G368">
        <v>2</v>
      </c>
      <c r="H368">
        <v>1</v>
      </c>
      <c r="I368">
        <v>4</v>
      </c>
      <c r="J368">
        <v>2</v>
      </c>
    </row>
    <row r="369" spans="1:10" x14ac:dyDescent="0.2">
      <c r="A369" t="s">
        <v>431</v>
      </c>
      <c r="B369">
        <v>3144</v>
      </c>
      <c r="C369">
        <v>-0.63206067849934922</v>
      </c>
      <c r="D369">
        <v>-0.70054863458789074</v>
      </c>
      <c r="E369">
        <v>-0.75884558619061593</v>
      </c>
      <c r="F369">
        <v>-0.35865305104493506</v>
      </c>
      <c r="G369">
        <v>2</v>
      </c>
      <c r="H369">
        <v>1</v>
      </c>
      <c r="I369">
        <v>1</v>
      </c>
      <c r="J369">
        <v>2</v>
      </c>
    </row>
    <row r="370" spans="1:10" x14ac:dyDescent="0.2">
      <c r="A370" t="s">
        <v>432</v>
      </c>
      <c r="B370">
        <v>5655</v>
      </c>
      <c r="C370">
        <v>-0.66657995679500281</v>
      </c>
      <c r="D370">
        <v>-0.68335600051193934</v>
      </c>
      <c r="E370">
        <v>-1.0772904327660053</v>
      </c>
      <c r="F370">
        <v>-0.26154940631279533</v>
      </c>
      <c r="G370">
        <v>1</v>
      </c>
      <c r="H370">
        <v>1</v>
      </c>
      <c r="I370">
        <v>1</v>
      </c>
      <c r="J370">
        <v>2</v>
      </c>
    </row>
    <row r="371" spans="1:10" x14ac:dyDescent="0.2">
      <c r="A371" t="s">
        <v>433</v>
      </c>
      <c r="B371">
        <v>5975</v>
      </c>
      <c r="C371">
        <v>-0.29573776303885818</v>
      </c>
      <c r="D371">
        <v>-0.53306300564414477</v>
      </c>
      <c r="E371">
        <v>-0.85993652636853979</v>
      </c>
      <c r="F371">
        <v>-0.2312395944047751</v>
      </c>
      <c r="G371">
        <v>2</v>
      </c>
      <c r="H371">
        <v>2</v>
      </c>
      <c r="I371">
        <v>1</v>
      </c>
      <c r="J371">
        <v>2</v>
      </c>
    </row>
    <row r="372" spans="1:10" x14ac:dyDescent="0.2">
      <c r="A372" t="s">
        <v>434</v>
      </c>
      <c r="B372">
        <v>4438</v>
      </c>
      <c r="C372">
        <v>-0.50154989541588912</v>
      </c>
      <c r="D372">
        <v>-0.33126878958547901</v>
      </c>
      <c r="E372">
        <v>-1.1360237162681761</v>
      </c>
      <c r="F372">
        <v>-0.22052405606915684</v>
      </c>
      <c r="G372">
        <v>2</v>
      </c>
      <c r="H372">
        <v>2</v>
      </c>
      <c r="I372">
        <v>1</v>
      </c>
      <c r="J372">
        <v>2</v>
      </c>
    </row>
    <row r="373" spans="1:10" x14ac:dyDescent="0.2">
      <c r="A373" t="s">
        <v>435</v>
      </c>
      <c r="B373">
        <v>5100</v>
      </c>
      <c r="C373">
        <v>-0.87606072740335372</v>
      </c>
      <c r="D373">
        <v>-0.39642871588758594</v>
      </c>
      <c r="E373">
        <v>-0.93893830502395825</v>
      </c>
      <c r="F373">
        <v>-0.48384421947875028</v>
      </c>
      <c r="G373">
        <v>1</v>
      </c>
      <c r="H373">
        <v>2</v>
      </c>
      <c r="I373">
        <v>1</v>
      </c>
      <c r="J373">
        <v>1</v>
      </c>
    </row>
    <row r="374" spans="1:10" x14ac:dyDescent="0.2">
      <c r="A374" t="s">
        <v>436</v>
      </c>
      <c r="B374">
        <v>4212</v>
      </c>
      <c r="C374">
        <v>0.34138498101152637</v>
      </c>
      <c r="D374">
        <v>-5.4623727655443349E-2</v>
      </c>
      <c r="E374">
        <v>0.13549848707374704</v>
      </c>
      <c r="F374">
        <v>-0.47191555253794609</v>
      </c>
      <c r="G374">
        <v>4</v>
      </c>
      <c r="H374">
        <v>3</v>
      </c>
      <c r="I374">
        <v>4</v>
      </c>
      <c r="J374">
        <v>2</v>
      </c>
    </row>
    <row r="375" spans="1:10" x14ac:dyDescent="0.2">
      <c r="A375" t="s">
        <v>437</v>
      </c>
      <c r="B375">
        <v>6790</v>
      </c>
      <c r="C375">
        <v>-0.37123942226900897</v>
      </c>
      <c r="D375">
        <v>-0.54922094483427231</v>
      </c>
      <c r="E375">
        <v>-0.79232121198546213</v>
      </c>
      <c r="F375">
        <v>-0.28931750823372698</v>
      </c>
      <c r="G375">
        <v>2</v>
      </c>
      <c r="H375">
        <v>2</v>
      </c>
      <c r="I375">
        <v>1</v>
      </c>
      <c r="J375">
        <v>2</v>
      </c>
    </row>
    <row r="376" spans="1:10" x14ac:dyDescent="0.2">
      <c r="A376" t="s">
        <v>438</v>
      </c>
      <c r="B376">
        <v>3779</v>
      </c>
      <c r="C376">
        <v>0.54439720020638493</v>
      </c>
      <c r="D376">
        <v>-5.3942514277563976E-2</v>
      </c>
      <c r="E376">
        <v>0.32541322937181921</v>
      </c>
      <c r="F376">
        <v>-0.64034799889113114</v>
      </c>
      <c r="G376">
        <v>4</v>
      </c>
      <c r="H376">
        <v>3</v>
      </c>
      <c r="I376">
        <v>4</v>
      </c>
      <c r="J376">
        <v>1</v>
      </c>
    </row>
    <row r="377" spans="1:10" x14ac:dyDescent="0.2">
      <c r="A377" t="s">
        <v>439</v>
      </c>
      <c r="B377">
        <v>4609</v>
      </c>
      <c r="C377">
        <v>-0.50741721638617021</v>
      </c>
      <c r="D377">
        <v>-0.49596877702152409</v>
      </c>
      <c r="E377">
        <v>-0.61019344424158561</v>
      </c>
      <c r="F377">
        <v>-0.50557503731754572</v>
      </c>
      <c r="G377">
        <v>2</v>
      </c>
      <c r="H377">
        <v>2</v>
      </c>
      <c r="I377">
        <v>2</v>
      </c>
      <c r="J377">
        <v>1</v>
      </c>
    </row>
    <row r="378" spans="1:10" x14ac:dyDescent="0.2">
      <c r="A378" t="s">
        <v>440</v>
      </c>
      <c r="B378">
        <v>4809</v>
      </c>
      <c r="C378">
        <v>-0.61581831896436723</v>
      </c>
      <c r="D378">
        <v>-0.65547518918364556</v>
      </c>
      <c r="E378">
        <v>-0.2521109767665457</v>
      </c>
      <c r="F378">
        <v>-0.96564665757535872</v>
      </c>
      <c r="G378">
        <v>2</v>
      </c>
      <c r="H378">
        <v>1</v>
      </c>
      <c r="I378">
        <v>3</v>
      </c>
      <c r="J378">
        <v>1</v>
      </c>
    </row>
    <row r="379" spans="1:10" x14ac:dyDescent="0.2">
      <c r="A379" t="s">
        <v>441</v>
      </c>
      <c r="B379">
        <v>604</v>
      </c>
      <c r="C379">
        <v>0.82228020332548191</v>
      </c>
      <c r="D379">
        <v>-9.6367553158960451E-2</v>
      </c>
      <c r="E379">
        <v>-0.9198205739748202</v>
      </c>
      <c r="F379">
        <v>0.26505764247193264</v>
      </c>
      <c r="G379">
        <v>5</v>
      </c>
      <c r="H379">
        <v>3</v>
      </c>
      <c r="I379">
        <v>1</v>
      </c>
      <c r="J379">
        <v>3</v>
      </c>
    </row>
    <row r="380" spans="1:10" x14ac:dyDescent="0.2">
      <c r="A380" t="s">
        <v>442</v>
      </c>
      <c r="B380">
        <v>657</v>
      </c>
      <c r="C380">
        <v>0.382918869128126</v>
      </c>
      <c r="D380">
        <v>-0.85789856793493868</v>
      </c>
      <c r="E380">
        <v>0.11170034651974931</v>
      </c>
      <c r="F380">
        <v>-0.41876359253053758</v>
      </c>
      <c r="G380">
        <v>4</v>
      </c>
      <c r="H380">
        <v>1</v>
      </c>
      <c r="I380">
        <v>4</v>
      </c>
      <c r="J380">
        <v>2</v>
      </c>
    </row>
    <row r="381" spans="1:10" x14ac:dyDescent="0.2">
      <c r="A381" t="s">
        <v>443</v>
      </c>
      <c r="B381">
        <v>673</v>
      </c>
      <c r="C381">
        <v>3.6635721004552315</v>
      </c>
      <c r="D381">
        <v>-0.10390316355470049</v>
      </c>
      <c r="E381">
        <v>-0.84267860012491447</v>
      </c>
      <c r="F381">
        <v>1.9719420795813207</v>
      </c>
      <c r="G381">
        <v>5</v>
      </c>
      <c r="H381">
        <v>3</v>
      </c>
      <c r="I381">
        <v>1</v>
      </c>
      <c r="J381">
        <v>5</v>
      </c>
    </row>
    <row r="382" spans="1:10" x14ac:dyDescent="0.2">
      <c r="A382" t="s">
        <v>444</v>
      </c>
      <c r="B382">
        <v>6781</v>
      </c>
      <c r="C382">
        <v>1.9969326219097983</v>
      </c>
      <c r="D382">
        <v>1.8142657947127059</v>
      </c>
      <c r="E382">
        <v>-0.54209107405265367</v>
      </c>
      <c r="F382">
        <v>1.8980369259274175</v>
      </c>
      <c r="G382">
        <v>5</v>
      </c>
      <c r="H382">
        <v>5</v>
      </c>
      <c r="I382">
        <v>2</v>
      </c>
      <c r="J382">
        <v>5</v>
      </c>
    </row>
    <row r="383" spans="1:10" x14ac:dyDescent="0.2">
      <c r="A383" t="s">
        <v>445</v>
      </c>
      <c r="B383">
        <v>5510</v>
      </c>
      <c r="C383">
        <v>1.977686240648145</v>
      </c>
      <c r="D383">
        <v>1.6869721952434762</v>
      </c>
      <c r="E383">
        <v>-0.53162571066721598</v>
      </c>
      <c r="F383">
        <v>1.2071751052598649</v>
      </c>
      <c r="G383">
        <v>5</v>
      </c>
      <c r="H383">
        <v>5</v>
      </c>
      <c r="I383">
        <v>2</v>
      </c>
      <c r="J383">
        <v>5</v>
      </c>
    </row>
    <row r="384" spans="1:10" x14ac:dyDescent="0.2">
      <c r="A384" t="s">
        <v>446</v>
      </c>
      <c r="B384">
        <v>0</v>
      </c>
    </row>
    <row r="385" spans="1:10" x14ac:dyDescent="0.2">
      <c r="A385" t="s">
        <v>447</v>
      </c>
      <c r="B385">
        <v>3325</v>
      </c>
      <c r="C385">
        <v>1.9116433503545902</v>
      </c>
      <c r="D385">
        <v>0.93472292663183321</v>
      </c>
      <c r="E385">
        <v>-0.8826407031997201</v>
      </c>
      <c r="F385">
        <v>1.8302408685087146</v>
      </c>
      <c r="G385">
        <v>5</v>
      </c>
      <c r="H385">
        <v>5</v>
      </c>
      <c r="I385">
        <v>1</v>
      </c>
      <c r="J385">
        <v>5</v>
      </c>
    </row>
    <row r="386" spans="1:10" x14ac:dyDescent="0.2">
      <c r="A386" t="s">
        <v>448</v>
      </c>
      <c r="B386">
        <v>4962</v>
      </c>
      <c r="C386">
        <v>1.9079418395503596</v>
      </c>
      <c r="D386">
        <v>1.7891068932961911</v>
      </c>
      <c r="E386">
        <v>-0.7562207928817295</v>
      </c>
      <c r="F386">
        <v>1.5657028749208948</v>
      </c>
      <c r="G386">
        <v>5</v>
      </c>
      <c r="H386">
        <v>5</v>
      </c>
      <c r="I386">
        <v>1</v>
      </c>
      <c r="J386">
        <v>5</v>
      </c>
    </row>
    <row r="387" spans="1:10" x14ac:dyDescent="0.2">
      <c r="A387" t="s">
        <v>449</v>
      </c>
      <c r="B387">
        <v>9282</v>
      </c>
      <c r="C387">
        <v>3.3096646608593443</v>
      </c>
      <c r="D387">
        <v>-0.30540867899196888</v>
      </c>
      <c r="E387">
        <v>-1.9437244492330179</v>
      </c>
      <c r="F387">
        <v>0.93403379176061962</v>
      </c>
      <c r="G387">
        <v>5</v>
      </c>
      <c r="H387">
        <v>2</v>
      </c>
      <c r="I387">
        <v>1</v>
      </c>
      <c r="J387">
        <v>4</v>
      </c>
    </row>
    <row r="388" spans="1:10" x14ac:dyDescent="0.2">
      <c r="A388" t="s">
        <v>450</v>
      </c>
      <c r="B388">
        <v>271</v>
      </c>
    </row>
    <row r="389" spans="1:10" x14ac:dyDescent="0.2">
      <c r="A389" t="s">
        <v>451</v>
      </c>
      <c r="B389">
        <v>4608</v>
      </c>
      <c r="C389">
        <v>2.2928702134636056</v>
      </c>
      <c r="D389">
        <v>-0.35437321469137018</v>
      </c>
      <c r="E389">
        <v>-1.4041123155192872</v>
      </c>
      <c r="F389">
        <v>0.4359783578941458</v>
      </c>
      <c r="G389">
        <v>5</v>
      </c>
      <c r="H389">
        <v>2</v>
      </c>
      <c r="I389">
        <v>1</v>
      </c>
      <c r="J389">
        <v>4</v>
      </c>
    </row>
    <row r="390" spans="1:10" x14ac:dyDescent="0.2">
      <c r="A390" t="s">
        <v>452</v>
      </c>
      <c r="B390">
        <v>7113</v>
      </c>
      <c r="C390">
        <v>2.4454537542975658</v>
      </c>
      <c r="D390">
        <v>-0.42120465874811464</v>
      </c>
      <c r="E390">
        <v>-1.1928070041853354</v>
      </c>
      <c r="F390">
        <v>0.20308838518687644</v>
      </c>
      <c r="G390">
        <v>5</v>
      </c>
      <c r="H390">
        <v>2</v>
      </c>
      <c r="I390">
        <v>1</v>
      </c>
      <c r="J390">
        <v>3</v>
      </c>
    </row>
    <row r="391" spans="1:10" x14ac:dyDescent="0.2">
      <c r="A391" t="s">
        <v>453</v>
      </c>
      <c r="B391">
        <v>8645</v>
      </c>
      <c r="C391">
        <v>3.6536016488129048</v>
      </c>
      <c r="D391">
        <v>-0.6512873198446304</v>
      </c>
      <c r="E391">
        <v>-1.7953232666987768</v>
      </c>
      <c r="F391">
        <v>0.77451290111334192</v>
      </c>
      <c r="G391">
        <v>5</v>
      </c>
      <c r="H391">
        <v>1</v>
      </c>
      <c r="I391">
        <v>1</v>
      </c>
      <c r="J391">
        <v>4</v>
      </c>
    </row>
    <row r="392" spans="1:10" x14ac:dyDescent="0.2">
      <c r="A392" t="s">
        <v>454</v>
      </c>
      <c r="B392">
        <v>5911</v>
      </c>
      <c r="C392">
        <v>3.228519344780568</v>
      </c>
      <c r="D392">
        <v>-0.60295849711844796</v>
      </c>
      <c r="E392">
        <v>-1.9175298502297085</v>
      </c>
      <c r="F392">
        <v>1.5598150754470408</v>
      </c>
      <c r="G392">
        <v>5</v>
      </c>
      <c r="H392">
        <v>2</v>
      </c>
      <c r="I392">
        <v>1</v>
      </c>
      <c r="J392">
        <v>5</v>
      </c>
    </row>
    <row r="393" spans="1:10" x14ac:dyDescent="0.2">
      <c r="A393" t="s">
        <v>455</v>
      </c>
      <c r="B393">
        <v>10664</v>
      </c>
      <c r="C393">
        <v>3.0363338638156501</v>
      </c>
      <c r="D393">
        <v>-0.65114103312430993</v>
      </c>
      <c r="E393">
        <v>-1.6626481196085994</v>
      </c>
      <c r="F393">
        <v>1.1075490010504012</v>
      </c>
      <c r="G393">
        <v>5</v>
      </c>
      <c r="H393">
        <v>1</v>
      </c>
      <c r="I393">
        <v>1</v>
      </c>
      <c r="J393">
        <v>4</v>
      </c>
    </row>
    <row r="394" spans="1:10" x14ac:dyDescent="0.2">
      <c r="A394" t="s">
        <v>456</v>
      </c>
      <c r="B394">
        <v>10601</v>
      </c>
      <c r="C394">
        <v>2.955522080831869</v>
      </c>
      <c r="D394">
        <v>-0.31759908802505094</v>
      </c>
      <c r="E394">
        <v>-0.97991211369921238</v>
      </c>
      <c r="F394">
        <v>1.293636268855896</v>
      </c>
      <c r="G394">
        <v>5</v>
      </c>
      <c r="H394">
        <v>2</v>
      </c>
      <c r="I394">
        <v>1</v>
      </c>
      <c r="J394">
        <v>5</v>
      </c>
    </row>
    <row r="395" spans="1:10" x14ac:dyDescent="0.2">
      <c r="A395" t="s">
        <v>457</v>
      </c>
      <c r="B395">
        <v>644</v>
      </c>
      <c r="C395">
        <v>2.7983350014275543</v>
      </c>
      <c r="D395">
        <v>-0.10288865876910702</v>
      </c>
      <c r="E395">
        <v>-0.35391472470065161</v>
      </c>
      <c r="F395">
        <v>0.87075679887360169</v>
      </c>
      <c r="G395">
        <v>5</v>
      </c>
      <c r="H395">
        <v>3</v>
      </c>
      <c r="I395">
        <v>3</v>
      </c>
      <c r="J395">
        <v>4</v>
      </c>
    </row>
    <row r="396" spans="1:10" x14ac:dyDescent="0.2">
      <c r="A396" t="s">
        <v>458</v>
      </c>
      <c r="B396">
        <v>3411</v>
      </c>
      <c r="C396">
        <v>2.9169369785085348</v>
      </c>
      <c r="D396">
        <v>-0.2158012870490536</v>
      </c>
      <c r="E396">
        <v>-0.93118869989748176</v>
      </c>
      <c r="F396">
        <v>0.75555957541840135</v>
      </c>
      <c r="G396">
        <v>5</v>
      </c>
      <c r="H396">
        <v>3</v>
      </c>
      <c r="I396">
        <v>1</v>
      </c>
      <c r="J396">
        <v>4</v>
      </c>
    </row>
    <row r="397" spans="1:10" x14ac:dyDescent="0.2">
      <c r="A397" t="s">
        <v>459</v>
      </c>
      <c r="B397">
        <v>6063</v>
      </c>
      <c r="C397">
        <v>3.0045712998061296</v>
      </c>
      <c r="D397">
        <v>-0.3958717367495978</v>
      </c>
      <c r="E397">
        <v>-1.5425487726405238</v>
      </c>
      <c r="F397">
        <v>0.5772806896883943</v>
      </c>
      <c r="G397">
        <v>5</v>
      </c>
      <c r="H397">
        <v>2</v>
      </c>
      <c r="I397">
        <v>1</v>
      </c>
      <c r="J397">
        <v>4</v>
      </c>
    </row>
    <row r="398" spans="1:10" x14ac:dyDescent="0.2">
      <c r="A398" t="s">
        <v>460</v>
      </c>
      <c r="B398">
        <v>6883</v>
      </c>
      <c r="C398">
        <v>2.5759426060993227</v>
      </c>
      <c r="D398">
        <v>0.76190028865499448</v>
      </c>
      <c r="E398">
        <v>-0.81513132547864253</v>
      </c>
      <c r="F398">
        <v>0.51875753836006788</v>
      </c>
      <c r="G398">
        <v>5</v>
      </c>
      <c r="H398">
        <v>4</v>
      </c>
      <c r="I398">
        <v>1</v>
      </c>
      <c r="J398">
        <v>4</v>
      </c>
    </row>
    <row r="399" spans="1:10" x14ac:dyDescent="0.2">
      <c r="A399" t="s">
        <v>461</v>
      </c>
      <c r="B399">
        <v>2088</v>
      </c>
      <c r="C399">
        <v>1.4938076386620496</v>
      </c>
      <c r="D399">
        <v>-0.17259645683197244</v>
      </c>
      <c r="E399">
        <v>-1.0239829884391203</v>
      </c>
      <c r="F399">
        <v>-2.3209941529933407E-2</v>
      </c>
      <c r="G399">
        <v>5</v>
      </c>
      <c r="H399">
        <v>3</v>
      </c>
      <c r="I399">
        <v>1</v>
      </c>
      <c r="J399">
        <v>3</v>
      </c>
    </row>
    <row r="400" spans="1:10" x14ac:dyDescent="0.2">
      <c r="A400" t="s">
        <v>462</v>
      </c>
      <c r="B400">
        <v>3127</v>
      </c>
      <c r="C400">
        <v>0.94884044840213577</v>
      </c>
      <c r="D400">
        <v>0.85108977702763189</v>
      </c>
      <c r="E400">
        <v>-7.410179107563937E-2</v>
      </c>
      <c r="F400">
        <v>0.29678247371449151</v>
      </c>
      <c r="G400">
        <v>5</v>
      </c>
      <c r="H400">
        <v>5</v>
      </c>
      <c r="I400">
        <v>3</v>
      </c>
      <c r="J400">
        <v>3</v>
      </c>
    </row>
    <row r="401" spans="1:10" x14ac:dyDescent="0.2">
      <c r="A401" t="s">
        <v>463</v>
      </c>
      <c r="B401">
        <v>2352</v>
      </c>
      <c r="C401">
        <v>7.4385507690147845E-2</v>
      </c>
      <c r="D401">
        <v>-0.99317978572974952</v>
      </c>
      <c r="E401">
        <v>-0.26519677512484491</v>
      </c>
      <c r="F401">
        <v>-0.1763883294129866</v>
      </c>
      <c r="G401">
        <v>3</v>
      </c>
      <c r="H401">
        <v>1</v>
      </c>
      <c r="I401">
        <v>3</v>
      </c>
      <c r="J401">
        <v>2</v>
      </c>
    </row>
    <row r="402" spans="1:10" x14ac:dyDescent="0.2">
      <c r="A402" t="s">
        <v>464</v>
      </c>
      <c r="B402">
        <v>5081</v>
      </c>
      <c r="C402">
        <v>1.4945811713140364</v>
      </c>
      <c r="D402">
        <v>-0.17997051660920424</v>
      </c>
      <c r="E402">
        <v>-0.70358486307611989</v>
      </c>
      <c r="F402">
        <v>-0.22392196788556248</v>
      </c>
      <c r="G402">
        <v>5</v>
      </c>
      <c r="H402">
        <v>3</v>
      </c>
      <c r="I402">
        <v>1</v>
      </c>
      <c r="J402">
        <v>2</v>
      </c>
    </row>
    <row r="403" spans="1:10" x14ac:dyDescent="0.2">
      <c r="A403" t="s">
        <v>465</v>
      </c>
      <c r="B403">
        <v>3767</v>
      </c>
      <c r="C403">
        <v>5.6727567393565194E-2</v>
      </c>
      <c r="D403">
        <v>-0.52784234844891531</v>
      </c>
      <c r="E403">
        <v>-0.6666817492512187</v>
      </c>
      <c r="F403">
        <v>-0.37848798138324874</v>
      </c>
      <c r="G403">
        <v>3</v>
      </c>
      <c r="H403">
        <v>2</v>
      </c>
      <c r="I403">
        <v>2</v>
      </c>
      <c r="J403">
        <v>2</v>
      </c>
    </row>
    <row r="404" spans="1:10" x14ac:dyDescent="0.2">
      <c r="A404" t="s">
        <v>466</v>
      </c>
      <c r="B404">
        <v>3340</v>
      </c>
      <c r="C404">
        <v>0.11731741704333308</v>
      </c>
      <c r="D404">
        <v>-0.58334072591651798</v>
      </c>
      <c r="E404">
        <v>-0.63342156335210098</v>
      </c>
      <c r="F404">
        <v>-0.43783980675446116</v>
      </c>
      <c r="G404">
        <v>3</v>
      </c>
      <c r="H404">
        <v>2</v>
      </c>
      <c r="I404">
        <v>2</v>
      </c>
      <c r="J404">
        <v>2</v>
      </c>
    </row>
    <row r="405" spans="1:10" x14ac:dyDescent="0.2">
      <c r="A405" t="s">
        <v>467</v>
      </c>
      <c r="B405">
        <v>6590</v>
      </c>
      <c r="C405">
        <v>0.61429334951545067</v>
      </c>
      <c r="D405">
        <v>-0.39272550703269388</v>
      </c>
      <c r="E405">
        <v>-0.75579086470636814</v>
      </c>
      <c r="F405">
        <v>-0.35957333628723737</v>
      </c>
      <c r="G405">
        <v>4</v>
      </c>
      <c r="H405">
        <v>2</v>
      </c>
      <c r="I405">
        <v>1</v>
      </c>
      <c r="J405">
        <v>2</v>
      </c>
    </row>
    <row r="406" spans="1:10" x14ac:dyDescent="0.2">
      <c r="A406" t="s">
        <v>468</v>
      </c>
      <c r="B406">
        <v>3277</v>
      </c>
      <c r="C406">
        <v>1.2245702037954964</v>
      </c>
      <c r="D406">
        <v>0.10538690225678581</v>
      </c>
      <c r="E406">
        <v>-0.77867261939149524</v>
      </c>
      <c r="F406">
        <v>-6.7601463505668299E-2</v>
      </c>
      <c r="G406">
        <v>5</v>
      </c>
      <c r="H406">
        <v>3</v>
      </c>
      <c r="I406">
        <v>1</v>
      </c>
      <c r="J406">
        <v>3</v>
      </c>
    </row>
    <row r="407" spans="1:10" x14ac:dyDescent="0.2">
      <c r="A407" t="s">
        <v>469</v>
      </c>
      <c r="B407">
        <v>6394</v>
      </c>
      <c r="C407">
        <v>0.55983268449204282</v>
      </c>
      <c r="D407">
        <v>0.49118768451132461</v>
      </c>
      <c r="E407">
        <v>-0.59481543633834699</v>
      </c>
      <c r="F407">
        <v>0.3300192979782029</v>
      </c>
      <c r="G407">
        <v>4</v>
      </c>
      <c r="H407">
        <v>4</v>
      </c>
      <c r="I407">
        <v>2</v>
      </c>
      <c r="J407">
        <v>3</v>
      </c>
    </row>
    <row r="408" spans="1:10" x14ac:dyDescent="0.2">
      <c r="A408" t="s">
        <v>470</v>
      </c>
      <c r="B408">
        <v>4459</v>
      </c>
      <c r="C408">
        <v>0.43818092569031314</v>
      </c>
      <c r="D408">
        <v>0.67632567045394809</v>
      </c>
      <c r="E408">
        <v>-0.18416126737352367</v>
      </c>
      <c r="F408">
        <v>0.68326474699439599</v>
      </c>
      <c r="G408">
        <v>4</v>
      </c>
      <c r="H408">
        <v>4</v>
      </c>
      <c r="I408">
        <v>3</v>
      </c>
      <c r="J408">
        <v>4</v>
      </c>
    </row>
    <row r="409" spans="1:10" x14ac:dyDescent="0.2">
      <c r="A409" t="s">
        <v>471</v>
      </c>
      <c r="B409">
        <v>6118</v>
      </c>
      <c r="C409">
        <v>0.75220280150733743</v>
      </c>
      <c r="D409">
        <v>-0.11594880933375556</v>
      </c>
      <c r="E409">
        <v>-0.71887950471528372</v>
      </c>
      <c r="F409">
        <v>0.63111496123746125</v>
      </c>
      <c r="G409">
        <v>5</v>
      </c>
      <c r="H409">
        <v>3</v>
      </c>
      <c r="I409">
        <v>1</v>
      </c>
      <c r="J409">
        <v>4</v>
      </c>
    </row>
    <row r="410" spans="1:10" x14ac:dyDescent="0.2">
      <c r="A410" t="s">
        <v>472</v>
      </c>
      <c r="B410">
        <v>6495</v>
      </c>
      <c r="C410">
        <v>0.74458525336760617</v>
      </c>
      <c r="D410">
        <v>0.68127983251844404</v>
      </c>
      <c r="E410">
        <v>-0.56417707359779046</v>
      </c>
      <c r="F410">
        <v>0.81566835543025629</v>
      </c>
      <c r="G410">
        <v>4</v>
      </c>
      <c r="H410">
        <v>4</v>
      </c>
      <c r="I410">
        <v>2</v>
      </c>
      <c r="J410">
        <v>4</v>
      </c>
    </row>
    <row r="411" spans="1:10" x14ac:dyDescent="0.2">
      <c r="A411" t="s">
        <v>473</v>
      </c>
      <c r="B411">
        <v>3831</v>
      </c>
      <c r="C411">
        <v>-9.3910847897591465E-2</v>
      </c>
      <c r="D411">
        <v>2.3258351331021543</v>
      </c>
      <c r="E411">
        <v>-0.46021148180038496</v>
      </c>
      <c r="F411">
        <v>0.61224493333558683</v>
      </c>
      <c r="G411">
        <v>3</v>
      </c>
      <c r="H411">
        <v>5</v>
      </c>
      <c r="I411">
        <v>2</v>
      </c>
      <c r="J411">
        <v>4</v>
      </c>
    </row>
    <row r="412" spans="1:10" x14ac:dyDescent="0.2">
      <c r="A412" t="s">
        <v>474</v>
      </c>
      <c r="B412">
        <v>6176</v>
      </c>
      <c r="C412">
        <v>0.73856405291996308</v>
      </c>
      <c r="D412">
        <v>3.4613456281600445</v>
      </c>
      <c r="E412">
        <v>-0.63701334063156645</v>
      </c>
      <c r="F412">
        <v>2.3014429056037913</v>
      </c>
      <c r="G412">
        <v>4</v>
      </c>
      <c r="H412">
        <v>5</v>
      </c>
      <c r="I412">
        <v>2</v>
      </c>
      <c r="J412">
        <v>5</v>
      </c>
    </row>
    <row r="413" spans="1:10" x14ac:dyDescent="0.2">
      <c r="A413" t="s">
        <v>475</v>
      </c>
      <c r="B413">
        <v>5264</v>
      </c>
      <c r="C413">
        <v>1.9200114120373584</v>
      </c>
      <c r="D413">
        <v>1.4940260937538243</v>
      </c>
      <c r="E413">
        <v>-0.31287203683527137</v>
      </c>
      <c r="F413">
        <v>0.48804253612915616</v>
      </c>
      <c r="G413">
        <v>5</v>
      </c>
      <c r="H413">
        <v>5</v>
      </c>
      <c r="I413">
        <v>3</v>
      </c>
      <c r="J413">
        <v>4</v>
      </c>
    </row>
    <row r="414" spans="1:10" x14ac:dyDescent="0.2">
      <c r="A414" t="s">
        <v>476</v>
      </c>
      <c r="B414">
        <v>4979</v>
      </c>
      <c r="C414">
        <v>2.4013826962269702</v>
      </c>
      <c r="D414">
        <v>2.7244810365273722</v>
      </c>
      <c r="E414">
        <v>-0.47535267862973962</v>
      </c>
      <c r="F414">
        <v>1.1380283150020816</v>
      </c>
      <c r="G414">
        <v>5</v>
      </c>
      <c r="H414">
        <v>5</v>
      </c>
      <c r="I414">
        <v>2</v>
      </c>
      <c r="J414">
        <v>4</v>
      </c>
    </row>
    <row r="415" spans="1:10" x14ac:dyDescent="0.2">
      <c r="A415" t="s">
        <v>477</v>
      </c>
      <c r="B415">
        <v>4504</v>
      </c>
      <c r="C415">
        <v>2.96613215208265</v>
      </c>
      <c r="D415">
        <v>0.29433004715965377</v>
      </c>
      <c r="E415">
        <v>-0.63495516635978166</v>
      </c>
      <c r="F415">
        <v>1.4445870126586391</v>
      </c>
      <c r="G415">
        <v>5</v>
      </c>
      <c r="H415">
        <v>4</v>
      </c>
      <c r="I415">
        <v>2</v>
      </c>
      <c r="J415">
        <v>5</v>
      </c>
    </row>
    <row r="416" spans="1:10" x14ac:dyDescent="0.2">
      <c r="A416" t="s">
        <v>478</v>
      </c>
      <c r="B416">
        <v>5207</v>
      </c>
      <c r="C416">
        <v>3.0348745843355034</v>
      </c>
      <c r="D416">
        <v>0.52984142631938624</v>
      </c>
      <c r="E416">
        <v>-1.3495889370370142</v>
      </c>
      <c r="F416">
        <v>0.93103123805268384</v>
      </c>
      <c r="G416">
        <v>5</v>
      </c>
      <c r="H416">
        <v>4</v>
      </c>
      <c r="I416">
        <v>1</v>
      </c>
      <c r="J416">
        <v>4</v>
      </c>
    </row>
    <row r="417" spans="1:10" x14ac:dyDescent="0.2">
      <c r="A417" t="s">
        <v>479</v>
      </c>
      <c r="B417">
        <v>7262</v>
      </c>
      <c r="C417">
        <v>2.5678797370773867</v>
      </c>
      <c r="D417">
        <v>1.0663772358423504</v>
      </c>
      <c r="E417">
        <v>-0.8311827487411626</v>
      </c>
      <c r="F417">
        <v>1.6290802653727376</v>
      </c>
      <c r="G417">
        <v>5</v>
      </c>
      <c r="H417">
        <v>5</v>
      </c>
      <c r="I417">
        <v>1</v>
      </c>
      <c r="J417">
        <v>5</v>
      </c>
    </row>
    <row r="418" spans="1:10" x14ac:dyDescent="0.2">
      <c r="A418" t="s">
        <v>480</v>
      </c>
      <c r="B418">
        <v>4915</v>
      </c>
      <c r="C418">
        <v>2.5025806196339229</v>
      </c>
      <c r="D418">
        <v>0.72071788163075401</v>
      </c>
      <c r="E418">
        <v>-0.54140926467891104</v>
      </c>
      <c r="F418">
        <v>1.1240944434444795</v>
      </c>
      <c r="G418">
        <v>5</v>
      </c>
      <c r="H418">
        <v>4</v>
      </c>
      <c r="I418">
        <v>2</v>
      </c>
      <c r="J418">
        <v>4</v>
      </c>
    </row>
    <row r="419" spans="1:10" x14ac:dyDescent="0.2">
      <c r="A419" t="s">
        <v>481</v>
      </c>
      <c r="B419">
        <v>4873</v>
      </c>
      <c r="C419">
        <v>1.8337387981971185</v>
      </c>
      <c r="D419">
        <v>1.6177419207557031</v>
      </c>
      <c r="E419">
        <v>-0.3897965385676983</v>
      </c>
      <c r="F419">
        <v>1.4829208995929062</v>
      </c>
      <c r="G419">
        <v>5</v>
      </c>
      <c r="H419">
        <v>5</v>
      </c>
      <c r="I419">
        <v>2</v>
      </c>
      <c r="J419">
        <v>5</v>
      </c>
    </row>
    <row r="420" spans="1:10" x14ac:dyDescent="0.2">
      <c r="A420" t="s">
        <v>482</v>
      </c>
      <c r="B420">
        <v>4029</v>
      </c>
      <c r="C420">
        <v>1.2710352792746058</v>
      </c>
      <c r="D420">
        <v>1.6495087102746651</v>
      </c>
      <c r="E420">
        <v>0.13075978368258973</v>
      </c>
      <c r="F420">
        <v>1.6014814607590346</v>
      </c>
      <c r="G420">
        <v>5</v>
      </c>
      <c r="H420">
        <v>5</v>
      </c>
      <c r="I420">
        <v>4</v>
      </c>
      <c r="J420">
        <v>5</v>
      </c>
    </row>
    <row r="421" spans="1:10" x14ac:dyDescent="0.2">
      <c r="A421" t="s">
        <v>483</v>
      </c>
      <c r="B421">
        <v>4678</v>
      </c>
      <c r="C421">
        <v>0.87808043368084876</v>
      </c>
      <c r="D421">
        <v>3.074252527358289</v>
      </c>
      <c r="E421">
        <v>-5.7881046877011642E-2</v>
      </c>
      <c r="F421">
        <v>1.9069663987566017</v>
      </c>
      <c r="G421">
        <v>5</v>
      </c>
      <c r="H421">
        <v>5</v>
      </c>
      <c r="I421">
        <v>3</v>
      </c>
      <c r="J421">
        <v>5</v>
      </c>
    </row>
    <row r="422" spans="1:10" x14ac:dyDescent="0.2">
      <c r="A422" t="s">
        <v>484</v>
      </c>
      <c r="B422">
        <v>4904</v>
      </c>
      <c r="C422">
        <v>0.21996398672829726</v>
      </c>
      <c r="D422">
        <v>0.95506639892112821</v>
      </c>
      <c r="E422">
        <v>-7.657423582561905E-2</v>
      </c>
      <c r="F422">
        <v>1.5036279021152488</v>
      </c>
      <c r="G422">
        <v>4</v>
      </c>
      <c r="H422">
        <v>5</v>
      </c>
      <c r="I422">
        <v>3</v>
      </c>
      <c r="J422">
        <v>5</v>
      </c>
    </row>
    <row r="423" spans="1:10" x14ac:dyDescent="0.2">
      <c r="A423" t="s">
        <v>485</v>
      </c>
      <c r="B423">
        <v>3459</v>
      </c>
      <c r="C423">
        <v>0.74574769017960807</v>
      </c>
      <c r="D423">
        <v>0.47901536541092221</v>
      </c>
      <c r="E423">
        <v>-0.23519018023960328</v>
      </c>
      <c r="F423">
        <v>1.1397157560657709</v>
      </c>
      <c r="G423">
        <v>4</v>
      </c>
      <c r="H423">
        <v>4</v>
      </c>
      <c r="I423">
        <v>3</v>
      </c>
      <c r="J423">
        <v>4</v>
      </c>
    </row>
    <row r="424" spans="1:10" x14ac:dyDescent="0.2">
      <c r="A424" t="s">
        <v>486</v>
      </c>
      <c r="B424">
        <v>4532</v>
      </c>
      <c r="C424">
        <v>0.92563095689737229</v>
      </c>
      <c r="D424">
        <v>-7.4135904836112057E-2</v>
      </c>
      <c r="E424">
        <v>-8.5465437657581255E-3</v>
      </c>
      <c r="F424">
        <v>0.1590263336341359</v>
      </c>
      <c r="G424">
        <v>5</v>
      </c>
      <c r="H424">
        <v>3</v>
      </c>
      <c r="I424">
        <v>4</v>
      </c>
      <c r="J424">
        <v>3</v>
      </c>
    </row>
    <row r="425" spans="1:10" x14ac:dyDescent="0.2">
      <c r="A425" t="s">
        <v>487</v>
      </c>
      <c r="B425">
        <v>3907</v>
      </c>
      <c r="C425">
        <v>0.89781469613418963</v>
      </c>
      <c r="D425">
        <v>2.3353821964994942E-2</v>
      </c>
      <c r="E425">
        <v>-5.0292544893831136E-2</v>
      </c>
      <c r="F425">
        <v>0.34836320012706817</v>
      </c>
      <c r="G425">
        <v>5</v>
      </c>
      <c r="H425">
        <v>3</v>
      </c>
      <c r="I425">
        <v>4</v>
      </c>
      <c r="J425">
        <v>4</v>
      </c>
    </row>
    <row r="426" spans="1:10" x14ac:dyDescent="0.2">
      <c r="A426" t="s">
        <v>488</v>
      </c>
      <c r="B426">
        <v>5033</v>
      </c>
      <c r="C426">
        <v>1.3890649110622479</v>
      </c>
      <c r="D426">
        <v>-0.21028806071990122</v>
      </c>
      <c r="E426">
        <v>-3.2469337778146784E-2</v>
      </c>
      <c r="F426">
        <v>0.12798539788532382</v>
      </c>
      <c r="G426">
        <v>5</v>
      </c>
      <c r="H426">
        <v>3</v>
      </c>
      <c r="I426">
        <v>4</v>
      </c>
      <c r="J426">
        <v>3</v>
      </c>
    </row>
    <row r="427" spans="1:10" x14ac:dyDescent="0.2">
      <c r="A427" t="s">
        <v>489</v>
      </c>
      <c r="B427">
        <v>3637</v>
      </c>
      <c r="C427">
        <v>1.2403863877430652</v>
      </c>
      <c r="D427">
        <v>0.27949437034430397</v>
      </c>
      <c r="E427">
        <v>-0.14936646845106205</v>
      </c>
      <c r="F427">
        <v>0.46349595633785728</v>
      </c>
      <c r="G427">
        <v>5</v>
      </c>
      <c r="H427">
        <v>4</v>
      </c>
      <c r="I427">
        <v>3</v>
      </c>
      <c r="J427">
        <v>4</v>
      </c>
    </row>
    <row r="428" spans="1:10" x14ac:dyDescent="0.2">
      <c r="A428" t="s">
        <v>490</v>
      </c>
      <c r="B428">
        <v>3380</v>
      </c>
      <c r="C428">
        <v>0.34520411031657849</v>
      </c>
      <c r="D428">
        <v>0.76068253709711542</v>
      </c>
      <c r="E428">
        <v>-0.13511985470815926</v>
      </c>
      <c r="F428">
        <v>0.2890338476668991</v>
      </c>
      <c r="G428">
        <v>4</v>
      </c>
      <c r="H428">
        <v>4</v>
      </c>
      <c r="I428">
        <v>3</v>
      </c>
      <c r="J428">
        <v>3</v>
      </c>
    </row>
    <row r="429" spans="1:10" x14ac:dyDescent="0.2">
      <c r="A429" t="s">
        <v>491</v>
      </c>
      <c r="B429">
        <v>3459</v>
      </c>
      <c r="C429">
        <v>0.62607249100576268</v>
      </c>
      <c r="D429">
        <v>-0.2588904209890035</v>
      </c>
      <c r="E429">
        <v>-0.71128645896429121</v>
      </c>
      <c r="F429">
        <v>9.3555312195209392E-2</v>
      </c>
      <c r="G429">
        <v>4</v>
      </c>
      <c r="H429">
        <v>3</v>
      </c>
      <c r="I429">
        <v>1</v>
      </c>
      <c r="J429">
        <v>3</v>
      </c>
    </row>
    <row r="430" spans="1:10" x14ac:dyDescent="0.2">
      <c r="A430" t="s">
        <v>492</v>
      </c>
      <c r="B430">
        <v>4189</v>
      </c>
      <c r="C430">
        <v>0.9621123633197074</v>
      </c>
      <c r="D430">
        <v>1.9111505426357114</v>
      </c>
      <c r="E430">
        <v>0.29074800511361859</v>
      </c>
      <c r="F430">
        <v>1.6693163261170159</v>
      </c>
      <c r="G430">
        <v>5</v>
      </c>
      <c r="H430">
        <v>5</v>
      </c>
      <c r="I430">
        <v>4</v>
      </c>
      <c r="J430">
        <v>5</v>
      </c>
    </row>
    <row r="431" spans="1:10" x14ac:dyDescent="0.2">
      <c r="A431" t="s">
        <v>493</v>
      </c>
      <c r="B431">
        <v>3516</v>
      </c>
      <c r="C431">
        <v>0.98222757858463616</v>
      </c>
      <c r="D431">
        <v>-0.22561843861601605</v>
      </c>
      <c r="E431">
        <v>-0.66726572592441102</v>
      </c>
      <c r="F431">
        <v>0.19301422008113325</v>
      </c>
      <c r="G431">
        <v>5</v>
      </c>
      <c r="H431">
        <v>3</v>
      </c>
      <c r="I431">
        <v>2</v>
      </c>
      <c r="J431">
        <v>3</v>
      </c>
    </row>
    <row r="432" spans="1:10" x14ac:dyDescent="0.2">
      <c r="A432" t="s">
        <v>494</v>
      </c>
      <c r="B432">
        <v>3641</v>
      </c>
      <c r="C432">
        <v>1.1085217399816092</v>
      </c>
      <c r="D432">
        <v>-0.28420055881198752</v>
      </c>
      <c r="E432">
        <v>0.22085506648560799</v>
      </c>
      <c r="F432">
        <v>-7.2500847975990518E-2</v>
      </c>
      <c r="G432">
        <v>5</v>
      </c>
      <c r="H432">
        <v>2</v>
      </c>
      <c r="I432">
        <v>4</v>
      </c>
      <c r="J432">
        <v>3</v>
      </c>
    </row>
    <row r="433" spans="1:10" x14ac:dyDescent="0.2">
      <c r="A433" t="s">
        <v>495</v>
      </c>
      <c r="B433">
        <v>6824</v>
      </c>
      <c r="C433">
        <v>0.93510793576954154</v>
      </c>
      <c r="D433">
        <v>-0.78186411045891713</v>
      </c>
      <c r="E433">
        <v>1.1753056011341223E-2</v>
      </c>
      <c r="F433">
        <v>-4.4470209573681446E-2</v>
      </c>
      <c r="G433">
        <v>5</v>
      </c>
      <c r="H433">
        <v>1</v>
      </c>
      <c r="I433">
        <v>4</v>
      </c>
      <c r="J433">
        <v>3</v>
      </c>
    </row>
    <row r="434" spans="1:10" x14ac:dyDescent="0.2">
      <c r="A434" t="s">
        <v>496</v>
      </c>
      <c r="B434">
        <v>5952</v>
      </c>
      <c r="C434">
        <v>0.90005944071104627</v>
      </c>
      <c r="D434">
        <v>1.6808842672280392E-2</v>
      </c>
      <c r="E434">
        <v>-0.39022857130792937</v>
      </c>
      <c r="F434">
        <v>5.1777786944300248E-2</v>
      </c>
      <c r="G434">
        <v>5</v>
      </c>
      <c r="H434">
        <v>3</v>
      </c>
      <c r="I434">
        <v>2</v>
      </c>
      <c r="J434">
        <v>3</v>
      </c>
    </row>
    <row r="435" spans="1:10" x14ac:dyDescent="0.2">
      <c r="A435" t="s">
        <v>497</v>
      </c>
      <c r="B435">
        <v>5323</v>
      </c>
      <c r="C435">
        <v>1.1557476291931419</v>
      </c>
      <c r="D435">
        <v>-0.37698908662240532</v>
      </c>
      <c r="E435">
        <v>-0.56501109953931938</v>
      </c>
      <c r="F435">
        <v>-3.0050209464221798E-2</v>
      </c>
      <c r="G435">
        <v>5</v>
      </c>
      <c r="H435">
        <v>2</v>
      </c>
      <c r="I435">
        <v>2</v>
      </c>
      <c r="J435">
        <v>3</v>
      </c>
    </row>
    <row r="436" spans="1:10" x14ac:dyDescent="0.2">
      <c r="A436" t="s">
        <v>498</v>
      </c>
      <c r="B436">
        <v>3886</v>
      </c>
      <c r="C436">
        <v>0.89355183417710449</v>
      </c>
      <c r="D436">
        <v>-0.18730903861504569</v>
      </c>
      <c r="E436">
        <v>-0.74899987755978192</v>
      </c>
      <c r="F436">
        <v>0.10648908279928308</v>
      </c>
      <c r="G436">
        <v>5</v>
      </c>
      <c r="H436">
        <v>3</v>
      </c>
      <c r="I436">
        <v>1</v>
      </c>
      <c r="J436">
        <v>3</v>
      </c>
    </row>
    <row r="437" spans="1:10" x14ac:dyDescent="0.2">
      <c r="A437" t="s">
        <v>499</v>
      </c>
      <c r="B437">
        <v>5639</v>
      </c>
      <c r="C437">
        <v>0.83982917714585203</v>
      </c>
      <c r="D437">
        <v>0.20543587897199792</v>
      </c>
      <c r="E437">
        <v>-0.39916395397733734</v>
      </c>
      <c r="F437">
        <v>0.6729623549543674</v>
      </c>
      <c r="G437">
        <v>5</v>
      </c>
      <c r="H437">
        <v>4</v>
      </c>
      <c r="I437">
        <v>2</v>
      </c>
      <c r="J437">
        <v>4</v>
      </c>
    </row>
    <row r="438" spans="1:10" x14ac:dyDescent="0.2">
      <c r="A438" t="s">
        <v>500</v>
      </c>
      <c r="B438">
        <v>5810</v>
      </c>
      <c r="C438">
        <v>1.3441367039274972</v>
      </c>
      <c r="D438">
        <v>0.31389561414252765</v>
      </c>
      <c r="E438">
        <v>-0.55267043564434704</v>
      </c>
      <c r="F438">
        <v>0.79611951992770025</v>
      </c>
      <c r="G438">
        <v>5</v>
      </c>
      <c r="H438">
        <v>4</v>
      </c>
      <c r="I438">
        <v>2</v>
      </c>
      <c r="J438">
        <v>4</v>
      </c>
    </row>
    <row r="439" spans="1:10" x14ac:dyDescent="0.2">
      <c r="A439" t="s">
        <v>501</v>
      </c>
      <c r="B439">
        <v>2693</v>
      </c>
      <c r="C439">
        <v>1.2952415034496427</v>
      </c>
      <c r="D439">
        <v>-0.15243773679060924</v>
      </c>
      <c r="E439">
        <v>-0.71515963225518109</v>
      </c>
      <c r="F439">
        <v>0.24380748069697841</v>
      </c>
      <c r="G439">
        <v>5</v>
      </c>
      <c r="H439">
        <v>3</v>
      </c>
      <c r="I439">
        <v>1</v>
      </c>
      <c r="J439">
        <v>3</v>
      </c>
    </row>
    <row r="440" spans="1:10" x14ac:dyDescent="0.2">
      <c r="A440" t="s">
        <v>502</v>
      </c>
      <c r="B440">
        <v>4778</v>
      </c>
      <c r="C440">
        <v>0.8832254325937251</v>
      </c>
      <c r="D440">
        <v>-6.2958017171654085E-2</v>
      </c>
      <c r="E440">
        <v>-0.24413260770537851</v>
      </c>
      <c r="F440">
        <v>7.8985208994417258E-2</v>
      </c>
      <c r="G440">
        <v>5</v>
      </c>
      <c r="H440">
        <v>3</v>
      </c>
      <c r="I440">
        <v>3</v>
      </c>
      <c r="J440">
        <v>3</v>
      </c>
    </row>
    <row r="441" spans="1:10" x14ac:dyDescent="0.2">
      <c r="A441" t="s">
        <v>503</v>
      </c>
      <c r="B441">
        <v>2406</v>
      </c>
      <c r="C441">
        <v>1.3970846242743853</v>
      </c>
      <c r="D441">
        <v>-1.2686714978557116E-2</v>
      </c>
      <c r="E441">
        <v>-0.46185845638870193</v>
      </c>
      <c r="F441">
        <v>0.24048117291959054</v>
      </c>
      <c r="G441">
        <v>5</v>
      </c>
      <c r="H441">
        <v>3</v>
      </c>
      <c r="I441">
        <v>2</v>
      </c>
      <c r="J441">
        <v>3</v>
      </c>
    </row>
    <row r="442" spans="1:10" x14ac:dyDescent="0.2">
      <c r="A442" t="s">
        <v>504</v>
      </c>
      <c r="B442">
        <v>3869</v>
      </c>
      <c r="C442">
        <v>1.4846457896310103</v>
      </c>
      <c r="D442">
        <v>-0.25845356050418172</v>
      </c>
      <c r="E442">
        <v>-0.30601792990909821</v>
      </c>
      <c r="F442">
        <v>0.16229989232971442</v>
      </c>
      <c r="G442">
        <v>5</v>
      </c>
      <c r="H442">
        <v>3</v>
      </c>
      <c r="I442">
        <v>3</v>
      </c>
      <c r="J442">
        <v>3</v>
      </c>
    </row>
    <row r="443" spans="1:10" x14ac:dyDescent="0.2">
      <c r="A443" t="s">
        <v>505</v>
      </c>
      <c r="B443">
        <v>3955</v>
      </c>
      <c r="C443">
        <v>1.2269744379408432</v>
      </c>
      <c r="D443">
        <v>-5.7496453288933866E-2</v>
      </c>
      <c r="E443">
        <v>-6.047361894342438E-2</v>
      </c>
      <c r="F443">
        <v>0.91342984391210269</v>
      </c>
      <c r="G443">
        <v>5</v>
      </c>
      <c r="H443">
        <v>3</v>
      </c>
      <c r="I443">
        <v>3</v>
      </c>
      <c r="J443">
        <v>4</v>
      </c>
    </row>
    <row r="444" spans="1:10" x14ac:dyDescent="0.2">
      <c r="A444" t="s">
        <v>506</v>
      </c>
      <c r="B444">
        <v>2400</v>
      </c>
      <c r="C444">
        <v>2.0283976402225807</v>
      </c>
      <c r="D444">
        <v>0.15435686866030396</v>
      </c>
      <c r="E444">
        <v>-0.75124035512978249</v>
      </c>
      <c r="F444">
        <v>0.74832934884536106</v>
      </c>
      <c r="G444">
        <v>5</v>
      </c>
      <c r="H444">
        <v>3</v>
      </c>
      <c r="I444">
        <v>1</v>
      </c>
      <c r="J444">
        <v>4</v>
      </c>
    </row>
    <row r="445" spans="1:10" x14ac:dyDescent="0.2">
      <c r="A445" t="s">
        <v>507</v>
      </c>
      <c r="B445">
        <v>1427</v>
      </c>
      <c r="C445">
        <v>2.5070974287663317</v>
      </c>
      <c r="D445">
        <v>1.4230559760690624</v>
      </c>
      <c r="E445">
        <v>-0.5547868106748759</v>
      </c>
      <c r="F445">
        <v>1.5377937748617212</v>
      </c>
      <c r="G445">
        <v>5</v>
      </c>
      <c r="H445">
        <v>5</v>
      </c>
      <c r="I445">
        <v>2</v>
      </c>
      <c r="J445">
        <v>5</v>
      </c>
    </row>
    <row r="446" spans="1:10" x14ac:dyDescent="0.2">
      <c r="A446" t="s">
        <v>508</v>
      </c>
      <c r="B446">
        <v>4981</v>
      </c>
      <c r="C446">
        <v>1.9920597608988746</v>
      </c>
      <c r="D446">
        <v>0.62683942535183412</v>
      </c>
      <c r="E446">
        <v>-0.23185694349903077</v>
      </c>
      <c r="F446">
        <v>1.7815423139306521</v>
      </c>
      <c r="G446">
        <v>5</v>
      </c>
      <c r="H446">
        <v>4</v>
      </c>
      <c r="I446">
        <v>3</v>
      </c>
      <c r="J446">
        <v>5</v>
      </c>
    </row>
    <row r="447" spans="1:10" x14ac:dyDescent="0.2">
      <c r="A447" t="s">
        <v>509</v>
      </c>
      <c r="B447">
        <v>6461</v>
      </c>
      <c r="C447">
        <v>2.7650501572756516</v>
      </c>
      <c r="D447">
        <v>0.56165041960826889</v>
      </c>
      <c r="E447">
        <v>-0.6147904357351649</v>
      </c>
      <c r="F447">
        <v>1.187455078668239</v>
      </c>
      <c r="G447">
        <v>5</v>
      </c>
      <c r="H447">
        <v>4</v>
      </c>
      <c r="I447">
        <v>2</v>
      </c>
      <c r="J447">
        <v>5</v>
      </c>
    </row>
    <row r="448" spans="1:10" x14ac:dyDescent="0.2">
      <c r="A448" t="s">
        <v>510</v>
      </c>
      <c r="B448">
        <v>8293</v>
      </c>
      <c r="C448">
        <v>3.535029811245102</v>
      </c>
      <c r="D448">
        <v>-6.5598827443445334E-2</v>
      </c>
      <c r="E448">
        <v>-1.0500588147346743</v>
      </c>
      <c r="F448">
        <v>0.87312239507392775</v>
      </c>
      <c r="G448">
        <v>5</v>
      </c>
      <c r="H448">
        <v>3</v>
      </c>
      <c r="I448">
        <v>1</v>
      </c>
      <c r="J448">
        <v>4</v>
      </c>
    </row>
    <row r="449" spans="1:10" x14ac:dyDescent="0.2">
      <c r="A449" t="s">
        <v>511</v>
      </c>
      <c r="B449">
        <v>6934</v>
      </c>
      <c r="C449">
        <v>3.5979014066860895</v>
      </c>
      <c r="D449">
        <v>7.2419879055382178E-2</v>
      </c>
      <c r="E449">
        <v>-1.0884982361194675</v>
      </c>
      <c r="F449">
        <v>1.009154823519006</v>
      </c>
      <c r="G449">
        <v>5</v>
      </c>
      <c r="H449">
        <v>3</v>
      </c>
      <c r="I449">
        <v>1</v>
      </c>
      <c r="J449">
        <v>4</v>
      </c>
    </row>
    <row r="450" spans="1:10" x14ac:dyDescent="0.2">
      <c r="A450" t="s">
        <v>512</v>
      </c>
      <c r="B450">
        <v>3858</v>
      </c>
      <c r="C450">
        <v>3.5078105538130977</v>
      </c>
      <c r="D450">
        <v>-0.12585055675668311</v>
      </c>
      <c r="E450">
        <v>-1.3788725623900804</v>
      </c>
      <c r="F450">
        <v>1.2606906317526114</v>
      </c>
      <c r="G450">
        <v>5</v>
      </c>
      <c r="H450">
        <v>3</v>
      </c>
      <c r="I450">
        <v>1</v>
      </c>
      <c r="J450">
        <v>5</v>
      </c>
    </row>
    <row r="451" spans="1:10" x14ac:dyDescent="0.2">
      <c r="A451" t="s">
        <v>513</v>
      </c>
      <c r="B451">
        <v>13974</v>
      </c>
      <c r="C451">
        <v>1.3816953665208489</v>
      </c>
      <c r="D451">
        <v>1.9220377456907551</v>
      </c>
      <c r="E451">
        <v>-0.82455763141144445</v>
      </c>
      <c r="F451">
        <v>2.7876551568046954</v>
      </c>
      <c r="G451">
        <v>5</v>
      </c>
      <c r="H451">
        <v>5</v>
      </c>
      <c r="I451">
        <v>1</v>
      </c>
      <c r="J451">
        <v>5</v>
      </c>
    </row>
    <row r="452" spans="1:10" x14ac:dyDescent="0.2">
      <c r="A452" t="s">
        <v>514</v>
      </c>
      <c r="B452">
        <v>8032</v>
      </c>
      <c r="C452">
        <v>2.5701563724860366</v>
      </c>
      <c r="D452">
        <v>0.26877861937243286</v>
      </c>
      <c r="E452">
        <v>-0.5928209043868341</v>
      </c>
      <c r="F452">
        <v>0.72994020056364095</v>
      </c>
      <c r="G452">
        <v>5</v>
      </c>
      <c r="H452">
        <v>4</v>
      </c>
      <c r="I452">
        <v>2</v>
      </c>
      <c r="J452">
        <v>4</v>
      </c>
    </row>
    <row r="453" spans="1:10" x14ac:dyDescent="0.2">
      <c r="A453" t="s">
        <v>515</v>
      </c>
      <c r="B453">
        <v>1677</v>
      </c>
      <c r="C453">
        <v>0.70402160243043233</v>
      </c>
      <c r="D453">
        <v>-1.0592045099833058</v>
      </c>
      <c r="E453">
        <v>-0.14786224767021891</v>
      </c>
      <c r="F453">
        <v>-0.15517635231757007</v>
      </c>
      <c r="G453">
        <v>4</v>
      </c>
      <c r="H453">
        <v>1</v>
      </c>
      <c r="I453">
        <v>3</v>
      </c>
      <c r="J453">
        <v>2</v>
      </c>
    </row>
    <row r="454" spans="1:10" x14ac:dyDescent="0.2">
      <c r="A454" t="s">
        <v>516</v>
      </c>
      <c r="B454">
        <v>2344</v>
      </c>
      <c r="C454">
        <v>1.5095739800538284</v>
      </c>
      <c r="D454">
        <v>-0.38028652509745159</v>
      </c>
      <c r="E454">
        <v>-0.25985568456034419</v>
      </c>
      <c r="F454">
        <v>-0.11833802699085616</v>
      </c>
      <c r="G454">
        <v>5</v>
      </c>
      <c r="H454">
        <v>2</v>
      </c>
      <c r="I454">
        <v>3</v>
      </c>
      <c r="J454">
        <v>3</v>
      </c>
    </row>
    <row r="455" spans="1:10" x14ac:dyDescent="0.2">
      <c r="A455" t="s">
        <v>517</v>
      </c>
      <c r="B455">
        <v>5271</v>
      </c>
      <c r="C455">
        <v>9.0944848414858614E-2</v>
      </c>
      <c r="D455">
        <v>-0.14604320830615958</v>
      </c>
      <c r="E455">
        <v>-0.5137368508736071</v>
      </c>
      <c r="F455">
        <v>0.19863806451757732</v>
      </c>
      <c r="G455">
        <v>3</v>
      </c>
      <c r="H455">
        <v>3</v>
      </c>
      <c r="I455">
        <v>2</v>
      </c>
      <c r="J455">
        <v>3</v>
      </c>
    </row>
    <row r="456" spans="1:10" x14ac:dyDescent="0.2">
      <c r="A456" t="s">
        <v>518</v>
      </c>
      <c r="B456">
        <v>3416</v>
      </c>
      <c r="C456">
        <v>1.6523437280096858</v>
      </c>
      <c r="D456">
        <v>-0.55570089462895456</v>
      </c>
      <c r="E456">
        <v>-0.49523261525440759</v>
      </c>
      <c r="F456">
        <v>6.4253279175887454E-2</v>
      </c>
      <c r="G456">
        <v>5</v>
      </c>
      <c r="H456">
        <v>2</v>
      </c>
      <c r="I456">
        <v>2</v>
      </c>
      <c r="J456">
        <v>3</v>
      </c>
    </row>
    <row r="457" spans="1:10" x14ac:dyDescent="0.2">
      <c r="A457" t="s">
        <v>519</v>
      </c>
      <c r="B457">
        <v>3504</v>
      </c>
      <c r="C457">
        <v>0.2038260294412573</v>
      </c>
      <c r="D457">
        <v>-0.38835741566985105</v>
      </c>
      <c r="E457">
        <v>-0.50619674420002236</v>
      </c>
      <c r="F457">
        <v>-0.21620237811277188</v>
      </c>
      <c r="G457">
        <v>4</v>
      </c>
      <c r="H457">
        <v>2</v>
      </c>
      <c r="I457">
        <v>2</v>
      </c>
      <c r="J457">
        <v>2</v>
      </c>
    </row>
    <row r="458" spans="1:10" x14ac:dyDescent="0.2">
      <c r="A458" t="s">
        <v>520</v>
      </c>
      <c r="B458">
        <v>4641</v>
      </c>
      <c r="C458">
        <v>0.28416957150917904</v>
      </c>
      <c r="D458">
        <v>1.5417330482915381</v>
      </c>
      <c r="E458">
        <v>-0.30979743775578572</v>
      </c>
      <c r="F458">
        <v>0.59473619748054762</v>
      </c>
      <c r="G458">
        <v>4</v>
      </c>
      <c r="H458">
        <v>5</v>
      </c>
      <c r="I458">
        <v>3</v>
      </c>
      <c r="J458">
        <v>4</v>
      </c>
    </row>
    <row r="459" spans="1:10" x14ac:dyDescent="0.2">
      <c r="A459" t="s">
        <v>521</v>
      </c>
      <c r="B459">
        <v>3122</v>
      </c>
      <c r="C459">
        <v>0.3749134120091191</v>
      </c>
      <c r="D459">
        <v>-0.15290581822743995</v>
      </c>
      <c r="E459">
        <v>-0.64198724615197156</v>
      </c>
      <c r="F459">
        <v>0.38382850021122888</v>
      </c>
      <c r="G459">
        <v>4</v>
      </c>
      <c r="H459">
        <v>3</v>
      </c>
      <c r="I459">
        <v>2</v>
      </c>
      <c r="J459">
        <v>4</v>
      </c>
    </row>
    <row r="460" spans="1:10" x14ac:dyDescent="0.2">
      <c r="A460" t="s">
        <v>522</v>
      </c>
      <c r="B460">
        <v>2751</v>
      </c>
      <c r="C460">
        <v>0.34295301901858277</v>
      </c>
      <c r="D460">
        <v>0.6399974455836217</v>
      </c>
      <c r="E460">
        <v>-0.76530510602096258</v>
      </c>
      <c r="F460">
        <v>1.0609643394376165</v>
      </c>
      <c r="G460">
        <v>4</v>
      </c>
      <c r="H460">
        <v>4</v>
      </c>
      <c r="I460">
        <v>1</v>
      </c>
      <c r="J460">
        <v>4</v>
      </c>
    </row>
    <row r="461" spans="1:10" x14ac:dyDescent="0.2">
      <c r="A461" t="s">
        <v>523</v>
      </c>
      <c r="B461">
        <v>3629</v>
      </c>
      <c r="C461">
        <v>0.46743952573967446</v>
      </c>
      <c r="D461">
        <v>0.80055864231546114</v>
      </c>
      <c r="E461">
        <v>-0.5019500470534547</v>
      </c>
      <c r="F461">
        <v>0.59853630338801533</v>
      </c>
      <c r="G461">
        <v>4</v>
      </c>
      <c r="H461">
        <v>5</v>
      </c>
      <c r="I461">
        <v>2</v>
      </c>
      <c r="J461">
        <v>4</v>
      </c>
    </row>
    <row r="462" spans="1:10" x14ac:dyDescent="0.2">
      <c r="A462" t="s">
        <v>524</v>
      </c>
      <c r="B462">
        <v>4060</v>
      </c>
      <c r="C462">
        <v>0.73833170489035049</v>
      </c>
      <c r="D462">
        <v>4.9984383829391993E-2</v>
      </c>
      <c r="E462">
        <v>0.18120518213341977</v>
      </c>
      <c r="F462">
        <v>0.28826853940001868</v>
      </c>
      <c r="G462">
        <v>4</v>
      </c>
      <c r="H462">
        <v>3</v>
      </c>
      <c r="I462">
        <v>4</v>
      </c>
      <c r="J462">
        <v>3</v>
      </c>
    </row>
    <row r="463" spans="1:10" x14ac:dyDescent="0.2">
      <c r="A463" t="s">
        <v>525</v>
      </c>
      <c r="B463">
        <v>3950</v>
      </c>
      <c r="C463">
        <v>0.58705686748249619</v>
      </c>
      <c r="D463">
        <v>0.21694775401410901</v>
      </c>
      <c r="E463">
        <v>-0.45396154041627712</v>
      </c>
      <c r="F463">
        <v>0.10394175942253696</v>
      </c>
      <c r="G463">
        <v>4</v>
      </c>
      <c r="H463">
        <v>4</v>
      </c>
      <c r="I463">
        <v>2</v>
      </c>
      <c r="J463">
        <v>3</v>
      </c>
    </row>
    <row r="464" spans="1:10" x14ac:dyDescent="0.2">
      <c r="A464" t="s">
        <v>526</v>
      </c>
      <c r="B464">
        <v>4476</v>
      </c>
      <c r="C464">
        <v>0.43362143100431094</v>
      </c>
      <c r="D464">
        <v>-0.19810062693733349</v>
      </c>
      <c r="E464">
        <v>-0.83197174643232275</v>
      </c>
      <c r="F464">
        <v>-8.0482832338729757E-2</v>
      </c>
      <c r="G464">
        <v>4</v>
      </c>
      <c r="H464">
        <v>3</v>
      </c>
      <c r="I464">
        <v>1</v>
      </c>
      <c r="J464">
        <v>3</v>
      </c>
    </row>
    <row r="465" spans="1:10" x14ac:dyDescent="0.2">
      <c r="A465" t="s">
        <v>527</v>
      </c>
      <c r="B465">
        <v>5949</v>
      </c>
      <c r="C465">
        <v>1.0309698236137237</v>
      </c>
      <c r="D465">
        <v>0.1211598802061337</v>
      </c>
      <c r="E465">
        <v>-0.59852590418852558</v>
      </c>
      <c r="F465">
        <v>-0.10773276039097796</v>
      </c>
      <c r="G465">
        <v>5</v>
      </c>
      <c r="H465">
        <v>3</v>
      </c>
      <c r="I465">
        <v>2</v>
      </c>
      <c r="J465">
        <v>3</v>
      </c>
    </row>
    <row r="466" spans="1:10" x14ac:dyDescent="0.2">
      <c r="A466" t="s">
        <v>528</v>
      </c>
      <c r="B466">
        <v>6991</v>
      </c>
      <c r="C466">
        <v>0.30570718151084492</v>
      </c>
      <c r="D466">
        <v>-0.42266348901241785</v>
      </c>
      <c r="E466">
        <v>-0.58649090371271773</v>
      </c>
      <c r="F466">
        <v>-0.10973859939201284</v>
      </c>
      <c r="G466">
        <v>4</v>
      </c>
      <c r="H466">
        <v>2</v>
      </c>
      <c r="I466">
        <v>2</v>
      </c>
      <c r="J466">
        <v>3</v>
      </c>
    </row>
    <row r="467" spans="1:10" x14ac:dyDescent="0.2">
      <c r="A467" t="s">
        <v>529</v>
      </c>
      <c r="B467">
        <v>3414</v>
      </c>
      <c r="C467">
        <v>0.63883942505013402</v>
      </c>
      <c r="D467">
        <v>0.13063203897079431</v>
      </c>
      <c r="E467">
        <v>-0.62265590888073874</v>
      </c>
      <c r="F467">
        <v>0.22799428244540093</v>
      </c>
      <c r="G467">
        <v>4</v>
      </c>
      <c r="H467">
        <v>3</v>
      </c>
      <c r="I467">
        <v>2</v>
      </c>
      <c r="J467">
        <v>3</v>
      </c>
    </row>
    <row r="468" spans="1:10" x14ac:dyDescent="0.2">
      <c r="A468" t="s">
        <v>530</v>
      </c>
      <c r="B468">
        <v>4485</v>
      </c>
      <c r="C468">
        <v>0.73268844422475399</v>
      </c>
      <c r="D468">
        <v>1.7899125494314085</v>
      </c>
      <c r="E468">
        <v>-0.72656633728890474</v>
      </c>
      <c r="F468">
        <v>1.98659894321746</v>
      </c>
      <c r="G468">
        <v>4</v>
      </c>
      <c r="H468">
        <v>5</v>
      </c>
      <c r="I468">
        <v>1</v>
      </c>
      <c r="J468">
        <v>5</v>
      </c>
    </row>
    <row r="469" spans="1:10" x14ac:dyDescent="0.2">
      <c r="A469" t="s">
        <v>531</v>
      </c>
      <c r="B469">
        <v>2792</v>
      </c>
      <c r="C469">
        <v>-8.77979477955349E-3</v>
      </c>
      <c r="D469">
        <v>-0.26516641945031039</v>
      </c>
      <c r="E469">
        <v>-0.22905121156442457</v>
      </c>
      <c r="F469">
        <v>1.2664419040190162E-2</v>
      </c>
      <c r="G469">
        <v>3</v>
      </c>
      <c r="H469">
        <v>3</v>
      </c>
      <c r="I469">
        <v>3</v>
      </c>
      <c r="J469">
        <v>3</v>
      </c>
    </row>
    <row r="470" spans="1:10" x14ac:dyDescent="0.2">
      <c r="A470" t="s">
        <v>532</v>
      </c>
      <c r="B470">
        <v>2605</v>
      </c>
      <c r="C470">
        <v>0.13525181212603579</v>
      </c>
      <c r="D470">
        <v>-0.39974713021144037</v>
      </c>
      <c r="E470">
        <v>-0.19459935498186254</v>
      </c>
      <c r="F470">
        <v>0.11288279986244067</v>
      </c>
      <c r="G470">
        <v>3</v>
      </c>
      <c r="H470">
        <v>2</v>
      </c>
      <c r="I470">
        <v>3</v>
      </c>
      <c r="J470">
        <v>3</v>
      </c>
    </row>
    <row r="471" spans="1:10" x14ac:dyDescent="0.2">
      <c r="A471" t="s">
        <v>533</v>
      </c>
      <c r="B471">
        <v>4047</v>
      </c>
      <c r="C471">
        <v>0.74785384266746957</v>
      </c>
      <c r="D471">
        <v>0.13136504114431474</v>
      </c>
      <c r="E471">
        <v>0.29490377125394368</v>
      </c>
      <c r="F471">
        <v>0.35725250302364531</v>
      </c>
      <c r="G471">
        <v>4</v>
      </c>
      <c r="H471">
        <v>3</v>
      </c>
      <c r="I471">
        <v>4</v>
      </c>
      <c r="J471">
        <v>4</v>
      </c>
    </row>
    <row r="472" spans="1:10" x14ac:dyDescent="0.2">
      <c r="A472" t="s">
        <v>534</v>
      </c>
      <c r="B472">
        <v>3754</v>
      </c>
      <c r="C472">
        <v>0.17884242303768411</v>
      </c>
      <c r="D472">
        <v>-0.39778384549688439</v>
      </c>
      <c r="E472">
        <v>-0.15067321488792576</v>
      </c>
      <c r="F472">
        <v>-0.11333798054539385</v>
      </c>
      <c r="G472">
        <v>4</v>
      </c>
      <c r="H472">
        <v>2</v>
      </c>
      <c r="I472">
        <v>3</v>
      </c>
      <c r="J472">
        <v>3</v>
      </c>
    </row>
    <row r="473" spans="1:10" x14ac:dyDescent="0.2">
      <c r="A473" t="s">
        <v>535</v>
      </c>
      <c r="B473">
        <v>3899</v>
      </c>
      <c r="C473">
        <v>1.5566266240038418</v>
      </c>
      <c r="D473">
        <v>-0.27961536066057807</v>
      </c>
      <c r="E473">
        <v>-0.61204551421437725</v>
      </c>
      <c r="F473">
        <v>0.18327943173270586</v>
      </c>
      <c r="G473">
        <v>5</v>
      </c>
      <c r="H473">
        <v>2</v>
      </c>
      <c r="I473">
        <v>2</v>
      </c>
      <c r="J473">
        <v>3</v>
      </c>
    </row>
    <row r="474" spans="1:10" x14ac:dyDescent="0.2">
      <c r="A474" t="s">
        <v>536</v>
      </c>
      <c r="B474">
        <v>2679</v>
      </c>
      <c r="C474">
        <v>-0.47082072380815743</v>
      </c>
      <c r="D474">
        <v>-0.77597806668799363</v>
      </c>
      <c r="E474">
        <v>-7.3414645155864308E-2</v>
      </c>
      <c r="F474">
        <v>-0.18899519648117857</v>
      </c>
      <c r="G474">
        <v>2</v>
      </c>
      <c r="H474">
        <v>1</v>
      </c>
      <c r="I474">
        <v>3</v>
      </c>
      <c r="J474">
        <v>2</v>
      </c>
    </row>
    <row r="475" spans="1:10" x14ac:dyDescent="0.2">
      <c r="A475" t="s">
        <v>537</v>
      </c>
      <c r="B475">
        <v>5074</v>
      </c>
      <c r="C475">
        <v>1.2649776080130162</v>
      </c>
      <c r="D475">
        <v>-0.80324818396565623</v>
      </c>
      <c r="E475">
        <v>0.78641482305477828</v>
      </c>
      <c r="F475">
        <v>-0.10842968257178827</v>
      </c>
      <c r="G475">
        <v>5</v>
      </c>
      <c r="H475">
        <v>1</v>
      </c>
      <c r="I475">
        <v>5</v>
      </c>
      <c r="J475">
        <v>3</v>
      </c>
    </row>
    <row r="476" spans="1:10" x14ac:dyDescent="0.2">
      <c r="A476" t="s">
        <v>538</v>
      </c>
      <c r="B476">
        <v>3016</v>
      </c>
      <c r="C476">
        <v>2.3731528773270494</v>
      </c>
      <c r="D476">
        <v>-0.42125628570241674</v>
      </c>
      <c r="E476">
        <v>0.62556557272000535</v>
      </c>
      <c r="F476">
        <v>0.66572456625958121</v>
      </c>
      <c r="G476">
        <v>5</v>
      </c>
      <c r="H476">
        <v>2</v>
      </c>
      <c r="I476">
        <v>5</v>
      </c>
      <c r="J476">
        <v>4</v>
      </c>
    </row>
    <row r="477" spans="1:10" x14ac:dyDescent="0.2">
      <c r="A477" t="s">
        <v>539</v>
      </c>
      <c r="B477">
        <v>3288</v>
      </c>
      <c r="C477">
        <v>2.8109696630299146</v>
      </c>
      <c r="D477">
        <v>-0.45388059483674548</v>
      </c>
      <c r="E477">
        <v>0.29512702640958588</v>
      </c>
      <c r="F477">
        <v>0.34730172408013849</v>
      </c>
      <c r="G477">
        <v>5</v>
      </c>
      <c r="H477">
        <v>2</v>
      </c>
      <c r="I477">
        <v>4</v>
      </c>
      <c r="J477">
        <v>4</v>
      </c>
    </row>
    <row r="478" spans="1:10" x14ac:dyDescent="0.2">
      <c r="A478" t="s">
        <v>540</v>
      </c>
      <c r="B478">
        <v>3680</v>
      </c>
      <c r="C478">
        <v>2.6228130648096966</v>
      </c>
      <c r="D478">
        <v>-0.65119652151031027</v>
      </c>
      <c r="E478">
        <v>0.42505784962486831</v>
      </c>
      <c r="F478">
        <v>0.13304980251499854</v>
      </c>
      <c r="G478">
        <v>5</v>
      </c>
      <c r="H478">
        <v>1</v>
      </c>
      <c r="I478">
        <v>5</v>
      </c>
      <c r="J478">
        <v>3</v>
      </c>
    </row>
    <row r="479" spans="1:10" x14ac:dyDescent="0.2">
      <c r="A479" t="s">
        <v>541</v>
      </c>
      <c r="B479">
        <v>6065</v>
      </c>
      <c r="C479">
        <v>2.7913710487782861</v>
      </c>
      <c r="D479">
        <v>-5.1859623155517107E-2</v>
      </c>
      <c r="E479">
        <v>-0.31409092642213998</v>
      </c>
      <c r="F479">
        <v>0.61576096668753766</v>
      </c>
      <c r="G479">
        <v>5</v>
      </c>
      <c r="H479">
        <v>3</v>
      </c>
      <c r="I479">
        <v>3</v>
      </c>
      <c r="J479">
        <v>4</v>
      </c>
    </row>
    <row r="480" spans="1:10" x14ac:dyDescent="0.2">
      <c r="A480" t="s">
        <v>542</v>
      </c>
      <c r="B480">
        <v>3359</v>
      </c>
      <c r="C480">
        <v>2.7804504591243355</v>
      </c>
      <c r="D480">
        <v>0.36628243930258286</v>
      </c>
      <c r="E480">
        <v>-0.85070864321225881</v>
      </c>
      <c r="F480">
        <v>0.48640345651141231</v>
      </c>
      <c r="G480">
        <v>5</v>
      </c>
      <c r="H480">
        <v>4</v>
      </c>
      <c r="I480">
        <v>1</v>
      </c>
      <c r="J480">
        <v>4</v>
      </c>
    </row>
    <row r="481" spans="1:10" x14ac:dyDescent="0.2">
      <c r="A481" t="s">
        <v>543</v>
      </c>
      <c r="B481">
        <v>7151</v>
      </c>
      <c r="C481">
        <v>2.1928759789752772</v>
      </c>
      <c r="D481">
        <v>-0.29230357966241621</v>
      </c>
      <c r="E481">
        <v>-0.92182752609055174</v>
      </c>
      <c r="F481">
        <v>0.35466556382731323</v>
      </c>
      <c r="G481">
        <v>5</v>
      </c>
      <c r="H481">
        <v>2</v>
      </c>
      <c r="I481">
        <v>1</v>
      </c>
      <c r="J481">
        <v>4</v>
      </c>
    </row>
    <row r="482" spans="1:10" x14ac:dyDescent="0.2">
      <c r="A482" t="s">
        <v>544</v>
      </c>
      <c r="B482">
        <v>5634</v>
      </c>
      <c r="C482">
        <v>0.60568254890809115</v>
      </c>
      <c r="D482">
        <v>-0.11180968794169549</v>
      </c>
      <c r="E482">
        <v>-0.40752601579509529</v>
      </c>
      <c r="F482">
        <v>-5.2420315057827059E-3</v>
      </c>
      <c r="G482">
        <v>4</v>
      </c>
      <c r="H482">
        <v>3</v>
      </c>
      <c r="I482">
        <v>2</v>
      </c>
      <c r="J482">
        <v>3</v>
      </c>
    </row>
    <row r="483" spans="1:10" x14ac:dyDescent="0.2">
      <c r="A483" t="s">
        <v>545</v>
      </c>
      <c r="B483">
        <v>5072</v>
      </c>
      <c r="C483">
        <v>0.29849488104363775</v>
      </c>
      <c r="D483">
        <v>0.14065679157087832</v>
      </c>
      <c r="E483">
        <v>-0.26910449075621207</v>
      </c>
      <c r="F483">
        <v>0.29883815079584192</v>
      </c>
      <c r="G483">
        <v>4</v>
      </c>
      <c r="H483">
        <v>3</v>
      </c>
      <c r="I483">
        <v>3</v>
      </c>
      <c r="J483">
        <v>3</v>
      </c>
    </row>
    <row r="484" spans="1:10" x14ac:dyDescent="0.2">
      <c r="A484" t="s">
        <v>546</v>
      </c>
      <c r="B484">
        <v>3130</v>
      </c>
      <c r="C484">
        <v>0.69273791772678683</v>
      </c>
      <c r="D484">
        <v>-2.553459817857805E-2</v>
      </c>
      <c r="E484">
        <v>-0.17379826123529019</v>
      </c>
      <c r="F484">
        <v>0.35021489459433097</v>
      </c>
      <c r="G484">
        <v>4</v>
      </c>
      <c r="H484">
        <v>3</v>
      </c>
      <c r="I484">
        <v>3</v>
      </c>
      <c r="J484">
        <v>4</v>
      </c>
    </row>
    <row r="485" spans="1:10" x14ac:dyDescent="0.2">
      <c r="A485" t="s">
        <v>547</v>
      </c>
      <c r="B485">
        <v>4989</v>
      </c>
      <c r="C485">
        <v>0.37148051069621013</v>
      </c>
      <c r="D485">
        <v>0.25039081290304632</v>
      </c>
      <c r="E485">
        <v>-0.2692379363301256</v>
      </c>
      <c r="F485">
        <v>0.46711095907324224</v>
      </c>
      <c r="G485">
        <v>4</v>
      </c>
      <c r="H485">
        <v>4</v>
      </c>
      <c r="I485">
        <v>3</v>
      </c>
      <c r="J485">
        <v>4</v>
      </c>
    </row>
    <row r="486" spans="1:10" x14ac:dyDescent="0.2">
      <c r="A486" t="s">
        <v>548</v>
      </c>
      <c r="B486">
        <v>4290</v>
      </c>
      <c r="C486">
        <v>0.46568820741864775</v>
      </c>
      <c r="D486">
        <v>0.98938570121489522</v>
      </c>
      <c r="E486">
        <v>-0.14992766158258725</v>
      </c>
      <c r="F486">
        <v>1.2392478994500544</v>
      </c>
      <c r="G486">
        <v>4</v>
      </c>
      <c r="H486">
        <v>5</v>
      </c>
      <c r="I486">
        <v>3</v>
      </c>
      <c r="J486">
        <v>5</v>
      </c>
    </row>
    <row r="487" spans="1:10" x14ac:dyDescent="0.2">
      <c r="A487" t="s">
        <v>549</v>
      </c>
      <c r="B487">
        <v>5412</v>
      </c>
      <c r="C487">
        <v>0.77624209941353184</v>
      </c>
      <c r="D487">
        <v>0.60657664109909515</v>
      </c>
      <c r="E487">
        <v>-0.55406844810100464</v>
      </c>
      <c r="F487">
        <v>0.80486905382187768</v>
      </c>
      <c r="G487">
        <v>5</v>
      </c>
      <c r="H487">
        <v>4</v>
      </c>
      <c r="I487">
        <v>2</v>
      </c>
      <c r="J487">
        <v>4</v>
      </c>
    </row>
    <row r="488" spans="1:10" x14ac:dyDescent="0.2">
      <c r="A488" t="s">
        <v>550</v>
      </c>
      <c r="B488">
        <v>6785</v>
      </c>
      <c r="C488">
        <v>0.56809644737490583</v>
      </c>
      <c r="D488">
        <v>0.56456729800511474</v>
      </c>
      <c r="E488">
        <v>-0.39352607931577749</v>
      </c>
      <c r="F488">
        <v>0.5820057798368683</v>
      </c>
      <c r="G488">
        <v>4</v>
      </c>
      <c r="H488">
        <v>4</v>
      </c>
      <c r="I488">
        <v>2</v>
      </c>
      <c r="J488">
        <v>4</v>
      </c>
    </row>
    <row r="489" spans="1:10" x14ac:dyDescent="0.2">
      <c r="A489" t="s">
        <v>551</v>
      </c>
      <c r="B489">
        <v>6369</v>
      </c>
      <c r="C489">
        <v>1.1655576729290766</v>
      </c>
      <c r="D489">
        <v>7.4206609495421627E-2</v>
      </c>
      <c r="E489">
        <v>-0.70418932394412337</v>
      </c>
      <c r="F489">
        <v>0.84237387797277874</v>
      </c>
      <c r="G489">
        <v>5</v>
      </c>
      <c r="H489">
        <v>3</v>
      </c>
      <c r="I489">
        <v>1</v>
      </c>
      <c r="J489">
        <v>4</v>
      </c>
    </row>
    <row r="490" spans="1:10" x14ac:dyDescent="0.2">
      <c r="A490" t="s">
        <v>552</v>
      </c>
      <c r="B490">
        <v>2518</v>
      </c>
      <c r="C490">
        <v>1.7753907905079647</v>
      </c>
      <c r="D490">
        <v>-0.11580252365488418</v>
      </c>
      <c r="E490">
        <v>-1.1961120877471911</v>
      </c>
      <c r="F490">
        <v>0.4196299614903366</v>
      </c>
      <c r="G490">
        <v>5</v>
      </c>
      <c r="H490">
        <v>3</v>
      </c>
      <c r="I490">
        <v>1</v>
      </c>
      <c r="J490">
        <v>4</v>
      </c>
    </row>
    <row r="491" spans="1:10" x14ac:dyDescent="0.2">
      <c r="A491" t="s">
        <v>553</v>
      </c>
      <c r="B491">
        <v>3092</v>
      </c>
      <c r="C491">
        <v>1.2953305319549184</v>
      </c>
      <c r="D491">
        <v>-0.1756912722397849</v>
      </c>
      <c r="E491">
        <v>-1.0063539827868468</v>
      </c>
      <c r="F491">
        <v>0.2703993698746977</v>
      </c>
      <c r="G491">
        <v>5</v>
      </c>
      <c r="H491">
        <v>3</v>
      </c>
      <c r="I491">
        <v>1</v>
      </c>
      <c r="J491">
        <v>3</v>
      </c>
    </row>
    <row r="492" spans="1:10" x14ac:dyDescent="0.2">
      <c r="A492" t="s">
        <v>554</v>
      </c>
      <c r="B492">
        <v>1516</v>
      </c>
      <c r="C492">
        <v>0.58631710481911414</v>
      </c>
      <c r="D492">
        <v>-0.65580437619752918</v>
      </c>
      <c r="E492">
        <v>-0.748165505792181</v>
      </c>
      <c r="F492">
        <v>-0.19279573913131337</v>
      </c>
      <c r="G492">
        <v>4</v>
      </c>
      <c r="H492">
        <v>1</v>
      </c>
      <c r="I492">
        <v>1</v>
      </c>
      <c r="J492">
        <v>2</v>
      </c>
    </row>
    <row r="493" spans="1:10" x14ac:dyDescent="0.2">
      <c r="A493" t="s">
        <v>555</v>
      </c>
      <c r="B493">
        <v>4301</v>
      </c>
      <c r="C493">
        <v>2.8552849087728616</v>
      </c>
      <c r="D493">
        <v>0.5772153199973622</v>
      </c>
      <c r="E493">
        <v>-0.93552542807477446</v>
      </c>
      <c r="F493">
        <v>1.1034270801244463</v>
      </c>
      <c r="G493">
        <v>5</v>
      </c>
      <c r="H493">
        <v>4</v>
      </c>
      <c r="I493">
        <v>1</v>
      </c>
      <c r="J493">
        <v>4</v>
      </c>
    </row>
    <row r="494" spans="1:10" x14ac:dyDescent="0.2">
      <c r="A494" t="s">
        <v>556</v>
      </c>
      <c r="B494">
        <v>3121</v>
      </c>
      <c r="C494">
        <v>2.3384233563412966</v>
      </c>
      <c r="D494">
        <v>0.15449183056764235</v>
      </c>
      <c r="E494">
        <v>-1.055053765818873</v>
      </c>
      <c r="F494">
        <v>1.3227368008118465</v>
      </c>
      <c r="G494">
        <v>5</v>
      </c>
      <c r="H494">
        <v>3</v>
      </c>
      <c r="I494">
        <v>1</v>
      </c>
      <c r="J494">
        <v>5</v>
      </c>
    </row>
    <row r="495" spans="1:10" x14ac:dyDescent="0.2">
      <c r="A495" t="s">
        <v>557</v>
      </c>
      <c r="B495">
        <v>5985</v>
      </c>
      <c r="C495">
        <v>0.75238100694138876</v>
      </c>
      <c r="D495">
        <v>-0.71249397937046022</v>
      </c>
      <c r="E495">
        <v>-4.9876278005367772E-3</v>
      </c>
      <c r="F495">
        <v>-0.17096091874502747</v>
      </c>
      <c r="G495">
        <v>5</v>
      </c>
      <c r="H495">
        <v>1</v>
      </c>
      <c r="I495">
        <v>4</v>
      </c>
      <c r="J495">
        <v>2</v>
      </c>
    </row>
    <row r="496" spans="1:10" x14ac:dyDescent="0.2">
      <c r="A496" t="s">
        <v>558</v>
      </c>
      <c r="B496">
        <v>5314</v>
      </c>
      <c r="C496">
        <v>-2.8787797995789444E-2</v>
      </c>
      <c r="D496">
        <v>-0.78343436168419878</v>
      </c>
      <c r="E496">
        <v>-0.46810022082220004</v>
      </c>
      <c r="F496">
        <v>-0.21400840808239727</v>
      </c>
      <c r="G496">
        <v>3</v>
      </c>
      <c r="H496">
        <v>1</v>
      </c>
      <c r="I496">
        <v>2</v>
      </c>
      <c r="J496">
        <v>2</v>
      </c>
    </row>
    <row r="497" spans="1:10" x14ac:dyDescent="0.2">
      <c r="A497" t="s">
        <v>559</v>
      </c>
      <c r="B497">
        <v>4537</v>
      </c>
      <c r="C497">
        <v>0.464630085720666</v>
      </c>
      <c r="D497">
        <v>-0.24580866957501465</v>
      </c>
      <c r="E497">
        <v>-0.43102523282871824</v>
      </c>
      <c r="F497">
        <v>2.3098745960872136E-2</v>
      </c>
      <c r="G497">
        <v>4</v>
      </c>
      <c r="H497">
        <v>3</v>
      </c>
      <c r="I497">
        <v>2</v>
      </c>
      <c r="J497">
        <v>3</v>
      </c>
    </row>
    <row r="498" spans="1:10" x14ac:dyDescent="0.2">
      <c r="A498" t="s">
        <v>560</v>
      </c>
      <c r="B498">
        <v>3880</v>
      </c>
      <c r="C498">
        <v>0.1120697306514048</v>
      </c>
      <c r="D498">
        <v>0.65398395573339352</v>
      </c>
      <c r="E498">
        <v>-0.95462114435905254</v>
      </c>
      <c r="F498">
        <v>1.3777775872322258</v>
      </c>
      <c r="G498">
        <v>3</v>
      </c>
      <c r="H498">
        <v>4</v>
      </c>
      <c r="I498">
        <v>1</v>
      </c>
      <c r="J498">
        <v>5</v>
      </c>
    </row>
    <row r="499" spans="1:10" x14ac:dyDescent="0.2">
      <c r="A499" t="s">
        <v>561</v>
      </c>
      <c r="B499">
        <v>5873</v>
      </c>
      <c r="C499">
        <v>-0.42512106297627145</v>
      </c>
      <c r="D499">
        <v>0.6408590214863541</v>
      </c>
      <c r="E499">
        <v>-0.4683866570277041</v>
      </c>
      <c r="F499">
        <v>0.60946316558790048</v>
      </c>
      <c r="G499">
        <v>2</v>
      </c>
      <c r="H499">
        <v>4</v>
      </c>
      <c r="I499">
        <v>2</v>
      </c>
      <c r="J499">
        <v>4</v>
      </c>
    </row>
    <row r="500" spans="1:10" x14ac:dyDescent="0.2">
      <c r="A500" t="s">
        <v>562</v>
      </c>
      <c r="B500">
        <v>6137</v>
      </c>
      <c r="C500">
        <v>0.27764940621036194</v>
      </c>
      <c r="D500">
        <v>1.4096826808902712</v>
      </c>
      <c r="E500">
        <v>-0.26228581973458315</v>
      </c>
      <c r="F500">
        <v>0.76149460546080527</v>
      </c>
      <c r="G500">
        <v>4</v>
      </c>
      <c r="H500">
        <v>5</v>
      </c>
      <c r="I500">
        <v>3</v>
      </c>
      <c r="J500">
        <v>4</v>
      </c>
    </row>
    <row r="501" spans="1:10" x14ac:dyDescent="0.2">
      <c r="A501" t="s">
        <v>563</v>
      </c>
      <c r="B501">
        <v>4953</v>
      </c>
      <c r="C501">
        <v>0.52118117335952574</v>
      </c>
      <c r="D501">
        <v>0.15559869049925831</v>
      </c>
      <c r="E501">
        <v>-0.51681464922203624</v>
      </c>
      <c r="F501">
        <v>0.66126499697059649</v>
      </c>
      <c r="G501">
        <v>4</v>
      </c>
      <c r="H501">
        <v>3</v>
      </c>
      <c r="I501">
        <v>2</v>
      </c>
      <c r="J501">
        <v>4</v>
      </c>
    </row>
    <row r="502" spans="1:10" x14ac:dyDescent="0.2">
      <c r="A502" t="s">
        <v>564</v>
      </c>
      <c r="B502">
        <v>3393</v>
      </c>
      <c r="C502">
        <v>0.33781773995099124</v>
      </c>
      <c r="D502">
        <v>0.31649201309376457</v>
      </c>
      <c r="E502">
        <v>-9.6378478761453973E-2</v>
      </c>
      <c r="F502">
        <v>0.6514249191904774</v>
      </c>
      <c r="G502">
        <v>4</v>
      </c>
      <c r="H502">
        <v>4</v>
      </c>
      <c r="I502">
        <v>3</v>
      </c>
      <c r="J502">
        <v>4</v>
      </c>
    </row>
    <row r="503" spans="1:10" x14ac:dyDescent="0.2">
      <c r="A503" t="s">
        <v>565</v>
      </c>
      <c r="B503">
        <v>2623</v>
      </c>
      <c r="C503">
        <v>-0.30813477973208336</v>
      </c>
      <c r="D503">
        <v>0.13308530611651204</v>
      </c>
      <c r="E503">
        <v>9.0606608038224609E-2</v>
      </c>
      <c r="F503">
        <v>0.37653385292091662</v>
      </c>
      <c r="G503">
        <v>2</v>
      </c>
      <c r="H503">
        <v>3</v>
      </c>
      <c r="I503">
        <v>4</v>
      </c>
      <c r="J503">
        <v>4</v>
      </c>
    </row>
    <row r="504" spans="1:10" x14ac:dyDescent="0.2">
      <c r="A504" t="s">
        <v>566</v>
      </c>
      <c r="B504">
        <v>5031</v>
      </c>
      <c r="C504">
        <v>9.1963604346029394E-3</v>
      </c>
      <c r="D504">
        <v>0.33200814175342813</v>
      </c>
      <c r="E504">
        <v>-2.9530328643629405E-2</v>
      </c>
      <c r="F504">
        <v>0.50902405204759238</v>
      </c>
      <c r="G504">
        <v>3</v>
      </c>
      <c r="H504">
        <v>4</v>
      </c>
      <c r="I504">
        <v>4</v>
      </c>
      <c r="J504">
        <v>4</v>
      </c>
    </row>
    <row r="505" spans="1:10" x14ac:dyDescent="0.2">
      <c r="A505" t="s">
        <v>567</v>
      </c>
      <c r="B505">
        <v>2696</v>
      </c>
      <c r="C505">
        <v>0.61805620465057498</v>
      </c>
      <c r="D505">
        <v>2.9518422239043916E-2</v>
      </c>
      <c r="E505">
        <v>-0.68447645095059118</v>
      </c>
      <c r="F505">
        <v>0.41039854953304955</v>
      </c>
      <c r="G505">
        <v>4</v>
      </c>
      <c r="H505">
        <v>3</v>
      </c>
      <c r="I505">
        <v>1</v>
      </c>
      <c r="J505">
        <v>4</v>
      </c>
    </row>
    <row r="506" spans="1:10" x14ac:dyDescent="0.2">
      <c r="A506" t="s">
        <v>568</v>
      </c>
      <c r="B506">
        <v>5318</v>
      </c>
      <c r="C506">
        <v>1.0347719960759836</v>
      </c>
      <c r="D506">
        <v>0.23739369586324885</v>
      </c>
      <c r="E506">
        <v>0.70158301235272769</v>
      </c>
      <c r="F506">
        <v>0.11840487542652632</v>
      </c>
      <c r="G506">
        <v>5</v>
      </c>
      <c r="H506">
        <v>4</v>
      </c>
      <c r="I506">
        <v>5</v>
      </c>
      <c r="J506">
        <v>3</v>
      </c>
    </row>
    <row r="507" spans="1:10" x14ac:dyDescent="0.2">
      <c r="A507" t="s">
        <v>569</v>
      </c>
      <c r="B507">
        <v>4474</v>
      </c>
      <c r="C507">
        <v>0.54416633378054613</v>
      </c>
      <c r="D507">
        <v>0.5860004097017032</v>
      </c>
      <c r="E507">
        <v>0.42133582616934984</v>
      </c>
      <c r="F507">
        <v>0.31175469317471455</v>
      </c>
      <c r="G507">
        <v>4</v>
      </c>
      <c r="H507">
        <v>4</v>
      </c>
      <c r="I507">
        <v>5</v>
      </c>
      <c r="J507">
        <v>3</v>
      </c>
    </row>
    <row r="508" spans="1:10" x14ac:dyDescent="0.2">
      <c r="A508" t="s">
        <v>570</v>
      </c>
      <c r="B508">
        <v>4194</v>
      </c>
      <c r="C508">
        <v>0.78625858048961561</v>
      </c>
      <c r="D508">
        <v>-0.11325576017490721</v>
      </c>
      <c r="E508">
        <v>-0.55472465172117691</v>
      </c>
      <c r="F508">
        <v>0.29376516989734891</v>
      </c>
      <c r="G508">
        <v>5</v>
      </c>
      <c r="H508">
        <v>3</v>
      </c>
      <c r="I508">
        <v>2</v>
      </c>
      <c r="J508">
        <v>3</v>
      </c>
    </row>
    <row r="509" spans="1:10" x14ac:dyDescent="0.2">
      <c r="A509" t="s">
        <v>571</v>
      </c>
      <c r="B509">
        <v>2101</v>
      </c>
      <c r="C509">
        <v>1.4843765343748505</v>
      </c>
      <c r="D509">
        <v>-0.65261180226694893</v>
      </c>
      <c r="E509">
        <v>-0.53345819569981001</v>
      </c>
      <c r="F509">
        <v>9.8722553240036787E-2</v>
      </c>
      <c r="G509">
        <v>5</v>
      </c>
      <c r="H509">
        <v>1</v>
      </c>
      <c r="I509">
        <v>2</v>
      </c>
      <c r="J509">
        <v>3</v>
      </c>
    </row>
    <row r="510" spans="1:10" x14ac:dyDescent="0.2">
      <c r="A510" t="s">
        <v>572</v>
      </c>
      <c r="B510">
        <v>3900</v>
      </c>
      <c r="C510">
        <v>1.2250823550407466</v>
      </c>
      <c r="D510">
        <v>-0.51325566426911462</v>
      </c>
      <c r="E510">
        <v>0.21968571912959312</v>
      </c>
      <c r="F510">
        <v>3.0047512246550265E-2</v>
      </c>
      <c r="G510">
        <v>5</v>
      </c>
      <c r="H510">
        <v>2</v>
      </c>
      <c r="I510">
        <v>4</v>
      </c>
      <c r="J510">
        <v>3</v>
      </c>
    </row>
    <row r="511" spans="1:10" x14ac:dyDescent="0.2">
      <c r="A511" t="s">
        <v>573</v>
      </c>
      <c r="B511">
        <v>4486</v>
      </c>
      <c r="C511">
        <v>1.8383077960484004</v>
      </c>
      <c r="D511">
        <v>-0.47074979767591285</v>
      </c>
      <c r="E511">
        <v>-5.3293221084429965E-2</v>
      </c>
      <c r="F511">
        <v>0.21325641000586265</v>
      </c>
      <c r="G511">
        <v>5</v>
      </c>
      <c r="H511">
        <v>2</v>
      </c>
      <c r="I511">
        <v>3</v>
      </c>
      <c r="J511">
        <v>3</v>
      </c>
    </row>
    <row r="512" spans="1:10" x14ac:dyDescent="0.2">
      <c r="A512" t="s">
        <v>574</v>
      </c>
      <c r="B512">
        <v>1360</v>
      </c>
      <c r="C512">
        <v>0.97663303692373471</v>
      </c>
      <c r="D512">
        <v>-1.0108155775697267</v>
      </c>
      <c r="E512">
        <v>-4.9209282396060899E-2</v>
      </c>
      <c r="F512">
        <v>-0.33129393889813752</v>
      </c>
      <c r="G512">
        <v>5</v>
      </c>
      <c r="H512">
        <v>1</v>
      </c>
      <c r="I512">
        <v>4</v>
      </c>
      <c r="J512">
        <v>2</v>
      </c>
    </row>
    <row r="513" spans="1:10" x14ac:dyDescent="0.2">
      <c r="A513" t="s">
        <v>575</v>
      </c>
      <c r="B513">
        <v>2210</v>
      </c>
      <c r="C513">
        <v>2.0268550732692296</v>
      </c>
      <c r="D513">
        <v>-0.85952860950146737</v>
      </c>
      <c r="E513">
        <v>1.0971756540266471</v>
      </c>
      <c r="F513">
        <v>-0.14645379609852094</v>
      </c>
      <c r="G513">
        <v>5</v>
      </c>
      <c r="H513">
        <v>1</v>
      </c>
      <c r="I513">
        <v>5</v>
      </c>
      <c r="J513">
        <v>2</v>
      </c>
    </row>
    <row r="514" spans="1:10" x14ac:dyDescent="0.2">
      <c r="A514" t="s">
        <v>576</v>
      </c>
      <c r="B514">
        <v>5931</v>
      </c>
      <c r="C514">
        <v>2.4470414861581964</v>
      </c>
      <c r="D514">
        <v>-0.62873202185997401</v>
      </c>
      <c r="E514">
        <v>3.7929434310819393E-3</v>
      </c>
      <c r="F514">
        <v>0.30330401985095778</v>
      </c>
      <c r="G514">
        <v>5</v>
      </c>
      <c r="H514">
        <v>1</v>
      </c>
      <c r="I514">
        <v>4</v>
      </c>
      <c r="J514">
        <v>3</v>
      </c>
    </row>
    <row r="515" spans="1:10" x14ac:dyDescent="0.2">
      <c r="A515" t="s">
        <v>577</v>
      </c>
      <c r="B515">
        <v>2151</v>
      </c>
      <c r="C515">
        <v>3.556356649888456</v>
      </c>
      <c r="D515">
        <v>-0.32203157275366878</v>
      </c>
      <c r="E515">
        <v>-1.3335319120480267</v>
      </c>
      <c r="F515">
        <v>1.0950128549219054</v>
      </c>
      <c r="G515">
        <v>5</v>
      </c>
      <c r="H515">
        <v>2</v>
      </c>
      <c r="I515">
        <v>1</v>
      </c>
      <c r="J515">
        <v>4</v>
      </c>
    </row>
    <row r="516" spans="1:10" x14ac:dyDescent="0.2">
      <c r="A516" t="s">
        <v>578</v>
      </c>
      <c r="B516">
        <v>5354</v>
      </c>
      <c r="C516">
        <v>2.8048689429844407</v>
      </c>
      <c r="D516">
        <v>-0.26333103599780444</v>
      </c>
      <c r="E516">
        <v>0.53732994919609511</v>
      </c>
      <c r="F516">
        <v>0.40280554322996343</v>
      </c>
      <c r="G516">
        <v>5</v>
      </c>
      <c r="H516">
        <v>3</v>
      </c>
      <c r="I516">
        <v>5</v>
      </c>
      <c r="J516">
        <v>4</v>
      </c>
    </row>
    <row r="517" spans="1:10" x14ac:dyDescent="0.2">
      <c r="A517" t="s">
        <v>579</v>
      </c>
      <c r="B517">
        <v>4508</v>
      </c>
      <c r="C517">
        <v>-0.55642747184723984</v>
      </c>
      <c r="D517">
        <v>-0.89783037301083191</v>
      </c>
      <c r="E517">
        <v>-0.36193425293494436</v>
      </c>
      <c r="F517">
        <v>-0.21398346645202371</v>
      </c>
      <c r="G517">
        <v>2</v>
      </c>
      <c r="H517">
        <v>1</v>
      </c>
      <c r="I517">
        <v>2</v>
      </c>
      <c r="J517">
        <v>2</v>
      </c>
    </row>
    <row r="518" spans="1:10" x14ac:dyDescent="0.2">
      <c r="A518" t="s">
        <v>580</v>
      </c>
      <c r="B518">
        <v>4106</v>
      </c>
      <c r="C518">
        <v>0.2765397290753504</v>
      </c>
      <c r="D518">
        <v>-0.80487928382488227</v>
      </c>
      <c r="E518">
        <v>-0.44401017984866092</v>
      </c>
      <c r="F518">
        <v>-0.13257837555138169</v>
      </c>
      <c r="G518">
        <v>4</v>
      </c>
      <c r="H518">
        <v>1</v>
      </c>
      <c r="I518">
        <v>2</v>
      </c>
      <c r="J518">
        <v>3</v>
      </c>
    </row>
    <row r="519" spans="1:10" x14ac:dyDescent="0.2">
      <c r="A519" t="s">
        <v>581</v>
      </c>
      <c r="B519">
        <v>5367</v>
      </c>
      <c r="C519">
        <v>0.33703306418669143</v>
      </c>
      <c r="D519">
        <v>-0.64829107206774506</v>
      </c>
      <c r="E519">
        <v>-0.6339121734536437</v>
      </c>
      <c r="F519">
        <v>-6.6338489356486882E-2</v>
      </c>
      <c r="G519">
        <v>4</v>
      </c>
      <c r="H519">
        <v>1</v>
      </c>
      <c r="I519">
        <v>2</v>
      </c>
      <c r="J519">
        <v>3</v>
      </c>
    </row>
    <row r="520" spans="1:10" x14ac:dyDescent="0.2">
      <c r="A520" t="s">
        <v>582</v>
      </c>
      <c r="B520">
        <v>8345</v>
      </c>
      <c r="C520">
        <v>2.6874599731382096</v>
      </c>
      <c r="D520">
        <v>-0.27135044967115907</v>
      </c>
      <c r="E520">
        <v>-0.73229894941473361</v>
      </c>
      <c r="F520">
        <v>0.98745820629441594</v>
      </c>
      <c r="G520">
        <v>5</v>
      </c>
      <c r="H520">
        <v>3</v>
      </c>
      <c r="I520">
        <v>1</v>
      </c>
      <c r="J520">
        <v>4</v>
      </c>
    </row>
    <row r="521" spans="1:10" x14ac:dyDescent="0.2">
      <c r="A521" t="s">
        <v>583</v>
      </c>
      <c r="B521">
        <v>4978</v>
      </c>
      <c r="C521">
        <v>2.725271315808941</v>
      </c>
      <c r="D521">
        <v>0.26802004970184851</v>
      </c>
      <c r="E521">
        <v>-0.86918347201702595</v>
      </c>
      <c r="F521">
        <v>1.5447472969342451</v>
      </c>
      <c r="G521">
        <v>5</v>
      </c>
      <c r="H521">
        <v>4</v>
      </c>
      <c r="I521">
        <v>1</v>
      </c>
      <c r="J521">
        <v>5</v>
      </c>
    </row>
    <row r="522" spans="1:10" x14ac:dyDescent="0.2">
      <c r="A522" t="s">
        <v>584</v>
      </c>
      <c r="B522">
        <v>4202</v>
      </c>
      <c r="C522">
        <v>3.3580372716765789</v>
      </c>
      <c r="D522">
        <v>-0.13022219007679312</v>
      </c>
      <c r="E522">
        <v>-0.46021878130160787</v>
      </c>
      <c r="F522">
        <v>0.66476438631552448</v>
      </c>
      <c r="G522">
        <v>5</v>
      </c>
      <c r="H522">
        <v>3</v>
      </c>
      <c r="I522">
        <v>2</v>
      </c>
      <c r="J522">
        <v>4</v>
      </c>
    </row>
    <row r="523" spans="1:10" x14ac:dyDescent="0.2">
      <c r="A523" t="s">
        <v>585</v>
      </c>
      <c r="B523">
        <v>4948</v>
      </c>
      <c r="C523">
        <v>0.87521785007936381</v>
      </c>
      <c r="D523">
        <v>-0.66825406430508927</v>
      </c>
      <c r="E523">
        <v>-0.53284830277166095</v>
      </c>
      <c r="F523">
        <v>3.6253994175153466E-2</v>
      </c>
      <c r="G523">
        <v>5</v>
      </c>
      <c r="H523">
        <v>1</v>
      </c>
      <c r="I523">
        <v>2</v>
      </c>
      <c r="J523">
        <v>3</v>
      </c>
    </row>
    <row r="524" spans="1:10" x14ac:dyDescent="0.2">
      <c r="A524" t="s">
        <v>586</v>
      </c>
      <c r="B524">
        <v>3720</v>
      </c>
      <c r="C524">
        <v>4.7425570799636746E-2</v>
      </c>
      <c r="D524">
        <v>-0.7116764365364493</v>
      </c>
      <c r="E524">
        <v>-0.3806181559959006</v>
      </c>
      <c r="F524">
        <v>6.3651292526199471E-2</v>
      </c>
      <c r="G524">
        <v>3</v>
      </c>
      <c r="H524">
        <v>1</v>
      </c>
      <c r="I524">
        <v>2</v>
      </c>
      <c r="J524">
        <v>3</v>
      </c>
    </row>
    <row r="525" spans="1:10" x14ac:dyDescent="0.2">
      <c r="A525" t="s">
        <v>587</v>
      </c>
      <c r="B525">
        <v>5405</v>
      </c>
      <c r="C525">
        <v>0.92130948881426589</v>
      </c>
      <c r="D525">
        <v>-0.77280562150800092</v>
      </c>
      <c r="E525">
        <v>-0.11609943865472298</v>
      </c>
      <c r="F525">
        <v>0.23216579124067918</v>
      </c>
      <c r="G525">
        <v>5</v>
      </c>
      <c r="H525">
        <v>1</v>
      </c>
      <c r="I525">
        <v>3</v>
      </c>
      <c r="J525">
        <v>3</v>
      </c>
    </row>
    <row r="526" spans="1:10" x14ac:dyDescent="0.2">
      <c r="A526" t="s">
        <v>588</v>
      </c>
      <c r="B526">
        <v>5473</v>
      </c>
      <c r="C526">
        <v>0.31119766243244418</v>
      </c>
      <c r="D526">
        <v>-0.1330967491037941</v>
      </c>
      <c r="E526">
        <v>-0.78358273127917699</v>
      </c>
      <c r="F526">
        <v>1.1460033449891986</v>
      </c>
      <c r="G526">
        <v>4</v>
      </c>
      <c r="H526">
        <v>3</v>
      </c>
      <c r="I526">
        <v>1</v>
      </c>
      <c r="J526">
        <v>4</v>
      </c>
    </row>
    <row r="527" spans="1:10" x14ac:dyDescent="0.2">
      <c r="A527" t="s">
        <v>589</v>
      </c>
      <c r="B527">
        <v>7001</v>
      </c>
      <c r="C527">
        <v>1.5041773406496033</v>
      </c>
      <c r="D527">
        <v>0.31777378915247695</v>
      </c>
      <c r="E527">
        <v>-0.37897996022552882</v>
      </c>
      <c r="F527">
        <v>1.3445795112806813</v>
      </c>
      <c r="G527">
        <v>5</v>
      </c>
      <c r="H527">
        <v>4</v>
      </c>
      <c r="I527">
        <v>2</v>
      </c>
      <c r="J527">
        <v>5</v>
      </c>
    </row>
    <row r="528" spans="1:10" x14ac:dyDescent="0.2">
      <c r="A528" t="s">
        <v>590</v>
      </c>
      <c r="B528">
        <v>2788</v>
      </c>
      <c r="C528">
        <v>-0.20583877975796033</v>
      </c>
      <c r="D528">
        <v>-0.9260530206251476</v>
      </c>
      <c r="E528">
        <v>-0.54454584290991526</v>
      </c>
      <c r="F528">
        <v>-6.0426227264915797E-2</v>
      </c>
      <c r="G528">
        <v>3</v>
      </c>
      <c r="H528">
        <v>1</v>
      </c>
      <c r="I528">
        <v>2</v>
      </c>
      <c r="J528">
        <v>3</v>
      </c>
    </row>
    <row r="529" spans="1:10" x14ac:dyDescent="0.2">
      <c r="A529" t="s">
        <v>591</v>
      </c>
      <c r="B529">
        <v>5630</v>
      </c>
      <c r="C529">
        <v>1.5585230524112264</v>
      </c>
      <c r="D529">
        <v>-0.44731387924196775</v>
      </c>
      <c r="E529">
        <v>-0.6150920098084468</v>
      </c>
      <c r="F529">
        <v>0.3451832271028078</v>
      </c>
      <c r="G529">
        <v>5</v>
      </c>
      <c r="H529">
        <v>2</v>
      </c>
      <c r="I529">
        <v>2</v>
      </c>
      <c r="J529">
        <v>4</v>
      </c>
    </row>
    <row r="530" spans="1:10" x14ac:dyDescent="0.2">
      <c r="A530" t="s">
        <v>592</v>
      </c>
      <c r="B530">
        <v>6073</v>
      </c>
      <c r="C530">
        <v>3.1170323548249432</v>
      </c>
      <c r="D530">
        <v>0.24810013655119487</v>
      </c>
      <c r="E530">
        <v>-1.2397995225382394</v>
      </c>
      <c r="F530">
        <v>1.3815958377611826</v>
      </c>
      <c r="G530">
        <v>5</v>
      </c>
      <c r="H530">
        <v>4</v>
      </c>
      <c r="I530">
        <v>1</v>
      </c>
      <c r="J530">
        <v>5</v>
      </c>
    </row>
    <row r="531" spans="1:10" x14ac:dyDescent="0.2">
      <c r="A531" t="s">
        <v>593</v>
      </c>
      <c r="B531">
        <v>4995</v>
      </c>
      <c r="C531">
        <v>3.3130247962214145</v>
      </c>
      <c r="D531">
        <v>0.2789001724197504</v>
      </c>
      <c r="E531">
        <v>-0.93992047654156718</v>
      </c>
      <c r="F531">
        <v>1.2358233959312113</v>
      </c>
      <c r="G531">
        <v>5</v>
      </c>
      <c r="H531">
        <v>4</v>
      </c>
      <c r="I531">
        <v>1</v>
      </c>
      <c r="J531">
        <v>5</v>
      </c>
    </row>
    <row r="532" spans="1:10" x14ac:dyDescent="0.2">
      <c r="A532" t="s">
        <v>594</v>
      </c>
      <c r="B532">
        <v>6509</v>
      </c>
      <c r="C532">
        <v>1.5614781265899473</v>
      </c>
      <c r="D532">
        <v>-0.50664206217341812</v>
      </c>
      <c r="E532">
        <v>-0.25785729878441638</v>
      </c>
      <c r="F532">
        <v>0.32733953597769511</v>
      </c>
      <c r="G532">
        <v>5</v>
      </c>
      <c r="H532">
        <v>2</v>
      </c>
      <c r="I532">
        <v>3</v>
      </c>
      <c r="J532">
        <v>3</v>
      </c>
    </row>
    <row r="533" spans="1:10" x14ac:dyDescent="0.2">
      <c r="A533" t="s">
        <v>595</v>
      </c>
      <c r="B533">
        <v>3132</v>
      </c>
      <c r="C533">
        <v>-0.16903672199134817</v>
      </c>
      <c r="D533">
        <v>-0.70349791106513582</v>
      </c>
      <c r="E533">
        <v>-2.2800753207376415E-2</v>
      </c>
      <c r="F533">
        <v>2.485403051040621E-2</v>
      </c>
      <c r="G533">
        <v>3</v>
      </c>
      <c r="H533">
        <v>1</v>
      </c>
      <c r="I533">
        <v>4</v>
      </c>
      <c r="J533">
        <v>3</v>
      </c>
    </row>
    <row r="534" spans="1:10" x14ac:dyDescent="0.2">
      <c r="A534" t="s">
        <v>596</v>
      </c>
      <c r="B534">
        <v>6671</v>
      </c>
      <c r="C534">
        <v>0.26290614580666094</v>
      </c>
      <c r="D534">
        <v>-0.51880527452113956</v>
      </c>
      <c r="E534">
        <v>-0.55474434953616103</v>
      </c>
      <c r="F534">
        <v>0.12496704679122227</v>
      </c>
      <c r="G534">
        <v>4</v>
      </c>
      <c r="H534">
        <v>2</v>
      </c>
      <c r="I534">
        <v>2</v>
      </c>
      <c r="J534">
        <v>3</v>
      </c>
    </row>
    <row r="535" spans="1:10" x14ac:dyDescent="0.2">
      <c r="A535" t="s">
        <v>597</v>
      </c>
      <c r="B535">
        <v>2479</v>
      </c>
      <c r="C535">
        <v>-0.79326508148708064</v>
      </c>
      <c r="D535">
        <v>-0.94741422461955638</v>
      </c>
      <c r="E535">
        <v>-0.61284969262370093</v>
      </c>
      <c r="F535">
        <v>-0.14026570003704461</v>
      </c>
      <c r="G535">
        <v>1</v>
      </c>
      <c r="H535">
        <v>1</v>
      </c>
      <c r="I535">
        <v>2</v>
      </c>
      <c r="J535">
        <v>3</v>
      </c>
    </row>
    <row r="536" spans="1:10" x14ac:dyDescent="0.2">
      <c r="A536" t="s">
        <v>598</v>
      </c>
      <c r="B536">
        <v>4249</v>
      </c>
      <c r="C536">
        <v>-0.18852056222812227</v>
      </c>
      <c r="D536">
        <v>-0.73820545865590936</v>
      </c>
      <c r="E536">
        <v>-0.57059697633032147</v>
      </c>
      <c r="F536">
        <v>-4.8365034071198229E-2</v>
      </c>
      <c r="G536">
        <v>3</v>
      </c>
      <c r="H536">
        <v>1</v>
      </c>
      <c r="I536">
        <v>2</v>
      </c>
      <c r="J536">
        <v>3</v>
      </c>
    </row>
    <row r="537" spans="1:10" x14ac:dyDescent="0.2">
      <c r="A537" t="s">
        <v>599</v>
      </c>
      <c r="B537">
        <v>4599</v>
      </c>
      <c r="C537">
        <v>-0.70637509260599285</v>
      </c>
      <c r="D537">
        <v>-0.77043038027068222</v>
      </c>
      <c r="E537">
        <v>-0.39318052517216673</v>
      </c>
      <c r="F537">
        <v>-0.17678677281272148</v>
      </c>
      <c r="G537">
        <v>1</v>
      </c>
      <c r="H537">
        <v>1</v>
      </c>
      <c r="I537">
        <v>2</v>
      </c>
      <c r="J537">
        <v>2</v>
      </c>
    </row>
    <row r="538" spans="1:10" x14ac:dyDescent="0.2">
      <c r="A538" t="s">
        <v>600</v>
      </c>
      <c r="B538">
        <v>5693</v>
      </c>
      <c r="C538">
        <v>3.3304080597467138E-2</v>
      </c>
      <c r="D538">
        <v>-0.76374151439337856</v>
      </c>
      <c r="E538">
        <v>-0.27614211303877079</v>
      </c>
      <c r="F538">
        <v>-0.16009880321847617</v>
      </c>
      <c r="G538">
        <v>3</v>
      </c>
      <c r="H538">
        <v>1</v>
      </c>
      <c r="I538">
        <v>3</v>
      </c>
      <c r="J538">
        <v>2</v>
      </c>
    </row>
    <row r="539" spans="1:10" x14ac:dyDescent="0.2">
      <c r="A539" t="s">
        <v>601</v>
      </c>
      <c r="B539">
        <v>4190</v>
      </c>
      <c r="C539">
        <v>3.2477920079657947E-2</v>
      </c>
      <c r="D539">
        <v>-0.91457271572514065</v>
      </c>
      <c r="E539">
        <v>-0.28304214456971671</v>
      </c>
      <c r="F539">
        <v>-0.20050627644491584</v>
      </c>
      <c r="G539">
        <v>3</v>
      </c>
      <c r="H539">
        <v>1</v>
      </c>
      <c r="I539">
        <v>3</v>
      </c>
      <c r="J539">
        <v>2</v>
      </c>
    </row>
    <row r="540" spans="1:10" x14ac:dyDescent="0.2">
      <c r="A540" t="s">
        <v>602</v>
      </c>
      <c r="B540">
        <v>3731</v>
      </c>
      <c r="C540">
        <v>0.27258895849398512</v>
      </c>
      <c r="D540">
        <v>1.7158405867459849</v>
      </c>
      <c r="E540">
        <v>-0.41392761186610155</v>
      </c>
      <c r="F540">
        <v>0.38946289005760926</v>
      </c>
      <c r="G540">
        <v>4</v>
      </c>
      <c r="H540">
        <v>5</v>
      </c>
      <c r="I540">
        <v>2</v>
      </c>
      <c r="J540">
        <v>4</v>
      </c>
    </row>
    <row r="541" spans="1:10" x14ac:dyDescent="0.2">
      <c r="A541" t="s">
        <v>603</v>
      </c>
      <c r="B541">
        <v>4318</v>
      </c>
      <c r="C541">
        <v>9.2459792839323235E-2</v>
      </c>
      <c r="D541">
        <v>-0.64960678219687229</v>
      </c>
      <c r="E541">
        <v>-0.36053525515682022</v>
      </c>
      <c r="F541">
        <v>-0.12626302225280944</v>
      </c>
      <c r="G541">
        <v>3</v>
      </c>
      <c r="H541">
        <v>1</v>
      </c>
      <c r="I541">
        <v>2</v>
      </c>
      <c r="J541">
        <v>3</v>
      </c>
    </row>
    <row r="542" spans="1:10" x14ac:dyDescent="0.2">
      <c r="A542" t="s">
        <v>604</v>
      </c>
      <c r="B542">
        <v>4602</v>
      </c>
      <c r="C542">
        <v>-0.18193106723917374</v>
      </c>
      <c r="D542">
        <v>0.40965437454501158</v>
      </c>
      <c r="E542">
        <v>-0.30348428363958846</v>
      </c>
      <c r="F542">
        <v>0.61605583915024409</v>
      </c>
      <c r="G542">
        <v>3</v>
      </c>
      <c r="H542">
        <v>4</v>
      </c>
      <c r="I542">
        <v>3</v>
      </c>
      <c r="J542">
        <v>4</v>
      </c>
    </row>
    <row r="543" spans="1:10" x14ac:dyDescent="0.2">
      <c r="A543" t="s">
        <v>605</v>
      </c>
      <c r="B543">
        <v>5801</v>
      </c>
      <c r="C543">
        <v>0.81971311113441225</v>
      </c>
      <c r="D543">
        <v>0.10411036177646829</v>
      </c>
      <c r="E543">
        <v>0.61518263471222578</v>
      </c>
      <c r="F543">
        <v>0.15766331994796989</v>
      </c>
      <c r="G543">
        <v>5</v>
      </c>
      <c r="H543">
        <v>3</v>
      </c>
      <c r="I543">
        <v>5</v>
      </c>
      <c r="J543">
        <v>3</v>
      </c>
    </row>
    <row r="544" spans="1:10" x14ac:dyDescent="0.2">
      <c r="A544" t="s">
        <v>606</v>
      </c>
      <c r="B544">
        <v>3297</v>
      </c>
      <c r="C544">
        <v>5.9865425271300073E-2</v>
      </c>
      <c r="D544">
        <v>1.9792705767674037</v>
      </c>
      <c r="E544">
        <v>-0.23101518899706644</v>
      </c>
      <c r="F544">
        <v>0.79932982218915549</v>
      </c>
      <c r="G544">
        <v>3</v>
      </c>
      <c r="H544">
        <v>5</v>
      </c>
      <c r="I544">
        <v>3</v>
      </c>
      <c r="J544">
        <v>4</v>
      </c>
    </row>
    <row r="545" spans="1:10" x14ac:dyDescent="0.2">
      <c r="A545" t="s">
        <v>607</v>
      </c>
      <c r="B545">
        <v>5818</v>
      </c>
      <c r="C545">
        <v>0.3440345434928877</v>
      </c>
      <c r="D545">
        <v>2.3660433179721068</v>
      </c>
      <c r="E545">
        <v>8.1771642900397443E-2</v>
      </c>
      <c r="F545">
        <v>1.3610794022309622</v>
      </c>
      <c r="G545">
        <v>4</v>
      </c>
      <c r="H545">
        <v>5</v>
      </c>
      <c r="I545">
        <v>4</v>
      </c>
      <c r="J545">
        <v>5</v>
      </c>
    </row>
    <row r="546" spans="1:10" x14ac:dyDescent="0.2">
      <c r="A546" t="s">
        <v>608</v>
      </c>
      <c r="B546">
        <v>2749</v>
      </c>
      <c r="C546">
        <v>0.28099931318986782</v>
      </c>
      <c r="D546">
        <v>0.5499885919960954</v>
      </c>
      <c r="E546">
        <v>-0.193804119818895</v>
      </c>
      <c r="F546">
        <v>0.62127948773799357</v>
      </c>
      <c r="G546">
        <v>4</v>
      </c>
      <c r="H546">
        <v>4</v>
      </c>
      <c r="I546">
        <v>3</v>
      </c>
      <c r="J546">
        <v>4</v>
      </c>
    </row>
    <row r="547" spans="1:10" x14ac:dyDescent="0.2">
      <c r="A547" t="s">
        <v>609</v>
      </c>
      <c r="B547">
        <v>2643</v>
      </c>
      <c r="C547">
        <v>0.39942594482730243</v>
      </c>
      <c r="D547">
        <v>1.5550991944863026</v>
      </c>
      <c r="E547">
        <v>-0.82454301135423846</v>
      </c>
      <c r="F547">
        <v>1.3713015645897635</v>
      </c>
      <c r="G547">
        <v>4</v>
      </c>
      <c r="H547">
        <v>5</v>
      </c>
      <c r="I547">
        <v>1</v>
      </c>
      <c r="J547">
        <v>5</v>
      </c>
    </row>
    <row r="548" spans="1:10" x14ac:dyDescent="0.2">
      <c r="A548" t="s">
        <v>610</v>
      </c>
      <c r="B548">
        <v>2240</v>
      </c>
      <c r="C548">
        <v>0.6228874011743355</v>
      </c>
      <c r="D548">
        <v>1.2897531016926276</v>
      </c>
      <c r="E548">
        <v>0.53619083311894367</v>
      </c>
      <c r="F548">
        <v>0.90211816386334431</v>
      </c>
      <c r="G548">
        <v>4</v>
      </c>
      <c r="H548">
        <v>5</v>
      </c>
      <c r="I548">
        <v>5</v>
      </c>
      <c r="J548">
        <v>4</v>
      </c>
    </row>
    <row r="549" spans="1:10" x14ac:dyDescent="0.2">
      <c r="A549" t="s">
        <v>611</v>
      </c>
      <c r="B549">
        <v>3837</v>
      </c>
      <c r="C549">
        <v>7.1258344850282671E-4</v>
      </c>
      <c r="D549">
        <v>0.72562080935285189</v>
      </c>
      <c r="E549">
        <v>-0.20513930557411664</v>
      </c>
      <c r="F549">
        <v>0.85629109527732794</v>
      </c>
      <c r="G549">
        <v>3</v>
      </c>
      <c r="H549">
        <v>4</v>
      </c>
      <c r="I549">
        <v>3</v>
      </c>
      <c r="J549">
        <v>4</v>
      </c>
    </row>
    <row r="550" spans="1:10" x14ac:dyDescent="0.2">
      <c r="A550" t="s">
        <v>612</v>
      </c>
      <c r="B550">
        <v>4561</v>
      </c>
      <c r="C550">
        <v>-0.15130576011058264</v>
      </c>
      <c r="D550">
        <v>0.42398077702914433</v>
      </c>
      <c r="E550">
        <v>-9.3961913907401912E-2</v>
      </c>
      <c r="F550">
        <v>0.61629877274534539</v>
      </c>
      <c r="G550">
        <v>3</v>
      </c>
      <c r="H550">
        <v>4</v>
      </c>
      <c r="I550">
        <v>3</v>
      </c>
      <c r="J550">
        <v>4</v>
      </c>
    </row>
    <row r="551" spans="1:10" x14ac:dyDescent="0.2">
      <c r="A551" t="s">
        <v>613</v>
      </c>
      <c r="B551">
        <v>3230</v>
      </c>
      <c r="C551">
        <v>-0.20383187802337546</v>
      </c>
      <c r="D551">
        <v>0.28867896564476631</v>
      </c>
      <c r="E551">
        <v>-0.22517858821650702</v>
      </c>
      <c r="F551">
        <v>0.71324439773446313</v>
      </c>
      <c r="G551">
        <v>3</v>
      </c>
      <c r="H551">
        <v>4</v>
      </c>
      <c r="I551">
        <v>3</v>
      </c>
      <c r="J551">
        <v>4</v>
      </c>
    </row>
    <row r="552" spans="1:10" x14ac:dyDescent="0.2">
      <c r="A552" t="s">
        <v>614</v>
      </c>
      <c r="B552">
        <v>6621</v>
      </c>
      <c r="C552">
        <v>1.4229984030569796E-2</v>
      </c>
      <c r="D552">
        <v>0.53312446635930733</v>
      </c>
      <c r="E552">
        <v>-0.19953743659793474</v>
      </c>
      <c r="F552">
        <v>0.95112181258677753</v>
      </c>
      <c r="G552">
        <v>3</v>
      </c>
      <c r="H552">
        <v>4</v>
      </c>
      <c r="I552">
        <v>3</v>
      </c>
      <c r="J552">
        <v>4</v>
      </c>
    </row>
    <row r="553" spans="1:10" x14ac:dyDescent="0.2">
      <c r="A553" t="s">
        <v>615</v>
      </c>
      <c r="B553">
        <v>4968</v>
      </c>
      <c r="C553">
        <v>0.23263701531174141</v>
      </c>
      <c r="D553">
        <v>0.67964088120809085</v>
      </c>
      <c r="E553">
        <v>0.36378872763891063</v>
      </c>
      <c r="F553">
        <v>0.86958326831690658</v>
      </c>
      <c r="G553">
        <v>4</v>
      </c>
      <c r="H553">
        <v>4</v>
      </c>
      <c r="I553">
        <v>5</v>
      </c>
      <c r="J553">
        <v>4</v>
      </c>
    </row>
    <row r="554" spans="1:10" x14ac:dyDescent="0.2">
      <c r="A554" t="s">
        <v>616</v>
      </c>
      <c r="B554">
        <v>4348</v>
      </c>
      <c r="C554">
        <v>0.43762511070751142</v>
      </c>
      <c r="D554">
        <v>0.40886241337317242</v>
      </c>
      <c r="E554">
        <v>-6.7510454915761631E-2</v>
      </c>
      <c r="F554">
        <v>0.63672634728076227</v>
      </c>
      <c r="G554">
        <v>4</v>
      </c>
      <c r="H554">
        <v>4</v>
      </c>
      <c r="I554">
        <v>3</v>
      </c>
      <c r="J554">
        <v>4</v>
      </c>
    </row>
    <row r="555" spans="1:10" x14ac:dyDescent="0.2">
      <c r="A555" t="s">
        <v>617</v>
      </c>
      <c r="B555">
        <v>6331</v>
      </c>
      <c r="C555">
        <v>0.25666876555694906</v>
      </c>
      <c r="D555">
        <v>0.37560407727849304</v>
      </c>
      <c r="E555">
        <v>-0.24872448555159604</v>
      </c>
      <c r="F555">
        <v>0.67219058836848222</v>
      </c>
      <c r="G555">
        <v>4</v>
      </c>
      <c r="H555">
        <v>4</v>
      </c>
      <c r="I555">
        <v>3</v>
      </c>
      <c r="J555">
        <v>4</v>
      </c>
    </row>
    <row r="556" spans="1:10" x14ac:dyDescent="0.2">
      <c r="A556" t="s">
        <v>618</v>
      </c>
      <c r="B556">
        <v>4300</v>
      </c>
      <c r="C556">
        <v>0.96376870269693071</v>
      </c>
      <c r="D556">
        <v>-0.22056510403544644</v>
      </c>
      <c r="E556">
        <v>-0.50628108363869839</v>
      </c>
      <c r="F556">
        <v>0.42332894753975225</v>
      </c>
      <c r="G556">
        <v>5</v>
      </c>
      <c r="H556">
        <v>3</v>
      </c>
      <c r="I556">
        <v>2</v>
      </c>
      <c r="J556">
        <v>4</v>
      </c>
    </row>
    <row r="557" spans="1:10" x14ac:dyDescent="0.2">
      <c r="A557" t="s">
        <v>619</v>
      </c>
      <c r="B557">
        <v>4178</v>
      </c>
      <c r="C557">
        <v>0.52318734209391726</v>
      </c>
      <c r="D557">
        <v>-0.62277190039612884</v>
      </c>
      <c r="E557">
        <v>-0.50412141114687881</v>
      </c>
      <c r="F557">
        <v>0.51309786469209873</v>
      </c>
      <c r="G557">
        <v>4</v>
      </c>
      <c r="H557">
        <v>1</v>
      </c>
      <c r="I557">
        <v>2</v>
      </c>
      <c r="J557">
        <v>4</v>
      </c>
    </row>
    <row r="558" spans="1:10" x14ac:dyDescent="0.2">
      <c r="A558" t="s">
        <v>620</v>
      </c>
      <c r="B558">
        <v>1801</v>
      </c>
      <c r="C558">
        <v>3.4321029726059509</v>
      </c>
      <c r="D558">
        <v>-0.41377906310261975</v>
      </c>
      <c r="E558">
        <v>1.7452152308104616</v>
      </c>
      <c r="F558">
        <v>0.38592947039759584</v>
      </c>
      <c r="G558">
        <v>5</v>
      </c>
      <c r="H558">
        <v>2</v>
      </c>
      <c r="I558">
        <v>5</v>
      </c>
      <c r="J558">
        <v>4</v>
      </c>
    </row>
    <row r="559" spans="1:10" x14ac:dyDescent="0.2">
      <c r="A559" t="s">
        <v>621</v>
      </c>
      <c r="B559">
        <v>5630</v>
      </c>
      <c r="C559">
        <v>1.9614204361056609</v>
      </c>
      <c r="D559">
        <v>0.20125034621600349</v>
      </c>
      <c r="E559">
        <v>-0.99779996096335766</v>
      </c>
      <c r="F559">
        <v>0.9748603587255511</v>
      </c>
      <c r="G559">
        <v>5</v>
      </c>
      <c r="H559">
        <v>4</v>
      </c>
      <c r="I559">
        <v>1</v>
      </c>
      <c r="J559">
        <v>4</v>
      </c>
    </row>
    <row r="560" spans="1:10" x14ac:dyDescent="0.2">
      <c r="A560" t="s">
        <v>622</v>
      </c>
      <c r="B560">
        <v>5426</v>
      </c>
      <c r="C560">
        <v>1.0048195476501092</v>
      </c>
      <c r="D560">
        <v>0.94366584793139441</v>
      </c>
      <c r="E560">
        <v>3.7893461499736443E-2</v>
      </c>
      <c r="F560">
        <v>1.4011885957201171</v>
      </c>
      <c r="G560">
        <v>5</v>
      </c>
      <c r="H560">
        <v>5</v>
      </c>
      <c r="I560">
        <v>4</v>
      </c>
      <c r="J560">
        <v>5</v>
      </c>
    </row>
    <row r="561" spans="1:10" x14ac:dyDescent="0.2">
      <c r="A561" t="s">
        <v>623</v>
      </c>
      <c r="B561">
        <v>3433</v>
      </c>
      <c r="C561">
        <v>0.46500167285380262</v>
      </c>
      <c r="D561">
        <v>0.52703709746195704</v>
      </c>
      <c r="E561">
        <v>-0.45505859684376931</v>
      </c>
      <c r="F561">
        <v>1.713946973453748</v>
      </c>
      <c r="G561">
        <v>4</v>
      </c>
      <c r="H561">
        <v>4</v>
      </c>
      <c r="I561">
        <v>2</v>
      </c>
      <c r="J561">
        <v>5</v>
      </c>
    </row>
    <row r="562" spans="1:10" x14ac:dyDescent="0.2">
      <c r="A562" t="s">
        <v>624</v>
      </c>
      <c r="B562">
        <v>7424</v>
      </c>
      <c r="C562">
        <v>1.318247728979304</v>
      </c>
      <c r="D562">
        <v>0.72470383433119845</v>
      </c>
      <c r="E562">
        <v>-0.69553839581703714</v>
      </c>
      <c r="F562">
        <v>1.809202301803174</v>
      </c>
      <c r="G562">
        <v>5</v>
      </c>
      <c r="H562">
        <v>4</v>
      </c>
      <c r="I562">
        <v>1</v>
      </c>
      <c r="J562">
        <v>5</v>
      </c>
    </row>
    <row r="563" spans="1:10" x14ac:dyDescent="0.2">
      <c r="A563" t="s">
        <v>625</v>
      </c>
      <c r="B563">
        <v>3445</v>
      </c>
      <c r="C563">
        <v>-4.221221608596238E-2</v>
      </c>
      <c r="D563">
        <v>0.50462212189658839</v>
      </c>
      <c r="E563">
        <v>-0.11527984658994367</v>
      </c>
      <c r="F563">
        <v>1.0699433444169781</v>
      </c>
      <c r="G563">
        <v>3</v>
      </c>
      <c r="H563">
        <v>4</v>
      </c>
      <c r="I563">
        <v>3</v>
      </c>
      <c r="J563">
        <v>4</v>
      </c>
    </row>
    <row r="564" spans="1:10" x14ac:dyDescent="0.2">
      <c r="A564" t="s">
        <v>626</v>
      </c>
      <c r="B564">
        <v>3919</v>
      </c>
      <c r="C564">
        <v>0.34603375253108659</v>
      </c>
      <c r="D564">
        <v>2.1484090773957236</v>
      </c>
      <c r="E564">
        <v>-0.11927420390799108</v>
      </c>
      <c r="F564">
        <v>0.93838789647213205</v>
      </c>
      <c r="G564">
        <v>4</v>
      </c>
      <c r="H564">
        <v>5</v>
      </c>
      <c r="I564">
        <v>3</v>
      </c>
      <c r="J564">
        <v>4</v>
      </c>
    </row>
    <row r="565" spans="1:10" x14ac:dyDescent="0.2">
      <c r="A565" t="s">
        <v>627</v>
      </c>
      <c r="B565">
        <v>2569</v>
      </c>
      <c r="C565">
        <v>1.0214021391751322</v>
      </c>
      <c r="D565">
        <v>1.8986336860753685</v>
      </c>
      <c r="E565">
        <v>-0.71625354364046923</v>
      </c>
      <c r="F565">
        <v>1.3080049738028092</v>
      </c>
      <c r="G565">
        <v>5</v>
      </c>
      <c r="H565">
        <v>5</v>
      </c>
      <c r="I565">
        <v>1</v>
      </c>
      <c r="J565">
        <v>5</v>
      </c>
    </row>
    <row r="566" spans="1:10" x14ac:dyDescent="0.2">
      <c r="A566" t="s">
        <v>628</v>
      </c>
      <c r="B566">
        <v>3168</v>
      </c>
      <c r="C566">
        <v>0.27760601479275698</v>
      </c>
      <c r="D566">
        <v>1.6736432660722733</v>
      </c>
      <c r="E566">
        <v>-0.63965210002482753</v>
      </c>
      <c r="F566">
        <v>1.3136222114217773</v>
      </c>
      <c r="G566">
        <v>4</v>
      </c>
      <c r="H566">
        <v>5</v>
      </c>
      <c r="I566">
        <v>2</v>
      </c>
      <c r="J566">
        <v>5</v>
      </c>
    </row>
    <row r="567" spans="1:10" x14ac:dyDescent="0.2">
      <c r="A567" t="s">
        <v>629</v>
      </c>
      <c r="B567">
        <v>7334</v>
      </c>
      <c r="C567">
        <v>0.68393173162579868</v>
      </c>
      <c r="D567">
        <v>1.7929626435234558</v>
      </c>
      <c r="E567">
        <v>-0.57053025423572012</v>
      </c>
      <c r="F567">
        <v>1.6437565042059414</v>
      </c>
      <c r="G567">
        <v>4</v>
      </c>
      <c r="H567">
        <v>5</v>
      </c>
      <c r="I567">
        <v>2</v>
      </c>
      <c r="J567">
        <v>5</v>
      </c>
    </row>
    <row r="568" spans="1:10" x14ac:dyDescent="0.2">
      <c r="A568" t="s">
        <v>630</v>
      </c>
      <c r="B568">
        <v>5953</v>
      </c>
      <c r="C568">
        <v>0.74671613776647283</v>
      </c>
      <c r="D568">
        <v>1.7582033095475065</v>
      </c>
      <c r="E568">
        <v>-0.52354955935517744</v>
      </c>
      <c r="F568">
        <v>1.2130786047521573</v>
      </c>
      <c r="G568">
        <v>4</v>
      </c>
      <c r="H568">
        <v>5</v>
      </c>
      <c r="I568">
        <v>2</v>
      </c>
      <c r="J568">
        <v>5</v>
      </c>
    </row>
    <row r="569" spans="1:10" x14ac:dyDescent="0.2">
      <c r="A569" t="s">
        <v>631</v>
      </c>
      <c r="B569">
        <v>7988</v>
      </c>
      <c r="C569">
        <v>1.5179838866605644</v>
      </c>
      <c r="D569">
        <v>2.2171555773385365</v>
      </c>
      <c r="E569">
        <v>-0.48543361464523044</v>
      </c>
      <c r="F569">
        <v>1.651113097417432</v>
      </c>
      <c r="G569">
        <v>5</v>
      </c>
      <c r="H569">
        <v>5</v>
      </c>
      <c r="I569">
        <v>2</v>
      </c>
      <c r="J569">
        <v>5</v>
      </c>
    </row>
    <row r="570" spans="1:10" x14ac:dyDescent="0.2">
      <c r="A570" t="s">
        <v>632</v>
      </c>
      <c r="B570">
        <v>4229</v>
      </c>
      <c r="C570">
        <v>0.2571591952424731</v>
      </c>
      <c r="D570">
        <v>4.3976757244536514E-2</v>
      </c>
      <c r="E570">
        <v>-0.39563792898182154</v>
      </c>
      <c r="F570">
        <v>0.40430789897901742</v>
      </c>
      <c r="G570">
        <v>4</v>
      </c>
      <c r="H570">
        <v>3</v>
      </c>
      <c r="I570">
        <v>2</v>
      </c>
      <c r="J570">
        <v>4</v>
      </c>
    </row>
    <row r="571" spans="1:10" x14ac:dyDescent="0.2">
      <c r="A571" t="s">
        <v>633</v>
      </c>
      <c r="B571">
        <v>6517</v>
      </c>
      <c r="C571">
        <v>1.1318298801044921</v>
      </c>
      <c r="D571">
        <v>1.5887576037066529</v>
      </c>
      <c r="E571">
        <v>-0.60552667300168384</v>
      </c>
      <c r="F571">
        <v>1.5376527778080558</v>
      </c>
      <c r="G571">
        <v>5</v>
      </c>
      <c r="H571">
        <v>5</v>
      </c>
      <c r="I571">
        <v>2</v>
      </c>
      <c r="J571">
        <v>5</v>
      </c>
    </row>
    <row r="572" spans="1:10" x14ac:dyDescent="0.2">
      <c r="A572" t="s">
        <v>634</v>
      </c>
      <c r="B572">
        <v>4326</v>
      </c>
      <c r="C572">
        <v>0.50270923549587243</v>
      </c>
      <c r="D572">
        <v>-0.41024312713890543</v>
      </c>
      <c r="E572">
        <v>-0.42468574514908142</v>
      </c>
      <c r="F572">
        <v>7.9216443301574152E-2</v>
      </c>
      <c r="G572">
        <v>4</v>
      </c>
      <c r="H572">
        <v>2</v>
      </c>
      <c r="I572">
        <v>2</v>
      </c>
      <c r="J572">
        <v>3</v>
      </c>
    </row>
    <row r="573" spans="1:10" x14ac:dyDescent="0.2">
      <c r="A573" t="s">
        <v>635</v>
      </c>
      <c r="B573">
        <v>3500</v>
      </c>
      <c r="C573">
        <v>0.86055032426374967</v>
      </c>
      <c r="D573">
        <v>0.29638456232843741</v>
      </c>
      <c r="E573">
        <v>-6.0822089241457794E-2</v>
      </c>
      <c r="F573">
        <v>0.29774582612755252</v>
      </c>
      <c r="G573">
        <v>5</v>
      </c>
      <c r="H573">
        <v>4</v>
      </c>
      <c r="I573">
        <v>3</v>
      </c>
      <c r="J573">
        <v>3</v>
      </c>
    </row>
    <row r="574" spans="1:10" x14ac:dyDescent="0.2">
      <c r="A574" t="s">
        <v>636</v>
      </c>
      <c r="B574">
        <v>5366</v>
      </c>
      <c r="C574">
        <v>0.2762243312201349</v>
      </c>
      <c r="D574">
        <v>-0.61349865962455619</v>
      </c>
      <c r="E574">
        <v>-0.31395360127816491</v>
      </c>
      <c r="F574">
        <v>-1.9907789722473056E-2</v>
      </c>
      <c r="G574">
        <v>4</v>
      </c>
      <c r="H574">
        <v>1</v>
      </c>
      <c r="I574">
        <v>3</v>
      </c>
      <c r="J574">
        <v>3</v>
      </c>
    </row>
    <row r="575" spans="1:10" x14ac:dyDescent="0.2">
      <c r="A575" t="s">
        <v>637</v>
      </c>
      <c r="B575">
        <v>6454</v>
      </c>
      <c r="C575">
        <v>4.9372260496543759E-2</v>
      </c>
      <c r="D575">
        <v>-0.50904047827632493</v>
      </c>
      <c r="E575">
        <v>-0.12382856600011721</v>
      </c>
      <c r="F575">
        <v>-5.1934538774394891E-2</v>
      </c>
      <c r="G575">
        <v>3</v>
      </c>
      <c r="H575">
        <v>2</v>
      </c>
      <c r="I575">
        <v>3</v>
      </c>
      <c r="J575">
        <v>3</v>
      </c>
    </row>
    <row r="576" spans="1:10" x14ac:dyDescent="0.2">
      <c r="A576" t="s">
        <v>638</v>
      </c>
      <c r="B576">
        <v>4892</v>
      </c>
      <c r="C576">
        <v>0.70534216989890652</v>
      </c>
      <c r="D576">
        <v>0.48082687935456359</v>
      </c>
      <c r="E576">
        <v>0.35005333909527081</v>
      </c>
      <c r="F576">
        <v>0.34667932154762532</v>
      </c>
      <c r="G576">
        <v>4</v>
      </c>
      <c r="H576">
        <v>4</v>
      </c>
      <c r="I576">
        <v>5</v>
      </c>
      <c r="J576">
        <v>4</v>
      </c>
    </row>
    <row r="577" spans="1:10" x14ac:dyDescent="0.2">
      <c r="A577" t="s">
        <v>639</v>
      </c>
      <c r="B577">
        <v>3760</v>
      </c>
      <c r="C577">
        <v>0.80589150085800243</v>
      </c>
      <c r="D577">
        <v>0.28651784543434727</v>
      </c>
      <c r="E577">
        <v>-0.31330911342799622</v>
      </c>
      <c r="F577">
        <v>0.45744127941394608</v>
      </c>
      <c r="G577">
        <v>5</v>
      </c>
      <c r="H577">
        <v>4</v>
      </c>
      <c r="I577">
        <v>3</v>
      </c>
      <c r="J577">
        <v>4</v>
      </c>
    </row>
    <row r="578" spans="1:10" x14ac:dyDescent="0.2">
      <c r="A578" t="s">
        <v>640</v>
      </c>
      <c r="B578">
        <v>6772</v>
      </c>
      <c r="C578">
        <v>1.5200938034688243</v>
      </c>
      <c r="D578">
        <v>0.70169274441517149</v>
      </c>
      <c r="E578">
        <v>-0.41868627673902242</v>
      </c>
      <c r="F578">
        <v>0.84029163085938696</v>
      </c>
      <c r="G578">
        <v>5</v>
      </c>
      <c r="H578">
        <v>4</v>
      </c>
      <c r="I578">
        <v>2</v>
      </c>
      <c r="J578">
        <v>4</v>
      </c>
    </row>
    <row r="579" spans="1:10" x14ac:dyDescent="0.2">
      <c r="A579" t="s">
        <v>641</v>
      </c>
      <c r="B579">
        <v>4791</v>
      </c>
      <c r="C579">
        <v>1.4166834869182816</v>
      </c>
      <c r="D579">
        <v>0.43175609134818366</v>
      </c>
      <c r="E579">
        <v>-0.27674276538048775</v>
      </c>
      <c r="F579">
        <v>0.72487000866641327</v>
      </c>
      <c r="G579">
        <v>5</v>
      </c>
      <c r="H579">
        <v>4</v>
      </c>
      <c r="I579">
        <v>3</v>
      </c>
      <c r="J579">
        <v>4</v>
      </c>
    </row>
    <row r="580" spans="1:10" x14ac:dyDescent="0.2">
      <c r="A580" t="s">
        <v>642</v>
      </c>
      <c r="B580">
        <v>2298</v>
      </c>
      <c r="C580">
        <v>9.3228972719473033E-3</v>
      </c>
      <c r="D580">
        <v>-0.60383964358261688</v>
      </c>
      <c r="E580">
        <v>-0.22509208255338031</v>
      </c>
      <c r="F580">
        <v>-0.18541967378137125</v>
      </c>
      <c r="G580">
        <v>3</v>
      </c>
      <c r="H580">
        <v>2</v>
      </c>
      <c r="I580">
        <v>3</v>
      </c>
      <c r="J580">
        <v>2</v>
      </c>
    </row>
    <row r="581" spans="1:10" x14ac:dyDescent="0.2">
      <c r="A581" t="s">
        <v>643</v>
      </c>
      <c r="B581">
        <v>3405</v>
      </c>
      <c r="C581">
        <v>6.5096996033221791E-2</v>
      </c>
      <c r="D581">
        <v>-0.52466896597749424</v>
      </c>
      <c r="E581">
        <v>-8.6312285152038148E-2</v>
      </c>
      <c r="F581">
        <v>-0.15084743972796166</v>
      </c>
      <c r="G581">
        <v>3</v>
      </c>
      <c r="H581">
        <v>2</v>
      </c>
      <c r="I581">
        <v>3</v>
      </c>
      <c r="J581">
        <v>2</v>
      </c>
    </row>
    <row r="582" spans="1:10" x14ac:dyDescent="0.2">
      <c r="A582" t="s">
        <v>644</v>
      </c>
      <c r="B582">
        <v>1953</v>
      </c>
      <c r="C582">
        <v>0.3310485954762219</v>
      </c>
      <c r="D582">
        <v>-0.56366835641229118</v>
      </c>
      <c r="E582">
        <v>0.43469258812488304</v>
      </c>
      <c r="F582">
        <v>-0.15657455291489147</v>
      </c>
      <c r="G582">
        <v>4</v>
      </c>
      <c r="H582">
        <v>2</v>
      </c>
      <c r="I582">
        <v>5</v>
      </c>
      <c r="J582">
        <v>2</v>
      </c>
    </row>
    <row r="583" spans="1:10" x14ac:dyDescent="0.2">
      <c r="A583" t="s">
        <v>645</v>
      </c>
      <c r="B583">
        <v>5472</v>
      </c>
      <c r="C583">
        <v>0.69576289705299366</v>
      </c>
      <c r="D583">
        <v>1.1470430915502425</v>
      </c>
      <c r="E583">
        <v>-7.0397887705366632E-2</v>
      </c>
      <c r="F583">
        <v>0.89133292414143872</v>
      </c>
      <c r="G583">
        <v>4</v>
      </c>
      <c r="H583">
        <v>5</v>
      </c>
      <c r="I583">
        <v>3</v>
      </c>
      <c r="J583">
        <v>4</v>
      </c>
    </row>
    <row r="584" spans="1:10" x14ac:dyDescent="0.2">
      <c r="A584" t="s">
        <v>646</v>
      </c>
      <c r="B584">
        <v>9077</v>
      </c>
      <c r="C584">
        <v>0.30946597661387687</v>
      </c>
      <c r="D584">
        <v>1.8927706794601791</v>
      </c>
      <c r="E584">
        <v>-0.33827228691752564</v>
      </c>
      <c r="F584">
        <v>3.3697694708151666</v>
      </c>
      <c r="G584">
        <v>4</v>
      </c>
      <c r="H584">
        <v>5</v>
      </c>
      <c r="I584">
        <v>3</v>
      </c>
      <c r="J584">
        <v>5</v>
      </c>
    </row>
    <row r="585" spans="1:10" x14ac:dyDescent="0.2">
      <c r="A585" t="s">
        <v>647</v>
      </c>
      <c r="B585">
        <v>4615</v>
      </c>
      <c r="C585">
        <v>0.71540227708743354</v>
      </c>
      <c r="D585">
        <v>1.7127224145235507</v>
      </c>
      <c r="E585">
        <v>-0.38046453586231527</v>
      </c>
      <c r="F585">
        <v>1.3037374256838694</v>
      </c>
      <c r="G585">
        <v>4</v>
      </c>
      <c r="H585">
        <v>5</v>
      </c>
      <c r="I585">
        <v>2</v>
      </c>
      <c r="J585">
        <v>5</v>
      </c>
    </row>
    <row r="586" spans="1:10" x14ac:dyDescent="0.2">
      <c r="A586" t="s">
        <v>648</v>
      </c>
      <c r="B586">
        <v>4214</v>
      </c>
      <c r="C586">
        <v>0.47182892746781235</v>
      </c>
      <c r="D586">
        <v>-9.9487739140676889E-3</v>
      </c>
      <c r="E586">
        <v>-0.3328315433032934</v>
      </c>
      <c r="F586">
        <v>0.32579996439199582</v>
      </c>
      <c r="G586">
        <v>4</v>
      </c>
      <c r="H586">
        <v>3</v>
      </c>
      <c r="I586">
        <v>3</v>
      </c>
      <c r="J586">
        <v>3</v>
      </c>
    </row>
    <row r="587" spans="1:10" x14ac:dyDescent="0.2">
      <c r="A587" t="s">
        <v>649</v>
      </c>
      <c r="B587">
        <v>956</v>
      </c>
      <c r="C587">
        <v>1.4837421766307757</v>
      </c>
      <c r="D587">
        <v>0.46330983110834301</v>
      </c>
      <c r="E587">
        <v>1.807670690886222E-2</v>
      </c>
      <c r="F587">
        <v>0.73591921494792234</v>
      </c>
      <c r="G587">
        <v>5</v>
      </c>
      <c r="H587">
        <v>4</v>
      </c>
      <c r="I587">
        <v>4</v>
      </c>
      <c r="J587">
        <v>4</v>
      </c>
    </row>
    <row r="588" spans="1:10" x14ac:dyDescent="0.2">
      <c r="A588" t="s">
        <v>650</v>
      </c>
      <c r="B588">
        <v>3059</v>
      </c>
      <c r="C588">
        <v>-0.29574406368121758</v>
      </c>
      <c r="D588">
        <v>0.46302783414924586</v>
      </c>
      <c r="E588">
        <v>-0.3064458996197319</v>
      </c>
      <c r="F588">
        <v>1.1379708822735328</v>
      </c>
      <c r="G588">
        <v>2</v>
      </c>
      <c r="H588">
        <v>4</v>
      </c>
      <c r="I588">
        <v>3</v>
      </c>
      <c r="J588">
        <v>4</v>
      </c>
    </row>
    <row r="589" spans="1:10" x14ac:dyDescent="0.2">
      <c r="A589" t="s">
        <v>651</v>
      </c>
      <c r="B589">
        <v>5313</v>
      </c>
      <c r="C589">
        <v>-0.75123463183334105</v>
      </c>
      <c r="D589">
        <v>3.1078654576429616</v>
      </c>
      <c r="E589">
        <v>-0.19983302992027119</v>
      </c>
      <c r="F589">
        <v>4.3908684731263152</v>
      </c>
      <c r="G589">
        <v>1</v>
      </c>
      <c r="H589">
        <v>5</v>
      </c>
      <c r="I589">
        <v>3</v>
      </c>
      <c r="J589">
        <v>5</v>
      </c>
    </row>
    <row r="590" spans="1:10" x14ac:dyDescent="0.2">
      <c r="A590" t="s">
        <v>652</v>
      </c>
      <c r="B590">
        <v>5659</v>
      </c>
      <c r="C590">
        <v>8.2429278921743288E-2</v>
      </c>
      <c r="D590">
        <v>2.4430142884653629</v>
      </c>
      <c r="E590">
        <v>-0.21063694696570653</v>
      </c>
      <c r="F590">
        <v>3.3479830246897562</v>
      </c>
      <c r="G590">
        <v>3</v>
      </c>
      <c r="H590">
        <v>5</v>
      </c>
      <c r="I590">
        <v>3</v>
      </c>
      <c r="J590">
        <v>5</v>
      </c>
    </row>
    <row r="591" spans="1:10" x14ac:dyDescent="0.2">
      <c r="A591" t="s">
        <v>653</v>
      </c>
      <c r="B591">
        <v>2762</v>
      </c>
      <c r="C591">
        <v>1.0740004891435437</v>
      </c>
      <c r="D591">
        <v>2.1955254106540063</v>
      </c>
      <c r="E591">
        <v>0.20741184576952457</v>
      </c>
      <c r="F591">
        <v>2.8389554950883582</v>
      </c>
      <c r="G591">
        <v>5</v>
      </c>
      <c r="H591">
        <v>5</v>
      </c>
      <c r="I591">
        <v>4</v>
      </c>
      <c r="J591">
        <v>5</v>
      </c>
    </row>
    <row r="592" spans="1:10" x14ac:dyDescent="0.2">
      <c r="A592" t="s">
        <v>654</v>
      </c>
      <c r="B592">
        <v>5491</v>
      </c>
      <c r="C592">
        <v>0.44827758468948475</v>
      </c>
      <c r="D592">
        <v>2.0357340013265612</v>
      </c>
      <c r="E592">
        <v>-0.29493070553472767</v>
      </c>
      <c r="F592">
        <v>2.9246022974144847</v>
      </c>
      <c r="G592">
        <v>4</v>
      </c>
      <c r="H592">
        <v>5</v>
      </c>
      <c r="I592">
        <v>3</v>
      </c>
      <c r="J592">
        <v>5</v>
      </c>
    </row>
    <row r="593" spans="1:10" x14ac:dyDescent="0.2">
      <c r="A593" t="s">
        <v>655</v>
      </c>
      <c r="B593">
        <v>6592</v>
      </c>
      <c r="C593">
        <v>-0.10267208150198039</v>
      </c>
      <c r="D593">
        <v>-0.52223160622429665</v>
      </c>
      <c r="E593">
        <v>-0.44325867323887941</v>
      </c>
      <c r="F593">
        <v>-6.2612520762369075E-2</v>
      </c>
      <c r="G593">
        <v>3</v>
      </c>
      <c r="H593">
        <v>2</v>
      </c>
      <c r="I593">
        <v>2</v>
      </c>
      <c r="J593">
        <v>3</v>
      </c>
    </row>
    <row r="594" spans="1:10" x14ac:dyDescent="0.2">
      <c r="A594" t="s">
        <v>656</v>
      </c>
      <c r="B594">
        <v>8121</v>
      </c>
      <c r="C594">
        <v>0.14352600497142759</v>
      </c>
      <c r="D594">
        <v>-0.87720769184448089</v>
      </c>
      <c r="E594">
        <v>0.17252820847390229</v>
      </c>
      <c r="F594">
        <v>-0.2503506049310954</v>
      </c>
      <c r="G594">
        <v>3</v>
      </c>
      <c r="H594">
        <v>1</v>
      </c>
      <c r="I594">
        <v>4</v>
      </c>
      <c r="J594">
        <v>2</v>
      </c>
    </row>
    <row r="595" spans="1:10" x14ac:dyDescent="0.2">
      <c r="A595" t="s">
        <v>657</v>
      </c>
      <c r="B595">
        <v>6360</v>
      </c>
      <c r="C595">
        <v>2.3140162350625033</v>
      </c>
      <c r="D595">
        <v>0.89506031665778962</v>
      </c>
      <c r="E595">
        <v>-0.51816939738992218</v>
      </c>
      <c r="F595">
        <v>0.82811995835743413</v>
      </c>
      <c r="G595">
        <v>5</v>
      </c>
      <c r="H595">
        <v>5</v>
      </c>
      <c r="I595">
        <v>2</v>
      </c>
      <c r="J595">
        <v>4</v>
      </c>
    </row>
    <row r="596" spans="1:10" x14ac:dyDescent="0.2">
      <c r="A596" t="s">
        <v>658</v>
      </c>
      <c r="B596">
        <v>4922</v>
      </c>
      <c r="C596">
        <v>1.6142475221566752</v>
      </c>
      <c r="D596">
        <v>1.5658805677369422E-2</v>
      </c>
      <c r="E596">
        <v>-0.14417942423816052</v>
      </c>
      <c r="F596">
        <v>0.35643406828980317</v>
      </c>
      <c r="G596">
        <v>5</v>
      </c>
      <c r="H596">
        <v>3</v>
      </c>
      <c r="I596">
        <v>3</v>
      </c>
      <c r="J596">
        <v>4</v>
      </c>
    </row>
    <row r="597" spans="1:10" x14ac:dyDescent="0.2">
      <c r="A597" t="s">
        <v>659</v>
      </c>
      <c r="B597">
        <v>1640</v>
      </c>
      <c r="C597">
        <v>0.26562247269160733</v>
      </c>
      <c r="D597">
        <v>-0.4876440376177904</v>
      </c>
      <c r="E597">
        <v>-0.58635337444322932</v>
      </c>
      <c r="F597">
        <v>0.27453647329386954</v>
      </c>
      <c r="G597">
        <v>4</v>
      </c>
      <c r="H597">
        <v>2</v>
      </c>
      <c r="I597">
        <v>2</v>
      </c>
      <c r="J597">
        <v>3</v>
      </c>
    </row>
    <row r="598" spans="1:10" x14ac:dyDescent="0.2">
      <c r="A598" t="s">
        <v>660</v>
      </c>
      <c r="B598">
        <v>3017</v>
      </c>
      <c r="C598">
        <v>1.0876977902915212</v>
      </c>
      <c r="D598">
        <v>-0.22086036516372526</v>
      </c>
      <c r="E598">
        <v>-0.47496140780167401</v>
      </c>
      <c r="F598">
        <v>0.47437825713339821</v>
      </c>
      <c r="G598">
        <v>5</v>
      </c>
      <c r="H598">
        <v>3</v>
      </c>
      <c r="I598">
        <v>2</v>
      </c>
      <c r="J598">
        <v>4</v>
      </c>
    </row>
    <row r="599" spans="1:10" x14ac:dyDescent="0.2">
      <c r="A599" t="s">
        <v>661</v>
      </c>
      <c r="B599">
        <v>4380</v>
      </c>
      <c r="C599">
        <v>1.3463500352508802</v>
      </c>
      <c r="D599">
        <v>-4.3731465959040511E-2</v>
      </c>
      <c r="E599">
        <v>-0.30594915873416684</v>
      </c>
      <c r="F599">
        <v>0.14152853561063156</v>
      </c>
      <c r="G599">
        <v>5</v>
      </c>
      <c r="H599">
        <v>3</v>
      </c>
      <c r="I599">
        <v>3</v>
      </c>
      <c r="J599">
        <v>3</v>
      </c>
    </row>
    <row r="600" spans="1:10" x14ac:dyDescent="0.2">
      <c r="A600" t="s">
        <v>662</v>
      </c>
      <c r="B600">
        <v>184</v>
      </c>
    </row>
    <row r="601" spans="1:10" x14ac:dyDescent="0.2">
      <c r="A601" t="s">
        <v>663</v>
      </c>
      <c r="B601">
        <v>3972</v>
      </c>
      <c r="C601">
        <v>1.2858986306008751</v>
      </c>
      <c r="D601">
        <v>0.13283668746041166</v>
      </c>
      <c r="E601">
        <v>-0.35652986242610146</v>
      </c>
      <c r="F601">
        <v>0.49701763484012357</v>
      </c>
      <c r="G601">
        <v>5</v>
      </c>
      <c r="H601">
        <v>3</v>
      </c>
      <c r="I601">
        <v>2</v>
      </c>
      <c r="J601">
        <v>4</v>
      </c>
    </row>
    <row r="602" spans="1:10" x14ac:dyDescent="0.2">
      <c r="A602" t="s">
        <v>664</v>
      </c>
      <c r="B602">
        <v>5660</v>
      </c>
      <c r="C602">
        <v>1.1545415582335601</v>
      </c>
      <c r="D602">
        <v>0.43652578738003683</v>
      </c>
      <c r="E602">
        <v>-0.69466519733884036</v>
      </c>
      <c r="F602">
        <v>0.43933786905333</v>
      </c>
      <c r="G602">
        <v>5</v>
      </c>
      <c r="H602">
        <v>4</v>
      </c>
      <c r="I602">
        <v>1</v>
      </c>
      <c r="J602">
        <v>4</v>
      </c>
    </row>
    <row r="603" spans="1:10" x14ac:dyDescent="0.2">
      <c r="A603" t="s">
        <v>665</v>
      </c>
      <c r="B603">
        <v>2302</v>
      </c>
      <c r="C603">
        <v>0.99256999739245688</v>
      </c>
      <c r="D603">
        <v>0.66884436865563179</v>
      </c>
      <c r="E603">
        <v>-0.58218721742047752</v>
      </c>
      <c r="F603">
        <v>0.62919173591146971</v>
      </c>
      <c r="G603">
        <v>5</v>
      </c>
      <c r="H603">
        <v>4</v>
      </c>
      <c r="I603">
        <v>2</v>
      </c>
      <c r="J603">
        <v>4</v>
      </c>
    </row>
    <row r="604" spans="1:10" x14ac:dyDescent="0.2">
      <c r="A604" t="s">
        <v>666</v>
      </c>
      <c r="B604">
        <v>4034</v>
      </c>
      <c r="C604">
        <v>1.4316271294968455</v>
      </c>
      <c r="D604">
        <v>1.9291087050518747</v>
      </c>
      <c r="E604">
        <v>-0.45789254334987106</v>
      </c>
      <c r="F604">
        <v>1.1822421677995669</v>
      </c>
      <c r="G604">
        <v>5</v>
      </c>
      <c r="H604">
        <v>5</v>
      </c>
      <c r="I604">
        <v>2</v>
      </c>
      <c r="J604">
        <v>5</v>
      </c>
    </row>
    <row r="605" spans="1:10" x14ac:dyDescent="0.2">
      <c r="A605" t="s">
        <v>667</v>
      </c>
      <c r="B605">
        <v>2747</v>
      </c>
      <c r="C605">
        <v>1.1993655096088029</v>
      </c>
      <c r="D605">
        <v>0.87007498857214982</v>
      </c>
      <c r="E605">
        <v>0.11029659027352121</v>
      </c>
      <c r="F605">
        <v>0.54950020757594409</v>
      </c>
      <c r="G605">
        <v>5</v>
      </c>
      <c r="H605">
        <v>5</v>
      </c>
      <c r="I605">
        <v>4</v>
      </c>
      <c r="J605">
        <v>4</v>
      </c>
    </row>
    <row r="606" spans="1:10" x14ac:dyDescent="0.2">
      <c r="A606" t="s">
        <v>668</v>
      </c>
      <c r="B606">
        <v>7855</v>
      </c>
      <c r="C606">
        <v>1.7660939481612086</v>
      </c>
      <c r="D606">
        <v>-0.70827310170073832</v>
      </c>
      <c r="E606">
        <v>-0.342202535650242</v>
      </c>
      <c r="F606">
        <v>0.50937242006347316</v>
      </c>
      <c r="G606">
        <v>5</v>
      </c>
      <c r="H606">
        <v>1</v>
      </c>
      <c r="I606">
        <v>3</v>
      </c>
      <c r="J606">
        <v>4</v>
      </c>
    </row>
    <row r="607" spans="1:10" x14ac:dyDescent="0.2">
      <c r="A607" t="s">
        <v>669</v>
      </c>
      <c r="B607">
        <v>6286</v>
      </c>
      <c r="C607">
        <v>0.29860624521958318</v>
      </c>
      <c r="D607">
        <v>-0.24800171718195324</v>
      </c>
      <c r="E607">
        <v>0.17041809491635895</v>
      </c>
      <c r="F607">
        <v>2.7135361795555236E-2</v>
      </c>
      <c r="G607">
        <v>4</v>
      </c>
      <c r="H607">
        <v>3</v>
      </c>
      <c r="I607">
        <v>4</v>
      </c>
      <c r="J607">
        <v>3</v>
      </c>
    </row>
    <row r="608" spans="1:10" x14ac:dyDescent="0.2">
      <c r="A608" t="s">
        <v>670</v>
      </c>
      <c r="B608">
        <v>5618</v>
      </c>
      <c r="C608">
        <v>0.20928612938950994</v>
      </c>
      <c r="D608">
        <v>-0.407646936358248</v>
      </c>
      <c r="E608">
        <v>-7.8044811930370148E-2</v>
      </c>
      <c r="F608">
        <v>1.1350580872275414E-2</v>
      </c>
      <c r="G608">
        <v>4</v>
      </c>
      <c r="H608">
        <v>2</v>
      </c>
      <c r="I608">
        <v>3</v>
      </c>
      <c r="J608">
        <v>3</v>
      </c>
    </row>
    <row r="609" spans="1:10" x14ac:dyDescent="0.2">
      <c r="A609" t="s">
        <v>671</v>
      </c>
      <c r="B609">
        <v>6792</v>
      </c>
      <c r="C609">
        <v>1.2228089863124258</v>
      </c>
      <c r="D609">
        <v>-0.3777821493944043</v>
      </c>
      <c r="E609">
        <v>-0.29741242808650215</v>
      </c>
      <c r="F609">
        <v>0.73325498531587319</v>
      </c>
      <c r="G609">
        <v>5</v>
      </c>
      <c r="H609">
        <v>2</v>
      </c>
      <c r="I609">
        <v>3</v>
      </c>
      <c r="J609">
        <v>4</v>
      </c>
    </row>
    <row r="610" spans="1:10" x14ac:dyDescent="0.2">
      <c r="A610" t="s">
        <v>672</v>
      </c>
      <c r="B610">
        <v>4307</v>
      </c>
      <c r="C610">
        <v>0.79407174834672356</v>
      </c>
      <c r="D610">
        <v>-0.61267021254584153</v>
      </c>
      <c r="E610">
        <v>-0.12855844891329085</v>
      </c>
      <c r="F610">
        <v>0.14907802934490996</v>
      </c>
      <c r="G610">
        <v>5</v>
      </c>
      <c r="H610">
        <v>1</v>
      </c>
      <c r="I610">
        <v>3</v>
      </c>
      <c r="J610">
        <v>3</v>
      </c>
    </row>
    <row r="611" spans="1:10" x14ac:dyDescent="0.2">
      <c r="A611" t="s">
        <v>673</v>
      </c>
      <c r="B611">
        <v>6565</v>
      </c>
      <c r="C611">
        <v>0.45067683740184761</v>
      </c>
      <c r="D611">
        <v>-0.40223162702177068</v>
      </c>
      <c r="E611">
        <v>-5.2798909789065034E-2</v>
      </c>
      <c r="F611">
        <v>0.18843535072966902</v>
      </c>
      <c r="G611">
        <v>4</v>
      </c>
      <c r="H611">
        <v>2</v>
      </c>
      <c r="I611">
        <v>3</v>
      </c>
      <c r="J611">
        <v>3</v>
      </c>
    </row>
    <row r="612" spans="1:10" x14ac:dyDescent="0.2">
      <c r="A612" t="s">
        <v>674</v>
      </c>
      <c r="B612">
        <v>5494</v>
      </c>
      <c r="C612">
        <v>0.19673174143033706</v>
      </c>
      <c r="D612">
        <v>-0.98409739755622516</v>
      </c>
      <c r="E612">
        <v>0.20311512019109265</v>
      </c>
      <c r="F612">
        <v>-0.22219485422782267</v>
      </c>
      <c r="G612">
        <v>4</v>
      </c>
      <c r="H612">
        <v>1</v>
      </c>
      <c r="I612">
        <v>4</v>
      </c>
      <c r="J612">
        <v>2</v>
      </c>
    </row>
    <row r="613" spans="1:10" x14ac:dyDescent="0.2">
      <c r="A613" t="s">
        <v>675</v>
      </c>
      <c r="B613">
        <v>5782</v>
      </c>
      <c r="C613">
        <v>1.4678292089525236</v>
      </c>
      <c r="D613">
        <v>0.95324575834945524</v>
      </c>
      <c r="E613">
        <v>-0.93444646821705957</v>
      </c>
      <c r="F613">
        <v>1.2693302390824335</v>
      </c>
      <c r="G613">
        <v>5</v>
      </c>
      <c r="H613">
        <v>5</v>
      </c>
      <c r="I613">
        <v>1</v>
      </c>
      <c r="J613">
        <v>5</v>
      </c>
    </row>
    <row r="614" spans="1:10" x14ac:dyDescent="0.2">
      <c r="A614" t="s">
        <v>676</v>
      </c>
      <c r="B614">
        <v>2657</v>
      </c>
      <c r="C614">
        <v>-0.21166680245047034</v>
      </c>
      <c r="D614">
        <v>-1.0650942514595221</v>
      </c>
      <c r="E614">
        <v>0.26471991773910375</v>
      </c>
      <c r="F614">
        <v>-0.33219270845046556</v>
      </c>
      <c r="G614">
        <v>3</v>
      </c>
      <c r="H614">
        <v>1</v>
      </c>
      <c r="I614">
        <v>4</v>
      </c>
      <c r="J614">
        <v>2</v>
      </c>
    </row>
    <row r="615" spans="1:10" x14ac:dyDescent="0.2">
      <c r="A615" t="s">
        <v>677</v>
      </c>
      <c r="B615">
        <v>4193</v>
      </c>
      <c r="C615">
        <v>-8.626870909361134E-2</v>
      </c>
      <c r="D615">
        <v>-0.6013936390121315</v>
      </c>
      <c r="E615">
        <v>0.58524099063482349</v>
      </c>
      <c r="F615">
        <v>-0.1138647556634003</v>
      </c>
      <c r="G615">
        <v>3</v>
      </c>
      <c r="H615">
        <v>2</v>
      </c>
      <c r="I615">
        <v>5</v>
      </c>
      <c r="J615">
        <v>3</v>
      </c>
    </row>
    <row r="616" spans="1:10" x14ac:dyDescent="0.2">
      <c r="A616" t="s">
        <v>678</v>
      </c>
      <c r="B616">
        <v>4069</v>
      </c>
      <c r="C616">
        <v>0.50770214129555979</v>
      </c>
      <c r="D616">
        <v>-0.24634820925257284</v>
      </c>
      <c r="E616">
        <v>0.15992363225884829</v>
      </c>
      <c r="F616">
        <v>0.33803283444384913</v>
      </c>
      <c r="G616">
        <v>4</v>
      </c>
      <c r="H616">
        <v>3</v>
      </c>
      <c r="I616">
        <v>4</v>
      </c>
      <c r="J616">
        <v>4</v>
      </c>
    </row>
    <row r="617" spans="1:10" x14ac:dyDescent="0.2">
      <c r="A617" t="s">
        <v>679</v>
      </c>
      <c r="B617">
        <v>6367</v>
      </c>
      <c r="C617">
        <v>0.36485438113795432</v>
      </c>
      <c r="D617">
        <v>-0.51922945651613972</v>
      </c>
      <c r="E617">
        <v>0.95584392031785681</v>
      </c>
      <c r="F617">
        <v>-3.5979186102417328E-2</v>
      </c>
      <c r="G617">
        <v>4</v>
      </c>
      <c r="H617">
        <v>2</v>
      </c>
      <c r="I617">
        <v>5</v>
      </c>
      <c r="J617">
        <v>3</v>
      </c>
    </row>
    <row r="618" spans="1:10" x14ac:dyDescent="0.2">
      <c r="A618" t="s">
        <v>680</v>
      </c>
      <c r="B618">
        <v>4376</v>
      </c>
      <c r="C618">
        <v>0.67327059340501949</v>
      </c>
      <c r="D618">
        <v>0.90160195199466986</v>
      </c>
      <c r="E618">
        <v>-0.33497298173296086</v>
      </c>
      <c r="F618">
        <v>1.5444442981259792</v>
      </c>
      <c r="G618">
        <v>4</v>
      </c>
      <c r="H618">
        <v>5</v>
      </c>
      <c r="I618">
        <v>3</v>
      </c>
      <c r="J618">
        <v>5</v>
      </c>
    </row>
    <row r="619" spans="1:10" x14ac:dyDescent="0.2">
      <c r="A619" t="s">
        <v>681</v>
      </c>
      <c r="B619">
        <v>5409</v>
      </c>
      <c r="C619">
        <v>8.1022875912356795E-2</v>
      </c>
      <c r="D619">
        <v>-0.13846896289314689</v>
      </c>
      <c r="E619">
        <v>-3.3549761907316365E-2</v>
      </c>
      <c r="F619">
        <v>0.72749429072674465</v>
      </c>
      <c r="G619">
        <v>3</v>
      </c>
      <c r="H619">
        <v>3</v>
      </c>
      <c r="I619">
        <v>4</v>
      </c>
      <c r="J619">
        <v>4</v>
      </c>
    </row>
    <row r="620" spans="1:10" x14ac:dyDescent="0.2">
      <c r="A620" t="s">
        <v>682</v>
      </c>
      <c r="B620">
        <v>5124</v>
      </c>
      <c r="C620">
        <v>0.15062805696167975</v>
      </c>
      <c r="D620">
        <v>0.97117822186236114</v>
      </c>
      <c r="E620">
        <v>0.18313045880651235</v>
      </c>
      <c r="F620">
        <v>1.0692704949606739</v>
      </c>
      <c r="G620">
        <v>3</v>
      </c>
      <c r="H620">
        <v>5</v>
      </c>
      <c r="I620">
        <v>4</v>
      </c>
      <c r="J620">
        <v>4</v>
      </c>
    </row>
    <row r="621" spans="1:10" x14ac:dyDescent="0.2">
      <c r="A621" t="s">
        <v>683</v>
      </c>
      <c r="B621">
        <v>3641</v>
      </c>
      <c r="C621">
        <v>-0.34224499555358179</v>
      </c>
      <c r="D621">
        <v>-0.77259099643364093</v>
      </c>
      <c r="E621">
        <v>0.20341048450050669</v>
      </c>
      <c r="F621">
        <v>-3.6067795262880765E-2</v>
      </c>
      <c r="G621">
        <v>2</v>
      </c>
      <c r="H621">
        <v>1</v>
      </c>
      <c r="I621">
        <v>4</v>
      </c>
      <c r="J621">
        <v>3</v>
      </c>
    </row>
    <row r="622" spans="1:10" x14ac:dyDescent="0.2">
      <c r="A622" t="s">
        <v>684</v>
      </c>
      <c r="B622">
        <v>1743</v>
      </c>
      <c r="C622">
        <v>-0.72160541854409288</v>
      </c>
      <c r="D622">
        <v>-0.81005597944880936</v>
      </c>
      <c r="E622">
        <v>-0.1778423214911167</v>
      </c>
      <c r="F622">
        <v>-0.10948651482875324</v>
      </c>
      <c r="G622">
        <v>1</v>
      </c>
      <c r="H622">
        <v>1</v>
      </c>
      <c r="I622">
        <v>3</v>
      </c>
      <c r="J622">
        <v>3</v>
      </c>
    </row>
    <row r="623" spans="1:10" x14ac:dyDescent="0.2">
      <c r="A623" t="s">
        <v>685</v>
      </c>
      <c r="B623">
        <v>5034</v>
      </c>
      <c r="C623">
        <v>1.3577760475440483</v>
      </c>
      <c r="D623">
        <v>0.12522126249725876</v>
      </c>
      <c r="E623">
        <v>0.50590553437698949</v>
      </c>
      <c r="F623">
        <v>0.81288909699365131</v>
      </c>
      <c r="G623">
        <v>5</v>
      </c>
      <c r="H623">
        <v>3</v>
      </c>
      <c r="I623">
        <v>5</v>
      </c>
      <c r="J623">
        <v>4</v>
      </c>
    </row>
    <row r="624" spans="1:10" x14ac:dyDescent="0.2">
      <c r="A624" t="s">
        <v>686</v>
      </c>
      <c r="B624">
        <v>7777</v>
      </c>
      <c r="C624">
        <v>2.0425841955960538</v>
      </c>
      <c r="D624">
        <v>1.2838002780792943</v>
      </c>
      <c r="E624">
        <v>-0.64267155369583073</v>
      </c>
      <c r="F624">
        <v>2.075507182327625</v>
      </c>
      <c r="G624">
        <v>5</v>
      </c>
      <c r="H624">
        <v>5</v>
      </c>
      <c r="I624">
        <v>2</v>
      </c>
      <c r="J624">
        <v>5</v>
      </c>
    </row>
    <row r="625" spans="1:10" x14ac:dyDescent="0.2">
      <c r="A625" t="s">
        <v>687</v>
      </c>
      <c r="B625">
        <v>3216</v>
      </c>
      <c r="C625">
        <v>-0.20905868631548763</v>
      </c>
      <c r="D625">
        <v>-0.92371849498190572</v>
      </c>
      <c r="E625">
        <v>0.3570576795561512</v>
      </c>
      <c r="F625">
        <v>-0.25535929230110815</v>
      </c>
      <c r="G625">
        <v>3</v>
      </c>
      <c r="H625">
        <v>1</v>
      </c>
      <c r="I625">
        <v>5</v>
      </c>
      <c r="J625">
        <v>2</v>
      </c>
    </row>
    <row r="626" spans="1:10" x14ac:dyDescent="0.2">
      <c r="A626" t="s">
        <v>688</v>
      </c>
      <c r="B626">
        <v>1748</v>
      </c>
      <c r="C626">
        <v>-0.63405580654047533</v>
      </c>
      <c r="D626">
        <v>-0.77559713249556295</v>
      </c>
      <c r="E626">
        <v>-8.89026795203538E-2</v>
      </c>
      <c r="F626">
        <v>-0.18013478852434647</v>
      </c>
      <c r="G626">
        <v>2</v>
      </c>
      <c r="H626">
        <v>1</v>
      </c>
      <c r="I626">
        <v>3</v>
      </c>
      <c r="J626">
        <v>2</v>
      </c>
    </row>
    <row r="627" spans="1:10" x14ac:dyDescent="0.2">
      <c r="A627" t="s">
        <v>689</v>
      </c>
      <c r="B627">
        <v>2951</v>
      </c>
      <c r="C627">
        <v>0.36322713324690142</v>
      </c>
      <c r="D627">
        <v>-0.62180180099763582</v>
      </c>
      <c r="E627">
        <v>0.50682432338464956</v>
      </c>
      <c r="F627">
        <v>-0.22172480943578546</v>
      </c>
      <c r="G627">
        <v>4</v>
      </c>
      <c r="H627">
        <v>1</v>
      </c>
      <c r="I627">
        <v>5</v>
      </c>
      <c r="J627">
        <v>2</v>
      </c>
    </row>
    <row r="628" spans="1:10" x14ac:dyDescent="0.2">
      <c r="A628" t="s">
        <v>690</v>
      </c>
      <c r="B628">
        <v>1255</v>
      </c>
      <c r="C628">
        <v>-0.69234757723770246</v>
      </c>
      <c r="D628">
        <v>-0.81207330863403238</v>
      </c>
      <c r="E628">
        <v>5.583152487540842E-2</v>
      </c>
      <c r="F628">
        <v>-0.41704812212064629</v>
      </c>
      <c r="G628">
        <v>1</v>
      </c>
      <c r="H628">
        <v>1</v>
      </c>
      <c r="I628">
        <v>4</v>
      </c>
      <c r="J628">
        <v>2</v>
      </c>
    </row>
    <row r="629" spans="1:10" x14ac:dyDescent="0.2">
      <c r="A629" t="s">
        <v>691</v>
      </c>
      <c r="B629">
        <v>2279</v>
      </c>
      <c r="C629">
        <v>0.88984570833434284</v>
      </c>
      <c r="D629">
        <v>-0.60526606999139909</v>
      </c>
      <c r="E629">
        <v>-5.8747821309684735E-2</v>
      </c>
      <c r="F629">
        <v>5.9806545576665551E-2</v>
      </c>
      <c r="G629">
        <v>5</v>
      </c>
      <c r="H629">
        <v>2</v>
      </c>
      <c r="I629">
        <v>3</v>
      </c>
      <c r="J629">
        <v>3</v>
      </c>
    </row>
    <row r="630" spans="1:10" x14ac:dyDescent="0.2">
      <c r="A630" t="s">
        <v>692</v>
      </c>
      <c r="B630">
        <v>6176</v>
      </c>
      <c r="C630">
        <v>0.87781334489993945</v>
      </c>
      <c r="D630">
        <v>0.67559198813027632</v>
      </c>
      <c r="E630">
        <v>0.18695247647581825</v>
      </c>
      <c r="F630">
        <v>0.98556905222311564</v>
      </c>
      <c r="G630">
        <v>5</v>
      </c>
      <c r="H630">
        <v>4</v>
      </c>
      <c r="I630">
        <v>4</v>
      </c>
      <c r="J630">
        <v>4</v>
      </c>
    </row>
    <row r="631" spans="1:10" x14ac:dyDescent="0.2">
      <c r="A631" t="s">
        <v>693</v>
      </c>
      <c r="B631">
        <v>6488</v>
      </c>
      <c r="C631">
        <v>0.19775422204278165</v>
      </c>
      <c r="D631">
        <v>-0.67296065262867166</v>
      </c>
      <c r="E631">
        <v>-7.5644192973754881E-2</v>
      </c>
      <c r="F631">
        <v>6.2935805191889613E-2</v>
      </c>
      <c r="G631">
        <v>4</v>
      </c>
      <c r="H631">
        <v>1</v>
      </c>
      <c r="I631">
        <v>3</v>
      </c>
      <c r="J631">
        <v>3</v>
      </c>
    </row>
    <row r="632" spans="1:10" x14ac:dyDescent="0.2">
      <c r="A632" t="s">
        <v>694</v>
      </c>
      <c r="B632">
        <v>3995</v>
      </c>
      <c r="C632">
        <v>-0.56813801602193026</v>
      </c>
      <c r="D632">
        <v>-0.96571599525957019</v>
      </c>
      <c r="E632">
        <v>0.12669929608230635</v>
      </c>
      <c r="F632">
        <v>-0.22884607724299708</v>
      </c>
      <c r="G632">
        <v>2</v>
      </c>
      <c r="H632">
        <v>1</v>
      </c>
      <c r="I632">
        <v>4</v>
      </c>
      <c r="J632">
        <v>2</v>
      </c>
    </row>
    <row r="633" spans="1:10" x14ac:dyDescent="0.2">
      <c r="A633" t="s">
        <v>695</v>
      </c>
      <c r="B633">
        <v>5459</v>
      </c>
      <c r="C633">
        <v>-8.9845800149227106E-2</v>
      </c>
      <c r="D633">
        <v>-0.36117515087618396</v>
      </c>
      <c r="E633">
        <v>0.24555257664287</v>
      </c>
      <c r="F633">
        <v>0.55591273863855684</v>
      </c>
      <c r="G633">
        <v>3</v>
      </c>
      <c r="H633">
        <v>2</v>
      </c>
      <c r="I633">
        <v>4</v>
      </c>
      <c r="J633">
        <v>4</v>
      </c>
    </row>
    <row r="634" spans="1:10" x14ac:dyDescent="0.2">
      <c r="A634" t="s">
        <v>696</v>
      </c>
      <c r="B634">
        <v>4550</v>
      </c>
      <c r="C634">
        <v>-0.37176650022079971</v>
      </c>
      <c r="D634">
        <v>-7.5961930687364038E-2</v>
      </c>
      <c r="E634">
        <v>0.31968545731786863</v>
      </c>
      <c r="F634">
        <v>0.24559973192220241</v>
      </c>
      <c r="G634">
        <v>2</v>
      </c>
      <c r="H634">
        <v>3</v>
      </c>
      <c r="I634">
        <v>4</v>
      </c>
      <c r="J634">
        <v>3</v>
      </c>
    </row>
    <row r="635" spans="1:10" x14ac:dyDescent="0.2">
      <c r="A635" t="s">
        <v>697</v>
      </c>
      <c r="B635">
        <v>2812</v>
      </c>
      <c r="C635">
        <v>-0.34233285422234339</v>
      </c>
      <c r="D635">
        <v>-0.68520765307840981</v>
      </c>
      <c r="E635">
        <v>0.44480572688504011</v>
      </c>
      <c r="F635">
        <v>5.2920785689650168E-2</v>
      </c>
      <c r="G635">
        <v>2</v>
      </c>
      <c r="H635">
        <v>1</v>
      </c>
      <c r="I635">
        <v>5</v>
      </c>
      <c r="J635">
        <v>3</v>
      </c>
    </row>
    <row r="636" spans="1:10" x14ac:dyDescent="0.2">
      <c r="A636" t="s">
        <v>698</v>
      </c>
      <c r="B636">
        <v>5397</v>
      </c>
      <c r="C636">
        <v>0.34280393290743322</v>
      </c>
      <c r="D636">
        <v>0.15730038779024841</v>
      </c>
      <c r="E636">
        <v>0.22774234625144232</v>
      </c>
      <c r="F636">
        <v>0.54516830863160004</v>
      </c>
      <c r="G636">
        <v>4</v>
      </c>
      <c r="H636">
        <v>3</v>
      </c>
      <c r="I636">
        <v>4</v>
      </c>
      <c r="J636">
        <v>4</v>
      </c>
    </row>
    <row r="637" spans="1:10" x14ac:dyDescent="0.2">
      <c r="A637" t="s">
        <v>699</v>
      </c>
      <c r="B637">
        <v>6551</v>
      </c>
      <c r="C637">
        <v>0.56403821951416921</v>
      </c>
      <c r="D637">
        <v>0.60977788065019733</v>
      </c>
      <c r="E637">
        <v>0.13533519418944359</v>
      </c>
      <c r="F637">
        <v>0.71860699329570199</v>
      </c>
      <c r="G637">
        <v>4</v>
      </c>
      <c r="H637">
        <v>4</v>
      </c>
      <c r="I637">
        <v>4</v>
      </c>
      <c r="J637">
        <v>4</v>
      </c>
    </row>
    <row r="638" spans="1:10" x14ac:dyDescent="0.2">
      <c r="A638" t="s">
        <v>700</v>
      </c>
      <c r="B638">
        <v>6051</v>
      </c>
      <c r="C638">
        <v>0.10989345420069659</v>
      </c>
      <c r="D638">
        <v>-0.37687463469940663</v>
      </c>
      <c r="E638">
        <v>0.31355157974228787</v>
      </c>
      <c r="F638">
        <v>0.20343803561851437</v>
      </c>
      <c r="G638">
        <v>3</v>
      </c>
      <c r="H638">
        <v>2</v>
      </c>
      <c r="I638">
        <v>4</v>
      </c>
      <c r="J638">
        <v>3</v>
      </c>
    </row>
    <row r="639" spans="1:10" x14ac:dyDescent="0.2">
      <c r="A639" t="s">
        <v>701</v>
      </c>
      <c r="B639">
        <v>6258</v>
      </c>
      <c r="C639">
        <v>-9.9398459573742534E-2</v>
      </c>
      <c r="D639">
        <v>1.7257622562975488</v>
      </c>
      <c r="E639">
        <v>-0.22784000133688492</v>
      </c>
      <c r="F639">
        <v>1.9446076518992395</v>
      </c>
      <c r="G639">
        <v>3</v>
      </c>
      <c r="H639">
        <v>5</v>
      </c>
      <c r="I639">
        <v>3</v>
      </c>
      <c r="J639">
        <v>5</v>
      </c>
    </row>
    <row r="640" spans="1:10" x14ac:dyDescent="0.2">
      <c r="A640" t="s">
        <v>702</v>
      </c>
      <c r="B640">
        <v>2861</v>
      </c>
      <c r="C640">
        <v>-0.26260873430963766</v>
      </c>
      <c r="D640">
        <v>-0.16540437117907195</v>
      </c>
      <c r="E640">
        <v>0.80701750536906103</v>
      </c>
      <c r="F640">
        <v>0.3221205500777124</v>
      </c>
      <c r="G640">
        <v>3</v>
      </c>
      <c r="H640">
        <v>3</v>
      </c>
      <c r="I640">
        <v>5</v>
      </c>
      <c r="J640">
        <v>3</v>
      </c>
    </row>
    <row r="641" spans="1:10" x14ac:dyDescent="0.2">
      <c r="A641" t="s">
        <v>703</v>
      </c>
      <c r="B641">
        <v>5522</v>
      </c>
      <c r="C641">
        <v>1.0915156182814512</v>
      </c>
      <c r="D641">
        <v>0.62909889534821417</v>
      </c>
      <c r="E641">
        <v>0.9924756921087069</v>
      </c>
      <c r="F641">
        <v>0.89309060073864643</v>
      </c>
      <c r="G641">
        <v>5</v>
      </c>
      <c r="H641">
        <v>4</v>
      </c>
      <c r="I641">
        <v>5</v>
      </c>
      <c r="J641">
        <v>4</v>
      </c>
    </row>
    <row r="642" spans="1:10" x14ac:dyDescent="0.2">
      <c r="A642" t="s">
        <v>704</v>
      </c>
      <c r="B642">
        <v>3336</v>
      </c>
      <c r="C642">
        <v>0.11373446340006427</v>
      </c>
      <c r="D642">
        <v>-0.73708124711959289</v>
      </c>
      <c r="E642">
        <v>0.46932366539074838</v>
      </c>
      <c r="F642">
        <v>-7.801203582958105E-2</v>
      </c>
      <c r="G642">
        <v>3</v>
      </c>
      <c r="H642">
        <v>1</v>
      </c>
      <c r="I642">
        <v>5</v>
      </c>
      <c r="J642">
        <v>3</v>
      </c>
    </row>
    <row r="643" spans="1:10" x14ac:dyDescent="0.2">
      <c r="A643" t="s">
        <v>705</v>
      </c>
      <c r="B643">
        <v>5199</v>
      </c>
      <c r="C643">
        <v>0.32932549150239077</v>
      </c>
      <c r="D643">
        <v>0.53382119914682269</v>
      </c>
      <c r="E643">
        <v>-9.9453282119455977E-2</v>
      </c>
      <c r="F643">
        <v>1.2202265602659079</v>
      </c>
      <c r="G643">
        <v>4</v>
      </c>
      <c r="H643">
        <v>4</v>
      </c>
      <c r="I643">
        <v>3</v>
      </c>
      <c r="J643">
        <v>5</v>
      </c>
    </row>
    <row r="644" spans="1:10" x14ac:dyDescent="0.2">
      <c r="A644" t="s">
        <v>706</v>
      </c>
      <c r="B644">
        <v>6571</v>
      </c>
      <c r="C644">
        <v>0.25350831515423689</v>
      </c>
      <c r="D644">
        <v>1.4820960114595683</v>
      </c>
      <c r="E644">
        <v>-0.27569512416987896</v>
      </c>
      <c r="F644">
        <v>1.1231442583334188</v>
      </c>
      <c r="G644">
        <v>4</v>
      </c>
      <c r="H644">
        <v>5</v>
      </c>
      <c r="I644">
        <v>3</v>
      </c>
      <c r="J644">
        <v>4</v>
      </c>
    </row>
    <row r="645" spans="1:10" x14ac:dyDescent="0.2">
      <c r="A645" t="s">
        <v>707</v>
      </c>
      <c r="B645">
        <v>3366</v>
      </c>
      <c r="C645">
        <v>-0.23338695138288953</v>
      </c>
      <c r="D645">
        <v>-0.71527388716312668</v>
      </c>
      <c r="E645">
        <v>1.3047932386075627</v>
      </c>
      <c r="F645">
        <v>-0.32235436551095786</v>
      </c>
      <c r="G645">
        <v>3</v>
      </c>
      <c r="H645">
        <v>1</v>
      </c>
      <c r="I645">
        <v>5</v>
      </c>
      <c r="J645">
        <v>2</v>
      </c>
    </row>
    <row r="646" spans="1:10" x14ac:dyDescent="0.2">
      <c r="A646" t="s">
        <v>708</v>
      </c>
      <c r="B646">
        <v>5715</v>
      </c>
      <c r="C646">
        <v>1.4366013654707668</v>
      </c>
      <c r="D646">
        <v>0.37675964298393355</v>
      </c>
      <c r="E646">
        <v>1.1399310100979603</v>
      </c>
      <c r="F646">
        <v>0.63115229317509303</v>
      </c>
      <c r="G646">
        <v>5</v>
      </c>
      <c r="H646">
        <v>4</v>
      </c>
      <c r="I646">
        <v>5</v>
      </c>
      <c r="J646">
        <v>4</v>
      </c>
    </row>
    <row r="647" spans="1:10" x14ac:dyDescent="0.2">
      <c r="A647" t="s">
        <v>709</v>
      </c>
      <c r="B647">
        <v>3127</v>
      </c>
      <c r="C647">
        <v>-8.8186861775592901E-2</v>
      </c>
      <c r="D647">
        <v>-0.50153556007776645</v>
      </c>
      <c r="E647">
        <v>0.93324525294496252</v>
      </c>
      <c r="F647">
        <v>-7.4027270188311766E-3</v>
      </c>
      <c r="G647">
        <v>3</v>
      </c>
      <c r="H647">
        <v>2</v>
      </c>
      <c r="I647">
        <v>5</v>
      </c>
      <c r="J647">
        <v>3</v>
      </c>
    </row>
    <row r="648" spans="1:10" x14ac:dyDescent="0.2">
      <c r="A648" t="s">
        <v>710</v>
      </c>
      <c r="B648">
        <v>1741</v>
      </c>
      <c r="C648">
        <v>-0.12094754785997647</v>
      </c>
      <c r="D648">
        <v>2.7231732227822509</v>
      </c>
      <c r="E648">
        <v>-0.27533110331479099</v>
      </c>
      <c r="F648">
        <v>0.79630000497747433</v>
      </c>
      <c r="G648">
        <v>3</v>
      </c>
      <c r="H648">
        <v>5</v>
      </c>
      <c r="I648">
        <v>3</v>
      </c>
      <c r="J648">
        <v>4</v>
      </c>
    </row>
    <row r="649" spans="1:10" x14ac:dyDescent="0.2">
      <c r="A649" t="s">
        <v>711</v>
      </c>
      <c r="B649">
        <v>6457</v>
      </c>
      <c r="C649">
        <v>-0.65957107835933704</v>
      </c>
      <c r="D649">
        <v>2.5360547444247881</v>
      </c>
      <c r="E649">
        <v>0.48191890272670018</v>
      </c>
      <c r="F649">
        <v>2.0721470486861135</v>
      </c>
      <c r="G649">
        <v>1</v>
      </c>
      <c r="H649">
        <v>5</v>
      </c>
      <c r="I649">
        <v>5</v>
      </c>
      <c r="J649">
        <v>5</v>
      </c>
    </row>
    <row r="650" spans="1:10" x14ac:dyDescent="0.2">
      <c r="A650" t="s">
        <v>712</v>
      </c>
      <c r="B650">
        <v>3496</v>
      </c>
      <c r="C650">
        <v>4.5284479255959492E-2</v>
      </c>
      <c r="D650">
        <v>1.0671137346762416</v>
      </c>
      <c r="E650">
        <v>0.43187023304733896</v>
      </c>
      <c r="F650">
        <v>0.7728524045907057</v>
      </c>
      <c r="G650">
        <v>3</v>
      </c>
      <c r="H650">
        <v>5</v>
      </c>
      <c r="I650">
        <v>5</v>
      </c>
      <c r="J650">
        <v>4</v>
      </c>
    </row>
    <row r="651" spans="1:10" x14ac:dyDescent="0.2">
      <c r="A651" t="s">
        <v>713</v>
      </c>
      <c r="B651">
        <v>5795</v>
      </c>
      <c r="C651">
        <v>-0.57766147035737903</v>
      </c>
      <c r="D651">
        <v>1.0322222800781171</v>
      </c>
      <c r="E651">
        <v>-6.1201037904769204E-2</v>
      </c>
      <c r="F651">
        <v>1.0262906378333236</v>
      </c>
      <c r="G651">
        <v>2</v>
      </c>
      <c r="H651">
        <v>5</v>
      </c>
      <c r="I651">
        <v>3</v>
      </c>
      <c r="J651">
        <v>4</v>
      </c>
    </row>
    <row r="652" spans="1:10" x14ac:dyDescent="0.2">
      <c r="A652" t="s">
        <v>714</v>
      </c>
      <c r="B652">
        <v>3755</v>
      </c>
      <c r="C652">
        <v>-0.2925060231817464</v>
      </c>
      <c r="D652">
        <v>2.5828152313102026</v>
      </c>
      <c r="E652">
        <v>-0.44263806324331867</v>
      </c>
      <c r="F652">
        <v>1.2885494535259929</v>
      </c>
      <c r="G652">
        <v>2</v>
      </c>
      <c r="H652">
        <v>5</v>
      </c>
      <c r="I652">
        <v>2</v>
      </c>
      <c r="J652">
        <v>5</v>
      </c>
    </row>
    <row r="653" spans="1:10" x14ac:dyDescent="0.2">
      <c r="A653" t="s">
        <v>715</v>
      </c>
      <c r="B653">
        <v>6903</v>
      </c>
      <c r="C653">
        <v>0.29487834906690896</v>
      </c>
      <c r="D653">
        <v>1.0998580278178001</v>
      </c>
      <c r="E653">
        <v>-6.0463172499469146E-3</v>
      </c>
      <c r="F653">
        <v>0.99292141654505151</v>
      </c>
      <c r="G653">
        <v>4</v>
      </c>
      <c r="H653">
        <v>5</v>
      </c>
      <c r="I653">
        <v>4</v>
      </c>
      <c r="J653">
        <v>4</v>
      </c>
    </row>
    <row r="654" spans="1:10" x14ac:dyDescent="0.2">
      <c r="A654" t="s">
        <v>716</v>
      </c>
      <c r="B654">
        <v>3585</v>
      </c>
      <c r="C654">
        <v>0.35920250017073935</v>
      </c>
      <c r="D654">
        <v>0.1479455337053322</v>
      </c>
      <c r="E654">
        <v>0.6255581568502725</v>
      </c>
      <c r="F654">
        <v>0.80770961127005103</v>
      </c>
      <c r="G654">
        <v>4</v>
      </c>
      <c r="H654">
        <v>3</v>
      </c>
      <c r="I654">
        <v>5</v>
      </c>
      <c r="J654">
        <v>4</v>
      </c>
    </row>
    <row r="655" spans="1:10" x14ac:dyDescent="0.2">
      <c r="A655" t="s">
        <v>717</v>
      </c>
      <c r="B655">
        <v>8842</v>
      </c>
      <c r="C655">
        <v>-0.1889681755791065</v>
      </c>
      <c r="D655">
        <v>0.71986889697807555</v>
      </c>
      <c r="E655">
        <v>-0.68074979055803353</v>
      </c>
      <c r="F655">
        <v>1.9070617150583273</v>
      </c>
      <c r="G655">
        <v>3</v>
      </c>
      <c r="H655">
        <v>4</v>
      </c>
      <c r="I655">
        <v>1</v>
      </c>
      <c r="J655">
        <v>5</v>
      </c>
    </row>
    <row r="656" spans="1:10" x14ac:dyDescent="0.2">
      <c r="A656" t="s">
        <v>718</v>
      </c>
      <c r="B656">
        <v>6864</v>
      </c>
      <c r="C656">
        <v>-0.58841909202881448</v>
      </c>
      <c r="D656">
        <v>0.1590783372373927</v>
      </c>
      <c r="E656">
        <v>0.28193327348603459</v>
      </c>
      <c r="F656">
        <v>1.5847252208074101</v>
      </c>
      <c r="G656">
        <v>2</v>
      </c>
      <c r="H656">
        <v>3</v>
      </c>
      <c r="I656">
        <v>4</v>
      </c>
      <c r="J656">
        <v>5</v>
      </c>
    </row>
    <row r="657" spans="1:10" x14ac:dyDescent="0.2">
      <c r="A657" t="s">
        <v>719</v>
      </c>
      <c r="B657">
        <v>5724</v>
      </c>
      <c r="C657">
        <v>-0.64240420644571516</v>
      </c>
      <c r="D657">
        <v>3.3466760463528358</v>
      </c>
      <c r="E657">
        <v>-0.3375940405184068</v>
      </c>
      <c r="F657">
        <v>1.5989261930578602</v>
      </c>
      <c r="G657">
        <v>1</v>
      </c>
      <c r="H657">
        <v>5</v>
      </c>
      <c r="I657">
        <v>3</v>
      </c>
      <c r="J657">
        <v>5</v>
      </c>
    </row>
    <row r="658" spans="1:10" x14ac:dyDescent="0.2">
      <c r="A658" t="s">
        <v>720</v>
      </c>
      <c r="B658">
        <v>2789</v>
      </c>
      <c r="C658">
        <v>-1.0149023188108488</v>
      </c>
      <c r="D658">
        <v>0.85609877430651549</v>
      </c>
      <c r="E658">
        <v>-0.51350494515995493</v>
      </c>
      <c r="F658">
        <v>2.1027188909862335</v>
      </c>
      <c r="G658">
        <v>1</v>
      </c>
      <c r="H658">
        <v>5</v>
      </c>
      <c r="I658">
        <v>2</v>
      </c>
      <c r="J658">
        <v>5</v>
      </c>
    </row>
    <row r="659" spans="1:10" x14ac:dyDescent="0.2">
      <c r="A659" t="s">
        <v>721</v>
      </c>
      <c r="B659">
        <v>5359</v>
      </c>
      <c r="C659">
        <v>-0.26021281793412981</v>
      </c>
      <c r="D659">
        <v>0.97022836881973207</v>
      </c>
      <c r="E659">
        <v>-0.69168522276940558</v>
      </c>
      <c r="F659">
        <v>1.8947643844890691</v>
      </c>
      <c r="G659">
        <v>3</v>
      </c>
      <c r="H659">
        <v>5</v>
      </c>
      <c r="I659">
        <v>1</v>
      </c>
      <c r="J659">
        <v>5</v>
      </c>
    </row>
    <row r="660" spans="1:10" x14ac:dyDescent="0.2">
      <c r="A660" t="s">
        <v>722</v>
      </c>
      <c r="B660">
        <v>4475</v>
      </c>
      <c r="C660">
        <v>-0.73591184566650902</v>
      </c>
      <c r="D660">
        <v>0.73473248542742087</v>
      </c>
      <c r="E660">
        <v>0.17294167697931509</v>
      </c>
      <c r="F660">
        <v>1.6681173507801339</v>
      </c>
      <c r="G660">
        <v>1</v>
      </c>
      <c r="H660">
        <v>4</v>
      </c>
      <c r="I660">
        <v>4</v>
      </c>
      <c r="J660">
        <v>5</v>
      </c>
    </row>
    <row r="661" spans="1:10" x14ac:dyDescent="0.2">
      <c r="A661" t="s">
        <v>723</v>
      </c>
      <c r="B661">
        <v>4812</v>
      </c>
      <c r="C661">
        <v>-1.136599731372218</v>
      </c>
      <c r="D661">
        <v>0.29577367166650237</v>
      </c>
      <c r="E661">
        <v>6.5814778277892656E-3</v>
      </c>
      <c r="F661">
        <v>1.6209246673170266</v>
      </c>
      <c r="G661">
        <v>1</v>
      </c>
      <c r="H661">
        <v>4</v>
      </c>
      <c r="I661">
        <v>4</v>
      </c>
      <c r="J661">
        <v>5</v>
      </c>
    </row>
    <row r="662" spans="1:10" x14ac:dyDescent="0.2">
      <c r="A662" t="s">
        <v>724</v>
      </c>
      <c r="B662">
        <v>5771</v>
      </c>
      <c r="C662">
        <v>-1.0870897619347912</v>
      </c>
      <c r="D662">
        <v>0.91413927093870806</v>
      </c>
      <c r="E662">
        <v>-0.51068640920699737</v>
      </c>
      <c r="F662">
        <v>2.0151284394149926</v>
      </c>
      <c r="G662">
        <v>1</v>
      </c>
      <c r="H662">
        <v>5</v>
      </c>
      <c r="I662">
        <v>2</v>
      </c>
      <c r="J662">
        <v>5</v>
      </c>
    </row>
    <row r="663" spans="1:10" x14ac:dyDescent="0.2">
      <c r="A663" t="s">
        <v>725</v>
      </c>
      <c r="B663">
        <v>3283</v>
      </c>
      <c r="C663">
        <v>-1.3490577680698048</v>
      </c>
      <c r="D663">
        <v>0.71344971534463386</v>
      </c>
      <c r="E663">
        <v>5.8049692043811579E-2</v>
      </c>
      <c r="F663">
        <v>2.0026188635282374</v>
      </c>
      <c r="G663">
        <v>1</v>
      </c>
      <c r="H663">
        <v>4</v>
      </c>
      <c r="I663">
        <v>4</v>
      </c>
      <c r="J663">
        <v>5</v>
      </c>
    </row>
    <row r="664" spans="1:10" x14ac:dyDescent="0.2">
      <c r="A664" t="s">
        <v>726</v>
      </c>
      <c r="B664">
        <v>5518</v>
      </c>
      <c r="C664">
        <v>-0.74568023679210316</v>
      </c>
      <c r="D664">
        <v>2.2155179846514041</v>
      </c>
      <c r="E664">
        <v>-0.75615822880070549</v>
      </c>
      <c r="F664">
        <v>4.4703721623960258</v>
      </c>
      <c r="G664">
        <v>1</v>
      </c>
      <c r="H664">
        <v>5</v>
      </c>
      <c r="I664">
        <v>1</v>
      </c>
      <c r="J664">
        <v>5</v>
      </c>
    </row>
    <row r="665" spans="1:10" x14ac:dyDescent="0.2">
      <c r="A665" t="s">
        <v>727</v>
      </c>
      <c r="B665">
        <v>5172</v>
      </c>
      <c r="C665">
        <v>-0.63541463369331497</v>
      </c>
      <c r="D665">
        <v>1.0303657165608173</v>
      </c>
      <c r="E665">
        <v>0.1078908811922859</v>
      </c>
      <c r="F665">
        <v>2.1319266711785825</v>
      </c>
      <c r="G665">
        <v>2</v>
      </c>
      <c r="H665">
        <v>5</v>
      </c>
      <c r="I665">
        <v>4</v>
      </c>
      <c r="J665">
        <v>5</v>
      </c>
    </row>
    <row r="666" spans="1:10" x14ac:dyDescent="0.2">
      <c r="A666" t="s">
        <v>728</v>
      </c>
      <c r="B666">
        <v>4966</v>
      </c>
      <c r="C666">
        <v>-0.24043132443898932</v>
      </c>
      <c r="D666">
        <v>0.85404763275582563</v>
      </c>
      <c r="E666">
        <v>0.29165724953424998</v>
      </c>
      <c r="F666">
        <v>1.0556427390284815</v>
      </c>
      <c r="G666">
        <v>3</v>
      </c>
      <c r="H666">
        <v>5</v>
      </c>
      <c r="I666">
        <v>4</v>
      </c>
      <c r="J666">
        <v>4</v>
      </c>
    </row>
    <row r="667" spans="1:10" x14ac:dyDescent="0.2">
      <c r="A667" t="s">
        <v>729</v>
      </c>
      <c r="B667">
        <v>6031</v>
      </c>
      <c r="C667">
        <v>0.28060388549051019</v>
      </c>
      <c r="D667">
        <v>2.4006875262590444</v>
      </c>
      <c r="E667">
        <v>-1.1654356856377768</v>
      </c>
      <c r="F667">
        <v>3.2365711522613143</v>
      </c>
      <c r="G667">
        <v>4</v>
      </c>
      <c r="H667">
        <v>5</v>
      </c>
      <c r="I667">
        <v>1</v>
      </c>
      <c r="J667">
        <v>5</v>
      </c>
    </row>
    <row r="668" spans="1:10" x14ac:dyDescent="0.2">
      <c r="A668" t="s">
        <v>730</v>
      </c>
      <c r="B668">
        <v>7420</v>
      </c>
      <c r="C668">
        <v>-0.11616622181651748</v>
      </c>
      <c r="D668">
        <v>2.6545366781462985</v>
      </c>
      <c r="E668">
        <v>-0.84754732751786088</v>
      </c>
      <c r="F668">
        <v>4.3608915404543538</v>
      </c>
      <c r="G668">
        <v>3</v>
      </c>
      <c r="H668">
        <v>5</v>
      </c>
      <c r="I668">
        <v>1</v>
      </c>
      <c r="J668">
        <v>5</v>
      </c>
    </row>
    <row r="669" spans="1:10" x14ac:dyDescent="0.2">
      <c r="A669" t="s">
        <v>731</v>
      </c>
      <c r="B669">
        <v>6869</v>
      </c>
      <c r="C669">
        <v>-2.4619280775226011E-3</v>
      </c>
      <c r="D669">
        <v>1.0760975575067397</v>
      </c>
      <c r="E669">
        <v>-4.6676386261703728E-2</v>
      </c>
      <c r="F669">
        <v>2.4509175364885181</v>
      </c>
      <c r="G669">
        <v>3</v>
      </c>
      <c r="H669">
        <v>5</v>
      </c>
      <c r="I669">
        <v>4</v>
      </c>
      <c r="J669">
        <v>5</v>
      </c>
    </row>
    <row r="670" spans="1:10" x14ac:dyDescent="0.2">
      <c r="A670" t="s">
        <v>732</v>
      </c>
      <c r="B670">
        <v>7409</v>
      </c>
      <c r="C670">
        <v>0.44396046235891223</v>
      </c>
      <c r="D670">
        <v>1.120848299919132</v>
      </c>
      <c r="E670">
        <v>-0.11738935857083592</v>
      </c>
      <c r="F670">
        <v>2.1001677444466305</v>
      </c>
      <c r="G670">
        <v>4</v>
      </c>
      <c r="H670">
        <v>5</v>
      </c>
      <c r="I670">
        <v>3</v>
      </c>
      <c r="J670">
        <v>5</v>
      </c>
    </row>
    <row r="671" spans="1:10" x14ac:dyDescent="0.2">
      <c r="A671" t="s">
        <v>733</v>
      </c>
      <c r="B671">
        <v>4090</v>
      </c>
      <c r="C671">
        <v>0.54039260547712675</v>
      </c>
      <c r="D671">
        <v>2.5842148158427345</v>
      </c>
      <c r="E671">
        <v>-0.25258682025891233</v>
      </c>
      <c r="F671">
        <v>3.5718816853073183</v>
      </c>
      <c r="G671">
        <v>4</v>
      </c>
      <c r="H671">
        <v>5</v>
      </c>
      <c r="I671">
        <v>3</v>
      </c>
      <c r="J671">
        <v>5</v>
      </c>
    </row>
    <row r="672" spans="1:10" x14ac:dyDescent="0.2">
      <c r="A672" t="s">
        <v>734</v>
      </c>
      <c r="B672">
        <v>3800</v>
      </c>
      <c r="C672">
        <v>-0.37111453613606843</v>
      </c>
      <c r="D672">
        <v>4.3312767486918435</v>
      </c>
      <c r="E672">
        <v>-0.47756106902982132</v>
      </c>
      <c r="F672">
        <v>2.6068781014433089</v>
      </c>
      <c r="G672">
        <v>2</v>
      </c>
      <c r="H672">
        <v>5</v>
      </c>
      <c r="I672">
        <v>2</v>
      </c>
      <c r="J672">
        <v>5</v>
      </c>
    </row>
    <row r="673" spans="1:10" x14ac:dyDescent="0.2">
      <c r="A673" t="s">
        <v>735</v>
      </c>
      <c r="B673">
        <v>5450</v>
      </c>
      <c r="C673">
        <v>0.82457252581934382</v>
      </c>
      <c r="D673">
        <v>1.6884204591633041</v>
      </c>
      <c r="E673">
        <v>0.94204351495973737</v>
      </c>
      <c r="F673">
        <v>1.3867080551982658</v>
      </c>
      <c r="G673">
        <v>5</v>
      </c>
      <c r="H673">
        <v>5</v>
      </c>
      <c r="I673">
        <v>5</v>
      </c>
      <c r="J673">
        <v>5</v>
      </c>
    </row>
    <row r="674" spans="1:10" x14ac:dyDescent="0.2">
      <c r="A674" t="s">
        <v>736</v>
      </c>
      <c r="B674">
        <v>5472</v>
      </c>
      <c r="C674">
        <v>1.5434416409972014</v>
      </c>
      <c r="D674">
        <v>0.68102712452540748</v>
      </c>
      <c r="E674">
        <v>-0.23365044384011233</v>
      </c>
      <c r="F674">
        <v>1.2291822224443658</v>
      </c>
      <c r="G674">
        <v>5</v>
      </c>
      <c r="H674">
        <v>4</v>
      </c>
      <c r="I674">
        <v>3</v>
      </c>
      <c r="J674">
        <v>5</v>
      </c>
    </row>
    <row r="675" spans="1:10" x14ac:dyDescent="0.2">
      <c r="A675" t="s">
        <v>737</v>
      </c>
      <c r="B675">
        <v>6260</v>
      </c>
      <c r="C675">
        <v>0.31958233562562405</v>
      </c>
      <c r="D675">
        <v>1.2701091573037369</v>
      </c>
      <c r="E675">
        <v>3.4162350422909826E-2</v>
      </c>
      <c r="F675">
        <v>1.5131970355608957</v>
      </c>
      <c r="G675">
        <v>4</v>
      </c>
      <c r="H675">
        <v>5</v>
      </c>
      <c r="I675">
        <v>4</v>
      </c>
      <c r="J675">
        <v>5</v>
      </c>
    </row>
    <row r="676" spans="1:10" x14ac:dyDescent="0.2">
      <c r="A676" t="s">
        <v>738</v>
      </c>
      <c r="B676">
        <v>3175</v>
      </c>
      <c r="C676">
        <v>0.76218557807229026</v>
      </c>
      <c r="D676">
        <v>-0.23119931389316156</v>
      </c>
      <c r="E676">
        <v>0.55742306963895305</v>
      </c>
      <c r="F676">
        <v>0.33013969304443946</v>
      </c>
      <c r="G676">
        <v>5</v>
      </c>
      <c r="H676">
        <v>3</v>
      </c>
      <c r="I676">
        <v>5</v>
      </c>
      <c r="J676">
        <v>3</v>
      </c>
    </row>
    <row r="677" spans="1:10" x14ac:dyDescent="0.2">
      <c r="A677" t="s">
        <v>739</v>
      </c>
      <c r="B677">
        <v>5514</v>
      </c>
      <c r="C677">
        <v>0.88466273987325283</v>
      </c>
      <c r="D677">
        <v>0.44922304290060183</v>
      </c>
      <c r="E677">
        <v>-0.2048350487861442</v>
      </c>
      <c r="F677">
        <v>1.5124781353959222</v>
      </c>
      <c r="G677">
        <v>5</v>
      </c>
      <c r="H677">
        <v>4</v>
      </c>
      <c r="I677">
        <v>3</v>
      </c>
      <c r="J677">
        <v>5</v>
      </c>
    </row>
    <row r="678" spans="1:10" x14ac:dyDescent="0.2">
      <c r="A678" t="s">
        <v>740</v>
      </c>
      <c r="B678">
        <v>5247</v>
      </c>
      <c r="C678">
        <v>2.6677370051598319</v>
      </c>
      <c r="D678">
        <v>0.24889300181613211</v>
      </c>
      <c r="E678">
        <v>0.65710922005195138</v>
      </c>
      <c r="F678">
        <v>1.3944329156358417</v>
      </c>
      <c r="G678">
        <v>5</v>
      </c>
      <c r="H678">
        <v>4</v>
      </c>
      <c r="I678">
        <v>5</v>
      </c>
      <c r="J678">
        <v>5</v>
      </c>
    </row>
    <row r="679" spans="1:10" x14ac:dyDescent="0.2">
      <c r="A679" t="s">
        <v>741</v>
      </c>
      <c r="B679">
        <v>1447</v>
      </c>
      <c r="C679">
        <v>-0.40620118889848117</v>
      </c>
      <c r="D679">
        <v>-0.82833729573480563</v>
      </c>
      <c r="E679">
        <v>0.47612984744273779</v>
      </c>
      <c r="F679">
        <v>0.71089598253175368</v>
      </c>
      <c r="G679">
        <v>2</v>
      </c>
      <c r="H679">
        <v>1</v>
      </c>
      <c r="I679">
        <v>5</v>
      </c>
      <c r="J679">
        <v>4</v>
      </c>
    </row>
    <row r="680" spans="1:10" x14ac:dyDescent="0.2">
      <c r="A680" t="s">
        <v>742</v>
      </c>
      <c r="B680">
        <v>4047</v>
      </c>
      <c r="C680">
        <v>-0.20923605501881287</v>
      </c>
      <c r="D680">
        <v>-0.72481486929388983</v>
      </c>
      <c r="E680">
        <v>3.6857212324480575E-2</v>
      </c>
      <c r="F680">
        <v>1.3471519504890643E-2</v>
      </c>
      <c r="G680">
        <v>3</v>
      </c>
      <c r="H680">
        <v>1</v>
      </c>
      <c r="I680">
        <v>4</v>
      </c>
      <c r="J680">
        <v>3</v>
      </c>
    </row>
    <row r="681" spans="1:10" x14ac:dyDescent="0.2">
      <c r="A681" t="s">
        <v>743</v>
      </c>
      <c r="B681">
        <v>3219</v>
      </c>
      <c r="C681">
        <v>-0.66300761241767248</v>
      </c>
      <c r="D681">
        <v>-0.47571182454675687</v>
      </c>
      <c r="E681">
        <v>0.11604781944094461</v>
      </c>
      <c r="F681">
        <v>0.35710828440534231</v>
      </c>
      <c r="G681">
        <v>1</v>
      </c>
      <c r="H681">
        <v>2</v>
      </c>
      <c r="I681">
        <v>4</v>
      </c>
      <c r="J681">
        <v>4</v>
      </c>
    </row>
    <row r="682" spans="1:10" x14ac:dyDescent="0.2">
      <c r="A682" t="s">
        <v>744</v>
      </c>
      <c r="B682">
        <v>6606</v>
      </c>
      <c r="C682">
        <v>-0.78030280657537354</v>
      </c>
      <c r="D682">
        <v>-0.53020212146259882</v>
      </c>
      <c r="E682">
        <v>0.1764411537219131</v>
      </c>
      <c r="F682">
        <v>0.69768106452139445</v>
      </c>
      <c r="G682">
        <v>1</v>
      </c>
      <c r="H682">
        <v>2</v>
      </c>
      <c r="I682">
        <v>4</v>
      </c>
      <c r="J682">
        <v>4</v>
      </c>
    </row>
    <row r="683" spans="1:10" x14ac:dyDescent="0.2">
      <c r="A683" t="s">
        <v>745</v>
      </c>
      <c r="B683">
        <v>6376</v>
      </c>
      <c r="C683">
        <v>0.73867241860150534</v>
      </c>
      <c r="D683">
        <v>-9.8669781743540713E-2</v>
      </c>
      <c r="E683">
        <v>1.0386954968348416</v>
      </c>
      <c r="F683">
        <v>0.44647456645478262</v>
      </c>
      <c r="G683">
        <v>4</v>
      </c>
      <c r="H683">
        <v>3</v>
      </c>
      <c r="I683">
        <v>5</v>
      </c>
      <c r="J683">
        <v>4</v>
      </c>
    </row>
    <row r="684" spans="1:10" x14ac:dyDescent="0.2">
      <c r="A684" t="s">
        <v>746</v>
      </c>
      <c r="B684">
        <v>4924</v>
      </c>
      <c r="C684">
        <v>0.86071894591874032</v>
      </c>
      <c r="D684">
        <v>1.9039450832617155</v>
      </c>
      <c r="E684">
        <v>-0.77578421862674551</v>
      </c>
      <c r="F684">
        <v>2.7441020296818524</v>
      </c>
      <c r="G684">
        <v>5</v>
      </c>
      <c r="H684">
        <v>5</v>
      </c>
      <c r="I684">
        <v>1</v>
      </c>
      <c r="J684">
        <v>5</v>
      </c>
    </row>
    <row r="685" spans="1:10" x14ac:dyDescent="0.2">
      <c r="A685" t="s">
        <v>747</v>
      </c>
      <c r="B685">
        <v>2574</v>
      </c>
      <c r="C685">
        <v>-0.32934149729446077</v>
      </c>
      <c r="D685">
        <v>-0.64336737149736078</v>
      </c>
      <c r="E685">
        <v>0.45485834349390414</v>
      </c>
      <c r="F685">
        <v>0.32615077709563967</v>
      </c>
      <c r="G685">
        <v>2</v>
      </c>
      <c r="H685">
        <v>1</v>
      </c>
      <c r="I685">
        <v>5</v>
      </c>
      <c r="J685">
        <v>3</v>
      </c>
    </row>
    <row r="686" spans="1:10" x14ac:dyDescent="0.2">
      <c r="A686" t="s">
        <v>748</v>
      </c>
      <c r="B686">
        <v>5152</v>
      </c>
      <c r="C686">
        <v>0.46674002773061779</v>
      </c>
      <c r="D686">
        <v>0.89313234888494053</v>
      </c>
      <c r="E686">
        <v>-0.58645844325962115</v>
      </c>
      <c r="F686">
        <v>1.2775879141993289</v>
      </c>
      <c r="G686">
        <v>4</v>
      </c>
      <c r="H686">
        <v>5</v>
      </c>
      <c r="I686">
        <v>2</v>
      </c>
      <c r="J686">
        <v>5</v>
      </c>
    </row>
    <row r="687" spans="1:10" x14ac:dyDescent="0.2">
      <c r="A687" t="s">
        <v>749</v>
      </c>
      <c r="B687">
        <v>4093</v>
      </c>
      <c r="C687">
        <v>0.35961437861568207</v>
      </c>
      <c r="D687">
        <v>0.74853266218919401</v>
      </c>
      <c r="E687">
        <v>-0.3873653866115917</v>
      </c>
      <c r="F687">
        <v>0.86540180067878636</v>
      </c>
      <c r="G687">
        <v>4</v>
      </c>
      <c r="H687">
        <v>4</v>
      </c>
      <c r="I687">
        <v>2</v>
      </c>
      <c r="J687">
        <v>4</v>
      </c>
    </row>
    <row r="688" spans="1:10" x14ac:dyDescent="0.2">
      <c r="A688" t="s">
        <v>750</v>
      </c>
      <c r="B688">
        <v>2413</v>
      </c>
      <c r="C688">
        <v>-3.771310140879041E-2</v>
      </c>
      <c r="D688">
        <v>-0.33397644167131157</v>
      </c>
      <c r="E688">
        <v>0.19738924481918024</v>
      </c>
      <c r="F688">
        <v>0.22581513092581695</v>
      </c>
      <c r="G688">
        <v>3</v>
      </c>
      <c r="H688">
        <v>2</v>
      </c>
      <c r="I688">
        <v>4</v>
      </c>
      <c r="J688">
        <v>3</v>
      </c>
    </row>
    <row r="689" spans="1:10" x14ac:dyDescent="0.2">
      <c r="A689" t="s">
        <v>751</v>
      </c>
      <c r="B689">
        <v>4801</v>
      </c>
      <c r="C689">
        <v>0.25103751828873633</v>
      </c>
      <c r="D689">
        <v>1.2149842530882295</v>
      </c>
      <c r="E689">
        <v>-0.30524904204069492</v>
      </c>
      <c r="F689">
        <v>1.7349599992572413</v>
      </c>
      <c r="G689">
        <v>4</v>
      </c>
      <c r="H689">
        <v>5</v>
      </c>
      <c r="I689">
        <v>3</v>
      </c>
      <c r="J689">
        <v>5</v>
      </c>
    </row>
    <row r="690" spans="1:10" x14ac:dyDescent="0.2">
      <c r="A690" t="s">
        <v>752</v>
      </c>
      <c r="B690">
        <v>5884</v>
      </c>
      <c r="C690">
        <v>0.69974536017268152</v>
      </c>
      <c r="D690">
        <v>1.901477556548721</v>
      </c>
      <c r="E690">
        <v>-0.85711424870912589</v>
      </c>
      <c r="F690">
        <v>2.46901728135752</v>
      </c>
      <c r="G690">
        <v>4</v>
      </c>
      <c r="H690">
        <v>5</v>
      </c>
      <c r="I690">
        <v>1</v>
      </c>
      <c r="J690">
        <v>5</v>
      </c>
    </row>
    <row r="691" spans="1:10" x14ac:dyDescent="0.2">
      <c r="A691" t="s">
        <v>753</v>
      </c>
      <c r="B691">
        <v>4776</v>
      </c>
      <c r="C691">
        <v>-0.19705380914482884</v>
      </c>
      <c r="D691">
        <v>0.15528191609418687</v>
      </c>
      <c r="E691">
        <v>0.31935535361632833</v>
      </c>
      <c r="F691">
        <v>1.0214941132427036</v>
      </c>
      <c r="G691">
        <v>3</v>
      </c>
      <c r="H691">
        <v>3</v>
      </c>
      <c r="I691">
        <v>4</v>
      </c>
      <c r="J691">
        <v>4</v>
      </c>
    </row>
    <row r="692" spans="1:10" x14ac:dyDescent="0.2">
      <c r="A692" t="s">
        <v>754</v>
      </c>
      <c r="B692">
        <v>4035</v>
      </c>
      <c r="C692">
        <v>-0.6098300768221756</v>
      </c>
      <c r="D692">
        <v>-0.22774447590902686</v>
      </c>
      <c r="E692">
        <v>2.5676196903700779E-2</v>
      </c>
      <c r="F692">
        <v>0.83327112618468246</v>
      </c>
      <c r="G692">
        <v>2</v>
      </c>
      <c r="H692">
        <v>3</v>
      </c>
      <c r="I692">
        <v>4</v>
      </c>
      <c r="J692">
        <v>4</v>
      </c>
    </row>
    <row r="693" spans="1:10" x14ac:dyDescent="0.2">
      <c r="A693" t="s">
        <v>755</v>
      </c>
      <c r="B693">
        <v>4318</v>
      </c>
      <c r="C693">
        <v>-0.37334747741770163</v>
      </c>
      <c r="D693">
        <v>0.16419230653534872</v>
      </c>
      <c r="E693">
        <v>0.22467248746667304</v>
      </c>
      <c r="F693">
        <v>1.2389257825522448</v>
      </c>
      <c r="G693">
        <v>2</v>
      </c>
      <c r="H693">
        <v>3</v>
      </c>
      <c r="I693">
        <v>4</v>
      </c>
      <c r="J693">
        <v>5</v>
      </c>
    </row>
    <row r="694" spans="1:10" x14ac:dyDescent="0.2">
      <c r="A694" t="s">
        <v>756</v>
      </c>
      <c r="B694">
        <v>4871</v>
      </c>
      <c r="C694">
        <v>6.2659851293652841E-2</v>
      </c>
      <c r="D694">
        <v>0.25203764041896154</v>
      </c>
      <c r="E694">
        <v>-0.49100013146618032</v>
      </c>
      <c r="F694">
        <v>1.3507441834653333</v>
      </c>
      <c r="G694">
        <v>3</v>
      </c>
      <c r="H694">
        <v>4</v>
      </c>
      <c r="I694">
        <v>2</v>
      </c>
      <c r="J694">
        <v>5</v>
      </c>
    </row>
    <row r="695" spans="1:10" x14ac:dyDescent="0.2">
      <c r="A695" t="s">
        <v>757</v>
      </c>
      <c r="B695">
        <v>4734</v>
      </c>
      <c r="C695">
        <v>0.57979700385125188</v>
      </c>
      <c r="D695">
        <v>-0.19074993273240423</v>
      </c>
      <c r="E695">
        <v>-0.31825337765377243</v>
      </c>
      <c r="F695">
        <v>1.0358518366535621</v>
      </c>
      <c r="G695">
        <v>4</v>
      </c>
      <c r="H695">
        <v>3</v>
      </c>
      <c r="I695">
        <v>3</v>
      </c>
      <c r="J695">
        <v>4</v>
      </c>
    </row>
    <row r="696" spans="1:10" x14ac:dyDescent="0.2">
      <c r="A696" t="s">
        <v>758</v>
      </c>
      <c r="B696">
        <v>5782</v>
      </c>
      <c r="C696">
        <v>0.36755212784587099</v>
      </c>
      <c r="D696">
        <v>-0.60239717838140594</v>
      </c>
      <c r="E696">
        <v>0.42502506071702567</v>
      </c>
      <c r="F696">
        <v>7.5740011583307704E-2</v>
      </c>
      <c r="G696">
        <v>4</v>
      </c>
      <c r="H696">
        <v>2</v>
      </c>
      <c r="I696">
        <v>5</v>
      </c>
      <c r="J696">
        <v>3</v>
      </c>
    </row>
    <row r="697" spans="1:10" x14ac:dyDescent="0.2">
      <c r="A697" t="s">
        <v>759</v>
      </c>
      <c r="B697">
        <v>6389</v>
      </c>
      <c r="C697">
        <v>0.49574172259381827</v>
      </c>
      <c r="D697">
        <v>-0.19120879246509695</v>
      </c>
      <c r="E697">
        <v>0.12704880898888629</v>
      </c>
      <c r="F697">
        <v>0.3049519853484568</v>
      </c>
      <c r="G697">
        <v>4</v>
      </c>
      <c r="H697">
        <v>3</v>
      </c>
      <c r="I697">
        <v>4</v>
      </c>
      <c r="J697">
        <v>3</v>
      </c>
    </row>
    <row r="698" spans="1:10" x14ac:dyDescent="0.2">
      <c r="A698" t="s">
        <v>760</v>
      </c>
      <c r="B698">
        <v>6720</v>
      </c>
      <c r="C698">
        <v>-0.26385275306951556</v>
      </c>
      <c r="D698">
        <v>-0.47751457192933694</v>
      </c>
      <c r="E698">
        <v>-0.51166329647331399</v>
      </c>
      <c r="F698">
        <v>0.36891950080501912</v>
      </c>
      <c r="G698">
        <v>3</v>
      </c>
      <c r="H698">
        <v>2</v>
      </c>
      <c r="I698">
        <v>2</v>
      </c>
      <c r="J698">
        <v>4</v>
      </c>
    </row>
    <row r="699" spans="1:10" x14ac:dyDescent="0.2">
      <c r="A699" t="s">
        <v>761</v>
      </c>
      <c r="B699">
        <v>4294</v>
      </c>
      <c r="C699">
        <v>-0.79382246383316579</v>
      </c>
      <c r="D699">
        <v>-8.3630802612255833E-2</v>
      </c>
      <c r="E699">
        <v>-0.38609687426269634</v>
      </c>
      <c r="F699">
        <v>0.59276238477357912</v>
      </c>
      <c r="G699">
        <v>1</v>
      </c>
      <c r="H699">
        <v>3</v>
      </c>
      <c r="I699">
        <v>2</v>
      </c>
      <c r="J699">
        <v>4</v>
      </c>
    </row>
    <row r="700" spans="1:10" x14ac:dyDescent="0.2">
      <c r="A700" t="s">
        <v>762</v>
      </c>
      <c r="B700">
        <v>7770</v>
      </c>
      <c r="C700">
        <v>3.3591353336039913E-3</v>
      </c>
      <c r="D700">
        <v>0.41780390098631043</v>
      </c>
      <c r="E700">
        <v>0.14966973341058021</v>
      </c>
      <c r="F700">
        <v>0.64106092543763116</v>
      </c>
      <c r="G700">
        <v>3</v>
      </c>
      <c r="H700">
        <v>4</v>
      </c>
      <c r="I700">
        <v>4</v>
      </c>
      <c r="J700">
        <v>4</v>
      </c>
    </row>
    <row r="701" spans="1:10" x14ac:dyDescent="0.2">
      <c r="A701" t="s">
        <v>763</v>
      </c>
      <c r="B701">
        <v>4179</v>
      </c>
      <c r="C701">
        <v>0.23537329187776432</v>
      </c>
      <c r="D701">
        <v>8.0773268896733086E-2</v>
      </c>
      <c r="E701">
        <v>0.35227420048613467</v>
      </c>
      <c r="F701">
        <v>0.75239559360218333</v>
      </c>
      <c r="G701">
        <v>4</v>
      </c>
      <c r="H701">
        <v>3</v>
      </c>
      <c r="I701">
        <v>5</v>
      </c>
      <c r="J701">
        <v>4</v>
      </c>
    </row>
    <row r="702" spans="1:10" x14ac:dyDescent="0.2">
      <c r="A702" t="s">
        <v>764</v>
      </c>
      <c r="B702">
        <v>6823</v>
      </c>
      <c r="C702">
        <v>0.54167590260887022</v>
      </c>
      <c r="D702">
        <v>0.71778256468879631</v>
      </c>
      <c r="E702">
        <v>1.352436836634336</v>
      </c>
      <c r="F702">
        <v>0.84026047012274929</v>
      </c>
      <c r="G702">
        <v>4</v>
      </c>
      <c r="H702">
        <v>4</v>
      </c>
      <c r="I702">
        <v>5</v>
      </c>
      <c r="J702">
        <v>4</v>
      </c>
    </row>
    <row r="703" spans="1:10" x14ac:dyDescent="0.2">
      <c r="A703" t="s">
        <v>765</v>
      </c>
      <c r="B703">
        <v>7364</v>
      </c>
      <c r="C703">
        <v>0.68816043676784244</v>
      </c>
      <c r="D703">
        <v>1.3198005113236444</v>
      </c>
      <c r="E703">
        <v>2.2174017056010423E-2</v>
      </c>
      <c r="F703">
        <v>1.4648587792754642</v>
      </c>
      <c r="G703">
        <v>4</v>
      </c>
      <c r="H703">
        <v>5</v>
      </c>
      <c r="I703">
        <v>4</v>
      </c>
      <c r="J703">
        <v>5</v>
      </c>
    </row>
    <row r="704" spans="1:10" x14ac:dyDescent="0.2">
      <c r="A704" t="s">
        <v>766</v>
      </c>
      <c r="B704">
        <v>6475</v>
      </c>
      <c r="C704">
        <v>-0.20688547375510638</v>
      </c>
      <c r="D704">
        <v>1.5549790852342427</v>
      </c>
      <c r="E704">
        <v>-0.56613816774375703</v>
      </c>
      <c r="F704">
        <v>1.3285623746502211</v>
      </c>
      <c r="G704">
        <v>3</v>
      </c>
      <c r="H704">
        <v>5</v>
      </c>
      <c r="I704">
        <v>2</v>
      </c>
      <c r="J704">
        <v>5</v>
      </c>
    </row>
    <row r="705" spans="1:10" x14ac:dyDescent="0.2">
      <c r="A705" t="s">
        <v>767</v>
      </c>
      <c r="B705">
        <v>3948</v>
      </c>
      <c r="C705">
        <v>7.3570844884058476E-2</v>
      </c>
      <c r="D705">
        <v>2.582799932936644</v>
      </c>
      <c r="E705">
        <v>-0.72478121670373996</v>
      </c>
      <c r="F705">
        <v>1.8471638510821276</v>
      </c>
      <c r="G705">
        <v>3</v>
      </c>
      <c r="H705">
        <v>5</v>
      </c>
      <c r="I705">
        <v>1</v>
      </c>
      <c r="J705">
        <v>5</v>
      </c>
    </row>
    <row r="706" spans="1:10" x14ac:dyDescent="0.2">
      <c r="A706" t="s">
        <v>768</v>
      </c>
      <c r="B706">
        <v>4406</v>
      </c>
      <c r="C706">
        <v>-0.40740048186183081</v>
      </c>
      <c r="D706">
        <v>-0.18743596811613469</v>
      </c>
      <c r="E706">
        <v>0.2062196853739271</v>
      </c>
      <c r="F706">
        <v>0.21114620175894536</v>
      </c>
      <c r="G706">
        <v>2</v>
      </c>
      <c r="H706">
        <v>3</v>
      </c>
      <c r="I706">
        <v>4</v>
      </c>
      <c r="J706">
        <v>3</v>
      </c>
    </row>
    <row r="707" spans="1:10" x14ac:dyDescent="0.2">
      <c r="A707" t="s">
        <v>769</v>
      </c>
      <c r="B707">
        <v>5333</v>
      </c>
      <c r="C707">
        <v>0.19466083138275078</v>
      </c>
      <c r="D707">
        <v>2.1531872236852383</v>
      </c>
      <c r="E707">
        <v>-9.5473535694947889E-2</v>
      </c>
      <c r="F707">
        <v>1.3355809492409094</v>
      </c>
      <c r="G707">
        <v>4</v>
      </c>
      <c r="H707">
        <v>5</v>
      </c>
      <c r="I707">
        <v>3</v>
      </c>
      <c r="J707">
        <v>5</v>
      </c>
    </row>
    <row r="708" spans="1:10" x14ac:dyDescent="0.2">
      <c r="A708" t="s">
        <v>770</v>
      </c>
      <c r="B708">
        <v>4618</v>
      </c>
      <c r="C708">
        <v>-0.21959106378575771</v>
      </c>
      <c r="D708">
        <v>2.4377991279600089</v>
      </c>
      <c r="E708">
        <v>0.99801068901287215</v>
      </c>
      <c r="F708">
        <v>0.42336933382746428</v>
      </c>
      <c r="G708">
        <v>3</v>
      </c>
      <c r="H708">
        <v>5</v>
      </c>
      <c r="I708">
        <v>5</v>
      </c>
      <c r="J708">
        <v>4</v>
      </c>
    </row>
    <row r="709" spans="1:10" x14ac:dyDescent="0.2">
      <c r="A709" t="s">
        <v>771</v>
      </c>
      <c r="B709">
        <v>6914</v>
      </c>
      <c r="C709">
        <v>0.14266205563533385</v>
      </c>
      <c r="D709">
        <v>0.69033654657560362</v>
      </c>
      <c r="E709">
        <v>0.40535438595702022</v>
      </c>
      <c r="F709">
        <v>1.6050318886400066</v>
      </c>
      <c r="G709">
        <v>3</v>
      </c>
      <c r="H709">
        <v>4</v>
      </c>
      <c r="I709">
        <v>5</v>
      </c>
      <c r="J709">
        <v>5</v>
      </c>
    </row>
    <row r="710" spans="1:10" x14ac:dyDescent="0.2">
      <c r="A710" t="s">
        <v>772</v>
      </c>
      <c r="B710">
        <v>3283</v>
      </c>
      <c r="C710">
        <v>2.6248124756608589E-2</v>
      </c>
      <c r="D710">
        <v>0.33117029697979583</v>
      </c>
      <c r="E710">
        <v>0.50575971099948613</v>
      </c>
      <c r="F710">
        <v>0.58883211518658163</v>
      </c>
      <c r="G710">
        <v>3</v>
      </c>
      <c r="H710">
        <v>4</v>
      </c>
      <c r="I710">
        <v>5</v>
      </c>
      <c r="J710">
        <v>4</v>
      </c>
    </row>
    <row r="711" spans="1:10" x14ac:dyDescent="0.2">
      <c r="A711" t="s">
        <v>773</v>
      </c>
      <c r="B711">
        <v>3685</v>
      </c>
      <c r="C711">
        <v>-6.5466258364816218E-2</v>
      </c>
      <c r="D711">
        <v>1.8333201305243296</v>
      </c>
      <c r="E711">
        <v>0.28865569865192348</v>
      </c>
      <c r="F711">
        <v>0.56905444203703948</v>
      </c>
      <c r="G711">
        <v>3</v>
      </c>
      <c r="H711">
        <v>5</v>
      </c>
      <c r="I711">
        <v>4</v>
      </c>
      <c r="J711">
        <v>4</v>
      </c>
    </row>
    <row r="712" spans="1:10" x14ac:dyDescent="0.2">
      <c r="A712" t="s">
        <v>774</v>
      </c>
      <c r="B712">
        <v>7442</v>
      </c>
      <c r="C712">
        <v>0.49157281706500822</v>
      </c>
      <c r="D712">
        <v>2.2513711151838378</v>
      </c>
      <c r="E712">
        <v>-0.10219026342172229</v>
      </c>
      <c r="F712">
        <v>1.0624188111553974</v>
      </c>
      <c r="G712">
        <v>4</v>
      </c>
      <c r="H712">
        <v>5</v>
      </c>
      <c r="I712">
        <v>3</v>
      </c>
      <c r="J712">
        <v>4</v>
      </c>
    </row>
    <row r="713" spans="1:10" x14ac:dyDescent="0.2">
      <c r="A713" t="s">
        <v>775</v>
      </c>
      <c r="B713">
        <v>6874</v>
      </c>
      <c r="C713">
        <v>0.63736484225010803</v>
      </c>
      <c r="D713">
        <v>1.2182378902644995</v>
      </c>
      <c r="E713">
        <v>0.54609233771382681</v>
      </c>
      <c r="F713">
        <v>2.2233017065597784</v>
      </c>
      <c r="G713">
        <v>4</v>
      </c>
      <c r="H713">
        <v>5</v>
      </c>
      <c r="I713">
        <v>5</v>
      </c>
      <c r="J713">
        <v>5</v>
      </c>
    </row>
    <row r="714" spans="1:10" x14ac:dyDescent="0.2">
      <c r="A714" t="s">
        <v>776</v>
      </c>
      <c r="B714">
        <v>8441</v>
      </c>
      <c r="C714">
        <v>0.32816150334313826</v>
      </c>
      <c r="D714">
        <v>0.42023135140295365</v>
      </c>
      <c r="E714">
        <v>-0.62773340995205329</v>
      </c>
      <c r="F714">
        <v>1.7160128054318766</v>
      </c>
      <c r="G714">
        <v>4</v>
      </c>
      <c r="H714">
        <v>4</v>
      </c>
      <c r="I714">
        <v>2</v>
      </c>
      <c r="J714">
        <v>5</v>
      </c>
    </row>
    <row r="715" spans="1:10" x14ac:dyDescent="0.2">
      <c r="A715" t="s">
        <v>777</v>
      </c>
      <c r="B715">
        <v>4532</v>
      </c>
      <c r="C715">
        <v>0.21982407143442464</v>
      </c>
      <c r="D715">
        <v>0.4533598995178646</v>
      </c>
      <c r="E715">
        <v>0.39502903347925244</v>
      </c>
      <c r="F715">
        <v>0.82065358157529311</v>
      </c>
      <c r="G715">
        <v>4</v>
      </c>
      <c r="H715">
        <v>4</v>
      </c>
      <c r="I715">
        <v>5</v>
      </c>
      <c r="J715">
        <v>4</v>
      </c>
    </row>
    <row r="716" spans="1:10" x14ac:dyDescent="0.2">
      <c r="A716" t="s">
        <v>778</v>
      </c>
      <c r="B716">
        <v>4691</v>
      </c>
      <c r="C716">
        <v>0.88614845321322955</v>
      </c>
      <c r="D716">
        <v>1.0999138118676792</v>
      </c>
      <c r="E716">
        <v>-0.66606370280520455</v>
      </c>
      <c r="F716">
        <v>1.5225063488778374</v>
      </c>
      <c r="G716">
        <v>5</v>
      </c>
      <c r="H716">
        <v>5</v>
      </c>
      <c r="I716">
        <v>2</v>
      </c>
      <c r="J716">
        <v>5</v>
      </c>
    </row>
    <row r="717" spans="1:10" x14ac:dyDescent="0.2">
      <c r="A717" t="s">
        <v>779</v>
      </c>
      <c r="B717">
        <v>3851</v>
      </c>
      <c r="C717">
        <v>0.60151838874431174</v>
      </c>
      <c r="D717">
        <v>0.98070712118867465</v>
      </c>
      <c r="E717">
        <v>0.10743646881821332</v>
      </c>
      <c r="F717">
        <v>1.2902305466334547</v>
      </c>
      <c r="G717">
        <v>4</v>
      </c>
      <c r="H717">
        <v>5</v>
      </c>
      <c r="I717">
        <v>4</v>
      </c>
      <c r="J717">
        <v>5</v>
      </c>
    </row>
    <row r="718" spans="1:10" x14ac:dyDescent="0.2">
      <c r="A718" t="s">
        <v>780</v>
      </c>
      <c r="B718">
        <v>4833</v>
      </c>
      <c r="C718">
        <v>0.44645674321748574</v>
      </c>
      <c r="D718">
        <v>0.92148772618452657</v>
      </c>
      <c r="E718">
        <v>0.61692384777250997</v>
      </c>
      <c r="F718">
        <v>0.88564081392455452</v>
      </c>
      <c r="G718">
        <v>4</v>
      </c>
      <c r="H718">
        <v>5</v>
      </c>
      <c r="I718">
        <v>5</v>
      </c>
      <c r="J718">
        <v>4</v>
      </c>
    </row>
    <row r="719" spans="1:10" x14ac:dyDescent="0.2">
      <c r="A719" t="s">
        <v>781</v>
      </c>
      <c r="B719">
        <v>6942</v>
      </c>
      <c r="C719">
        <v>0.28442737876821866</v>
      </c>
      <c r="D719">
        <v>2.0525052075721342</v>
      </c>
      <c r="E719">
        <v>-0.67916339130920678</v>
      </c>
      <c r="F719">
        <v>1.80465000633163</v>
      </c>
      <c r="G719">
        <v>4</v>
      </c>
      <c r="H719">
        <v>5</v>
      </c>
      <c r="I719">
        <v>1</v>
      </c>
      <c r="J719">
        <v>5</v>
      </c>
    </row>
    <row r="720" spans="1:10" x14ac:dyDescent="0.2">
      <c r="A720" t="s">
        <v>782</v>
      </c>
      <c r="B720">
        <v>4304</v>
      </c>
      <c r="C720">
        <v>-0.17678496269016158</v>
      </c>
      <c r="D720">
        <v>0.45487901242136153</v>
      </c>
      <c r="E720">
        <v>0.1063852175716226</v>
      </c>
      <c r="F720">
        <v>0.62891133939067101</v>
      </c>
      <c r="G720">
        <v>3</v>
      </c>
      <c r="H720">
        <v>4</v>
      </c>
      <c r="I720">
        <v>4</v>
      </c>
      <c r="J720">
        <v>4</v>
      </c>
    </row>
    <row r="721" spans="1:10" x14ac:dyDescent="0.2">
      <c r="A721" t="s">
        <v>783</v>
      </c>
      <c r="B721">
        <v>4343</v>
      </c>
      <c r="C721">
        <v>7.3087298772898046E-2</v>
      </c>
      <c r="D721">
        <v>1.537940481619376</v>
      </c>
      <c r="E721">
        <v>-2.3504102584280127E-2</v>
      </c>
      <c r="F721">
        <v>1.5343998297162915</v>
      </c>
      <c r="G721">
        <v>3</v>
      </c>
      <c r="H721">
        <v>5</v>
      </c>
      <c r="I721">
        <v>4</v>
      </c>
      <c r="J721">
        <v>5</v>
      </c>
    </row>
    <row r="722" spans="1:10" x14ac:dyDescent="0.2">
      <c r="A722" t="s">
        <v>784</v>
      </c>
      <c r="B722">
        <v>4663</v>
      </c>
      <c r="C722">
        <v>-0.8269249119244142</v>
      </c>
      <c r="D722">
        <v>1.1674668100486079</v>
      </c>
      <c r="E722">
        <v>0.3026278788831635</v>
      </c>
      <c r="F722">
        <v>0.92538481653085825</v>
      </c>
      <c r="G722">
        <v>1</v>
      </c>
      <c r="H722">
        <v>5</v>
      </c>
      <c r="I722">
        <v>4</v>
      </c>
      <c r="J722">
        <v>4</v>
      </c>
    </row>
    <row r="723" spans="1:10" x14ac:dyDescent="0.2">
      <c r="A723" t="s">
        <v>785</v>
      </c>
      <c r="B723">
        <v>5336</v>
      </c>
      <c r="C723">
        <v>0.20791274798191606</v>
      </c>
      <c r="D723">
        <v>0.94160413418690803</v>
      </c>
      <c r="E723">
        <v>-0.17360200133441753</v>
      </c>
      <c r="F723">
        <v>1.2584852776297037</v>
      </c>
      <c r="G723">
        <v>4</v>
      </c>
      <c r="H723">
        <v>5</v>
      </c>
      <c r="I723">
        <v>3</v>
      </c>
      <c r="J723">
        <v>5</v>
      </c>
    </row>
    <row r="724" spans="1:10" x14ac:dyDescent="0.2">
      <c r="A724" t="s">
        <v>786</v>
      </c>
      <c r="B724">
        <v>131</v>
      </c>
      <c r="C724">
        <v>-4.1626804433305478E-2</v>
      </c>
      <c r="D724">
        <v>0.85290587842025278</v>
      </c>
      <c r="E724">
        <v>-0.91404691945400129</v>
      </c>
      <c r="F724">
        <v>0.20133632032567744</v>
      </c>
      <c r="G724">
        <v>3</v>
      </c>
      <c r="H724">
        <v>5</v>
      </c>
      <c r="I724">
        <v>1</v>
      </c>
      <c r="J724">
        <v>3</v>
      </c>
    </row>
    <row r="725" spans="1:10" x14ac:dyDescent="0.2">
      <c r="A725" t="s">
        <v>787</v>
      </c>
      <c r="B725">
        <v>6866</v>
      </c>
      <c r="C725">
        <v>0.96518361636674788</v>
      </c>
      <c r="D725">
        <v>0.35951917090558533</v>
      </c>
      <c r="E725">
        <v>4.3281410729653358E-2</v>
      </c>
      <c r="F725">
        <v>1.4758420996061428</v>
      </c>
      <c r="G725">
        <v>5</v>
      </c>
      <c r="H725">
        <v>4</v>
      </c>
      <c r="I725">
        <v>4</v>
      </c>
      <c r="J725">
        <v>5</v>
      </c>
    </row>
    <row r="726" spans="1:10" x14ac:dyDescent="0.2">
      <c r="A726" t="s">
        <v>788</v>
      </c>
      <c r="B726">
        <v>6171</v>
      </c>
      <c r="C726">
        <v>0.21675936883441629</v>
      </c>
      <c r="D726">
        <v>3.7805611466602537E-2</v>
      </c>
      <c r="E726">
        <v>0.22125758484552346</v>
      </c>
      <c r="F726">
        <v>0.83525932349732157</v>
      </c>
      <c r="G726">
        <v>4</v>
      </c>
      <c r="H726">
        <v>3</v>
      </c>
      <c r="I726">
        <v>4</v>
      </c>
      <c r="J726">
        <v>4</v>
      </c>
    </row>
    <row r="727" spans="1:10" x14ac:dyDescent="0.2">
      <c r="A727" t="s">
        <v>789</v>
      </c>
      <c r="B727">
        <v>4482</v>
      </c>
      <c r="C727">
        <v>-0.22956460861286124</v>
      </c>
      <c r="D727">
        <v>-0.12737837471509061</v>
      </c>
      <c r="E727">
        <v>-0.60978542738756825</v>
      </c>
      <c r="F727">
        <v>0.93266982476672189</v>
      </c>
      <c r="G727">
        <v>3</v>
      </c>
      <c r="H727">
        <v>3</v>
      </c>
      <c r="I727">
        <v>2</v>
      </c>
      <c r="J727">
        <v>4</v>
      </c>
    </row>
    <row r="728" spans="1:10" x14ac:dyDescent="0.2">
      <c r="A728" t="s">
        <v>790</v>
      </c>
      <c r="B728">
        <v>6015</v>
      </c>
      <c r="C728">
        <v>1.4196763499002132E-2</v>
      </c>
      <c r="D728">
        <v>-0.1836303294224528</v>
      </c>
      <c r="E728">
        <v>-0.34658123608353519</v>
      </c>
      <c r="F728">
        <v>0.68271472683531398</v>
      </c>
      <c r="G728">
        <v>3</v>
      </c>
      <c r="H728">
        <v>3</v>
      </c>
      <c r="I728">
        <v>3</v>
      </c>
      <c r="J728">
        <v>4</v>
      </c>
    </row>
    <row r="729" spans="1:10" x14ac:dyDescent="0.2">
      <c r="A729" t="s">
        <v>791</v>
      </c>
      <c r="B729">
        <v>4145</v>
      </c>
      <c r="C729">
        <v>2.2492085188153923</v>
      </c>
      <c r="D729">
        <v>0.62139897385436971</v>
      </c>
      <c r="E729">
        <v>-0.43408131071722</v>
      </c>
      <c r="F729">
        <v>2.713670996898673</v>
      </c>
      <c r="G729">
        <v>5</v>
      </c>
      <c r="H729">
        <v>4</v>
      </c>
      <c r="I729">
        <v>2</v>
      </c>
      <c r="J729">
        <v>5</v>
      </c>
    </row>
    <row r="730" spans="1:10" x14ac:dyDescent="0.2">
      <c r="A730" t="s">
        <v>792</v>
      </c>
      <c r="B730">
        <v>10038</v>
      </c>
      <c r="C730">
        <v>1.5704650308830641</v>
      </c>
      <c r="D730">
        <v>0.15449623835389178</v>
      </c>
      <c r="E730">
        <v>-1.0670852714286867</v>
      </c>
      <c r="F730">
        <v>2.2815871748907885</v>
      </c>
      <c r="G730">
        <v>5</v>
      </c>
      <c r="H730">
        <v>3</v>
      </c>
      <c r="I730">
        <v>1</v>
      </c>
      <c r="J730">
        <v>5</v>
      </c>
    </row>
    <row r="731" spans="1:10" x14ac:dyDescent="0.2">
      <c r="A731" t="s">
        <v>793</v>
      </c>
      <c r="B731">
        <v>2862</v>
      </c>
      <c r="C731">
        <v>0.12816020938640199</v>
      </c>
      <c r="D731">
        <v>8.8296702675859082E-2</v>
      </c>
      <c r="E731">
        <v>-0.18997516000055603</v>
      </c>
      <c r="F731">
        <v>1.4430053845235262</v>
      </c>
      <c r="G731">
        <v>3</v>
      </c>
      <c r="H731">
        <v>3</v>
      </c>
      <c r="I731">
        <v>3</v>
      </c>
      <c r="J731">
        <v>5</v>
      </c>
    </row>
    <row r="732" spans="1:10" x14ac:dyDescent="0.2">
      <c r="A732" t="s">
        <v>794</v>
      </c>
      <c r="B732">
        <v>4402</v>
      </c>
      <c r="C732">
        <v>0.26766396854775937</v>
      </c>
      <c r="D732">
        <v>1.7897305815689766</v>
      </c>
      <c r="E732">
        <v>-0.8831933705301489</v>
      </c>
      <c r="F732">
        <v>4.1719020326888279</v>
      </c>
      <c r="G732">
        <v>4</v>
      </c>
      <c r="H732">
        <v>5</v>
      </c>
      <c r="I732">
        <v>1</v>
      </c>
      <c r="J732">
        <v>5</v>
      </c>
    </row>
    <row r="733" spans="1:10" x14ac:dyDescent="0.2">
      <c r="A733" t="s">
        <v>795</v>
      </c>
      <c r="B733">
        <v>4069</v>
      </c>
      <c r="C733">
        <v>0.58042820239833914</v>
      </c>
      <c r="D733">
        <v>1.7748654600371299</v>
      </c>
      <c r="E733">
        <v>-0.8575299600001115</v>
      </c>
      <c r="F733">
        <v>3.7957418353416701</v>
      </c>
      <c r="G733">
        <v>4</v>
      </c>
      <c r="H733">
        <v>5</v>
      </c>
      <c r="I733">
        <v>1</v>
      </c>
      <c r="J733">
        <v>5</v>
      </c>
    </row>
    <row r="734" spans="1:10" x14ac:dyDescent="0.2">
      <c r="A734" t="s">
        <v>796</v>
      </c>
      <c r="B734">
        <v>6387</v>
      </c>
      <c r="C734">
        <v>-0.15071042006683247</v>
      </c>
      <c r="D734">
        <v>-4.1667035514461583E-2</v>
      </c>
      <c r="E734">
        <v>0.55922322932269086</v>
      </c>
      <c r="F734">
        <v>1.0938508900597592</v>
      </c>
      <c r="G734">
        <v>3</v>
      </c>
      <c r="H734">
        <v>3</v>
      </c>
      <c r="I734">
        <v>5</v>
      </c>
      <c r="J734">
        <v>4</v>
      </c>
    </row>
    <row r="735" spans="1:10" x14ac:dyDescent="0.2">
      <c r="A735" t="s">
        <v>797</v>
      </c>
      <c r="B735">
        <v>6177</v>
      </c>
      <c r="C735">
        <v>-0.31019331112949705</v>
      </c>
      <c r="D735">
        <v>0.77281689122091413</v>
      </c>
      <c r="E735">
        <v>0.16638440246724354</v>
      </c>
      <c r="F735">
        <v>2.1838199378853691</v>
      </c>
      <c r="G735">
        <v>2</v>
      </c>
      <c r="H735">
        <v>4</v>
      </c>
      <c r="I735">
        <v>4</v>
      </c>
      <c r="J735">
        <v>5</v>
      </c>
    </row>
    <row r="736" spans="1:10" x14ac:dyDescent="0.2">
      <c r="A736" t="s">
        <v>798</v>
      </c>
      <c r="B736">
        <v>3580</v>
      </c>
      <c r="C736">
        <v>-0.69884175103611423</v>
      </c>
      <c r="D736">
        <v>0.57292670890891972</v>
      </c>
      <c r="E736">
        <v>9.1006918955730709E-2</v>
      </c>
      <c r="F736">
        <v>2.0563779868892538</v>
      </c>
      <c r="G736">
        <v>1</v>
      </c>
      <c r="H736">
        <v>4</v>
      </c>
      <c r="I736">
        <v>4</v>
      </c>
      <c r="J736">
        <v>5</v>
      </c>
    </row>
    <row r="737" spans="1:10" x14ac:dyDescent="0.2">
      <c r="A737" t="s">
        <v>799</v>
      </c>
      <c r="B737">
        <v>5425</v>
      </c>
      <c r="C737">
        <v>0.17908524522454813</v>
      </c>
      <c r="D737">
        <v>1.6846486457668122</v>
      </c>
      <c r="E737">
        <v>-0.64111341974643321</v>
      </c>
      <c r="F737">
        <v>3.2179877804152048</v>
      </c>
      <c r="G737">
        <v>4</v>
      </c>
      <c r="H737">
        <v>5</v>
      </c>
      <c r="I737">
        <v>2</v>
      </c>
      <c r="J737">
        <v>5</v>
      </c>
    </row>
    <row r="738" spans="1:10" x14ac:dyDescent="0.2">
      <c r="A738" t="s">
        <v>800</v>
      </c>
      <c r="B738">
        <v>4540</v>
      </c>
      <c r="C738">
        <v>0.32607298442296612</v>
      </c>
      <c r="D738">
        <v>1.4840125817180811</v>
      </c>
      <c r="E738">
        <v>-0.88883610473606911</v>
      </c>
      <c r="F738">
        <v>3.0494787429001731</v>
      </c>
      <c r="G738">
        <v>4</v>
      </c>
      <c r="H738">
        <v>5</v>
      </c>
      <c r="I738">
        <v>1</v>
      </c>
      <c r="J738">
        <v>5</v>
      </c>
    </row>
    <row r="739" spans="1:10" x14ac:dyDescent="0.2">
      <c r="A739" t="s">
        <v>801</v>
      </c>
      <c r="B739">
        <v>4168</v>
      </c>
      <c r="C739">
        <v>4.7019162576628901E-2</v>
      </c>
      <c r="D739">
        <v>-0.55019604174221282</v>
      </c>
      <c r="E739">
        <v>0.71314910696230582</v>
      </c>
      <c r="F739">
        <v>0.85794577977355713</v>
      </c>
      <c r="G739">
        <v>3</v>
      </c>
      <c r="H739">
        <v>2</v>
      </c>
      <c r="I739">
        <v>5</v>
      </c>
      <c r="J739">
        <v>4</v>
      </c>
    </row>
    <row r="740" spans="1:10" x14ac:dyDescent="0.2">
      <c r="A740" t="s">
        <v>802</v>
      </c>
      <c r="B740">
        <v>2938</v>
      </c>
      <c r="C740">
        <v>-0.39801718023487481</v>
      </c>
      <c r="D740">
        <v>0.71854794583331139</v>
      </c>
      <c r="E740">
        <v>-0.12005338942363598</v>
      </c>
      <c r="F740">
        <v>1.3274029748468992</v>
      </c>
      <c r="G740">
        <v>2</v>
      </c>
      <c r="H740">
        <v>4</v>
      </c>
      <c r="I740">
        <v>3</v>
      </c>
      <c r="J740">
        <v>5</v>
      </c>
    </row>
    <row r="741" spans="1:10" x14ac:dyDescent="0.2">
      <c r="A741" t="s">
        <v>803</v>
      </c>
      <c r="B741">
        <v>3668</v>
      </c>
      <c r="C741">
        <v>0.7944753889760432</v>
      </c>
      <c r="D741">
        <v>1.1341086080517957</v>
      </c>
      <c r="E741">
        <v>-0.84396572937334768</v>
      </c>
      <c r="F741">
        <v>3.5627139188431687</v>
      </c>
      <c r="G741">
        <v>5</v>
      </c>
      <c r="H741">
        <v>5</v>
      </c>
      <c r="I741">
        <v>1</v>
      </c>
      <c r="J741">
        <v>5</v>
      </c>
    </row>
    <row r="742" spans="1:10" x14ac:dyDescent="0.2">
      <c r="A742" t="s">
        <v>804</v>
      </c>
      <c r="B742">
        <v>2881</v>
      </c>
      <c r="C742">
        <v>-0.14494111530563092</v>
      </c>
      <c r="D742">
        <v>0.17446324184874126</v>
      </c>
      <c r="E742">
        <v>1.7214351772952614</v>
      </c>
      <c r="F742">
        <v>1.3874812944255972</v>
      </c>
      <c r="G742">
        <v>3</v>
      </c>
      <c r="H742">
        <v>3</v>
      </c>
      <c r="I742">
        <v>5</v>
      </c>
      <c r="J742">
        <v>5</v>
      </c>
    </row>
    <row r="743" spans="1:10" x14ac:dyDescent="0.2">
      <c r="A743" t="s">
        <v>805</v>
      </c>
      <c r="B743">
        <v>6057</v>
      </c>
      <c r="C743">
        <v>-9.2009457683053505E-2</v>
      </c>
      <c r="D743">
        <v>0.34425763925697872</v>
      </c>
      <c r="E743">
        <v>-1.3519497749861742E-2</v>
      </c>
      <c r="F743">
        <v>2.3161407628577857</v>
      </c>
      <c r="G743">
        <v>3</v>
      </c>
      <c r="H743">
        <v>4</v>
      </c>
      <c r="I743">
        <v>4</v>
      </c>
      <c r="J743">
        <v>5</v>
      </c>
    </row>
    <row r="744" spans="1:10" x14ac:dyDescent="0.2">
      <c r="A744" t="s">
        <v>806</v>
      </c>
      <c r="B744">
        <v>4586</v>
      </c>
      <c r="C744">
        <v>-0.38007107904709347</v>
      </c>
      <c r="D744">
        <v>-0.55396299586662201</v>
      </c>
      <c r="E744">
        <v>0.64045689718140364</v>
      </c>
      <c r="F744">
        <v>0.84491806380550372</v>
      </c>
      <c r="G744">
        <v>2</v>
      </c>
      <c r="H744">
        <v>2</v>
      </c>
      <c r="I744">
        <v>5</v>
      </c>
      <c r="J744">
        <v>4</v>
      </c>
    </row>
    <row r="745" spans="1:10" x14ac:dyDescent="0.2">
      <c r="A745" t="s">
        <v>807</v>
      </c>
      <c r="B745">
        <v>4865</v>
      </c>
      <c r="C745">
        <v>1.0392668141162322</v>
      </c>
      <c r="D745">
        <v>0.78650172093639037</v>
      </c>
      <c r="E745">
        <v>-0.34869093582515548</v>
      </c>
      <c r="F745">
        <v>2.2362309825082574</v>
      </c>
      <c r="G745">
        <v>5</v>
      </c>
      <c r="H745">
        <v>4</v>
      </c>
      <c r="I745">
        <v>3</v>
      </c>
      <c r="J745">
        <v>5</v>
      </c>
    </row>
    <row r="746" spans="1:10" x14ac:dyDescent="0.2">
      <c r="A746" t="s">
        <v>808</v>
      </c>
      <c r="B746">
        <v>5282</v>
      </c>
      <c r="C746">
        <v>1.7829439097265236</v>
      </c>
      <c r="D746">
        <v>0.36653459739509919</v>
      </c>
      <c r="E746">
        <v>-0.66986371690650004</v>
      </c>
      <c r="F746">
        <v>2.5340065961111296</v>
      </c>
      <c r="G746">
        <v>5</v>
      </c>
      <c r="H746">
        <v>4</v>
      </c>
      <c r="I746">
        <v>2</v>
      </c>
      <c r="J746">
        <v>5</v>
      </c>
    </row>
    <row r="747" spans="1:10" x14ac:dyDescent="0.2">
      <c r="A747" t="s">
        <v>809</v>
      </c>
      <c r="B747">
        <v>4679</v>
      </c>
      <c r="C747">
        <v>-0.67375696079296787</v>
      </c>
      <c r="D747">
        <v>0.82760364189676339</v>
      </c>
      <c r="E747">
        <v>0.115737596283464</v>
      </c>
      <c r="F747">
        <v>1.4119803164284876</v>
      </c>
      <c r="G747">
        <v>1</v>
      </c>
      <c r="H747">
        <v>5</v>
      </c>
      <c r="I747">
        <v>4</v>
      </c>
      <c r="J747">
        <v>5</v>
      </c>
    </row>
    <row r="748" spans="1:10" x14ac:dyDescent="0.2">
      <c r="A748" t="s">
        <v>810</v>
      </c>
      <c r="B748">
        <v>4375</v>
      </c>
      <c r="C748">
        <v>-0.42303975247443337</v>
      </c>
      <c r="D748">
        <v>4.0273557450477865E-2</v>
      </c>
      <c r="E748">
        <v>-2.0463337471027718E-2</v>
      </c>
      <c r="F748">
        <v>1.473536231450586</v>
      </c>
      <c r="G748">
        <v>2</v>
      </c>
      <c r="H748">
        <v>3</v>
      </c>
      <c r="I748">
        <v>4</v>
      </c>
      <c r="J748">
        <v>5</v>
      </c>
    </row>
    <row r="749" spans="1:10" x14ac:dyDescent="0.2">
      <c r="A749" t="s">
        <v>811</v>
      </c>
      <c r="B749">
        <v>5000</v>
      </c>
      <c r="C749">
        <v>1.2456988796296729</v>
      </c>
      <c r="D749">
        <v>1.3056506096903402</v>
      </c>
      <c r="E749">
        <v>-0.35399638812523943</v>
      </c>
      <c r="F749">
        <v>3.1162406501564504</v>
      </c>
      <c r="G749">
        <v>5</v>
      </c>
      <c r="H749">
        <v>5</v>
      </c>
      <c r="I749">
        <v>2</v>
      </c>
      <c r="J749">
        <v>5</v>
      </c>
    </row>
    <row r="750" spans="1:10" x14ac:dyDescent="0.2">
      <c r="A750" t="s">
        <v>812</v>
      </c>
      <c r="B750">
        <v>6276</v>
      </c>
      <c r="C750">
        <v>1.6285764636582003</v>
      </c>
      <c r="D750">
        <v>0.91121557444946166</v>
      </c>
      <c r="E750">
        <v>-0.39280961679246645</v>
      </c>
      <c r="F750">
        <v>2.8345940140608117</v>
      </c>
      <c r="G750">
        <v>5</v>
      </c>
      <c r="H750">
        <v>5</v>
      </c>
      <c r="I750">
        <v>2</v>
      </c>
      <c r="J750">
        <v>5</v>
      </c>
    </row>
    <row r="751" spans="1:10" x14ac:dyDescent="0.2">
      <c r="A751" t="s">
        <v>813</v>
      </c>
      <c r="B751">
        <v>3538</v>
      </c>
      <c r="C751">
        <v>1.8752925136578587</v>
      </c>
      <c r="D751">
        <v>0.70207358274926512</v>
      </c>
      <c r="E751">
        <v>-1.0979742973193221</v>
      </c>
      <c r="F751">
        <v>2.9362617821799599</v>
      </c>
      <c r="G751">
        <v>5</v>
      </c>
      <c r="H751">
        <v>4</v>
      </c>
      <c r="I751">
        <v>1</v>
      </c>
      <c r="J751">
        <v>5</v>
      </c>
    </row>
    <row r="752" spans="1:10" x14ac:dyDescent="0.2">
      <c r="A752" t="s">
        <v>814</v>
      </c>
      <c r="B752">
        <v>5498</v>
      </c>
      <c r="C752">
        <v>0.75863217308208719</v>
      </c>
      <c r="D752">
        <v>1.0080561471886844</v>
      </c>
      <c r="E752">
        <v>-0.58305471399951292</v>
      </c>
      <c r="F752">
        <v>3.3290749690930745</v>
      </c>
      <c r="G752">
        <v>5</v>
      </c>
      <c r="H752">
        <v>5</v>
      </c>
      <c r="I752">
        <v>2</v>
      </c>
      <c r="J752">
        <v>5</v>
      </c>
    </row>
    <row r="753" spans="1:10" x14ac:dyDescent="0.2">
      <c r="A753" t="s">
        <v>815</v>
      </c>
      <c r="B753">
        <v>5637</v>
      </c>
      <c r="C753">
        <v>8.3572687185648323E-2</v>
      </c>
      <c r="D753">
        <v>0.66176958851400769</v>
      </c>
      <c r="E753">
        <v>-0.2149410143874004</v>
      </c>
      <c r="F753">
        <v>2.2168865616894755</v>
      </c>
      <c r="G753">
        <v>3</v>
      </c>
      <c r="H753">
        <v>4</v>
      </c>
      <c r="I753">
        <v>3</v>
      </c>
      <c r="J753">
        <v>5</v>
      </c>
    </row>
    <row r="754" spans="1:10" x14ac:dyDescent="0.2">
      <c r="A754" t="s">
        <v>816</v>
      </c>
      <c r="B754">
        <v>10567</v>
      </c>
      <c r="C754">
        <v>1.1222784731687161</v>
      </c>
      <c r="D754">
        <v>0.25891496919499718</v>
      </c>
      <c r="E754">
        <v>0.26191692672306721</v>
      </c>
      <c r="F754">
        <v>1.6685213418671159</v>
      </c>
      <c r="G754">
        <v>5</v>
      </c>
      <c r="H754">
        <v>4</v>
      </c>
      <c r="I754">
        <v>4</v>
      </c>
      <c r="J754">
        <v>5</v>
      </c>
    </row>
    <row r="755" spans="1:10" x14ac:dyDescent="0.2">
      <c r="A755" t="s">
        <v>817</v>
      </c>
      <c r="B755">
        <v>4437</v>
      </c>
      <c r="C755">
        <v>-0.17628014838728134</v>
      </c>
      <c r="D755">
        <v>-0.29319721307657054</v>
      </c>
      <c r="E755">
        <v>0.37637139338221454</v>
      </c>
      <c r="F755">
        <v>0.60157771581085207</v>
      </c>
      <c r="G755">
        <v>3</v>
      </c>
      <c r="H755">
        <v>2</v>
      </c>
      <c r="I755">
        <v>5</v>
      </c>
      <c r="J755">
        <v>4</v>
      </c>
    </row>
    <row r="756" spans="1:10" x14ac:dyDescent="0.2">
      <c r="A756" t="s">
        <v>818</v>
      </c>
      <c r="B756">
        <v>6323</v>
      </c>
      <c r="C756">
        <v>0.99434430519463168</v>
      </c>
      <c r="D756">
        <v>1.6296467888121697</v>
      </c>
      <c r="E756">
        <v>-0.76184866228641679</v>
      </c>
      <c r="F756">
        <v>3.0273055741184187</v>
      </c>
      <c r="G756">
        <v>5</v>
      </c>
      <c r="H756">
        <v>5</v>
      </c>
      <c r="I756">
        <v>1</v>
      </c>
      <c r="J756">
        <v>5</v>
      </c>
    </row>
    <row r="757" spans="1:10" x14ac:dyDescent="0.2">
      <c r="A757" t="s">
        <v>819</v>
      </c>
      <c r="B757">
        <v>3367</v>
      </c>
      <c r="C757">
        <v>-3.2435892622012796E-2</v>
      </c>
      <c r="D757">
        <v>-0.45972932627600954</v>
      </c>
      <c r="E757">
        <v>0.47301900892541326</v>
      </c>
      <c r="F757">
        <v>0.39921420685186576</v>
      </c>
      <c r="G757">
        <v>3</v>
      </c>
      <c r="H757">
        <v>2</v>
      </c>
      <c r="I757">
        <v>5</v>
      </c>
      <c r="J757">
        <v>4</v>
      </c>
    </row>
    <row r="758" spans="1:10" x14ac:dyDescent="0.2">
      <c r="A758" t="s">
        <v>820</v>
      </c>
      <c r="B758">
        <v>5201</v>
      </c>
      <c r="C758">
        <v>0.34387227023290862</v>
      </c>
      <c r="D758">
        <v>0.55516291372570459</v>
      </c>
      <c r="E758">
        <v>-0.29505419778779396</v>
      </c>
      <c r="F758">
        <v>1.4522902704936975</v>
      </c>
      <c r="G758">
        <v>4</v>
      </c>
      <c r="H758">
        <v>4</v>
      </c>
      <c r="I758">
        <v>3</v>
      </c>
      <c r="J758">
        <v>5</v>
      </c>
    </row>
    <row r="759" spans="1:10" x14ac:dyDescent="0.2">
      <c r="A759" t="s">
        <v>821</v>
      </c>
      <c r="B759">
        <v>5930</v>
      </c>
      <c r="C759">
        <v>0.38380423904722288</v>
      </c>
      <c r="D759">
        <v>1.2900638356333647</v>
      </c>
      <c r="E759">
        <v>6.4411938692238963E-2</v>
      </c>
      <c r="F759">
        <v>1.6096508698345078</v>
      </c>
      <c r="G759">
        <v>4</v>
      </c>
      <c r="H759">
        <v>5</v>
      </c>
      <c r="I759">
        <v>4</v>
      </c>
      <c r="J759">
        <v>5</v>
      </c>
    </row>
    <row r="760" spans="1:10" x14ac:dyDescent="0.2">
      <c r="A760" t="s">
        <v>822</v>
      </c>
      <c r="B760">
        <v>2648</v>
      </c>
      <c r="C760">
        <v>-0.54868372171208779</v>
      </c>
      <c r="D760">
        <v>0.7726389137289128</v>
      </c>
      <c r="E760">
        <v>0.80337123668622046</v>
      </c>
      <c r="F760">
        <v>0.81264966885474532</v>
      </c>
      <c r="G760">
        <v>2</v>
      </c>
      <c r="H760">
        <v>4</v>
      </c>
      <c r="I760">
        <v>5</v>
      </c>
      <c r="J760">
        <v>4</v>
      </c>
    </row>
    <row r="761" spans="1:10" x14ac:dyDescent="0.2">
      <c r="A761" t="s">
        <v>823</v>
      </c>
      <c r="B761">
        <v>6864</v>
      </c>
      <c r="C761">
        <v>7.4436600269013622E-2</v>
      </c>
      <c r="D761">
        <v>1.26484261453249</v>
      </c>
      <c r="E761">
        <v>-7.4634055148920839E-2</v>
      </c>
      <c r="F761">
        <v>1.6432526394066387</v>
      </c>
      <c r="G761">
        <v>3</v>
      </c>
      <c r="H761">
        <v>5</v>
      </c>
      <c r="I761">
        <v>3</v>
      </c>
      <c r="J761">
        <v>5</v>
      </c>
    </row>
    <row r="762" spans="1:10" x14ac:dyDescent="0.2">
      <c r="A762" t="s">
        <v>824</v>
      </c>
      <c r="B762">
        <v>6576</v>
      </c>
      <c r="C762">
        <v>0.85755924707921749</v>
      </c>
      <c r="D762">
        <v>1.7350113860894343</v>
      </c>
      <c r="E762">
        <v>-0.92781070933506249</v>
      </c>
      <c r="F762">
        <v>2.8449993305568819</v>
      </c>
      <c r="G762">
        <v>5</v>
      </c>
      <c r="H762">
        <v>5</v>
      </c>
      <c r="I762">
        <v>1</v>
      </c>
      <c r="J762">
        <v>5</v>
      </c>
    </row>
    <row r="763" spans="1:10" x14ac:dyDescent="0.2">
      <c r="A763" t="s">
        <v>825</v>
      </c>
      <c r="B763">
        <v>5695</v>
      </c>
      <c r="C763">
        <v>1.2960962579528257</v>
      </c>
      <c r="D763">
        <v>1.8468159602426428</v>
      </c>
      <c r="E763">
        <v>-1.2126781754227838</v>
      </c>
      <c r="F763">
        <v>2.3009510149667824</v>
      </c>
      <c r="G763">
        <v>5</v>
      </c>
      <c r="H763">
        <v>5</v>
      </c>
      <c r="I763">
        <v>1</v>
      </c>
      <c r="J763">
        <v>5</v>
      </c>
    </row>
    <row r="764" spans="1:10" x14ac:dyDescent="0.2">
      <c r="A764" t="s">
        <v>826</v>
      </c>
      <c r="B764">
        <v>3624</v>
      </c>
      <c r="C764">
        <v>-0.40625463973519799</v>
      </c>
      <c r="D764">
        <v>1.8957113080582277</v>
      </c>
      <c r="E764">
        <v>-0.3364765036350984</v>
      </c>
      <c r="F764">
        <v>1.6773855573011314</v>
      </c>
      <c r="G764">
        <v>2</v>
      </c>
      <c r="H764">
        <v>5</v>
      </c>
      <c r="I764">
        <v>3</v>
      </c>
      <c r="J764">
        <v>5</v>
      </c>
    </row>
    <row r="765" spans="1:10" x14ac:dyDescent="0.2">
      <c r="A765" t="s">
        <v>827</v>
      </c>
      <c r="B765">
        <v>6518</v>
      </c>
      <c r="C765">
        <v>-0.11309305577034952</v>
      </c>
      <c r="D765">
        <v>1.9541592361468039</v>
      </c>
      <c r="E765">
        <v>4.56407961723179E-2</v>
      </c>
      <c r="F765">
        <v>1.2496593924038477</v>
      </c>
      <c r="G765">
        <v>3</v>
      </c>
      <c r="H765">
        <v>5</v>
      </c>
      <c r="I765">
        <v>4</v>
      </c>
      <c r="J765">
        <v>5</v>
      </c>
    </row>
    <row r="766" spans="1:10" x14ac:dyDescent="0.2">
      <c r="A766" t="s">
        <v>828</v>
      </c>
      <c r="B766">
        <v>5930</v>
      </c>
      <c r="C766">
        <v>-0.54829005801522623</v>
      </c>
      <c r="D766">
        <v>2.7808801258048188</v>
      </c>
      <c r="E766">
        <v>-6.0327644463526876E-2</v>
      </c>
      <c r="F766">
        <v>1.7840652482074357</v>
      </c>
      <c r="G766">
        <v>2</v>
      </c>
      <c r="H766">
        <v>5</v>
      </c>
      <c r="I766">
        <v>3</v>
      </c>
      <c r="J766">
        <v>5</v>
      </c>
    </row>
    <row r="767" spans="1:10" x14ac:dyDescent="0.2">
      <c r="A767" t="s">
        <v>829</v>
      </c>
      <c r="B767">
        <v>3803</v>
      </c>
      <c r="C767">
        <v>-0.11684946048081216</v>
      </c>
      <c r="D767">
        <v>3.96676982546686</v>
      </c>
      <c r="E767">
        <v>-0.67499739384078417</v>
      </c>
      <c r="F767">
        <v>2.0357312907891174</v>
      </c>
      <c r="G767">
        <v>3</v>
      </c>
      <c r="H767">
        <v>5</v>
      </c>
      <c r="I767">
        <v>1</v>
      </c>
      <c r="J767">
        <v>5</v>
      </c>
    </row>
    <row r="768" spans="1:10" x14ac:dyDescent="0.2">
      <c r="A768" t="s">
        <v>830</v>
      </c>
      <c r="B768">
        <v>3626</v>
      </c>
      <c r="C768">
        <v>-0.65729610762793333</v>
      </c>
      <c r="D768">
        <v>2.0352694050875755</v>
      </c>
      <c r="E768">
        <v>0.1562421996797643</v>
      </c>
      <c r="F768">
        <v>1.419100865933117</v>
      </c>
      <c r="G768">
        <v>1</v>
      </c>
      <c r="H768">
        <v>5</v>
      </c>
      <c r="I768">
        <v>4</v>
      </c>
      <c r="J768">
        <v>5</v>
      </c>
    </row>
    <row r="769" spans="1:10" x14ac:dyDescent="0.2">
      <c r="A769" t="s">
        <v>831</v>
      </c>
      <c r="B769">
        <v>3226</v>
      </c>
      <c r="C769">
        <v>-7.8082493968295742E-3</v>
      </c>
      <c r="D769">
        <v>1.2357986609541289</v>
      </c>
      <c r="E769">
        <v>1.6815911745646521</v>
      </c>
      <c r="F769">
        <v>0.55897568153139066</v>
      </c>
      <c r="G769">
        <v>3</v>
      </c>
      <c r="H769">
        <v>5</v>
      </c>
      <c r="I769">
        <v>5</v>
      </c>
      <c r="J769">
        <v>4</v>
      </c>
    </row>
    <row r="770" spans="1:10" x14ac:dyDescent="0.2">
      <c r="A770" t="s">
        <v>832</v>
      </c>
      <c r="B770">
        <v>5496</v>
      </c>
      <c r="C770">
        <v>-0.23392960293913537</v>
      </c>
      <c r="D770">
        <v>1.0019615635772121</v>
      </c>
      <c r="E770">
        <v>-1.9434812326398029E-2</v>
      </c>
      <c r="F770">
        <v>0.99651135995685447</v>
      </c>
      <c r="G770">
        <v>3</v>
      </c>
      <c r="H770">
        <v>5</v>
      </c>
      <c r="I770">
        <v>4</v>
      </c>
      <c r="J770">
        <v>4</v>
      </c>
    </row>
    <row r="771" spans="1:10" x14ac:dyDescent="0.2">
      <c r="A771" t="s">
        <v>833</v>
      </c>
      <c r="B771">
        <v>5055</v>
      </c>
      <c r="C771">
        <v>0.17514986870518748</v>
      </c>
      <c r="D771">
        <v>2.1223045853306779</v>
      </c>
      <c r="E771">
        <v>-0.89825881936873764</v>
      </c>
      <c r="F771">
        <v>3.1600466075053255</v>
      </c>
      <c r="G771">
        <v>4</v>
      </c>
      <c r="H771">
        <v>5</v>
      </c>
      <c r="I771">
        <v>1</v>
      </c>
      <c r="J771">
        <v>5</v>
      </c>
    </row>
    <row r="772" spans="1:10" x14ac:dyDescent="0.2">
      <c r="A772" t="s">
        <v>834</v>
      </c>
      <c r="B772">
        <v>5302</v>
      </c>
      <c r="C772">
        <v>-0.5266307278919381</v>
      </c>
      <c r="D772">
        <v>1.369527553365613</v>
      </c>
      <c r="E772">
        <v>-5.0917491372409945E-2</v>
      </c>
      <c r="F772">
        <v>1.8370521596764682</v>
      </c>
      <c r="G772">
        <v>2</v>
      </c>
      <c r="H772">
        <v>5</v>
      </c>
      <c r="I772">
        <v>4</v>
      </c>
      <c r="J772">
        <v>5</v>
      </c>
    </row>
    <row r="773" spans="1:10" x14ac:dyDescent="0.2">
      <c r="A773" t="s">
        <v>835</v>
      </c>
      <c r="B773">
        <v>3333</v>
      </c>
      <c r="C773">
        <v>-0.55482694640858643</v>
      </c>
      <c r="D773">
        <v>0.18766590437636907</v>
      </c>
      <c r="E773">
        <v>1.1864482397748501</v>
      </c>
      <c r="F773">
        <v>0.36906255686531381</v>
      </c>
      <c r="G773">
        <v>2</v>
      </c>
      <c r="H773">
        <v>4</v>
      </c>
      <c r="I773">
        <v>5</v>
      </c>
      <c r="J773">
        <v>4</v>
      </c>
    </row>
    <row r="774" spans="1:10" x14ac:dyDescent="0.2">
      <c r="A774" t="s">
        <v>836</v>
      </c>
      <c r="B774">
        <v>3666</v>
      </c>
      <c r="C774">
        <v>-1.1148119261586098</v>
      </c>
      <c r="D774">
        <v>1.8726049182086912</v>
      </c>
      <c r="E774">
        <v>0.21692085210199125</v>
      </c>
      <c r="F774">
        <v>2.5125465613809324</v>
      </c>
      <c r="G774">
        <v>1</v>
      </c>
      <c r="H774">
        <v>5</v>
      </c>
      <c r="I774">
        <v>4</v>
      </c>
      <c r="J774">
        <v>5</v>
      </c>
    </row>
    <row r="775" spans="1:10" x14ac:dyDescent="0.2">
      <c r="A775" t="s">
        <v>837</v>
      </c>
      <c r="B775">
        <v>5526</v>
      </c>
      <c r="C775">
        <v>-0.78142641260679901</v>
      </c>
      <c r="D775">
        <v>1.3185566545755445</v>
      </c>
      <c r="E775">
        <v>0.31710405637901556</v>
      </c>
      <c r="F775">
        <v>1.8705730438207893</v>
      </c>
      <c r="G775">
        <v>1</v>
      </c>
      <c r="H775">
        <v>5</v>
      </c>
      <c r="I775">
        <v>4</v>
      </c>
      <c r="J775">
        <v>5</v>
      </c>
    </row>
    <row r="776" spans="1:10" x14ac:dyDescent="0.2">
      <c r="A776" t="s">
        <v>838</v>
      </c>
      <c r="B776">
        <v>4023</v>
      </c>
      <c r="C776">
        <v>-0.48158084589059152</v>
      </c>
      <c r="D776">
        <v>0.71336492534757689</v>
      </c>
      <c r="E776">
        <v>0.92838062737611082</v>
      </c>
      <c r="F776">
        <v>0.78292488832836959</v>
      </c>
      <c r="G776">
        <v>2</v>
      </c>
      <c r="H776">
        <v>4</v>
      </c>
      <c r="I776">
        <v>5</v>
      </c>
      <c r="J776">
        <v>4</v>
      </c>
    </row>
    <row r="777" spans="1:10" x14ac:dyDescent="0.2">
      <c r="A777" t="s">
        <v>839</v>
      </c>
      <c r="B777">
        <v>5761</v>
      </c>
      <c r="C777">
        <v>0.2259012204739434</v>
      </c>
      <c r="D777">
        <v>3.0494777460347038</v>
      </c>
      <c r="E777">
        <v>-0.96528412813062525</v>
      </c>
      <c r="F777">
        <v>3.0621872386703632</v>
      </c>
      <c r="G777">
        <v>4</v>
      </c>
      <c r="H777">
        <v>5</v>
      </c>
      <c r="I777">
        <v>1</v>
      </c>
      <c r="J777">
        <v>5</v>
      </c>
    </row>
    <row r="778" spans="1:10" x14ac:dyDescent="0.2">
      <c r="A778" t="s">
        <v>840</v>
      </c>
      <c r="B778">
        <v>4415</v>
      </c>
      <c r="C778">
        <v>0.26675122562016707</v>
      </c>
      <c r="D778">
        <v>3.5431320974586558</v>
      </c>
      <c r="E778">
        <v>-0.1811095416946733</v>
      </c>
      <c r="F778">
        <v>1.7058110888137896</v>
      </c>
      <c r="G778">
        <v>4</v>
      </c>
      <c r="H778">
        <v>5</v>
      </c>
      <c r="I778">
        <v>3</v>
      </c>
      <c r="J778">
        <v>5</v>
      </c>
    </row>
    <row r="779" spans="1:10" x14ac:dyDescent="0.2">
      <c r="A779" t="s">
        <v>841</v>
      </c>
      <c r="B779">
        <v>4148</v>
      </c>
      <c r="C779">
        <v>-0.11518034721653218</v>
      </c>
      <c r="D779">
        <v>2.8788165727914992</v>
      </c>
      <c r="E779">
        <v>-0.6071186585190893</v>
      </c>
      <c r="F779">
        <v>1.6672603637014591</v>
      </c>
      <c r="G779">
        <v>3</v>
      </c>
      <c r="H779">
        <v>5</v>
      </c>
      <c r="I779">
        <v>2</v>
      </c>
      <c r="J779">
        <v>5</v>
      </c>
    </row>
    <row r="780" spans="1:10" x14ac:dyDescent="0.2">
      <c r="A780" t="s">
        <v>842</v>
      </c>
      <c r="B780">
        <v>3710</v>
      </c>
      <c r="C780">
        <v>-0.77309136881798712</v>
      </c>
      <c r="D780">
        <v>3.356214751732479</v>
      </c>
      <c r="E780">
        <v>-0.3937626398996672</v>
      </c>
      <c r="F780">
        <v>1.6465638482190632</v>
      </c>
      <c r="G780">
        <v>1</v>
      </c>
      <c r="H780">
        <v>5</v>
      </c>
      <c r="I780">
        <v>2</v>
      </c>
      <c r="J780">
        <v>5</v>
      </c>
    </row>
    <row r="781" spans="1:10" x14ac:dyDescent="0.2">
      <c r="A781" t="s">
        <v>843</v>
      </c>
      <c r="B781">
        <v>7215</v>
      </c>
      <c r="C781">
        <v>1.378260852389223</v>
      </c>
      <c r="D781">
        <v>1.2314512909002346</v>
      </c>
      <c r="E781">
        <v>0.69865184318283213</v>
      </c>
      <c r="F781">
        <v>2.2163986947549388</v>
      </c>
      <c r="G781">
        <v>5</v>
      </c>
      <c r="H781">
        <v>5</v>
      </c>
      <c r="I781">
        <v>5</v>
      </c>
      <c r="J781">
        <v>5</v>
      </c>
    </row>
    <row r="782" spans="1:10" x14ac:dyDescent="0.2">
      <c r="A782" t="s">
        <v>844</v>
      </c>
      <c r="B782">
        <v>3665</v>
      </c>
      <c r="C782">
        <v>-0.11631067067789969</v>
      </c>
      <c r="D782">
        <v>-4.1016113268145436E-2</v>
      </c>
      <c r="E782">
        <v>-0.37575575792285898</v>
      </c>
      <c r="F782">
        <v>1.0342870654622995</v>
      </c>
      <c r="G782">
        <v>3</v>
      </c>
      <c r="H782">
        <v>3</v>
      </c>
      <c r="I782">
        <v>2</v>
      </c>
      <c r="J782">
        <v>4</v>
      </c>
    </row>
    <row r="783" spans="1:10" x14ac:dyDescent="0.2">
      <c r="A783" t="s">
        <v>845</v>
      </c>
      <c r="B783">
        <v>6016</v>
      </c>
      <c r="C783">
        <v>1.0073278859775596</v>
      </c>
      <c r="D783">
        <v>1.2518468499833177</v>
      </c>
      <c r="E783">
        <v>-0.26079890476487072</v>
      </c>
      <c r="F783">
        <v>2.4382913068208176</v>
      </c>
      <c r="G783">
        <v>5</v>
      </c>
      <c r="H783">
        <v>5</v>
      </c>
      <c r="I783">
        <v>3</v>
      </c>
      <c r="J783">
        <v>5</v>
      </c>
    </row>
    <row r="784" spans="1:10" x14ac:dyDescent="0.2">
      <c r="A784" t="s">
        <v>846</v>
      </c>
      <c r="B784">
        <v>2227</v>
      </c>
      <c r="C784">
        <v>-8.0268085273058676E-2</v>
      </c>
      <c r="D784">
        <v>0.13790322373373692</v>
      </c>
      <c r="E784">
        <v>0.20437610480383295</v>
      </c>
      <c r="F784">
        <v>1.5593464443201033</v>
      </c>
      <c r="G784">
        <v>3</v>
      </c>
      <c r="H784">
        <v>3</v>
      </c>
      <c r="I784">
        <v>4</v>
      </c>
      <c r="J784">
        <v>5</v>
      </c>
    </row>
    <row r="785" spans="1:10" x14ac:dyDescent="0.2">
      <c r="A785" t="s">
        <v>847</v>
      </c>
      <c r="B785">
        <v>8371</v>
      </c>
      <c r="C785">
        <v>0.31892141977481703</v>
      </c>
      <c r="D785">
        <v>0.86462672208129321</v>
      </c>
      <c r="E785">
        <v>-0.3438773976863842</v>
      </c>
      <c r="F785">
        <v>2.3345808577174512</v>
      </c>
      <c r="G785">
        <v>4</v>
      </c>
      <c r="H785">
        <v>5</v>
      </c>
      <c r="I785">
        <v>3</v>
      </c>
      <c r="J785">
        <v>5</v>
      </c>
    </row>
    <row r="786" spans="1:10" x14ac:dyDescent="0.2">
      <c r="A786" t="s">
        <v>848</v>
      </c>
      <c r="B786">
        <v>4168</v>
      </c>
      <c r="C786">
        <v>5.6518897298196778E-2</v>
      </c>
      <c r="D786">
        <v>0.32855309002173055</v>
      </c>
      <c r="E786">
        <v>0.22461333356869884</v>
      </c>
      <c r="F786">
        <v>1.3981693745212065</v>
      </c>
      <c r="G786">
        <v>3</v>
      </c>
      <c r="H786">
        <v>4</v>
      </c>
      <c r="I786">
        <v>4</v>
      </c>
      <c r="J786">
        <v>5</v>
      </c>
    </row>
    <row r="787" spans="1:10" x14ac:dyDescent="0.2">
      <c r="A787" t="s">
        <v>849</v>
      </c>
      <c r="B787">
        <v>4813</v>
      </c>
      <c r="C787">
        <v>0.72802595861048303</v>
      </c>
      <c r="D787">
        <v>1.2060014858114283</v>
      </c>
      <c r="E787">
        <v>-9.0666730746194524E-2</v>
      </c>
      <c r="F787">
        <v>2.5529102179392766</v>
      </c>
      <c r="G787">
        <v>4</v>
      </c>
      <c r="H787">
        <v>5</v>
      </c>
      <c r="I787">
        <v>3</v>
      </c>
      <c r="J787">
        <v>5</v>
      </c>
    </row>
    <row r="788" spans="1:10" x14ac:dyDescent="0.2">
      <c r="A788" t="s">
        <v>850</v>
      </c>
      <c r="B788">
        <v>5700</v>
      </c>
      <c r="C788">
        <v>0.42439570384247172</v>
      </c>
      <c r="D788">
        <v>0.93428183711885726</v>
      </c>
      <c r="E788">
        <v>-0.22707454714730407</v>
      </c>
      <c r="F788">
        <v>2.5087141664336641</v>
      </c>
      <c r="G788">
        <v>4</v>
      </c>
      <c r="H788">
        <v>5</v>
      </c>
      <c r="I788">
        <v>3</v>
      </c>
      <c r="J788">
        <v>5</v>
      </c>
    </row>
    <row r="789" spans="1:10" x14ac:dyDescent="0.2">
      <c r="A789" t="s">
        <v>851</v>
      </c>
      <c r="B789">
        <v>3839</v>
      </c>
      <c r="C789">
        <v>-0.3908843098330661</v>
      </c>
      <c r="D789">
        <v>8.14314885788959E-2</v>
      </c>
      <c r="E789">
        <v>0.34805473604645337</v>
      </c>
      <c r="F789">
        <v>1.7292577553067729</v>
      </c>
      <c r="G789">
        <v>2</v>
      </c>
      <c r="H789">
        <v>3</v>
      </c>
      <c r="I789">
        <v>5</v>
      </c>
      <c r="J789">
        <v>5</v>
      </c>
    </row>
    <row r="790" spans="1:10" x14ac:dyDescent="0.2">
      <c r="A790" t="s">
        <v>852</v>
      </c>
      <c r="B790">
        <v>4128</v>
      </c>
      <c r="C790">
        <v>2.0639203694245753E-2</v>
      </c>
      <c r="D790">
        <v>0.35450010883269739</v>
      </c>
      <c r="E790">
        <v>-1.3983261678035531E-2</v>
      </c>
      <c r="F790">
        <v>1.9742498679170266</v>
      </c>
      <c r="G790">
        <v>3</v>
      </c>
      <c r="H790">
        <v>4</v>
      </c>
      <c r="I790">
        <v>4</v>
      </c>
      <c r="J790">
        <v>5</v>
      </c>
    </row>
    <row r="791" spans="1:10" x14ac:dyDescent="0.2">
      <c r="A791" t="s">
        <v>853</v>
      </c>
      <c r="B791">
        <v>4917</v>
      </c>
      <c r="C791">
        <v>1.1073238777347958</v>
      </c>
      <c r="D791">
        <v>1.0758777697454915</v>
      </c>
      <c r="E791">
        <v>-0.77876455482435336</v>
      </c>
      <c r="F791">
        <v>3.2457899950117768</v>
      </c>
      <c r="G791">
        <v>5</v>
      </c>
      <c r="H791">
        <v>5</v>
      </c>
      <c r="I791">
        <v>1</v>
      </c>
      <c r="J791">
        <v>5</v>
      </c>
    </row>
    <row r="792" spans="1:10" x14ac:dyDescent="0.2">
      <c r="A792" t="s">
        <v>854</v>
      </c>
      <c r="B792">
        <v>3539</v>
      </c>
      <c r="C792">
        <v>0.5022252391579376</v>
      </c>
      <c r="D792">
        <v>0.27139099126915345</v>
      </c>
      <c r="E792">
        <v>1.7388011711060907</v>
      </c>
      <c r="F792">
        <v>1.3864247802881089</v>
      </c>
      <c r="G792">
        <v>4</v>
      </c>
      <c r="H792">
        <v>4</v>
      </c>
      <c r="I792">
        <v>5</v>
      </c>
      <c r="J792">
        <v>5</v>
      </c>
    </row>
    <row r="793" spans="1:10" x14ac:dyDescent="0.2">
      <c r="A793" t="s">
        <v>855</v>
      </c>
      <c r="B793">
        <v>4102</v>
      </c>
      <c r="C793">
        <v>0.61335532832945849</v>
      </c>
      <c r="D793">
        <v>0.76482273996097072</v>
      </c>
      <c r="E793">
        <v>0.39076046460497693</v>
      </c>
      <c r="F793">
        <v>1.9617879682710841</v>
      </c>
      <c r="G793">
        <v>4</v>
      </c>
      <c r="H793">
        <v>4</v>
      </c>
      <c r="I793">
        <v>5</v>
      </c>
      <c r="J793">
        <v>5</v>
      </c>
    </row>
    <row r="794" spans="1:10" x14ac:dyDescent="0.2">
      <c r="A794" t="s">
        <v>856</v>
      </c>
      <c r="B794">
        <v>5624</v>
      </c>
      <c r="C794">
        <v>6.2735829421204967E-2</v>
      </c>
      <c r="D794">
        <v>1.7140039199396356E-2</v>
      </c>
      <c r="E794">
        <v>1.2881033377910793</v>
      </c>
      <c r="F794">
        <v>1.0947563728172738</v>
      </c>
      <c r="G794">
        <v>3</v>
      </c>
      <c r="H794">
        <v>3</v>
      </c>
      <c r="I794">
        <v>5</v>
      </c>
      <c r="J794">
        <v>4</v>
      </c>
    </row>
    <row r="795" spans="1:10" x14ac:dyDescent="0.2">
      <c r="A795" t="s">
        <v>857</v>
      </c>
      <c r="B795">
        <v>3804</v>
      </c>
      <c r="C795">
        <v>-0.8195495362440478</v>
      </c>
      <c r="D795">
        <v>0.99434865775633441</v>
      </c>
      <c r="E795">
        <v>0.1727315117357697</v>
      </c>
      <c r="F795">
        <v>1.7694911186636086</v>
      </c>
      <c r="G795">
        <v>1</v>
      </c>
      <c r="H795">
        <v>5</v>
      </c>
      <c r="I795">
        <v>4</v>
      </c>
      <c r="J795">
        <v>5</v>
      </c>
    </row>
    <row r="796" spans="1:10" x14ac:dyDescent="0.2">
      <c r="A796" t="s">
        <v>858</v>
      </c>
      <c r="B796">
        <v>6458</v>
      </c>
      <c r="C796">
        <v>-0.34668347399352878</v>
      </c>
      <c r="D796">
        <v>0.93435510125303467</v>
      </c>
      <c r="E796">
        <v>0.18295143226361565</v>
      </c>
      <c r="F796">
        <v>1.826995317932983</v>
      </c>
      <c r="G796">
        <v>2</v>
      </c>
      <c r="H796">
        <v>5</v>
      </c>
      <c r="I796">
        <v>4</v>
      </c>
      <c r="J796">
        <v>5</v>
      </c>
    </row>
    <row r="797" spans="1:10" x14ac:dyDescent="0.2">
      <c r="A797" t="s">
        <v>859</v>
      </c>
      <c r="B797">
        <v>4098</v>
      </c>
      <c r="C797">
        <v>0.56222790526890798</v>
      </c>
      <c r="D797">
        <v>0.20917936405736595</v>
      </c>
      <c r="E797">
        <v>2.4657150185792034</v>
      </c>
      <c r="F797">
        <v>1.3046130507183098</v>
      </c>
      <c r="G797">
        <v>4</v>
      </c>
      <c r="H797">
        <v>4</v>
      </c>
      <c r="I797">
        <v>5</v>
      </c>
      <c r="J797">
        <v>5</v>
      </c>
    </row>
    <row r="798" spans="1:10" x14ac:dyDescent="0.2">
      <c r="A798" t="s">
        <v>860</v>
      </c>
      <c r="B798">
        <v>3488</v>
      </c>
      <c r="C798">
        <v>8.6323143703579991E-2</v>
      </c>
      <c r="D798">
        <v>0.25062414289418278</v>
      </c>
      <c r="E798">
        <v>1.0573752936952703</v>
      </c>
      <c r="F798">
        <v>1.6717635257432832</v>
      </c>
      <c r="G798">
        <v>3</v>
      </c>
      <c r="H798">
        <v>4</v>
      </c>
      <c r="I798">
        <v>5</v>
      </c>
      <c r="J798">
        <v>5</v>
      </c>
    </row>
    <row r="799" spans="1:10" x14ac:dyDescent="0.2">
      <c r="A799" t="s">
        <v>861</v>
      </c>
      <c r="B799">
        <v>3612</v>
      </c>
      <c r="C799">
        <v>-0.44421626683704157</v>
      </c>
      <c r="D799">
        <v>0.17484469164129302</v>
      </c>
      <c r="E799">
        <v>-0.37201794158269097</v>
      </c>
      <c r="F799">
        <v>2.1911991153790127</v>
      </c>
      <c r="G799">
        <v>2</v>
      </c>
      <c r="H799">
        <v>4</v>
      </c>
      <c r="I799">
        <v>2</v>
      </c>
      <c r="J799">
        <v>5</v>
      </c>
    </row>
    <row r="800" spans="1:10" x14ac:dyDescent="0.2">
      <c r="A800" t="s">
        <v>862</v>
      </c>
      <c r="B800">
        <v>4240</v>
      </c>
      <c r="C800">
        <v>0.21783761075756686</v>
      </c>
      <c r="D800">
        <v>-0.61491449868043691</v>
      </c>
      <c r="E800">
        <v>0.93238642552320683</v>
      </c>
      <c r="F800">
        <v>-0.19014697299466907</v>
      </c>
      <c r="G800">
        <v>4</v>
      </c>
      <c r="H800">
        <v>1</v>
      </c>
      <c r="I800">
        <v>5</v>
      </c>
      <c r="J800">
        <v>2</v>
      </c>
    </row>
    <row r="801" spans="1:10" x14ac:dyDescent="0.2">
      <c r="A801" t="s">
        <v>863</v>
      </c>
      <c r="B801">
        <v>5576</v>
      </c>
      <c r="C801">
        <v>0.31089089675751136</v>
      </c>
      <c r="D801">
        <v>-2.0600249118098216E-2</v>
      </c>
      <c r="E801">
        <v>0.8891658151159032</v>
      </c>
      <c r="F801">
        <v>0.16128551794363821</v>
      </c>
      <c r="G801">
        <v>4</v>
      </c>
      <c r="H801">
        <v>3</v>
      </c>
      <c r="I801">
        <v>5</v>
      </c>
      <c r="J801">
        <v>3</v>
      </c>
    </row>
    <row r="802" spans="1:10" x14ac:dyDescent="0.2">
      <c r="A802" t="s">
        <v>864</v>
      </c>
      <c r="B802">
        <v>5912</v>
      </c>
      <c r="C802">
        <v>-0.28663184574889033</v>
      </c>
      <c r="D802">
        <v>3.2060633733238992</v>
      </c>
      <c r="E802">
        <v>-0.50305692921826828</v>
      </c>
      <c r="F802">
        <v>2.9312735544548261</v>
      </c>
      <c r="G802">
        <v>2</v>
      </c>
      <c r="H802">
        <v>5</v>
      </c>
      <c r="I802">
        <v>2</v>
      </c>
      <c r="J802">
        <v>5</v>
      </c>
    </row>
    <row r="803" spans="1:10" x14ac:dyDescent="0.2">
      <c r="A803" t="s">
        <v>865</v>
      </c>
      <c r="B803">
        <v>3224</v>
      </c>
      <c r="C803">
        <v>0.43929066217097329</v>
      </c>
      <c r="D803">
        <v>0.16790162425507871</v>
      </c>
      <c r="E803">
        <v>0.41532452151406524</v>
      </c>
      <c r="F803">
        <v>0.57680423313736229</v>
      </c>
      <c r="G803">
        <v>4</v>
      </c>
      <c r="H803">
        <v>3</v>
      </c>
      <c r="I803">
        <v>5</v>
      </c>
      <c r="J803">
        <v>4</v>
      </c>
    </row>
    <row r="804" spans="1:10" x14ac:dyDescent="0.2">
      <c r="A804" t="s">
        <v>866</v>
      </c>
      <c r="B804">
        <v>7473</v>
      </c>
      <c r="C804">
        <v>0.31685297062426371</v>
      </c>
      <c r="D804">
        <v>2.3036680986407818</v>
      </c>
      <c r="E804">
        <v>-0.10965656923808334</v>
      </c>
      <c r="F804">
        <v>1.4782314317014678</v>
      </c>
      <c r="G804">
        <v>4</v>
      </c>
      <c r="H804">
        <v>5</v>
      </c>
      <c r="I804">
        <v>3</v>
      </c>
      <c r="J804">
        <v>5</v>
      </c>
    </row>
    <row r="805" spans="1:10" x14ac:dyDescent="0.2">
      <c r="A805" t="s">
        <v>867</v>
      </c>
      <c r="B805">
        <v>4774</v>
      </c>
      <c r="C805">
        <v>-0.43298554543847845</v>
      </c>
      <c r="D805">
        <v>0.1255750903686367</v>
      </c>
      <c r="E805">
        <v>-0.16677604201720767</v>
      </c>
      <c r="F805">
        <v>0.37189945833606775</v>
      </c>
      <c r="G805">
        <v>2</v>
      </c>
      <c r="H805">
        <v>3</v>
      </c>
      <c r="I805">
        <v>3</v>
      </c>
      <c r="J805">
        <v>4</v>
      </c>
    </row>
    <row r="806" spans="1:10" x14ac:dyDescent="0.2">
      <c r="A806" t="s">
        <v>868</v>
      </c>
      <c r="B806">
        <v>3593</v>
      </c>
      <c r="C806">
        <v>-0.2210149400392698</v>
      </c>
      <c r="D806">
        <v>-0.57265918353933276</v>
      </c>
      <c r="E806">
        <v>-4.6338202923614825E-2</v>
      </c>
      <c r="F806">
        <v>-0.11578071095800729</v>
      </c>
      <c r="G806">
        <v>3</v>
      </c>
      <c r="H806">
        <v>2</v>
      </c>
      <c r="I806">
        <v>4</v>
      </c>
      <c r="J806">
        <v>3</v>
      </c>
    </row>
    <row r="807" spans="1:10" x14ac:dyDescent="0.2">
      <c r="A807" t="s">
        <v>869</v>
      </c>
      <c r="B807">
        <v>7336</v>
      </c>
      <c r="C807">
        <v>0.29684531534645958</v>
      </c>
      <c r="D807">
        <v>0.98952986157117828</v>
      </c>
      <c r="E807">
        <v>0.12512815017733264</v>
      </c>
      <c r="F807">
        <v>1.1756398240365868</v>
      </c>
      <c r="G807">
        <v>4</v>
      </c>
      <c r="H807">
        <v>5</v>
      </c>
      <c r="I807">
        <v>4</v>
      </c>
      <c r="J807">
        <v>5</v>
      </c>
    </row>
    <row r="808" spans="1:10" x14ac:dyDescent="0.2">
      <c r="A808" t="s">
        <v>870</v>
      </c>
      <c r="B808">
        <v>6691</v>
      </c>
      <c r="C808">
        <v>-0.17036683496906097</v>
      </c>
      <c r="D808">
        <v>-2.0480590474413044E-3</v>
      </c>
      <c r="E808">
        <v>-0.2212994857704754</v>
      </c>
      <c r="F808">
        <v>0.46245928369837092</v>
      </c>
      <c r="G808">
        <v>3</v>
      </c>
      <c r="H808">
        <v>3</v>
      </c>
      <c r="I808">
        <v>3</v>
      </c>
      <c r="J808">
        <v>4</v>
      </c>
    </row>
    <row r="809" spans="1:10" x14ac:dyDescent="0.2">
      <c r="A809" t="s">
        <v>871</v>
      </c>
      <c r="B809">
        <v>2933</v>
      </c>
      <c r="C809">
        <v>1.0389968584915541</v>
      </c>
      <c r="D809">
        <v>1.26365513151807</v>
      </c>
      <c r="E809">
        <v>0.36614554675836003</v>
      </c>
      <c r="F809">
        <v>0.2364592561209867</v>
      </c>
      <c r="G809">
        <v>5</v>
      </c>
      <c r="H809">
        <v>5</v>
      </c>
      <c r="I809">
        <v>5</v>
      </c>
      <c r="J809">
        <v>3</v>
      </c>
    </row>
    <row r="810" spans="1:10" x14ac:dyDescent="0.2">
      <c r="A810" t="s">
        <v>872</v>
      </c>
      <c r="B810">
        <v>5639</v>
      </c>
      <c r="C810">
        <v>0.79077566977624802</v>
      </c>
      <c r="D810">
        <v>3.6480688641370815E-2</v>
      </c>
      <c r="E810">
        <v>-0.35367188923971954</v>
      </c>
      <c r="F810">
        <v>-0.24585258463332743</v>
      </c>
      <c r="G810">
        <v>5</v>
      </c>
      <c r="H810">
        <v>3</v>
      </c>
      <c r="I810">
        <v>3</v>
      </c>
      <c r="J810">
        <v>2</v>
      </c>
    </row>
    <row r="811" spans="1:10" x14ac:dyDescent="0.2">
      <c r="A811" t="s">
        <v>873</v>
      </c>
      <c r="B811">
        <v>6593</v>
      </c>
      <c r="C811">
        <v>0.79997587355086675</v>
      </c>
      <c r="D811">
        <v>-0.38540851107426882</v>
      </c>
      <c r="E811">
        <v>-0.12492177972881441</v>
      </c>
      <c r="F811">
        <v>-0.23755463970469148</v>
      </c>
      <c r="G811">
        <v>5</v>
      </c>
      <c r="H811">
        <v>2</v>
      </c>
      <c r="I811">
        <v>3</v>
      </c>
      <c r="J811">
        <v>2</v>
      </c>
    </row>
    <row r="812" spans="1:10" x14ac:dyDescent="0.2">
      <c r="A812" t="s">
        <v>874</v>
      </c>
      <c r="B812">
        <v>6541</v>
      </c>
      <c r="C812">
        <v>5.3395450177893267E-2</v>
      </c>
      <c r="D812">
        <v>1.1023861564745479</v>
      </c>
      <c r="E812">
        <v>-0.41035934581526579</v>
      </c>
      <c r="F812">
        <v>1.863658154686358</v>
      </c>
      <c r="G812">
        <v>3</v>
      </c>
      <c r="H812">
        <v>5</v>
      </c>
      <c r="I812">
        <v>2</v>
      </c>
      <c r="J812">
        <v>5</v>
      </c>
    </row>
    <row r="813" spans="1:10" x14ac:dyDescent="0.2">
      <c r="A813" t="s">
        <v>875</v>
      </c>
      <c r="B813">
        <v>3992</v>
      </c>
      <c r="C813">
        <v>0.75759765187066275</v>
      </c>
      <c r="D813">
        <v>1.0701339811071799</v>
      </c>
      <c r="E813">
        <v>0.55561783619121297</v>
      </c>
      <c r="F813">
        <v>1.5987396332799595</v>
      </c>
      <c r="G813">
        <v>5</v>
      </c>
      <c r="H813">
        <v>5</v>
      </c>
      <c r="I813">
        <v>5</v>
      </c>
      <c r="J813">
        <v>5</v>
      </c>
    </row>
    <row r="814" spans="1:10" x14ac:dyDescent="0.2">
      <c r="A814" t="s">
        <v>876</v>
      </c>
      <c r="B814">
        <v>5073</v>
      </c>
      <c r="C814">
        <v>5.9624156609760549E-4</v>
      </c>
      <c r="D814">
        <v>3.9469427342084984</v>
      </c>
      <c r="E814">
        <v>-0.23931484581737103</v>
      </c>
      <c r="F814">
        <v>3.6283354720510013</v>
      </c>
      <c r="G814">
        <v>3</v>
      </c>
      <c r="H814">
        <v>5</v>
      </c>
      <c r="I814">
        <v>3</v>
      </c>
      <c r="J814">
        <v>5</v>
      </c>
    </row>
    <row r="815" spans="1:10" x14ac:dyDescent="0.2">
      <c r="A815" t="s">
        <v>877</v>
      </c>
      <c r="B815">
        <v>4432</v>
      </c>
      <c r="C815">
        <v>-0.11903749629224759</v>
      </c>
      <c r="D815">
        <v>2.5236321506890844</v>
      </c>
      <c r="E815">
        <v>-0.37973424173411569</v>
      </c>
      <c r="F815">
        <v>1.8646908075950555</v>
      </c>
      <c r="G815">
        <v>3</v>
      </c>
      <c r="H815">
        <v>5</v>
      </c>
      <c r="I815">
        <v>2</v>
      </c>
      <c r="J815">
        <v>5</v>
      </c>
    </row>
    <row r="816" spans="1:10" x14ac:dyDescent="0.2">
      <c r="A816" t="s">
        <v>878</v>
      </c>
      <c r="B816">
        <v>6407</v>
      </c>
      <c r="C816">
        <v>-0.22837841545052562</v>
      </c>
      <c r="D816">
        <v>0.80990425181083314</v>
      </c>
      <c r="E816">
        <v>-0.85296192574740937</v>
      </c>
      <c r="F816">
        <v>1.9627676114663875</v>
      </c>
      <c r="G816">
        <v>3</v>
      </c>
      <c r="H816">
        <v>5</v>
      </c>
      <c r="I816">
        <v>1</v>
      </c>
      <c r="J816">
        <v>5</v>
      </c>
    </row>
    <row r="817" spans="1:10" x14ac:dyDescent="0.2">
      <c r="A817" t="s">
        <v>879</v>
      </c>
      <c r="B817">
        <v>4075</v>
      </c>
      <c r="C817">
        <v>8.35017960662153E-3</v>
      </c>
      <c r="D817">
        <v>1.091552568612044</v>
      </c>
      <c r="E817">
        <v>0.1203196244778431</v>
      </c>
      <c r="F817">
        <v>0.87729285642535459</v>
      </c>
      <c r="G817">
        <v>3</v>
      </c>
      <c r="H817">
        <v>5</v>
      </c>
      <c r="I817">
        <v>4</v>
      </c>
      <c r="J817">
        <v>4</v>
      </c>
    </row>
    <row r="818" spans="1:10" x14ac:dyDescent="0.2">
      <c r="A818" t="s">
        <v>880</v>
      </c>
      <c r="B818">
        <v>5038</v>
      </c>
      <c r="C818">
        <v>5.8765092821286981E-2</v>
      </c>
      <c r="D818">
        <v>1.097975985562859</v>
      </c>
      <c r="E818">
        <v>0.2107753943662872</v>
      </c>
      <c r="F818">
        <v>1.3536825259784651</v>
      </c>
      <c r="G818">
        <v>3</v>
      </c>
      <c r="H818">
        <v>5</v>
      </c>
      <c r="I818">
        <v>4</v>
      </c>
      <c r="J818">
        <v>5</v>
      </c>
    </row>
    <row r="819" spans="1:10" x14ac:dyDescent="0.2">
      <c r="A819" t="s">
        <v>881</v>
      </c>
      <c r="B819">
        <v>3452</v>
      </c>
      <c r="C819">
        <v>1.7241113773263856</v>
      </c>
      <c r="D819">
        <v>2.4178586268808226</v>
      </c>
      <c r="E819">
        <v>-0.21130967809857601</v>
      </c>
      <c r="F819">
        <v>1.4944346991455504</v>
      </c>
      <c r="G819">
        <v>5</v>
      </c>
      <c r="H819">
        <v>5</v>
      </c>
      <c r="I819">
        <v>3</v>
      </c>
      <c r="J819">
        <v>5</v>
      </c>
    </row>
    <row r="820" spans="1:10" x14ac:dyDescent="0.2">
      <c r="A820" t="s">
        <v>882</v>
      </c>
      <c r="B820">
        <v>3680</v>
      </c>
      <c r="C820">
        <v>-0.37948289960670351</v>
      </c>
      <c r="D820">
        <v>0.51753344232335752</v>
      </c>
      <c r="E820">
        <v>-0.12936122167957292</v>
      </c>
      <c r="F820">
        <v>1.1521517821971512</v>
      </c>
      <c r="G820">
        <v>2</v>
      </c>
      <c r="H820">
        <v>4</v>
      </c>
      <c r="I820">
        <v>3</v>
      </c>
      <c r="J820">
        <v>4</v>
      </c>
    </row>
    <row r="821" spans="1:10" x14ac:dyDescent="0.2">
      <c r="A821" t="s">
        <v>883</v>
      </c>
      <c r="B821">
        <v>4888</v>
      </c>
      <c r="C821">
        <v>-0.10056609685873202</v>
      </c>
      <c r="D821">
        <v>2.0801654949806769</v>
      </c>
      <c r="E821">
        <v>-0.66848746199717757</v>
      </c>
      <c r="F821">
        <v>2.364105076238006</v>
      </c>
      <c r="G821">
        <v>3</v>
      </c>
      <c r="H821">
        <v>5</v>
      </c>
      <c r="I821">
        <v>2</v>
      </c>
      <c r="J821">
        <v>5</v>
      </c>
    </row>
    <row r="822" spans="1:10" x14ac:dyDescent="0.2">
      <c r="A822" t="s">
        <v>884</v>
      </c>
      <c r="B822">
        <v>5095</v>
      </c>
      <c r="C822">
        <v>0.65706142803256362</v>
      </c>
      <c r="D822">
        <v>1.369742067440443</v>
      </c>
      <c r="E822">
        <v>-0.88976503549669816</v>
      </c>
      <c r="F822">
        <v>2.4108501297907963</v>
      </c>
      <c r="G822">
        <v>4</v>
      </c>
      <c r="H822">
        <v>5</v>
      </c>
      <c r="I822">
        <v>1</v>
      </c>
      <c r="J822">
        <v>5</v>
      </c>
    </row>
    <row r="823" spans="1:10" x14ac:dyDescent="0.2">
      <c r="A823" t="s">
        <v>885</v>
      </c>
      <c r="B823">
        <v>2610</v>
      </c>
      <c r="C823">
        <v>0.18286847390777547</v>
      </c>
      <c r="D823">
        <v>-6.9557656507947111E-5</v>
      </c>
      <c r="E823">
        <v>-1.2926177693365781</v>
      </c>
      <c r="F823">
        <v>1.6645308635734251</v>
      </c>
      <c r="G823">
        <v>4</v>
      </c>
      <c r="H823">
        <v>3</v>
      </c>
      <c r="I823">
        <v>1</v>
      </c>
      <c r="J823">
        <v>5</v>
      </c>
    </row>
    <row r="824" spans="1:10" x14ac:dyDescent="0.2">
      <c r="A824" t="s">
        <v>886</v>
      </c>
      <c r="B824">
        <v>5137</v>
      </c>
      <c r="C824">
        <v>0.18546488819195076</v>
      </c>
      <c r="D824">
        <v>-0.20757984638589508</v>
      </c>
      <c r="E824">
        <v>0.20176903802325358</v>
      </c>
      <c r="F824">
        <v>0.75501659630961637</v>
      </c>
      <c r="G824">
        <v>4</v>
      </c>
      <c r="H824">
        <v>3</v>
      </c>
      <c r="I824">
        <v>4</v>
      </c>
      <c r="J824">
        <v>4</v>
      </c>
    </row>
    <row r="825" spans="1:10" x14ac:dyDescent="0.2">
      <c r="A825" t="s">
        <v>887</v>
      </c>
      <c r="B825">
        <v>5644</v>
      </c>
      <c r="C825">
        <v>0.64715438411943993</v>
      </c>
      <c r="D825">
        <v>1.4509992304639381</v>
      </c>
      <c r="E825">
        <v>-0.57683440859196156</v>
      </c>
      <c r="F825">
        <v>1.9095928236357327</v>
      </c>
      <c r="G825">
        <v>4</v>
      </c>
      <c r="H825">
        <v>5</v>
      </c>
      <c r="I825">
        <v>2</v>
      </c>
      <c r="J825">
        <v>5</v>
      </c>
    </row>
    <row r="826" spans="1:10" x14ac:dyDescent="0.2">
      <c r="A826" t="s">
        <v>888</v>
      </c>
      <c r="B826">
        <v>5412</v>
      </c>
      <c r="C826">
        <v>-6.7667605783243198E-2</v>
      </c>
      <c r="D826">
        <v>0.61611117671256987</v>
      </c>
      <c r="E826">
        <v>0.58407514967534846</v>
      </c>
      <c r="F826">
        <v>0.82833106449807614</v>
      </c>
      <c r="G826">
        <v>3</v>
      </c>
      <c r="H826">
        <v>4</v>
      </c>
      <c r="I826">
        <v>5</v>
      </c>
      <c r="J826">
        <v>4</v>
      </c>
    </row>
    <row r="827" spans="1:10" x14ac:dyDescent="0.2">
      <c r="A827" t="s">
        <v>889</v>
      </c>
      <c r="B827">
        <v>5284</v>
      </c>
      <c r="C827">
        <v>0.21006352019942437</v>
      </c>
      <c r="D827">
        <v>1.1802249912291662</v>
      </c>
      <c r="E827">
        <v>2.3955167683541181E-2</v>
      </c>
      <c r="F827">
        <v>1.7567639388956982</v>
      </c>
      <c r="G827">
        <v>4</v>
      </c>
      <c r="H827">
        <v>5</v>
      </c>
      <c r="I827">
        <v>4</v>
      </c>
      <c r="J827">
        <v>5</v>
      </c>
    </row>
    <row r="828" spans="1:10" x14ac:dyDescent="0.2">
      <c r="A828" t="s">
        <v>890</v>
      </c>
      <c r="B828">
        <v>2712</v>
      </c>
      <c r="C828">
        <v>0.54205590741920939</v>
      </c>
      <c r="D828">
        <v>1.0862609456705608</v>
      </c>
      <c r="E828">
        <v>-0.45732892070812109</v>
      </c>
      <c r="F828">
        <v>2.0515300705301289</v>
      </c>
      <c r="G828">
        <v>4</v>
      </c>
      <c r="H828">
        <v>5</v>
      </c>
      <c r="I828">
        <v>2</v>
      </c>
      <c r="J828">
        <v>5</v>
      </c>
    </row>
    <row r="829" spans="1:10" x14ac:dyDescent="0.2">
      <c r="A829" t="s">
        <v>891</v>
      </c>
      <c r="B829">
        <v>5387</v>
      </c>
      <c r="C829">
        <v>-0.17818101257158439</v>
      </c>
      <c r="D829">
        <v>0.76365597644581995</v>
      </c>
      <c r="E829">
        <v>-0.25590091103099893</v>
      </c>
      <c r="F829">
        <v>1.7913473824533173</v>
      </c>
      <c r="G829">
        <v>3</v>
      </c>
      <c r="H829">
        <v>4</v>
      </c>
      <c r="I829">
        <v>3</v>
      </c>
      <c r="J829">
        <v>5</v>
      </c>
    </row>
    <row r="830" spans="1:10" x14ac:dyDescent="0.2">
      <c r="A830" t="s">
        <v>892</v>
      </c>
      <c r="B830">
        <v>5263</v>
      </c>
      <c r="C830">
        <v>-0.45846429240356956</v>
      </c>
      <c r="D830">
        <v>0.93823387592682539</v>
      </c>
      <c r="E830">
        <v>0.12468678860510791</v>
      </c>
      <c r="F830">
        <v>1.5327574049190711</v>
      </c>
      <c r="G830">
        <v>2</v>
      </c>
      <c r="H830">
        <v>5</v>
      </c>
      <c r="I830">
        <v>4</v>
      </c>
      <c r="J830">
        <v>5</v>
      </c>
    </row>
    <row r="831" spans="1:10" x14ac:dyDescent="0.2">
      <c r="A831" t="s">
        <v>893</v>
      </c>
      <c r="B831">
        <v>3189</v>
      </c>
      <c r="C831">
        <v>-0.70076646667174025</v>
      </c>
      <c r="D831">
        <v>0.8068093969276251</v>
      </c>
      <c r="E831">
        <v>-1.8747896856401394E-2</v>
      </c>
      <c r="F831">
        <v>1.7398539106640543</v>
      </c>
      <c r="G831">
        <v>1</v>
      </c>
      <c r="H831">
        <v>5</v>
      </c>
      <c r="I831">
        <v>4</v>
      </c>
      <c r="J831">
        <v>5</v>
      </c>
    </row>
    <row r="832" spans="1:10" x14ac:dyDescent="0.2">
      <c r="A832" t="s">
        <v>894</v>
      </c>
      <c r="B832">
        <v>4461</v>
      </c>
      <c r="C832">
        <v>-3.4008675526937246E-2</v>
      </c>
      <c r="D832">
        <v>2.0323353207427868</v>
      </c>
      <c r="E832">
        <v>-4.5583182783999705E-2</v>
      </c>
      <c r="F832">
        <v>2.0303762761745796</v>
      </c>
      <c r="G832">
        <v>3</v>
      </c>
      <c r="H832">
        <v>5</v>
      </c>
      <c r="I832">
        <v>4</v>
      </c>
      <c r="J832">
        <v>5</v>
      </c>
    </row>
    <row r="833" spans="1:10" x14ac:dyDescent="0.2">
      <c r="A833" t="s">
        <v>895</v>
      </c>
      <c r="B833">
        <v>5086</v>
      </c>
      <c r="C833">
        <v>-0.26635683655017955</v>
      </c>
      <c r="D833">
        <v>0.28702875164858876</v>
      </c>
      <c r="E833">
        <v>0.26020833659393705</v>
      </c>
      <c r="F833">
        <v>1.2446711784597653</v>
      </c>
      <c r="G833">
        <v>3</v>
      </c>
      <c r="H833">
        <v>4</v>
      </c>
      <c r="I833">
        <v>4</v>
      </c>
      <c r="J833">
        <v>5</v>
      </c>
    </row>
    <row r="834" spans="1:10" x14ac:dyDescent="0.2">
      <c r="A834" t="s">
        <v>896</v>
      </c>
      <c r="B834">
        <v>5374</v>
      </c>
      <c r="C834">
        <v>0.1272653281225393</v>
      </c>
      <c r="D834">
        <v>1.2982199503622016</v>
      </c>
      <c r="E834">
        <v>6.9382408913901128E-2</v>
      </c>
      <c r="F834">
        <v>1.3428522459395458</v>
      </c>
      <c r="G834">
        <v>3</v>
      </c>
      <c r="H834">
        <v>5</v>
      </c>
      <c r="I834">
        <v>4</v>
      </c>
      <c r="J834">
        <v>5</v>
      </c>
    </row>
    <row r="835" spans="1:10" x14ac:dyDescent="0.2">
      <c r="A835" t="s">
        <v>897</v>
      </c>
      <c r="B835">
        <v>4550</v>
      </c>
      <c r="C835">
        <v>5.4103841508991779E-2</v>
      </c>
      <c r="D835">
        <v>2.9669914351256641</v>
      </c>
      <c r="E835">
        <v>-0.26998413185253273</v>
      </c>
      <c r="F835">
        <v>1.9494848496146002</v>
      </c>
      <c r="G835">
        <v>3</v>
      </c>
      <c r="H835">
        <v>5</v>
      </c>
      <c r="I835">
        <v>3</v>
      </c>
      <c r="J835">
        <v>5</v>
      </c>
    </row>
    <row r="836" spans="1:10" x14ac:dyDescent="0.2">
      <c r="A836" t="s">
        <v>898</v>
      </c>
      <c r="B836">
        <v>5255</v>
      </c>
      <c r="C836">
        <v>0.33419800848613046</v>
      </c>
      <c r="D836">
        <v>1.426898675377283</v>
      </c>
      <c r="E836">
        <v>-0.49291441337799424</v>
      </c>
      <c r="F836">
        <v>2.2657073070983826</v>
      </c>
      <c r="G836">
        <v>4</v>
      </c>
      <c r="H836">
        <v>5</v>
      </c>
      <c r="I836">
        <v>2</v>
      </c>
      <c r="J836">
        <v>5</v>
      </c>
    </row>
    <row r="837" spans="1:10" x14ac:dyDescent="0.2">
      <c r="A837" t="s">
        <v>899</v>
      </c>
      <c r="B837">
        <v>4610</v>
      </c>
      <c r="C837">
        <v>-0.26350668416096668</v>
      </c>
      <c r="D837">
        <v>0.25594387236502952</v>
      </c>
      <c r="E837">
        <v>0.45347011402866594</v>
      </c>
      <c r="F837">
        <v>0.97547185853786123</v>
      </c>
      <c r="G837">
        <v>3</v>
      </c>
      <c r="H837">
        <v>4</v>
      </c>
      <c r="I837">
        <v>5</v>
      </c>
      <c r="J837">
        <v>4</v>
      </c>
    </row>
    <row r="838" spans="1:10" x14ac:dyDescent="0.2">
      <c r="A838" t="s">
        <v>900</v>
      </c>
      <c r="B838">
        <v>7266</v>
      </c>
      <c r="C838">
        <v>-0.42124852989920653</v>
      </c>
      <c r="D838">
        <v>2.3426100961076295</v>
      </c>
      <c r="E838">
        <v>0.42865100775450715</v>
      </c>
      <c r="F838">
        <v>2.8205211308245284</v>
      </c>
      <c r="G838">
        <v>2</v>
      </c>
      <c r="H838">
        <v>5</v>
      </c>
      <c r="I838">
        <v>5</v>
      </c>
      <c r="J838">
        <v>5</v>
      </c>
    </row>
    <row r="839" spans="1:10" x14ac:dyDescent="0.2">
      <c r="A839" t="s">
        <v>901</v>
      </c>
      <c r="B839">
        <v>4890</v>
      </c>
      <c r="C839">
        <v>-0.33431290325054674</v>
      </c>
      <c r="D839">
        <v>3.4560380052860107</v>
      </c>
      <c r="E839">
        <v>-0.20227321938560019</v>
      </c>
      <c r="F839">
        <v>1.7095501476983184</v>
      </c>
      <c r="G839">
        <v>2</v>
      </c>
      <c r="H839">
        <v>5</v>
      </c>
      <c r="I839">
        <v>3</v>
      </c>
      <c r="J839">
        <v>5</v>
      </c>
    </row>
    <row r="840" spans="1:10" x14ac:dyDescent="0.2">
      <c r="A840" t="s">
        <v>902</v>
      </c>
      <c r="B840">
        <v>3460</v>
      </c>
      <c r="C840">
        <v>-0.46050435001118639</v>
      </c>
      <c r="D840">
        <v>0.60699023205964575</v>
      </c>
      <c r="E840">
        <v>7.229075590312449E-2</v>
      </c>
      <c r="F840">
        <v>0.62955177881860491</v>
      </c>
      <c r="G840">
        <v>2</v>
      </c>
      <c r="H840">
        <v>4</v>
      </c>
      <c r="I840">
        <v>4</v>
      </c>
      <c r="J840">
        <v>4</v>
      </c>
    </row>
    <row r="841" spans="1:10" x14ac:dyDescent="0.2">
      <c r="A841" t="s">
        <v>903</v>
      </c>
      <c r="B841">
        <v>4590</v>
      </c>
      <c r="C841">
        <v>0.35041329379465602</v>
      </c>
      <c r="D841">
        <v>1.9826512034695059</v>
      </c>
      <c r="E841">
        <v>0.10206470619907919</v>
      </c>
      <c r="F841">
        <v>0.96649459913505287</v>
      </c>
      <c r="G841">
        <v>4</v>
      </c>
      <c r="H841">
        <v>5</v>
      </c>
      <c r="I841">
        <v>4</v>
      </c>
      <c r="J841">
        <v>4</v>
      </c>
    </row>
    <row r="842" spans="1:10" x14ac:dyDescent="0.2">
      <c r="A842" t="s">
        <v>904</v>
      </c>
      <c r="B842">
        <v>5565</v>
      </c>
      <c r="C842">
        <v>0.4873804047996918</v>
      </c>
      <c r="D842">
        <v>2.111822145738119</v>
      </c>
      <c r="E842">
        <v>-0.42231555515541636</v>
      </c>
      <c r="F842">
        <v>1.1970878610272602</v>
      </c>
      <c r="G842">
        <v>4</v>
      </c>
      <c r="H842">
        <v>5</v>
      </c>
      <c r="I842">
        <v>2</v>
      </c>
      <c r="J842">
        <v>5</v>
      </c>
    </row>
    <row r="843" spans="1:10" x14ac:dyDescent="0.2">
      <c r="A843" t="s">
        <v>905</v>
      </c>
      <c r="B843">
        <v>7058</v>
      </c>
      <c r="C843">
        <v>0.17644331721979253</v>
      </c>
      <c r="D843">
        <v>1.7001021380118344</v>
      </c>
      <c r="E843">
        <v>-0.13113087709635418</v>
      </c>
      <c r="F843">
        <v>1.1148040872757599</v>
      </c>
      <c r="G843">
        <v>4</v>
      </c>
      <c r="H843">
        <v>5</v>
      </c>
      <c r="I843">
        <v>3</v>
      </c>
      <c r="J843">
        <v>4</v>
      </c>
    </row>
    <row r="844" spans="1:10" x14ac:dyDescent="0.2">
      <c r="A844" t="s">
        <v>906</v>
      </c>
      <c r="B844">
        <v>5874</v>
      </c>
      <c r="C844">
        <v>-0.47264517611447987</v>
      </c>
      <c r="D844">
        <v>0.25705289973938905</v>
      </c>
      <c r="E844">
        <v>-0.10488370575339875</v>
      </c>
      <c r="F844">
        <v>0.67417639223060555</v>
      </c>
      <c r="G844">
        <v>2</v>
      </c>
      <c r="H844">
        <v>4</v>
      </c>
      <c r="I844">
        <v>3</v>
      </c>
      <c r="J844">
        <v>4</v>
      </c>
    </row>
    <row r="845" spans="1:10" x14ac:dyDescent="0.2">
      <c r="A845" t="s">
        <v>907</v>
      </c>
      <c r="B845">
        <v>5869</v>
      </c>
      <c r="C845">
        <v>-0.52636077094349454</v>
      </c>
      <c r="D845">
        <v>-0.5119807934733499</v>
      </c>
      <c r="E845">
        <v>4.3024223986425303E-2</v>
      </c>
      <c r="F845">
        <v>9.1507121025748997E-2</v>
      </c>
      <c r="G845">
        <v>2</v>
      </c>
      <c r="H845">
        <v>2</v>
      </c>
      <c r="I845">
        <v>4</v>
      </c>
      <c r="J845">
        <v>3</v>
      </c>
    </row>
    <row r="846" spans="1:10" x14ac:dyDescent="0.2">
      <c r="A846" t="s">
        <v>908</v>
      </c>
      <c r="B846">
        <v>7224</v>
      </c>
      <c r="C846">
        <v>-0.64268940885886106</v>
      </c>
      <c r="D846">
        <v>-0.47488479941284445</v>
      </c>
      <c r="E846">
        <v>-0.2278842532339054</v>
      </c>
      <c r="F846">
        <v>0.58584881254160803</v>
      </c>
      <c r="G846">
        <v>1</v>
      </c>
      <c r="H846">
        <v>2</v>
      </c>
      <c r="I846">
        <v>3</v>
      </c>
      <c r="J846">
        <v>4</v>
      </c>
    </row>
    <row r="847" spans="1:10" x14ac:dyDescent="0.2">
      <c r="A847" t="s">
        <v>909</v>
      </c>
      <c r="B847">
        <v>6279</v>
      </c>
      <c r="C847">
        <v>-0.26958295506303387</v>
      </c>
      <c r="D847">
        <v>0.64203420253684085</v>
      </c>
      <c r="E847">
        <v>-0.55888045055949442</v>
      </c>
      <c r="F847">
        <v>1.0602797000132635</v>
      </c>
      <c r="G847">
        <v>3</v>
      </c>
      <c r="H847">
        <v>4</v>
      </c>
      <c r="I847">
        <v>2</v>
      </c>
      <c r="J847">
        <v>4</v>
      </c>
    </row>
    <row r="848" spans="1:10" x14ac:dyDescent="0.2">
      <c r="A848" t="s">
        <v>910</v>
      </c>
      <c r="B848">
        <v>5902</v>
      </c>
      <c r="C848">
        <v>-0.74325257550533541</v>
      </c>
      <c r="D848">
        <v>-0.18573913323381935</v>
      </c>
      <c r="E848">
        <v>-0.26193574156454746</v>
      </c>
      <c r="F848">
        <v>0.81692675122830882</v>
      </c>
      <c r="G848">
        <v>1</v>
      </c>
      <c r="H848">
        <v>3</v>
      </c>
      <c r="I848">
        <v>3</v>
      </c>
      <c r="J848">
        <v>4</v>
      </c>
    </row>
    <row r="849" spans="1:10" x14ac:dyDescent="0.2">
      <c r="A849" t="s">
        <v>911</v>
      </c>
      <c r="B849">
        <v>7195</v>
      </c>
      <c r="C849">
        <v>-0.69717139005874129</v>
      </c>
      <c r="D849">
        <v>-0.16873777250363195</v>
      </c>
      <c r="E849">
        <v>0.14317388993314417</v>
      </c>
      <c r="F849">
        <v>0.74276205312501253</v>
      </c>
      <c r="G849">
        <v>1</v>
      </c>
      <c r="H849">
        <v>3</v>
      </c>
      <c r="I849">
        <v>4</v>
      </c>
      <c r="J849">
        <v>4</v>
      </c>
    </row>
    <row r="850" spans="1:10" x14ac:dyDescent="0.2">
      <c r="A850" t="s">
        <v>912</v>
      </c>
      <c r="B850">
        <v>4996</v>
      </c>
      <c r="C850">
        <v>4.4380996348824149E-2</v>
      </c>
      <c r="D850">
        <v>0.36460089557191888</v>
      </c>
      <c r="E850">
        <v>3.0960663922468379E-2</v>
      </c>
      <c r="F850">
        <v>0.80339646587988067</v>
      </c>
      <c r="G850">
        <v>3</v>
      </c>
      <c r="H850">
        <v>4</v>
      </c>
      <c r="I850">
        <v>4</v>
      </c>
      <c r="J850">
        <v>4</v>
      </c>
    </row>
    <row r="851" spans="1:10" x14ac:dyDescent="0.2">
      <c r="A851" t="s">
        <v>913</v>
      </c>
      <c r="B851">
        <v>3233</v>
      </c>
      <c r="C851">
        <v>-5.6478220525390636E-2</v>
      </c>
      <c r="D851">
        <v>0.29577585595803751</v>
      </c>
      <c r="E851">
        <v>-8.8959799958340854E-3</v>
      </c>
      <c r="F851">
        <v>1.1302181122034169</v>
      </c>
      <c r="G851">
        <v>3</v>
      </c>
      <c r="H851">
        <v>4</v>
      </c>
      <c r="I851">
        <v>4</v>
      </c>
      <c r="J851">
        <v>4</v>
      </c>
    </row>
    <row r="852" spans="1:10" x14ac:dyDescent="0.2">
      <c r="A852" t="s">
        <v>914</v>
      </c>
      <c r="B852">
        <v>3624</v>
      </c>
      <c r="C852">
        <v>-0.31423280053336944</v>
      </c>
      <c r="D852">
        <v>0.69830047609449486</v>
      </c>
      <c r="E852">
        <v>-0.48188697683694021</v>
      </c>
      <c r="F852">
        <v>1.4900820927451903</v>
      </c>
      <c r="G852">
        <v>2</v>
      </c>
      <c r="H852">
        <v>4</v>
      </c>
      <c r="I852">
        <v>2</v>
      </c>
      <c r="J852">
        <v>5</v>
      </c>
    </row>
    <row r="853" spans="1:10" x14ac:dyDescent="0.2">
      <c r="A853" t="s">
        <v>915</v>
      </c>
      <c r="B853">
        <v>4721</v>
      </c>
      <c r="C853">
        <v>-0.13310299005715773</v>
      </c>
      <c r="D853">
        <v>2.783112031872037</v>
      </c>
      <c r="E853">
        <v>-0.69139109718636504</v>
      </c>
      <c r="F853">
        <v>2.4315580760667781</v>
      </c>
      <c r="G853">
        <v>3</v>
      </c>
      <c r="H853">
        <v>5</v>
      </c>
      <c r="I853">
        <v>1</v>
      </c>
      <c r="J853">
        <v>5</v>
      </c>
    </row>
    <row r="854" spans="1:10" x14ac:dyDescent="0.2">
      <c r="A854" t="s">
        <v>916</v>
      </c>
      <c r="B854">
        <v>6658</v>
      </c>
      <c r="C854">
        <v>1.6567564375430992</v>
      </c>
      <c r="D854">
        <v>0.98446630678908731</v>
      </c>
      <c r="E854">
        <v>-0.85521427564220998</v>
      </c>
      <c r="F854">
        <v>2.6707876776852926</v>
      </c>
      <c r="G854">
        <v>5</v>
      </c>
      <c r="H854">
        <v>5</v>
      </c>
      <c r="I854">
        <v>1</v>
      </c>
      <c r="J854">
        <v>5</v>
      </c>
    </row>
    <row r="855" spans="1:10" x14ac:dyDescent="0.2">
      <c r="A855" t="s">
        <v>917</v>
      </c>
      <c r="B855">
        <v>5566</v>
      </c>
      <c r="C855">
        <v>0.21064648182518694</v>
      </c>
      <c r="D855">
        <v>2.443202400073119</v>
      </c>
      <c r="E855">
        <v>-0.11495941005628203</v>
      </c>
      <c r="F855">
        <v>3.416563308247679</v>
      </c>
      <c r="G855">
        <v>4</v>
      </c>
      <c r="H855">
        <v>5</v>
      </c>
      <c r="I855">
        <v>3</v>
      </c>
      <c r="J855">
        <v>5</v>
      </c>
    </row>
    <row r="856" spans="1:10" x14ac:dyDescent="0.2">
      <c r="A856" t="s">
        <v>918</v>
      </c>
      <c r="B856">
        <v>6009</v>
      </c>
      <c r="C856">
        <v>-0.15445396126129654</v>
      </c>
      <c r="D856">
        <v>0.69950519425473945</v>
      </c>
      <c r="E856">
        <v>0.26229069343404643</v>
      </c>
      <c r="F856">
        <v>1.2889446709805792</v>
      </c>
      <c r="G856">
        <v>3</v>
      </c>
      <c r="H856">
        <v>4</v>
      </c>
      <c r="I856">
        <v>4</v>
      </c>
      <c r="J856">
        <v>5</v>
      </c>
    </row>
    <row r="857" spans="1:10" x14ac:dyDescent="0.2">
      <c r="A857" t="s">
        <v>919</v>
      </c>
      <c r="B857">
        <v>2942</v>
      </c>
      <c r="C857">
        <v>-0.51724233320293878</v>
      </c>
      <c r="D857">
        <v>0.18908190711420483</v>
      </c>
      <c r="E857">
        <v>0.13701556434009421</v>
      </c>
      <c r="F857">
        <v>1.2020103253188736</v>
      </c>
      <c r="G857">
        <v>2</v>
      </c>
      <c r="H857">
        <v>4</v>
      </c>
      <c r="I857">
        <v>4</v>
      </c>
      <c r="J857">
        <v>5</v>
      </c>
    </row>
    <row r="858" spans="1:10" x14ac:dyDescent="0.2">
      <c r="A858" t="s">
        <v>920</v>
      </c>
      <c r="B858">
        <v>6772</v>
      </c>
      <c r="C858">
        <v>-0.8372823478239716</v>
      </c>
      <c r="D858">
        <v>0.90608301998328811</v>
      </c>
      <c r="E858">
        <v>-8.2469622025974215E-2</v>
      </c>
      <c r="F858">
        <v>2.104417432247518</v>
      </c>
      <c r="G858">
        <v>1</v>
      </c>
      <c r="H858">
        <v>5</v>
      </c>
      <c r="I858">
        <v>3</v>
      </c>
      <c r="J858">
        <v>5</v>
      </c>
    </row>
    <row r="859" spans="1:10" x14ac:dyDescent="0.2">
      <c r="A859" t="s">
        <v>921</v>
      </c>
      <c r="B859">
        <v>6130</v>
      </c>
      <c r="C859">
        <v>-0.43455102548194147</v>
      </c>
      <c r="D859">
        <v>0.92424999385380102</v>
      </c>
      <c r="E859">
        <v>6.6023837689322601E-2</v>
      </c>
      <c r="F859">
        <v>1.4484027227418446</v>
      </c>
      <c r="G859">
        <v>2</v>
      </c>
      <c r="H859">
        <v>5</v>
      </c>
      <c r="I859">
        <v>4</v>
      </c>
      <c r="J859">
        <v>5</v>
      </c>
    </row>
    <row r="860" spans="1:10" x14ac:dyDescent="0.2">
      <c r="A860" t="s">
        <v>922</v>
      </c>
      <c r="B860">
        <v>4896</v>
      </c>
      <c r="C860">
        <v>-0.65288922278941819</v>
      </c>
      <c r="D860">
        <v>1.5976139542828804</v>
      </c>
      <c r="E860">
        <v>-0.56869340333146357</v>
      </c>
      <c r="F860">
        <v>3.8358483219885993</v>
      </c>
      <c r="G860">
        <v>1</v>
      </c>
      <c r="H860">
        <v>5</v>
      </c>
      <c r="I860">
        <v>2</v>
      </c>
      <c r="J860">
        <v>5</v>
      </c>
    </row>
    <row r="861" spans="1:10" x14ac:dyDescent="0.2">
      <c r="A861" t="s">
        <v>923</v>
      </c>
      <c r="B861">
        <v>3620</v>
      </c>
      <c r="C861">
        <v>-0.59472349025611304</v>
      </c>
      <c r="D861">
        <v>0.1563089304816547</v>
      </c>
      <c r="E861">
        <v>0.70101656616394048</v>
      </c>
      <c r="F861">
        <v>0.86099974412617919</v>
      </c>
      <c r="G861">
        <v>2</v>
      </c>
      <c r="H861">
        <v>3</v>
      </c>
      <c r="I861">
        <v>5</v>
      </c>
      <c r="J861">
        <v>4</v>
      </c>
    </row>
    <row r="862" spans="1:10" x14ac:dyDescent="0.2">
      <c r="A862" t="s">
        <v>924</v>
      </c>
      <c r="B862">
        <v>5516</v>
      </c>
      <c r="C862">
        <v>1.7905911513163717</v>
      </c>
      <c r="D862">
        <v>0.52671506219581543</v>
      </c>
      <c r="E862">
        <v>-0.90071904654453272</v>
      </c>
      <c r="F862">
        <v>2.8894872577077035</v>
      </c>
      <c r="G862">
        <v>5</v>
      </c>
      <c r="H862">
        <v>4</v>
      </c>
      <c r="I862">
        <v>1</v>
      </c>
      <c r="J862">
        <v>5</v>
      </c>
    </row>
    <row r="863" spans="1:10" x14ac:dyDescent="0.2">
      <c r="A863" t="s">
        <v>925</v>
      </c>
      <c r="B863">
        <v>4308</v>
      </c>
      <c r="C863">
        <v>9.17297351348378E-2</v>
      </c>
      <c r="D863">
        <v>0.57241609018207551</v>
      </c>
      <c r="E863">
        <v>2.284167474092647</v>
      </c>
      <c r="F863">
        <v>0.70170333120201278</v>
      </c>
      <c r="G863">
        <v>3</v>
      </c>
      <c r="H863">
        <v>4</v>
      </c>
      <c r="I863">
        <v>5</v>
      </c>
      <c r="J863">
        <v>4</v>
      </c>
    </row>
    <row r="864" spans="1:10" x14ac:dyDescent="0.2">
      <c r="A864" t="s">
        <v>926</v>
      </c>
      <c r="B864">
        <v>7703</v>
      </c>
      <c r="C864">
        <v>-0.58593701085189354</v>
      </c>
      <c r="D864">
        <v>1.3944534030845561</v>
      </c>
      <c r="E864">
        <v>-1.2539058206275132E-3</v>
      </c>
      <c r="F864">
        <v>2.0293420442368886</v>
      </c>
      <c r="G864">
        <v>2</v>
      </c>
      <c r="H864">
        <v>5</v>
      </c>
      <c r="I864">
        <v>4</v>
      </c>
      <c r="J864">
        <v>5</v>
      </c>
    </row>
    <row r="865" spans="1:10" x14ac:dyDescent="0.2">
      <c r="A865" t="s">
        <v>927</v>
      </c>
      <c r="B865">
        <v>10205</v>
      </c>
      <c r="C865">
        <v>0.43390025053793463</v>
      </c>
      <c r="D865">
        <v>1.5473975470643324</v>
      </c>
      <c r="E865">
        <v>-0.40426348887927704</v>
      </c>
      <c r="F865">
        <v>2.3967617012780411</v>
      </c>
      <c r="G865">
        <v>4</v>
      </c>
      <c r="H865">
        <v>5</v>
      </c>
      <c r="I865">
        <v>2</v>
      </c>
      <c r="J865">
        <v>5</v>
      </c>
    </row>
    <row r="866" spans="1:10" x14ac:dyDescent="0.2">
      <c r="A866" t="s">
        <v>928</v>
      </c>
      <c r="B866">
        <v>4975</v>
      </c>
      <c r="C866">
        <v>-9.5302722856716843E-2</v>
      </c>
      <c r="D866">
        <v>0.73664585057950593</v>
      </c>
      <c r="E866">
        <v>-0.10723175023319276</v>
      </c>
      <c r="F866">
        <v>1.8304292056215841</v>
      </c>
      <c r="G866">
        <v>3</v>
      </c>
      <c r="H866">
        <v>4</v>
      </c>
      <c r="I866">
        <v>3</v>
      </c>
      <c r="J866">
        <v>5</v>
      </c>
    </row>
    <row r="867" spans="1:10" x14ac:dyDescent="0.2">
      <c r="A867" t="s">
        <v>929</v>
      </c>
      <c r="B867">
        <v>3796</v>
      </c>
      <c r="C867">
        <v>-0.36226388157197431</v>
      </c>
      <c r="D867">
        <v>0.72813975588908431</v>
      </c>
      <c r="E867">
        <v>-1.5502850452233475E-2</v>
      </c>
      <c r="F867">
        <v>1.3034828287464473</v>
      </c>
      <c r="G867">
        <v>2</v>
      </c>
      <c r="H867">
        <v>4</v>
      </c>
      <c r="I867">
        <v>4</v>
      </c>
      <c r="J867">
        <v>5</v>
      </c>
    </row>
    <row r="868" spans="1:10" x14ac:dyDescent="0.2">
      <c r="A868" t="s">
        <v>930</v>
      </c>
      <c r="B868">
        <v>6999</v>
      </c>
      <c r="C868">
        <v>-0.22488965701047073</v>
      </c>
      <c r="D868">
        <v>0.30307014123542353</v>
      </c>
      <c r="E868">
        <v>0.40071070696097799</v>
      </c>
      <c r="F868">
        <v>0.81448295694624018</v>
      </c>
      <c r="G868">
        <v>3</v>
      </c>
      <c r="H868">
        <v>4</v>
      </c>
      <c r="I868">
        <v>5</v>
      </c>
      <c r="J868">
        <v>4</v>
      </c>
    </row>
    <row r="869" spans="1:10" x14ac:dyDescent="0.2">
      <c r="A869" t="s">
        <v>931</v>
      </c>
      <c r="B869">
        <v>4364</v>
      </c>
      <c r="C869">
        <v>-0.50131755487981189</v>
      </c>
      <c r="D869">
        <v>1.2535820567047488E-2</v>
      </c>
      <c r="E869">
        <v>0.1639354995063613</v>
      </c>
      <c r="F869">
        <v>0.96926842117362633</v>
      </c>
      <c r="G869">
        <v>2</v>
      </c>
      <c r="H869">
        <v>3</v>
      </c>
      <c r="I869">
        <v>4</v>
      </c>
      <c r="J869">
        <v>4</v>
      </c>
    </row>
    <row r="870" spans="1:10" x14ac:dyDescent="0.2">
      <c r="A870" t="s">
        <v>932</v>
      </c>
      <c r="B870">
        <v>4599</v>
      </c>
      <c r="C870">
        <v>0.23853669407883843</v>
      </c>
      <c r="D870">
        <v>0.78594691648021942</v>
      </c>
      <c r="E870">
        <v>8.9612912467656601E-4</v>
      </c>
      <c r="F870">
        <v>1.4055357027599051</v>
      </c>
      <c r="G870">
        <v>4</v>
      </c>
      <c r="H870">
        <v>4</v>
      </c>
      <c r="I870">
        <v>4</v>
      </c>
      <c r="J870">
        <v>5</v>
      </c>
    </row>
    <row r="871" spans="1:10" x14ac:dyDescent="0.2">
      <c r="A871" t="s">
        <v>933</v>
      </c>
      <c r="B871">
        <v>4844</v>
      </c>
      <c r="C871">
        <v>-0.28158458982886142</v>
      </c>
      <c r="D871">
        <v>0.40996538316921338</v>
      </c>
      <c r="E871">
        <v>-0.12992012134872732</v>
      </c>
      <c r="F871">
        <v>1.6412116029476576</v>
      </c>
      <c r="G871">
        <v>2</v>
      </c>
      <c r="H871">
        <v>4</v>
      </c>
      <c r="I871">
        <v>3</v>
      </c>
      <c r="J871">
        <v>5</v>
      </c>
    </row>
    <row r="872" spans="1:10" x14ac:dyDescent="0.2">
      <c r="A872" t="s">
        <v>934</v>
      </c>
      <c r="B872">
        <v>3265</v>
      </c>
      <c r="C872">
        <v>-0.4784840501889675</v>
      </c>
      <c r="D872">
        <v>0.26025241315071906</v>
      </c>
      <c r="E872">
        <v>0.43976416030208626</v>
      </c>
      <c r="F872">
        <v>1.5112229213149198</v>
      </c>
      <c r="G872">
        <v>2</v>
      </c>
      <c r="H872">
        <v>4</v>
      </c>
      <c r="I872">
        <v>5</v>
      </c>
      <c r="J872">
        <v>5</v>
      </c>
    </row>
    <row r="873" spans="1:10" x14ac:dyDescent="0.2">
      <c r="A873" t="s">
        <v>935</v>
      </c>
      <c r="B873">
        <v>4247</v>
      </c>
      <c r="C873">
        <v>0.4321344608938224</v>
      </c>
      <c r="D873">
        <v>1.1143117883643336</v>
      </c>
      <c r="E873">
        <v>0.58876088493111955</v>
      </c>
      <c r="F873">
        <v>2.2569841790149145</v>
      </c>
      <c r="G873">
        <v>4</v>
      </c>
      <c r="H873">
        <v>5</v>
      </c>
      <c r="I873">
        <v>5</v>
      </c>
      <c r="J873">
        <v>5</v>
      </c>
    </row>
    <row r="874" spans="1:10" x14ac:dyDescent="0.2">
      <c r="A874" t="s">
        <v>936</v>
      </c>
      <c r="B874">
        <v>6131</v>
      </c>
      <c r="C874">
        <v>0.57095659670868926</v>
      </c>
      <c r="D874">
        <v>1.3493150248009897</v>
      </c>
      <c r="E874">
        <v>0.86782894670951938</v>
      </c>
      <c r="F874">
        <v>1.7713347417254919</v>
      </c>
      <c r="G874">
        <v>4</v>
      </c>
      <c r="H874">
        <v>5</v>
      </c>
      <c r="I874">
        <v>5</v>
      </c>
      <c r="J874">
        <v>5</v>
      </c>
    </row>
    <row r="875" spans="1:10" x14ac:dyDescent="0.2">
      <c r="A875" t="s">
        <v>937</v>
      </c>
      <c r="B875">
        <v>1950</v>
      </c>
      <c r="C875">
        <v>-0.29506987443766758</v>
      </c>
      <c r="D875">
        <v>-0.27871541020150975</v>
      </c>
      <c r="E875">
        <v>0.60801640803583668</v>
      </c>
      <c r="F875">
        <v>0.49824964076113998</v>
      </c>
      <c r="G875">
        <v>2</v>
      </c>
      <c r="H875">
        <v>2</v>
      </c>
      <c r="I875">
        <v>5</v>
      </c>
      <c r="J875">
        <v>4</v>
      </c>
    </row>
    <row r="876" spans="1:10" x14ac:dyDescent="0.2">
      <c r="A876" t="s">
        <v>938</v>
      </c>
      <c r="B876">
        <v>5412</v>
      </c>
      <c r="C876">
        <v>1.3905897928034228E-2</v>
      </c>
      <c r="D876">
        <v>1.745953940095518</v>
      </c>
      <c r="E876">
        <v>-8.3193407538115299E-2</v>
      </c>
      <c r="F876">
        <v>2.2369971387547491</v>
      </c>
      <c r="G876">
        <v>3</v>
      </c>
      <c r="H876">
        <v>5</v>
      </c>
      <c r="I876">
        <v>3</v>
      </c>
      <c r="J876">
        <v>5</v>
      </c>
    </row>
    <row r="877" spans="1:10" x14ac:dyDescent="0.2">
      <c r="A877" t="s">
        <v>939</v>
      </c>
      <c r="B877">
        <v>5477</v>
      </c>
      <c r="C877">
        <v>-0.3850430221175678</v>
      </c>
      <c r="D877">
        <v>0.73890009099548604</v>
      </c>
      <c r="E877">
        <v>-0.11744438919222726</v>
      </c>
      <c r="F877">
        <v>2.3577767033804715</v>
      </c>
      <c r="G877">
        <v>2</v>
      </c>
      <c r="H877">
        <v>4</v>
      </c>
      <c r="I877">
        <v>3</v>
      </c>
      <c r="J877">
        <v>5</v>
      </c>
    </row>
    <row r="878" spans="1:10" x14ac:dyDescent="0.2">
      <c r="A878" t="s">
        <v>940</v>
      </c>
      <c r="B878">
        <v>7320</v>
      </c>
      <c r="C878">
        <v>0.25748379616247619</v>
      </c>
      <c r="D878">
        <v>0.53109812352164487</v>
      </c>
      <c r="E878">
        <v>0.22729888025296313</v>
      </c>
      <c r="F878">
        <v>2.0686545190612819</v>
      </c>
      <c r="G878">
        <v>4</v>
      </c>
      <c r="H878">
        <v>4</v>
      </c>
      <c r="I878">
        <v>4</v>
      </c>
      <c r="J878">
        <v>5</v>
      </c>
    </row>
    <row r="879" spans="1:10" x14ac:dyDescent="0.2">
      <c r="A879" t="s">
        <v>941</v>
      </c>
      <c r="B879">
        <v>5248</v>
      </c>
      <c r="C879">
        <v>-0.73472809806499018</v>
      </c>
      <c r="D879">
        <v>1.7182980195212565</v>
      </c>
      <c r="E879">
        <v>-8.6089106690806008E-2</v>
      </c>
      <c r="F879">
        <v>2.0539615559694595</v>
      </c>
      <c r="G879">
        <v>1</v>
      </c>
      <c r="H879">
        <v>5</v>
      </c>
      <c r="I879">
        <v>3</v>
      </c>
      <c r="J879">
        <v>5</v>
      </c>
    </row>
    <row r="880" spans="1:10" x14ac:dyDescent="0.2">
      <c r="A880" t="s">
        <v>942</v>
      </c>
      <c r="B880">
        <v>5278</v>
      </c>
      <c r="C880">
        <v>-0.26378950822374375</v>
      </c>
      <c r="D880">
        <v>1.4230461964208245</v>
      </c>
      <c r="E880">
        <v>-0.2820753265974324</v>
      </c>
      <c r="F880">
        <v>2.9108570801741971</v>
      </c>
      <c r="G880">
        <v>3</v>
      </c>
      <c r="H880">
        <v>5</v>
      </c>
      <c r="I880">
        <v>3</v>
      </c>
      <c r="J880">
        <v>5</v>
      </c>
    </row>
    <row r="881" spans="1:10" x14ac:dyDescent="0.2">
      <c r="A881" t="s">
        <v>943</v>
      </c>
      <c r="B881">
        <v>5256</v>
      </c>
      <c r="C881">
        <v>-0.19203046256325521</v>
      </c>
      <c r="D881">
        <v>0.62595453633821418</v>
      </c>
      <c r="E881">
        <v>2.3841955402582278E-2</v>
      </c>
      <c r="F881">
        <v>2.0666039181729743</v>
      </c>
      <c r="G881">
        <v>3</v>
      </c>
      <c r="H881">
        <v>4</v>
      </c>
      <c r="I881">
        <v>4</v>
      </c>
      <c r="J881">
        <v>5</v>
      </c>
    </row>
    <row r="882" spans="1:10" x14ac:dyDescent="0.2">
      <c r="A882" t="s">
        <v>944</v>
      </c>
      <c r="B882">
        <v>7132</v>
      </c>
      <c r="C882">
        <v>-0.80605696261708348</v>
      </c>
      <c r="D882">
        <v>0.92743255794710644</v>
      </c>
      <c r="E882">
        <v>0.12301027258271892</v>
      </c>
      <c r="F882">
        <v>2.9537815597137098</v>
      </c>
      <c r="G882">
        <v>1</v>
      </c>
      <c r="H882">
        <v>5</v>
      </c>
      <c r="I882">
        <v>4</v>
      </c>
      <c r="J882">
        <v>5</v>
      </c>
    </row>
    <row r="883" spans="1:10" x14ac:dyDescent="0.2">
      <c r="A883" t="s">
        <v>945</v>
      </c>
      <c r="B883">
        <v>515</v>
      </c>
      <c r="C883">
        <v>1.4427953896953563</v>
      </c>
      <c r="D883">
        <v>1.2845660885389123</v>
      </c>
      <c r="E883">
        <v>10.423789152690794</v>
      </c>
      <c r="F883">
        <v>0.46448483301450044</v>
      </c>
      <c r="G883">
        <v>5</v>
      </c>
      <c r="H883">
        <v>5</v>
      </c>
      <c r="I883">
        <v>5</v>
      </c>
      <c r="J883">
        <v>4</v>
      </c>
    </row>
    <row r="884" spans="1:10" x14ac:dyDescent="0.2">
      <c r="A884" t="s">
        <v>946</v>
      </c>
      <c r="B884">
        <v>6378</v>
      </c>
      <c r="C884">
        <v>-0.25184806765200479</v>
      </c>
      <c r="D884">
        <v>0.69408804309404537</v>
      </c>
      <c r="E884">
        <v>0.44558854327927772</v>
      </c>
      <c r="F884">
        <v>2.2448043926843897</v>
      </c>
      <c r="G884">
        <v>3</v>
      </c>
      <c r="H884">
        <v>4</v>
      </c>
      <c r="I884">
        <v>5</v>
      </c>
      <c r="J884">
        <v>5</v>
      </c>
    </row>
    <row r="885" spans="1:10" x14ac:dyDescent="0.2">
      <c r="A885" t="s">
        <v>947</v>
      </c>
      <c r="B885">
        <v>4865</v>
      </c>
      <c r="C885">
        <v>-0.2199004746000629</v>
      </c>
      <c r="D885">
        <v>0.83633826776624021</v>
      </c>
      <c r="E885">
        <v>0.32104400599858468</v>
      </c>
      <c r="F885">
        <v>2.208824859812458</v>
      </c>
      <c r="G885">
        <v>3</v>
      </c>
      <c r="H885">
        <v>5</v>
      </c>
      <c r="I885">
        <v>4</v>
      </c>
      <c r="J885">
        <v>5</v>
      </c>
    </row>
    <row r="886" spans="1:10" x14ac:dyDescent="0.2">
      <c r="A886" t="s">
        <v>948</v>
      </c>
      <c r="B886">
        <v>3627</v>
      </c>
      <c r="C886">
        <v>-0.67746016219295124</v>
      </c>
      <c r="D886">
        <v>2.0058538975076385</v>
      </c>
      <c r="E886">
        <v>-0.58375687694179779</v>
      </c>
      <c r="F886">
        <v>2.2914133227374007</v>
      </c>
      <c r="G886">
        <v>1</v>
      </c>
      <c r="H886">
        <v>5</v>
      </c>
      <c r="I886">
        <v>2</v>
      </c>
      <c r="J886">
        <v>5</v>
      </c>
    </row>
    <row r="887" spans="1:10" x14ac:dyDescent="0.2">
      <c r="A887" t="s">
        <v>949</v>
      </c>
      <c r="B887">
        <v>5460</v>
      </c>
      <c r="C887">
        <v>-0.22898947629657906</v>
      </c>
      <c r="D887">
        <v>0.33494451881837134</v>
      </c>
      <c r="E887">
        <v>0.55502450594160635</v>
      </c>
      <c r="F887">
        <v>1.6400179249074793</v>
      </c>
      <c r="G887">
        <v>3</v>
      </c>
      <c r="H887">
        <v>4</v>
      </c>
      <c r="I887">
        <v>5</v>
      </c>
      <c r="J887">
        <v>5</v>
      </c>
    </row>
    <row r="888" spans="1:10" x14ac:dyDescent="0.2">
      <c r="A888" t="s">
        <v>950</v>
      </c>
      <c r="B888">
        <v>3976</v>
      </c>
      <c r="C888">
        <v>-0.40863968069217527</v>
      </c>
      <c r="D888">
        <v>0.74141969426452603</v>
      </c>
      <c r="E888">
        <v>0.76029273795179853</v>
      </c>
      <c r="F888">
        <v>2.1304841568807231</v>
      </c>
      <c r="G888">
        <v>2</v>
      </c>
      <c r="H888">
        <v>4</v>
      </c>
      <c r="I888">
        <v>5</v>
      </c>
      <c r="J888">
        <v>5</v>
      </c>
    </row>
    <row r="889" spans="1:10" x14ac:dyDescent="0.2">
      <c r="A889" t="s">
        <v>951</v>
      </c>
      <c r="B889">
        <v>3788</v>
      </c>
      <c r="C889">
        <v>-1.0559125090253949</v>
      </c>
      <c r="D889">
        <v>0.5771824539349657</v>
      </c>
      <c r="E889">
        <v>-5.1017970367041032E-2</v>
      </c>
      <c r="F889">
        <v>2.4166288406442771</v>
      </c>
      <c r="G889">
        <v>1</v>
      </c>
      <c r="H889">
        <v>4</v>
      </c>
      <c r="I889">
        <v>4</v>
      </c>
      <c r="J889">
        <v>5</v>
      </c>
    </row>
    <row r="890" spans="1:10" x14ac:dyDescent="0.2">
      <c r="A890" t="s">
        <v>952</v>
      </c>
      <c r="B890">
        <v>3943</v>
      </c>
      <c r="C890">
        <v>-0.22339947162685814</v>
      </c>
      <c r="D890">
        <v>0.44924046167119375</v>
      </c>
      <c r="E890">
        <v>1.2810073318084623</v>
      </c>
      <c r="F890">
        <v>1.642179279255872</v>
      </c>
      <c r="G890">
        <v>3</v>
      </c>
      <c r="H890">
        <v>4</v>
      </c>
      <c r="I890">
        <v>5</v>
      </c>
      <c r="J890">
        <v>5</v>
      </c>
    </row>
    <row r="891" spans="1:10" x14ac:dyDescent="0.2">
      <c r="A891" t="s">
        <v>953</v>
      </c>
      <c r="B891">
        <v>3737</v>
      </c>
      <c r="C891">
        <v>0.96531971284391638</v>
      </c>
      <c r="D891">
        <v>1.7462995666328385</v>
      </c>
      <c r="E891">
        <v>0.85696928060868638</v>
      </c>
      <c r="F891">
        <v>3.046127652491248</v>
      </c>
      <c r="G891">
        <v>5</v>
      </c>
      <c r="H891">
        <v>5</v>
      </c>
      <c r="I891">
        <v>5</v>
      </c>
      <c r="J891">
        <v>5</v>
      </c>
    </row>
    <row r="892" spans="1:10" x14ac:dyDescent="0.2">
      <c r="A892" t="s">
        <v>954</v>
      </c>
      <c r="B892">
        <v>6650</v>
      </c>
      <c r="C892">
        <v>-0.35404720231081305</v>
      </c>
      <c r="D892">
        <v>0.68657460603433285</v>
      </c>
      <c r="E892">
        <v>-7.2905821716122199E-2</v>
      </c>
      <c r="F892">
        <v>2.0669955693649853</v>
      </c>
      <c r="G892">
        <v>2</v>
      </c>
      <c r="H892">
        <v>4</v>
      </c>
      <c r="I892">
        <v>3</v>
      </c>
      <c r="J892">
        <v>5</v>
      </c>
    </row>
    <row r="893" spans="1:10" x14ac:dyDescent="0.2">
      <c r="A893" t="s">
        <v>955</v>
      </c>
      <c r="B893">
        <v>4683</v>
      </c>
      <c r="C893">
        <v>-0.75322099886734817</v>
      </c>
      <c r="D893">
        <v>0.54586447648100278</v>
      </c>
      <c r="E893">
        <v>0.35456185208361973</v>
      </c>
      <c r="F893">
        <v>1.7423540625195351</v>
      </c>
      <c r="G893">
        <v>1</v>
      </c>
      <c r="H893">
        <v>4</v>
      </c>
      <c r="I893">
        <v>5</v>
      </c>
      <c r="J893">
        <v>5</v>
      </c>
    </row>
    <row r="894" spans="1:10" x14ac:dyDescent="0.2">
      <c r="A894" t="s">
        <v>956</v>
      </c>
      <c r="B894">
        <v>2866</v>
      </c>
      <c r="C894">
        <v>-0.72924216346102022</v>
      </c>
      <c r="D894">
        <v>0.51036784770032806</v>
      </c>
      <c r="E894">
        <v>0.25100133938822805</v>
      </c>
      <c r="F894">
        <v>2.1319120196251515</v>
      </c>
      <c r="G894">
        <v>1</v>
      </c>
      <c r="H894">
        <v>4</v>
      </c>
      <c r="I894">
        <v>4</v>
      </c>
      <c r="J894">
        <v>5</v>
      </c>
    </row>
    <row r="895" spans="1:10" x14ac:dyDescent="0.2">
      <c r="A895" t="s">
        <v>957</v>
      </c>
      <c r="B895">
        <v>6114</v>
      </c>
      <c r="C895">
        <v>-1.1642546464749173</v>
      </c>
      <c r="D895">
        <v>0.76235369872787773</v>
      </c>
      <c r="E895">
        <v>-2.4982962887251152E-2</v>
      </c>
      <c r="F895">
        <v>2.2075325693945929</v>
      </c>
      <c r="G895">
        <v>1</v>
      </c>
      <c r="H895">
        <v>4</v>
      </c>
      <c r="I895">
        <v>4</v>
      </c>
      <c r="J895">
        <v>5</v>
      </c>
    </row>
    <row r="896" spans="1:10" x14ac:dyDescent="0.2">
      <c r="A896" t="s">
        <v>958</v>
      </c>
      <c r="B896">
        <v>3856</v>
      </c>
      <c r="C896">
        <v>-1.1900862238099843</v>
      </c>
      <c r="D896">
        <v>1.1331711259655215</v>
      </c>
      <c r="E896">
        <v>-0.25508414661963302</v>
      </c>
      <c r="F896">
        <v>2.8433220586822978</v>
      </c>
      <c r="G896">
        <v>1</v>
      </c>
      <c r="H896">
        <v>5</v>
      </c>
      <c r="I896">
        <v>3</v>
      </c>
      <c r="J896">
        <v>5</v>
      </c>
    </row>
    <row r="897" spans="1:10" x14ac:dyDescent="0.2">
      <c r="A897" t="s">
        <v>959</v>
      </c>
      <c r="B897">
        <v>5162</v>
      </c>
      <c r="C897">
        <v>-0.72217740977958567</v>
      </c>
      <c r="D897">
        <v>0.69175376310793868</v>
      </c>
      <c r="E897">
        <v>0.53011780107990825</v>
      </c>
      <c r="F897">
        <v>2.1609615480477506</v>
      </c>
      <c r="G897">
        <v>1</v>
      </c>
      <c r="H897">
        <v>4</v>
      </c>
      <c r="I897">
        <v>5</v>
      </c>
      <c r="J897">
        <v>5</v>
      </c>
    </row>
    <row r="898" spans="1:10" x14ac:dyDescent="0.2">
      <c r="A898" t="s">
        <v>960</v>
      </c>
      <c r="B898">
        <v>3374</v>
      </c>
      <c r="C898">
        <v>-0.89104585362458621</v>
      </c>
      <c r="D898">
        <v>1.1545791465749773</v>
      </c>
      <c r="E898">
        <v>8.4000210443985257E-2</v>
      </c>
      <c r="F898">
        <v>2.7261748769570584</v>
      </c>
      <c r="G898">
        <v>1</v>
      </c>
      <c r="H898">
        <v>5</v>
      </c>
      <c r="I898">
        <v>4</v>
      </c>
      <c r="J898">
        <v>5</v>
      </c>
    </row>
    <row r="899" spans="1:10" x14ac:dyDescent="0.2">
      <c r="A899" t="s">
        <v>961</v>
      </c>
      <c r="B899">
        <v>7593</v>
      </c>
      <c r="C899">
        <v>-0.3748477214253807</v>
      </c>
      <c r="D899">
        <v>0.82617839056511333</v>
      </c>
      <c r="E899">
        <v>-0.66850561219048388</v>
      </c>
      <c r="F899">
        <v>1.8020531170762162</v>
      </c>
      <c r="G899">
        <v>2</v>
      </c>
      <c r="H899">
        <v>5</v>
      </c>
      <c r="I899">
        <v>2</v>
      </c>
      <c r="J899">
        <v>5</v>
      </c>
    </row>
    <row r="900" spans="1:10" x14ac:dyDescent="0.2">
      <c r="A900" t="s">
        <v>962</v>
      </c>
      <c r="B900">
        <v>6109</v>
      </c>
      <c r="C900">
        <v>-1.0015684277569197</v>
      </c>
      <c r="D900">
        <v>1.2120652053863101</v>
      </c>
      <c r="E900">
        <v>-0.36597608186094216</v>
      </c>
      <c r="F900">
        <v>2.1606799469469484</v>
      </c>
      <c r="G900">
        <v>1</v>
      </c>
      <c r="H900">
        <v>5</v>
      </c>
      <c r="I900">
        <v>2</v>
      </c>
      <c r="J900">
        <v>5</v>
      </c>
    </row>
    <row r="901" spans="1:10" x14ac:dyDescent="0.2">
      <c r="A901" t="s">
        <v>963</v>
      </c>
      <c r="B901">
        <v>4028</v>
      </c>
      <c r="C901">
        <v>-0.44111514560149984</v>
      </c>
      <c r="D901">
        <v>1.185183540569551</v>
      </c>
      <c r="E901">
        <v>-0.70246854345890075</v>
      </c>
      <c r="F901">
        <v>1.4832475675490977</v>
      </c>
      <c r="G901">
        <v>2</v>
      </c>
      <c r="H901">
        <v>5</v>
      </c>
      <c r="I901">
        <v>1</v>
      </c>
      <c r="J901">
        <v>5</v>
      </c>
    </row>
    <row r="902" spans="1:10" x14ac:dyDescent="0.2">
      <c r="A902" t="s">
        <v>964</v>
      </c>
      <c r="B902">
        <v>6252</v>
      </c>
      <c r="C902">
        <v>-1.0210265732656858</v>
      </c>
      <c r="D902">
        <v>1.3310566309062599</v>
      </c>
      <c r="E902">
        <v>-0.63456891102125346</v>
      </c>
      <c r="F902">
        <v>2.1544422065415132</v>
      </c>
      <c r="G902">
        <v>1</v>
      </c>
      <c r="H902">
        <v>5</v>
      </c>
      <c r="I902">
        <v>2</v>
      </c>
      <c r="J902">
        <v>5</v>
      </c>
    </row>
    <row r="903" spans="1:10" x14ac:dyDescent="0.2">
      <c r="A903" t="s">
        <v>965</v>
      </c>
      <c r="B903">
        <v>7281</v>
      </c>
      <c r="C903">
        <v>-0.26507989906347057</v>
      </c>
      <c r="D903">
        <v>0.96039035534117634</v>
      </c>
      <c r="E903">
        <v>-5.0979088166415477E-2</v>
      </c>
      <c r="F903">
        <v>2.0391727279773084</v>
      </c>
      <c r="G903">
        <v>3</v>
      </c>
      <c r="H903">
        <v>5</v>
      </c>
      <c r="I903">
        <v>4</v>
      </c>
      <c r="J903">
        <v>5</v>
      </c>
    </row>
    <row r="904" spans="1:10" x14ac:dyDescent="0.2">
      <c r="A904" t="s">
        <v>966</v>
      </c>
      <c r="B904">
        <v>6571</v>
      </c>
      <c r="C904">
        <v>-0.45621449338428866</v>
      </c>
      <c r="D904">
        <v>0.64115812946484718</v>
      </c>
      <c r="E904">
        <v>-0.16254221718987591</v>
      </c>
      <c r="F904">
        <v>2.1079205834168193</v>
      </c>
      <c r="G904">
        <v>2</v>
      </c>
      <c r="H904">
        <v>4</v>
      </c>
      <c r="I904">
        <v>3</v>
      </c>
      <c r="J904">
        <v>5</v>
      </c>
    </row>
    <row r="905" spans="1:10" x14ac:dyDescent="0.2">
      <c r="A905" t="s">
        <v>967</v>
      </c>
      <c r="B905">
        <v>5874</v>
      </c>
      <c r="C905">
        <v>-1.001105428132357</v>
      </c>
      <c r="D905">
        <v>1.1352176014132696</v>
      </c>
      <c r="E905">
        <v>-0.51974136012528416</v>
      </c>
      <c r="F905">
        <v>2.0379823988377828</v>
      </c>
      <c r="G905">
        <v>1</v>
      </c>
      <c r="H905">
        <v>5</v>
      </c>
      <c r="I905">
        <v>2</v>
      </c>
      <c r="J905">
        <v>5</v>
      </c>
    </row>
    <row r="906" spans="1:10" x14ac:dyDescent="0.2">
      <c r="A906" t="s">
        <v>968</v>
      </c>
      <c r="B906">
        <v>5293</v>
      </c>
      <c r="C906">
        <v>-0.19509045822089593</v>
      </c>
      <c r="D906">
        <v>2.0279156022933349</v>
      </c>
      <c r="E906">
        <v>7.2613826601491419E-2</v>
      </c>
      <c r="F906">
        <v>1.4228001665935834</v>
      </c>
      <c r="G906">
        <v>3</v>
      </c>
      <c r="H906">
        <v>5</v>
      </c>
      <c r="I906">
        <v>4</v>
      </c>
      <c r="J906">
        <v>5</v>
      </c>
    </row>
    <row r="907" spans="1:10" x14ac:dyDescent="0.2">
      <c r="A907" t="s">
        <v>969</v>
      </c>
      <c r="B907">
        <v>4074</v>
      </c>
      <c r="C907">
        <v>-0.42690090326254293</v>
      </c>
      <c r="D907">
        <v>1.4779082594989061</v>
      </c>
      <c r="E907">
        <v>-0.38492107730240405</v>
      </c>
      <c r="F907">
        <v>3.2609619283221276</v>
      </c>
      <c r="G907">
        <v>2</v>
      </c>
      <c r="H907">
        <v>5</v>
      </c>
      <c r="I907">
        <v>2</v>
      </c>
      <c r="J907">
        <v>5</v>
      </c>
    </row>
    <row r="908" spans="1:10" x14ac:dyDescent="0.2">
      <c r="A908" t="s">
        <v>970</v>
      </c>
      <c r="B908">
        <v>6438</v>
      </c>
      <c r="C908">
        <v>-0.9039443269038332</v>
      </c>
      <c r="D908">
        <v>0.40982695777689743</v>
      </c>
      <c r="E908">
        <v>-0.25333710707729706</v>
      </c>
      <c r="F908">
        <v>1.5782902465131148</v>
      </c>
      <c r="G908">
        <v>1</v>
      </c>
      <c r="H908">
        <v>4</v>
      </c>
      <c r="I908">
        <v>3</v>
      </c>
      <c r="J908">
        <v>5</v>
      </c>
    </row>
    <row r="909" spans="1:10" x14ac:dyDescent="0.2">
      <c r="A909" t="s">
        <v>971</v>
      </c>
      <c r="B909">
        <v>3499</v>
      </c>
      <c r="C909">
        <v>-1.155639144472552</v>
      </c>
      <c r="D909">
        <v>1.6549055416176006</v>
      </c>
      <c r="E909">
        <v>-0.68558657813529222</v>
      </c>
      <c r="F909">
        <v>1.3608610316736858</v>
      </c>
      <c r="G909">
        <v>1</v>
      </c>
      <c r="H909">
        <v>5</v>
      </c>
      <c r="I909">
        <v>1</v>
      </c>
      <c r="J909">
        <v>5</v>
      </c>
    </row>
    <row r="910" spans="1:10" x14ac:dyDescent="0.2">
      <c r="A910" t="s">
        <v>972</v>
      </c>
      <c r="B910">
        <v>2881</v>
      </c>
      <c r="C910">
        <v>0.76024743426935459</v>
      </c>
      <c r="D910">
        <v>1.843459036419336</v>
      </c>
      <c r="E910">
        <v>-7.7858742015301019E-2</v>
      </c>
      <c r="F910">
        <v>2.3194691641703846</v>
      </c>
      <c r="G910">
        <v>5</v>
      </c>
      <c r="H910">
        <v>5</v>
      </c>
      <c r="I910">
        <v>3</v>
      </c>
      <c r="J910">
        <v>5</v>
      </c>
    </row>
    <row r="911" spans="1:10" x14ac:dyDescent="0.2">
      <c r="A911" t="s">
        <v>973</v>
      </c>
      <c r="B911">
        <v>5223</v>
      </c>
      <c r="C911">
        <v>-1.1890818903094649</v>
      </c>
      <c r="D911">
        <v>0.50932588899379461</v>
      </c>
      <c r="E911">
        <v>-0.20463251975676</v>
      </c>
      <c r="F911">
        <v>2.0901702798375585</v>
      </c>
      <c r="G911">
        <v>1</v>
      </c>
      <c r="H911">
        <v>4</v>
      </c>
      <c r="I911">
        <v>3</v>
      </c>
      <c r="J911">
        <v>5</v>
      </c>
    </row>
    <row r="912" spans="1:10" x14ac:dyDescent="0.2">
      <c r="A912" t="s">
        <v>974</v>
      </c>
      <c r="B912">
        <v>2263</v>
      </c>
      <c r="C912">
        <v>-0.59358942581873486</v>
      </c>
      <c r="D912">
        <v>1.1061078462057077</v>
      </c>
      <c r="E912">
        <v>0.61874059155538141</v>
      </c>
      <c r="F912">
        <v>2.3629671306275921</v>
      </c>
      <c r="G912">
        <v>2</v>
      </c>
      <c r="H912">
        <v>5</v>
      </c>
      <c r="I912">
        <v>5</v>
      </c>
      <c r="J912">
        <v>5</v>
      </c>
    </row>
    <row r="913" spans="1:10" x14ac:dyDescent="0.2">
      <c r="A913" t="s">
        <v>975</v>
      </c>
      <c r="B913">
        <v>3627</v>
      </c>
      <c r="C913">
        <v>-1.1587796990284074</v>
      </c>
      <c r="D913">
        <v>0.48078283058831889</v>
      </c>
      <c r="E913">
        <v>-7.9068311243844239E-2</v>
      </c>
      <c r="F913">
        <v>2.0343530036588771</v>
      </c>
      <c r="G913">
        <v>1</v>
      </c>
      <c r="H913">
        <v>4</v>
      </c>
      <c r="I913">
        <v>3</v>
      </c>
      <c r="J913">
        <v>5</v>
      </c>
    </row>
    <row r="914" spans="1:10" x14ac:dyDescent="0.2">
      <c r="A914" t="s">
        <v>976</v>
      </c>
      <c r="B914">
        <v>3640</v>
      </c>
      <c r="C914">
        <v>-1.3292844847410352</v>
      </c>
      <c r="D914">
        <v>0.93655670685672809</v>
      </c>
      <c r="E914">
        <v>1.2766185372236364E-2</v>
      </c>
      <c r="F914">
        <v>2.6501347177788963</v>
      </c>
      <c r="G914">
        <v>1</v>
      </c>
      <c r="H914">
        <v>5</v>
      </c>
      <c r="I914">
        <v>4</v>
      </c>
      <c r="J914">
        <v>5</v>
      </c>
    </row>
    <row r="915" spans="1:10" x14ac:dyDescent="0.2">
      <c r="A915" t="s">
        <v>977</v>
      </c>
      <c r="B915">
        <v>4248</v>
      </c>
      <c r="C915">
        <v>-0.73423547250298882</v>
      </c>
      <c r="D915">
        <v>0.48314999984968432</v>
      </c>
      <c r="E915">
        <v>0.59659559549934105</v>
      </c>
      <c r="F915">
        <v>1.8861298130007109</v>
      </c>
      <c r="G915">
        <v>1</v>
      </c>
      <c r="H915">
        <v>4</v>
      </c>
      <c r="I915">
        <v>5</v>
      </c>
      <c r="J915">
        <v>5</v>
      </c>
    </row>
    <row r="916" spans="1:10" x14ac:dyDescent="0.2">
      <c r="A916" t="s">
        <v>978</v>
      </c>
      <c r="B916">
        <v>6406</v>
      </c>
      <c r="C916">
        <v>-0.29909751818227498</v>
      </c>
      <c r="D916">
        <v>0.78763273822105695</v>
      </c>
      <c r="E916">
        <v>0.89461495557456905</v>
      </c>
      <c r="F916">
        <v>1.9079421325825763</v>
      </c>
      <c r="G916">
        <v>2</v>
      </c>
      <c r="H916">
        <v>5</v>
      </c>
      <c r="I916">
        <v>5</v>
      </c>
      <c r="J916">
        <v>5</v>
      </c>
    </row>
    <row r="917" spans="1:10" x14ac:dyDescent="0.2">
      <c r="A917" t="s">
        <v>979</v>
      </c>
      <c r="B917">
        <v>7558</v>
      </c>
      <c r="C917">
        <v>-1.5763662187514569</v>
      </c>
      <c r="D917">
        <v>0.50083429119603962</v>
      </c>
      <c r="E917">
        <v>-0.80603730151016262</v>
      </c>
      <c r="F917">
        <v>2.2559850408039814</v>
      </c>
      <c r="G917">
        <v>1</v>
      </c>
      <c r="H917">
        <v>4</v>
      </c>
      <c r="I917">
        <v>1</v>
      </c>
      <c r="J917">
        <v>5</v>
      </c>
    </row>
    <row r="918" spans="1:10" x14ac:dyDescent="0.2">
      <c r="A918" t="s">
        <v>980</v>
      </c>
      <c r="B918">
        <v>4675</v>
      </c>
      <c r="C918">
        <v>-1.358307447825484</v>
      </c>
      <c r="D918">
        <v>0.25212582901773711</v>
      </c>
      <c r="E918">
        <v>-0.82388526090012737</v>
      </c>
      <c r="F918">
        <v>2.045482575128962</v>
      </c>
      <c r="G918">
        <v>1</v>
      </c>
      <c r="H918">
        <v>4</v>
      </c>
      <c r="I918">
        <v>1</v>
      </c>
      <c r="J918">
        <v>5</v>
      </c>
    </row>
    <row r="919" spans="1:10" x14ac:dyDescent="0.2">
      <c r="A919" t="s">
        <v>981</v>
      </c>
      <c r="B919">
        <v>5627</v>
      </c>
      <c r="C919">
        <v>-1.0905291321679615</v>
      </c>
      <c r="D919">
        <v>0.64553663912560888</v>
      </c>
      <c r="E919">
        <v>-1.0900395985009255</v>
      </c>
      <c r="F919">
        <v>2.3559468496808069</v>
      </c>
      <c r="G919">
        <v>1</v>
      </c>
      <c r="H919">
        <v>4</v>
      </c>
      <c r="I919">
        <v>1</v>
      </c>
      <c r="J919">
        <v>5</v>
      </c>
    </row>
    <row r="920" spans="1:10" x14ac:dyDescent="0.2">
      <c r="A920" t="s">
        <v>982</v>
      </c>
      <c r="B920">
        <v>7451</v>
      </c>
      <c r="C920">
        <v>-1.0261596472996433</v>
      </c>
      <c r="D920">
        <v>0.70452980965588707</v>
      </c>
      <c r="E920">
        <v>-0.37661590680021939</v>
      </c>
      <c r="F920">
        <v>1.3371218498863102</v>
      </c>
      <c r="G920">
        <v>1</v>
      </c>
      <c r="H920">
        <v>4</v>
      </c>
      <c r="I920">
        <v>2</v>
      </c>
      <c r="J920">
        <v>5</v>
      </c>
    </row>
    <row r="921" spans="1:10" x14ac:dyDescent="0.2">
      <c r="A921" t="s">
        <v>983</v>
      </c>
      <c r="B921">
        <v>6261</v>
      </c>
      <c r="C921">
        <v>-0.79642888850604066</v>
      </c>
      <c r="D921">
        <v>-0.89433194034428731</v>
      </c>
      <c r="E921">
        <v>-0.45530084715044994</v>
      </c>
      <c r="F921">
        <v>0.224923842641336</v>
      </c>
      <c r="G921">
        <v>1</v>
      </c>
      <c r="H921">
        <v>1</v>
      </c>
      <c r="I921">
        <v>2</v>
      </c>
      <c r="J921">
        <v>3</v>
      </c>
    </row>
    <row r="922" spans="1:10" x14ac:dyDescent="0.2">
      <c r="A922" t="s">
        <v>984</v>
      </c>
      <c r="B922">
        <v>3032</v>
      </c>
      <c r="C922">
        <v>-0.65075021070748651</v>
      </c>
      <c r="D922">
        <v>-0.68776342470161878</v>
      </c>
      <c r="E922">
        <v>-0.19659710285410376</v>
      </c>
      <c r="F922">
        <v>0.47182765485499778</v>
      </c>
      <c r="G922">
        <v>1</v>
      </c>
      <c r="H922">
        <v>1</v>
      </c>
      <c r="I922">
        <v>3</v>
      </c>
      <c r="J922">
        <v>4</v>
      </c>
    </row>
    <row r="923" spans="1:10" x14ac:dyDescent="0.2">
      <c r="A923" t="s">
        <v>985</v>
      </c>
      <c r="B923">
        <v>2026</v>
      </c>
      <c r="C923">
        <v>-0.2738767601132111</v>
      </c>
      <c r="D923">
        <v>-0.30318493684248266</v>
      </c>
      <c r="E923">
        <v>0.45083578584549866</v>
      </c>
      <c r="F923">
        <v>0.39887985320580471</v>
      </c>
      <c r="G923">
        <v>2</v>
      </c>
      <c r="H923">
        <v>2</v>
      </c>
      <c r="I923">
        <v>5</v>
      </c>
      <c r="J923">
        <v>4</v>
      </c>
    </row>
    <row r="924" spans="1:10" x14ac:dyDescent="0.2">
      <c r="A924" t="s">
        <v>986</v>
      </c>
      <c r="B924">
        <v>3075</v>
      </c>
      <c r="C924">
        <v>-0.48656661563587683</v>
      </c>
      <c r="D924">
        <v>-0.72854846161831865</v>
      </c>
      <c r="E924">
        <v>-0.14098943804426639</v>
      </c>
      <c r="F924">
        <v>0.13845247078627251</v>
      </c>
      <c r="G924">
        <v>2</v>
      </c>
      <c r="H924">
        <v>1</v>
      </c>
      <c r="I924">
        <v>3</v>
      </c>
      <c r="J924">
        <v>3</v>
      </c>
    </row>
    <row r="925" spans="1:10" x14ac:dyDescent="0.2">
      <c r="A925" t="s">
        <v>987</v>
      </c>
      <c r="B925">
        <v>3397</v>
      </c>
      <c r="C925">
        <v>-0.31023179678435175</v>
      </c>
      <c r="D925">
        <v>-0.75994680305692019</v>
      </c>
      <c r="E925">
        <v>0.30694132998025947</v>
      </c>
      <c r="F925">
        <v>-0.14967198144138033</v>
      </c>
      <c r="G925">
        <v>2</v>
      </c>
      <c r="H925">
        <v>1</v>
      </c>
      <c r="I925">
        <v>4</v>
      </c>
      <c r="J925">
        <v>2</v>
      </c>
    </row>
    <row r="926" spans="1:10" x14ac:dyDescent="0.2">
      <c r="A926" t="s">
        <v>988</v>
      </c>
      <c r="B926">
        <v>2771</v>
      </c>
      <c r="C926">
        <v>0.96602758567563973</v>
      </c>
      <c r="D926">
        <v>1.2666359870839887E-2</v>
      </c>
      <c r="E926">
        <v>1.2524439197445558</v>
      </c>
      <c r="F926">
        <v>0.21749091099615467</v>
      </c>
      <c r="G926">
        <v>5</v>
      </c>
      <c r="H926">
        <v>3</v>
      </c>
      <c r="I926">
        <v>5</v>
      </c>
      <c r="J926">
        <v>3</v>
      </c>
    </row>
    <row r="927" spans="1:10" x14ac:dyDescent="0.2">
      <c r="A927" t="s">
        <v>989</v>
      </c>
      <c r="B927">
        <v>6472</v>
      </c>
      <c r="C927">
        <v>-1.4354372642488795</v>
      </c>
      <c r="D927">
        <v>0.32826095241838227</v>
      </c>
      <c r="E927">
        <v>-0.42961835644673552</v>
      </c>
      <c r="F927">
        <v>1.9843869582513798</v>
      </c>
      <c r="G927">
        <v>1</v>
      </c>
      <c r="H927">
        <v>4</v>
      </c>
      <c r="I927">
        <v>2</v>
      </c>
      <c r="J927">
        <v>5</v>
      </c>
    </row>
    <row r="928" spans="1:10" x14ac:dyDescent="0.2">
      <c r="A928" t="s">
        <v>990</v>
      </c>
      <c r="B928">
        <v>7219</v>
      </c>
      <c r="C928">
        <v>-0.61505722622790682</v>
      </c>
      <c r="D928">
        <v>-0.42027724286957091</v>
      </c>
      <c r="E928">
        <v>-0.12689473625438794</v>
      </c>
      <c r="F928">
        <v>0.88106087731045657</v>
      </c>
      <c r="G928">
        <v>2</v>
      </c>
      <c r="H928">
        <v>2</v>
      </c>
      <c r="I928">
        <v>3</v>
      </c>
      <c r="J928">
        <v>4</v>
      </c>
    </row>
    <row r="929" spans="1:10" x14ac:dyDescent="0.2">
      <c r="A929" t="s">
        <v>991</v>
      </c>
      <c r="B929">
        <v>6233</v>
      </c>
      <c r="C929">
        <v>-1.6708844429332168</v>
      </c>
      <c r="D929">
        <v>0.75592993188204538</v>
      </c>
      <c r="E929">
        <v>-0.50978877757525431</v>
      </c>
      <c r="F929">
        <v>2.3871116553554899</v>
      </c>
      <c r="G929">
        <v>1</v>
      </c>
      <c r="H929">
        <v>4</v>
      </c>
      <c r="I929">
        <v>2</v>
      </c>
      <c r="J929">
        <v>5</v>
      </c>
    </row>
    <row r="930" spans="1:10" x14ac:dyDescent="0.2">
      <c r="A930" t="s">
        <v>992</v>
      </c>
      <c r="B930">
        <v>6328</v>
      </c>
      <c r="C930">
        <v>-1.2492921074266328</v>
      </c>
      <c r="D930">
        <v>0.52081027159987503</v>
      </c>
      <c r="E930">
        <v>-0.2174404195920164</v>
      </c>
      <c r="F930">
        <v>2.0338064585842099</v>
      </c>
      <c r="G930">
        <v>1</v>
      </c>
      <c r="H930">
        <v>4</v>
      </c>
      <c r="I930">
        <v>3</v>
      </c>
      <c r="J930">
        <v>5</v>
      </c>
    </row>
    <row r="931" spans="1:10" x14ac:dyDescent="0.2">
      <c r="A931" t="s">
        <v>993</v>
      </c>
      <c r="B931">
        <v>4739</v>
      </c>
      <c r="C931">
        <v>-0.68058647436792541</v>
      </c>
      <c r="D931">
        <v>-0.81882242037362973</v>
      </c>
      <c r="E931">
        <v>-0.11804679930513912</v>
      </c>
      <c r="F931">
        <v>0.10146623826611713</v>
      </c>
      <c r="G931">
        <v>1</v>
      </c>
      <c r="H931">
        <v>1</v>
      </c>
      <c r="I931">
        <v>3</v>
      </c>
      <c r="J931">
        <v>3</v>
      </c>
    </row>
    <row r="932" spans="1:10" x14ac:dyDescent="0.2">
      <c r="A932" t="s">
        <v>994</v>
      </c>
      <c r="B932">
        <v>5586</v>
      </c>
      <c r="C932">
        <v>-1.4497663042758264</v>
      </c>
      <c r="D932">
        <v>-0.30109363610613199</v>
      </c>
      <c r="E932">
        <v>-0.59915346280283399</v>
      </c>
      <c r="F932">
        <v>1.0977067585321891</v>
      </c>
      <c r="G932">
        <v>1</v>
      </c>
      <c r="H932">
        <v>2</v>
      </c>
      <c r="I932">
        <v>2</v>
      </c>
      <c r="J932">
        <v>4</v>
      </c>
    </row>
    <row r="933" spans="1:10" x14ac:dyDescent="0.2">
      <c r="A933" t="s">
        <v>995</v>
      </c>
      <c r="B933">
        <v>4825</v>
      </c>
      <c r="C933">
        <v>-1.4797155814358194</v>
      </c>
      <c r="D933">
        <v>0.82676306127765231</v>
      </c>
      <c r="E933">
        <v>-0.38530232703121414</v>
      </c>
      <c r="F933">
        <v>2.4314275185544942</v>
      </c>
      <c r="G933">
        <v>1</v>
      </c>
      <c r="H933">
        <v>5</v>
      </c>
      <c r="I933">
        <v>2</v>
      </c>
      <c r="J933">
        <v>5</v>
      </c>
    </row>
    <row r="934" spans="1:10" x14ac:dyDescent="0.2">
      <c r="A934" t="s">
        <v>996</v>
      </c>
      <c r="B934">
        <v>2604</v>
      </c>
      <c r="C934">
        <v>-0.9778166568221538</v>
      </c>
      <c r="D934">
        <v>0.82818470848778325</v>
      </c>
      <c r="E934">
        <v>-0.17043090325805768</v>
      </c>
      <c r="F934">
        <v>2.439838046595836</v>
      </c>
      <c r="G934">
        <v>1</v>
      </c>
      <c r="H934">
        <v>5</v>
      </c>
      <c r="I934">
        <v>3</v>
      </c>
      <c r="J934">
        <v>5</v>
      </c>
    </row>
    <row r="935" spans="1:10" x14ac:dyDescent="0.2">
      <c r="A935" t="s">
        <v>997</v>
      </c>
      <c r="B935">
        <v>7253</v>
      </c>
      <c r="C935">
        <v>-0.68027330057148894</v>
      </c>
      <c r="D935">
        <v>-0.29405276672091973</v>
      </c>
      <c r="E935">
        <v>-0.71582034793254479</v>
      </c>
      <c r="F935">
        <v>0.89425429482276786</v>
      </c>
      <c r="G935">
        <v>1</v>
      </c>
      <c r="H935">
        <v>2</v>
      </c>
      <c r="I935">
        <v>1</v>
      </c>
      <c r="J935">
        <v>4</v>
      </c>
    </row>
    <row r="936" spans="1:10" x14ac:dyDescent="0.2">
      <c r="A936" t="s">
        <v>998</v>
      </c>
      <c r="B936">
        <v>2668</v>
      </c>
      <c r="C936">
        <v>-0.58659662112800437</v>
      </c>
      <c r="D936">
        <v>-0.1393825131906225</v>
      </c>
      <c r="E936">
        <v>-1.2095929266427077</v>
      </c>
      <c r="F936">
        <v>1.6615152999681175</v>
      </c>
      <c r="G936">
        <v>2</v>
      </c>
      <c r="H936">
        <v>3</v>
      </c>
      <c r="I936">
        <v>1</v>
      </c>
      <c r="J936">
        <v>5</v>
      </c>
    </row>
    <row r="937" spans="1:10" x14ac:dyDescent="0.2">
      <c r="A937" t="s">
        <v>999</v>
      </c>
      <c r="B937">
        <v>2047</v>
      </c>
      <c r="C937">
        <v>-0.55539203039175744</v>
      </c>
      <c r="D937">
        <v>-6.4796802006267973E-2</v>
      </c>
      <c r="E937">
        <v>-1.0781245936615733</v>
      </c>
      <c r="F937">
        <v>1.7442167948850926</v>
      </c>
      <c r="G937">
        <v>2</v>
      </c>
      <c r="H937">
        <v>3</v>
      </c>
      <c r="I937">
        <v>1</v>
      </c>
      <c r="J937">
        <v>5</v>
      </c>
    </row>
    <row r="938" spans="1:10" x14ac:dyDescent="0.2">
      <c r="A938" t="s">
        <v>1000</v>
      </c>
      <c r="B938">
        <v>8586</v>
      </c>
      <c r="C938">
        <v>-0.9607129519807226</v>
      </c>
      <c r="D938">
        <v>0.15491448651387776</v>
      </c>
      <c r="E938">
        <v>-1.1310423744385689</v>
      </c>
      <c r="F938">
        <v>1.8484712227378497</v>
      </c>
      <c r="G938">
        <v>1</v>
      </c>
      <c r="H938">
        <v>3</v>
      </c>
      <c r="I938">
        <v>1</v>
      </c>
      <c r="J938">
        <v>5</v>
      </c>
    </row>
    <row r="939" spans="1:10" x14ac:dyDescent="0.2">
      <c r="A939" t="s">
        <v>1001</v>
      </c>
      <c r="B939">
        <v>8626</v>
      </c>
      <c r="C939">
        <v>-1.5702436356118568</v>
      </c>
      <c r="D939">
        <v>0.38819027069596168</v>
      </c>
      <c r="E939">
        <v>-0.66707568874701484</v>
      </c>
      <c r="F939">
        <v>2.2494607434713219</v>
      </c>
      <c r="G939">
        <v>1</v>
      </c>
      <c r="H939">
        <v>4</v>
      </c>
      <c r="I939">
        <v>2</v>
      </c>
      <c r="J939">
        <v>5</v>
      </c>
    </row>
    <row r="940" spans="1:10" x14ac:dyDescent="0.2">
      <c r="A940" t="s">
        <v>1002</v>
      </c>
      <c r="B940">
        <v>3605</v>
      </c>
      <c r="C940">
        <v>-0.97284378689653905</v>
      </c>
      <c r="D940">
        <v>0.19661807921416102</v>
      </c>
      <c r="E940">
        <v>7.5248944831094816E-2</v>
      </c>
      <c r="F940">
        <v>1.7803061284057542</v>
      </c>
      <c r="G940">
        <v>1</v>
      </c>
      <c r="H940">
        <v>4</v>
      </c>
      <c r="I940">
        <v>4</v>
      </c>
      <c r="J940">
        <v>5</v>
      </c>
    </row>
    <row r="941" spans="1:10" x14ac:dyDescent="0.2">
      <c r="A941" t="s">
        <v>1003</v>
      </c>
      <c r="B941">
        <v>2164</v>
      </c>
      <c r="C941">
        <v>2.0552968450224283</v>
      </c>
      <c r="D941">
        <v>1.2477756281376133</v>
      </c>
      <c r="E941">
        <v>-1.3169795971769076</v>
      </c>
      <c r="F941">
        <v>3.0166823854442022</v>
      </c>
      <c r="G941">
        <v>5</v>
      </c>
      <c r="H941">
        <v>5</v>
      </c>
      <c r="I941">
        <v>1</v>
      </c>
      <c r="J941">
        <v>5</v>
      </c>
    </row>
    <row r="942" spans="1:10" x14ac:dyDescent="0.2">
      <c r="A942" t="s">
        <v>1004</v>
      </c>
      <c r="B942">
        <v>5246</v>
      </c>
      <c r="C942">
        <v>-1.0217171489463968</v>
      </c>
      <c r="D942">
        <v>-0.38211107047204945</v>
      </c>
      <c r="E942">
        <v>-2.0332798684168513E-2</v>
      </c>
      <c r="F942">
        <v>1.001183738934351</v>
      </c>
      <c r="G942">
        <v>1</v>
      </c>
      <c r="H942">
        <v>2</v>
      </c>
      <c r="I942">
        <v>4</v>
      </c>
      <c r="J942">
        <v>4</v>
      </c>
    </row>
    <row r="943" spans="1:10" x14ac:dyDescent="0.2">
      <c r="A943" t="s">
        <v>1005</v>
      </c>
      <c r="B943">
        <v>4374</v>
      </c>
      <c r="C943">
        <v>-0.38794163221760403</v>
      </c>
      <c r="D943">
        <v>-0.51892305960648621</v>
      </c>
      <c r="E943">
        <v>0.57919318281357779</v>
      </c>
      <c r="F943">
        <v>0.43569473678162646</v>
      </c>
      <c r="G943">
        <v>2</v>
      </c>
      <c r="H943">
        <v>2</v>
      </c>
      <c r="I943">
        <v>5</v>
      </c>
      <c r="J943">
        <v>4</v>
      </c>
    </row>
    <row r="944" spans="1:10" x14ac:dyDescent="0.2">
      <c r="A944" t="s">
        <v>1006</v>
      </c>
      <c r="B944">
        <v>3489</v>
      </c>
      <c r="C944">
        <v>-1.0674829919544739</v>
      </c>
      <c r="D944">
        <v>-0.61832660980128407</v>
      </c>
      <c r="E944">
        <v>-0.1706830232518399</v>
      </c>
      <c r="F944">
        <v>0.65616654206135672</v>
      </c>
      <c r="G944">
        <v>1</v>
      </c>
      <c r="H944">
        <v>1</v>
      </c>
      <c r="I944">
        <v>3</v>
      </c>
      <c r="J944">
        <v>4</v>
      </c>
    </row>
    <row r="945" spans="1:10" x14ac:dyDescent="0.2">
      <c r="A945" t="s">
        <v>1007</v>
      </c>
      <c r="B945">
        <v>8906</v>
      </c>
      <c r="C945">
        <v>-0.46176957907969285</v>
      </c>
      <c r="D945">
        <v>0.2944992236435155</v>
      </c>
      <c r="E945">
        <v>-0.367978994688751</v>
      </c>
      <c r="F945">
        <v>1.8695342280576737</v>
      </c>
      <c r="G945">
        <v>2</v>
      </c>
      <c r="H945">
        <v>4</v>
      </c>
      <c r="I945">
        <v>2</v>
      </c>
      <c r="J945">
        <v>5</v>
      </c>
    </row>
    <row r="946" spans="1:10" x14ac:dyDescent="0.2">
      <c r="A946" t="s">
        <v>1008</v>
      </c>
      <c r="B946">
        <v>5084</v>
      </c>
      <c r="C946">
        <v>-0.93579237479796806</v>
      </c>
      <c r="D946">
        <v>-0.38345503054085722</v>
      </c>
      <c r="E946">
        <v>-0.12588857716385823</v>
      </c>
      <c r="F946">
        <v>1.1120545417259065</v>
      </c>
      <c r="G946">
        <v>1</v>
      </c>
      <c r="H946">
        <v>2</v>
      </c>
      <c r="I946">
        <v>3</v>
      </c>
      <c r="J946">
        <v>4</v>
      </c>
    </row>
    <row r="947" spans="1:10" x14ac:dyDescent="0.2">
      <c r="A947" t="s">
        <v>1009</v>
      </c>
      <c r="B947">
        <v>7061</v>
      </c>
      <c r="C947">
        <v>-1.1978851633693883</v>
      </c>
      <c r="D947">
        <v>0.23872588782663548</v>
      </c>
      <c r="E947">
        <v>-0.33455276771072578</v>
      </c>
      <c r="F947">
        <v>1.732816517322606</v>
      </c>
      <c r="G947">
        <v>1</v>
      </c>
      <c r="H947">
        <v>4</v>
      </c>
      <c r="I947">
        <v>3</v>
      </c>
      <c r="J947">
        <v>5</v>
      </c>
    </row>
    <row r="948" spans="1:10" x14ac:dyDescent="0.2">
      <c r="A948" t="s">
        <v>1010</v>
      </c>
      <c r="B948">
        <v>6434</v>
      </c>
      <c r="C948">
        <v>-1.1776101976356972</v>
      </c>
      <c r="D948">
        <v>0.59642891073414572</v>
      </c>
      <c r="E948">
        <v>-0.37020417815964651</v>
      </c>
      <c r="F948">
        <v>2.4059887607218537</v>
      </c>
      <c r="G948">
        <v>1</v>
      </c>
      <c r="H948">
        <v>4</v>
      </c>
      <c r="I948">
        <v>2</v>
      </c>
      <c r="J948">
        <v>5</v>
      </c>
    </row>
    <row r="949" spans="1:10" x14ac:dyDescent="0.2">
      <c r="A949" t="s">
        <v>1011</v>
      </c>
      <c r="B949">
        <v>8267</v>
      </c>
      <c r="C949">
        <v>-1.0828319711241312</v>
      </c>
      <c r="D949">
        <v>-0.36901693214964404</v>
      </c>
      <c r="E949">
        <v>-0.17605771507994394</v>
      </c>
      <c r="F949">
        <v>1.1167603459786863</v>
      </c>
      <c r="G949">
        <v>1</v>
      </c>
      <c r="H949">
        <v>2</v>
      </c>
      <c r="I949">
        <v>3</v>
      </c>
      <c r="J949">
        <v>4</v>
      </c>
    </row>
    <row r="950" spans="1:10" x14ac:dyDescent="0.2">
      <c r="A950" t="s">
        <v>1012</v>
      </c>
      <c r="B950">
        <v>2819</v>
      </c>
      <c r="C950">
        <v>-0.20287147860851107</v>
      </c>
      <c r="D950">
        <v>-0.15209221261020897</v>
      </c>
      <c r="E950">
        <v>1.6310154609417415</v>
      </c>
      <c r="F950">
        <v>0.84704955490936551</v>
      </c>
      <c r="G950">
        <v>3</v>
      </c>
      <c r="H950">
        <v>3</v>
      </c>
      <c r="I950">
        <v>5</v>
      </c>
      <c r="J950">
        <v>4</v>
      </c>
    </row>
    <row r="951" spans="1:10" x14ac:dyDescent="0.2">
      <c r="A951" t="s">
        <v>1013</v>
      </c>
      <c r="B951">
        <v>3723</v>
      </c>
      <c r="C951">
        <v>-1.0406044989470511</v>
      </c>
      <c r="D951">
        <v>0.26766660680203697</v>
      </c>
      <c r="E951">
        <v>-6.3262077143400791E-2</v>
      </c>
      <c r="F951">
        <v>1.6704585835629591</v>
      </c>
      <c r="G951">
        <v>1</v>
      </c>
      <c r="H951">
        <v>4</v>
      </c>
      <c r="I951">
        <v>3</v>
      </c>
      <c r="J951">
        <v>5</v>
      </c>
    </row>
    <row r="952" spans="1:10" x14ac:dyDescent="0.2">
      <c r="A952" t="s">
        <v>1014</v>
      </c>
      <c r="B952">
        <v>3452</v>
      </c>
      <c r="C952">
        <v>0.36615579189620967</v>
      </c>
      <c r="D952">
        <v>0.68645087091533963</v>
      </c>
      <c r="E952">
        <v>-0.74691661416240873</v>
      </c>
      <c r="F952">
        <v>1.971371280722972</v>
      </c>
      <c r="G952">
        <v>4</v>
      </c>
      <c r="H952">
        <v>4</v>
      </c>
      <c r="I952">
        <v>1</v>
      </c>
      <c r="J952">
        <v>5</v>
      </c>
    </row>
    <row r="953" spans="1:10" x14ac:dyDescent="0.2">
      <c r="A953" t="s">
        <v>1015</v>
      </c>
      <c r="B953">
        <v>6842</v>
      </c>
      <c r="C953">
        <v>-0.9655079479899672</v>
      </c>
      <c r="D953">
        <v>0.83014576390903094</v>
      </c>
      <c r="E953">
        <v>-0.30764914275208638</v>
      </c>
      <c r="F953">
        <v>2.6643038098765457</v>
      </c>
      <c r="G953">
        <v>1</v>
      </c>
      <c r="H953">
        <v>5</v>
      </c>
      <c r="I953">
        <v>3</v>
      </c>
      <c r="J953">
        <v>5</v>
      </c>
    </row>
    <row r="954" spans="1:10" x14ac:dyDescent="0.2">
      <c r="A954" t="s">
        <v>1016</v>
      </c>
      <c r="B954">
        <v>4846</v>
      </c>
      <c r="C954">
        <v>-1.4711159325451268</v>
      </c>
      <c r="D954">
        <v>0.58182136920509442</v>
      </c>
      <c r="E954">
        <v>-0.34123383966536247</v>
      </c>
      <c r="F954">
        <v>2.3500592796110569</v>
      </c>
      <c r="G954">
        <v>1</v>
      </c>
      <c r="H954">
        <v>4</v>
      </c>
      <c r="I954">
        <v>3</v>
      </c>
      <c r="J954">
        <v>5</v>
      </c>
    </row>
    <row r="955" spans="1:10" x14ac:dyDescent="0.2">
      <c r="A955" t="s">
        <v>1017</v>
      </c>
      <c r="B955">
        <v>3141</v>
      </c>
      <c r="C955">
        <v>-1.3066606682343851</v>
      </c>
      <c r="D955">
        <v>0.60381380319026101</v>
      </c>
      <c r="E955">
        <v>-0.29773807768084831</v>
      </c>
      <c r="F955">
        <v>2.4136380614269384</v>
      </c>
      <c r="G955">
        <v>1</v>
      </c>
      <c r="H955">
        <v>4</v>
      </c>
      <c r="I955">
        <v>3</v>
      </c>
      <c r="J955">
        <v>5</v>
      </c>
    </row>
    <row r="956" spans="1:10" x14ac:dyDescent="0.2">
      <c r="A956" t="s">
        <v>1018</v>
      </c>
      <c r="B956">
        <v>7854</v>
      </c>
      <c r="C956">
        <v>-0.99661042132252819</v>
      </c>
      <c r="D956">
        <v>0.21210326448711078</v>
      </c>
      <c r="E956">
        <v>-1.4441004018800231E-2</v>
      </c>
      <c r="F956">
        <v>1.8466437662704864</v>
      </c>
      <c r="G956">
        <v>1</v>
      </c>
      <c r="H956">
        <v>4</v>
      </c>
      <c r="I956">
        <v>4</v>
      </c>
      <c r="J956">
        <v>5</v>
      </c>
    </row>
    <row r="957" spans="1:10" x14ac:dyDescent="0.2">
      <c r="A957" t="s">
        <v>1019</v>
      </c>
      <c r="B957">
        <v>2096</v>
      </c>
      <c r="C957">
        <v>-1.0394755753250373</v>
      </c>
      <c r="D957">
        <v>-1.5805045873953566E-2</v>
      </c>
      <c r="E957">
        <v>-4.7198734386685127E-2</v>
      </c>
      <c r="F957">
        <v>1.3550801789692504</v>
      </c>
      <c r="G957">
        <v>1</v>
      </c>
      <c r="H957">
        <v>3</v>
      </c>
      <c r="I957">
        <v>4</v>
      </c>
      <c r="J957">
        <v>5</v>
      </c>
    </row>
    <row r="958" spans="1:10" x14ac:dyDescent="0.2">
      <c r="A958" t="s">
        <v>1020</v>
      </c>
      <c r="B958">
        <v>2586</v>
      </c>
      <c r="C958">
        <v>-0.39704389947584984</v>
      </c>
      <c r="D958">
        <v>-0.31453227189153987</v>
      </c>
      <c r="E958">
        <v>-0.26281182744889692</v>
      </c>
      <c r="F958">
        <v>1.0184315204459846</v>
      </c>
      <c r="G958">
        <v>2</v>
      </c>
      <c r="H958">
        <v>2</v>
      </c>
      <c r="I958">
        <v>3</v>
      </c>
      <c r="J958">
        <v>4</v>
      </c>
    </row>
    <row r="959" spans="1:10" x14ac:dyDescent="0.2">
      <c r="A959" t="s">
        <v>1021</v>
      </c>
      <c r="B959">
        <v>3350</v>
      </c>
      <c r="C959">
        <v>-0.21030009012748105</v>
      </c>
      <c r="D959">
        <v>0.19785585904257538</v>
      </c>
      <c r="E959">
        <v>-0.17686552973749695</v>
      </c>
      <c r="F959">
        <v>1.3975214839895242</v>
      </c>
      <c r="G959">
        <v>3</v>
      </c>
      <c r="H959">
        <v>4</v>
      </c>
      <c r="I959">
        <v>3</v>
      </c>
      <c r="J959">
        <v>5</v>
      </c>
    </row>
    <row r="960" spans="1:10" x14ac:dyDescent="0.2">
      <c r="A960" t="s">
        <v>1022</v>
      </c>
      <c r="B960">
        <v>3130</v>
      </c>
      <c r="C960">
        <v>0.25353855578176493</v>
      </c>
      <c r="D960">
        <v>-0.10478179794139453</v>
      </c>
      <c r="E960">
        <v>1.0874425028544157</v>
      </c>
      <c r="F960">
        <v>0.45106339190252209</v>
      </c>
      <c r="G960">
        <v>4</v>
      </c>
      <c r="H960">
        <v>3</v>
      </c>
      <c r="I960">
        <v>5</v>
      </c>
      <c r="J960">
        <v>4</v>
      </c>
    </row>
    <row r="961" spans="1:10" x14ac:dyDescent="0.2">
      <c r="A961" t="s">
        <v>1023</v>
      </c>
      <c r="B961">
        <v>5231</v>
      </c>
      <c r="C961">
        <v>-0.52324455938700809</v>
      </c>
      <c r="D961">
        <v>-0.54597996886779054</v>
      </c>
      <c r="E961">
        <v>0.11587662266964005</v>
      </c>
      <c r="F961">
        <v>0.84650337200042991</v>
      </c>
      <c r="G961">
        <v>2</v>
      </c>
      <c r="H961">
        <v>2</v>
      </c>
      <c r="I961">
        <v>4</v>
      </c>
      <c r="J961">
        <v>4</v>
      </c>
    </row>
    <row r="962" spans="1:10" x14ac:dyDescent="0.2">
      <c r="A962" t="s">
        <v>1024</v>
      </c>
      <c r="B962">
        <v>2137</v>
      </c>
      <c r="C962">
        <v>-0.41016388511721369</v>
      </c>
      <c r="D962">
        <v>-0.80956155419156517</v>
      </c>
      <c r="E962">
        <v>0.788533446998961</v>
      </c>
      <c r="F962">
        <v>0.52436438219174053</v>
      </c>
      <c r="G962">
        <v>2</v>
      </c>
      <c r="H962">
        <v>1</v>
      </c>
      <c r="I962">
        <v>5</v>
      </c>
      <c r="J962">
        <v>4</v>
      </c>
    </row>
    <row r="963" spans="1:10" x14ac:dyDescent="0.2">
      <c r="A963" t="s">
        <v>1025</v>
      </c>
      <c r="B963">
        <v>5840</v>
      </c>
      <c r="C963">
        <v>0.43739646067540949</v>
      </c>
      <c r="D963">
        <v>0.65414723596064728</v>
      </c>
      <c r="E963">
        <v>-4.4898487346812205E-2</v>
      </c>
      <c r="F963">
        <v>1.3507392068161614</v>
      </c>
      <c r="G963">
        <v>4</v>
      </c>
      <c r="H963">
        <v>4</v>
      </c>
      <c r="I963">
        <v>4</v>
      </c>
      <c r="J963">
        <v>5</v>
      </c>
    </row>
    <row r="964" spans="1:10" x14ac:dyDescent="0.2">
      <c r="A964" t="s">
        <v>1026</v>
      </c>
      <c r="B964">
        <v>2130</v>
      </c>
      <c r="C964">
        <v>-0.39397926491850571</v>
      </c>
      <c r="D964">
        <v>-0.3094707335714334</v>
      </c>
      <c r="E964">
        <v>0.1577315009638286</v>
      </c>
      <c r="F964">
        <v>0.69059422796398262</v>
      </c>
      <c r="G964">
        <v>2</v>
      </c>
      <c r="H964">
        <v>2</v>
      </c>
      <c r="I964">
        <v>4</v>
      </c>
      <c r="J964">
        <v>4</v>
      </c>
    </row>
    <row r="965" spans="1:10" x14ac:dyDescent="0.2">
      <c r="A965" t="s">
        <v>1027</v>
      </c>
      <c r="B965">
        <v>6446</v>
      </c>
      <c r="C965">
        <v>-0.45852032275486349</v>
      </c>
      <c r="D965">
        <v>-0.37875636340514041</v>
      </c>
      <c r="E965">
        <v>0.30549470855195965</v>
      </c>
      <c r="F965">
        <v>1.1346779517474848</v>
      </c>
      <c r="G965">
        <v>2</v>
      </c>
      <c r="H965">
        <v>2</v>
      </c>
      <c r="I965">
        <v>4</v>
      </c>
      <c r="J965">
        <v>4</v>
      </c>
    </row>
    <row r="966" spans="1:10" x14ac:dyDescent="0.2">
      <c r="A966" t="s">
        <v>1028</v>
      </c>
      <c r="B966">
        <v>3744</v>
      </c>
      <c r="C966">
        <v>0.22924525304228566</v>
      </c>
      <c r="D966">
        <v>8.2549974091321532E-2</v>
      </c>
      <c r="E966">
        <v>0.33018893225818863</v>
      </c>
      <c r="F966">
        <v>0.8148031551488677</v>
      </c>
      <c r="G966">
        <v>4</v>
      </c>
      <c r="H966">
        <v>3</v>
      </c>
      <c r="I966">
        <v>4</v>
      </c>
      <c r="J966">
        <v>4</v>
      </c>
    </row>
    <row r="967" spans="1:10" x14ac:dyDescent="0.2">
      <c r="A967" t="s">
        <v>1029</v>
      </c>
      <c r="B967">
        <v>3725</v>
      </c>
      <c r="C967">
        <v>2.9468557536351407E-2</v>
      </c>
      <c r="D967">
        <v>-0.28544068464543904</v>
      </c>
      <c r="E967">
        <v>-0.54126686117217404</v>
      </c>
      <c r="F967">
        <v>1.1549120028213395</v>
      </c>
      <c r="G967">
        <v>3</v>
      </c>
      <c r="H967">
        <v>2</v>
      </c>
      <c r="I967">
        <v>2</v>
      </c>
      <c r="J967">
        <v>4</v>
      </c>
    </row>
    <row r="968" spans="1:10" x14ac:dyDescent="0.2">
      <c r="A968" t="s">
        <v>1030</v>
      </c>
      <c r="B968">
        <v>4464</v>
      </c>
      <c r="C968">
        <v>0.78356946670705474</v>
      </c>
      <c r="D968">
        <v>0.44244199706128218</v>
      </c>
      <c r="E968">
        <v>-0.52897912663965274</v>
      </c>
      <c r="F968">
        <v>2.2756217458473276</v>
      </c>
      <c r="G968">
        <v>5</v>
      </c>
      <c r="H968">
        <v>4</v>
      </c>
      <c r="I968">
        <v>2</v>
      </c>
      <c r="J968">
        <v>5</v>
      </c>
    </row>
    <row r="969" spans="1:10" x14ac:dyDescent="0.2">
      <c r="A969" t="s">
        <v>1031</v>
      </c>
      <c r="B969">
        <v>5264</v>
      </c>
      <c r="C969">
        <v>-0.71041189733353127</v>
      </c>
      <c r="D969">
        <v>-0.92239711483372056</v>
      </c>
      <c r="E969">
        <v>-0.26491886677990956</v>
      </c>
      <c r="F969">
        <v>0.73316832051605418</v>
      </c>
      <c r="G969">
        <v>1</v>
      </c>
      <c r="H969">
        <v>1</v>
      </c>
      <c r="I969">
        <v>3</v>
      </c>
      <c r="J969">
        <v>4</v>
      </c>
    </row>
    <row r="970" spans="1:10" x14ac:dyDescent="0.2">
      <c r="A970" t="s">
        <v>1032</v>
      </c>
      <c r="B970">
        <v>8143</v>
      </c>
      <c r="C970">
        <v>-1.1312087128876345</v>
      </c>
      <c r="D970">
        <v>0.17966748781251204</v>
      </c>
      <c r="E970">
        <v>-0.30347810003379755</v>
      </c>
      <c r="F970">
        <v>1.1147260091801177</v>
      </c>
      <c r="G970">
        <v>1</v>
      </c>
      <c r="H970">
        <v>4</v>
      </c>
      <c r="I970">
        <v>3</v>
      </c>
      <c r="J970">
        <v>4</v>
      </c>
    </row>
    <row r="971" spans="1:10" x14ac:dyDescent="0.2">
      <c r="A971" t="s">
        <v>1033</v>
      </c>
      <c r="B971">
        <v>10128</v>
      </c>
      <c r="C971">
        <v>-0.50168049103128254</v>
      </c>
      <c r="D971">
        <v>-0.27569157918176995</v>
      </c>
      <c r="E971">
        <v>-0.80099917952785538</v>
      </c>
      <c r="F971">
        <v>1.359414324955655</v>
      </c>
      <c r="G971">
        <v>2</v>
      </c>
      <c r="H971">
        <v>2</v>
      </c>
      <c r="I971">
        <v>1</v>
      </c>
      <c r="J971">
        <v>5</v>
      </c>
    </row>
    <row r="972" spans="1:10" x14ac:dyDescent="0.2">
      <c r="A972" t="s">
        <v>1034</v>
      </c>
      <c r="B972">
        <v>4257</v>
      </c>
      <c r="C972">
        <v>-1.2017843648457038</v>
      </c>
      <c r="D972">
        <v>-0.22518917415266432</v>
      </c>
      <c r="E972">
        <v>-0.4563023572154023</v>
      </c>
      <c r="F972">
        <v>1.4103361891258552</v>
      </c>
      <c r="G972">
        <v>1</v>
      </c>
      <c r="H972">
        <v>3</v>
      </c>
      <c r="I972">
        <v>2</v>
      </c>
      <c r="J972">
        <v>5</v>
      </c>
    </row>
    <row r="973" spans="1:10" x14ac:dyDescent="0.2">
      <c r="A973" t="s">
        <v>1035</v>
      </c>
      <c r="B973">
        <v>3395</v>
      </c>
      <c r="C973">
        <v>-0.81599129114690372</v>
      </c>
      <c r="D973">
        <v>-0.59602162584343577</v>
      </c>
      <c r="E973">
        <v>-0.63981716939963584</v>
      </c>
      <c r="F973">
        <v>0.70285756475241001</v>
      </c>
      <c r="G973">
        <v>1</v>
      </c>
      <c r="H973">
        <v>2</v>
      </c>
      <c r="I973">
        <v>2</v>
      </c>
      <c r="J973">
        <v>4</v>
      </c>
    </row>
    <row r="974" spans="1:10" x14ac:dyDescent="0.2">
      <c r="A974" t="s">
        <v>1036</v>
      </c>
      <c r="B974">
        <v>7222</v>
      </c>
      <c r="C974">
        <v>-1.4369881273755063</v>
      </c>
      <c r="D974">
        <v>0.22233723574258416</v>
      </c>
      <c r="E974">
        <v>-0.52944152073661499</v>
      </c>
      <c r="F974">
        <v>1.399412286643744</v>
      </c>
      <c r="G974">
        <v>1</v>
      </c>
      <c r="H974">
        <v>4</v>
      </c>
      <c r="I974">
        <v>2</v>
      </c>
      <c r="J974">
        <v>5</v>
      </c>
    </row>
    <row r="975" spans="1:10" x14ac:dyDescent="0.2">
      <c r="A975" t="s">
        <v>1037</v>
      </c>
      <c r="B975">
        <v>5118</v>
      </c>
      <c r="C975">
        <v>-1.4268998340312526</v>
      </c>
      <c r="D975">
        <v>0.22321813787667621</v>
      </c>
      <c r="E975">
        <v>-0.48560583603363533</v>
      </c>
      <c r="F975">
        <v>1.7311292439028336</v>
      </c>
      <c r="G975">
        <v>1</v>
      </c>
      <c r="H975">
        <v>4</v>
      </c>
      <c r="I975">
        <v>2</v>
      </c>
      <c r="J975">
        <v>5</v>
      </c>
    </row>
    <row r="976" spans="1:10" x14ac:dyDescent="0.2">
      <c r="A976" t="s">
        <v>1038</v>
      </c>
      <c r="B976">
        <v>5051</v>
      </c>
      <c r="C976">
        <v>-1.4680996115625897</v>
      </c>
      <c r="D976">
        <v>0.14541326817709879</v>
      </c>
      <c r="E976">
        <v>-0.67993182564122567</v>
      </c>
      <c r="F976">
        <v>1.7738456562615892</v>
      </c>
      <c r="G976">
        <v>1</v>
      </c>
      <c r="H976">
        <v>3</v>
      </c>
      <c r="I976">
        <v>1</v>
      </c>
      <c r="J976">
        <v>5</v>
      </c>
    </row>
    <row r="977" spans="1:10" x14ac:dyDescent="0.2">
      <c r="A977" t="s">
        <v>1039</v>
      </c>
      <c r="B977">
        <v>7311</v>
      </c>
      <c r="C977">
        <v>-1.1771457838065684</v>
      </c>
      <c r="D977">
        <v>8.0284509101922585E-2</v>
      </c>
      <c r="E977">
        <v>-0.69261122674163245</v>
      </c>
      <c r="F977">
        <v>1.8146034930388881</v>
      </c>
      <c r="G977">
        <v>1</v>
      </c>
      <c r="H977">
        <v>3</v>
      </c>
      <c r="I977">
        <v>1</v>
      </c>
      <c r="J977">
        <v>5</v>
      </c>
    </row>
    <row r="978" spans="1:10" x14ac:dyDescent="0.2">
      <c r="A978" t="s">
        <v>1040</v>
      </c>
      <c r="B978">
        <v>6699</v>
      </c>
      <c r="C978">
        <v>-1.1692601171027082</v>
      </c>
      <c r="D978">
        <v>-0.19587868469916853</v>
      </c>
      <c r="E978">
        <v>-0.86490740875101091</v>
      </c>
      <c r="F978">
        <v>1.5611261477308767</v>
      </c>
      <c r="G978">
        <v>1</v>
      </c>
      <c r="H978">
        <v>3</v>
      </c>
      <c r="I978">
        <v>1</v>
      </c>
      <c r="J978">
        <v>5</v>
      </c>
    </row>
    <row r="979" spans="1:10" x14ac:dyDescent="0.2">
      <c r="A979" t="s">
        <v>1041</v>
      </c>
      <c r="B979">
        <v>6377</v>
      </c>
      <c r="C979">
        <v>-0.46876990883185643</v>
      </c>
      <c r="D979">
        <v>-0.20871154118882532</v>
      </c>
      <c r="E979">
        <v>0.82917865354568476</v>
      </c>
      <c r="F979">
        <v>1.0450590828921769</v>
      </c>
      <c r="G979">
        <v>2</v>
      </c>
      <c r="H979">
        <v>3</v>
      </c>
      <c r="I979">
        <v>5</v>
      </c>
      <c r="J979">
        <v>4</v>
      </c>
    </row>
    <row r="980" spans="1:10" x14ac:dyDescent="0.2">
      <c r="A980" t="s">
        <v>1042</v>
      </c>
      <c r="B980">
        <v>6810</v>
      </c>
      <c r="C980">
        <v>-1.1311560641288572</v>
      </c>
      <c r="D980">
        <v>1.1180567036779901E-2</v>
      </c>
      <c r="E980">
        <v>-0.68382521729381573</v>
      </c>
      <c r="F980">
        <v>1.6992819361524392</v>
      </c>
      <c r="G980">
        <v>1</v>
      </c>
      <c r="H980">
        <v>3</v>
      </c>
      <c r="I980">
        <v>1</v>
      </c>
      <c r="J980">
        <v>5</v>
      </c>
    </row>
    <row r="981" spans="1:10" x14ac:dyDescent="0.2">
      <c r="A981" t="s">
        <v>1043</v>
      </c>
      <c r="B981">
        <v>4562</v>
      </c>
      <c r="C981">
        <v>-0.59765192694151603</v>
      </c>
      <c r="D981">
        <v>-0.31865027536344731</v>
      </c>
      <c r="E981">
        <v>-0.16441351219164863</v>
      </c>
      <c r="F981">
        <v>1.1769046374244037</v>
      </c>
      <c r="G981">
        <v>2</v>
      </c>
      <c r="H981">
        <v>2</v>
      </c>
      <c r="I981">
        <v>3</v>
      </c>
      <c r="J981">
        <v>5</v>
      </c>
    </row>
    <row r="982" spans="1:10" x14ac:dyDescent="0.2">
      <c r="A982" t="s">
        <v>1044</v>
      </c>
      <c r="B982">
        <v>7085</v>
      </c>
      <c r="C982">
        <v>-0.63752447368207255</v>
      </c>
      <c r="D982">
        <v>-0.58253687898815609</v>
      </c>
      <c r="E982">
        <v>-0.2559012226185412</v>
      </c>
      <c r="F982">
        <v>0.6117066379189342</v>
      </c>
      <c r="G982">
        <v>1</v>
      </c>
      <c r="H982">
        <v>2</v>
      </c>
      <c r="I982">
        <v>3</v>
      </c>
      <c r="J982">
        <v>4</v>
      </c>
    </row>
    <row r="983" spans="1:10" x14ac:dyDescent="0.2">
      <c r="A983" t="s">
        <v>1045</v>
      </c>
      <c r="B983">
        <v>3868</v>
      </c>
      <c r="C983">
        <v>-0.69314076638239652</v>
      </c>
      <c r="D983">
        <v>-0.58326279609225973</v>
      </c>
      <c r="E983">
        <v>-0.44494082218014919</v>
      </c>
      <c r="F983">
        <v>0.30124121997506725</v>
      </c>
      <c r="G983">
        <v>1</v>
      </c>
      <c r="H983">
        <v>2</v>
      </c>
      <c r="I983">
        <v>2</v>
      </c>
      <c r="J983">
        <v>3</v>
      </c>
    </row>
    <row r="984" spans="1:10" x14ac:dyDescent="0.2">
      <c r="A984" t="s">
        <v>1046</v>
      </c>
      <c r="B984">
        <v>6652</v>
      </c>
      <c r="C984">
        <v>-0.95734486568777866</v>
      </c>
      <c r="D984">
        <v>-0.7607959258171032</v>
      </c>
      <c r="E984">
        <v>-0.69616910119604325</v>
      </c>
      <c r="F984">
        <v>0.39311255521845101</v>
      </c>
      <c r="G984">
        <v>1</v>
      </c>
      <c r="H984">
        <v>1</v>
      </c>
      <c r="I984">
        <v>1</v>
      </c>
      <c r="J984">
        <v>4</v>
      </c>
    </row>
    <row r="985" spans="1:10" x14ac:dyDescent="0.2">
      <c r="A985" t="s">
        <v>1047</v>
      </c>
      <c r="B985">
        <v>3776</v>
      </c>
      <c r="C985">
        <v>-0.87782818634135451</v>
      </c>
      <c r="D985">
        <v>-0.5002982246915143</v>
      </c>
      <c r="E985">
        <v>-0.45907171989672152</v>
      </c>
      <c r="F985">
        <v>0.75690325580131101</v>
      </c>
      <c r="G985">
        <v>1</v>
      </c>
      <c r="H985">
        <v>2</v>
      </c>
      <c r="I985">
        <v>2</v>
      </c>
      <c r="J985">
        <v>4</v>
      </c>
    </row>
    <row r="986" spans="1:10" x14ac:dyDescent="0.2">
      <c r="A986" t="s">
        <v>1048</v>
      </c>
      <c r="B986">
        <v>4863</v>
      </c>
      <c r="C986">
        <v>0.66347632779014964</v>
      </c>
      <c r="D986">
        <v>-2.6207737632591946E-2</v>
      </c>
      <c r="E986">
        <v>1.0398173081689754</v>
      </c>
      <c r="F986">
        <v>1.0264615096939937</v>
      </c>
      <c r="G986">
        <v>4</v>
      </c>
      <c r="H986">
        <v>3</v>
      </c>
      <c r="I986">
        <v>5</v>
      </c>
      <c r="J986">
        <v>4</v>
      </c>
    </row>
    <row r="987" spans="1:10" x14ac:dyDescent="0.2">
      <c r="A987" t="s">
        <v>1049</v>
      </c>
      <c r="B987">
        <v>4131</v>
      </c>
      <c r="C987">
        <v>-0.19863775087454918</v>
      </c>
      <c r="D987">
        <v>-0.47950983424868104</v>
      </c>
      <c r="E987">
        <v>1.1333949129124137</v>
      </c>
      <c r="F987">
        <v>0.5397678615131376</v>
      </c>
      <c r="G987">
        <v>3</v>
      </c>
      <c r="H987">
        <v>2</v>
      </c>
      <c r="I987">
        <v>5</v>
      </c>
      <c r="J987">
        <v>4</v>
      </c>
    </row>
    <row r="988" spans="1:10" x14ac:dyDescent="0.2">
      <c r="A988" t="s">
        <v>1050</v>
      </c>
      <c r="B988">
        <v>4234</v>
      </c>
      <c r="C988">
        <v>-0.90470058303761169</v>
      </c>
      <c r="D988">
        <v>7.4107699789964579E-3</v>
      </c>
      <c r="E988">
        <v>-0.47245741084735265</v>
      </c>
      <c r="F988">
        <v>0.32369024866930735</v>
      </c>
      <c r="G988">
        <v>1</v>
      </c>
      <c r="H988">
        <v>3</v>
      </c>
      <c r="I988">
        <v>2</v>
      </c>
      <c r="J988">
        <v>3</v>
      </c>
    </row>
    <row r="989" spans="1:10" x14ac:dyDescent="0.2">
      <c r="A989" t="s">
        <v>1051</v>
      </c>
      <c r="B989">
        <v>5795</v>
      </c>
      <c r="C989">
        <v>1.309732144101784</v>
      </c>
      <c r="D989">
        <v>0.24798099593435241</v>
      </c>
      <c r="E989">
        <v>0.71047315037375314</v>
      </c>
      <c r="F989">
        <v>1.0735722665007548</v>
      </c>
      <c r="G989">
        <v>5</v>
      </c>
      <c r="H989">
        <v>4</v>
      </c>
      <c r="I989">
        <v>5</v>
      </c>
      <c r="J989">
        <v>4</v>
      </c>
    </row>
    <row r="990" spans="1:10" x14ac:dyDescent="0.2">
      <c r="A990" t="s">
        <v>1052</v>
      </c>
      <c r="B990">
        <v>7177</v>
      </c>
      <c r="C990">
        <v>-1.0835447397884765</v>
      </c>
      <c r="D990">
        <v>-0.63884797818279926</v>
      </c>
      <c r="E990">
        <v>-0.95853500346035747</v>
      </c>
      <c r="F990">
        <v>0.37840101894364081</v>
      </c>
      <c r="G990">
        <v>1</v>
      </c>
      <c r="H990">
        <v>1</v>
      </c>
      <c r="I990">
        <v>1</v>
      </c>
      <c r="J990">
        <v>4</v>
      </c>
    </row>
    <row r="991" spans="1:10" x14ac:dyDescent="0.2">
      <c r="A991" t="s">
        <v>1053</v>
      </c>
      <c r="B991">
        <v>6355</v>
      </c>
      <c r="C991">
        <v>-0.90876233124066963</v>
      </c>
      <c r="D991">
        <v>-0.54184116170783891</v>
      </c>
      <c r="E991">
        <v>-0.59110691971339602</v>
      </c>
      <c r="F991">
        <v>0.74031339737610236</v>
      </c>
      <c r="G991">
        <v>1</v>
      </c>
      <c r="H991">
        <v>2</v>
      </c>
      <c r="I991">
        <v>2</v>
      </c>
      <c r="J991">
        <v>4</v>
      </c>
    </row>
    <row r="992" spans="1:10" x14ac:dyDescent="0.2">
      <c r="A992" t="s">
        <v>1054</v>
      </c>
      <c r="B992">
        <v>1924</v>
      </c>
      <c r="C992">
        <v>-0.39169963837835819</v>
      </c>
      <c r="D992">
        <v>-9.99838303318102E-2</v>
      </c>
      <c r="E992">
        <v>-5.5250476657168548E-2</v>
      </c>
      <c r="F992">
        <v>0.59713800075750889</v>
      </c>
      <c r="G992">
        <v>2</v>
      </c>
      <c r="H992">
        <v>3</v>
      </c>
      <c r="I992">
        <v>3</v>
      </c>
      <c r="J992">
        <v>4</v>
      </c>
    </row>
    <row r="993" spans="1:10" x14ac:dyDescent="0.2">
      <c r="A993" t="s">
        <v>1055</v>
      </c>
      <c r="B993">
        <v>5716</v>
      </c>
      <c r="C993">
        <v>-0.40839492279707573</v>
      </c>
      <c r="D993">
        <v>-0.30341538841302212</v>
      </c>
      <c r="E993">
        <v>-0.22907096916416048</v>
      </c>
      <c r="F993">
        <v>1.0248665479618908</v>
      </c>
      <c r="G993">
        <v>2</v>
      </c>
      <c r="H993">
        <v>2</v>
      </c>
      <c r="I993">
        <v>3</v>
      </c>
      <c r="J993">
        <v>4</v>
      </c>
    </row>
    <row r="994" spans="1:10" x14ac:dyDescent="0.2">
      <c r="A994" t="s">
        <v>1056</v>
      </c>
      <c r="B994">
        <v>5977</v>
      </c>
      <c r="C994">
        <v>-0.67758592894714098</v>
      </c>
      <c r="D994">
        <v>-0.75655317272607248</v>
      </c>
      <c r="E994">
        <v>-8.8084511629124396E-2</v>
      </c>
      <c r="F994">
        <v>0.19289904104769295</v>
      </c>
      <c r="G994">
        <v>1</v>
      </c>
      <c r="H994">
        <v>1</v>
      </c>
      <c r="I994">
        <v>3</v>
      </c>
      <c r="J994">
        <v>3</v>
      </c>
    </row>
    <row r="995" spans="1:10" x14ac:dyDescent="0.2">
      <c r="A995" t="s">
        <v>1057</v>
      </c>
      <c r="B995">
        <v>4536</v>
      </c>
      <c r="C995">
        <v>-0.85516740237244193</v>
      </c>
      <c r="D995">
        <v>-0.70147494216638095</v>
      </c>
      <c r="E995">
        <v>-0.14809206308342779</v>
      </c>
      <c r="F995">
        <v>-5.3239778748634142E-2</v>
      </c>
      <c r="G995">
        <v>1</v>
      </c>
      <c r="H995">
        <v>1</v>
      </c>
      <c r="I995">
        <v>3</v>
      </c>
      <c r="J995">
        <v>3</v>
      </c>
    </row>
    <row r="996" spans="1:10" x14ac:dyDescent="0.2">
      <c r="A996" t="s">
        <v>1058</v>
      </c>
      <c r="B996">
        <v>2128</v>
      </c>
      <c r="C996">
        <v>-0.85215918982734484</v>
      </c>
      <c r="D996">
        <v>-0.26739525818575788</v>
      </c>
      <c r="E996">
        <v>-0.24822366885930791</v>
      </c>
      <c r="F996">
        <v>0.85284826543078662</v>
      </c>
      <c r="G996">
        <v>1</v>
      </c>
      <c r="H996">
        <v>3</v>
      </c>
      <c r="I996">
        <v>3</v>
      </c>
      <c r="J996">
        <v>4</v>
      </c>
    </row>
    <row r="997" spans="1:10" x14ac:dyDescent="0.2">
      <c r="A997" t="s">
        <v>1059</v>
      </c>
      <c r="B997">
        <v>6409</v>
      </c>
      <c r="C997">
        <v>-1.1815542764036255</v>
      </c>
      <c r="D997">
        <v>-0.36612861966385968</v>
      </c>
      <c r="E997">
        <v>-1.0070320802291399</v>
      </c>
      <c r="F997">
        <v>1.1536020493245807</v>
      </c>
      <c r="G997">
        <v>1</v>
      </c>
      <c r="H997">
        <v>2</v>
      </c>
      <c r="I997">
        <v>1</v>
      </c>
      <c r="J997">
        <v>4</v>
      </c>
    </row>
    <row r="998" spans="1:10" x14ac:dyDescent="0.2">
      <c r="A998" t="s">
        <v>1060</v>
      </c>
      <c r="B998">
        <v>5687</v>
      </c>
      <c r="C998">
        <v>-1.3565745839737051</v>
      </c>
      <c r="D998">
        <v>-0.2673565993425373</v>
      </c>
      <c r="E998">
        <v>-0.73597999497823308</v>
      </c>
      <c r="F998">
        <v>0.68954256222505073</v>
      </c>
      <c r="G998">
        <v>1</v>
      </c>
      <c r="H998">
        <v>3</v>
      </c>
      <c r="I998">
        <v>1</v>
      </c>
      <c r="J998">
        <v>4</v>
      </c>
    </row>
    <row r="999" spans="1:10" x14ac:dyDescent="0.2">
      <c r="A999" t="s">
        <v>1061</v>
      </c>
      <c r="B999">
        <v>4133</v>
      </c>
      <c r="C999">
        <v>-0.59256527889928801</v>
      </c>
      <c r="D999">
        <v>-0.4548515527240316</v>
      </c>
      <c r="E999">
        <v>-0.43848041467626564</v>
      </c>
      <c r="F999">
        <v>0.38446783838035176</v>
      </c>
      <c r="G999">
        <v>2</v>
      </c>
      <c r="H999">
        <v>2</v>
      </c>
      <c r="I999">
        <v>2</v>
      </c>
      <c r="J999">
        <v>4</v>
      </c>
    </row>
    <row r="1000" spans="1:10" x14ac:dyDescent="0.2">
      <c r="A1000" t="s">
        <v>1062</v>
      </c>
      <c r="B1000">
        <v>6104</v>
      </c>
      <c r="C1000">
        <v>-0.98096265325107102</v>
      </c>
      <c r="D1000">
        <v>-0.51469837079538128</v>
      </c>
      <c r="E1000">
        <v>-0.7567273253051584</v>
      </c>
      <c r="F1000">
        <v>0.49899523604964346</v>
      </c>
      <c r="G1000">
        <v>1</v>
      </c>
      <c r="H1000">
        <v>2</v>
      </c>
      <c r="I1000">
        <v>1</v>
      </c>
      <c r="J1000">
        <v>4</v>
      </c>
    </row>
    <row r="1001" spans="1:10" x14ac:dyDescent="0.2">
      <c r="A1001" t="s">
        <v>1063</v>
      </c>
      <c r="B1001">
        <v>5479</v>
      </c>
      <c r="C1001">
        <v>-0.53883387179188946</v>
      </c>
      <c r="D1001">
        <v>-0.39899880582974384</v>
      </c>
      <c r="E1001">
        <v>-1.44580227815768</v>
      </c>
      <c r="F1001">
        <v>1.3220449128249612</v>
      </c>
      <c r="G1001">
        <v>2</v>
      </c>
      <c r="H1001">
        <v>2</v>
      </c>
      <c r="I1001">
        <v>1</v>
      </c>
      <c r="J1001">
        <v>5</v>
      </c>
    </row>
    <row r="1002" spans="1:10" x14ac:dyDescent="0.2">
      <c r="A1002" t="s">
        <v>1064</v>
      </c>
      <c r="B1002">
        <v>7911</v>
      </c>
      <c r="C1002">
        <v>-0.45433850210887045</v>
      </c>
      <c r="D1002">
        <v>-0.28476774330467974</v>
      </c>
      <c r="E1002">
        <v>-1.5310928122620078</v>
      </c>
      <c r="F1002">
        <v>1.6873481854493082</v>
      </c>
      <c r="G1002">
        <v>2</v>
      </c>
      <c r="H1002">
        <v>2</v>
      </c>
      <c r="I1002">
        <v>1</v>
      </c>
      <c r="J1002">
        <v>5</v>
      </c>
    </row>
    <row r="1003" spans="1:10" x14ac:dyDescent="0.2">
      <c r="A1003" t="s">
        <v>1065</v>
      </c>
      <c r="B1003">
        <v>5710</v>
      </c>
      <c r="C1003">
        <v>-0.42713448043494462</v>
      </c>
      <c r="D1003">
        <v>-0.30325401937606633</v>
      </c>
      <c r="E1003">
        <v>-1.5563566123417694</v>
      </c>
      <c r="F1003">
        <v>1.4062244146829519</v>
      </c>
      <c r="G1003">
        <v>2</v>
      </c>
      <c r="H1003">
        <v>2</v>
      </c>
      <c r="I1003">
        <v>1</v>
      </c>
      <c r="J1003">
        <v>5</v>
      </c>
    </row>
    <row r="1004" spans="1:10" x14ac:dyDescent="0.2">
      <c r="A1004" t="s">
        <v>1066</v>
      </c>
      <c r="B1004">
        <v>17558</v>
      </c>
      <c r="C1004">
        <v>-1.1822784131983655</v>
      </c>
      <c r="D1004">
        <v>-0.38043832836591562</v>
      </c>
      <c r="E1004">
        <v>-1.1843710875990521</v>
      </c>
      <c r="F1004">
        <v>1.1099186191603745</v>
      </c>
      <c r="G1004">
        <v>1</v>
      </c>
      <c r="H1004">
        <v>2</v>
      </c>
      <c r="I1004">
        <v>1</v>
      </c>
      <c r="J1004">
        <v>4</v>
      </c>
    </row>
    <row r="1005" spans="1:10" x14ac:dyDescent="0.2">
      <c r="A1005" t="s">
        <v>1067</v>
      </c>
      <c r="B1005">
        <v>2527</v>
      </c>
      <c r="C1005">
        <v>-1.3826712840724231</v>
      </c>
      <c r="D1005">
        <v>0.23257962935661775</v>
      </c>
      <c r="E1005">
        <v>-1.1640551482734796</v>
      </c>
      <c r="F1005">
        <v>1.6886910721229635</v>
      </c>
      <c r="G1005">
        <v>1</v>
      </c>
      <c r="H1005">
        <v>4</v>
      </c>
      <c r="I1005">
        <v>1</v>
      </c>
      <c r="J1005">
        <v>5</v>
      </c>
    </row>
    <row r="1006" spans="1:10" x14ac:dyDescent="0.2">
      <c r="A1006" t="s">
        <v>1068</v>
      </c>
      <c r="B1006">
        <v>5405</v>
      </c>
      <c r="C1006">
        <v>-1.3304311300351541</v>
      </c>
      <c r="D1006">
        <v>-0.29639453931347121</v>
      </c>
      <c r="E1006">
        <v>-0.60279440707523968</v>
      </c>
      <c r="F1006">
        <v>0.58698690700000378</v>
      </c>
      <c r="G1006">
        <v>1</v>
      </c>
      <c r="H1006">
        <v>2</v>
      </c>
      <c r="I1006">
        <v>2</v>
      </c>
      <c r="J1006">
        <v>4</v>
      </c>
    </row>
    <row r="1007" spans="1:10" x14ac:dyDescent="0.2">
      <c r="A1007" t="s">
        <v>1069</v>
      </c>
      <c r="B1007">
        <v>3925</v>
      </c>
      <c r="C1007">
        <v>8.5117871826994262E-2</v>
      </c>
      <c r="D1007">
        <v>-0.17531367136904094</v>
      </c>
      <c r="E1007">
        <v>0.25390398700945704</v>
      </c>
      <c r="F1007">
        <v>0.4520337164279406</v>
      </c>
      <c r="G1007">
        <v>3</v>
      </c>
      <c r="H1007">
        <v>3</v>
      </c>
      <c r="I1007">
        <v>4</v>
      </c>
      <c r="J1007">
        <v>4</v>
      </c>
    </row>
    <row r="1008" spans="1:10" x14ac:dyDescent="0.2">
      <c r="A1008" t="s">
        <v>1070</v>
      </c>
      <c r="B1008">
        <v>7281</v>
      </c>
      <c r="C1008">
        <v>-1.7894961985669988</v>
      </c>
      <c r="D1008">
        <v>0.66164116569242926</v>
      </c>
      <c r="E1008">
        <v>-0.79023838626500176</v>
      </c>
      <c r="F1008">
        <v>1.9860680810618276</v>
      </c>
      <c r="G1008">
        <v>1</v>
      </c>
      <c r="H1008">
        <v>4</v>
      </c>
      <c r="I1008">
        <v>1</v>
      </c>
      <c r="J1008">
        <v>5</v>
      </c>
    </row>
    <row r="1009" spans="1:10" x14ac:dyDescent="0.2">
      <c r="A1009" t="s">
        <v>1071</v>
      </c>
      <c r="B1009">
        <v>3457</v>
      </c>
      <c r="C1009">
        <v>-1.3632461952152382</v>
      </c>
      <c r="D1009">
        <v>9.633593075840069E-2</v>
      </c>
      <c r="E1009">
        <v>-1.0026814300762463</v>
      </c>
      <c r="F1009">
        <v>1.4236732951633093</v>
      </c>
      <c r="G1009">
        <v>1</v>
      </c>
      <c r="H1009">
        <v>3</v>
      </c>
      <c r="I1009">
        <v>1</v>
      </c>
      <c r="J1009">
        <v>5</v>
      </c>
    </row>
    <row r="1010" spans="1:10" x14ac:dyDescent="0.2">
      <c r="A1010" t="s">
        <v>1072</v>
      </c>
      <c r="B1010">
        <v>5352</v>
      </c>
      <c r="C1010">
        <v>-1.3598568258724681</v>
      </c>
      <c r="D1010">
        <v>-0.27131083275674178</v>
      </c>
      <c r="E1010">
        <v>-0.95532581685166973</v>
      </c>
      <c r="F1010">
        <v>0.58561910939588646</v>
      </c>
      <c r="G1010">
        <v>1</v>
      </c>
      <c r="H1010">
        <v>3</v>
      </c>
      <c r="I1010">
        <v>1</v>
      </c>
      <c r="J1010">
        <v>4</v>
      </c>
    </row>
    <row r="1011" spans="1:10" x14ac:dyDescent="0.2">
      <c r="A1011" t="s">
        <v>1073</v>
      </c>
      <c r="B1011">
        <v>4225</v>
      </c>
      <c r="C1011">
        <v>-1.2400698445514189</v>
      </c>
      <c r="D1011">
        <v>-0.44626158236648039</v>
      </c>
      <c r="E1011">
        <v>-0.64848869860052194</v>
      </c>
      <c r="F1011">
        <v>0.42575441261502928</v>
      </c>
      <c r="G1011">
        <v>1</v>
      </c>
      <c r="H1011">
        <v>2</v>
      </c>
      <c r="I1011">
        <v>2</v>
      </c>
      <c r="J1011">
        <v>4</v>
      </c>
    </row>
    <row r="1012" spans="1:10" x14ac:dyDescent="0.2">
      <c r="A1012" t="s">
        <v>1074</v>
      </c>
      <c r="B1012">
        <v>6643</v>
      </c>
      <c r="C1012">
        <v>-0.39194097432968222</v>
      </c>
      <c r="D1012">
        <v>-0.44087748258349208</v>
      </c>
      <c r="E1012">
        <v>0.71591752134554276</v>
      </c>
      <c r="F1012">
        <v>0.17252832624162226</v>
      </c>
      <c r="G1012">
        <v>2</v>
      </c>
      <c r="H1012">
        <v>2</v>
      </c>
      <c r="I1012">
        <v>5</v>
      </c>
      <c r="J1012">
        <v>3</v>
      </c>
    </row>
    <row r="1013" spans="1:10" x14ac:dyDescent="0.2">
      <c r="A1013" t="s">
        <v>1075</v>
      </c>
      <c r="B1013">
        <v>7767</v>
      </c>
      <c r="C1013">
        <v>8.5332379282056073E-2</v>
      </c>
      <c r="D1013">
        <v>-0.10078739853579138</v>
      </c>
      <c r="E1013">
        <v>0.67369910202435512</v>
      </c>
      <c r="F1013">
        <v>5.1776408975696148E-3</v>
      </c>
      <c r="G1013">
        <v>3</v>
      </c>
      <c r="H1013">
        <v>3</v>
      </c>
      <c r="I1013">
        <v>5</v>
      </c>
      <c r="J1013">
        <v>3</v>
      </c>
    </row>
    <row r="1014" spans="1:10" x14ac:dyDescent="0.2">
      <c r="A1014" t="s">
        <v>1076</v>
      </c>
      <c r="B1014">
        <v>4718</v>
      </c>
      <c r="C1014">
        <v>-0.70894711405700583</v>
      </c>
      <c r="D1014">
        <v>-0.60401735374517007</v>
      </c>
      <c r="E1014">
        <v>0.46670313752460657</v>
      </c>
      <c r="F1014">
        <v>3.4878360256604705E-3</v>
      </c>
      <c r="G1014">
        <v>1</v>
      </c>
      <c r="H1014">
        <v>2</v>
      </c>
      <c r="I1014">
        <v>5</v>
      </c>
      <c r="J1014">
        <v>3</v>
      </c>
    </row>
    <row r="1015" spans="1:10" x14ac:dyDescent="0.2">
      <c r="A1015" t="s">
        <v>1077</v>
      </c>
      <c r="B1015">
        <v>3785</v>
      </c>
      <c r="C1015">
        <v>-0.57163952200433887</v>
      </c>
      <c r="D1015">
        <v>-0.55462003377729141</v>
      </c>
      <c r="E1015">
        <v>0.24673203556808304</v>
      </c>
      <c r="F1015">
        <v>0.12647477974619317</v>
      </c>
      <c r="G1015">
        <v>2</v>
      </c>
      <c r="H1015">
        <v>2</v>
      </c>
      <c r="I1015">
        <v>4</v>
      </c>
      <c r="J1015">
        <v>3</v>
      </c>
    </row>
    <row r="1016" spans="1:10" x14ac:dyDescent="0.2">
      <c r="A1016" t="s">
        <v>1078</v>
      </c>
      <c r="B1016">
        <v>2770</v>
      </c>
      <c r="C1016">
        <v>-0.70251161687489772</v>
      </c>
      <c r="D1016">
        <v>-0.25453128689901588</v>
      </c>
      <c r="E1016">
        <v>1.325484373633337</v>
      </c>
      <c r="F1016">
        <v>-8.041657573867575E-2</v>
      </c>
      <c r="G1016">
        <v>1</v>
      </c>
      <c r="H1016">
        <v>3</v>
      </c>
      <c r="I1016">
        <v>5</v>
      </c>
      <c r="J1016">
        <v>3</v>
      </c>
    </row>
    <row r="1017" spans="1:10" x14ac:dyDescent="0.2">
      <c r="A1017" t="s">
        <v>1079</v>
      </c>
      <c r="B1017">
        <v>6264</v>
      </c>
      <c r="C1017">
        <v>-0.9590397363260178</v>
      </c>
      <c r="D1017">
        <v>-0.33827151247728005</v>
      </c>
      <c r="E1017">
        <v>0.42698223219094394</v>
      </c>
      <c r="F1017">
        <v>0.35076419096491945</v>
      </c>
      <c r="G1017">
        <v>1</v>
      </c>
      <c r="H1017">
        <v>2</v>
      </c>
      <c r="I1017">
        <v>5</v>
      </c>
      <c r="J1017">
        <v>4</v>
      </c>
    </row>
    <row r="1018" spans="1:10" x14ac:dyDescent="0.2">
      <c r="A1018" t="s">
        <v>1080</v>
      </c>
      <c r="B1018">
        <v>4618</v>
      </c>
      <c r="C1018">
        <v>-1.0009493829666685</v>
      </c>
      <c r="D1018">
        <v>-0.50626631390010779</v>
      </c>
      <c r="E1018">
        <v>-0.66462417449636235</v>
      </c>
      <c r="F1018">
        <v>0.30291480428742179</v>
      </c>
      <c r="G1018">
        <v>1</v>
      </c>
      <c r="H1018">
        <v>2</v>
      </c>
      <c r="I1018">
        <v>2</v>
      </c>
      <c r="J1018">
        <v>3</v>
      </c>
    </row>
    <row r="1019" spans="1:10" x14ac:dyDescent="0.2">
      <c r="A1019" t="s">
        <v>1081</v>
      </c>
      <c r="B1019">
        <v>4251</v>
      </c>
      <c r="C1019">
        <v>-0.6952048645978991</v>
      </c>
      <c r="D1019">
        <v>-0.11024674015419982</v>
      </c>
      <c r="E1019">
        <v>-0.46967637046757149</v>
      </c>
      <c r="F1019">
        <v>0.77956236303379578</v>
      </c>
      <c r="G1019">
        <v>1</v>
      </c>
      <c r="H1019">
        <v>3</v>
      </c>
      <c r="I1019">
        <v>2</v>
      </c>
      <c r="J1019">
        <v>4</v>
      </c>
    </row>
    <row r="1020" spans="1:10" x14ac:dyDescent="0.2">
      <c r="A1020" t="s">
        <v>1082</v>
      </c>
      <c r="B1020">
        <v>4306</v>
      </c>
      <c r="C1020">
        <v>-0.66526703517904595</v>
      </c>
      <c r="D1020">
        <v>-0.75667799176685346</v>
      </c>
      <c r="E1020">
        <v>0.67569327921413092</v>
      </c>
      <c r="F1020">
        <v>-0.13089586944259829</v>
      </c>
      <c r="G1020">
        <v>1</v>
      </c>
      <c r="H1020">
        <v>1</v>
      </c>
      <c r="I1020">
        <v>5</v>
      </c>
      <c r="J1020">
        <v>3</v>
      </c>
    </row>
    <row r="1021" spans="1:10" x14ac:dyDescent="0.2">
      <c r="A1021" t="s">
        <v>1083</v>
      </c>
      <c r="B1021">
        <v>3632</v>
      </c>
      <c r="C1021">
        <v>-1.215524174708974</v>
      </c>
      <c r="D1021">
        <v>-1.0187389169829026</v>
      </c>
      <c r="E1021">
        <v>-0.37446830563434597</v>
      </c>
      <c r="F1021">
        <v>-0.12475159013792698</v>
      </c>
      <c r="G1021">
        <v>1</v>
      </c>
      <c r="H1021">
        <v>1</v>
      </c>
      <c r="I1021">
        <v>2</v>
      </c>
      <c r="J1021">
        <v>3</v>
      </c>
    </row>
    <row r="1022" spans="1:10" x14ac:dyDescent="0.2">
      <c r="A1022" t="s">
        <v>1084</v>
      </c>
      <c r="B1022">
        <v>5425</v>
      </c>
      <c r="C1022">
        <v>-0.45534354242995351</v>
      </c>
      <c r="D1022">
        <v>-0.92360994291422349</v>
      </c>
      <c r="E1022">
        <v>9.9981345497490104E-2</v>
      </c>
      <c r="F1022">
        <v>-0.15721232303024499</v>
      </c>
      <c r="G1022">
        <v>2</v>
      </c>
      <c r="H1022">
        <v>1</v>
      </c>
      <c r="I1022">
        <v>4</v>
      </c>
      <c r="J1022">
        <v>2</v>
      </c>
    </row>
    <row r="1023" spans="1:10" x14ac:dyDescent="0.2">
      <c r="A1023" t="s">
        <v>1085</v>
      </c>
      <c r="B1023">
        <v>8074</v>
      </c>
      <c r="C1023">
        <v>-1.0401239497846211</v>
      </c>
      <c r="D1023">
        <v>-0.89544664227391468</v>
      </c>
      <c r="E1023">
        <v>-0.17238653982180258</v>
      </c>
      <c r="F1023">
        <v>3.1057013246057513E-2</v>
      </c>
      <c r="G1023">
        <v>1</v>
      </c>
      <c r="H1023">
        <v>1</v>
      </c>
      <c r="I1023">
        <v>3</v>
      </c>
      <c r="J1023">
        <v>3</v>
      </c>
    </row>
    <row r="1024" spans="1:10" x14ac:dyDescent="0.2">
      <c r="A1024" t="s">
        <v>1086</v>
      </c>
      <c r="B1024">
        <v>9641</v>
      </c>
      <c r="C1024">
        <v>-1.4333561416950875</v>
      </c>
      <c r="D1024">
        <v>-0.49820538723877655</v>
      </c>
      <c r="E1024">
        <v>-0.61168080704878969</v>
      </c>
      <c r="F1024">
        <v>0.3221713930925964</v>
      </c>
      <c r="G1024">
        <v>1</v>
      </c>
      <c r="H1024">
        <v>2</v>
      </c>
      <c r="I1024">
        <v>2</v>
      </c>
      <c r="J1024">
        <v>3</v>
      </c>
    </row>
    <row r="1025" spans="1:10" x14ac:dyDescent="0.2">
      <c r="A1025" t="s">
        <v>1087</v>
      </c>
      <c r="B1025">
        <v>5804</v>
      </c>
      <c r="C1025">
        <v>-1.3593776699655729</v>
      </c>
      <c r="D1025">
        <v>-0.39462204970308107</v>
      </c>
      <c r="E1025">
        <v>-0.65729562642016581</v>
      </c>
      <c r="F1025">
        <v>0.26899202536701883</v>
      </c>
      <c r="G1025">
        <v>1</v>
      </c>
      <c r="H1025">
        <v>2</v>
      </c>
      <c r="I1025">
        <v>2</v>
      </c>
      <c r="J1025">
        <v>3</v>
      </c>
    </row>
    <row r="1026" spans="1:10" x14ac:dyDescent="0.2">
      <c r="A1026" t="s">
        <v>1088</v>
      </c>
      <c r="B1026">
        <v>18</v>
      </c>
    </row>
    <row r="1027" spans="1:10" x14ac:dyDescent="0.2">
      <c r="A1027" t="s">
        <v>1089</v>
      </c>
      <c r="B1027">
        <v>7599</v>
      </c>
      <c r="C1027">
        <v>-1.0897035597250313</v>
      </c>
      <c r="D1027">
        <v>-0.4130151270480516</v>
      </c>
      <c r="E1027">
        <v>-1.0161110755480629</v>
      </c>
      <c r="F1027">
        <v>0.87473540869861244</v>
      </c>
      <c r="G1027">
        <v>1</v>
      </c>
      <c r="H1027">
        <v>2</v>
      </c>
      <c r="I1027">
        <v>1</v>
      </c>
      <c r="J1027">
        <v>4</v>
      </c>
    </row>
    <row r="1028" spans="1:10" x14ac:dyDescent="0.2">
      <c r="A1028" t="s">
        <v>1090</v>
      </c>
      <c r="B1028">
        <v>11859</v>
      </c>
      <c r="C1028">
        <v>-1.0796800762489387</v>
      </c>
      <c r="D1028">
        <v>-0.13872430592300483</v>
      </c>
      <c r="E1028">
        <v>-0.94478463547554625</v>
      </c>
      <c r="F1028">
        <v>1.1299685318598587</v>
      </c>
      <c r="G1028">
        <v>1</v>
      </c>
      <c r="H1028">
        <v>3</v>
      </c>
      <c r="I1028">
        <v>1</v>
      </c>
      <c r="J1028">
        <v>4</v>
      </c>
    </row>
    <row r="1029" spans="1:10" x14ac:dyDescent="0.2">
      <c r="A1029" t="s">
        <v>1091</v>
      </c>
      <c r="B1029">
        <v>8276</v>
      </c>
      <c r="C1029">
        <v>-1.3935488475916196</v>
      </c>
      <c r="D1029">
        <v>-0.19412309873717351</v>
      </c>
      <c r="E1029">
        <v>-0.94775360746354564</v>
      </c>
      <c r="F1029">
        <v>0.88999058622769944</v>
      </c>
      <c r="G1029">
        <v>1</v>
      </c>
      <c r="H1029">
        <v>3</v>
      </c>
      <c r="I1029">
        <v>1</v>
      </c>
      <c r="J1029">
        <v>4</v>
      </c>
    </row>
    <row r="1030" spans="1:10" x14ac:dyDescent="0.2">
      <c r="A1030" t="s">
        <v>1092</v>
      </c>
      <c r="B1030">
        <v>12909</v>
      </c>
      <c r="C1030">
        <v>-0.73136837998204263</v>
      </c>
      <c r="D1030">
        <v>-0.46963745877766611</v>
      </c>
      <c r="E1030">
        <v>-0.81754342500813648</v>
      </c>
      <c r="F1030">
        <v>0.59543656596943284</v>
      </c>
      <c r="G1030">
        <v>1</v>
      </c>
      <c r="H1030">
        <v>2</v>
      </c>
      <c r="I1030">
        <v>1</v>
      </c>
      <c r="J1030">
        <v>4</v>
      </c>
    </row>
    <row r="1031" spans="1:10" x14ac:dyDescent="0.2">
      <c r="A1031" t="s">
        <v>1093</v>
      </c>
      <c r="B1031">
        <v>6430</v>
      </c>
      <c r="C1031">
        <v>-2.8875201739610033E-2</v>
      </c>
      <c r="D1031">
        <v>0.45268343282799278</v>
      </c>
      <c r="E1031">
        <v>-0.35944631396368099</v>
      </c>
      <c r="F1031">
        <v>1.5859405722543274</v>
      </c>
      <c r="G1031">
        <v>3</v>
      </c>
      <c r="H1031">
        <v>4</v>
      </c>
      <c r="I1031">
        <v>2</v>
      </c>
      <c r="J1031">
        <v>5</v>
      </c>
    </row>
    <row r="1032" spans="1:10" x14ac:dyDescent="0.2">
      <c r="A1032" t="s">
        <v>1094</v>
      </c>
      <c r="B1032">
        <v>6627</v>
      </c>
      <c r="C1032">
        <v>-0.50901518434903958</v>
      </c>
      <c r="D1032">
        <v>0.13376742438209654</v>
      </c>
      <c r="E1032">
        <v>4.1815113312202584E-3</v>
      </c>
      <c r="F1032">
        <v>1.6113613865300731</v>
      </c>
      <c r="G1032">
        <v>2</v>
      </c>
      <c r="H1032">
        <v>3</v>
      </c>
      <c r="I1032">
        <v>4</v>
      </c>
      <c r="J1032">
        <v>5</v>
      </c>
    </row>
    <row r="1033" spans="1:10" x14ac:dyDescent="0.2">
      <c r="A1033" t="s">
        <v>1095</v>
      </c>
      <c r="B1033">
        <v>5431</v>
      </c>
      <c r="C1033">
        <v>-1.0248092494475616</v>
      </c>
      <c r="D1033">
        <v>-0.15693920164487837</v>
      </c>
      <c r="E1033">
        <v>2.1749485857503369E-2</v>
      </c>
      <c r="F1033">
        <v>1.5362566470326668</v>
      </c>
      <c r="G1033">
        <v>1</v>
      </c>
      <c r="H1033">
        <v>3</v>
      </c>
      <c r="I1033">
        <v>4</v>
      </c>
      <c r="J1033">
        <v>5</v>
      </c>
    </row>
    <row r="1034" spans="1:10" x14ac:dyDescent="0.2">
      <c r="A1034" t="s">
        <v>1096</v>
      </c>
      <c r="B1034">
        <v>4596</v>
      </c>
      <c r="C1034">
        <v>0.92049308958282761</v>
      </c>
      <c r="D1034">
        <v>0.46583509354420621</v>
      </c>
      <c r="E1034">
        <v>0.29165385510887526</v>
      </c>
      <c r="F1034">
        <v>1.3214270113578463</v>
      </c>
      <c r="G1034">
        <v>5</v>
      </c>
      <c r="H1034">
        <v>4</v>
      </c>
      <c r="I1034">
        <v>4</v>
      </c>
      <c r="J1034">
        <v>5</v>
      </c>
    </row>
    <row r="1035" spans="1:10" x14ac:dyDescent="0.2">
      <c r="A1035" t="s">
        <v>1097</v>
      </c>
      <c r="B1035">
        <v>4256</v>
      </c>
      <c r="C1035">
        <v>0.70757547533043208</v>
      </c>
      <c r="D1035">
        <v>1.0181844335207362</v>
      </c>
      <c r="E1035">
        <v>1.7154992646459925E-2</v>
      </c>
      <c r="F1035">
        <v>1.4842711675897675</v>
      </c>
      <c r="G1035">
        <v>4</v>
      </c>
      <c r="H1035">
        <v>5</v>
      </c>
      <c r="I1035">
        <v>4</v>
      </c>
      <c r="J1035">
        <v>5</v>
      </c>
    </row>
    <row r="1036" spans="1:10" x14ac:dyDescent="0.2">
      <c r="A1036" t="s">
        <v>1098</v>
      </c>
      <c r="B1036">
        <v>3879</v>
      </c>
      <c r="C1036">
        <v>-1.4418989027961546</v>
      </c>
      <c r="D1036">
        <v>5.7549573447230301E-2</v>
      </c>
      <c r="E1036">
        <v>-0.28326079266266774</v>
      </c>
      <c r="F1036">
        <v>1.6047055753652564</v>
      </c>
      <c r="G1036">
        <v>1</v>
      </c>
      <c r="H1036">
        <v>3</v>
      </c>
      <c r="I1036">
        <v>3</v>
      </c>
      <c r="J1036">
        <v>5</v>
      </c>
    </row>
    <row r="1037" spans="1:10" x14ac:dyDescent="0.2">
      <c r="A1037" t="s">
        <v>1099</v>
      </c>
      <c r="B1037">
        <v>6739</v>
      </c>
      <c r="C1037">
        <v>-1.1908171652110595</v>
      </c>
      <c r="D1037">
        <v>-0.24285277178203918</v>
      </c>
      <c r="E1037">
        <v>-5.1074610507731034E-3</v>
      </c>
      <c r="F1037">
        <v>1.2845738170075958</v>
      </c>
      <c r="G1037">
        <v>1</v>
      </c>
      <c r="H1037">
        <v>3</v>
      </c>
      <c r="I1037">
        <v>4</v>
      </c>
      <c r="J1037">
        <v>5</v>
      </c>
    </row>
    <row r="1038" spans="1:10" x14ac:dyDescent="0.2">
      <c r="A1038" t="s">
        <v>1100</v>
      </c>
      <c r="B1038">
        <v>5397</v>
      </c>
      <c r="C1038">
        <v>-0.17828600436154479</v>
      </c>
      <c r="D1038">
        <v>0.16023514382386875</v>
      </c>
      <c r="E1038">
        <v>-0.58588511443923552</v>
      </c>
      <c r="F1038">
        <v>1.875527210149682</v>
      </c>
      <c r="G1038">
        <v>3</v>
      </c>
      <c r="H1038">
        <v>3</v>
      </c>
      <c r="I1038">
        <v>2</v>
      </c>
      <c r="J1038">
        <v>5</v>
      </c>
    </row>
    <row r="1039" spans="1:10" x14ac:dyDescent="0.2">
      <c r="A1039" t="s">
        <v>1101</v>
      </c>
      <c r="B1039">
        <v>6814</v>
      </c>
      <c r="C1039">
        <v>-0.17164386955062386</v>
      </c>
      <c r="D1039">
        <v>0.28585061498467368</v>
      </c>
      <c r="E1039">
        <v>-0.78224705770609482</v>
      </c>
      <c r="F1039">
        <v>1.9607151299359304</v>
      </c>
      <c r="G1039">
        <v>3</v>
      </c>
      <c r="H1039">
        <v>4</v>
      </c>
      <c r="I1039">
        <v>1</v>
      </c>
      <c r="J1039">
        <v>5</v>
      </c>
    </row>
    <row r="1040" spans="1:10" x14ac:dyDescent="0.2">
      <c r="A1040" t="s">
        <v>1102</v>
      </c>
      <c r="B1040">
        <v>2523</v>
      </c>
      <c r="C1040">
        <v>-0.9832016357927772</v>
      </c>
      <c r="D1040">
        <v>0.13397923091130445</v>
      </c>
      <c r="E1040">
        <v>-9.446623475895756E-2</v>
      </c>
      <c r="F1040">
        <v>1.8384055162421591</v>
      </c>
      <c r="G1040">
        <v>1</v>
      </c>
      <c r="H1040">
        <v>3</v>
      </c>
      <c r="I1040">
        <v>3</v>
      </c>
      <c r="J1040">
        <v>5</v>
      </c>
    </row>
    <row r="1041" spans="1:10" x14ac:dyDescent="0.2">
      <c r="A1041" t="s">
        <v>1103</v>
      </c>
      <c r="B1041">
        <v>6747</v>
      </c>
      <c r="C1041">
        <v>-0.65620776919324009</v>
      </c>
      <c r="D1041">
        <v>-0.39245403642839455</v>
      </c>
      <c r="E1041">
        <v>-2.1688235131579324E-2</v>
      </c>
      <c r="F1041">
        <v>0.79423330438594963</v>
      </c>
      <c r="G1041">
        <v>1</v>
      </c>
      <c r="H1041">
        <v>2</v>
      </c>
      <c r="I1041">
        <v>4</v>
      </c>
      <c r="J1041">
        <v>4</v>
      </c>
    </row>
    <row r="1042" spans="1:10" x14ac:dyDescent="0.2">
      <c r="A1042" t="s">
        <v>1104</v>
      </c>
      <c r="B1042">
        <v>3710</v>
      </c>
      <c r="C1042">
        <v>0.85549877046831424</v>
      </c>
      <c r="D1042">
        <v>0.36797570116851858</v>
      </c>
      <c r="E1042">
        <v>0.54537110825702506</v>
      </c>
      <c r="F1042">
        <v>1.1365856352283672</v>
      </c>
      <c r="G1042">
        <v>5</v>
      </c>
      <c r="H1042">
        <v>4</v>
      </c>
      <c r="I1042">
        <v>5</v>
      </c>
      <c r="J1042">
        <v>4</v>
      </c>
    </row>
    <row r="1043" spans="1:10" x14ac:dyDescent="0.2">
      <c r="A1043" t="s">
        <v>1105</v>
      </c>
      <c r="B1043">
        <v>3688</v>
      </c>
      <c r="C1043">
        <v>-0.59121458601192078</v>
      </c>
      <c r="D1043">
        <v>-0.57001587622449257</v>
      </c>
      <c r="E1043">
        <v>-0.7357057422023866</v>
      </c>
      <c r="F1043">
        <v>0.8018413036285682</v>
      </c>
      <c r="G1043">
        <v>2</v>
      </c>
      <c r="H1043">
        <v>2</v>
      </c>
      <c r="I1043">
        <v>1</v>
      </c>
      <c r="J1043">
        <v>4</v>
      </c>
    </row>
    <row r="1044" spans="1:10" x14ac:dyDescent="0.2">
      <c r="A1044" t="s">
        <v>1106</v>
      </c>
      <c r="B1044">
        <v>3854</v>
      </c>
      <c r="C1044">
        <v>0.14790065119124976</v>
      </c>
      <c r="D1044">
        <v>0.1335899357059748</v>
      </c>
      <c r="E1044">
        <v>0.41672993926751717</v>
      </c>
      <c r="F1044">
        <v>1.4601587236487625</v>
      </c>
      <c r="G1044">
        <v>3</v>
      </c>
      <c r="H1044">
        <v>3</v>
      </c>
      <c r="I1044">
        <v>5</v>
      </c>
      <c r="J1044">
        <v>5</v>
      </c>
    </row>
    <row r="1045" spans="1:10" x14ac:dyDescent="0.2">
      <c r="A1045" t="s">
        <v>1107</v>
      </c>
      <c r="B1045">
        <v>4339</v>
      </c>
      <c r="C1045">
        <v>-0.72817984189342289</v>
      </c>
      <c r="D1045">
        <v>-0.68801195399451998</v>
      </c>
      <c r="E1045">
        <v>-0.41995745061009204</v>
      </c>
      <c r="F1045">
        <v>0.53050994938064233</v>
      </c>
      <c r="G1045">
        <v>1</v>
      </c>
      <c r="H1045">
        <v>1</v>
      </c>
      <c r="I1045">
        <v>2</v>
      </c>
      <c r="J1045">
        <v>4</v>
      </c>
    </row>
    <row r="1046" spans="1:10" x14ac:dyDescent="0.2">
      <c r="A1046" t="s">
        <v>1108</v>
      </c>
      <c r="B1046">
        <v>5182</v>
      </c>
      <c r="C1046">
        <v>-0.13716314982896011</v>
      </c>
      <c r="D1046">
        <v>0.662688393271473</v>
      </c>
      <c r="E1046">
        <v>-0.46512074197077752</v>
      </c>
      <c r="F1046">
        <v>1.1147029629653662</v>
      </c>
      <c r="G1046">
        <v>3</v>
      </c>
      <c r="H1046">
        <v>4</v>
      </c>
      <c r="I1046">
        <v>2</v>
      </c>
      <c r="J1046">
        <v>4</v>
      </c>
    </row>
    <row r="1047" spans="1:10" x14ac:dyDescent="0.2">
      <c r="A1047" t="s">
        <v>1109</v>
      </c>
      <c r="B1047">
        <v>6955</v>
      </c>
      <c r="C1047">
        <v>-1.1870934983861772</v>
      </c>
      <c r="D1047">
        <v>0.11753133812851962</v>
      </c>
      <c r="E1047">
        <v>-0.72258717015938911</v>
      </c>
      <c r="F1047">
        <v>1.8407379789504033</v>
      </c>
      <c r="G1047">
        <v>1</v>
      </c>
      <c r="H1047">
        <v>3</v>
      </c>
      <c r="I1047">
        <v>1</v>
      </c>
      <c r="J1047">
        <v>5</v>
      </c>
    </row>
    <row r="1048" spans="1:10" x14ac:dyDescent="0.2">
      <c r="A1048" t="s">
        <v>1110</v>
      </c>
      <c r="B1048">
        <v>4189</v>
      </c>
      <c r="C1048">
        <v>-1.3408027437307828</v>
      </c>
      <c r="D1048">
        <v>-3.3912716899506534E-2</v>
      </c>
      <c r="E1048">
        <v>-0.50184619840551048</v>
      </c>
      <c r="F1048">
        <v>1.896175793246127</v>
      </c>
      <c r="G1048">
        <v>1</v>
      </c>
      <c r="H1048">
        <v>3</v>
      </c>
      <c r="I1048">
        <v>2</v>
      </c>
      <c r="J1048">
        <v>5</v>
      </c>
    </row>
    <row r="1049" spans="1:10" x14ac:dyDescent="0.2">
      <c r="A1049" t="s">
        <v>1111</v>
      </c>
      <c r="B1049">
        <v>7332</v>
      </c>
      <c r="C1049">
        <v>-1.3517775475655329</v>
      </c>
      <c r="D1049">
        <v>0.11093057560543576</v>
      </c>
      <c r="E1049">
        <v>-0.46193692274865816</v>
      </c>
      <c r="F1049">
        <v>1.8684254078528078</v>
      </c>
      <c r="G1049">
        <v>1</v>
      </c>
      <c r="H1049">
        <v>3</v>
      </c>
      <c r="I1049">
        <v>2</v>
      </c>
      <c r="J1049">
        <v>5</v>
      </c>
    </row>
    <row r="1050" spans="1:10" x14ac:dyDescent="0.2">
      <c r="A1050" t="s">
        <v>1112</v>
      </c>
      <c r="B1050">
        <v>5332</v>
      </c>
      <c r="C1050">
        <v>0.47132803312809018</v>
      </c>
      <c r="D1050">
        <v>0.64868297850152701</v>
      </c>
      <c r="E1050">
        <v>0.45046004222707381</v>
      </c>
      <c r="F1050">
        <v>1.05715845516944</v>
      </c>
      <c r="G1050">
        <v>4</v>
      </c>
      <c r="H1050">
        <v>4</v>
      </c>
      <c r="I1050">
        <v>5</v>
      </c>
      <c r="J1050">
        <v>4</v>
      </c>
    </row>
    <row r="1051" spans="1:10" x14ac:dyDescent="0.2">
      <c r="A1051" t="s">
        <v>1113</v>
      </c>
      <c r="B1051">
        <v>3810</v>
      </c>
      <c r="C1051">
        <v>-0.13411850691690891</v>
      </c>
      <c r="D1051">
        <v>-0.61120145837659445</v>
      </c>
      <c r="E1051">
        <v>-4.5025512766635814E-2</v>
      </c>
      <c r="F1051">
        <v>0.19722518412464815</v>
      </c>
      <c r="G1051">
        <v>3</v>
      </c>
      <c r="H1051">
        <v>2</v>
      </c>
      <c r="I1051">
        <v>4</v>
      </c>
      <c r="J1051">
        <v>3</v>
      </c>
    </row>
    <row r="1052" spans="1:10" x14ac:dyDescent="0.2">
      <c r="A1052" t="s">
        <v>1114</v>
      </c>
      <c r="B1052">
        <v>7523</v>
      </c>
      <c r="C1052">
        <v>-0.3413845985634153</v>
      </c>
      <c r="D1052">
        <v>-0.25256558343328639</v>
      </c>
      <c r="E1052">
        <v>-0.49492675019510723</v>
      </c>
      <c r="F1052">
        <v>0.65249466666561085</v>
      </c>
      <c r="G1052">
        <v>2</v>
      </c>
      <c r="H1052">
        <v>3</v>
      </c>
      <c r="I1052">
        <v>2</v>
      </c>
      <c r="J1052">
        <v>4</v>
      </c>
    </row>
    <row r="1053" spans="1:10" x14ac:dyDescent="0.2">
      <c r="A1053" t="s">
        <v>1115</v>
      </c>
      <c r="B1053">
        <v>2597</v>
      </c>
      <c r="C1053">
        <v>-1.0778455704100462</v>
      </c>
      <c r="D1053">
        <v>-0.30532255982959861</v>
      </c>
      <c r="E1053">
        <v>-0.48732354691463203</v>
      </c>
      <c r="F1053">
        <v>1.405120453315823</v>
      </c>
      <c r="G1053">
        <v>1</v>
      </c>
      <c r="H1053">
        <v>2</v>
      </c>
      <c r="I1053">
        <v>2</v>
      </c>
      <c r="J1053">
        <v>5</v>
      </c>
    </row>
    <row r="1054" spans="1:10" x14ac:dyDescent="0.2">
      <c r="A1054" t="s">
        <v>1116</v>
      </c>
      <c r="B1054">
        <v>8790</v>
      </c>
      <c r="C1054">
        <v>-0.99303541330269152</v>
      </c>
      <c r="D1054">
        <v>0.36636098556893099</v>
      </c>
      <c r="E1054">
        <v>-0.18349797324158451</v>
      </c>
      <c r="F1054">
        <v>1.5194710865395002</v>
      </c>
      <c r="G1054">
        <v>1</v>
      </c>
      <c r="H1054">
        <v>4</v>
      </c>
      <c r="I1054">
        <v>3</v>
      </c>
      <c r="J1054">
        <v>5</v>
      </c>
    </row>
    <row r="1055" spans="1:10" x14ac:dyDescent="0.2">
      <c r="A1055" t="s">
        <v>1117</v>
      </c>
      <c r="B1055">
        <v>6858</v>
      </c>
      <c r="C1055">
        <v>-1.1483423802685642</v>
      </c>
      <c r="D1055">
        <v>-0.19699651876534111</v>
      </c>
      <c r="E1055">
        <v>-0.9402041575994029</v>
      </c>
      <c r="F1055">
        <v>1.4446478690437525</v>
      </c>
      <c r="G1055">
        <v>1</v>
      </c>
      <c r="H1055">
        <v>3</v>
      </c>
      <c r="I1055">
        <v>1</v>
      </c>
      <c r="J1055">
        <v>5</v>
      </c>
    </row>
    <row r="1056" spans="1:10" x14ac:dyDescent="0.2">
      <c r="A1056" t="s">
        <v>1118</v>
      </c>
      <c r="B1056">
        <v>7398</v>
      </c>
      <c r="C1056">
        <v>-1.219322077188115</v>
      </c>
      <c r="D1056">
        <v>-0.37651171115192006</v>
      </c>
      <c r="E1056">
        <v>-0.78231477948628469</v>
      </c>
      <c r="F1056">
        <v>0.93216570565158496</v>
      </c>
      <c r="G1056">
        <v>1</v>
      </c>
      <c r="H1056">
        <v>2</v>
      </c>
      <c r="I1056">
        <v>1</v>
      </c>
      <c r="J1056">
        <v>4</v>
      </c>
    </row>
    <row r="1057" spans="1:10" x14ac:dyDescent="0.2">
      <c r="A1057" t="s">
        <v>1119</v>
      </c>
      <c r="B1057">
        <v>2986</v>
      </c>
      <c r="C1057">
        <v>-0.50135153983739478</v>
      </c>
      <c r="D1057">
        <v>-0.37248285887432009</v>
      </c>
      <c r="E1057">
        <v>-0.58207007937208388</v>
      </c>
      <c r="F1057">
        <v>0.34967230793314552</v>
      </c>
      <c r="G1057">
        <v>2</v>
      </c>
      <c r="H1057">
        <v>2</v>
      </c>
      <c r="I1057">
        <v>2</v>
      </c>
      <c r="J1057">
        <v>4</v>
      </c>
    </row>
    <row r="1058" spans="1:10" x14ac:dyDescent="0.2">
      <c r="A1058" t="s">
        <v>1120</v>
      </c>
      <c r="B1058">
        <v>6135</v>
      </c>
      <c r="C1058">
        <v>-1.3834074943250387</v>
      </c>
      <c r="D1058">
        <v>-0.57104052027010233</v>
      </c>
      <c r="E1058">
        <v>-0.83645642054444258</v>
      </c>
      <c r="F1058">
        <v>0.44537825340631521</v>
      </c>
      <c r="G1058">
        <v>1</v>
      </c>
      <c r="H1058">
        <v>2</v>
      </c>
      <c r="I1058">
        <v>1</v>
      </c>
      <c r="J1058">
        <v>4</v>
      </c>
    </row>
    <row r="1059" spans="1:10" x14ac:dyDescent="0.2">
      <c r="A1059" t="s">
        <v>1121</v>
      </c>
      <c r="B1059">
        <v>7637</v>
      </c>
      <c r="C1059">
        <v>-0.88367995639529828</v>
      </c>
      <c r="D1059">
        <v>-0.33853376057271234</v>
      </c>
      <c r="E1059">
        <v>-0.66996011067771222</v>
      </c>
      <c r="F1059">
        <v>0.65539646728282086</v>
      </c>
      <c r="G1059">
        <v>1</v>
      </c>
      <c r="H1059">
        <v>2</v>
      </c>
      <c r="I1059">
        <v>2</v>
      </c>
      <c r="J1059">
        <v>4</v>
      </c>
    </row>
    <row r="1060" spans="1:10" x14ac:dyDescent="0.2">
      <c r="A1060" t="s">
        <v>1122</v>
      </c>
      <c r="B1060">
        <v>26183</v>
      </c>
      <c r="C1060">
        <v>-1.0175309739633958</v>
      </c>
      <c r="D1060">
        <v>-0.19512965277327579</v>
      </c>
      <c r="E1060">
        <v>-1.0424047802751462</v>
      </c>
      <c r="F1060">
        <v>1.461711293659735</v>
      </c>
      <c r="G1060">
        <v>1</v>
      </c>
      <c r="H1060">
        <v>3</v>
      </c>
      <c r="I1060">
        <v>1</v>
      </c>
      <c r="J1060">
        <v>5</v>
      </c>
    </row>
    <row r="1061" spans="1:10" x14ac:dyDescent="0.2">
      <c r="A1061" t="s">
        <v>1123</v>
      </c>
      <c r="B1061">
        <v>1604</v>
      </c>
      <c r="C1061">
        <v>-0.58699030832388033</v>
      </c>
      <c r="D1061">
        <v>-0.37873185009627208</v>
      </c>
      <c r="E1061">
        <v>-0.45734383770608328</v>
      </c>
      <c r="F1061">
        <v>0.97697831790559886</v>
      </c>
      <c r="G1061">
        <v>2</v>
      </c>
      <c r="H1061">
        <v>2</v>
      </c>
      <c r="I1061">
        <v>2</v>
      </c>
      <c r="J1061">
        <v>4</v>
      </c>
    </row>
    <row r="1062" spans="1:10" x14ac:dyDescent="0.2">
      <c r="A1062" t="s">
        <v>1124</v>
      </c>
      <c r="B1062">
        <v>10002</v>
      </c>
      <c r="C1062">
        <v>3.3871349907653829E-2</v>
      </c>
      <c r="D1062">
        <v>-0.51176378708903691</v>
      </c>
      <c r="E1062">
        <v>-0.61672020383226367</v>
      </c>
      <c r="F1062">
        <v>0.42619883259768526</v>
      </c>
      <c r="G1062">
        <v>3</v>
      </c>
      <c r="H1062">
        <v>2</v>
      </c>
      <c r="I1062">
        <v>2</v>
      </c>
      <c r="J1062">
        <v>4</v>
      </c>
    </row>
    <row r="1063" spans="1:10" x14ac:dyDescent="0.2">
      <c r="A1063" t="s">
        <v>1125</v>
      </c>
      <c r="B1063">
        <v>4733</v>
      </c>
      <c r="C1063">
        <v>-0.37716790336311201</v>
      </c>
      <c r="D1063">
        <v>-0.60070433722138217</v>
      </c>
      <c r="E1063">
        <v>-0.44194688503736618</v>
      </c>
      <c r="F1063">
        <v>-0.19612999233917569</v>
      </c>
      <c r="G1063">
        <v>2</v>
      </c>
      <c r="H1063">
        <v>2</v>
      </c>
      <c r="I1063">
        <v>2</v>
      </c>
      <c r="J1063">
        <v>2</v>
      </c>
    </row>
    <row r="1064" spans="1:10" x14ac:dyDescent="0.2">
      <c r="A1064" t="s">
        <v>1126</v>
      </c>
      <c r="B1064">
        <v>10301</v>
      </c>
      <c r="C1064">
        <v>-0.45623975570154413</v>
      </c>
      <c r="D1064">
        <v>-0.67153998014550076</v>
      </c>
      <c r="E1064">
        <v>-0.93075662016816318</v>
      </c>
      <c r="F1064">
        <v>0.55092866404319918</v>
      </c>
      <c r="G1064">
        <v>2</v>
      </c>
      <c r="H1064">
        <v>1</v>
      </c>
      <c r="I1064">
        <v>1</v>
      </c>
      <c r="J1064">
        <v>4</v>
      </c>
    </row>
    <row r="1065" spans="1:10" x14ac:dyDescent="0.2">
      <c r="A1065" t="s">
        <v>1127</v>
      </c>
      <c r="B1065">
        <v>6110</v>
      </c>
      <c r="C1065">
        <v>1.4396119147552438E-2</v>
      </c>
      <c r="D1065">
        <v>-0.59504903524752462</v>
      </c>
      <c r="E1065">
        <v>1.239171488900354</v>
      </c>
      <c r="F1065">
        <v>-0.36821085984507135</v>
      </c>
      <c r="G1065">
        <v>3</v>
      </c>
      <c r="H1065">
        <v>2</v>
      </c>
      <c r="I1065">
        <v>5</v>
      </c>
      <c r="J1065">
        <v>2</v>
      </c>
    </row>
    <row r="1066" spans="1:10" x14ac:dyDescent="0.2">
      <c r="A1066" t="s">
        <v>1128</v>
      </c>
      <c r="B1066">
        <v>6482</v>
      </c>
      <c r="C1066">
        <v>-0.49383689111267792</v>
      </c>
      <c r="D1066">
        <v>-0.77177224748048134</v>
      </c>
      <c r="E1066">
        <v>-9.8511723462594264E-2</v>
      </c>
      <c r="F1066">
        <v>-0.16917567305960912</v>
      </c>
      <c r="G1066">
        <v>2</v>
      </c>
      <c r="H1066">
        <v>1</v>
      </c>
      <c r="I1066">
        <v>3</v>
      </c>
      <c r="J1066">
        <v>2</v>
      </c>
    </row>
    <row r="1067" spans="1:10" x14ac:dyDescent="0.2">
      <c r="A1067" t="s">
        <v>1129</v>
      </c>
      <c r="B1067">
        <v>6923</v>
      </c>
      <c r="C1067">
        <v>-0.25967177587576351</v>
      </c>
      <c r="D1067">
        <v>-0.60273363322775619</v>
      </c>
      <c r="E1067">
        <v>-0.17919762085836768</v>
      </c>
      <c r="F1067">
        <v>6.524356001009371E-2</v>
      </c>
      <c r="G1067">
        <v>3</v>
      </c>
      <c r="H1067">
        <v>2</v>
      </c>
      <c r="I1067">
        <v>3</v>
      </c>
      <c r="J1067">
        <v>3</v>
      </c>
    </row>
    <row r="1068" spans="1:10" x14ac:dyDescent="0.2">
      <c r="A1068" t="s">
        <v>1130</v>
      </c>
      <c r="B1068">
        <v>4588</v>
      </c>
      <c r="C1068">
        <v>0.71161903607682819</v>
      </c>
      <c r="D1068">
        <v>-3.6069624983277024E-2</v>
      </c>
      <c r="E1068">
        <v>0.32705272730591717</v>
      </c>
      <c r="F1068">
        <v>8.0831119977425939E-2</v>
      </c>
      <c r="G1068">
        <v>4</v>
      </c>
      <c r="H1068">
        <v>3</v>
      </c>
      <c r="I1068">
        <v>4</v>
      </c>
      <c r="J1068">
        <v>3</v>
      </c>
    </row>
    <row r="1069" spans="1:10" x14ac:dyDescent="0.2">
      <c r="A1069" t="s">
        <v>1131</v>
      </c>
      <c r="B1069">
        <v>7431</v>
      </c>
      <c r="C1069">
        <v>-0.45202259320584681</v>
      </c>
      <c r="D1069">
        <v>-0.630179325708353</v>
      </c>
      <c r="E1069">
        <v>-0.62448759835925816</v>
      </c>
      <c r="F1069">
        <v>-2.7597349964301351E-2</v>
      </c>
      <c r="G1069">
        <v>2</v>
      </c>
      <c r="H1069">
        <v>1</v>
      </c>
      <c r="I1069">
        <v>2</v>
      </c>
      <c r="J1069">
        <v>3</v>
      </c>
    </row>
    <row r="1070" spans="1:10" x14ac:dyDescent="0.2">
      <c r="A1070" t="s">
        <v>1132</v>
      </c>
      <c r="B1070">
        <v>5840</v>
      </c>
      <c r="C1070">
        <v>-0.99497271634234163</v>
      </c>
      <c r="D1070">
        <v>-0.68951320479423772</v>
      </c>
      <c r="E1070">
        <v>-1.1120470990863267</v>
      </c>
      <c r="F1070">
        <v>1.5042872955445789E-2</v>
      </c>
      <c r="G1070">
        <v>1</v>
      </c>
      <c r="H1070">
        <v>1</v>
      </c>
      <c r="I1070">
        <v>1</v>
      </c>
      <c r="J1070">
        <v>3</v>
      </c>
    </row>
    <row r="1071" spans="1:10" x14ac:dyDescent="0.2">
      <c r="A1071" t="s">
        <v>1133</v>
      </c>
      <c r="B1071">
        <v>4178</v>
      </c>
      <c r="C1071">
        <v>5.0745602742330032E-2</v>
      </c>
      <c r="D1071">
        <v>-2.9404812079592686E-2</v>
      </c>
      <c r="E1071">
        <v>2.8427590590187027E-2</v>
      </c>
      <c r="F1071">
        <v>-3.9208086316363959E-2</v>
      </c>
      <c r="G1071">
        <v>3</v>
      </c>
      <c r="H1071">
        <v>3</v>
      </c>
      <c r="I1071">
        <v>4</v>
      </c>
      <c r="J1071">
        <v>3</v>
      </c>
    </row>
    <row r="1072" spans="1:10" x14ac:dyDescent="0.2">
      <c r="A1072" t="s">
        <v>1134</v>
      </c>
      <c r="B1072">
        <v>5697</v>
      </c>
      <c r="C1072">
        <v>-0.81379465002623497</v>
      </c>
      <c r="D1072">
        <v>-0.99251458357089117</v>
      </c>
      <c r="E1072">
        <v>-0.82166781704259284</v>
      </c>
      <c r="F1072">
        <v>-5.2151531552295863E-2</v>
      </c>
      <c r="G1072">
        <v>1</v>
      </c>
      <c r="H1072">
        <v>1</v>
      </c>
      <c r="I1072">
        <v>1</v>
      </c>
      <c r="J1072">
        <v>3</v>
      </c>
    </row>
    <row r="1073" spans="1:10" x14ac:dyDescent="0.2">
      <c r="A1073" t="s">
        <v>1135</v>
      </c>
      <c r="B1073">
        <v>3688</v>
      </c>
      <c r="C1073">
        <v>-0.17950771133908794</v>
      </c>
      <c r="D1073">
        <v>-0.77248360768628499</v>
      </c>
      <c r="E1073">
        <v>-0.45086311525797118</v>
      </c>
      <c r="F1073">
        <v>-0.13655507322097168</v>
      </c>
      <c r="G1073">
        <v>3</v>
      </c>
      <c r="H1073">
        <v>1</v>
      </c>
      <c r="I1073">
        <v>2</v>
      </c>
      <c r="J1073">
        <v>3</v>
      </c>
    </row>
    <row r="1074" spans="1:10" x14ac:dyDescent="0.2">
      <c r="A1074" t="s">
        <v>1136</v>
      </c>
      <c r="B1074">
        <v>6960</v>
      </c>
      <c r="C1074">
        <v>-0.62022563840696499</v>
      </c>
      <c r="D1074">
        <v>-0.48781737452389384</v>
      </c>
      <c r="E1074">
        <v>-0.90351477648091871</v>
      </c>
      <c r="F1074">
        <v>0.30930231353015941</v>
      </c>
      <c r="G1074">
        <v>2</v>
      </c>
      <c r="H1074">
        <v>2</v>
      </c>
      <c r="I1074">
        <v>1</v>
      </c>
      <c r="J1074">
        <v>3</v>
      </c>
    </row>
    <row r="1075" spans="1:10" x14ac:dyDescent="0.2">
      <c r="A1075" t="s">
        <v>1137</v>
      </c>
      <c r="B1075">
        <v>7898</v>
      </c>
      <c r="C1075">
        <v>-0.84318033640353118</v>
      </c>
      <c r="D1075">
        <v>-0.45749136279921809</v>
      </c>
      <c r="E1075">
        <v>-1.224727954023233</v>
      </c>
      <c r="F1075">
        <v>1.0929721999678443</v>
      </c>
      <c r="G1075">
        <v>1</v>
      </c>
      <c r="H1075">
        <v>2</v>
      </c>
      <c r="I1075">
        <v>1</v>
      </c>
      <c r="J1075">
        <v>4</v>
      </c>
    </row>
    <row r="1076" spans="1:10" x14ac:dyDescent="0.2">
      <c r="A1076" t="s">
        <v>1138</v>
      </c>
      <c r="B1076">
        <v>3172</v>
      </c>
      <c r="C1076">
        <v>0.72699370527874241</v>
      </c>
      <c r="D1076">
        <v>-3.9700260075674065E-2</v>
      </c>
      <c r="E1076">
        <v>0.58097141755318171</v>
      </c>
      <c r="F1076">
        <v>-0.23702729766938918</v>
      </c>
      <c r="G1076">
        <v>4</v>
      </c>
      <c r="H1076">
        <v>3</v>
      </c>
      <c r="I1076">
        <v>5</v>
      </c>
      <c r="J1076">
        <v>2</v>
      </c>
    </row>
    <row r="1077" spans="1:10" x14ac:dyDescent="0.2">
      <c r="A1077" t="s">
        <v>1139</v>
      </c>
      <c r="B1077">
        <v>8280</v>
      </c>
      <c r="C1077">
        <v>-0.20637054636395818</v>
      </c>
      <c r="D1077">
        <v>-0.43715524819195906</v>
      </c>
      <c r="E1077">
        <v>-0.26715813418402407</v>
      </c>
      <c r="F1077">
        <v>-2.9260293501528971E-2</v>
      </c>
      <c r="G1077">
        <v>3</v>
      </c>
      <c r="H1077">
        <v>2</v>
      </c>
      <c r="I1077">
        <v>3</v>
      </c>
      <c r="J1077">
        <v>3</v>
      </c>
    </row>
    <row r="1078" spans="1:10" x14ac:dyDescent="0.2">
      <c r="A1078" t="s">
        <v>1140</v>
      </c>
      <c r="B1078">
        <v>5737</v>
      </c>
      <c r="C1078">
        <v>-0.59676818842440382</v>
      </c>
      <c r="D1078">
        <v>-0.39985332212155555</v>
      </c>
      <c r="E1078">
        <v>-0.6484992615295555</v>
      </c>
      <c r="F1078">
        <v>0.26962910356583325</v>
      </c>
      <c r="G1078">
        <v>2</v>
      </c>
      <c r="H1078">
        <v>2</v>
      </c>
      <c r="I1078">
        <v>2</v>
      </c>
      <c r="J1078">
        <v>3</v>
      </c>
    </row>
    <row r="1079" spans="1:10" x14ac:dyDescent="0.2">
      <c r="A1079" t="s">
        <v>1141</v>
      </c>
      <c r="B1079">
        <v>4773</v>
      </c>
      <c r="C1079">
        <v>-0.91411657957560344</v>
      </c>
      <c r="D1079">
        <v>-0.67832430563958102</v>
      </c>
      <c r="E1079">
        <v>-0.8002952427844644</v>
      </c>
      <c r="F1079">
        <v>0.18393387515424206</v>
      </c>
      <c r="G1079">
        <v>1</v>
      </c>
      <c r="H1079">
        <v>1</v>
      </c>
      <c r="I1079">
        <v>1</v>
      </c>
      <c r="J1079">
        <v>3</v>
      </c>
    </row>
    <row r="1080" spans="1:10" x14ac:dyDescent="0.2">
      <c r="A1080" t="s">
        <v>1142</v>
      </c>
      <c r="B1080">
        <v>2365</v>
      </c>
      <c r="C1080">
        <v>0.49164576739257171</v>
      </c>
      <c r="D1080">
        <v>-0.5063792120997459</v>
      </c>
      <c r="E1080">
        <v>0.50678654233963794</v>
      </c>
      <c r="F1080">
        <v>-0.26987354161719307</v>
      </c>
      <c r="G1080">
        <v>4</v>
      </c>
      <c r="H1080">
        <v>2</v>
      </c>
      <c r="I1080">
        <v>5</v>
      </c>
      <c r="J1080">
        <v>2</v>
      </c>
    </row>
    <row r="1081" spans="1:10" x14ac:dyDescent="0.2">
      <c r="A1081" t="s">
        <v>1143</v>
      </c>
      <c r="B1081">
        <v>4903</v>
      </c>
      <c r="C1081">
        <v>1.0311552925398719</v>
      </c>
      <c r="D1081">
        <v>0.10091282684734505</v>
      </c>
      <c r="E1081">
        <v>0.21553825144600525</v>
      </c>
      <c r="F1081">
        <v>-0.14963885684130801</v>
      </c>
      <c r="G1081">
        <v>5</v>
      </c>
      <c r="H1081">
        <v>3</v>
      </c>
      <c r="I1081">
        <v>4</v>
      </c>
      <c r="J1081">
        <v>2</v>
      </c>
    </row>
    <row r="1082" spans="1:10" x14ac:dyDescent="0.2">
      <c r="A1082" t="s">
        <v>1144</v>
      </c>
      <c r="B1082">
        <v>7127</v>
      </c>
      <c r="C1082">
        <v>-0.50872547022252379</v>
      </c>
      <c r="D1082">
        <v>-0.22248764263963261</v>
      </c>
      <c r="E1082">
        <v>-0.50185553603138233</v>
      </c>
      <c r="F1082">
        <v>2.7291323757480584E-2</v>
      </c>
      <c r="G1082">
        <v>2</v>
      </c>
      <c r="H1082">
        <v>3</v>
      </c>
      <c r="I1082">
        <v>2</v>
      </c>
      <c r="J1082">
        <v>3</v>
      </c>
    </row>
    <row r="1083" spans="1:10" x14ac:dyDescent="0.2">
      <c r="A1083" t="s">
        <v>1145</v>
      </c>
      <c r="B1083">
        <v>4696</v>
      </c>
      <c r="C1083">
        <v>-0.56157195089615652</v>
      </c>
      <c r="D1083">
        <v>-0.67008315014054443</v>
      </c>
      <c r="E1083">
        <v>-0.71635436508033989</v>
      </c>
      <c r="F1083">
        <v>-7.4286420643810511E-2</v>
      </c>
      <c r="G1083">
        <v>2</v>
      </c>
      <c r="H1083">
        <v>1</v>
      </c>
      <c r="I1083">
        <v>1</v>
      </c>
      <c r="J1083">
        <v>3</v>
      </c>
    </row>
    <row r="1084" spans="1:10" x14ac:dyDescent="0.2">
      <c r="A1084" t="s">
        <v>1146</v>
      </c>
      <c r="B1084">
        <v>6514</v>
      </c>
      <c r="C1084">
        <v>-1.0545335175314607</v>
      </c>
      <c r="D1084">
        <v>-0.25248707625604128</v>
      </c>
      <c r="E1084">
        <v>-1.1136402481730083</v>
      </c>
      <c r="F1084">
        <v>0.16572038575576908</v>
      </c>
      <c r="G1084">
        <v>1</v>
      </c>
      <c r="H1084">
        <v>3</v>
      </c>
      <c r="I1084">
        <v>1</v>
      </c>
      <c r="J1084">
        <v>3</v>
      </c>
    </row>
    <row r="1085" spans="1:10" x14ac:dyDescent="0.2">
      <c r="A1085" t="s">
        <v>1147</v>
      </c>
      <c r="B1085">
        <v>4785</v>
      </c>
      <c r="C1085">
        <v>-0.67739595519262619</v>
      </c>
      <c r="D1085">
        <v>-0.35360231183827212</v>
      </c>
      <c r="E1085">
        <v>-1.2593876708157874</v>
      </c>
      <c r="F1085">
        <v>0.66671077830752745</v>
      </c>
      <c r="G1085">
        <v>1</v>
      </c>
      <c r="H1085">
        <v>2</v>
      </c>
      <c r="I1085">
        <v>1</v>
      </c>
      <c r="J1085">
        <v>4</v>
      </c>
    </row>
    <row r="1086" spans="1:10" x14ac:dyDescent="0.2">
      <c r="A1086" t="s">
        <v>1148</v>
      </c>
      <c r="B1086">
        <v>3251</v>
      </c>
      <c r="C1086">
        <v>1.1026138735877654E-2</v>
      </c>
      <c r="D1086">
        <v>-0.29958784691867724</v>
      </c>
      <c r="E1086">
        <v>-0.59434917607605753</v>
      </c>
      <c r="F1086">
        <v>-0.26698695832055624</v>
      </c>
      <c r="G1086">
        <v>3</v>
      </c>
      <c r="H1086">
        <v>2</v>
      </c>
      <c r="I1086">
        <v>2</v>
      </c>
      <c r="J1086">
        <v>2</v>
      </c>
    </row>
    <row r="1087" spans="1:10" x14ac:dyDescent="0.2">
      <c r="A1087" t="s">
        <v>1149</v>
      </c>
      <c r="B1087">
        <v>4928</v>
      </c>
      <c r="C1087">
        <v>0.12678541236813806</v>
      </c>
      <c r="D1087">
        <v>0.15198151103574478</v>
      </c>
      <c r="E1087">
        <v>-0.44743456509163076</v>
      </c>
      <c r="F1087">
        <v>-0.25955403793629472</v>
      </c>
      <c r="G1087">
        <v>3</v>
      </c>
      <c r="H1087">
        <v>3</v>
      </c>
      <c r="I1087">
        <v>2</v>
      </c>
      <c r="J1087">
        <v>2</v>
      </c>
    </row>
    <row r="1088" spans="1:10" x14ac:dyDescent="0.2">
      <c r="A1088" t="s">
        <v>1150</v>
      </c>
      <c r="B1088">
        <v>5655</v>
      </c>
      <c r="C1088">
        <v>-0.11325971876857267</v>
      </c>
      <c r="D1088">
        <v>-0.44442458276856317</v>
      </c>
      <c r="E1088">
        <v>-0.4146231214769196</v>
      </c>
      <c r="F1088">
        <v>-0.1203367146535088</v>
      </c>
      <c r="G1088">
        <v>3</v>
      </c>
      <c r="H1088">
        <v>2</v>
      </c>
      <c r="I1088">
        <v>2</v>
      </c>
      <c r="J1088">
        <v>3</v>
      </c>
    </row>
    <row r="1089" spans="1:10" x14ac:dyDescent="0.2">
      <c r="A1089" t="s">
        <v>1151</v>
      </c>
      <c r="B1089">
        <v>4199</v>
      </c>
      <c r="C1089">
        <v>-0.61239615285867754</v>
      </c>
      <c r="D1089">
        <v>-0.2650219121447594</v>
      </c>
      <c r="E1089">
        <v>-1.5074114666939367</v>
      </c>
      <c r="F1089">
        <v>1.3788544194737531</v>
      </c>
      <c r="G1089">
        <v>2</v>
      </c>
      <c r="H1089">
        <v>3</v>
      </c>
      <c r="I1089">
        <v>1</v>
      </c>
      <c r="J1089">
        <v>5</v>
      </c>
    </row>
    <row r="1090" spans="1:10" x14ac:dyDescent="0.2">
      <c r="A1090" t="s">
        <v>1152</v>
      </c>
      <c r="B1090">
        <v>3858</v>
      </c>
      <c r="C1090">
        <v>-0.86548585412938572</v>
      </c>
      <c r="D1090">
        <v>-0.17340092365106571</v>
      </c>
      <c r="E1090">
        <v>-1.2482290980730801</v>
      </c>
      <c r="F1090">
        <v>1.0980882010552011</v>
      </c>
      <c r="G1090">
        <v>1</v>
      </c>
      <c r="H1090">
        <v>3</v>
      </c>
      <c r="I1090">
        <v>1</v>
      </c>
      <c r="J1090">
        <v>4</v>
      </c>
    </row>
    <row r="1091" spans="1:10" x14ac:dyDescent="0.2">
      <c r="A1091" t="s">
        <v>1153</v>
      </c>
      <c r="B1091">
        <v>5735</v>
      </c>
      <c r="C1091">
        <v>-0.48582323393651272</v>
      </c>
      <c r="D1091">
        <v>-1.0544786801089643</v>
      </c>
      <c r="E1091">
        <v>-0.36729315618029917</v>
      </c>
      <c r="F1091">
        <v>-0.19437025390070956</v>
      </c>
      <c r="G1091">
        <v>2</v>
      </c>
      <c r="H1091">
        <v>1</v>
      </c>
      <c r="I1091">
        <v>2</v>
      </c>
      <c r="J1091">
        <v>2</v>
      </c>
    </row>
    <row r="1092" spans="1:10" x14ac:dyDescent="0.2">
      <c r="A1092" t="s">
        <v>1154</v>
      </c>
      <c r="B1092">
        <v>7479</v>
      </c>
      <c r="C1092">
        <v>-0.53778829601160494</v>
      </c>
      <c r="D1092">
        <v>-0.74412803220162504</v>
      </c>
      <c r="E1092">
        <v>-0.33353844500588475</v>
      </c>
      <c r="F1092">
        <v>-0.33656516309456164</v>
      </c>
      <c r="G1092">
        <v>2</v>
      </c>
      <c r="H1092">
        <v>1</v>
      </c>
      <c r="I1092">
        <v>3</v>
      </c>
      <c r="J1092">
        <v>2</v>
      </c>
    </row>
    <row r="1093" spans="1:10" x14ac:dyDescent="0.2">
      <c r="A1093" t="s">
        <v>1155</v>
      </c>
      <c r="B1093">
        <v>4581</v>
      </c>
      <c r="C1093">
        <v>-0.57956076605649853</v>
      </c>
      <c r="D1093">
        <v>-0.72621838211234291</v>
      </c>
      <c r="E1093">
        <v>4.7547001256416754E-2</v>
      </c>
      <c r="F1093">
        <v>-0.3725561204921542</v>
      </c>
      <c r="G1093">
        <v>2</v>
      </c>
      <c r="H1093">
        <v>1</v>
      </c>
      <c r="I1093">
        <v>4</v>
      </c>
      <c r="J1093">
        <v>2</v>
      </c>
    </row>
    <row r="1094" spans="1:10" x14ac:dyDescent="0.2">
      <c r="A1094" t="s">
        <v>1156</v>
      </c>
      <c r="B1094">
        <v>6193</v>
      </c>
      <c r="C1094">
        <v>-0.27230327906504476</v>
      </c>
      <c r="D1094">
        <v>-0.76780739847649859</v>
      </c>
      <c r="E1094">
        <v>-0.6596302955583615</v>
      </c>
      <c r="F1094">
        <v>-9.7000669169803808E-2</v>
      </c>
      <c r="G1094">
        <v>2</v>
      </c>
      <c r="H1094">
        <v>1</v>
      </c>
      <c r="I1094">
        <v>2</v>
      </c>
      <c r="J1094">
        <v>3</v>
      </c>
    </row>
    <row r="1095" spans="1:10" x14ac:dyDescent="0.2">
      <c r="A1095" t="s">
        <v>1157</v>
      </c>
      <c r="B1095">
        <v>4220</v>
      </c>
      <c r="C1095">
        <v>-0.35929090436508537</v>
      </c>
      <c r="D1095">
        <v>-0.80930252905404787</v>
      </c>
      <c r="E1095">
        <v>-0.38115418441885851</v>
      </c>
      <c r="F1095">
        <v>-0.32461189503047305</v>
      </c>
      <c r="G1095">
        <v>2</v>
      </c>
      <c r="H1095">
        <v>1</v>
      </c>
      <c r="I1095">
        <v>2</v>
      </c>
      <c r="J1095">
        <v>2</v>
      </c>
    </row>
    <row r="1096" spans="1:10" x14ac:dyDescent="0.2">
      <c r="A1096" t="s">
        <v>1158</v>
      </c>
      <c r="B1096">
        <v>4894</v>
      </c>
      <c r="C1096">
        <v>-0.60736395096273554</v>
      </c>
      <c r="D1096">
        <v>-0.69275415093499937</v>
      </c>
      <c r="E1096">
        <v>-6.5078245606656385E-2</v>
      </c>
      <c r="F1096">
        <v>-0.32855901505531454</v>
      </c>
      <c r="G1096">
        <v>2</v>
      </c>
      <c r="H1096">
        <v>1</v>
      </c>
      <c r="I1096">
        <v>3</v>
      </c>
      <c r="J1096">
        <v>2</v>
      </c>
    </row>
    <row r="1097" spans="1:10" x14ac:dyDescent="0.2">
      <c r="A1097" t="s">
        <v>1159</v>
      </c>
      <c r="B1097">
        <v>3775</v>
      </c>
      <c r="C1097">
        <v>-0.1376895302326174</v>
      </c>
      <c r="D1097">
        <v>-0.83171611610432006</v>
      </c>
      <c r="E1097">
        <v>-0.20611791909933808</v>
      </c>
      <c r="F1097">
        <v>-0.24082185667101269</v>
      </c>
      <c r="G1097">
        <v>3</v>
      </c>
      <c r="H1097">
        <v>1</v>
      </c>
      <c r="I1097">
        <v>3</v>
      </c>
      <c r="J1097">
        <v>2</v>
      </c>
    </row>
    <row r="1098" spans="1:10" x14ac:dyDescent="0.2">
      <c r="A1098" t="s">
        <v>1160</v>
      </c>
      <c r="B1098">
        <v>3582</v>
      </c>
      <c r="C1098">
        <v>-0.72296830545102908</v>
      </c>
      <c r="D1098">
        <v>-0.81362040031343219</v>
      </c>
      <c r="E1098">
        <v>-0.35809857729040201</v>
      </c>
      <c r="F1098">
        <v>-0.24110682203229233</v>
      </c>
      <c r="G1098">
        <v>1</v>
      </c>
      <c r="H1098">
        <v>1</v>
      </c>
      <c r="I1098">
        <v>2</v>
      </c>
      <c r="J1098">
        <v>2</v>
      </c>
    </row>
    <row r="1099" spans="1:10" x14ac:dyDescent="0.2">
      <c r="A1099" t="s">
        <v>1161</v>
      </c>
      <c r="B1099">
        <v>7648</v>
      </c>
      <c r="C1099">
        <v>-0.45326856730386872</v>
      </c>
      <c r="D1099">
        <v>-0.83246734654403864</v>
      </c>
      <c r="E1099">
        <v>-0.14829129800306998</v>
      </c>
      <c r="F1099">
        <v>-0.34864985733536519</v>
      </c>
      <c r="G1099">
        <v>2</v>
      </c>
      <c r="H1099">
        <v>1</v>
      </c>
      <c r="I1099">
        <v>3</v>
      </c>
      <c r="J1099">
        <v>2</v>
      </c>
    </row>
    <row r="1100" spans="1:10" x14ac:dyDescent="0.2">
      <c r="A1100" t="s">
        <v>1162</v>
      </c>
      <c r="B1100">
        <v>2822</v>
      </c>
      <c r="C1100">
        <v>-0.35914120335075911</v>
      </c>
      <c r="D1100">
        <v>-0.14947504514189811</v>
      </c>
      <c r="E1100">
        <v>-0.43306175366673227</v>
      </c>
      <c r="F1100">
        <v>-1.3995636976361889</v>
      </c>
      <c r="G1100">
        <v>2</v>
      </c>
      <c r="H1100">
        <v>3</v>
      </c>
      <c r="I1100">
        <v>2</v>
      </c>
      <c r="J1100">
        <v>1</v>
      </c>
    </row>
    <row r="1101" spans="1:10" x14ac:dyDescent="0.2">
      <c r="A1101" t="s">
        <v>1163</v>
      </c>
      <c r="B1101">
        <v>3479</v>
      </c>
      <c r="C1101">
        <v>-0.33830169916572589</v>
      </c>
      <c r="D1101">
        <v>-0.3795543688069582</v>
      </c>
      <c r="E1101">
        <v>-3.1077659795149929E-2</v>
      </c>
      <c r="F1101">
        <v>-0.47276982086405428</v>
      </c>
      <c r="G1101">
        <v>2</v>
      </c>
      <c r="H1101">
        <v>2</v>
      </c>
      <c r="I1101">
        <v>4</v>
      </c>
      <c r="J1101">
        <v>2</v>
      </c>
    </row>
    <row r="1102" spans="1:10" x14ac:dyDescent="0.2">
      <c r="A1102" t="s">
        <v>1164</v>
      </c>
      <c r="B1102">
        <v>6714</v>
      </c>
      <c r="C1102">
        <v>-0.2767846731895206</v>
      </c>
      <c r="D1102">
        <v>-0.42740607717150109</v>
      </c>
      <c r="E1102">
        <v>-0.79148049773271856</v>
      </c>
      <c r="F1102">
        <v>-0.23374540105691749</v>
      </c>
      <c r="G1102">
        <v>2</v>
      </c>
      <c r="H1102">
        <v>2</v>
      </c>
      <c r="I1102">
        <v>1</v>
      </c>
      <c r="J1102">
        <v>2</v>
      </c>
    </row>
    <row r="1103" spans="1:10" x14ac:dyDescent="0.2">
      <c r="A1103" t="s">
        <v>1165</v>
      </c>
      <c r="B1103">
        <v>6419</v>
      </c>
      <c r="C1103">
        <v>-0.55829892310786544</v>
      </c>
      <c r="D1103">
        <v>-0.52429309749774622</v>
      </c>
      <c r="E1103">
        <v>-0.54985962720185566</v>
      </c>
      <c r="F1103">
        <v>-0.20386255776035958</v>
      </c>
      <c r="G1103">
        <v>2</v>
      </c>
      <c r="H1103">
        <v>2</v>
      </c>
      <c r="I1103">
        <v>2</v>
      </c>
      <c r="J1103">
        <v>2</v>
      </c>
    </row>
    <row r="1104" spans="1:10" x14ac:dyDescent="0.2">
      <c r="A1104" t="s">
        <v>1166</v>
      </c>
      <c r="B1104">
        <v>6944</v>
      </c>
      <c r="C1104">
        <v>-0.37212623286380547</v>
      </c>
      <c r="D1104">
        <v>-3.4532456610772942E-2</v>
      </c>
      <c r="E1104">
        <v>-0.76416565445986095</v>
      </c>
      <c r="F1104">
        <v>-0.2953169800196061</v>
      </c>
      <c r="G1104">
        <v>2</v>
      </c>
      <c r="H1104">
        <v>3</v>
      </c>
      <c r="I1104">
        <v>1</v>
      </c>
      <c r="J1104">
        <v>2</v>
      </c>
    </row>
    <row r="1105" spans="1:10" x14ac:dyDescent="0.2">
      <c r="A1105" t="s">
        <v>1167</v>
      </c>
      <c r="B1105">
        <v>3729</v>
      </c>
      <c r="C1105">
        <v>-0.18001156890501568</v>
      </c>
      <c r="D1105">
        <v>0.1184370486164715</v>
      </c>
      <c r="E1105">
        <v>-0.40322091273895128</v>
      </c>
      <c r="F1105">
        <v>-0.37353984485620539</v>
      </c>
      <c r="G1105">
        <v>3</v>
      </c>
      <c r="H1105">
        <v>3</v>
      </c>
      <c r="I1105">
        <v>2</v>
      </c>
      <c r="J1105">
        <v>2</v>
      </c>
    </row>
    <row r="1106" spans="1:10" x14ac:dyDescent="0.2">
      <c r="A1106" t="s">
        <v>1168</v>
      </c>
      <c r="B1106">
        <v>5391</v>
      </c>
      <c r="C1106">
        <v>-0.16435398561674211</v>
      </c>
      <c r="D1106">
        <v>-0.30116332317653605</v>
      </c>
      <c r="E1106">
        <v>-0.26069312106859449</v>
      </c>
      <c r="F1106">
        <v>-0.54234557584178522</v>
      </c>
      <c r="G1106">
        <v>3</v>
      </c>
      <c r="H1106">
        <v>2</v>
      </c>
      <c r="I1106">
        <v>3</v>
      </c>
      <c r="J1106">
        <v>1</v>
      </c>
    </row>
    <row r="1107" spans="1:10" x14ac:dyDescent="0.2">
      <c r="A1107" t="s">
        <v>1169</v>
      </c>
      <c r="B1107">
        <v>5971</v>
      </c>
      <c r="C1107">
        <v>0.43174758855525186</v>
      </c>
      <c r="D1107">
        <v>0.17599793860320145</v>
      </c>
      <c r="E1107">
        <v>0.49450339337273613</v>
      </c>
      <c r="F1107">
        <v>-0.5370710008258478</v>
      </c>
      <c r="G1107">
        <v>4</v>
      </c>
      <c r="H1107">
        <v>4</v>
      </c>
      <c r="I1107">
        <v>5</v>
      </c>
      <c r="J1107">
        <v>1</v>
      </c>
    </row>
    <row r="1108" spans="1:10" x14ac:dyDescent="0.2">
      <c r="A1108" t="s">
        <v>1170</v>
      </c>
      <c r="B1108">
        <v>2048</v>
      </c>
      <c r="C1108">
        <v>3.8217219735235862E-2</v>
      </c>
      <c r="D1108">
        <v>-0.19679000541822017</v>
      </c>
      <c r="E1108">
        <v>0.20902701839716814</v>
      </c>
      <c r="F1108">
        <v>-0.7352788366877594</v>
      </c>
      <c r="G1108">
        <v>3</v>
      </c>
      <c r="H1108">
        <v>3</v>
      </c>
      <c r="I1108">
        <v>4</v>
      </c>
      <c r="J1108">
        <v>1</v>
      </c>
    </row>
    <row r="1109" spans="1:10" x14ac:dyDescent="0.2">
      <c r="A1109" t="s">
        <v>1171</v>
      </c>
      <c r="B1109">
        <v>4098</v>
      </c>
      <c r="C1109">
        <v>0.24545735969305074</v>
      </c>
      <c r="D1109">
        <v>-0.13196325925052704</v>
      </c>
      <c r="E1109">
        <v>-0.50995065082787761</v>
      </c>
      <c r="F1109">
        <v>-0.19310786658530957</v>
      </c>
      <c r="G1109">
        <v>4</v>
      </c>
      <c r="H1109">
        <v>3</v>
      </c>
      <c r="I1109">
        <v>2</v>
      </c>
      <c r="J1109">
        <v>2</v>
      </c>
    </row>
    <row r="1110" spans="1:10" x14ac:dyDescent="0.2">
      <c r="A1110" t="s">
        <v>1172</v>
      </c>
      <c r="B1110">
        <v>8065</v>
      </c>
      <c r="C1110">
        <v>-0.35221396112176911</v>
      </c>
      <c r="D1110">
        <v>-0.64200093275847447</v>
      </c>
      <c r="E1110">
        <v>-0.74471928481065741</v>
      </c>
      <c r="F1110">
        <v>0.10689901786029053</v>
      </c>
      <c r="G1110">
        <v>2</v>
      </c>
      <c r="H1110">
        <v>1</v>
      </c>
      <c r="I1110">
        <v>1</v>
      </c>
      <c r="J1110">
        <v>3</v>
      </c>
    </row>
    <row r="1111" spans="1:10" x14ac:dyDescent="0.2">
      <c r="A1111" t="s">
        <v>1173</v>
      </c>
      <c r="B1111">
        <v>5163</v>
      </c>
      <c r="C1111">
        <v>-0.74891800407370668</v>
      </c>
      <c r="D1111">
        <v>-0.58711031542578174</v>
      </c>
      <c r="E1111">
        <v>-0.98375493548002391</v>
      </c>
      <c r="F1111">
        <v>0.13761363123705103</v>
      </c>
      <c r="G1111">
        <v>1</v>
      </c>
      <c r="H1111">
        <v>2</v>
      </c>
      <c r="I1111">
        <v>1</v>
      </c>
      <c r="J1111">
        <v>3</v>
      </c>
    </row>
    <row r="1112" spans="1:10" x14ac:dyDescent="0.2">
      <c r="A1112" t="s">
        <v>1174</v>
      </c>
      <c r="B1112">
        <v>4443</v>
      </c>
      <c r="C1112">
        <v>-8.3794766265934198E-2</v>
      </c>
      <c r="D1112">
        <v>-0.51684842570989642</v>
      </c>
      <c r="E1112">
        <v>-0.63052578965907524</v>
      </c>
      <c r="F1112">
        <v>-0.30973948992593914</v>
      </c>
      <c r="G1112">
        <v>3</v>
      </c>
      <c r="H1112">
        <v>2</v>
      </c>
      <c r="I1112">
        <v>2</v>
      </c>
      <c r="J1112">
        <v>2</v>
      </c>
    </row>
    <row r="1113" spans="1:10" x14ac:dyDescent="0.2">
      <c r="A1113" t="s">
        <v>1175</v>
      </c>
      <c r="B1113">
        <v>6308</v>
      </c>
      <c r="C1113">
        <v>-0.56268774383752007</v>
      </c>
      <c r="D1113">
        <v>-0.70065538892183532</v>
      </c>
      <c r="E1113">
        <v>-0.37778348972825476</v>
      </c>
      <c r="F1113">
        <v>-0.37387459378315302</v>
      </c>
      <c r="G1113">
        <v>2</v>
      </c>
      <c r="H1113">
        <v>1</v>
      </c>
      <c r="I1113">
        <v>2</v>
      </c>
      <c r="J1113">
        <v>2</v>
      </c>
    </row>
    <row r="1114" spans="1:10" x14ac:dyDescent="0.2">
      <c r="A1114" t="s">
        <v>1176</v>
      </c>
      <c r="B1114">
        <v>4902</v>
      </c>
      <c r="C1114">
        <v>-0.57584350107635451</v>
      </c>
      <c r="D1114">
        <v>-0.37661627430351252</v>
      </c>
      <c r="E1114">
        <v>-0.45995443843491352</v>
      </c>
      <c r="F1114">
        <v>-0.42037396642355701</v>
      </c>
      <c r="G1114">
        <v>2</v>
      </c>
      <c r="H1114">
        <v>2</v>
      </c>
      <c r="I1114">
        <v>2</v>
      </c>
      <c r="J1114">
        <v>2</v>
      </c>
    </row>
    <row r="1115" spans="1:10" x14ac:dyDescent="0.2">
      <c r="A1115" t="s">
        <v>1177</v>
      </c>
      <c r="B1115">
        <v>2732</v>
      </c>
      <c r="C1115">
        <v>-0.25538714512467181</v>
      </c>
      <c r="D1115">
        <v>-0.96229640307182585</v>
      </c>
      <c r="E1115">
        <v>0.80835663488018072</v>
      </c>
      <c r="F1115">
        <v>-0.55096857830100665</v>
      </c>
      <c r="G1115">
        <v>3</v>
      </c>
      <c r="H1115">
        <v>1</v>
      </c>
      <c r="I1115">
        <v>5</v>
      </c>
      <c r="J1115">
        <v>1</v>
      </c>
    </row>
    <row r="1116" spans="1:10" x14ac:dyDescent="0.2">
      <c r="A1116" t="s">
        <v>1178</v>
      </c>
      <c r="B1116">
        <v>3596</v>
      </c>
      <c r="C1116">
        <v>0.64711142920134201</v>
      </c>
      <c r="D1116">
        <v>-0.44505330854261466</v>
      </c>
      <c r="E1116">
        <v>4.3354965298445922</v>
      </c>
      <c r="F1116">
        <v>-0.69908019409216127</v>
      </c>
      <c r="G1116">
        <v>4</v>
      </c>
      <c r="H1116">
        <v>2</v>
      </c>
      <c r="I1116">
        <v>5</v>
      </c>
      <c r="J1116">
        <v>1</v>
      </c>
    </row>
    <row r="1117" spans="1:10" x14ac:dyDescent="0.2">
      <c r="A1117" t="s">
        <v>1179</v>
      </c>
      <c r="B1117">
        <v>6240</v>
      </c>
      <c r="C1117">
        <v>-0.73521724575348757</v>
      </c>
      <c r="D1117">
        <v>-0.48068267054799385</v>
      </c>
      <c r="E1117">
        <v>-2.0656230063739636E-2</v>
      </c>
      <c r="F1117">
        <v>-0.50191304654874269</v>
      </c>
      <c r="G1117">
        <v>1</v>
      </c>
      <c r="H1117">
        <v>2</v>
      </c>
      <c r="I1117">
        <v>4</v>
      </c>
      <c r="J1117">
        <v>1</v>
      </c>
    </row>
    <row r="1118" spans="1:10" x14ac:dyDescent="0.2">
      <c r="A1118" t="s">
        <v>1180</v>
      </c>
      <c r="B1118">
        <v>6325</v>
      </c>
      <c r="C1118">
        <v>-0.19868361590008493</v>
      </c>
      <c r="D1118">
        <v>-0.25205915096017245</v>
      </c>
      <c r="E1118">
        <v>-0.72502387517564093</v>
      </c>
      <c r="F1118">
        <v>-0.19668504771781437</v>
      </c>
      <c r="G1118">
        <v>3</v>
      </c>
      <c r="H1118">
        <v>3</v>
      </c>
      <c r="I1118">
        <v>1</v>
      </c>
      <c r="J1118">
        <v>2</v>
      </c>
    </row>
    <row r="1119" spans="1:10" x14ac:dyDescent="0.2">
      <c r="A1119" t="s">
        <v>1181</v>
      </c>
      <c r="B1119">
        <v>6439</v>
      </c>
      <c r="C1119">
        <v>0.27962060456802279</v>
      </c>
      <c r="D1119">
        <v>-0.17878494325377811</v>
      </c>
      <c r="E1119">
        <v>-0.36117094012127637</v>
      </c>
      <c r="F1119">
        <v>-0.30257568718433936</v>
      </c>
      <c r="G1119">
        <v>4</v>
      </c>
      <c r="H1119">
        <v>3</v>
      </c>
      <c r="I1119">
        <v>2</v>
      </c>
      <c r="J1119">
        <v>2</v>
      </c>
    </row>
    <row r="1120" spans="1:10" x14ac:dyDescent="0.2">
      <c r="A1120" t="s">
        <v>1182</v>
      </c>
      <c r="B1120">
        <v>3441</v>
      </c>
      <c r="C1120">
        <v>1.3537578841292577</v>
      </c>
      <c r="D1120">
        <v>0.62773053706498105</v>
      </c>
      <c r="E1120">
        <v>-0.79542974328584171</v>
      </c>
      <c r="F1120">
        <v>0.82214389167503421</v>
      </c>
      <c r="G1120">
        <v>5</v>
      </c>
      <c r="H1120">
        <v>4</v>
      </c>
      <c r="I1120">
        <v>1</v>
      </c>
      <c r="J1120">
        <v>4</v>
      </c>
    </row>
    <row r="1121" spans="1:10" x14ac:dyDescent="0.2">
      <c r="A1121" t="s">
        <v>1183</v>
      </c>
      <c r="B1121">
        <v>4776</v>
      </c>
      <c r="C1121">
        <v>0.87316486963222029</v>
      </c>
      <c r="D1121">
        <v>0.54162522580757011</v>
      </c>
      <c r="E1121">
        <v>-0.13281502937305734</v>
      </c>
      <c r="F1121">
        <v>9.612231119333571E-2</v>
      </c>
      <c r="G1121">
        <v>5</v>
      </c>
      <c r="H1121">
        <v>4</v>
      </c>
      <c r="I1121">
        <v>3</v>
      </c>
      <c r="J1121">
        <v>3</v>
      </c>
    </row>
    <row r="1122" spans="1:10" x14ac:dyDescent="0.2">
      <c r="A1122" t="s">
        <v>1184</v>
      </c>
      <c r="B1122">
        <v>5816</v>
      </c>
      <c r="C1122">
        <v>0.82677412533775829</v>
      </c>
      <c r="D1122">
        <v>-0.31713645655478034</v>
      </c>
      <c r="E1122">
        <v>2.9615655720028378E-2</v>
      </c>
      <c r="F1122">
        <v>0.26838846626874674</v>
      </c>
      <c r="G1122">
        <v>5</v>
      </c>
      <c r="H1122">
        <v>2</v>
      </c>
      <c r="I1122">
        <v>4</v>
      </c>
      <c r="J1122">
        <v>3</v>
      </c>
    </row>
    <row r="1123" spans="1:10" x14ac:dyDescent="0.2">
      <c r="A1123" t="s">
        <v>1185</v>
      </c>
      <c r="B1123">
        <v>7097</v>
      </c>
      <c r="C1123">
        <v>-0.51940876020861915</v>
      </c>
      <c r="D1123">
        <v>-0.54203773720250026</v>
      </c>
      <c r="E1123">
        <v>-0.19142021624516298</v>
      </c>
      <c r="F1123">
        <v>0.26246979966303624</v>
      </c>
      <c r="G1123">
        <v>2</v>
      </c>
      <c r="H1123">
        <v>2</v>
      </c>
      <c r="I1123">
        <v>3</v>
      </c>
      <c r="J1123">
        <v>3</v>
      </c>
    </row>
    <row r="1124" spans="1:10" x14ac:dyDescent="0.2">
      <c r="A1124" t="s">
        <v>1186</v>
      </c>
      <c r="B1124">
        <v>5602</v>
      </c>
      <c r="C1124">
        <v>-5.929125420440981E-2</v>
      </c>
      <c r="D1124">
        <v>-6.0496043476077864E-2</v>
      </c>
      <c r="E1124">
        <v>-0.74135765431185841</v>
      </c>
      <c r="F1124">
        <v>0.72354362936348349</v>
      </c>
      <c r="G1124">
        <v>3</v>
      </c>
      <c r="H1124">
        <v>3</v>
      </c>
      <c r="I1124">
        <v>1</v>
      </c>
      <c r="J1124">
        <v>4</v>
      </c>
    </row>
    <row r="1125" spans="1:10" x14ac:dyDescent="0.2">
      <c r="A1125" t="s">
        <v>1187</v>
      </c>
      <c r="B1125">
        <v>2597</v>
      </c>
      <c r="C1125">
        <v>0.10922620444606095</v>
      </c>
      <c r="D1125">
        <v>-0.20232201345357886</v>
      </c>
      <c r="E1125">
        <v>0.73194198143784173</v>
      </c>
      <c r="F1125">
        <v>0.12391452539682868</v>
      </c>
      <c r="G1125">
        <v>3</v>
      </c>
      <c r="H1125">
        <v>3</v>
      </c>
      <c r="I1125">
        <v>5</v>
      </c>
      <c r="J1125">
        <v>3</v>
      </c>
    </row>
    <row r="1126" spans="1:10" x14ac:dyDescent="0.2">
      <c r="A1126" t="s">
        <v>1188</v>
      </c>
      <c r="B1126">
        <v>5228</v>
      </c>
      <c r="C1126">
        <v>-1.559242931161463E-2</v>
      </c>
      <c r="D1126">
        <v>0.37215216239460513</v>
      </c>
      <c r="E1126">
        <v>-0.50068198071283487</v>
      </c>
      <c r="F1126">
        <v>0.85365332996022369</v>
      </c>
      <c r="G1126">
        <v>3</v>
      </c>
      <c r="H1126">
        <v>4</v>
      </c>
      <c r="I1126">
        <v>2</v>
      </c>
      <c r="J1126">
        <v>4</v>
      </c>
    </row>
    <row r="1127" spans="1:10" x14ac:dyDescent="0.2">
      <c r="A1127" t="s">
        <v>1189</v>
      </c>
      <c r="B1127">
        <v>3409</v>
      </c>
      <c r="C1127">
        <v>-0.36103955582200054</v>
      </c>
      <c r="D1127">
        <v>-0.35407955340814051</v>
      </c>
      <c r="E1127">
        <v>-3.2357407115410186E-2</v>
      </c>
      <c r="F1127">
        <v>5.6810836814514196E-2</v>
      </c>
      <c r="G1127">
        <v>2</v>
      </c>
      <c r="H1127">
        <v>2</v>
      </c>
      <c r="I1127">
        <v>4</v>
      </c>
      <c r="J1127">
        <v>3</v>
      </c>
    </row>
    <row r="1128" spans="1:10" x14ac:dyDescent="0.2">
      <c r="A1128" t="s">
        <v>1190</v>
      </c>
      <c r="B1128">
        <v>4728</v>
      </c>
      <c r="C1128">
        <v>-0.83403584493664362</v>
      </c>
      <c r="D1128">
        <v>-0.99778515825583314</v>
      </c>
      <c r="E1128">
        <v>-0.11702588333709429</v>
      </c>
      <c r="F1128">
        <v>-6.1452037573553206E-2</v>
      </c>
      <c r="G1128">
        <v>1</v>
      </c>
      <c r="H1128">
        <v>1</v>
      </c>
      <c r="I1128">
        <v>3</v>
      </c>
      <c r="J1128">
        <v>3</v>
      </c>
    </row>
    <row r="1129" spans="1:10" x14ac:dyDescent="0.2">
      <c r="A1129" t="s">
        <v>1191</v>
      </c>
      <c r="B1129">
        <v>5822</v>
      </c>
      <c r="C1129">
        <v>-0.98476680771331737</v>
      </c>
      <c r="D1129">
        <v>-0.69175968314042702</v>
      </c>
      <c r="E1129">
        <v>-0.26370908681622968</v>
      </c>
      <c r="F1129">
        <v>0.11644862646053258</v>
      </c>
      <c r="G1129">
        <v>1</v>
      </c>
      <c r="H1129">
        <v>1</v>
      </c>
      <c r="I1129">
        <v>3</v>
      </c>
      <c r="J1129">
        <v>3</v>
      </c>
    </row>
    <row r="1130" spans="1:10" x14ac:dyDescent="0.2">
      <c r="A1130" t="s">
        <v>1192</v>
      </c>
      <c r="B1130">
        <v>2677</v>
      </c>
      <c r="C1130">
        <v>-0.85154775980837527</v>
      </c>
      <c r="D1130">
        <v>-1.0093543686066675</v>
      </c>
      <c r="E1130">
        <v>-0.25336641865251563</v>
      </c>
      <c r="F1130">
        <v>-0.19905973053769663</v>
      </c>
      <c r="G1130">
        <v>1</v>
      </c>
      <c r="H1130">
        <v>1</v>
      </c>
      <c r="I1130">
        <v>3</v>
      </c>
      <c r="J1130">
        <v>2</v>
      </c>
    </row>
    <row r="1131" spans="1:10" x14ac:dyDescent="0.2">
      <c r="A1131" t="s">
        <v>1193</v>
      </c>
      <c r="B1131">
        <v>3683</v>
      </c>
      <c r="C1131">
        <v>-0.43715332859401052</v>
      </c>
      <c r="D1131">
        <v>-0.74541994471785034</v>
      </c>
      <c r="E1131">
        <v>6.8797607889185514E-2</v>
      </c>
      <c r="F1131">
        <v>-0.31645292449780144</v>
      </c>
      <c r="G1131">
        <v>2</v>
      </c>
      <c r="H1131">
        <v>1</v>
      </c>
      <c r="I1131">
        <v>4</v>
      </c>
      <c r="J1131">
        <v>2</v>
      </c>
    </row>
    <row r="1132" spans="1:10" x14ac:dyDescent="0.2">
      <c r="A1132" t="s">
        <v>1194</v>
      </c>
      <c r="B1132">
        <v>3333</v>
      </c>
      <c r="C1132">
        <v>-0.26317606197466209</v>
      </c>
      <c r="D1132">
        <v>-0.6510332600661608</v>
      </c>
      <c r="E1132">
        <v>0.17916602249566127</v>
      </c>
      <c r="F1132">
        <v>-9.8066907776932027E-2</v>
      </c>
      <c r="G1132">
        <v>3</v>
      </c>
      <c r="H1132">
        <v>1</v>
      </c>
      <c r="I1132">
        <v>4</v>
      </c>
      <c r="J1132">
        <v>3</v>
      </c>
    </row>
    <row r="1133" spans="1:10" x14ac:dyDescent="0.2">
      <c r="A1133" t="s">
        <v>1195</v>
      </c>
      <c r="B1133">
        <v>5133</v>
      </c>
      <c r="C1133">
        <v>-1.2590502854318542E-4</v>
      </c>
      <c r="D1133">
        <v>-0.43016764333713442</v>
      </c>
      <c r="E1133">
        <v>-0.23303386057665978</v>
      </c>
      <c r="F1133">
        <v>-9.196890048555945E-3</v>
      </c>
      <c r="G1133">
        <v>3</v>
      </c>
      <c r="H1133">
        <v>2</v>
      </c>
      <c r="I1133">
        <v>3</v>
      </c>
      <c r="J1133">
        <v>3</v>
      </c>
    </row>
    <row r="1134" spans="1:10" x14ac:dyDescent="0.2">
      <c r="A1134" t="s">
        <v>1196</v>
      </c>
      <c r="B1134">
        <v>3103</v>
      </c>
      <c r="C1134">
        <v>-0.14455908097413253</v>
      </c>
      <c r="D1134">
        <v>-0.82239194988696096</v>
      </c>
      <c r="E1134">
        <v>0.83041504424068713</v>
      </c>
      <c r="F1134">
        <v>-0.28388116611526176</v>
      </c>
      <c r="G1134">
        <v>3</v>
      </c>
      <c r="H1134">
        <v>1</v>
      </c>
      <c r="I1134">
        <v>5</v>
      </c>
      <c r="J1134">
        <v>2</v>
      </c>
    </row>
    <row r="1135" spans="1:10" x14ac:dyDescent="0.2">
      <c r="A1135" t="s">
        <v>1197</v>
      </c>
      <c r="B1135">
        <v>5595</v>
      </c>
      <c r="C1135">
        <v>-0.36599970584864078</v>
      </c>
      <c r="D1135">
        <v>-0.76574099451767608</v>
      </c>
      <c r="E1135">
        <v>0.43982309325100766</v>
      </c>
      <c r="F1135">
        <v>-0.25683653447723442</v>
      </c>
      <c r="G1135">
        <v>2</v>
      </c>
      <c r="H1135">
        <v>1</v>
      </c>
      <c r="I1135">
        <v>5</v>
      </c>
      <c r="J1135">
        <v>2</v>
      </c>
    </row>
    <row r="1136" spans="1:10" x14ac:dyDescent="0.2">
      <c r="A1136" t="s">
        <v>1198</v>
      </c>
      <c r="B1136">
        <v>5021</v>
      </c>
      <c r="C1136">
        <v>1.372248301156838</v>
      </c>
      <c r="D1136">
        <v>1.4626525525034166</v>
      </c>
      <c r="E1136">
        <v>-0.96380591963111428</v>
      </c>
      <c r="F1136">
        <v>2.4736543570246483</v>
      </c>
      <c r="G1136">
        <v>5</v>
      </c>
      <c r="H1136">
        <v>5</v>
      </c>
      <c r="I1136">
        <v>1</v>
      </c>
      <c r="J1136">
        <v>5</v>
      </c>
    </row>
    <row r="1137" spans="1:10" x14ac:dyDescent="0.2">
      <c r="A1137" t="s">
        <v>1199</v>
      </c>
      <c r="B1137">
        <v>4744</v>
      </c>
      <c r="C1137">
        <v>0.11082954830059723</v>
      </c>
      <c r="D1137">
        <v>0.29064054310310822</v>
      </c>
      <c r="E1137">
        <v>5.3440569398852666E-2</v>
      </c>
      <c r="F1137">
        <v>0.36431817525252702</v>
      </c>
      <c r="G1137">
        <v>3</v>
      </c>
      <c r="H1137">
        <v>4</v>
      </c>
      <c r="I1137">
        <v>4</v>
      </c>
      <c r="J1137">
        <v>4</v>
      </c>
    </row>
    <row r="1138" spans="1:10" x14ac:dyDescent="0.2">
      <c r="A1138" t="s">
        <v>1200</v>
      </c>
      <c r="B1138">
        <v>6957</v>
      </c>
      <c r="C1138">
        <v>0.25169769003925724</v>
      </c>
      <c r="D1138">
        <v>0.9892594462827784</v>
      </c>
      <c r="E1138">
        <v>-8.5507867640024132E-2</v>
      </c>
      <c r="F1138">
        <v>1.8775988606600451</v>
      </c>
      <c r="G1138">
        <v>4</v>
      </c>
      <c r="H1138">
        <v>5</v>
      </c>
      <c r="I1138">
        <v>3</v>
      </c>
      <c r="J1138">
        <v>5</v>
      </c>
    </row>
    <row r="1139" spans="1:10" x14ac:dyDescent="0.2">
      <c r="A1139" t="s">
        <v>1201</v>
      </c>
      <c r="B1139">
        <v>6909</v>
      </c>
      <c r="C1139">
        <v>-0.20670303296934106</v>
      </c>
      <c r="D1139">
        <v>-0.52356957716980057</v>
      </c>
      <c r="E1139">
        <v>-1.0838123201083554E-2</v>
      </c>
      <c r="F1139">
        <v>0.44119064703813382</v>
      </c>
      <c r="G1139">
        <v>3</v>
      </c>
      <c r="H1139">
        <v>2</v>
      </c>
      <c r="I1139">
        <v>4</v>
      </c>
      <c r="J1139">
        <v>4</v>
      </c>
    </row>
    <row r="1140" spans="1:10" x14ac:dyDescent="0.2">
      <c r="A1140" t="s">
        <v>1202</v>
      </c>
      <c r="B1140">
        <v>6543</v>
      </c>
      <c r="C1140">
        <v>0.23076946858850308</v>
      </c>
      <c r="D1140">
        <v>0.83389485638591176</v>
      </c>
      <c r="E1140">
        <v>4.0109859338072533E-2</v>
      </c>
      <c r="F1140">
        <v>1.6328657179843356</v>
      </c>
      <c r="G1140">
        <v>4</v>
      </c>
      <c r="H1140">
        <v>5</v>
      </c>
      <c r="I1140">
        <v>4</v>
      </c>
      <c r="J1140">
        <v>5</v>
      </c>
    </row>
    <row r="1141" spans="1:10" x14ac:dyDescent="0.2">
      <c r="A1141" t="s">
        <v>1203</v>
      </c>
      <c r="B1141">
        <v>3934</v>
      </c>
      <c r="C1141">
        <v>0.50261009264301171</v>
      </c>
      <c r="D1141">
        <v>0.73678753229675165</v>
      </c>
      <c r="E1141">
        <v>6.3820034274243931E-2</v>
      </c>
      <c r="F1141">
        <v>2.4694095635093838</v>
      </c>
      <c r="G1141">
        <v>4</v>
      </c>
      <c r="H1141">
        <v>4</v>
      </c>
      <c r="I1141">
        <v>4</v>
      </c>
      <c r="J1141">
        <v>5</v>
      </c>
    </row>
    <row r="1142" spans="1:10" x14ac:dyDescent="0.2">
      <c r="A1142" t="s">
        <v>1204</v>
      </c>
      <c r="B1142">
        <v>3876</v>
      </c>
      <c r="C1142">
        <v>-0.73982700580754135</v>
      </c>
      <c r="D1142">
        <v>-0.35528009381898479</v>
      </c>
      <c r="E1142">
        <v>0.34079057777765021</v>
      </c>
      <c r="F1142">
        <v>0.44874515423808031</v>
      </c>
      <c r="G1142">
        <v>1</v>
      </c>
      <c r="H1142">
        <v>2</v>
      </c>
      <c r="I1142">
        <v>4</v>
      </c>
      <c r="J1142">
        <v>4</v>
      </c>
    </row>
    <row r="1143" spans="1:10" x14ac:dyDescent="0.2">
      <c r="A1143" t="s">
        <v>1205</v>
      </c>
      <c r="B1143">
        <v>2426</v>
      </c>
      <c r="C1143">
        <v>-0.74887497498688027</v>
      </c>
      <c r="D1143">
        <v>-0.77774968884299123</v>
      </c>
      <c r="E1143">
        <v>0.15969643433073494</v>
      </c>
      <c r="F1143">
        <v>0.22462634269860016</v>
      </c>
      <c r="G1143">
        <v>1</v>
      </c>
      <c r="H1143">
        <v>1</v>
      </c>
      <c r="I1143">
        <v>4</v>
      </c>
      <c r="J1143">
        <v>3</v>
      </c>
    </row>
    <row r="1144" spans="1:10" x14ac:dyDescent="0.2">
      <c r="A1144" t="s">
        <v>1206</v>
      </c>
      <c r="B1144">
        <v>6004</v>
      </c>
      <c r="C1144">
        <v>-0.58294978265778252</v>
      </c>
      <c r="D1144">
        <v>1.3909106684821455</v>
      </c>
      <c r="E1144">
        <v>-0.37597264344734022</v>
      </c>
      <c r="F1144">
        <v>2.2423136173538838</v>
      </c>
      <c r="G1144">
        <v>2</v>
      </c>
      <c r="H1144">
        <v>5</v>
      </c>
      <c r="I1144">
        <v>2</v>
      </c>
      <c r="J1144">
        <v>5</v>
      </c>
    </row>
    <row r="1145" spans="1:10" x14ac:dyDescent="0.2">
      <c r="A1145" t="s">
        <v>1207</v>
      </c>
      <c r="B1145">
        <v>4348</v>
      </c>
      <c r="C1145">
        <v>-0.38080883077526057</v>
      </c>
      <c r="D1145">
        <v>-0.48454768128210551</v>
      </c>
      <c r="E1145">
        <v>2.6003158357549211E-2</v>
      </c>
      <c r="F1145">
        <v>0.16238899570886428</v>
      </c>
      <c r="G1145">
        <v>2</v>
      </c>
      <c r="H1145">
        <v>2</v>
      </c>
      <c r="I1145">
        <v>4</v>
      </c>
      <c r="J1145">
        <v>3</v>
      </c>
    </row>
    <row r="1146" spans="1:10" x14ac:dyDescent="0.2">
      <c r="A1146" t="s">
        <v>1208</v>
      </c>
      <c r="B1146">
        <v>3960</v>
      </c>
      <c r="C1146">
        <v>-4.8070823706795676E-2</v>
      </c>
      <c r="D1146">
        <v>-0.41505148679174719</v>
      </c>
      <c r="E1146">
        <v>0.54101190518742037</v>
      </c>
      <c r="F1146">
        <v>0.23160943946160534</v>
      </c>
      <c r="G1146">
        <v>3</v>
      </c>
      <c r="H1146">
        <v>2</v>
      </c>
      <c r="I1146">
        <v>5</v>
      </c>
      <c r="J1146">
        <v>3</v>
      </c>
    </row>
    <row r="1147" spans="1:10" x14ac:dyDescent="0.2">
      <c r="A1147" t="s">
        <v>1209</v>
      </c>
      <c r="B1147">
        <v>5471</v>
      </c>
      <c r="C1147">
        <v>-0.53733561655690687</v>
      </c>
      <c r="D1147">
        <v>-0.74933470055700191</v>
      </c>
      <c r="E1147">
        <v>-0.54848400459214408</v>
      </c>
      <c r="F1147">
        <v>0.4675678966138147</v>
      </c>
      <c r="G1147">
        <v>2</v>
      </c>
      <c r="H1147">
        <v>1</v>
      </c>
      <c r="I1147">
        <v>2</v>
      </c>
      <c r="J1147">
        <v>4</v>
      </c>
    </row>
    <row r="1148" spans="1:10" x14ac:dyDescent="0.2">
      <c r="A1148" t="s">
        <v>1210</v>
      </c>
      <c r="B1148">
        <v>4855</v>
      </c>
      <c r="C1148">
        <v>-0.61502809516257684</v>
      </c>
      <c r="D1148">
        <v>-0.44680300247087024</v>
      </c>
      <c r="E1148">
        <v>-0.82795302005918447</v>
      </c>
      <c r="F1148">
        <v>0.55580356913766249</v>
      </c>
      <c r="G1148">
        <v>2</v>
      </c>
      <c r="H1148">
        <v>2</v>
      </c>
      <c r="I1148">
        <v>1</v>
      </c>
      <c r="J1148">
        <v>4</v>
      </c>
    </row>
    <row r="1149" spans="1:10" x14ac:dyDescent="0.2">
      <c r="A1149" t="s">
        <v>1211</v>
      </c>
      <c r="B1149">
        <v>5850</v>
      </c>
      <c r="C1149">
        <v>0.12696762841839257</v>
      </c>
      <c r="D1149">
        <v>4.3579360855656363E-2</v>
      </c>
      <c r="E1149">
        <v>-0.80103849639020441</v>
      </c>
      <c r="F1149">
        <v>0.94655107743436995</v>
      </c>
      <c r="G1149">
        <v>3</v>
      </c>
      <c r="H1149">
        <v>3</v>
      </c>
      <c r="I1149">
        <v>1</v>
      </c>
      <c r="J1149">
        <v>4</v>
      </c>
    </row>
    <row r="1150" spans="1:10" x14ac:dyDescent="0.2">
      <c r="A1150" t="s">
        <v>1212</v>
      </c>
      <c r="B1150">
        <v>6422</v>
      </c>
      <c r="C1150">
        <v>0.88780445482608705</v>
      </c>
      <c r="D1150">
        <v>0.8843730152254613</v>
      </c>
      <c r="E1150">
        <v>-1.09344825411905</v>
      </c>
      <c r="F1150">
        <v>2.2226553355819512</v>
      </c>
      <c r="G1150">
        <v>5</v>
      </c>
      <c r="H1150">
        <v>5</v>
      </c>
      <c r="I1150">
        <v>1</v>
      </c>
      <c r="J1150">
        <v>5</v>
      </c>
    </row>
    <row r="1151" spans="1:10" x14ac:dyDescent="0.2">
      <c r="A1151" t="s">
        <v>1213</v>
      </c>
      <c r="B1151">
        <v>6272</v>
      </c>
      <c r="C1151">
        <v>-0.31636264482463722</v>
      </c>
      <c r="D1151">
        <v>-5.1546015577218537E-2</v>
      </c>
      <c r="E1151">
        <v>-0.85402896967815767</v>
      </c>
      <c r="F1151">
        <v>0.87503949254886837</v>
      </c>
      <c r="G1151">
        <v>2</v>
      </c>
      <c r="H1151">
        <v>3</v>
      </c>
      <c r="I1151">
        <v>1</v>
      </c>
      <c r="J1151">
        <v>4</v>
      </c>
    </row>
    <row r="1152" spans="1:10" x14ac:dyDescent="0.2">
      <c r="A1152" t="s">
        <v>1214</v>
      </c>
      <c r="B1152">
        <v>4769</v>
      </c>
      <c r="C1152">
        <v>-0.15527675676658592</v>
      </c>
      <c r="D1152">
        <v>0.25295293214527204</v>
      </c>
      <c r="E1152">
        <v>1.267063367967703</v>
      </c>
      <c r="F1152">
        <v>0.78227780261615443</v>
      </c>
      <c r="G1152">
        <v>3</v>
      </c>
      <c r="H1152">
        <v>4</v>
      </c>
      <c r="I1152">
        <v>5</v>
      </c>
      <c r="J1152">
        <v>4</v>
      </c>
    </row>
    <row r="1153" spans="1:10" x14ac:dyDescent="0.2">
      <c r="A1153" t="s">
        <v>1215</v>
      </c>
      <c r="B1153">
        <v>6064</v>
      </c>
      <c r="C1153">
        <v>0.20550332621371364</v>
      </c>
      <c r="D1153">
        <v>0.6078937816661929</v>
      </c>
      <c r="E1153">
        <v>-0.58535051447000019</v>
      </c>
      <c r="F1153">
        <v>1.2626712437530634</v>
      </c>
      <c r="G1153">
        <v>4</v>
      </c>
      <c r="H1153">
        <v>4</v>
      </c>
      <c r="I1153">
        <v>2</v>
      </c>
      <c r="J1153">
        <v>5</v>
      </c>
    </row>
    <row r="1154" spans="1:10" x14ac:dyDescent="0.2">
      <c r="A1154" t="s">
        <v>1216</v>
      </c>
      <c r="B1154">
        <v>7027</v>
      </c>
      <c r="C1154">
        <v>-0.27889814529812323</v>
      </c>
      <c r="D1154">
        <v>-0.18479168437676002</v>
      </c>
      <c r="E1154">
        <v>-0.42813711016260525</v>
      </c>
      <c r="F1154">
        <v>0.77966950326641249</v>
      </c>
      <c r="G1154">
        <v>2</v>
      </c>
      <c r="H1154">
        <v>3</v>
      </c>
      <c r="I1154">
        <v>2</v>
      </c>
      <c r="J1154">
        <v>4</v>
      </c>
    </row>
    <row r="1155" spans="1:10" x14ac:dyDescent="0.2">
      <c r="A1155" t="s">
        <v>1217</v>
      </c>
      <c r="B1155">
        <v>4918</v>
      </c>
      <c r="C1155">
        <v>-0.7125913112663218</v>
      </c>
      <c r="D1155">
        <v>-0.8683303838246248</v>
      </c>
      <c r="E1155">
        <v>-0.11060725026653101</v>
      </c>
      <c r="F1155">
        <v>0.28939780458545916</v>
      </c>
      <c r="G1155">
        <v>1</v>
      </c>
      <c r="H1155">
        <v>1</v>
      </c>
      <c r="I1155">
        <v>3</v>
      </c>
      <c r="J1155">
        <v>3</v>
      </c>
    </row>
    <row r="1156" spans="1:10" x14ac:dyDescent="0.2">
      <c r="A1156" t="s">
        <v>1218</v>
      </c>
      <c r="B1156">
        <v>5118</v>
      </c>
      <c r="C1156">
        <v>-9.9325247873797748E-2</v>
      </c>
      <c r="D1156">
        <v>-0.28933611474819371</v>
      </c>
      <c r="E1156">
        <v>0.93962537464450302</v>
      </c>
      <c r="F1156">
        <v>0.30596764245934194</v>
      </c>
      <c r="G1156">
        <v>3</v>
      </c>
      <c r="H1156">
        <v>2</v>
      </c>
      <c r="I1156">
        <v>5</v>
      </c>
      <c r="J1156">
        <v>3</v>
      </c>
    </row>
    <row r="1157" spans="1:10" x14ac:dyDescent="0.2">
      <c r="A1157" t="s">
        <v>1219</v>
      </c>
      <c r="B1157">
        <v>3586</v>
      </c>
      <c r="C1157">
        <v>0.11384012948023768</v>
      </c>
      <c r="D1157">
        <v>-9.5345547597155453E-2</v>
      </c>
      <c r="E1157">
        <v>-0.15261259337319064</v>
      </c>
      <c r="F1157">
        <v>0.53875344912947032</v>
      </c>
      <c r="G1157">
        <v>3</v>
      </c>
      <c r="H1157">
        <v>3</v>
      </c>
      <c r="I1157">
        <v>3</v>
      </c>
      <c r="J1157">
        <v>4</v>
      </c>
    </row>
    <row r="1158" spans="1:10" x14ac:dyDescent="0.2">
      <c r="A1158" t="s">
        <v>1220</v>
      </c>
      <c r="B1158">
        <v>3603</v>
      </c>
      <c r="C1158">
        <v>-0.50822306833006747</v>
      </c>
      <c r="D1158">
        <v>-0.65095275274349984</v>
      </c>
      <c r="E1158">
        <v>-0.61985364262880682</v>
      </c>
      <c r="F1158">
        <v>0.24130670414876512</v>
      </c>
      <c r="G1158">
        <v>2</v>
      </c>
      <c r="H1158">
        <v>1</v>
      </c>
      <c r="I1158">
        <v>2</v>
      </c>
      <c r="J1158">
        <v>3</v>
      </c>
    </row>
    <row r="1159" spans="1:10" x14ac:dyDescent="0.2">
      <c r="A1159" t="s">
        <v>1221</v>
      </c>
      <c r="B1159">
        <v>6313</v>
      </c>
      <c r="C1159">
        <v>-0.91599365997034221</v>
      </c>
      <c r="D1159">
        <v>-0.62011615789697905</v>
      </c>
      <c r="E1159">
        <v>-0.88331885923084308</v>
      </c>
      <c r="F1159">
        <v>0.74093480899762687</v>
      </c>
      <c r="G1159">
        <v>1</v>
      </c>
      <c r="H1159">
        <v>1</v>
      </c>
      <c r="I1159">
        <v>1</v>
      </c>
      <c r="J1159">
        <v>4</v>
      </c>
    </row>
    <row r="1160" spans="1:10" x14ac:dyDescent="0.2">
      <c r="A1160" t="s">
        <v>1222</v>
      </c>
      <c r="B1160">
        <v>3020</v>
      </c>
      <c r="C1160">
        <v>-0.96343358114305055</v>
      </c>
      <c r="D1160">
        <v>-0.59564955437680889</v>
      </c>
      <c r="E1160">
        <v>-0.75023063399514212</v>
      </c>
      <c r="F1160">
        <v>0.5642356010246572</v>
      </c>
      <c r="G1160">
        <v>1</v>
      </c>
      <c r="H1160">
        <v>2</v>
      </c>
      <c r="I1160">
        <v>1</v>
      </c>
      <c r="J1160">
        <v>4</v>
      </c>
    </row>
    <row r="1161" spans="1:10" x14ac:dyDescent="0.2">
      <c r="A1161" t="s">
        <v>1223</v>
      </c>
      <c r="B1161">
        <v>7045</v>
      </c>
      <c r="C1161">
        <v>-1.2393761413404316</v>
      </c>
      <c r="D1161">
        <v>-0.4572437722481717</v>
      </c>
      <c r="E1161">
        <v>-0.94765037423286835</v>
      </c>
      <c r="F1161">
        <v>1.0064662376176661</v>
      </c>
      <c r="G1161">
        <v>1</v>
      </c>
      <c r="H1161">
        <v>2</v>
      </c>
      <c r="I1161">
        <v>1</v>
      </c>
      <c r="J1161">
        <v>4</v>
      </c>
    </row>
    <row r="1162" spans="1:10" x14ac:dyDescent="0.2">
      <c r="A1162" t="s">
        <v>1224</v>
      </c>
      <c r="B1162">
        <v>5791</v>
      </c>
      <c r="C1162">
        <v>-1.0480389447258533</v>
      </c>
      <c r="D1162">
        <v>-0.51705483319897594</v>
      </c>
      <c r="E1162">
        <v>-0.81601078885265155</v>
      </c>
      <c r="F1162">
        <v>0.92078230885667067</v>
      </c>
      <c r="G1162">
        <v>1</v>
      </c>
      <c r="H1162">
        <v>2</v>
      </c>
      <c r="I1162">
        <v>1</v>
      </c>
      <c r="J1162">
        <v>4</v>
      </c>
    </row>
    <row r="1163" spans="1:10" x14ac:dyDescent="0.2">
      <c r="A1163" t="s">
        <v>1225</v>
      </c>
      <c r="B1163">
        <v>4225</v>
      </c>
      <c r="C1163">
        <v>-0.90752033999769566</v>
      </c>
      <c r="D1163">
        <v>-0.69050218335272306</v>
      </c>
      <c r="E1163">
        <v>-0.59159160442018943</v>
      </c>
      <c r="F1163">
        <v>0.49069488003774231</v>
      </c>
      <c r="G1163">
        <v>1</v>
      </c>
      <c r="H1163">
        <v>1</v>
      </c>
      <c r="I1163">
        <v>2</v>
      </c>
      <c r="J1163">
        <v>4</v>
      </c>
    </row>
    <row r="1164" spans="1:10" x14ac:dyDescent="0.2">
      <c r="A1164" t="s">
        <v>1226</v>
      </c>
      <c r="B1164">
        <v>4054</v>
      </c>
      <c r="C1164">
        <v>-0.57980537261399434</v>
      </c>
      <c r="D1164">
        <v>0.25253734008400863</v>
      </c>
      <c r="E1164">
        <v>-0.61412184428706229</v>
      </c>
      <c r="F1164">
        <v>0.88327266281364414</v>
      </c>
      <c r="G1164">
        <v>2</v>
      </c>
      <c r="H1164">
        <v>4</v>
      </c>
      <c r="I1164">
        <v>2</v>
      </c>
      <c r="J1164">
        <v>4</v>
      </c>
    </row>
    <row r="1165" spans="1:10" x14ac:dyDescent="0.2">
      <c r="A1165" t="s">
        <v>1227</v>
      </c>
      <c r="B1165">
        <v>7144</v>
      </c>
      <c r="C1165">
        <v>-0.8591730667395151</v>
      </c>
      <c r="D1165">
        <v>0.23262611953382539</v>
      </c>
      <c r="E1165">
        <v>-0.50444274842854053</v>
      </c>
      <c r="F1165">
        <v>1.0211763500614086</v>
      </c>
      <c r="G1165">
        <v>1</v>
      </c>
      <c r="H1165">
        <v>4</v>
      </c>
      <c r="I1165">
        <v>2</v>
      </c>
      <c r="J1165">
        <v>4</v>
      </c>
    </row>
    <row r="1166" spans="1:10" x14ac:dyDescent="0.2">
      <c r="A1166" t="s">
        <v>1228</v>
      </c>
      <c r="B1166">
        <v>4808</v>
      </c>
      <c r="C1166">
        <v>-1.1196949932203701</v>
      </c>
      <c r="D1166">
        <v>-0.12687778579200065</v>
      </c>
      <c r="E1166">
        <v>-0.77629722636652443</v>
      </c>
      <c r="F1166">
        <v>1.3917501927654365</v>
      </c>
      <c r="G1166">
        <v>1</v>
      </c>
      <c r="H1166">
        <v>3</v>
      </c>
      <c r="I1166">
        <v>1</v>
      </c>
      <c r="J1166">
        <v>5</v>
      </c>
    </row>
    <row r="1167" spans="1:10" x14ac:dyDescent="0.2">
      <c r="A1167" t="s">
        <v>1229</v>
      </c>
      <c r="B1167">
        <v>4880</v>
      </c>
      <c r="C1167">
        <v>-0.86457269354416511</v>
      </c>
      <c r="D1167">
        <v>0.83590796102241138</v>
      </c>
      <c r="E1167">
        <v>-0.69464919467081476</v>
      </c>
      <c r="F1167">
        <v>1.4838036001794128</v>
      </c>
      <c r="G1167">
        <v>1</v>
      </c>
      <c r="H1167">
        <v>5</v>
      </c>
      <c r="I1167">
        <v>1</v>
      </c>
      <c r="J1167">
        <v>5</v>
      </c>
    </row>
    <row r="1168" spans="1:10" x14ac:dyDescent="0.2">
      <c r="A1168" t="s">
        <v>1230</v>
      </c>
      <c r="B1168">
        <v>6014</v>
      </c>
      <c r="C1168">
        <v>-1.1536717664345055</v>
      </c>
      <c r="D1168">
        <v>-0.269858050278377</v>
      </c>
      <c r="E1168">
        <v>-0.5837622283440147</v>
      </c>
      <c r="F1168">
        <v>1.5603911872232901</v>
      </c>
      <c r="G1168">
        <v>1</v>
      </c>
      <c r="H1168">
        <v>3</v>
      </c>
      <c r="I1168">
        <v>2</v>
      </c>
      <c r="J1168">
        <v>5</v>
      </c>
    </row>
    <row r="1169" spans="1:10" x14ac:dyDescent="0.2">
      <c r="A1169" t="s">
        <v>1231</v>
      </c>
      <c r="B1169">
        <v>2879</v>
      </c>
      <c r="C1169">
        <v>-0.69696676015800973</v>
      </c>
      <c r="D1169">
        <v>-0.60783855551219867</v>
      </c>
      <c r="E1169">
        <v>0.1577034630702909</v>
      </c>
      <c r="F1169">
        <v>0.70102555101687158</v>
      </c>
      <c r="G1169">
        <v>1</v>
      </c>
      <c r="H1169">
        <v>2</v>
      </c>
      <c r="I1169">
        <v>4</v>
      </c>
      <c r="J1169">
        <v>4</v>
      </c>
    </row>
    <row r="1170" spans="1:10" x14ac:dyDescent="0.2">
      <c r="A1170" t="s">
        <v>1232</v>
      </c>
      <c r="B1170">
        <v>4939</v>
      </c>
      <c r="C1170">
        <v>-1.1029222864395556</v>
      </c>
      <c r="D1170">
        <v>-0.32507636737873014</v>
      </c>
      <c r="E1170">
        <v>-1.0697683761389543</v>
      </c>
      <c r="F1170">
        <v>1.156731727520639</v>
      </c>
      <c r="G1170">
        <v>1</v>
      </c>
      <c r="H1170">
        <v>2</v>
      </c>
      <c r="I1170">
        <v>1</v>
      </c>
      <c r="J1170">
        <v>4</v>
      </c>
    </row>
    <row r="1171" spans="1:10" x14ac:dyDescent="0.2">
      <c r="A1171" t="s">
        <v>1233</v>
      </c>
      <c r="B1171">
        <v>5526</v>
      </c>
      <c r="C1171">
        <v>-0.21120869236164125</v>
      </c>
      <c r="D1171">
        <v>9.6526296976878617E-2</v>
      </c>
      <c r="E1171">
        <v>-0.36031511394341859</v>
      </c>
      <c r="F1171">
        <v>1.4648003886068341</v>
      </c>
      <c r="G1171">
        <v>3</v>
      </c>
      <c r="H1171">
        <v>3</v>
      </c>
      <c r="I1171">
        <v>2</v>
      </c>
      <c r="J1171">
        <v>5</v>
      </c>
    </row>
    <row r="1172" spans="1:10" x14ac:dyDescent="0.2">
      <c r="A1172" t="s">
        <v>1234</v>
      </c>
      <c r="B1172">
        <v>6396</v>
      </c>
      <c r="C1172">
        <v>-1.1221578664709264</v>
      </c>
      <c r="D1172">
        <v>0.26166717288478508</v>
      </c>
      <c r="E1172">
        <v>-1.0080145053451608</v>
      </c>
      <c r="F1172">
        <v>2.2934607658509862</v>
      </c>
      <c r="G1172">
        <v>1</v>
      </c>
      <c r="H1172">
        <v>4</v>
      </c>
      <c r="I1172">
        <v>1</v>
      </c>
      <c r="J1172">
        <v>5</v>
      </c>
    </row>
    <row r="1173" spans="1:10" x14ac:dyDescent="0.2">
      <c r="A1173" t="s">
        <v>1235</v>
      </c>
      <c r="B1173">
        <v>5132</v>
      </c>
      <c r="C1173">
        <v>-1.5449720303950285</v>
      </c>
      <c r="D1173">
        <v>-1.4960685620899134E-2</v>
      </c>
      <c r="E1173">
        <v>-0.92147010672331475</v>
      </c>
      <c r="F1173">
        <v>2.0672515477770053</v>
      </c>
      <c r="G1173">
        <v>1</v>
      </c>
      <c r="H1173">
        <v>3</v>
      </c>
      <c r="I1173">
        <v>1</v>
      </c>
      <c r="J1173">
        <v>5</v>
      </c>
    </row>
    <row r="1174" spans="1:10" x14ac:dyDescent="0.2">
      <c r="A1174" t="s">
        <v>1236</v>
      </c>
      <c r="B1174">
        <v>6218</v>
      </c>
      <c r="C1174">
        <v>-1.3414304887784609</v>
      </c>
      <c r="D1174">
        <v>-0.19340849074649966</v>
      </c>
      <c r="E1174">
        <v>-1.004594771233247</v>
      </c>
      <c r="F1174">
        <v>1.5115719805994001</v>
      </c>
      <c r="G1174">
        <v>1</v>
      </c>
      <c r="H1174">
        <v>3</v>
      </c>
      <c r="I1174">
        <v>1</v>
      </c>
      <c r="J1174">
        <v>5</v>
      </c>
    </row>
    <row r="1175" spans="1:10" x14ac:dyDescent="0.2">
      <c r="A1175" t="s">
        <v>1237</v>
      </c>
      <c r="B1175">
        <v>5059</v>
      </c>
      <c r="C1175">
        <v>-1.1720198262511596</v>
      </c>
      <c r="D1175">
        <v>0.209839012827471</v>
      </c>
      <c r="E1175">
        <v>-0.89205508276871948</v>
      </c>
      <c r="F1175">
        <v>2.2818410636399964</v>
      </c>
      <c r="G1175">
        <v>1</v>
      </c>
      <c r="H1175">
        <v>4</v>
      </c>
      <c r="I1175">
        <v>1</v>
      </c>
      <c r="J1175">
        <v>5</v>
      </c>
    </row>
    <row r="1176" spans="1:10" x14ac:dyDescent="0.2">
      <c r="A1176" t="s">
        <v>1238</v>
      </c>
      <c r="B1176">
        <v>8498</v>
      </c>
      <c r="C1176">
        <v>-1.482499037771587</v>
      </c>
      <c r="D1176">
        <v>0.17012027934247739</v>
      </c>
      <c r="E1176">
        <v>-0.92547262110089168</v>
      </c>
      <c r="F1176">
        <v>2.1835462820235159</v>
      </c>
      <c r="G1176">
        <v>1</v>
      </c>
      <c r="H1176">
        <v>3</v>
      </c>
      <c r="I1176">
        <v>1</v>
      </c>
      <c r="J1176">
        <v>5</v>
      </c>
    </row>
    <row r="1177" spans="1:10" x14ac:dyDescent="0.2">
      <c r="A1177" t="s">
        <v>1239</v>
      </c>
      <c r="B1177">
        <v>4217</v>
      </c>
      <c r="C1177">
        <v>-0.73220472157254635</v>
      </c>
      <c r="D1177">
        <v>5.2658338997284011E-2</v>
      </c>
      <c r="E1177">
        <v>-0.62866601700310287</v>
      </c>
      <c r="F1177">
        <v>1.866561324395299</v>
      </c>
      <c r="G1177">
        <v>1</v>
      </c>
      <c r="H1177">
        <v>3</v>
      </c>
      <c r="I1177">
        <v>2</v>
      </c>
      <c r="J1177">
        <v>5</v>
      </c>
    </row>
    <row r="1178" spans="1:10" x14ac:dyDescent="0.2">
      <c r="A1178" t="s">
        <v>1240</v>
      </c>
      <c r="B1178">
        <v>4965</v>
      </c>
      <c r="C1178">
        <v>-1.0721483479133032</v>
      </c>
      <c r="D1178">
        <v>0.14922002460963416</v>
      </c>
      <c r="E1178">
        <v>-0.50967189528452039</v>
      </c>
      <c r="F1178">
        <v>1.9271388207346378</v>
      </c>
      <c r="G1178">
        <v>1</v>
      </c>
      <c r="H1178">
        <v>3</v>
      </c>
      <c r="I1178">
        <v>2</v>
      </c>
      <c r="J1178">
        <v>5</v>
      </c>
    </row>
    <row r="1179" spans="1:10" x14ac:dyDescent="0.2">
      <c r="A1179" t="s">
        <v>1241</v>
      </c>
      <c r="B1179">
        <v>11832</v>
      </c>
      <c r="C1179">
        <v>-1.0000004253639705</v>
      </c>
      <c r="D1179">
        <v>0.49673167537394874</v>
      </c>
      <c r="E1179">
        <v>-1.2985671420888705</v>
      </c>
      <c r="F1179">
        <v>2.8348848891773706</v>
      </c>
      <c r="G1179">
        <v>1</v>
      </c>
      <c r="H1179">
        <v>4</v>
      </c>
      <c r="I1179">
        <v>1</v>
      </c>
      <c r="J1179">
        <v>5</v>
      </c>
    </row>
    <row r="1180" spans="1:10" x14ac:dyDescent="0.2">
      <c r="A1180" t="s">
        <v>1242</v>
      </c>
      <c r="B1180">
        <v>7371</v>
      </c>
      <c r="C1180">
        <v>-1.2921271944932859</v>
      </c>
      <c r="D1180">
        <v>0.16835735859762455</v>
      </c>
      <c r="E1180">
        <v>-1.1219858619330496</v>
      </c>
      <c r="F1180">
        <v>2.2725016019509909</v>
      </c>
      <c r="G1180">
        <v>1</v>
      </c>
      <c r="H1180">
        <v>3</v>
      </c>
      <c r="I1180">
        <v>1</v>
      </c>
      <c r="J1180">
        <v>5</v>
      </c>
    </row>
    <row r="1181" spans="1:10" x14ac:dyDescent="0.2">
      <c r="A1181" t="s">
        <v>1243</v>
      </c>
      <c r="B1181">
        <v>5029</v>
      </c>
      <c r="C1181">
        <v>-1.3693549560294713</v>
      </c>
      <c r="D1181">
        <v>-1.7729864424335162E-2</v>
      </c>
      <c r="E1181">
        <v>-0.98050963635765542</v>
      </c>
      <c r="F1181">
        <v>2.0329856677658644</v>
      </c>
      <c r="G1181">
        <v>1</v>
      </c>
      <c r="H1181">
        <v>3</v>
      </c>
      <c r="I1181">
        <v>1</v>
      </c>
      <c r="J1181">
        <v>5</v>
      </c>
    </row>
    <row r="1182" spans="1:10" x14ac:dyDescent="0.2">
      <c r="A1182" t="s">
        <v>1244</v>
      </c>
      <c r="B1182">
        <v>1719</v>
      </c>
      <c r="C1182">
        <v>-0.46114499904031736</v>
      </c>
      <c r="D1182">
        <v>-0.2451550318632125</v>
      </c>
      <c r="E1182">
        <v>-0.15146637213115438</v>
      </c>
      <c r="F1182">
        <v>0.22966548459180164</v>
      </c>
      <c r="G1182">
        <v>2</v>
      </c>
      <c r="H1182">
        <v>3</v>
      </c>
      <c r="I1182">
        <v>3</v>
      </c>
      <c r="J1182">
        <v>3</v>
      </c>
    </row>
    <row r="1183" spans="1:10" x14ac:dyDescent="0.2">
      <c r="A1183" t="s">
        <v>1245</v>
      </c>
      <c r="B1183">
        <v>4420</v>
      </c>
      <c r="C1183">
        <v>9.0459041317335426E-2</v>
      </c>
      <c r="D1183">
        <v>1.3905307741700739</v>
      </c>
      <c r="E1183">
        <v>-0.27887804864064925</v>
      </c>
      <c r="F1183">
        <v>1.877240172934491</v>
      </c>
      <c r="G1183">
        <v>3</v>
      </c>
      <c r="H1183">
        <v>5</v>
      </c>
      <c r="I1183">
        <v>3</v>
      </c>
      <c r="J1183">
        <v>5</v>
      </c>
    </row>
    <row r="1184" spans="1:10" x14ac:dyDescent="0.2">
      <c r="A1184" t="s">
        <v>1246</v>
      </c>
      <c r="B1184">
        <v>3931</v>
      </c>
      <c r="C1184">
        <v>-0.62146101540902132</v>
      </c>
      <c r="D1184">
        <v>0.11081990223156891</v>
      </c>
      <c r="E1184">
        <v>-0.22993411116538209</v>
      </c>
      <c r="F1184">
        <v>1.2591054073559909</v>
      </c>
      <c r="G1184">
        <v>2</v>
      </c>
      <c r="H1184">
        <v>3</v>
      </c>
      <c r="I1184">
        <v>3</v>
      </c>
      <c r="J1184">
        <v>5</v>
      </c>
    </row>
    <row r="1185" spans="1:10" x14ac:dyDescent="0.2">
      <c r="A1185" t="s">
        <v>1247</v>
      </c>
      <c r="B1185">
        <v>5583</v>
      </c>
      <c r="C1185">
        <v>-0.91837519929531874</v>
      </c>
      <c r="D1185">
        <v>0.67622714272885065</v>
      </c>
      <c r="E1185">
        <v>-0.31668700515419451</v>
      </c>
      <c r="F1185">
        <v>1.9707819447328074</v>
      </c>
      <c r="G1185">
        <v>1</v>
      </c>
      <c r="H1185">
        <v>4</v>
      </c>
      <c r="I1185">
        <v>3</v>
      </c>
      <c r="J1185">
        <v>5</v>
      </c>
    </row>
    <row r="1186" spans="1:10" x14ac:dyDescent="0.2">
      <c r="A1186" t="s">
        <v>1248</v>
      </c>
      <c r="B1186">
        <v>6742</v>
      </c>
      <c r="C1186">
        <v>-0.65927809174293994</v>
      </c>
      <c r="D1186">
        <v>0.21845437958314007</v>
      </c>
      <c r="E1186">
        <v>-0.32475553935054863</v>
      </c>
      <c r="F1186">
        <v>1.5726337579797274</v>
      </c>
      <c r="G1186">
        <v>1</v>
      </c>
      <c r="H1186">
        <v>4</v>
      </c>
      <c r="I1186">
        <v>3</v>
      </c>
      <c r="J1186">
        <v>5</v>
      </c>
    </row>
    <row r="1187" spans="1:10" x14ac:dyDescent="0.2">
      <c r="A1187" t="s">
        <v>1249</v>
      </c>
      <c r="B1187">
        <v>3744</v>
      </c>
      <c r="C1187">
        <v>-4.7341615906884682E-2</v>
      </c>
      <c r="D1187">
        <v>0.55109640757378708</v>
      </c>
      <c r="E1187">
        <v>-0.64089849060686366</v>
      </c>
      <c r="F1187">
        <v>1.918801499236795</v>
      </c>
      <c r="G1187">
        <v>3</v>
      </c>
      <c r="H1187">
        <v>4</v>
      </c>
      <c r="I1187">
        <v>2</v>
      </c>
      <c r="J1187">
        <v>5</v>
      </c>
    </row>
    <row r="1188" spans="1:10" x14ac:dyDescent="0.2">
      <c r="A1188" t="s">
        <v>1250</v>
      </c>
      <c r="B1188">
        <v>5040</v>
      </c>
      <c r="C1188">
        <v>0.38726688973662449</v>
      </c>
      <c r="D1188">
        <v>1.3599092074769776</v>
      </c>
      <c r="E1188">
        <v>-0.62746816143048589</v>
      </c>
      <c r="F1188">
        <v>3.7176449483326257</v>
      </c>
      <c r="G1188">
        <v>4</v>
      </c>
      <c r="H1188">
        <v>5</v>
      </c>
      <c r="I1188">
        <v>2</v>
      </c>
      <c r="J1188">
        <v>5</v>
      </c>
    </row>
    <row r="1189" spans="1:10" x14ac:dyDescent="0.2">
      <c r="A1189" t="s">
        <v>1251</v>
      </c>
      <c r="B1189">
        <v>6475</v>
      </c>
      <c r="C1189">
        <v>-0.18741908258829326</v>
      </c>
      <c r="D1189">
        <v>0.25794898851525178</v>
      </c>
      <c r="E1189">
        <v>-0.74147427884329864</v>
      </c>
      <c r="F1189">
        <v>1.6097141127563115</v>
      </c>
      <c r="G1189">
        <v>3</v>
      </c>
      <c r="H1189">
        <v>4</v>
      </c>
      <c r="I1189">
        <v>1</v>
      </c>
      <c r="J1189">
        <v>5</v>
      </c>
    </row>
    <row r="1190" spans="1:10" x14ac:dyDescent="0.2">
      <c r="A1190" t="s">
        <v>1252</v>
      </c>
      <c r="B1190">
        <v>6448</v>
      </c>
      <c r="C1190">
        <v>1.4395079582225572</v>
      </c>
      <c r="D1190">
        <v>0.69953836689029614</v>
      </c>
      <c r="E1190">
        <v>-0.95428826084255958</v>
      </c>
      <c r="F1190">
        <v>3.2154988765532999</v>
      </c>
      <c r="G1190">
        <v>5</v>
      </c>
      <c r="H1190">
        <v>4</v>
      </c>
      <c r="I1190">
        <v>1</v>
      </c>
      <c r="J1190">
        <v>5</v>
      </c>
    </row>
    <row r="1191" spans="1:10" x14ac:dyDescent="0.2">
      <c r="A1191" t="s">
        <v>1253</v>
      </c>
      <c r="B1191">
        <v>9200</v>
      </c>
      <c r="C1191">
        <v>0.75604689117328672</v>
      </c>
      <c r="D1191">
        <v>0.88913153299072345</v>
      </c>
      <c r="E1191">
        <v>-0.95138022792434462</v>
      </c>
      <c r="F1191">
        <v>3.3106711832491267</v>
      </c>
      <c r="G1191">
        <v>5</v>
      </c>
      <c r="H1191">
        <v>5</v>
      </c>
      <c r="I1191">
        <v>1</v>
      </c>
      <c r="J1191">
        <v>5</v>
      </c>
    </row>
    <row r="1192" spans="1:10" x14ac:dyDescent="0.2">
      <c r="A1192" t="s">
        <v>1254</v>
      </c>
      <c r="B1192">
        <v>5665</v>
      </c>
      <c r="C1192">
        <v>0.79015445553507035</v>
      </c>
      <c r="D1192">
        <v>1.1338644639625826</v>
      </c>
      <c r="E1192">
        <v>-0.25747439269323602</v>
      </c>
      <c r="F1192">
        <v>3.0540770404012183</v>
      </c>
      <c r="G1192">
        <v>5</v>
      </c>
      <c r="H1192">
        <v>5</v>
      </c>
      <c r="I1192">
        <v>3</v>
      </c>
      <c r="J1192">
        <v>5</v>
      </c>
    </row>
    <row r="1193" spans="1:10" x14ac:dyDescent="0.2">
      <c r="A1193" t="s">
        <v>1255</v>
      </c>
      <c r="B1193">
        <v>3513</v>
      </c>
      <c r="C1193">
        <v>-0.51154437559504173</v>
      </c>
      <c r="D1193">
        <v>-0.19268703920969379</v>
      </c>
      <c r="E1193">
        <v>0.24501919601317221</v>
      </c>
      <c r="F1193">
        <v>0.7063433060678681</v>
      </c>
      <c r="G1193">
        <v>2</v>
      </c>
      <c r="H1193">
        <v>3</v>
      </c>
      <c r="I1193">
        <v>4</v>
      </c>
      <c r="J1193">
        <v>4</v>
      </c>
    </row>
    <row r="1194" spans="1:10" x14ac:dyDescent="0.2">
      <c r="A1194" t="s">
        <v>1256</v>
      </c>
      <c r="B1194">
        <v>5072</v>
      </c>
      <c r="C1194">
        <v>-0.48608934559673062</v>
      </c>
      <c r="D1194">
        <v>0.59377286528630124</v>
      </c>
      <c r="E1194">
        <v>-0.65463924563675091</v>
      </c>
      <c r="F1194">
        <v>2.1638713700528065</v>
      </c>
      <c r="G1194">
        <v>2</v>
      </c>
      <c r="H1194">
        <v>4</v>
      </c>
      <c r="I1194">
        <v>2</v>
      </c>
      <c r="J1194">
        <v>5</v>
      </c>
    </row>
    <row r="1195" spans="1:10" x14ac:dyDescent="0.2">
      <c r="A1195" t="s">
        <v>1257</v>
      </c>
      <c r="B1195">
        <v>6465</v>
      </c>
      <c r="C1195">
        <v>-0.16214278679401969</v>
      </c>
      <c r="D1195">
        <v>0.26198245813040794</v>
      </c>
      <c r="E1195">
        <v>-0.21260486033313564</v>
      </c>
      <c r="F1195">
        <v>0.95559053883554879</v>
      </c>
      <c r="G1195">
        <v>3</v>
      </c>
      <c r="H1195">
        <v>4</v>
      </c>
      <c r="I1195">
        <v>3</v>
      </c>
      <c r="J1195">
        <v>4</v>
      </c>
    </row>
    <row r="1196" spans="1:10" x14ac:dyDescent="0.2">
      <c r="A1196" t="s">
        <v>1258</v>
      </c>
      <c r="B1196">
        <v>4267</v>
      </c>
      <c r="C1196">
        <v>0.91632013333821549</v>
      </c>
      <c r="D1196">
        <v>0.89127672327156937</v>
      </c>
      <c r="E1196">
        <v>-0.41736615442784558</v>
      </c>
      <c r="F1196">
        <v>1.5185297541507732</v>
      </c>
      <c r="G1196">
        <v>5</v>
      </c>
      <c r="H1196">
        <v>5</v>
      </c>
      <c r="I1196">
        <v>2</v>
      </c>
      <c r="J1196">
        <v>5</v>
      </c>
    </row>
    <row r="1197" spans="1:10" x14ac:dyDescent="0.2">
      <c r="A1197" t="s">
        <v>1259</v>
      </c>
      <c r="B1197">
        <v>5184</v>
      </c>
      <c r="C1197">
        <v>1.5295933998871316</v>
      </c>
      <c r="D1197">
        <v>0.94127682568681459</v>
      </c>
      <c r="E1197">
        <v>-0.1059756054015169</v>
      </c>
      <c r="F1197">
        <v>2.5910772238117246</v>
      </c>
      <c r="G1197">
        <v>5</v>
      </c>
      <c r="H1197">
        <v>5</v>
      </c>
      <c r="I1197">
        <v>3</v>
      </c>
      <c r="J1197">
        <v>5</v>
      </c>
    </row>
    <row r="1198" spans="1:10" x14ac:dyDescent="0.2">
      <c r="A1198" t="s">
        <v>1260</v>
      </c>
      <c r="B1198">
        <v>5957</v>
      </c>
      <c r="C1198">
        <v>-0.19413905045931321</v>
      </c>
      <c r="D1198">
        <v>-7.9150618996558855E-2</v>
      </c>
      <c r="E1198">
        <v>0.41130291085465626</v>
      </c>
      <c r="F1198">
        <v>0.60496517951135154</v>
      </c>
      <c r="G1198">
        <v>3</v>
      </c>
      <c r="H1198">
        <v>3</v>
      </c>
      <c r="I1198">
        <v>5</v>
      </c>
      <c r="J1198">
        <v>4</v>
      </c>
    </row>
    <row r="1199" spans="1:10" x14ac:dyDescent="0.2">
      <c r="A1199" t="s">
        <v>1261</v>
      </c>
      <c r="B1199">
        <v>6110</v>
      </c>
      <c r="C1199">
        <v>0.56419059822025375</v>
      </c>
      <c r="D1199">
        <v>0.65293811576006378</v>
      </c>
      <c r="E1199">
        <v>0.12176617688366083</v>
      </c>
      <c r="F1199">
        <v>1.2041128477382332</v>
      </c>
      <c r="G1199">
        <v>4</v>
      </c>
      <c r="H1199">
        <v>4</v>
      </c>
      <c r="I1199">
        <v>4</v>
      </c>
      <c r="J1199">
        <v>5</v>
      </c>
    </row>
    <row r="1200" spans="1:10" x14ac:dyDescent="0.2">
      <c r="A1200" t="s">
        <v>1262</v>
      </c>
      <c r="B1200">
        <v>4896</v>
      </c>
      <c r="C1200">
        <v>4.2975673294448943E-2</v>
      </c>
      <c r="D1200">
        <v>0.36612789444952271</v>
      </c>
      <c r="E1200">
        <v>-0.32176688779144663</v>
      </c>
      <c r="F1200">
        <v>1.0966532847315598</v>
      </c>
      <c r="G1200">
        <v>3</v>
      </c>
      <c r="H1200">
        <v>4</v>
      </c>
      <c r="I1200">
        <v>3</v>
      </c>
      <c r="J1200">
        <v>4</v>
      </c>
    </row>
    <row r="1201" spans="1:10" x14ac:dyDescent="0.2">
      <c r="A1201" t="s">
        <v>1263</v>
      </c>
      <c r="B1201">
        <v>3668</v>
      </c>
      <c r="C1201">
        <v>0.76441400063251164</v>
      </c>
      <c r="D1201">
        <v>0.37795954908076551</v>
      </c>
      <c r="E1201">
        <v>0.6208952141273143</v>
      </c>
      <c r="F1201">
        <v>1.0337553602909262</v>
      </c>
      <c r="G1201">
        <v>5</v>
      </c>
      <c r="H1201">
        <v>4</v>
      </c>
      <c r="I1201">
        <v>5</v>
      </c>
      <c r="J1201">
        <v>4</v>
      </c>
    </row>
    <row r="1202" spans="1:10" x14ac:dyDescent="0.2">
      <c r="A1202" t="s">
        <v>1264</v>
      </c>
      <c r="B1202">
        <v>3537</v>
      </c>
      <c r="C1202">
        <v>-0.37370037806333828</v>
      </c>
      <c r="D1202">
        <v>1.2050164435919137</v>
      </c>
      <c r="E1202">
        <v>-0.45974141186719986</v>
      </c>
      <c r="F1202">
        <v>1.7842076030559013</v>
      </c>
      <c r="G1202">
        <v>2</v>
      </c>
      <c r="H1202">
        <v>5</v>
      </c>
      <c r="I1202">
        <v>2</v>
      </c>
      <c r="J1202">
        <v>5</v>
      </c>
    </row>
    <row r="1203" spans="1:10" x14ac:dyDescent="0.2">
      <c r="A1203" t="s">
        <v>1265</v>
      </c>
      <c r="B1203">
        <v>4550</v>
      </c>
      <c r="C1203">
        <v>0.53932842145436477</v>
      </c>
      <c r="D1203">
        <v>0.60058220290732833</v>
      </c>
      <c r="E1203">
        <v>-5.3065888483022038E-3</v>
      </c>
      <c r="F1203">
        <v>1.6748176006853372</v>
      </c>
      <c r="G1203">
        <v>4</v>
      </c>
      <c r="H1203">
        <v>4</v>
      </c>
      <c r="I1203">
        <v>4</v>
      </c>
      <c r="J1203">
        <v>5</v>
      </c>
    </row>
    <row r="1204" spans="1:10" x14ac:dyDescent="0.2">
      <c r="A1204" t="s">
        <v>1266</v>
      </c>
      <c r="B1204">
        <v>6318</v>
      </c>
      <c r="C1204">
        <v>-0.17891640324844141</v>
      </c>
      <c r="D1204">
        <v>1.3384472994695178</v>
      </c>
      <c r="E1204">
        <v>-0.61271119159281806</v>
      </c>
      <c r="F1204">
        <v>1.9954566900456387</v>
      </c>
      <c r="G1204">
        <v>3</v>
      </c>
      <c r="H1204">
        <v>5</v>
      </c>
      <c r="I1204">
        <v>2</v>
      </c>
      <c r="J1204">
        <v>5</v>
      </c>
    </row>
    <row r="1205" spans="1:10" x14ac:dyDescent="0.2">
      <c r="A1205" t="s">
        <v>1267</v>
      </c>
      <c r="B1205">
        <v>3452</v>
      </c>
      <c r="C1205">
        <v>0.19462192486507732</v>
      </c>
      <c r="D1205">
        <v>1.0015018202596264</v>
      </c>
      <c r="E1205">
        <v>-0.58842306314211967</v>
      </c>
      <c r="F1205">
        <v>1.8817912455431152</v>
      </c>
      <c r="G1205">
        <v>4</v>
      </c>
      <c r="H1205">
        <v>5</v>
      </c>
      <c r="I1205">
        <v>2</v>
      </c>
      <c r="J1205">
        <v>5</v>
      </c>
    </row>
    <row r="1206" spans="1:10" x14ac:dyDescent="0.2">
      <c r="A1206" t="s">
        <v>1268</v>
      </c>
      <c r="B1206">
        <v>7324</v>
      </c>
      <c r="C1206">
        <v>0.46327897007122443</v>
      </c>
      <c r="D1206">
        <v>0.27355697005662832</v>
      </c>
      <c r="E1206">
        <v>-0.30431080744563888</v>
      </c>
      <c r="F1206">
        <v>1.9270533560214922</v>
      </c>
      <c r="G1206">
        <v>4</v>
      </c>
      <c r="H1206">
        <v>4</v>
      </c>
      <c r="I1206">
        <v>3</v>
      </c>
      <c r="J1206">
        <v>5</v>
      </c>
    </row>
    <row r="1207" spans="1:10" x14ac:dyDescent="0.2">
      <c r="A1207" t="s">
        <v>1269</v>
      </c>
      <c r="B1207">
        <v>5362</v>
      </c>
      <c r="C1207">
        <v>-0.12669370312158854</v>
      </c>
      <c r="D1207">
        <v>-0.27514392595960341</v>
      </c>
      <c r="E1207">
        <v>0.50915357297464658</v>
      </c>
      <c r="F1207">
        <v>0.65765482524534002</v>
      </c>
      <c r="G1207">
        <v>3</v>
      </c>
      <c r="H1207">
        <v>3</v>
      </c>
      <c r="I1207">
        <v>5</v>
      </c>
      <c r="J1207">
        <v>4</v>
      </c>
    </row>
    <row r="1208" spans="1:10" x14ac:dyDescent="0.2">
      <c r="A1208" t="s">
        <v>1270</v>
      </c>
      <c r="B1208">
        <v>7003</v>
      </c>
      <c r="C1208">
        <v>0.25109125838170898</v>
      </c>
      <c r="D1208">
        <v>0.32983564368275764</v>
      </c>
      <c r="E1208">
        <v>-0.55969606040777753</v>
      </c>
      <c r="F1208">
        <v>1.8662429935337992</v>
      </c>
      <c r="G1208">
        <v>4</v>
      </c>
      <c r="H1208">
        <v>4</v>
      </c>
      <c r="I1208">
        <v>2</v>
      </c>
      <c r="J1208">
        <v>5</v>
      </c>
    </row>
    <row r="1209" spans="1:10" x14ac:dyDescent="0.2">
      <c r="A1209" t="s">
        <v>1271</v>
      </c>
      <c r="B1209">
        <v>5868</v>
      </c>
      <c r="C1209">
        <v>-7.0042775858610417E-3</v>
      </c>
      <c r="D1209">
        <v>-0.44737774209820319</v>
      </c>
      <c r="E1209">
        <v>-0.31429830102400019</v>
      </c>
      <c r="F1209">
        <v>0.55073536534688328</v>
      </c>
      <c r="G1209">
        <v>3</v>
      </c>
      <c r="H1209">
        <v>2</v>
      </c>
      <c r="I1209">
        <v>3</v>
      </c>
      <c r="J1209">
        <v>4</v>
      </c>
    </row>
    <row r="1210" spans="1:10" x14ac:dyDescent="0.2">
      <c r="A1210" t="s">
        <v>1272</v>
      </c>
      <c r="B1210">
        <v>5905</v>
      </c>
      <c r="C1210">
        <v>-0.12304999371497008</v>
      </c>
      <c r="D1210">
        <v>-0.33060119043547836</v>
      </c>
      <c r="E1210">
        <v>0.13267284662240184</v>
      </c>
      <c r="F1210">
        <v>0.36877940701573914</v>
      </c>
      <c r="G1210">
        <v>3</v>
      </c>
      <c r="H1210">
        <v>2</v>
      </c>
      <c r="I1210">
        <v>4</v>
      </c>
      <c r="J1210">
        <v>4</v>
      </c>
    </row>
    <row r="1211" spans="1:10" x14ac:dyDescent="0.2">
      <c r="A1211" t="s">
        <v>1273</v>
      </c>
      <c r="B1211">
        <v>4186</v>
      </c>
      <c r="C1211">
        <v>-7.7919812508058378E-2</v>
      </c>
      <c r="D1211">
        <v>-0.19220817729651773</v>
      </c>
      <c r="E1211">
        <v>0.18110497021150959</v>
      </c>
      <c r="F1211">
        <v>0.46517187433324986</v>
      </c>
      <c r="G1211">
        <v>3</v>
      </c>
      <c r="H1211">
        <v>3</v>
      </c>
      <c r="I1211">
        <v>4</v>
      </c>
      <c r="J1211">
        <v>4</v>
      </c>
    </row>
    <row r="1212" spans="1:10" x14ac:dyDescent="0.2">
      <c r="A1212" t="s">
        <v>1274</v>
      </c>
      <c r="B1212">
        <v>5171</v>
      </c>
      <c r="C1212">
        <v>-0.12922710554225714</v>
      </c>
      <c r="D1212">
        <v>0.51256286412901719</v>
      </c>
      <c r="E1212">
        <v>-0.27205491821124916</v>
      </c>
      <c r="F1212">
        <v>1.1836449568590814</v>
      </c>
      <c r="G1212">
        <v>3</v>
      </c>
      <c r="H1212">
        <v>4</v>
      </c>
      <c r="I1212">
        <v>3</v>
      </c>
      <c r="J1212">
        <v>5</v>
      </c>
    </row>
    <row r="1213" spans="1:10" x14ac:dyDescent="0.2">
      <c r="A1213" t="s">
        <v>1275</v>
      </c>
      <c r="B1213">
        <v>4501</v>
      </c>
      <c r="C1213">
        <v>-0.83086995661427099</v>
      </c>
      <c r="D1213">
        <v>-0.21160930068674991</v>
      </c>
      <c r="E1213">
        <v>-0.47591664764562552</v>
      </c>
      <c r="F1213">
        <v>1.36446175378045</v>
      </c>
      <c r="G1213">
        <v>1</v>
      </c>
      <c r="H1213">
        <v>3</v>
      </c>
      <c r="I1213">
        <v>2</v>
      </c>
      <c r="J1213">
        <v>5</v>
      </c>
    </row>
    <row r="1214" spans="1:10" x14ac:dyDescent="0.2">
      <c r="A1214" t="s">
        <v>1276</v>
      </c>
      <c r="B1214">
        <v>3587</v>
      </c>
      <c r="C1214">
        <v>-0.59165048895014805</v>
      </c>
      <c r="D1214">
        <v>1.9963903890783057E-2</v>
      </c>
      <c r="E1214">
        <v>-0.35993520572277088</v>
      </c>
      <c r="F1214">
        <v>1.1685480002128166</v>
      </c>
      <c r="G1214">
        <v>2</v>
      </c>
      <c r="H1214">
        <v>3</v>
      </c>
      <c r="I1214">
        <v>2</v>
      </c>
      <c r="J1214">
        <v>4</v>
      </c>
    </row>
    <row r="1215" spans="1:10" x14ac:dyDescent="0.2">
      <c r="A1215" t="s">
        <v>1277</v>
      </c>
      <c r="B1215">
        <v>5343</v>
      </c>
      <c r="C1215">
        <v>-1.0683962017340396</v>
      </c>
      <c r="D1215">
        <v>-0.28921409729068454</v>
      </c>
      <c r="E1215">
        <v>-0.54339083312422432</v>
      </c>
      <c r="F1215">
        <v>1.5068365549542979</v>
      </c>
      <c r="G1215">
        <v>1</v>
      </c>
      <c r="H1215">
        <v>2</v>
      </c>
      <c r="I1215">
        <v>2</v>
      </c>
      <c r="J1215">
        <v>5</v>
      </c>
    </row>
    <row r="1216" spans="1:10" x14ac:dyDescent="0.2">
      <c r="A1216" t="s">
        <v>1278</v>
      </c>
      <c r="B1216">
        <v>8095</v>
      </c>
      <c r="C1216">
        <v>-0.99548025133084062</v>
      </c>
      <c r="D1216">
        <v>0.25414933478525537</v>
      </c>
      <c r="E1216">
        <v>-0.59406455225753729</v>
      </c>
      <c r="F1216">
        <v>1.8779964940685596</v>
      </c>
      <c r="G1216">
        <v>1</v>
      </c>
      <c r="H1216">
        <v>4</v>
      </c>
      <c r="I1216">
        <v>2</v>
      </c>
      <c r="J1216">
        <v>5</v>
      </c>
    </row>
    <row r="1217" spans="1:10" x14ac:dyDescent="0.2">
      <c r="A1217" t="s">
        <v>1279</v>
      </c>
      <c r="B1217">
        <v>8809</v>
      </c>
      <c r="C1217">
        <v>-0.88518592658215778</v>
      </c>
      <c r="D1217">
        <v>0.12367321521202861</v>
      </c>
      <c r="E1217">
        <v>-0.67564316591445761</v>
      </c>
      <c r="F1217">
        <v>1.8617767843425781</v>
      </c>
      <c r="G1217">
        <v>1</v>
      </c>
      <c r="H1217">
        <v>3</v>
      </c>
      <c r="I1217">
        <v>1</v>
      </c>
      <c r="J1217">
        <v>5</v>
      </c>
    </row>
    <row r="1218" spans="1:10" x14ac:dyDescent="0.2">
      <c r="A1218" t="s">
        <v>1280</v>
      </c>
      <c r="B1218">
        <v>5533</v>
      </c>
      <c r="C1218">
        <v>1.1954131165192639</v>
      </c>
      <c r="D1218">
        <v>0.65405940172354915</v>
      </c>
      <c r="E1218">
        <v>0.15627871980820277</v>
      </c>
      <c r="F1218">
        <v>2.2823357317723239</v>
      </c>
      <c r="G1218">
        <v>5</v>
      </c>
      <c r="H1218">
        <v>4</v>
      </c>
      <c r="I1218">
        <v>4</v>
      </c>
      <c r="J1218">
        <v>5</v>
      </c>
    </row>
    <row r="1219" spans="1:10" x14ac:dyDescent="0.2">
      <c r="A1219" t="s">
        <v>1281</v>
      </c>
      <c r="B1219">
        <v>6056</v>
      </c>
      <c r="C1219">
        <v>-1.1759659717578284</v>
      </c>
      <c r="D1219">
        <v>-4.9490433154311224E-2</v>
      </c>
      <c r="E1219">
        <v>-0.43197175900328755</v>
      </c>
      <c r="F1219">
        <v>1.6239971809990499</v>
      </c>
      <c r="G1219">
        <v>1</v>
      </c>
      <c r="H1219">
        <v>3</v>
      </c>
      <c r="I1219">
        <v>2</v>
      </c>
      <c r="J1219">
        <v>5</v>
      </c>
    </row>
    <row r="1220" spans="1:10" x14ac:dyDescent="0.2">
      <c r="A1220" t="s">
        <v>1282</v>
      </c>
      <c r="B1220">
        <v>3601</v>
      </c>
      <c r="C1220">
        <v>-0.95614117362285234</v>
      </c>
      <c r="D1220">
        <v>-0.48799677004725683</v>
      </c>
      <c r="E1220">
        <v>-0.3123935293560049</v>
      </c>
      <c r="F1220">
        <v>0.92378556024666303</v>
      </c>
      <c r="G1220">
        <v>1</v>
      </c>
      <c r="H1220">
        <v>2</v>
      </c>
      <c r="I1220">
        <v>3</v>
      </c>
      <c r="J1220">
        <v>4</v>
      </c>
    </row>
    <row r="1221" spans="1:10" x14ac:dyDescent="0.2">
      <c r="A1221" t="s">
        <v>1283</v>
      </c>
      <c r="B1221">
        <v>4502</v>
      </c>
      <c r="C1221">
        <v>-1.1474230925967697</v>
      </c>
      <c r="D1221">
        <v>0.42652986301607004</v>
      </c>
      <c r="E1221">
        <v>-0.68627586853009526</v>
      </c>
      <c r="F1221">
        <v>1.8016432652544692</v>
      </c>
      <c r="G1221">
        <v>1</v>
      </c>
      <c r="H1221">
        <v>4</v>
      </c>
      <c r="I1221">
        <v>1</v>
      </c>
      <c r="J1221">
        <v>5</v>
      </c>
    </row>
    <row r="1222" spans="1:10" x14ac:dyDescent="0.2">
      <c r="A1222" t="s">
        <v>1284</v>
      </c>
      <c r="B1222">
        <v>5279</v>
      </c>
      <c r="C1222">
        <v>-1.1179095338328575</v>
      </c>
      <c r="D1222">
        <v>0.34755689133527851</v>
      </c>
      <c r="E1222">
        <v>-0.7667224237391157</v>
      </c>
      <c r="F1222">
        <v>2.2777818169195188</v>
      </c>
      <c r="G1222">
        <v>1</v>
      </c>
      <c r="H1222">
        <v>4</v>
      </c>
      <c r="I1222">
        <v>1</v>
      </c>
      <c r="J1222">
        <v>5</v>
      </c>
    </row>
    <row r="1223" spans="1:10" x14ac:dyDescent="0.2">
      <c r="A1223" t="s">
        <v>1285</v>
      </c>
      <c r="B1223">
        <v>6975</v>
      </c>
      <c r="C1223">
        <v>-0.99394057408116832</v>
      </c>
      <c r="D1223">
        <v>-0.13715919703540699</v>
      </c>
      <c r="E1223">
        <v>-0.77222897344025554</v>
      </c>
      <c r="F1223">
        <v>1.618312567819518</v>
      </c>
      <c r="G1223">
        <v>1</v>
      </c>
      <c r="H1223">
        <v>3</v>
      </c>
      <c r="I1223">
        <v>1</v>
      </c>
      <c r="J1223">
        <v>5</v>
      </c>
    </row>
    <row r="1224" spans="1:10" x14ac:dyDescent="0.2">
      <c r="A1224" t="s">
        <v>1286</v>
      </c>
      <c r="B1224">
        <v>5631</v>
      </c>
      <c r="C1224">
        <v>-0.94159793983640228</v>
      </c>
      <c r="D1224">
        <v>1.5319571980495486E-2</v>
      </c>
      <c r="E1224">
        <v>-0.52741925215523644</v>
      </c>
      <c r="F1224">
        <v>1.8983356601706911</v>
      </c>
      <c r="G1224">
        <v>1</v>
      </c>
      <c r="H1224">
        <v>3</v>
      </c>
      <c r="I1224">
        <v>2</v>
      </c>
      <c r="J1224">
        <v>5</v>
      </c>
    </row>
    <row r="1225" spans="1:10" x14ac:dyDescent="0.2">
      <c r="A1225" t="s">
        <v>1287</v>
      </c>
      <c r="B1225">
        <v>6132</v>
      </c>
      <c r="C1225">
        <v>-0.95981988477699731</v>
      </c>
      <c r="D1225">
        <v>0.11403479112744165</v>
      </c>
      <c r="E1225">
        <v>-3.6104953816265904E-2</v>
      </c>
      <c r="F1225">
        <v>1.6847821426586358</v>
      </c>
      <c r="G1225">
        <v>1</v>
      </c>
      <c r="H1225">
        <v>3</v>
      </c>
      <c r="I1225">
        <v>4</v>
      </c>
      <c r="J1225">
        <v>5</v>
      </c>
    </row>
    <row r="1226" spans="1:10" x14ac:dyDescent="0.2">
      <c r="A1226" t="s">
        <v>1288</v>
      </c>
      <c r="B1226">
        <v>4663</v>
      </c>
      <c r="C1226">
        <v>0.11381458151250801</v>
      </c>
      <c r="D1226">
        <v>1.3565222364192537</v>
      </c>
      <c r="E1226">
        <v>-0.33778742513294335</v>
      </c>
      <c r="F1226">
        <v>2.5854807255295671</v>
      </c>
      <c r="G1226">
        <v>3</v>
      </c>
      <c r="H1226">
        <v>5</v>
      </c>
      <c r="I1226">
        <v>3</v>
      </c>
      <c r="J1226">
        <v>5</v>
      </c>
    </row>
    <row r="1227" spans="1:10" x14ac:dyDescent="0.2">
      <c r="A1227" t="s">
        <v>1289</v>
      </c>
      <c r="B1227">
        <v>6923</v>
      </c>
      <c r="C1227">
        <v>-1.4555473755159847</v>
      </c>
      <c r="D1227">
        <v>0.63950872271419412</v>
      </c>
      <c r="E1227">
        <v>-0.37153910177366273</v>
      </c>
      <c r="F1227">
        <v>2.597138531726809</v>
      </c>
      <c r="G1227">
        <v>1</v>
      </c>
      <c r="H1227">
        <v>4</v>
      </c>
      <c r="I1227">
        <v>2</v>
      </c>
      <c r="J1227">
        <v>5</v>
      </c>
    </row>
    <row r="1228" spans="1:10" x14ac:dyDescent="0.2">
      <c r="A1228" t="s">
        <v>1290</v>
      </c>
      <c r="B1228">
        <v>5564</v>
      </c>
      <c r="C1228">
        <v>-0.9501022293527035</v>
      </c>
      <c r="D1228">
        <v>1.011290432577867E-2</v>
      </c>
      <c r="E1228">
        <v>-0.48192270514019758</v>
      </c>
      <c r="F1228">
        <v>1.5507554380750823</v>
      </c>
      <c r="G1228">
        <v>1</v>
      </c>
      <c r="H1228">
        <v>3</v>
      </c>
      <c r="I1228">
        <v>2</v>
      </c>
      <c r="J1228">
        <v>5</v>
      </c>
    </row>
    <row r="1229" spans="1:10" x14ac:dyDescent="0.2">
      <c r="A1229" t="s">
        <v>1291</v>
      </c>
      <c r="B1229">
        <v>7886</v>
      </c>
      <c r="C1229">
        <v>-0.40953311652848706</v>
      </c>
      <c r="D1229">
        <v>0.43752207551502925</v>
      </c>
      <c r="E1229">
        <v>-0.63974409049756231</v>
      </c>
      <c r="F1229">
        <v>1.8448227559830135</v>
      </c>
      <c r="G1229">
        <v>2</v>
      </c>
      <c r="H1229">
        <v>4</v>
      </c>
      <c r="I1229">
        <v>2</v>
      </c>
      <c r="J1229">
        <v>5</v>
      </c>
    </row>
    <row r="1230" spans="1:10" x14ac:dyDescent="0.2">
      <c r="A1230" t="s">
        <v>1292</v>
      </c>
      <c r="B1230">
        <v>4688</v>
      </c>
      <c r="C1230">
        <v>0.17296328126765056</v>
      </c>
      <c r="D1230">
        <v>1.3253131215529608</v>
      </c>
      <c r="E1230">
        <v>-0.70872801185895784</v>
      </c>
      <c r="F1230">
        <v>2.0513445999959043</v>
      </c>
      <c r="G1230">
        <v>4</v>
      </c>
      <c r="H1230">
        <v>5</v>
      </c>
      <c r="I1230">
        <v>1</v>
      </c>
      <c r="J1230">
        <v>5</v>
      </c>
    </row>
    <row r="1231" spans="1:10" x14ac:dyDescent="0.2">
      <c r="A1231" t="s">
        <v>1293</v>
      </c>
      <c r="B1231">
        <v>6666</v>
      </c>
      <c r="C1231">
        <v>-0.36357005201027554</v>
      </c>
      <c r="D1231">
        <v>0.77150322223251178</v>
      </c>
      <c r="E1231">
        <v>1.1108846441706561</v>
      </c>
      <c r="F1231">
        <v>1.799929842645988</v>
      </c>
      <c r="G1231">
        <v>2</v>
      </c>
      <c r="H1231">
        <v>4</v>
      </c>
      <c r="I1231">
        <v>5</v>
      </c>
      <c r="J1231">
        <v>5</v>
      </c>
    </row>
    <row r="1232" spans="1:10" x14ac:dyDescent="0.2">
      <c r="A1232" t="s">
        <v>1294</v>
      </c>
      <c r="B1232">
        <v>4413</v>
      </c>
      <c r="C1232">
        <v>-1.5481899418425935</v>
      </c>
      <c r="D1232">
        <v>-5.211837237332536E-2</v>
      </c>
      <c r="E1232">
        <v>-0.83893343051173142</v>
      </c>
      <c r="F1232">
        <v>1.5725167904158592</v>
      </c>
      <c r="G1232">
        <v>1</v>
      </c>
      <c r="H1232">
        <v>3</v>
      </c>
      <c r="I1232">
        <v>1</v>
      </c>
      <c r="J1232">
        <v>5</v>
      </c>
    </row>
    <row r="1233" spans="1:10" x14ac:dyDescent="0.2">
      <c r="A1233" t="s">
        <v>1295</v>
      </c>
      <c r="B1233">
        <v>6676</v>
      </c>
      <c r="C1233">
        <v>-1.108135177994833</v>
      </c>
      <c r="D1233">
        <v>-0.21216739265272239</v>
      </c>
      <c r="E1233">
        <v>-0.65941474679899648</v>
      </c>
      <c r="F1233">
        <v>1.5072715386784081</v>
      </c>
      <c r="G1233">
        <v>1</v>
      </c>
      <c r="H1233">
        <v>3</v>
      </c>
      <c r="I1233">
        <v>2</v>
      </c>
      <c r="J1233">
        <v>5</v>
      </c>
    </row>
    <row r="1234" spans="1:10" x14ac:dyDescent="0.2">
      <c r="A1234" t="s">
        <v>1296</v>
      </c>
      <c r="B1234">
        <v>6122</v>
      </c>
      <c r="C1234">
        <v>-0.97140931638034345</v>
      </c>
      <c r="D1234">
        <v>7.1811988286336365E-2</v>
      </c>
      <c r="E1234">
        <v>-0.99396991821218528</v>
      </c>
      <c r="F1234">
        <v>1.6783972983648141</v>
      </c>
      <c r="G1234">
        <v>1</v>
      </c>
      <c r="H1234">
        <v>3</v>
      </c>
      <c r="I1234">
        <v>1</v>
      </c>
      <c r="J1234">
        <v>5</v>
      </c>
    </row>
    <row r="1235" spans="1:10" x14ac:dyDescent="0.2">
      <c r="A1235" t="s">
        <v>1297</v>
      </c>
      <c r="B1235">
        <v>3394</v>
      </c>
      <c r="C1235">
        <v>-0.93205042581808151</v>
      </c>
      <c r="D1235">
        <v>-0.2120583333767507</v>
      </c>
      <c r="E1235">
        <v>-0.16471211305421127</v>
      </c>
      <c r="F1235">
        <v>1.1358396502361086</v>
      </c>
      <c r="G1235">
        <v>1</v>
      </c>
      <c r="H1235">
        <v>3</v>
      </c>
      <c r="I1235">
        <v>3</v>
      </c>
      <c r="J1235">
        <v>4</v>
      </c>
    </row>
    <row r="1236" spans="1:10" x14ac:dyDescent="0.2">
      <c r="A1236" t="s">
        <v>1298</v>
      </c>
      <c r="B1236">
        <v>8706</v>
      </c>
      <c r="C1236">
        <v>-1.8048494249869496</v>
      </c>
      <c r="D1236">
        <v>0.51202915509169045</v>
      </c>
      <c r="E1236">
        <v>-0.59948402682546909</v>
      </c>
      <c r="F1236">
        <v>3.0884143949682987</v>
      </c>
      <c r="G1236">
        <v>1</v>
      </c>
      <c r="H1236">
        <v>4</v>
      </c>
      <c r="I1236">
        <v>2</v>
      </c>
      <c r="J1236">
        <v>5</v>
      </c>
    </row>
    <row r="1237" spans="1:10" x14ac:dyDescent="0.2">
      <c r="A1237" t="s">
        <v>1299</v>
      </c>
      <c r="B1237">
        <v>6669</v>
      </c>
      <c r="C1237">
        <v>-1.1913828102364412</v>
      </c>
      <c r="D1237">
        <v>-0.15846523563078743</v>
      </c>
      <c r="E1237">
        <v>-1.0599313592846564</v>
      </c>
      <c r="F1237">
        <v>1.889365188225101</v>
      </c>
      <c r="G1237">
        <v>1</v>
      </c>
      <c r="H1237">
        <v>3</v>
      </c>
      <c r="I1237">
        <v>1</v>
      </c>
      <c r="J1237">
        <v>5</v>
      </c>
    </row>
    <row r="1238" spans="1:10" x14ac:dyDescent="0.2">
      <c r="A1238" t="s">
        <v>1300</v>
      </c>
      <c r="B1238">
        <v>6817</v>
      </c>
      <c r="C1238">
        <v>-1.3702242660360811</v>
      </c>
      <c r="D1238">
        <v>-0.24660201914903804</v>
      </c>
      <c r="E1238">
        <v>-0.95565630801251966</v>
      </c>
      <c r="F1238">
        <v>1.206074097568858</v>
      </c>
      <c r="G1238">
        <v>1</v>
      </c>
      <c r="H1238">
        <v>3</v>
      </c>
      <c r="I1238">
        <v>1</v>
      </c>
      <c r="J1238">
        <v>5</v>
      </c>
    </row>
    <row r="1239" spans="1:10" x14ac:dyDescent="0.2">
      <c r="A1239" t="s">
        <v>1301</v>
      </c>
      <c r="B1239">
        <v>6000</v>
      </c>
      <c r="C1239">
        <v>-1.3232670757990603</v>
      </c>
      <c r="D1239">
        <v>-0.19914673389723092</v>
      </c>
      <c r="E1239">
        <v>-0.883935412401336</v>
      </c>
      <c r="F1239">
        <v>1.236784325232303</v>
      </c>
      <c r="G1239">
        <v>1</v>
      </c>
      <c r="H1239">
        <v>3</v>
      </c>
      <c r="I1239">
        <v>1</v>
      </c>
      <c r="J1239">
        <v>5</v>
      </c>
    </row>
    <row r="1240" spans="1:10" x14ac:dyDescent="0.2">
      <c r="A1240" t="s">
        <v>1302</v>
      </c>
      <c r="B1240">
        <v>7760</v>
      </c>
      <c r="C1240">
        <v>-1.1953390694884773</v>
      </c>
      <c r="D1240">
        <v>0.47274897124267246</v>
      </c>
      <c r="E1240">
        <v>-0.8523836544533353</v>
      </c>
      <c r="F1240">
        <v>2.2127161561572324</v>
      </c>
      <c r="G1240">
        <v>1</v>
      </c>
      <c r="H1240">
        <v>4</v>
      </c>
      <c r="I1240">
        <v>1</v>
      </c>
      <c r="J1240">
        <v>5</v>
      </c>
    </row>
    <row r="1241" spans="1:10" x14ac:dyDescent="0.2">
      <c r="A1241" t="s">
        <v>1303</v>
      </c>
      <c r="B1241">
        <v>5312</v>
      </c>
      <c r="C1241">
        <v>-1.5196335795933122</v>
      </c>
      <c r="D1241">
        <v>0.272523824799212</v>
      </c>
      <c r="E1241">
        <v>-0.68075997423061785</v>
      </c>
      <c r="F1241">
        <v>2.3598314262957687</v>
      </c>
      <c r="G1241">
        <v>1</v>
      </c>
      <c r="H1241">
        <v>4</v>
      </c>
      <c r="I1241">
        <v>1</v>
      </c>
      <c r="J1241">
        <v>5</v>
      </c>
    </row>
    <row r="1242" spans="1:10" x14ac:dyDescent="0.2">
      <c r="A1242" t="s">
        <v>1304</v>
      </c>
      <c r="B1242">
        <v>4383</v>
      </c>
      <c r="C1242">
        <v>-0.79645221882590267</v>
      </c>
      <c r="D1242">
        <v>0.12462348714763206</v>
      </c>
      <c r="E1242">
        <v>-0.44652897090192539</v>
      </c>
      <c r="F1242">
        <v>2.1946555329287221</v>
      </c>
      <c r="G1242">
        <v>1</v>
      </c>
      <c r="H1242">
        <v>3</v>
      </c>
      <c r="I1242">
        <v>2</v>
      </c>
      <c r="J1242">
        <v>5</v>
      </c>
    </row>
    <row r="1243" spans="1:10" x14ac:dyDescent="0.2">
      <c r="A1243" t="s">
        <v>1305</v>
      </c>
      <c r="B1243">
        <v>2202</v>
      </c>
      <c r="C1243">
        <v>-0.83501478359975712</v>
      </c>
      <c r="D1243">
        <v>-0.57897240520895454</v>
      </c>
      <c r="E1243">
        <v>-0.66801608396476508</v>
      </c>
      <c r="F1243">
        <v>0.8130102672574343</v>
      </c>
      <c r="G1243">
        <v>1</v>
      </c>
      <c r="H1243">
        <v>2</v>
      </c>
      <c r="I1243">
        <v>2</v>
      </c>
      <c r="J1243">
        <v>4</v>
      </c>
    </row>
    <row r="1244" spans="1:10" x14ac:dyDescent="0.2">
      <c r="A1244" t="s">
        <v>1306</v>
      </c>
      <c r="B1244">
        <v>5800</v>
      </c>
      <c r="C1244">
        <v>-0.58408796156978293</v>
      </c>
      <c r="D1244">
        <v>0.97242687788179549</v>
      </c>
      <c r="E1244">
        <v>-0.93305850264419166</v>
      </c>
      <c r="F1244">
        <v>1.8029411800692343</v>
      </c>
      <c r="G1244">
        <v>2</v>
      </c>
      <c r="H1244">
        <v>5</v>
      </c>
      <c r="I1244">
        <v>1</v>
      </c>
      <c r="J1244">
        <v>5</v>
      </c>
    </row>
    <row r="1245" spans="1:10" x14ac:dyDescent="0.2">
      <c r="A1245" t="s">
        <v>1307</v>
      </c>
      <c r="B1245">
        <v>6846</v>
      </c>
      <c r="C1245">
        <v>-1.5889121306938347</v>
      </c>
      <c r="D1245">
        <v>0.51131957137999695</v>
      </c>
      <c r="E1245">
        <v>-0.94308703574881281</v>
      </c>
      <c r="F1245">
        <v>2.7598182558754476</v>
      </c>
      <c r="G1245">
        <v>1</v>
      </c>
      <c r="H1245">
        <v>4</v>
      </c>
      <c r="I1245">
        <v>1</v>
      </c>
      <c r="J1245">
        <v>5</v>
      </c>
    </row>
    <row r="1246" spans="1:10" x14ac:dyDescent="0.2">
      <c r="A1246" t="s">
        <v>1308</v>
      </c>
      <c r="B1246">
        <v>5345</v>
      </c>
      <c r="C1246">
        <v>-1.2026287653447922</v>
      </c>
      <c r="D1246">
        <v>0.44112239509112544</v>
      </c>
      <c r="E1246">
        <v>-0.7771916324549869</v>
      </c>
      <c r="F1246">
        <v>1.8139192122442869</v>
      </c>
      <c r="G1246">
        <v>1</v>
      </c>
      <c r="H1246">
        <v>4</v>
      </c>
      <c r="I1246">
        <v>1</v>
      </c>
      <c r="J1246">
        <v>5</v>
      </c>
    </row>
    <row r="1247" spans="1:10" x14ac:dyDescent="0.2">
      <c r="A1247" t="s">
        <v>1309</v>
      </c>
      <c r="B1247">
        <v>6990</v>
      </c>
      <c r="C1247">
        <v>-1.3185815061505268</v>
      </c>
      <c r="D1247">
        <v>0.40515933384356351</v>
      </c>
      <c r="E1247">
        <v>-1.058248090625912</v>
      </c>
      <c r="F1247">
        <v>2.8151984305516473</v>
      </c>
      <c r="G1247">
        <v>1</v>
      </c>
      <c r="H1247">
        <v>4</v>
      </c>
      <c r="I1247">
        <v>1</v>
      </c>
      <c r="J1247">
        <v>5</v>
      </c>
    </row>
    <row r="1248" spans="1:10" x14ac:dyDescent="0.2">
      <c r="A1248" t="s">
        <v>1310</v>
      </c>
      <c r="B1248">
        <v>4811</v>
      </c>
      <c r="C1248">
        <v>-1.3168006311647749</v>
      </c>
      <c r="D1248">
        <v>-0.26505599529198703</v>
      </c>
      <c r="E1248">
        <v>-0.78645718262876607</v>
      </c>
      <c r="F1248">
        <v>1.6538444670835721</v>
      </c>
      <c r="G1248">
        <v>1</v>
      </c>
      <c r="H1248">
        <v>3</v>
      </c>
      <c r="I1248">
        <v>1</v>
      </c>
      <c r="J1248">
        <v>5</v>
      </c>
    </row>
    <row r="1249" spans="1:10" x14ac:dyDescent="0.2">
      <c r="A1249" t="s">
        <v>1311</v>
      </c>
      <c r="B1249">
        <v>3767</v>
      </c>
      <c r="C1249">
        <v>-0.75297610856023278</v>
      </c>
      <c r="D1249">
        <v>1.008283640698006</v>
      </c>
      <c r="E1249">
        <v>-0.23749869123799569</v>
      </c>
      <c r="F1249">
        <v>2.2088880167670086</v>
      </c>
      <c r="G1249">
        <v>1</v>
      </c>
      <c r="H1249">
        <v>5</v>
      </c>
      <c r="I1249">
        <v>3</v>
      </c>
      <c r="J1249">
        <v>5</v>
      </c>
    </row>
    <row r="1250" spans="1:10" x14ac:dyDescent="0.2">
      <c r="A1250" t="s">
        <v>1312</v>
      </c>
      <c r="B1250">
        <v>4726</v>
      </c>
      <c r="C1250">
        <v>-0.94993379594882443</v>
      </c>
      <c r="D1250">
        <v>1.1382925994001789</v>
      </c>
      <c r="E1250">
        <v>6.2449790567276682E-2</v>
      </c>
      <c r="F1250">
        <v>2.6473761438271861</v>
      </c>
      <c r="G1250">
        <v>1</v>
      </c>
      <c r="H1250">
        <v>5</v>
      </c>
      <c r="I1250">
        <v>4</v>
      </c>
      <c r="J1250">
        <v>5</v>
      </c>
    </row>
    <row r="1251" spans="1:10" x14ac:dyDescent="0.2">
      <c r="A1251" t="s">
        <v>1313</v>
      </c>
      <c r="B1251">
        <v>5238</v>
      </c>
      <c r="C1251">
        <v>-1.0440265077658739</v>
      </c>
      <c r="D1251">
        <v>1.3007501815779625</v>
      </c>
      <c r="E1251">
        <v>-0.44137500913336453</v>
      </c>
      <c r="F1251">
        <v>2.1633839511202604</v>
      </c>
      <c r="G1251">
        <v>1</v>
      </c>
      <c r="H1251">
        <v>5</v>
      </c>
      <c r="I1251">
        <v>2</v>
      </c>
      <c r="J1251">
        <v>5</v>
      </c>
    </row>
    <row r="1252" spans="1:10" x14ac:dyDescent="0.2">
      <c r="A1252" t="s">
        <v>1314</v>
      </c>
      <c r="B1252">
        <v>3324</v>
      </c>
      <c r="C1252">
        <v>-0.48641881779064433</v>
      </c>
      <c r="D1252">
        <v>1.2774832069764923</v>
      </c>
      <c r="E1252">
        <v>-0.27054376509401812</v>
      </c>
      <c r="F1252">
        <v>2.469154062605615</v>
      </c>
      <c r="G1252">
        <v>2</v>
      </c>
      <c r="H1252">
        <v>5</v>
      </c>
      <c r="I1252">
        <v>3</v>
      </c>
      <c r="J1252">
        <v>5</v>
      </c>
    </row>
    <row r="1253" spans="1:10" x14ac:dyDescent="0.2">
      <c r="A1253" t="s">
        <v>1315</v>
      </c>
      <c r="B1253">
        <v>4257</v>
      </c>
      <c r="C1253">
        <v>-0.47528772664487773</v>
      </c>
      <c r="D1253">
        <v>1.4157682297026619</v>
      </c>
      <c r="E1253">
        <v>-0.61839051412571</v>
      </c>
      <c r="F1253">
        <v>2.3366947311933028</v>
      </c>
      <c r="G1253">
        <v>2</v>
      </c>
      <c r="H1253">
        <v>5</v>
      </c>
      <c r="I1253">
        <v>2</v>
      </c>
      <c r="J1253">
        <v>5</v>
      </c>
    </row>
    <row r="1254" spans="1:10" x14ac:dyDescent="0.2">
      <c r="A1254" t="s">
        <v>1316</v>
      </c>
      <c r="B1254">
        <v>6936</v>
      </c>
      <c r="C1254">
        <v>-1.2152076525980622</v>
      </c>
      <c r="D1254">
        <v>0.65118407458661298</v>
      </c>
      <c r="E1254">
        <v>4.577964676502895E-2</v>
      </c>
      <c r="F1254">
        <v>1.930986855996218</v>
      </c>
      <c r="G1254">
        <v>1</v>
      </c>
      <c r="H1254">
        <v>4</v>
      </c>
      <c r="I1254">
        <v>4</v>
      </c>
      <c r="J1254">
        <v>5</v>
      </c>
    </row>
    <row r="1255" spans="1:10" x14ac:dyDescent="0.2">
      <c r="A1255" t="s">
        <v>1317</v>
      </c>
      <c r="B1255">
        <v>4394</v>
      </c>
      <c r="C1255">
        <v>-1.1995440563685527</v>
      </c>
      <c r="D1255">
        <v>0.64244170371929488</v>
      </c>
      <c r="E1255">
        <v>-7.5797906512120025E-2</v>
      </c>
      <c r="F1255">
        <v>2.2251663673378661</v>
      </c>
      <c r="G1255">
        <v>1</v>
      </c>
      <c r="H1255">
        <v>4</v>
      </c>
      <c r="I1255">
        <v>3</v>
      </c>
      <c r="J1255">
        <v>5</v>
      </c>
    </row>
    <row r="1256" spans="1:10" x14ac:dyDescent="0.2">
      <c r="A1256" t="s">
        <v>1318</v>
      </c>
      <c r="B1256">
        <v>4670</v>
      </c>
      <c r="C1256">
        <v>-1.1073362986357507</v>
      </c>
      <c r="D1256">
        <v>1.1363677407070354</v>
      </c>
      <c r="E1256">
        <v>-0.35347207831183047</v>
      </c>
      <c r="F1256">
        <v>2.7561631249949134</v>
      </c>
      <c r="G1256">
        <v>1</v>
      </c>
      <c r="H1256">
        <v>5</v>
      </c>
      <c r="I1256">
        <v>3</v>
      </c>
      <c r="J1256">
        <v>5</v>
      </c>
    </row>
    <row r="1257" spans="1:10" x14ac:dyDescent="0.2">
      <c r="A1257" t="s">
        <v>1319</v>
      </c>
      <c r="B1257">
        <v>5134</v>
      </c>
      <c r="C1257">
        <v>1.9519660518454671</v>
      </c>
      <c r="D1257">
        <v>0.16302604362009268</v>
      </c>
      <c r="E1257">
        <v>-0.21948352963142026</v>
      </c>
      <c r="F1257">
        <v>0.24601739224272806</v>
      </c>
      <c r="G1257">
        <v>5</v>
      </c>
      <c r="H1257">
        <v>3</v>
      </c>
      <c r="I1257">
        <v>3</v>
      </c>
      <c r="J1257">
        <v>3</v>
      </c>
    </row>
    <row r="1258" spans="1:10" x14ac:dyDescent="0.2">
      <c r="A1258" t="s">
        <v>1320</v>
      </c>
      <c r="B1258">
        <v>5406</v>
      </c>
      <c r="C1258">
        <v>1.6813507794596809</v>
      </c>
      <c r="D1258">
        <v>-9.6734599022392301E-2</v>
      </c>
      <c r="E1258">
        <v>-0.4856589425985125</v>
      </c>
      <c r="F1258">
        <v>0.30723853496091486</v>
      </c>
      <c r="G1258">
        <v>5</v>
      </c>
      <c r="H1258">
        <v>3</v>
      </c>
      <c r="I1258">
        <v>2</v>
      </c>
      <c r="J1258">
        <v>3</v>
      </c>
    </row>
    <row r="1259" spans="1:10" x14ac:dyDescent="0.2">
      <c r="A1259" t="s">
        <v>1321</v>
      </c>
      <c r="B1259">
        <v>4424</v>
      </c>
      <c r="C1259">
        <v>-0.16439702319521676</v>
      </c>
      <c r="D1259">
        <v>-0.36318217941792347</v>
      </c>
      <c r="E1259">
        <v>-0.43594128520419723</v>
      </c>
      <c r="F1259">
        <v>0.26130525001958294</v>
      </c>
      <c r="G1259">
        <v>3</v>
      </c>
      <c r="H1259">
        <v>2</v>
      </c>
      <c r="I1259">
        <v>2</v>
      </c>
      <c r="J1259">
        <v>3</v>
      </c>
    </row>
    <row r="1260" spans="1:10" x14ac:dyDescent="0.2">
      <c r="A1260" t="s">
        <v>1322</v>
      </c>
      <c r="B1260">
        <v>7399</v>
      </c>
      <c r="C1260">
        <v>0.30630577805738063</v>
      </c>
      <c r="D1260">
        <v>-0.26596300851992499</v>
      </c>
      <c r="E1260">
        <v>-0.23707005648723956</v>
      </c>
      <c r="F1260">
        <v>0.50671617243023226</v>
      </c>
      <c r="G1260">
        <v>4</v>
      </c>
      <c r="H1260">
        <v>3</v>
      </c>
      <c r="I1260">
        <v>3</v>
      </c>
      <c r="J1260">
        <v>4</v>
      </c>
    </row>
    <row r="1261" spans="1:10" x14ac:dyDescent="0.2">
      <c r="A1261" t="s">
        <v>1323</v>
      </c>
      <c r="B1261">
        <v>6221</v>
      </c>
      <c r="C1261">
        <v>-0.3125736985913245</v>
      </c>
      <c r="D1261">
        <v>0.26727768458874301</v>
      </c>
      <c r="E1261">
        <v>-0.28879674788811466</v>
      </c>
      <c r="F1261">
        <v>0.87838182669708853</v>
      </c>
      <c r="G1261">
        <v>2</v>
      </c>
      <c r="H1261">
        <v>4</v>
      </c>
      <c r="I1261">
        <v>3</v>
      </c>
      <c r="J1261">
        <v>4</v>
      </c>
    </row>
    <row r="1262" spans="1:10" x14ac:dyDescent="0.2">
      <c r="A1262" t="s">
        <v>1324</v>
      </c>
      <c r="B1262">
        <v>5852</v>
      </c>
      <c r="C1262">
        <v>-0.11349170784162814</v>
      </c>
      <c r="D1262">
        <v>0.44998954988597245</v>
      </c>
      <c r="E1262">
        <v>-0.24581265760328866</v>
      </c>
      <c r="F1262">
        <v>1.3053292222688637</v>
      </c>
      <c r="G1262">
        <v>3</v>
      </c>
      <c r="H1262">
        <v>4</v>
      </c>
      <c r="I1262">
        <v>3</v>
      </c>
      <c r="J1262">
        <v>5</v>
      </c>
    </row>
    <row r="1263" spans="1:10" x14ac:dyDescent="0.2">
      <c r="A1263" t="s">
        <v>1325</v>
      </c>
      <c r="B1263">
        <v>6616</v>
      </c>
      <c r="C1263">
        <v>-0.5434163222473144</v>
      </c>
      <c r="D1263">
        <v>-0.39895134013566758</v>
      </c>
      <c r="E1263">
        <v>-0.17649643328888456</v>
      </c>
      <c r="F1263">
        <v>0.57603697123675113</v>
      </c>
      <c r="G1263">
        <v>2</v>
      </c>
      <c r="H1263">
        <v>2</v>
      </c>
      <c r="I1263">
        <v>3</v>
      </c>
      <c r="J1263">
        <v>4</v>
      </c>
    </row>
    <row r="1264" spans="1:10" x14ac:dyDescent="0.2">
      <c r="A1264" t="s">
        <v>1326</v>
      </c>
      <c r="B1264">
        <v>5058</v>
      </c>
      <c r="C1264">
        <v>-0.71231273532948047</v>
      </c>
      <c r="D1264">
        <v>0.50584490786304259</v>
      </c>
      <c r="E1264">
        <v>-0.76791006650082971</v>
      </c>
      <c r="F1264">
        <v>0.7891795890219413</v>
      </c>
      <c r="G1264">
        <v>1</v>
      </c>
      <c r="H1264">
        <v>4</v>
      </c>
      <c r="I1264">
        <v>1</v>
      </c>
      <c r="J1264">
        <v>4</v>
      </c>
    </row>
    <row r="1265" spans="1:10" x14ac:dyDescent="0.2">
      <c r="A1265" t="s">
        <v>1327</v>
      </c>
      <c r="B1265">
        <v>4688</v>
      </c>
      <c r="C1265">
        <v>-0.76633548064469914</v>
      </c>
      <c r="D1265">
        <v>-5.6307181521944E-2</v>
      </c>
      <c r="E1265">
        <v>-0.36974406291400425</v>
      </c>
      <c r="F1265">
        <v>0.74004314549417893</v>
      </c>
      <c r="G1265">
        <v>1</v>
      </c>
      <c r="H1265">
        <v>3</v>
      </c>
      <c r="I1265">
        <v>2</v>
      </c>
      <c r="J1265">
        <v>4</v>
      </c>
    </row>
    <row r="1266" spans="1:10" x14ac:dyDescent="0.2">
      <c r="A1266" t="s">
        <v>1328</v>
      </c>
      <c r="B1266">
        <v>5513</v>
      </c>
      <c r="C1266">
        <v>0.40735088148619575</v>
      </c>
      <c r="D1266">
        <v>0.72610523540068128</v>
      </c>
      <c r="E1266">
        <v>-0.19707637873710387</v>
      </c>
      <c r="F1266">
        <v>1.3118237500776759</v>
      </c>
      <c r="G1266">
        <v>4</v>
      </c>
      <c r="H1266">
        <v>4</v>
      </c>
      <c r="I1266">
        <v>3</v>
      </c>
      <c r="J1266">
        <v>5</v>
      </c>
    </row>
    <row r="1267" spans="1:10" x14ac:dyDescent="0.2">
      <c r="A1267" t="s">
        <v>1329</v>
      </c>
      <c r="B1267">
        <v>3120</v>
      </c>
      <c r="C1267">
        <v>-0.61605467757908272</v>
      </c>
      <c r="D1267">
        <v>-0.52811539691405363</v>
      </c>
      <c r="E1267">
        <v>-0.24216064474412466</v>
      </c>
      <c r="F1267">
        <v>0.41468644194081844</v>
      </c>
      <c r="G1267">
        <v>2</v>
      </c>
      <c r="H1267">
        <v>2</v>
      </c>
      <c r="I1267">
        <v>3</v>
      </c>
      <c r="J1267">
        <v>4</v>
      </c>
    </row>
    <row r="1268" spans="1:10" x14ac:dyDescent="0.2">
      <c r="A1268" t="s">
        <v>1330</v>
      </c>
      <c r="B1268">
        <v>4719</v>
      </c>
      <c r="C1268">
        <v>-0.85092704546683828</v>
      </c>
      <c r="D1268">
        <v>1.963535038902799E-2</v>
      </c>
      <c r="E1268">
        <v>-0.51853569238854191</v>
      </c>
      <c r="F1268">
        <v>0.96178709758132241</v>
      </c>
      <c r="G1268">
        <v>1</v>
      </c>
      <c r="H1268">
        <v>3</v>
      </c>
      <c r="I1268">
        <v>2</v>
      </c>
      <c r="J1268">
        <v>4</v>
      </c>
    </row>
    <row r="1269" spans="1:10" x14ac:dyDescent="0.2">
      <c r="A1269" t="s">
        <v>1331</v>
      </c>
      <c r="B1269">
        <v>4147</v>
      </c>
      <c r="C1269">
        <v>-0.47309174137299248</v>
      </c>
      <c r="D1269">
        <v>-3.7030420095736712E-2</v>
      </c>
      <c r="E1269">
        <v>-0.59165953289900086</v>
      </c>
      <c r="F1269">
        <v>0.38328160147844914</v>
      </c>
      <c r="G1269">
        <v>2</v>
      </c>
      <c r="H1269">
        <v>3</v>
      </c>
      <c r="I1269">
        <v>2</v>
      </c>
      <c r="J1269">
        <v>4</v>
      </c>
    </row>
    <row r="1270" spans="1:10" x14ac:dyDescent="0.2">
      <c r="A1270" t="s">
        <v>1332</v>
      </c>
      <c r="B1270">
        <v>4027</v>
      </c>
      <c r="C1270">
        <v>-0.59380014777244849</v>
      </c>
      <c r="D1270">
        <v>-0.12282433424994324</v>
      </c>
      <c r="E1270">
        <v>-0.41755086849606898</v>
      </c>
      <c r="F1270">
        <v>0.54142888925731125</v>
      </c>
      <c r="G1270">
        <v>2</v>
      </c>
      <c r="H1270">
        <v>3</v>
      </c>
      <c r="I1270">
        <v>2</v>
      </c>
      <c r="J1270">
        <v>4</v>
      </c>
    </row>
    <row r="1271" spans="1:10" x14ac:dyDescent="0.2">
      <c r="A1271" t="s">
        <v>1333</v>
      </c>
      <c r="B1271">
        <v>3113</v>
      </c>
      <c r="C1271">
        <v>-0.5518926496901132</v>
      </c>
      <c r="D1271">
        <v>-0.29982361926661444</v>
      </c>
      <c r="E1271">
        <v>-0.60416401205344428</v>
      </c>
      <c r="F1271">
        <v>0.37770469547166868</v>
      </c>
      <c r="G1271">
        <v>2</v>
      </c>
      <c r="H1271">
        <v>2</v>
      </c>
      <c r="I1271">
        <v>2</v>
      </c>
      <c r="J1271">
        <v>4</v>
      </c>
    </row>
    <row r="1272" spans="1:10" x14ac:dyDescent="0.2">
      <c r="A1272" t="s">
        <v>1334</v>
      </c>
      <c r="B1272">
        <v>6568</v>
      </c>
      <c r="C1272">
        <v>1.0882742031130936</v>
      </c>
      <c r="D1272">
        <v>1.3782729793984068</v>
      </c>
      <c r="E1272">
        <v>-0.8897732340494513</v>
      </c>
      <c r="F1272">
        <v>2.4909343518574727</v>
      </c>
      <c r="G1272">
        <v>5</v>
      </c>
      <c r="H1272">
        <v>5</v>
      </c>
      <c r="I1272">
        <v>1</v>
      </c>
      <c r="J1272">
        <v>5</v>
      </c>
    </row>
    <row r="1273" spans="1:10" x14ac:dyDescent="0.2">
      <c r="A1273" t="s">
        <v>1335</v>
      </c>
      <c r="B1273">
        <v>1230</v>
      </c>
      <c r="C1273">
        <v>-0.20254239591491974</v>
      </c>
      <c r="D1273">
        <v>0.61708233597980244</v>
      </c>
      <c r="E1273">
        <v>-1.052003570441731</v>
      </c>
      <c r="F1273">
        <v>1.4059388149089631</v>
      </c>
      <c r="G1273">
        <v>3</v>
      </c>
      <c r="H1273">
        <v>4</v>
      </c>
      <c r="I1273">
        <v>1</v>
      </c>
      <c r="J1273">
        <v>5</v>
      </c>
    </row>
    <row r="1274" spans="1:10" x14ac:dyDescent="0.2">
      <c r="A1274" t="s">
        <v>1336</v>
      </c>
      <c r="B1274">
        <v>4034</v>
      </c>
      <c r="C1274">
        <v>-0.94173744304185358</v>
      </c>
      <c r="D1274">
        <v>-0.41386199947277358</v>
      </c>
      <c r="E1274">
        <v>-0.42587855389627011</v>
      </c>
      <c r="F1274">
        <v>0.75889883917537082</v>
      </c>
      <c r="G1274">
        <v>1</v>
      </c>
      <c r="H1274">
        <v>2</v>
      </c>
      <c r="I1274">
        <v>2</v>
      </c>
      <c r="J1274">
        <v>4</v>
      </c>
    </row>
    <row r="1275" spans="1:10" x14ac:dyDescent="0.2">
      <c r="A1275" t="s">
        <v>1337</v>
      </c>
      <c r="B1275">
        <v>3905</v>
      </c>
      <c r="C1275">
        <v>-0.98497924749266275</v>
      </c>
      <c r="D1275">
        <v>-2.6667659862218012E-2</v>
      </c>
      <c r="E1275">
        <v>-0.64856723527475613</v>
      </c>
      <c r="F1275">
        <v>1.108734446029231</v>
      </c>
      <c r="G1275">
        <v>1</v>
      </c>
      <c r="H1275">
        <v>3</v>
      </c>
      <c r="I1275">
        <v>2</v>
      </c>
      <c r="J1275">
        <v>4</v>
      </c>
    </row>
    <row r="1276" spans="1:10" x14ac:dyDescent="0.2">
      <c r="A1276" t="s">
        <v>1338</v>
      </c>
      <c r="B1276">
        <v>7088</v>
      </c>
      <c r="C1276">
        <v>5.2412519649962568E-2</v>
      </c>
      <c r="D1276">
        <v>2.1993412928197635</v>
      </c>
      <c r="E1276">
        <v>-0.53107635869819025</v>
      </c>
      <c r="F1276">
        <v>3.0590376144135281</v>
      </c>
      <c r="G1276">
        <v>3</v>
      </c>
      <c r="H1276">
        <v>5</v>
      </c>
      <c r="I1276">
        <v>2</v>
      </c>
      <c r="J1276">
        <v>5</v>
      </c>
    </row>
    <row r="1277" spans="1:10" x14ac:dyDescent="0.2">
      <c r="A1277" t="s">
        <v>1339</v>
      </c>
      <c r="B1277">
        <v>3100</v>
      </c>
      <c r="C1277">
        <v>-0.3928029870339706</v>
      </c>
      <c r="D1277">
        <v>0.18938154710073704</v>
      </c>
      <c r="E1277">
        <v>1.2983590144619527E-4</v>
      </c>
      <c r="F1277">
        <v>0.95094573508491076</v>
      </c>
      <c r="G1277">
        <v>2</v>
      </c>
      <c r="H1277">
        <v>4</v>
      </c>
      <c r="I1277">
        <v>4</v>
      </c>
      <c r="J1277">
        <v>4</v>
      </c>
    </row>
    <row r="1278" spans="1:10" x14ac:dyDescent="0.2">
      <c r="A1278" t="s">
        <v>1340</v>
      </c>
      <c r="B1278">
        <v>2301</v>
      </c>
      <c r="C1278">
        <v>-0.58848779397212758</v>
      </c>
      <c r="D1278">
        <v>-2.8092461129990226E-2</v>
      </c>
      <c r="E1278">
        <v>-1.7912378355422729E-2</v>
      </c>
      <c r="F1278">
        <v>0.73340459704673722</v>
      </c>
      <c r="G1278">
        <v>2</v>
      </c>
      <c r="H1278">
        <v>3</v>
      </c>
      <c r="I1278">
        <v>4</v>
      </c>
      <c r="J1278">
        <v>4</v>
      </c>
    </row>
    <row r="1279" spans="1:10" x14ac:dyDescent="0.2">
      <c r="A1279" t="s">
        <v>1341</v>
      </c>
      <c r="B1279">
        <v>5030</v>
      </c>
      <c r="C1279">
        <v>-0.92943807288926361</v>
      </c>
      <c r="D1279">
        <v>0.92290883777214239</v>
      </c>
      <c r="E1279">
        <v>-0.66963261270902086</v>
      </c>
      <c r="F1279">
        <v>1.5887421478034984</v>
      </c>
      <c r="G1279">
        <v>1</v>
      </c>
      <c r="H1279">
        <v>5</v>
      </c>
      <c r="I1279">
        <v>2</v>
      </c>
      <c r="J1279">
        <v>5</v>
      </c>
    </row>
    <row r="1280" spans="1:10" x14ac:dyDescent="0.2">
      <c r="A1280" t="s">
        <v>1342</v>
      </c>
      <c r="B1280">
        <v>3233</v>
      </c>
      <c r="C1280">
        <v>1.0439384529912743</v>
      </c>
      <c r="D1280">
        <v>1.5723348701370135</v>
      </c>
      <c r="E1280">
        <v>-1.2411622159652342</v>
      </c>
      <c r="F1280">
        <v>1.486328543018498</v>
      </c>
      <c r="G1280">
        <v>5</v>
      </c>
      <c r="H1280">
        <v>5</v>
      </c>
      <c r="I1280">
        <v>1</v>
      </c>
      <c r="J1280">
        <v>5</v>
      </c>
    </row>
    <row r="1281" spans="1:10" x14ac:dyDescent="0.2">
      <c r="A1281" t="s">
        <v>1343</v>
      </c>
      <c r="B1281">
        <v>3614</v>
      </c>
      <c r="C1281">
        <v>-0.3878832234573657</v>
      </c>
      <c r="D1281">
        <v>-0.9621274714119199</v>
      </c>
      <c r="E1281">
        <v>0.44283038124289187</v>
      </c>
      <c r="F1281">
        <v>-0.33557952324111123</v>
      </c>
      <c r="G1281">
        <v>2</v>
      </c>
      <c r="H1281">
        <v>1</v>
      </c>
      <c r="I1281">
        <v>5</v>
      </c>
      <c r="J1281">
        <v>2</v>
      </c>
    </row>
    <row r="1282" spans="1:10" x14ac:dyDescent="0.2">
      <c r="A1282" t="s">
        <v>1344</v>
      </c>
      <c r="B1282">
        <v>3880</v>
      </c>
      <c r="C1282">
        <v>5.5145243299856671E-2</v>
      </c>
      <c r="D1282">
        <v>1.7020575503745983</v>
      </c>
      <c r="E1282">
        <v>-0.89011430563290739</v>
      </c>
      <c r="F1282">
        <v>1.2337656485073194</v>
      </c>
      <c r="G1282">
        <v>3</v>
      </c>
      <c r="H1282">
        <v>5</v>
      </c>
      <c r="I1282">
        <v>1</v>
      </c>
      <c r="J1282">
        <v>5</v>
      </c>
    </row>
    <row r="1283" spans="1:10" x14ac:dyDescent="0.2">
      <c r="A1283" t="s">
        <v>1345</v>
      </c>
      <c r="B1283">
        <v>4065</v>
      </c>
      <c r="C1283">
        <v>0.10963561894104537</v>
      </c>
      <c r="D1283">
        <v>-0.34764325272172969</v>
      </c>
      <c r="E1283">
        <v>0.29615921862016542</v>
      </c>
      <c r="F1283">
        <v>-2.7987276163901297E-2</v>
      </c>
      <c r="G1283">
        <v>3</v>
      </c>
      <c r="H1283">
        <v>2</v>
      </c>
      <c r="I1283">
        <v>4</v>
      </c>
      <c r="J1283">
        <v>3</v>
      </c>
    </row>
    <row r="1284" spans="1:10" x14ac:dyDescent="0.2">
      <c r="A1284" t="s">
        <v>1346</v>
      </c>
      <c r="B1284">
        <v>6849</v>
      </c>
      <c r="C1284">
        <v>0.11762491839448926</v>
      </c>
      <c r="D1284">
        <v>0.45204423611652417</v>
      </c>
      <c r="E1284">
        <v>-9.8120774294783317E-2</v>
      </c>
      <c r="F1284">
        <v>0.24850167333027895</v>
      </c>
      <c r="G1284">
        <v>3</v>
      </c>
      <c r="H1284">
        <v>4</v>
      </c>
      <c r="I1284">
        <v>3</v>
      </c>
      <c r="J1284">
        <v>3</v>
      </c>
    </row>
    <row r="1285" spans="1:10" x14ac:dyDescent="0.2">
      <c r="A1285" t="s">
        <v>1347</v>
      </c>
      <c r="B1285">
        <v>3201</v>
      </c>
      <c r="C1285">
        <v>-0.4294373272864786</v>
      </c>
      <c r="D1285">
        <v>0.38063163364123664</v>
      </c>
      <c r="E1285">
        <v>-0.60550472030484237</v>
      </c>
      <c r="F1285">
        <v>1.3358065745792969</v>
      </c>
      <c r="G1285">
        <v>2</v>
      </c>
      <c r="H1285">
        <v>4</v>
      </c>
      <c r="I1285">
        <v>2</v>
      </c>
      <c r="J1285">
        <v>5</v>
      </c>
    </row>
    <row r="1286" spans="1:10" x14ac:dyDescent="0.2">
      <c r="A1286" t="s">
        <v>1348</v>
      </c>
      <c r="B1286">
        <v>6236</v>
      </c>
      <c r="C1286">
        <v>0.48541518173288895</v>
      </c>
      <c r="D1286">
        <v>1.1102744763492527</v>
      </c>
      <c r="E1286">
        <v>-0.62620491219388541</v>
      </c>
      <c r="F1286">
        <v>2.9867065240517121</v>
      </c>
      <c r="G1286">
        <v>4</v>
      </c>
      <c r="H1286">
        <v>5</v>
      </c>
      <c r="I1286">
        <v>2</v>
      </c>
      <c r="J1286">
        <v>5</v>
      </c>
    </row>
    <row r="1287" spans="1:10" x14ac:dyDescent="0.2">
      <c r="A1287" t="s">
        <v>1349</v>
      </c>
      <c r="B1287">
        <v>4864</v>
      </c>
      <c r="C1287">
        <v>-1.1071382315312017</v>
      </c>
      <c r="D1287">
        <v>0.21398605284231481</v>
      </c>
      <c r="E1287">
        <v>-0.68340481323102542</v>
      </c>
      <c r="F1287">
        <v>1.7778669221771253</v>
      </c>
      <c r="G1287">
        <v>1</v>
      </c>
      <c r="H1287">
        <v>4</v>
      </c>
      <c r="I1287">
        <v>1</v>
      </c>
      <c r="J1287">
        <v>5</v>
      </c>
    </row>
    <row r="1288" spans="1:10" x14ac:dyDescent="0.2">
      <c r="A1288" t="s">
        <v>1350</v>
      </c>
      <c r="B1288">
        <v>5416</v>
      </c>
      <c r="C1288">
        <v>-1.3719446874994419</v>
      </c>
      <c r="D1288">
        <v>0.43019513787989205</v>
      </c>
      <c r="E1288">
        <v>-0.69546367121645891</v>
      </c>
      <c r="F1288">
        <v>2.5387880531491764</v>
      </c>
      <c r="G1288">
        <v>1</v>
      </c>
      <c r="H1288">
        <v>4</v>
      </c>
      <c r="I1288">
        <v>1</v>
      </c>
      <c r="J1288">
        <v>5</v>
      </c>
    </row>
    <row r="1289" spans="1:10" x14ac:dyDescent="0.2">
      <c r="A1289" t="s">
        <v>1351</v>
      </c>
      <c r="B1289">
        <v>3996</v>
      </c>
      <c r="C1289">
        <v>-1.2496933323584802</v>
      </c>
      <c r="D1289">
        <v>0.17205173342366825</v>
      </c>
      <c r="E1289">
        <v>-0.9240349317718819</v>
      </c>
      <c r="F1289">
        <v>1.431385902940141</v>
      </c>
      <c r="G1289">
        <v>1</v>
      </c>
      <c r="H1289">
        <v>3</v>
      </c>
      <c r="I1289">
        <v>1</v>
      </c>
      <c r="J1289">
        <v>5</v>
      </c>
    </row>
    <row r="1290" spans="1:10" x14ac:dyDescent="0.2">
      <c r="A1290" t="s">
        <v>1352</v>
      </c>
      <c r="B1290">
        <v>3819</v>
      </c>
      <c r="C1290">
        <v>-1.3874698397880358</v>
      </c>
      <c r="D1290">
        <v>0.19624581573232178</v>
      </c>
      <c r="E1290">
        <v>-0.62165499361502308</v>
      </c>
      <c r="F1290">
        <v>1.8510643534004791</v>
      </c>
      <c r="G1290">
        <v>1</v>
      </c>
      <c r="H1290">
        <v>4</v>
      </c>
      <c r="I1290">
        <v>2</v>
      </c>
      <c r="J1290">
        <v>5</v>
      </c>
    </row>
    <row r="1291" spans="1:10" x14ac:dyDescent="0.2">
      <c r="A1291" t="s">
        <v>1353</v>
      </c>
      <c r="B1291">
        <v>6649</v>
      </c>
      <c r="C1291">
        <v>-0.49302435353771223</v>
      </c>
      <c r="D1291">
        <v>0.22146695211955028</v>
      </c>
      <c r="E1291">
        <v>-0.47486179271282553</v>
      </c>
      <c r="F1291">
        <v>0.7847459282966579</v>
      </c>
      <c r="G1291">
        <v>2</v>
      </c>
      <c r="H1291">
        <v>4</v>
      </c>
      <c r="I1291">
        <v>2</v>
      </c>
      <c r="J1291">
        <v>4</v>
      </c>
    </row>
    <row r="1292" spans="1:10" x14ac:dyDescent="0.2">
      <c r="A1292" t="s">
        <v>1354</v>
      </c>
      <c r="B1292">
        <v>5692</v>
      </c>
      <c r="C1292">
        <v>-0.59080308543726223</v>
      </c>
      <c r="D1292">
        <v>-0.16770029002348774</v>
      </c>
      <c r="E1292">
        <v>-0.11695887675050666</v>
      </c>
      <c r="F1292">
        <v>0.32091006279387047</v>
      </c>
      <c r="G1292">
        <v>2</v>
      </c>
      <c r="H1292">
        <v>3</v>
      </c>
      <c r="I1292">
        <v>3</v>
      </c>
      <c r="J1292">
        <v>3</v>
      </c>
    </row>
    <row r="1293" spans="1:10" x14ac:dyDescent="0.2">
      <c r="A1293" t="s">
        <v>1355</v>
      </c>
      <c r="B1293">
        <v>4682</v>
      </c>
      <c r="C1293">
        <v>-0.8862990901452753</v>
      </c>
      <c r="D1293">
        <v>5.1298081942318489E-2</v>
      </c>
      <c r="E1293">
        <v>-0.85942248295109858</v>
      </c>
      <c r="F1293">
        <v>1.1889250846798933</v>
      </c>
      <c r="G1293">
        <v>1</v>
      </c>
      <c r="H1293">
        <v>3</v>
      </c>
      <c r="I1293">
        <v>1</v>
      </c>
      <c r="J1293">
        <v>5</v>
      </c>
    </row>
    <row r="1294" spans="1:10" x14ac:dyDescent="0.2">
      <c r="A1294" t="s">
        <v>1356</v>
      </c>
      <c r="B1294">
        <v>5987</v>
      </c>
      <c r="C1294">
        <v>0.1631119881625431</v>
      </c>
      <c r="D1294">
        <v>0.46661659486697576</v>
      </c>
      <c r="E1294">
        <v>-0.70835376393762595</v>
      </c>
      <c r="F1294">
        <v>0.55714258710580211</v>
      </c>
      <c r="G1294">
        <v>4</v>
      </c>
      <c r="H1294">
        <v>4</v>
      </c>
      <c r="I1294">
        <v>1</v>
      </c>
      <c r="J1294">
        <v>4</v>
      </c>
    </row>
    <row r="1295" spans="1:10" x14ac:dyDescent="0.2">
      <c r="A1295" t="s">
        <v>1357</v>
      </c>
      <c r="B1295">
        <v>5976</v>
      </c>
      <c r="C1295">
        <v>-1.0264066319577811</v>
      </c>
      <c r="D1295">
        <v>0.43522202817650762</v>
      </c>
      <c r="E1295">
        <v>-0.84826732811175232</v>
      </c>
      <c r="F1295">
        <v>1.3236060069521405</v>
      </c>
      <c r="G1295">
        <v>1</v>
      </c>
      <c r="H1295">
        <v>4</v>
      </c>
      <c r="I1295">
        <v>1</v>
      </c>
      <c r="J1295">
        <v>5</v>
      </c>
    </row>
    <row r="1296" spans="1:10" x14ac:dyDescent="0.2">
      <c r="A1296" t="s">
        <v>1358</v>
      </c>
      <c r="B1296">
        <v>3163</v>
      </c>
      <c r="C1296">
        <v>-1.1613279872297615</v>
      </c>
      <c r="D1296">
        <v>0.25710724486845671</v>
      </c>
      <c r="E1296">
        <v>-0.8986108707801016</v>
      </c>
      <c r="F1296">
        <v>1.5155852630173723</v>
      </c>
      <c r="G1296">
        <v>1</v>
      </c>
      <c r="H1296">
        <v>4</v>
      </c>
      <c r="I1296">
        <v>1</v>
      </c>
      <c r="J1296">
        <v>5</v>
      </c>
    </row>
    <row r="1297" spans="1:10" x14ac:dyDescent="0.2">
      <c r="A1297" t="s">
        <v>1359</v>
      </c>
      <c r="B1297">
        <v>5139</v>
      </c>
      <c r="C1297">
        <v>-1.6181102761771577</v>
      </c>
      <c r="D1297">
        <v>0.4368605859365628</v>
      </c>
      <c r="E1297">
        <v>-1.0115186749930754</v>
      </c>
      <c r="F1297">
        <v>1.9598153026096192</v>
      </c>
      <c r="G1297">
        <v>1</v>
      </c>
      <c r="H1297">
        <v>4</v>
      </c>
      <c r="I1297">
        <v>1</v>
      </c>
      <c r="J1297">
        <v>5</v>
      </c>
    </row>
    <row r="1298" spans="1:10" x14ac:dyDescent="0.2">
      <c r="A1298" t="s">
        <v>1360</v>
      </c>
      <c r="B1298">
        <v>6071</v>
      </c>
      <c r="C1298">
        <v>1.5531259810390441</v>
      </c>
      <c r="D1298">
        <v>0.24277232899775469</v>
      </c>
      <c r="E1298">
        <v>2.0645946573015158E-2</v>
      </c>
      <c r="F1298">
        <v>0.1273983453755384</v>
      </c>
      <c r="G1298">
        <v>5</v>
      </c>
      <c r="H1298">
        <v>4</v>
      </c>
      <c r="I1298">
        <v>4</v>
      </c>
      <c r="J1298">
        <v>3</v>
      </c>
    </row>
    <row r="1299" spans="1:10" x14ac:dyDescent="0.2">
      <c r="A1299" t="s">
        <v>1361</v>
      </c>
      <c r="B1299">
        <v>6189</v>
      </c>
      <c r="C1299">
        <v>-0.54278337449814718</v>
      </c>
      <c r="D1299">
        <v>0.69715556477316531</v>
      </c>
      <c r="E1299">
        <v>-0.21124626888290535</v>
      </c>
      <c r="F1299">
        <v>0.9358058295088808</v>
      </c>
      <c r="G1299">
        <v>2</v>
      </c>
      <c r="H1299">
        <v>4</v>
      </c>
      <c r="I1299">
        <v>3</v>
      </c>
      <c r="J1299">
        <v>4</v>
      </c>
    </row>
    <row r="1300" spans="1:10" x14ac:dyDescent="0.2">
      <c r="A1300" t="s">
        <v>1362</v>
      </c>
      <c r="B1300">
        <v>4527</v>
      </c>
      <c r="C1300">
        <v>0.57874581050187368</v>
      </c>
      <c r="D1300">
        <v>1.1487480720510286</v>
      </c>
      <c r="E1300">
        <v>-0.67087154120464032</v>
      </c>
      <c r="F1300">
        <v>1.0530868485836558</v>
      </c>
      <c r="G1300">
        <v>4</v>
      </c>
      <c r="H1300">
        <v>5</v>
      </c>
      <c r="I1300">
        <v>1</v>
      </c>
      <c r="J1300">
        <v>4</v>
      </c>
    </row>
    <row r="1301" spans="1:10" x14ac:dyDescent="0.2">
      <c r="A1301" t="s">
        <v>1363</v>
      </c>
      <c r="B1301">
        <v>6795</v>
      </c>
      <c r="C1301">
        <v>-0.94197734024012092</v>
      </c>
      <c r="D1301">
        <v>0.76206761782579879</v>
      </c>
      <c r="E1301">
        <v>-0.57160297733625454</v>
      </c>
      <c r="F1301">
        <v>1.2646941326390033</v>
      </c>
      <c r="G1301">
        <v>1</v>
      </c>
      <c r="H1301">
        <v>4</v>
      </c>
      <c r="I1301">
        <v>2</v>
      </c>
      <c r="J1301">
        <v>5</v>
      </c>
    </row>
    <row r="1302" spans="1:10" x14ac:dyDescent="0.2">
      <c r="A1302" t="s">
        <v>1364</v>
      </c>
      <c r="B1302">
        <v>6354</v>
      </c>
      <c r="C1302">
        <v>-0.42711597864825696</v>
      </c>
      <c r="D1302">
        <v>0.25514844807820136</v>
      </c>
      <c r="E1302">
        <v>-0.66935201511673881</v>
      </c>
      <c r="F1302">
        <v>0.58906619381800884</v>
      </c>
      <c r="G1302">
        <v>2</v>
      </c>
      <c r="H1302">
        <v>4</v>
      </c>
      <c r="I1302">
        <v>2</v>
      </c>
      <c r="J1302">
        <v>4</v>
      </c>
    </row>
    <row r="1303" spans="1:10" x14ac:dyDescent="0.2">
      <c r="A1303" t="s">
        <v>1365</v>
      </c>
      <c r="B1303">
        <v>7001</v>
      </c>
      <c r="C1303">
        <v>-0.6144240966342841</v>
      </c>
      <c r="D1303">
        <v>0.27851745812829254</v>
      </c>
      <c r="E1303">
        <v>-1.0421682964886325</v>
      </c>
      <c r="F1303">
        <v>1.2742827141398478</v>
      </c>
      <c r="G1303">
        <v>2</v>
      </c>
      <c r="H1303">
        <v>4</v>
      </c>
      <c r="I1303">
        <v>1</v>
      </c>
      <c r="J1303">
        <v>5</v>
      </c>
    </row>
    <row r="1304" spans="1:10" x14ac:dyDescent="0.2">
      <c r="A1304" t="s">
        <v>1366</v>
      </c>
      <c r="B1304">
        <v>3929</v>
      </c>
      <c r="C1304">
        <v>-1.4202549150976471</v>
      </c>
      <c r="D1304">
        <v>0.15271004484559508</v>
      </c>
      <c r="E1304">
        <v>-1.1128111111290666</v>
      </c>
      <c r="F1304">
        <v>2.8196632818294658</v>
      </c>
      <c r="G1304">
        <v>1</v>
      </c>
      <c r="H1304">
        <v>3</v>
      </c>
      <c r="I1304">
        <v>1</v>
      </c>
      <c r="J1304">
        <v>5</v>
      </c>
    </row>
    <row r="1305" spans="1:10" x14ac:dyDescent="0.2">
      <c r="A1305" t="s">
        <v>1367</v>
      </c>
      <c r="B1305">
        <v>5901</v>
      </c>
      <c r="C1305">
        <v>-1.1571091843078123</v>
      </c>
      <c r="D1305">
        <v>0.28936506143954799</v>
      </c>
      <c r="E1305">
        <v>-0.93037138108834871</v>
      </c>
      <c r="F1305">
        <v>1.4639074402482557</v>
      </c>
      <c r="G1305">
        <v>1</v>
      </c>
      <c r="H1305">
        <v>4</v>
      </c>
      <c r="I1305">
        <v>1</v>
      </c>
      <c r="J1305">
        <v>5</v>
      </c>
    </row>
    <row r="1306" spans="1:10" x14ac:dyDescent="0.2">
      <c r="A1306" t="s">
        <v>1368</v>
      </c>
      <c r="B1306">
        <v>4527</v>
      </c>
      <c r="C1306">
        <v>-0.59969881636914701</v>
      </c>
      <c r="D1306">
        <v>-0.77787058934116138</v>
      </c>
      <c r="E1306">
        <v>-0.75443673461875638</v>
      </c>
      <c r="F1306">
        <v>6.0333122233778125E-2</v>
      </c>
      <c r="G1306">
        <v>2</v>
      </c>
      <c r="H1306">
        <v>1</v>
      </c>
      <c r="I1306">
        <v>1</v>
      </c>
      <c r="J1306">
        <v>3</v>
      </c>
    </row>
    <row r="1307" spans="1:10" x14ac:dyDescent="0.2">
      <c r="A1307" t="s">
        <v>1369</v>
      </c>
      <c r="B1307">
        <v>7161</v>
      </c>
      <c r="C1307">
        <v>-0.9597988267244304</v>
      </c>
      <c r="D1307">
        <v>0.14445351068092394</v>
      </c>
      <c r="E1307">
        <v>-0.55946979385464501</v>
      </c>
      <c r="F1307">
        <v>1.3138861680124649</v>
      </c>
      <c r="G1307">
        <v>1</v>
      </c>
      <c r="H1307">
        <v>3</v>
      </c>
      <c r="I1307">
        <v>2</v>
      </c>
      <c r="J1307">
        <v>5</v>
      </c>
    </row>
    <row r="1308" spans="1:10" x14ac:dyDescent="0.2">
      <c r="A1308" t="s">
        <v>1370</v>
      </c>
      <c r="B1308">
        <v>6967</v>
      </c>
      <c r="C1308">
        <v>-0.87496053261411355</v>
      </c>
      <c r="D1308">
        <v>-0.20256654079949157</v>
      </c>
      <c r="E1308">
        <v>-0.77519485020251044</v>
      </c>
      <c r="F1308">
        <v>0.88453738430862794</v>
      </c>
      <c r="G1308">
        <v>1</v>
      </c>
      <c r="H1308">
        <v>3</v>
      </c>
      <c r="I1308">
        <v>1</v>
      </c>
      <c r="J1308">
        <v>4</v>
      </c>
    </row>
    <row r="1309" spans="1:10" x14ac:dyDescent="0.2">
      <c r="A1309" t="s">
        <v>1371</v>
      </c>
      <c r="B1309">
        <v>4696</v>
      </c>
      <c r="C1309">
        <v>-0.89310530196959759</v>
      </c>
      <c r="D1309">
        <v>-0.17341181008315013</v>
      </c>
      <c r="E1309">
        <v>-0.80750239426216952</v>
      </c>
      <c r="F1309">
        <v>0.98030939445354648</v>
      </c>
      <c r="G1309">
        <v>1</v>
      </c>
      <c r="H1309">
        <v>3</v>
      </c>
      <c r="I1309">
        <v>1</v>
      </c>
      <c r="J1309">
        <v>4</v>
      </c>
    </row>
    <row r="1310" spans="1:10" x14ac:dyDescent="0.2">
      <c r="A1310" t="s">
        <v>1372</v>
      </c>
      <c r="B1310">
        <v>3893</v>
      </c>
      <c r="C1310">
        <v>-0.49580863220491839</v>
      </c>
      <c r="D1310">
        <v>-0.74896447197392058</v>
      </c>
      <c r="E1310">
        <v>-0.52035563560353526</v>
      </c>
      <c r="F1310">
        <v>-2.6210144130433384E-2</v>
      </c>
      <c r="G1310">
        <v>2</v>
      </c>
      <c r="H1310">
        <v>1</v>
      </c>
      <c r="I1310">
        <v>2</v>
      </c>
      <c r="J1310">
        <v>3</v>
      </c>
    </row>
    <row r="1311" spans="1:10" x14ac:dyDescent="0.2">
      <c r="A1311" t="s">
        <v>1373</v>
      </c>
      <c r="B1311">
        <v>7135</v>
      </c>
      <c r="C1311">
        <v>-1.0450769604994612</v>
      </c>
      <c r="D1311">
        <v>0.26028007195735353</v>
      </c>
      <c r="E1311">
        <v>-0.2157864333823262</v>
      </c>
      <c r="F1311">
        <v>2.1108202002371748</v>
      </c>
      <c r="G1311">
        <v>1</v>
      </c>
      <c r="H1311">
        <v>4</v>
      </c>
      <c r="I1311">
        <v>3</v>
      </c>
      <c r="J1311">
        <v>5</v>
      </c>
    </row>
    <row r="1312" spans="1:10" x14ac:dyDescent="0.2">
      <c r="A1312" t="s">
        <v>1374</v>
      </c>
      <c r="B1312">
        <v>6667</v>
      </c>
      <c r="C1312">
        <v>-1.5204550339430087</v>
      </c>
      <c r="D1312">
        <v>0.26065064823681727</v>
      </c>
      <c r="E1312">
        <v>-0.71383428984214847</v>
      </c>
      <c r="F1312">
        <v>1.9815008528578437</v>
      </c>
      <c r="G1312">
        <v>1</v>
      </c>
      <c r="H1312">
        <v>4</v>
      </c>
      <c r="I1312">
        <v>1</v>
      </c>
      <c r="J1312">
        <v>5</v>
      </c>
    </row>
    <row r="1313" spans="1:10" x14ac:dyDescent="0.2">
      <c r="A1313" t="s">
        <v>1375</v>
      </c>
      <c r="B1313">
        <v>6902</v>
      </c>
      <c r="C1313">
        <v>-1.5393032023926052</v>
      </c>
      <c r="D1313">
        <v>0.23451671971810001</v>
      </c>
      <c r="E1313">
        <v>-0.69360113913931853</v>
      </c>
      <c r="F1313">
        <v>2.1266531259635122</v>
      </c>
      <c r="G1313">
        <v>1</v>
      </c>
      <c r="H1313">
        <v>4</v>
      </c>
      <c r="I1313">
        <v>1</v>
      </c>
      <c r="J1313">
        <v>5</v>
      </c>
    </row>
    <row r="1314" spans="1:10" x14ac:dyDescent="0.2">
      <c r="A1314" t="s">
        <v>1376</v>
      </c>
      <c r="B1314">
        <v>11904</v>
      </c>
      <c r="C1314">
        <v>-1.5260536956785418</v>
      </c>
      <c r="D1314">
        <v>0.49331126892829313</v>
      </c>
      <c r="E1314">
        <v>-1.0899793745405921</v>
      </c>
      <c r="F1314">
        <v>2.5508298609034572</v>
      </c>
      <c r="G1314">
        <v>1</v>
      </c>
      <c r="H1314">
        <v>4</v>
      </c>
      <c r="I1314">
        <v>1</v>
      </c>
      <c r="J1314">
        <v>5</v>
      </c>
    </row>
    <row r="1315" spans="1:10" x14ac:dyDescent="0.2">
      <c r="A1315" t="s">
        <v>1377</v>
      </c>
      <c r="B1315">
        <v>7034</v>
      </c>
      <c r="C1315">
        <v>-1.7683542802542132</v>
      </c>
      <c r="D1315">
        <v>0.34798945647728724</v>
      </c>
      <c r="E1315">
        <v>-0.70792671239593963</v>
      </c>
      <c r="F1315">
        <v>2.5380209910270941</v>
      </c>
      <c r="G1315">
        <v>1</v>
      </c>
      <c r="H1315">
        <v>4</v>
      </c>
      <c r="I1315">
        <v>1</v>
      </c>
      <c r="J1315">
        <v>5</v>
      </c>
    </row>
    <row r="1316" spans="1:10" x14ac:dyDescent="0.2">
      <c r="A1316" t="s">
        <v>1378</v>
      </c>
      <c r="B1316">
        <v>7798</v>
      </c>
      <c r="C1316">
        <v>-1.6129723487927601</v>
      </c>
      <c r="D1316">
        <v>0.33061833625269443</v>
      </c>
      <c r="E1316">
        <v>-0.78609718982127164</v>
      </c>
      <c r="F1316">
        <v>2.3477289316166918</v>
      </c>
      <c r="G1316">
        <v>1</v>
      </c>
      <c r="H1316">
        <v>4</v>
      </c>
      <c r="I1316">
        <v>1</v>
      </c>
      <c r="J1316">
        <v>5</v>
      </c>
    </row>
    <row r="1317" spans="1:10" x14ac:dyDescent="0.2">
      <c r="A1317" t="s">
        <v>1379</v>
      </c>
      <c r="B1317">
        <v>8186</v>
      </c>
      <c r="C1317">
        <v>-1.0856647588880668</v>
      </c>
      <c r="D1317">
        <v>-0.15646291669518309</v>
      </c>
      <c r="E1317">
        <v>-0.71330461492574493</v>
      </c>
      <c r="F1317">
        <v>1.0870614318783067</v>
      </c>
      <c r="G1317">
        <v>1</v>
      </c>
      <c r="H1317">
        <v>3</v>
      </c>
      <c r="I1317">
        <v>1</v>
      </c>
      <c r="J1317">
        <v>4</v>
      </c>
    </row>
    <row r="1318" spans="1:10" x14ac:dyDescent="0.2">
      <c r="A1318" t="s">
        <v>1380</v>
      </c>
      <c r="B1318">
        <v>4350</v>
      </c>
      <c r="C1318">
        <v>-1.3522946088656516</v>
      </c>
      <c r="D1318">
        <v>0.2019026990421465</v>
      </c>
      <c r="E1318">
        <v>-1.0649582187216626</v>
      </c>
      <c r="F1318">
        <v>1.8299314929737838</v>
      </c>
      <c r="G1318">
        <v>1</v>
      </c>
      <c r="H1318">
        <v>4</v>
      </c>
      <c r="I1318">
        <v>1</v>
      </c>
      <c r="J1318">
        <v>5</v>
      </c>
    </row>
    <row r="1319" spans="1:10" x14ac:dyDescent="0.2">
      <c r="A1319" t="s">
        <v>1381</v>
      </c>
      <c r="B1319">
        <v>15991</v>
      </c>
      <c r="C1319">
        <v>-0.82251115633826777</v>
      </c>
      <c r="D1319">
        <v>0.25871360721223441</v>
      </c>
      <c r="E1319">
        <v>-1.3697712699964439</v>
      </c>
      <c r="F1319">
        <v>2.1729643676945973</v>
      </c>
      <c r="G1319">
        <v>1</v>
      </c>
      <c r="H1319">
        <v>4</v>
      </c>
      <c r="I1319">
        <v>1</v>
      </c>
      <c r="J1319">
        <v>5</v>
      </c>
    </row>
    <row r="1320" spans="1:10" x14ac:dyDescent="0.2">
      <c r="A1320" t="s">
        <v>1382</v>
      </c>
      <c r="B1320">
        <v>3598</v>
      </c>
      <c r="C1320">
        <v>-0.94326930921767072</v>
      </c>
      <c r="D1320">
        <v>-0.87984101310819696</v>
      </c>
      <c r="E1320">
        <v>-0.66685988527664297</v>
      </c>
      <c r="F1320">
        <v>0.10513721692060798</v>
      </c>
      <c r="G1320">
        <v>1</v>
      </c>
      <c r="H1320">
        <v>1</v>
      </c>
      <c r="I1320">
        <v>2</v>
      </c>
      <c r="J1320">
        <v>3</v>
      </c>
    </row>
    <row r="1321" spans="1:10" x14ac:dyDescent="0.2">
      <c r="A1321" t="s">
        <v>1383</v>
      </c>
      <c r="B1321">
        <v>9284</v>
      </c>
      <c r="C1321">
        <v>-1.0421246016639774</v>
      </c>
      <c r="D1321">
        <v>-7.8261991669775086E-2</v>
      </c>
      <c r="E1321">
        <v>-1.330500808351853</v>
      </c>
      <c r="F1321">
        <v>1.2975522798277626</v>
      </c>
      <c r="G1321">
        <v>1</v>
      </c>
      <c r="H1321">
        <v>3</v>
      </c>
      <c r="I1321">
        <v>1</v>
      </c>
      <c r="J1321">
        <v>5</v>
      </c>
    </row>
    <row r="1322" spans="1:10" x14ac:dyDescent="0.2">
      <c r="A1322" t="s">
        <v>1384</v>
      </c>
      <c r="B1322">
        <v>2731</v>
      </c>
      <c r="C1322">
        <v>-0.69510086552150374</v>
      </c>
      <c r="D1322">
        <v>-0.61958558282452791</v>
      </c>
      <c r="E1322">
        <v>-0.65017052751580406</v>
      </c>
      <c r="F1322">
        <v>0.20918848797529013</v>
      </c>
      <c r="G1322">
        <v>1</v>
      </c>
      <c r="H1322">
        <v>1</v>
      </c>
      <c r="I1322">
        <v>2</v>
      </c>
      <c r="J1322">
        <v>3</v>
      </c>
    </row>
    <row r="1323" spans="1:10" x14ac:dyDescent="0.2">
      <c r="A1323" t="s">
        <v>1385</v>
      </c>
      <c r="B1323">
        <v>5983</v>
      </c>
      <c r="C1323">
        <v>-1.0701836791847616</v>
      </c>
      <c r="D1323">
        <v>0.21550381011842393</v>
      </c>
      <c r="E1323">
        <v>-1.0914531408354076</v>
      </c>
      <c r="F1323">
        <v>1.4042183308329996</v>
      </c>
      <c r="G1323">
        <v>1</v>
      </c>
      <c r="H1323">
        <v>4</v>
      </c>
      <c r="I1323">
        <v>1</v>
      </c>
      <c r="J1323">
        <v>5</v>
      </c>
    </row>
    <row r="1324" spans="1:10" x14ac:dyDescent="0.2">
      <c r="A1324" t="s">
        <v>1386</v>
      </c>
      <c r="B1324">
        <v>13530</v>
      </c>
      <c r="C1324">
        <v>-1.5694642862763011</v>
      </c>
      <c r="D1324">
        <v>0.61217969576561748</v>
      </c>
      <c r="E1324">
        <v>-1.155767945270189</v>
      </c>
      <c r="F1324">
        <v>2.5573255050514994</v>
      </c>
      <c r="G1324">
        <v>1</v>
      </c>
      <c r="H1324">
        <v>4</v>
      </c>
      <c r="I1324">
        <v>1</v>
      </c>
      <c r="J1324">
        <v>5</v>
      </c>
    </row>
    <row r="1325" spans="1:10" x14ac:dyDescent="0.2">
      <c r="A1325" t="s">
        <v>1387</v>
      </c>
      <c r="B1325">
        <v>10772</v>
      </c>
      <c r="C1325">
        <v>-1.3610249525054952</v>
      </c>
      <c r="D1325">
        <v>0.41560815275595386</v>
      </c>
      <c r="E1325">
        <v>-1.1747167785898818</v>
      </c>
      <c r="F1325">
        <v>2.4528475465249553</v>
      </c>
      <c r="G1325">
        <v>1</v>
      </c>
      <c r="H1325">
        <v>4</v>
      </c>
      <c r="I1325">
        <v>1</v>
      </c>
      <c r="J1325">
        <v>5</v>
      </c>
    </row>
    <row r="1326" spans="1:10" x14ac:dyDescent="0.2">
      <c r="A1326" t="s">
        <v>1388</v>
      </c>
      <c r="B1326">
        <v>13334</v>
      </c>
      <c r="C1326">
        <v>-1.4975867681547168</v>
      </c>
      <c r="D1326">
        <v>0.45763375980660875</v>
      </c>
      <c r="E1326">
        <v>-1.1181614842273111</v>
      </c>
      <c r="F1326">
        <v>2.6559364080209802</v>
      </c>
      <c r="G1326">
        <v>1</v>
      </c>
      <c r="H1326">
        <v>4</v>
      </c>
      <c r="I1326">
        <v>1</v>
      </c>
      <c r="J1326">
        <v>5</v>
      </c>
    </row>
    <row r="1327" spans="1:10" x14ac:dyDescent="0.2">
      <c r="A1327" t="s">
        <v>1389</v>
      </c>
      <c r="B1327">
        <v>13724</v>
      </c>
      <c r="C1327">
        <v>-1.3792401961318712</v>
      </c>
      <c r="D1327">
        <v>0.36132328378543993</v>
      </c>
      <c r="E1327">
        <v>-1.1245609676874559</v>
      </c>
      <c r="F1327">
        <v>2.3840534391658132</v>
      </c>
      <c r="G1327">
        <v>1</v>
      </c>
      <c r="H1327">
        <v>4</v>
      </c>
      <c r="I1327">
        <v>1</v>
      </c>
      <c r="J1327">
        <v>5</v>
      </c>
    </row>
    <row r="1328" spans="1:10" x14ac:dyDescent="0.2">
      <c r="A1328" t="s">
        <v>1390</v>
      </c>
      <c r="B1328">
        <v>11300</v>
      </c>
      <c r="C1328">
        <v>-1.2515896399889268</v>
      </c>
      <c r="D1328">
        <v>0.44808321191105027</v>
      </c>
      <c r="E1328">
        <v>-0.81811096063170619</v>
      </c>
      <c r="F1328">
        <v>2.0754945989169791</v>
      </c>
      <c r="G1328">
        <v>1</v>
      </c>
      <c r="H1328">
        <v>4</v>
      </c>
      <c r="I1328">
        <v>1</v>
      </c>
      <c r="J1328">
        <v>5</v>
      </c>
    </row>
    <row r="1329" spans="1:10" x14ac:dyDescent="0.2">
      <c r="A1329" t="s">
        <v>1391</v>
      </c>
      <c r="B1329">
        <v>7409</v>
      </c>
      <c r="C1329">
        <v>-1.6257198024684285</v>
      </c>
      <c r="D1329">
        <v>0.49525862311240815</v>
      </c>
      <c r="E1329">
        <v>-0.94361589732356643</v>
      </c>
      <c r="F1329">
        <v>2.796520162214811</v>
      </c>
      <c r="G1329">
        <v>1</v>
      </c>
      <c r="H1329">
        <v>4</v>
      </c>
      <c r="I1329">
        <v>1</v>
      </c>
      <c r="J1329">
        <v>5</v>
      </c>
    </row>
    <row r="1330" spans="1:10" x14ac:dyDescent="0.2">
      <c r="A1330" t="s">
        <v>1392</v>
      </c>
      <c r="B1330">
        <v>7948</v>
      </c>
      <c r="C1330">
        <v>-1.5532240543890456</v>
      </c>
      <c r="D1330">
        <v>0.27585809598028738</v>
      </c>
      <c r="E1330">
        <v>-1.0927613907094442</v>
      </c>
      <c r="F1330">
        <v>1.9312939091931172</v>
      </c>
      <c r="G1330">
        <v>1</v>
      </c>
      <c r="H1330">
        <v>4</v>
      </c>
      <c r="I1330">
        <v>1</v>
      </c>
      <c r="J1330">
        <v>5</v>
      </c>
    </row>
    <row r="1331" spans="1:10" x14ac:dyDescent="0.2">
      <c r="A1331" t="s">
        <v>1393</v>
      </c>
      <c r="B1331">
        <v>8877</v>
      </c>
      <c r="C1331">
        <v>-1.4165920703769685</v>
      </c>
      <c r="D1331">
        <v>0.13008420359005585</v>
      </c>
      <c r="E1331">
        <v>-1.0937507557030539</v>
      </c>
      <c r="F1331">
        <v>1.9100751135242062</v>
      </c>
      <c r="G1331">
        <v>1</v>
      </c>
      <c r="H1331">
        <v>3</v>
      </c>
      <c r="I1331">
        <v>1</v>
      </c>
      <c r="J1331">
        <v>5</v>
      </c>
    </row>
    <row r="1332" spans="1:10" x14ac:dyDescent="0.2">
      <c r="A1332" t="s">
        <v>1394</v>
      </c>
      <c r="B1332">
        <v>6382</v>
      </c>
      <c r="C1332">
        <v>-1.3717466958710451</v>
      </c>
      <c r="D1332">
        <v>8.8177669553784102E-2</v>
      </c>
      <c r="E1332">
        <v>-1.0167375241753305</v>
      </c>
      <c r="F1332">
        <v>1.6512892800846226</v>
      </c>
      <c r="G1332">
        <v>1</v>
      </c>
      <c r="H1332">
        <v>3</v>
      </c>
      <c r="I1332">
        <v>1</v>
      </c>
      <c r="J1332">
        <v>5</v>
      </c>
    </row>
    <row r="1333" spans="1:10" x14ac:dyDescent="0.2">
      <c r="A1333" t="s">
        <v>1395</v>
      </c>
      <c r="B1333">
        <v>2776</v>
      </c>
      <c r="C1333">
        <v>-1.3214144530566012</v>
      </c>
      <c r="D1333">
        <v>-5.1364476055524626E-2</v>
      </c>
      <c r="E1333">
        <v>-0.9663922317749335</v>
      </c>
      <c r="F1333">
        <v>1.3037541283427387</v>
      </c>
      <c r="G1333">
        <v>1</v>
      </c>
      <c r="H1333">
        <v>3</v>
      </c>
      <c r="I1333">
        <v>1</v>
      </c>
      <c r="J1333">
        <v>5</v>
      </c>
    </row>
    <row r="1334" spans="1:10" x14ac:dyDescent="0.2">
      <c r="A1334" t="s">
        <v>1396</v>
      </c>
      <c r="B1334">
        <v>2988</v>
      </c>
      <c r="C1334">
        <v>-1.6277753933737671</v>
      </c>
      <c r="D1334">
        <v>0.27179951357470172</v>
      </c>
      <c r="E1334">
        <v>-0.71625634999494925</v>
      </c>
      <c r="F1334">
        <v>2.0425348685501361</v>
      </c>
      <c r="G1334">
        <v>1</v>
      </c>
      <c r="H1334">
        <v>4</v>
      </c>
      <c r="I1334">
        <v>1</v>
      </c>
      <c r="J1334">
        <v>5</v>
      </c>
    </row>
    <row r="1335" spans="1:10" x14ac:dyDescent="0.2">
      <c r="A1335" t="s">
        <v>1397</v>
      </c>
      <c r="B1335">
        <v>5568</v>
      </c>
      <c r="C1335">
        <v>-1.5234984117136314</v>
      </c>
      <c r="D1335">
        <v>0.28571361093041409</v>
      </c>
      <c r="E1335">
        <v>-0.82216065316136</v>
      </c>
      <c r="F1335">
        <v>2.2039104845668009</v>
      </c>
      <c r="G1335">
        <v>1</v>
      </c>
      <c r="H1335">
        <v>4</v>
      </c>
      <c r="I1335">
        <v>1</v>
      </c>
      <c r="J1335">
        <v>5</v>
      </c>
    </row>
    <row r="1336" spans="1:10" x14ac:dyDescent="0.2">
      <c r="A1336" t="s">
        <v>1398</v>
      </c>
      <c r="B1336">
        <v>3316</v>
      </c>
      <c r="C1336">
        <v>-1.4520295814058426</v>
      </c>
      <c r="D1336">
        <v>-0.10842010353175854</v>
      </c>
      <c r="E1336">
        <v>-0.79491507643711967</v>
      </c>
      <c r="F1336">
        <v>1.4496087429190736</v>
      </c>
      <c r="G1336">
        <v>1</v>
      </c>
      <c r="H1336">
        <v>3</v>
      </c>
      <c r="I1336">
        <v>1</v>
      </c>
      <c r="J1336">
        <v>5</v>
      </c>
    </row>
    <row r="1337" spans="1:10" x14ac:dyDescent="0.2">
      <c r="A1337" t="s">
        <v>1399</v>
      </c>
      <c r="B1337">
        <v>10343</v>
      </c>
      <c r="C1337">
        <v>-1.6256667930704527</v>
      </c>
      <c r="D1337">
        <v>0.28034391054891655</v>
      </c>
      <c r="E1337">
        <v>-0.78824160809739618</v>
      </c>
      <c r="F1337">
        <v>2.1122654660064439</v>
      </c>
      <c r="G1337">
        <v>1</v>
      </c>
      <c r="H1337">
        <v>4</v>
      </c>
      <c r="I1337">
        <v>1</v>
      </c>
      <c r="J1337">
        <v>5</v>
      </c>
    </row>
    <row r="1338" spans="1:10" x14ac:dyDescent="0.2">
      <c r="A1338" t="s">
        <v>1400</v>
      </c>
      <c r="B1338">
        <v>4817</v>
      </c>
      <c r="C1338">
        <v>-1.2539105139275069</v>
      </c>
      <c r="D1338">
        <v>0.25957053577047445</v>
      </c>
      <c r="E1338">
        <v>-1.1713885043798651</v>
      </c>
      <c r="F1338">
        <v>1.5390521328744271</v>
      </c>
      <c r="G1338">
        <v>1</v>
      </c>
      <c r="H1338">
        <v>4</v>
      </c>
      <c r="I1338">
        <v>1</v>
      </c>
      <c r="J1338">
        <v>5</v>
      </c>
    </row>
    <row r="1339" spans="1:10" x14ac:dyDescent="0.2">
      <c r="A1339" t="s">
        <v>1401</v>
      </c>
      <c r="B1339">
        <v>6642</v>
      </c>
      <c r="C1339">
        <v>-1.448258611932892</v>
      </c>
      <c r="D1339">
        <v>0.19220763894418572</v>
      </c>
      <c r="E1339">
        <v>-1.0540134526547957</v>
      </c>
      <c r="F1339">
        <v>1.6889867484870666</v>
      </c>
      <c r="G1339">
        <v>1</v>
      </c>
      <c r="H1339">
        <v>4</v>
      </c>
      <c r="I1339">
        <v>1</v>
      </c>
      <c r="J1339">
        <v>5</v>
      </c>
    </row>
    <row r="1340" spans="1:10" x14ac:dyDescent="0.2">
      <c r="A1340" t="s">
        <v>1402</v>
      </c>
      <c r="B1340">
        <v>10061</v>
      </c>
      <c r="C1340">
        <v>-1.3707416106763408</v>
      </c>
      <c r="D1340">
        <v>0.19364553412832605</v>
      </c>
      <c r="E1340">
        <v>-1.1714283219046182</v>
      </c>
      <c r="F1340">
        <v>1.9207988269624838</v>
      </c>
      <c r="G1340">
        <v>1</v>
      </c>
      <c r="H1340">
        <v>4</v>
      </c>
      <c r="I1340">
        <v>1</v>
      </c>
      <c r="J1340">
        <v>5</v>
      </c>
    </row>
    <row r="1341" spans="1:10" x14ac:dyDescent="0.2">
      <c r="A1341" t="s">
        <v>1403</v>
      </c>
      <c r="B1341">
        <v>6362</v>
      </c>
      <c r="C1341">
        <v>-0.82869097180840223</v>
      </c>
      <c r="D1341">
        <v>-0.52699461660070346</v>
      </c>
      <c r="E1341">
        <v>-0.43073511891420291</v>
      </c>
      <c r="F1341">
        <v>1.5724352049525395E-2</v>
      </c>
      <c r="G1341">
        <v>1</v>
      </c>
      <c r="H1341">
        <v>2</v>
      </c>
      <c r="I1341">
        <v>2</v>
      </c>
      <c r="J1341">
        <v>3</v>
      </c>
    </row>
    <row r="1342" spans="1:10" x14ac:dyDescent="0.2">
      <c r="A1342" t="s">
        <v>1404</v>
      </c>
      <c r="B1342">
        <v>5532</v>
      </c>
      <c r="C1342">
        <v>-0.52541725739366218</v>
      </c>
      <c r="D1342">
        <v>-0.47778478413614894</v>
      </c>
      <c r="E1342">
        <v>-0.31143827863077045</v>
      </c>
      <c r="F1342">
        <v>-0.30196212806753825</v>
      </c>
      <c r="G1342">
        <v>2</v>
      </c>
      <c r="H1342">
        <v>2</v>
      </c>
      <c r="I1342">
        <v>3</v>
      </c>
      <c r="J1342">
        <v>2</v>
      </c>
    </row>
    <row r="1343" spans="1:10" x14ac:dyDescent="0.2">
      <c r="A1343" t="s">
        <v>1405</v>
      </c>
      <c r="B1343">
        <v>7460</v>
      </c>
      <c r="C1343">
        <v>-0.94295853759645665</v>
      </c>
      <c r="D1343">
        <v>-0.80804016658962086</v>
      </c>
      <c r="E1343">
        <v>-0.76618942807764456</v>
      </c>
      <c r="F1343">
        <v>-0.19277150940184778</v>
      </c>
      <c r="G1343">
        <v>1</v>
      </c>
      <c r="H1343">
        <v>1</v>
      </c>
      <c r="I1343">
        <v>1</v>
      </c>
      <c r="J1343">
        <v>2</v>
      </c>
    </row>
    <row r="1344" spans="1:10" x14ac:dyDescent="0.2">
      <c r="A1344" t="s">
        <v>1406</v>
      </c>
      <c r="B1344">
        <v>5322</v>
      </c>
      <c r="C1344">
        <v>7.2905729540754666E-2</v>
      </c>
      <c r="D1344">
        <v>-0.77307395791578892</v>
      </c>
      <c r="E1344">
        <v>-0.44312907733534768</v>
      </c>
      <c r="F1344">
        <v>-0.1944776104524675</v>
      </c>
      <c r="G1344">
        <v>3</v>
      </c>
      <c r="H1344">
        <v>1</v>
      </c>
      <c r="I1344">
        <v>2</v>
      </c>
      <c r="J1344">
        <v>2</v>
      </c>
    </row>
    <row r="1345" spans="1:10" x14ac:dyDescent="0.2">
      <c r="A1345" t="s">
        <v>1407</v>
      </c>
      <c r="B1345">
        <v>3738</v>
      </c>
      <c r="C1345">
        <v>-0.57975076089289057</v>
      </c>
      <c r="D1345">
        <v>-0.70417031762558802</v>
      </c>
      <c r="E1345">
        <v>-0.55992436458253214</v>
      </c>
      <c r="F1345">
        <v>-0.10838299846819704</v>
      </c>
      <c r="G1345">
        <v>2</v>
      </c>
      <c r="H1345">
        <v>1</v>
      </c>
      <c r="I1345">
        <v>2</v>
      </c>
      <c r="J1345">
        <v>3</v>
      </c>
    </row>
    <row r="1346" spans="1:10" x14ac:dyDescent="0.2">
      <c r="A1346" t="s">
        <v>1408</v>
      </c>
      <c r="B1346">
        <v>5914</v>
      </c>
      <c r="C1346">
        <v>-0.97084636489393372</v>
      </c>
      <c r="D1346">
        <v>-0.6993604096285807</v>
      </c>
      <c r="E1346">
        <v>-0.56144522667499686</v>
      </c>
      <c r="F1346">
        <v>-0.32590114431908795</v>
      </c>
      <c r="G1346">
        <v>1</v>
      </c>
      <c r="H1346">
        <v>1</v>
      </c>
      <c r="I1346">
        <v>2</v>
      </c>
      <c r="J1346">
        <v>2</v>
      </c>
    </row>
    <row r="1347" spans="1:10" x14ac:dyDescent="0.2">
      <c r="A1347" t="s">
        <v>1409</v>
      </c>
      <c r="B1347">
        <v>4268</v>
      </c>
      <c r="C1347">
        <v>-1.3527453825883962</v>
      </c>
      <c r="D1347">
        <v>-0.54799225775313609</v>
      </c>
      <c r="E1347">
        <v>-0.58732229323760532</v>
      </c>
      <c r="F1347">
        <v>-0.10700555692018206</v>
      </c>
      <c r="G1347">
        <v>1</v>
      </c>
      <c r="H1347">
        <v>2</v>
      </c>
      <c r="I1347">
        <v>2</v>
      </c>
      <c r="J1347">
        <v>3</v>
      </c>
    </row>
    <row r="1348" spans="1:10" x14ac:dyDescent="0.2">
      <c r="A1348" t="s">
        <v>1410</v>
      </c>
      <c r="B1348">
        <v>6361</v>
      </c>
      <c r="C1348">
        <v>-0.54008462766882892</v>
      </c>
      <c r="D1348">
        <v>-0.63111177374757021</v>
      </c>
      <c r="E1348">
        <v>-0.70622277691156943</v>
      </c>
      <c r="F1348">
        <v>9.5005275752995846E-2</v>
      </c>
      <c r="G1348">
        <v>2</v>
      </c>
      <c r="H1348">
        <v>1</v>
      </c>
      <c r="I1348">
        <v>1</v>
      </c>
      <c r="J1348">
        <v>3</v>
      </c>
    </row>
    <row r="1349" spans="1:10" x14ac:dyDescent="0.2">
      <c r="A1349" t="s">
        <v>1411</v>
      </c>
      <c r="B1349">
        <v>2927</v>
      </c>
      <c r="C1349">
        <v>9.218835358568378E-3</v>
      </c>
      <c r="D1349">
        <v>-0.4925639926902623</v>
      </c>
      <c r="E1349">
        <v>-0.51556292488979993</v>
      </c>
      <c r="F1349">
        <v>-0.3461105949951333</v>
      </c>
      <c r="G1349">
        <v>3</v>
      </c>
      <c r="H1349">
        <v>2</v>
      </c>
      <c r="I1349">
        <v>2</v>
      </c>
      <c r="J1349">
        <v>2</v>
      </c>
    </row>
    <row r="1350" spans="1:10" x14ac:dyDescent="0.2">
      <c r="A1350" t="s">
        <v>1412</v>
      </c>
      <c r="B1350">
        <v>6144</v>
      </c>
      <c r="C1350">
        <v>-0.18866275392793286</v>
      </c>
      <c r="D1350">
        <v>-0.69838271048439193</v>
      </c>
      <c r="E1350">
        <v>-0.55221200442150531</v>
      </c>
      <c r="F1350">
        <v>-0.25597358751293026</v>
      </c>
      <c r="G1350">
        <v>3</v>
      </c>
      <c r="H1350">
        <v>1</v>
      </c>
      <c r="I1350">
        <v>2</v>
      </c>
      <c r="J1350">
        <v>2</v>
      </c>
    </row>
    <row r="1351" spans="1:10" x14ac:dyDescent="0.2">
      <c r="A1351" t="s">
        <v>1413</v>
      </c>
      <c r="B1351">
        <v>5432</v>
      </c>
      <c r="C1351">
        <v>-0.15321467765964195</v>
      </c>
      <c r="D1351">
        <v>-0.58963938849570419</v>
      </c>
      <c r="E1351">
        <v>-0.62226919514272605</v>
      </c>
      <c r="F1351">
        <v>-0.47318610465402056</v>
      </c>
      <c r="G1351">
        <v>3</v>
      </c>
      <c r="H1351">
        <v>2</v>
      </c>
      <c r="I1351">
        <v>2</v>
      </c>
      <c r="J1351">
        <v>2</v>
      </c>
    </row>
    <row r="1352" spans="1:10" x14ac:dyDescent="0.2">
      <c r="A1352" t="s">
        <v>1414</v>
      </c>
      <c r="B1352">
        <v>4990</v>
      </c>
      <c r="C1352">
        <v>0.51697427035826915</v>
      </c>
      <c r="D1352">
        <v>0.30058972737329126</v>
      </c>
      <c r="E1352">
        <v>-0.21667117282633305</v>
      </c>
      <c r="F1352">
        <v>-0.53507257791071605</v>
      </c>
      <c r="G1352">
        <v>4</v>
      </c>
      <c r="H1352">
        <v>4</v>
      </c>
      <c r="I1352">
        <v>3</v>
      </c>
      <c r="J1352">
        <v>1</v>
      </c>
    </row>
    <row r="1353" spans="1:10" x14ac:dyDescent="0.2">
      <c r="A1353" t="s">
        <v>1415</v>
      </c>
      <c r="B1353">
        <v>5158</v>
      </c>
      <c r="C1353">
        <v>-0.74657743499334428</v>
      </c>
      <c r="D1353">
        <v>-0.54811456217679111</v>
      </c>
      <c r="E1353">
        <v>-0.9202494337469912</v>
      </c>
      <c r="F1353">
        <v>-0.35677484468050252</v>
      </c>
      <c r="G1353">
        <v>1</v>
      </c>
      <c r="H1353">
        <v>2</v>
      </c>
      <c r="I1353">
        <v>1</v>
      </c>
      <c r="J1353">
        <v>2</v>
      </c>
    </row>
    <row r="1354" spans="1:10" x14ac:dyDescent="0.2">
      <c r="A1354" t="s">
        <v>1416</v>
      </c>
      <c r="B1354">
        <v>4940</v>
      </c>
      <c r="C1354">
        <v>-0.57933809628757227</v>
      </c>
      <c r="D1354">
        <v>-0.273143757130967</v>
      </c>
      <c r="E1354">
        <v>-0.88261288572603669</v>
      </c>
      <c r="F1354">
        <v>-0.33865913801771858</v>
      </c>
      <c r="G1354">
        <v>2</v>
      </c>
      <c r="H1354">
        <v>3</v>
      </c>
      <c r="I1354">
        <v>1</v>
      </c>
      <c r="J1354">
        <v>2</v>
      </c>
    </row>
    <row r="1355" spans="1:10" x14ac:dyDescent="0.2">
      <c r="A1355" t="s">
        <v>1417</v>
      </c>
      <c r="B1355">
        <v>6984</v>
      </c>
      <c r="C1355">
        <v>0.3489002987360067</v>
      </c>
      <c r="D1355">
        <v>0.14564420894917574</v>
      </c>
      <c r="E1355">
        <v>-0.33948175466627611</v>
      </c>
      <c r="F1355">
        <v>-0.23621689178238378</v>
      </c>
      <c r="G1355">
        <v>4</v>
      </c>
      <c r="H1355">
        <v>3</v>
      </c>
      <c r="I1355">
        <v>3</v>
      </c>
      <c r="J1355">
        <v>2</v>
      </c>
    </row>
    <row r="1356" spans="1:10" x14ac:dyDescent="0.2">
      <c r="A1356" t="s">
        <v>1418</v>
      </c>
      <c r="B1356">
        <v>5903</v>
      </c>
      <c r="C1356">
        <v>-0.59874211937437405</v>
      </c>
      <c r="D1356">
        <v>-0.83590922151988678</v>
      </c>
      <c r="E1356">
        <v>-0.3854659574118674</v>
      </c>
      <c r="F1356">
        <v>-0.28428713842696413</v>
      </c>
      <c r="G1356">
        <v>2</v>
      </c>
      <c r="H1356">
        <v>1</v>
      </c>
      <c r="I1356">
        <v>2</v>
      </c>
      <c r="J1356">
        <v>2</v>
      </c>
    </row>
    <row r="1357" spans="1:10" x14ac:dyDescent="0.2">
      <c r="A1357" t="s">
        <v>1419</v>
      </c>
      <c r="B1357">
        <v>7546</v>
      </c>
      <c r="C1357">
        <v>-0.56483173788600327</v>
      </c>
      <c r="D1357">
        <v>-0.67865643321456903</v>
      </c>
      <c r="E1357">
        <v>-0.20983822815204353</v>
      </c>
      <c r="F1357">
        <v>-0.71919005672084646</v>
      </c>
      <c r="G1357">
        <v>2</v>
      </c>
      <c r="H1357">
        <v>1</v>
      </c>
      <c r="I1357">
        <v>3</v>
      </c>
      <c r="J1357">
        <v>1</v>
      </c>
    </row>
    <row r="1358" spans="1:10" x14ac:dyDescent="0.2">
      <c r="A1358" t="s">
        <v>1420</v>
      </c>
      <c r="B1358">
        <v>6284</v>
      </c>
      <c r="C1358">
        <v>-0.91682290339196515</v>
      </c>
      <c r="D1358">
        <v>-1.0205194683521537</v>
      </c>
      <c r="E1358">
        <v>0.21506121407498874</v>
      </c>
      <c r="F1358">
        <v>-7.2550874863931872E-2</v>
      </c>
      <c r="G1358">
        <v>1</v>
      </c>
      <c r="H1358">
        <v>1</v>
      </c>
      <c r="I1358">
        <v>4</v>
      </c>
      <c r="J1358">
        <v>3</v>
      </c>
    </row>
    <row r="1359" spans="1:10" x14ac:dyDescent="0.2">
      <c r="A1359" t="s">
        <v>1421</v>
      </c>
      <c r="B1359">
        <v>7213</v>
      </c>
      <c r="C1359">
        <v>-0.85921572142697089</v>
      </c>
      <c r="D1359">
        <v>-0.50588774615202581</v>
      </c>
      <c r="E1359">
        <v>-0.56781662641797315</v>
      </c>
      <c r="F1359">
        <v>0.47743694865818687</v>
      </c>
      <c r="G1359">
        <v>1</v>
      </c>
      <c r="H1359">
        <v>2</v>
      </c>
      <c r="I1359">
        <v>2</v>
      </c>
      <c r="J1359">
        <v>4</v>
      </c>
    </row>
    <row r="1360" spans="1:10" x14ac:dyDescent="0.2">
      <c r="A1360" t="s">
        <v>1422</v>
      </c>
      <c r="B1360">
        <v>4050</v>
      </c>
      <c r="C1360">
        <v>-0.91322492675247302</v>
      </c>
      <c r="D1360">
        <v>-0.81634016067236959</v>
      </c>
      <c r="E1360">
        <v>0.10907123543954815</v>
      </c>
      <c r="F1360">
        <v>-9.5613811622793948E-2</v>
      </c>
      <c r="G1360">
        <v>1</v>
      </c>
      <c r="H1360">
        <v>1</v>
      </c>
      <c r="I1360">
        <v>4</v>
      </c>
      <c r="J1360">
        <v>3</v>
      </c>
    </row>
    <row r="1361" spans="1:10" x14ac:dyDescent="0.2">
      <c r="A1361" t="s">
        <v>1423</v>
      </c>
      <c r="B1361">
        <v>4877</v>
      </c>
      <c r="C1361">
        <v>-8.3708969040609718E-2</v>
      </c>
      <c r="D1361">
        <v>-0.8929366619544008</v>
      </c>
      <c r="E1361">
        <v>0.28903952532597371</v>
      </c>
      <c r="F1361">
        <v>-0.18374679506784003</v>
      </c>
      <c r="G1361">
        <v>3</v>
      </c>
      <c r="H1361">
        <v>1</v>
      </c>
      <c r="I1361">
        <v>4</v>
      </c>
      <c r="J1361">
        <v>2</v>
      </c>
    </row>
    <row r="1362" spans="1:10" x14ac:dyDescent="0.2">
      <c r="A1362" t="s">
        <v>1424</v>
      </c>
      <c r="B1362">
        <v>4709</v>
      </c>
      <c r="C1362">
        <v>1.8369134059612615</v>
      </c>
      <c r="D1362">
        <v>0.44550974735532478</v>
      </c>
      <c r="E1362">
        <v>0.13619353506134152</v>
      </c>
      <c r="F1362">
        <v>0.73533722975630034</v>
      </c>
      <c r="G1362">
        <v>5</v>
      </c>
      <c r="H1362">
        <v>4</v>
      </c>
      <c r="I1362">
        <v>4</v>
      </c>
      <c r="J1362">
        <v>4</v>
      </c>
    </row>
    <row r="1363" spans="1:10" x14ac:dyDescent="0.2">
      <c r="A1363" t="s">
        <v>1425</v>
      </c>
      <c r="B1363">
        <v>2440</v>
      </c>
      <c r="C1363">
        <v>1.6441061683525922</v>
      </c>
      <c r="D1363">
        <v>-0.46938230670904868</v>
      </c>
      <c r="E1363">
        <v>1.493902830759652</v>
      </c>
      <c r="F1363">
        <v>-0.17741212685783633</v>
      </c>
      <c r="G1363">
        <v>5</v>
      </c>
      <c r="H1363">
        <v>2</v>
      </c>
      <c r="I1363">
        <v>5</v>
      </c>
      <c r="J1363">
        <v>2</v>
      </c>
    </row>
    <row r="1364" spans="1:10" x14ac:dyDescent="0.2">
      <c r="A1364" t="s">
        <v>1426</v>
      </c>
      <c r="B1364">
        <v>2317</v>
      </c>
      <c r="C1364">
        <v>0.46211018729942704</v>
      </c>
      <c r="D1364">
        <v>-0.68950008991475242</v>
      </c>
      <c r="E1364">
        <v>0.61865946819184114</v>
      </c>
      <c r="F1364">
        <v>-0.12631661791457413</v>
      </c>
      <c r="G1364">
        <v>4</v>
      </c>
      <c r="H1364">
        <v>1</v>
      </c>
      <c r="I1364">
        <v>5</v>
      </c>
      <c r="J1364">
        <v>3</v>
      </c>
    </row>
    <row r="1365" spans="1:10" x14ac:dyDescent="0.2">
      <c r="A1365" t="s">
        <v>1427</v>
      </c>
      <c r="B1365">
        <v>4992</v>
      </c>
      <c r="C1365">
        <v>0.30047810516457146</v>
      </c>
      <c r="D1365">
        <v>0.35082083140182857</v>
      </c>
      <c r="E1365">
        <v>0.52391144291546987</v>
      </c>
      <c r="F1365">
        <v>4.4810003809028498E-2</v>
      </c>
      <c r="G1365">
        <v>4</v>
      </c>
      <c r="H1365">
        <v>4</v>
      </c>
      <c r="I1365">
        <v>5</v>
      </c>
      <c r="J1365">
        <v>3</v>
      </c>
    </row>
    <row r="1366" spans="1:10" x14ac:dyDescent="0.2">
      <c r="A1366" t="s">
        <v>1428</v>
      </c>
      <c r="B1366">
        <v>3034</v>
      </c>
      <c r="C1366">
        <v>-0.29007908899523394</v>
      </c>
      <c r="D1366">
        <v>-0.68693610276486206</v>
      </c>
      <c r="E1366">
        <v>0.42171060722840958</v>
      </c>
      <c r="F1366">
        <v>-0.14296946098212518</v>
      </c>
      <c r="G1366">
        <v>2</v>
      </c>
      <c r="H1366">
        <v>1</v>
      </c>
      <c r="I1366">
        <v>5</v>
      </c>
      <c r="J1366">
        <v>3</v>
      </c>
    </row>
    <row r="1367" spans="1:10" x14ac:dyDescent="0.2">
      <c r="A1367" t="s">
        <v>1429</v>
      </c>
      <c r="B1367">
        <v>2580</v>
      </c>
      <c r="C1367">
        <v>-0.14138708294418792</v>
      </c>
      <c r="D1367">
        <v>-5.477743112417062E-2</v>
      </c>
      <c r="E1367">
        <v>0.17590317351834595</v>
      </c>
      <c r="F1367">
        <v>0.20008175684357687</v>
      </c>
      <c r="G1367">
        <v>3</v>
      </c>
      <c r="H1367">
        <v>3</v>
      </c>
      <c r="I1367">
        <v>4</v>
      </c>
      <c r="J1367">
        <v>3</v>
      </c>
    </row>
    <row r="1368" spans="1:10" x14ac:dyDescent="0.2">
      <c r="A1368" t="s">
        <v>1430</v>
      </c>
      <c r="B1368">
        <v>2734</v>
      </c>
      <c r="C1368">
        <v>-0.61647697735642193</v>
      </c>
      <c r="D1368">
        <v>-0.92222593152438848</v>
      </c>
      <c r="E1368">
        <v>0.57942068182357342</v>
      </c>
      <c r="F1368">
        <v>-0.14381570224691798</v>
      </c>
      <c r="G1368">
        <v>2</v>
      </c>
      <c r="H1368">
        <v>1</v>
      </c>
      <c r="I1368">
        <v>5</v>
      </c>
      <c r="J1368">
        <v>2</v>
      </c>
    </row>
    <row r="1369" spans="1:10" x14ac:dyDescent="0.2">
      <c r="A1369" t="s">
        <v>1431</v>
      </c>
      <c r="B1369">
        <v>8472</v>
      </c>
      <c r="C1369">
        <v>-0.67746690606524673</v>
      </c>
      <c r="D1369">
        <v>-0.82803210685097506</v>
      </c>
      <c r="E1369">
        <v>-0.76222879421888523</v>
      </c>
      <c r="F1369">
        <v>0.4327191671234748</v>
      </c>
      <c r="G1369">
        <v>1</v>
      </c>
      <c r="H1369">
        <v>1</v>
      </c>
      <c r="I1369">
        <v>1</v>
      </c>
      <c r="J1369">
        <v>4</v>
      </c>
    </row>
    <row r="1370" spans="1:10" x14ac:dyDescent="0.2">
      <c r="A1370" t="s">
        <v>1432</v>
      </c>
      <c r="B1370">
        <v>4100</v>
      </c>
      <c r="C1370">
        <v>1.6339166679880137</v>
      </c>
      <c r="D1370">
        <v>-3.0725125510959364E-2</v>
      </c>
      <c r="E1370">
        <v>1.627666025498913</v>
      </c>
      <c r="F1370">
        <v>-9.395734343543384E-2</v>
      </c>
      <c r="G1370">
        <v>5</v>
      </c>
      <c r="H1370">
        <v>3</v>
      </c>
      <c r="I1370">
        <v>5</v>
      </c>
      <c r="J1370">
        <v>3</v>
      </c>
    </row>
    <row r="1371" spans="1:10" x14ac:dyDescent="0.2">
      <c r="A1371" t="s">
        <v>1433</v>
      </c>
      <c r="B1371">
        <v>3183</v>
      </c>
      <c r="C1371">
        <v>0.76715493198272777</v>
      </c>
      <c r="D1371">
        <v>-0.36572236096284633</v>
      </c>
      <c r="E1371">
        <v>2.5817720522410057</v>
      </c>
      <c r="F1371">
        <v>-0.25003219955923744</v>
      </c>
      <c r="G1371">
        <v>5</v>
      </c>
      <c r="H1371">
        <v>2</v>
      </c>
      <c r="I1371">
        <v>5</v>
      </c>
      <c r="J1371">
        <v>2</v>
      </c>
    </row>
    <row r="1372" spans="1:10" x14ac:dyDescent="0.2">
      <c r="A1372" t="s">
        <v>1434</v>
      </c>
      <c r="B1372">
        <v>4920</v>
      </c>
      <c r="C1372">
        <v>-0.61425405125930554</v>
      </c>
      <c r="D1372">
        <v>-0.8648065344994299</v>
      </c>
      <c r="E1372">
        <v>0.37054913784285526</v>
      </c>
      <c r="F1372">
        <v>-0.2930348031975063</v>
      </c>
      <c r="G1372">
        <v>2</v>
      </c>
      <c r="H1372">
        <v>1</v>
      </c>
      <c r="I1372">
        <v>5</v>
      </c>
      <c r="J1372">
        <v>2</v>
      </c>
    </row>
    <row r="1373" spans="1:10" x14ac:dyDescent="0.2">
      <c r="A1373" t="s">
        <v>1435</v>
      </c>
      <c r="B1373">
        <v>38</v>
      </c>
    </row>
    <row r="1374" spans="1:10" x14ac:dyDescent="0.2">
      <c r="A1374" t="s">
        <v>1436</v>
      </c>
      <c r="B1374">
        <v>6458</v>
      </c>
      <c r="C1374">
        <v>-0.90185504186416998</v>
      </c>
      <c r="D1374">
        <v>-0.32667382817422286</v>
      </c>
      <c r="E1374">
        <v>-0.76817012973293819</v>
      </c>
      <c r="F1374">
        <v>0.57755176680422238</v>
      </c>
      <c r="G1374">
        <v>1</v>
      </c>
      <c r="H1374">
        <v>2</v>
      </c>
      <c r="I1374">
        <v>1</v>
      </c>
      <c r="J1374">
        <v>4</v>
      </c>
    </row>
    <row r="1375" spans="1:10" x14ac:dyDescent="0.2">
      <c r="A1375" t="s">
        <v>1437</v>
      </c>
      <c r="B1375">
        <v>5985</v>
      </c>
      <c r="C1375">
        <v>-0.36325716350719672</v>
      </c>
      <c r="D1375">
        <v>-0.2516642134186528</v>
      </c>
      <c r="E1375">
        <v>-0.29382331519603888</v>
      </c>
      <c r="F1375">
        <v>0.39316889444369479</v>
      </c>
      <c r="G1375">
        <v>2</v>
      </c>
      <c r="H1375">
        <v>3</v>
      </c>
      <c r="I1375">
        <v>3</v>
      </c>
      <c r="J1375">
        <v>4</v>
      </c>
    </row>
    <row r="1376" spans="1:10" x14ac:dyDescent="0.2">
      <c r="A1376" t="s">
        <v>1438</v>
      </c>
      <c r="B1376">
        <v>8627</v>
      </c>
      <c r="C1376">
        <v>2.382440969507851E-2</v>
      </c>
      <c r="D1376">
        <v>-0.37756284982715449</v>
      </c>
      <c r="E1376">
        <v>-0.47897790459488743</v>
      </c>
      <c r="F1376">
        <v>0.45009825447120999</v>
      </c>
      <c r="G1376">
        <v>3</v>
      </c>
      <c r="H1376">
        <v>2</v>
      </c>
      <c r="I1376">
        <v>2</v>
      </c>
      <c r="J1376">
        <v>4</v>
      </c>
    </row>
    <row r="1377" spans="1:10" x14ac:dyDescent="0.2">
      <c r="A1377" t="s">
        <v>1439</v>
      </c>
      <c r="B1377">
        <v>5565</v>
      </c>
      <c r="C1377">
        <v>-0.72271457810055517</v>
      </c>
      <c r="D1377">
        <v>-0.43213944219407152</v>
      </c>
      <c r="E1377">
        <v>-0.47146602155138206</v>
      </c>
      <c r="F1377">
        <v>0.58662272118400982</v>
      </c>
      <c r="G1377">
        <v>1</v>
      </c>
      <c r="H1377">
        <v>2</v>
      </c>
      <c r="I1377">
        <v>2</v>
      </c>
      <c r="J1377">
        <v>4</v>
      </c>
    </row>
    <row r="1378" spans="1:10" x14ac:dyDescent="0.2">
      <c r="A1378" t="s">
        <v>1440</v>
      </c>
      <c r="B1378">
        <v>35</v>
      </c>
    </row>
    <row r="1379" spans="1:10" x14ac:dyDescent="0.2">
      <c r="A1379" t="s">
        <v>1441</v>
      </c>
      <c r="B1379">
        <v>5961</v>
      </c>
      <c r="C1379">
        <v>-1.1764625685995693</v>
      </c>
      <c r="D1379">
        <v>-0.73987454286906873</v>
      </c>
      <c r="E1379">
        <v>-0.87348403044679801</v>
      </c>
      <c r="F1379">
        <v>0.2400807380640681</v>
      </c>
      <c r="G1379">
        <v>1</v>
      </c>
      <c r="H1379">
        <v>1</v>
      </c>
      <c r="I1379">
        <v>1</v>
      </c>
      <c r="J1379">
        <v>3</v>
      </c>
    </row>
    <row r="1380" spans="1:10" x14ac:dyDescent="0.2">
      <c r="A1380" t="s">
        <v>1442</v>
      </c>
      <c r="B1380">
        <v>6928</v>
      </c>
      <c r="C1380">
        <v>-1.1135690506185179</v>
      </c>
      <c r="D1380">
        <v>-0.7462634090148681</v>
      </c>
      <c r="E1380">
        <v>-0.8880909075304273</v>
      </c>
      <c r="F1380">
        <v>0.23779884212379843</v>
      </c>
      <c r="G1380">
        <v>1</v>
      </c>
      <c r="H1380">
        <v>1</v>
      </c>
      <c r="I1380">
        <v>1</v>
      </c>
      <c r="J1380">
        <v>3</v>
      </c>
    </row>
    <row r="1381" spans="1:10" x14ac:dyDescent="0.2">
      <c r="A1381" t="s">
        <v>1443</v>
      </c>
      <c r="B1381">
        <v>3924</v>
      </c>
      <c r="C1381">
        <v>-0.36479167316097794</v>
      </c>
      <c r="D1381">
        <v>-0.91973209208596374</v>
      </c>
      <c r="E1381">
        <v>-1.7360443737187387E-2</v>
      </c>
      <c r="F1381">
        <v>3.8167450865459189E-2</v>
      </c>
      <c r="G1381">
        <v>2</v>
      </c>
      <c r="H1381">
        <v>1</v>
      </c>
      <c r="I1381">
        <v>4</v>
      </c>
      <c r="J1381">
        <v>3</v>
      </c>
    </row>
    <row r="1382" spans="1:10" x14ac:dyDescent="0.2">
      <c r="A1382" t="s">
        <v>1444</v>
      </c>
      <c r="B1382">
        <v>4470</v>
      </c>
      <c r="C1382">
        <v>-0.75997461650990294</v>
      </c>
      <c r="D1382">
        <v>-0.46623026044423865</v>
      </c>
      <c r="E1382">
        <v>-0.75786969359647283</v>
      </c>
      <c r="F1382">
        <v>0.48735896485405511</v>
      </c>
      <c r="G1382">
        <v>1</v>
      </c>
      <c r="H1382">
        <v>2</v>
      </c>
      <c r="I1382">
        <v>1</v>
      </c>
      <c r="J1382">
        <v>4</v>
      </c>
    </row>
    <row r="1383" spans="1:10" x14ac:dyDescent="0.2">
      <c r="A1383" t="s">
        <v>1445</v>
      </c>
      <c r="B1383">
        <v>5762</v>
      </c>
      <c r="C1383">
        <v>-0.48098287423198083</v>
      </c>
      <c r="D1383">
        <v>-0.57337496238321317</v>
      </c>
      <c r="E1383">
        <v>-1.1871796226205698</v>
      </c>
      <c r="F1383">
        <v>1.1075411781611826</v>
      </c>
      <c r="G1383">
        <v>2</v>
      </c>
      <c r="H1383">
        <v>2</v>
      </c>
      <c r="I1383">
        <v>1</v>
      </c>
      <c r="J1383">
        <v>4</v>
      </c>
    </row>
    <row r="1384" spans="1:10" x14ac:dyDescent="0.2">
      <c r="A1384" t="s">
        <v>1446</v>
      </c>
      <c r="B1384">
        <v>4301</v>
      </c>
      <c r="C1384">
        <v>-1.1231137252222712</v>
      </c>
      <c r="D1384">
        <v>-0.58002186186799287</v>
      </c>
      <c r="E1384">
        <v>-0.9606382586859481</v>
      </c>
      <c r="F1384">
        <v>0.68971478577178214</v>
      </c>
      <c r="G1384">
        <v>1</v>
      </c>
      <c r="H1384">
        <v>2</v>
      </c>
      <c r="I1384">
        <v>1</v>
      </c>
      <c r="J1384">
        <v>4</v>
      </c>
    </row>
    <row r="1385" spans="1:10" x14ac:dyDescent="0.2">
      <c r="A1385" t="s">
        <v>1447</v>
      </c>
      <c r="B1385">
        <v>3990</v>
      </c>
      <c r="C1385">
        <v>-0.96955350102631488</v>
      </c>
      <c r="D1385">
        <v>-0.3157110503489679</v>
      </c>
      <c r="E1385">
        <v>-0.97060685708295869</v>
      </c>
      <c r="F1385">
        <v>0.60828351221867372</v>
      </c>
      <c r="G1385">
        <v>1</v>
      </c>
      <c r="H1385">
        <v>2</v>
      </c>
      <c r="I1385">
        <v>1</v>
      </c>
      <c r="J1385">
        <v>4</v>
      </c>
    </row>
    <row r="1386" spans="1:10" x14ac:dyDescent="0.2">
      <c r="A1386" t="s">
        <v>1448</v>
      </c>
      <c r="B1386">
        <v>4388</v>
      </c>
      <c r="C1386">
        <v>-1.3246436056308428</v>
      </c>
      <c r="D1386">
        <v>-0.55113443995463085</v>
      </c>
      <c r="E1386">
        <v>-0.77669254255032316</v>
      </c>
      <c r="F1386">
        <v>0.49659693428257173</v>
      </c>
      <c r="G1386">
        <v>1</v>
      </c>
      <c r="H1386">
        <v>2</v>
      </c>
      <c r="I1386">
        <v>1</v>
      </c>
      <c r="J1386">
        <v>4</v>
      </c>
    </row>
    <row r="1387" spans="1:10" x14ac:dyDescent="0.2">
      <c r="A1387" t="s">
        <v>1449</v>
      </c>
      <c r="B1387">
        <v>6225</v>
      </c>
      <c r="C1387">
        <v>-1.1813587469445146</v>
      </c>
      <c r="D1387">
        <v>-0.35190225477227871</v>
      </c>
      <c r="E1387">
        <v>-1.1353563410445786</v>
      </c>
      <c r="F1387">
        <v>0.94250197618489984</v>
      </c>
      <c r="G1387">
        <v>1</v>
      </c>
      <c r="H1387">
        <v>2</v>
      </c>
      <c r="I1387">
        <v>1</v>
      </c>
      <c r="J1387">
        <v>4</v>
      </c>
    </row>
    <row r="1388" spans="1:10" x14ac:dyDescent="0.2">
      <c r="A1388" t="s">
        <v>1450</v>
      </c>
      <c r="B1388">
        <v>6150</v>
      </c>
      <c r="C1388">
        <v>-1.0642645088174432</v>
      </c>
      <c r="D1388">
        <v>-0.39763097382327772</v>
      </c>
      <c r="E1388">
        <v>-1.2106819160040874</v>
      </c>
      <c r="F1388">
        <v>1.163980569888116</v>
      </c>
      <c r="G1388">
        <v>1</v>
      </c>
      <c r="H1388">
        <v>2</v>
      </c>
      <c r="I1388">
        <v>1</v>
      </c>
      <c r="J1388">
        <v>4</v>
      </c>
    </row>
    <row r="1389" spans="1:10" x14ac:dyDescent="0.2">
      <c r="A1389" t="s">
        <v>1451</v>
      </c>
      <c r="B1389">
        <v>4621</v>
      </c>
      <c r="C1389">
        <v>-1.1620107896401843</v>
      </c>
      <c r="D1389">
        <v>-0.38748049720499284</v>
      </c>
      <c r="E1389">
        <v>-0.84667468643775612</v>
      </c>
      <c r="F1389">
        <v>0.85040162495061922</v>
      </c>
      <c r="G1389">
        <v>1</v>
      </c>
      <c r="H1389">
        <v>2</v>
      </c>
      <c r="I1389">
        <v>1</v>
      </c>
      <c r="J1389">
        <v>4</v>
      </c>
    </row>
    <row r="1390" spans="1:10" x14ac:dyDescent="0.2">
      <c r="A1390" t="s">
        <v>1452</v>
      </c>
      <c r="B1390">
        <v>7300</v>
      </c>
      <c r="C1390">
        <v>-1.3269086961954022</v>
      </c>
      <c r="D1390">
        <v>-0.35341415556949124</v>
      </c>
      <c r="E1390">
        <v>-0.95432865165102632</v>
      </c>
      <c r="F1390">
        <v>0.94977175407155023</v>
      </c>
      <c r="G1390">
        <v>1</v>
      </c>
      <c r="H1390">
        <v>2</v>
      </c>
      <c r="I1390">
        <v>1</v>
      </c>
      <c r="J1390">
        <v>4</v>
      </c>
    </row>
    <row r="1391" spans="1:10" x14ac:dyDescent="0.2">
      <c r="A1391" t="s">
        <v>1453</v>
      </c>
      <c r="B1391">
        <v>5666</v>
      </c>
      <c r="C1391">
        <v>-1.1952665921059265</v>
      </c>
      <c r="D1391">
        <v>-0.67031471801156561</v>
      </c>
      <c r="E1391">
        <v>-0.77027138239777748</v>
      </c>
      <c r="F1391">
        <v>0.52747471164134729</v>
      </c>
      <c r="G1391">
        <v>1</v>
      </c>
      <c r="H1391">
        <v>1</v>
      </c>
      <c r="I1391">
        <v>1</v>
      </c>
      <c r="J1391">
        <v>4</v>
      </c>
    </row>
    <row r="1392" spans="1:10" x14ac:dyDescent="0.2">
      <c r="A1392" t="s">
        <v>1454</v>
      </c>
      <c r="B1392">
        <v>4224</v>
      </c>
      <c r="C1392">
        <v>-0.43768836137192052</v>
      </c>
      <c r="D1392">
        <v>-0.48604060404261656</v>
      </c>
      <c r="E1392">
        <v>-0.13740000939160127</v>
      </c>
      <c r="F1392">
        <v>-5.6957490771028935E-3</v>
      </c>
      <c r="G1392">
        <v>2</v>
      </c>
      <c r="H1392">
        <v>2</v>
      </c>
      <c r="I1392">
        <v>3</v>
      </c>
      <c r="J1392">
        <v>3</v>
      </c>
    </row>
    <row r="1393" spans="1:10" x14ac:dyDescent="0.2">
      <c r="A1393" t="s">
        <v>1455</v>
      </c>
      <c r="B1393">
        <v>4052</v>
      </c>
      <c r="C1393">
        <v>0.53213722997784818</v>
      </c>
      <c r="D1393">
        <v>-5.160359812038804E-2</v>
      </c>
      <c r="E1393">
        <v>2.548945956064709E-2</v>
      </c>
      <c r="F1393">
        <v>0.28128180122731522</v>
      </c>
      <c r="G1393">
        <v>4</v>
      </c>
      <c r="H1393">
        <v>3</v>
      </c>
      <c r="I1393">
        <v>4</v>
      </c>
      <c r="J1393">
        <v>3</v>
      </c>
    </row>
    <row r="1394" spans="1:10" x14ac:dyDescent="0.2">
      <c r="A1394" t="s">
        <v>1456</v>
      </c>
      <c r="B1394">
        <v>4449</v>
      </c>
      <c r="C1394">
        <v>1.0619558231548882</v>
      </c>
      <c r="D1394">
        <v>0.41531995256671622</v>
      </c>
      <c r="E1394">
        <v>5.5041805776645004E-2</v>
      </c>
      <c r="F1394">
        <v>0.78280801671012812</v>
      </c>
      <c r="G1394">
        <v>5</v>
      </c>
      <c r="H1394">
        <v>4</v>
      </c>
      <c r="I1394">
        <v>4</v>
      </c>
      <c r="J1394">
        <v>4</v>
      </c>
    </row>
    <row r="1395" spans="1:10" x14ac:dyDescent="0.2">
      <c r="A1395" t="s">
        <v>1457</v>
      </c>
      <c r="B1395">
        <v>3187</v>
      </c>
      <c r="C1395">
        <v>-0.61368748589101196</v>
      </c>
      <c r="D1395">
        <v>-0.79082397861204523</v>
      </c>
      <c r="E1395">
        <v>-0.37685965366841057</v>
      </c>
      <c r="F1395">
        <v>-3.836330524278616E-2</v>
      </c>
      <c r="G1395">
        <v>2</v>
      </c>
      <c r="H1395">
        <v>1</v>
      </c>
      <c r="I1395">
        <v>2</v>
      </c>
      <c r="J1395">
        <v>3</v>
      </c>
    </row>
    <row r="1396" spans="1:10" x14ac:dyDescent="0.2">
      <c r="A1396" t="s">
        <v>1458</v>
      </c>
      <c r="B1396">
        <v>3956</v>
      </c>
      <c r="C1396">
        <v>-0.30310690631071435</v>
      </c>
      <c r="D1396">
        <v>-0.78185536990505</v>
      </c>
      <c r="E1396">
        <v>-4.8135344636895269E-2</v>
      </c>
      <c r="F1396">
        <v>-6.6533775891680372E-2</v>
      </c>
      <c r="G1396">
        <v>2</v>
      </c>
      <c r="H1396">
        <v>1</v>
      </c>
      <c r="I1396">
        <v>4</v>
      </c>
      <c r="J1396">
        <v>3</v>
      </c>
    </row>
    <row r="1397" spans="1:10" x14ac:dyDescent="0.2">
      <c r="A1397" t="s">
        <v>1459</v>
      </c>
      <c r="B1397">
        <v>353</v>
      </c>
      <c r="C1397">
        <v>0.5606890615354303</v>
      </c>
      <c r="D1397">
        <v>-0.68840621632444754</v>
      </c>
      <c r="E1397">
        <v>0.1209655461810501</v>
      </c>
      <c r="F1397">
        <v>0.34180952578545565</v>
      </c>
      <c r="G1397">
        <v>4</v>
      </c>
      <c r="H1397">
        <v>1</v>
      </c>
      <c r="I1397">
        <v>4</v>
      </c>
      <c r="J1397">
        <v>4</v>
      </c>
    </row>
    <row r="1398" spans="1:10" x14ac:dyDescent="0.2">
      <c r="A1398" t="s">
        <v>1460</v>
      </c>
      <c r="B1398">
        <v>7789</v>
      </c>
      <c r="C1398">
        <v>-0.96828860878727541</v>
      </c>
      <c r="D1398">
        <v>-0.51668087393056117</v>
      </c>
      <c r="E1398">
        <v>-1.1645422337434042</v>
      </c>
      <c r="F1398">
        <v>0.86816023801685138</v>
      </c>
      <c r="G1398">
        <v>1</v>
      </c>
      <c r="H1398">
        <v>2</v>
      </c>
      <c r="I1398">
        <v>1</v>
      </c>
      <c r="J1398">
        <v>4</v>
      </c>
    </row>
    <row r="1399" spans="1:10" x14ac:dyDescent="0.2">
      <c r="A1399" t="s">
        <v>1461</v>
      </c>
      <c r="B1399">
        <v>9353</v>
      </c>
      <c r="C1399">
        <v>-0.84419180935944194</v>
      </c>
      <c r="D1399">
        <v>-0.54165724729204656</v>
      </c>
      <c r="E1399">
        <v>-1.2391882184289609</v>
      </c>
      <c r="F1399">
        <v>0.95848089258494085</v>
      </c>
      <c r="G1399">
        <v>1</v>
      </c>
      <c r="H1399">
        <v>2</v>
      </c>
      <c r="I1399">
        <v>1</v>
      </c>
      <c r="J1399">
        <v>4</v>
      </c>
    </row>
    <row r="1400" spans="1:10" x14ac:dyDescent="0.2">
      <c r="A1400" t="s">
        <v>1462</v>
      </c>
      <c r="B1400">
        <v>24951</v>
      </c>
      <c r="C1400">
        <v>-0.44170593358415833</v>
      </c>
      <c r="D1400">
        <v>-0.44501769281036341</v>
      </c>
      <c r="E1400">
        <v>-1.3730005436752437</v>
      </c>
      <c r="F1400">
        <v>1.2225219303432107</v>
      </c>
      <c r="G1400">
        <v>2</v>
      </c>
      <c r="H1400">
        <v>2</v>
      </c>
      <c r="I1400">
        <v>1</v>
      </c>
      <c r="J1400">
        <v>5</v>
      </c>
    </row>
    <row r="1401" spans="1:10" x14ac:dyDescent="0.2">
      <c r="A1401" t="s">
        <v>1463</v>
      </c>
      <c r="B1401">
        <v>4502</v>
      </c>
      <c r="C1401">
        <v>-1.4785047244433889</v>
      </c>
      <c r="D1401">
        <v>-0.70219553385320621</v>
      </c>
      <c r="E1401">
        <v>-0.8880787815287049</v>
      </c>
      <c r="F1401">
        <v>0.47792833199484863</v>
      </c>
      <c r="G1401">
        <v>1</v>
      </c>
      <c r="H1401">
        <v>1</v>
      </c>
      <c r="I1401">
        <v>1</v>
      </c>
      <c r="J1401">
        <v>4</v>
      </c>
    </row>
    <row r="1402" spans="1:10" x14ac:dyDescent="0.2">
      <c r="A1402" t="s">
        <v>1464</v>
      </c>
      <c r="B1402">
        <v>5613</v>
      </c>
      <c r="C1402">
        <v>-0.67771291483696117</v>
      </c>
      <c r="D1402">
        <v>-0.53154211955161756</v>
      </c>
      <c r="E1402">
        <v>-1.3952113016282264</v>
      </c>
      <c r="F1402">
        <v>1.0532606026482401</v>
      </c>
      <c r="G1402">
        <v>1</v>
      </c>
      <c r="H1402">
        <v>2</v>
      </c>
      <c r="I1402">
        <v>1</v>
      </c>
      <c r="J1402">
        <v>4</v>
      </c>
    </row>
    <row r="1403" spans="1:10" x14ac:dyDescent="0.2">
      <c r="A1403" t="s">
        <v>1465</v>
      </c>
      <c r="B1403">
        <v>5165</v>
      </c>
      <c r="C1403">
        <v>-1.4409054630906974</v>
      </c>
      <c r="D1403">
        <v>-0.54542941288717905</v>
      </c>
      <c r="E1403">
        <v>-1.0644797541567743</v>
      </c>
      <c r="F1403">
        <v>0.95494951180167076</v>
      </c>
      <c r="G1403">
        <v>1</v>
      </c>
      <c r="H1403">
        <v>2</v>
      </c>
      <c r="I1403">
        <v>1</v>
      </c>
      <c r="J1403">
        <v>4</v>
      </c>
    </row>
    <row r="1404" spans="1:10" x14ac:dyDescent="0.2">
      <c r="A1404" t="s">
        <v>1466</v>
      </c>
      <c r="B1404">
        <v>5587</v>
      </c>
      <c r="C1404">
        <v>-0.31856978962581711</v>
      </c>
      <c r="D1404">
        <v>-0.90586347271558654</v>
      </c>
      <c r="E1404">
        <v>-6.3572284167592349E-2</v>
      </c>
      <c r="F1404">
        <v>-0.3001856056697032</v>
      </c>
      <c r="G1404">
        <v>2</v>
      </c>
      <c r="H1404">
        <v>1</v>
      </c>
      <c r="I1404">
        <v>3</v>
      </c>
      <c r="J1404">
        <v>2</v>
      </c>
    </row>
    <row r="1405" spans="1:10" x14ac:dyDescent="0.2">
      <c r="A1405" t="s">
        <v>1467</v>
      </c>
      <c r="B1405">
        <v>6035</v>
      </c>
      <c r="C1405">
        <v>4.0010712834630561E-3</v>
      </c>
      <c r="D1405">
        <v>-0.59261553053737259</v>
      </c>
      <c r="E1405">
        <v>-0.51530367912611275</v>
      </c>
      <c r="F1405">
        <v>-0.23771493716724212</v>
      </c>
      <c r="G1405">
        <v>3</v>
      </c>
      <c r="H1405">
        <v>2</v>
      </c>
      <c r="I1405">
        <v>2</v>
      </c>
      <c r="J1405">
        <v>2</v>
      </c>
    </row>
    <row r="1406" spans="1:10" x14ac:dyDescent="0.2">
      <c r="A1406" t="s">
        <v>1468</v>
      </c>
      <c r="B1406">
        <v>3391</v>
      </c>
      <c r="C1406">
        <v>1.2804008230736872</v>
      </c>
      <c r="D1406">
        <v>-9.2161969689593636E-3</v>
      </c>
      <c r="E1406">
        <v>0.92003285480043107</v>
      </c>
      <c r="F1406">
        <v>-0.21777150280714358</v>
      </c>
      <c r="G1406">
        <v>5</v>
      </c>
      <c r="H1406">
        <v>3</v>
      </c>
      <c r="I1406">
        <v>5</v>
      </c>
      <c r="J1406">
        <v>2</v>
      </c>
    </row>
    <row r="1407" spans="1:10" x14ac:dyDescent="0.2">
      <c r="A1407" t="s">
        <v>1469</v>
      </c>
      <c r="B1407">
        <v>5351</v>
      </c>
      <c r="C1407">
        <v>-7.0931584739126086E-2</v>
      </c>
      <c r="D1407">
        <v>-0.73771537808911547</v>
      </c>
      <c r="E1407">
        <v>-0.58838630055675567</v>
      </c>
      <c r="F1407">
        <v>-0.16200983312347988</v>
      </c>
      <c r="G1407">
        <v>3</v>
      </c>
      <c r="H1407">
        <v>1</v>
      </c>
      <c r="I1407">
        <v>2</v>
      </c>
      <c r="J1407">
        <v>2</v>
      </c>
    </row>
    <row r="1408" spans="1:10" x14ac:dyDescent="0.2">
      <c r="A1408" t="s">
        <v>1470</v>
      </c>
      <c r="B1408">
        <v>789</v>
      </c>
      <c r="C1408">
        <v>1.0507846496273645</v>
      </c>
      <c r="D1408">
        <v>-0.17780515046304105</v>
      </c>
      <c r="E1408">
        <v>-0.78378505231723927</v>
      </c>
      <c r="F1408">
        <v>-6.603764257301481E-2</v>
      </c>
      <c r="G1408">
        <v>5</v>
      </c>
      <c r="H1408">
        <v>3</v>
      </c>
      <c r="I1408">
        <v>1</v>
      </c>
      <c r="J1408">
        <v>3</v>
      </c>
    </row>
    <row r="1409" spans="1:10" x14ac:dyDescent="0.2">
      <c r="A1409" t="s">
        <v>1471</v>
      </c>
      <c r="B1409">
        <v>5836</v>
      </c>
      <c r="C1409">
        <v>-0.52367825050877981</v>
      </c>
      <c r="D1409">
        <v>-0.98077009779725144</v>
      </c>
      <c r="E1409">
        <v>-0.13407458913721859</v>
      </c>
      <c r="F1409">
        <v>-0.41466656683087177</v>
      </c>
      <c r="G1409">
        <v>2</v>
      </c>
      <c r="H1409">
        <v>1</v>
      </c>
      <c r="I1409">
        <v>3</v>
      </c>
      <c r="J1409">
        <v>2</v>
      </c>
    </row>
    <row r="1410" spans="1:10" x14ac:dyDescent="0.2">
      <c r="A1410" t="s">
        <v>1472</v>
      </c>
      <c r="B1410">
        <v>3279</v>
      </c>
      <c r="C1410">
        <v>-0.32769004864687107</v>
      </c>
      <c r="D1410">
        <v>-0.69049927110581322</v>
      </c>
      <c r="E1410">
        <v>9.3257422076685081E-2</v>
      </c>
      <c r="F1410">
        <v>-0.41441206690076093</v>
      </c>
      <c r="G1410">
        <v>2</v>
      </c>
      <c r="H1410">
        <v>1</v>
      </c>
      <c r="I1410">
        <v>4</v>
      </c>
      <c r="J1410">
        <v>2</v>
      </c>
    </row>
    <row r="1411" spans="1:10" x14ac:dyDescent="0.2">
      <c r="A1411" t="s">
        <v>1473</v>
      </c>
      <c r="B1411">
        <v>4399</v>
      </c>
      <c r="C1411">
        <v>-1.0306087185093682</v>
      </c>
      <c r="D1411">
        <v>-0.91494952030864818</v>
      </c>
      <c r="E1411">
        <v>-1.19319115012151</v>
      </c>
      <c r="F1411">
        <v>-0.12408105975450051</v>
      </c>
      <c r="G1411">
        <v>1</v>
      </c>
      <c r="H1411">
        <v>1</v>
      </c>
      <c r="I1411">
        <v>1</v>
      </c>
      <c r="J1411">
        <v>3</v>
      </c>
    </row>
    <row r="1412" spans="1:10" x14ac:dyDescent="0.2">
      <c r="A1412" t="s">
        <v>1474</v>
      </c>
      <c r="B1412">
        <v>4667</v>
      </c>
      <c r="C1412">
        <v>-1.6109034147369268</v>
      </c>
      <c r="D1412">
        <v>-0.82869788218950025</v>
      </c>
      <c r="E1412">
        <v>-1.2065953141447177</v>
      </c>
      <c r="F1412">
        <v>-0.11910754786028213</v>
      </c>
      <c r="G1412">
        <v>1</v>
      </c>
      <c r="H1412">
        <v>1</v>
      </c>
      <c r="I1412">
        <v>1</v>
      </c>
      <c r="J1412">
        <v>3</v>
      </c>
    </row>
    <row r="1413" spans="1:10" x14ac:dyDescent="0.2">
      <c r="A1413" t="s">
        <v>1475</v>
      </c>
      <c r="B1413">
        <v>4433</v>
      </c>
      <c r="C1413">
        <v>-1.1176539190970547</v>
      </c>
      <c r="D1413">
        <v>-0.94901991143321529</v>
      </c>
      <c r="E1413">
        <v>-0.93657531255827953</v>
      </c>
      <c r="F1413">
        <v>-0.16990638012636219</v>
      </c>
      <c r="G1413">
        <v>1</v>
      </c>
      <c r="H1413">
        <v>1</v>
      </c>
      <c r="I1413">
        <v>1</v>
      </c>
      <c r="J1413">
        <v>2</v>
      </c>
    </row>
    <row r="1414" spans="1:10" x14ac:dyDescent="0.2">
      <c r="A1414" t="s">
        <v>1476</v>
      </c>
      <c r="B1414">
        <v>4514</v>
      </c>
      <c r="C1414">
        <v>-0.34613315275757278</v>
      </c>
      <c r="D1414">
        <v>-0.62928947028244098</v>
      </c>
      <c r="E1414">
        <v>-1.1975870471442626E-2</v>
      </c>
      <c r="F1414">
        <v>-0.44041356013413285</v>
      </c>
      <c r="G1414">
        <v>2</v>
      </c>
      <c r="H1414">
        <v>1</v>
      </c>
      <c r="I1414">
        <v>4</v>
      </c>
      <c r="J1414">
        <v>2</v>
      </c>
    </row>
    <row r="1415" spans="1:10" x14ac:dyDescent="0.2">
      <c r="A1415" t="s">
        <v>1477</v>
      </c>
      <c r="B1415">
        <v>3129</v>
      </c>
      <c r="C1415">
        <v>0.84178544488476403</v>
      </c>
      <c r="D1415">
        <v>-5.0775406746889844E-2</v>
      </c>
      <c r="E1415">
        <v>-0.30588327497434487</v>
      </c>
      <c r="F1415">
        <v>-0.25211206431442451</v>
      </c>
      <c r="G1415">
        <v>5</v>
      </c>
      <c r="H1415">
        <v>3</v>
      </c>
      <c r="I1415">
        <v>3</v>
      </c>
      <c r="J1415">
        <v>2</v>
      </c>
    </row>
    <row r="1416" spans="1:10" x14ac:dyDescent="0.2">
      <c r="A1416" t="s">
        <v>1478</v>
      </c>
      <c r="B1416">
        <v>4451</v>
      </c>
      <c r="C1416">
        <v>-0.98839786137414398</v>
      </c>
      <c r="D1416">
        <v>-0.74876281953773882</v>
      </c>
      <c r="E1416">
        <v>-0.71338499054066196</v>
      </c>
      <c r="F1416">
        <v>-0.31600213295900481</v>
      </c>
      <c r="G1416">
        <v>1</v>
      </c>
      <c r="H1416">
        <v>1</v>
      </c>
      <c r="I1416">
        <v>1</v>
      </c>
      <c r="J1416">
        <v>2</v>
      </c>
    </row>
    <row r="1417" spans="1:10" x14ac:dyDescent="0.2">
      <c r="A1417" t="s">
        <v>1479</v>
      </c>
      <c r="B1417">
        <v>3750</v>
      </c>
      <c r="C1417">
        <v>-0.16693601788633641</v>
      </c>
      <c r="D1417">
        <v>-0.82452658184417593</v>
      </c>
      <c r="E1417">
        <v>-3.0341121151363382E-2</v>
      </c>
      <c r="F1417">
        <v>-0.40871511818407197</v>
      </c>
      <c r="G1417">
        <v>3</v>
      </c>
      <c r="H1417">
        <v>1</v>
      </c>
      <c r="I1417">
        <v>4</v>
      </c>
      <c r="J1417">
        <v>2</v>
      </c>
    </row>
    <row r="1418" spans="1:10" x14ac:dyDescent="0.2">
      <c r="A1418" t="s">
        <v>1480</v>
      </c>
      <c r="B1418">
        <v>5967</v>
      </c>
      <c r="C1418">
        <v>0.1881421254288668</v>
      </c>
      <c r="D1418">
        <v>-0.48446842859209877</v>
      </c>
      <c r="E1418">
        <v>-7.4265649787804327E-3</v>
      </c>
      <c r="F1418">
        <v>-0.36627536196160088</v>
      </c>
      <c r="G1418">
        <v>4</v>
      </c>
      <c r="H1418">
        <v>2</v>
      </c>
      <c r="I1418">
        <v>4</v>
      </c>
      <c r="J1418">
        <v>2</v>
      </c>
    </row>
    <row r="1419" spans="1:10" x14ac:dyDescent="0.2">
      <c r="A1419" t="s">
        <v>1481</v>
      </c>
      <c r="B1419">
        <v>2849</v>
      </c>
      <c r="C1419">
        <v>-0.26476148213104217</v>
      </c>
      <c r="D1419">
        <v>-0.75611953752853667</v>
      </c>
      <c r="E1419">
        <v>-0.15446893907748416</v>
      </c>
      <c r="F1419">
        <v>-0.34482574284826173</v>
      </c>
      <c r="G1419">
        <v>3</v>
      </c>
      <c r="H1419">
        <v>1</v>
      </c>
      <c r="I1419">
        <v>3</v>
      </c>
      <c r="J1419">
        <v>2</v>
      </c>
    </row>
    <row r="1420" spans="1:10" x14ac:dyDescent="0.2">
      <c r="A1420" t="s">
        <v>1482</v>
      </c>
      <c r="B1420">
        <v>7139</v>
      </c>
      <c r="C1420">
        <v>-0.46830648647737888</v>
      </c>
      <c r="D1420">
        <v>-1.01283162182195</v>
      </c>
      <c r="E1420">
        <v>-0.20802013320914964</v>
      </c>
      <c r="F1420">
        <v>-0.3974665765206864</v>
      </c>
      <c r="G1420">
        <v>2</v>
      </c>
      <c r="H1420">
        <v>1</v>
      </c>
      <c r="I1420">
        <v>3</v>
      </c>
      <c r="J1420">
        <v>2</v>
      </c>
    </row>
    <row r="1421" spans="1:10" x14ac:dyDescent="0.2">
      <c r="A1421" t="s">
        <v>1483</v>
      </c>
      <c r="B1421">
        <v>6141</v>
      </c>
      <c r="C1421">
        <v>-0.12259450286045316</v>
      </c>
      <c r="D1421">
        <v>-0.54134774740760705</v>
      </c>
      <c r="E1421">
        <v>-0.39762414776971133</v>
      </c>
      <c r="F1421">
        <v>-0.33969700256880864</v>
      </c>
      <c r="G1421">
        <v>3</v>
      </c>
      <c r="H1421">
        <v>2</v>
      </c>
      <c r="I1421">
        <v>2</v>
      </c>
      <c r="J1421">
        <v>2</v>
      </c>
    </row>
    <row r="1422" spans="1:10" x14ac:dyDescent="0.2">
      <c r="A1422" t="s">
        <v>1484</v>
      </c>
      <c r="B1422">
        <v>4290</v>
      </c>
      <c r="C1422">
        <v>-0.59807262139733453</v>
      </c>
      <c r="D1422">
        <v>-0.68202874177886275</v>
      </c>
      <c r="E1422">
        <v>-0.70785973840233329</v>
      </c>
      <c r="F1422">
        <v>-0.31545646615857387</v>
      </c>
      <c r="G1422">
        <v>2</v>
      </c>
      <c r="H1422">
        <v>1</v>
      </c>
      <c r="I1422">
        <v>1</v>
      </c>
      <c r="J1422">
        <v>2</v>
      </c>
    </row>
    <row r="1423" spans="1:10" x14ac:dyDescent="0.2">
      <c r="A1423" t="s">
        <v>1485</v>
      </c>
      <c r="B1423">
        <v>2519</v>
      </c>
      <c r="C1423">
        <v>0.40391360441133384</v>
      </c>
      <c r="D1423">
        <v>-0.20652290660439793</v>
      </c>
      <c r="E1423">
        <v>-0.29287361118120531</v>
      </c>
      <c r="F1423">
        <v>-0.44676209368081704</v>
      </c>
      <c r="G1423">
        <v>4</v>
      </c>
      <c r="H1423">
        <v>3</v>
      </c>
      <c r="I1423">
        <v>3</v>
      </c>
      <c r="J1423">
        <v>2</v>
      </c>
    </row>
    <row r="1424" spans="1:10" x14ac:dyDescent="0.2">
      <c r="A1424" t="s">
        <v>1486</v>
      </c>
      <c r="B1424">
        <v>4712</v>
      </c>
      <c r="C1424">
        <v>5.0720102772572051E-2</v>
      </c>
      <c r="D1424">
        <v>-5.0355308839955641E-2</v>
      </c>
      <c r="E1424">
        <v>9.0225935402284685E-2</v>
      </c>
      <c r="F1424">
        <v>-0.32291051918486197</v>
      </c>
      <c r="G1424">
        <v>3</v>
      </c>
      <c r="H1424">
        <v>3</v>
      </c>
      <c r="I1424">
        <v>4</v>
      </c>
      <c r="J1424">
        <v>2</v>
      </c>
    </row>
    <row r="1425" spans="1:10" x14ac:dyDescent="0.2">
      <c r="A1425" t="s">
        <v>1487</v>
      </c>
      <c r="B1425">
        <v>3911</v>
      </c>
      <c r="C1425">
        <v>-0.34753755614998993</v>
      </c>
      <c r="D1425">
        <v>-0.36938292850052817</v>
      </c>
      <c r="E1425">
        <v>-9.1677475971056729E-2</v>
      </c>
      <c r="F1425">
        <v>-0.24214473644064011</v>
      </c>
      <c r="G1425">
        <v>2</v>
      </c>
      <c r="H1425">
        <v>2</v>
      </c>
      <c r="I1425">
        <v>3</v>
      </c>
      <c r="J1425">
        <v>2</v>
      </c>
    </row>
    <row r="1426" spans="1:10" x14ac:dyDescent="0.2">
      <c r="A1426" t="s">
        <v>1488</v>
      </c>
      <c r="B1426">
        <v>5761</v>
      </c>
      <c r="C1426">
        <v>-0.48784335803644641</v>
      </c>
      <c r="D1426">
        <v>-0.77883062033726658</v>
      </c>
      <c r="E1426">
        <v>-0.29632580873139741</v>
      </c>
      <c r="F1426">
        <v>-0.2620899685685385</v>
      </c>
      <c r="G1426">
        <v>2</v>
      </c>
      <c r="H1426">
        <v>1</v>
      </c>
      <c r="I1426">
        <v>3</v>
      </c>
      <c r="J1426">
        <v>2</v>
      </c>
    </row>
    <row r="1427" spans="1:10" x14ac:dyDescent="0.2">
      <c r="A1427" t="s">
        <v>1489</v>
      </c>
      <c r="B1427">
        <v>3976</v>
      </c>
      <c r="C1427">
        <v>-0.61263281456603014</v>
      </c>
      <c r="D1427">
        <v>-0.59764029263858998</v>
      </c>
      <c r="E1427">
        <v>-0.4232900385026705</v>
      </c>
      <c r="F1427">
        <v>0.66860945961071283</v>
      </c>
      <c r="G1427">
        <v>2</v>
      </c>
      <c r="H1427">
        <v>2</v>
      </c>
      <c r="I1427">
        <v>2</v>
      </c>
      <c r="J1427">
        <v>4</v>
      </c>
    </row>
    <row r="1428" spans="1:10" x14ac:dyDescent="0.2">
      <c r="A1428" t="s">
        <v>1490</v>
      </c>
      <c r="B1428">
        <v>5350</v>
      </c>
      <c r="C1428">
        <v>-0.44292969291728568</v>
      </c>
      <c r="D1428">
        <v>-0.77335138770379497</v>
      </c>
      <c r="E1428">
        <v>-9.9995009961278761E-2</v>
      </c>
      <c r="F1428">
        <v>0.19918651852287295</v>
      </c>
      <c r="G1428">
        <v>2</v>
      </c>
      <c r="H1428">
        <v>1</v>
      </c>
      <c r="I1428">
        <v>3</v>
      </c>
      <c r="J1428">
        <v>3</v>
      </c>
    </row>
    <row r="1429" spans="1:10" x14ac:dyDescent="0.2">
      <c r="A1429" t="s">
        <v>1491</v>
      </c>
      <c r="B1429">
        <v>5424</v>
      </c>
      <c r="C1429">
        <v>-0.62189590162055741</v>
      </c>
      <c r="D1429">
        <v>-0.28089735999214116</v>
      </c>
      <c r="E1429">
        <v>-0.53349440775148804</v>
      </c>
      <c r="F1429">
        <v>0.11048455848177668</v>
      </c>
      <c r="G1429">
        <v>2</v>
      </c>
      <c r="H1429">
        <v>2</v>
      </c>
      <c r="I1429">
        <v>2</v>
      </c>
      <c r="J1429">
        <v>3</v>
      </c>
    </row>
    <row r="1430" spans="1:10" x14ac:dyDescent="0.2">
      <c r="A1430" t="s">
        <v>1492</v>
      </c>
      <c r="B1430">
        <v>5894</v>
      </c>
      <c r="C1430">
        <v>-1.1540501536282084</v>
      </c>
      <c r="D1430">
        <v>-0.34986197207795144</v>
      </c>
      <c r="E1430">
        <v>-0.87139336050727134</v>
      </c>
      <c r="F1430">
        <v>0.22816725965066856</v>
      </c>
      <c r="G1430">
        <v>1</v>
      </c>
      <c r="H1430">
        <v>2</v>
      </c>
      <c r="I1430">
        <v>1</v>
      </c>
      <c r="J1430">
        <v>3</v>
      </c>
    </row>
    <row r="1431" spans="1:10" x14ac:dyDescent="0.2">
      <c r="A1431" t="s">
        <v>1493</v>
      </c>
      <c r="B1431">
        <v>6778</v>
      </c>
      <c r="C1431">
        <v>-0.95508262817886991</v>
      </c>
      <c r="D1431">
        <v>-0.48725121884623784</v>
      </c>
      <c r="E1431">
        <v>-0.87595369518539334</v>
      </c>
      <c r="F1431">
        <v>0.39078399823944737</v>
      </c>
      <c r="G1431">
        <v>1</v>
      </c>
      <c r="H1431">
        <v>2</v>
      </c>
      <c r="I1431">
        <v>1</v>
      </c>
      <c r="J1431">
        <v>4</v>
      </c>
    </row>
    <row r="1432" spans="1:10" x14ac:dyDescent="0.2">
      <c r="A1432" t="s">
        <v>1494</v>
      </c>
      <c r="B1432">
        <v>5791</v>
      </c>
      <c r="C1432">
        <v>-0.75756942219467549</v>
      </c>
      <c r="D1432">
        <v>-0.29619716993902473</v>
      </c>
      <c r="E1432">
        <v>-0.84232334225488781</v>
      </c>
      <c r="F1432">
        <v>0.47279611138506017</v>
      </c>
      <c r="G1432">
        <v>1</v>
      </c>
      <c r="H1432">
        <v>2</v>
      </c>
      <c r="I1432">
        <v>1</v>
      </c>
      <c r="J1432">
        <v>4</v>
      </c>
    </row>
    <row r="1433" spans="1:10" x14ac:dyDescent="0.2">
      <c r="A1433" t="s">
        <v>1495</v>
      </c>
      <c r="B1433">
        <v>7218</v>
      </c>
      <c r="C1433">
        <v>-0.68890717399292956</v>
      </c>
      <c r="D1433">
        <v>-0.82238255491903312</v>
      </c>
      <c r="E1433">
        <v>-0.56423706937047213</v>
      </c>
      <c r="F1433">
        <v>6.1244904252845012E-2</v>
      </c>
      <c r="G1433">
        <v>1</v>
      </c>
      <c r="H1433">
        <v>1</v>
      </c>
      <c r="I1433">
        <v>2</v>
      </c>
      <c r="J1433">
        <v>3</v>
      </c>
    </row>
    <row r="1434" spans="1:10" x14ac:dyDescent="0.2">
      <c r="A1434" t="s">
        <v>1496</v>
      </c>
      <c r="B1434">
        <v>7009</v>
      </c>
      <c r="C1434">
        <v>-0.69427396697806254</v>
      </c>
      <c r="D1434">
        <v>-0.50855615552079769</v>
      </c>
      <c r="E1434">
        <v>-0.66138462503874618</v>
      </c>
      <c r="F1434">
        <v>0.22113182312822144</v>
      </c>
      <c r="G1434">
        <v>1</v>
      </c>
      <c r="H1434">
        <v>2</v>
      </c>
      <c r="I1434">
        <v>2</v>
      </c>
      <c r="J1434">
        <v>3</v>
      </c>
    </row>
    <row r="1435" spans="1:10" x14ac:dyDescent="0.2">
      <c r="A1435" t="s">
        <v>1497</v>
      </c>
      <c r="B1435">
        <v>3172</v>
      </c>
      <c r="C1435">
        <v>-0.38203703674978567</v>
      </c>
      <c r="D1435">
        <v>-0.44424464170458994</v>
      </c>
      <c r="E1435">
        <v>-0.63489460799182718</v>
      </c>
      <c r="F1435">
        <v>0.15393575425500447</v>
      </c>
      <c r="G1435">
        <v>2</v>
      </c>
      <c r="H1435">
        <v>2</v>
      </c>
      <c r="I1435">
        <v>2</v>
      </c>
      <c r="J1435">
        <v>3</v>
      </c>
    </row>
    <row r="1436" spans="1:10" x14ac:dyDescent="0.2">
      <c r="A1436" t="s">
        <v>1498</v>
      </c>
      <c r="B1436">
        <v>3828</v>
      </c>
      <c r="C1436">
        <v>-0.31360465477404659</v>
      </c>
      <c r="D1436">
        <v>1.012599569123277</v>
      </c>
      <c r="E1436">
        <v>-0.27631310260538361</v>
      </c>
      <c r="F1436">
        <v>0.21439245067033791</v>
      </c>
      <c r="G1436">
        <v>2</v>
      </c>
      <c r="H1436">
        <v>5</v>
      </c>
      <c r="I1436">
        <v>3</v>
      </c>
      <c r="J1436">
        <v>3</v>
      </c>
    </row>
    <row r="1437" spans="1:10" x14ac:dyDescent="0.2">
      <c r="A1437" t="s">
        <v>1499</v>
      </c>
      <c r="B1437">
        <v>3888</v>
      </c>
      <c r="C1437">
        <v>-0.67977673021721885</v>
      </c>
      <c r="D1437">
        <v>-0.82799413136160116</v>
      </c>
      <c r="E1437">
        <v>-0.56527108270185578</v>
      </c>
      <c r="F1437">
        <v>0.13339472636489569</v>
      </c>
      <c r="G1437">
        <v>1</v>
      </c>
      <c r="H1437">
        <v>1</v>
      </c>
      <c r="I1437">
        <v>2</v>
      </c>
      <c r="J1437">
        <v>3</v>
      </c>
    </row>
    <row r="1438" spans="1:10" x14ac:dyDescent="0.2">
      <c r="A1438" t="s">
        <v>1500</v>
      </c>
      <c r="B1438">
        <v>4846</v>
      </c>
      <c r="C1438">
        <v>0.77687839193525376</v>
      </c>
      <c r="D1438">
        <v>0.397269534402302</v>
      </c>
      <c r="E1438">
        <v>1.2807078116956041</v>
      </c>
      <c r="F1438">
        <v>0.42726787972645619</v>
      </c>
      <c r="G1438">
        <v>5</v>
      </c>
      <c r="H1438">
        <v>4</v>
      </c>
      <c r="I1438">
        <v>5</v>
      </c>
      <c r="J1438">
        <v>4</v>
      </c>
    </row>
    <row r="1439" spans="1:10" x14ac:dyDescent="0.2">
      <c r="A1439" t="s">
        <v>1501</v>
      </c>
      <c r="B1439">
        <v>5633</v>
      </c>
      <c r="C1439">
        <v>-6.0977244975991898E-2</v>
      </c>
      <c r="D1439">
        <v>0.25529588005414255</v>
      </c>
      <c r="E1439">
        <v>-0.16415109192757163</v>
      </c>
      <c r="F1439">
        <v>0.68371272742876466</v>
      </c>
      <c r="G1439">
        <v>3</v>
      </c>
      <c r="H1439">
        <v>4</v>
      </c>
      <c r="I1439">
        <v>3</v>
      </c>
      <c r="J1439">
        <v>4</v>
      </c>
    </row>
    <row r="1440" spans="1:10" x14ac:dyDescent="0.2">
      <c r="A1440" t="s">
        <v>1502</v>
      </c>
      <c r="B1440">
        <v>3232</v>
      </c>
      <c r="C1440">
        <v>-0.67277032609978171</v>
      </c>
      <c r="D1440">
        <v>-0.22657137872304214</v>
      </c>
      <c r="E1440">
        <v>-0.85090881297795373</v>
      </c>
      <c r="F1440">
        <v>0.63894531407793209</v>
      </c>
      <c r="G1440">
        <v>1</v>
      </c>
      <c r="H1440">
        <v>3</v>
      </c>
      <c r="I1440">
        <v>1</v>
      </c>
      <c r="J1440">
        <v>4</v>
      </c>
    </row>
    <row r="1441" spans="1:10" x14ac:dyDescent="0.2">
      <c r="A1441" t="s">
        <v>1503</v>
      </c>
      <c r="B1441">
        <v>5115</v>
      </c>
      <c r="C1441">
        <v>-1.0606121170233391</v>
      </c>
      <c r="D1441">
        <v>0.14949085585674399</v>
      </c>
      <c r="E1441">
        <v>-0.73216372834216015</v>
      </c>
      <c r="F1441">
        <v>1.0114199651922875</v>
      </c>
      <c r="G1441">
        <v>1</v>
      </c>
      <c r="H1441">
        <v>3</v>
      </c>
      <c r="I1441">
        <v>1</v>
      </c>
      <c r="J1441">
        <v>4</v>
      </c>
    </row>
    <row r="1442" spans="1:10" x14ac:dyDescent="0.2">
      <c r="A1442" t="s">
        <v>1504</v>
      </c>
      <c r="B1442">
        <v>4984</v>
      </c>
      <c r="C1442">
        <v>-0.66531114951224535</v>
      </c>
      <c r="D1442">
        <v>-0.24963392092884099</v>
      </c>
      <c r="E1442">
        <v>-0.67475147413055114</v>
      </c>
      <c r="F1442">
        <v>0.40421999257573332</v>
      </c>
      <c r="G1442">
        <v>1</v>
      </c>
      <c r="H1442">
        <v>3</v>
      </c>
      <c r="I1442">
        <v>1</v>
      </c>
      <c r="J1442">
        <v>4</v>
      </c>
    </row>
    <row r="1443" spans="1:10" x14ac:dyDescent="0.2">
      <c r="A1443" t="s">
        <v>1505</v>
      </c>
      <c r="B1443">
        <v>6668</v>
      </c>
      <c r="C1443">
        <v>-0.91600676799600389</v>
      </c>
      <c r="D1443">
        <v>-0.60712132849125178</v>
      </c>
      <c r="E1443">
        <v>-1.0234762259036827</v>
      </c>
      <c r="F1443">
        <v>0.24272911918811685</v>
      </c>
      <c r="G1443">
        <v>1</v>
      </c>
      <c r="H1443">
        <v>2</v>
      </c>
      <c r="I1443">
        <v>1</v>
      </c>
      <c r="J1443">
        <v>3</v>
      </c>
    </row>
    <row r="1444" spans="1:10" x14ac:dyDescent="0.2">
      <c r="A1444" t="s">
        <v>1506</v>
      </c>
      <c r="B1444">
        <v>5605</v>
      </c>
      <c r="C1444">
        <v>-0.68465483473884559</v>
      </c>
      <c r="D1444">
        <v>3.2424034676623048E-3</v>
      </c>
      <c r="E1444">
        <v>-1.1636128347903201</v>
      </c>
      <c r="F1444">
        <v>0.90423176321835741</v>
      </c>
      <c r="G1444">
        <v>1</v>
      </c>
      <c r="H1444">
        <v>3</v>
      </c>
      <c r="I1444">
        <v>1</v>
      </c>
      <c r="J1444">
        <v>4</v>
      </c>
    </row>
    <row r="1445" spans="1:10" x14ac:dyDescent="0.2">
      <c r="A1445" t="s">
        <v>1507</v>
      </c>
      <c r="B1445">
        <v>5870</v>
      </c>
      <c r="C1445">
        <v>-0.70577979280553438</v>
      </c>
      <c r="D1445">
        <v>0.3206980857402873</v>
      </c>
      <c r="E1445">
        <v>-0.89262710298097847</v>
      </c>
      <c r="F1445">
        <v>0.61019324332529012</v>
      </c>
      <c r="G1445">
        <v>1</v>
      </c>
      <c r="H1445">
        <v>4</v>
      </c>
      <c r="I1445">
        <v>1</v>
      </c>
      <c r="J1445">
        <v>4</v>
      </c>
    </row>
    <row r="1446" spans="1:10" x14ac:dyDescent="0.2">
      <c r="A1446" t="s">
        <v>1508</v>
      </c>
      <c r="B1446">
        <v>11452</v>
      </c>
      <c r="C1446">
        <v>-0.69608089182964972</v>
      </c>
      <c r="D1446">
        <v>-9.4979103620006167E-2</v>
      </c>
      <c r="E1446">
        <v>-1.3418109415452513</v>
      </c>
      <c r="F1446">
        <v>1.2619524741387593</v>
      </c>
      <c r="G1446">
        <v>1</v>
      </c>
      <c r="H1446">
        <v>3</v>
      </c>
      <c r="I1446">
        <v>1</v>
      </c>
      <c r="J1446">
        <v>5</v>
      </c>
    </row>
    <row r="1447" spans="1:10" x14ac:dyDescent="0.2">
      <c r="A1447" t="s">
        <v>1509</v>
      </c>
      <c r="B1447">
        <v>5647</v>
      </c>
      <c r="C1447">
        <v>-1.0539339470234774</v>
      </c>
      <c r="D1447">
        <v>9.5023717077110159E-2</v>
      </c>
      <c r="E1447">
        <v>-1.0682285233140068</v>
      </c>
      <c r="F1447">
        <v>0.81423334136710457</v>
      </c>
      <c r="G1447">
        <v>1</v>
      </c>
      <c r="H1447">
        <v>3</v>
      </c>
      <c r="I1447">
        <v>1</v>
      </c>
      <c r="J1447">
        <v>4</v>
      </c>
    </row>
    <row r="1448" spans="1:10" x14ac:dyDescent="0.2">
      <c r="A1448" t="s">
        <v>1510</v>
      </c>
      <c r="B1448">
        <v>6520</v>
      </c>
      <c r="C1448">
        <v>-0.81151638576105622</v>
      </c>
      <c r="D1448">
        <v>-0.46840785200429197</v>
      </c>
      <c r="E1448">
        <v>-0.9406819216575395</v>
      </c>
      <c r="F1448">
        <v>0.38636468758282061</v>
      </c>
      <c r="G1448">
        <v>1</v>
      </c>
      <c r="H1448">
        <v>2</v>
      </c>
      <c r="I1448">
        <v>1</v>
      </c>
      <c r="J1448">
        <v>4</v>
      </c>
    </row>
    <row r="1449" spans="1:10" x14ac:dyDescent="0.2">
      <c r="A1449" t="s">
        <v>1511</v>
      </c>
      <c r="B1449">
        <v>6617</v>
      </c>
      <c r="C1449">
        <v>-0.76085670930147054</v>
      </c>
      <c r="D1449">
        <v>0.18874098613280263</v>
      </c>
      <c r="E1449">
        <v>-1.0602524216817188</v>
      </c>
      <c r="F1449">
        <v>1.3324328677731858</v>
      </c>
      <c r="G1449">
        <v>1</v>
      </c>
      <c r="H1449">
        <v>4</v>
      </c>
      <c r="I1449">
        <v>1</v>
      </c>
      <c r="J1449">
        <v>5</v>
      </c>
    </row>
    <row r="1450" spans="1:10" x14ac:dyDescent="0.2">
      <c r="A1450" t="s">
        <v>1512</v>
      </c>
      <c r="B1450">
        <v>12037</v>
      </c>
      <c r="C1450">
        <v>-1.1395158016593427</v>
      </c>
      <c r="D1450">
        <v>3.2342196355325337E-3</v>
      </c>
      <c r="E1450">
        <v>-1.1345692047866616</v>
      </c>
      <c r="F1450">
        <v>1.294719137555977</v>
      </c>
      <c r="G1450">
        <v>1</v>
      </c>
      <c r="H1450">
        <v>3</v>
      </c>
      <c r="I1450">
        <v>1</v>
      </c>
      <c r="J1450">
        <v>5</v>
      </c>
    </row>
    <row r="1451" spans="1:10" x14ac:dyDescent="0.2">
      <c r="A1451" t="s">
        <v>1513</v>
      </c>
      <c r="B1451">
        <v>1625</v>
      </c>
      <c r="C1451">
        <v>-0.52811085223253684</v>
      </c>
      <c r="D1451">
        <v>-0.46449465922695388</v>
      </c>
      <c r="E1451">
        <v>-0.37149548485624384</v>
      </c>
      <c r="F1451">
        <v>-0.89433926934959385</v>
      </c>
      <c r="G1451">
        <v>2</v>
      </c>
      <c r="H1451">
        <v>2</v>
      </c>
      <c r="I1451">
        <v>2</v>
      </c>
      <c r="J1451">
        <v>1</v>
      </c>
    </row>
    <row r="1452" spans="1:10" x14ac:dyDescent="0.2">
      <c r="A1452" t="s">
        <v>1514</v>
      </c>
      <c r="B1452">
        <v>2365</v>
      </c>
      <c r="C1452">
        <v>-0.26502735558363616</v>
      </c>
      <c r="D1452">
        <v>-0.56569483721702873</v>
      </c>
      <c r="E1452">
        <v>-0.32032581492493489</v>
      </c>
      <c r="F1452">
        <v>-0.6959391761263537</v>
      </c>
      <c r="G1452">
        <v>3</v>
      </c>
      <c r="H1452">
        <v>2</v>
      </c>
      <c r="I1452">
        <v>3</v>
      </c>
      <c r="J1452">
        <v>1</v>
      </c>
    </row>
    <row r="1453" spans="1:10" x14ac:dyDescent="0.2">
      <c r="A1453" t="s">
        <v>1515</v>
      </c>
      <c r="B1453">
        <v>3940</v>
      </c>
      <c r="C1453">
        <v>0.82567034545990259</v>
      </c>
      <c r="D1453">
        <v>0.98109013124018729</v>
      </c>
      <c r="E1453">
        <v>0.22180469698795005</v>
      </c>
      <c r="F1453">
        <v>0.41668980400516742</v>
      </c>
      <c r="G1453">
        <v>5</v>
      </c>
      <c r="H1453">
        <v>5</v>
      </c>
      <c r="I1453">
        <v>4</v>
      </c>
      <c r="J1453">
        <v>4</v>
      </c>
    </row>
    <row r="1454" spans="1:10" x14ac:dyDescent="0.2">
      <c r="A1454" t="s">
        <v>1516</v>
      </c>
      <c r="B1454">
        <v>2420</v>
      </c>
      <c r="C1454">
        <v>8.6840660811881104E-2</v>
      </c>
      <c r="D1454">
        <v>-0.37371576711920573</v>
      </c>
      <c r="E1454">
        <v>0.56401731665086174</v>
      </c>
      <c r="F1454">
        <v>-0.28845391600901865</v>
      </c>
      <c r="G1454">
        <v>3</v>
      </c>
      <c r="H1454">
        <v>2</v>
      </c>
      <c r="I1454">
        <v>5</v>
      </c>
      <c r="J1454">
        <v>2</v>
      </c>
    </row>
    <row r="1455" spans="1:10" x14ac:dyDescent="0.2">
      <c r="A1455" t="s">
        <v>1517</v>
      </c>
      <c r="B1455">
        <v>3199</v>
      </c>
      <c r="C1455">
        <v>-0.30017849739269548</v>
      </c>
      <c r="D1455">
        <v>-0.77656424023444925</v>
      </c>
      <c r="E1455">
        <v>0.23376101783888778</v>
      </c>
      <c r="F1455">
        <v>-0.35048174306460717</v>
      </c>
      <c r="G1455">
        <v>2</v>
      </c>
      <c r="H1455">
        <v>1</v>
      </c>
      <c r="I1455">
        <v>4</v>
      </c>
      <c r="J1455">
        <v>2</v>
      </c>
    </row>
    <row r="1456" spans="1:10" x14ac:dyDescent="0.2">
      <c r="A1456" t="s">
        <v>1518</v>
      </c>
      <c r="B1456">
        <v>5682</v>
      </c>
      <c r="C1456">
        <v>-6.40855466158647E-2</v>
      </c>
      <c r="D1456">
        <v>-0.18270340390691839</v>
      </c>
      <c r="E1456">
        <v>-5.3772097494964644E-2</v>
      </c>
      <c r="F1456">
        <v>-0.17970591348772214</v>
      </c>
      <c r="G1456">
        <v>3</v>
      </c>
      <c r="H1456">
        <v>3</v>
      </c>
      <c r="I1456">
        <v>3</v>
      </c>
      <c r="J1456">
        <v>2</v>
      </c>
    </row>
    <row r="1457" spans="1:10" x14ac:dyDescent="0.2">
      <c r="A1457" t="s">
        <v>1519</v>
      </c>
      <c r="B1457">
        <v>3819</v>
      </c>
      <c r="C1457">
        <v>-0.3553699658679747</v>
      </c>
      <c r="D1457">
        <v>-1.0090242235496856</v>
      </c>
      <c r="E1457">
        <v>-0.36253582568010684</v>
      </c>
      <c r="F1457">
        <v>-0.18137271870162372</v>
      </c>
      <c r="G1457">
        <v>2</v>
      </c>
      <c r="H1457">
        <v>1</v>
      </c>
      <c r="I1457">
        <v>2</v>
      </c>
      <c r="J1457">
        <v>2</v>
      </c>
    </row>
    <row r="1458" spans="1:10" x14ac:dyDescent="0.2">
      <c r="A1458" t="s">
        <v>1520</v>
      </c>
      <c r="B1458">
        <v>3759</v>
      </c>
      <c r="C1458">
        <v>1.0541094431605369</v>
      </c>
      <c r="D1458">
        <v>0.67010404696167336</v>
      </c>
      <c r="E1458">
        <v>-0.4500134085683466</v>
      </c>
      <c r="F1458">
        <v>0.72956901890113313</v>
      </c>
      <c r="G1458">
        <v>5</v>
      </c>
      <c r="H1458">
        <v>4</v>
      </c>
      <c r="I1458">
        <v>2</v>
      </c>
      <c r="J1458">
        <v>4</v>
      </c>
    </row>
    <row r="1459" spans="1:10" x14ac:dyDescent="0.2">
      <c r="A1459" t="s">
        <v>1521</v>
      </c>
      <c r="B1459">
        <v>5878</v>
      </c>
      <c r="C1459">
        <v>-0.38451358040427874</v>
      </c>
      <c r="D1459">
        <v>-0.22936608572175268</v>
      </c>
      <c r="E1459">
        <v>-0.80375846940584494</v>
      </c>
      <c r="F1459">
        <v>0.24836908028552052</v>
      </c>
      <c r="G1459">
        <v>2</v>
      </c>
      <c r="H1459">
        <v>3</v>
      </c>
      <c r="I1459">
        <v>1</v>
      </c>
      <c r="J1459">
        <v>3</v>
      </c>
    </row>
    <row r="1460" spans="1:10" x14ac:dyDescent="0.2">
      <c r="A1460" t="s">
        <v>1522</v>
      </c>
      <c r="B1460">
        <v>4997</v>
      </c>
      <c r="C1460">
        <v>-1.0279734984980304</v>
      </c>
      <c r="D1460">
        <v>-0.11015762634669599</v>
      </c>
      <c r="E1460">
        <v>-0.94746727973806699</v>
      </c>
      <c r="F1460">
        <v>0.67958615148322066</v>
      </c>
      <c r="G1460">
        <v>1</v>
      </c>
      <c r="H1460">
        <v>3</v>
      </c>
      <c r="I1460">
        <v>1</v>
      </c>
      <c r="J1460">
        <v>4</v>
      </c>
    </row>
    <row r="1461" spans="1:10" x14ac:dyDescent="0.2">
      <c r="A1461" t="s">
        <v>1523</v>
      </c>
      <c r="B1461">
        <v>6467</v>
      </c>
      <c r="C1461">
        <v>-0.48054195365034835</v>
      </c>
      <c r="D1461">
        <v>-0.21965544500251596</v>
      </c>
      <c r="E1461">
        <v>-0.45862909166126009</v>
      </c>
      <c r="F1461">
        <v>-8.6045300770002997E-2</v>
      </c>
      <c r="G1461">
        <v>2</v>
      </c>
      <c r="H1461">
        <v>3</v>
      </c>
      <c r="I1461">
        <v>2</v>
      </c>
      <c r="J1461">
        <v>3</v>
      </c>
    </row>
    <row r="1462" spans="1:10" x14ac:dyDescent="0.2">
      <c r="A1462" t="s">
        <v>1524</v>
      </c>
      <c r="B1462">
        <v>4039</v>
      </c>
      <c r="C1462">
        <v>-0.90270488041901298</v>
      </c>
      <c r="D1462">
        <v>-0.58460781099126491</v>
      </c>
      <c r="E1462">
        <v>-0.70011745695661687</v>
      </c>
      <c r="F1462">
        <v>0.35402231651232408</v>
      </c>
      <c r="G1462">
        <v>1</v>
      </c>
      <c r="H1462">
        <v>2</v>
      </c>
      <c r="I1462">
        <v>1</v>
      </c>
      <c r="J1462">
        <v>4</v>
      </c>
    </row>
    <row r="1463" spans="1:10" x14ac:dyDescent="0.2">
      <c r="A1463" t="s">
        <v>1525</v>
      </c>
      <c r="B1463">
        <v>4312</v>
      </c>
      <c r="C1463">
        <v>-0.52659996148146548</v>
      </c>
      <c r="D1463">
        <v>-0.65905151632753978</v>
      </c>
      <c r="E1463">
        <v>-0.12103387003810798</v>
      </c>
      <c r="F1463">
        <v>-0.81959061213671158</v>
      </c>
      <c r="G1463">
        <v>2</v>
      </c>
      <c r="H1463">
        <v>1</v>
      </c>
      <c r="I1463">
        <v>3</v>
      </c>
      <c r="J1463">
        <v>1</v>
      </c>
    </row>
    <row r="1464" spans="1:10" x14ac:dyDescent="0.2">
      <c r="A1464" t="s">
        <v>1526</v>
      </c>
      <c r="B1464">
        <v>5823</v>
      </c>
      <c r="C1464">
        <v>-0.46353891820648296</v>
      </c>
      <c r="D1464">
        <v>-0.6150846778833079</v>
      </c>
      <c r="E1464">
        <v>-0.47993322169377584</v>
      </c>
      <c r="F1464">
        <v>-0.4313213103562919</v>
      </c>
      <c r="G1464">
        <v>2</v>
      </c>
      <c r="H1464">
        <v>1</v>
      </c>
      <c r="I1464">
        <v>2</v>
      </c>
      <c r="J1464">
        <v>2</v>
      </c>
    </row>
    <row r="1465" spans="1:10" x14ac:dyDescent="0.2">
      <c r="A1465" t="s">
        <v>1527</v>
      </c>
      <c r="B1465">
        <v>6510</v>
      </c>
      <c r="C1465">
        <v>0.10358314749835669</v>
      </c>
      <c r="D1465">
        <v>-0.51513303533579036</v>
      </c>
      <c r="E1465">
        <v>0.26761596548673278</v>
      </c>
      <c r="F1465">
        <v>-0.44080635049226224</v>
      </c>
      <c r="G1465">
        <v>3</v>
      </c>
      <c r="H1465">
        <v>2</v>
      </c>
      <c r="I1465">
        <v>4</v>
      </c>
      <c r="J1465">
        <v>2</v>
      </c>
    </row>
    <row r="1466" spans="1:10" x14ac:dyDescent="0.2">
      <c r="A1466" t="s">
        <v>1528</v>
      </c>
      <c r="B1466">
        <v>3978</v>
      </c>
      <c r="C1466">
        <v>-0.51622892279020982</v>
      </c>
      <c r="D1466">
        <v>-0.74437220922203051</v>
      </c>
      <c r="E1466">
        <v>-0.26174775911385656</v>
      </c>
      <c r="F1466">
        <v>-0.73966830720746712</v>
      </c>
      <c r="G1466">
        <v>2</v>
      </c>
      <c r="H1466">
        <v>1</v>
      </c>
      <c r="I1466">
        <v>3</v>
      </c>
      <c r="J1466">
        <v>1</v>
      </c>
    </row>
    <row r="1467" spans="1:10" x14ac:dyDescent="0.2">
      <c r="A1467" t="s">
        <v>1529</v>
      </c>
      <c r="B1467">
        <v>2118</v>
      </c>
      <c r="C1467">
        <v>-0.5160479328871117</v>
      </c>
      <c r="D1467">
        <v>0.57173976292708073</v>
      </c>
      <c r="E1467">
        <v>3.6873187973128191E-2</v>
      </c>
      <c r="F1467">
        <v>-0.17433078750355113</v>
      </c>
      <c r="G1467">
        <v>2</v>
      </c>
      <c r="H1467">
        <v>4</v>
      </c>
      <c r="I1467">
        <v>4</v>
      </c>
      <c r="J1467">
        <v>2</v>
      </c>
    </row>
    <row r="1468" spans="1:10" x14ac:dyDescent="0.2">
      <c r="A1468" t="s">
        <v>1530</v>
      </c>
      <c r="B1468">
        <v>5475</v>
      </c>
      <c r="C1468">
        <v>-0.88271704445963206</v>
      </c>
      <c r="D1468">
        <v>0.38578697493161807</v>
      </c>
      <c r="E1468">
        <v>-0.84548402204616091</v>
      </c>
      <c r="F1468">
        <v>0.25426195122710332</v>
      </c>
      <c r="G1468">
        <v>1</v>
      </c>
      <c r="H1468">
        <v>4</v>
      </c>
      <c r="I1468">
        <v>1</v>
      </c>
      <c r="J1468">
        <v>3</v>
      </c>
    </row>
    <row r="1469" spans="1:10" x14ac:dyDescent="0.2">
      <c r="A1469" t="s">
        <v>1531</v>
      </c>
      <c r="B1469">
        <v>6223</v>
      </c>
      <c r="C1469">
        <v>-0.90203199311802529</v>
      </c>
      <c r="D1469">
        <v>0.18049081374843945</v>
      </c>
      <c r="E1469">
        <v>-0.55961556350705166</v>
      </c>
      <c r="F1469">
        <v>0.33516948299161736</v>
      </c>
      <c r="G1469">
        <v>1</v>
      </c>
      <c r="H1469">
        <v>4</v>
      </c>
      <c r="I1469">
        <v>2</v>
      </c>
      <c r="J1469">
        <v>4</v>
      </c>
    </row>
    <row r="1470" spans="1:10" x14ac:dyDescent="0.2">
      <c r="A1470" t="s">
        <v>1532</v>
      </c>
      <c r="B1470">
        <v>4695</v>
      </c>
      <c r="C1470">
        <v>-0.61089172652608681</v>
      </c>
      <c r="D1470">
        <v>0.37832840342913876</v>
      </c>
      <c r="E1470">
        <v>-0.15325131379438525</v>
      </c>
      <c r="F1470">
        <v>0.49960140074653631</v>
      </c>
      <c r="G1470">
        <v>2</v>
      </c>
      <c r="H1470">
        <v>4</v>
      </c>
      <c r="I1470">
        <v>3</v>
      </c>
      <c r="J1470">
        <v>4</v>
      </c>
    </row>
    <row r="1471" spans="1:10" x14ac:dyDescent="0.2">
      <c r="A1471" t="s">
        <v>1533</v>
      </c>
      <c r="B1471">
        <v>5411</v>
      </c>
      <c r="C1471">
        <v>-0.65158617832692545</v>
      </c>
      <c r="D1471">
        <v>-1.8608079516362407E-2</v>
      </c>
      <c r="E1471">
        <v>-0.47016880409877976</v>
      </c>
      <c r="F1471">
        <v>0.10752244642160089</v>
      </c>
      <c r="G1471">
        <v>1</v>
      </c>
      <c r="H1471">
        <v>3</v>
      </c>
      <c r="I1471">
        <v>2</v>
      </c>
      <c r="J1471">
        <v>3</v>
      </c>
    </row>
    <row r="1472" spans="1:10" x14ac:dyDescent="0.2">
      <c r="A1472" t="s">
        <v>1534</v>
      </c>
      <c r="B1472">
        <v>3713</v>
      </c>
      <c r="C1472">
        <v>-0.28324971960092915</v>
      </c>
      <c r="D1472">
        <v>0.66425404635980945</v>
      </c>
      <c r="E1472">
        <v>-0.60618192229156964</v>
      </c>
      <c r="F1472">
        <v>0.43265043491963479</v>
      </c>
      <c r="G1472">
        <v>2</v>
      </c>
      <c r="H1472">
        <v>4</v>
      </c>
      <c r="I1472">
        <v>2</v>
      </c>
      <c r="J1472">
        <v>4</v>
      </c>
    </row>
    <row r="1473" spans="1:10" x14ac:dyDescent="0.2">
      <c r="A1473" t="s">
        <v>1535</v>
      </c>
      <c r="B1473">
        <v>6125</v>
      </c>
      <c r="C1473">
        <v>-0.89882753770681523</v>
      </c>
      <c r="D1473">
        <v>0.31377072888577862</v>
      </c>
      <c r="E1473">
        <v>-0.61794762856068919</v>
      </c>
      <c r="F1473">
        <v>0.36898561223638193</v>
      </c>
      <c r="G1473">
        <v>1</v>
      </c>
      <c r="H1473">
        <v>4</v>
      </c>
      <c r="I1473">
        <v>2</v>
      </c>
      <c r="J1473">
        <v>4</v>
      </c>
    </row>
    <row r="1474" spans="1:10" x14ac:dyDescent="0.2">
      <c r="A1474" t="s">
        <v>1536</v>
      </c>
      <c r="B1474">
        <v>4445</v>
      </c>
      <c r="C1474">
        <v>-1.0345905209210731</v>
      </c>
      <c r="D1474">
        <v>7.1309742042000107E-2</v>
      </c>
      <c r="E1474">
        <v>-0.7730879637954482</v>
      </c>
      <c r="F1474">
        <v>0.39982105901466436</v>
      </c>
      <c r="G1474">
        <v>1</v>
      </c>
      <c r="H1474">
        <v>3</v>
      </c>
      <c r="I1474">
        <v>1</v>
      </c>
      <c r="J1474">
        <v>4</v>
      </c>
    </row>
    <row r="1475" spans="1:10" x14ac:dyDescent="0.2">
      <c r="A1475" t="s">
        <v>1537</v>
      </c>
      <c r="B1475">
        <v>5079</v>
      </c>
      <c r="C1475">
        <v>-0.84553453313623339</v>
      </c>
      <c r="D1475">
        <v>-0.20045312770501841</v>
      </c>
      <c r="E1475">
        <v>-0.69917236805858651</v>
      </c>
      <c r="F1475">
        <v>0.33147680199092711</v>
      </c>
      <c r="G1475">
        <v>1</v>
      </c>
      <c r="H1475">
        <v>3</v>
      </c>
      <c r="I1475">
        <v>1</v>
      </c>
      <c r="J1475">
        <v>3</v>
      </c>
    </row>
    <row r="1476" spans="1:10" x14ac:dyDescent="0.2">
      <c r="A1476" t="s">
        <v>1538</v>
      </c>
      <c r="B1476">
        <v>3066</v>
      </c>
      <c r="C1476">
        <v>-0.58516249813881616</v>
      </c>
      <c r="D1476">
        <v>0.24747408798786411</v>
      </c>
      <c r="E1476">
        <v>-3.0418199859755298E-2</v>
      </c>
      <c r="F1476">
        <v>3.8326987457224619E-2</v>
      </c>
      <c r="G1476">
        <v>2</v>
      </c>
      <c r="H1476">
        <v>4</v>
      </c>
      <c r="I1476">
        <v>4</v>
      </c>
      <c r="J1476">
        <v>3</v>
      </c>
    </row>
    <row r="1477" spans="1:10" x14ac:dyDescent="0.2">
      <c r="A1477" t="s">
        <v>1539</v>
      </c>
      <c r="B1477">
        <v>4790</v>
      </c>
      <c r="C1477">
        <v>-0.7384598015183903</v>
      </c>
      <c r="D1477">
        <v>0.17844755527698775</v>
      </c>
      <c r="E1477">
        <v>-0.44896498789428352</v>
      </c>
      <c r="F1477">
        <v>0.38994433129426864</v>
      </c>
      <c r="G1477">
        <v>1</v>
      </c>
      <c r="H1477">
        <v>4</v>
      </c>
      <c r="I1477">
        <v>2</v>
      </c>
      <c r="J1477">
        <v>4</v>
      </c>
    </row>
    <row r="1478" spans="1:10" x14ac:dyDescent="0.2">
      <c r="A1478" t="s">
        <v>1540</v>
      </c>
      <c r="B1478">
        <v>6138</v>
      </c>
      <c r="C1478">
        <v>-0.73747833733640011</v>
      </c>
      <c r="D1478">
        <v>-0.3390562381579344</v>
      </c>
      <c r="E1478">
        <v>-0.51874250976152825</v>
      </c>
      <c r="F1478">
        <v>0.38406757186598711</v>
      </c>
      <c r="G1478">
        <v>1</v>
      </c>
      <c r="H1478">
        <v>2</v>
      </c>
      <c r="I1478">
        <v>2</v>
      </c>
      <c r="J1478">
        <v>4</v>
      </c>
    </row>
    <row r="1479" spans="1:10" x14ac:dyDescent="0.2">
      <c r="A1479" t="s">
        <v>1541</v>
      </c>
      <c r="B1479">
        <v>2686</v>
      </c>
      <c r="C1479">
        <v>-0.2178471242600426</v>
      </c>
      <c r="D1479">
        <v>-0.28050040518283126</v>
      </c>
      <c r="E1479">
        <v>5.3599714812049504</v>
      </c>
      <c r="F1479">
        <v>-0.30840213263419186</v>
      </c>
      <c r="G1479">
        <v>3</v>
      </c>
      <c r="H1479">
        <v>2</v>
      </c>
      <c r="I1479">
        <v>5</v>
      </c>
      <c r="J1479">
        <v>2</v>
      </c>
    </row>
    <row r="1480" spans="1:10" x14ac:dyDescent="0.2">
      <c r="A1480" t="s">
        <v>1542</v>
      </c>
      <c r="B1480">
        <v>5257</v>
      </c>
      <c r="C1480">
        <v>0.30039411427433976</v>
      </c>
      <c r="D1480">
        <v>0.11480910002921711</v>
      </c>
      <c r="E1480">
        <v>0.82664953851046596</v>
      </c>
      <c r="F1480">
        <v>0.34209158551945562</v>
      </c>
      <c r="G1480">
        <v>4</v>
      </c>
      <c r="H1480">
        <v>3</v>
      </c>
      <c r="I1480">
        <v>5</v>
      </c>
      <c r="J1480">
        <v>4</v>
      </c>
    </row>
    <row r="1481" spans="1:10" x14ac:dyDescent="0.2">
      <c r="A1481" t="s">
        <v>1543</v>
      </c>
      <c r="B1481">
        <v>3445</v>
      </c>
      <c r="C1481">
        <v>0.2024487197920328</v>
      </c>
      <c r="D1481">
        <v>0.27814378774649479</v>
      </c>
      <c r="E1481">
        <v>0.75829000042633832</v>
      </c>
      <c r="F1481">
        <v>1.9809795306074664E-2</v>
      </c>
      <c r="G1481">
        <v>4</v>
      </c>
      <c r="H1481">
        <v>4</v>
      </c>
      <c r="I1481">
        <v>5</v>
      </c>
      <c r="J1481">
        <v>3</v>
      </c>
    </row>
    <row r="1482" spans="1:10" x14ac:dyDescent="0.2">
      <c r="A1482" t="s">
        <v>1544</v>
      </c>
      <c r="B1482">
        <v>2997</v>
      </c>
      <c r="C1482">
        <v>-0.60014093275423752</v>
      </c>
      <c r="D1482">
        <v>1.1913538189885962</v>
      </c>
      <c r="E1482">
        <v>0.34666809395454323</v>
      </c>
      <c r="F1482">
        <v>0.28812436404562192</v>
      </c>
      <c r="G1482">
        <v>2</v>
      </c>
      <c r="H1482">
        <v>5</v>
      </c>
      <c r="I1482">
        <v>5</v>
      </c>
      <c r="J1482">
        <v>3</v>
      </c>
    </row>
    <row r="1483" spans="1:10" x14ac:dyDescent="0.2">
      <c r="A1483" t="s">
        <v>1545</v>
      </c>
      <c r="B1483">
        <v>5843</v>
      </c>
      <c r="C1483">
        <v>-0.19162454099400009</v>
      </c>
      <c r="D1483">
        <v>1.159607454136008</v>
      </c>
      <c r="E1483">
        <v>0.33457768865720328</v>
      </c>
      <c r="F1483">
        <v>0.14751590261654909</v>
      </c>
      <c r="G1483">
        <v>3</v>
      </c>
      <c r="H1483">
        <v>5</v>
      </c>
      <c r="I1483">
        <v>4</v>
      </c>
      <c r="J1483">
        <v>3</v>
      </c>
    </row>
    <row r="1484" spans="1:10" x14ac:dyDescent="0.2">
      <c r="A1484" t="s">
        <v>1546</v>
      </c>
      <c r="B1484">
        <v>3235</v>
      </c>
      <c r="C1484">
        <v>0.28677623647335648</v>
      </c>
      <c r="D1484">
        <v>0.99213024124870242</v>
      </c>
      <c r="E1484">
        <v>0.46136611215339829</v>
      </c>
      <c r="F1484">
        <v>0.13226020531788898</v>
      </c>
      <c r="G1484">
        <v>4</v>
      </c>
      <c r="H1484">
        <v>5</v>
      </c>
      <c r="I1484">
        <v>5</v>
      </c>
      <c r="J1484">
        <v>3</v>
      </c>
    </row>
    <row r="1485" spans="1:10" x14ac:dyDescent="0.2">
      <c r="A1485" t="s">
        <v>1547</v>
      </c>
      <c r="B1485">
        <v>4321</v>
      </c>
      <c r="C1485">
        <v>6.7251262367656203E-2</v>
      </c>
      <c r="D1485">
        <v>0.99263767089918309</v>
      </c>
      <c r="E1485">
        <v>0.19865283607403419</v>
      </c>
      <c r="F1485">
        <v>0.65978110110064137</v>
      </c>
      <c r="G1485">
        <v>3</v>
      </c>
      <c r="H1485">
        <v>5</v>
      </c>
      <c r="I1485">
        <v>4</v>
      </c>
      <c r="J1485">
        <v>4</v>
      </c>
    </row>
    <row r="1486" spans="1:10" x14ac:dyDescent="0.2">
      <c r="A1486" t="s">
        <v>1548</v>
      </c>
      <c r="B1486">
        <v>6136</v>
      </c>
      <c r="C1486">
        <v>0.17897510200130931</v>
      </c>
      <c r="D1486">
        <v>0.37173447336355864</v>
      </c>
      <c r="E1486">
        <v>0.62571870535118557</v>
      </c>
      <c r="F1486">
        <v>0.13851916424780253</v>
      </c>
      <c r="G1486">
        <v>4</v>
      </c>
      <c r="H1486">
        <v>4</v>
      </c>
      <c r="I1486">
        <v>5</v>
      </c>
      <c r="J1486">
        <v>3</v>
      </c>
    </row>
    <row r="1487" spans="1:10" x14ac:dyDescent="0.2">
      <c r="A1487" t="s">
        <v>1549</v>
      </c>
      <c r="B1487">
        <v>3884</v>
      </c>
      <c r="C1487">
        <v>-0.20772571418766156</v>
      </c>
      <c r="D1487">
        <v>0.84412710285434966</v>
      </c>
      <c r="E1487">
        <v>0.2632412755028295</v>
      </c>
      <c r="F1487">
        <v>9.0960206955141756E-3</v>
      </c>
      <c r="G1487">
        <v>3</v>
      </c>
      <c r="H1487">
        <v>5</v>
      </c>
      <c r="I1487">
        <v>4</v>
      </c>
      <c r="J1487">
        <v>3</v>
      </c>
    </row>
    <row r="1488" spans="1:10" x14ac:dyDescent="0.2">
      <c r="A1488" t="s">
        <v>1550</v>
      </c>
      <c r="B1488">
        <v>4053</v>
      </c>
      <c r="C1488">
        <v>-0.38872176145042386</v>
      </c>
      <c r="D1488">
        <v>1.5926518562522599E-2</v>
      </c>
      <c r="E1488">
        <v>0.89839161525257105</v>
      </c>
      <c r="F1488">
        <v>-0.21468297082226168</v>
      </c>
      <c r="G1488">
        <v>2</v>
      </c>
      <c r="H1488">
        <v>3</v>
      </c>
      <c r="I1488">
        <v>5</v>
      </c>
      <c r="J1488">
        <v>2</v>
      </c>
    </row>
    <row r="1489" spans="1:10" x14ac:dyDescent="0.2">
      <c r="A1489" t="s">
        <v>1551</v>
      </c>
      <c r="B1489">
        <v>4699</v>
      </c>
      <c r="C1489">
        <v>0.55855867688532823</v>
      </c>
      <c r="D1489">
        <v>5.2916803733450458E-2</v>
      </c>
      <c r="E1489">
        <v>0.51613577908801744</v>
      </c>
      <c r="F1489">
        <v>-0.25831022159700667</v>
      </c>
      <c r="G1489">
        <v>4</v>
      </c>
      <c r="H1489">
        <v>3</v>
      </c>
      <c r="I1489">
        <v>5</v>
      </c>
      <c r="J1489">
        <v>2</v>
      </c>
    </row>
    <row r="1490" spans="1:10" x14ac:dyDescent="0.2">
      <c r="A1490" t="s">
        <v>1552</v>
      </c>
      <c r="B1490">
        <v>3201</v>
      </c>
      <c r="C1490">
        <v>0.74235203455647658</v>
      </c>
      <c r="D1490">
        <v>0.12110327642153872</v>
      </c>
      <c r="E1490">
        <v>0.8529338795086433</v>
      </c>
      <c r="F1490">
        <v>-0.31751347648119083</v>
      </c>
      <c r="G1490">
        <v>4</v>
      </c>
      <c r="H1490">
        <v>3</v>
      </c>
      <c r="I1490">
        <v>5</v>
      </c>
      <c r="J1490">
        <v>2</v>
      </c>
    </row>
    <row r="1491" spans="1:10" x14ac:dyDescent="0.2">
      <c r="A1491" t="s">
        <v>1553</v>
      </c>
      <c r="B1491">
        <v>2536</v>
      </c>
      <c r="C1491">
        <v>1.0238989694994369</v>
      </c>
      <c r="D1491">
        <v>0.21545481827107893</v>
      </c>
      <c r="E1491">
        <v>2.0261359628750673</v>
      </c>
      <c r="F1491">
        <v>-0.405347881622384</v>
      </c>
      <c r="G1491">
        <v>5</v>
      </c>
      <c r="H1491">
        <v>4</v>
      </c>
      <c r="I1491">
        <v>5</v>
      </c>
      <c r="J1491">
        <v>2</v>
      </c>
    </row>
    <row r="1492" spans="1:10" x14ac:dyDescent="0.2">
      <c r="A1492" t="s">
        <v>1554</v>
      </c>
      <c r="B1492">
        <v>3723</v>
      </c>
      <c r="C1492">
        <v>-5.710565460075244E-2</v>
      </c>
      <c r="D1492">
        <v>0.93810010402130251</v>
      </c>
      <c r="E1492">
        <v>0.3628613340858598</v>
      </c>
      <c r="F1492">
        <v>9.6291826559317853E-2</v>
      </c>
      <c r="G1492">
        <v>3</v>
      </c>
      <c r="H1492">
        <v>5</v>
      </c>
      <c r="I1492">
        <v>5</v>
      </c>
      <c r="J1492">
        <v>3</v>
      </c>
    </row>
    <row r="1493" spans="1:10" x14ac:dyDescent="0.2">
      <c r="A1493" t="s">
        <v>1555</v>
      </c>
      <c r="B1493">
        <v>3136</v>
      </c>
      <c r="C1493">
        <v>0.57107960295980664</v>
      </c>
      <c r="D1493">
        <v>-7.7611243746381467E-2</v>
      </c>
      <c r="E1493">
        <v>0.26715161708881685</v>
      </c>
      <c r="F1493">
        <v>-0.12086121490148033</v>
      </c>
      <c r="G1493">
        <v>4</v>
      </c>
      <c r="H1493">
        <v>3</v>
      </c>
      <c r="I1493">
        <v>4</v>
      </c>
      <c r="J1493">
        <v>3</v>
      </c>
    </row>
    <row r="1494" spans="1:10" x14ac:dyDescent="0.2">
      <c r="A1494" t="s">
        <v>1556</v>
      </c>
      <c r="B1494">
        <v>2250</v>
      </c>
      <c r="C1494">
        <v>1.7419303590272394E-2</v>
      </c>
      <c r="D1494">
        <v>-0.27720177111239525</v>
      </c>
      <c r="E1494">
        <v>0.75162523745490228</v>
      </c>
      <c r="F1494">
        <v>-0.33719608926491462</v>
      </c>
      <c r="G1494">
        <v>3</v>
      </c>
      <c r="H1494">
        <v>2</v>
      </c>
      <c r="I1494">
        <v>5</v>
      </c>
      <c r="J1494">
        <v>2</v>
      </c>
    </row>
    <row r="1495" spans="1:10" x14ac:dyDescent="0.2">
      <c r="A1495" t="s">
        <v>1557</v>
      </c>
      <c r="B1495">
        <v>1512</v>
      </c>
      <c r="C1495">
        <v>0.88826183821944771</v>
      </c>
      <c r="D1495">
        <v>0.86724633237497828</v>
      </c>
      <c r="E1495">
        <v>-0.34963650482910635</v>
      </c>
      <c r="F1495">
        <v>0.63666559803343226</v>
      </c>
      <c r="G1495">
        <v>5</v>
      </c>
      <c r="H1495">
        <v>5</v>
      </c>
      <c r="I1495">
        <v>3</v>
      </c>
      <c r="J1495">
        <v>4</v>
      </c>
    </row>
    <row r="1496" spans="1:10" x14ac:dyDescent="0.2">
      <c r="A1496" t="s">
        <v>1558</v>
      </c>
      <c r="B1496">
        <v>2816</v>
      </c>
      <c r="C1496">
        <v>-0.2292388819504721</v>
      </c>
      <c r="D1496">
        <v>-0.46384820757107192</v>
      </c>
      <c r="E1496">
        <v>0.92529971664815136</v>
      </c>
      <c r="F1496">
        <v>-0.49873885211561719</v>
      </c>
      <c r="G1496">
        <v>3</v>
      </c>
      <c r="H1496">
        <v>2</v>
      </c>
      <c r="I1496">
        <v>5</v>
      </c>
      <c r="J1496">
        <v>1</v>
      </c>
    </row>
    <row r="1497" spans="1:10" x14ac:dyDescent="0.2">
      <c r="A1497" t="s">
        <v>1559</v>
      </c>
      <c r="B1497">
        <v>2728</v>
      </c>
      <c r="C1497">
        <v>-0.33144431881246178</v>
      </c>
      <c r="D1497">
        <v>-0.60385960244354286</v>
      </c>
      <c r="E1497">
        <v>0.82224773311660482</v>
      </c>
      <c r="F1497">
        <v>-0.59741483463160572</v>
      </c>
      <c r="G1497">
        <v>2</v>
      </c>
      <c r="H1497">
        <v>2</v>
      </c>
      <c r="I1497">
        <v>5</v>
      </c>
      <c r="J1497">
        <v>1</v>
      </c>
    </row>
    <row r="1498" spans="1:10" x14ac:dyDescent="0.2">
      <c r="A1498" t="s">
        <v>1560</v>
      </c>
      <c r="B1498">
        <v>1471</v>
      </c>
      <c r="C1498">
        <v>-0.14270685356891891</v>
      </c>
      <c r="D1498">
        <v>-0.60556809582069848</v>
      </c>
      <c r="E1498">
        <v>1.4593052566690186</v>
      </c>
      <c r="F1498">
        <v>-0.68831426564117826</v>
      </c>
      <c r="G1498">
        <v>3</v>
      </c>
      <c r="H1498">
        <v>2</v>
      </c>
      <c r="I1498">
        <v>5</v>
      </c>
      <c r="J1498">
        <v>1</v>
      </c>
    </row>
    <row r="1499" spans="1:10" x14ac:dyDescent="0.2">
      <c r="A1499" t="s">
        <v>1561</v>
      </c>
      <c r="B1499">
        <v>917</v>
      </c>
      <c r="C1499">
        <v>0.45204147859074717</v>
      </c>
      <c r="D1499">
        <v>-0.26591716719425545</v>
      </c>
      <c r="E1499">
        <v>-0.96274261789312376</v>
      </c>
      <c r="F1499">
        <v>0.22981450382235069</v>
      </c>
      <c r="G1499">
        <v>4</v>
      </c>
      <c r="H1499">
        <v>3</v>
      </c>
      <c r="I1499">
        <v>1</v>
      </c>
      <c r="J1499">
        <v>3</v>
      </c>
    </row>
    <row r="1500" spans="1:10" x14ac:dyDescent="0.2">
      <c r="A1500" t="s">
        <v>1562</v>
      </c>
      <c r="B1500">
        <v>3392</v>
      </c>
      <c r="C1500">
        <v>-0.24031957473657331</v>
      </c>
      <c r="D1500">
        <v>-0.66557092731058776</v>
      </c>
      <c r="E1500">
        <v>-0.29305739157262806</v>
      </c>
      <c r="F1500">
        <v>-0.723134065236127</v>
      </c>
      <c r="G1500">
        <v>3</v>
      </c>
      <c r="H1500">
        <v>1</v>
      </c>
      <c r="I1500">
        <v>3</v>
      </c>
      <c r="J1500">
        <v>1</v>
      </c>
    </row>
    <row r="1501" spans="1:10" x14ac:dyDescent="0.2">
      <c r="A1501" t="s">
        <v>1563</v>
      </c>
      <c r="B1501">
        <v>62</v>
      </c>
    </row>
    <row r="1502" spans="1:10" x14ac:dyDescent="0.2">
      <c r="A1502" t="s">
        <v>1564</v>
      </c>
      <c r="B1502">
        <v>3859</v>
      </c>
      <c r="C1502">
        <v>0.4426824096112657</v>
      </c>
      <c r="D1502">
        <v>0.36121473016048528</v>
      </c>
      <c r="E1502">
        <v>-3.2899538115267683E-2</v>
      </c>
      <c r="F1502">
        <v>-0.10323257057476704</v>
      </c>
      <c r="G1502">
        <v>4</v>
      </c>
      <c r="H1502">
        <v>4</v>
      </c>
      <c r="I1502">
        <v>4</v>
      </c>
      <c r="J1502">
        <v>3</v>
      </c>
    </row>
    <row r="1503" spans="1:10" x14ac:dyDescent="0.2">
      <c r="A1503" t="s">
        <v>1565</v>
      </c>
      <c r="B1503">
        <v>4022</v>
      </c>
      <c r="C1503">
        <v>0.40394401395797919</v>
      </c>
      <c r="D1503">
        <v>-0.22230212384094297</v>
      </c>
      <c r="E1503">
        <v>-9.8494669757809447E-2</v>
      </c>
      <c r="F1503">
        <v>-0.56506632109711175</v>
      </c>
      <c r="G1503">
        <v>4</v>
      </c>
      <c r="H1503">
        <v>3</v>
      </c>
      <c r="I1503">
        <v>3</v>
      </c>
      <c r="J1503">
        <v>1</v>
      </c>
    </row>
    <row r="1504" spans="1:10" x14ac:dyDescent="0.2">
      <c r="A1504" t="s">
        <v>1566</v>
      </c>
      <c r="B1504">
        <v>4598</v>
      </c>
      <c r="C1504">
        <v>0.4028762859285695</v>
      </c>
      <c r="D1504">
        <v>0.28594189236917822</v>
      </c>
      <c r="E1504">
        <v>-0.38442194057196177</v>
      </c>
      <c r="F1504">
        <v>-0.85853882217309152</v>
      </c>
      <c r="G1504">
        <v>4</v>
      </c>
      <c r="H1504">
        <v>4</v>
      </c>
      <c r="I1504">
        <v>2</v>
      </c>
      <c r="J1504">
        <v>1</v>
      </c>
    </row>
    <row r="1505" spans="1:10" x14ac:dyDescent="0.2">
      <c r="A1505" t="s">
        <v>1567</v>
      </c>
      <c r="B1505">
        <v>4715</v>
      </c>
      <c r="C1505">
        <v>1.1477236520519856</v>
      </c>
      <c r="D1505">
        <v>0.41670407472268395</v>
      </c>
      <c r="E1505">
        <v>-2.0054115938591424E-2</v>
      </c>
      <c r="F1505">
        <v>-0.47348591211841751</v>
      </c>
      <c r="G1505">
        <v>5</v>
      </c>
      <c r="H1505">
        <v>4</v>
      </c>
      <c r="I1505">
        <v>4</v>
      </c>
      <c r="J1505">
        <v>2</v>
      </c>
    </row>
    <row r="1506" spans="1:10" x14ac:dyDescent="0.2">
      <c r="A1506" t="s">
        <v>1568</v>
      </c>
      <c r="B1506">
        <v>2271</v>
      </c>
      <c r="C1506">
        <v>0.18911922314073062</v>
      </c>
      <c r="D1506">
        <v>-0.56294609139877216</v>
      </c>
      <c r="E1506">
        <v>0.67038271841325214</v>
      </c>
      <c r="F1506">
        <v>-0.53252613115732172</v>
      </c>
      <c r="G1506">
        <v>4</v>
      </c>
      <c r="H1506">
        <v>2</v>
      </c>
      <c r="I1506">
        <v>5</v>
      </c>
      <c r="J1506">
        <v>1</v>
      </c>
    </row>
    <row r="1507" spans="1:10" x14ac:dyDescent="0.2">
      <c r="A1507" t="s">
        <v>1569</v>
      </c>
      <c r="B1507">
        <v>2584</v>
      </c>
      <c r="C1507">
        <v>0.55337427307238973</v>
      </c>
      <c r="D1507">
        <v>-0.13821852289308165</v>
      </c>
      <c r="E1507">
        <v>0.54389922964402726</v>
      </c>
      <c r="F1507">
        <v>-0.19211703977780029</v>
      </c>
      <c r="G1507">
        <v>4</v>
      </c>
      <c r="H1507">
        <v>3</v>
      </c>
      <c r="I1507">
        <v>5</v>
      </c>
      <c r="J1507">
        <v>2</v>
      </c>
    </row>
    <row r="1508" spans="1:10" x14ac:dyDescent="0.2">
      <c r="A1508" t="s">
        <v>1570</v>
      </c>
      <c r="B1508">
        <v>2756</v>
      </c>
      <c r="C1508">
        <v>5.3103108312212979E-3</v>
      </c>
      <c r="D1508">
        <v>-0.34350634989502726</v>
      </c>
      <c r="E1508">
        <v>0.3033745362342723</v>
      </c>
      <c r="F1508">
        <v>-0.70087653162063324</v>
      </c>
      <c r="G1508">
        <v>3</v>
      </c>
      <c r="H1508">
        <v>2</v>
      </c>
      <c r="I1508">
        <v>4</v>
      </c>
      <c r="J1508">
        <v>1</v>
      </c>
    </row>
    <row r="1509" spans="1:10" x14ac:dyDescent="0.2">
      <c r="A1509" t="s">
        <v>1571</v>
      </c>
      <c r="B1509">
        <v>3355</v>
      </c>
      <c r="C1509">
        <v>1.2723229625112011</v>
      </c>
      <c r="D1509">
        <v>0.55384948750007346</v>
      </c>
      <c r="E1509">
        <v>0.99734555746653752</v>
      </c>
      <c r="F1509">
        <v>-0.1941373255783628</v>
      </c>
      <c r="G1509">
        <v>5</v>
      </c>
      <c r="H1509">
        <v>4</v>
      </c>
      <c r="I1509">
        <v>5</v>
      </c>
      <c r="J1509">
        <v>2</v>
      </c>
    </row>
    <row r="1510" spans="1:10" x14ac:dyDescent="0.2">
      <c r="A1510" t="s">
        <v>1572</v>
      </c>
      <c r="B1510">
        <v>1881</v>
      </c>
      <c r="C1510">
        <v>1.2689586245050775</v>
      </c>
      <c r="D1510">
        <v>0.55175685127920737</v>
      </c>
      <c r="E1510">
        <v>2.5426547586024557</v>
      </c>
      <c r="F1510">
        <v>-0.44026380265288556</v>
      </c>
      <c r="G1510">
        <v>5</v>
      </c>
      <c r="H1510">
        <v>4</v>
      </c>
      <c r="I1510">
        <v>5</v>
      </c>
      <c r="J1510">
        <v>2</v>
      </c>
    </row>
    <row r="1511" spans="1:10" x14ac:dyDescent="0.2">
      <c r="A1511" t="s">
        <v>1573</v>
      </c>
      <c r="B1511">
        <v>2122</v>
      </c>
      <c r="C1511">
        <v>-0.54480229679629455</v>
      </c>
      <c r="D1511">
        <v>-0.82798712055140877</v>
      </c>
      <c r="E1511">
        <v>0.60778611245750247</v>
      </c>
      <c r="F1511">
        <v>-0.35633286327357538</v>
      </c>
      <c r="G1511">
        <v>2</v>
      </c>
      <c r="H1511">
        <v>1</v>
      </c>
      <c r="I1511">
        <v>5</v>
      </c>
      <c r="J1511">
        <v>2</v>
      </c>
    </row>
    <row r="1512" spans="1:10" x14ac:dyDescent="0.2">
      <c r="A1512" t="s">
        <v>1574</v>
      </c>
      <c r="B1512">
        <v>1573</v>
      </c>
      <c r="C1512">
        <v>3.1248274773987887E-2</v>
      </c>
      <c r="D1512">
        <v>-0.31308491150330314</v>
      </c>
      <c r="E1512">
        <v>1.1507224995146177</v>
      </c>
      <c r="F1512">
        <v>-0.43288861296538894</v>
      </c>
      <c r="G1512">
        <v>3</v>
      </c>
      <c r="H1512">
        <v>2</v>
      </c>
      <c r="I1512">
        <v>5</v>
      </c>
      <c r="J1512">
        <v>2</v>
      </c>
    </row>
    <row r="1513" spans="1:10" x14ac:dyDescent="0.2">
      <c r="A1513" t="s">
        <v>1575</v>
      </c>
      <c r="B1513">
        <v>4173</v>
      </c>
      <c r="C1513">
        <v>6.8558380789509696E-2</v>
      </c>
      <c r="D1513">
        <v>1.033103239307174</v>
      </c>
      <c r="E1513">
        <v>0.7225131975620358</v>
      </c>
      <c r="F1513">
        <v>-0.15602182085287641</v>
      </c>
      <c r="G1513">
        <v>3</v>
      </c>
      <c r="H1513">
        <v>5</v>
      </c>
      <c r="I1513">
        <v>5</v>
      </c>
      <c r="J1513">
        <v>2</v>
      </c>
    </row>
    <row r="1514" spans="1:10" x14ac:dyDescent="0.2">
      <c r="A1514" t="s">
        <v>1576</v>
      </c>
      <c r="B1514">
        <v>5797</v>
      </c>
      <c r="C1514">
        <v>-0.14245122440488789</v>
      </c>
      <c r="D1514">
        <v>1.4004711765646907</v>
      </c>
      <c r="E1514">
        <v>-0.52722303800255577</v>
      </c>
      <c r="F1514">
        <v>0.3278602174693413</v>
      </c>
      <c r="G1514">
        <v>3</v>
      </c>
      <c r="H1514">
        <v>5</v>
      </c>
      <c r="I1514">
        <v>2</v>
      </c>
      <c r="J1514">
        <v>3</v>
      </c>
    </row>
    <row r="1515" spans="1:10" x14ac:dyDescent="0.2">
      <c r="A1515" t="s">
        <v>1577</v>
      </c>
      <c r="B1515">
        <v>1064</v>
      </c>
      <c r="C1515">
        <v>0.39631127085892537</v>
      </c>
      <c r="D1515">
        <v>3.1293515812759902E-2</v>
      </c>
      <c r="E1515">
        <v>0.40231051319489297</v>
      </c>
      <c r="F1515">
        <v>-0.57363831009383592</v>
      </c>
      <c r="G1515">
        <v>4</v>
      </c>
      <c r="H1515">
        <v>3</v>
      </c>
      <c r="I1515">
        <v>5</v>
      </c>
      <c r="J1515">
        <v>1</v>
      </c>
    </row>
    <row r="1516" spans="1:10" x14ac:dyDescent="0.2">
      <c r="A1516" t="s">
        <v>1578</v>
      </c>
      <c r="B1516">
        <v>2849</v>
      </c>
      <c r="C1516">
        <v>0.40719600065048661</v>
      </c>
      <c r="D1516">
        <v>7.3930536796983859E-2</v>
      </c>
      <c r="E1516">
        <v>0.42937459430503688</v>
      </c>
      <c r="F1516">
        <v>-0.71876582728240024</v>
      </c>
      <c r="G1516">
        <v>4</v>
      </c>
      <c r="H1516">
        <v>3</v>
      </c>
      <c r="I1516">
        <v>5</v>
      </c>
      <c r="J1516">
        <v>1</v>
      </c>
    </row>
    <row r="1517" spans="1:10" x14ac:dyDescent="0.2">
      <c r="A1517" t="s">
        <v>1579</v>
      </c>
      <c r="B1517">
        <v>4335</v>
      </c>
      <c r="C1517">
        <v>0.91000861341083839</v>
      </c>
      <c r="D1517">
        <v>0.31166481533905399</v>
      </c>
      <c r="E1517">
        <v>-0.10454918063028255</v>
      </c>
      <c r="F1517">
        <v>-0.54418635574246721</v>
      </c>
      <c r="G1517">
        <v>5</v>
      </c>
      <c r="H1517">
        <v>4</v>
      </c>
      <c r="I1517">
        <v>3</v>
      </c>
      <c r="J1517">
        <v>1</v>
      </c>
    </row>
    <row r="1518" spans="1:10" x14ac:dyDescent="0.2">
      <c r="A1518" t="s">
        <v>1580</v>
      </c>
      <c r="B1518">
        <v>4011</v>
      </c>
      <c r="C1518">
        <v>7.292932259256088E-2</v>
      </c>
      <c r="D1518">
        <v>-0.35833515839341062</v>
      </c>
      <c r="E1518">
        <v>-0.35137272408996084</v>
      </c>
      <c r="F1518">
        <v>-0.66143607007082272</v>
      </c>
      <c r="G1518">
        <v>3</v>
      </c>
      <c r="H1518">
        <v>2</v>
      </c>
      <c r="I1518">
        <v>3</v>
      </c>
      <c r="J1518">
        <v>1</v>
      </c>
    </row>
    <row r="1519" spans="1:10" x14ac:dyDescent="0.2">
      <c r="A1519" t="s">
        <v>1581</v>
      </c>
      <c r="B1519">
        <v>2098</v>
      </c>
      <c r="C1519">
        <v>0.24735192482430049</v>
      </c>
      <c r="D1519">
        <v>0.11242921138028476</v>
      </c>
      <c r="E1519">
        <v>-0.29621607825976215</v>
      </c>
      <c r="F1519">
        <v>-0.52253116741343686</v>
      </c>
      <c r="G1519">
        <v>4</v>
      </c>
      <c r="H1519">
        <v>3</v>
      </c>
      <c r="I1519">
        <v>3</v>
      </c>
      <c r="J1519">
        <v>1</v>
      </c>
    </row>
    <row r="1520" spans="1:10" x14ac:dyDescent="0.2">
      <c r="A1520" t="s">
        <v>1582</v>
      </c>
      <c r="B1520">
        <v>3312</v>
      </c>
      <c r="C1520">
        <v>1.0762637227314753</v>
      </c>
      <c r="D1520">
        <v>1.4806668221196664</v>
      </c>
      <c r="E1520">
        <v>-0.23362996652855639</v>
      </c>
      <c r="F1520">
        <v>-0.68956759989316585</v>
      </c>
      <c r="G1520">
        <v>5</v>
      </c>
      <c r="H1520">
        <v>5</v>
      </c>
      <c r="I1520">
        <v>3</v>
      </c>
      <c r="J1520">
        <v>1</v>
      </c>
    </row>
    <row r="1521" spans="1:10" x14ac:dyDescent="0.2">
      <c r="A1521" t="s">
        <v>1583</v>
      </c>
      <c r="B1521">
        <v>3178</v>
      </c>
      <c r="C1521">
        <v>0.7020666738343655</v>
      </c>
      <c r="D1521">
        <v>1.2432112349457318</v>
      </c>
      <c r="E1521">
        <v>-0.52095992590311224</v>
      </c>
      <c r="F1521">
        <v>-0.87978982309233211</v>
      </c>
      <c r="G1521">
        <v>4</v>
      </c>
      <c r="H1521">
        <v>5</v>
      </c>
      <c r="I1521">
        <v>2</v>
      </c>
      <c r="J1521">
        <v>1</v>
      </c>
    </row>
    <row r="1522" spans="1:10" x14ac:dyDescent="0.2">
      <c r="A1522" t="s">
        <v>1584</v>
      </c>
      <c r="B1522">
        <v>5019</v>
      </c>
      <c r="C1522">
        <v>2.4802854659964479</v>
      </c>
      <c r="D1522">
        <v>1.5585846656260312</v>
      </c>
      <c r="E1522">
        <v>-0.72934992533186815</v>
      </c>
      <c r="F1522">
        <v>0.85251693497030423</v>
      </c>
      <c r="G1522">
        <v>5</v>
      </c>
      <c r="H1522">
        <v>5</v>
      </c>
      <c r="I1522">
        <v>1</v>
      </c>
      <c r="J1522">
        <v>4</v>
      </c>
    </row>
    <row r="1523" spans="1:10" x14ac:dyDescent="0.2">
      <c r="A1523" t="s">
        <v>1585</v>
      </c>
      <c r="B1523">
        <v>3669</v>
      </c>
      <c r="C1523">
        <v>1.6215588187857941</v>
      </c>
      <c r="D1523">
        <v>2.8519602349826121</v>
      </c>
      <c r="E1523">
        <v>-0.59581190977476162</v>
      </c>
      <c r="F1523">
        <v>-1.3871573000482071</v>
      </c>
      <c r="G1523">
        <v>5</v>
      </c>
      <c r="H1523">
        <v>5</v>
      </c>
      <c r="I1523">
        <v>2</v>
      </c>
      <c r="J1523">
        <v>1</v>
      </c>
    </row>
    <row r="1524" spans="1:10" x14ac:dyDescent="0.2">
      <c r="A1524" t="s">
        <v>1586</v>
      </c>
      <c r="B1524">
        <v>3243</v>
      </c>
      <c r="C1524">
        <v>2.322614350133426</v>
      </c>
      <c r="D1524">
        <v>2.3467509990687749</v>
      </c>
      <c r="E1524">
        <v>-0.95397830152233254</v>
      </c>
      <c r="F1524">
        <v>0.53525122654285573</v>
      </c>
      <c r="G1524">
        <v>5</v>
      </c>
      <c r="H1524">
        <v>5</v>
      </c>
      <c r="I1524">
        <v>1</v>
      </c>
      <c r="J1524">
        <v>4</v>
      </c>
    </row>
    <row r="1525" spans="1:10" x14ac:dyDescent="0.2">
      <c r="A1525" t="s">
        <v>1587</v>
      </c>
      <c r="B1525">
        <v>2464</v>
      </c>
      <c r="C1525">
        <v>3.5362430681057453</v>
      </c>
      <c r="D1525">
        <v>1.9565373223269666</v>
      </c>
      <c r="E1525">
        <v>0.93083379409845313</v>
      </c>
      <c r="F1525">
        <v>0.7015247168399551</v>
      </c>
      <c r="G1525">
        <v>5</v>
      </c>
      <c r="H1525">
        <v>5</v>
      </c>
      <c r="I1525">
        <v>5</v>
      </c>
      <c r="J1525">
        <v>4</v>
      </c>
    </row>
    <row r="1526" spans="1:10" x14ac:dyDescent="0.2">
      <c r="A1526" t="s">
        <v>1588</v>
      </c>
      <c r="B1526">
        <v>3633</v>
      </c>
      <c r="C1526">
        <v>3.370781636299899</v>
      </c>
      <c r="D1526">
        <v>1.1904474143514896</v>
      </c>
      <c r="E1526">
        <v>0.75821797950467806</v>
      </c>
      <c r="F1526">
        <v>0.17252039577093578</v>
      </c>
      <c r="G1526">
        <v>5</v>
      </c>
      <c r="H1526">
        <v>5</v>
      </c>
      <c r="I1526">
        <v>5</v>
      </c>
      <c r="J1526">
        <v>3</v>
      </c>
    </row>
    <row r="1527" spans="1:10" x14ac:dyDescent="0.2">
      <c r="A1527" t="s">
        <v>1589</v>
      </c>
      <c r="B1527">
        <v>4982</v>
      </c>
      <c r="C1527">
        <v>2.6792727775111045</v>
      </c>
      <c r="D1527">
        <v>0.98657065175057512</v>
      </c>
      <c r="E1527">
        <v>-0.76926889327603321</v>
      </c>
      <c r="F1527">
        <v>0.47325784625648726</v>
      </c>
      <c r="G1527">
        <v>5</v>
      </c>
      <c r="H1527">
        <v>5</v>
      </c>
      <c r="I1527">
        <v>1</v>
      </c>
      <c r="J1527">
        <v>4</v>
      </c>
    </row>
    <row r="1528" spans="1:10" x14ac:dyDescent="0.2">
      <c r="A1528" t="s">
        <v>1590</v>
      </c>
      <c r="B1528">
        <v>1985</v>
      </c>
      <c r="C1528">
        <v>1.6502032888954354</v>
      </c>
      <c r="D1528">
        <v>-4.4754323003394547E-2</v>
      </c>
      <c r="E1528">
        <v>-0.79098750164938558</v>
      </c>
      <c r="F1528">
        <v>-0.55725181863192219</v>
      </c>
      <c r="G1528">
        <v>5</v>
      </c>
      <c r="H1528">
        <v>3</v>
      </c>
      <c r="I1528">
        <v>1</v>
      </c>
      <c r="J1528">
        <v>1</v>
      </c>
    </row>
    <row r="1529" spans="1:10" x14ac:dyDescent="0.2">
      <c r="A1529" t="s">
        <v>1591</v>
      </c>
      <c r="B1529">
        <v>2001</v>
      </c>
      <c r="C1529">
        <v>1.5927502624993406</v>
      </c>
      <c r="D1529">
        <v>1.3995418490034313</v>
      </c>
      <c r="E1529">
        <v>-0.36057837938064841</v>
      </c>
      <c r="F1529">
        <v>-1.9330435508634203</v>
      </c>
      <c r="G1529">
        <v>5</v>
      </c>
      <c r="H1529">
        <v>5</v>
      </c>
      <c r="I1529">
        <v>2</v>
      </c>
      <c r="J1529">
        <v>1</v>
      </c>
    </row>
    <row r="1530" spans="1:10" x14ac:dyDescent="0.2">
      <c r="A1530" t="s">
        <v>1592</v>
      </c>
      <c r="B1530">
        <v>2685</v>
      </c>
      <c r="C1530">
        <v>0.90663792581080538</v>
      </c>
      <c r="D1530">
        <v>0.24391555122804373</v>
      </c>
      <c r="E1530">
        <v>-0.26149364400105279</v>
      </c>
      <c r="F1530">
        <v>-0.7963423896632803</v>
      </c>
      <c r="G1530">
        <v>5</v>
      </c>
      <c r="H1530">
        <v>4</v>
      </c>
      <c r="I1530">
        <v>3</v>
      </c>
      <c r="J1530">
        <v>1</v>
      </c>
    </row>
    <row r="1531" spans="1:10" x14ac:dyDescent="0.2">
      <c r="A1531" t="s">
        <v>1593</v>
      </c>
      <c r="B1531">
        <v>3977</v>
      </c>
      <c r="C1531">
        <v>1.0694789703481773</v>
      </c>
      <c r="D1531">
        <v>0.96261871945669641</v>
      </c>
      <c r="E1531">
        <v>-0.50374847444279103</v>
      </c>
      <c r="F1531">
        <v>1.0291406969050076</v>
      </c>
      <c r="G1531">
        <v>5</v>
      </c>
      <c r="H1531">
        <v>5</v>
      </c>
      <c r="I1531">
        <v>2</v>
      </c>
      <c r="J1531">
        <v>4</v>
      </c>
    </row>
    <row r="1532" spans="1:10" x14ac:dyDescent="0.2">
      <c r="A1532" t="s">
        <v>1594</v>
      </c>
      <c r="B1532">
        <v>4369</v>
      </c>
      <c r="C1532">
        <v>2.1010681933615758</v>
      </c>
      <c r="D1532">
        <v>0.82104639403509616</v>
      </c>
      <c r="E1532">
        <v>0.35039993352694343</v>
      </c>
      <c r="F1532">
        <v>0.85482705957347538</v>
      </c>
      <c r="G1532">
        <v>5</v>
      </c>
      <c r="H1532">
        <v>5</v>
      </c>
      <c r="I1532">
        <v>5</v>
      </c>
      <c r="J1532">
        <v>4</v>
      </c>
    </row>
    <row r="1533" spans="1:10" x14ac:dyDescent="0.2">
      <c r="A1533" t="s">
        <v>1595</v>
      </c>
      <c r="B1533">
        <v>3014</v>
      </c>
      <c r="C1533">
        <v>0.36691583421417762</v>
      </c>
      <c r="D1533">
        <v>2.1491561161320307E-2</v>
      </c>
      <c r="E1533">
        <v>-0.39516571788416688</v>
      </c>
      <c r="F1533">
        <v>1.144125419304734E-2</v>
      </c>
      <c r="G1533">
        <v>4</v>
      </c>
      <c r="H1533">
        <v>3</v>
      </c>
      <c r="I1533">
        <v>2</v>
      </c>
      <c r="J1533">
        <v>3</v>
      </c>
    </row>
    <row r="1534" spans="1:10" x14ac:dyDescent="0.2">
      <c r="A1534" t="s">
        <v>1596</v>
      </c>
      <c r="B1534">
        <v>3165</v>
      </c>
      <c r="C1534">
        <v>0.9873582083721667</v>
      </c>
      <c r="D1534">
        <v>0.48679796912634116</v>
      </c>
      <c r="E1534">
        <v>-0.11447302703418055</v>
      </c>
      <c r="F1534">
        <v>0.16267428065424644</v>
      </c>
      <c r="G1534">
        <v>5</v>
      </c>
      <c r="H1534">
        <v>4</v>
      </c>
      <c r="I1534">
        <v>3</v>
      </c>
      <c r="J1534">
        <v>3</v>
      </c>
    </row>
    <row r="1535" spans="1:10" x14ac:dyDescent="0.2">
      <c r="A1535" t="s">
        <v>1597</v>
      </c>
      <c r="B1535">
        <v>2867</v>
      </c>
      <c r="C1535">
        <v>1.3094175647330735</v>
      </c>
      <c r="D1535">
        <v>0.81421534233810344</v>
      </c>
      <c r="E1535">
        <v>0.75440154148555449</v>
      </c>
      <c r="F1535">
        <v>-0.9467640746516337</v>
      </c>
      <c r="G1535">
        <v>5</v>
      </c>
      <c r="H1535">
        <v>5</v>
      </c>
      <c r="I1535">
        <v>5</v>
      </c>
      <c r="J1535">
        <v>1</v>
      </c>
    </row>
    <row r="1536" spans="1:10" x14ac:dyDescent="0.2">
      <c r="A1536" t="s">
        <v>1598</v>
      </c>
      <c r="B1536">
        <v>1858</v>
      </c>
      <c r="C1536">
        <v>2.6923155091676363</v>
      </c>
      <c r="D1536">
        <v>2.0381911576806724</v>
      </c>
      <c r="E1536">
        <v>-0.17559121399272293</v>
      </c>
      <c r="F1536">
        <v>1.237384204649139</v>
      </c>
      <c r="G1536">
        <v>5</v>
      </c>
      <c r="H1536">
        <v>5</v>
      </c>
      <c r="I1536">
        <v>3</v>
      </c>
      <c r="J1536">
        <v>5</v>
      </c>
    </row>
    <row r="1537" spans="1:10" x14ac:dyDescent="0.2">
      <c r="A1537" t="s">
        <v>1599</v>
      </c>
      <c r="B1537">
        <v>2473</v>
      </c>
      <c r="C1537">
        <v>1.2470179551909826</v>
      </c>
      <c r="D1537">
        <v>3.7495247338274873</v>
      </c>
      <c r="E1537">
        <v>0.20063104531797782</v>
      </c>
      <c r="F1537">
        <v>-0.56474242201258595</v>
      </c>
      <c r="G1537">
        <v>5</v>
      </c>
      <c r="H1537">
        <v>5</v>
      </c>
      <c r="I1537">
        <v>4</v>
      </c>
      <c r="J1537">
        <v>1</v>
      </c>
    </row>
    <row r="1538" spans="1:10" x14ac:dyDescent="0.2">
      <c r="A1538" t="s">
        <v>1600</v>
      </c>
      <c r="B1538">
        <v>4341</v>
      </c>
      <c r="C1538">
        <v>0.85356941664490871</v>
      </c>
      <c r="D1538">
        <v>3.3346261004906523</v>
      </c>
      <c r="E1538">
        <v>1.0546848858932987</v>
      </c>
      <c r="F1538">
        <v>-0.87003816154882252</v>
      </c>
      <c r="G1538">
        <v>5</v>
      </c>
      <c r="H1538">
        <v>5</v>
      </c>
      <c r="I1538">
        <v>5</v>
      </c>
      <c r="J1538">
        <v>1</v>
      </c>
    </row>
    <row r="1539" spans="1:10" x14ac:dyDescent="0.2">
      <c r="A1539" t="s">
        <v>1601</v>
      </c>
      <c r="B1539">
        <v>4236</v>
      </c>
      <c r="C1539">
        <v>0.76757391593339341</v>
      </c>
      <c r="D1539">
        <v>2.8212911434524033</v>
      </c>
      <c r="E1539">
        <v>5.305471122621578E-2</v>
      </c>
      <c r="F1539">
        <v>-0.62769986390628185</v>
      </c>
      <c r="G1539">
        <v>5</v>
      </c>
      <c r="H1539">
        <v>5</v>
      </c>
      <c r="I1539">
        <v>4</v>
      </c>
      <c r="J1539">
        <v>1</v>
      </c>
    </row>
    <row r="1540" spans="1:10" x14ac:dyDescent="0.2">
      <c r="A1540" t="s">
        <v>1602</v>
      </c>
      <c r="B1540">
        <v>3772</v>
      </c>
      <c r="C1540">
        <v>1.0362227103020509</v>
      </c>
      <c r="D1540">
        <v>1.7134117722764841</v>
      </c>
      <c r="E1540">
        <v>-0.57311750149562835</v>
      </c>
      <c r="F1540">
        <v>-0.64458429829903452</v>
      </c>
      <c r="G1540">
        <v>5</v>
      </c>
      <c r="H1540">
        <v>5</v>
      </c>
      <c r="I1540">
        <v>2</v>
      </c>
      <c r="J1540">
        <v>1</v>
      </c>
    </row>
    <row r="1541" spans="1:10" x14ac:dyDescent="0.2">
      <c r="A1541" t="s">
        <v>1603</v>
      </c>
      <c r="B1541">
        <v>3096</v>
      </c>
      <c r="C1541">
        <v>0.17562198656239095</v>
      </c>
      <c r="D1541">
        <v>0.88853758959529472</v>
      </c>
      <c r="E1541">
        <v>-0.44048641144674006</v>
      </c>
      <c r="F1541">
        <v>-0.64902369286717199</v>
      </c>
      <c r="G1541">
        <v>4</v>
      </c>
      <c r="H1541">
        <v>5</v>
      </c>
      <c r="I1541">
        <v>2</v>
      </c>
      <c r="J1541">
        <v>1</v>
      </c>
    </row>
    <row r="1542" spans="1:10" x14ac:dyDescent="0.2">
      <c r="A1542" t="s">
        <v>1604</v>
      </c>
      <c r="B1542">
        <v>2732</v>
      </c>
      <c r="C1542">
        <v>0.28933104163380619</v>
      </c>
      <c r="D1542">
        <v>1.1009192181178664</v>
      </c>
      <c r="E1542">
        <v>-0.3891515036842032</v>
      </c>
      <c r="F1542">
        <v>-1.0668847464102309</v>
      </c>
      <c r="G1542">
        <v>4</v>
      </c>
      <c r="H1542">
        <v>5</v>
      </c>
      <c r="I1542">
        <v>2</v>
      </c>
      <c r="J1542">
        <v>1</v>
      </c>
    </row>
    <row r="1543" spans="1:10" x14ac:dyDescent="0.2">
      <c r="A1543" t="s">
        <v>1605</v>
      </c>
      <c r="B1543">
        <v>2943</v>
      </c>
      <c r="C1543">
        <v>-1.9736433758655279E-2</v>
      </c>
      <c r="D1543">
        <v>0.65073396385265381</v>
      </c>
      <c r="E1543">
        <v>-0.47533291690768331</v>
      </c>
      <c r="F1543">
        <v>-1.0411142546780734</v>
      </c>
      <c r="G1543">
        <v>3</v>
      </c>
      <c r="H1543">
        <v>4</v>
      </c>
      <c r="I1543">
        <v>2</v>
      </c>
      <c r="J1543">
        <v>1</v>
      </c>
    </row>
    <row r="1544" spans="1:10" x14ac:dyDescent="0.2">
      <c r="A1544" t="s">
        <v>1606</v>
      </c>
      <c r="B1544">
        <v>3266</v>
      </c>
      <c r="C1544">
        <v>0.31978544357003474</v>
      </c>
      <c r="D1544">
        <v>0.28475887607043682</v>
      </c>
      <c r="E1544">
        <v>-0.14142879426571317</v>
      </c>
      <c r="F1544">
        <v>-0.7992694204067281</v>
      </c>
      <c r="G1544">
        <v>4</v>
      </c>
      <c r="H1544">
        <v>4</v>
      </c>
      <c r="I1544">
        <v>3</v>
      </c>
      <c r="J1544">
        <v>1</v>
      </c>
    </row>
    <row r="1545" spans="1:10" x14ac:dyDescent="0.2">
      <c r="A1545" t="s">
        <v>1607</v>
      </c>
      <c r="B1545">
        <v>3070</v>
      </c>
      <c r="C1545">
        <v>0.15322299201889353</v>
      </c>
      <c r="D1545">
        <v>1.3841706338645925</v>
      </c>
      <c r="E1545">
        <v>-0.31086887882535158</v>
      </c>
      <c r="F1545">
        <v>-1.2810209918891176</v>
      </c>
      <c r="G1545">
        <v>3</v>
      </c>
      <c r="H1545">
        <v>5</v>
      </c>
      <c r="I1545">
        <v>3</v>
      </c>
      <c r="J1545">
        <v>1</v>
      </c>
    </row>
    <row r="1546" spans="1:10" x14ac:dyDescent="0.2">
      <c r="A1546" t="s">
        <v>1608</v>
      </c>
      <c r="B1546">
        <v>2361</v>
      </c>
      <c r="C1546">
        <v>-0.11265344202993134</v>
      </c>
      <c r="D1546">
        <v>1.9871675570224734</v>
      </c>
      <c r="E1546">
        <v>-0.39414061770803288</v>
      </c>
      <c r="F1546">
        <v>-1.83333229297558</v>
      </c>
      <c r="G1546">
        <v>3</v>
      </c>
      <c r="H1546">
        <v>5</v>
      </c>
      <c r="I1546">
        <v>2</v>
      </c>
      <c r="J1546">
        <v>1</v>
      </c>
    </row>
    <row r="1547" spans="1:10" x14ac:dyDescent="0.2">
      <c r="A1547" t="s">
        <v>1609</v>
      </c>
      <c r="B1547">
        <v>3173</v>
      </c>
      <c r="C1547">
        <v>-0.32398566721575439</v>
      </c>
      <c r="D1547">
        <v>2.0728567441323964</v>
      </c>
      <c r="E1547">
        <v>-0.62672153710575529</v>
      </c>
      <c r="F1547">
        <v>-2.0734300554486493</v>
      </c>
      <c r="G1547">
        <v>2</v>
      </c>
      <c r="H1547">
        <v>5</v>
      </c>
      <c r="I1547">
        <v>2</v>
      </c>
      <c r="J1547">
        <v>1</v>
      </c>
    </row>
    <row r="1548" spans="1:10" x14ac:dyDescent="0.2">
      <c r="A1548" t="s">
        <v>1610</v>
      </c>
      <c r="B1548">
        <v>2770</v>
      </c>
      <c r="C1548">
        <v>-0.32028209195604013</v>
      </c>
      <c r="D1548">
        <v>1.9388626216605016</v>
      </c>
      <c r="E1548">
        <v>-0.29814164264975102</v>
      </c>
      <c r="F1548">
        <v>-1.2103626892204085</v>
      </c>
      <c r="G1548">
        <v>2</v>
      </c>
      <c r="H1548">
        <v>5</v>
      </c>
      <c r="I1548">
        <v>3</v>
      </c>
      <c r="J1548">
        <v>1</v>
      </c>
    </row>
    <row r="1549" spans="1:10" x14ac:dyDescent="0.2">
      <c r="A1549" t="s">
        <v>1611</v>
      </c>
      <c r="B1549">
        <v>3151</v>
      </c>
      <c r="C1549">
        <v>-0.34507959467072613</v>
      </c>
      <c r="D1549">
        <v>3.3961891535430215</v>
      </c>
      <c r="E1549">
        <v>-0.47863411808975814</v>
      </c>
      <c r="F1549">
        <v>-1.9143034971062085</v>
      </c>
      <c r="G1549">
        <v>2</v>
      </c>
      <c r="H1549">
        <v>5</v>
      </c>
      <c r="I1549">
        <v>2</v>
      </c>
      <c r="J1549">
        <v>1</v>
      </c>
    </row>
    <row r="1550" spans="1:10" x14ac:dyDescent="0.2">
      <c r="A1550" t="s">
        <v>1612</v>
      </c>
      <c r="B1550">
        <v>3395</v>
      </c>
      <c r="C1550">
        <v>0.14100251149739737</v>
      </c>
      <c r="D1550">
        <v>2.2730633904249329</v>
      </c>
      <c r="E1550">
        <v>-0.30412716196228451</v>
      </c>
      <c r="F1550">
        <v>-1.2780411425516416</v>
      </c>
      <c r="G1550">
        <v>3</v>
      </c>
      <c r="H1550">
        <v>5</v>
      </c>
      <c r="I1550">
        <v>3</v>
      </c>
      <c r="J1550">
        <v>1</v>
      </c>
    </row>
    <row r="1551" spans="1:10" x14ac:dyDescent="0.2">
      <c r="A1551" t="s">
        <v>1613</v>
      </c>
      <c r="B1551">
        <v>3381</v>
      </c>
      <c r="C1551">
        <v>0.2282043360646471</v>
      </c>
      <c r="D1551">
        <v>4.2015940468259858</v>
      </c>
      <c r="E1551">
        <v>3.3723497459716339E-2</v>
      </c>
      <c r="F1551">
        <v>-4.7583877437736628E-2</v>
      </c>
      <c r="G1551">
        <v>4</v>
      </c>
      <c r="H1551">
        <v>5</v>
      </c>
      <c r="I1551">
        <v>4</v>
      </c>
      <c r="J1551">
        <v>3</v>
      </c>
    </row>
    <row r="1552" spans="1:10" x14ac:dyDescent="0.2">
      <c r="A1552" t="s">
        <v>1614</v>
      </c>
      <c r="B1552">
        <v>1658</v>
      </c>
      <c r="C1552">
        <v>0.45209141109615014</v>
      </c>
      <c r="D1552">
        <v>2.0097902514716677</v>
      </c>
      <c r="E1552">
        <v>-0.13907363623109886</v>
      </c>
      <c r="F1552">
        <v>-1.6837096571503865</v>
      </c>
      <c r="G1552">
        <v>4</v>
      </c>
      <c r="H1552">
        <v>5</v>
      </c>
      <c r="I1552">
        <v>3</v>
      </c>
      <c r="J1552">
        <v>1</v>
      </c>
    </row>
    <row r="1553" spans="1:10" x14ac:dyDescent="0.2">
      <c r="A1553" t="s">
        <v>1615</v>
      </c>
      <c r="B1553">
        <v>2413</v>
      </c>
      <c r="C1553">
        <v>0.1614542282958612</v>
      </c>
      <c r="D1553">
        <v>2.6066507596625712</v>
      </c>
      <c r="E1553">
        <v>-0.54281803435983544</v>
      </c>
      <c r="F1553">
        <v>1.0732766061658789</v>
      </c>
      <c r="G1553">
        <v>4</v>
      </c>
      <c r="H1553">
        <v>5</v>
      </c>
      <c r="I1553">
        <v>2</v>
      </c>
      <c r="J1553">
        <v>4</v>
      </c>
    </row>
    <row r="1554" spans="1:10" x14ac:dyDescent="0.2">
      <c r="A1554" t="s">
        <v>1616</v>
      </c>
      <c r="B1554">
        <v>5189</v>
      </c>
      <c r="C1554">
        <v>7.4386070722043313E-2</v>
      </c>
      <c r="D1554">
        <v>1.7197925410548671</v>
      </c>
      <c r="E1554">
        <v>-0.16233241301545936</v>
      </c>
      <c r="F1554">
        <v>-0.77206604583035521</v>
      </c>
      <c r="G1554">
        <v>3</v>
      </c>
      <c r="H1554">
        <v>5</v>
      </c>
      <c r="I1554">
        <v>3</v>
      </c>
      <c r="J1554">
        <v>1</v>
      </c>
    </row>
    <row r="1555" spans="1:10" x14ac:dyDescent="0.2">
      <c r="A1555" t="s">
        <v>1617</v>
      </c>
      <c r="B1555">
        <v>1687</v>
      </c>
      <c r="C1555">
        <v>-0.41141196587425116</v>
      </c>
      <c r="D1555">
        <v>2.5772466497129134</v>
      </c>
      <c r="E1555">
        <v>-0.37110743390667589</v>
      </c>
      <c r="F1555">
        <v>-1.6435718465465947</v>
      </c>
      <c r="G1555">
        <v>2</v>
      </c>
      <c r="H1555">
        <v>5</v>
      </c>
      <c r="I1555">
        <v>2</v>
      </c>
      <c r="J1555">
        <v>1</v>
      </c>
    </row>
    <row r="1556" spans="1:10" x14ac:dyDescent="0.2">
      <c r="A1556" t="s">
        <v>1618</v>
      </c>
      <c r="B1556">
        <v>881</v>
      </c>
      <c r="C1556">
        <v>-4.5572800294757479E-2</v>
      </c>
      <c r="D1556">
        <v>3.1065506667410698</v>
      </c>
      <c r="E1556">
        <v>-0.33570754088075655</v>
      </c>
      <c r="F1556">
        <v>-2.4661045530778667</v>
      </c>
      <c r="G1556">
        <v>3</v>
      </c>
      <c r="H1556">
        <v>5</v>
      </c>
      <c r="I1556">
        <v>3</v>
      </c>
      <c r="J1556">
        <v>1</v>
      </c>
    </row>
    <row r="1557" spans="1:10" x14ac:dyDescent="0.2">
      <c r="A1557" t="s">
        <v>1619</v>
      </c>
      <c r="B1557">
        <v>883</v>
      </c>
      <c r="C1557">
        <v>-1.0400255276221537</v>
      </c>
      <c r="D1557">
        <v>4.1156976669097594</v>
      </c>
      <c r="E1557">
        <v>-1.1499631675680104</v>
      </c>
      <c r="F1557">
        <v>-5.8964180362024656</v>
      </c>
      <c r="G1557">
        <v>1</v>
      </c>
      <c r="H1557">
        <v>5</v>
      </c>
      <c r="I1557">
        <v>1</v>
      </c>
      <c r="J1557">
        <v>1</v>
      </c>
    </row>
    <row r="1558" spans="1:10" x14ac:dyDescent="0.2">
      <c r="A1558" t="s">
        <v>1620</v>
      </c>
      <c r="B1558">
        <v>2207</v>
      </c>
      <c r="C1558">
        <v>-0.17516692290943936</v>
      </c>
      <c r="D1558">
        <v>0.68823720809708688</v>
      </c>
      <c r="E1558">
        <v>-0.22225593490120621</v>
      </c>
      <c r="F1558">
        <v>-1.4574761232663378</v>
      </c>
      <c r="G1558">
        <v>3</v>
      </c>
      <c r="H1558">
        <v>4</v>
      </c>
      <c r="I1558">
        <v>3</v>
      </c>
      <c r="J1558">
        <v>1</v>
      </c>
    </row>
    <row r="1559" spans="1:10" x14ac:dyDescent="0.2">
      <c r="A1559" t="s">
        <v>1621</v>
      </c>
      <c r="B1559">
        <v>6612</v>
      </c>
      <c r="C1559">
        <v>-0.38535262520403957</v>
      </c>
      <c r="D1559">
        <v>3.2946611878473218</v>
      </c>
      <c r="E1559">
        <v>-0.18052859168359162</v>
      </c>
      <c r="F1559">
        <v>-1.8263581766280126</v>
      </c>
      <c r="G1559">
        <v>2</v>
      </c>
      <c r="H1559">
        <v>5</v>
      </c>
      <c r="I1559">
        <v>3</v>
      </c>
      <c r="J1559">
        <v>1</v>
      </c>
    </row>
    <row r="1560" spans="1:10" x14ac:dyDescent="0.2">
      <c r="A1560" t="s">
        <v>1622</v>
      </c>
      <c r="B1560">
        <v>120</v>
      </c>
      <c r="C1560">
        <v>-0.43680816794695043</v>
      </c>
      <c r="D1560">
        <v>-0.46082792089923302</v>
      </c>
      <c r="E1560">
        <v>-0.907699565539547</v>
      </c>
      <c r="F1560">
        <v>-1.0031346231971408</v>
      </c>
      <c r="G1560">
        <v>2</v>
      </c>
      <c r="H1560">
        <v>2</v>
      </c>
      <c r="I1560">
        <v>1</v>
      </c>
      <c r="J1560">
        <v>1</v>
      </c>
    </row>
    <row r="1561" spans="1:10" x14ac:dyDescent="0.2">
      <c r="A1561" t="s">
        <v>1623</v>
      </c>
      <c r="B1561">
        <v>3931</v>
      </c>
      <c r="C1561">
        <v>0.45891837360396248</v>
      </c>
      <c r="D1561">
        <v>1.3387429213324242</v>
      </c>
      <c r="E1561">
        <v>1.565139066162323</v>
      </c>
      <c r="F1561">
        <v>5.167171133005434E-2</v>
      </c>
      <c r="G1561">
        <v>4</v>
      </c>
      <c r="H1561">
        <v>5</v>
      </c>
      <c r="I1561">
        <v>5</v>
      </c>
      <c r="J1561">
        <v>3</v>
      </c>
    </row>
    <row r="1562" spans="1:10" x14ac:dyDescent="0.2">
      <c r="A1562" t="s">
        <v>1624</v>
      </c>
      <c r="B1562">
        <v>7055</v>
      </c>
      <c r="C1562">
        <v>0.70514990089385166</v>
      </c>
      <c r="D1562">
        <v>2.1525956048922126</v>
      </c>
      <c r="E1562">
        <v>-0.1870170854815649</v>
      </c>
      <c r="F1562">
        <v>1.6855109914240296</v>
      </c>
      <c r="G1562">
        <v>4</v>
      </c>
      <c r="H1562">
        <v>5</v>
      </c>
      <c r="I1562">
        <v>3</v>
      </c>
      <c r="J1562">
        <v>5</v>
      </c>
    </row>
    <row r="1563" spans="1:10" x14ac:dyDescent="0.2">
      <c r="A1563" t="s">
        <v>1625</v>
      </c>
      <c r="B1563">
        <v>3461</v>
      </c>
      <c r="C1563">
        <v>-0.20513358198943749</v>
      </c>
      <c r="D1563">
        <v>7.0306851525426622E-2</v>
      </c>
      <c r="E1563">
        <v>0.21974620876853229</v>
      </c>
      <c r="F1563">
        <v>0.14481564239914196</v>
      </c>
      <c r="G1563">
        <v>3</v>
      </c>
      <c r="H1563">
        <v>3</v>
      </c>
      <c r="I1563">
        <v>4</v>
      </c>
      <c r="J1563">
        <v>3</v>
      </c>
    </row>
    <row r="1564" spans="1:10" x14ac:dyDescent="0.2">
      <c r="A1564" t="s">
        <v>1626</v>
      </c>
      <c r="B1564">
        <v>1162</v>
      </c>
      <c r="C1564">
        <v>0.34062587395788918</v>
      </c>
      <c r="D1564">
        <v>0.58586822763081126</v>
      </c>
      <c r="E1564">
        <v>-0.72713992202226574</v>
      </c>
      <c r="F1564">
        <v>-2.0578941380914388</v>
      </c>
      <c r="G1564">
        <v>4</v>
      </c>
      <c r="H1564">
        <v>4</v>
      </c>
      <c r="I1564">
        <v>1</v>
      </c>
      <c r="J1564">
        <v>1</v>
      </c>
    </row>
    <row r="1565" spans="1:10" x14ac:dyDescent="0.2">
      <c r="A1565" t="s">
        <v>1627</v>
      </c>
      <c r="B1565">
        <v>2447</v>
      </c>
      <c r="C1565">
        <v>-0.5078212430505803</v>
      </c>
      <c r="D1565">
        <v>-0.38470374553411507</v>
      </c>
      <c r="E1565">
        <v>-3.3155345749715362E-2</v>
      </c>
      <c r="F1565">
        <v>-1.1155163037252771</v>
      </c>
      <c r="G1565">
        <v>2</v>
      </c>
      <c r="H1565">
        <v>2</v>
      </c>
      <c r="I1565">
        <v>4</v>
      </c>
      <c r="J1565">
        <v>1</v>
      </c>
    </row>
    <row r="1566" spans="1:10" x14ac:dyDescent="0.2">
      <c r="A1566" t="s">
        <v>1628</v>
      </c>
      <c r="B1566">
        <v>4551</v>
      </c>
      <c r="C1566">
        <v>-0.40125299513892099</v>
      </c>
      <c r="D1566">
        <v>-0.4079264118312127</v>
      </c>
      <c r="E1566">
        <v>-0.66071074986615907</v>
      </c>
      <c r="F1566">
        <v>-3.6246977866021053E-2</v>
      </c>
      <c r="G1566">
        <v>2</v>
      </c>
      <c r="H1566">
        <v>2</v>
      </c>
      <c r="I1566">
        <v>2</v>
      </c>
      <c r="J1566">
        <v>3</v>
      </c>
    </row>
    <row r="1567" spans="1:10" x14ac:dyDescent="0.2">
      <c r="A1567" t="s">
        <v>1629</v>
      </c>
      <c r="B1567">
        <v>6546</v>
      </c>
      <c r="C1567">
        <v>-1.0106980143526711</v>
      </c>
      <c r="D1567">
        <v>-0.35801663392431327</v>
      </c>
      <c r="E1567">
        <v>-0.83978401778766532</v>
      </c>
      <c r="F1567">
        <v>5.1569559031649517E-2</v>
      </c>
      <c r="G1567">
        <v>1</v>
      </c>
      <c r="H1567">
        <v>2</v>
      </c>
      <c r="I1567">
        <v>1</v>
      </c>
      <c r="J1567">
        <v>3</v>
      </c>
    </row>
    <row r="1568" spans="1:10" x14ac:dyDescent="0.2">
      <c r="A1568" t="s">
        <v>1630</v>
      </c>
      <c r="B1568">
        <v>5454</v>
      </c>
      <c r="C1568">
        <v>-0.39869499027460342</v>
      </c>
      <c r="D1568">
        <v>-0.69010623337364752</v>
      </c>
      <c r="E1568">
        <v>-0.46938623547055702</v>
      </c>
      <c r="F1568">
        <v>-0.17040429988853487</v>
      </c>
      <c r="G1568">
        <v>2</v>
      </c>
      <c r="H1568">
        <v>1</v>
      </c>
      <c r="I1568">
        <v>2</v>
      </c>
      <c r="J1568">
        <v>2</v>
      </c>
    </row>
    <row r="1569" spans="1:10" x14ac:dyDescent="0.2">
      <c r="A1569" t="s">
        <v>1631</v>
      </c>
      <c r="B1569">
        <v>2130</v>
      </c>
      <c r="C1569">
        <v>-0.88229210712753747</v>
      </c>
      <c r="D1569">
        <v>-0.44690436054106564</v>
      </c>
      <c r="E1569">
        <v>-0.67112919604433863</v>
      </c>
      <c r="F1569">
        <v>-0.23125857772074937</v>
      </c>
      <c r="G1569">
        <v>1</v>
      </c>
      <c r="H1569">
        <v>2</v>
      </c>
      <c r="I1569">
        <v>1</v>
      </c>
      <c r="J1569">
        <v>2</v>
      </c>
    </row>
    <row r="1570" spans="1:10" x14ac:dyDescent="0.2">
      <c r="A1570" t="s">
        <v>1632</v>
      </c>
      <c r="B1570">
        <v>2291</v>
      </c>
      <c r="C1570">
        <v>0.87964183983130506</v>
      </c>
      <c r="D1570">
        <v>-0.16494131360772821</v>
      </c>
      <c r="E1570">
        <v>0.957900041615107</v>
      </c>
      <c r="F1570">
        <v>-0.55552202799689043</v>
      </c>
      <c r="G1570">
        <v>5</v>
      </c>
      <c r="H1570">
        <v>3</v>
      </c>
      <c r="I1570">
        <v>5</v>
      </c>
      <c r="J1570">
        <v>1</v>
      </c>
    </row>
    <row r="1571" spans="1:10" x14ac:dyDescent="0.2">
      <c r="A1571" t="s">
        <v>1633</v>
      </c>
      <c r="B1571">
        <v>3624</v>
      </c>
      <c r="C1571">
        <v>0.71208182873601</v>
      </c>
      <c r="D1571">
        <v>0.5067009200877225</v>
      </c>
      <c r="E1571">
        <v>1.3100508294745381</v>
      </c>
      <c r="F1571">
        <v>-0.31161523680275321</v>
      </c>
      <c r="G1571">
        <v>4</v>
      </c>
      <c r="H1571">
        <v>4</v>
      </c>
      <c r="I1571">
        <v>5</v>
      </c>
      <c r="J1571">
        <v>2</v>
      </c>
    </row>
    <row r="1572" spans="1:10" x14ac:dyDescent="0.2">
      <c r="A1572" t="s">
        <v>1634</v>
      </c>
      <c r="B1572">
        <v>2383</v>
      </c>
      <c r="C1572">
        <v>1.2523152107721687</v>
      </c>
      <c r="D1572">
        <v>0.22313446419682884</v>
      </c>
      <c r="E1572">
        <v>0.40398372237400032</v>
      </c>
      <c r="F1572">
        <v>-0.21253055218527628</v>
      </c>
      <c r="G1572">
        <v>5</v>
      </c>
      <c r="H1572">
        <v>4</v>
      </c>
      <c r="I1572">
        <v>5</v>
      </c>
      <c r="J1572">
        <v>2</v>
      </c>
    </row>
    <row r="1573" spans="1:10" x14ac:dyDescent="0.2">
      <c r="A1573" t="s">
        <v>1635</v>
      </c>
      <c r="B1573">
        <v>2690</v>
      </c>
      <c r="C1573">
        <v>-0.43808644567015315</v>
      </c>
      <c r="D1573">
        <v>-0.10714724420640699</v>
      </c>
      <c r="E1573">
        <v>0.44257763606500494</v>
      </c>
      <c r="F1573">
        <v>-0.18484884431866502</v>
      </c>
      <c r="G1573">
        <v>2</v>
      </c>
      <c r="H1573">
        <v>3</v>
      </c>
      <c r="I1573">
        <v>5</v>
      </c>
      <c r="J1573">
        <v>2</v>
      </c>
    </row>
    <row r="1574" spans="1:10" x14ac:dyDescent="0.2">
      <c r="A1574" t="s">
        <v>1636</v>
      </c>
      <c r="B1574">
        <v>3029</v>
      </c>
      <c r="C1574">
        <v>0.29015508207938584</v>
      </c>
      <c r="D1574">
        <v>-6.4857464328051534E-2</v>
      </c>
      <c r="E1574">
        <v>0.92696090204718251</v>
      </c>
      <c r="F1574">
        <v>-0.39655028127738862</v>
      </c>
      <c r="G1574">
        <v>4</v>
      </c>
      <c r="H1574">
        <v>3</v>
      </c>
      <c r="I1574">
        <v>5</v>
      </c>
      <c r="J1574">
        <v>2</v>
      </c>
    </row>
    <row r="1575" spans="1:10" x14ac:dyDescent="0.2">
      <c r="A1575" t="s">
        <v>1637</v>
      </c>
      <c r="B1575">
        <v>2045</v>
      </c>
      <c r="C1575">
        <v>-0.35996942061713172</v>
      </c>
      <c r="D1575">
        <v>-0.52106548568573585</v>
      </c>
      <c r="E1575">
        <v>0.98216343467465428</v>
      </c>
      <c r="F1575">
        <v>-0.57311853135634294</v>
      </c>
      <c r="G1575">
        <v>2</v>
      </c>
      <c r="H1575">
        <v>2</v>
      </c>
      <c r="I1575">
        <v>5</v>
      </c>
      <c r="J1575">
        <v>1</v>
      </c>
    </row>
    <row r="1576" spans="1:10" x14ac:dyDescent="0.2">
      <c r="A1576" t="s">
        <v>1638</v>
      </c>
      <c r="B1576">
        <v>1878</v>
      </c>
      <c r="C1576">
        <v>0.6840077940624103</v>
      </c>
      <c r="D1576">
        <v>-0.49321629542321349</v>
      </c>
      <c r="E1576">
        <v>1.2166817396574425</v>
      </c>
      <c r="F1576">
        <v>-0.71976248168729762</v>
      </c>
      <c r="G1576">
        <v>4</v>
      </c>
      <c r="H1576">
        <v>2</v>
      </c>
      <c r="I1576">
        <v>5</v>
      </c>
      <c r="J1576">
        <v>1</v>
      </c>
    </row>
    <row r="1577" spans="1:10" x14ac:dyDescent="0.2">
      <c r="A1577" t="s">
        <v>1639</v>
      </c>
      <c r="B1577">
        <v>2962</v>
      </c>
      <c r="C1577">
        <v>-0.4315401401689874</v>
      </c>
      <c r="D1577">
        <v>-0.59752422442097353</v>
      </c>
      <c r="E1577">
        <v>0.76845721624897745</v>
      </c>
      <c r="F1577">
        <v>-0.45574176917331288</v>
      </c>
      <c r="G1577">
        <v>2</v>
      </c>
      <c r="H1577">
        <v>2</v>
      </c>
      <c r="I1577">
        <v>5</v>
      </c>
      <c r="J1577">
        <v>2</v>
      </c>
    </row>
    <row r="1578" spans="1:10" x14ac:dyDescent="0.2">
      <c r="A1578" t="s">
        <v>1640</v>
      </c>
      <c r="B1578">
        <v>4283</v>
      </c>
      <c r="C1578">
        <v>-0.49935365304947077</v>
      </c>
      <c r="D1578">
        <v>-0.87235276576951715</v>
      </c>
      <c r="E1578">
        <v>0.16240006203380711</v>
      </c>
      <c r="F1578">
        <v>-0.39608768119500931</v>
      </c>
      <c r="G1578">
        <v>2</v>
      </c>
      <c r="H1578">
        <v>1</v>
      </c>
      <c r="I1578">
        <v>4</v>
      </c>
      <c r="J1578">
        <v>2</v>
      </c>
    </row>
    <row r="1579" spans="1:10" x14ac:dyDescent="0.2">
      <c r="A1579" t="s">
        <v>1641</v>
      </c>
      <c r="B1579">
        <v>6637</v>
      </c>
      <c r="C1579">
        <v>-0.60872305996672649</v>
      </c>
      <c r="D1579">
        <v>-0.56615605175672101</v>
      </c>
      <c r="E1579">
        <v>-0.35862977776221849</v>
      </c>
      <c r="F1579">
        <v>5.6667867418041619E-2</v>
      </c>
      <c r="G1579">
        <v>2</v>
      </c>
      <c r="H1579">
        <v>2</v>
      </c>
      <c r="I1579">
        <v>2</v>
      </c>
      <c r="J1579">
        <v>3</v>
      </c>
    </row>
    <row r="1580" spans="1:10" x14ac:dyDescent="0.2">
      <c r="A1580" t="s">
        <v>1642</v>
      </c>
      <c r="B1580">
        <v>3606</v>
      </c>
      <c r="C1580">
        <v>-6.6761218568621425E-2</v>
      </c>
      <c r="D1580">
        <v>-0.41142962506777242</v>
      </c>
      <c r="E1580">
        <v>-0.33075613305678292</v>
      </c>
      <c r="F1580">
        <v>-0.78031102405415576</v>
      </c>
      <c r="G1580">
        <v>3</v>
      </c>
      <c r="H1580">
        <v>2</v>
      </c>
      <c r="I1580">
        <v>3</v>
      </c>
      <c r="J1580">
        <v>1</v>
      </c>
    </row>
    <row r="1581" spans="1:10" x14ac:dyDescent="0.2">
      <c r="A1581" t="s">
        <v>1643</v>
      </c>
      <c r="B1581">
        <v>8564</v>
      </c>
      <c r="C1581">
        <v>-0.69538005106529643</v>
      </c>
      <c r="D1581">
        <v>-0.74127114846661724</v>
      </c>
      <c r="E1581">
        <v>-0.64546190109132262</v>
      </c>
      <c r="F1581">
        <v>-0.18469258917339104</v>
      </c>
      <c r="G1581">
        <v>1</v>
      </c>
      <c r="H1581">
        <v>1</v>
      </c>
      <c r="I1581">
        <v>2</v>
      </c>
      <c r="J1581">
        <v>2</v>
      </c>
    </row>
    <row r="1582" spans="1:10" x14ac:dyDescent="0.2">
      <c r="A1582" t="s">
        <v>1644</v>
      </c>
      <c r="B1582">
        <v>11675</v>
      </c>
      <c r="C1582">
        <v>-0.48503286545674712</v>
      </c>
      <c r="D1582">
        <v>-0.77428594958926189</v>
      </c>
      <c r="E1582">
        <v>-0.62364493904747742</v>
      </c>
      <c r="F1582">
        <v>-0.21961979108279384</v>
      </c>
      <c r="G1582">
        <v>2</v>
      </c>
      <c r="H1582">
        <v>1</v>
      </c>
      <c r="I1582">
        <v>2</v>
      </c>
      <c r="J1582">
        <v>2</v>
      </c>
    </row>
    <row r="1583" spans="1:10" x14ac:dyDescent="0.2">
      <c r="A1583" t="s">
        <v>1645</v>
      </c>
      <c r="B1583">
        <v>6862</v>
      </c>
      <c r="C1583">
        <v>-7.8864344774287803E-2</v>
      </c>
      <c r="D1583">
        <v>-0.73166276578157252</v>
      </c>
      <c r="E1583">
        <v>2.1330887696940666</v>
      </c>
      <c r="F1583">
        <v>-0.6189283731513423</v>
      </c>
      <c r="G1583">
        <v>3</v>
      </c>
      <c r="H1583">
        <v>1</v>
      </c>
      <c r="I1583">
        <v>5</v>
      </c>
      <c r="J1583">
        <v>1</v>
      </c>
    </row>
    <row r="1584" spans="1:10" x14ac:dyDescent="0.2">
      <c r="A1584" t="s">
        <v>1646</v>
      </c>
      <c r="B1584">
        <v>3901</v>
      </c>
      <c r="C1584">
        <v>-0.59347933626913596</v>
      </c>
      <c r="D1584">
        <v>-0.48270359769949223</v>
      </c>
      <c r="E1584">
        <v>-0.22448876773313189</v>
      </c>
      <c r="F1584">
        <v>-0.82197324661832083</v>
      </c>
      <c r="G1584">
        <v>2</v>
      </c>
      <c r="H1584">
        <v>2</v>
      </c>
      <c r="I1584">
        <v>3</v>
      </c>
      <c r="J1584">
        <v>1</v>
      </c>
    </row>
    <row r="1585" spans="1:10" x14ac:dyDescent="0.2">
      <c r="A1585" t="s">
        <v>1647</v>
      </c>
      <c r="B1585">
        <v>9531</v>
      </c>
      <c r="C1585">
        <v>-0.87605643358460528</v>
      </c>
      <c r="D1585">
        <v>-0.33740065201607949</v>
      </c>
      <c r="E1585">
        <v>-0.53471862737548981</v>
      </c>
      <c r="F1585">
        <v>0.5510459783520244</v>
      </c>
      <c r="G1585">
        <v>1</v>
      </c>
      <c r="H1585">
        <v>2</v>
      </c>
      <c r="I1585">
        <v>2</v>
      </c>
      <c r="J1585">
        <v>4</v>
      </c>
    </row>
    <row r="1586" spans="1:10" x14ac:dyDescent="0.2">
      <c r="A1586" t="s">
        <v>1648</v>
      </c>
      <c r="B1586">
        <v>2203</v>
      </c>
      <c r="C1586">
        <v>-0.76082142208624037</v>
      </c>
      <c r="D1586">
        <v>-0.55981293792742148</v>
      </c>
      <c r="E1586">
        <v>-5.7599845502332207E-2</v>
      </c>
      <c r="F1586">
        <v>-0.993404515991961</v>
      </c>
      <c r="G1586">
        <v>1</v>
      </c>
      <c r="H1586">
        <v>2</v>
      </c>
      <c r="I1586">
        <v>3</v>
      </c>
      <c r="J1586">
        <v>1</v>
      </c>
    </row>
    <row r="1587" spans="1:10" x14ac:dyDescent="0.2">
      <c r="A1587" t="s">
        <v>1649</v>
      </c>
      <c r="B1587">
        <v>1791</v>
      </c>
      <c r="C1587">
        <v>-0.60510987007295503</v>
      </c>
      <c r="D1587">
        <v>-0.79702163942436288</v>
      </c>
      <c r="E1587">
        <v>0.14301596366314986</v>
      </c>
      <c r="F1587">
        <v>-0.96733943979552151</v>
      </c>
      <c r="G1587">
        <v>2</v>
      </c>
      <c r="H1587">
        <v>1</v>
      </c>
      <c r="I1587">
        <v>4</v>
      </c>
      <c r="J1587">
        <v>1</v>
      </c>
    </row>
    <row r="1588" spans="1:10" x14ac:dyDescent="0.2">
      <c r="A1588" t="s">
        <v>1650</v>
      </c>
      <c r="B1588">
        <v>5574</v>
      </c>
      <c r="C1588">
        <v>-0.41477277374497451</v>
      </c>
      <c r="D1588">
        <v>-0.8141780813784717</v>
      </c>
      <c r="E1588">
        <v>-0.4923938820981123</v>
      </c>
      <c r="F1588">
        <v>-0.15674972863866588</v>
      </c>
      <c r="G1588">
        <v>2</v>
      </c>
      <c r="H1588">
        <v>1</v>
      </c>
      <c r="I1588">
        <v>2</v>
      </c>
      <c r="J1588">
        <v>2</v>
      </c>
    </row>
    <row r="1589" spans="1:10" x14ac:dyDescent="0.2">
      <c r="A1589" t="s">
        <v>1651</v>
      </c>
      <c r="B1589">
        <v>6741</v>
      </c>
      <c r="C1589">
        <v>-0.55943696670815934</v>
      </c>
      <c r="D1589">
        <v>-0.97245267620768727</v>
      </c>
      <c r="E1589">
        <v>-6.1558277329869418E-2</v>
      </c>
      <c r="F1589">
        <v>-0.23649982764399413</v>
      </c>
      <c r="G1589">
        <v>2</v>
      </c>
      <c r="H1589">
        <v>1</v>
      </c>
      <c r="I1589">
        <v>3</v>
      </c>
      <c r="J1589">
        <v>2</v>
      </c>
    </row>
    <row r="1590" spans="1:10" x14ac:dyDescent="0.2">
      <c r="A1590" t="s">
        <v>1652</v>
      </c>
      <c r="B1590">
        <v>7353</v>
      </c>
      <c r="C1590">
        <v>-0.35933188512908404</v>
      </c>
      <c r="D1590">
        <v>-0.77047261373412146</v>
      </c>
      <c r="E1590">
        <v>0.39492269535123103</v>
      </c>
      <c r="F1590">
        <v>-0.38095510469376004</v>
      </c>
      <c r="G1590">
        <v>2</v>
      </c>
      <c r="H1590">
        <v>1</v>
      </c>
      <c r="I1590">
        <v>5</v>
      </c>
      <c r="J1590">
        <v>2</v>
      </c>
    </row>
    <row r="1591" spans="1:10" x14ac:dyDescent="0.2">
      <c r="A1591" t="s">
        <v>1653</v>
      </c>
      <c r="B1591">
        <v>3718</v>
      </c>
      <c r="C1591">
        <v>-0.47961034261212704</v>
      </c>
      <c r="D1591">
        <v>-0.85899989801294485</v>
      </c>
      <c r="E1591">
        <v>0.47062272915174724</v>
      </c>
      <c r="F1591">
        <v>-0.36221047879168145</v>
      </c>
      <c r="G1591">
        <v>2</v>
      </c>
      <c r="H1591">
        <v>1</v>
      </c>
      <c r="I1591">
        <v>5</v>
      </c>
      <c r="J1591">
        <v>2</v>
      </c>
    </row>
    <row r="1592" spans="1:10" x14ac:dyDescent="0.2">
      <c r="A1592" t="s">
        <v>1654</v>
      </c>
      <c r="B1592">
        <v>3955</v>
      </c>
      <c r="C1592">
        <v>-0.36657153176417356</v>
      </c>
      <c r="D1592">
        <v>-1.0870924286980637</v>
      </c>
      <c r="E1592">
        <v>0.78739306294481637</v>
      </c>
      <c r="F1592">
        <v>-0.51134136132435049</v>
      </c>
      <c r="G1592">
        <v>2</v>
      </c>
      <c r="H1592">
        <v>1</v>
      </c>
      <c r="I1592">
        <v>5</v>
      </c>
      <c r="J1592">
        <v>1</v>
      </c>
    </row>
    <row r="1593" spans="1:10" x14ac:dyDescent="0.2">
      <c r="A1593" t="s">
        <v>1655</v>
      </c>
      <c r="B1593">
        <v>3589</v>
      </c>
      <c r="C1593">
        <v>0.36014715785046852</v>
      </c>
      <c r="D1593">
        <v>1.1270410975199182E-2</v>
      </c>
      <c r="E1593">
        <v>1.0196995560717739</v>
      </c>
      <c r="F1593">
        <v>-0.20421644266477115</v>
      </c>
      <c r="G1593">
        <v>4</v>
      </c>
      <c r="H1593">
        <v>3</v>
      </c>
      <c r="I1593">
        <v>5</v>
      </c>
      <c r="J1593">
        <v>2</v>
      </c>
    </row>
    <row r="1594" spans="1:10" x14ac:dyDescent="0.2">
      <c r="A1594" t="s">
        <v>1656</v>
      </c>
      <c r="B1594">
        <v>4668</v>
      </c>
      <c r="C1594">
        <v>9.0204529230958869E-2</v>
      </c>
      <c r="D1594">
        <v>-0.63538088340153509</v>
      </c>
      <c r="E1594">
        <v>0.15314192711763885</v>
      </c>
      <c r="F1594">
        <v>-0.45509108808903681</v>
      </c>
      <c r="G1594">
        <v>3</v>
      </c>
      <c r="H1594">
        <v>1</v>
      </c>
      <c r="I1594">
        <v>4</v>
      </c>
      <c r="J1594">
        <v>2</v>
      </c>
    </row>
    <row r="1595" spans="1:10" x14ac:dyDescent="0.2">
      <c r="A1595" t="s">
        <v>1657</v>
      </c>
      <c r="B1595">
        <v>3005</v>
      </c>
      <c r="C1595">
        <v>1.4908649956779358</v>
      </c>
      <c r="D1595">
        <v>0.19149631446150847</v>
      </c>
      <c r="E1595">
        <v>0.58095682668749704</v>
      </c>
      <c r="F1595">
        <v>-0.68717747957773379</v>
      </c>
      <c r="G1595">
        <v>5</v>
      </c>
      <c r="H1595">
        <v>4</v>
      </c>
      <c r="I1595">
        <v>5</v>
      </c>
      <c r="J1595">
        <v>1</v>
      </c>
    </row>
    <row r="1596" spans="1:10" x14ac:dyDescent="0.2">
      <c r="A1596" t="s">
        <v>1658</v>
      </c>
      <c r="B1596">
        <v>3601</v>
      </c>
      <c r="C1596">
        <v>-0.68165742936389473</v>
      </c>
      <c r="D1596">
        <v>-0.71310479577556762</v>
      </c>
      <c r="E1596">
        <v>-0.39215834439613484</v>
      </c>
      <c r="F1596">
        <v>2.154404336722671E-2</v>
      </c>
      <c r="G1596">
        <v>1</v>
      </c>
      <c r="H1596">
        <v>1</v>
      </c>
      <c r="I1596">
        <v>2</v>
      </c>
      <c r="J1596">
        <v>3</v>
      </c>
    </row>
    <row r="1597" spans="1:10" x14ac:dyDescent="0.2">
      <c r="A1597" t="s">
        <v>1659</v>
      </c>
      <c r="B1597">
        <v>6089</v>
      </c>
      <c r="C1597">
        <v>0.5358831822991672</v>
      </c>
      <c r="D1597">
        <v>-9.2356230806049835E-2</v>
      </c>
      <c r="E1597">
        <v>0.71846947133312311</v>
      </c>
      <c r="F1597">
        <v>-0.77329238488231378</v>
      </c>
      <c r="G1597">
        <v>4</v>
      </c>
      <c r="H1597">
        <v>3</v>
      </c>
      <c r="I1597">
        <v>5</v>
      </c>
      <c r="J1597">
        <v>1</v>
      </c>
    </row>
    <row r="1598" spans="1:10" x14ac:dyDescent="0.2">
      <c r="A1598" t="s">
        <v>1660</v>
      </c>
      <c r="B1598">
        <v>7430</v>
      </c>
      <c r="C1598">
        <v>-0.18325896193297975</v>
      </c>
      <c r="D1598">
        <v>-0.65420110130134213</v>
      </c>
      <c r="E1598">
        <v>-0.40866917637416661</v>
      </c>
      <c r="F1598">
        <v>-0.3893748202518636</v>
      </c>
      <c r="G1598">
        <v>3</v>
      </c>
      <c r="H1598">
        <v>1</v>
      </c>
      <c r="I1598">
        <v>2</v>
      </c>
      <c r="J1598">
        <v>2</v>
      </c>
    </row>
    <row r="1599" spans="1:10" x14ac:dyDescent="0.2">
      <c r="A1599" t="s">
        <v>1661</v>
      </c>
      <c r="B1599">
        <v>6140</v>
      </c>
      <c r="C1599">
        <v>-0.84237602239024889</v>
      </c>
      <c r="D1599">
        <v>-0.84374337550120493</v>
      </c>
      <c r="E1599">
        <v>-0.94226806266408869</v>
      </c>
      <c r="F1599">
        <v>-0.25805788725324813</v>
      </c>
      <c r="G1599">
        <v>1</v>
      </c>
      <c r="H1599">
        <v>1</v>
      </c>
      <c r="I1599">
        <v>1</v>
      </c>
      <c r="J1599">
        <v>2</v>
      </c>
    </row>
    <row r="1600" spans="1:10" x14ac:dyDescent="0.2">
      <c r="A1600" t="s">
        <v>1662</v>
      </c>
      <c r="B1600">
        <v>3478</v>
      </c>
      <c r="C1600">
        <v>-0.54542386211924854</v>
      </c>
      <c r="D1600">
        <v>-0.92913989060206592</v>
      </c>
      <c r="E1600">
        <v>-0.36343277817752545</v>
      </c>
      <c r="F1600">
        <v>-0.37245613342609862</v>
      </c>
      <c r="G1600">
        <v>2</v>
      </c>
      <c r="H1600">
        <v>1</v>
      </c>
      <c r="I1600">
        <v>2</v>
      </c>
      <c r="J1600">
        <v>2</v>
      </c>
    </row>
    <row r="1601" spans="1:10" x14ac:dyDescent="0.2">
      <c r="A1601" t="s">
        <v>1663</v>
      </c>
      <c r="B1601">
        <v>4130</v>
      </c>
      <c r="C1601">
        <v>-0.58051972902202753</v>
      </c>
      <c r="D1601">
        <v>-0.70862602840178734</v>
      </c>
      <c r="E1601">
        <v>0.20595353443334199</v>
      </c>
      <c r="F1601">
        <v>-0.847523428630933</v>
      </c>
      <c r="G1601">
        <v>2</v>
      </c>
      <c r="H1601">
        <v>1</v>
      </c>
      <c r="I1601">
        <v>4</v>
      </c>
      <c r="J1601">
        <v>1</v>
      </c>
    </row>
    <row r="1602" spans="1:10" x14ac:dyDescent="0.2">
      <c r="A1602" t="s">
        <v>1664</v>
      </c>
      <c r="B1602">
        <v>3932</v>
      </c>
      <c r="C1602">
        <v>-0.80041233758716757</v>
      </c>
      <c r="D1602">
        <v>-0.61234875816061762</v>
      </c>
      <c r="E1602">
        <v>-0.26683718302310971</v>
      </c>
      <c r="F1602">
        <v>-0.90988297690532405</v>
      </c>
      <c r="G1602">
        <v>1</v>
      </c>
      <c r="H1602">
        <v>1</v>
      </c>
      <c r="I1602">
        <v>3</v>
      </c>
      <c r="J1602">
        <v>1</v>
      </c>
    </row>
    <row r="1603" spans="1:10" x14ac:dyDescent="0.2">
      <c r="A1603" t="s">
        <v>1665</v>
      </c>
      <c r="B1603">
        <v>4000</v>
      </c>
      <c r="C1603">
        <v>-7.59114392376126E-3</v>
      </c>
      <c r="D1603">
        <v>-0.97086042107050441</v>
      </c>
      <c r="E1603">
        <v>0.73745136061502603</v>
      </c>
      <c r="F1603">
        <v>-0.77535228778629406</v>
      </c>
      <c r="G1603">
        <v>3</v>
      </c>
      <c r="H1603">
        <v>1</v>
      </c>
      <c r="I1603">
        <v>5</v>
      </c>
      <c r="J1603">
        <v>1</v>
      </c>
    </row>
    <row r="1604" spans="1:10" x14ac:dyDescent="0.2">
      <c r="A1604" t="s">
        <v>1666</v>
      </c>
      <c r="B1604">
        <v>3781</v>
      </c>
      <c r="C1604">
        <v>-0.53736716038067933</v>
      </c>
      <c r="D1604">
        <v>-0.71343993620402213</v>
      </c>
      <c r="E1604">
        <v>-0.35653429876831327</v>
      </c>
      <c r="F1604">
        <v>-0.82078828995818209</v>
      </c>
      <c r="G1604">
        <v>2</v>
      </c>
      <c r="H1604">
        <v>1</v>
      </c>
      <c r="I1604">
        <v>2</v>
      </c>
      <c r="J1604">
        <v>1</v>
      </c>
    </row>
    <row r="1605" spans="1:10" x14ac:dyDescent="0.2">
      <c r="A1605" t="s">
        <v>1667</v>
      </c>
      <c r="B1605">
        <v>5331</v>
      </c>
      <c r="C1605">
        <v>-0.64118130183889188</v>
      </c>
      <c r="D1605">
        <v>-0.87566309775673845</v>
      </c>
      <c r="E1605">
        <v>-0.19252370679576605</v>
      </c>
      <c r="F1605">
        <v>-0.55082424960725629</v>
      </c>
      <c r="G1605">
        <v>1</v>
      </c>
      <c r="H1605">
        <v>1</v>
      </c>
      <c r="I1605">
        <v>3</v>
      </c>
      <c r="J1605">
        <v>1</v>
      </c>
    </row>
    <row r="1606" spans="1:10" x14ac:dyDescent="0.2">
      <c r="A1606" t="s">
        <v>1668</v>
      </c>
      <c r="B1606">
        <v>1870</v>
      </c>
      <c r="C1606">
        <v>-0.81273876192029548</v>
      </c>
      <c r="D1606">
        <v>-0.73480594925944309</v>
      </c>
      <c r="E1606">
        <v>-0.46412755247450055</v>
      </c>
      <c r="F1606">
        <v>-0.83029282963223727</v>
      </c>
      <c r="G1606">
        <v>1</v>
      </c>
      <c r="H1606">
        <v>1</v>
      </c>
      <c r="I1606">
        <v>2</v>
      </c>
      <c r="J1606">
        <v>1</v>
      </c>
    </row>
    <row r="1607" spans="1:10" x14ac:dyDescent="0.2">
      <c r="A1607" t="s">
        <v>1669</v>
      </c>
      <c r="B1607">
        <v>2657</v>
      </c>
      <c r="C1607">
        <v>-0.165695098857193</v>
      </c>
      <c r="D1607">
        <v>-1.1648243070936519</v>
      </c>
      <c r="E1607">
        <v>0.81991369340076958</v>
      </c>
      <c r="F1607">
        <v>-0.44591880632778963</v>
      </c>
      <c r="G1607">
        <v>3</v>
      </c>
      <c r="H1607">
        <v>1</v>
      </c>
      <c r="I1607">
        <v>5</v>
      </c>
      <c r="J1607">
        <v>2</v>
      </c>
    </row>
    <row r="1608" spans="1:10" x14ac:dyDescent="0.2">
      <c r="A1608" t="s">
        <v>1670</v>
      </c>
      <c r="B1608">
        <v>3504</v>
      </c>
      <c r="C1608">
        <v>5.4783950235275818E-2</v>
      </c>
      <c r="D1608">
        <v>-0.69038934891926773</v>
      </c>
      <c r="E1608">
        <v>0.38305530676030952</v>
      </c>
      <c r="F1608">
        <v>-0.33907111706454485</v>
      </c>
      <c r="G1608">
        <v>3</v>
      </c>
      <c r="H1608">
        <v>1</v>
      </c>
      <c r="I1608">
        <v>5</v>
      </c>
      <c r="J1608">
        <v>2</v>
      </c>
    </row>
    <row r="1609" spans="1:10" x14ac:dyDescent="0.2">
      <c r="A1609" t="s">
        <v>1671</v>
      </c>
      <c r="B1609">
        <v>5293</v>
      </c>
      <c r="C1609">
        <v>0.5984420314805915</v>
      </c>
      <c r="D1609">
        <v>-0.74265541106087751</v>
      </c>
      <c r="E1609">
        <v>1.3433614309383772</v>
      </c>
      <c r="F1609">
        <v>-0.39932864314731759</v>
      </c>
      <c r="G1609">
        <v>4</v>
      </c>
      <c r="H1609">
        <v>1</v>
      </c>
      <c r="I1609">
        <v>5</v>
      </c>
      <c r="J1609">
        <v>2</v>
      </c>
    </row>
    <row r="1610" spans="1:10" x14ac:dyDescent="0.2">
      <c r="A1610" t="s">
        <v>1672</v>
      </c>
      <c r="B1610">
        <v>2447</v>
      </c>
      <c r="C1610">
        <v>0.19416275026138724</v>
      </c>
      <c r="D1610">
        <v>-1.0629522819937565</v>
      </c>
      <c r="E1610">
        <v>0.5326669230519232</v>
      </c>
      <c r="F1610">
        <v>-0.41528999604481304</v>
      </c>
      <c r="G1610">
        <v>4</v>
      </c>
      <c r="H1610">
        <v>1</v>
      </c>
      <c r="I1610">
        <v>5</v>
      </c>
      <c r="J1610">
        <v>2</v>
      </c>
    </row>
    <row r="1611" spans="1:10" x14ac:dyDescent="0.2">
      <c r="A1611" t="s">
        <v>1673</v>
      </c>
      <c r="B1611">
        <v>4840</v>
      </c>
      <c r="C1611">
        <v>0.59630383948900234</v>
      </c>
      <c r="D1611">
        <v>0.34078317085795085</v>
      </c>
      <c r="E1611">
        <v>-0.57558129450374107</v>
      </c>
      <c r="F1611">
        <v>0.25014874716552815</v>
      </c>
      <c r="G1611">
        <v>4</v>
      </c>
      <c r="H1611">
        <v>4</v>
      </c>
      <c r="I1611">
        <v>2</v>
      </c>
      <c r="J1611">
        <v>3</v>
      </c>
    </row>
    <row r="1612" spans="1:10" x14ac:dyDescent="0.2">
      <c r="A1612" t="s">
        <v>1674</v>
      </c>
      <c r="B1612">
        <v>3327</v>
      </c>
      <c r="C1612">
        <v>6.2036578126568155E-3</v>
      </c>
      <c r="D1612">
        <v>-0.699318900530981</v>
      </c>
      <c r="E1612">
        <v>-1.3217664304378161E-3</v>
      </c>
      <c r="F1612">
        <v>-0.15962495238514982</v>
      </c>
      <c r="G1612">
        <v>3</v>
      </c>
      <c r="H1612">
        <v>1</v>
      </c>
      <c r="I1612">
        <v>4</v>
      </c>
      <c r="J1612">
        <v>2</v>
      </c>
    </row>
    <row r="1613" spans="1:10" x14ac:dyDescent="0.2">
      <c r="A1613" t="s">
        <v>1675</v>
      </c>
      <c r="B1613">
        <v>4989</v>
      </c>
      <c r="C1613">
        <v>2.1089618685657205</v>
      </c>
      <c r="D1613">
        <v>0.5525438261957385</v>
      </c>
      <c r="E1613">
        <v>1.3163276746206458</v>
      </c>
      <c r="F1613">
        <v>0.12056568894364063</v>
      </c>
      <c r="G1613">
        <v>5</v>
      </c>
      <c r="H1613">
        <v>4</v>
      </c>
      <c r="I1613">
        <v>5</v>
      </c>
      <c r="J1613">
        <v>3</v>
      </c>
    </row>
    <row r="1614" spans="1:10" x14ac:dyDescent="0.2">
      <c r="A1614" t="s">
        <v>1676</v>
      </c>
      <c r="B1614">
        <v>3727</v>
      </c>
      <c r="C1614">
        <v>1.8959473156130102</v>
      </c>
      <c r="D1614">
        <v>7.7859670834908051E-2</v>
      </c>
      <c r="E1614">
        <v>0.5904150382274399</v>
      </c>
      <c r="F1614">
        <v>-3.2458125637906059E-2</v>
      </c>
      <c r="G1614">
        <v>5</v>
      </c>
      <c r="H1614">
        <v>3</v>
      </c>
      <c r="I1614">
        <v>5</v>
      </c>
      <c r="J1614">
        <v>3</v>
      </c>
    </row>
    <row r="1615" spans="1:10" x14ac:dyDescent="0.2">
      <c r="A1615" t="s">
        <v>1677</v>
      </c>
      <c r="B1615">
        <v>6247</v>
      </c>
      <c r="C1615">
        <v>-0.1458157928258427</v>
      </c>
      <c r="D1615">
        <v>-0.45381048498289028</v>
      </c>
      <c r="E1615">
        <v>-0.24088600903371235</v>
      </c>
      <c r="F1615">
        <v>3.3547019771759001E-2</v>
      </c>
      <c r="G1615">
        <v>3</v>
      </c>
      <c r="H1615">
        <v>2</v>
      </c>
      <c r="I1615">
        <v>3</v>
      </c>
      <c r="J1615">
        <v>3</v>
      </c>
    </row>
    <row r="1616" spans="1:10" x14ac:dyDescent="0.2">
      <c r="A1616" t="s">
        <v>1678</v>
      </c>
      <c r="B1616">
        <v>6075</v>
      </c>
      <c r="C1616">
        <v>-0.72160982803432061</v>
      </c>
      <c r="D1616">
        <v>-0.79224412405354594</v>
      </c>
      <c r="E1616">
        <v>-0.80062648556748683</v>
      </c>
      <c r="F1616">
        <v>-6.1648171193339069E-2</v>
      </c>
      <c r="G1616">
        <v>1</v>
      </c>
      <c r="H1616">
        <v>1</v>
      </c>
      <c r="I1616">
        <v>1</v>
      </c>
      <c r="J1616">
        <v>3</v>
      </c>
    </row>
    <row r="1617" spans="1:10" x14ac:dyDescent="0.2">
      <c r="A1617" t="s">
        <v>1679</v>
      </c>
      <c r="B1617">
        <v>3937</v>
      </c>
      <c r="C1617">
        <v>-0.34812677837547906</v>
      </c>
      <c r="D1617">
        <v>-0.9300419255984772</v>
      </c>
      <c r="E1617">
        <v>0.25984940582347421</v>
      </c>
      <c r="F1617">
        <v>-0.25614957584220233</v>
      </c>
      <c r="G1617">
        <v>2</v>
      </c>
      <c r="H1617">
        <v>1</v>
      </c>
      <c r="I1617">
        <v>4</v>
      </c>
      <c r="J1617">
        <v>2</v>
      </c>
    </row>
    <row r="1618" spans="1:10" x14ac:dyDescent="0.2">
      <c r="A1618" t="s">
        <v>1680</v>
      </c>
      <c r="B1618">
        <v>2487</v>
      </c>
      <c r="C1618">
        <v>0.49979308332875583</v>
      </c>
      <c r="D1618">
        <v>-0.47669289667312825</v>
      </c>
      <c r="E1618">
        <v>1.245595233389398</v>
      </c>
      <c r="F1618">
        <v>-0.4220286170393957</v>
      </c>
      <c r="G1618">
        <v>4</v>
      </c>
      <c r="H1618">
        <v>2</v>
      </c>
      <c r="I1618">
        <v>5</v>
      </c>
      <c r="J1618">
        <v>2</v>
      </c>
    </row>
    <row r="1619" spans="1:10" x14ac:dyDescent="0.2">
      <c r="A1619" t="s">
        <v>1681</v>
      </c>
      <c r="B1619">
        <v>3086</v>
      </c>
      <c r="C1619">
        <v>0.18848725724600734</v>
      </c>
      <c r="D1619">
        <v>-0.3292481535959193</v>
      </c>
      <c r="E1619">
        <v>-0.32466518685057238</v>
      </c>
      <c r="F1619">
        <v>-0.25200789677191304</v>
      </c>
      <c r="G1619">
        <v>4</v>
      </c>
      <c r="H1619">
        <v>2</v>
      </c>
      <c r="I1619">
        <v>3</v>
      </c>
      <c r="J1619">
        <v>2</v>
      </c>
    </row>
    <row r="1620" spans="1:10" x14ac:dyDescent="0.2">
      <c r="A1620" t="s">
        <v>1682</v>
      </c>
      <c r="B1620">
        <v>1686</v>
      </c>
      <c r="C1620">
        <v>-0.40392966538052311</v>
      </c>
      <c r="D1620">
        <v>-0.8307209481616622</v>
      </c>
      <c r="E1620">
        <v>0.24405611441569258</v>
      </c>
      <c r="F1620">
        <v>-0.37087894275657818</v>
      </c>
      <c r="G1620">
        <v>2</v>
      </c>
      <c r="H1620">
        <v>1</v>
      </c>
      <c r="I1620">
        <v>4</v>
      </c>
      <c r="J1620">
        <v>2</v>
      </c>
    </row>
    <row r="1621" spans="1:10" x14ac:dyDescent="0.2">
      <c r="A1621" t="s">
        <v>1683</v>
      </c>
      <c r="B1621">
        <v>2351</v>
      </c>
      <c r="C1621">
        <v>-6.3148726820135684E-2</v>
      </c>
      <c r="D1621">
        <v>0.24773358988950225</v>
      </c>
      <c r="E1621">
        <v>-0.46552190326213555</v>
      </c>
      <c r="F1621">
        <v>4.37495647020276E-2</v>
      </c>
      <c r="G1621">
        <v>3</v>
      </c>
      <c r="H1621">
        <v>4</v>
      </c>
      <c r="I1621">
        <v>2</v>
      </c>
      <c r="J1621">
        <v>3</v>
      </c>
    </row>
    <row r="1622" spans="1:10" x14ac:dyDescent="0.2">
      <c r="A1622" t="s">
        <v>1684</v>
      </c>
      <c r="B1622">
        <v>2814</v>
      </c>
      <c r="C1622">
        <v>0.60580883006686514</v>
      </c>
      <c r="D1622">
        <v>-0.20074121535799014</v>
      </c>
      <c r="E1622">
        <v>-0.74174964236005092</v>
      </c>
      <c r="F1622">
        <v>7.4276688814445574E-2</v>
      </c>
      <c r="G1622">
        <v>4</v>
      </c>
      <c r="H1622">
        <v>3</v>
      </c>
      <c r="I1622">
        <v>1</v>
      </c>
      <c r="J1622">
        <v>3</v>
      </c>
    </row>
    <row r="1623" spans="1:10" x14ac:dyDescent="0.2">
      <c r="A1623" t="s">
        <v>1685</v>
      </c>
      <c r="B1623">
        <v>1518</v>
      </c>
      <c r="C1623">
        <v>0.79003821514456274</v>
      </c>
      <c r="D1623">
        <v>-0.6576354958713353</v>
      </c>
      <c r="E1623">
        <v>3.8870093717584799E-2</v>
      </c>
      <c r="F1623">
        <v>-9.0447844859366522E-2</v>
      </c>
      <c r="G1623">
        <v>5</v>
      </c>
      <c r="H1623">
        <v>1</v>
      </c>
      <c r="I1623">
        <v>4</v>
      </c>
      <c r="J1623">
        <v>3</v>
      </c>
    </row>
    <row r="1624" spans="1:10" x14ac:dyDescent="0.2">
      <c r="A1624" t="s">
        <v>1686</v>
      </c>
      <c r="B1624">
        <v>3707</v>
      </c>
      <c r="C1624">
        <v>2.1321174625839507</v>
      </c>
      <c r="D1624">
        <v>-0.18303343929227275</v>
      </c>
      <c r="E1624">
        <v>0.69221595008380121</v>
      </c>
      <c r="F1624">
        <v>-0.15506428190875426</v>
      </c>
      <c r="G1624">
        <v>5</v>
      </c>
      <c r="H1624">
        <v>3</v>
      </c>
      <c r="I1624">
        <v>5</v>
      </c>
      <c r="J1624">
        <v>2</v>
      </c>
    </row>
    <row r="1625" spans="1:10" x14ac:dyDescent="0.2">
      <c r="A1625" t="s">
        <v>1687</v>
      </c>
      <c r="B1625">
        <v>2561</v>
      </c>
      <c r="C1625">
        <v>0.93455125053878552</v>
      </c>
      <c r="D1625">
        <v>-0.49870983418395565</v>
      </c>
      <c r="E1625">
        <v>0.78035383395193225</v>
      </c>
      <c r="F1625">
        <v>-0.29808297366117159</v>
      </c>
      <c r="G1625">
        <v>5</v>
      </c>
      <c r="H1625">
        <v>2</v>
      </c>
      <c r="I1625">
        <v>5</v>
      </c>
      <c r="J1625">
        <v>2</v>
      </c>
    </row>
    <row r="1626" spans="1:10" x14ac:dyDescent="0.2">
      <c r="A1626" t="s">
        <v>1688</v>
      </c>
      <c r="B1626">
        <v>2748</v>
      </c>
      <c r="C1626">
        <v>1.1368839885890953</v>
      </c>
      <c r="D1626">
        <v>-0.19848006225021572</v>
      </c>
      <c r="E1626">
        <v>-9.176141942512402E-3</v>
      </c>
      <c r="F1626">
        <v>0.21884388899311047</v>
      </c>
      <c r="G1626">
        <v>5</v>
      </c>
      <c r="H1626">
        <v>3</v>
      </c>
      <c r="I1626">
        <v>4</v>
      </c>
      <c r="J1626">
        <v>3</v>
      </c>
    </row>
    <row r="1627" spans="1:10" x14ac:dyDescent="0.2">
      <c r="A1627" t="s">
        <v>1689</v>
      </c>
      <c r="B1627">
        <v>4065</v>
      </c>
      <c r="C1627">
        <v>-0.38215336591140425</v>
      </c>
      <c r="D1627">
        <v>-1.0775892189719121</v>
      </c>
      <c r="E1627">
        <v>0.32929841070253552</v>
      </c>
      <c r="F1627">
        <v>-0.39274634529275898</v>
      </c>
      <c r="G1627">
        <v>2</v>
      </c>
      <c r="H1627">
        <v>1</v>
      </c>
      <c r="I1627">
        <v>4</v>
      </c>
      <c r="J1627">
        <v>2</v>
      </c>
    </row>
    <row r="1628" spans="1:10" x14ac:dyDescent="0.2">
      <c r="A1628" t="s">
        <v>1690</v>
      </c>
      <c r="B1628">
        <v>5199</v>
      </c>
      <c r="C1628">
        <v>1.46184503077408</v>
      </c>
      <c r="D1628">
        <v>0.20175881004960669</v>
      </c>
      <c r="E1628">
        <v>1.1509286455124796</v>
      </c>
      <c r="F1628">
        <v>-3.5222875985580292E-2</v>
      </c>
      <c r="G1628">
        <v>5</v>
      </c>
      <c r="H1628">
        <v>4</v>
      </c>
      <c r="I1628">
        <v>5</v>
      </c>
      <c r="J1628">
        <v>3</v>
      </c>
    </row>
    <row r="1629" spans="1:10" x14ac:dyDescent="0.2">
      <c r="A1629" t="s">
        <v>1691</v>
      </c>
      <c r="B1629">
        <v>3568</v>
      </c>
      <c r="C1629">
        <v>4.0390803734472604E-2</v>
      </c>
      <c r="D1629">
        <v>-0.92643619620354001</v>
      </c>
      <c r="E1629">
        <v>0.75476635518780244</v>
      </c>
      <c r="F1629">
        <v>-0.42487684458079905</v>
      </c>
      <c r="G1629">
        <v>3</v>
      </c>
      <c r="H1629">
        <v>1</v>
      </c>
      <c r="I1629">
        <v>5</v>
      </c>
      <c r="J1629">
        <v>2</v>
      </c>
    </row>
    <row r="1630" spans="1:10" x14ac:dyDescent="0.2">
      <c r="A1630" t="s">
        <v>1692</v>
      </c>
      <c r="B1630">
        <v>6863</v>
      </c>
      <c r="C1630">
        <v>-5.3007071137539524E-2</v>
      </c>
      <c r="D1630">
        <v>-0.60256399237191982</v>
      </c>
      <c r="E1630">
        <v>-9.1723970227787308E-3</v>
      </c>
      <c r="F1630">
        <v>-2.5966965931326944E-2</v>
      </c>
      <c r="G1630">
        <v>3</v>
      </c>
      <c r="H1630">
        <v>2</v>
      </c>
      <c r="I1630">
        <v>4</v>
      </c>
      <c r="J1630">
        <v>3</v>
      </c>
    </row>
    <row r="1631" spans="1:10" x14ac:dyDescent="0.2">
      <c r="A1631" t="s">
        <v>1693</v>
      </c>
      <c r="B1631">
        <v>4549</v>
      </c>
      <c r="C1631">
        <v>-0.54226112130650006</v>
      </c>
      <c r="D1631">
        <v>-1.1836710849140779</v>
      </c>
      <c r="E1631">
        <v>0.43886564729656802</v>
      </c>
      <c r="F1631">
        <v>-0.37722987273777514</v>
      </c>
      <c r="G1631">
        <v>2</v>
      </c>
      <c r="H1631">
        <v>1</v>
      </c>
      <c r="I1631">
        <v>5</v>
      </c>
      <c r="J1631">
        <v>2</v>
      </c>
    </row>
    <row r="1632" spans="1:10" x14ac:dyDescent="0.2">
      <c r="A1632" t="s">
        <v>1694</v>
      </c>
      <c r="B1632">
        <v>6113</v>
      </c>
      <c r="C1632">
        <v>0.64935618195498646</v>
      </c>
      <c r="D1632">
        <v>-0.30010104100156787</v>
      </c>
      <c r="E1632">
        <v>1.4271530829265737</v>
      </c>
      <c r="F1632">
        <v>-0.23510731198745016</v>
      </c>
      <c r="G1632">
        <v>4</v>
      </c>
      <c r="H1632">
        <v>2</v>
      </c>
      <c r="I1632">
        <v>5</v>
      </c>
      <c r="J1632">
        <v>2</v>
      </c>
    </row>
    <row r="1633" spans="1:10" x14ac:dyDescent="0.2">
      <c r="A1633" t="s">
        <v>1695</v>
      </c>
      <c r="B1633">
        <v>3066</v>
      </c>
      <c r="C1633">
        <v>-0.30295003879574667</v>
      </c>
      <c r="D1633">
        <v>-1.05752819245274</v>
      </c>
      <c r="E1633">
        <v>0.3746038476684137</v>
      </c>
      <c r="F1633">
        <v>-0.43651283114331402</v>
      </c>
      <c r="G1633">
        <v>2</v>
      </c>
      <c r="H1633">
        <v>1</v>
      </c>
      <c r="I1633">
        <v>5</v>
      </c>
      <c r="J1633">
        <v>2</v>
      </c>
    </row>
    <row r="1634" spans="1:10" x14ac:dyDescent="0.2">
      <c r="A1634" t="s">
        <v>1696</v>
      </c>
      <c r="B1634">
        <v>5</v>
      </c>
    </row>
    <row r="1635" spans="1:10" x14ac:dyDescent="0.2">
      <c r="A1635" t="s">
        <v>1697</v>
      </c>
      <c r="B1635">
        <v>4195</v>
      </c>
      <c r="C1635">
        <v>5.0636133762385023E-2</v>
      </c>
      <c r="D1635">
        <v>-0.71691941663117231</v>
      </c>
      <c r="E1635">
        <v>0.66527417960159529</v>
      </c>
      <c r="F1635">
        <v>-0.23552139046268905</v>
      </c>
      <c r="G1635">
        <v>3</v>
      </c>
      <c r="H1635">
        <v>1</v>
      </c>
      <c r="I1635">
        <v>5</v>
      </c>
      <c r="J1635">
        <v>2</v>
      </c>
    </row>
    <row r="1636" spans="1:10" x14ac:dyDescent="0.2">
      <c r="A1636" t="s">
        <v>1698</v>
      </c>
      <c r="B1636">
        <v>4601</v>
      </c>
      <c r="C1636">
        <v>-0.46907778991414684</v>
      </c>
      <c r="D1636">
        <v>-0.71561834474363484</v>
      </c>
      <c r="E1636">
        <v>-0.38544221490090791</v>
      </c>
      <c r="F1636">
        <v>0.12780354443522801</v>
      </c>
      <c r="G1636">
        <v>2</v>
      </c>
      <c r="H1636">
        <v>1</v>
      </c>
      <c r="I1636">
        <v>2</v>
      </c>
      <c r="J1636">
        <v>3</v>
      </c>
    </row>
    <row r="1637" spans="1:10" x14ac:dyDescent="0.2">
      <c r="A1637" t="s">
        <v>1699</v>
      </c>
      <c r="B1637">
        <v>2699</v>
      </c>
      <c r="C1637">
        <v>-0.28472366401554239</v>
      </c>
      <c r="D1637">
        <v>-0.80340365504992539</v>
      </c>
      <c r="E1637">
        <v>7.0684379311477738E-2</v>
      </c>
      <c r="F1637">
        <v>-0.27980959262925237</v>
      </c>
      <c r="G1637">
        <v>2</v>
      </c>
      <c r="H1637">
        <v>1</v>
      </c>
      <c r="I1637">
        <v>4</v>
      </c>
      <c r="J1637">
        <v>2</v>
      </c>
    </row>
    <row r="1638" spans="1:10" x14ac:dyDescent="0.2">
      <c r="A1638" t="s">
        <v>1700</v>
      </c>
      <c r="B1638">
        <v>4691</v>
      </c>
      <c r="C1638">
        <v>-0.33951809739756084</v>
      </c>
      <c r="D1638">
        <v>-0.83030069473834045</v>
      </c>
      <c r="E1638">
        <v>-0.7192191332701513</v>
      </c>
      <c r="F1638">
        <v>-8.6417473538259001E-2</v>
      </c>
      <c r="G1638">
        <v>2</v>
      </c>
      <c r="H1638">
        <v>1</v>
      </c>
      <c r="I1638">
        <v>1</v>
      </c>
      <c r="J1638">
        <v>3</v>
      </c>
    </row>
    <row r="1639" spans="1:10" x14ac:dyDescent="0.2">
      <c r="A1639" t="s">
        <v>1701</v>
      </c>
      <c r="B1639">
        <v>3218</v>
      </c>
      <c r="C1639">
        <v>-0.82889989253361807</v>
      </c>
      <c r="D1639">
        <v>-0.63797595856143885</v>
      </c>
      <c r="E1639">
        <v>-0.91127215931351979</v>
      </c>
      <c r="F1639">
        <v>3.8547212803410169E-2</v>
      </c>
      <c r="G1639">
        <v>1</v>
      </c>
      <c r="H1639">
        <v>1</v>
      </c>
      <c r="I1639">
        <v>1</v>
      </c>
      <c r="J1639">
        <v>3</v>
      </c>
    </row>
    <row r="1640" spans="1:10" x14ac:dyDescent="0.2">
      <c r="A1640" t="s">
        <v>1702</v>
      </c>
      <c r="B1640">
        <v>4128</v>
      </c>
      <c r="C1640">
        <v>-0.76877564788968888</v>
      </c>
      <c r="D1640">
        <v>-1.1437001943365399</v>
      </c>
      <c r="E1640">
        <v>-0.51514302528950595</v>
      </c>
      <c r="F1640">
        <v>-0.10979162590258547</v>
      </c>
      <c r="G1640">
        <v>1</v>
      </c>
      <c r="H1640">
        <v>1</v>
      </c>
      <c r="I1640">
        <v>2</v>
      </c>
      <c r="J1640">
        <v>3</v>
      </c>
    </row>
    <row r="1641" spans="1:10" x14ac:dyDescent="0.2">
      <c r="A1641" t="s">
        <v>1703</v>
      </c>
      <c r="B1641">
        <v>4517</v>
      </c>
      <c r="C1641">
        <v>-0.15671673542022024</v>
      </c>
      <c r="D1641">
        <v>-0.89638574992515918</v>
      </c>
      <c r="E1641">
        <v>-0.4830275445525401</v>
      </c>
      <c r="F1641">
        <v>-0.18034128981351502</v>
      </c>
      <c r="G1641">
        <v>3</v>
      </c>
      <c r="H1641">
        <v>1</v>
      </c>
      <c r="I1641">
        <v>2</v>
      </c>
      <c r="J1641">
        <v>2</v>
      </c>
    </row>
    <row r="1642" spans="1:10" x14ac:dyDescent="0.2">
      <c r="A1642" t="s">
        <v>1704</v>
      </c>
      <c r="B1642">
        <v>8239</v>
      </c>
      <c r="C1642">
        <v>-1.2824074678892576</v>
      </c>
      <c r="D1642">
        <v>-0.69102514175895524</v>
      </c>
      <c r="E1642">
        <v>-1.1479547295850705</v>
      </c>
      <c r="F1642">
        <v>0.36653062534590625</v>
      </c>
      <c r="G1642">
        <v>1</v>
      </c>
      <c r="H1642">
        <v>1</v>
      </c>
      <c r="I1642">
        <v>1</v>
      </c>
      <c r="J1642">
        <v>4</v>
      </c>
    </row>
    <row r="1643" spans="1:10" x14ac:dyDescent="0.2">
      <c r="A1643" t="s">
        <v>1705</v>
      </c>
      <c r="B1643">
        <v>4468</v>
      </c>
      <c r="C1643">
        <v>-0.85818409939186002</v>
      </c>
      <c r="D1643">
        <v>-0.65406274865402958</v>
      </c>
      <c r="E1643">
        <v>-1.0730493049954757</v>
      </c>
      <c r="F1643">
        <v>0.10594444719273197</v>
      </c>
      <c r="G1643">
        <v>1</v>
      </c>
      <c r="H1643">
        <v>1</v>
      </c>
      <c r="I1643">
        <v>1</v>
      </c>
      <c r="J1643">
        <v>3</v>
      </c>
    </row>
    <row r="1644" spans="1:10" x14ac:dyDescent="0.2">
      <c r="A1644" t="s">
        <v>1706</v>
      </c>
      <c r="B1644">
        <v>7143</v>
      </c>
      <c r="C1644">
        <v>0.47992137735468743</v>
      </c>
      <c r="D1644">
        <v>-0.71794332990897869</v>
      </c>
      <c r="E1644">
        <v>-0.17887048066356459</v>
      </c>
      <c r="F1644">
        <v>0.26526261202118068</v>
      </c>
      <c r="G1644">
        <v>4</v>
      </c>
      <c r="H1644">
        <v>1</v>
      </c>
      <c r="I1644">
        <v>3</v>
      </c>
      <c r="J1644">
        <v>3</v>
      </c>
    </row>
    <row r="1645" spans="1:10" x14ac:dyDescent="0.2">
      <c r="A1645" t="s">
        <v>1707</v>
      </c>
      <c r="B1645">
        <v>4439</v>
      </c>
      <c r="C1645">
        <v>-0.49205502164555215</v>
      </c>
      <c r="D1645">
        <v>-0.44098800444609293</v>
      </c>
      <c r="E1645">
        <v>-0.52559609664664175</v>
      </c>
      <c r="F1645">
        <v>-1.1766990598910548E-2</v>
      </c>
      <c r="G1645">
        <v>2</v>
      </c>
      <c r="H1645">
        <v>2</v>
      </c>
      <c r="I1645">
        <v>2</v>
      </c>
      <c r="J1645">
        <v>3</v>
      </c>
    </row>
    <row r="1646" spans="1:10" x14ac:dyDescent="0.2">
      <c r="A1646" t="s">
        <v>1708</v>
      </c>
      <c r="B1646">
        <v>4402</v>
      </c>
      <c r="C1646">
        <v>-0.83103836858816149</v>
      </c>
      <c r="D1646">
        <v>-0.90730408109701477</v>
      </c>
      <c r="E1646">
        <v>-1.8492940348161381E-2</v>
      </c>
      <c r="F1646">
        <v>2.1442199181895112E-2</v>
      </c>
      <c r="G1646">
        <v>1</v>
      </c>
      <c r="H1646">
        <v>1</v>
      </c>
      <c r="I1646">
        <v>4</v>
      </c>
      <c r="J1646">
        <v>3</v>
      </c>
    </row>
    <row r="1647" spans="1:10" x14ac:dyDescent="0.2">
      <c r="A1647" t="s">
        <v>1709</v>
      </c>
      <c r="B1647">
        <v>2375</v>
      </c>
      <c r="C1647">
        <v>-0.49311162022831789</v>
      </c>
      <c r="D1647">
        <v>-0.71606469163399877</v>
      </c>
      <c r="E1647">
        <v>-0.73056012665232217</v>
      </c>
      <c r="F1647">
        <v>0.17603656372247881</v>
      </c>
      <c r="G1647">
        <v>2</v>
      </c>
      <c r="H1647">
        <v>1</v>
      </c>
      <c r="I1647">
        <v>1</v>
      </c>
      <c r="J1647">
        <v>3</v>
      </c>
    </row>
    <row r="1648" spans="1:10" x14ac:dyDescent="0.2">
      <c r="A1648" t="s">
        <v>1710</v>
      </c>
      <c r="B1648">
        <v>2066</v>
      </c>
      <c r="C1648">
        <v>7.5505793438867532E-3</v>
      </c>
      <c r="D1648">
        <v>-0.52132359588733779</v>
      </c>
      <c r="E1648">
        <v>-1.0781322898578445</v>
      </c>
      <c r="F1648">
        <v>0.12546839709504454</v>
      </c>
      <c r="G1648">
        <v>3</v>
      </c>
      <c r="H1648">
        <v>2</v>
      </c>
      <c r="I1648">
        <v>1</v>
      </c>
      <c r="J1648">
        <v>3</v>
      </c>
    </row>
    <row r="1649" spans="1:10" x14ac:dyDescent="0.2">
      <c r="A1649" t="s">
        <v>1711</v>
      </c>
      <c r="B1649">
        <v>11169</v>
      </c>
      <c r="C1649">
        <v>-0.1149232524544085</v>
      </c>
      <c r="D1649">
        <v>-0.66617442262898197</v>
      </c>
      <c r="E1649">
        <v>-1.1495948057554031</v>
      </c>
      <c r="F1649">
        <v>0.58772397959496869</v>
      </c>
      <c r="G1649">
        <v>3</v>
      </c>
      <c r="H1649">
        <v>1</v>
      </c>
      <c r="I1649">
        <v>1</v>
      </c>
      <c r="J1649">
        <v>4</v>
      </c>
    </row>
    <row r="1650" spans="1:10" x14ac:dyDescent="0.2">
      <c r="A1650" t="s">
        <v>1712</v>
      </c>
      <c r="B1650">
        <v>1905</v>
      </c>
      <c r="C1650">
        <v>-0.64227679470234122</v>
      </c>
      <c r="D1650">
        <v>-0.701633116505753</v>
      </c>
      <c r="E1650">
        <v>-0.19202760444133335</v>
      </c>
      <c r="F1650">
        <v>-0.8108083902147778</v>
      </c>
      <c r="G1650">
        <v>1</v>
      </c>
      <c r="H1650">
        <v>1</v>
      </c>
      <c r="I1650">
        <v>3</v>
      </c>
      <c r="J1650">
        <v>1</v>
      </c>
    </row>
    <row r="1651" spans="1:10" x14ac:dyDescent="0.2">
      <c r="A1651" t="s">
        <v>1713</v>
      </c>
      <c r="B1651">
        <v>6373</v>
      </c>
      <c r="C1651">
        <v>-0.30722828010485548</v>
      </c>
      <c r="D1651">
        <v>-0.83593042152279029</v>
      </c>
      <c r="E1651">
        <v>-0.42073145403525547</v>
      </c>
      <c r="F1651">
        <v>-0.36727024569873373</v>
      </c>
      <c r="G1651">
        <v>2</v>
      </c>
      <c r="H1651">
        <v>1</v>
      </c>
      <c r="I1651">
        <v>2</v>
      </c>
      <c r="J1651">
        <v>2</v>
      </c>
    </row>
    <row r="1652" spans="1:10" x14ac:dyDescent="0.2">
      <c r="A1652" t="s">
        <v>1714</v>
      </c>
      <c r="B1652">
        <v>5379</v>
      </c>
      <c r="C1652">
        <v>0.53866345369542579</v>
      </c>
      <c r="D1652">
        <v>-0.27706014979420002</v>
      </c>
      <c r="E1652">
        <v>0.63598920688513383</v>
      </c>
      <c r="F1652">
        <v>-0.60954843846597218</v>
      </c>
      <c r="G1652">
        <v>4</v>
      </c>
      <c r="H1652">
        <v>2</v>
      </c>
      <c r="I1652">
        <v>5</v>
      </c>
      <c r="J1652">
        <v>1</v>
      </c>
    </row>
    <row r="1653" spans="1:10" x14ac:dyDescent="0.2">
      <c r="A1653" t="s">
        <v>1715</v>
      </c>
      <c r="B1653">
        <v>3706</v>
      </c>
      <c r="C1653">
        <v>-0.43407883406090014</v>
      </c>
      <c r="D1653">
        <v>-0.97176088102248448</v>
      </c>
      <c r="E1653">
        <v>-7.8627055079000738E-2</v>
      </c>
      <c r="F1653">
        <v>-0.41032210097467153</v>
      </c>
      <c r="G1653">
        <v>2</v>
      </c>
      <c r="H1653">
        <v>1</v>
      </c>
      <c r="I1653">
        <v>3</v>
      </c>
      <c r="J1653">
        <v>2</v>
      </c>
    </row>
    <row r="1654" spans="1:10" x14ac:dyDescent="0.2">
      <c r="A1654" t="s">
        <v>1716</v>
      </c>
      <c r="B1654">
        <v>7962</v>
      </c>
      <c r="C1654">
        <v>-0.35394235512473327</v>
      </c>
      <c r="D1654">
        <v>-0.96423209880013983</v>
      </c>
      <c r="E1654">
        <v>0.39197671179563226</v>
      </c>
      <c r="F1654">
        <v>-0.390566156691938</v>
      </c>
      <c r="G1654">
        <v>2</v>
      </c>
      <c r="H1654">
        <v>1</v>
      </c>
      <c r="I1654">
        <v>5</v>
      </c>
      <c r="J1654">
        <v>2</v>
      </c>
    </row>
    <row r="1655" spans="1:10" x14ac:dyDescent="0.2">
      <c r="A1655" t="s">
        <v>1717</v>
      </c>
      <c r="B1655">
        <v>4042</v>
      </c>
      <c r="C1655">
        <v>0.2536607410044911</v>
      </c>
      <c r="D1655">
        <v>0.16980633202878603</v>
      </c>
      <c r="E1655">
        <v>-1.3750574791482725E-2</v>
      </c>
      <c r="F1655">
        <v>-0.55524353141684946</v>
      </c>
      <c r="G1655">
        <v>4</v>
      </c>
      <c r="H1655">
        <v>3</v>
      </c>
      <c r="I1655">
        <v>4</v>
      </c>
      <c r="J1655">
        <v>1</v>
      </c>
    </row>
    <row r="1656" spans="1:10" x14ac:dyDescent="0.2">
      <c r="A1656" t="s">
        <v>1718</v>
      </c>
      <c r="B1656">
        <v>5931</v>
      </c>
      <c r="C1656">
        <v>0.70189340931503341</v>
      </c>
      <c r="D1656">
        <v>-1.6939415094795348E-2</v>
      </c>
      <c r="E1656">
        <v>1.3028853179330788</v>
      </c>
      <c r="F1656">
        <v>-9.8164321223357304E-2</v>
      </c>
      <c r="G1656">
        <v>4</v>
      </c>
      <c r="H1656">
        <v>3</v>
      </c>
      <c r="I1656">
        <v>5</v>
      </c>
      <c r="J1656">
        <v>3</v>
      </c>
    </row>
    <row r="1657" spans="1:10" x14ac:dyDescent="0.2">
      <c r="A1657" t="s">
        <v>1719</v>
      </c>
      <c r="B1657">
        <v>4548</v>
      </c>
      <c r="C1657">
        <v>0.23224051099807666</v>
      </c>
      <c r="D1657">
        <v>1.7323732338507545</v>
      </c>
      <c r="E1657">
        <v>-0.28491400111020238</v>
      </c>
      <c r="F1657">
        <v>-0.51187773320851926</v>
      </c>
      <c r="G1657">
        <v>4</v>
      </c>
      <c r="H1657">
        <v>5</v>
      </c>
      <c r="I1657">
        <v>3</v>
      </c>
      <c r="J1657">
        <v>1</v>
      </c>
    </row>
    <row r="1658" spans="1:10" x14ac:dyDescent="0.2">
      <c r="A1658" t="s">
        <v>1720</v>
      </c>
      <c r="B1658">
        <v>8162</v>
      </c>
      <c r="C1658">
        <v>-0.69130541940733392</v>
      </c>
      <c r="D1658">
        <v>-0.34670209197381746</v>
      </c>
      <c r="E1658">
        <v>-0.35218499608196036</v>
      </c>
      <c r="F1658">
        <v>4.5993099247156069E-2</v>
      </c>
      <c r="G1658">
        <v>1</v>
      </c>
      <c r="H1658">
        <v>2</v>
      </c>
      <c r="I1658">
        <v>3</v>
      </c>
      <c r="J1658">
        <v>3</v>
      </c>
    </row>
    <row r="1659" spans="1:10" x14ac:dyDescent="0.2">
      <c r="A1659" t="s">
        <v>1721</v>
      </c>
      <c r="B1659">
        <v>4314</v>
      </c>
      <c r="C1659">
        <v>-0.65920116544293583</v>
      </c>
      <c r="D1659">
        <v>6.1359586664006288E-2</v>
      </c>
      <c r="E1659">
        <v>-0.1938553063796159</v>
      </c>
      <c r="F1659">
        <v>0.17013655561098207</v>
      </c>
      <c r="G1659">
        <v>1</v>
      </c>
      <c r="H1659">
        <v>3</v>
      </c>
      <c r="I1659">
        <v>3</v>
      </c>
      <c r="J1659">
        <v>3</v>
      </c>
    </row>
    <row r="1660" spans="1:10" x14ac:dyDescent="0.2">
      <c r="A1660" t="s">
        <v>1722</v>
      </c>
      <c r="B1660">
        <v>3922</v>
      </c>
      <c r="C1660">
        <v>0.3310698716659089</v>
      </c>
      <c r="D1660">
        <v>0.22870464026716245</v>
      </c>
      <c r="E1660">
        <v>0.35194561457284795</v>
      </c>
      <c r="F1660">
        <v>-5.8814448882165235E-2</v>
      </c>
      <c r="G1660">
        <v>4</v>
      </c>
      <c r="H1660">
        <v>4</v>
      </c>
      <c r="I1660">
        <v>5</v>
      </c>
      <c r="J1660">
        <v>3</v>
      </c>
    </row>
    <row r="1661" spans="1:10" x14ac:dyDescent="0.2">
      <c r="A1661" t="s">
        <v>1723</v>
      </c>
      <c r="B1661">
        <v>3329</v>
      </c>
      <c r="C1661">
        <v>2.6950939196622175</v>
      </c>
      <c r="D1661">
        <v>1.5378281260073228</v>
      </c>
      <c r="E1661">
        <v>6.7504664480127263E-2</v>
      </c>
      <c r="F1661">
        <v>-0.26846472886201078</v>
      </c>
      <c r="G1661">
        <v>5</v>
      </c>
      <c r="H1661">
        <v>5</v>
      </c>
      <c r="I1661">
        <v>4</v>
      </c>
      <c r="J1661">
        <v>2</v>
      </c>
    </row>
    <row r="1662" spans="1:10" x14ac:dyDescent="0.2">
      <c r="A1662" t="s">
        <v>1724</v>
      </c>
      <c r="B1662">
        <v>1889</v>
      </c>
      <c r="C1662">
        <v>0.13011533437451539</v>
      </c>
      <c r="D1662">
        <v>-0.53873712609847524</v>
      </c>
      <c r="E1662">
        <v>0.15409537562027234</v>
      </c>
      <c r="F1662">
        <v>-0.53405882578023611</v>
      </c>
      <c r="G1662">
        <v>3</v>
      </c>
      <c r="H1662">
        <v>2</v>
      </c>
      <c r="I1662">
        <v>4</v>
      </c>
      <c r="J1662">
        <v>1</v>
      </c>
    </row>
    <row r="1663" spans="1:10" x14ac:dyDescent="0.2">
      <c r="A1663" t="s">
        <v>1725</v>
      </c>
      <c r="B1663">
        <v>4460</v>
      </c>
      <c r="C1663">
        <v>0.33291131393762041</v>
      </c>
      <c r="D1663">
        <v>0.56453859629159009</v>
      </c>
      <c r="E1663">
        <v>6.3177326953013896E-2</v>
      </c>
      <c r="F1663">
        <v>-0.61242407845872204</v>
      </c>
      <c r="G1663">
        <v>4</v>
      </c>
      <c r="H1663">
        <v>4</v>
      </c>
      <c r="I1663">
        <v>4</v>
      </c>
      <c r="J1663">
        <v>1</v>
      </c>
    </row>
    <row r="1664" spans="1:10" x14ac:dyDescent="0.2">
      <c r="A1664" t="s">
        <v>1726</v>
      </c>
      <c r="B1664">
        <v>5433</v>
      </c>
      <c r="C1664">
        <v>-4.8936117901545069E-2</v>
      </c>
      <c r="D1664">
        <v>0.41910996200544753</v>
      </c>
      <c r="E1664">
        <v>-0.54860619918632403</v>
      </c>
      <c r="F1664">
        <v>-2.6882264159110689E-2</v>
      </c>
      <c r="G1664">
        <v>3</v>
      </c>
      <c r="H1664">
        <v>4</v>
      </c>
      <c r="I1664">
        <v>2</v>
      </c>
      <c r="J1664">
        <v>3</v>
      </c>
    </row>
    <row r="1665" spans="1:10" x14ac:dyDescent="0.2">
      <c r="A1665" t="s">
        <v>1727</v>
      </c>
      <c r="B1665">
        <v>2489</v>
      </c>
      <c r="C1665">
        <v>0.61205594190644208</v>
      </c>
      <c r="D1665">
        <v>0.38739571304995157</v>
      </c>
      <c r="E1665">
        <v>0.44056310424466588</v>
      </c>
      <c r="F1665">
        <v>-0.68754280960211545</v>
      </c>
      <c r="G1665">
        <v>4</v>
      </c>
      <c r="H1665">
        <v>4</v>
      </c>
      <c r="I1665">
        <v>5</v>
      </c>
      <c r="J1665">
        <v>1</v>
      </c>
    </row>
    <row r="1666" spans="1:10" x14ac:dyDescent="0.2">
      <c r="A1666" t="s">
        <v>1728</v>
      </c>
      <c r="B1666">
        <v>6318</v>
      </c>
      <c r="C1666">
        <v>1.3656427013247951</v>
      </c>
      <c r="D1666">
        <v>1.5394335982458871</v>
      </c>
      <c r="E1666">
        <v>0.19135161347539928</v>
      </c>
      <c r="F1666">
        <v>-0.54047328526999883</v>
      </c>
      <c r="G1666">
        <v>5</v>
      </c>
      <c r="H1666">
        <v>5</v>
      </c>
      <c r="I1666">
        <v>4</v>
      </c>
      <c r="J1666">
        <v>1</v>
      </c>
    </row>
    <row r="1667" spans="1:10" x14ac:dyDescent="0.2">
      <c r="A1667" t="s">
        <v>1729</v>
      </c>
      <c r="B1667">
        <v>3695</v>
      </c>
      <c r="C1667">
        <v>1.2913073394342895</v>
      </c>
      <c r="D1667">
        <v>0.53802749984107001</v>
      </c>
      <c r="E1667">
        <v>-4.7948189053783237E-2</v>
      </c>
      <c r="F1667">
        <v>-0.45289259108173913</v>
      </c>
      <c r="G1667">
        <v>5</v>
      </c>
      <c r="H1667">
        <v>4</v>
      </c>
      <c r="I1667">
        <v>4</v>
      </c>
      <c r="J1667">
        <v>2</v>
      </c>
    </row>
    <row r="1668" spans="1:10" x14ac:dyDescent="0.2">
      <c r="A1668" t="s">
        <v>1730</v>
      </c>
      <c r="B1668">
        <v>7165</v>
      </c>
      <c r="C1668">
        <v>0.46626986333639159</v>
      </c>
      <c r="D1668">
        <v>0.65879961850913349</v>
      </c>
      <c r="E1668">
        <v>-0.59974836176543889</v>
      </c>
      <c r="F1668">
        <v>-0.30813537367205585</v>
      </c>
      <c r="G1668">
        <v>4</v>
      </c>
      <c r="H1668">
        <v>4</v>
      </c>
      <c r="I1668">
        <v>2</v>
      </c>
      <c r="J1668">
        <v>2</v>
      </c>
    </row>
    <row r="1669" spans="1:10" x14ac:dyDescent="0.2">
      <c r="A1669" t="s">
        <v>1731</v>
      </c>
      <c r="B1669">
        <v>4328</v>
      </c>
      <c r="C1669">
        <v>1.2997125813560488</v>
      </c>
      <c r="D1669">
        <v>0.65062955371781794</v>
      </c>
      <c r="E1669">
        <v>1.1487291172337539</v>
      </c>
      <c r="F1669">
        <v>-0.15255913179932015</v>
      </c>
      <c r="G1669">
        <v>5</v>
      </c>
      <c r="H1669">
        <v>4</v>
      </c>
      <c r="I1669">
        <v>5</v>
      </c>
      <c r="J1669">
        <v>2</v>
      </c>
    </row>
    <row r="1670" spans="1:10" x14ac:dyDescent="0.2">
      <c r="A1670" t="s">
        <v>1732</v>
      </c>
      <c r="B1670">
        <v>5976</v>
      </c>
      <c r="C1670">
        <v>0.69623946796162184</v>
      </c>
      <c r="D1670">
        <v>0.26825948620937695</v>
      </c>
      <c r="E1670">
        <v>1.0744524964055553</v>
      </c>
      <c r="F1670">
        <v>-0.27101758230385758</v>
      </c>
      <c r="G1670">
        <v>4</v>
      </c>
      <c r="H1670">
        <v>4</v>
      </c>
      <c r="I1670">
        <v>5</v>
      </c>
      <c r="J1670">
        <v>2</v>
      </c>
    </row>
    <row r="1671" spans="1:10" x14ac:dyDescent="0.2">
      <c r="A1671" t="s">
        <v>1733</v>
      </c>
      <c r="B1671">
        <v>4666</v>
      </c>
      <c r="C1671">
        <v>0.58402286272429305</v>
      </c>
      <c r="D1671">
        <v>1.1094396569852241</v>
      </c>
      <c r="E1671">
        <v>-5.4716981892729569E-2</v>
      </c>
      <c r="F1671">
        <v>-0.41944770360489597</v>
      </c>
      <c r="G1671">
        <v>4</v>
      </c>
      <c r="H1671">
        <v>5</v>
      </c>
      <c r="I1671">
        <v>3</v>
      </c>
      <c r="J1671">
        <v>2</v>
      </c>
    </row>
    <row r="1672" spans="1:10" x14ac:dyDescent="0.2">
      <c r="A1672" t="s">
        <v>1734</v>
      </c>
      <c r="B1672">
        <v>4910</v>
      </c>
      <c r="C1672">
        <v>0.10658275409740429</v>
      </c>
      <c r="D1672">
        <v>1.3059057901512574</v>
      </c>
      <c r="E1672">
        <v>9.0770622187769573E-2</v>
      </c>
      <c r="F1672">
        <v>0.21676711047468916</v>
      </c>
      <c r="G1672">
        <v>3</v>
      </c>
      <c r="H1672">
        <v>5</v>
      </c>
      <c r="I1672">
        <v>4</v>
      </c>
      <c r="J1672">
        <v>3</v>
      </c>
    </row>
    <row r="1673" spans="1:10" x14ac:dyDescent="0.2">
      <c r="A1673" t="s">
        <v>1735</v>
      </c>
      <c r="B1673">
        <v>3714</v>
      </c>
      <c r="C1673">
        <v>0.73710724809786032</v>
      </c>
      <c r="D1673">
        <v>1.3110011997275843</v>
      </c>
      <c r="E1673">
        <v>1.1859451575044955</v>
      </c>
      <c r="F1673">
        <v>5.6803154169306973E-2</v>
      </c>
      <c r="G1673">
        <v>4</v>
      </c>
      <c r="H1673">
        <v>5</v>
      </c>
      <c r="I1673">
        <v>5</v>
      </c>
      <c r="J1673">
        <v>3</v>
      </c>
    </row>
    <row r="1674" spans="1:10" x14ac:dyDescent="0.2">
      <c r="A1674" t="s">
        <v>1736</v>
      </c>
      <c r="B1674">
        <v>5000</v>
      </c>
      <c r="C1674">
        <v>9.343793915437662E-2</v>
      </c>
      <c r="D1674">
        <v>-0.33726469163660255</v>
      </c>
      <c r="E1674">
        <v>1.0348834889319141</v>
      </c>
      <c r="F1674">
        <v>-0.49852711428342583</v>
      </c>
      <c r="G1674">
        <v>3</v>
      </c>
      <c r="H1674">
        <v>2</v>
      </c>
      <c r="I1674">
        <v>5</v>
      </c>
      <c r="J1674">
        <v>1</v>
      </c>
    </row>
    <row r="1675" spans="1:10" x14ac:dyDescent="0.2">
      <c r="A1675" t="s">
        <v>1737</v>
      </c>
      <c r="B1675">
        <v>3202</v>
      </c>
      <c r="C1675">
        <v>0.61067859582994088</v>
      </c>
      <c r="D1675">
        <v>-3.6773590226755165E-2</v>
      </c>
      <c r="E1675">
        <v>0.66113288739593767</v>
      </c>
      <c r="F1675">
        <v>-0.22459867796570951</v>
      </c>
      <c r="G1675">
        <v>4</v>
      </c>
      <c r="H1675">
        <v>3</v>
      </c>
      <c r="I1675">
        <v>5</v>
      </c>
      <c r="J1675">
        <v>2</v>
      </c>
    </row>
    <row r="1676" spans="1:10" x14ac:dyDescent="0.2">
      <c r="A1676" t="s">
        <v>1738</v>
      </c>
      <c r="B1676">
        <v>698</v>
      </c>
      <c r="C1676">
        <v>-1.5011961035898361E-3</v>
      </c>
      <c r="D1676">
        <v>-0.17566115189470657</v>
      </c>
      <c r="E1676">
        <v>-4.3442154015107856E-2</v>
      </c>
      <c r="F1676">
        <v>-0.91190813471545962</v>
      </c>
      <c r="G1676">
        <v>3</v>
      </c>
      <c r="H1676">
        <v>3</v>
      </c>
      <c r="I1676">
        <v>4</v>
      </c>
      <c r="J1676">
        <v>1</v>
      </c>
    </row>
    <row r="1677" spans="1:10" x14ac:dyDescent="0.2">
      <c r="A1677" t="s">
        <v>1739</v>
      </c>
      <c r="B1677">
        <v>4933</v>
      </c>
      <c r="C1677">
        <v>0.11638207681417272</v>
      </c>
      <c r="D1677">
        <v>-4.6999032057458194E-2</v>
      </c>
      <c r="E1677">
        <v>0.8325814358883229</v>
      </c>
      <c r="F1677">
        <v>-0.31534614992252091</v>
      </c>
      <c r="G1677">
        <v>3</v>
      </c>
      <c r="H1677">
        <v>3</v>
      </c>
      <c r="I1677">
        <v>5</v>
      </c>
      <c r="J1677">
        <v>2</v>
      </c>
    </row>
    <row r="1678" spans="1:10" x14ac:dyDescent="0.2">
      <c r="A1678" t="s">
        <v>1740</v>
      </c>
      <c r="B1678">
        <v>4401</v>
      </c>
      <c r="C1678">
        <v>-0.10784392555732678</v>
      </c>
      <c r="D1678">
        <v>-0.30096550171654002</v>
      </c>
      <c r="E1678">
        <v>0.22866885798639827</v>
      </c>
      <c r="F1678">
        <v>-0.41595343420071557</v>
      </c>
      <c r="G1678">
        <v>3</v>
      </c>
      <c r="H1678">
        <v>2</v>
      </c>
      <c r="I1678">
        <v>4</v>
      </c>
      <c r="J1678">
        <v>2</v>
      </c>
    </row>
    <row r="1679" spans="1:10" x14ac:dyDescent="0.2">
      <c r="A1679" t="s">
        <v>1741</v>
      </c>
      <c r="B1679">
        <v>3769</v>
      </c>
      <c r="C1679">
        <v>-0.26875276682875271</v>
      </c>
      <c r="D1679">
        <v>-0.73191256253738546</v>
      </c>
      <c r="E1679">
        <v>0.68763274395658902</v>
      </c>
      <c r="F1679">
        <v>-0.50921677910246244</v>
      </c>
      <c r="G1679">
        <v>3</v>
      </c>
      <c r="H1679">
        <v>1</v>
      </c>
      <c r="I1679">
        <v>5</v>
      </c>
      <c r="J1679">
        <v>1</v>
      </c>
    </row>
    <row r="1680" spans="1:10" x14ac:dyDescent="0.2">
      <c r="A1680" t="s">
        <v>1742</v>
      </c>
      <c r="B1680">
        <v>4506</v>
      </c>
      <c r="C1680">
        <v>0.35542545570706058</v>
      </c>
      <c r="D1680">
        <v>-0.40520917303225851</v>
      </c>
      <c r="E1680">
        <v>1.6231534743129967</v>
      </c>
      <c r="F1680">
        <v>-0.51147226082284059</v>
      </c>
      <c r="G1680">
        <v>4</v>
      </c>
      <c r="H1680">
        <v>2</v>
      </c>
      <c r="I1680">
        <v>5</v>
      </c>
      <c r="J1680">
        <v>1</v>
      </c>
    </row>
    <row r="1681" spans="1:10" x14ac:dyDescent="0.2">
      <c r="A1681" t="s">
        <v>1743</v>
      </c>
      <c r="B1681">
        <v>4871</v>
      </c>
      <c r="C1681">
        <v>0.30322719059671022</v>
      </c>
      <c r="D1681">
        <v>2.0101477386335598E-2</v>
      </c>
      <c r="E1681">
        <v>1.0066335917270337</v>
      </c>
      <c r="F1681">
        <v>-0.26605459520263763</v>
      </c>
      <c r="G1681">
        <v>4</v>
      </c>
      <c r="H1681">
        <v>3</v>
      </c>
      <c r="I1681">
        <v>5</v>
      </c>
      <c r="J1681">
        <v>2</v>
      </c>
    </row>
    <row r="1682" spans="1:10" x14ac:dyDescent="0.2">
      <c r="A1682" t="s">
        <v>1744</v>
      </c>
      <c r="B1682">
        <v>4887</v>
      </c>
      <c r="C1682">
        <v>0.39209005500461813</v>
      </c>
      <c r="D1682">
        <v>-0.47515309122192151</v>
      </c>
      <c r="E1682">
        <v>1.1200913781739397</v>
      </c>
      <c r="F1682">
        <v>-0.43752766938351267</v>
      </c>
      <c r="G1682">
        <v>4</v>
      </c>
      <c r="H1682">
        <v>2</v>
      </c>
      <c r="I1682">
        <v>5</v>
      </c>
      <c r="J1682">
        <v>2</v>
      </c>
    </row>
    <row r="1683" spans="1:10" x14ac:dyDescent="0.2">
      <c r="A1683" t="s">
        <v>1745</v>
      </c>
      <c r="B1683">
        <v>3839</v>
      </c>
      <c r="C1683">
        <v>0.16570281888741351</v>
      </c>
      <c r="D1683">
        <v>-0.78632620138820897</v>
      </c>
      <c r="E1683">
        <v>0.14701955015722531</v>
      </c>
      <c r="F1683">
        <v>-0.50294550106933689</v>
      </c>
      <c r="G1683">
        <v>4</v>
      </c>
      <c r="H1683">
        <v>1</v>
      </c>
      <c r="I1683">
        <v>4</v>
      </c>
      <c r="J1683">
        <v>1</v>
      </c>
    </row>
    <row r="1684" spans="1:10" x14ac:dyDescent="0.2">
      <c r="A1684" t="s">
        <v>1746</v>
      </c>
      <c r="B1684">
        <v>1262</v>
      </c>
      <c r="C1684">
        <v>-0.52875821244851251</v>
      </c>
      <c r="D1684">
        <v>-0.32321049645138311</v>
      </c>
      <c r="E1684">
        <v>1.3852599276805391E-2</v>
      </c>
      <c r="F1684">
        <v>-0.56186148110830292</v>
      </c>
      <c r="G1684">
        <v>2</v>
      </c>
      <c r="H1684">
        <v>2</v>
      </c>
      <c r="I1684">
        <v>4</v>
      </c>
      <c r="J1684">
        <v>1</v>
      </c>
    </row>
    <row r="1685" spans="1:10" x14ac:dyDescent="0.2">
      <c r="A1685" t="s">
        <v>1747</v>
      </c>
      <c r="B1685">
        <v>741</v>
      </c>
      <c r="C1685">
        <v>-0.3920374370654881</v>
      </c>
      <c r="D1685">
        <v>-0.53793470815115452</v>
      </c>
      <c r="E1685">
        <v>1.8513479647104883E-2</v>
      </c>
      <c r="F1685">
        <v>-1.390121151194363</v>
      </c>
      <c r="G1685">
        <v>2</v>
      </c>
      <c r="H1685">
        <v>2</v>
      </c>
      <c r="I1685">
        <v>4</v>
      </c>
      <c r="J1685">
        <v>1</v>
      </c>
    </row>
    <row r="1686" spans="1:10" x14ac:dyDescent="0.2">
      <c r="A1686" t="s">
        <v>1748</v>
      </c>
      <c r="B1686">
        <v>2845</v>
      </c>
      <c r="C1686">
        <v>1.3443548982666411</v>
      </c>
      <c r="D1686">
        <v>0.7934350937905883</v>
      </c>
      <c r="E1686">
        <v>0.13936044983378981</v>
      </c>
      <c r="F1686">
        <v>-0.5185047313071961</v>
      </c>
      <c r="G1686">
        <v>5</v>
      </c>
      <c r="H1686">
        <v>5</v>
      </c>
      <c r="I1686">
        <v>4</v>
      </c>
      <c r="J1686">
        <v>1</v>
      </c>
    </row>
    <row r="1687" spans="1:10" x14ac:dyDescent="0.2">
      <c r="A1687" t="s">
        <v>1749</v>
      </c>
      <c r="B1687">
        <v>5525</v>
      </c>
      <c r="C1687">
        <v>0.2054296741070411</v>
      </c>
      <c r="D1687">
        <v>0.22354047549016892</v>
      </c>
      <c r="E1687">
        <v>0.69275400600659254</v>
      </c>
      <c r="F1687">
        <v>-0.61731345358882583</v>
      </c>
      <c r="G1687">
        <v>4</v>
      </c>
      <c r="H1687">
        <v>4</v>
      </c>
      <c r="I1687">
        <v>5</v>
      </c>
      <c r="J1687">
        <v>1</v>
      </c>
    </row>
    <row r="1688" spans="1:10" x14ac:dyDescent="0.2">
      <c r="A1688" t="s">
        <v>1750</v>
      </c>
      <c r="B1688">
        <v>4838</v>
      </c>
      <c r="C1688">
        <v>-0.52895973628744675</v>
      </c>
      <c r="D1688">
        <v>-0.33322817012834338</v>
      </c>
      <c r="E1688">
        <v>-0.78249790765831229</v>
      </c>
      <c r="F1688">
        <v>-0.20967607266604513</v>
      </c>
      <c r="G1688">
        <v>2</v>
      </c>
      <c r="H1688">
        <v>2</v>
      </c>
      <c r="I1688">
        <v>1</v>
      </c>
      <c r="J1688">
        <v>2</v>
      </c>
    </row>
    <row r="1689" spans="1:10" x14ac:dyDescent="0.2">
      <c r="A1689" t="s">
        <v>1751</v>
      </c>
      <c r="B1689">
        <v>3464</v>
      </c>
      <c r="C1689">
        <v>-0.22633880356542019</v>
      </c>
      <c r="D1689">
        <v>0.12476877583426399</v>
      </c>
      <c r="E1689">
        <v>-0.31368809589450647</v>
      </c>
      <c r="F1689">
        <v>-0.92838842589955028</v>
      </c>
      <c r="G1689">
        <v>3</v>
      </c>
      <c r="H1689">
        <v>3</v>
      </c>
      <c r="I1689">
        <v>3</v>
      </c>
      <c r="J1689">
        <v>1</v>
      </c>
    </row>
    <row r="1690" spans="1:10" x14ac:dyDescent="0.2">
      <c r="A1690" t="s">
        <v>1752</v>
      </c>
      <c r="B1690">
        <v>1259</v>
      </c>
      <c r="C1690">
        <v>-0.23684676657846762</v>
      </c>
      <c r="D1690">
        <v>-0.56904962601453501</v>
      </c>
      <c r="E1690">
        <v>0.20766192760850635</v>
      </c>
      <c r="F1690">
        <v>-0.95440227581768966</v>
      </c>
      <c r="G1690">
        <v>3</v>
      </c>
      <c r="H1690">
        <v>2</v>
      </c>
      <c r="I1690">
        <v>4</v>
      </c>
      <c r="J1690">
        <v>1</v>
      </c>
    </row>
    <row r="1691" spans="1:10" x14ac:dyDescent="0.2">
      <c r="A1691" t="s">
        <v>1753</v>
      </c>
      <c r="B1691">
        <v>3868</v>
      </c>
      <c r="C1691">
        <v>0.53054763911627267</v>
      </c>
      <c r="D1691">
        <v>-1.0321844781781015</v>
      </c>
      <c r="E1691">
        <v>2.2689230978592216</v>
      </c>
      <c r="F1691">
        <v>-0.655871195869419</v>
      </c>
      <c r="G1691">
        <v>4</v>
      </c>
      <c r="H1691">
        <v>1</v>
      </c>
      <c r="I1691">
        <v>5</v>
      </c>
      <c r="J1691">
        <v>1</v>
      </c>
    </row>
    <row r="1692" spans="1:10" x14ac:dyDescent="0.2">
      <c r="A1692" t="s">
        <v>1754</v>
      </c>
      <c r="B1692">
        <v>6634</v>
      </c>
      <c r="C1692">
        <v>-0.43929315566596328</v>
      </c>
      <c r="D1692">
        <v>-0.44893804948492971</v>
      </c>
      <c r="E1692">
        <v>0.8977150031727571</v>
      </c>
      <c r="F1692">
        <v>-0.5783412207025499</v>
      </c>
      <c r="G1692">
        <v>2</v>
      </c>
      <c r="H1692">
        <v>2</v>
      </c>
      <c r="I1692">
        <v>5</v>
      </c>
      <c r="J1692">
        <v>1</v>
      </c>
    </row>
    <row r="1693" spans="1:10" x14ac:dyDescent="0.2">
      <c r="A1693" t="s">
        <v>1755</v>
      </c>
      <c r="B1693">
        <v>4898</v>
      </c>
      <c r="C1693">
        <v>-0.33622637041968234</v>
      </c>
      <c r="D1693">
        <v>-0.41134550493246835</v>
      </c>
      <c r="E1693">
        <v>0.49887106709302009</v>
      </c>
      <c r="F1693">
        <v>-0.65743296432008747</v>
      </c>
      <c r="G1693">
        <v>2</v>
      </c>
      <c r="H1693">
        <v>2</v>
      </c>
      <c r="I1693">
        <v>5</v>
      </c>
      <c r="J1693">
        <v>1</v>
      </c>
    </row>
    <row r="1694" spans="1:10" x14ac:dyDescent="0.2">
      <c r="A1694" t="s">
        <v>1756</v>
      </c>
      <c r="B1694">
        <v>2775</v>
      </c>
      <c r="C1694">
        <v>-0.37227466252330543</v>
      </c>
      <c r="D1694">
        <v>-0.56040172789066867</v>
      </c>
      <c r="E1694">
        <v>0.26809872774956384</v>
      </c>
      <c r="F1694">
        <v>-1.0010392568038422</v>
      </c>
      <c r="G1694">
        <v>2</v>
      </c>
      <c r="H1694">
        <v>2</v>
      </c>
      <c r="I1694">
        <v>4</v>
      </c>
      <c r="J1694">
        <v>1</v>
      </c>
    </row>
    <row r="1695" spans="1:10" x14ac:dyDescent="0.2">
      <c r="A1695" t="s">
        <v>1757</v>
      </c>
      <c r="B1695">
        <v>5095</v>
      </c>
      <c r="C1695">
        <v>0.19148622479429825</v>
      </c>
      <c r="D1695">
        <v>0.10445894241021135</v>
      </c>
      <c r="E1695">
        <v>0.44012359108413157</v>
      </c>
      <c r="F1695">
        <v>-0.43963379563546467</v>
      </c>
      <c r="G1695">
        <v>4</v>
      </c>
      <c r="H1695">
        <v>3</v>
      </c>
      <c r="I1695">
        <v>5</v>
      </c>
      <c r="J1695">
        <v>2</v>
      </c>
    </row>
    <row r="1696" spans="1:10" x14ac:dyDescent="0.2">
      <c r="A1696" t="s">
        <v>1758</v>
      </c>
      <c r="B1696">
        <v>194</v>
      </c>
      <c r="C1696">
        <v>0.84196667197098818</v>
      </c>
      <c r="D1696">
        <v>1.4115509974365701</v>
      </c>
      <c r="E1696">
        <v>0.8356990154271936</v>
      </c>
      <c r="F1696">
        <v>-1.669187278387998</v>
      </c>
      <c r="G1696">
        <v>5</v>
      </c>
      <c r="H1696">
        <v>5</v>
      </c>
      <c r="I1696">
        <v>5</v>
      </c>
      <c r="J1696">
        <v>1</v>
      </c>
    </row>
    <row r="1697" spans="1:10" x14ac:dyDescent="0.2">
      <c r="A1697" t="s">
        <v>1759</v>
      </c>
      <c r="B1697">
        <v>5402</v>
      </c>
      <c r="C1697">
        <v>0.2113670410520653</v>
      </c>
      <c r="D1697">
        <v>1.1699624211376689</v>
      </c>
      <c r="E1697">
        <v>0.42939997430340138</v>
      </c>
      <c r="F1697">
        <v>-0.34031306158101216</v>
      </c>
      <c r="G1697">
        <v>4</v>
      </c>
      <c r="H1697">
        <v>5</v>
      </c>
      <c r="I1697">
        <v>5</v>
      </c>
      <c r="J1697">
        <v>2</v>
      </c>
    </row>
    <row r="1698" spans="1:10" x14ac:dyDescent="0.2">
      <c r="A1698" t="s">
        <v>1760</v>
      </c>
      <c r="B1698">
        <v>3468</v>
      </c>
      <c r="C1698">
        <v>-0.27287067881239785</v>
      </c>
      <c r="D1698">
        <v>-0.29654337271497494</v>
      </c>
      <c r="E1698">
        <v>-0.2446419908802818</v>
      </c>
      <c r="F1698">
        <v>-0.30519036513434172</v>
      </c>
      <c r="G1698">
        <v>2</v>
      </c>
      <c r="H1698">
        <v>2</v>
      </c>
      <c r="I1698">
        <v>3</v>
      </c>
      <c r="J1698">
        <v>2</v>
      </c>
    </row>
    <row r="1699" spans="1:10" x14ac:dyDescent="0.2">
      <c r="A1699" t="s">
        <v>1761</v>
      </c>
      <c r="B1699">
        <v>6740</v>
      </c>
      <c r="C1699">
        <v>0.83621989407658914</v>
      </c>
      <c r="D1699">
        <v>0.74064676069404933</v>
      </c>
      <c r="E1699">
        <v>0.20313602713554502</v>
      </c>
      <c r="F1699">
        <v>-0.27608275449550768</v>
      </c>
      <c r="G1699">
        <v>5</v>
      </c>
      <c r="H1699">
        <v>4</v>
      </c>
      <c r="I1699">
        <v>4</v>
      </c>
      <c r="J1699">
        <v>2</v>
      </c>
    </row>
    <row r="1700" spans="1:10" x14ac:dyDescent="0.2">
      <c r="A1700" t="s">
        <v>1762</v>
      </c>
      <c r="B1700">
        <v>1516</v>
      </c>
      <c r="C1700">
        <v>0.60678582087730171</v>
      </c>
      <c r="D1700">
        <v>2.3023668876560488</v>
      </c>
      <c r="E1700">
        <v>-0.288864048984593</v>
      </c>
      <c r="F1700">
        <v>-1.4571372774379097</v>
      </c>
      <c r="G1700">
        <v>4</v>
      </c>
      <c r="H1700">
        <v>5</v>
      </c>
      <c r="I1700">
        <v>3</v>
      </c>
      <c r="J1700">
        <v>1</v>
      </c>
    </row>
    <row r="1701" spans="1:10" x14ac:dyDescent="0.2">
      <c r="A1701" t="s">
        <v>1763</v>
      </c>
      <c r="B1701">
        <v>4892</v>
      </c>
      <c r="C1701">
        <v>0.55273531721572833</v>
      </c>
      <c r="D1701">
        <v>1.5226817244004551</v>
      </c>
      <c r="E1701">
        <v>-2.0242582143049605E-2</v>
      </c>
      <c r="F1701">
        <v>-0.87309110005310997</v>
      </c>
      <c r="G1701">
        <v>4</v>
      </c>
      <c r="H1701">
        <v>5</v>
      </c>
      <c r="I1701">
        <v>4</v>
      </c>
      <c r="J1701">
        <v>1</v>
      </c>
    </row>
    <row r="1702" spans="1:10" x14ac:dyDescent="0.2">
      <c r="A1702" t="s">
        <v>1764</v>
      </c>
      <c r="B1702">
        <v>5592</v>
      </c>
      <c r="C1702">
        <v>0.91973557690655316</v>
      </c>
      <c r="D1702">
        <v>0.5802474418736171</v>
      </c>
      <c r="E1702">
        <v>0.70871231946825664</v>
      </c>
      <c r="F1702">
        <v>-0.46775348829800822</v>
      </c>
      <c r="G1702">
        <v>5</v>
      </c>
      <c r="H1702">
        <v>4</v>
      </c>
      <c r="I1702">
        <v>5</v>
      </c>
      <c r="J1702">
        <v>2</v>
      </c>
    </row>
    <row r="1703" spans="1:10" x14ac:dyDescent="0.2">
      <c r="A1703" t="s">
        <v>1765</v>
      </c>
      <c r="B1703">
        <v>5715</v>
      </c>
      <c r="C1703">
        <v>0.19309858757477974</v>
      </c>
      <c r="D1703">
        <v>-8.9649317775608597E-2</v>
      </c>
      <c r="E1703">
        <v>1.0145087009770379</v>
      </c>
      <c r="F1703">
        <v>-0.50367703060787972</v>
      </c>
      <c r="G1703">
        <v>4</v>
      </c>
      <c r="H1703">
        <v>3</v>
      </c>
      <c r="I1703">
        <v>5</v>
      </c>
      <c r="J1703">
        <v>1</v>
      </c>
    </row>
    <row r="1704" spans="1:10" x14ac:dyDescent="0.2">
      <c r="A1704" t="s">
        <v>1766</v>
      </c>
      <c r="B1704">
        <v>5207</v>
      </c>
      <c r="C1704">
        <v>-5.6534464796166153E-2</v>
      </c>
      <c r="D1704">
        <v>0.46651092898006541</v>
      </c>
      <c r="E1704">
        <v>0.55037590502521583</v>
      </c>
      <c r="F1704">
        <v>6.5658104600169551E-3</v>
      </c>
      <c r="G1704">
        <v>3</v>
      </c>
      <c r="H1704">
        <v>4</v>
      </c>
      <c r="I1704">
        <v>5</v>
      </c>
      <c r="J1704">
        <v>3</v>
      </c>
    </row>
    <row r="1705" spans="1:10" x14ac:dyDescent="0.2">
      <c r="A1705" t="s">
        <v>1767</v>
      </c>
      <c r="B1705">
        <v>3449</v>
      </c>
      <c r="C1705">
        <v>-0.47937072902904054</v>
      </c>
      <c r="D1705">
        <v>0.15286699139863238</v>
      </c>
      <c r="E1705">
        <v>-0.37814304635738138</v>
      </c>
      <c r="F1705">
        <v>5.2994583103457581E-2</v>
      </c>
      <c r="G1705">
        <v>2</v>
      </c>
      <c r="H1705">
        <v>3</v>
      </c>
      <c r="I1705">
        <v>2</v>
      </c>
      <c r="J1705">
        <v>3</v>
      </c>
    </row>
    <row r="1706" spans="1:10" x14ac:dyDescent="0.2">
      <c r="A1706" t="s">
        <v>1768</v>
      </c>
      <c r="B1706">
        <v>6548</v>
      </c>
      <c r="C1706">
        <v>-0.54948092315215369</v>
      </c>
      <c r="D1706">
        <v>-0.38031459352204849</v>
      </c>
      <c r="E1706">
        <v>-0.42805156698005398</v>
      </c>
      <c r="F1706">
        <v>-0.14838756905258521</v>
      </c>
      <c r="G1706">
        <v>2</v>
      </c>
      <c r="H1706">
        <v>2</v>
      </c>
      <c r="I1706">
        <v>2</v>
      </c>
      <c r="J1706">
        <v>2</v>
      </c>
    </row>
    <row r="1707" spans="1:10" x14ac:dyDescent="0.2">
      <c r="A1707" t="s">
        <v>1769</v>
      </c>
      <c r="B1707">
        <v>2916</v>
      </c>
      <c r="C1707">
        <v>-0.25950864599406354</v>
      </c>
      <c r="D1707">
        <v>-0.73178180555506289</v>
      </c>
      <c r="E1707">
        <v>0.16720386185399028</v>
      </c>
      <c r="F1707">
        <v>-0.24559728789644272</v>
      </c>
      <c r="G1707">
        <v>3</v>
      </c>
      <c r="H1707">
        <v>1</v>
      </c>
      <c r="I1707">
        <v>4</v>
      </c>
      <c r="J1707">
        <v>2</v>
      </c>
    </row>
    <row r="1708" spans="1:10" x14ac:dyDescent="0.2">
      <c r="A1708" t="s">
        <v>1770</v>
      </c>
      <c r="B1708">
        <v>5694</v>
      </c>
      <c r="C1708">
        <v>-0.429920796701036</v>
      </c>
      <c r="D1708">
        <v>-0.40157855004325138</v>
      </c>
      <c r="E1708">
        <v>-0.52629696228182321</v>
      </c>
      <c r="F1708">
        <v>0.22519405041901733</v>
      </c>
      <c r="G1708">
        <v>2</v>
      </c>
      <c r="H1708">
        <v>2</v>
      </c>
      <c r="I1708">
        <v>2</v>
      </c>
      <c r="J1708">
        <v>3</v>
      </c>
    </row>
    <row r="1709" spans="1:10" x14ac:dyDescent="0.2">
      <c r="A1709" t="s">
        <v>1771</v>
      </c>
      <c r="B1709">
        <v>4362</v>
      </c>
      <c r="C1709">
        <v>-0.50749430928912975</v>
      </c>
      <c r="D1709">
        <v>-0.73442600918916312</v>
      </c>
      <c r="E1709">
        <v>0.29698549283217412</v>
      </c>
      <c r="F1709">
        <v>-0.36317349775103258</v>
      </c>
      <c r="G1709">
        <v>2</v>
      </c>
      <c r="H1709">
        <v>1</v>
      </c>
      <c r="I1709">
        <v>4</v>
      </c>
      <c r="J1709">
        <v>2</v>
      </c>
    </row>
    <row r="1710" spans="1:10" x14ac:dyDescent="0.2">
      <c r="A1710" t="s">
        <v>1772</v>
      </c>
      <c r="B1710">
        <v>1846</v>
      </c>
      <c r="C1710">
        <v>1.1607397994689652</v>
      </c>
      <c r="D1710">
        <v>0.54705273085275585</v>
      </c>
      <c r="E1710">
        <v>1.4283168251632656</v>
      </c>
      <c r="F1710">
        <v>-0.5019685187097771</v>
      </c>
      <c r="G1710">
        <v>5</v>
      </c>
      <c r="H1710">
        <v>4</v>
      </c>
      <c r="I1710">
        <v>5</v>
      </c>
      <c r="J1710">
        <v>1</v>
      </c>
    </row>
    <row r="1711" spans="1:10" x14ac:dyDescent="0.2">
      <c r="A1711" t="s">
        <v>1773</v>
      </c>
      <c r="B1711">
        <v>2986</v>
      </c>
      <c r="C1711">
        <v>-0.21145698275525093</v>
      </c>
      <c r="D1711">
        <v>-0.61680790046081257</v>
      </c>
      <c r="E1711">
        <v>0.64161788685790633</v>
      </c>
      <c r="F1711">
        <v>-0.54785531587699832</v>
      </c>
      <c r="G1711">
        <v>3</v>
      </c>
      <c r="H1711">
        <v>1</v>
      </c>
      <c r="I1711">
        <v>5</v>
      </c>
      <c r="J1711">
        <v>1</v>
      </c>
    </row>
    <row r="1712" spans="1:10" x14ac:dyDescent="0.2">
      <c r="A1712" t="s">
        <v>1774</v>
      </c>
      <c r="B1712">
        <v>4654</v>
      </c>
      <c r="C1712">
        <v>0.29692738429447912</v>
      </c>
      <c r="D1712">
        <v>-1.2336935879574967E-2</v>
      </c>
      <c r="E1712">
        <v>0.6476968777898563</v>
      </c>
      <c r="F1712">
        <v>-0.49980554980080832</v>
      </c>
      <c r="G1712">
        <v>4</v>
      </c>
      <c r="H1712">
        <v>3</v>
      </c>
      <c r="I1712">
        <v>5</v>
      </c>
      <c r="J1712">
        <v>1</v>
      </c>
    </row>
    <row r="1713" spans="1:10" x14ac:dyDescent="0.2">
      <c r="A1713" t="s">
        <v>1775</v>
      </c>
      <c r="B1713">
        <v>3946</v>
      </c>
      <c r="C1713">
        <v>0.76519682770601594</v>
      </c>
      <c r="D1713">
        <v>1.6531073610846088</v>
      </c>
      <c r="E1713">
        <v>-0.22258948470534778</v>
      </c>
      <c r="F1713">
        <v>-1.1206935842784862</v>
      </c>
      <c r="G1713">
        <v>5</v>
      </c>
      <c r="H1713">
        <v>5</v>
      </c>
      <c r="I1713">
        <v>3</v>
      </c>
      <c r="J1713">
        <v>1</v>
      </c>
    </row>
    <row r="1714" spans="1:10" x14ac:dyDescent="0.2">
      <c r="A1714" t="s">
        <v>1776</v>
      </c>
      <c r="B1714">
        <v>6041</v>
      </c>
      <c r="C1714">
        <v>-0.58147284757756357</v>
      </c>
      <c r="D1714">
        <v>-1.024760486729454</v>
      </c>
      <c r="E1714">
        <v>0.43669717376301237</v>
      </c>
      <c r="F1714">
        <v>-0.47447940109807496</v>
      </c>
      <c r="G1714">
        <v>2</v>
      </c>
      <c r="H1714">
        <v>1</v>
      </c>
      <c r="I1714">
        <v>5</v>
      </c>
      <c r="J1714">
        <v>2</v>
      </c>
    </row>
    <row r="1715" spans="1:10" x14ac:dyDescent="0.2">
      <c r="A1715" t="s">
        <v>1777</v>
      </c>
      <c r="B1715">
        <v>4847</v>
      </c>
      <c r="C1715">
        <v>0.29621927743168874</v>
      </c>
      <c r="D1715">
        <v>-0.83856932435968334</v>
      </c>
      <c r="E1715">
        <v>1.1483671434923095</v>
      </c>
      <c r="F1715">
        <v>-0.54255738406317455</v>
      </c>
      <c r="G1715">
        <v>4</v>
      </c>
      <c r="H1715">
        <v>1</v>
      </c>
      <c r="I1715">
        <v>5</v>
      </c>
      <c r="J1715">
        <v>1</v>
      </c>
    </row>
    <row r="1716" spans="1:10" x14ac:dyDescent="0.2">
      <c r="A1716" t="s">
        <v>1778</v>
      </c>
      <c r="B1716">
        <v>5710</v>
      </c>
      <c r="C1716">
        <v>-0.44379363794126664</v>
      </c>
      <c r="D1716">
        <v>-0.67281031754775733</v>
      </c>
      <c r="E1716">
        <v>0.35337001622377728</v>
      </c>
      <c r="F1716">
        <v>-0.71500464489852456</v>
      </c>
      <c r="G1716">
        <v>2</v>
      </c>
      <c r="H1716">
        <v>1</v>
      </c>
      <c r="I1716">
        <v>5</v>
      </c>
      <c r="J1716">
        <v>1</v>
      </c>
    </row>
    <row r="1717" spans="1:10" x14ac:dyDescent="0.2">
      <c r="A1717" t="s">
        <v>1779</v>
      </c>
      <c r="B1717">
        <v>6356</v>
      </c>
      <c r="C1717">
        <v>-0.44461181437923564</v>
      </c>
      <c r="D1717">
        <v>-0.46874931968064165</v>
      </c>
      <c r="E1717">
        <v>0.25254110777590844</v>
      </c>
      <c r="F1717">
        <v>-0.89566337671157092</v>
      </c>
      <c r="G1717">
        <v>2</v>
      </c>
      <c r="H1717">
        <v>2</v>
      </c>
      <c r="I1717">
        <v>4</v>
      </c>
      <c r="J1717">
        <v>1</v>
      </c>
    </row>
    <row r="1718" spans="1:10" x14ac:dyDescent="0.2">
      <c r="A1718" t="s">
        <v>1780</v>
      </c>
      <c r="B1718">
        <v>7423</v>
      </c>
      <c r="C1718">
        <v>-1.4867586315225207E-2</v>
      </c>
      <c r="D1718">
        <v>-0.7547854171498164</v>
      </c>
      <c r="E1718">
        <v>1.0936035919875826</v>
      </c>
      <c r="F1718">
        <v>-0.58989880919029625</v>
      </c>
      <c r="G1718">
        <v>3</v>
      </c>
      <c r="H1718">
        <v>1</v>
      </c>
      <c r="I1718">
        <v>5</v>
      </c>
      <c r="J1718">
        <v>1</v>
      </c>
    </row>
    <row r="1719" spans="1:10" x14ac:dyDescent="0.2">
      <c r="A1719" t="s">
        <v>1781</v>
      </c>
      <c r="B1719">
        <v>2845</v>
      </c>
      <c r="C1719">
        <v>-0.62587424985197548</v>
      </c>
      <c r="D1719">
        <v>-0.4165319631058344</v>
      </c>
      <c r="E1719">
        <v>0.11664114577299467</v>
      </c>
      <c r="F1719">
        <v>-0.70183800339199776</v>
      </c>
      <c r="G1719">
        <v>2</v>
      </c>
      <c r="H1719">
        <v>2</v>
      </c>
      <c r="I1719">
        <v>4</v>
      </c>
      <c r="J1719">
        <v>1</v>
      </c>
    </row>
    <row r="1720" spans="1:10" x14ac:dyDescent="0.2">
      <c r="A1720" t="s">
        <v>1782</v>
      </c>
      <c r="B1720">
        <v>7515</v>
      </c>
      <c r="C1720">
        <v>-0.3886089959280043</v>
      </c>
      <c r="D1720">
        <v>-0.52395118682921737</v>
      </c>
      <c r="E1720">
        <v>-0.38457665586409034</v>
      </c>
      <c r="F1720">
        <v>-0.3969051688837813</v>
      </c>
      <c r="G1720">
        <v>2</v>
      </c>
      <c r="H1720">
        <v>2</v>
      </c>
      <c r="I1720">
        <v>2</v>
      </c>
      <c r="J1720">
        <v>2</v>
      </c>
    </row>
    <row r="1721" spans="1:10" x14ac:dyDescent="0.2">
      <c r="A1721" t="s">
        <v>1783</v>
      </c>
      <c r="B1721">
        <v>4704</v>
      </c>
      <c r="C1721">
        <v>-8.6807791745972512E-3</v>
      </c>
      <c r="D1721">
        <v>-0.84086433186179865</v>
      </c>
      <c r="E1721">
        <v>0.46694704506537299</v>
      </c>
      <c r="F1721">
        <v>-0.42074350489880025</v>
      </c>
      <c r="G1721">
        <v>3</v>
      </c>
      <c r="H1721">
        <v>1</v>
      </c>
      <c r="I1721">
        <v>5</v>
      </c>
      <c r="J1721">
        <v>2</v>
      </c>
    </row>
    <row r="1722" spans="1:10" x14ac:dyDescent="0.2">
      <c r="A1722" t="s">
        <v>1784</v>
      </c>
      <c r="B1722">
        <v>1371</v>
      </c>
      <c r="C1722">
        <v>9.4749618008216022E-3</v>
      </c>
      <c r="D1722">
        <v>-0.78618309532900632</v>
      </c>
      <c r="E1722">
        <v>0.28860833952687631</v>
      </c>
      <c r="F1722">
        <v>-0.52527103679798037</v>
      </c>
      <c r="G1722">
        <v>3</v>
      </c>
      <c r="H1722">
        <v>1</v>
      </c>
      <c r="I1722">
        <v>4</v>
      </c>
      <c r="J1722">
        <v>1</v>
      </c>
    </row>
    <row r="1723" spans="1:10" x14ac:dyDescent="0.2">
      <c r="A1723" t="s">
        <v>1785</v>
      </c>
      <c r="B1723">
        <v>4789</v>
      </c>
      <c r="C1723">
        <v>0.584087478234248</v>
      </c>
      <c r="D1723">
        <v>0.80188892969748471</v>
      </c>
      <c r="E1723">
        <v>0.35453255022249019</v>
      </c>
      <c r="F1723">
        <v>-0.28580219931835171</v>
      </c>
      <c r="G1723">
        <v>4</v>
      </c>
      <c r="H1723">
        <v>5</v>
      </c>
      <c r="I1723">
        <v>5</v>
      </c>
      <c r="J1723">
        <v>2</v>
      </c>
    </row>
    <row r="1724" spans="1:10" x14ac:dyDescent="0.2">
      <c r="A1724" t="s">
        <v>1786</v>
      </c>
      <c r="B1724">
        <v>3385</v>
      </c>
      <c r="C1724">
        <v>-0.11235039271537292</v>
      </c>
      <c r="D1724">
        <v>0.73148747078373688</v>
      </c>
      <c r="E1724">
        <v>0.22242718288259594</v>
      </c>
      <c r="F1724">
        <v>-0.42113469313006824</v>
      </c>
      <c r="G1724">
        <v>3</v>
      </c>
      <c r="H1724">
        <v>4</v>
      </c>
      <c r="I1724">
        <v>4</v>
      </c>
      <c r="J1724">
        <v>2</v>
      </c>
    </row>
    <row r="1725" spans="1:10" x14ac:dyDescent="0.2">
      <c r="A1725" t="s">
        <v>1787</v>
      </c>
      <c r="B1725">
        <v>1534</v>
      </c>
      <c r="C1725">
        <v>-0.41154469759888196</v>
      </c>
      <c r="D1725">
        <v>-0.76967608973858181</v>
      </c>
      <c r="E1725">
        <v>9.2975414284397859E-2</v>
      </c>
      <c r="F1725">
        <v>-0.59797671714442791</v>
      </c>
      <c r="G1725">
        <v>2</v>
      </c>
      <c r="H1725">
        <v>1</v>
      </c>
      <c r="I1725">
        <v>4</v>
      </c>
      <c r="J1725">
        <v>1</v>
      </c>
    </row>
    <row r="1726" spans="1:10" x14ac:dyDescent="0.2">
      <c r="A1726" t="s">
        <v>1788</v>
      </c>
      <c r="B1726">
        <v>3784</v>
      </c>
      <c r="C1726">
        <v>0.42005018180918313</v>
      </c>
      <c r="D1726">
        <v>0.53755099759654712</v>
      </c>
      <c r="E1726">
        <v>0.9356250942357438</v>
      </c>
      <c r="F1726">
        <v>-0.55637215842537235</v>
      </c>
      <c r="G1726">
        <v>4</v>
      </c>
      <c r="H1726">
        <v>4</v>
      </c>
      <c r="I1726">
        <v>5</v>
      </c>
      <c r="J1726">
        <v>1</v>
      </c>
    </row>
    <row r="1727" spans="1:10" x14ac:dyDescent="0.2">
      <c r="A1727" t="s">
        <v>1789</v>
      </c>
      <c r="B1727">
        <v>2055</v>
      </c>
      <c r="C1727">
        <v>1.0661293823779452</v>
      </c>
      <c r="D1727">
        <v>2.3199122517828719</v>
      </c>
      <c r="E1727">
        <v>0.56119957693106359</v>
      </c>
      <c r="F1727">
        <v>-0.56473889406593292</v>
      </c>
      <c r="G1727">
        <v>5</v>
      </c>
      <c r="H1727">
        <v>5</v>
      </c>
      <c r="I1727">
        <v>5</v>
      </c>
      <c r="J1727">
        <v>1</v>
      </c>
    </row>
    <row r="1728" spans="1:10" x14ac:dyDescent="0.2">
      <c r="A1728" t="s">
        <v>1790</v>
      </c>
      <c r="B1728">
        <v>2148</v>
      </c>
      <c r="C1728">
        <v>1.1255317938700908</v>
      </c>
      <c r="D1728">
        <v>1.6263370683101193</v>
      </c>
      <c r="E1728">
        <v>-0.26383762209815265</v>
      </c>
      <c r="F1728">
        <v>-0.36712152014167193</v>
      </c>
      <c r="G1728">
        <v>5</v>
      </c>
      <c r="H1728">
        <v>5</v>
      </c>
      <c r="I1728">
        <v>3</v>
      </c>
      <c r="J1728">
        <v>2</v>
      </c>
    </row>
    <row r="1729" spans="1:10" x14ac:dyDescent="0.2">
      <c r="A1729" t="s">
        <v>1791</v>
      </c>
      <c r="B1729">
        <v>4668</v>
      </c>
      <c r="C1729">
        <v>0.86718060113244133</v>
      </c>
      <c r="D1729">
        <v>0.97512216280824393</v>
      </c>
      <c r="E1729">
        <v>0.83628315830589961</v>
      </c>
      <c r="F1729">
        <v>-0.54278854602742654</v>
      </c>
      <c r="G1729">
        <v>5</v>
      </c>
      <c r="H1729">
        <v>5</v>
      </c>
      <c r="I1729">
        <v>5</v>
      </c>
      <c r="J1729">
        <v>1</v>
      </c>
    </row>
    <row r="1730" spans="1:10" x14ac:dyDescent="0.2">
      <c r="A1730" t="s">
        <v>1792</v>
      </c>
      <c r="B1730">
        <v>1889</v>
      </c>
      <c r="C1730">
        <v>0.27148881787933749</v>
      </c>
      <c r="D1730">
        <v>0.30665714298534164</v>
      </c>
      <c r="E1730">
        <v>0.50445091276778375</v>
      </c>
      <c r="F1730">
        <v>-0.35542632301746202</v>
      </c>
      <c r="G1730">
        <v>4</v>
      </c>
      <c r="H1730">
        <v>4</v>
      </c>
      <c r="I1730">
        <v>5</v>
      </c>
      <c r="J1730">
        <v>2</v>
      </c>
    </row>
    <row r="1731" spans="1:10" x14ac:dyDescent="0.2">
      <c r="A1731" t="s">
        <v>1793</v>
      </c>
      <c r="B1731">
        <v>2597</v>
      </c>
      <c r="C1731">
        <v>0.3333783498656912</v>
      </c>
      <c r="D1731">
        <v>2.0002291236509213E-2</v>
      </c>
      <c r="E1731">
        <v>0.3282798534063246</v>
      </c>
      <c r="F1731">
        <v>-0.42781550277369096</v>
      </c>
      <c r="G1731">
        <v>4</v>
      </c>
      <c r="H1731">
        <v>3</v>
      </c>
      <c r="I1731">
        <v>4</v>
      </c>
      <c r="J1731">
        <v>2</v>
      </c>
    </row>
    <row r="1732" spans="1:10" x14ac:dyDescent="0.2">
      <c r="A1732" t="s">
        <v>1794</v>
      </c>
      <c r="B1732">
        <v>2800</v>
      </c>
      <c r="C1732">
        <v>1.1016910121766037</v>
      </c>
      <c r="D1732">
        <v>-6.7616944213450533E-2</v>
      </c>
      <c r="E1732">
        <v>1.6203280593740628</v>
      </c>
      <c r="F1732">
        <v>-0.52326686536776768</v>
      </c>
      <c r="G1732">
        <v>5</v>
      </c>
      <c r="H1732">
        <v>3</v>
      </c>
      <c r="I1732">
        <v>5</v>
      </c>
      <c r="J1732">
        <v>1</v>
      </c>
    </row>
    <row r="1733" spans="1:10" x14ac:dyDescent="0.2">
      <c r="A1733" t="s">
        <v>1795</v>
      </c>
      <c r="B1733">
        <v>6035</v>
      </c>
      <c r="C1733">
        <v>-2.2103316014465239E-2</v>
      </c>
      <c r="D1733">
        <v>-0.37589844961942931</v>
      </c>
      <c r="E1733">
        <v>0.67540154995858814</v>
      </c>
      <c r="F1733">
        <v>-0.50349050736568191</v>
      </c>
      <c r="G1733">
        <v>3</v>
      </c>
      <c r="H1733">
        <v>2</v>
      </c>
      <c r="I1733">
        <v>5</v>
      </c>
      <c r="J1733">
        <v>1</v>
      </c>
    </row>
    <row r="1734" spans="1:10" x14ac:dyDescent="0.2">
      <c r="A1734" t="s">
        <v>1796</v>
      </c>
      <c r="B1734">
        <v>5624</v>
      </c>
      <c r="C1734">
        <v>2.9580245354946022E-2</v>
      </c>
      <c r="D1734">
        <v>-0.42847002498587317</v>
      </c>
      <c r="E1734">
        <v>0.31959218412844081</v>
      </c>
      <c r="F1734">
        <v>-0.41186753119837904</v>
      </c>
      <c r="G1734">
        <v>3</v>
      </c>
      <c r="H1734">
        <v>2</v>
      </c>
      <c r="I1734">
        <v>4</v>
      </c>
      <c r="J1734">
        <v>2</v>
      </c>
    </row>
    <row r="1735" spans="1:10" x14ac:dyDescent="0.2">
      <c r="A1735" t="s">
        <v>1797</v>
      </c>
      <c r="B1735">
        <v>4920</v>
      </c>
      <c r="C1735">
        <v>-0.51980918586016189</v>
      </c>
      <c r="D1735">
        <v>-0.49714702975220154</v>
      </c>
      <c r="E1735">
        <v>-0.31025140822710007</v>
      </c>
      <c r="F1735">
        <v>-0.31610365214779207</v>
      </c>
      <c r="G1735">
        <v>2</v>
      </c>
      <c r="H1735">
        <v>2</v>
      </c>
      <c r="I1735">
        <v>3</v>
      </c>
      <c r="J1735">
        <v>2</v>
      </c>
    </row>
    <row r="1736" spans="1:10" x14ac:dyDescent="0.2">
      <c r="A1736" t="s">
        <v>1798</v>
      </c>
      <c r="B1736">
        <v>3032</v>
      </c>
      <c r="C1736">
        <v>-0.14615233190083604</v>
      </c>
      <c r="D1736">
        <v>-0.29760497257840163</v>
      </c>
      <c r="E1736">
        <v>0.19183722890376639</v>
      </c>
      <c r="F1736">
        <v>-0.43131128146760295</v>
      </c>
      <c r="G1736">
        <v>3</v>
      </c>
      <c r="H1736">
        <v>2</v>
      </c>
      <c r="I1736">
        <v>4</v>
      </c>
      <c r="J1736">
        <v>2</v>
      </c>
    </row>
    <row r="1737" spans="1:10" x14ac:dyDescent="0.2">
      <c r="A1737" t="s">
        <v>1799</v>
      </c>
      <c r="B1737">
        <v>3308</v>
      </c>
      <c r="C1737">
        <v>8.7548984901266405E-2</v>
      </c>
      <c r="D1737">
        <v>1.2908556235794992</v>
      </c>
      <c r="E1737">
        <v>0.67133352576000471</v>
      </c>
      <c r="F1737">
        <v>-1.549633933307129</v>
      </c>
      <c r="G1737">
        <v>3</v>
      </c>
      <c r="H1737">
        <v>5</v>
      </c>
      <c r="I1737">
        <v>5</v>
      </c>
      <c r="J1737">
        <v>1</v>
      </c>
    </row>
    <row r="1738" spans="1:10" x14ac:dyDescent="0.2">
      <c r="A1738" t="s">
        <v>1800</v>
      </c>
      <c r="B1738">
        <v>4717</v>
      </c>
      <c r="C1738">
        <v>0.26825455260597469</v>
      </c>
      <c r="D1738">
        <v>-0.13346657298157197</v>
      </c>
      <c r="E1738">
        <v>0.86365435428893833</v>
      </c>
      <c r="F1738">
        <v>-1.0302229358505626</v>
      </c>
      <c r="G1738">
        <v>4</v>
      </c>
      <c r="H1738">
        <v>3</v>
      </c>
      <c r="I1738">
        <v>5</v>
      </c>
      <c r="J1738">
        <v>1</v>
      </c>
    </row>
    <row r="1739" spans="1:10" x14ac:dyDescent="0.2">
      <c r="A1739" t="s">
        <v>1801</v>
      </c>
      <c r="B1739">
        <v>3519</v>
      </c>
      <c r="C1739">
        <v>0.8973152824471945</v>
      </c>
      <c r="D1739">
        <v>0.76098049140808954</v>
      </c>
      <c r="E1739">
        <v>1.6560716693525555</v>
      </c>
      <c r="F1739">
        <v>-0.96688303099083783</v>
      </c>
      <c r="G1739">
        <v>5</v>
      </c>
      <c r="H1739">
        <v>4</v>
      </c>
      <c r="I1739">
        <v>5</v>
      </c>
      <c r="J1739">
        <v>1</v>
      </c>
    </row>
    <row r="1740" spans="1:10" x14ac:dyDescent="0.2">
      <c r="A1740" t="s">
        <v>1802</v>
      </c>
      <c r="B1740">
        <v>3300</v>
      </c>
      <c r="C1740">
        <v>-0.17928132561560797</v>
      </c>
      <c r="D1740">
        <v>7.9158874691319672E-2</v>
      </c>
      <c r="E1740">
        <v>0.33828884913142654</v>
      </c>
      <c r="F1740">
        <v>-0.81550652161446346</v>
      </c>
      <c r="G1740">
        <v>3</v>
      </c>
      <c r="H1740">
        <v>3</v>
      </c>
      <c r="I1740">
        <v>4</v>
      </c>
      <c r="J1740">
        <v>1</v>
      </c>
    </row>
    <row r="1741" spans="1:10" x14ac:dyDescent="0.2">
      <c r="A1741" t="s">
        <v>1803</v>
      </c>
      <c r="B1741">
        <v>3580</v>
      </c>
      <c r="C1741">
        <v>-0.27558826623879484</v>
      </c>
      <c r="D1741">
        <v>0.10123951917311687</v>
      </c>
      <c r="E1741">
        <v>0.32092852457775967</v>
      </c>
      <c r="F1741">
        <v>-1.3720695425228546</v>
      </c>
      <c r="G1741">
        <v>2</v>
      </c>
      <c r="H1741">
        <v>3</v>
      </c>
      <c r="I1741">
        <v>4</v>
      </c>
      <c r="J1741">
        <v>1</v>
      </c>
    </row>
    <row r="1742" spans="1:10" x14ac:dyDescent="0.2">
      <c r="A1742" t="s">
        <v>1804</v>
      </c>
      <c r="B1742">
        <v>4477</v>
      </c>
      <c r="C1742">
        <v>0.58584807041482301</v>
      </c>
      <c r="D1742">
        <v>1.0682775817506076</v>
      </c>
      <c r="E1742">
        <v>0.78804545346435872</v>
      </c>
      <c r="F1742">
        <v>-0.47092240324884743</v>
      </c>
      <c r="G1742">
        <v>4</v>
      </c>
      <c r="H1742">
        <v>5</v>
      </c>
      <c r="I1742">
        <v>5</v>
      </c>
      <c r="J1742">
        <v>2</v>
      </c>
    </row>
    <row r="1743" spans="1:10" x14ac:dyDescent="0.2">
      <c r="A1743" t="s">
        <v>1805</v>
      </c>
      <c r="B1743">
        <v>4794</v>
      </c>
      <c r="C1743">
        <v>-0.25460900058782687</v>
      </c>
      <c r="D1743">
        <v>-0.22057562004257611</v>
      </c>
      <c r="E1743">
        <v>0.30926819474764611</v>
      </c>
      <c r="F1743">
        <v>-0.62673572223702734</v>
      </c>
      <c r="G1743">
        <v>3</v>
      </c>
      <c r="H1743">
        <v>3</v>
      </c>
      <c r="I1743">
        <v>4</v>
      </c>
      <c r="J1743">
        <v>1</v>
      </c>
    </row>
    <row r="1744" spans="1:10" x14ac:dyDescent="0.2">
      <c r="A1744" t="s">
        <v>1806</v>
      </c>
      <c r="B1744">
        <v>3407</v>
      </c>
      <c r="C1744">
        <v>0.33972136181120671</v>
      </c>
      <c r="D1744">
        <v>0.44688238977732092</v>
      </c>
      <c r="E1744">
        <v>0.75350990479675684</v>
      </c>
      <c r="F1744">
        <v>-0.23308982874904532</v>
      </c>
      <c r="G1744">
        <v>4</v>
      </c>
      <c r="H1744">
        <v>4</v>
      </c>
      <c r="I1744">
        <v>5</v>
      </c>
      <c r="J1744">
        <v>2</v>
      </c>
    </row>
    <row r="1745" spans="1:10" x14ac:dyDescent="0.2">
      <c r="A1745" t="s">
        <v>1807</v>
      </c>
      <c r="B1745">
        <v>4373</v>
      </c>
      <c r="C1745">
        <v>-0.17024255930676566</v>
      </c>
      <c r="D1745">
        <v>0.90252561109815577</v>
      </c>
      <c r="E1745">
        <v>0.54117226981662503</v>
      </c>
      <c r="F1745">
        <v>-0.80493895493427015</v>
      </c>
      <c r="G1745">
        <v>3</v>
      </c>
      <c r="H1745">
        <v>5</v>
      </c>
      <c r="I1745">
        <v>5</v>
      </c>
      <c r="J1745">
        <v>1</v>
      </c>
    </row>
    <row r="1746" spans="1:10" x14ac:dyDescent="0.2">
      <c r="A1746" t="s">
        <v>1808</v>
      </c>
      <c r="B1746">
        <v>3351</v>
      </c>
      <c r="C1746">
        <v>-0.19789829301568498</v>
      </c>
      <c r="D1746">
        <v>-8.7018953826982395E-2</v>
      </c>
      <c r="E1746">
        <v>1.6171505147369085</v>
      </c>
      <c r="F1746">
        <v>-1.0603947586622284</v>
      </c>
      <c r="G1746">
        <v>3</v>
      </c>
      <c r="H1746">
        <v>3</v>
      </c>
      <c r="I1746">
        <v>5</v>
      </c>
      <c r="J1746">
        <v>1</v>
      </c>
    </row>
    <row r="1747" spans="1:10" x14ac:dyDescent="0.2">
      <c r="A1747" t="s">
        <v>1809</v>
      </c>
      <c r="B1747">
        <v>5830</v>
      </c>
      <c r="C1747">
        <v>0.33523826903561854</v>
      </c>
      <c r="D1747">
        <v>0.3376083535329637</v>
      </c>
      <c r="E1747">
        <v>0.60142113344094406</v>
      </c>
      <c r="F1747">
        <v>-0.69390226338994188</v>
      </c>
      <c r="G1747">
        <v>4</v>
      </c>
      <c r="H1747">
        <v>4</v>
      </c>
      <c r="I1747">
        <v>5</v>
      </c>
      <c r="J1747">
        <v>1</v>
      </c>
    </row>
    <row r="1748" spans="1:10" x14ac:dyDescent="0.2">
      <c r="A1748" t="s">
        <v>1810</v>
      </c>
      <c r="B1748">
        <v>3728</v>
      </c>
      <c r="C1748">
        <v>-0.24810821904099301</v>
      </c>
      <c r="D1748">
        <v>-0.1773052461428575</v>
      </c>
      <c r="E1748">
        <v>0.51574495199233017</v>
      </c>
      <c r="F1748">
        <v>-0.82177147655180582</v>
      </c>
      <c r="G1748">
        <v>3</v>
      </c>
      <c r="H1748">
        <v>3</v>
      </c>
      <c r="I1748">
        <v>5</v>
      </c>
      <c r="J1748">
        <v>1</v>
      </c>
    </row>
    <row r="1749" spans="1:10" x14ac:dyDescent="0.2">
      <c r="A1749" t="s">
        <v>1811</v>
      </c>
      <c r="B1749">
        <v>5900</v>
      </c>
      <c r="C1749">
        <v>1.0691992734567708</v>
      </c>
      <c r="D1749">
        <v>-0.21912995456818674</v>
      </c>
      <c r="E1749">
        <v>-0.62282343578382671</v>
      </c>
      <c r="F1749">
        <v>1.7060971713372723E-2</v>
      </c>
      <c r="G1749">
        <v>5</v>
      </c>
      <c r="H1749">
        <v>3</v>
      </c>
      <c r="I1749">
        <v>2</v>
      </c>
      <c r="J1749">
        <v>3</v>
      </c>
    </row>
    <row r="1750" spans="1:10" x14ac:dyDescent="0.2">
      <c r="A1750" t="s">
        <v>1812</v>
      </c>
      <c r="B1750">
        <v>4166</v>
      </c>
      <c r="C1750">
        <v>-0.47265035221976026</v>
      </c>
      <c r="D1750">
        <v>-0.59810640312214014</v>
      </c>
      <c r="E1750">
        <v>-0.71241843596930021</v>
      </c>
      <c r="F1750">
        <v>-0.12343837963824841</v>
      </c>
      <c r="G1750">
        <v>2</v>
      </c>
      <c r="H1750">
        <v>2</v>
      </c>
      <c r="I1750">
        <v>1</v>
      </c>
      <c r="J1750">
        <v>3</v>
      </c>
    </row>
    <row r="1751" spans="1:10" x14ac:dyDescent="0.2">
      <c r="A1751" t="s">
        <v>1813</v>
      </c>
      <c r="B1751">
        <v>6266</v>
      </c>
      <c r="C1751">
        <v>-1.1050698985681913</v>
      </c>
      <c r="D1751">
        <v>-0.79512172805084103</v>
      </c>
      <c r="E1751">
        <v>-0.92734571008615763</v>
      </c>
      <c r="F1751">
        <v>0.27770752302239488</v>
      </c>
      <c r="G1751">
        <v>1</v>
      </c>
      <c r="H1751">
        <v>1</v>
      </c>
      <c r="I1751">
        <v>1</v>
      </c>
      <c r="J1751">
        <v>3</v>
      </c>
    </row>
    <row r="1752" spans="1:10" x14ac:dyDescent="0.2">
      <c r="A1752" t="s">
        <v>1814</v>
      </c>
      <c r="B1752">
        <v>2954</v>
      </c>
      <c r="C1752">
        <v>0.54065935458922565</v>
      </c>
      <c r="D1752">
        <v>0.5620979985229817</v>
      </c>
      <c r="E1752">
        <v>-0.42585162605830645</v>
      </c>
      <c r="F1752">
        <v>0.35768718204809458</v>
      </c>
      <c r="G1752">
        <v>4</v>
      </c>
      <c r="H1752">
        <v>4</v>
      </c>
      <c r="I1752">
        <v>2</v>
      </c>
      <c r="J1752">
        <v>4</v>
      </c>
    </row>
    <row r="1753" spans="1:10" x14ac:dyDescent="0.2">
      <c r="A1753" t="s">
        <v>1815</v>
      </c>
      <c r="B1753">
        <v>5954</v>
      </c>
      <c r="C1753">
        <v>0.21658457181089036</v>
      </c>
      <c r="D1753">
        <v>0.7781426395918255</v>
      </c>
      <c r="E1753">
        <v>-0.52823386939042971</v>
      </c>
      <c r="F1753">
        <v>0.44884624329554612</v>
      </c>
      <c r="G1753">
        <v>4</v>
      </c>
      <c r="H1753">
        <v>4</v>
      </c>
      <c r="I1753">
        <v>2</v>
      </c>
      <c r="J1753">
        <v>4</v>
      </c>
    </row>
    <row r="1754" spans="1:10" x14ac:dyDescent="0.2">
      <c r="A1754" t="s">
        <v>1816</v>
      </c>
      <c r="B1754">
        <v>2964</v>
      </c>
      <c r="C1754">
        <v>0.33768999733810728</v>
      </c>
      <c r="D1754">
        <v>0.20794613361326908</v>
      </c>
      <c r="E1754">
        <v>-0.59259613663980204</v>
      </c>
      <c r="F1754">
        <v>0.33066647091928836</v>
      </c>
      <c r="G1754">
        <v>4</v>
      </c>
      <c r="H1754">
        <v>4</v>
      </c>
      <c r="I1754">
        <v>2</v>
      </c>
      <c r="J1754">
        <v>3</v>
      </c>
    </row>
    <row r="1755" spans="1:10" x14ac:dyDescent="0.2">
      <c r="A1755" t="s">
        <v>1817</v>
      </c>
      <c r="B1755">
        <v>4470</v>
      </c>
      <c r="C1755">
        <v>0.3090396366398559</v>
      </c>
      <c r="D1755">
        <v>0.23515856090023451</v>
      </c>
      <c r="E1755">
        <v>-0.13116215359254171</v>
      </c>
      <c r="F1755">
        <v>0.22610506921576107</v>
      </c>
      <c r="G1755">
        <v>4</v>
      </c>
      <c r="H1755">
        <v>4</v>
      </c>
      <c r="I1755">
        <v>3</v>
      </c>
      <c r="J1755">
        <v>3</v>
      </c>
    </row>
    <row r="1756" spans="1:10" x14ac:dyDescent="0.2">
      <c r="A1756" t="s">
        <v>1818</v>
      </c>
      <c r="B1756">
        <v>3280</v>
      </c>
      <c r="C1756">
        <v>-0.15401394817635897</v>
      </c>
      <c r="D1756">
        <v>0.46946580004023258</v>
      </c>
      <c r="E1756">
        <v>-0.89269443240384672</v>
      </c>
      <c r="F1756">
        <v>0.2815367393033516</v>
      </c>
      <c r="G1756">
        <v>3</v>
      </c>
      <c r="H1756">
        <v>4</v>
      </c>
      <c r="I1756">
        <v>1</v>
      </c>
      <c r="J1756">
        <v>3</v>
      </c>
    </row>
    <row r="1757" spans="1:10" x14ac:dyDescent="0.2">
      <c r="A1757" t="s">
        <v>1819</v>
      </c>
      <c r="B1757">
        <v>6662</v>
      </c>
      <c r="C1757">
        <v>-0.52696465685881089</v>
      </c>
      <c r="D1757">
        <v>-0.63262587139540005</v>
      </c>
      <c r="E1757">
        <v>-0.53201100519863687</v>
      </c>
      <c r="F1757">
        <v>3.6956864650784162E-2</v>
      </c>
      <c r="G1757">
        <v>2</v>
      </c>
      <c r="H1757">
        <v>1</v>
      </c>
      <c r="I1757">
        <v>2</v>
      </c>
      <c r="J1757">
        <v>3</v>
      </c>
    </row>
    <row r="1758" spans="1:10" x14ac:dyDescent="0.2">
      <c r="A1758" t="s">
        <v>1820</v>
      </c>
      <c r="B1758">
        <v>4670</v>
      </c>
      <c r="C1758">
        <v>-0.4860211173136641</v>
      </c>
      <c r="D1758">
        <v>-0.41551111252419876</v>
      </c>
      <c r="E1758">
        <v>-1.1623193011380757</v>
      </c>
      <c r="F1758">
        <v>0.5516178586445275</v>
      </c>
      <c r="G1758">
        <v>2</v>
      </c>
      <c r="H1758">
        <v>2</v>
      </c>
      <c r="I1758">
        <v>1</v>
      </c>
      <c r="J1758">
        <v>4</v>
      </c>
    </row>
    <row r="1759" spans="1:10" x14ac:dyDescent="0.2">
      <c r="A1759" t="s">
        <v>1821</v>
      </c>
      <c r="B1759">
        <v>9646</v>
      </c>
      <c r="C1759">
        <v>-0.97145261054955023</v>
      </c>
      <c r="D1759">
        <v>-0.29427043814760517</v>
      </c>
      <c r="E1759">
        <v>-1.3376749528653036</v>
      </c>
      <c r="F1759">
        <v>0.86430781875917906</v>
      </c>
      <c r="G1759">
        <v>1</v>
      </c>
      <c r="H1759">
        <v>2</v>
      </c>
      <c r="I1759">
        <v>1</v>
      </c>
      <c r="J1759">
        <v>4</v>
      </c>
    </row>
    <row r="1760" spans="1:10" x14ac:dyDescent="0.2">
      <c r="A1760" t="s">
        <v>1822</v>
      </c>
      <c r="B1760">
        <v>6588</v>
      </c>
      <c r="C1760">
        <v>-0.50920552678800246</v>
      </c>
      <c r="D1760">
        <v>-0.73957168484624247</v>
      </c>
      <c r="E1760">
        <v>-1.3917998070845095</v>
      </c>
      <c r="F1760">
        <v>0.4710632231376482</v>
      </c>
      <c r="G1760">
        <v>2</v>
      </c>
      <c r="H1760">
        <v>1</v>
      </c>
      <c r="I1760">
        <v>1</v>
      </c>
      <c r="J1760">
        <v>4</v>
      </c>
    </row>
    <row r="1761" spans="1:10" x14ac:dyDescent="0.2">
      <c r="A1761" t="s">
        <v>1823</v>
      </c>
      <c r="B1761">
        <v>4346</v>
      </c>
      <c r="C1761">
        <v>0.90173023590438739</v>
      </c>
      <c r="D1761">
        <v>0.64311073024055898</v>
      </c>
      <c r="E1761">
        <v>-0.55658001662358636</v>
      </c>
      <c r="F1761">
        <v>1.0293451358421413</v>
      </c>
      <c r="G1761">
        <v>5</v>
      </c>
      <c r="H1761">
        <v>4</v>
      </c>
      <c r="I1761">
        <v>2</v>
      </c>
      <c r="J1761">
        <v>4</v>
      </c>
    </row>
    <row r="1762" spans="1:10" x14ac:dyDescent="0.2">
      <c r="A1762" t="s">
        <v>1824</v>
      </c>
      <c r="B1762">
        <v>5712</v>
      </c>
      <c r="C1762">
        <v>0.27522680820880235</v>
      </c>
      <c r="D1762">
        <v>0.15732612018279929</v>
      </c>
      <c r="E1762">
        <v>-0.2058166858427406</v>
      </c>
      <c r="F1762">
        <v>6.0248130581236882E-2</v>
      </c>
      <c r="G1762">
        <v>4</v>
      </c>
      <c r="H1762">
        <v>3</v>
      </c>
      <c r="I1762">
        <v>3</v>
      </c>
      <c r="J1762">
        <v>3</v>
      </c>
    </row>
    <row r="1763" spans="1:10" x14ac:dyDescent="0.2">
      <c r="A1763" t="s">
        <v>1825</v>
      </c>
      <c r="B1763">
        <v>7252</v>
      </c>
      <c r="C1763">
        <v>0.4566969697882291</v>
      </c>
      <c r="D1763">
        <v>0.57341383435828308</v>
      </c>
      <c r="E1763">
        <v>0.17183600443647681</v>
      </c>
      <c r="F1763">
        <v>0.11275493006183133</v>
      </c>
      <c r="G1763">
        <v>4</v>
      </c>
      <c r="H1763">
        <v>4</v>
      </c>
      <c r="I1763">
        <v>4</v>
      </c>
      <c r="J1763">
        <v>3</v>
      </c>
    </row>
    <row r="1764" spans="1:10" x14ac:dyDescent="0.2">
      <c r="A1764" t="s">
        <v>1826</v>
      </c>
      <c r="B1764">
        <v>7323</v>
      </c>
      <c r="C1764">
        <v>1.1822323880303249</v>
      </c>
      <c r="D1764">
        <v>1.1401223599416173</v>
      </c>
      <c r="E1764">
        <v>-0.19902477743635488</v>
      </c>
      <c r="F1764">
        <v>0.89328924258871711</v>
      </c>
      <c r="G1764">
        <v>5</v>
      </c>
      <c r="H1764">
        <v>5</v>
      </c>
      <c r="I1764">
        <v>3</v>
      </c>
      <c r="J1764">
        <v>4</v>
      </c>
    </row>
    <row r="1765" spans="1:10" x14ac:dyDescent="0.2">
      <c r="A1765" t="s">
        <v>1827</v>
      </c>
      <c r="B1765">
        <v>1274</v>
      </c>
      <c r="C1765">
        <v>1.0215185646036722</v>
      </c>
      <c r="D1765">
        <v>-0.45790970601544573</v>
      </c>
      <c r="E1765">
        <v>0.3069356176877277</v>
      </c>
      <c r="F1765">
        <v>-0.37074548421239273</v>
      </c>
      <c r="G1765">
        <v>5</v>
      </c>
      <c r="H1765">
        <v>2</v>
      </c>
      <c r="I1765">
        <v>4</v>
      </c>
      <c r="J1765">
        <v>2</v>
      </c>
    </row>
    <row r="1766" spans="1:10" x14ac:dyDescent="0.2">
      <c r="A1766" t="s">
        <v>1828</v>
      </c>
      <c r="B1766">
        <v>7218</v>
      </c>
      <c r="C1766">
        <v>1.1571404438771935</v>
      </c>
      <c r="D1766">
        <v>0.60996781653685217</v>
      </c>
      <c r="E1766">
        <v>-0.29252403837677232</v>
      </c>
      <c r="F1766">
        <v>-0.16083465863832172</v>
      </c>
      <c r="G1766">
        <v>5</v>
      </c>
      <c r="H1766">
        <v>4</v>
      </c>
      <c r="I1766">
        <v>3</v>
      </c>
      <c r="J1766">
        <v>2</v>
      </c>
    </row>
    <row r="1767" spans="1:10" x14ac:dyDescent="0.2">
      <c r="A1767" t="s">
        <v>1829</v>
      </c>
      <c r="B1767">
        <v>5187</v>
      </c>
      <c r="C1767">
        <v>1.5933784295164538E-2</v>
      </c>
      <c r="D1767">
        <v>-0.50357069193928239</v>
      </c>
      <c r="E1767">
        <v>0.65065638568225759</v>
      </c>
      <c r="F1767">
        <v>-0.18743460571160259</v>
      </c>
      <c r="G1767">
        <v>3</v>
      </c>
      <c r="H1767">
        <v>2</v>
      </c>
      <c r="I1767">
        <v>5</v>
      </c>
      <c r="J1767">
        <v>2</v>
      </c>
    </row>
    <row r="1768" spans="1:10" x14ac:dyDescent="0.2">
      <c r="A1768" t="s">
        <v>1830</v>
      </c>
      <c r="B1768">
        <v>3284</v>
      </c>
      <c r="C1768">
        <v>-0.24586047140564415</v>
      </c>
      <c r="D1768">
        <v>-0.40217076404491475</v>
      </c>
      <c r="E1768">
        <v>-9.4760267688560371E-2</v>
      </c>
      <c r="F1768">
        <v>-0.21558548370567482</v>
      </c>
      <c r="G1768">
        <v>3</v>
      </c>
      <c r="H1768">
        <v>2</v>
      </c>
      <c r="I1768">
        <v>3</v>
      </c>
      <c r="J1768">
        <v>2</v>
      </c>
    </row>
    <row r="1769" spans="1:10" x14ac:dyDescent="0.2">
      <c r="A1769" t="s">
        <v>1831</v>
      </c>
      <c r="B1769">
        <v>4414</v>
      </c>
      <c r="C1769">
        <v>-0.65501732081942499</v>
      </c>
      <c r="D1769">
        <v>-0.8588538950796899</v>
      </c>
      <c r="E1769">
        <v>-0.55004160583716066</v>
      </c>
      <c r="F1769">
        <v>-0.15752265490177719</v>
      </c>
      <c r="G1769">
        <v>1</v>
      </c>
      <c r="H1769">
        <v>1</v>
      </c>
      <c r="I1769">
        <v>2</v>
      </c>
      <c r="J1769">
        <v>2</v>
      </c>
    </row>
    <row r="1770" spans="1:10" x14ac:dyDescent="0.2">
      <c r="A1770" t="s">
        <v>1832</v>
      </c>
      <c r="B1770">
        <v>3510</v>
      </c>
      <c r="C1770">
        <v>-0.74562911398616583</v>
      </c>
      <c r="D1770">
        <v>-0.8083412675609255</v>
      </c>
      <c r="E1770">
        <v>-0.74791870462265009</v>
      </c>
      <c r="F1770">
        <v>-8.4965593904599249E-2</v>
      </c>
      <c r="G1770">
        <v>1</v>
      </c>
      <c r="H1770">
        <v>1</v>
      </c>
      <c r="I1770">
        <v>1</v>
      </c>
      <c r="J1770">
        <v>3</v>
      </c>
    </row>
    <row r="1771" spans="1:10" x14ac:dyDescent="0.2">
      <c r="A1771" t="s">
        <v>1833</v>
      </c>
      <c r="B1771">
        <v>3610</v>
      </c>
      <c r="C1771">
        <v>0.10565343361446985</v>
      </c>
      <c r="D1771">
        <v>-0.81775890645465965</v>
      </c>
      <c r="E1771">
        <v>0.58893626108159347</v>
      </c>
      <c r="F1771">
        <v>-0.14544776299814854</v>
      </c>
      <c r="G1771">
        <v>3</v>
      </c>
      <c r="H1771">
        <v>1</v>
      </c>
      <c r="I1771">
        <v>5</v>
      </c>
      <c r="J1771">
        <v>2</v>
      </c>
    </row>
    <row r="1772" spans="1:10" x14ac:dyDescent="0.2">
      <c r="A1772" t="s">
        <v>1834</v>
      </c>
      <c r="B1772">
        <v>6451</v>
      </c>
      <c r="C1772">
        <v>0.65040888659349949</v>
      </c>
      <c r="D1772">
        <v>1.1312266895491345</v>
      </c>
      <c r="E1772">
        <v>-0.36004728519477824</v>
      </c>
      <c r="F1772">
        <v>0.71153113936597445</v>
      </c>
      <c r="G1772">
        <v>4</v>
      </c>
      <c r="H1772">
        <v>5</v>
      </c>
      <c r="I1772">
        <v>2</v>
      </c>
      <c r="J1772">
        <v>4</v>
      </c>
    </row>
    <row r="1773" spans="1:10" x14ac:dyDescent="0.2">
      <c r="A1773" t="s">
        <v>1835</v>
      </c>
      <c r="B1773">
        <v>6471</v>
      </c>
      <c r="C1773">
        <v>0.36921060928738253</v>
      </c>
      <c r="D1773">
        <v>1.2428392049989587</v>
      </c>
      <c r="E1773">
        <v>-0.63950837469605282</v>
      </c>
      <c r="F1773">
        <v>1.4591893428478671</v>
      </c>
      <c r="G1773">
        <v>4</v>
      </c>
      <c r="H1773">
        <v>5</v>
      </c>
      <c r="I1773">
        <v>2</v>
      </c>
      <c r="J1773">
        <v>5</v>
      </c>
    </row>
    <row r="1774" spans="1:10" x14ac:dyDescent="0.2">
      <c r="A1774" t="s">
        <v>1836</v>
      </c>
      <c r="B1774">
        <v>5396</v>
      </c>
      <c r="C1774">
        <v>-0.86366833858485703</v>
      </c>
      <c r="D1774">
        <v>-0.57296693866210457</v>
      </c>
      <c r="E1774">
        <v>-0.95983836248445065</v>
      </c>
      <c r="F1774">
        <v>0.80165962766227306</v>
      </c>
      <c r="G1774">
        <v>1</v>
      </c>
      <c r="H1774">
        <v>2</v>
      </c>
      <c r="I1774">
        <v>1</v>
      </c>
      <c r="J1774">
        <v>4</v>
      </c>
    </row>
    <row r="1775" spans="1:10" x14ac:dyDescent="0.2">
      <c r="A1775" t="s">
        <v>1837</v>
      </c>
      <c r="B1775">
        <v>6106</v>
      </c>
      <c r="C1775">
        <v>-0.58385284391392889</v>
      </c>
      <c r="D1775">
        <v>-9.3836446555423697E-2</v>
      </c>
      <c r="E1775">
        <v>-0.95301445654479711</v>
      </c>
      <c r="F1775">
        <v>0.76601447167607117</v>
      </c>
      <c r="G1775">
        <v>2</v>
      </c>
      <c r="H1775">
        <v>3</v>
      </c>
      <c r="I1775">
        <v>1</v>
      </c>
      <c r="J1775">
        <v>4</v>
      </c>
    </row>
    <row r="1776" spans="1:10" x14ac:dyDescent="0.2">
      <c r="A1776" t="s">
        <v>1838</v>
      </c>
      <c r="B1776">
        <v>5375</v>
      </c>
      <c r="C1776">
        <v>1.4211714386878922</v>
      </c>
      <c r="D1776">
        <v>0.34966455809398439</v>
      </c>
      <c r="E1776">
        <v>-0.17085488411637595</v>
      </c>
      <c r="F1776">
        <v>0.42483008419825208</v>
      </c>
      <c r="G1776">
        <v>5</v>
      </c>
      <c r="H1776">
        <v>4</v>
      </c>
      <c r="I1776">
        <v>3</v>
      </c>
      <c r="J1776">
        <v>4</v>
      </c>
    </row>
    <row r="1777" spans="1:10" x14ac:dyDescent="0.2">
      <c r="A1777" t="s">
        <v>1839</v>
      </c>
      <c r="B1777">
        <v>4148</v>
      </c>
      <c r="C1777">
        <v>1.4513971671106327</v>
      </c>
      <c r="D1777">
        <v>0.7495731074403853</v>
      </c>
      <c r="E1777">
        <v>-0.28962083674113481</v>
      </c>
      <c r="F1777">
        <v>-0.16697056359540477</v>
      </c>
      <c r="G1777">
        <v>5</v>
      </c>
      <c r="H1777">
        <v>4</v>
      </c>
      <c r="I1777">
        <v>3</v>
      </c>
      <c r="J1777">
        <v>2</v>
      </c>
    </row>
    <row r="1778" spans="1:10" x14ac:dyDescent="0.2">
      <c r="A1778" t="s">
        <v>1840</v>
      </c>
      <c r="B1778">
        <v>2214</v>
      </c>
      <c r="C1778">
        <v>1.3294033789045687</v>
      </c>
      <c r="D1778">
        <v>0.54827670799757811</v>
      </c>
      <c r="E1778">
        <v>-0.14100519650311266</v>
      </c>
      <c r="F1778">
        <v>-0.59367643940213022</v>
      </c>
      <c r="G1778">
        <v>5</v>
      </c>
      <c r="H1778">
        <v>4</v>
      </c>
      <c r="I1778">
        <v>3</v>
      </c>
      <c r="J1778">
        <v>1</v>
      </c>
    </row>
    <row r="1779" spans="1:10" x14ac:dyDescent="0.2">
      <c r="A1779" t="s">
        <v>1841</v>
      </c>
      <c r="B1779">
        <v>3354</v>
      </c>
      <c r="C1779">
        <v>0.44498456346087545</v>
      </c>
      <c r="D1779">
        <v>-0.56796633634233906</v>
      </c>
      <c r="E1779">
        <v>-0.16840026297569155</v>
      </c>
      <c r="F1779">
        <v>-0.54053038602942094</v>
      </c>
      <c r="G1779">
        <v>4</v>
      </c>
      <c r="H1779">
        <v>2</v>
      </c>
      <c r="I1779">
        <v>3</v>
      </c>
      <c r="J1779">
        <v>1</v>
      </c>
    </row>
    <row r="1780" spans="1:10" x14ac:dyDescent="0.2">
      <c r="A1780" t="s">
        <v>1842</v>
      </c>
      <c r="B1780">
        <v>4503</v>
      </c>
      <c r="C1780">
        <v>0.23068077725209604</v>
      </c>
      <c r="D1780">
        <v>0.4330420778143283</v>
      </c>
      <c r="E1780">
        <v>-1.1199918864045812E-2</v>
      </c>
      <c r="F1780">
        <v>0.17634633375657449</v>
      </c>
      <c r="G1780">
        <v>4</v>
      </c>
      <c r="H1780">
        <v>4</v>
      </c>
      <c r="I1780">
        <v>4</v>
      </c>
      <c r="J1780">
        <v>3</v>
      </c>
    </row>
    <row r="1781" spans="1:10" x14ac:dyDescent="0.2">
      <c r="A1781" t="s">
        <v>1843</v>
      </c>
      <c r="B1781">
        <v>7284</v>
      </c>
      <c r="C1781">
        <v>0.1524048616095173</v>
      </c>
      <c r="D1781">
        <v>-0.54645968759630081</v>
      </c>
      <c r="E1781">
        <v>0.31436620546204352</v>
      </c>
      <c r="F1781">
        <v>-0.24802021109891204</v>
      </c>
      <c r="G1781">
        <v>3</v>
      </c>
      <c r="H1781">
        <v>2</v>
      </c>
      <c r="I1781">
        <v>4</v>
      </c>
      <c r="J1781">
        <v>2</v>
      </c>
    </row>
    <row r="1782" spans="1:10" x14ac:dyDescent="0.2">
      <c r="A1782" t="s">
        <v>1844</v>
      </c>
      <c r="B1782">
        <v>3551</v>
      </c>
      <c r="C1782">
        <v>0.5125975403865205</v>
      </c>
      <c r="D1782">
        <v>0.25191435373489429</v>
      </c>
      <c r="E1782">
        <v>0.79745009051262705</v>
      </c>
      <c r="F1782">
        <v>4.0317766032886657E-2</v>
      </c>
      <c r="G1782">
        <v>4</v>
      </c>
      <c r="H1782">
        <v>4</v>
      </c>
      <c r="I1782">
        <v>5</v>
      </c>
      <c r="J1782">
        <v>3</v>
      </c>
    </row>
    <row r="1783" spans="1:10" x14ac:dyDescent="0.2">
      <c r="A1783" t="s">
        <v>1845</v>
      </c>
      <c r="B1783">
        <v>10570</v>
      </c>
      <c r="C1783">
        <v>-0.5107526168833999</v>
      </c>
      <c r="D1783">
        <v>-0.84089440256317816</v>
      </c>
      <c r="E1783">
        <v>-0.84635056858048441</v>
      </c>
      <c r="F1783">
        <v>0.19101746625285246</v>
      </c>
      <c r="G1783">
        <v>2</v>
      </c>
      <c r="H1783">
        <v>1</v>
      </c>
      <c r="I1783">
        <v>1</v>
      </c>
      <c r="J1783">
        <v>3</v>
      </c>
    </row>
    <row r="1784" spans="1:10" x14ac:dyDescent="0.2">
      <c r="A1784" t="s">
        <v>1846</v>
      </c>
      <c r="B1784">
        <v>5067</v>
      </c>
      <c r="C1784">
        <v>0.79185259020151011</v>
      </c>
      <c r="D1784">
        <v>-0.42494060327762662</v>
      </c>
      <c r="E1784">
        <v>0.23414432582684511</v>
      </c>
      <c r="F1784">
        <v>-0.42803160696001086</v>
      </c>
      <c r="G1784">
        <v>5</v>
      </c>
      <c r="H1784">
        <v>2</v>
      </c>
      <c r="I1784">
        <v>4</v>
      </c>
      <c r="J1784">
        <v>2</v>
      </c>
    </row>
    <row r="1785" spans="1:10" x14ac:dyDescent="0.2">
      <c r="A1785" t="s">
        <v>1847</v>
      </c>
      <c r="B1785">
        <v>5596</v>
      </c>
      <c r="C1785">
        <v>1.4437500456345307</v>
      </c>
      <c r="D1785">
        <v>9.1151018418287721E-3</v>
      </c>
      <c r="E1785">
        <v>-0.11289176201517848</v>
      </c>
      <c r="F1785">
        <v>-0.47123660217601154</v>
      </c>
      <c r="G1785">
        <v>5</v>
      </c>
      <c r="H1785">
        <v>3</v>
      </c>
      <c r="I1785">
        <v>3</v>
      </c>
      <c r="J1785">
        <v>2</v>
      </c>
    </row>
    <row r="1786" spans="1:10" x14ac:dyDescent="0.2">
      <c r="A1786" t="s">
        <v>1848</v>
      </c>
      <c r="B1786">
        <v>2146</v>
      </c>
      <c r="C1786">
        <v>3.2604512668043659</v>
      </c>
      <c r="D1786">
        <v>1.2105555416620892</v>
      </c>
      <c r="E1786">
        <v>-0.70581904445426757</v>
      </c>
      <c r="F1786">
        <v>0.47325497506802477</v>
      </c>
      <c r="G1786">
        <v>5</v>
      </c>
      <c r="H1786">
        <v>5</v>
      </c>
      <c r="I1786">
        <v>1</v>
      </c>
      <c r="J1786">
        <v>4</v>
      </c>
    </row>
    <row r="1787" spans="1:10" x14ac:dyDescent="0.2">
      <c r="A1787" t="s">
        <v>1849</v>
      </c>
      <c r="B1787">
        <v>2159</v>
      </c>
      <c r="C1787">
        <v>0.89853942760997596</v>
      </c>
      <c r="D1787">
        <v>0.9247346239887877</v>
      </c>
      <c r="E1787">
        <v>-0.86196182707526803</v>
      </c>
      <c r="F1787">
        <v>0.15191617082843359</v>
      </c>
      <c r="G1787">
        <v>5</v>
      </c>
      <c r="H1787">
        <v>5</v>
      </c>
      <c r="I1787">
        <v>1</v>
      </c>
      <c r="J1787">
        <v>3</v>
      </c>
    </row>
    <row r="1788" spans="1:10" x14ac:dyDescent="0.2">
      <c r="A1788" t="s">
        <v>1850</v>
      </c>
      <c r="B1788">
        <v>3815</v>
      </c>
      <c r="C1788">
        <v>0.85943857551062797</v>
      </c>
      <c r="D1788">
        <v>-4.6877544758554254E-2</v>
      </c>
      <c r="E1788">
        <v>-0.22211625471288904</v>
      </c>
      <c r="F1788">
        <v>0.45973912589248889</v>
      </c>
      <c r="G1788">
        <v>5</v>
      </c>
      <c r="H1788">
        <v>3</v>
      </c>
      <c r="I1788">
        <v>3</v>
      </c>
      <c r="J1788">
        <v>4</v>
      </c>
    </row>
    <row r="1789" spans="1:10" x14ac:dyDescent="0.2">
      <c r="A1789" t="s">
        <v>1851</v>
      </c>
      <c r="B1789">
        <v>2470</v>
      </c>
      <c r="C1789">
        <v>1.7317146093910454</v>
      </c>
      <c r="D1789">
        <v>-0.22057587712618379</v>
      </c>
      <c r="E1789">
        <v>-0.22797124547887282</v>
      </c>
      <c r="F1789">
        <v>0.28550538128112946</v>
      </c>
      <c r="G1789">
        <v>5</v>
      </c>
      <c r="H1789">
        <v>3</v>
      </c>
      <c r="I1789">
        <v>3</v>
      </c>
      <c r="J1789">
        <v>3</v>
      </c>
    </row>
    <row r="1790" spans="1:10" x14ac:dyDescent="0.2">
      <c r="A1790" t="s">
        <v>1852</v>
      </c>
      <c r="B1790">
        <v>4419</v>
      </c>
      <c r="C1790">
        <v>0.92592062653236207</v>
      </c>
      <c r="D1790">
        <v>0.18055538055920009</v>
      </c>
      <c r="E1790">
        <v>-0.72046728415036565</v>
      </c>
      <c r="F1790">
        <v>-0.4844336089476502</v>
      </c>
      <c r="G1790">
        <v>5</v>
      </c>
      <c r="H1790">
        <v>4</v>
      </c>
      <c r="I1790">
        <v>1</v>
      </c>
      <c r="J1790">
        <v>1</v>
      </c>
    </row>
    <row r="1791" spans="1:10" x14ac:dyDescent="0.2">
      <c r="A1791" t="s">
        <v>1853</v>
      </c>
      <c r="B1791">
        <v>995</v>
      </c>
      <c r="C1791">
        <v>0.89041876562074795</v>
      </c>
      <c r="D1791">
        <v>0.92964214298590309</v>
      </c>
      <c r="E1791">
        <v>-0.7117320474025588</v>
      </c>
      <c r="F1791">
        <v>-0.76857714814388434</v>
      </c>
      <c r="G1791">
        <v>5</v>
      </c>
      <c r="H1791">
        <v>5</v>
      </c>
      <c r="I1791">
        <v>1</v>
      </c>
      <c r="J1791">
        <v>1</v>
      </c>
    </row>
    <row r="1792" spans="1:10" x14ac:dyDescent="0.2">
      <c r="A1792" t="s">
        <v>1854</v>
      </c>
      <c r="B1792">
        <v>3349</v>
      </c>
      <c r="C1792">
        <v>1.1176144230919121</v>
      </c>
      <c r="D1792">
        <v>-0.2844066361541352</v>
      </c>
      <c r="E1792">
        <v>0.78143569785097622</v>
      </c>
      <c r="F1792">
        <v>-0.58023663918591606</v>
      </c>
      <c r="G1792">
        <v>5</v>
      </c>
      <c r="H1792">
        <v>2</v>
      </c>
      <c r="I1792">
        <v>5</v>
      </c>
      <c r="J1792">
        <v>1</v>
      </c>
    </row>
    <row r="1793" spans="1:10" x14ac:dyDescent="0.2">
      <c r="A1793" t="s">
        <v>1855</v>
      </c>
      <c r="B1793">
        <v>4397</v>
      </c>
      <c r="C1793">
        <v>-0.40873472899891</v>
      </c>
      <c r="D1793">
        <v>-0.45667843525674018</v>
      </c>
      <c r="E1793">
        <v>-0.69877979344653141</v>
      </c>
      <c r="F1793">
        <v>-0.34040471627394447</v>
      </c>
      <c r="G1793">
        <v>2</v>
      </c>
      <c r="H1793">
        <v>2</v>
      </c>
      <c r="I1793">
        <v>1</v>
      </c>
      <c r="J1793">
        <v>2</v>
      </c>
    </row>
    <row r="1794" spans="1:10" x14ac:dyDescent="0.2">
      <c r="A1794" t="s">
        <v>1856</v>
      </c>
      <c r="B1794">
        <v>2667</v>
      </c>
      <c r="C1794">
        <v>-0.62212903851724388</v>
      </c>
      <c r="D1794">
        <v>-1.1803999880055029</v>
      </c>
      <c r="E1794">
        <v>-0.53089536429962958</v>
      </c>
      <c r="F1794">
        <v>-3.02660061784173E-2</v>
      </c>
      <c r="G1794">
        <v>2</v>
      </c>
      <c r="H1794">
        <v>1</v>
      </c>
      <c r="I1794">
        <v>2</v>
      </c>
      <c r="J1794">
        <v>3</v>
      </c>
    </row>
    <row r="1795" spans="1:10" x14ac:dyDescent="0.2">
      <c r="A1795" t="s">
        <v>1857</v>
      </c>
      <c r="B1795">
        <v>5405</v>
      </c>
      <c r="C1795">
        <v>0.25324311778828262</v>
      </c>
      <c r="D1795">
        <v>-0.52201208211376371</v>
      </c>
      <c r="E1795">
        <v>-3.9692223382934877E-2</v>
      </c>
      <c r="F1795">
        <v>-4.6428166907054924E-2</v>
      </c>
      <c r="G1795">
        <v>4</v>
      </c>
      <c r="H1795">
        <v>2</v>
      </c>
      <c r="I1795">
        <v>4</v>
      </c>
      <c r="J1795">
        <v>3</v>
      </c>
    </row>
    <row r="1796" spans="1:10" x14ac:dyDescent="0.2">
      <c r="A1796" t="s">
        <v>1858</v>
      </c>
      <c r="B1796">
        <v>3786</v>
      </c>
      <c r="C1796">
        <v>1.814895500117103</v>
      </c>
      <c r="D1796">
        <v>0.95423722646440079</v>
      </c>
      <c r="E1796">
        <v>1.7275501613100321</v>
      </c>
      <c r="F1796">
        <v>0.6737045979451356</v>
      </c>
      <c r="G1796">
        <v>5</v>
      </c>
      <c r="H1796">
        <v>5</v>
      </c>
      <c r="I1796">
        <v>5</v>
      </c>
      <c r="J1796">
        <v>4</v>
      </c>
    </row>
    <row r="1797" spans="1:10" x14ac:dyDescent="0.2">
      <c r="A1797" t="s">
        <v>1859</v>
      </c>
      <c r="B1797">
        <v>481</v>
      </c>
      <c r="C1797">
        <v>-0.15047857498564593</v>
      </c>
      <c r="D1797">
        <v>1.2356875333839754</v>
      </c>
      <c r="E1797">
        <v>-0.73332377045768016</v>
      </c>
      <c r="F1797">
        <v>2.3300120146884624</v>
      </c>
      <c r="G1797">
        <v>3</v>
      </c>
      <c r="H1797">
        <v>5</v>
      </c>
      <c r="I1797">
        <v>1</v>
      </c>
      <c r="J1797">
        <v>5</v>
      </c>
    </row>
    <row r="1798" spans="1:10" x14ac:dyDescent="0.2">
      <c r="A1798" t="s">
        <v>1860</v>
      </c>
      <c r="B1798">
        <v>5912</v>
      </c>
      <c r="C1798">
        <v>0.59620908096228709</v>
      </c>
      <c r="D1798">
        <v>-5.4249154248083492E-2</v>
      </c>
      <c r="E1798">
        <v>-0.43085703692285166</v>
      </c>
      <c r="F1798">
        <v>0.29910915562712254</v>
      </c>
      <c r="G1798">
        <v>4</v>
      </c>
      <c r="H1798">
        <v>3</v>
      </c>
      <c r="I1798">
        <v>2</v>
      </c>
      <c r="J1798">
        <v>3</v>
      </c>
    </row>
    <row r="1799" spans="1:10" x14ac:dyDescent="0.2">
      <c r="A1799" t="s">
        <v>1861</v>
      </c>
      <c r="B1799">
        <v>3652</v>
      </c>
      <c r="C1799">
        <v>-0.42142608382401381</v>
      </c>
      <c r="D1799">
        <v>-0.92955845812328253</v>
      </c>
      <c r="E1799">
        <v>0.61684266125162368</v>
      </c>
      <c r="F1799">
        <v>0.11824738681554126</v>
      </c>
      <c r="G1799">
        <v>2</v>
      </c>
      <c r="H1799">
        <v>1</v>
      </c>
      <c r="I1799">
        <v>5</v>
      </c>
      <c r="J1799">
        <v>3</v>
      </c>
    </row>
    <row r="1800" spans="1:10" x14ac:dyDescent="0.2">
      <c r="A1800" t="s">
        <v>1862</v>
      </c>
      <c r="B1800">
        <v>2670</v>
      </c>
      <c r="C1800">
        <v>2.0047227981840896</v>
      </c>
      <c r="D1800">
        <v>-0.38177289122964853</v>
      </c>
      <c r="E1800">
        <v>-0.29338123732102439</v>
      </c>
      <c r="F1800">
        <v>-0.38921904584462491</v>
      </c>
      <c r="G1800">
        <v>5</v>
      </c>
      <c r="H1800">
        <v>2</v>
      </c>
      <c r="I1800">
        <v>3</v>
      </c>
      <c r="J1800">
        <v>2</v>
      </c>
    </row>
    <row r="1801" spans="1:10" x14ac:dyDescent="0.2">
      <c r="A1801" t="s">
        <v>1863</v>
      </c>
      <c r="B1801">
        <v>3664</v>
      </c>
      <c r="C1801">
        <v>1.1720896351835586</v>
      </c>
      <c r="D1801">
        <v>-0.54221848828607822</v>
      </c>
      <c r="E1801">
        <v>0.87150594757306798</v>
      </c>
      <c r="F1801">
        <v>-0.34481647802353471</v>
      </c>
      <c r="G1801">
        <v>5</v>
      </c>
      <c r="H1801">
        <v>2</v>
      </c>
      <c r="I1801">
        <v>5</v>
      </c>
      <c r="J1801">
        <v>2</v>
      </c>
    </row>
    <row r="1802" spans="1:10" x14ac:dyDescent="0.2">
      <c r="A1802" t="s">
        <v>1864</v>
      </c>
      <c r="B1802">
        <v>6129</v>
      </c>
      <c r="C1802">
        <v>0.79097721669314003</v>
      </c>
      <c r="D1802">
        <v>-0.27472497960858649</v>
      </c>
      <c r="E1802">
        <v>0.28364540986870024</v>
      </c>
      <c r="F1802">
        <v>-8.8041915093957368E-2</v>
      </c>
      <c r="G1802">
        <v>5</v>
      </c>
      <c r="H1802">
        <v>3</v>
      </c>
      <c r="I1802">
        <v>4</v>
      </c>
      <c r="J1802">
        <v>3</v>
      </c>
    </row>
    <row r="1803" spans="1:10" x14ac:dyDescent="0.2">
      <c r="A1803" t="s">
        <v>1865</v>
      </c>
      <c r="B1803">
        <v>1128</v>
      </c>
      <c r="C1803">
        <v>1.8138904515247918</v>
      </c>
      <c r="D1803">
        <v>0.68720531950331976</v>
      </c>
      <c r="E1803">
        <v>0.36816358512556308</v>
      </c>
      <c r="F1803">
        <v>-0.22618524179092594</v>
      </c>
      <c r="G1803">
        <v>5</v>
      </c>
      <c r="H1803">
        <v>4</v>
      </c>
      <c r="I1803">
        <v>5</v>
      </c>
      <c r="J1803">
        <v>2</v>
      </c>
    </row>
    <row r="1804" spans="1:10" x14ac:dyDescent="0.2">
      <c r="A1804" t="s">
        <v>1866</v>
      </c>
      <c r="B1804">
        <v>1332</v>
      </c>
      <c r="C1804">
        <v>2.4158057088607889</v>
      </c>
      <c r="D1804">
        <v>1.9676814351745198</v>
      </c>
      <c r="E1804">
        <v>-0.79651011853977405</v>
      </c>
      <c r="F1804">
        <v>1.1732710681118013</v>
      </c>
      <c r="G1804">
        <v>5</v>
      </c>
      <c r="H1804">
        <v>5</v>
      </c>
      <c r="I1804">
        <v>1</v>
      </c>
      <c r="J1804">
        <v>4</v>
      </c>
    </row>
    <row r="1805" spans="1:10" x14ac:dyDescent="0.2">
      <c r="A1805" t="s">
        <v>1867</v>
      </c>
      <c r="B1805">
        <v>3230</v>
      </c>
      <c r="C1805">
        <v>1.2349275282634933</v>
      </c>
      <c r="D1805">
        <v>1.1065094136183515</v>
      </c>
      <c r="E1805">
        <v>-0.71106151374195936</v>
      </c>
      <c r="F1805">
        <v>1.2466487927555516</v>
      </c>
      <c r="G1805">
        <v>5</v>
      </c>
      <c r="H1805">
        <v>5</v>
      </c>
      <c r="I1805">
        <v>1</v>
      </c>
      <c r="J1805">
        <v>5</v>
      </c>
    </row>
    <row r="1806" spans="1:10" x14ac:dyDescent="0.2">
      <c r="A1806" t="s">
        <v>1868</v>
      </c>
      <c r="B1806">
        <v>5</v>
      </c>
    </row>
    <row r="1807" spans="1:10" x14ac:dyDescent="0.2">
      <c r="A1807" t="s">
        <v>1869</v>
      </c>
      <c r="B1807">
        <v>4428</v>
      </c>
      <c r="C1807">
        <v>-2.8965561945094257E-2</v>
      </c>
      <c r="D1807">
        <v>-0.3503075460976916</v>
      </c>
      <c r="E1807">
        <v>-0.40684169858009067</v>
      </c>
      <c r="F1807">
        <v>2.8509693318855046E-2</v>
      </c>
      <c r="G1807">
        <v>3</v>
      </c>
      <c r="H1807">
        <v>2</v>
      </c>
      <c r="I1807">
        <v>2</v>
      </c>
      <c r="J1807">
        <v>3</v>
      </c>
    </row>
    <row r="1808" spans="1:10" x14ac:dyDescent="0.2">
      <c r="A1808" t="s">
        <v>1870</v>
      </c>
      <c r="B1808">
        <v>5921</v>
      </c>
      <c r="C1808">
        <v>0.46967848525634331</v>
      </c>
      <c r="D1808">
        <v>-0.24942346868303486</v>
      </c>
      <c r="E1808">
        <v>1.833901922150255E-2</v>
      </c>
      <c r="F1808">
        <v>0.5104349186124395</v>
      </c>
      <c r="G1808">
        <v>4</v>
      </c>
      <c r="H1808">
        <v>3</v>
      </c>
      <c r="I1808">
        <v>4</v>
      </c>
      <c r="J1808">
        <v>4</v>
      </c>
    </row>
    <row r="1809" spans="1:10" x14ac:dyDescent="0.2">
      <c r="A1809" t="s">
        <v>1871</v>
      </c>
      <c r="B1809">
        <v>6401</v>
      </c>
      <c r="C1809">
        <v>-0.43172746057709621</v>
      </c>
      <c r="D1809">
        <v>-0.85177580376064566</v>
      </c>
      <c r="E1809">
        <v>-0.74871066913616502</v>
      </c>
      <c r="F1809">
        <v>-2.2386678090281546E-2</v>
      </c>
      <c r="G1809">
        <v>2</v>
      </c>
      <c r="H1809">
        <v>1</v>
      </c>
      <c r="I1809">
        <v>1</v>
      </c>
      <c r="J1809">
        <v>3</v>
      </c>
    </row>
    <row r="1810" spans="1:10" x14ac:dyDescent="0.2">
      <c r="A1810" t="s">
        <v>1872</v>
      </c>
      <c r="B1810">
        <v>2819</v>
      </c>
      <c r="C1810">
        <v>-0.23244236086540734</v>
      </c>
      <c r="D1810">
        <v>-0.60889242025393564</v>
      </c>
      <c r="E1810">
        <v>-0.3684068107398476</v>
      </c>
      <c r="F1810">
        <v>0.3331326008303877</v>
      </c>
      <c r="G1810">
        <v>3</v>
      </c>
      <c r="H1810">
        <v>2</v>
      </c>
      <c r="I1810">
        <v>2</v>
      </c>
      <c r="J1810">
        <v>4</v>
      </c>
    </row>
    <row r="1811" spans="1:10" x14ac:dyDescent="0.2">
      <c r="A1811" t="s">
        <v>1873</v>
      </c>
      <c r="B1811">
        <v>5451</v>
      </c>
      <c r="C1811">
        <v>-1.3278189054037681</v>
      </c>
      <c r="D1811">
        <v>-0.67230206780437551</v>
      </c>
      <c r="E1811">
        <v>-0.95412705365194961</v>
      </c>
      <c r="F1811">
        <v>0.21506202976707045</v>
      </c>
      <c r="G1811">
        <v>1</v>
      </c>
      <c r="H1811">
        <v>1</v>
      </c>
      <c r="I1811">
        <v>1</v>
      </c>
      <c r="J1811">
        <v>3</v>
      </c>
    </row>
    <row r="1812" spans="1:10" x14ac:dyDescent="0.2">
      <c r="A1812" t="s">
        <v>1874</v>
      </c>
      <c r="B1812">
        <v>5594</v>
      </c>
      <c r="C1812">
        <v>-0.37316271190794442</v>
      </c>
      <c r="D1812">
        <v>-1.0508708109057174</v>
      </c>
      <c r="E1812">
        <v>-0.54827910254471091</v>
      </c>
      <c r="F1812">
        <v>-0.17357443571121944</v>
      </c>
      <c r="G1812">
        <v>2</v>
      </c>
      <c r="H1812">
        <v>1</v>
      </c>
      <c r="I1812">
        <v>2</v>
      </c>
      <c r="J1812">
        <v>2</v>
      </c>
    </row>
    <row r="1813" spans="1:10" x14ac:dyDescent="0.2">
      <c r="A1813" t="s">
        <v>1875</v>
      </c>
      <c r="B1813">
        <v>6556</v>
      </c>
      <c r="C1813">
        <v>-0.65834945269096645</v>
      </c>
      <c r="D1813">
        <v>-0.76789074772891275</v>
      </c>
      <c r="E1813">
        <v>-0.82910718996919253</v>
      </c>
      <c r="F1813">
        <v>0.11630856110860301</v>
      </c>
      <c r="G1813">
        <v>1</v>
      </c>
      <c r="H1813">
        <v>1</v>
      </c>
      <c r="I1813">
        <v>1</v>
      </c>
      <c r="J1813">
        <v>3</v>
      </c>
    </row>
    <row r="1814" spans="1:10" x14ac:dyDescent="0.2">
      <c r="A1814" t="s">
        <v>1876</v>
      </c>
      <c r="B1814">
        <v>7281</v>
      </c>
      <c r="C1814">
        <v>-0.55660321135784252</v>
      </c>
      <c r="D1814">
        <v>-0.24414708948486447</v>
      </c>
      <c r="E1814">
        <v>-0.31687089680235919</v>
      </c>
      <c r="F1814">
        <v>0.31593744718524058</v>
      </c>
      <c r="G1814">
        <v>2</v>
      </c>
      <c r="H1814">
        <v>3</v>
      </c>
      <c r="I1814">
        <v>3</v>
      </c>
      <c r="J1814">
        <v>3</v>
      </c>
    </row>
    <row r="1815" spans="1:10" x14ac:dyDescent="0.2">
      <c r="A1815" t="s">
        <v>1877</v>
      </c>
      <c r="B1815">
        <v>12666</v>
      </c>
      <c r="C1815">
        <v>-0.90614286458720039</v>
      </c>
      <c r="D1815">
        <v>-0.41186236258030029</v>
      </c>
      <c r="E1815">
        <v>-0.79441040138359265</v>
      </c>
      <c r="F1815">
        <v>0.90701967885178214</v>
      </c>
      <c r="G1815">
        <v>1</v>
      </c>
      <c r="H1815">
        <v>2</v>
      </c>
      <c r="I1815">
        <v>1</v>
      </c>
      <c r="J1815">
        <v>4</v>
      </c>
    </row>
    <row r="1816" spans="1:10" x14ac:dyDescent="0.2">
      <c r="A1816" t="s">
        <v>1878</v>
      </c>
      <c r="B1816">
        <v>4269</v>
      </c>
      <c r="C1816">
        <v>-1.0579459451079076</v>
      </c>
      <c r="D1816">
        <v>-0.54262816856422047</v>
      </c>
      <c r="E1816">
        <v>-1.0374760635130265</v>
      </c>
      <c r="F1816">
        <v>0.99006473178382193</v>
      </c>
      <c r="G1816">
        <v>1</v>
      </c>
      <c r="H1816">
        <v>2</v>
      </c>
      <c r="I1816">
        <v>1</v>
      </c>
      <c r="J1816">
        <v>4</v>
      </c>
    </row>
    <row r="1817" spans="1:10" x14ac:dyDescent="0.2">
      <c r="A1817" t="s">
        <v>1879</v>
      </c>
      <c r="B1817">
        <v>4310</v>
      </c>
      <c r="C1817">
        <v>-0.36394493173185033</v>
      </c>
      <c r="D1817">
        <v>-0.97004647511336461</v>
      </c>
      <c r="E1817">
        <v>-0.46164814100553703</v>
      </c>
      <c r="F1817">
        <v>-0.28936717315728805</v>
      </c>
      <c r="G1817">
        <v>2</v>
      </c>
      <c r="H1817">
        <v>1</v>
      </c>
      <c r="I1817">
        <v>2</v>
      </c>
      <c r="J1817">
        <v>2</v>
      </c>
    </row>
    <row r="1818" spans="1:10" x14ac:dyDescent="0.2">
      <c r="A1818" t="s">
        <v>1880</v>
      </c>
      <c r="B1818">
        <v>7549</v>
      </c>
      <c r="C1818">
        <v>-0.28320116599624917</v>
      </c>
      <c r="D1818">
        <v>-0.97340722285865777</v>
      </c>
      <c r="E1818">
        <v>-0.20859096496617394</v>
      </c>
      <c r="F1818">
        <v>-0.38666357706126753</v>
      </c>
      <c r="G1818">
        <v>2</v>
      </c>
      <c r="H1818">
        <v>1</v>
      </c>
      <c r="I1818">
        <v>3</v>
      </c>
      <c r="J1818">
        <v>2</v>
      </c>
    </row>
    <row r="1819" spans="1:10" x14ac:dyDescent="0.2">
      <c r="A1819" t="s">
        <v>1881</v>
      </c>
      <c r="B1819">
        <v>2802</v>
      </c>
      <c r="C1819">
        <v>0.24769256367306489</v>
      </c>
      <c r="D1819">
        <v>-0.73414584733526567</v>
      </c>
      <c r="E1819">
        <v>-1.7843150670807793E-2</v>
      </c>
      <c r="F1819">
        <v>-0.51138178496102404</v>
      </c>
      <c r="G1819">
        <v>4</v>
      </c>
      <c r="H1819">
        <v>1</v>
      </c>
      <c r="I1819">
        <v>4</v>
      </c>
      <c r="J1819">
        <v>1</v>
      </c>
    </row>
    <row r="1820" spans="1:10" x14ac:dyDescent="0.2">
      <c r="A1820" t="s">
        <v>1882</v>
      </c>
      <c r="B1820">
        <v>4374</v>
      </c>
      <c r="C1820">
        <v>-0.34871187928390784</v>
      </c>
      <c r="D1820">
        <v>-0.87767628375984352</v>
      </c>
      <c r="E1820">
        <v>0.28968425586970953</v>
      </c>
      <c r="F1820">
        <v>-0.41198356430257277</v>
      </c>
      <c r="G1820">
        <v>2</v>
      </c>
      <c r="H1820">
        <v>1</v>
      </c>
      <c r="I1820">
        <v>4</v>
      </c>
      <c r="J1820">
        <v>2</v>
      </c>
    </row>
    <row r="1821" spans="1:10" x14ac:dyDescent="0.2">
      <c r="A1821" t="s">
        <v>1883</v>
      </c>
      <c r="B1821">
        <v>4110</v>
      </c>
      <c r="C1821">
        <v>-1.0713888841403205</v>
      </c>
      <c r="D1821">
        <v>-0.8769702726194637</v>
      </c>
      <c r="E1821">
        <v>-3.800029064186744E-2</v>
      </c>
      <c r="F1821">
        <v>-0.39335007965358809</v>
      </c>
      <c r="G1821">
        <v>1</v>
      </c>
      <c r="H1821">
        <v>1</v>
      </c>
      <c r="I1821">
        <v>4</v>
      </c>
      <c r="J1821">
        <v>2</v>
      </c>
    </row>
    <row r="1822" spans="1:10" x14ac:dyDescent="0.2">
      <c r="A1822" t="s">
        <v>1884</v>
      </c>
      <c r="B1822">
        <v>8401</v>
      </c>
      <c r="C1822">
        <v>-0.68926033183997815</v>
      </c>
      <c r="D1822">
        <v>-3.6614738144567706E-2</v>
      </c>
      <c r="E1822">
        <v>-0.44415198104211451</v>
      </c>
      <c r="F1822">
        <v>-0.1179877080631155</v>
      </c>
      <c r="G1822">
        <v>1</v>
      </c>
      <c r="H1822">
        <v>3</v>
      </c>
      <c r="I1822">
        <v>2</v>
      </c>
      <c r="J1822">
        <v>3</v>
      </c>
    </row>
    <row r="1823" spans="1:10" x14ac:dyDescent="0.2">
      <c r="A1823" t="s">
        <v>1885</v>
      </c>
      <c r="B1823">
        <v>7231</v>
      </c>
      <c r="C1823">
        <v>-0.18006358943565648</v>
      </c>
      <c r="D1823">
        <v>-0.13671986916926468</v>
      </c>
      <c r="E1823">
        <v>-0.48765201195299185</v>
      </c>
      <c r="F1823">
        <v>-0.21229388901073246</v>
      </c>
      <c r="G1823">
        <v>3</v>
      </c>
      <c r="H1823">
        <v>3</v>
      </c>
      <c r="I1823">
        <v>2</v>
      </c>
      <c r="J1823">
        <v>2</v>
      </c>
    </row>
    <row r="1824" spans="1:10" x14ac:dyDescent="0.2">
      <c r="A1824" t="s">
        <v>1886</v>
      </c>
      <c r="B1824">
        <v>5155</v>
      </c>
      <c r="C1824">
        <v>0.52528285811764419</v>
      </c>
      <c r="D1824">
        <v>0.46963381197830445</v>
      </c>
      <c r="E1824">
        <v>0.1601095174311141</v>
      </c>
      <c r="F1824">
        <v>-0.2698241578235227</v>
      </c>
      <c r="G1824">
        <v>4</v>
      </c>
      <c r="H1824">
        <v>4</v>
      </c>
      <c r="I1824">
        <v>4</v>
      </c>
      <c r="J1824">
        <v>2</v>
      </c>
    </row>
    <row r="1825" spans="1:10" x14ac:dyDescent="0.2">
      <c r="A1825" t="s">
        <v>1887</v>
      </c>
      <c r="B1825">
        <v>5947</v>
      </c>
      <c r="C1825">
        <v>6.0068986483983358E-2</v>
      </c>
      <c r="D1825">
        <v>-0.42945322406193615</v>
      </c>
      <c r="E1825">
        <v>2.252246231419323E-2</v>
      </c>
      <c r="F1825">
        <v>-0.45918912430687547</v>
      </c>
      <c r="G1825">
        <v>3</v>
      </c>
      <c r="H1825">
        <v>2</v>
      </c>
      <c r="I1825">
        <v>4</v>
      </c>
      <c r="J1825">
        <v>2</v>
      </c>
    </row>
    <row r="1826" spans="1:10" x14ac:dyDescent="0.2">
      <c r="A1826" t="s">
        <v>1888</v>
      </c>
      <c r="B1826">
        <v>4670</v>
      </c>
      <c r="C1826">
        <v>7.8890135567092248E-2</v>
      </c>
      <c r="D1826">
        <v>0.25114946157287693</v>
      </c>
      <c r="E1826">
        <v>-0.72854165091870415</v>
      </c>
      <c r="F1826">
        <v>-7.5224684994282559E-2</v>
      </c>
      <c r="G1826">
        <v>3</v>
      </c>
      <c r="H1826">
        <v>4</v>
      </c>
      <c r="I1826">
        <v>1</v>
      </c>
      <c r="J1826">
        <v>3</v>
      </c>
    </row>
    <row r="1827" spans="1:10" x14ac:dyDescent="0.2">
      <c r="A1827" t="s">
        <v>1889</v>
      </c>
      <c r="B1827">
        <v>4712</v>
      </c>
      <c r="C1827">
        <v>0.12648342929839079</v>
      </c>
      <c r="D1827">
        <v>-0.67155687151085353</v>
      </c>
      <c r="E1827">
        <v>7.0489498659295879E-2</v>
      </c>
      <c r="F1827">
        <v>-0.45995813355646875</v>
      </c>
      <c r="G1827">
        <v>3</v>
      </c>
      <c r="H1827">
        <v>1</v>
      </c>
      <c r="I1827">
        <v>4</v>
      </c>
      <c r="J1827">
        <v>2</v>
      </c>
    </row>
    <row r="1828" spans="1:10" x14ac:dyDescent="0.2">
      <c r="A1828" t="s">
        <v>1890</v>
      </c>
      <c r="B1828">
        <v>2792</v>
      </c>
      <c r="C1828">
        <v>-0.62487101127163625</v>
      </c>
      <c r="D1828">
        <v>-0.85443824143589076</v>
      </c>
      <c r="E1828">
        <v>-0.10447506627117205</v>
      </c>
      <c r="F1828">
        <v>-0.40790460918068111</v>
      </c>
      <c r="G1828">
        <v>2</v>
      </c>
      <c r="H1828">
        <v>1</v>
      </c>
      <c r="I1828">
        <v>3</v>
      </c>
      <c r="J1828">
        <v>2</v>
      </c>
    </row>
    <row r="1829" spans="1:10" x14ac:dyDescent="0.2">
      <c r="A1829" t="s">
        <v>1891</v>
      </c>
      <c r="B1829">
        <v>2792</v>
      </c>
      <c r="C1829">
        <v>2.2564023295594224</v>
      </c>
      <c r="D1829">
        <v>0.76157544868341576</v>
      </c>
      <c r="E1829">
        <v>-0.15665813722318911</v>
      </c>
      <c r="F1829">
        <v>-0.16406399922001508</v>
      </c>
      <c r="G1829">
        <v>5</v>
      </c>
      <c r="H1829">
        <v>4</v>
      </c>
      <c r="I1829">
        <v>3</v>
      </c>
      <c r="J1829">
        <v>2</v>
      </c>
    </row>
    <row r="1830" spans="1:10" x14ac:dyDescent="0.2">
      <c r="A1830" t="s">
        <v>1892</v>
      </c>
      <c r="B1830">
        <v>5734</v>
      </c>
      <c r="C1830">
        <v>0.37089005198519609</v>
      </c>
      <c r="D1830">
        <v>0.43263435798813538</v>
      </c>
      <c r="E1830">
        <v>-0.33244666151590041</v>
      </c>
      <c r="F1830">
        <v>4.7650680339072903E-2</v>
      </c>
      <c r="G1830">
        <v>4</v>
      </c>
      <c r="H1830">
        <v>4</v>
      </c>
      <c r="I1830">
        <v>3</v>
      </c>
      <c r="J1830">
        <v>3</v>
      </c>
    </row>
    <row r="1831" spans="1:10" x14ac:dyDescent="0.2">
      <c r="A1831" t="s">
        <v>1893</v>
      </c>
      <c r="B1831">
        <v>3751</v>
      </c>
      <c r="C1831">
        <v>1.020541564938745</v>
      </c>
      <c r="D1831">
        <v>0.32966869576697161</v>
      </c>
      <c r="E1831">
        <v>0.97336828111043583</v>
      </c>
      <c r="F1831">
        <v>-0.59591803156940648</v>
      </c>
      <c r="G1831">
        <v>5</v>
      </c>
      <c r="H1831">
        <v>4</v>
      </c>
      <c r="I1831">
        <v>5</v>
      </c>
      <c r="J1831">
        <v>1</v>
      </c>
    </row>
    <row r="1832" spans="1:10" x14ac:dyDescent="0.2">
      <c r="A1832" t="s">
        <v>1894</v>
      </c>
      <c r="B1832">
        <v>4356</v>
      </c>
      <c r="C1832">
        <v>-9.9790587935795177E-2</v>
      </c>
      <c r="D1832">
        <v>0.80187712619612006</v>
      </c>
      <c r="E1832">
        <v>5.8316156821520873E-2</v>
      </c>
      <c r="F1832">
        <v>0.22978631896173407</v>
      </c>
      <c r="G1832">
        <v>3</v>
      </c>
      <c r="H1832">
        <v>5</v>
      </c>
      <c r="I1832">
        <v>4</v>
      </c>
      <c r="J1832">
        <v>3</v>
      </c>
    </row>
    <row r="1833" spans="1:10" x14ac:dyDescent="0.2">
      <c r="A1833" t="s">
        <v>1895</v>
      </c>
      <c r="B1833">
        <v>1402</v>
      </c>
      <c r="C1833">
        <v>0.86237432535699776</v>
      </c>
      <c r="D1833">
        <v>0.18641096631838056</v>
      </c>
      <c r="E1833">
        <v>0.57301217905995816</v>
      </c>
      <c r="F1833">
        <v>0.27396487216198323</v>
      </c>
      <c r="G1833">
        <v>5</v>
      </c>
      <c r="H1833">
        <v>4</v>
      </c>
      <c r="I1833">
        <v>5</v>
      </c>
      <c r="J1833">
        <v>3</v>
      </c>
    </row>
    <row r="1834" spans="1:10" x14ac:dyDescent="0.2">
      <c r="A1834" t="s">
        <v>1896</v>
      </c>
      <c r="B1834">
        <v>7685</v>
      </c>
      <c r="C1834">
        <v>-0.94748221125229437</v>
      </c>
      <c r="D1834">
        <v>-0.53244608856983988</v>
      </c>
      <c r="E1834">
        <v>-0.63477771614846745</v>
      </c>
      <c r="F1834">
        <v>0.11292084884899332</v>
      </c>
      <c r="G1834">
        <v>1</v>
      </c>
      <c r="H1834">
        <v>2</v>
      </c>
      <c r="I1834">
        <v>2</v>
      </c>
      <c r="J1834">
        <v>3</v>
      </c>
    </row>
    <row r="1835" spans="1:10" x14ac:dyDescent="0.2">
      <c r="A1835" t="s">
        <v>1897</v>
      </c>
      <c r="B1835">
        <v>8205</v>
      </c>
      <c r="C1835">
        <v>-1.136514160921257</v>
      </c>
      <c r="D1835">
        <v>-0.35857444436784924</v>
      </c>
      <c r="E1835">
        <v>-1.0140153216935552</v>
      </c>
      <c r="F1835">
        <v>0.73729165343834868</v>
      </c>
      <c r="G1835">
        <v>1</v>
      </c>
      <c r="H1835">
        <v>2</v>
      </c>
      <c r="I1835">
        <v>1</v>
      </c>
      <c r="J1835">
        <v>4</v>
      </c>
    </row>
    <row r="1836" spans="1:10" x14ac:dyDescent="0.2">
      <c r="A1836" t="s">
        <v>1898</v>
      </c>
      <c r="B1836">
        <v>4695</v>
      </c>
      <c r="C1836">
        <v>-0.53850619587082016</v>
      </c>
      <c r="D1836">
        <v>0.1310297639826897</v>
      </c>
      <c r="E1836">
        <v>-0.90239003951004282</v>
      </c>
      <c r="F1836">
        <v>6.0800746483923189E-2</v>
      </c>
      <c r="G1836">
        <v>2</v>
      </c>
      <c r="H1836">
        <v>3</v>
      </c>
      <c r="I1836">
        <v>1</v>
      </c>
      <c r="J1836">
        <v>3</v>
      </c>
    </row>
    <row r="1837" spans="1:10" x14ac:dyDescent="0.2">
      <c r="A1837" t="s">
        <v>1899</v>
      </c>
      <c r="B1837">
        <v>3245</v>
      </c>
      <c r="C1837">
        <v>-0.50671510822245047</v>
      </c>
      <c r="D1837">
        <v>0.36718266829533552</v>
      </c>
      <c r="E1837">
        <v>-0.57177824145988965</v>
      </c>
      <c r="F1837">
        <v>0.18859635898135246</v>
      </c>
      <c r="G1837">
        <v>2</v>
      </c>
      <c r="H1837">
        <v>4</v>
      </c>
      <c r="I1837">
        <v>2</v>
      </c>
      <c r="J1837">
        <v>3</v>
      </c>
    </row>
    <row r="1838" spans="1:10" x14ac:dyDescent="0.2">
      <c r="A1838" t="s">
        <v>1900</v>
      </c>
      <c r="B1838">
        <v>5953</v>
      </c>
      <c r="C1838">
        <v>-0.23930794980451248</v>
      </c>
      <c r="D1838">
        <v>-0.12026771079705624</v>
      </c>
      <c r="E1838">
        <v>5.4050870659147987E-2</v>
      </c>
      <c r="F1838">
        <v>-9.6539184242229611E-2</v>
      </c>
      <c r="G1838">
        <v>3</v>
      </c>
      <c r="H1838">
        <v>3</v>
      </c>
      <c r="I1838">
        <v>4</v>
      </c>
      <c r="J1838">
        <v>3</v>
      </c>
    </row>
    <row r="1839" spans="1:10" x14ac:dyDescent="0.2">
      <c r="A1839" t="s">
        <v>1901</v>
      </c>
      <c r="B1839">
        <v>4399</v>
      </c>
      <c r="C1839">
        <v>0.79270445726913907</v>
      </c>
      <c r="D1839">
        <v>3.9137670371338376E-2</v>
      </c>
      <c r="E1839">
        <v>0.10389889088250406</v>
      </c>
      <c r="F1839">
        <v>-0.41301491326438444</v>
      </c>
      <c r="G1839">
        <v>5</v>
      </c>
      <c r="H1839">
        <v>3</v>
      </c>
      <c r="I1839">
        <v>4</v>
      </c>
      <c r="J1839">
        <v>2</v>
      </c>
    </row>
    <row r="1840" spans="1:10" x14ac:dyDescent="0.2">
      <c r="A1840" t="s">
        <v>1902</v>
      </c>
      <c r="B1840">
        <v>2008</v>
      </c>
      <c r="C1840">
        <v>2.0776249678253764</v>
      </c>
      <c r="D1840">
        <v>0.95983743842202873</v>
      </c>
      <c r="E1840">
        <v>0.51492733885633346</v>
      </c>
      <c r="F1840">
        <v>-0.43203627151747792</v>
      </c>
      <c r="G1840">
        <v>5</v>
      </c>
      <c r="H1840">
        <v>5</v>
      </c>
      <c r="I1840">
        <v>5</v>
      </c>
      <c r="J1840">
        <v>2</v>
      </c>
    </row>
    <row r="1841" spans="1:10" x14ac:dyDescent="0.2">
      <c r="A1841" t="s">
        <v>1903</v>
      </c>
      <c r="B1841">
        <v>3462</v>
      </c>
      <c r="C1841">
        <v>0.12413799671351622</v>
      </c>
      <c r="D1841">
        <v>0.36914233272369928</v>
      </c>
      <c r="E1841">
        <v>-0.34101772129598606</v>
      </c>
      <c r="F1841">
        <v>-0.25576077994358032</v>
      </c>
      <c r="G1841">
        <v>3</v>
      </c>
      <c r="H1841">
        <v>4</v>
      </c>
      <c r="I1841">
        <v>3</v>
      </c>
      <c r="J1841">
        <v>2</v>
      </c>
    </row>
    <row r="1842" spans="1:10" x14ac:dyDescent="0.2">
      <c r="A1842" t="s">
        <v>1904</v>
      </c>
      <c r="B1842">
        <v>4042</v>
      </c>
      <c r="C1842">
        <v>0.29411445517099849</v>
      </c>
      <c r="D1842">
        <v>-0.29380196512666218</v>
      </c>
      <c r="E1842">
        <v>-8.708863524017027E-2</v>
      </c>
      <c r="F1842">
        <v>-0.5044755266650216</v>
      </c>
      <c r="G1842">
        <v>4</v>
      </c>
      <c r="H1842">
        <v>2</v>
      </c>
      <c r="I1842">
        <v>3</v>
      </c>
      <c r="J1842">
        <v>1</v>
      </c>
    </row>
    <row r="1843" spans="1:10" x14ac:dyDescent="0.2">
      <c r="A1843" t="s">
        <v>1905</v>
      </c>
      <c r="B1843">
        <v>7848</v>
      </c>
      <c r="C1843">
        <v>-0.33007438392646227</v>
      </c>
      <c r="D1843">
        <v>-0.63216934581955275</v>
      </c>
      <c r="E1843">
        <v>-0.90625695807731987</v>
      </c>
      <c r="F1843">
        <v>8.9915759866136757E-2</v>
      </c>
      <c r="G1843">
        <v>2</v>
      </c>
      <c r="H1843">
        <v>1</v>
      </c>
      <c r="I1843">
        <v>1</v>
      </c>
      <c r="J1843">
        <v>3</v>
      </c>
    </row>
    <row r="1844" spans="1:10" x14ac:dyDescent="0.2">
      <c r="A1844" t="s">
        <v>1906</v>
      </c>
      <c r="B1844">
        <v>3863</v>
      </c>
      <c r="C1844">
        <v>0.31912940777704096</v>
      </c>
      <c r="D1844">
        <v>0.16336190625681704</v>
      </c>
      <c r="E1844">
        <v>-0.42818889141071159</v>
      </c>
      <c r="F1844">
        <v>-0.45918223718037238</v>
      </c>
      <c r="G1844">
        <v>4</v>
      </c>
      <c r="H1844">
        <v>3</v>
      </c>
      <c r="I1844">
        <v>2</v>
      </c>
      <c r="J1844">
        <v>2</v>
      </c>
    </row>
    <row r="1845" spans="1:10" x14ac:dyDescent="0.2">
      <c r="A1845" t="s">
        <v>1907</v>
      </c>
      <c r="B1845">
        <v>5522</v>
      </c>
      <c r="C1845">
        <v>-0.47648770048754835</v>
      </c>
      <c r="D1845">
        <v>-0.97397201589121241</v>
      </c>
      <c r="E1845">
        <v>-0.3992910986115753</v>
      </c>
      <c r="F1845">
        <v>-0.36787878906439364</v>
      </c>
      <c r="G1845">
        <v>2</v>
      </c>
      <c r="H1845">
        <v>1</v>
      </c>
      <c r="I1845">
        <v>2</v>
      </c>
      <c r="J1845">
        <v>2</v>
      </c>
    </row>
    <row r="1846" spans="1:10" x14ac:dyDescent="0.2">
      <c r="A1846" t="s">
        <v>1908</v>
      </c>
      <c r="B1846">
        <v>4266</v>
      </c>
      <c r="C1846">
        <v>-0.9888022054227309</v>
      </c>
      <c r="D1846">
        <v>-0.81903987369520193</v>
      </c>
      <c r="E1846">
        <v>-0.93674541056810656</v>
      </c>
      <c r="F1846">
        <v>-0.20194391020394409</v>
      </c>
      <c r="G1846">
        <v>1</v>
      </c>
      <c r="H1846">
        <v>1</v>
      </c>
      <c r="I1846">
        <v>1</v>
      </c>
      <c r="J1846">
        <v>2</v>
      </c>
    </row>
    <row r="1847" spans="1:10" x14ac:dyDescent="0.2">
      <c r="A1847" t="s">
        <v>1909</v>
      </c>
      <c r="B1847">
        <v>4612</v>
      </c>
      <c r="C1847">
        <v>-1.2986456762129053</v>
      </c>
      <c r="D1847">
        <v>-0.77678563692079905</v>
      </c>
      <c r="E1847">
        <v>-1.1001122920099233</v>
      </c>
      <c r="F1847">
        <v>7.2397905211125154E-3</v>
      </c>
      <c r="G1847">
        <v>1</v>
      </c>
      <c r="H1847">
        <v>1</v>
      </c>
      <c r="I1847">
        <v>1</v>
      </c>
      <c r="J1847">
        <v>3</v>
      </c>
    </row>
    <row r="1848" spans="1:10" x14ac:dyDescent="0.2">
      <c r="A1848" t="s">
        <v>1910</v>
      </c>
      <c r="B1848">
        <v>4788</v>
      </c>
      <c r="C1848">
        <v>-0.61902662951684673</v>
      </c>
      <c r="D1848">
        <v>-0.72694912060566497</v>
      </c>
      <c r="E1848">
        <v>0.28835898368685875</v>
      </c>
      <c r="F1848">
        <v>-0.70765125890268188</v>
      </c>
      <c r="G1848">
        <v>2</v>
      </c>
      <c r="H1848">
        <v>1</v>
      </c>
      <c r="I1848">
        <v>4</v>
      </c>
      <c r="J1848">
        <v>1</v>
      </c>
    </row>
    <row r="1849" spans="1:10" x14ac:dyDescent="0.2">
      <c r="A1849" t="s">
        <v>1911</v>
      </c>
      <c r="B1849">
        <v>4546</v>
      </c>
      <c r="C1849">
        <v>-0.85192396405771631</v>
      </c>
      <c r="D1849">
        <v>-0.90994283489517302</v>
      </c>
      <c r="E1849">
        <v>-0.46558007334734208</v>
      </c>
      <c r="F1849">
        <v>-0.44614448969139758</v>
      </c>
      <c r="G1849">
        <v>1</v>
      </c>
      <c r="H1849">
        <v>1</v>
      </c>
      <c r="I1849">
        <v>2</v>
      </c>
      <c r="J1849">
        <v>2</v>
      </c>
    </row>
    <row r="1850" spans="1:10" x14ac:dyDescent="0.2">
      <c r="A1850" t="s">
        <v>1912</v>
      </c>
      <c r="B1850">
        <v>6867</v>
      </c>
      <c r="C1850">
        <v>0.15664298722295694</v>
      </c>
      <c r="D1850">
        <v>1.1177959293315269</v>
      </c>
      <c r="E1850">
        <v>-0.2473909420626588</v>
      </c>
      <c r="F1850">
        <v>-0.75316970885525225</v>
      </c>
      <c r="G1850">
        <v>3</v>
      </c>
      <c r="H1850">
        <v>5</v>
      </c>
      <c r="I1850">
        <v>3</v>
      </c>
      <c r="J1850">
        <v>1</v>
      </c>
    </row>
    <row r="1851" spans="1:10" x14ac:dyDescent="0.2">
      <c r="A1851" t="s">
        <v>1913</v>
      </c>
      <c r="B1851">
        <v>5791</v>
      </c>
      <c r="C1851">
        <v>0.52870809075030711</v>
      </c>
      <c r="D1851">
        <v>0.59411133301673791</v>
      </c>
      <c r="E1851">
        <v>0.27016308261224614</v>
      </c>
      <c r="F1851">
        <v>-0.56604372865390296</v>
      </c>
      <c r="G1851">
        <v>4</v>
      </c>
      <c r="H1851">
        <v>4</v>
      </c>
      <c r="I1851">
        <v>4</v>
      </c>
      <c r="J1851">
        <v>1</v>
      </c>
    </row>
    <row r="1852" spans="1:10" x14ac:dyDescent="0.2">
      <c r="A1852" t="s">
        <v>1914</v>
      </c>
      <c r="B1852">
        <v>2994</v>
      </c>
      <c r="C1852">
        <v>-0.86499079124721068</v>
      </c>
      <c r="D1852">
        <v>7.823140760508154E-3</v>
      </c>
      <c r="E1852">
        <v>-0.95210422968857888</v>
      </c>
      <c r="F1852">
        <v>-0.24544009254258592</v>
      </c>
      <c r="G1852">
        <v>1</v>
      </c>
      <c r="H1852">
        <v>3</v>
      </c>
      <c r="I1852">
        <v>1</v>
      </c>
      <c r="J1852">
        <v>2</v>
      </c>
    </row>
    <row r="1853" spans="1:10" x14ac:dyDescent="0.2">
      <c r="A1853" t="s">
        <v>1915</v>
      </c>
      <c r="B1853">
        <v>5821</v>
      </c>
      <c r="C1853">
        <v>-1.0097298487051778</v>
      </c>
      <c r="D1853">
        <v>-0.29393066460652656</v>
      </c>
      <c r="E1853">
        <v>-0.8607183877985608</v>
      </c>
      <c r="F1853">
        <v>0.26240661583186126</v>
      </c>
      <c r="G1853">
        <v>1</v>
      </c>
      <c r="H1853">
        <v>2</v>
      </c>
      <c r="I1853">
        <v>1</v>
      </c>
      <c r="J1853">
        <v>3</v>
      </c>
    </row>
    <row r="1854" spans="1:10" x14ac:dyDescent="0.2">
      <c r="A1854" t="s">
        <v>1916</v>
      </c>
      <c r="B1854">
        <v>4676</v>
      </c>
      <c r="C1854">
        <v>0.60853007758739652</v>
      </c>
      <c r="D1854">
        <v>0.20108993948202253</v>
      </c>
      <c r="E1854">
        <v>-0.26575687655500929</v>
      </c>
      <c r="F1854">
        <v>-0.74330592303327681</v>
      </c>
      <c r="G1854">
        <v>4</v>
      </c>
      <c r="H1854">
        <v>4</v>
      </c>
      <c r="I1854">
        <v>3</v>
      </c>
      <c r="J1854">
        <v>1</v>
      </c>
    </row>
    <row r="1855" spans="1:10" x14ac:dyDescent="0.2">
      <c r="A1855" t="s">
        <v>1917</v>
      </c>
      <c r="B1855">
        <v>935</v>
      </c>
      <c r="C1855">
        <v>-0.58323573934623907</v>
      </c>
      <c r="D1855">
        <v>-0.9405416785786247</v>
      </c>
      <c r="E1855">
        <v>0.27192596098611599</v>
      </c>
      <c r="F1855">
        <v>-0.84297283723541772</v>
      </c>
      <c r="G1855">
        <v>2</v>
      </c>
      <c r="H1855">
        <v>1</v>
      </c>
      <c r="I1855">
        <v>4</v>
      </c>
      <c r="J1855">
        <v>1</v>
      </c>
    </row>
    <row r="1856" spans="1:10" x14ac:dyDescent="0.2">
      <c r="A1856" t="s">
        <v>1918</v>
      </c>
      <c r="B1856">
        <v>3791</v>
      </c>
      <c r="C1856">
        <v>0.8628767598014967</v>
      </c>
      <c r="D1856">
        <v>2.0095826949879569</v>
      </c>
      <c r="E1856">
        <v>-0.34413269347293191</v>
      </c>
      <c r="F1856">
        <v>-0.87919902618387635</v>
      </c>
      <c r="G1856">
        <v>5</v>
      </c>
      <c r="H1856">
        <v>5</v>
      </c>
      <c r="I1856">
        <v>3</v>
      </c>
      <c r="J1856">
        <v>1</v>
      </c>
    </row>
    <row r="1857" spans="1:10" x14ac:dyDescent="0.2">
      <c r="A1857" t="s">
        <v>1919</v>
      </c>
      <c r="B1857">
        <v>1348</v>
      </c>
      <c r="C1857">
        <v>2.6463348509608746</v>
      </c>
      <c r="D1857">
        <v>3.2952896332009525</v>
      </c>
      <c r="E1857">
        <v>0.35210663825908306</v>
      </c>
      <c r="F1857">
        <v>-0.77419259842039145</v>
      </c>
      <c r="G1857">
        <v>5</v>
      </c>
      <c r="H1857">
        <v>5</v>
      </c>
      <c r="I1857">
        <v>5</v>
      </c>
      <c r="J1857">
        <v>1</v>
      </c>
    </row>
    <row r="1858" spans="1:10" x14ac:dyDescent="0.2">
      <c r="A1858" t="s">
        <v>1920</v>
      </c>
      <c r="B1858">
        <v>3184</v>
      </c>
      <c r="C1858">
        <v>0.58323490816096424</v>
      </c>
      <c r="D1858">
        <v>1.6797534262155938</v>
      </c>
      <c r="E1858">
        <v>-0.307255565468461</v>
      </c>
      <c r="F1858">
        <v>-0.75404357910327913</v>
      </c>
      <c r="G1858">
        <v>4</v>
      </c>
      <c r="H1858">
        <v>5</v>
      </c>
      <c r="I1858">
        <v>3</v>
      </c>
      <c r="J1858">
        <v>1</v>
      </c>
    </row>
    <row r="1859" spans="1:10" x14ac:dyDescent="0.2">
      <c r="A1859" t="s">
        <v>1921</v>
      </c>
      <c r="B1859">
        <v>2799</v>
      </c>
      <c r="C1859">
        <v>0.92616262528287885</v>
      </c>
      <c r="D1859">
        <v>1.7438148906461379</v>
      </c>
      <c r="E1859">
        <v>-0.21481632346598065</v>
      </c>
      <c r="F1859">
        <v>-0.73311078392416584</v>
      </c>
      <c r="G1859">
        <v>5</v>
      </c>
      <c r="H1859">
        <v>5</v>
      </c>
      <c r="I1859">
        <v>3</v>
      </c>
      <c r="J1859">
        <v>1</v>
      </c>
    </row>
    <row r="1860" spans="1:10" x14ac:dyDescent="0.2">
      <c r="A1860" t="s">
        <v>1922</v>
      </c>
      <c r="B1860">
        <v>5383</v>
      </c>
      <c r="C1860">
        <v>0.41533518274293707</v>
      </c>
      <c r="D1860">
        <v>0.44697081885306389</v>
      </c>
      <c r="E1860">
        <v>0.49346911329225907</v>
      </c>
      <c r="F1860">
        <v>-0.59115274271617613</v>
      </c>
      <c r="G1860">
        <v>4</v>
      </c>
      <c r="H1860">
        <v>4</v>
      </c>
      <c r="I1860">
        <v>5</v>
      </c>
      <c r="J1860">
        <v>1</v>
      </c>
    </row>
    <row r="1861" spans="1:10" x14ac:dyDescent="0.2">
      <c r="A1861" t="s">
        <v>1923</v>
      </c>
      <c r="B1861">
        <v>4525</v>
      </c>
      <c r="C1861">
        <v>0.11115273503585536</v>
      </c>
      <c r="D1861">
        <v>1.0104483773822497</v>
      </c>
      <c r="E1861">
        <v>-0.2977501611169785</v>
      </c>
      <c r="F1861">
        <v>-0.56603996828938541</v>
      </c>
      <c r="G1861">
        <v>3</v>
      </c>
      <c r="H1861">
        <v>5</v>
      </c>
      <c r="I1861">
        <v>3</v>
      </c>
      <c r="J1861">
        <v>1</v>
      </c>
    </row>
    <row r="1862" spans="1:10" x14ac:dyDescent="0.2">
      <c r="A1862" t="s">
        <v>1924</v>
      </c>
      <c r="B1862">
        <v>2757</v>
      </c>
      <c r="C1862">
        <v>0.54213928609164719</v>
      </c>
      <c r="D1862">
        <v>0.44358747777405844</v>
      </c>
      <c r="E1862">
        <v>-0.61136992058648243</v>
      </c>
      <c r="F1862">
        <v>6.7822464717340977E-2</v>
      </c>
      <c r="G1862">
        <v>4</v>
      </c>
      <c r="H1862">
        <v>4</v>
      </c>
      <c r="I1862">
        <v>2</v>
      </c>
      <c r="J1862">
        <v>3</v>
      </c>
    </row>
    <row r="1863" spans="1:10" x14ac:dyDescent="0.2">
      <c r="A1863" t="s">
        <v>1925</v>
      </c>
      <c r="B1863">
        <v>4091</v>
      </c>
      <c r="C1863">
        <v>-5.654010476419289E-2</v>
      </c>
      <c r="D1863">
        <v>0.53539657963766885</v>
      </c>
      <c r="E1863">
        <v>-0.17222114194048588</v>
      </c>
      <c r="F1863">
        <v>-2.3934825727781668E-2</v>
      </c>
      <c r="G1863">
        <v>3</v>
      </c>
      <c r="H1863">
        <v>4</v>
      </c>
      <c r="I1863">
        <v>3</v>
      </c>
      <c r="J1863">
        <v>3</v>
      </c>
    </row>
    <row r="1864" spans="1:10" x14ac:dyDescent="0.2">
      <c r="A1864" t="s">
        <v>1926</v>
      </c>
      <c r="B1864">
        <v>4843</v>
      </c>
      <c r="C1864">
        <v>-0.69670018521147703</v>
      </c>
      <c r="D1864">
        <v>-0.52282434203385997</v>
      </c>
      <c r="E1864">
        <v>-0.84393516360686149</v>
      </c>
      <c r="F1864">
        <v>-0.16264979701976459</v>
      </c>
      <c r="G1864">
        <v>1</v>
      </c>
      <c r="H1864">
        <v>2</v>
      </c>
      <c r="I1864">
        <v>1</v>
      </c>
      <c r="J1864">
        <v>2</v>
      </c>
    </row>
    <row r="1865" spans="1:10" x14ac:dyDescent="0.2">
      <c r="A1865" t="s">
        <v>1927</v>
      </c>
      <c r="B1865">
        <v>6172</v>
      </c>
      <c r="C1865">
        <v>0.70835346569287649</v>
      </c>
      <c r="D1865">
        <v>0.51705278197822835</v>
      </c>
      <c r="E1865">
        <v>0.34829714529031941</v>
      </c>
      <c r="F1865">
        <v>-0.67052002518591614</v>
      </c>
      <c r="G1865">
        <v>4</v>
      </c>
      <c r="H1865">
        <v>4</v>
      </c>
      <c r="I1865">
        <v>5</v>
      </c>
      <c r="J1865">
        <v>1</v>
      </c>
    </row>
    <row r="1866" spans="1:10" x14ac:dyDescent="0.2">
      <c r="A1866" t="s">
        <v>1928</v>
      </c>
      <c r="B1866">
        <v>4832</v>
      </c>
      <c r="C1866">
        <v>-4.6255810510274449E-2</v>
      </c>
      <c r="D1866">
        <v>-0.30745837156444039</v>
      </c>
      <c r="E1866">
        <v>0.29917591272482896</v>
      </c>
      <c r="F1866">
        <v>-0.57113587223189077</v>
      </c>
      <c r="G1866">
        <v>3</v>
      </c>
      <c r="H1866">
        <v>2</v>
      </c>
      <c r="I1866">
        <v>4</v>
      </c>
      <c r="J1866">
        <v>1</v>
      </c>
    </row>
    <row r="1867" spans="1:10" x14ac:dyDescent="0.2">
      <c r="A1867" t="s">
        <v>1929</v>
      </c>
      <c r="B1867">
        <v>5646</v>
      </c>
      <c r="C1867">
        <v>-0.36465411693143518</v>
      </c>
      <c r="D1867">
        <v>-0.61133904518479465</v>
      </c>
      <c r="E1867">
        <v>0.13095680360526937</v>
      </c>
      <c r="F1867">
        <v>-0.39091426798777601</v>
      </c>
      <c r="G1867">
        <v>2</v>
      </c>
      <c r="H1867">
        <v>2</v>
      </c>
      <c r="I1867">
        <v>4</v>
      </c>
      <c r="J1867">
        <v>2</v>
      </c>
    </row>
    <row r="1868" spans="1:10" x14ac:dyDescent="0.2">
      <c r="A1868" t="s">
        <v>1930</v>
      </c>
      <c r="B1868">
        <v>6993</v>
      </c>
      <c r="C1868">
        <v>-5.0761050903363338E-2</v>
      </c>
      <c r="D1868">
        <v>-0.31478107128730193</v>
      </c>
      <c r="E1868">
        <v>1.1946796603370589</v>
      </c>
      <c r="F1868">
        <v>-0.59951346867469979</v>
      </c>
      <c r="G1868">
        <v>3</v>
      </c>
      <c r="H1868">
        <v>2</v>
      </c>
      <c r="I1868">
        <v>5</v>
      </c>
      <c r="J1868">
        <v>1</v>
      </c>
    </row>
    <row r="1869" spans="1:10" x14ac:dyDescent="0.2">
      <c r="A1869" t="s">
        <v>1931</v>
      </c>
      <c r="B1869">
        <v>5926</v>
      </c>
      <c r="C1869">
        <v>0.35162883435321779</v>
      </c>
      <c r="D1869">
        <v>8.3533627213226103E-2</v>
      </c>
      <c r="E1869">
        <v>0.91277495681393483</v>
      </c>
      <c r="F1869">
        <v>-0.30026951937384272</v>
      </c>
      <c r="G1869">
        <v>4</v>
      </c>
      <c r="H1869">
        <v>3</v>
      </c>
      <c r="I1869">
        <v>5</v>
      </c>
      <c r="J1869">
        <v>2</v>
      </c>
    </row>
    <row r="1870" spans="1:10" x14ac:dyDescent="0.2">
      <c r="A1870" t="s">
        <v>1932</v>
      </c>
      <c r="B1870">
        <v>4276</v>
      </c>
      <c r="C1870">
        <v>-0.50524847890939106</v>
      </c>
      <c r="D1870">
        <v>-0.51429179418058069</v>
      </c>
      <c r="E1870">
        <v>-0.10512728301389722</v>
      </c>
      <c r="F1870">
        <v>-0.3519943189892773</v>
      </c>
      <c r="G1870">
        <v>2</v>
      </c>
      <c r="H1870">
        <v>2</v>
      </c>
      <c r="I1870">
        <v>3</v>
      </c>
      <c r="J1870">
        <v>2</v>
      </c>
    </row>
    <row r="1871" spans="1:10" x14ac:dyDescent="0.2">
      <c r="A1871" t="s">
        <v>1933</v>
      </c>
      <c r="B1871">
        <v>3332</v>
      </c>
      <c r="C1871">
        <v>-0.51805315915972106</v>
      </c>
      <c r="D1871">
        <v>-0.61657391188514676</v>
      </c>
      <c r="E1871">
        <v>-1.2438980740778708E-2</v>
      </c>
      <c r="F1871">
        <v>-0.87125906790695895</v>
      </c>
      <c r="G1871">
        <v>2</v>
      </c>
      <c r="H1871">
        <v>1</v>
      </c>
      <c r="I1871">
        <v>4</v>
      </c>
      <c r="J1871">
        <v>1</v>
      </c>
    </row>
    <row r="1872" spans="1:10" x14ac:dyDescent="0.2">
      <c r="A1872" t="s">
        <v>1934</v>
      </c>
      <c r="B1872">
        <v>3303</v>
      </c>
      <c r="C1872">
        <v>-0.56954946164365272</v>
      </c>
      <c r="D1872">
        <v>-0.43068055750841766</v>
      </c>
      <c r="E1872">
        <v>1.3810710932212367E-2</v>
      </c>
      <c r="F1872">
        <v>-1.1105071531022239</v>
      </c>
      <c r="G1872">
        <v>2</v>
      </c>
      <c r="H1872">
        <v>2</v>
      </c>
      <c r="I1872">
        <v>4</v>
      </c>
      <c r="J1872">
        <v>1</v>
      </c>
    </row>
    <row r="1873" spans="1:10" x14ac:dyDescent="0.2">
      <c r="A1873" t="s">
        <v>1935</v>
      </c>
      <c r="B1873">
        <v>899</v>
      </c>
      <c r="C1873">
        <v>-0.28705459581399095</v>
      </c>
      <c r="D1873">
        <v>-0.41360574886445201</v>
      </c>
      <c r="E1873">
        <v>0.68302878755274321</v>
      </c>
      <c r="F1873">
        <v>-1.347509260544937</v>
      </c>
      <c r="G1873">
        <v>2</v>
      </c>
      <c r="H1873">
        <v>2</v>
      </c>
      <c r="I1873">
        <v>5</v>
      </c>
      <c r="J1873">
        <v>1</v>
      </c>
    </row>
    <row r="1874" spans="1:10" x14ac:dyDescent="0.2">
      <c r="A1874" t="s">
        <v>1936</v>
      </c>
      <c r="B1874">
        <v>6355</v>
      </c>
      <c r="C1874">
        <v>-0.13363633542995651</v>
      </c>
      <c r="D1874">
        <v>-0.40476643435834464</v>
      </c>
      <c r="E1874">
        <v>0.20570705678023363</v>
      </c>
      <c r="F1874">
        <v>-0.64334104069698828</v>
      </c>
      <c r="G1874">
        <v>3</v>
      </c>
      <c r="H1874">
        <v>2</v>
      </c>
      <c r="I1874">
        <v>4</v>
      </c>
      <c r="J1874">
        <v>1</v>
      </c>
    </row>
    <row r="1875" spans="1:10" x14ac:dyDescent="0.2">
      <c r="A1875" t="s">
        <v>1937</v>
      </c>
      <c r="B1875">
        <v>5061</v>
      </c>
      <c r="C1875">
        <v>-7.3890368433487674E-2</v>
      </c>
      <c r="D1875">
        <v>-0.39683598933224296</v>
      </c>
      <c r="E1875">
        <v>6.4053644019169895E-2</v>
      </c>
      <c r="F1875">
        <v>-0.83564441446273385</v>
      </c>
      <c r="G1875">
        <v>3</v>
      </c>
      <c r="H1875">
        <v>2</v>
      </c>
      <c r="I1875">
        <v>4</v>
      </c>
      <c r="J1875">
        <v>1</v>
      </c>
    </row>
    <row r="1876" spans="1:10" x14ac:dyDescent="0.2">
      <c r="A1876" t="s">
        <v>1938</v>
      </c>
      <c r="B1876">
        <v>1849</v>
      </c>
      <c r="C1876">
        <v>-0.76285595027883268</v>
      </c>
      <c r="D1876">
        <v>-0.38695234434066111</v>
      </c>
      <c r="E1876">
        <v>3.2864557274179383E-2</v>
      </c>
      <c r="F1876">
        <v>-0.94173487326021788</v>
      </c>
      <c r="G1876">
        <v>1</v>
      </c>
      <c r="H1876">
        <v>2</v>
      </c>
      <c r="I1876">
        <v>4</v>
      </c>
      <c r="J1876">
        <v>1</v>
      </c>
    </row>
    <row r="1877" spans="1:10" x14ac:dyDescent="0.2">
      <c r="A1877" t="s">
        <v>1939</v>
      </c>
      <c r="B1877">
        <v>7111</v>
      </c>
      <c r="C1877">
        <v>-0.58899592458206607</v>
      </c>
      <c r="D1877">
        <v>-0.873474852937836</v>
      </c>
      <c r="E1877">
        <v>0.12257981632190043</v>
      </c>
      <c r="F1877">
        <v>-0.63792342619890041</v>
      </c>
      <c r="G1877">
        <v>2</v>
      </c>
      <c r="H1877">
        <v>1</v>
      </c>
      <c r="I1877">
        <v>4</v>
      </c>
      <c r="J1877">
        <v>1</v>
      </c>
    </row>
    <row r="1878" spans="1:10" x14ac:dyDescent="0.2">
      <c r="A1878" t="s">
        <v>1940</v>
      </c>
      <c r="B1878">
        <v>7728</v>
      </c>
      <c r="C1878">
        <v>-0.53630586667475078</v>
      </c>
      <c r="D1878">
        <v>-0.48122247794604267</v>
      </c>
      <c r="E1878">
        <v>-0.19192678449199532</v>
      </c>
      <c r="F1878">
        <v>-1.0402821058644887</v>
      </c>
      <c r="G1878">
        <v>2</v>
      </c>
      <c r="H1878">
        <v>2</v>
      </c>
      <c r="I1878">
        <v>3</v>
      </c>
      <c r="J1878">
        <v>1</v>
      </c>
    </row>
    <row r="1879" spans="1:10" x14ac:dyDescent="0.2">
      <c r="A1879" t="s">
        <v>1941</v>
      </c>
    </row>
    <row r="1880" spans="1:10" x14ac:dyDescent="0.2">
      <c r="A1880" t="s">
        <v>1942</v>
      </c>
      <c r="B1880">
        <v>6783</v>
      </c>
      <c r="C1880">
        <v>-0.49434739443513509</v>
      </c>
      <c r="D1880">
        <v>-0.83927543194361154</v>
      </c>
      <c r="E1880">
        <v>-0.55113456626700175</v>
      </c>
      <c r="F1880">
        <v>-0.15281358209445339</v>
      </c>
      <c r="G1880">
        <v>2</v>
      </c>
      <c r="H1880">
        <v>1</v>
      </c>
      <c r="I1880">
        <v>2</v>
      </c>
      <c r="J1880">
        <v>2</v>
      </c>
    </row>
    <row r="1881" spans="1:10" x14ac:dyDescent="0.2">
      <c r="A1881" t="s">
        <v>1943</v>
      </c>
      <c r="B1881">
        <v>2879</v>
      </c>
      <c r="C1881">
        <v>1.6210193942899562</v>
      </c>
      <c r="D1881">
        <v>1.0427569227606517</v>
      </c>
      <c r="E1881">
        <v>-0.50295857803093691</v>
      </c>
      <c r="F1881">
        <v>0.43342931058784723</v>
      </c>
      <c r="G1881">
        <v>5</v>
      </c>
      <c r="H1881">
        <v>5</v>
      </c>
      <c r="I1881">
        <v>2</v>
      </c>
      <c r="J1881">
        <v>4</v>
      </c>
    </row>
    <row r="1882" spans="1:10" x14ac:dyDescent="0.2">
      <c r="A1882" t="s">
        <v>1944</v>
      </c>
      <c r="B1882">
        <v>4039</v>
      </c>
      <c r="C1882">
        <v>0.10355067651383748</v>
      </c>
      <c r="D1882">
        <v>7.7292734603076965E-2</v>
      </c>
      <c r="E1882">
        <v>-0.6159943925944511</v>
      </c>
      <c r="F1882">
        <v>9.3996381043813942E-2</v>
      </c>
      <c r="G1882">
        <v>3</v>
      </c>
      <c r="H1882">
        <v>3</v>
      </c>
      <c r="I1882">
        <v>2</v>
      </c>
      <c r="J1882">
        <v>3</v>
      </c>
    </row>
    <row r="1883" spans="1:10" x14ac:dyDescent="0.2">
      <c r="A1883" t="s">
        <v>1945</v>
      </c>
      <c r="B1883">
        <v>7087</v>
      </c>
      <c r="C1883">
        <v>-0.29095230239004016</v>
      </c>
      <c r="D1883">
        <v>-0.53219102556299103</v>
      </c>
      <c r="E1883">
        <v>-0.91250521876286517</v>
      </c>
      <c r="F1883">
        <v>0.36324849306168067</v>
      </c>
      <c r="G1883">
        <v>2</v>
      </c>
      <c r="H1883">
        <v>2</v>
      </c>
      <c r="I1883">
        <v>1</v>
      </c>
      <c r="J1883">
        <v>4</v>
      </c>
    </row>
    <row r="1884" spans="1:10" x14ac:dyDescent="0.2">
      <c r="A1884" t="s">
        <v>1946</v>
      </c>
      <c r="B1884">
        <v>2868</v>
      </c>
      <c r="C1884">
        <v>-0.30668482480247894</v>
      </c>
      <c r="D1884">
        <v>-0.72725041742723973</v>
      </c>
      <c r="E1884">
        <v>4.177436970001408E-2</v>
      </c>
      <c r="F1884">
        <v>6.8299116371518892E-2</v>
      </c>
      <c r="G1884">
        <v>2</v>
      </c>
      <c r="H1884">
        <v>1</v>
      </c>
      <c r="I1884">
        <v>4</v>
      </c>
      <c r="J1884">
        <v>3</v>
      </c>
    </row>
    <row r="1885" spans="1:10" x14ac:dyDescent="0.2">
      <c r="A1885" t="s">
        <v>1947</v>
      </c>
      <c r="B1885">
        <v>3606</v>
      </c>
      <c r="C1885">
        <v>-0.2666703434687539</v>
      </c>
      <c r="D1885">
        <v>-0.74957430288586535</v>
      </c>
      <c r="E1885">
        <v>3.5733609424089865</v>
      </c>
      <c r="F1885">
        <v>-0.2943548113016996</v>
      </c>
      <c r="G1885">
        <v>3</v>
      </c>
      <c r="H1885">
        <v>1</v>
      </c>
      <c r="I1885">
        <v>5</v>
      </c>
      <c r="J1885">
        <v>2</v>
      </c>
    </row>
    <row r="1886" spans="1:10" x14ac:dyDescent="0.2">
      <c r="A1886" t="s">
        <v>1948</v>
      </c>
      <c r="B1886">
        <v>9935</v>
      </c>
      <c r="C1886">
        <v>-0.62429782627343466</v>
      </c>
      <c r="D1886">
        <v>-0.65750944470779704</v>
      </c>
      <c r="E1886">
        <v>-1.1175317584132896</v>
      </c>
      <c r="F1886">
        <v>0.48508907350522418</v>
      </c>
      <c r="G1886">
        <v>2</v>
      </c>
      <c r="H1886">
        <v>1</v>
      </c>
      <c r="I1886">
        <v>1</v>
      </c>
      <c r="J1886">
        <v>4</v>
      </c>
    </row>
    <row r="1887" spans="1:10" x14ac:dyDescent="0.2">
      <c r="A1887" t="s">
        <v>1949</v>
      </c>
      <c r="B1887">
        <v>4000</v>
      </c>
      <c r="C1887">
        <v>0.76911862633535333</v>
      </c>
      <c r="D1887">
        <v>-0.46037734185762946</v>
      </c>
      <c r="E1887">
        <v>-5.7947446286906255E-2</v>
      </c>
      <c r="F1887">
        <v>-5.0025513999047436E-2</v>
      </c>
      <c r="G1887">
        <v>5</v>
      </c>
      <c r="H1887">
        <v>2</v>
      </c>
      <c r="I1887">
        <v>3</v>
      </c>
      <c r="J1887">
        <v>3</v>
      </c>
    </row>
    <row r="1888" spans="1:10" x14ac:dyDescent="0.2">
      <c r="A1888" t="s">
        <v>1950</v>
      </c>
      <c r="B1888">
        <v>3787</v>
      </c>
      <c r="C1888">
        <v>0.99467307877888977</v>
      </c>
      <c r="D1888">
        <v>0.51606803857763661</v>
      </c>
      <c r="E1888">
        <v>-0.4850642256675296</v>
      </c>
      <c r="F1888">
        <v>-0.97758208915356981</v>
      </c>
      <c r="G1888">
        <v>5</v>
      </c>
      <c r="H1888">
        <v>4</v>
      </c>
      <c r="I1888">
        <v>2</v>
      </c>
      <c r="J1888">
        <v>1</v>
      </c>
    </row>
    <row r="1889" spans="1:10" x14ac:dyDescent="0.2">
      <c r="A1889" t="s">
        <v>1951</v>
      </c>
      <c r="B1889">
        <v>1623</v>
      </c>
      <c r="C1889">
        <v>-0.15237753915663457</v>
      </c>
      <c r="D1889">
        <v>-0.88265537062665167</v>
      </c>
      <c r="E1889">
        <v>-5.7257565121697322E-2</v>
      </c>
      <c r="F1889">
        <v>-0.38763638063042</v>
      </c>
      <c r="G1889">
        <v>3</v>
      </c>
      <c r="H1889">
        <v>1</v>
      </c>
      <c r="I1889">
        <v>3</v>
      </c>
      <c r="J1889">
        <v>2</v>
      </c>
    </row>
    <row r="1890" spans="1:10" x14ac:dyDescent="0.2">
      <c r="A1890" t="s">
        <v>1952</v>
      </c>
      <c r="B1890">
        <v>7983</v>
      </c>
      <c r="C1890">
        <v>-0.1796860940338717</v>
      </c>
      <c r="D1890">
        <v>-0.46010706855035199</v>
      </c>
      <c r="E1890">
        <v>-1.0896967407014058</v>
      </c>
      <c r="F1890">
        <v>-9.8822863435503255E-2</v>
      </c>
      <c r="G1890">
        <v>3</v>
      </c>
      <c r="H1890">
        <v>2</v>
      </c>
      <c r="I1890">
        <v>1</v>
      </c>
      <c r="J1890">
        <v>3</v>
      </c>
    </row>
    <row r="1891" spans="1:10" x14ac:dyDescent="0.2">
      <c r="A1891" t="s">
        <v>1953</v>
      </c>
      <c r="B1891">
        <v>4910</v>
      </c>
      <c r="C1891">
        <v>-0.43081209361962464</v>
      </c>
      <c r="D1891">
        <v>-0.56038538679118732</v>
      </c>
      <c r="E1891">
        <v>-1.1558106468515474</v>
      </c>
      <c r="F1891">
        <v>4.5693673564209773E-2</v>
      </c>
      <c r="G1891">
        <v>2</v>
      </c>
      <c r="H1891">
        <v>2</v>
      </c>
      <c r="I1891">
        <v>1</v>
      </c>
      <c r="J1891">
        <v>3</v>
      </c>
    </row>
    <row r="1892" spans="1:10" x14ac:dyDescent="0.2">
      <c r="A1892" t="s">
        <v>1954</v>
      </c>
      <c r="B1892">
        <v>5007</v>
      </c>
      <c r="C1892">
        <v>0.63413444821862119</v>
      </c>
      <c r="D1892">
        <v>-0.24126058717228641</v>
      </c>
      <c r="E1892">
        <v>0.15726567193294655</v>
      </c>
      <c r="F1892">
        <v>-0.62179347526573692</v>
      </c>
      <c r="G1892">
        <v>4</v>
      </c>
      <c r="H1892">
        <v>3</v>
      </c>
      <c r="I1892">
        <v>4</v>
      </c>
      <c r="J1892">
        <v>1</v>
      </c>
    </row>
    <row r="1893" spans="1:10" x14ac:dyDescent="0.2">
      <c r="A1893" t="s">
        <v>1955</v>
      </c>
      <c r="B1893">
        <v>1294</v>
      </c>
      <c r="C1893">
        <v>3.3505933116936593</v>
      </c>
      <c r="D1893">
        <v>0.82749303696638021</v>
      </c>
      <c r="E1893">
        <v>-1.1174337070811089</v>
      </c>
      <c r="F1893">
        <v>0.29046878650335811</v>
      </c>
      <c r="G1893">
        <v>5</v>
      </c>
      <c r="H1893">
        <v>5</v>
      </c>
      <c r="I1893">
        <v>1</v>
      </c>
      <c r="J1893">
        <v>3</v>
      </c>
    </row>
    <row r="1894" spans="1:10" x14ac:dyDescent="0.2">
      <c r="A1894" t="s">
        <v>1956</v>
      </c>
      <c r="B1894">
        <v>4010</v>
      </c>
      <c r="C1894">
        <v>0.93429553327769865</v>
      </c>
      <c r="D1894">
        <v>-0.15869123925256795</v>
      </c>
      <c r="E1894">
        <v>-0.68447050424972555</v>
      </c>
      <c r="F1894">
        <v>-0.71828638191713323</v>
      </c>
      <c r="G1894">
        <v>5</v>
      </c>
      <c r="H1894">
        <v>3</v>
      </c>
      <c r="I1894">
        <v>1</v>
      </c>
      <c r="J1894">
        <v>1</v>
      </c>
    </row>
    <row r="1895" spans="1:10" x14ac:dyDescent="0.2">
      <c r="A1895" t="s">
        <v>1957</v>
      </c>
      <c r="B1895">
        <v>3004</v>
      </c>
      <c r="C1895">
        <v>1.492791871780272</v>
      </c>
      <c r="D1895">
        <v>0.11550025809111074</v>
      </c>
      <c r="E1895">
        <v>-0.11922780420902269</v>
      </c>
      <c r="F1895">
        <v>-0.49093938060709946</v>
      </c>
      <c r="G1895">
        <v>5</v>
      </c>
      <c r="H1895">
        <v>3</v>
      </c>
      <c r="I1895">
        <v>3</v>
      </c>
      <c r="J1895">
        <v>1</v>
      </c>
    </row>
    <row r="1896" spans="1:10" x14ac:dyDescent="0.2">
      <c r="A1896" t="s">
        <v>1958</v>
      </c>
      <c r="B1896">
        <v>3883</v>
      </c>
      <c r="C1896">
        <v>-0.74893592580312429</v>
      </c>
      <c r="D1896">
        <v>-0.11345661711415338</v>
      </c>
      <c r="E1896">
        <v>-1.0902195489117212</v>
      </c>
      <c r="F1896">
        <v>0.45500080216936795</v>
      </c>
      <c r="G1896">
        <v>1</v>
      </c>
      <c r="H1896">
        <v>3</v>
      </c>
      <c r="I1896">
        <v>1</v>
      </c>
      <c r="J1896">
        <v>4</v>
      </c>
    </row>
    <row r="1897" spans="1:10" x14ac:dyDescent="0.2">
      <c r="A1897" t="s">
        <v>1959</v>
      </c>
      <c r="B1897">
        <v>6097</v>
      </c>
      <c r="C1897">
        <v>8.7784106336476972E-2</v>
      </c>
      <c r="D1897">
        <v>-8.7497908128693472E-2</v>
      </c>
      <c r="E1897">
        <v>-0.64164094556361462</v>
      </c>
      <c r="F1897">
        <v>0.25526285432242085</v>
      </c>
      <c r="G1897">
        <v>3</v>
      </c>
      <c r="H1897">
        <v>3</v>
      </c>
      <c r="I1897">
        <v>2</v>
      </c>
      <c r="J1897">
        <v>3</v>
      </c>
    </row>
    <row r="1898" spans="1:10" x14ac:dyDescent="0.2">
      <c r="A1898" t="s">
        <v>1960</v>
      </c>
      <c r="B1898">
        <v>5103</v>
      </c>
      <c r="C1898">
        <v>-0.64041408207419503</v>
      </c>
      <c r="D1898">
        <v>-0.60549956190350385</v>
      </c>
      <c r="E1898">
        <v>-0.74292780521475932</v>
      </c>
      <c r="F1898">
        <v>-6.544275563677017E-2</v>
      </c>
      <c r="G1898">
        <v>1</v>
      </c>
      <c r="H1898">
        <v>2</v>
      </c>
      <c r="I1898">
        <v>1</v>
      </c>
      <c r="J1898">
        <v>3</v>
      </c>
    </row>
    <row r="1899" spans="1:10" x14ac:dyDescent="0.2">
      <c r="A1899" t="s">
        <v>1961</v>
      </c>
      <c r="B1899">
        <v>4527</v>
      </c>
      <c r="C1899">
        <v>-0.93654713021120839</v>
      </c>
      <c r="D1899">
        <v>-0.43307862633453048</v>
      </c>
      <c r="E1899">
        <v>-1.0447100660901221</v>
      </c>
      <c r="F1899">
        <v>0.83397561729384395</v>
      </c>
      <c r="G1899">
        <v>1</v>
      </c>
      <c r="H1899">
        <v>2</v>
      </c>
      <c r="I1899">
        <v>1</v>
      </c>
      <c r="J1899">
        <v>4</v>
      </c>
    </row>
    <row r="1900" spans="1:10" x14ac:dyDescent="0.2">
      <c r="A1900" t="s">
        <v>1962</v>
      </c>
      <c r="B1900">
        <v>4640</v>
      </c>
      <c r="C1900">
        <v>1.2403583483415335</v>
      </c>
      <c r="D1900">
        <v>0.5363093577318766</v>
      </c>
      <c r="E1900">
        <v>-0.38866579450615146</v>
      </c>
      <c r="F1900">
        <v>0.39080738786580677</v>
      </c>
      <c r="G1900">
        <v>5</v>
      </c>
      <c r="H1900">
        <v>4</v>
      </c>
      <c r="I1900">
        <v>2</v>
      </c>
      <c r="J1900">
        <v>4</v>
      </c>
    </row>
    <row r="1901" spans="1:10" x14ac:dyDescent="0.2">
      <c r="A1901" t="s">
        <v>1963</v>
      </c>
      <c r="B1901">
        <v>2413</v>
      </c>
      <c r="C1901">
        <v>0.29580822777925248</v>
      </c>
      <c r="D1901">
        <v>2.1775014961553762</v>
      </c>
      <c r="E1901">
        <v>-0.78873227863536499</v>
      </c>
      <c r="F1901">
        <v>0.29415917553373017</v>
      </c>
      <c r="G1901">
        <v>4</v>
      </c>
      <c r="H1901">
        <v>5</v>
      </c>
      <c r="I1901">
        <v>1</v>
      </c>
      <c r="J1901">
        <v>3</v>
      </c>
    </row>
    <row r="1902" spans="1:10" x14ac:dyDescent="0.2">
      <c r="A1902" t="s">
        <v>1964</v>
      </c>
      <c r="B1902">
        <v>5577</v>
      </c>
      <c r="C1902">
        <v>0.70188961940037098</v>
      </c>
      <c r="D1902">
        <v>-0.23540411840666295</v>
      </c>
      <c r="E1902">
        <v>-0.40802704307204452</v>
      </c>
      <c r="F1902">
        <v>-0.49620705004847415</v>
      </c>
      <c r="G1902">
        <v>4</v>
      </c>
      <c r="H1902">
        <v>3</v>
      </c>
      <c r="I1902">
        <v>2</v>
      </c>
      <c r="J1902">
        <v>1</v>
      </c>
    </row>
    <row r="1903" spans="1:10" x14ac:dyDescent="0.2">
      <c r="A1903" t="s">
        <v>1965</v>
      </c>
      <c r="B1903">
        <v>4208</v>
      </c>
      <c r="C1903">
        <v>0.88358519736483643</v>
      </c>
      <c r="D1903">
        <v>-0.27667805883784108</v>
      </c>
      <c r="E1903">
        <v>1.081258769710036</v>
      </c>
      <c r="F1903">
        <v>-0.61733505336176786</v>
      </c>
      <c r="G1903">
        <v>5</v>
      </c>
      <c r="H1903">
        <v>2</v>
      </c>
      <c r="I1903">
        <v>5</v>
      </c>
      <c r="J1903">
        <v>1</v>
      </c>
    </row>
    <row r="1904" spans="1:10" x14ac:dyDescent="0.2">
      <c r="A1904" t="s">
        <v>1966</v>
      </c>
      <c r="B1904">
        <v>3101</v>
      </c>
      <c r="C1904">
        <v>0.18219344602426363</v>
      </c>
      <c r="D1904">
        <v>-0.51049468649466445</v>
      </c>
      <c r="E1904">
        <v>0.49309978973039553</v>
      </c>
      <c r="F1904">
        <v>-0.7219493992527255</v>
      </c>
      <c r="G1904">
        <v>4</v>
      </c>
      <c r="H1904">
        <v>2</v>
      </c>
      <c r="I1904">
        <v>5</v>
      </c>
      <c r="J1904">
        <v>1</v>
      </c>
    </row>
    <row r="1905" spans="1:10" x14ac:dyDescent="0.2">
      <c r="A1905" t="s">
        <v>1967</v>
      </c>
      <c r="B1905">
        <v>5834</v>
      </c>
      <c r="C1905">
        <v>0.12091097367759132</v>
      </c>
      <c r="D1905">
        <v>-8.3677753165151691E-2</v>
      </c>
      <c r="E1905">
        <v>-0.2509768420457264</v>
      </c>
      <c r="F1905">
        <v>3.5437743475358496E-2</v>
      </c>
      <c r="G1905">
        <v>3</v>
      </c>
      <c r="H1905">
        <v>3</v>
      </c>
      <c r="I1905">
        <v>3</v>
      </c>
      <c r="J1905">
        <v>3</v>
      </c>
    </row>
    <row r="1906" spans="1:10" x14ac:dyDescent="0.2">
      <c r="A1906" t="s">
        <v>1968</v>
      </c>
      <c r="B1906">
        <v>4688</v>
      </c>
      <c r="C1906">
        <v>-0.65577523612879496</v>
      </c>
      <c r="D1906">
        <v>-0.73665401240587203</v>
      </c>
      <c r="E1906">
        <v>3.4875017211832296E-2</v>
      </c>
      <c r="F1906">
        <v>-0.5870559926997182</v>
      </c>
      <c r="G1906">
        <v>1</v>
      </c>
      <c r="H1906">
        <v>1</v>
      </c>
      <c r="I1906">
        <v>4</v>
      </c>
      <c r="J1906">
        <v>1</v>
      </c>
    </row>
    <row r="1907" spans="1:10" x14ac:dyDescent="0.2">
      <c r="A1907" t="s">
        <v>1969</v>
      </c>
      <c r="B1907">
        <v>3490</v>
      </c>
      <c r="C1907">
        <v>1.5039219650178632</v>
      </c>
      <c r="D1907">
        <v>0.13323106783596433</v>
      </c>
      <c r="E1907">
        <v>2.5312329839791392</v>
      </c>
      <c r="F1907">
        <v>-0.38552890892810843</v>
      </c>
      <c r="G1907">
        <v>5</v>
      </c>
      <c r="H1907">
        <v>3</v>
      </c>
      <c r="I1907">
        <v>5</v>
      </c>
      <c r="J1907">
        <v>2</v>
      </c>
    </row>
    <row r="1908" spans="1:10" x14ac:dyDescent="0.2">
      <c r="A1908" t="s">
        <v>1970</v>
      </c>
      <c r="B1908">
        <v>7692</v>
      </c>
      <c r="C1908">
        <v>-0.66805410199867299</v>
      </c>
      <c r="D1908">
        <v>-0.85937820138717769</v>
      </c>
      <c r="E1908">
        <v>-0.14985644171771029</v>
      </c>
      <c r="F1908">
        <v>-0.6451809303586522</v>
      </c>
      <c r="G1908">
        <v>1</v>
      </c>
      <c r="H1908">
        <v>1</v>
      </c>
      <c r="I1908">
        <v>3</v>
      </c>
      <c r="J1908">
        <v>1</v>
      </c>
    </row>
    <row r="1909" spans="1:10" x14ac:dyDescent="0.2">
      <c r="A1909" t="s">
        <v>1971</v>
      </c>
      <c r="B1909">
        <v>7029</v>
      </c>
      <c r="C1909">
        <v>-0.32755117295217678</v>
      </c>
      <c r="D1909">
        <v>-0.91597751333675193</v>
      </c>
      <c r="E1909">
        <v>0.10844095269195049</v>
      </c>
      <c r="F1909">
        <v>-0.75825229156486418</v>
      </c>
      <c r="G1909">
        <v>2</v>
      </c>
      <c r="H1909">
        <v>1</v>
      </c>
      <c r="I1909">
        <v>4</v>
      </c>
      <c r="J1909">
        <v>1</v>
      </c>
    </row>
    <row r="1910" spans="1:10" x14ac:dyDescent="0.2">
      <c r="A1910" t="s">
        <v>1972</v>
      </c>
      <c r="B1910">
        <v>4222</v>
      </c>
      <c r="C1910">
        <v>5.3948142436378299E-2</v>
      </c>
      <c r="D1910">
        <v>0.69007364265833815</v>
      </c>
      <c r="E1910">
        <v>-0.21533996903624616</v>
      </c>
      <c r="F1910">
        <v>0.37670479890566949</v>
      </c>
      <c r="G1910">
        <v>3</v>
      </c>
      <c r="H1910">
        <v>4</v>
      </c>
      <c r="I1910">
        <v>3</v>
      </c>
      <c r="J1910">
        <v>4</v>
      </c>
    </row>
    <row r="1911" spans="1:10" x14ac:dyDescent="0.2">
      <c r="A1911" t="s">
        <v>1973</v>
      </c>
      <c r="B1911">
        <v>3986</v>
      </c>
      <c r="C1911">
        <v>-0.7828498180579373</v>
      </c>
      <c r="D1911">
        <v>0.75497922816196938</v>
      </c>
      <c r="E1911">
        <v>-0.33837879931786441</v>
      </c>
      <c r="F1911">
        <v>0.85521582944814811</v>
      </c>
      <c r="G1911">
        <v>1</v>
      </c>
      <c r="H1911">
        <v>4</v>
      </c>
      <c r="I1911">
        <v>3</v>
      </c>
      <c r="J1911">
        <v>4</v>
      </c>
    </row>
    <row r="1912" spans="1:10" x14ac:dyDescent="0.2">
      <c r="A1912" t="s">
        <v>1974</v>
      </c>
      <c r="B1912">
        <v>4419</v>
      </c>
      <c r="C1912">
        <v>-0.38718038564305496</v>
      </c>
      <c r="D1912">
        <v>0.98732224874722785</v>
      </c>
      <c r="E1912">
        <v>-0.34111462706787793</v>
      </c>
      <c r="F1912">
        <v>0.89869150493854855</v>
      </c>
      <c r="G1912">
        <v>2</v>
      </c>
      <c r="H1912">
        <v>5</v>
      </c>
      <c r="I1912">
        <v>3</v>
      </c>
      <c r="J1912">
        <v>4</v>
      </c>
    </row>
    <row r="1913" spans="1:10" x14ac:dyDescent="0.2">
      <c r="A1913" t="s">
        <v>1975</v>
      </c>
      <c r="B1913">
        <v>4786</v>
      </c>
      <c r="C1913">
        <v>-0.13994776419227378</v>
      </c>
      <c r="D1913">
        <v>0.81117535430127219</v>
      </c>
      <c r="E1913">
        <v>-0.67063548083103219</v>
      </c>
      <c r="F1913">
        <v>0.94776747382671966</v>
      </c>
      <c r="G1913">
        <v>3</v>
      </c>
      <c r="H1913">
        <v>5</v>
      </c>
      <c r="I1913">
        <v>1</v>
      </c>
      <c r="J1913">
        <v>4</v>
      </c>
    </row>
    <row r="1914" spans="1:10" x14ac:dyDescent="0.2">
      <c r="A1914" t="s">
        <v>1976</v>
      </c>
      <c r="B1914">
        <v>4133</v>
      </c>
      <c r="C1914">
        <v>-0.44837766518991146</v>
      </c>
      <c r="D1914">
        <v>0.27842889528754033</v>
      </c>
      <c r="E1914">
        <v>-0.44444135405892282</v>
      </c>
      <c r="F1914">
        <v>-0.21351438099273756</v>
      </c>
      <c r="G1914">
        <v>2</v>
      </c>
      <c r="H1914">
        <v>4</v>
      </c>
      <c r="I1914">
        <v>2</v>
      </c>
      <c r="J1914">
        <v>2</v>
      </c>
    </row>
    <row r="1915" spans="1:10" x14ac:dyDescent="0.2">
      <c r="A1915" t="s">
        <v>1977</v>
      </c>
      <c r="B1915">
        <v>3266</v>
      </c>
      <c r="C1915">
        <v>-0.30995931542193245</v>
      </c>
      <c r="D1915">
        <v>1.092202688587945</v>
      </c>
      <c r="E1915">
        <v>-0.33289630980617418</v>
      </c>
      <c r="F1915">
        <v>2.987138407271011E-2</v>
      </c>
      <c r="G1915">
        <v>2</v>
      </c>
      <c r="H1915">
        <v>5</v>
      </c>
      <c r="I1915">
        <v>3</v>
      </c>
      <c r="J1915">
        <v>3</v>
      </c>
    </row>
    <row r="1916" spans="1:10" x14ac:dyDescent="0.2">
      <c r="A1916" t="s">
        <v>1978</v>
      </c>
      <c r="B1916">
        <v>3522</v>
      </c>
      <c r="C1916">
        <v>-0.43430777660533215</v>
      </c>
      <c r="D1916">
        <v>5.6145280689776145E-2</v>
      </c>
      <c r="E1916">
        <v>-0.29053890980461278</v>
      </c>
      <c r="F1916">
        <v>-0.11441722941388668</v>
      </c>
      <c r="G1916">
        <v>2</v>
      </c>
      <c r="H1916">
        <v>3</v>
      </c>
      <c r="I1916">
        <v>3</v>
      </c>
      <c r="J1916">
        <v>3</v>
      </c>
    </row>
    <row r="1917" spans="1:10" x14ac:dyDescent="0.2">
      <c r="A1917" t="s">
        <v>1979</v>
      </c>
      <c r="B1917">
        <v>2701</v>
      </c>
      <c r="C1917">
        <v>-0.44223206768565609</v>
      </c>
      <c r="D1917">
        <v>-0.36157489892347677</v>
      </c>
      <c r="E1917">
        <v>4.4388549270452403E-2</v>
      </c>
      <c r="F1917">
        <v>-0.35040611707062308</v>
      </c>
      <c r="G1917">
        <v>2</v>
      </c>
      <c r="H1917">
        <v>2</v>
      </c>
      <c r="I1917">
        <v>4</v>
      </c>
      <c r="J1917">
        <v>2</v>
      </c>
    </row>
    <row r="1918" spans="1:10" x14ac:dyDescent="0.2">
      <c r="A1918" t="s">
        <v>1980</v>
      </c>
      <c r="B1918">
        <v>2321</v>
      </c>
      <c r="C1918">
        <v>4.2094708549021066E-2</v>
      </c>
      <c r="D1918">
        <v>-0.18065084712506732</v>
      </c>
      <c r="E1918">
        <v>1.1787331485024062</v>
      </c>
      <c r="F1918">
        <v>-0.38058119707383609</v>
      </c>
      <c r="G1918">
        <v>3</v>
      </c>
      <c r="H1918">
        <v>3</v>
      </c>
      <c r="I1918">
        <v>5</v>
      </c>
      <c r="J1918">
        <v>2</v>
      </c>
    </row>
    <row r="1919" spans="1:10" x14ac:dyDescent="0.2">
      <c r="A1919" t="s">
        <v>1981</v>
      </c>
      <c r="B1919">
        <v>2329</v>
      </c>
      <c r="C1919">
        <v>-0.86184959494503754</v>
      </c>
      <c r="D1919">
        <v>0.72334016260318845</v>
      </c>
      <c r="E1919">
        <v>-0.21704964171521982</v>
      </c>
      <c r="F1919">
        <v>-3.1841490923835876E-2</v>
      </c>
      <c r="G1919">
        <v>1</v>
      </c>
      <c r="H1919">
        <v>4</v>
      </c>
      <c r="I1919">
        <v>3</v>
      </c>
      <c r="J1919">
        <v>3</v>
      </c>
    </row>
    <row r="1920" spans="1:10" x14ac:dyDescent="0.2">
      <c r="A1920" t="s">
        <v>1982</v>
      </c>
      <c r="B1920">
        <v>843</v>
      </c>
      <c r="C1920">
        <v>3.262053583824867</v>
      </c>
      <c r="D1920">
        <v>-0.24679756053439106</v>
      </c>
      <c r="E1920">
        <v>1.5249989668521209</v>
      </c>
      <c r="F1920">
        <v>-0.34377602783514355</v>
      </c>
      <c r="G1920">
        <v>5</v>
      </c>
      <c r="H1920">
        <v>3</v>
      </c>
      <c r="I1920">
        <v>5</v>
      </c>
      <c r="J1920">
        <v>2</v>
      </c>
    </row>
    <row r="1921" spans="1:10" x14ac:dyDescent="0.2">
      <c r="A1921" t="s">
        <v>1983</v>
      </c>
      <c r="B1921">
        <v>4907</v>
      </c>
      <c r="C1921">
        <v>0.34202110360523791</v>
      </c>
      <c r="D1921">
        <v>0.22214610802245346</v>
      </c>
      <c r="E1921">
        <v>-0.23828218905967394</v>
      </c>
      <c r="F1921">
        <v>6.9422990037069782E-2</v>
      </c>
      <c r="G1921">
        <v>4</v>
      </c>
      <c r="H1921">
        <v>4</v>
      </c>
      <c r="I1921">
        <v>3</v>
      </c>
      <c r="J1921">
        <v>3</v>
      </c>
    </row>
    <row r="1922" spans="1:10" x14ac:dyDescent="0.2">
      <c r="A1922" t="s">
        <v>1984</v>
      </c>
      <c r="B1922">
        <v>3494</v>
      </c>
      <c r="C1922">
        <v>0.16119941698832446</v>
      </c>
      <c r="D1922">
        <v>-0.46526401151701635</v>
      </c>
      <c r="E1922">
        <v>-0.33504688982744807</v>
      </c>
      <c r="F1922">
        <v>5.9711843872414648E-2</v>
      </c>
      <c r="G1922">
        <v>4</v>
      </c>
      <c r="H1922">
        <v>2</v>
      </c>
      <c r="I1922">
        <v>3</v>
      </c>
      <c r="J1922">
        <v>3</v>
      </c>
    </row>
    <row r="1923" spans="1:10" x14ac:dyDescent="0.2">
      <c r="A1923" t="s">
        <v>1985</v>
      </c>
      <c r="B1923">
        <v>3828</v>
      </c>
      <c r="C1923">
        <v>-0.34265931478697081</v>
      </c>
      <c r="D1923">
        <v>0.13462314954142457</v>
      </c>
      <c r="E1923">
        <v>-0.55697618319046194</v>
      </c>
      <c r="F1923">
        <v>0.28419729198269872</v>
      </c>
      <c r="G1923">
        <v>2</v>
      </c>
      <c r="H1923">
        <v>3</v>
      </c>
      <c r="I1923">
        <v>2</v>
      </c>
      <c r="J1923">
        <v>3</v>
      </c>
    </row>
    <row r="1924" spans="1:10" x14ac:dyDescent="0.2">
      <c r="A1924" t="s">
        <v>1986</v>
      </c>
      <c r="B1924">
        <v>5655</v>
      </c>
      <c r="C1924">
        <v>0.22449778769817078</v>
      </c>
      <c r="D1924">
        <v>0.76222419584261758</v>
      </c>
      <c r="E1924">
        <v>5.0976261873437276E-2</v>
      </c>
      <c r="F1924">
        <v>0.3058153532498385</v>
      </c>
      <c r="G1924">
        <v>4</v>
      </c>
      <c r="H1924">
        <v>4</v>
      </c>
      <c r="I1924">
        <v>4</v>
      </c>
      <c r="J1924">
        <v>3</v>
      </c>
    </row>
    <row r="1925" spans="1:10" x14ac:dyDescent="0.2">
      <c r="A1925" t="s">
        <v>1987</v>
      </c>
      <c r="B1925">
        <v>3818</v>
      </c>
      <c r="C1925">
        <v>0.4175971489322578</v>
      </c>
      <c r="D1925">
        <v>-0.15369492015088349</v>
      </c>
      <c r="E1925">
        <v>0.36325726739341396</v>
      </c>
      <c r="F1925">
        <v>6.7697152952357315E-2</v>
      </c>
      <c r="G1925">
        <v>4</v>
      </c>
      <c r="H1925">
        <v>3</v>
      </c>
      <c r="I1925">
        <v>5</v>
      </c>
      <c r="J1925">
        <v>3</v>
      </c>
    </row>
    <row r="1926" spans="1:10" x14ac:dyDescent="0.2">
      <c r="A1926" t="s">
        <v>1988</v>
      </c>
      <c r="B1926">
        <v>5323</v>
      </c>
      <c r="C1926">
        <v>-4.7674949789796592E-3</v>
      </c>
      <c r="D1926">
        <v>0.42607421118461203</v>
      </c>
      <c r="E1926">
        <v>0.18574465111233884</v>
      </c>
      <c r="F1926">
        <v>0.57143463045719833</v>
      </c>
      <c r="G1926">
        <v>3</v>
      </c>
      <c r="H1926">
        <v>4</v>
      </c>
      <c r="I1926">
        <v>4</v>
      </c>
      <c r="J1926">
        <v>4</v>
      </c>
    </row>
    <row r="1927" spans="1:10" x14ac:dyDescent="0.2">
      <c r="A1927" t="s">
        <v>1989</v>
      </c>
      <c r="B1927">
        <v>3700</v>
      </c>
      <c r="C1927">
        <v>0.44013632346152654</v>
      </c>
      <c r="D1927">
        <v>0.61104849785416082</v>
      </c>
      <c r="E1927">
        <v>-0.55786400122068203</v>
      </c>
      <c r="F1927">
        <v>0.62367060967770027</v>
      </c>
      <c r="G1927">
        <v>4</v>
      </c>
      <c r="H1927">
        <v>4</v>
      </c>
      <c r="I1927">
        <v>2</v>
      </c>
      <c r="J1927">
        <v>4</v>
      </c>
    </row>
    <row r="1928" spans="1:10" x14ac:dyDescent="0.2">
      <c r="A1928" t="s">
        <v>1990</v>
      </c>
      <c r="B1928">
        <v>6117</v>
      </c>
      <c r="C1928">
        <v>-0.26740793906366028</v>
      </c>
      <c r="D1928">
        <v>-0.53486393764507179</v>
      </c>
      <c r="E1928">
        <v>0.5801859571384097</v>
      </c>
      <c r="F1928">
        <v>-6.6953441184188903E-2</v>
      </c>
      <c r="G1928">
        <v>3</v>
      </c>
      <c r="H1928">
        <v>2</v>
      </c>
      <c r="I1928">
        <v>5</v>
      </c>
      <c r="J1928">
        <v>3</v>
      </c>
    </row>
    <row r="1929" spans="1:10" x14ac:dyDescent="0.2">
      <c r="A1929" t="s">
        <v>1991</v>
      </c>
      <c r="B1929">
        <v>6138</v>
      </c>
      <c r="C1929">
        <v>-0.76232842716962623</v>
      </c>
      <c r="D1929">
        <v>-0.88012214919428366</v>
      </c>
      <c r="E1929">
        <v>-0.57377073293199043</v>
      </c>
      <c r="F1929">
        <v>-0.15112358817191923</v>
      </c>
      <c r="G1929">
        <v>1</v>
      </c>
      <c r="H1929">
        <v>1</v>
      </c>
      <c r="I1929">
        <v>2</v>
      </c>
      <c r="J1929">
        <v>2</v>
      </c>
    </row>
    <row r="1930" spans="1:10" x14ac:dyDescent="0.2">
      <c r="A1930" t="s">
        <v>1992</v>
      </c>
      <c r="B1930">
        <v>3062</v>
      </c>
      <c r="C1930">
        <v>-0.72341558744489587</v>
      </c>
      <c r="D1930">
        <v>-1.0569252533441773</v>
      </c>
      <c r="E1930">
        <v>-0.5855534155352291</v>
      </c>
      <c r="F1930">
        <v>-0.25611416045734048</v>
      </c>
      <c r="G1930">
        <v>1</v>
      </c>
      <c r="H1930">
        <v>1</v>
      </c>
      <c r="I1930">
        <v>2</v>
      </c>
      <c r="J1930">
        <v>2</v>
      </c>
    </row>
    <row r="1931" spans="1:10" x14ac:dyDescent="0.2">
      <c r="A1931" t="s">
        <v>1993</v>
      </c>
      <c r="B1931">
        <v>7525</v>
      </c>
      <c r="C1931">
        <v>0.10339589148664326</v>
      </c>
      <c r="D1931">
        <v>-0.87065976601584572</v>
      </c>
      <c r="E1931">
        <v>0.74480634774053367</v>
      </c>
      <c r="F1931">
        <v>-0.39644402771290321</v>
      </c>
      <c r="G1931">
        <v>3</v>
      </c>
      <c r="H1931">
        <v>1</v>
      </c>
      <c r="I1931">
        <v>5</v>
      </c>
      <c r="J1931">
        <v>2</v>
      </c>
    </row>
    <row r="1932" spans="1:10" x14ac:dyDescent="0.2">
      <c r="A1932" t="s">
        <v>1994</v>
      </c>
      <c r="B1932">
        <v>3030</v>
      </c>
      <c r="C1932">
        <v>0.62404177993258225</v>
      </c>
      <c r="D1932">
        <v>-0.50249922538527536</v>
      </c>
      <c r="E1932">
        <v>1.60168097271117</v>
      </c>
      <c r="F1932">
        <v>-0.32985000499739336</v>
      </c>
      <c r="G1932">
        <v>4</v>
      </c>
      <c r="H1932">
        <v>2</v>
      </c>
      <c r="I1932">
        <v>5</v>
      </c>
      <c r="J1932">
        <v>2</v>
      </c>
    </row>
    <row r="1933" spans="1:10" x14ac:dyDescent="0.2">
      <c r="A1933" t="s">
        <v>1995</v>
      </c>
      <c r="B1933">
        <v>5721</v>
      </c>
      <c r="C1933">
        <v>-0.61005321287057723</v>
      </c>
      <c r="D1933">
        <v>-0.94565539524853803</v>
      </c>
      <c r="E1933">
        <v>0.33484690794805838</v>
      </c>
      <c r="F1933">
        <v>-0.24913854866024859</v>
      </c>
      <c r="G1933">
        <v>2</v>
      </c>
      <c r="H1933">
        <v>1</v>
      </c>
      <c r="I1933">
        <v>4</v>
      </c>
      <c r="J1933">
        <v>2</v>
      </c>
    </row>
    <row r="1934" spans="1:10" x14ac:dyDescent="0.2">
      <c r="A1934" t="s">
        <v>1996</v>
      </c>
      <c r="B1934">
        <v>3985</v>
      </c>
      <c r="C1934">
        <v>-1.0103444398160566</v>
      </c>
      <c r="D1934">
        <v>-0.46562199150618838</v>
      </c>
      <c r="E1934">
        <v>-0.64567274439377198</v>
      </c>
      <c r="F1934">
        <v>0.14041460797816813</v>
      </c>
      <c r="G1934">
        <v>1</v>
      </c>
      <c r="H1934">
        <v>2</v>
      </c>
      <c r="I1934">
        <v>2</v>
      </c>
      <c r="J1934">
        <v>3</v>
      </c>
    </row>
    <row r="1935" spans="1:10" x14ac:dyDescent="0.2">
      <c r="A1935" t="s">
        <v>1997</v>
      </c>
      <c r="B1935">
        <v>7040</v>
      </c>
      <c r="C1935">
        <v>3.9016446003229954E-2</v>
      </c>
      <c r="D1935">
        <v>-0.38334352412970074</v>
      </c>
      <c r="E1935">
        <v>0.59663868462640435</v>
      </c>
      <c r="F1935">
        <v>-0.13203303555524987</v>
      </c>
      <c r="G1935">
        <v>3</v>
      </c>
      <c r="H1935">
        <v>2</v>
      </c>
      <c r="I1935">
        <v>5</v>
      </c>
      <c r="J1935">
        <v>3</v>
      </c>
    </row>
    <row r="1936" spans="1:10" x14ac:dyDescent="0.2">
      <c r="A1936" t="s">
        <v>1998</v>
      </c>
      <c r="B1936">
        <v>2787</v>
      </c>
      <c r="C1936">
        <v>1.4383449325898086</v>
      </c>
      <c r="D1936">
        <v>0.53340892093208514</v>
      </c>
      <c r="E1936">
        <v>0.32365842146301194</v>
      </c>
      <c r="F1936">
        <v>7.8187932302472535E-2</v>
      </c>
      <c r="G1936">
        <v>5</v>
      </c>
      <c r="H1936">
        <v>4</v>
      </c>
      <c r="I1936">
        <v>4</v>
      </c>
      <c r="J1936">
        <v>3</v>
      </c>
    </row>
    <row r="1937" spans="1:10" x14ac:dyDescent="0.2">
      <c r="A1937" t="s">
        <v>1999</v>
      </c>
      <c r="B1937">
        <v>5135</v>
      </c>
      <c r="C1937">
        <v>1.3128298606867839</v>
      </c>
      <c r="D1937">
        <v>0.54924596322189989</v>
      </c>
      <c r="E1937">
        <v>0.28284075433064659</v>
      </c>
      <c r="F1937">
        <v>-8.7203231811773724E-2</v>
      </c>
      <c r="G1937">
        <v>5</v>
      </c>
      <c r="H1937">
        <v>4</v>
      </c>
      <c r="I1937">
        <v>4</v>
      </c>
      <c r="J1937">
        <v>3</v>
      </c>
    </row>
    <row r="1938" spans="1:10" x14ac:dyDescent="0.2">
      <c r="A1938" t="s">
        <v>2000</v>
      </c>
      <c r="B1938">
        <v>5226</v>
      </c>
      <c r="C1938">
        <v>1.4832899098363506</v>
      </c>
      <c r="D1938">
        <v>0.97120485098974252</v>
      </c>
      <c r="E1938">
        <v>0.42669780664206824</v>
      </c>
      <c r="F1938">
        <v>-0.23581270705565857</v>
      </c>
      <c r="G1938">
        <v>5</v>
      </c>
      <c r="H1938">
        <v>5</v>
      </c>
      <c r="I1938">
        <v>5</v>
      </c>
      <c r="J1938">
        <v>2</v>
      </c>
    </row>
    <row r="1939" spans="1:10" x14ac:dyDescent="0.2">
      <c r="A1939" t="s">
        <v>2001</v>
      </c>
      <c r="B1939">
        <v>5249</v>
      </c>
      <c r="C1939">
        <v>0.78483740848954675</v>
      </c>
      <c r="D1939">
        <v>-0.13359391700311876</v>
      </c>
      <c r="E1939">
        <v>-0.19353085051328475</v>
      </c>
      <c r="F1939">
        <v>-0.22900336240072941</v>
      </c>
      <c r="G1939">
        <v>5</v>
      </c>
      <c r="H1939">
        <v>3</v>
      </c>
      <c r="I1939">
        <v>3</v>
      </c>
      <c r="J1939">
        <v>2</v>
      </c>
    </row>
    <row r="1940" spans="1:10" x14ac:dyDescent="0.2">
      <c r="A1940" t="s">
        <v>2002</v>
      </c>
      <c r="B1940">
        <v>4075</v>
      </c>
      <c r="C1940">
        <v>0.53355037028196328</v>
      </c>
      <c r="D1940">
        <v>0.48913285896350822</v>
      </c>
      <c r="E1940">
        <v>1.5498781023893682E-2</v>
      </c>
      <c r="F1940">
        <v>-0.12470761414492385</v>
      </c>
      <c r="G1940">
        <v>4</v>
      </c>
      <c r="H1940">
        <v>4</v>
      </c>
      <c r="I1940">
        <v>4</v>
      </c>
      <c r="J1940">
        <v>3</v>
      </c>
    </row>
    <row r="1941" spans="1:10" x14ac:dyDescent="0.2">
      <c r="A1941" t="s">
        <v>2003</v>
      </c>
      <c r="B1941">
        <v>4274</v>
      </c>
      <c r="C1941">
        <v>0.77313333270120632</v>
      </c>
      <c r="D1941">
        <v>2.0725653097963432</v>
      </c>
      <c r="E1941">
        <v>-0.17141056055671672</v>
      </c>
      <c r="F1941">
        <v>-6.3353758119409284E-4</v>
      </c>
      <c r="G1941">
        <v>5</v>
      </c>
      <c r="H1941">
        <v>5</v>
      </c>
      <c r="I1941">
        <v>3</v>
      </c>
      <c r="J1941">
        <v>3</v>
      </c>
    </row>
    <row r="1942" spans="1:10" x14ac:dyDescent="0.2">
      <c r="A1942" t="s">
        <v>2004</v>
      </c>
      <c r="B1942">
        <v>1594</v>
      </c>
      <c r="C1942">
        <v>0.94614667809912734</v>
      </c>
      <c r="D1942">
        <v>-0.15672348651677975</v>
      </c>
      <c r="E1942">
        <v>-0.77775333789171086</v>
      </c>
      <c r="F1942">
        <v>-0.42257906305815557</v>
      </c>
      <c r="G1942">
        <v>5</v>
      </c>
      <c r="H1942">
        <v>3</v>
      </c>
      <c r="I1942">
        <v>1</v>
      </c>
      <c r="J1942">
        <v>2</v>
      </c>
    </row>
    <row r="1943" spans="1:10" x14ac:dyDescent="0.2">
      <c r="A1943" t="s">
        <v>2005</v>
      </c>
      <c r="B1943">
        <v>2291</v>
      </c>
      <c r="C1943">
        <v>0.2700155969282656</v>
      </c>
      <c r="D1943">
        <v>-0.79956837729308172</v>
      </c>
      <c r="E1943">
        <v>-0.57186803221972626</v>
      </c>
      <c r="F1943">
        <v>-0.5538194295966985</v>
      </c>
      <c r="G1943">
        <v>4</v>
      </c>
      <c r="H1943">
        <v>1</v>
      </c>
      <c r="I1943">
        <v>2</v>
      </c>
      <c r="J1943">
        <v>1</v>
      </c>
    </row>
    <row r="1944" spans="1:10" x14ac:dyDescent="0.2">
      <c r="A1944" t="s">
        <v>2006</v>
      </c>
      <c r="B1944">
        <v>4095</v>
      </c>
      <c r="C1944">
        <v>2.4988355567162022</v>
      </c>
      <c r="D1944">
        <v>0.48799579479938382</v>
      </c>
      <c r="E1944">
        <v>-1.5150765708933268E-2</v>
      </c>
      <c r="F1944">
        <v>-0.28391471029314952</v>
      </c>
      <c r="G1944">
        <v>5</v>
      </c>
      <c r="H1944">
        <v>4</v>
      </c>
      <c r="I1944">
        <v>4</v>
      </c>
      <c r="J1944">
        <v>2</v>
      </c>
    </row>
    <row r="1945" spans="1:10" x14ac:dyDescent="0.2">
      <c r="A1945" t="s">
        <v>2007</v>
      </c>
      <c r="B1945">
        <v>4803</v>
      </c>
      <c r="C1945">
        <v>1.1424550492701886</v>
      </c>
      <c r="D1945">
        <v>-0.14135211661228567</v>
      </c>
      <c r="E1945">
        <v>-0.87636311574389736</v>
      </c>
      <c r="F1945">
        <v>-0.64645975493957319</v>
      </c>
      <c r="G1945">
        <v>5</v>
      </c>
      <c r="H1945">
        <v>3</v>
      </c>
      <c r="I1945">
        <v>1</v>
      </c>
      <c r="J1945">
        <v>1</v>
      </c>
    </row>
    <row r="1946" spans="1:10" x14ac:dyDescent="0.2">
      <c r="A1946" t="s">
        <v>2008</v>
      </c>
      <c r="B1946">
        <v>1085</v>
      </c>
      <c r="C1946">
        <v>1.2128418088894035</v>
      </c>
      <c r="D1946">
        <v>0.30311092287785035</v>
      </c>
      <c r="E1946">
        <v>0.33374302608897083</v>
      </c>
      <c r="F1946">
        <v>-0.51948791370646563</v>
      </c>
      <c r="G1946">
        <v>5</v>
      </c>
      <c r="H1946">
        <v>4</v>
      </c>
      <c r="I1946">
        <v>4</v>
      </c>
      <c r="J1946">
        <v>1</v>
      </c>
    </row>
    <row r="1947" spans="1:10" x14ac:dyDescent="0.2">
      <c r="A1947" t="s">
        <v>2009</v>
      </c>
      <c r="B1947">
        <v>6040</v>
      </c>
      <c r="C1947">
        <v>2.154467186760165</v>
      </c>
      <c r="D1947">
        <v>0.93230009178605244</v>
      </c>
      <c r="E1947">
        <v>0.28000415396408507</v>
      </c>
      <c r="F1947">
        <v>1.1757133408876341</v>
      </c>
      <c r="G1947">
        <v>5</v>
      </c>
      <c r="H1947">
        <v>5</v>
      </c>
      <c r="I1947">
        <v>4</v>
      </c>
      <c r="J1947">
        <v>5</v>
      </c>
    </row>
    <row r="1948" spans="1:10" x14ac:dyDescent="0.2">
      <c r="A1948" t="s">
        <v>2010</v>
      </c>
      <c r="B1948">
        <v>10950</v>
      </c>
      <c r="C1948">
        <v>1.7944732610583582</v>
      </c>
      <c r="D1948">
        <v>0.80476127599113645</v>
      </c>
      <c r="E1948">
        <v>1.0593610099584412</v>
      </c>
      <c r="F1948">
        <v>0.90689140250760114</v>
      </c>
      <c r="G1948">
        <v>5</v>
      </c>
      <c r="H1948">
        <v>5</v>
      </c>
      <c r="I1948">
        <v>5</v>
      </c>
      <c r="J1948">
        <v>4</v>
      </c>
    </row>
    <row r="1949" spans="1:10" x14ac:dyDescent="0.2">
      <c r="A1949" t="s">
        <v>2011</v>
      </c>
      <c r="B1949">
        <v>4313</v>
      </c>
      <c r="C1949">
        <v>1.848989414423305</v>
      </c>
      <c r="D1949">
        <v>0.92834074948160306</v>
      </c>
      <c r="E1949">
        <v>-0.23878821389531166</v>
      </c>
      <c r="F1949">
        <v>0.21200348039335201</v>
      </c>
      <c r="G1949">
        <v>5</v>
      </c>
      <c r="H1949">
        <v>5</v>
      </c>
      <c r="I1949">
        <v>3</v>
      </c>
      <c r="J1949">
        <v>3</v>
      </c>
    </row>
    <row r="1950" spans="1:10" x14ac:dyDescent="0.2">
      <c r="A1950" t="s">
        <v>2012</v>
      </c>
      <c r="B1950">
        <v>5274</v>
      </c>
      <c r="C1950">
        <v>3.3153408057267462</v>
      </c>
      <c r="D1950">
        <v>0.71958796417944348</v>
      </c>
      <c r="E1950">
        <v>-0.20891748681927849</v>
      </c>
      <c r="F1950">
        <v>4.3089792697928238E-2</v>
      </c>
      <c r="G1950">
        <v>5</v>
      </c>
      <c r="H1950">
        <v>4</v>
      </c>
      <c r="I1950">
        <v>3</v>
      </c>
      <c r="J1950">
        <v>3</v>
      </c>
    </row>
    <row r="1951" spans="1:10" x14ac:dyDescent="0.2">
      <c r="A1951" t="s">
        <v>2013</v>
      </c>
      <c r="B1951">
        <v>2481</v>
      </c>
      <c r="C1951">
        <v>1.6524430203091571</v>
      </c>
      <c r="D1951">
        <v>2.2876391919338501</v>
      </c>
      <c r="E1951">
        <v>-0.22916642303196452</v>
      </c>
      <c r="F1951">
        <v>-0.83649702607266618</v>
      </c>
      <c r="G1951">
        <v>5</v>
      </c>
      <c r="H1951">
        <v>5</v>
      </c>
      <c r="I1951">
        <v>3</v>
      </c>
      <c r="J1951">
        <v>1</v>
      </c>
    </row>
    <row r="1952" spans="1:10" x14ac:dyDescent="0.2">
      <c r="A1952" t="s">
        <v>2014</v>
      </c>
      <c r="B1952">
        <v>3572</v>
      </c>
      <c r="C1952">
        <v>0.73409623095405718</v>
      </c>
      <c r="D1952">
        <v>1.5079716758742463</v>
      </c>
      <c r="E1952">
        <v>-0.23299161107850805</v>
      </c>
      <c r="F1952">
        <v>-0.93719025990021187</v>
      </c>
      <c r="G1952">
        <v>4</v>
      </c>
      <c r="H1952">
        <v>5</v>
      </c>
      <c r="I1952">
        <v>3</v>
      </c>
      <c r="J1952">
        <v>1</v>
      </c>
    </row>
    <row r="1953" spans="1:10" x14ac:dyDescent="0.2">
      <c r="A1953" t="s">
        <v>2015</v>
      </c>
      <c r="B1953">
        <v>4301</v>
      </c>
      <c r="C1953">
        <v>0.41972145767644164</v>
      </c>
      <c r="D1953">
        <v>0.23120065848524371</v>
      </c>
      <c r="E1953">
        <v>-0.21849452129730731</v>
      </c>
      <c r="F1953">
        <v>-0.55346484782687144</v>
      </c>
      <c r="G1953">
        <v>4</v>
      </c>
      <c r="H1953">
        <v>4</v>
      </c>
      <c r="I1953">
        <v>3</v>
      </c>
      <c r="J1953">
        <v>1</v>
      </c>
    </row>
    <row r="1954" spans="1:10" x14ac:dyDescent="0.2">
      <c r="A1954" t="s">
        <v>2016</v>
      </c>
      <c r="B1954">
        <v>6502</v>
      </c>
      <c r="C1954">
        <v>-4.1089673792900315E-2</v>
      </c>
      <c r="D1954">
        <v>-0.19401059759782174</v>
      </c>
      <c r="E1954">
        <v>0.29656499977811113</v>
      </c>
      <c r="F1954">
        <v>-0.51917216362738583</v>
      </c>
      <c r="G1954">
        <v>3</v>
      </c>
      <c r="H1954">
        <v>3</v>
      </c>
      <c r="I1954">
        <v>4</v>
      </c>
      <c r="J1954">
        <v>1</v>
      </c>
    </row>
    <row r="1955" spans="1:10" x14ac:dyDescent="0.2">
      <c r="A1955" t="s">
        <v>2017</v>
      </c>
      <c r="B1955">
        <v>3648</v>
      </c>
      <c r="C1955">
        <v>-0.17976739156377383</v>
      </c>
      <c r="D1955">
        <v>0.51233501664137338</v>
      </c>
      <c r="E1955">
        <v>-0.40861727590714347</v>
      </c>
      <c r="F1955">
        <v>-0.29453872504459711</v>
      </c>
      <c r="G1955">
        <v>3</v>
      </c>
      <c r="H1955">
        <v>4</v>
      </c>
      <c r="I1955">
        <v>2</v>
      </c>
      <c r="J1955">
        <v>2</v>
      </c>
    </row>
    <row r="1956" spans="1:10" x14ac:dyDescent="0.2">
      <c r="A1956" t="s">
        <v>2018</v>
      </c>
      <c r="B1956">
        <v>4967</v>
      </c>
      <c r="C1956">
        <v>-0.19554615434512654</v>
      </c>
      <c r="D1956">
        <v>0.13317795045151956</v>
      </c>
      <c r="E1956">
        <v>-0.30299799533521743</v>
      </c>
      <c r="F1956">
        <v>-0.37155880499405369</v>
      </c>
      <c r="G1956">
        <v>3</v>
      </c>
      <c r="H1956">
        <v>3</v>
      </c>
      <c r="I1956">
        <v>3</v>
      </c>
      <c r="J1956">
        <v>2</v>
      </c>
    </row>
    <row r="1957" spans="1:10" x14ac:dyDescent="0.2">
      <c r="A1957" t="s">
        <v>2019</v>
      </c>
      <c r="B1957">
        <v>1460</v>
      </c>
      <c r="C1957">
        <v>-6.3412359889052097E-2</v>
      </c>
      <c r="D1957">
        <v>1.2965963664513633</v>
      </c>
      <c r="E1957">
        <v>-3.7013868850875778E-2</v>
      </c>
      <c r="F1957">
        <v>-0.50161525006480367</v>
      </c>
      <c r="G1957">
        <v>3</v>
      </c>
      <c r="H1957">
        <v>5</v>
      </c>
      <c r="I1957">
        <v>4</v>
      </c>
      <c r="J1957">
        <v>1</v>
      </c>
    </row>
    <row r="1958" spans="1:10" x14ac:dyDescent="0.2">
      <c r="A1958" t="s">
        <v>2020</v>
      </c>
      <c r="B1958">
        <v>4169</v>
      </c>
      <c r="C1958">
        <v>-0.76996375362867198</v>
      </c>
      <c r="D1958">
        <v>-0.54064316712214011</v>
      </c>
      <c r="E1958">
        <v>-0.94704868200555747</v>
      </c>
      <c r="F1958">
        <v>-0.17274782922246515</v>
      </c>
      <c r="G1958">
        <v>1</v>
      </c>
      <c r="H1958">
        <v>2</v>
      </c>
      <c r="I1958">
        <v>1</v>
      </c>
      <c r="J1958">
        <v>2</v>
      </c>
    </row>
    <row r="1959" spans="1:10" x14ac:dyDescent="0.2">
      <c r="A1959" t="s">
        <v>2021</v>
      </c>
      <c r="B1959">
        <v>4495</v>
      </c>
      <c r="C1959">
        <v>-2.1817414097994654E-2</v>
      </c>
      <c r="D1959">
        <v>1.0495151117061712</v>
      </c>
      <c r="E1959">
        <v>-0.43107002050841092</v>
      </c>
      <c r="F1959">
        <v>-0.19274007689628903</v>
      </c>
      <c r="G1959">
        <v>3</v>
      </c>
      <c r="H1959">
        <v>5</v>
      </c>
      <c r="I1959">
        <v>2</v>
      </c>
      <c r="J1959">
        <v>2</v>
      </c>
    </row>
    <row r="1960" spans="1:10" x14ac:dyDescent="0.2">
      <c r="A1960" t="s">
        <v>2022</v>
      </c>
      <c r="B1960">
        <v>2455</v>
      </c>
      <c r="C1960">
        <v>0.44481262337295502</v>
      </c>
      <c r="D1960">
        <v>-0.17593063198576261</v>
      </c>
      <c r="E1960">
        <v>0.2991424164760671</v>
      </c>
      <c r="F1960">
        <v>-0.43383627977553235</v>
      </c>
      <c r="G1960">
        <v>4</v>
      </c>
      <c r="H1960">
        <v>3</v>
      </c>
      <c r="I1960">
        <v>4</v>
      </c>
      <c r="J1960">
        <v>2</v>
      </c>
    </row>
    <row r="1961" spans="1:10" x14ac:dyDescent="0.2">
      <c r="A1961" t="s">
        <v>2023</v>
      </c>
      <c r="B1961">
        <v>3160</v>
      </c>
      <c r="C1961">
        <v>0.7948905777106805</v>
      </c>
      <c r="D1961">
        <v>1.2902680474780832</v>
      </c>
      <c r="E1961">
        <v>0.26517428269966092</v>
      </c>
      <c r="F1961">
        <v>-0.49831220315030794</v>
      </c>
      <c r="G1961">
        <v>5</v>
      </c>
      <c r="H1961">
        <v>5</v>
      </c>
      <c r="I1961">
        <v>4</v>
      </c>
      <c r="J1961">
        <v>1</v>
      </c>
    </row>
    <row r="1962" spans="1:10" x14ac:dyDescent="0.2">
      <c r="A1962" t="s">
        <v>2024</v>
      </c>
      <c r="B1962">
        <v>3768</v>
      </c>
      <c r="C1962">
        <v>1.0357341153193902</v>
      </c>
      <c r="D1962">
        <v>0.33507887240075984</v>
      </c>
      <c r="E1962">
        <v>8.2564235310247411E-2</v>
      </c>
      <c r="F1962">
        <v>-0.67186154019288413</v>
      </c>
      <c r="G1962">
        <v>5</v>
      </c>
      <c r="H1962">
        <v>4</v>
      </c>
      <c r="I1962">
        <v>4</v>
      </c>
      <c r="J1962">
        <v>1</v>
      </c>
    </row>
    <row r="1963" spans="1:10" x14ac:dyDescent="0.2">
      <c r="A1963" t="s">
        <v>2025</v>
      </c>
      <c r="B1963">
        <v>1296</v>
      </c>
      <c r="C1963">
        <v>1.045513297058287</v>
      </c>
      <c r="D1963">
        <v>2.613859093214975</v>
      </c>
      <c r="E1963">
        <v>-0.3108021084440819</v>
      </c>
      <c r="F1963">
        <v>-1.0667551042001979</v>
      </c>
      <c r="G1963">
        <v>5</v>
      </c>
      <c r="H1963">
        <v>5</v>
      </c>
      <c r="I1963">
        <v>3</v>
      </c>
      <c r="J1963">
        <v>1</v>
      </c>
    </row>
    <row r="1964" spans="1:10" x14ac:dyDescent="0.2">
      <c r="A1964" t="s">
        <v>2026</v>
      </c>
      <c r="B1964">
        <v>3648</v>
      </c>
      <c r="C1964">
        <v>1.1907541637685943</v>
      </c>
      <c r="D1964">
        <v>0.92010485122076546</v>
      </c>
      <c r="E1964">
        <v>-0.53543876120690115</v>
      </c>
      <c r="F1964">
        <v>-0.7289881537354248</v>
      </c>
      <c r="G1964">
        <v>5</v>
      </c>
      <c r="H1964">
        <v>5</v>
      </c>
      <c r="I1964">
        <v>2</v>
      </c>
      <c r="J1964">
        <v>1</v>
      </c>
    </row>
    <row r="1965" spans="1:10" x14ac:dyDescent="0.2">
      <c r="A1965" t="s">
        <v>2027</v>
      </c>
      <c r="B1965">
        <v>4415</v>
      </c>
      <c r="C1965">
        <v>2.9780237380706054</v>
      </c>
      <c r="D1965">
        <v>0.51913557972588453</v>
      </c>
      <c r="E1965">
        <v>-0.62976883923669358</v>
      </c>
      <c r="F1965">
        <v>-0.27968985097893645</v>
      </c>
      <c r="G1965">
        <v>5</v>
      </c>
      <c r="H1965">
        <v>4</v>
      </c>
      <c r="I1965">
        <v>2</v>
      </c>
      <c r="J1965">
        <v>2</v>
      </c>
    </row>
    <row r="1966" spans="1:10" x14ac:dyDescent="0.2">
      <c r="A1966" t="s">
        <v>2028</v>
      </c>
      <c r="B1966">
        <v>3566</v>
      </c>
      <c r="C1966">
        <v>2.5017336327135236</v>
      </c>
      <c r="D1966">
        <v>-9.8013572459333523E-2</v>
      </c>
      <c r="E1966">
        <v>-1.1153233594405068</v>
      </c>
      <c r="F1966">
        <v>-0.34842505283616376</v>
      </c>
      <c r="G1966">
        <v>5</v>
      </c>
      <c r="H1966">
        <v>3</v>
      </c>
      <c r="I1966">
        <v>1</v>
      </c>
      <c r="J1966">
        <v>2</v>
      </c>
    </row>
    <row r="1967" spans="1:10" x14ac:dyDescent="0.2">
      <c r="A1967" t="s">
        <v>2029</v>
      </c>
      <c r="B1967">
        <v>337</v>
      </c>
      <c r="C1967">
        <v>0.21495317027831165</v>
      </c>
      <c r="D1967">
        <v>-0.62408398437760804</v>
      </c>
      <c r="E1967">
        <v>-1.6001936088061521</v>
      </c>
      <c r="F1967">
        <v>0.72960602999901658</v>
      </c>
      <c r="G1967">
        <v>4</v>
      </c>
      <c r="H1967">
        <v>1</v>
      </c>
      <c r="I1967">
        <v>1</v>
      </c>
      <c r="J1967">
        <v>4</v>
      </c>
    </row>
    <row r="1968" spans="1:10" x14ac:dyDescent="0.2">
      <c r="A1968" t="s">
        <v>2030</v>
      </c>
      <c r="B1968">
        <v>4259</v>
      </c>
      <c r="C1968">
        <v>1.1427301853277989</v>
      </c>
      <c r="D1968">
        <v>1.1133936513995943</v>
      </c>
      <c r="E1968">
        <v>-0.51206913511016716</v>
      </c>
      <c r="F1968">
        <v>-0.38108698465324087</v>
      </c>
      <c r="G1968">
        <v>5</v>
      </c>
      <c r="H1968">
        <v>5</v>
      </c>
      <c r="I1968">
        <v>2</v>
      </c>
      <c r="J1968">
        <v>2</v>
      </c>
    </row>
    <row r="1969" spans="1:10" x14ac:dyDescent="0.2">
      <c r="A1969" t="s">
        <v>2031</v>
      </c>
      <c r="B1969">
        <v>4072</v>
      </c>
      <c r="C1969">
        <v>0.38778395739232091</v>
      </c>
      <c r="D1969">
        <v>0.7802990259785243</v>
      </c>
      <c r="E1969">
        <v>-0.36861015030297845</v>
      </c>
      <c r="F1969">
        <v>-0.51372570526135708</v>
      </c>
      <c r="G1969">
        <v>4</v>
      </c>
      <c r="H1969">
        <v>4</v>
      </c>
      <c r="I1969">
        <v>2</v>
      </c>
      <c r="J1969">
        <v>1</v>
      </c>
    </row>
    <row r="1970" spans="1:10" x14ac:dyDescent="0.2">
      <c r="A1970" t="s">
        <v>2032</v>
      </c>
      <c r="B1970">
        <v>4036</v>
      </c>
      <c r="C1970">
        <v>0.35782552892459407</v>
      </c>
      <c r="D1970">
        <v>0.37566379387844806</v>
      </c>
      <c r="E1970">
        <v>0.32062975609605815</v>
      </c>
      <c r="F1970">
        <v>-0.23322838155257283</v>
      </c>
      <c r="G1970">
        <v>4</v>
      </c>
      <c r="H1970">
        <v>4</v>
      </c>
      <c r="I1970">
        <v>4</v>
      </c>
      <c r="J1970">
        <v>2</v>
      </c>
    </row>
    <row r="1971" spans="1:10" x14ac:dyDescent="0.2">
      <c r="A1971" t="s">
        <v>2033</v>
      </c>
      <c r="B1971">
        <v>4717</v>
      </c>
      <c r="C1971">
        <v>1.2794513052136756</v>
      </c>
      <c r="D1971">
        <v>1.1235647623136717</v>
      </c>
      <c r="E1971">
        <v>0.1846680781177073</v>
      </c>
      <c r="F1971">
        <v>8.8310662825924729E-2</v>
      </c>
      <c r="G1971">
        <v>5</v>
      </c>
      <c r="H1971">
        <v>5</v>
      </c>
      <c r="I1971">
        <v>4</v>
      </c>
      <c r="J1971">
        <v>3</v>
      </c>
    </row>
    <row r="1972" spans="1:10" x14ac:dyDescent="0.2">
      <c r="A1972" t="s">
        <v>2034</v>
      </c>
      <c r="B1972">
        <v>2275</v>
      </c>
      <c r="C1972">
        <v>0.85911630847220399</v>
      </c>
      <c r="D1972">
        <v>-0.153579946987942</v>
      </c>
      <c r="E1972">
        <v>-0.32597788181973703</v>
      </c>
      <c r="F1972">
        <v>-0.4808927109620007</v>
      </c>
      <c r="G1972">
        <v>5</v>
      </c>
      <c r="H1972">
        <v>3</v>
      </c>
      <c r="I1972">
        <v>3</v>
      </c>
      <c r="J1972">
        <v>1</v>
      </c>
    </row>
    <row r="1973" spans="1:10" x14ac:dyDescent="0.2">
      <c r="A1973" t="s">
        <v>2035</v>
      </c>
      <c r="B1973">
        <v>3517</v>
      </c>
      <c r="C1973">
        <v>-3.7512794186264971E-2</v>
      </c>
      <c r="D1973">
        <v>2.5712191407228797</v>
      </c>
      <c r="E1973">
        <v>-0.14023648243780895</v>
      </c>
      <c r="F1973">
        <v>-4.3116872535286337E-2</v>
      </c>
      <c r="G1973">
        <v>3</v>
      </c>
      <c r="H1973">
        <v>5</v>
      </c>
      <c r="I1973">
        <v>3</v>
      </c>
      <c r="J1973">
        <v>3</v>
      </c>
    </row>
    <row r="1974" spans="1:10" x14ac:dyDescent="0.2">
      <c r="A1974" t="s">
        <v>2036</v>
      </c>
      <c r="B1974">
        <v>3870</v>
      </c>
      <c r="C1974">
        <v>0.44758211610869864</v>
      </c>
      <c r="D1974">
        <v>-0.39345592774367444</v>
      </c>
      <c r="E1974">
        <v>-0.30218868303991292</v>
      </c>
      <c r="F1974">
        <v>-0.34635700940459069</v>
      </c>
      <c r="G1974">
        <v>4</v>
      </c>
      <c r="H1974">
        <v>2</v>
      </c>
      <c r="I1974">
        <v>3</v>
      </c>
      <c r="J1974">
        <v>2</v>
      </c>
    </row>
    <row r="1975" spans="1:10" x14ac:dyDescent="0.2">
      <c r="A1975" t="s">
        <v>2037</v>
      </c>
      <c r="B1975">
        <v>3290</v>
      </c>
      <c r="C1975">
        <v>1.4033346893828345</v>
      </c>
      <c r="D1975">
        <v>-0.54811289961117393</v>
      </c>
      <c r="E1975">
        <v>0.73671168558316036</v>
      </c>
      <c r="F1975">
        <v>-0.3485007980300584</v>
      </c>
      <c r="G1975">
        <v>5</v>
      </c>
      <c r="H1975">
        <v>2</v>
      </c>
      <c r="I1975">
        <v>5</v>
      </c>
      <c r="J1975">
        <v>2</v>
      </c>
    </row>
    <row r="1976" spans="1:10" x14ac:dyDescent="0.2">
      <c r="A1976" t="s">
        <v>2038</v>
      </c>
      <c r="B1976">
        <v>3479</v>
      </c>
      <c r="C1976">
        <v>0.35540936955347519</v>
      </c>
      <c r="D1976">
        <v>0.48218580977690673</v>
      </c>
      <c r="E1976">
        <v>-0.3433762822624406</v>
      </c>
      <c r="F1976">
        <v>1.1355929853832774</v>
      </c>
      <c r="G1976">
        <v>4</v>
      </c>
      <c r="H1976">
        <v>4</v>
      </c>
      <c r="I1976">
        <v>3</v>
      </c>
      <c r="J1976">
        <v>4</v>
      </c>
    </row>
    <row r="1977" spans="1:10" x14ac:dyDescent="0.2">
      <c r="A1977" t="s">
        <v>2039</v>
      </c>
      <c r="B1977">
        <v>3383</v>
      </c>
      <c r="C1977">
        <v>-0.22619454974436323</v>
      </c>
      <c r="D1977">
        <v>-0.76313836315824368</v>
      </c>
      <c r="E1977">
        <v>0.66767624753796251</v>
      </c>
      <c r="F1977">
        <v>-0.20567680443154115</v>
      </c>
      <c r="G1977">
        <v>3</v>
      </c>
      <c r="H1977">
        <v>1</v>
      </c>
      <c r="I1977">
        <v>5</v>
      </c>
      <c r="J1977">
        <v>2</v>
      </c>
    </row>
    <row r="1978" spans="1:10" x14ac:dyDescent="0.2">
      <c r="A1978" t="s">
        <v>2040</v>
      </c>
      <c r="B1978">
        <v>2381</v>
      </c>
      <c r="C1978">
        <v>-0.24565202433594363</v>
      </c>
      <c r="D1978">
        <v>-0.13107364795621024</v>
      </c>
      <c r="E1978">
        <v>-0.61871896768369616</v>
      </c>
      <c r="F1978">
        <v>6.8500186312631065E-2</v>
      </c>
      <c r="G1978">
        <v>3</v>
      </c>
      <c r="H1978">
        <v>3</v>
      </c>
      <c r="I1978">
        <v>2</v>
      </c>
      <c r="J1978">
        <v>3</v>
      </c>
    </row>
    <row r="1979" spans="1:10" x14ac:dyDescent="0.2">
      <c r="A1979" t="s">
        <v>2041</v>
      </c>
      <c r="B1979">
        <v>5769</v>
      </c>
      <c r="C1979">
        <v>-0.41903039082437626</v>
      </c>
      <c r="D1979">
        <v>-0.47176507735204942</v>
      </c>
      <c r="E1979">
        <v>-0.90242565538409347</v>
      </c>
      <c r="F1979">
        <v>0.33242009322877381</v>
      </c>
      <c r="G1979">
        <v>2</v>
      </c>
      <c r="H1979">
        <v>2</v>
      </c>
      <c r="I1979">
        <v>1</v>
      </c>
      <c r="J1979">
        <v>3</v>
      </c>
    </row>
    <row r="1980" spans="1:10" x14ac:dyDescent="0.2">
      <c r="A1980" t="s">
        <v>2042</v>
      </c>
      <c r="B1980">
        <v>5963</v>
      </c>
      <c r="C1980">
        <v>-0.12149729912673224</v>
      </c>
      <c r="D1980">
        <v>0.20691465167853912</v>
      </c>
      <c r="E1980">
        <v>-1.0512729900127262</v>
      </c>
      <c r="F1980">
        <v>0.74157010317798788</v>
      </c>
      <c r="G1980">
        <v>3</v>
      </c>
      <c r="H1980">
        <v>4</v>
      </c>
      <c r="I1980">
        <v>1</v>
      </c>
      <c r="J1980">
        <v>4</v>
      </c>
    </row>
    <row r="1981" spans="1:10" x14ac:dyDescent="0.2">
      <c r="A1981" t="s">
        <v>2043</v>
      </c>
      <c r="B1981">
        <v>3529</v>
      </c>
      <c r="C1981">
        <v>-0.34300669838623854</v>
      </c>
      <c r="D1981">
        <v>1.2109277956406752</v>
      </c>
      <c r="E1981">
        <v>-0.69771179360711733</v>
      </c>
      <c r="F1981">
        <v>0.35289731774834693</v>
      </c>
      <c r="G1981">
        <v>2</v>
      </c>
      <c r="H1981">
        <v>5</v>
      </c>
      <c r="I1981">
        <v>1</v>
      </c>
      <c r="J1981">
        <v>4</v>
      </c>
    </row>
    <row r="1982" spans="1:10" x14ac:dyDescent="0.2">
      <c r="A1982" t="s">
        <v>2044</v>
      </c>
      <c r="B1982">
        <v>1120</v>
      </c>
      <c r="C1982">
        <v>2.1930389537922714</v>
      </c>
      <c r="D1982">
        <v>0.8869664713543528</v>
      </c>
      <c r="E1982">
        <v>0.26838344260391522</v>
      </c>
      <c r="F1982">
        <v>0.38376585748075248</v>
      </c>
      <c r="G1982">
        <v>5</v>
      </c>
      <c r="H1982">
        <v>5</v>
      </c>
      <c r="I1982">
        <v>4</v>
      </c>
      <c r="J1982">
        <v>4</v>
      </c>
    </row>
    <row r="1983" spans="1:10" x14ac:dyDescent="0.2">
      <c r="A1983" t="s">
        <v>2045</v>
      </c>
      <c r="B1983">
        <v>5999</v>
      </c>
      <c r="C1983">
        <v>0.58036117098309459</v>
      </c>
      <c r="D1983">
        <v>1.3414174788088153</v>
      </c>
      <c r="E1983">
        <v>-0.12637704012431022</v>
      </c>
      <c r="F1983">
        <v>0.38401050421164562</v>
      </c>
      <c r="G1983">
        <v>4</v>
      </c>
      <c r="H1983">
        <v>5</v>
      </c>
      <c r="I1983">
        <v>3</v>
      </c>
      <c r="J1983">
        <v>4</v>
      </c>
    </row>
    <row r="1984" spans="1:10" x14ac:dyDescent="0.2">
      <c r="A1984" t="s">
        <v>2046</v>
      </c>
      <c r="B1984">
        <v>5705</v>
      </c>
      <c r="C1984">
        <v>0.25044068639237244</v>
      </c>
      <c r="D1984">
        <v>0.83434502202014138</v>
      </c>
      <c r="E1984">
        <v>-0.25600752319381964</v>
      </c>
      <c r="F1984">
        <v>0.17667912268322325</v>
      </c>
      <c r="G1984">
        <v>4</v>
      </c>
      <c r="H1984">
        <v>5</v>
      </c>
      <c r="I1984">
        <v>3</v>
      </c>
      <c r="J1984">
        <v>3</v>
      </c>
    </row>
    <row r="1985" spans="1:10" x14ac:dyDescent="0.2">
      <c r="A1985" t="s">
        <v>2047</v>
      </c>
      <c r="B1985">
        <v>6193</v>
      </c>
      <c r="C1985">
        <v>0.43850662259173823</v>
      </c>
      <c r="D1985">
        <v>1.3105064984278905</v>
      </c>
      <c r="E1985">
        <v>-0.68673028431994709</v>
      </c>
      <c r="F1985">
        <v>0.82895402922869366</v>
      </c>
      <c r="G1985">
        <v>4</v>
      </c>
      <c r="H1985">
        <v>5</v>
      </c>
      <c r="I1985">
        <v>1</v>
      </c>
      <c r="J1985">
        <v>4</v>
      </c>
    </row>
    <row r="1986" spans="1:10" x14ac:dyDescent="0.2">
      <c r="A1986" t="s">
        <v>2048</v>
      </c>
      <c r="B1986">
        <v>6080</v>
      </c>
      <c r="C1986">
        <v>-0.35672104398294502</v>
      </c>
      <c r="D1986">
        <v>-0.84389787650361558</v>
      </c>
      <c r="E1986">
        <v>0.33965861877910652</v>
      </c>
      <c r="F1986">
        <v>-0.32754876875671962</v>
      </c>
      <c r="G1986">
        <v>2</v>
      </c>
      <c r="H1986">
        <v>1</v>
      </c>
      <c r="I1986">
        <v>4</v>
      </c>
      <c r="J1986">
        <v>2</v>
      </c>
    </row>
    <row r="1987" spans="1:10" x14ac:dyDescent="0.2">
      <c r="A1987" t="s">
        <v>2049</v>
      </c>
      <c r="B1987">
        <v>8795</v>
      </c>
      <c r="C1987">
        <v>0.24246198293943169</v>
      </c>
      <c r="D1987">
        <v>-9.8778212595462839E-3</v>
      </c>
      <c r="E1987">
        <v>-0.73895090680619802</v>
      </c>
      <c r="F1987">
        <v>0.53107693052120419</v>
      </c>
      <c r="G1987">
        <v>4</v>
      </c>
      <c r="H1987">
        <v>3</v>
      </c>
      <c r="I1987">
        <v>1</v>
      </c>
      <c r="J1987">
        <v>4</v>
      </c>
    </row>
    <row r="1988" spans="1:10" x14ac:dyDescent="0.2">
      <c r="A1988" t="s">
        <v>2050</v>
      </c>
      <c r="B1988">
        <v>7827</v>
      </c>
      <c r="C1988">
        <v>-0.52596545284298346</v>
      </c>
      <c r="D1988">
        <v>-0.4849162971536658</v>
      </c>
      <c r="E1988">
        <v>-0.15798370088399896</v>
      </c>
      <c r="F1988">
        <v>0.56300325794467954</v>
      </c>
      <c r="G1988">
        <v>2</v>
      </c>
      <c r="H1988">
        <v>2</v>
      </c>
      <c r="I1988">
        <v>3</v>
      </c>
      <c r="J1988">
        <v>4</v>
      </c>
    </row>
    <row r="1989" spans="1:10" x14ac:dyDescent="0.2">
      <c r="A1989" t="s">
        <v>2051</v>
      </c>
      <c r="B1989">
        <v>3918</v>
      </c>
      <c r="C1989">
        <v>-0.2953993778983352</v>
      </c>
      <c r="D1989">
        <v>-0.74685589486519899</v>
      </c>
      <c r="E1989">
        <v>0.15233684860782321</v>
      </c>
      <c r="F1989">
        <v>-5.8163635730377805E-2</v>
      </c>
      <c r="G1989">
        <v>2</v>
      </c>
      <c r="H1989">
        <v>1</v>
      </c>
      <c r="I1989">
        <v>4</v>
      </c>
      <c r="J1989">
        <v>3</v>
      </c>
    </row>
    <row r="1990" spans="1:10" x14ac:dyDescent="0.2">
      <c r="A1990" t="s">
        <v>2052</v>
      </c>
      <c r="B1990">
        <v>3694</v>
      </c>
      <c r="C1990">
        <v>0.29260959348928761</v>
      </c>
      <c r="D1990">
        <v>-0.42458929191616407</v>
      </c>
      <c r="E1990">
        <v>1.3748680913849611</v>
      </c>
      <c r="F1990">
        <v>0.13878864325495213</v>
      </c>
      <c r="G1990">
        <v>4</v>
      </c>
      <c r="H1990">
        <v>2</v>
      </c>
      <c r="I1990">
        <v>5</v>
      </c>
      <c r="J1990">
        <v>3</v>
      </c>
    </row>
    <row r="1991" spans="1:10" x14ac:dyDescent="0.2">
      <c r="A1991" t="s">
        <v>2053</v>
      </c>
      <c r="B1991">
        <v>5287</v>
      </c>
      <c r="C1991">
        <v>-0.7178098940259553</v>
      </c>
      <c r="D1991">
        <v>-0.63377261516228001</v>
      </c>
      <c r="E1991">
        <v>-8.1713028443064745E-2</v>
      </c>
      <c r="F1991">
        <v>0.36200961801556597</v>
      </c>
      <c r="G1991">
        <v>1</v>
      </c>
      <c r="H1991">
        <v>1</v>
      </c>
      <c r="I1991">
        <v>3</v>
      </c>
      <c r="J1991">
        <v>4</v>
      </c>
    </row>
    <row r="1992" spans="1:10" x14ac:dyDescent="0.2">
      <c r="A1992" t="s">
        <v>2054</v>
      </c>
      <c r="B1992">
        <v>4985</v>
      </c>
      <c r="C1992">
        <v>-0.72233751421027059</v>
      </c>
      <c r="D1992">
        <v>-0.80356248569469901</v>
      </c>
      <c r="E1992">
        <v>-0.12685872762326725</v>
      </c>
      <c r="F1992">
        <v>-0.78481670971930551</v>
      </c>
      <c r="G1992">
        <v>1</v>
      </c>
      <c r="H1992">
        <v>1</v>
      </c>
      <c r="I1992">
        <v>3</v>
      </c>
      <c r="J1992">
        <v>1</v>
      </c>
    </row>
    <row r="1993" spans="1:10" x14ac:dyDescent="0.2">
      <c r="A1993" t="s">
        <v>2055</v>
      </c>
      <c r="B1993">
        <v>4795</v>
      </c>
      <c r="C1993">
        <v>-0.40728895054234743</v>
      </c>
      <c r="D1993">
        <v>-0.86517719898926071</v>
      </c>
      <c r="E1993">
        <v>-5.1833196776687436E-3</v>
      </c>
      <c r="F1993">
        <v>-0.64278283527119651</v>
      </c>
      <c r="G1993">
        <v>2</v>
      </c>
      <c r="H1993">
        <v>1</v>
      </c>
      <c r="I1993">
        <v>4</v>
      </c>
      <c r="J1993">
        <v>1</v>
      </c>
    </row>
    <row r="1994" spans="1:10" x14ac:dyDescent="0.2">
      <c r="A1994" t="s">
        <v>2056</v>
      </c>
      <c r="B1994">
        <v>6002</v>
      </c>
      <c r="C1994">
        <v>-0.46995920531531227</v>
      </c>
      <c r="D1994">
        <v>-0.99756848592281944</v>
      </c>
      <c r="E1994">
        <v>-0.34123585089440461</v>
      </c>
      <c r="F1994">
        <v>-0.33342735433075693</v>
      </c>
      <c r="G1994">
        <v>2</v>
      </c>
      <c r="H1994">
        <v>1</v>
      </c>
      <c r="I1994">
        <v>3</v>
      </c>
      <c r="J1994">
        <v>2</v>
      </c>
    </row>
    <row r="1995" spans="1:10" x14ac:dyDescent="0.2">
      <c r="A1995" t="s">
        <v>2057</v>
      </c>
      <c r="B1995">
        <v>8889</v>
      </c>
      <c r="C1995">
        <v>-0.31918426131390448</v>
      </c>
      <c r="D1995">
        <v>-0.47854097784394489</v>
      </c>
      <c r="E1995">
        <v>-0.27972767055125219</v>
      </c>
      <c r="F1995">
        <v>-3.2818497840038048E-2</v>
      </c>
      <c r="G1995">
        <v>2</v>
      </c>
      <c r="H1995">
        <v>2</v>
      </c>
      <c r="I1995">
        <v>3</v>
      </c>
      <c r="J1995">
        <v>3</v>
      </c>
    </row>
    <row r="1996" spans="1:10" x14ac:dyDescent="0.2">
      <c r="A1996" t="s">
        <v>2058</v>
      </c>
      <c r="B1996">
        <v>4085</v>
      </c>
      <c r="C1996">
        <v>-0.90647365300557148</v>
      </c>
      <c r="D1996">
        <v>-0.86812924197810992</v>
      </c>
      <c r="E1996">
        <v>-0.10068726615803826</v>
      </c>
      <c r="F1996">
        <v>-0.57001830169657397</v>
      </c>
      <c r="G1996">
        <v>1</v>
      </c>
      <c r="H1996">
        <v>1</v>
      </c>
      <c r="I1996">
        <v>3</v>
      </c>
      <c r="J1996">
        <v>1</v>
      </c>
    </row>
    <row r="1997" spans="1:10" x14ac:dyDescent="0.2">
      <c r="A1997" t="s">
        <v>2059</v>
      </c>
      <c r="B1997">
        <v>3018</v>
      </c>
      <c r="C1997">
        <v>-0.37996638221364626</v>
      </c>
      <c r="D1997">
        <v>-0.75306524100220606</v>
      </c>
      <c r="E1997">
        <v>0.13506513891764102</v>
      </c>
      <c r="F1997">
        <v>-0.90463428905143151</v>
      </c>
      <c r="G1997">
        <v>2</v>
      </c>
      <c r="H1997">
        <v>1</v>
      </c>
      <c r="I1997">
        <v>4</v>
      </c>
      <c r="J1997">
        <v>1</v>
      </c>
    </row>
    <row r="1998" spans="1:10" x14ac:dyDescent="0.2">
      <c r="A1998" t="s">
        <v>2060</v>
      </c>
      <c r="B1998">
        <v>6800</v>
      </c>
      <c r="C1998">
        <v>-0.29119375774521761</v>
      </c>
      <c r="D1998">
        <v>-0.57951958833738615</v>
      </c>
      <c r="E1998">
        <v>9.2808145452033572E-2</v>
      </c>
      <c r="F1998">
        <v>0.3511494598815269</v>
      </c>
      <c r="G1998">
        <v>2</v>
      </c>
      <c r="H1998">
        <v>2</v>
      </c>
      <c r="I1998">
        <v>4</v>
      </c>
      <c r="J1998">
        <v>4</v>
      </c>
    </row>
    <row r="1999" spans="1:10" x14ac:dyDescent="0.2">
      <c r="A1999" t="s">
        <v>2061</v>
      </c>
      <c r="B1999">
        <v>3220</v>
      </c>
      <c r="C1999">
        <v>-0.33326294084126928</v>
      </c>
      <c r="D1999">
        <v>-0.63454861963925524</v>
      </c>
      <c r="E1999">
        <v>4.2650778724701258E-2</v>
      </c>
      <c r="F1999">
        <v>-0.79972978060281863</v>
      </c>
      <c r="G1999">
        <v>2</v>
      </c>
      <c r="H1999">
        <v>1</v>
      </c>
      <c r="I1999">
        <v>4</v>
      </c>
      <c r="J1999">
        <v>1</v>
      </c>
    </row>
    <row r="2000" spans="1:10" x14ac:dyDescent="0.2">
      <c r="A2000" t="s">
        <v>2062</v>
      </c>
      <c r="B2000">
        <v>2521</v>
      </c>
      <c r="C2000">
        <v>-0.64159050014030017</v>
      </c>
      <c r="D2000">
        <v>-0.73049210231990036</v>
      </c>
      <c r="E2000">
        <v>-0.1678764999386318</v>
      </c>
      <c r="F2000">
        <v>-0.94230450512784525</v>
      </c>
      <c r="G2000">
        <v>1</v>
      </c>
      <c r="H2000">
        <v>1</v>
      </c>
      <c r="I2000">
        <v>3</v>
      </c>
      <c r="J2000">
        <v>1</v>
      </c>
    </row>
    <row r="2001" spans="1:10" x14ac:dyDescent="0.2">
      <c r="A2001" t="s">
        <v>2063</v>
      </c>
      <c r="B2001">
        <v>6863</v>
      </c>
      <c r="C2001">
        <v>-0.67152676415134593</v>
      </c>
      <c r="D2001">
        <v>-1.0088996050042374</v>
      </c>
      <c r="E2001">
        <v>1.8701308385724591E-3</v>
      </c>
      <c r="F2001">
        <v>-0.59414411536361666</v>
      </c>
      <c r="G2001">
        <v>1</v>
      </c>
      <c r="H2001">
        <v>1</v>
      </c>
      <c r="I2001">
        <v>4</v>
      </c>
      <c r="J2001">
        <v>1</v>
      </c>
    </row>
    <row r="2002" spans="1:10" x14ac:dyDescent="0.2">
      <c r="A2002" t="s">
        <v>2064</v>
      </c>
      <c r="B2002">
        <v>8058</v>
      </c>
      <c r="C2002">
        <v>-0.21170656688726192</v>
      </c>
      <c r="D2002">
        <v>-0.43415492749560647</v>
      </c>
      <c r="E2002">
        <v>6.5524620911085588E-2</v>
      </c>
      <c r="F2002">
        <v>-0.3824466860856614</v>
      </c>
      <c r="G2002">
        <v>3</v>
      </c>
      <c r="H2002">
        <v>2</v>
      </c>
      <c r="I2002">
        <v>4</v>
      </c>
      <c r="J2002">
        <v>2</v>
      </c>
    </row>
    <row r="2003" spans="1:10" x14ac:dyDescent="0.2">
      <c r="A2003" t="s">
        <v>2065</v>
      </c>
      <c r="B2003">
        <v>2493</v>
      </c>
      <c r="C2003">
        <v>0.5521696474371145</v>
      </c>
      <c r="D2003">
        <v>0.52553614525806747</v>
      </c>
      <c r="E2003">
        <v>0.82369344546162171</v>
      </c>
      <c r="F2003">
        <v>-0.59798853727471679</v>
      </c>
      <c r="G2003">
        <v>4</v>
      </c>
      <c r="H2003">
        <v>4</v>
      </c>
      <c r="I2003">
        <v>5</v>
      </c>
      <c r="J2003">
        <v>1</v>
      </c>
    </row>
    <row r="2004" spans="1:10" x14ac:dyDescent="0.2">
      <c r="A2004" t="s">
        <v>2066</v>
      </c>
      <c r="B2004">
        <v>2338</v>
      </c>
      <c r="C2004">
        <v>0.56839068352022981</v>
      </c>
      <c r="D2004">
        <v>0.49564162178008614</v>
      </c>
      <c r="E2004">
        <v>-0.12692382287753393</v>
      </c>
      <c r="F2004">
        <v>-0.56344352798113917</v>
      </c>
      <c r="G2004">
        <v>4</v>
      </c>
      <c r="H2004">
        <v>4</v>
      </c>
      <c r="I2004">
        <v>3</v>
      </c>
      <c r="J2004">
        <v>1</v>
      </c>
    </row>
    <row r="2005" spans="1:10" x14ac:dyDescent="0.2">
      <c r="A2005" t="s">
        <v>2067</v>
      </c>
      <c r="B2005">
        <v>3348</v>
      </c>
      <c r="C2005">
        <v>0.23879665607891074</v>
      </c>
      <c r="D2005">
        <v>0.2117171387280474</v>
      </c>
      <c r="E2005">
        <v>-0.25385638905300428</v>
      </c>
      <c r="F2005">
        <v>-0.80980562428164149</v>
      </c>
      <c r="G2005">
        <v>4</v>
      </c>
      <c r="H2005">
        <v>4</v>
      </c>
      <c r="I2005">
        <v>3</v>
      </c>
      <c r="J2005">
        <v>1</v>
      </c>
    </row>
    <row r="2006" spans="1:10" x14ac:dyDescent="0.2">
      <c r="A2006" t="s">
        <v>2068</v>
      </c>
      <c r="B2006">
        <v>4397</v>
      </c>
      <c r="C2006">
        <v>0.41989887900112743</v>
      </c>
      <c r="D2006">
        <v>0.34191524964063719</v>
      </c>
      <c r="E2006">
        <v>0.57025418679001438</v>
      </c>
      <c r="F2006">
        <v>-0.55334186119586171</v>
      </c>
      <c r="G2006">
        <v>4</v>
      </c>
      <c r="H2006">
        <v>4</v>
      </c>
      <c r="I2006">
        <v>5</v>
      </c>
      <c r="J2006">
        <v>1</v>
      </c>
    </row>
    <row r="2007" spans="1:10" x14ac:dyDescent="0.2">
      <c r="A2007" t="s">
        <v>2069</v>
      </c>
      <c r="B2007">
        <v>5249</v>
      </c>
      <c r="C2007">
        <v>7.9358514230058616E-2</v>
      </c>
      <c r="D2007">
        <v>-0.26632816498009021</v>
      </c>
      <c r="E2007">
        <v>0.52418403284289938</v>
      </c>
      <c r="F2007">
        <v>-0.41507114073612295</v>
      </c>
      <c r="G2007">
        <v>3</v>
      </c>
      <c r="H2007">
        <v>3</v>
      </c>
      <c r="I2007">
        <v>5</v>
      </c>
      <c r="J2007">
        <v>2</v>
      </c>
    </row>
    <row r="2008" spans="1:10" x14ac:dyDescent="0.2">
      <c r="A2008" t="s">
        <v>2070</v>
      </c>
      <c r="B2008">
        <v>2810</v>
      </c>
      <c r="C2008">
        <v>0.34668225766320437</v>
      </c>
      <c r="D2008">
        <v>0.9000145185834818</v>
      </c>
      <c r="E2008">
        <v>-0.13535270412257169</v>
      </c>
      <c r="F2008">
        <v>-1.1211976468359106</v>
      </c>
      <c r="G2008">
        <v>4</v>
      </c>
      <c r="H2008">
        <v>5</v>
      </c>
      <c r="I2008">
        <v>3</v>
      </c>
      <c r="J2008">
        <v>1</v>
      </c>
    </row>
    <row r="2009" spans="1:10" x14ac:dyDescent="0.2">
      <c r="A2009" t="s">
        <v>2071</v>
      </c>
      <c r="B2009">
        <v>2751</v>
      </c>
      <c r="C2009">
        <v>1.382737220762096</v>
      </c>
      <c r="D2009">
        <v>1.5324490409278324</v>
      </c>
      <c r="E2009">
        <v>0.20643006075402062</v>
      </c>
      <c r="F2009">
        <v>-0.91590449567473897</v>
      </c>
      <c r="G2009">
        <v>5</v>
      </c>
      <c r="H2009">
        <v>5</v>
      </c>
      <c r="I2009">
        <v>4</v>
      </c>
      <c r="J2009">
        <v>1</v>
      </c>
    </row>
    <row r="2010" spans="1:10" x14ac:dyDescent="0.2">
      <c r="A2010" t="s">
        <v>2072</v>
      </c>
      <c r="B2010">
        <v>6461</v>
      </c>
      <c r="C2010">
        <v>8.6330620271336256E-3</v>
      </c>
      <c r="D2010">
        <v>6.3439457111024916E-2</v>
      </c>
      <c r="E2010">
        <v>-0.19842034995171476</v>
      </c>
      <c r="F2010">
        <v>-0.42407764201634945</v>
      </c>
      <c r="G2010">
        <v>3</v>
      </c>
      <c r="H2010">
        <v>3</v>
      </c>
      <c r="I2010">
        <v>3</v>
      </c>
      <c r="J2010">
        <v>2</v>
      </c>
    </row>
    <row r="2011" spans="1:10" x14ac:dyDescent="0.2">
      <c r="A2011" t="s">
        <v>2073</v>
      </c>
      <c r="B2011">
        <v>5224</v>
      </c>
      <c r="C2011">
        <v>-0.75311225273868687</v>
      </c>
      <c r="D2011">
        <v>-0.85583821007798988</v>
      </c>
      <c r="E2011">
        <v>-0.26623613360318066</v>
      </c>
      <c r="F2011">
        <v>-0.61406226532304287</v>
      </c>
      <c r="G2011">
        <v>1</v>
      </c>
      <c r="H2011">
        <v>1</v>
      </c>
      <c r="I2011">
        <v>3</v>
      </c>
      <c r="J2011">
        <v>1</v>
      </c>
    </row>
    <row r="2012" spans="1:10" x14ac:dyDescent="0.2">
      <c r="A2012" t="s">
        <v>2074</v>
      </c>
      <c r="B2012">
        <v>7519</v>
      </c>
      <c r="C2012">
        <v>-0.15150178574670273</v>
      </c>
      <c r="D2012">
        <v>-0.67860599314373671</v>
      </c>
      <c r="E2012">
        <v>0.30617633424734303</v>
      </c>
      <c r="F2012">
        <v>-0.74663156385059848</v>
      </c>
      <c r="G2012">
        <v>3</v>
      </c>
      <c r="H2012">
        <v>1</v>
      </c>
      <c r="I2012">
        <v>4</v>
      </c>
      <c r="J2012">
        <v>1</v>
      </c>
    </row>
    <row r="2013" spans="1:10" x14ac:dyDescent="0.2">
      <c r="A2013" t="s">
        <v>2075</v>
      </c>
      <c r="B2013">
        <v>4494</v>
      </c>
      <c r="C2013">
        <v>-0.63580638758671271</v>
      </c>
      <c r="D2013">
        <v>-0.47605086931521334</v>
      </c>
      <c r="E2013">
        <v>0.20333059100547607</v>
      </c>
      <c r="F2013">
        <v>-0.72886250143150833</v>
      </c>
      <c r="G2013">
        <v>2</v>
      </c>
      <c r="H2013">
        <v>2</v>
      </c>
      <c r="I2013">
        <v>4</v>
      </c>
      <c r="J2013">
        <v>1</v>
      </c>
    </row>
    <row r="2014" spans="1:10" x14ac:dyDescent="0.2">
      <c r="A2014" t="s">
        <v>2076</v>
      </c>
      <c r="B2014">
        <v>5951</v>
      </c>
      <c r="C2014">
        <v>-0.28842178489156656</v>
      </c>
      <c r="D2014">
        <v>-0.50154239646047816</v>
      </c>
      <c r="E2014">
        <v>8.8503886606796523E-3</v>
      </c>
      <c r="F2014">
        <v>-0.45108836369790578</v>
      </c>
      <c r="G2014">
        <v>2</v>
      </c>
      <c r="H2014">
        <v>2</v>
      </c>
      <c r="I2014">
        <v>4</v>
      </c>
      <c r="J2014">
        <v>2</v>
      </c>
    </row>
    <row r="2015" spans="1:10" x14ac:dyDescent="0.2">
      <c r="A2015" t="s">
        <v>2077</v>
      </c>
      <c r="B2015">
        <v>5199</v>
      </c>
      <c r="C2015">
        <v>-6.7393763993353173E-2</v>
      </c>
      <c r="D2015">
        <v>-0.19316299773789408</v>
      </c>
      <c r="E2015">
        <v>-3.4482145946425949E-3</v>
      </c>
      <c r="F2015">
        <v>-0.54253899950608153</v>
      </c>
      <c r="G2015">
        <v>3</v>
      </c>
      <c r="H2015">
        <v>3</v>
      </c>
      <c r="I2015">
        <v>4</v>
      </c>
      <c r="J2015">
        <v>1</v>
      </c>
    </row>
    <row r="2016" spans="1:10" x14ac:dyDescent="0.2">
      <c r="A2016" t="s">
        <v>2078</v>
      </c>
      <c r="B2016">
        <v>2828</v>
      </c>
      <c r="C2016">
        <v>0.72471115393291008</v>
      </c>
      <c r="D2016">
        <v>0.1300931252918808</v>
      </c>
      <c r="E2016">
        <v>1.6512554209834926</v>
      </c>
      <c r="F2016">
        <v>-0.48163920937457133</v>
      </c>
      <c r="G2016">
        <v>4</v>
      </c>
      <c r="H2016">
        <v>3</v>
      </c>
      <c r="I2016">
        <v>5</v>
      </c>
      <c r="J2016">
        <v>1</v>
      </c>
    </row>
    <row r="2017" spans="1:10" x14ac:dyDescent="0.2">
      <c r="A2017" t="s">
        <v>2079</v>
      </c>
      <c r="B2017">
        <v>7000</v>
      </c>
      <c r="C2017">
        <v>-0.40838042534288821</v>
      </c>
      <c r="D2017">
        <v>-0.47778930919915769</v>
      </c>
      <c r="E2017">
        <v>0.23172492561612895</v>
      </c>
      <c r="F2017">
        <v>-0.71459587102333211</v>
      </c>
      <c r="G2017">
        <v>2</v>
      </c>
      <c r="H2017">
        <v>2</v>
      </c>
      <c r="I2017">
        <v>4</v>
      </c>
      <c r="J2017">
        <v>1</v>
      </c>
    </row>
    <row r="2018" spans="1:10" x14ac:dyDescent="0.2">
      <c r="A2018" t="s">
        <v>2080</v>
      </c>
      <c r="B2018">
        <v>3028</v>
      </c>
      <c r="C2018">
        <v>-0.87474263690334975</v>
      </c>
      <c r="D2018">
        <v>-0.46563623350901578</v>
      </c>
      <c r="E2018">
        <v>-6.0741758575981637E-2</v>
      </c>
      <c r="F2018">
        <v>-1.0088887770381278</v>
      </c>
      <c r="G2018">
        <v>1</v>
      </c>
      <c r="H2018">
        <v>2</v>
      </c>
      <c r="I2018">
        <v>3</v>
      </c>
      <c r="J2018">
        <v>1</v>
      </c>
    </row>
    <row r="2019" spans="1:10" x14ac:dyDescent="0.2">
      <c r="A2019" t="s">
        <v>2081</v>
      </c>
      <c r="B2019">
        <v>5628</v>
      </c>
      <c r="C2019">
        <v>-0.1356333660780627</v>
      </c>
      <c r="D2019">
        <v>-0.47394956645863501</v>
      </c>
      <c r="E2019">
        <v>1.0728825938768016</v>
      </c>
      <c r="F2019">
        <v>-0.14904195775935392</v>
      </c>
      <c r="G2019">
        <v>3</v>
      </c>
      <c r="H2019">
        <v>2</v>
      </c>
      <c r="I2019">
        <v>5</v>
      </c>
      <c r="J2019">
        <v>2</v>
      </c>
    </row>
    <row r="2020" spans="1:10" x14ac:dyDescent="0.2">
      <c r="A2020" t="s">
        <v>2082</v>
      </c>
      <c r="B2020">
        <v>7322</v>
      </c>
      <c r="C2020">
        <v>-1.1496738576842513</v>
      </c>
      <c r="D2020">
        <v>-0.18632260837845255</v>
      </c>
      <c r="E2020">
        <v>-0.37743055209442056</v>
      </c>
      <c r="F2020">
        <v>0.62191203965325825</v>
      </c>
      <c r="G2020">
        <v>1</v>
      </c>
      <c r="H2020">
        <v>3</v>
      </c>
      <c r="I2020">
        <v>2</v>
      </c>
      <c r="J2020">
        <v>4</v>
      </c>
    </row>
    <row r="2021" spans="1:10" x14ac:dyDescent="0.2">
      <c r="A2021" t="s">
        <v>2083</v>
      </c>
      <c r="B2021">
        <v>6485</v>
      </c>
      <c r="C2021">
        <v>-0.89954652729635476</v>
      </c>
      <c r="D2021">
        <v>-0.1486443243165112</v>
      </c>
      <c r="E2021">
        <v>-1.5943195083156118E-2</v>
      </c>
      <c r="F2021">
        <v>0.7948405444237967</v>
      </c>
      <c r="G2021">
        <v>1</v>
      </c>
      <c r="H2021">
        <v>3</v>
      </c>
      <c r="I2021">
        <v>4</v>
      </c>
      <c r="J2021">
        <v>4</v>
      </c>
    </row>
    <row r="2022" spans="1:10" x14ac:dyDescent="0.2">
      <c r="A2022" t="s">
        <v>2084</v>
      </c>
      <c r="B2022">
        <v>6569</v>
      </c>
      <c r="C2022">
        <v>-1.0130089722117368</v>
      </c>
      <c r="D2022">
        <v>0.21168410354066303</v>
      </c>
      <c r="E2022">
        <v>-0.45054267446085322</v>
      </c>
      <c r="F2022">
        <v>0.47301249213740187</v>
      </c>
      <c r="G2022">
        <v>1</v>
      </c>
      <c r="H2022">
        <v>4</v>
      </c>
      <c r="I2022">
        <v>2</v>
      </c>
      <c r="J2022">
        <v>4</v>
      </c>
    </row>
    <row r="2023" spans="1:10" x14ac:dyDescent="0.2">
      <c r="A2023" t="s">
        <v>2085</v>
      </c>
      <c r="B2023">
        <v>2749</v>
      </c>
      <c r="C2023">
        <v>-4.3994793149566988E-2</v>
      </c>
      <c r="D2023">
        <v>0.37041128325624118</v>
      </c>
      <c r="E2023">
        <v>5.2794146506065551E-2</v>
      </c>
      <c r="F2023">
        <v>-0.41683795692469583</v>
      </c>
      <c r="G2023">
        <v>3</v>
      </c>
      <c r="H2023">
        <v>4</v>
      </c>
      <c r="I2023">
        <v>4</v>
      </c>
      <c r="J2023">
        <v>2</v>
      </c>
    </row>
    <row r="2024" spans="1:10" x14ac:dyDescent="0.2">
      <c r="A2024" t="s">
        <v>2086</v>
      </c>
      <c r="B2024">
        <v>7169</v>
      </c>
      <c r="C2024">
        <v>-0.47803934212566462</v>
      </c>
      <c r="D2024">
        <v>-0.4919126275166445</v>
      </c>
      <c r="E2024">
        <v>0.35923252643997117</v>
      </c>
      <c r="F2024">
        <v>9.5134725630207737E-2</v>
      </c>
      <c r="G2024">
        <v>2</v>
      </c>
      <c r="H2024">
        <v>2</v>
      </c>
      <c r="I2024">
        <v>5</v>
      </c>
      <c r="J2024">
        <v>3</v>
      </c>
    </row>
    <row r="2025" spans="1:10" x14ac:dyDescent="0.2">
      <c r="A2025" t="s">
        <v>2087</v>
      </c>
      <c r="B2025">
        <v>3927</v>
      </c>
      <c r="C2025">
        <v>-4.4234603860375601E-2</v>
      </c>
      <c r="D2025">
        <v>-0.50118617964595336</v>
      </c>
      <c r="E2025">
        <v>0.9022435220009194</v>
      </c>
      <c r="F2025">
        <v>-0.10323863270245912</v>
      </c>
      <c r="G2025">
        <v>3</v>
      </c>
      <c r="H2025">
        <v>2</v>
      </c>
      <c r="I2025">
        <v>5</v>
      </c>
      <c r="J2025">
        <v>3</v>
      </c>
    </row>
    <row r="2026" spans="1:10" x14ac:dyDescent="0.2">
      <c r="A2026" t="s">
        <v>2088</v>
      </c>
      <c r="B2026">
        <v>4476</v>
      </c>
      <c r="C2026">
        <v>-0.60961241122282739</v>
      </c>
      <c r="D2026">
        <v>-0.3453747324670991</v>
      </c>
      <c r="E2026">
        <v>0.36918499232655433</v>
      </c>
      <c r="F2026">
        <v>0.10738500594263879</v>
      </c>
      <c r="G2026">
        <v>2</v>
      </c>
      <c r="H2026">
        <v>2</v>
      </c>
      <c r="I2026">
        <v>5</v>
      </c>
      <c r="J2026">
        <v>3</v>
      </c>
    </row>
    <row r="2027" spans="1:10" x14ac:dyDescent="0.2">
      <c r="A2027" t="s">
        <v>2089</v>
      </c>
      <c r="B2027">
        <v>1180</v>
      </c>
      <c r="C2027">
        <v>-0.30874274724442219</v>
      </c>
      <c r="D2027">
        <v>-0.21086469786933737</v>
      </c>
      <c r="E2027">
        <v>0.22276272861600308</v>
      </c>
      <c r="F2027">
        <v>1.2193045052255417E-2</v>
      </c>
      <c r="G2027">
        <v>2</v>
      </c>
      <c r="H2027">
        <v>3</v>
      </c>
      <c r="I2027">
        <v>4</v>
      </c>
      <c r="J2027">
        <v>3</v>
      </c>
    </row>
    <row r="2028" spans="1:10" x14ac:dyDescent="0.2">
      <c r="A2028" t="s">
        <v>2090</v>
      </c>
      <c r="B2028">
        <v>260</v>
      </c>
      <c r="C2028">
        <v>-4.2402657332816979E-2</v>
      </c>
      <c r="D2028">
        <v>-0.35493440376657837</v>
      </c>
      <c r="E2028">
        <v>0.21834945837910835</v>
      </c>
      <c r="F2028">
        <v>-0.73858751829762048</v>
      </c>
      <c r="G2028">
        <v>3</v>
      </c>
      <c r="H2028">
        <v>2</v>
      </c>
      <c r="I2028">
        <v>4</v>
      </c>
      <c r="J2028">
        <v>1</v>
      </c>
    </row>
    <row r="2029" spans="1:10" x14ac:dyDescent="0.2">
      <c r="A2029" t="s">
        <v>2091</v>
      </c>
      <c r="B2029">
        <v>5324</v>
      </c>
      <c r="C2029">
        <v>0.79340014903769995</v>
      </c>
      <c r="D2029">
        <v>3.4556482570074989</v>
      </c>
      <c r="E2029">
        <v>9.6239413262366375E-2</v>
      </c>
      <c r="F2029">
        <v>0.66765808680891647</v>
      </c>
      <c r="G2029">
        <v>5</v>
      </c>
      <c r="H2029">
        <v>5</v>
      </c>
      <c r="I2029">
        <v>4</v>
      </c>
      <c r="J2029">
        <v>4</v>
      </c>
    </row>
    <row r="2030" spans="1:10" x14ac:dyDescent="0.2">
      <c r="A2030" t="s">
        <v>2092</v>
      </c>
      <c r="B2030">
        <v>5595</v>
      </c>
      <c r="C2030">
        <v>-7.7527291168163828E-2</v>
      </c>
      <c r="D2030">
        <v>1.7755309272389068</v>
      </c>
      <c r="E2030">
        <v>0.2391494454965323</v>
      </c>
      <c r="F2030">
        <v>0.26296980492547689</v>
      </c>
      <c r="G2030">
        <v>3</v>
      </c>
      <c r="H2030">
        <v>5</v>
      </c>
      <c r="I2030">
        <v>4</v>
      </c>
      <c r="J2030">
        <v>3</v>
      </c>
    </row>
    <row r="2031" spans="1:10" x14ac:dyDescent="0.2">
      <c r="A2031" t="s">
        <v>2093</v>
      </c>
      <c r="B2031">
        <v>5049</v>
      </c>
      <c r="C2031">
        <v>-0.8617578647470725</v>
      </c>
      <c r="D2031">
        <v>0.72114553752589561</v>
      </c>
      <c r="E2031">
        <v>9.8931035348132551E-2</v>
      </c>
      <c r="F2031">
        <v>1.1042530217708617</v>
      </c>
      <c r="G2031">
        <v>1</v>
      </c>
      <c r="H2031">
        <v>4</v>
      </c>
      <c r="I2031">
        <v>4</v>
      </c>
      <c r="J2031">
        <v>4</v>
      </c>
    </row>
    <row r="2032" spans="1:10" x14ac:dyDescent="0.2">
      <c r="A2032" t="s">
        <v>2094</v>
      </c>
      <c r="B2032">
        <v>4708</v>
      </c>
      <c r="C2032">
        <v>-1.3232172083890936</v>
      </c>
      <c r="D2032">
        <v>1.581816117350485</v>
      </c>
      <c r="E2032">
        <v>1.1684911960556734E-3</v>
      </c>
      <c r="F2032">
        <v>1.2470231340775271</v>
      </c>
      <c r="G2032">
        <v>1</v>
      </c>
      <c r="H2032">
        <v>5</v>
      </c>
      <c r="I2032">
        <v>4</v>
      </c>
      <c r="J2032">
        <v>5</v>
      </c>
    </row>
    <row r="2033" spans="1:10" x14ac:dyDescent="0.2">
      <c r="A2033" t="s">
        <v>2095</v>
      </c>
      <c r="B2033">
        <v>157</v>
      </c>
      <c r="C2033">
        <v>0.57426668120039592</v>
      </c>
      <c r="D2033">
        <v>1.7184831382648733</v>
      </c>
      <c r="E2033">
        <v>0.63161956808024144</v>
      </c>
      <c r="F2033">
        <v>-0.5309125524584386</v>
      </c>
      <c r="G2033">
        <v>4</v>
      </c>
      <c r="H2033">
        <v>5</v>
      </c>
      <c r="I2033">
        <v>5</v>
      </c>
      <c r="J2033">
        <v>1</v>
      </c>
    </row>
    <row r="2034" spans="1:10" x14ac:dyDescent="0.2">
      <c r="A2034" t="s">
        <v>2096</v>
      </c>
      <c r="B2034">
        <v>3234</v>
      </c>
      <c r="C2034">
        <v>1.1826078882589159</v>
      </c>
      <c r="D2034">
        <v>1.2848398526108504</v>
      </c>
      <c r="E2034">
        <v>-2.987630675289955E-2</v>
      </c>
      <c r="F2034">
        <v>0.15896526431794653</v>
      </c>
      <c r="G2034">
        <v>5</v>
      </c>
      <c r="H2034">
        <v>5</v>
      </c>
      <c r="I2034">
        <v>4</v>
      </c>
      <c r="J2034">
        <v>3</v>
      </c>
    </row>
    <row r="2035" spans="1:10" x14ac:dyDescent="0.2">
      <c r="A2035" t="s">
        <v>2097</v>
      </c>
      <c r="B2035">
        <v>2680</v>
      </c>
      <c r="C2035">
        <v>0.62122120944861103</v>
      </c>
      <c r="D2035">
        <v>0.82032371756984623</v>
      </c>
      <c r="E2035">
        <v>4.5661451719541363E-2</v>
      </c>
      <c r="F2035">
        <v>-0.39339165231107637</v>
      </c>
      <c r="G2035">
        <v>4</v>
      </c>
      <c r="H2035">
        <v>5</v>
      </c>
      <c r="I2035">
        <v>4</v>
      </c>
      <c r="J2035">
        <v>2</v>
      </c>
    </row>
    <row r="2036" spans="1:10" x14ac:dyDescent="0.2">
      <c r="A2036" t="s">
        <v>2098</v>
      </c>
      <c r="B2036">
        <v>5419</v>
      </c>
      <c r="C2036">
        <v>-0.25165345989057497</v>
      </c>
      <c r="D2036">
        <v>0.99409037833725744</v>
      </c>
      <c r="E2036">
        <v>0.27519203104769152</v>
      </c>
      <c r="F2036">
        <v>5.3732840723137783E-2</v>
      </c>
      <c r="G2036">
        <v>3</v>
      </c>
      <c r="H2036">
        <v>5</v>
      </c>
      <c r="I2036">
        <v>4</v>
      </c>
      <c r="J2036">
        <v>3</v>
      </c>
    </row>
    <row r="2037" spans="1:10" x14ac:dyDescent="0.2">
      <c r="A2037" t="s">
        <v>2099</v>
      </c>
      <c r="B2037">
        <v>3529</v>
      </c>
      <c r="C2037">
        <v>2.8522099591906342E-2</v>
      </c>
      <c r="D2037">
        <v>-0.62765276726311958</v>
      </c>
      <c r="E2037">
        <v>0.10295924984023291</v>
      </c>
      <c r="F2037">
        <v>-0.44299895150137147</v>
      </c>
      <c r="G2037">
        <v>3</v>
      </c>
      <c r="H2037">
        <v>1</v>
      </c>
      <c r="I2037">
        <v>4</v>
      </c>
      <c r="J2037">
        <v>2</v>
      </c>
    </row>
    <row r="2038" spans="1:10" x14ac:dyDescent="0.2">
      <c r="A2038" t="s">
        <v>2100</v>
      </c>
      <c r="B2038">
        <v>4563</v>
      </c>
      <c r="C2038">
        <v>0.26384118296012748</v>
      </c>
      <c r="D2038">
        <v>0.16913192074154029</v>
      </c>
      <c r="E2038">
        <v>-3.0964439546011926E-2</v>
      </c>
      <c r="F2038">
        <v>-0.42275280362643269</v>
      </c>
      <c r="G2038">
        <v>4</v>
      </c>
      <c r="H2038">
        <v>3</v>
      </c>
      <c r="I2038">
        <v>4</v>
      </c>
      <c r="J2038">
        <v>2</v>
      </c>
    </row>
    <row r="2039" spans="1:10" x14ac:dyDescent="0.2">
      <c r="A2039" t="s">
        <v>2101</v>
      </c>
      <c r="B2039">
        <v>5136</v>
      </c>
      <c r="C2039">
        <v>0.76858619342640233</v>
      </c>
      <c r="D2039">
        <v>3.4713697489038924</v>
      </c>
      <c r="E2039">
        <v>-6.2369780145361932E-3</v>
      </c>
      <c r="F2039">
        <v>0.89756372925322403</v>
      </c>
      <c r="G2039">
        <v>5</v>
      </c>
      <c r="H2039">
        <v>5</v>
      </c>
      <c r="I2039">
        <v>4</v>
      </c>
      <c r="J2039">
        <v>4</v>
      </c>
    </row>
    <row r="2040" spans="1:10" x14ac:dyDescent="0.2">
      <c r="A2040" t="s">
        <v>2102</v>
      </c>
      <c r="B2040">
        <v>3559</v>
      </c>
      <c r="C2040">
        <v>0.36759804499834181</v>
      </c>
      <c r="D2040">
        <v>0.44114403857797907</v>
      </c>
      <c r="E2040">
        <v>1.3497711954929319</v>
      </c>
      <c r="F2040">
        <v>-0.25868211922693696</v>
      </c>
      <c r="G2040">
        <v>4</v>
      </c>
      <c r="H2040">
        <v>4</v>
      </c>
      <c r="I2040">
        <v>5</v>
      </c>
      <c r="J2040">
        <v>2</v>
      </c>
    </row>
    <row r="2041" spans="1:10" x14ac:dyDescent="0.2">
      <c r="A2041" t="s">
        <v>2103</v>
      </c>
      <c r="B2041">
        <v>3852</v>
      </c>
      <c r="C2041">
        <v>-0.2585226242169657</v>
      </c>
      <c r="D2041">
        <v>1.2459075787009586</v>
      </c>
      <c r="E2041">
        <v>0.44605217239046568</v>
      </c>
      <c r="F2041">
        <v>-0.12876890138026684</v>
      </c>
      <c r="G2041">
        <v>3</v>
      </c>
      <c r="H2041">
        <v>5</v>
      </c>
      <c r="I2041">
        <v>5</v>
      </c>
      <c r="J2041">
        <v>3</v>
      </c>
    </row>
    <row r="2042" spans="1:10" x14ac:dyDescent="0.2">
      <c r="A2042" t="s">
        <v>2104</v>
      </c>
      <c r="B2042">
        <v>4755</v>
      </c>
      <c r="C2042">
        <v>-0.34546420815044632</v>
      </c>
      <c r="D2042">
        <v>0.36923394049027614</v>
      </c>
      <c r="E2042">
        <v>-0.16451103440429748</v>
      </c>
      <c r="F2042">
        <v>0.31410322740908292</v>
      </c>
      <c r="G2042">
        <v>2</v>
      </c>
      <c r="H2042">
        <v>4</v>
      </c>
      <c r="I2042">
        <v>3</v>
      </c>
      <c r="J2042">
        <v>3</v>
      </c>
    </row>
    <row r="2043" spans="1:10" x14ac:dyDescent="0.2">
      <c r="A2043" t="s">
        <v>2105</v>
      </c>
      <c r="B2043">
        <v>9140</v>
      </c>
      <c r="C2043">
        <v>6.6810252891158148E-2</v>
      </c>
      <c r="D2043">
        <v>4.1530425139388198E-2</v>
      </c>
      <c r="E2043">
        <v>0.20717122997541265</v>
      </c>
      <c r="F2043">
        <v>-3.8101576839032696E-2</v>
      </c>
      <c r="G2043">
        <v>3</v>
      </c>
      <c r="H2043">
        <v>3</v>
      </c>
      <c r="I2043">
        <v>4</v>
      </c>
      <c r="J2043">
        <v>3</v>
      </c>
    </row>
    <row r="2044" spans="1:10" x14ac:dyDescent="0.2">
      <c r="A2044" t="s">
        <v>2106</v>
      </c>
      <c r="B2044">
        <v>4149</v>
      </c>
      <c r="C2044">
        <v>-0.55472562208393406</v>
      </c>
      <c r="D2044">
        <v>-0.14371763003430399</v>
      </c>
      <c r="E2044">
        <v>3.5021383613304209E-2</v>
      </c>
      <c r="F2044">
        <v>0.15215412178417625</v>
      </c>
      <c r="G2044">
        <v>2</v>
      </c>
      <c r="H2044">
        <v>3</v>
      </c>
      <c r="I2044">
        <v>4</v>
      </c>
      <c r="J2044">
        <v>3</v>
      </c>
    </row>
    <row r="2045" spans="1:10" x14ac:dyDescent="0.2">
      <c r="A2045" t="s">
        <v>2107</v>
      </c>
      <c r="B2045">
        <v>3653</v>
      </c>
      <c r="C2045">
        <v>-0.75571315732880362</v>
      </c>
      <c r="D2045">
        <v>-0.53376080307180362</v>
      </c>
      <c r="E2045">
        <v>-5.6995206443053108E-2</v>
      </c>
      <c r="F2045">
        <v>1.7002620034538417E-2</v>
      </c>
      <c r="G2045">
        <v>1</v>
      </c>
      <c r="H2045">
        <v>2</v>
      </c>
      <c r="I2045">
        <v>3</v>
      </c>
      <c r="J2045">
        <v>3</v>
      </c>
    </row>
    <row r="2046" spans="1:10" x14ac:dyDescent="0.2">
      <c r="A2046" t="s">
        <v>2108</v>
      </c>
      <c r="B2046">
        <v>5064</v>
      </c>
      <c r="C2046">
        <v>-0.18126137602317666</v>
      </c>
      <c r="D2046">
        <v>1.5840455671661444</v>
      </c>
      <c r="E2046">
        <v>-0.11429427580132588</v>
      </c>
      <c r="F2046">
        <v>0.12655395492825056</v>
      </c>
      <c r="G2046">
        <v>3</v>
      </c>
      <c r="H2046">
        <v>5</v>
      </c>
      <c r="I2046">
        <v>3</v>
      </c>
      <c r="J2046">
        <v>3</v>
      </c>
    </row>
    <row r="2047" spans="1:10" x14ac:dyDescent="0.2">
      <c r="A2047" t="s">
        <v>2109</v>
      </c>
      <c r="B2047">
        <v>4535</v>
      </c>
      <c r="C2047">
        <v>0.29234755412638974</v>
      </c>
      <c r="D2047">
        <v>0.19459518146526364</v>
      </c>
      <c r="E2047">
        <v>-0.13669719467212488</v>
      </c>
      <c r="F2047">
        <v>-0.53011272602001447</v>
      </c>
      <c r="G2047">
        <v>4</v>
      </c>
      <c r="H2047">
        <v>4</v>
      </c>
      <c r="I2047">
        <v>3</v>
      </c>
      <c r="J2047">
        <v>1</v>
      </c>
    </row>
    <row r="2048" spans="1:10" x14ac:dyDescent="0.2">
      <c r="A2048" t="s">
        <v>2110</v>
      </c>
      <c r="B2048">
        <v>2537</v>
      </c>
      <c r="C2048">
        <v>0.25230186626438073</v>
      </c>
      <c r="D2048">
        <v>0.76504278116854063</v>
      </c>
      <c r="E2048">
        <v>1.4157627236973594E-2</v>
      </c>
      <c r="F2048">
        <v>-0.4801185325293989</v>
      </c>
      <c r="G2048">
        <v>4</v>
      </c>
      <c r="H2048">
        <v>4</v>
      </c>
      <c r="I2048">
        <v>4</v>
      </c>
      <c r="J2048">
        <v>2</v>
      </c>
    </row>
    <row r="2049" spans="1:10" x14ac:dyDescent="0.2">
      <c r="A2049" t="s">
        <v>2111</v>
      </c>
      <c r="B2049">
        <v>2289</v>
      </c>
      <c r="C2049">
        <v>0.36188367047194864</v>
      </c>
      <c r="D2049">
        <v>0.5639633119793962</v>
      </c>
      <c r="E2049">
        <v>-0.20088321840220949</v>
      </c>
      <c r="F2049">
        <v>-0.30066490721186184</v>
      </c>
      <c r="G2049">
        <v>4</v>
      </c>
      <c r="H2049">
        <v>4</v>
      </c>
      <c r="I2049">
        <v>3</v>
      </c>
      <c r="J2049">
        <v>2</v>
      </c>
    </row>
    <row r="2050" spans="1:10" x14ac:dyDescent="0.2">
      <c r="A2050" t="s">
        <v>2112</v>
      </c>
      <c r="B2050">
        <v>3784</v>
      </c>
      <c r="C2050">
        <v>0.35248512437920787</v>
      </c>
      <c r="D2050">
        <v>1.3879364719378451</v>
      </c>
      <c r="E2050">
        <v>0.1014832373697452</v>
      </c>
      <c r="F2050">
        <v>-0.18104809083115761</v>
      </c>
      <c r="G2050">
        <v>4</v>
      </c>
      <c r="H2050">
        <v>5</v>
      </c>
      <c r="I2050">
        <v>4</v>
      </c>
      <c r="J2050">
        <v>2</v>
      </c>
    </row>
    <row r="2051" spans="1:10" x14ac:dyDescent="0.2">
      <c r="A2051" t="s">
        <v>2113</v>
      </c>
      <c r="B2051">
        <v>2049</v>
      </c>
      <c r="C2051">
        <v>0.67432306854117252</v>
      </c>
      <c r="D2051">
        <v>2.3152089543474421</v>
      </c>
      <c r="E2051">
        <v>0.1728954290395808</v>
      </c>
      <c r="F2051">
        <v>-8.5495609315730053E-2</v>
      </c>
      <c r="G2051">
        <v>4</v>
      </c>
      <c r="H2051">
        <v>5</v>
      </c>
      <c r="I2051">
        <v>4</v>
      </c>
      <c r="J2051">
        <v>3</v>
      </c>
    </row>
    <row r="2052" spans="1:10" x14ac:dyDescent="0.2">
      <c r="A2052" t="s">
        <v>2114</v>
      </c>
      <c r="B2052">
        <v>3766</v>
      </c>
      <c r="C2052">
        <v>0.65479580940669901</v>
      </c>
      <c r="D2052">
        <v>1.7563022497173639</v>
      </c>
      <c r="E2052">
        <v>-7.3017851832277547E-2</v>
      </c>
      <c r="F2052">
        <v>0.34020264846672504</v>
      </c>
      <c r="G2052">
        <v>4</v>
      </c>
      <c r="H2052">
        <v>5</v>
      </c>
      <c r="I2052">
        <v>3</v>
      </c>
      <c r="J2052">
        <v>4</v>
      </c>
    </row>
    <row r="2053" spans="1:10" x14ac:dyDescent="0.2">
      <c r="A2053" t="s">
        <v>2115</v>
      </c>
      <c r="B2053">
        <v>1054</v>
      </c>
      <c r="C2053">
        <v>0.42878818840239413</v>
      </c>
      <c r="D2053">
        <v>1.796177810118279</v>
      </c>
      <c r="E2053">
        <v>-1.8124422594386489E-2</v>
      </c>
      <c r="F2053">
        <v>-0.5119539909718096</v>
      </c>
      <c r="G2053">
        <v>4</v>
      </c>
      <c r="H2053">
        <v>5</v>
      </c>
      <c r="I2053">
        <v>4</v>
      </c>
      <c r="J2053">
        <v>1</v>
      </c>
    </row>
    <row r="2054" spans="1:10" x14ac:dyDescent="0.2">
      <c r="A2054" t="s">
        <v>2116</v>
      </c>
      <c r="B2054">
        <v>4004</v>
      </c>
      <c r="C2054">
        <v>0.29265143456727122</v>
      </c>
      <c r="D2054">
        <v>2.1449342203644761</v>
      </c>
      <c r="E2054">
        <v>0.10636822361317134</v>
      </c>
      <c r="F2054">
        <v>-9.060912625704122E-2</v>
      </c>
      <c r="G2054">
        <v>4</v>
      </c>
      <c r="H2054">
        <v>5</v>
      </c>
      <c r="I2054">
        <v>4</v>
      </c>
      <c r="J2054">
        <v>3</v>
      </c>
    </row>
    <row r="2055" spans="1:10" x14ac:dyDescent="0.2">
      <c r="A2055" t="s">
        <v>2117</v>
      </c>
      <c r="B2055">
        <v>2221</v>
      </c>
      <c r="C2055">
        <v>1.3882065503569385</v>
      </c>
      <c r="D2055">
        <v>2.261796331078783</v>
      </c>
      <c r="E2055">
        <v>-0.47766571056958806</v>
      </c>
      <c r="F2055">
        <v>1.4669290157430592</v>
      </c>
      <c r="G2055">
        <v>5</v>
      </c>
      <c r="H2055">
        <v>5</v>
      </c>
      <c r="I2055">
        <v>2</v>
      </c>
      <c r="J2055">
        <v>5</v>
      </c>
    </row>
    <row r="2056" spans="1:10" x14ac:dyDescent="0.2">
      <c r="A2056" t="s">
        <v>2118</v>
      </c>
      <c r="B2056">
        <v>3129</v>
      </c>
      <c r="C2056">
        <v>1.333132669032852</v>
      </c>
      <c r="D2056">
        <v>2.1623498411679769</v>
      </c>
      <c r="E2056">
        <v>0.25618425501217312</v>
      </c>
      <c r="F2056">
        <v>0.35615088433468234</v>
      </c>
      <c r="G2056">
        <v>5</v>
      </c>
      <c r="H2056">
        <v>5</v>
      </c>
      <c r="I2056">
        <v>4</v>
      </c>
      <c r="J2056">
        <v>4</v>
      </c>
    </row>
    <row r="2057" spans="1:10" x14ac:dyDescent="0.2">
      <c r="A2057" t="s">
        <v>2119</v>
      </c>
      <c r="B2057">
        <v>1347</v>
      </c>
      <c r="C2057">
        <v>1.9571517588598193</v>
      </c>
      <c r="D2057">
        <v>1.353896040878144</v>
      </c>
      <c r="E2057">
        <v>1.1587470220306191</v>
      </c>
      <c r="F2057">
        <v>0.17434902354824361</v>
      </c>
      <c r="G2057">
        <v>5</v>
      </c>
      <c r="H2057">
        <v>5</v>
      </c>
      <c r="I2057">
        <v>5</v>
      </c>
      <c r="J2057">
        <v>3</v>
      </c>
    </row>
    <row r="2058" spans="1:10" x14ac:dyDescent="0.2">
      <c r="A2058" t="s">
        <v>2120</v>
      </c>
      <c r="B2058">
        <v>4399</v>
      </c>
      <c r="C2058">
        <v>2.0441115074881537</v>
      </c>
      <c r="D2058">
        <v>2.3791788908963336</v>
      </c>
      <c r="E2058">
        <v>0.48882004709213228</v>
      </c>
      <c r="F2058">
        <v>0.90396555395887723</v>
      </c>
      <c r="G2058">
        <v>5</v>
      </c>
      <c r="H2058">
        <v>5</v>
      </c>
      <c r="I2058">
        <v>5</v>
      </c>
      <c r="J2058">
        <v>4</v>
      </c>
    </row>
    <row r="2059" spans="1:10" x14ac:dyDescent="0.2">
      <c r="A2059" t="s">
        <v>2121</v>
      </c>
      <c r="B2059">
        <v>4628</v>
      </c>
      <c r="C2059">
        <v>1.3221061317145628</v>
      </c>
      <c r="D2059">
        <v>3.8583168865591868</v>
      </c>
      <c r="E2059">
        <v>0.88171498368852319</v>
      </c>
      <c r="F2059">
        <v>0.9290086749581189</v>
      </c>
      <c r="G2059">
        <v>5</v>
      </c>
      <c r="H2059">
        <v>5</v>
      </c>
      <c r="I2059">
        <v>5</v>
      </c>
      <c r="J2059">
        <v>4</v>
      </c>
    </row>
    <row r="2060" spans="1:10" x14ac:dyDescent="0.2">
      <c r="A2060" t="s">
        <v>2122</v>
      </c>
      <c r="B2060">
        <v>3913</v>
      </c>
      <c r="C2060">
        <v>0.29528655124043018</v>
      </c>
      <c r="D2060">
        <v>2.6850180622272672</v>
      </c>
      <c r="E2060">
        <v>0.31816497304667329</v>
      </c>
      <c r="F2060">
        <v>5.0779732257891681E-2</v>
      </c>
      <c r="G2060">
        <v>4</v>
      </c>
      <c r="H2060">
        <v>5</v>
      </c>
      <c r="I2060">
        <v>4</v>
      </c>
      <c r="J2060">
        <v>3</v>
      </c>
    </row>
    <row r="2061" spans="1:10" x14ac:dyDescent="0.2">
      <c r="A2061" t="s">
        <v>2123</v>
      </c>
      <c r="B2061">
        <v>3426</v>
      </c>
      <c r="C2061">
        <v>1.6321208654765178</v>
      </c>
      <c r="D2061">
        <v>3.769982894845473</v>
      </c>
      <c r="E2061">
        <v>1.0112180262055834</v>
      </c>
      <c r="F2061">
        <v>0.54638176518411674</v>
      </c>
      <c r="G2061">
        <v>5</v>
      </c>
      <c r="H2061">
        <v>5</v>
      </c>
      <c r="I2061">
        <v>5</v>
      </c>
      <c r="J2061">
        <v>4</v>
      </c>
    </row>
    <row r="2062" spans="1:10" x14ac:dyDescent="0.2">
      <c r="A2062" t="s">
        <v>2124</v>
      </c>
      <c r="B2062">
        <v>2155</v>
      </c>
      <c r="C2062">
        <v>1.2093173042850323</v>
      </c>
      <c r="D2062">
        <v>1.5750237307345665</v>
      </c>
      <c r="E2062">
        <v>-0.62549563000252217</v>
      </c>
      <c r="F2062">
        <v>0.15289412910787914</v>
      </c>
      <c r="G2062">
        <v>5</v>
      </c>
      <c r="H2062">
        <v>5</v>
      </c>
      <c r="I2062">
        <v>2</v>
      </c>
      <c r="J2062">
        <v>3</v>
      </c>
    </row>
    <row r="2063" spans="1:10" x14ac:dyDescent="0.2">
      <c r="A2063" t="s">
        <v>2125</v>
      </c>
      <c r="B2063">
        <v>3151</v>
      </c>
      <c r="C2063">
        <v>0.33094958405175029</v>
      </c>
      <c r="D2063">
        <v>0.77437894880014146</v>
      </c>
      <c r="E2063">
        <v>-0.42436881487529654</v>
      </c>
      <c r="F2063">
        <v>-0.37453815323314099</v>
      </c>
      <c r="G2063">
        <v>4</v>
      </c>
      <c r="H2063">
        <v>4</v>
      </c>
      <c r="I2063">
        <v>2</v>
      </c>
      <c r="J2063">
        <v>2</v>
      </c>
    </row>
    <row r="2064" spans="1:10" x14ac:dyDescent="0.2">
      <c r="A2064" t="s">
        <v>2126</v>
      </c>
      <c r="B2064">
        <v>1374</v>
      </c>
      <c r="C2064">
        <v>0.8358989204155246</v>
      </c>
      <c r="D2064">
        <v>2.7034009769675182</v>
      </c>
      <c r="E2064">
        <v>0.28372638715542237</v>
      </c>
      <c r="F2064">
        <v>-0.38664565736039325</v>
      </c>
      <c r="G2064">
        <v>5</v>
      </c>
      <c r="H2064">
        <v>5</v>
      </c>
      <c r="I2064">
        <v>4</v>
      </c>
      <c r="J2064">
        <v>2</v>
      </c>
    </row>
    <row r="2065" spans="1:10" x14ac:dyDescent="0.2">
      <c r="A2065" t="s">
        <v>2127</v>
      </c>
      <c r="B2065">
        <v>3136</v>
      </c>
      <c r="C2065">
        <v>0.20973351991056946</v>
      </c>
      <c r="D2065">
        <v>1.2715940323626151</v>
      </c>
      <c r="E2065">
        <v>-0.27227872657980062</v>
      </c>
      <c r="F2065">
        <v>-0.34953522523364722</v>
      </c>
      <c r="G2065">
        <v>4</v>
      </c>
      <c r="H2065">
        <v>5</v>
      </c>
      <c r="I2065">
        <v>3</v>
      </c>
      <c r="J2065">
        <v>2</v>
      </c>
    </row>
    <row r="2066" spans="1:10" x14ac:dyDescent="0.2">
      <c r="A2066" t="s">
        <v>2128</v>
      </c>
      <c r="B2066">
        <v>5065</v>
      </c>
      <c r="C2066">
        <v>1.9682094155209071</v>
      </c>
      <c r="D2066">
        <v>0.88243519370219969</v>
      </c>
      <c r="E2066">
        <v>1.8179851641790876</v>
      </c>
      <c r="F2066">
        <v>-0.11502134463977684</v>
      </c>
      <c r="G2066">
        <v>5</v>
      </c>
      <c r="H2066">
        <v>5</v>
      </c>
      <c r="I2066">
        <v>5</v>
      </c>
      <c r="J2066">
        <v>3</v>
      </c>
    </row>
    <row r="2067" spans="1:10" x14ac:dyDescent="0.2">
      <c r="A2067" t="s">
        <v>2129</v>
      </c>
      <c r="B2067">
        <v>6614</v>
      </c>
      <c r="C2067">
        <v>0.34150376328806187</v>
      </c>
      <c r="D2067">
        <v>-0.39938623705722348</v>
      </c>
      <c r="E2067">
        <v>0.1870456773226622</v>
      </c>
      <c r="F2067">
        <v>-0.49188543393125322</v>
      </c>
      <c r="G2067">
        <v>4</v>
      </c>
      <c r="H2067">
        <v>2</v>
      </c>
      <c r="I2067">
        <v>4</v>
      </c>
      <c r="J2067">
        <v>1</v>
      </c>
    </row>
    <row r="2068" spans="1:10" x14ac:dyDescent="0.2">
      <c r="A2068" t="s">
        <v>2130</v>
      </c>
      <c r="B2068">
        <v>5754</v>
      </c>
      <c r="C2068">
        <v>0.18909492963810079</v>
      </c>
      <c r="D2068">
        <v>-0.32739071439567369</v>
      </c>
      <c r="E2068">
        <v>5.5054975709192489E-2</v>
      </c>
      <c r="F2068">
        <v>-0.45401078958519964</v>
      </c>
      <c r="G2068">
        <v>4</v>
      </c>
      <c r="H2068">
        <v>2</v>
      </c>
      <c r="I2068">
        <v>4</v>
      </c>
      <c r="J2068">
        <v>2</v>
      </c>
    </row>
    <row r="2069" spans="1:10" x14ac:dyDescent="0.2">
      <c r="A2069" t="s">
        <v>2131</v>
      </c>
      <c r="B2069">
        <v>5021</v>
      </c>
      <c r="C2069">
        <v>1.4957286838470882</v>
      </c>
      <c r="D2069">
        <v>0.11990467964950446</v>
      </c>
      <c r="E2069">
        <v>0.80866863267739042</v>
      </c>
      <c r="F2069">
        <v>-0.37433637101353667</v>
      </c>
      <c r="G2069">
        <v>5</v>
      </c>
      <c r="H2069">
        <v>3</v>
      </c>
      <c r="I2069">
        <v>5</v>
      </c>
      <c r="J2069">
        <v>2</v>
      </c>
    </row>
    <row r="2070" spans="1:10" x14ac:dyDescent="0.2">
      <c r="A2070" t="s">
        <v>2132</v>
      </c>
      <c r="B2070">
        <v>5537</v>
      </c>
      <c r="C2070">
        <v>-0.30707669346081468</v>
      </c>
      <c r="D2070">
        <v>-0.50521190001995697</v>
      </c>
      <c r="E2070">
        <v>0.12024772181524759</v>
      </c>
      <c r="F2070">
        <v>-1.8816409131653306E-2</v>
      </c>
      <c r="G2070">
        <v>2</v>
      </c>
      <c r="H2070">
        <v>2</v>
      </c>
      <c r="I2070">
        <v>4</v>
      </c>
      <c r="J2070">
        <v>3</v>
      </c>
    </row>
    <row r="2071" spans="1:10" x14ac:dyDescent="0.2">
      <c r="A2071" t="s">
        <v>2133</v>
      </c>
      <c r="B2071">
        <v>4782</v>
      </c>
      <c r="C2071">
        <v>-0.83706825758828363</v>
      </c>
      <c r="D2071">
        <v>-0.97072256221859476</v>
      </c>
      <c r="E2071">
        <v>-0.44315000256290915</v>
      </c>
      <c r="F2071">
        <v>-0.32550103159629357</v>
      </c>
      <c r="G2071">
        <v>1</v>
      </c>
      <c r="H2071">
        <v>1</v>
      </c>
      <c r="I2071">
        <v>2</v>
      </c>
      <c r="J2071">
        <v>2</v>
      </c>
    </row>
    <row r="2072" spans="1:10" x14ac:dyDescent="0.2">
      <c r="A2072" t="s">
        <v>2134</v>
      </c>
      <c r="B2072">
        <v>6455</v>
      </c>
      <c r="C2072">
        <v>-0.64821952437150421</v>
      </c>
      <c r="D2072">
        <v>-0.67692757572001294</v>
      </c>
      <c r="E2072">
        <v>-0.45556087897820607</v>
      </c>
      <c r="F2072">
        <v>-0.35013927636144548</v>
      </c>
      <c r="G2072">
        <v>1</v>
      </c>
      <c r="H2072">
        <v>1</v>
      </c>
      <c r="I2072">
        <v>2</v>
      </c>
      <c r="J2072">
        <v>2</v>
      </c>
    </row>
    <row r="2073" spans="1:10" x14ac:dyDescent="0.2">
      <c r="A2073" t="s">
        <v>2135</v>
      </c>
      <c r="B2073">
        <v>4008</v>
      </c>
      <c r="C2073">
        <v>-0.58097842512088493</v>
      </c>
      <c r="D2073">
        <v>-0.42768456806446309</v>
      </c>
      <c r="E2073">
        <v>-0.20672973876292811</v>
      </c>
      <c r="F2073">
        <v>9.0028324318616834E-2</v>
      </c>
      <c r="G2073">
        <v>2</v>
      </c>
      <c r="H2073">
        <v>2</v>
      </c>
      <c r="I2073">
        <v>3</v>
      </c>
      <c r="J2073">
        <v>3</v>
      </c>
    </row>
    <row r="2074" spans="1:10" x14ac:dyDescent="0.2">
      <c r="A2074" t="s">
        <v>2136</v>
      </c>
      <c r="B2074">
        <v>3216</v>
      </c>
      <c r="C2074">
        <v>-0.85110657202873785</v>
      </c>
      <c r="D2074">
        <v>-0.74378239350064379</v>
      </c>
      <c r="E2074">
        <v>-0.4847582370166878</v>
      </c>
      <c r="F2074">
        <v>-0.25587577455179944</v>
      </c>
      <c r="G2074">
        <v>1</v>
      </c>
      <c r="H2074">
        <v>1</v>
      </c>
      <c r="I2074">
        <v>2</v>
      </c>
      <c r="J2074">
        <v>2</v>
      </c>
    </row>
    <row r="2075" spans="1:10" x14ac:dyDescent="0.2">
      <c r="A2075" t="s">
        <v>2137</v>
      </c>
      <c r="B2075">
        <v>4641</v>
      </c>
      <c r="C2075">
        <v>-0.29184842686811668</v>
      </c>
      <c r="D2075">
        <v>-0.72949329010463881</v>
      </c>
      <c r="E2075">
        <v>0.53670197988196933</v>
      </c>
      <c r="F2075">
        <v>-0.28795231829239737</v>
      </c>
      <c r="G2075">
        <v>2</v>
      </c>
      <c r="H2075">
        <v>1</v>
      </c>
      <c r="I2075">
        <v>5</v>
      </c>
      <c r="J2075">
        <v>2</v>
      </c>
    </row>
    <row r="2076" spans="1:10" x14ac:dyDescent="0.2">
      <c r="A2076" t="s">
        <v>2138</v>
      </c>
      <c r="B2076">
        <v>5541</v>
      </c>
      <c r="C2076">
        <v>-0.44627434218980327</v>
      </c>
      <c r="D2076">
        <v>-0.70709902563471649</v>
      </c>
      <c r="E2076">
        <v>1.699946686920204E-3</v>
      </c>
      <c r="F2076">
        <v>-0.44269338104753941</v>
      </c>
      <c r="G2076">
        <v>2</v>
      </c>
      <c r="H2076">
        <v>1</v>
      </c>
      <c r="I2076">
        <v>4</v>
      </c>
      <c r="J2076">
        <v>2</v>
      </c>
    </row>
    <row r="2077" spans="1:10" x14ac:dyDescent="0.2">
      <c r="A2077" t="s">
        <v>2139</v>
      </c>
      <c r="B2077">
        <v>7240</v>
      </c>
      <c r="C2077">
        <v>-0.62239654739010819</v>
      </c>
      <c r="D2077">
        <v>-0.87261649050230528</v>
      </c>
      <c r="E2077">
        <v>0.15641446727773933</v>
      </c>
      <c r="F2077">
        <v>-0.48596167715277294</v>
      </c>
      <c r="G2077">
        <v>2</v>
      </c>
      <c r="H2077">
        <v>1</v>
      </c>
      <c r="I2077">
        <v>4</v>
      </c>
      <c r="J2077">
        <v>1</v>
      </c>
    </row>
    <row r="2078" spans="1:10" x14ac:dyDescent="0.2">
      <c r="A2078" t="s">
        <v>2140</v>
      </c>
      <c r="B2078">
        <v>7133</v>
      </c>
      <c r="C2078">
        <v>-0.54754896539102949</v>
      </c>
      <c r="D2078">
        <v>-0.83939410375889822</v>
      </c>
      <c r="E2078">
        <v>-0.4016550468566002</v>
      </c>
      <c r="F2078">
        <v>-0.38858973645896766</v>
      </c>
      <c r="G2078">
        <v>2</v>
      </c>
      <c r="H2078">
        <v>1</v>
      </c>
      <c r="I2078">
        <v>2</v>
      </c>
      <c r="J2078">
        <v>2</v>
      </c>
    </row>
    <row r="2079" spans="1:10" x14ac:dyDescent="0.2">
      <c r="A2079" t="s">
        <v>2141</v>
      </c>
      <c r="B2079">
        <v>3647</v>
      </c>
      <c r="C2079">
        <v>-0.17680037265498322</v>
      </c>
      <c r="D2079">
        <v>-0.94628434168721576</v>
      </c>
      <c r="E2079">
        <v>0.84925564692036148</v>
      </c>
      <c r="F2079">
        <v>-0.61287088213773044</v>
      </c>
      <c r="G2079">
        <v>3</v>
      </c>
      <c r="H2079">
        <v>1</v>
      </c>
      <c r="I2079">
        <v>5</v>
      </c>
      <c r="J2079">
        <v>1</v>
      </c>
    </row>
    <row r="2080" spans="1:10" x14ac:dyDescent="0.2">
      <c r="A2080" t="s">
        <v>2142</v>
      </c>
      <c r="B2080">
        <v>6262</v>
      </c>
      <c r="C2080">
        <v>6.839021608636453E-2</v>
      </c>
      <c r="D2080">
        <v>-0.2566020115963859</v>
      </c>
      <c r="E2080">
        <v>-0.27887676137632494</v>
      </c>
      <c r="F2080">
        <v>-0.19187405598517984</v>
      </c>
      <c r="G2080">
        <v>3</v>
      </c>
      <c r="H2080">
        <v>3</v>
      </c>
      <c r="I2080">
        <v>3</v>
      </c>
      <c r="J2080">
        <v>2</v>
      </c>
    </row>
    <row r="2081" spans="1:10" x14ac:dyDescent="0.2">
      <c r="A2081" t="s">
        <v>2143</v>
      </c>
      <c r="B2081">
        <v>9516</v>
      </c>
      <c r="C2081">
        <v>-1.018256776995311</v>
      </c>
      <c r="D2081">
        <v>-0.47996150191386905</v>
      </c>
      <c r="E2081">
        <v>-0.19935380258963378</v>
      </c>
      <c r="F2081">
        <v>-0.4862230918766523</v>
      </c>
      <c r="G2081">
        <v>1</v>
      </c>
      <c r="H2081">
        <v>2</v>
      </c>
      <c r="I2081">
        <v>3</v>
      </c>
      <c r="J2081">
        <v>1</v>
      </c>
    </row>
    <row r="2082" spans="1:10" x14ac:dyDescent="0.2">
      <c r="A2082" t="s">
        <v>2144</v>
      </c>
      <c r="B2082">
        <v>6354</v>
      </c>
      <c r="C2082">
        <v>-0.9372680992159772</v>
      </c>
      <c r="D2082">
        <v>-0.63775213785737539</v>
      </c>
      <c r="E2082">
        <v>-0.22648667573304329</v>
      </c>
      <c r="F2082">
        <v>-0.24140935248515669</v>
      </c>
      <c r="G2082">
        <v>1</v>
      </c>
      <c r="H2082">
        <v>1</v>
      </c>
      <c r="I2082">
        <v>3</v>
      </c>
      <c r="J2082">
        <v>2</v>
      </c>
    </row>
    <row r="2083" spans="1:10" x14ac:dyDescent="0.2">
      <c r="A2083" t="s">
        <v>2145</v>
      </c>
      <c r="B2083">
        <v>4057</v>
      </c>
      <c r="C2083">
        <v>-0.58078922248690013</v>
      </c>
      <c r="D2083">
        <v>-0.14142723772225016</v>
      </c>
      <c r="E2083">
        <v>0.28200392413880032</v>
      </c>
      <c r="F2083">
        <v>-0.74235533624271999</v>
      </c>
      <c r="G2083">
        <v>2</v>
      </c>
      <c r="H2083">
        <v>3</v>
      </c>
      <c r="I2083">
        <v>4</v>
      </c>
      <c r="J2083">
        <v>1</v>
      </c>
    </row>
    <row r="2084" spans="1:10" x14ac:dyDescent="0.2">
      <c r="A2084" t="s">
        <v>2146</v>
      </c>
      <c r="B2084">
        <v>4463</v>
      </c>
      <c r="C2084">
        <v>-0.54960176577007369</v>
      </c>
      <c r="D2084">
        <v>-0.78568048553672509</v>
      </c>
      <c r="E2084">
        <v>-0.12717151785115388</v>
      </c>
      <c r="F2084">
        <v>-0.66545680590406642</v>
      </c>
      <c r="G2084">
        <v>2</v>
      </c>
      <c r="H2084">
        <v>1</v>
      </c>
      <c r="I2084">
        <v>3</v>
      </c>
      <c r="J2084">
        <v>1</v>
      </c>
    </row>
    <row r="2085" spans="1:10" x14ac:dyDescent="0.2">
      <c r="A2085" t="s">
        <v>2147</v>
      </c>
      <c r="B2085">
        <v>4926</v>
      </c>
      <c r="C2085">
        <v>-0.40816387495069528</v>
      </c>
      <c r="D2085">
        <v>-0.54092313358696187</v>
      </c>
      <c r="E2085">
        <v>-0.24813765309539598</v>
      </c>
      <c r="F2085">
        <v>-0.47897948270390955</v>
      </c>
      <c r="G2085">
        <v>2</v>
      </c>
      <c r="H2085">
        <v>2</v>
      </c>
      <c r="I2085">
        <v>3</v>
      </c>
      <c r="J2085">
        <v>2</v>
      </c>
    </row>
    <row r="2086" spans="1:10" x14ac:dyDescent="0.2">
      <c r="A2086" t="s">
        <v>2148</v>
      </c>
      <c r="B2086">
        <v>5386</v>
      </c>
      <c r="C2086">
        <v>-0.69848740195843506</v>
      </c>
      <c r="D2086">
        <v>-0.96260801247637384</v>
      </c>
      <c r="E2086">
        <v>-0.323263405108343</v>
      </c>
      <c r="F2086">
        <v>-0.43931974673998336</v>
      </c>
      <c r="G2086">
        <v>1</v>
      </c>
      <c r="H2086">
        <v>1</v>
      </c>
      <c r="I2086">
        <v>3</v>
      </c>
      <c r="J2086">
        <v>2</v>
      </c>
    </row>
    <row r="2087" spans="1:10" x14ac:dyDescent="0.2">
      <c r="A2087" t="s">
        <v>2149</v>
      </c>
      <c r="B2087">
        <v>2664</v>
      </c>
      <c r="C2087">
        <v>-0.61199034202536418</v>
      </c>
      <c r="D2087">
        <v>-0.79688433030272321</v>
      </c>
      <c r="E2087">
        <v>-0.15617722362227437</v>
      </c>
      <c r="F2087">
        <v>-0.69300642415040803</v>
      </c>
      <c r="G2087">
        <v>2</v>
      </c>
      <c r="H2087">
        <v>1</v>
      </c>
      <c r="I2087">
        <v>3</v>
      </c>
      <c r="J2087">
        <v>1</v>
      </c>
    </row>
    <row r="2088" spans="1:10" x14ac:dyDescent="0.2">
      <c r="A2088" t="s">
        <v>2150</v>
      </c>
      <c r="B2088">
        <v>5230</v>
      </c>
      <c r="C2088">
        <v>-0.31039276786897968</v>
      </c>
      <c r="D2088">
        <v>-0.61664481958984929</v>
      </c>
      <c r="E2088">
        <v>9.7780684547882996E-2</v>
      </c>
      <c r="F2088">
        <v>-0.7127818959445098</v>
      </c>
      <c r="G2088">
        <v>2</v>
      </c>
      <c r="H2088">
        <v>1</v>
      </c>
      <c r="I2088">
        <v>4</v>
      </c>
      <c r="J2088">
        <v>1</v>
      </c>
    </row>
    <row r="2089" spans="1:10" x14ac:dyDescent="0.2">
      <c r="A2089" t="s">
        <v>2151</v>
      </c>
      <c r="B2089">
        <v>3414</v>
      </c>
      <c r="C2089">
        <v>-0.29126834907579086</v>
      </c>
      <c r="D2089">
        <v>-0.67977111408218738</v>
      </c>
      <c r="E2089">
        <v>0.32697194545018388</v>
      </c>
      <c r="F2089">
        <v>-0.63241638979403936</v>
      </c>
      <c r="G2089">
        <v>2</v>
      </c>
      <c r="H2089">
        <v>1</v>
      </c>
      <c r="I2089">
        <v>4</v>
      </c>
      <c r="J2089">
        <v>1</v>
      </c>
    </row>
    <row r="2090" spans="1:10" x14ac:dyDescent="0.2">
      <c r="A2090" t="s">
        <v>2152</v>
      </c>
      <c r="B2090">
        <v>4539</v>
      </c>
      <c r="C2090">
        <v>-0.44799315390635852</v>
      </c>
      <c r="D2090">
        <v>-0.61471527726554032</v>
      </c>
      <c r="E2090">
        <v>-0.35144438828792895</v>
      </c>
      <c r="F2090">
        <v>-0.50139754132494585</v>
      </c>
      <c r="G2090">
        <v>2</v>
      </c>
      <c r="H2090">
        <v>1</v>
      </c>
      <c r="I2090">
        <v>3</v>
      </c>
      <c r="J2090">
        <v>1</v>
      </c>
    </row>
    <row r="2091" spans="1:10" x14ac:dyDescent="0.2">
      <c r="A2091" t="s">
        <v>2153</v>
      </c>
      <c r="B2091">
        <v>5553</v>
      </c>
      <c r="C2091">
        <v>0.4679545174900594</v>
      </c>
      <c r="D2091">
        <v>0.49474023183520677</v>
      </c>
      <c r="E2091">
        <v>0.56511848250078611</v>
      </c>
      <c r="F2091">
        <v>-0.60364813065526557</v>
      </c>
      <c r="G2091">
        <v>4</v>
      </c>
      <c r="H2091">
        <v>4</v>
      </c>
      <c r="I2091">
        <v>5</v>
      </c>
      <c r="J2091">
        <v>1</v>
      </c>
    </row>
    <row r="2092" spans="1:10" x14ac:dyDescent="0.2">
      <c r="A2092" t="s">
        <v>2154</v>
      </c>
      <c r="B2092">
        <v>150</v>
      </c>
      <c r="C2092">
        <v>-0.3635097514366486</v>
      </c>
      <c r="D2092">
        <v>0.87075320655681276</v>
      </c>
      <c r="E2092">
        <v>1.424550660850705</v>
      </c>
      <c r="F2092">
        <v>-1.0817710693919058</v>
      </c>
      <c r="G2092">
        <v>2</v>
      </c>
      <c r="H2092">
        <v>5</v>
      </c>
      <c r="I2092">
        <v>5</v>
      </c>
      <c r="J2092">
        <v>1</v>
      </c>
    </row>
    <row r="2093" spans="1:10" x14ac:dyDescent="0.2">
      <c r="A2093" t="s">
        <v>2155</v>
      </c>
      <c r="B2093">
        <v>2676</v>
      </c>
      <c r="C2093">
        <v>0.71063431330370574</v>
      </c>
      <c r="D2093">
        <v>1.6868625258849592</v>
      </c>
      <c r="E2093">
        <v>-8.8739582957383153E-3</v>
      </c>
      <c r="F2093">
        <v>-1.3430970201572565</v>
      </c>
      <c r="G2093">
        <v>4</v>
      </c>
      <c r="H2093">
        <v>5</v>
      </c>
      <c r="I2093">
        <v>4</v>
      </c>
      <c r="J2093">
        <v>1</v>
      </c>
    </row>
    <row r="2094" spans="1:10" x14ac:dyDescent="0.2">
      <c r="A2094" t="s">
        <v>2156</v>
      </c>
      <c r="B2094">
        <v>4899</v>
      </c>
      <c r="C2094">
        <v>0.60989043613618343</v>
      </c>
      <c r="D2094">
        <v>1.0817545350701876</v>
      </c>
      <c r="E2094">
        <v>-0.13626344944053767</v>
      </c>
      <c r="F2094">
        <v>-0.98053795862473736</v>
      </c>
      <c r="G2094">
        <v>4</v>
      </c>
      <c r="H2094">
        <v>5</v>
      </c>
      <c r="I2094">
        <v>3</v>
      </c>
      <c r="J2094">
        <v>1</v>
      </c>
    </row>
    <row r="2095" spans="1:10" x14ac:dyDescent="0.2">
      <c r="A2095" t="s">
        <v>2157</v>
      </c>
      <c r="B2095">
        <v>3250</v>
      </c>
      <c r="C2095">
        <v>0.27575333256989376</v>
      </c>
      <c r="D2095">
        <v>9.5342326112623138E-2</v>
      </c>
      <c r="E2095">
        <v>0.59521008949691268</v>
      </c>
      <c r="F2095">
        <v>-0.42854698058136625</v>
      </c>
      <c r="G2095">
        <v>4</v>
      </c>
      <c r="H2095">
        <v>3</v>
      </c>
      <c r="I2095">
        <v>5</v>
      </c>
      <c r="J2095">
        <v>2</v>
      </c>
    </row>
    <row r="2096" spans="1:10" x14ac:dyDescent="0.2">
      <c r="A2096" t="s">
        <v>2158</v>
      </c>
      <c r="B2096">
        <v>2699</v>
      </c>
      <c r="C2096">
        <v>0.27755308055138045</v>
      </c>
      <c r="D2096">
        <v>1.4829051076898891</v>
      </c>
      <c r="E2096">
        <v>-0.1224410569128324</v>
      </c>
      <c r="F2096">
        <v>-0.62435255621425345</v>
      </c>
      <c r="G2096">
        <v>4</v>
      </c>
      <c r="H2096">
        <v>5</v>
      </c>
      <c r="I2096">
        <v>3</v>
      </c>
      <c r="J2096">
        <v>1</v>
      </c>
    </row>
    <row r="2097" spans="1:10" x14ac:dyDescent="0.2">
      <c r="A2097" t="s">
        <v>2159</v>
      </c>
      <c r="B2097">
        <v>3555</v>
      </c>
      <c r="C2097">
        <v>0.89062020515848472</v>
      </c>
      <c r="D2097">
        <v>1.1494618946550637</v>
      </c>
      <c r="E2097">
        <v>-0.16858605918653546</v>
      </c>
      <c r="F2097">
        <v>-1.1290637304963862</v>
      </c>
      <c r="G2097">
        <v>5</v>
      </c>
      <c r="H2097">
        <v>5</v>
      </c>
      <c r="I2097">
        <v>3</v>
      </c>
      <c r="J2097">
        <v>1</v>
      </c>
    </row>
    <row r="2098" spans="1:10" x14ac:dyDescent="0.2">
      <c r="A2098" t="s">
        <v>2160</v>
      </c>
      <c r="B2098">
        <v>2343</v>
      </c>
      <c r="C2098">
        <v>3.0271537101024708</v>
      </c>
      <c r="D2098">
        <v>0.82574392752560355</v>
      </c>
      <c r="E2098">
        <v>2.1166469892255102</v>
      </c>
      <c r="F2098">
        <v>-0.65380657599637626</v>
      </c>
      <c r="G2098">
        <v>5</v>
      </c>
      <c r="H2098">
        <v>5</v>
      </c>
      <c r="I2098">
        <v>5</v>
      </c>
      <c r="J2098">
        <v>1</v>
      </c>
    </row>
    <row r="2099" spans="1:10" x14ac:dyDescent="0.2">
      <c r="A2099" t="s">
        <v>2161</v>
      </c>
      <c r="B2099">
        <v>3286</v>
      </c>
      <c r="C2099">
        <v>1.4745798639177434</v>
      </c>
      <c r="D2099">
        <v>1.1921146144081889</v>
      </c>
      <c r="E2099">
        <v>0.79481049369991719</v>
      </c>
      <c r="F2099">
        <v>-0.70737581993988008</v>
      </c>
      <c r="G2099">
        <v>5</v>
      </c>
      <c r="H2099">
        <v>5</v>
      </c>
      <c r="I2099">
        <v>5</v>
      </c>
      <c r="J2099">
        <v>1</v>
      </c>
    </row>
    <row r="2100" spans="1:10" x14ac:dyDescent="0.2">
      <c r="A2100" t="s">
        <v>2162</v>
      </c>
      <c r="B2100">
        <v>5328</v>
      </c>
      <c r="C2100">
        <v>0.75156397898955463</v>
      </c>
      <c r="D2100">
        <v>0.99484837065492071</v>
      </c>
      <c r="E2100">
        <v>0.41645701040656385</v>
      </c>
      <c r="F2100">
        <v>-0.40094226190670679</v>
      </c>
      <c r="G2100">
        <v>4</v>
      </c>
      <c r="H2100">
        <v>5</v>
      </c>
      <c r="I2100">
        <v>5</v>
      </c>
      <c r="J2100">
        <v>2</v>
      </c>
    </row>
    <row r="2101" spans="1:10" x14ac:dyDescent="0.2">
      <c r="A2101" t="s">
        <v>2163</v>
      </c>
      <c r="B2101">
        <v>3445</v>
      </c>
      <c r="C2101">
        <v>-0.28852459344853776</v>
      </c>
      <c r="D2101">
        <v>-0.95217021421553616</v>
      </c>
      <c r="E2101">
        <v>0.58815076632395991</v>
      </c>
      <c r="F2101">
        <v>-0.4369045430855974</v>
      </c>
      <c r="G2101">
        <v>2</v>
      </c>
      <c r="H2101">
        <v>1</v>
      </c>
      <c r="I2101">
        <v>5</v>
      </c>
      <c r="J2101">
        <v>2</v>
      </c>
    </row>
    <row r="2102" spans="1:10" x14ac:dyDescent="0.2">
      <c r="A2102" t="s">
        <v>2164</v>
      </c>
      <c r="B2102">
        <v>3125</v>
      </c>
      <c r="C2102">
        <v>0.60236810038260624</v>
      </c>
      <c r="D2102">
        <v>9.4397418746374931E-2</v>
      </c>
      <c r="E2102">
        <v>0.6858088074478722</v>
      </c>
      <c r="F2102">
        <v>-0.50627170843157709</v>
      </c>
      <c r="G2102">
        <v>4</v>
      </c>
      <c r="H2102">
        <v>3</v>
      </c>
      <c r="I2102">
        <v>5</v>
      </c>
      <c r="J2102">
        <v>1</v>
      </c>
    </row>
    <row r="2103" spans="1:10" x14ac:dyDescent="0.2">
      <c r="A2103" t="s">
        <v>2165</v>
      </c>
      <c r="B2103">
        <v>2970</v>
      </c>
      <c r="C2103">
        <v>2.5538439083905549E-2</v>
      </c>
      <c r="D2103">
        <v>-0.77639401571602862</v>
      </c>
      <c r="E2103">
        <v>0.61555344997624817</v>
      </c>
      <c r="F2103">
        <v>-0.45822560216807745</v>
      </c>
      <c r="G2103">
        <v>3</v>
      </c>
      <c r="H2103">
        <v>1</v>
      </c>
      <c r="I2103">
        <v>5</v>
      </c>
      <c r="J2103">
        <v>2</v>
      </c>
    </row>
    <row r="2104" spans="1:10" x14ac:dyDescent="0.2">
      <c r="A2104" t="s">
        <v>2166</v>
      </c>
      <c r="B2104">
        <v>4637</v>
      </c>
      <c r="C2104">
        <v>0.62612072933329244</v>
      </c>
      <c r="D2104">
        <v>-0.75811616875500532</v>
      </c>
      <c r="E2104">
        <v>1.4873177658372747</v>
      </c>
      <c r="F2104">
        <v>-0.52432511293990125</v>
      </c>
      <c r="G2104">
        <v>4</v>
      </c>
      <c r="H2104">
        <v>1</v>
      </c>
      <c r="I2104">
        <v>5</v>
      </c>
      <c r="J2104">
        <v>1</v>
      </c>
    </row>
    <row r="2105" spans="1:10" x14ac:dyDescent="0.2">
      <c r="A2105" t="s">
        <v>2167</v>
      </c>
      <c r="B2105">
        <v>2034</v>
      </c>
      <c r="C2105">
        <v>0.43256739420648277</v>
      </c>
      <c r="D2105">
        <v>-0.58184420488024668</v>
      </c>
      <c r="E2105">
        <v>0.92635542799680537</v>
      </c>
      <c r="F2105">
        <v>-0.71984876419926203</v>
      </c>
      <c r="G2105">
        <v>4</v>
      </c>
      <c r="H2105">
        <v>2</v>
      </c>
      <c r="I2105">
        <v>5</v>
      </c>
      <c r="J2105">
        <v>1</v>
      </c>
    </row>
    <row r="2106" spans="1:10" x14ac:dyDescent="0.2">
      <c r="A2106" t="s">
        <v>2168</v>
      </c>
      <c r="B2106">
        <v>4679</v>
      </c>
      <c r="C2106">
        <v>-0.40874282132319883</v>
      </c>
      <c r="D2106">
        <v>-1.1620166943197854</v>
      </c>
      <c r="E2106">
        <v>0.81641753948400275</v>
      </c>
      <c r="F2106">
        <v>-0.23074463908196322</v>
      </c>
      <c r="G2106">
        <v>2</v>
      </c>
      <c r="H2106">
        <v>1</v>
      </c>
      <c r="I2106">
        <v>5</v>
      </c>
      <c r="J2106">
        <v>2</v>
      </c>
    </row>
    <row r="2107" spans="1:10" x14ac:dyDescent="0.2">
      <c r="A2107" t="s">
        <v>2169</v>
      </c>
      <c r="B2107">
        <v>2361</v>
      </c>
      <c r="C2107">
        <v>-0.26802473338337796</v>
      </c>
      <c r="D2107">
        <v>-1.2613452537984478</v>
      </c>
      <c r="E2107">
        <v>0.62178211332288569</v>
      </c>
      <c r="F2107">
        <v>-0.46939155017181861</v>
      </c>
      <c r="G2107">
        <v>3</v>
      </c>
      <c r="H2107">
        <v>1</v>
      </c>
      <c r="I2107">
        <v>5</v>
      </c>
      <c r="J2107">
        <v>2</v>
      </c>
    </row>
    <row r="2108" spans="1:10" x14ac:dyDescent="0.2">
      <c r="A2108" t="s">
        <v>2170</v>
      </c>
      <c r="B2108">
        <v>5057</v>
      </c>
      <c r="C2108">
        <v>-0.63109369648145175</v>
      </c>
      <c r="D2108">
        <v>-0.87242449820168777</v>
      </c>
      <c r="E2108">
        <v>4.0210702357872642E-2</v>
      </c>
      <c r="F2108">
        <v>-0.36801853993854799</v>
      </c>
      <c r="G2108">
        <v>2</v>
      </c>
      <c r="H2108">
        <v>1</v>
      </c>
      <c r="I2108">
        <v>4</v>
      </c>
      <c r="J2108">
        <v>2</v>
      </c>
    </row>
    <row r="2109" spans="1:10" x14ac:dyDescent="0.2">
      <c r="A2109" t="s">
        <v>2171</v>
      </c>
      <c r="B2109">
        <v>3014</v>
      </c>
      <c r="C2109">
        <v>-0.26201131048401899</v>
      </c>
      <c r="D2109">
        <v>-0.90086092953216124</v>
      </c>
      <c r="E2109">
        <v>0.25537181271059956</v>
      </c>
      <c r="F2109">
        <v>1.8256763438684305E-3</v>
      </c>
      <c r="G2109">
        <v>3</v>
      </c>
      <c r="H2109">
        <v>1</v>
      </c>
      <c r="I2109">
        <v>4</v>
      </c>
      <c r="J2109">
        <v>3</v>
      </c>
    </row>
    <row r="2110" spans="1:10" x14ac:dyDescent="0.2">
      <c r="A2110" t="s">
        <v>2172</v>
      </c>
      <c r="B2110">
        <v>4970</v>
      </c>
      <c r="C2110">
        <v>0.43339353128772201</v>
      </c>
      <c r="D2110">
        <v>0.20438182929357415</v>
      </c>
      <c r="E2110">
        <v>0.4682315575608284</v>
      </c>
      <c r="F2110">
        <v>-0.17273913213770942</v>
      </c>
      <c r="G2110">
        <v>4</v>
      </c>
      <c r="H2110">
        <v>4</v>
      </c>
      <c r="I2110">
        <v>5</v>
      </c>
      <c r="J2110">
        <v>2</v>
      </c>
    </row>
    <row r="2111" spans="1:10" x14ac:dyDescent="0.2">
      <c r="A2111" t="s">
        <v>2173</v>
      </c>
      <c r="B2111">
        <v>6593</v>
      </c>
      <c r="C2111">
        <v>4.9955783002379947E-2</v>
      </c>
      <c r="D2111">
        <v>-1.9980688794286643E-2</v>
      </c>
      <c r="E2111">
        <v>-0.50623355826233685</v>
      </c>
      <c r="F2111">
        <v>-8.5121953671416645E-2</v>
      </c>
      <c r="G2111">
        <v>3</v>
      </c>
      <c r="H2111">
        <v>3</v>
      </c>
      <c r="I2111">
        <v>2</v>
      </c>
      <c r="J2111">
        <v>3</v>
      </c>
    </row>
    <row r="2112" spans="1:10" x14ac:dyDescent="0.2">
      <c r="A2112" t="s">
        <v>2174</v>
      </c>
      <c r="B2112">
        <v>3329</v>
      </c>
      <c r="C2112">
        <v>0.37761642047261806</v>
      </c>
      <c r="D2112">
        <v>-0.65997226119331476</v>
      </c>
      <c r="E2112">
        <v>2.2856904844097192</v>
      </c>
      <c r="F2112">
        <v>-0.65817684842799851</v>
      </c>
      <c r="G2112">
        <v>4</v>
      </c>
      <c r="H2112">
        <v>1</v>
      </c>
      <c r="I2112">
        <v>5</v>
      </c>
      <c r="J2112">
        <v>1</v>
      </c>
    </row>
    <row r="2113" spans="1:10" x14ac:dyDescent="0.2">
      <c r="A2113" t="s">
        <v>2175</v>
      </c>
      <c r="B2113">
        <v>6825</v>
      </c>
      <c r="C2113">
        <v>-0.70361174581842301</v>
      </c>
      <c r="D2113">
        <v>0.60479709896185363</v>
      </c>
      <c r="E2113">
        <v>0.59318257247076012</v>
      </c>
      <c r="F2113">
        <v>-0.50298751513587736</v>
      </c>
      <c r="G2113">
        <v>1</v>
      </c>
      <c r="H2113">
        <v>4</v>
      </c>
      <c r="I2113">
        <v>5</v>
      </c>
      <c r="J2113">
        <v>1</v>
      </c>
    </row>
    <row r="2114" spans="1:10" x14ac:dyDescent="0.2">
      <c r="A2114" t="s">
        <v>2176</v>
      </c>
      <c r="B2114">
        <v>1630</v>
      </c>
      <c r="C2114">
        <v>-0.36618319836911195</v>
      </c>
      <c r="D2114">
        <v>-0.44144094884307872</v>
      </c>
      <c r="E2114">
        <v>0.4524050453433312</v>
      </c>
      <c r="F2114">
        <v>-0.66802218981548833</v>
      </c>
      <c r="G2114">
        <v>2</v>
      </c>
      <c r="H2114">
        <v>2</v>
      </c>
      <c r="I2114">
        <v>5</v>
      </c>
      <c r="J2114">
        <v>1</v>
      </c>
    </row>
    <row r="2115" spans="1:10" x14ac:dyDescent="0.2">
      <c r="A2115" t="s">
        <v>2177</v>
      </c>
      <c r="B2115">
        <v>6060</v>
      </c>
      <c r="C2115">
        <v>-0.29582730598191403</v>
      </c>
      <c r="D2115">
        <v>-0.60912919147667877</v>
      </c>
      <c r="E2115">
        <v>0.49140381065159106</v>
      </c>
      <c r="F2115">
        <v>-0.91564150262217459</v>
      </c>
      <c r="G2115">
        <v>2</v>
      </c>
      <c r="H2115">
        <v>2</v>
      </c>
      <c r="I2115">
        <v>5</v>
      </c>
      <c r="J2115">
        <v>1</v>
      </c>
    </row>
    <row r="2116" spans="1:10" x14ac:dyDescent="0.2">
      <c r="A2116" t="s">
        <v>2178</v>
      </c>
      <c r="B2116">
        <v>7332</v>
      </c>
      <c r="C2116">
        <v>-0.59572625246595678</v>
      </c>
      <c r="D2116">
        <v>-0.6349431631100797</v>
      </c>
      <c r="E2116">
        <v>0.7385541674241809</v>
      </c>
      <c r="F2116">
        <v>-0.2705844094646716</v>
      </c>
      <c r="G2116">
        <v>2</v>
      </c>
      <c r="H2116">
        <v>1</v>
      </c>
      <c r="I2116">
        <v>5</v>
      </c>
      <c r="J2116">
        <v>2</v>
      </c>
    </row>
    <row r="2117" spans="1:10" x14ac:dyDescent="0.2">
      <c r="A2117" t="s">
        <v>2179</v>
      </c>
      <c r="B2117">
        <v>6057</v>
      </c>
      <c r="C2117">
        <v>-0.19451377172434017</v>
      </c>
      <c r="D2117">
        <v>7.0371723335620265E-2</v>
      </c>
      <c r="E2117">
        <v>-0.65406553642024257</v>
      </c>
      <c r="F2117">
        <v>-0.33228594383691173</v>
      </c>
      <c r="G2117">
        <v>3</v>
      </c>
      <c r="H2117">
        <v>3</v>
      </c>
      <c r="I2117">
        <v>2</v>
      </c>
      <c r="J2117">
        <v>2</v>
      </c>
    </row>
    <row r="2118" spans="1:10" x14ac:dyDescent="0.2">
      <c r="A2118" t="s">
        <v>2180</v>
      </c>
      <c r="B2118">
        <v>5800</v>
      </c>
      <c r="C2118">
        <v>-0.77604043854777138</v>
      </c>
      <c r="D2118">
        <v>-0.23248589730014035</v>
      </c>
      <c r="E2118">
        <v>-1.0631111800115602</v>
      </c>
      <c r="F2118">
        <v>3.9388039621761725E-2</v>
      </c>
      <c r="G2118">
        <v>1</v>
      </c>
      <c r="H2118">
        <v>3</v>
      </c>
      <c r="I2118">
        <v>1</v>
      </c>
      <c r="J2118">
        <v>3</v>
      </c>
    </row>
    <row r="2119" spans="1:10" x14ac:dyDescent="0.2">
      <c r="A2119" t="s">
        <v>2181</v>
      </c>
      <c r="B2119">
        <v>4689</v>
      </c>
      <c r="C2119">
        <v>-0.76219659776095994</v>
      </c>
      <c r="D2119">
        <v>-5.1883972418941535E-2</v>
      </c>
      <c r="E2119">
        <v>-0.55690085029167358</v>
      </c>
      <c r="F2119">
        <v>0.10473687194665321</v>
      </c>
      <c r="G2119">
        <v>1</v>
      </c>
      <c r="H2119">
        <v>3</v>
      </c>
      <c r="I2119">
        <v>2</v>
      </c>
      <c r="J2119">
        <v>3</v>
      </c>
    </row>
    <row r="2120" spans="1:10" x14ac:dyDescent="0.2">
      <c r="A2120" t="s">
        <v>2182</v>
      </c>
      <c r="B2120">
        <v>894</v>
      </c>
      <c r="C2120">
        <v>-0.40720752488712475</v>
      </c>
      <c r="D2120">
        <v>-0.82948746097732962</v>
      </c>
      <c r="E2120">
        <v>-0.58399021103727577</v>
      </c>
      <c r="F2120">
        <v>-0.47893639757470002</v>
      </c>
      <c r="G2120">
        <v>2</v>
      </c>
      <c r="H2120">
        <v>1</v>
      </c>
      <c r="I2120">
        <v>2</v>
      </c>
      <c r="J2120">
        <v>2</v>
      </c>
    </row>
    <row r="2121" spans="1:10" x14ac:dyDescent="0.2">
      <c r="A2121" t="s">
        <v>2183</v>
      </c>
      <c r="B2121">
        <v>6781</v>
      </c>
      <c r="C2121">
        <v>-0.89891913188476724</v>
      </c>
      <c r="D2121">
        <v>-0.37599069248383732</v>
      </c>
      <c r="E2121">
        <v>-1.2047599301350826</v>
      </c>
      <c r="F2121">
        <v>0.17303399190182511</v>
      </c>
      <c r="G2121">
        <v>1</v>
      </c>
      <c r="H2121">
        <v>2</v>
      </c>
      <c r="I2121">
        <v>1</v>
      </c>
      <c r="J2121">
        <v>3</v>
      </c>
    </row>
    <row r="2122" spans="1:10" x14ac:dyDescent="0.2">
      <c r="A2122" t="s">
        <v>2184</v>
      </c>
      <c r="B2122">
        <v>1309</v>
      </c>
      <c r="C2122">
        <v>-0.34002104542834721</v>
      </c>
      <c r="D2122">
        <v>0.19438021810793901</v>
      </c>
      <c r="E2122">
        <v>-0.41273839710336285</v>
      </c>
      <c r="F2122">
        <v>-0.23500512975909468</v>
      </c>
      <c r="G2122">
        <v>2</v>
      </c>
      <c r="H2122">
        <v>4</v>
      </c>
      <c r="I2122">
        <v>2</v>
      </c>
      <c r="J2122">
        <v>2</v>
      </c>
    </row>
    <row r="2123" spans="1:10" x14ac:dyDescent="0.2">
      <c r="A2123" t="s">
        <v>2185</v>
      </c>
      <c r="B2123">
        <v>1597</v>
      </c>
      <c r="C2123">
        <v>-1.0004245700481504</v>
      </c>
      <c r="D2123">
        <v>0.27060995324194664</v>
      </c>
      <c r="E2123">
        <v>-0.91949148026820171</v>
      </c>
      <c r="F2123">
        <v>0.14579543089157976</v>
      </c>
      <c r="G2123">
        <v>1</v>
      </c>
      <c r="H2123">
        <v>4</v>
      </c>
      <c r="I2123">
        <v>1</v>
      </c>
      <c r="J2123">
        <v>3</v>
      </c>
    </row>
    <row r="2124" spans="1:10" x14ac:dyDescent="0.2">
      <c r="A2124" t="s">
        <v>2186</v>
      </c>
      <c r="B2124">
        <v>4783</v>
      </c>
      <c r="C2124">
        <v>-0.71392890333527015</v>
      </c>
      <c r="D2124">
        <v>-0.39906522499809161</v>
      </c>
      <c r="E2124">
        <v>-0.78074504561915692</v>
      </c>
      <c r="F2124">
        <v>-0.24324024151840332</v>
      </c>
      <c r="G2124">
        <v>1</v>
      </c>
      <c r="H2124">
        <v>2</v>
      </c>
      <c r="I2124">
        <v>1</v>
      </c>
      <c r="J2124">
        <v>2</v>
      </c>
    </row>
    <row r="2125" spans="1:10" x14ac:dyDescent="0.2">
      <c r="A2125" t="s">
        <v>2187</v>
      </c>
      <c r="B2125">
        <v>3593</v>
      </c>
      <c r="C2125">
        <v>-0.64294593992811855</v>
      </c>
      <c r="D2125">
        <v>-3.4721261324237897E-2</v>
      </c>
      <c r="E2125">
        <v>-1.147307742061207</v>
      </c>
      <c r="F2125">
        <v>-0.1392836787973897</v>
      </c>
      <c r="G2125">
        <v>1</v>
      </c>
      <c r="H2125">
        <v>3</v>
      </c>
      <c r="I2125">
        <v>1</v>
      </c>
      <c r="J2125">
        <v>3</v>
      </c>
    </row>
    <row r="2126" spans="1:10" x14ac:dyDescent="0.2">
      <c r="A2126" t="s">
        <v>2188</v>
      </c>
      <c r="B2126">
        <v>5539</v>
      </c>
      <c r="C2126">
        <v>-0.13401468996845597</v>
      </c>
      <c r="D2126">
        <v>3.8766509789167521E-2</v>
      </c>
      <c r="E2126">
        <v>-0.88096697927041578</v>
      </c>
      <c r="F2126">
        <v>-0.11875776030642932</v>
      </c>
      <c r="G2126">
        <v>3</v>
      </c>
      <c r="H2126">
        <v>3</v>
      </c>
      <c r="I2126">
        <v>1</v>
      </c>
      <c r="J2126">
        <v>3</v>
      </c>
    </row>
    <row r="2127" spans="1:10" x14ac:dyDescent="0.2">
      <c r="A2127" t="s">
        <v>2189</v>
      </c>
      <c r="B2127">
        <v>4833</v>
      </c>
      <c r="C2127">
        <v>-0.77641071748991597</v>
      </c>
      <c r="D2127">
        <v>-0.35494957413729561</v>
      </c>
      <c r="E2127">
        <v>-1.0205538583078562</v>
      </c>
      <c r="F2127">
        <v>-0.20835765461903494</v>
      </c>
      <c r="G2127">
        <v>1</v>
      </c>
      <c r="H2127">
        <v>2</v>
      </c>
      <c r="I2127">
        <v>1</v>
      </c>
      <c r="J2127">
        <v>2</v>
      </c>
    </row>
    <row r="2128" spans="1:10" x14ac:dyDescent="0.2">
      <c r="A2128" t="s">
        <v>2190</v>
      </c>
      <c r="B2128">
        <v>5644</v>
      </c>
      <c r="C2128">
        <v>-1.1094373240386297</v>
      </c>
      <c r="D2128">
        <v>-0.42279984101530599</v>
      </c>
      <c r="E2128">
        <v>-1.0490972309028233</v>
      </c>
      <c r="F2128">
        <v>9.8279896379030202E-2</v>
      </c>
      <c r="G2128">
        <v>1</v>
      </c>
      <c r="H2128">
        <v>2</v>
      </c>
      <c r="I2128">
        <v>1</v>
      </c>
      <c r="J2128">
        <v>3</v>
      </c>
    </row>
    <row r="2129" spans="1:10" x14ac:dyDescent="0.2">
      <c r="A2129" t="s">
        <v>2191</v>
      </c>
      <c r="B2129">
        <v>3001</v>
      </c>
      <c r="C2129">
        <v>-0.19222175646578371</v>
      </c>
      <c r="D2129">
        <v>-0.11165799469556277</v>
      </c>
      <c r="E2129">
        <v>-0.63762476629383091</v>
      </c>
      <c r="F2129">
        <v>-0.13794569731626105</v>
      </c>
      <c r="G2129">
        <v>3</v>
      </c>
      <c r="H2129">
        <v>3</v>
      </c>
      <c r="I2129">
        <v>2</v>
      </c>
      <c r="J2129">
        <v>3</v>
      </c>
    </row>
    <row r="2130" spans="1:10" x14ac:dyDescent="0.2">
      <c r="A2130" t="s">
        <v>2192</v>
      </c>
      <c r="B2130">
        <v>6653</v>
      </c>
      <c r="C2130">
        <v>0.44810043799193455</v>
      </c>
      <c r="D2130">
        <v>0.18305253554613077</v>
      </c>
      <c r="E2130">
        <v>0.37620635824142507</v>
      </c>
      <c r="F2130">
        <v>-0.37230732581139608</v>
      </c>
      <c r="G2130">
        <v>4</v>
      </c>
      <c r="H2130">
        <v>4</v>
      </c>
      <c r="I2130">
        <v>5</v>
      </c>
      <c r="J2130">
        <v>2</v>
      </c>
    </row>
    <row r="2131" spans="1:10" x14ac:dyDescent="0.2">
      <c r="A2131" t="s">
        <v>2193</v>
      </c>
      <c r="B2131">
        <v>3764</v>
      </c>
      <c r="C2131">
        <v>2.377855288326578</v>
      </c>
      <c r="D2131">
        <v>1.1023683785131022</v>
      </c>
      <c r="E2131">
        <v>1.3893146143172448</v>
      </c>
      <c r="F2131">
        <v>-0.7521807573470074</v>
      </c>
      <c r="G2131">
        <v>5</v>
      </c>
      <c r="H2131">
        <v>5</v>
      </c>
      <c r="I2131">
        <v>5</v>
      </c>
      <c r="J2131">
        <v>1</v>
      </c>
    </row>
    <row r="2132" spans="1:10" x14ac:dyDescent="0.2">
      <c r="A2132" t="s">
        <v>2194</v>
      </c>
      <c r="B2132">
        <v>3474</v>
      </c>
      <c r="C2132">
        <v>1.5291618013938675</v>
      </c>
      <c r="D2132">
        <v>1.0913305970189626</v>
      </c>
      <c r="E2132">
        <v>0.24228930438333871</v>
      </c>
      <c r="F2132">
        <v>-0.46563859293794335</v>
      </c>
      <c r="G2132">
        <v>5</v>
      </c>
      <c r="H2132">
        <v>5</v>
      </c>
      <c r="I2132">
        <v>4</v>
      </c>
      <c r="J2132">
        <v>2</v>
      </c>
    </row>
    <row r="2133" spans="1:10" x14ac:dyDescent="0.2">
      <c r="A2133" t="s">
        <v>2195</v>
      </c>
      <c r="B2133">
        <v>5807</v>
      </c>
      <c r="C2133">
        <v>-0.25987561682265703</v>
      </c>
      <c r="D2133">
        <v>-0.20937342675313284</v>
      </c>
      <c r="E2133">
        <v>-0.89160423881750261</v>
      </c>
      <c r="F2133">
        <v>-0.2051696475066454</v>
      </c>
      <c r="G2133">
        <v>3</v>
      </c>
      <c r="H2133">
        <v>3</v>
      </c>
      <c r="I2133">
        <v>1</v>
      </c>
      <c r="J2133">
        <v>2</v>
      </c>
    </row>
    <row r="2134" spans="1:10" x14ac:dyDescent="0.2">
      <c r="A2134" t="s">
        <v>2196</v>
      </c>
      <c r="B2134">
        <v>6096</v>
      </c>
      <c r="C2134">
        <v>-0.20318992087101023</v>
      </c>
      <c r="D2134">
        <v>4.203048393153707E-2</v>
      </c>
      <c r="E2134">
        <v>-0.72814684380022998</v>
      </c>
      <c r="F2134">
        <v>-0.26980236636026395</v>
      </c>
      <c r="G2134">
        <v>3</v>
      </c>
      <c r="H2134">
        <v>3</v>
      </c>
      <c r="I2134">
        <v>1</v>
      </c>
      <c r="J2134">
        <v>2</v>
      </c>
    </row>
    <row r="2135" spans="1:10" x14ac:dyDescent="0.2">
      <c r="A2135" t="s">
        <v>2197</v>
      </c>
      <c r="B2135">
        <v>3969</v>
      </c>
      <c r="C2135">
        <v>0.27529397873318223</v>
      </c>
      <c r="D2135">
        <v>6.1925275940898382E-2</v>
      </c>
      <c r="E2135">
        <v>-0.10159443740270366</v>
      </c>
      <c r="F2135">
        <v>-0.2319968431183467</v>
      </c>
      <c r="G2135">
        <v>4</v>
      </c>
      <c r="H2135">
        <v>3</v>
      </c>
      <c r="I2135">
        <v>3</v>
      </c>
      <c r="J2135">
        <v>2</v>
      </c>
    </row>
    <row r="2136" spans="1:10" x14ac:dyDescent="0.2">
      <c r="A2136" t="s">
        <v>2198</v>
      </c>
      <c r="B2136">
        <v>7108</v>
      </c>
      <c r="C2136">
        <v>0.11238299176936602</v>
      </c>
      <c r="D2136">
        <v>-3.4543034919259467E-2</v>
      </c>
      <c r="E2136">
        <v>3.2304502345230121E-2</v>
      </c>
      <c r="F2136">
        <v>-0.23191384689260605</v>
      </c>
      <c r="G2136">
        <v>3</v>
      </c>
      <c r="H2136">
        <v>3</v>
      </c>
      <c r="I2136">
        <v>4</v>
      </c>
      <c r="J2136">
        <v>2</v>
      </c>
    </row>
    <row r="2137" spans="1:10" x14ac:dyDescent="0.2">
      <c r="A2137" t="s">
        <v>2199</v>
      </c>
      <c r="B2137">
        <v>2240</v>
      </c>
      <c r="C2137">
        <v>0.71786999101064164</v>
      </c>
      <c r="D2137">
        <v>1.6609995585417021</v>
      </c>
      <c r="E2137">
        <v>0.16789641281599813</v>
      </c>
      <c r="F2137">
        <v>-0.29064076503720593</v>
      </c>
      <c r="G2137">
        <v>4</v>
      </c>
      <c r="H2137">
        <v>5</v>
      </c>
      <c r="I2137">
        <v>4</v>
      </c>
      <c r="J2137">
        <v>2</v>
      </c>
    </row>
    <row r="2138" spans="1:10" x14ac:dyDescent="0.2">
      <c r="A2138" t="s">
        <v>2200</v>
      </c>
      <c r="B2138">
        <v>2948</v>
      </c>
      <c r="C2138">
        <v>-5.5699111025226962E-2</v>
      </c>
      <c r="D2138">
        <v>1.2923954164066359E-2</v>
      </c>
      <c r="E2138">
        <v>-0.83424315170690688</v>
      </c>
      <c r="F2138">
        <v>-4.4012922973853938E-2</v>
      </c>
      <c r="G2138">
        <v>3</v>
      </c>
      <c r="H2138">
        <v>3</v>
      </c>
      <c r="I2138">
        <v>1</v>
      </c>
      <c r="J2138">
        <v>3</v>
      </c>
    </row>
    <row r="2139" spans="1:10" x14ac:dyDescent="0.2">
      <c r="A2139" t="s">
        <v>2201</v>
      </c>
      <c r="B2139">
        <v>6029</v>
      </c>
      <c r="C2139">
        <v>-0.47144535317397085</v>
      </c>
      <c r="D2139">
        <v>2.4514103568240651E-2</v>
      </c>
      <c r="E2139">
        <v>-0.68628232972754566</v>
      </c>
      <c r="F2139">
        <v>-0.21407243353204439</v>
      </c>
      <c r="G2139">
        <v>2</v>
      </c>
      <c r="H2139">
        <v>3</v>
      </c>
      <c r="I2139">
        <v>1</v>
      </c>
      <c r="J2139">
        <v>2</v>
      </c>
    </row>
    <row r="2140" spans="1:10" x14ac:dyDescent="0.2">
      <c r="A2140" t="s">
        <v>2202</v>
      </c>
      <c r="B2140">
        <v>6471</v>
      </c>
      <c r="C2140">
        <v>1.1794223381591795</v>
      </c>
      <c r="D2140">
        <v>0.64827232209638552</v>
      </c>
      <c r="E2140">
        <v>0.29654052085814686</v>
      </c>
      <c r="F2140">
        <v>-0.52504887180137361</v>
      </c>
      <c r="G2140">
        <v>5</v>
      </c>
      <c r="H2140">
        <v>4</v>
      </c>
      <c r="I2140">
        <v>4</v>
      </c>
      <c r="J2140">
        <v>1</v>
      </c>
    </row>
    <row r="2141" spans="1:10" x14ac:dyDescent="0.2">
      <c r="A2141" t="s">
        <v>2203</v>
      </c>
      <c r="B2141">
        <v>4931</v>
      </c>
      <c r="C2141">
        <v>0.86179050559057857</v>
      </c>
      <c r="D2141">
        <v>-0.13795774314079881</v>
      </c>
      <c r="E2141">
        <v>0.54351184995093704</v>
      </c>
      <c r="F2141">
        <v>-0.44250827932803316</v>
      </c>
      <c r="G2141">
        <v>5</v>
      </c>
      <c r="H2141">
        <v>3</v>
      </c>
      <c r="I2141">
        <v>5</v>
      </c>
      <c r="J2141">
        <v>2</v>
      </c>
    </row>
    <row r="2142" spans="1:10" x14ac:dyDescent="0.2">
      <c r="A2142" t="s">
        <v>2204</v>
      </c>
      <c r="B2142">
        <v>3228</v>
      </c>
      <c r="C2142">
        <v>0.18279485709371376</v>
      </c>
      <c r="D2142">
        <v>0.15596945309648325</v>
      </c>
      <c r="E2142">
        <v>-1.3586471707455816</v>
      </c>
      <c r="F2142">
        <v>0.16580004162729584</v>
      </c>
      <c r="G2142">
        <v>4</v>
      </c>
      <c r="H2142">
        <v>3</v>
      </c>
      <c r="I2142">
        <v>1</v>
      </c>
      <c r="J2142">
        <v>3</v>
      </c>
    </row>
    <row r="2143" spans="1:10" x14ac:dyDescent="0.2">
      <c r="A2143" t="s">
        <v>2205</v>
      </c>
      <c r="B2143">
        <v>2225</v>
      </c>
      <c r="C2143">
        <v>0.24385734175890075</v>
      </c>
      <c r="D2143">
        <v>0.33524543090017705</v>
      </c>
      <c r="E2143">
        <v>0.16883160337716474</v>
      </c>
      <c r="F2143">
        <v>-0.20012459088655651</v>
      </c>
      <c r="G2143">
        <v>4</v>
      </c>
      <c r="H2143">
        <v>4</v>
      </c>
      <c r="I2143">
        <v>4</v>
      </c>
      <c r="J2143">
        <v>2</v>
      </c>
    </row>
    <row r="2144" spans="1:10" x14ac:dyDescent="0.2">
      <c r="A2144" t="s">
        <v>2206</v>
      </c>
      <c r="B2144">
        <v>3614</v>
      </c>
      <c r="C2144">
        <v>-2.9559702932122706E-2</v>
      </c>
      <c r="D2144">
        <v>-6.7103602883465369E-2</v>
      </c>
      <c r="E2144">
        <v>-0.80052647504371688</v>
      </c>
      <c r="F2144">
        <v>-0.1660009530129376</v>
      </c>
      <c r="G2144">
        <v>3</v>
      </c>
      <c r="H2144">
        <v>3</v>
      </c>
      <c r="I2144">
        <v>1</v>
      </c>
      <c r="J2144">
        <v>2</v>
      </c>
    </row>
    <row r="2145" spans="1:10" x14ac:dyDescent="0.2">
      <c r="A2145" t="s">
        <v>2207</v>
      </c>
      <c r="B2145">
        <v>5302</v>
      </c>
      <c r="C2145">
        <v>3.9538145272778567E-2</v>
      </c>
      <c r="D2145">
        <v>-8.6752047639870808E-2</v>
      </c>
      <c r="E2145">
        <v>-0.42462085827147716</v>
      </c>
      <c r="F2145">
        <v>-0.14763073794049439</v>
      </c>
      <c r="G2145">
        <v>3</v>
      </c>
      <c r="H2145">
        <v>3</v>
      </c>
      <c r="I2145">
        <v>2</v>
      </c>
      <c r="J2145">
        <v>2</v>
      </c>
    </row>
    <row r="2146" spans="1:10" x14ac:dyDescent="0.2">
      <c r="A2146" t="s">
        <v>2208</v>
      </c>
      <c r="B2146">
        <v>3705</v>
      </c>
      <c r="C2146">
        <v>-0.1487746349917326</v>
      </c>
      <c r="D2146">
        <v>-0.53807182903628104</v>
      </c>
      <c r="E2146">
        <v>-0.40813958489141611</v>
      </c>
      <c r="F2146">
        <v>-0.67026611076792242</v>
      </c>
      <c r="G2146">
        <v>3</v>
      </c>
      <c r="H2146">
        <v>2</v>
      </c>
      <c r="I2146">
        <v>2</v>
      </c>
      <c r="J2146">
        <v>1</v>
      </c>
    </row>
    <row r="2147" spans="1:10" x14ac:dyDescent="0.2">
      <c r="A2147" t="s">
        <v>2209</v>
      </c>
      <c r="B2147">
        <v>4908</v>
      </c>
      <c r="C2147">
        <v>-0.35555980878731158</v>
      </c>
      <c r="D2147">
        <v>-0.66807548768248082</v>
      </c>
      <c r="E2147">
        <v>-8.8673989807806414E-2</v>
      </c>
      <c r="F2147">
        <v>-0.57391077992626516</v>
      </c>
      <c r="G2147">
        <v>2</v>
      </c>
      <c r="H2147">
        <v>1</v>
      </c>
      <c r="I2147">
        <v>3</v>
      </c>
      <c r="J2147">
        <v>1</v>
      </c>
    </row>
    <row r="2148" spans="1:10" x14ac:dyDescent="0.2">
      <c r="A2148" t="s">
        <v>2210</v>
      </c>
      <c r="B2148">
        <v>5019</v>
      </c>
      <c r="C2148">
        <v>-0.28246709638272477</v>
      </c>
      <c r="D2148">
        <v>-0.52164076264254999</v>
      </c>
      <c r="E2148">
        <v>-0.36076728612833653</v>
      </c>
      <c r="F2148">
        <v>-0.48072683931437221</v>
      </c>
      <c r="G2148">
        <v>2</v>
      </c>
      <c r="H2148">
        <v>2</v>
      </c>
      <c r="I2148">
        <v>2</v>
      </c>
      <c r="J2148">
        <v>2</v>
      </c>
    </row>
    <row r="2149" spans="1:10" x14ac:dyDescent="0.2">
      <c r="A2149" t="s">
        <v>2211</v>
      </c>
      <c r="B2149">
        <v>6857</v>
      </c>
      <c r="C2149">
        <v>-0.47220621735625506</v>
      </c>
      <c r="D2149">
        <v>-0.26049430592232536</v>
      </c>
      <c r="E2149">
        <v>-0.75180727167323913</v>
      </c>
      <c r="F2149">
        <v>-0.36357315354094205</v>
      </c>
      <c r="G2149">
        <v>2</v>
      </c>
      <c r="H2149">
        <v>3</v>
      </c>
      <c r="I2149">
        <v>1</v>
      </c>
      <c r="J2149">
        <v>2</v>
      </c>
    </row>
    <row r="2150" spans="1:10" x14ac:dyDescent="0.2">
      <c r="A2150" t="s">
        <v>2212</v>
      </c>
      <c r="B2150">
        <v>8818</v>
      </c>
      <c r="C2150">
        <v>-0.4763235914258192</v>
      </c>
      <c r="D2150">
        <v>-0.32386950985238033</v>
      </c>
      <c r="E2150">
        <v>-0.6957622430165773</v>
      </c>
      <c r="F2150">
        <v>-0.22283817292753733</v>
      </c>
      <c r="G2150">
        <v>2</v>
      </c>
      <c r="H2150">
        <v>2</v>
      </c>
      <c r="I2150">
        <v>1</v>
      </c>
      <c r="J2150">
        <v>2</v>
      </c>
    </row>
    <row r="2151" spans="1:10" x14ac:dyDescent="0.2">
      <c r="A2151" t="s">
        <v>2213</v>
      </c>
      <c r="B2151">
        <v>3772</v>
      </c>
      <c r="C2151">
        <v>0.62029832981402189</v>
      </c>
      <c r="D2151">
        <v>4.1188424039083592E-2</v>
      </c>
      <c r="E2151">
        <v>3.714371739255073</v>
      </c>
      <c r="F2151">
        <v>-1.0228516540771166</v>
      </c>
      <c r="G2151">
        <v>4</v>
      </c>
      <c r="H2151">
        <v>3</v>
      </c>
      <c r="I2151">
        <v>5</v>
      </c>
      <c r="J2151">
        <v>1</v>
      </c>
    </row>
    <row r="2152" spans="1:10" x14ac:dyDescent="0.2">
      <c r="A2152" t="s">
        <v>2214</v>
      </c>
      <c r="B2152">
        <v>5016</v>
      </c>
      <c r="C2152">
        <v>-0.65251122532729189</v>
      </c>
      <c r="D2152">
        <v>-0.88624350281611619</v>
      </c>
      <c r="E2152">
        <v>-0.29919305203008312</v>
      </c>
      <c r="F2152">
        <v>-0.36824613530941924</v>
      </c>
      <c r="G2152">
        <v>1</v>
      </c>
      <c r="H2152">
        <v>1</v>
      </c>
      <c r="I2152">
        <v>3</v>
      </c>
      <c r="J2152">
        <v>2</v>
      </c>
    </row>
    <row r="2153" spans="1:10" x14ac:dyDescent="0.2">
      <c r="A2153" t="s">
        <v>2215</v>
      </c>
      <c r="B2153">
        <v>5775</v>
      </c>
      <c r="C2153">
        <v>-0.6245327067457479</v>
      </c>
      <c r="D2153">
        <v>-0.74047757024096683</v>
      </c>
      <c r="E2153">
        <v>-0.56421394076647935</v>
      </c>
      <c r="F2153">
        <v>-0.38091818020848145</v>
      </c>
      <c r="G2153">
        <v>2</v>
      </c>
      <c r="H2153">
        <v>1</v>
      </c>
      <c r="I2153">
        <v>2</v>
      </c>
      <c r="J2153">
        <v>2</v>
      </c>
    </row>
    <row r="2154" spans="1:10" x14ac:dyDescent="0.2">
      <c r="A2154" t="s">
        <v>2216</v>
      </c>
      <c r="B2154">
        <v>7432</v>
      </c>
      <c r="C2154">
        <v>-0.4535801378419646</v>
      </c>
      <c r="D2154">
        <v>-0.36896840811306625</v>
      </c>
      <c r="E2154">
        <v>9.7723327379979283E-2</v>
      </c>
      <c r="F2154">
        <v>-0.71135127529789155</v>
      </c>
      <c r="G2154">
        <v>2</v>
      </c>
      <c r="H2154">
        <v>2</v>
      </c>
      <c r="I2154">
        <v>4</v>
      </c>
      <c r="J2154">
        <v>1</v>
      </c>
    </row>
    <row r="2155" spans="1:10" x14ac:dyDescent="0.2">
      <c r="A2155" t="s">
        <v>2217</v>
      </c>
      <c r="B2155">
        <v>340</v>
      </c>
      <c r="C2155">
        <v>0.46327190698845155</v>
      </c>
      <c r="D2155">
        <v>9.895069226313169E-3</v>
      </c>
      <c r="E2155">
        <v>0.42815580923940988</v>
      </c>
      <c r="F2155">
        <v>-0.76661626971267405</v>
      </c>
      <c r="G2155">
        <v>4</v>
      </c>
      <c r="H2155">
        <v>3</v>
      </c>
      <c r="I2155">
        <v>5</v>
      </c>
      <c r="J2155">
        <v>1</v>
      </c>
    </row>
    <row r="2156" spans="1:10" x14ac:dyDescent="0.2">
      <c r="A2156" t="s">
        <v>2218</v>
      </c>
      <c r="B2156">
        <v>6421</v>
      </c>
      <c r="C2156">
        <v>0.12053699599808672</v>
      </c>
      <c r="D2156">
        <v>0.47922524305086267</v>
      </c>
      <c r="E2156">
        <v>-0.21538806514329767</v>
      </c>
      <c r="F2156">
        <v>-0.5393252206032948</v>
      </c>
      <c r="G2156">
        <v>3</v>
      </c>
      <c r="H2156">
        <v>4</v>
      </c>
      <c r="I2156">
        <v>3</v>
      </c>
      <c r="J2156">
        <v>1</v>
      </c>
    </row>
    <row r="2157" spans="1:10" x14ac:dyDescent="0.2">
      <c r="A2157" t="s">
        <v>2219</v>
      </c>
      <c r="B2157">
        <v>3706</v>
      </c>
      <c r="C2157">
        <v>-0.26533421796124607</v>
      </c>
      <c r="D2157">
        <v>-1.823135533054274E-2</v>
      </c>
      <c r="E2157">
        <v>0.42419480429652684</v>
      </c>
      <c r="F2157">
        <v>-0.60286161027137009</v>
      </c>
      <c r="G2157">
        <v>3</v>
      </c>
      <c r="H2157">
        <v>3</v>
      </c>
      <c r="I2157">
        <v>5</v>
      </c>
      <c r="J2157">
        <v>1</v>
      </c>
    </row>
    <row r="2158" spans="1:10" x14ac:dyDescent="0.2">
      <c r="A2158" t="s">
        <v>2220</v>
      </c>
      <c r="B2158">
        <v>2815</v>
      </c>
      <c r="C2158">
        <v>1.3050167701143076</v>
      </c>
      <c r="D2158">
        <v>0.50071301450967987</v>
      </c>
      <c r="E2158">
        <v>1.2944375121741145</v>
      </c>
      <c r="F2158">
        <v>-0.65047545499071291</v>
      </c>
      <c r="G2158">
        <v>5</v>
      </c>
      <c r="H2158">
        <v>4</v>
      </c>
      <c r="I2158">
        <v>5</v>
      </c>
      <c r="J2158">
        <v>1</v>
      </c>
    </row>
    <row r="2159" spans="1:10" x14ac:dyDescent="0.2">
      <c r="A2159" t="s">
        <v>2221</v>
      </c>
      <c r="B2159">
        <v>1510</v>
      </c>
      <c r="C2159">
        <v>3.350330984624561</v>
      </c>
      <c r="D2159">
        <v>1.9009517341852173</v>
      </c>
      <c r="E2159">
        <v>2.1117492237331765</v>
      </c>
      <c r="F2159">
        <v>-0.49381046232084502</v>
      </c>
      <c r="G2159">
        <v>5</v>
      </c>
      <c r="H2159">
        <v>5</v>
      </c>
      <c r="I2159">
        <v>5</v>
      </c>
      <c r="J2159">
        <v>1</v>
      </c>
    </row>
    <row r="2160" spans="1:10" x14ac:dyDescent="0.2">
      <c r="A2160" t="s">
        <v>2222</v>
      </c>
      <c r="B2160">
        <v>2310</v>
      </c>
      <c r="C2160">
        <v>0.69460704515591509</v>
      </c>
      <c r="D2160">
        <v>-3.3862411478876309E-2</v>
      </c>
      <c r="E2160">
        <v>0.28556610165550794</v>
      </c>
      <c r="F2160">
        <v>-0.73310068655443683</v>
      </c>
      <c r="G2160">
        <v>4</v>
      </c>
      <c r="H2160">
        <v>3</v>
      </c>
      <c r="I2160">
        <v>4</v>
      </c>
      <c r="J2160">
        <v>1</v>
      </c>
    </row>
    <row r="2161" spans="1:10" x14ac:dyDescent="0.2">
      <c r="A2161" t="s">
        <v>2223</v>
      </c>
      <c r="B2161">
        <v>2328</v>
      </c>
      <c r="C2161">
        <v>1.8421418750000287</v>
      </c>
      <c r="D2161">
        <v>1.0759102033416075</v>
      </c>
      <c r="E2161">
        <v>-0.53515376550591642</v>
      </c>
      <c r="F2161">
        <v>-0.52892263701469178</v>
      </c>
      <c r="G2161">
        <v>5</v>
      </c>
      <c r="H2161">
        <v>5</v>
      </c>
      <c r="I2161">
        <v>2</v>
      </c>
      <c r="J2161">
        <v>1</v>
      </c>
    </row>
    <row r="2162" spans="1:10" x14ac:dyDescent="0.2">
      <c r="A2162" t="s">
        <v>2224</v>
      </c>
      <c r="B2162">
        <v>4365</v>
      </c>
      <c r="C2162">
        <v>1.4986338691978196</v>
      </c>
      <c r="D2162">
        <v>0.63804776494035986</v>
      </c>
      <c r="E2162">
        <v>0.74642708380622991</v>
      </c>
      <c r="F2162">
        <v>-0.53931473103676164</v>
      </c>
      <c r="G2162">
        <v>5</v>
      </c>
      <c r="H2162">
        <v>4</v>
      </c>
      <c r="I2162">
        <v>5</v>
      </c>
      <c r="J2162">
        <v>1</v>
      </c>
    </row>
    <row r="2163" spans="1:10" x14ac:dyDescent="0.2">
      <c r="A2163" t="s">
        <v>2225</v>
      </c>
      <c r="B2163">
        <v>2364</v>
      </c>
      <c r="C2163">
        <v>1.3737371355388084</v>
      </c>
      <c r="D2163">
        <v>0.76369720408496389</v>
      </c>
      <c r="E2163">
        <v>0.57839547706887784</v>
      </c>
      <c r="F2163">
        <v>-0.66574069338838471</v>
      </c>
      <c r="G2163">
        <v>5</v>
      </c>
      <c r="H2163">
        <v>4</v>
      </c>
      <c r="I2163">
        <v>5</v>
      </c>
      <c r="J2163">
        <v>1</v>
      </c>
    </row>
    <row r="2164" spans="1:10" x14ac:dyDescent="0.2">
      <c r="A2164" t="s">
        <v>2226</v>
      </c>
      <c r="B2164">
        <v>1901</v>
      </c>
      <c r="C2164">
        <v>0.90221706381604827</v>
      </c>
      <c r="D2164">
        <v>0.65478074895817562</v>
      </c>
      <c r="E2164">
        <v>-0.34834662063496119</v>
      </c>
      <c r="F2164">
        <v>-0.62862948207024916</v>
      </c>
      <c r="G2164">
        <v>5</v>
      </c>
      <c r="H2164">
        <v>4</v>
      </c>
      <c r="I2164">
        <v>3</v>
      </c>
      <c r="J2164">
        <v>1</v>
      </c>
    </row>
    <row r="2165" spans="1:10" x14ac:dyDescent="0.2">
      <c r="A2165" t="s">
        <v>2227</v>
      </c>
      <c r="B2165">
        <v>4270</v>
      </c>
      <c r="C2165">
        <v>0.58997864940673139</v>
      </c>
      <c r="D2165">
        <v>-0.27964398312200217</v>
      </c>
      <c r="E2165">
        <v>0.38594828844933038</v>
      </c>
      <c r="F2165">
        <v>-0.43628389880362456</v>
      </c>
      <c r="G2165">
        <v>4</v>
      </c>
      <c r="H2165">
        <v>2</v>
      </c>
      <c r="I2165">
        <v>5</v>
      </c>
      <c r="J2165">
        <v>2</v>
      </c>
    </row>
    <row r="2166" spans="1:10" x14ac:dyDescent="0.2">
      <c r="A2166" t="s">
        <v>2228</v>
      </c>
      <c r="B2166">
        <v>4585</v>
      </c>
      <c r="C2166">
        <v>-0.12704587511929438</v>
      </c>
      <c r="D2166">
        <v>0.46233125619800147</v>
      </c>
      <c r="E2166">
        <v>-0.51138124525961393</v>
      </c>
      <c r="F2166">
        <v>-1.3080656166795659</v>
      </c>
      <c r="G2166">
        <v>3</v>
      </c>
      <c r="H2166">
        <v>4</v>
      </c>
      <c r="I2166">
        <v>2</v>
      </c>
      <c r="J2166">
        <v>1</v>
      </c>
    </row>
    <row r="2167" spans="1:10" x14ac:dyDescent="0.2">
      <c r="A2167" t="s">
        <v>2229</v>
      </c>
      <c r="B2167">
        <v>2821</v>
      </c>
      <c r="C2167">
        <v>-0.18027803881764859</v>
      </c>
      <c r="D2167">
        <v>-0.97513093507469129</v>
      </c>
      <c r="E2167">
        <v>3.5607829734853762E-2</v>
      </c>
      <c r="F2167">
        <v>-0.87970362012422398</v>
      </c>
      <c r="G2167">
        <v>3</v>
      </c>
      <c r="H2167">
        <v>1</v>
      </c>
      <c r="I2167">
        <v>4</v>
      </c>
      <c r="J2167">
        <v>1</v>
      </c>
    </row>
    <row r="2168" spans="1:10" x14ac:dyDescent="0.2">
      <c r="A2168" t="s">
        <v>2230</v>
      </c>
      <c r="B2168">
        <v>4539</v>
      </c>
      <c r="C2168">
        <v>-0.73629916135809115</v>
      </c>
      <c r="D2168">
        <v>-0.92084186252519051</v>
      </c>
      <c r="E2168">
        <v>-0.56199249424745745</v>
      </c>
      <c r="F2168">
        <v>-0.46376276264374189</v>
      </c>
      <c r="G2168">
        <v>1</v>
      </c>
      <c r="H2168">
        <v>1</v>
      </c>
      <c r="I2168">
        <v>2</v>
      </c>
      <c r="J2168">
        <v>2</v>
      </c>
    </row>
    <row r="2169" spans="1:10" x14ac:dyDescent="0.2">
      <c r="A2169" t="s">
        <v>2231</v>
      </c>
      <c r="B2169">
        <v>2764</v>
      </c>
      <c r="C2169">
        <v>0.54591094299849729</v>
      </c>
      <c r="D2169">
        <v>-4.9198967596272611E-2</v>
      </c>
      <c r="E2169">
        <v>0.46934761688157534</v>
      </c>
      <c r="F2169">
        <v>-0.66026017883567623</v>
      </c>
      <c r="G2169">
        <v>4</v>
      </c>
      <c r="H2169">
        <v>3</v>
      </c>
      <c r="I2169">
        <v>5</v>
      </c>
      <c r="J2169">
        <v>1</v>
      </c>
    </row>
    <row r="2170" spans="1:10" x14ac:dyDescent="0.2">
      <c r="A2170" t="s">
        <v>2232</v>
      </c>
      <c r="B2170">
        <v>2970</v>
      </c>
      <c r="C2170">
        <v>0.3486234739561696</v>
      </c>
      <c r="D2170">
        <v>0.14582774981544253</v>
      </c>
      <c r="E2170">
        <v>-0.55914250747877658</v>
      </c>
      <c r="F2170">
        <v>-0.40605750981125172</v>
      </c>
      <c r="G2170">
        <v>4</v>
      </c>
      <c r="H2170">
        <v>3</v>
      </c>
      <c r="I2170">
        <v>2</v>
      </c>
      <c r="J2170">
        <v>2</v>
      </c>
    </row>
    <row r="2171" spans="1:10" x14ac:dyDescent="0.2">
      <c r="A2171" t="s">
        <v>2233</v>
      </c>
      <c r="B2171">
        <v>3642</v>
      </c>
      <c r="C2171">
        <v>0.2883859278227725</v>
      </c>
      <c r="D2171">
        <v>0.26479221193942731</v>
      </c>
      <c r="E2171">
        <v>7.6619377064370248E-2</v>
      </c>
      <c r="F2171">
        <v>-0.44301565540482479</v>
      </c>
      <c r="G2171">
        <v>4</v>
      </c>
      <c r="H2171">
        <v>4</v>
      </c>
      <c r="I2171">
        <v>4</v>
      </c>
      <c r="J2171">
        <v>2</v>
      </c>
    </row>
    <row r="2172" spans="1:10" x14ac:dyDescent="0.2">
      <c r="A2172" t="s">
        <v>2234</v>
      </c>
      <c r="B2172">
        <v>3864</v>
      </c>
      <c r="C2172">
        <v>-0.269576321793284</v>
      </c>
      <c r="D2172">
        <v>-0.28494399794811337</v>
      </c>
      <c r="E2172">
        <v>0.37009712140111289</v>
      </c>
      <c r="F2172">
        <v>-0.84571338444793087</v>
      </c>
      <c r="G2172">
        <v>3</v>
      </c>
      <c r="H2172">
        <v>2</v>
      </c>
      <c r="I2172">
        <v>5</v>
      </c>
      <c r="J2172">
        <v>1</v>
      </c>
    </row>
    <row r="2173" spans="1:10" x14ac:dyDescent="0.2">
      <c r="A2173" t="s">
        <v>2235</v>
      </c>
      <c r="B2173">
        <v>4512</v>
      </c>
      <c r="C2173">
        <v>-0.29793150241135519</v>
      </c>
      <c r="D2173">
        <v>-0.79426759458540352</v>
      </c>
      <c r="E2173">
        <v>0.12781000514612556</v>
      </c>
      <c r="F2173">
        <v>-0.70876174628147104</v>
      </c>
      <c r="G2173">
        <v>2</v>
      </c>
      <c r="H2173">
        <v>1</v>
      </c>
      <c r="I2173">
        <v>4</v>
      </c>
      <c r="J2173">
        <v>1</v>
      </c>
    </row>
    <row r="2174" spans="1:10" x14ac:dyDescent="0.2">
      <c r="A2174" t="s">
        <v>2236</v>
      </c>
      <c r="B2174">
        <v>2016</v>
      </c>
      <c r="C2174">
        <v>-0.26180650332661654</v>
      </c>
      <c r="D2174">
        <v>-0.25689958998270868</v>
      </c>
      <c r="E2174">
        <v>0.11532431241464149</v>
      </c>
      <c r="F2174">
        <v>-0.94574541154229774</v>
      </c>
      <c r="G2174">
        <v>3</v>
      </c>
      <c r="H2174">
        <v>3</v>
      </c>
      <c r="I2174">
        <v>4</v>
      </c>
      <c r="J2174">
        <v>1</v>
      </c>
    </row>
    <row r="2175" spans="1:10" x14ac:dyDescent="0.2">
      <c r="A2175" t="s">
        <v>2237</v>
      </c>
      <c r="B2175">
        <v>6686</v>
      </c>
      <c r="C2175">
        <v>0.63574081738735355</v>
      </c>
      <c r="D2175">
        <v>-0.17003541410509232</v>
      </c>
      <c r="E2175">
        <v>0.48013679620227057</v>
      </c>
      <c r="F2175">
        <v>-0.39290893469267574</v>
      </c>
      <c r="G2175">
        <v>4</v>
      </c>
      <c r="H2175">
        <v>3</v>
      </c>
      <c r="I2175">
        <v>5</v>
      </c>
      <c r="J2175">
        <v>2</v>
      </c>
    </row>
    <row r="2176" spans="1:10" x14ac:dyDescent="0.2">
      <c r="A2176" t="s">
        <v>2238</v>
      </c>
      <c r="B2176">
        <v>2923</v>
      </c>
      <c r="C2176">
        <v>2.8376804622977367</v>
      </c>
      <c r="D2176">
        <v>0.79338612270125863</v>
      </c>
      <c r="E2176">
        <v>1.8325754600727666</v>
      </c>
      <c r="F2176">
        <v>-0.27331689982722285</v>
      </c>
      <c r="G2176">
        <v>5</v>
      </c>
      <c r="H2176">
        <v>5</v>
      </c>
      <c r="I2176">
        <v>5</v>
      </c>
      <c r="J2176">
        <v>2</v>
      </c>
    </row>
    <row r="2177" spans="1:10" x14ac:dyDescent="0.2">
      <c r="A2177" t="s">
        <v>2239</v>
      </c>
      <c r="B2177">
        <v>5056</v>
      </c>
      <c r="C2177">
        <v>-0.41805047958114927</v>
      </c>
      <c r="D2177">
        <v>-0.81838308810088323</v>
      </c>
      <c r="E2177">
        <v>-0.47022709116002659</v>
      </c>
      <c r="F2177">
        <v>-0.66637783621068625</v>
      </c>
      <c r="G2177">
        <v>2</v>
      </c>
      <c r="H2177">
        <v>1</v>
      </c>
      <c r="I2177">
        <v>2</v>
      </c>
      <c r="J2177">
        <v>1</v>
      </c>
    </row>
    <row r="2178" spans="1:10" x14ac:dyDescent="0.2">
      <c r="A2178" t="s">
        <v>2240</v>
      </c>
      <c r="B2178">
        <v>2096</v>
      </c>
      <c r="C2178">
        <v>-0.32075959450836838</v>
      </c>
      <c r="D2178">
        <v>-0.94077919101844876</v>
      </c>
      <c r="E2178">
        <v>-0.17143141953059568</v>
      </c>
      <c r="F2178">
        <v>-0.90562654178288515</v>
      </c>
      <c r="G2178">
        <v>2</v>
      </c>
      <c r="H2178">
        <v>1</v>
      </c>
      <c r="I2178">
        <v>3</v>
      </c>
      <c r="J2178">
        <v>1</v>
      </c>
    </row>
    <row r="2179" spans="1:10" x14ac:dyDescent="0.2">
      <c r="A2179" t="s">
        <v>2241</v>
      </c>
      <c r="B2179">
        <v>6005</v>
      </c>
      <c r="C2179">
        <v>0.28408743386565932</v>
      </c>
      <c r="D2179">
        <v>-0.7306387908114752</v>
      </c>
      <c r="E2179">
        <v>-2.2911144738206494E-2</v>
      </c>
      <c r="F2179">
        <v>-0.34035792417739774</v>
      </c>
      <c r="G2179">
        <v>4</v>
      </c>
      <c r="H2179">
        <v>1</v>
      </c>
      <c r="I2179">
        <v>4</v>
      </c>
      <c r="J2179">
        <v>2</v>
      </c>
    </row>
    <row r="2180" spans="1:10" x14ac:dyDescent="0.2">
      <c r="A2180" t="s">
        <v>2242</v>
      </c>
      <c r="B2180">
        <v>4559</v>
      </c>
      <c r="C2180">
        <v>1.16582634365391</v>
      </c>
      <c r="D2180">
        <v>0.25210222510253188</v>
      </c>
      <c r="E2180">
        <v>0.18926204694429732</v>
      </c>
      <c r="F2180">
        <v>-0.50023213330481286</v>
      </c>
      <c r="G2180">
        <v>5</v>
      </c>
      <c r="H2180">
        <v>4</v>
      </c>
      <c r="I2180">
        <v>4</v>
      </c>
      <c r="J2180">
        <v>1</v>
      </c>
    </row>
    <row r="2181" spans="1:10" x14ac:dyDescent="0.2">
      <c r="A2181" t="s">
        <v>2243</v>
      </c>
      <c r="B2181">
        <v>3856</v>
      </c>
      <c r="C2181">
        <v>1.4434514972384478</v>
      </c>
      <c r="D2181">
        <v>0.32054778233302672</v>
      </c>
      <c r="E2181">
        <v>-0.26282536462573891</v>
      </c>
      <c r="F2181">
        <v>-0.62057146245434869</v>
      </c>
      <c r="G2181">
        <v>5</v>
      </c>
      <c r="H2181">
        <v>4</v>
      </c>
      <c r="I2181">
        <v>3</v>
      </c>
      <c r="J2181">
        <v>1</v>
      </c>
    </row>
    <row r="2182" spans="1:10" x14ac:dyDescent="0.2">
      <c r="A2182" t="s">
        <v>2244</v>
      </c>
      <c r="B2182">
        <v>4688</v>
      </c>
      <c r="C2182">
        <v>1.0088851359338618</v>
      </c>
      <c r="D2182">
        <v>-0.34502770733247529</v>
      </c>
      <c r="E2182">
        <v>-0.25478772335046695</v>
      </c>
      <c r="F2182">
        <v>-0.65834707364042377</v>
      </c>
      <c r="G2182">
        <v>5</v>
      </c>
      <c r="H2182">
        <v>2</v>
      </c>
      <c r="I2182">
        <v>3</v>
      </c>
      <c r="J2182">
        <v>1</v>
      </c>
    </row>
    <row r="2183" spans="1:10" x14ac:dyDescent="0.2">
      <c r="A2183" t="s">
        <v>2245</v>
      </c>
      <c r="B2183">
        <v>2132</v>
      </c>
      <c r="C2183">
        <v>2.5953747040893358</v>
      </c>
      <c r="D2183">
        <v>1.3952960303779276</v>
      </c>
      <c r="E2183">
        <v>0.24337467371491875</v>
      </c>
      <c r="F2183">
        <v>-1.0388660848419113</v>
      </c>
      <c r="G2183">
        <v>5</v>
      </c>
      <c r="H2183">
        <v>5</v>
      </c>
      <c r="I2183">
        <v>4</v>
      </c>
      <c r="J2183">
        <v>1</v>
      </c>
    </row>
    <row r="2184" spans="1:10" x14ac:dyDescent="0.2">
      <c r="A2184" t="s">
        <v>2246</v>
      </c>
      <c r="B2184">
        <v>4066</v>
      </c>
      <c r="C2184">
        <v>0.84857916195061334</v>
      </c>
      <c r="D2184">
        <v>1.1694385881799139</v>
      </c>
      <c r="E2184">
        <v>-0.5089318204152411</v>
      </c>
      <c r="F2184">
        <v>-0.77752342145195796</v>
      </c>
      <c r="G2184">
        <v>5</v>
      </c>
      <c r="H2184">
        <v>5</v>
      </c>
      <c r="I2184">
        <v>2</v>
      </c>
      <c r="J2184">
        <v>1</v>
      </c>
    </row>
    <row r="2185" spans="1:10" x14ac:dyDescent="0.2">
      <c r="A2185" t="s">
        <v>2247</v>
      </c>
      <c r="B2185">
        <v>6058</v>
      </c>
      <c r="C2185">
        <v>-0.15306077541120075</v>
      </c>
      <c r="D2185">
        <v>-0.50925211249928137</v>
      </c>
      <c r="E2185">
        <v>-0.25092769393006498</v>
      </c>
      <c r="F2185">
        <v>-0.52808936675866702</v>
      </c>
      <c r="G2185">
        <v>3</v>
      </c>
      <c r="H2185">
        <v>2</v>
      </c>
      <c r="I2185">
        <v>3</v>
      </c>
      <c r="J2185">
        <v>1</v>
      </c>
    </row>
    <row r="2186" spans="1:10" x14ac:dyDescent="0.2">
      <c r="A2186" t="s">
        <v>2248</v>
      </c>
      <c r="B2186">
        <v>3985</v>
      </c>
      <c r="C2186">
        <v>0.32214253533498149</v>
      </c>
      <c r="D2186">
        <v>-0.49842696308082751</v>
      </c>
      <c r="E2186">
        <v>0.78225967818501019</v>
      </c>
      <c r="F2186">
        <v>-0.51318533223682761</v>
      </c>
      <c r="G2186">
        <v>4</v>
      </c>
      <c r="H2186">
        <v>2</v>
      </c>
      <c r="I2186">
        <v>5</v>
      </c>
      <c r="J2186">
        <v>1</v>
      </c>
    </row>
    <row r="2187" spans="1:10" x14ac:dyDescent="0.2">
      <c r="A2187" t="s">
        <v>2249</v>
      </c>
      <c r="B2187">
        <v>6198</v>
      </c>
      <c r="C2187">
        <v>1.1583889528094939</v>
      </c>
      <c r="D2187">
        <v>-0.10415838170551925</v>
      </c>
      <c r="E2187">
        <v>1.1399217803997779</v>
      </c>
      <c r="F2187">
        <v>-0.56665151345483256</v>
      </c>
      <c r="G2187">
        <v>5</v>
      </c>
      <c r="H2187">
        <v>3</v>
      </c>
      <c r="I2187">
        <v>5</v>
      </c>
      <c r="J2187">
        <v>1</v>
      </c>
    </row>
    <row r="2188" spans="1:10" x14ac:dyDescent="0.2">
      <c r="A2188" t="s">
        <v>2250</v>
      </c>
      <c r="B2188">
        <v>3005</v>
      </c>
      <c r="C2188">
        <v>1.6240020176988201</v>
      </c>
      <c r="D2188">
        <v>1.760210735764993</v>
      </c>
      <c r="E2188">
        <v>-8.8622398600968433E-2</v>
      </c>
      <c r="F2188">
        <v>-0.51954901415154919</v>
      </c>
      <c r="G2188">
        <v>5</v>
      </c>
      <c r="H2188">
        <v>5</v>
      </c>
      <c r="I2188">
        <v>3</v>
      </c>
      <c r="J2188">
        <v>1</v>
      </c>
    </row>
    <row r="2189" spans="1:10" x14ac:dyDescent="0.2">
      <c r="A2189" t="s">
        <v>2251</v>
      </c>
      <c r="B2189">
        <v>2269</v>
      </c>
      <c r="C2189">
        <v>2.6660417689220011</v>
      </c>
      <c r="D2189">
        <v>0.79508463566994503</v>
      </c>
      <c r="E2189">
        <v>0.90061871491659651</v>
      </c>
      <c r="F2189">
        <v>-0.42852431055237411</v>
      </c>
      <c r="G2189">
        <v>5</v>
      </c>
      <c r="H2189">
        <v>5</v>
      </c>
      <c r="I2189">
        <v>5</v>
      </c>
      <c r="J2189">
        <v>2</v>
      </c>
    </row>
    <row r="2190" spans="1:10" x14ac:dyDescent="0.2">
      <c r="A2190" t="s">
        <v>2252</v>
      </c>
      <c r="B2190">
        <v>2251</v>
      </c>
      <c r="C2190">
        <v>1.3549876418618292</v>
      </c>
      <c r="D2190">
        <v>0.49612027701374417</v>
      </c>
      <c r="E2190">
        <v>-0.10998739255264418</v>
      </c>
      <c r="F2190">
        <v>-0.91750303986089299</v>
      </c>
      <c r="G2190">
        <v>5</v>
      </c>
      <c r="H2190">
        <v>4</v>
      </c>
      <c r="I2190">
        <v>3</v>
      </c>
      <c r="J2190">
        <v>1</v>
      </c>
    </row>
    <row r="2191" spans="1:10" x14ac:dyDescent="0.2">
      <c r="A2191" t="s">
        <v>2253</v>
      </c>
      <c r="B2191">
        <v>312</v>
      </c>
      <c r="C2191">
        <v>-0.2909160885937036</v>
      </c>
      <c r="D2191">
        <v>-0.2180550523818193</v>
      </c>
      <c r="E2191">
        <v>0.32225381587537683</v>
      </c>
      <c r="F2191">
        <v>-0.54836842485228643</v>
      </c>
      <c r="G2191">
        <v>2</v>
      </c>
      <c r="H2191">
        <v>3</v>
      </c>
      <c r="I2191">
        <v>4</v>
      </c>
      <c r="J2191">
        <v>1</v>
      </c>
    </row>
    <row r="2192" spans="1:10" x14ac:dyDescent="0.2">
      <c r="A2192" t="s">
        <v>2254</v>
      </c>
      <c r="B2192">
        <v>3135</v>
      </c>
      <c r="C2192">
        <v>1.0461629560174468</v>
      </c>
      <c r="D2192">
        <v>1.572459579665374</v>
      </c>
      <c r="E2192">
        <v>-0.24763955872428078</v>
      </c>
      <c r="F2192">
        <v>-0.77549183156201951</v>
      </c>
      <c r="G2192">
        <v>5</v>
      </c>
      <c r="H2192">
        <v>5</v>
      </c>
      <c r="I2192">
        <v>3</v>
      </c>
      <c r="J2192">
        <v>1</v>
      </c>
    </row>
    <row r="2193" spans="1:10" x14ac:dyDescent="0.2">
      <c r="A2193" t="s">
        <v>2255</v>
      </c>
      <c r="B2193">
        <v>3710</v>
      </c>
      <c r="C2193">
        <v>1.249043932497683</v>
      </c>
      <c r="D2193">
        <v>2.4563046154270802</v>
      </c>
      <c r="E2193">
        <v>-0.27507716045528102</v>
      </c>
      <c r="F2193">
        <v>-0.63139908033016245</v>
      </c>
      <c r="G2193">
        <v>5</v>
      </c>
      <c r="H2193">
        <v>5</v>
      </c>
      <c r="I2193">
        <v>3</v>
      </c>
      <c r="J2193">
        <v>1</v>
      </c>
    </row>
    <row r="2194" spans="1:10" x14ac:dyDescent="0.2">
      <c r="A2194" t="s">
        <v>2256</v>
      </c>
      <c r="B2194">
        <v>2031</v>
      </c>
      <c r="C2194">
        <v>0.82718337950409981</v>
      </c>
      <c r="D2194">
        <v>-0.10339658326886905</v>
      </c>
      <c r="E2194">
        <v>-0.33589734270846316</v>
      </c>
      <c r="F2194">
        <v>-0.29172660527847244</v>
      </c>
      <c r="G2194">
        <v>5</v>
      </c>
      <c r="H2194">
        <v>3</v>
      </c>
      <c r="I2194">
        <v>3</v>
      </c>
      <c r="J2194">
        <v>2</v>
      </c>
    </row>
    <row r="2195" spans="1:10" x14ac:dyDescent="0.2">
      <c r="A2195" t="s">
        <v>2257</v>
      </c>
      <c r="B2195">
        <v>4292</v>
      </c>
      <c r="C2195">
        <v>6.8964558346573529E-2</v>
      </c>
      <c r="D2195">
        <v>9.2981474886353541E-3</v>
      </c>
      <c r="E2195">
        <v>0.41690354528774148</v>
      </c>
      <c r="F2195">
        <v>-0.45545230873570491</v>
      </c>
      <c r="G2195">
        <v>3</v>
      </c>
      <c r="H2195">
        <v>3</v>
      </c>
      <c r="I2195">
        <v>5</v>
      </c>
      <c r="J2195">
        <v>2</v>
      </c>
    </row>
    <row r="2196" spans="1:10" x14ac:dyDescent="0.2">
      <c r="A2196" t="s">
        <v>2258</v>
      </c>
      <c r="B2196">
        <v>4578</v>
      </c>
      <c r="C2196">
        <v>-0.35070817356278472</v>
      </c>
      <c r="D2196">
        <v>-0.3025659603459171</v>
      </c>
      <c r="E2196">
        <v>-0.25140148965660386</v>
      </c>
      <c r="F2196">
        <v>-0.40849813083553965</v>
      </c>
      <c r="G2196">
        <v>2</v>
      </c>
      <c r="H2196">
        <v>2</v>
      </c>
      <c r="I2196">
        <v>3</v>
      </c>
      <c r="J2196">
        <v>2</v>
      </c>
    </row>
    <row r="2197" spans="1:10" x14ac:dyDescent="0.2">
      <c r="A2197" t="s">
        <v>2259</v>
      </c>
      <c r="B2197">
        <v>3245</v>
      </c>
      <c r="C2197">
        <v>0.13631168913895417</v>
      </c>
      <c r="D2197">
        <v>0.29237682706437162</v>
      </c>
      <c r="E2197">
        <v>-0.12983628074397779</v>
      </c>
      <c r="F2197">
        <v>-0.51257627514628568</v>
      </c>
      <c r="G2197">
        <v>3</v>
      </c>
      <c r="H2197">
        <v>4</v>
      </c>
      <c r="I2197">
        <v>3</v>
      </c>
      <c r="J2197">
        <v>1</v>
      </c>
    </row>
    <row r="2198" spans="1:10" x14ac:dyDescent="0.2">
      <c r="A2198" t="s">
        <v>2260</v>
      </c>
      <c r="B2198">
        <v>2149</v>
      </c>
      <c r="C2198">
        <v>-8.0811135626758179E-2</v>
      </c>
      <c r="D2198">
        <v>-0.6929359516426653</v>
      </c>
      <c r="E2198">
        <v>0.11899792559364064</v>
      </c>
      <c r="F2198">
        <v>-0.64033934982216267</v>
      </c>
      <c r="G2198">
        <v>3</v>
      </c>
      <c r="H2198">
        <v>1</v>
      </c>
      <c r="I2198">
        <v>4</v>
      </c>
      <c r="J2198">
        <v>1</v>
      </c>
    </row>
    <row r="2199" spans="1:10" x14ac:dyDescent="0.2">
      <c r="A2199" t="s">
        <v>2261</v>
      </c>
      <c r="B2199">
        <v>6492</v>
      </c>
      <c r="C2199">
        <v>-0.22249647555469115</v>
      </c>
      <c r="D2199">
        <v>-0.5411903525992694</v>
      </c>
      <c r="E2199">
        <v>-0.64729557776574209</v>
      </c>
      <c r="F2199">
        <v>-0.53058433073931266</v>
      </c>
      <c r="G2199">
        <v>3</v>
      </c>
      <c r="H2199">
        <v>2</v>
      </c>
      <c r="I2199">
        <v>2</v>
      </c>
      <c r="J2199">
        <v>1</v>
      </c>
    </row>
    <row r="2200" spans="1:10" x14ac:dyDescent="0.2">
      <c r="A2200" t="s">
        <v>2262</v>
      </c>
      <c r="B2200">
        <v>4591</v>
      </c>
      <c r="C2200">
        <v>-0.16398976098208812</v>
      </c>
      <c r="D2200">
        <v>-0.82855677240432424</v>
      </c>
      <c r="E2200">
        <v>-0.12793854280727757</v>
      </c>
      <c r="F2200">
        <v>-0.73299358010427518</v>
      </c>
      <c r="G2200">
        <v>3</v>
      </c>
      <c r="H2200">
        <v>1</v>
      </c>
      <c r="I2200">
        <v>3</v>
      </c>
      <c r="J2200">
        <v>1</v>
      </c>
    </row>
    <row r="2201" spans="1:10" x14ac:dyDescent="0.2">
      <c r="A2201" t="s">
        <v>2263</v>
      </c>
      <c r="B2201">
        <v>2604</v>
      </c>
      <c r="C2201">
        <v>0.19888492128160054</v>
      </c>
      <c r="D2201">
        <v>-8.5244154587046497E-2</v>
      </c>
      <c r="E2201">
        <v>9.5645349461842777E-2</v>
      </c>
      <c r="F2201">
        <v>-0.66025000080727758</v>
      </c>
      <c r="G2201">
        <v>4</v>
      </c>
      <c r="H2201">
        <v>3</v>
      </c>
      <c r="I2201">
        <v>4</v>
      </c>
      <c r="J2201">
        <v>1</v>
      </c>
    </row>
    <row r="2202" spans="1:10" x14ac:dyDescent="0.2">
      <c r="A2202" t="s">
        <v>2264</v>
      </c>
      <c r="B2202">
        <v>2972</v>
      </c>
      <c r="C2202">
        <v>0.3520977687749986</v>
      </c>
      <c r="D2202">
        <v>-0.61373437979626966</v>
      </c>
      <c r="E2202">
        <v>-0.23288370787145912</v>
      </c>
      <c r="F2202">
        <v>-0.54944661535847705</v>
      </c>
      <c r="G2202">
        <v>4</v>
      </c>
      <c r="H2202">
        <v>1</v>
      </c>
      <c r="I2202">
        <v>3</v>
      </c>
      <c r="J2202">
        <v>1</v>
      </c>
    </row>
    <row r="2203" spans="1:10" x14ac:dyDescent="0.2">
      <c r="A2203" t="s">
        <v>2265</v>
      </c>
      <c r="B2203">
        <v>4725</v>
      </c>
      <c r="C2203">
        <v>-0.45263190304726109</v>
      </c>
      <c r="D2203">
        <v>-1.0599477225713019</v>
      </c>
      <c r="E2203">
        <v>-0.19150888008450606</v>
      </c>
      <c r="F2203">
        <v>-0.63193146926099619</v>
      </c>
      <c r="G2203">
        <v>2</v>
      </c>
      <c r="H2203">
        <v>1</v>
      </c>
      <c r="I2203">
        <v>3</v>
      </c>
      <c r="J2203">
        <v>1</v>
      </c>
    </row>
    <row r="2204" spans="1:10" x14ac:dyDescent="0.2">
      <c r="A2204" t="s">
        <v>2266</v>
      </c>
      <c r="B2204">
        <v>2867</v>
      </c>
      <c r="C2204">
        <v>-0.33195412283098452</v>
      </c>
      <c r="D2204">
        <v>-0.64829657032829124</v>
      </c>
      <c r="E2204">
        <v>8.3601381668784017E-2</v>
      </c>
      <c r="F2204">
        <v>-1.5443597963376587</v>
      </c>
      <c r="G2204">
        <v>2</v>
      </c>
      <c r="H2204">
        <v>1</v>
      </c>
      <c r="I2204">
        <v>4</v>
      </c>
      <c r="J2204">
        <v>1</v>
      </c>
    </row>
    <row r="2205" spans="1:10" x14ac:dyDescent="0.2">
      <c r="A2205" t="s">
        <v>2267</v>
      </c>
      <c r="B2205">
        <v>4874</v>
      </c>
      <c r="C2205">
        <v>-0.30170662774155327</v>
      </c>
      <c r="D2205">
        <v>-0.63808954223694969</v>
      </c>
      <c r="E2205">
        <v>0.2091292215668353</v>
      </c>
      <c r="F2205">
        <v>-0.97461378945120325</v>
      </c>
      <c r="G2205">
        <v>2</v>
      </c>
      <c r="H2205">
        <v>1</v>
      </c>
      <c r="I2205">
        <v>4</v>
      </c>
      <c r="J2205">
        <v>1</v>
      </c>
    </row>
    <row r="2206" spans="1:10" x14ac:dyDescent="0.2">
      <c r="A2206" t="s">
        <v>2268</v>
      </c>
      <c r="B2206">
        <v>3837</v>
      </c>
      <c r="C2206">
        <v>-0.10623086379418972</v>
      </c>
      <c r="D2206">
        <v>-0.55422219821256691</v>
      </c>
      <c r="E2206">
        <v>2.3614367353940676E-2</v>
      </c>
      <c r="F2206">
        <v>-0.67497453839187782</v>
      </c>
      <c r="G2206">
        <v>3</v>
      </c>
      <c r="H2206">
        <v>2</v>
      </c>
      <c r="I2206">
        <v>4</v>
      </c>
      <c r="J2206">
        <v>1</v>
      </c>
    </row>
    <row r="2207" spans="1:10" x14ac:dyDescent="0.2">
      <c r="A2207" t="s">
        <v>2269</v>
      </c>
      <c r="B2207">
        <v>3699</v>
      </c>
      <c r="C2207">
        <v>0.25625860473047313</v>
      </c>
      <c r="D2207">
        <v>-0.46942124306727911</v>
      </c>
      <c r="E2207">
        <v>0.12375380920982781</v>
      </c>
      <c r="F2207">
        <v>-0.55994528779432606</v>
      </c>
      <c r="G2207">
        <v>4</v>
      </c>
      <c r="H2207">
        <v>2</v>
      </c>
      <c r="I2207">
        <v>4</v>
      </c>
      <c r="J2207">
        <v>1</v>
      </c>
    </row>
    <row r="2208" spans="1:10" x14ac:dyDescent="0.2">
      <c r="A2208" t="s">
        <v>2270</v>
      </c>
      <c r="B2208">
        <v>2871</v>
      </c>
      <c r="C2208">
        <v>-0.13303331347570876</v>
      </c>
      <c r="D2208">
        <v>-0.6693440881859315</v>
      </c>
      <c r="E2208">
        <v>9.5158977951496304E-2</v>
      </c>
      <c r="F2208">
        <v>-0.66829541838770168</v>
      </c>
      <c r="G2208">
        <v>3</v>
      </c>
      <c r="H2208">
        <v>1</v>
      </c>
      <c r="I2208">
        <v>4</v>
      </c>
      <c r="J2208">
        <v>1</v>
      </c>
    </row>
    <row r="2209" spans="1:10" x14ac:dyDescent="0.2">
      <c r="A2209" t="s">
        <v>2271</v>
      </c>
      <c r="B2209">
        <v>4150</v>
      </c>
      <c r="C2209">
        <v>-0.51282555547780928</v>
      </c>
      <c r="D2209">
        <v>-0.64696199251726261</v>
      </c>
      <c r="E2209">
        <v>-0.2564285948947434</v>
      </c>
      <c r="F2209">
        <v>-0.96578614256484185</v>
      </c>
      <c r="G2209">
        <v>2</v>
      </c>
      <c r="H2209">
        <v>1</v>
      </c>
      <c r="I2209">
        <v>3</v>
      </c>
      <c r="J2209">
        <v>1</v>
      </c>
    </row>
    <row r="2210" spans="1:10" x14ac:dyDescent="0.2">
      <c r="A2210" t="s">
        <v>2272</v>
      </c>
      <c r="B2210">
        <v>3852</v>
      </c>
      <c r="C2210">
        <v>-0.43652494375211909</v>
      </c>
      <c r="D2210">
        <v>-0.54014890209569988</v>
      </c>
      <c r="E2210">
        <v>-0.42701670935895003</v>
      </c>
      <c r="F2210">
        <v>-0.86749913420203106</v>
      </c>
      <c r="G2210">
        <v>2</v>
      </c>
      <c r="H2210">
        <v>2</v>
      </c>
      <c r="I2210">
        <v>2</v>
      </c>
      <c r="J2210">
        <v>1</v>
      </c>
    </row>
    <row r="2211" spans="1:10" x14ac:dyDescent="0.2">
      <c r="A2211" t="s">
        <v>2273</v>
      </c>
      <c r="B2211">
        <v>6335</v>
      </c>
      <c r="C2211">
        <v>-0.25341841751957234</v>
      </c>
      <c r="D2211">
        <v>-0.53039222316616419</v>
      </c>
      <c r="E2211">
        <v>-0.25063404277711532</v>
      </c>
      <c r="F2211">
        <v>-0.71798472132739155</v>
      </c>
      <c r="G2211">
        <v>3</v>
      </c>
      <c r="H2211">
        <v>2</v>
      </c>
      <c r="I2211">
        <v>3</v>
      </c>
      <c r="J2211">
        <v>1</v>
      </c>
    </row>
    <row r="2212" spans="1:10" x14ac:dyDescent="0.2">
      <c r="A2212" t="s">
        <v>2274</v>
      </c>
      <c r="B2212">
        <v>6572</v>
      </c>
      <c r="C2212">
        <v>-0.6669658139646194</v>
      </c>
      <c r="D2212">
        <v>-0.99588756637865983</v>
      </c>
      <c r="E2212">
        <v>-0.37050185909314642</v>
      </c>
      <c r="F2212">
        <v>-0.53683317508686446</v>
      </c>
      <c r="G2212">
        <v>1</v>
      </c>
      <c r="H2212">
        <v>1</v>
      </c>
      <c r="I2212">
        <v>2</v>
      </c>
      <c r="J2212">
        <v>1</v>
      </c>
    </row>
    <row r="2213" spans="1:10" x14ac:dyDescent="0.2">
      <c r="A2213" t="s">
        <v>2275</v>
      </c>
      <c r="B2213">
        <v>2474</v>
      </c>
      <c r="C2213">
        <v>-0.15002020440580743</v>
      </c>
      <c r="D2213">
        <v>-0.47095431323630932</v>
      </c>
      <c r="E2213">
        <v>-0.30842302190273796</v>
      </c>
      <c r="F2213">
        <v>-0.67757492484915816</v>
      </c>
      <c r="G2213">
        <v>3</v>
      </c>
      <c r="H2213">
        <v>2</v>
      </c>
      <c r="I2213">
        <v>3</v>
      </c>
      <c r="J2213">
        <v>1</v>
      </c>
    </row>
    <row r="2214" spans="1:10" x14ac:dyDescent="0.2">
      <c r="A2214" t="s">
        <v>2276</v>
      </c>
      <c r="B2214">
        <v>2576</v>
      </c>
      <c r="C2214">
        <v>-0.4804512295299404</v>
      </c>
      <c r="D2214">
        <v>-0.52613779687536821</v>
      </c>
      <c r="E2214">
        <v>-0.48624582077118655</v>
      </c>
      <c r="F2214">
        <v>-0.5334740644994973</v>
      </c>
      <c r="G2214">
        <v>2</v>
      </c>
      <c r="H2214">
        <v>2</v>
      </c>
      <c r="I2214">
        <v>2</v>
      </c>
      <c r="J2214">
        <v>1</v>
      </c>
    </row>
    <row r="2215" spans="1:10" x14ac:dyDescent="0.2">
      <c r="A2215" t="s">
        <v>2277</v>
      </c>
      <c r="B2215">
        <v>2174</v>
      </c>
      <c r="C2215">
        <v>-0.3591238631810923</v>
      </c>
      <c r="D2215">
        <v>-0.71033643130505686</v>
      </c>
      <c r="E2215">
        <v>-0.36421109665530549</v>
      </c>
      <c r="F2215">
        <v>-0.52569792213449595</v>
      </c>
      <c r="G2215">
        <v>2</v>
      </c>
      <c r="H2215">
        <v>1</v>
      </c>
      <c r="I2215">
        <v>2</v>
      </c>
      <c r="J2215">
        <v>1</v>
      </c>
    </row>
    <row r="2216" spans="1:10" x14ac:dyDescent="0.2">
      <c r="A2216" t="s">
        <v>2278</v>
      </c>
      <c r="B2216">
        <v>3324</v>
      </c>
      <c r="C2216">
        <v>1.0063898892379937E-2</v>
      </c>
      <c r="D2216">
        <v>-0.23203311408440816</v>
      </c>
      <c r="E2216">
        <v>0.25810512624392651</v>
      </c>
      <c r="F2216">
        <v>-0.85949983245730754</v>
      </c>
      <c r="G2216">
        <v>3</v>
      </c>
      <c r="H2216">
        <v>3</v>
      </c>
      <c r="I2216">
        <v>4</v>
      </c>
      <c r="J2216">
        <v>1</v>
      </c>
    </row>
    <row r="2217" spans="1:10" x14ac:dyDescent="0.2">
      <c r="A2217" t="s">
        <v>2279</v>
      </c>
      <c r="B2217">
        <v>4733</v>
      </c>
      <c r="C2217">
        <v>-0.60190838125210666</v>
      </c>
      <c r="D2217">
        <v>-0.36565849160757091</v>
      </c>
      <c r="E2217">
        <v>-0.4193843330081653</v>
      </c>
      <c r="F2217">
        <v>-0.47052340837579776</v>
      </c>
      <c r="G2217">
        <v>2</v>
      </c>
      <c r="H2217">
        <v>2</v>
      </c>
      <c r="I2217">
        <v>2</v>
      </c>
      <c r="J2217">
        <v>2</v>
      </c>
    </row>
    <row r="2218" spans="1:10" x14ac:dyDescent="0.2">
      <c r="A2218" t="s">
        <v>2280</v>
      </c>
      <c r="B2218">
        <v>2744</v>
      </c>
      <c r="C2218">
        <v>0.45111418563047795</v>
      </c>
      <c r="D2218">
        <v>0.11747596914803406</v>
      </c>
      <c r="E2218">
        <v>-0.14670029149402053</v>
      </c>
      <c r="F2218">
        <v>-0.43111664277729583</v>
      </c>
      <c r="G2218">
        <v>4</v>
      </c>
      <c r="H2218">
        <v>3</v>
      </c>
      <c r="I2218">
        <v>3</v>
      </c>
      <c r="J2218">
        <v>2</v>
      </c>
    </row>
    <row r="2219" spans="1:10" x14ac:dyDescent="0.2">
      <c r="A2219" t="s">
        <v>2281</v>
      </c>
      <c r="B2219">
        <v>1904</v>
      </c>
      <c r="C2219">
        <v>0.10023679759215257</v>
      </c>
      <c r="D2219">
        <v>-0.46678250077165706</v>
      </c>
      <c r="E2219">
        <v>0.36815110242018245</v>
      </c>
      <c r="F2219">
        <v>-0.7971458865951655</v>
      </c>
      <c r="G2219">
        <v>3</v>
      </c>
      <c r="H2219">
        <v>2</v>
      </c>
      <c r="I2219">
        <v>5</v>
      </c>
      <c r="J2219">
        <v>1</v>
      </c>
    </row>
    <row r="2220" spans="1:10" x14ac:dyDescent="0.2">
      <c r="A2220" t="s">
        <v>2282</v>
      </c>
      <c r="B2220">
        <v>4016</v>
      </c>
      <c r="C2220">
        <v>0.66472870997408651</v>
      </c>
      <c r="D2220">
        <v>0.19452842643432539</v>
      </c>
      <c r="E2220">
        <v>0.37879535150658833</v>
      </c>
      <c r="F2220">
        <v>-0.52253196019677328</v>
      </c>
      <c r="G2220">
        <v>4</v>
      </c>
      <c r="H2220">
        <v>4</v>
      </c>
      <c r="I2220">
        <v>5</v>
      </c>
      <c r="J2220">
        <v>1</v>
      </c>
    </row>
    <row r="2221" spans="1:10" x14ac:dyDescent="0.2">
      <c r="A2221" t="s">
        <v>2283</v>
      </c>
      <c r="B2221">
        <v>4357</v>
      </c>
      <c r="C2221">
        <v>-0.17559009123495145</v>
      </c>
      <c r="D2221">
        <v>-1.0116344087233535</v>
      </c>
      <c r="E2221">
        <v>0.50680056699587583</v>
      </c>
      <c r="F2221">
        <v>-0.57171663023879304</v>
      </c>
      <c r="G2221">
        <v>3</v>
      </c>
      <c r="H2221">
        <v>1</v>
      </c>
      <c r="I2221">
        <v>5</v>
      </c>
      <c r="J2221">
        <v>1</v>
      </c>
    </row>
    <row r="2222" spans="1:10" x14ac:dyDescent="0.2">
      <c r="A2222" t="s">
        <v>2284</v>
      </c>
      <c r="B2222">
        <v>2685</v>
      </c>
      <c r="C2222">
        <v>1.1746913518770419</v>
      </c>
      <c r="D2222">
        <v>-0.32840056631584819</v>
      </c>
      <c r="E2222">
        <v>0.86217073259645105</v>
      </c>
      <c r="F2222">
        <v>-0.6525814544451074</v>
      </c>
      <c r="G2222">
        <v>5</v>
      </c>
      <c r="H2222">
        <v>2</v>
      </c>
      <c r="I2222">
        <v>5</v>
      </c>
      <c r="J2222">
        <v>1</v>
      </c>
    </row>
    <row r="2223" spans="1:10" x14ac:dyDescent="0.2">
      <c r="A2223" t="s">
        <v>2285</v>
      </c>
      <c r="B2223">
        <v>2590</v>
      </c>
      <c r="C2223">
        <v>2.7038946782422788</v>
      </c>
      <c r="D2223">
        <v>2.4391291465709224</v>
      </c>
      <c r="E2223">
        <v>2.1348949132988655</v>
      </c>
      <c r="F2223">
        <v>-1.2854229293076664</v>
      </c>
      <c r="G2223">
        <v>5</v>
      </c>
      <c r="H2223">
        <v>5</v>
      </c>
      <c r="I2223">
        <v>5</v>
      </c>
      <c r="J2223">
        <v>1</v>
      </c>
    </row>
    <row r="2224" spans="1:10" x14ac:dyDescent="0.2">
      <c r="A2224" t="s">
        <v>2286</v>
      </c>
      <c r="B2224">
        <v>2102</v>
      </c>
      <c r="C2224">
        <v>1.1521202392780381</v>
      </c>
      <c r="D2224">
        <v>2.5984724447458349</v>
      </c>
      <c r="E2224">
        <v>-5.7743870267935194E-3</v>
      </c>
      <c r="F2224">
        <v>-1.0900941095860754</v>
      </c>
      <c r="G2224">
        <v>5</v>
      </c>
      <c r="H2224">
        <v>5</v>
      </c>
      <c r="I2224">
        <v>4</v>
      </c>
      <c r="J2224">
        <v>1</v>
      </c>
    </row>
    <row r="2225" spans="1:10" x14ac:dyDescent="0.2">
      <c r="A2225" t="s">
        <v>2287</v>
      </c>
      <c r="B2225">
        <v>1204</v>
      </c>
      <c r="C2225">
        <v>3.7010760495831033E-2</v>
      </c>
      <c r="D2225">
        <v>1.2172889312321464</v>
      </c>
      <c r="E2225">
        <v>8.7732762451159574E-2</v>
      </c>
      <c r="F2225">
        <v>-1.4108689457746069</v>
      </c>
      <c r="G2225">
        <v>3</v>
      </c>
      <c r="H2225">
        <v>5</v>
      </c>
      <c r="I2225">
        <v>4</v>
      </c>
      <c r="J2225">
        <v>1</v>
      </c>
    </row>
    <row r="2226" spans="1:10" x14ac:dyDescent="0.2">
      <c r="A2226" t="s">
        <v>2288</v>
      </c>
      <c r="B2226">
        <v>3999</v>
      </c>
      <c r="C2226">
        <v>-0.56754055996506847</v>
      </c>
      <c r="D2226">
        <v>-0.69368056910771991</v>
      </c>
      <c r="E2226">
        <v>-0.13395407100371617</v>
      </c>
      <c r="F2226">
        <v>-0.93699365317764938</v>
      </c>
      <c r="G2226">
        <v>2</v>
      </c>
      <c r="H2226">
        <v>1</v>
      </c>
      <c r="I2226">
        <v>3</v>
      </c>
      <c r="J2226">
        <v>1</v>
      </c>
    </row>
    <row r="2227" spans="1:10" x14ac:dyDescent="0.2">
      <c r="A2227" t="s">
        <v>2289</v>
      </c>
      <c r="B2227">
        <v>3942</v>
      </c>
      <c r="C2227">
        <v>-0.21222789009302864</v>
      </c>
      <c r="D2227">
        <v>0.18291515449215665</v>
      </c>
      <c r="E2227">
        <v>0.17652471648260218</v>
      </c>
      <c r="F2227">
        <v>-0.80830887549876573</v>
      </c>
      <c r="G2227">
        <v>3</v>
      </c>
      <c r="H2227">
        <v>4</v>
      </c>
      <c r="I2227">
        <v>4</v>
      </c>
      <c r="J2227">
        <v>1</v>
      </c>
    </row>
    <row r="2228" spans="1:10" x14ac:dyDescent="0.2">
      <c r="A2228" t="s">
        <v>2290</v>
      </c>
      <c r="B2228">
        <v>5144</v>
      </c>
      <c r="C2228">
        <v>0.16872062547401123</v>
      </c>
      <c r="D2228">
        <v>-0.23510905662449783</v>
      </c>
      <c r="E2228">
        <v>0.45242895808501721</v>
      </c>
      <c r="F2228">
        <v>-0.80294418272635903</v>
      </c>
      <c r="G2228">
        <v>4</v>
      </c>
      <c r="H2228">
        <v>3</v>
      </c>
      <c r="I2228">
        <v>5</v>
      </c>
      <c r="J2228">
        <v>1</v>
      </c>
    </row>
    <row r="2229" spans="1:10" x14ac:dyDescent="0.2">
      <c r="A2229" t="s">
        <v>2291</v>
      </c>
      <c r="B2229">
        <v>2520</v>
      </c>
      <c r="C2229">
        <v>0.57181982970850409</v>
      </c>
      <c r="D2229">
        <v>0.8418087443865514</v>
      </c>
      <c r="E2229">
        <v>0.20885448622174035</v>
      </c>
      <c r="F2229">
        <v>-1.1515300940345228</v>
      </c>
      <c r="G2229">
        <v>4</v>
      </c>
      <c r="H2229">
        <v>5</v>
      </c>
      <c r="I2229">
        <v>4</v>
      </c>
      <c r="J2229">
        <v>1</v>
      </c>
    </row>
    <row r="2230" spans="1:10" x14ac:dyDescent="0.2">
      <c r="A2230" t="s">
        <v>2292</v>
      </c>
      <c r="B2230">
        <v>2658</v>
      </c>
      <c r="C2230">
        <v>0.14314860959609374</v>
      </c>
      <c r="D2230">
        <v>0.51546054755697335</v>
      </c>
      <c r="E2230">
        <v>8.7838992282453648E-2</v>
      </c>
      <c r="F2230">
        <v>-0.85316154032349945</v>
      </c>
      <c r="G2230">
        <v>3</v>
      </c>
      <c r="H2230">
        <v>4</v>
      </c>
      <c r="I2230">
        <v>4</v>
      </c>
      <c r="J2230">
        <v>1</v>
      </c>
    </row>
    <row r="2231" spans="1:10" x14ac:dyDescent="0.2">
      <c r="A2231" t="s">
        <v>2293</v>
      </c>
      <c r="B2231">
        <v>2641</v>
      </c>
      <c r="C2231">
        <v>0.35649280840016961</v>
      </c>
      <c r="D2231">
        <v>0.25536594106957755</v>
      </c>
      <c r="E2231">
        <v>0.25190547968202937</v>
      </c>
      <c r="F2231">
        <v>-0.89045665441646071</v>
      </c>
      <c r="G2231">
        <v>4</v>
      </c>
      <c r="H2231">
        <v>4</v>
      </c>
      <c r="I2231">
        <v>4</v>
      </c>
      <c r="J2231">
        <v>1</v>
      </c>
    </row>
    <row r="2232" spans="1:10" x14ac:dyDescent="0.2">
      <c r="A2232" t="s">
        <v>2294</v>
      </c>
      <c r="B2232">
        <v>5843</v>
      </c>
      <c r="C2232">
        <v>0.64043018118338357</v>
      </c>
      <c r="D2232">
        <v>0.12344833263236599</v>
      </c>
      <c r="E2232">
        <v>0.75614922445503907</v>
      </c>
      <c r="F2232">
        <v>-0.94546965588353971</v>
      </c>
      <c r="G2232">
        <v>4</v>
      </c>
      <c r="H2232">
        <v>3</v>
      </c>
      <c r="I2232">
        <v>5</v>
      </c>
      <c r="J2232">
        <v>1</v>
      </c>
    </row>
    <row r="2233" spans="1:10" x14ac:dyDescent="0.2">
      <c r="A2233" t="s">
        <v>2295</v>
      </c>
      <c r="B2233">
        <v>6671</v>
      </c>
      <c r="C2233">
        <v>0.66702684539415258</v>
      </c>
      <c r="D2233">
        <v>0.30242216476292344</v>
      </c>
      <c r="E2233">
        <v>0.526379336759216</v>
      </c>
      <c r="F2233">
        <v>-0.59569301051253865</v>
      </c>
      <c r="G2233">
        <v>4</v>
      </c>
      <c r="H2233">
        <v>4</v>
      </c>
      <c r="I2233">
        <v>5</v>
      </c>
      <c r="J2233">
        <v>1</v>
      </c>
    </row>
    <row r="2234" spans="1:10" x14ac:dyDescent="0.2">
      <c r="A2234" t="s">
        <v>2296</v>
      </c>
      <c r="B2234">
        <v>7049</v>
      </c>
      <c r="C2234">
        <v>0.63810290233978428</v>
      </c>
      <c r="D2234">
        <v>0.54395973733915548</v>
      </c>
      <c r="E2234">
        <v>0.58171221756780866</v>
      </c>
      <c r="F2234">
        <v>-0.46153011950395573</v>
      </c>
      <c r="G2234">
        <v>4</v>
      </c>
      <c r="H2234">
        <v>4</v>
      </c>
      <c r="I2234">
        <v>5</v>
      </c>
      <c r="J2234">
        <v>2</v>
      </c>
    </row>
    <row r="2235" spans="1:10" x14ac:dyDescent="0.2">
      <c r="A2235" t="s">
        <v>2297</v>
      </c>
      <c r="B2235">
        <v>3398</v>
      </c>
      <c r="C2235">
        <v>3.7395572811291189E-2</v>
      </c>
      <c r="D2235">
        <v>-0.56017335258595491</v>
      </c>
      <c r="E2235">
        <v>1.8702011151132063</v>
      </c>
      <c r="F2235">
        <v>-0.50668419460136294</v>
      </c>
      <c r="G2235">
        <v>3</v>
      </c>
      <c r="H2235">
        <v>2</v>
      </c>
      <c r="I2235">
        <v>5</v>
      </c>
      <c r="J2235">
        <v>1</v>
      </c>
    </row>
    <row r="2236" spans="1:10" x14ac:dyDescent="0.2">
      <c r="A2236" t="s">
        <v>2298</v>
      </c>
      <c r="B2236">
        <v>4941</v>
      </c>
      <c r="C2236">
        <v>9.5064297442513809E-2</v>
      </c>
      <c r="D2236">
        <v>-0.67664689656034815</v>
      </c>
      <c r="E2236">
        <v>0.79515735560071066</v>
      </c>
      <c r="F2236">
        <v>-0.74762559066510548</v>
      </c>
      <c r="G2236">
        <v>3</v>
      </c>
      <c r="H2236">
        <v>1</v>
      </c>
      <c r="I2236">
        <v>5</v>
      </c>
      <c r="J2236">
        <v>1</v>
      </c>
    </row>
    <row r="2237" spans="1:10" x14ac:dyDescent="0.2">
      <c r="A2237" t="s">
        <v>2299</v>
      </c>
      <c r="B2237">
        <v>0</v>
      </c>
    </row>
    <row r="2238" spans="1:10" x14ac:dyDescent="0.2">
      <c r="A2238" t="s">
        <v>2300</v>
      </c>
      <c r="B2238">
        <v>2521</v>
      </c>
      <c r="C2238">
        <v>-0.2250417076218808</v>
      </c>
      <c r="D2238">
        <v>-0.37904306728917808</v>
      </c>
      <c r="E2238">
        <v>0.13330780825090033</v>
      </c>
      <c r="F2238">
        <v>-0.99553088754692487</v>
      </c>
      <c r="G2238">
        <v>3</v>
      </c>
      <c r="H2238">
        <v>2</v>
      </c>
      <c r="I2238">
        <v>4</v>
      </c>
      <c r="J2238">
        <v>1</v>
      </c>
    </row>
    <row r="2239" spans="1:10" x14ac:dyDescent="0.2">
      <c r="A2239" t="s">
        <v>2301</v>
      </c>
      <c r="B2239">
        <v>1031</v>
      </c>
      <c r="C2239">
        <v>-0.47957260657440509</v>
      </c>
      <c r="D2239">
        <v>-0.95868209082596001</v>
      </c>
      <c r="E2239">
        <v>-7.7722266222977621E-3</v>
      </c>
      <c r="F2239">
        <v>-0.81968966874060867</v>
      </c>
      <c r="G2239">
        <v>2</v>
      </c>
      <c r="H2239">
        <v>1</v>
      </c>
      <c r="I2239">
        <v>4</v>
      </c>
      <c r="J2239">
        <v>1</v>
      </c>
    </row>
    <row r="2240" spans="1:10" x14ac:dyDescent="0.2">
      <c r="A2240" t="s">
        <v>2302</v>
      </c>
      <c r="B2240">
        <v>1458</v>
      </c>
      <c r="C2240">
        <v>0.53539905284788514</v>
      </c>
      <c r="D2240">
        <v>1.0443190268167712</v>
      </c>
      <c r="E2240">
        <v>1.2492409762317483E-2</v>
      </c>
      <c r="F2240">
        <v>-0.70073630568027034</v>
      </c>
      <c r="G2240">
        <v>4</v>
      </c>
      <c r="H2240">
        <v>5</v>
      </c>
      <c r="I2240">
        <v>4</v>
      </c>
      <c r="J2240">
        <v>1</v>
      </c>
    </row>
    <row r="2241" spans="1:10" x14ac:dyDescent="0.2">
      <c r="A2241" t="s">
        <v>2303</v>
      </c>
      <c r="B2241">
        <v>3535</v>
      </c>
      <c r="C2241">
        <v>0.3321132185399267</v>
      </c>
      <c r="D2241">
        <v>8.1030224067770246E-2</v>
      </c>
      <c r="E2241">
        <v>-0.36741204554219503</v>
      </c>
      <c r="F2241">
        <v>-0.65722494030833356</v>
      </c>
      <c r="G2241">
        <v>4</v>
      </c>
      <c r="H2241">
        <v>3</v>
      </c>
      <c r="I2241">
        <v>2</v>
      </c>
      <c r="J2241">
        <v>1</v>
      </c>
    </row>
    <row r="2242" spans="1:10" x14ac:dyDescent="0.2">
      <c r="A2242" t="s">
        <v>2304</v>
      </c>
      <c r="B2242">
        <v>4931</v>
      </c>
      <c r="C2242">
        <v>0.57596261866428167</v>
      </c>
      <c r="D2242">
        <v>0.43005231046456793</v>
      </c>
      <c r="E2242">
        <v>0.13743523321529483</v>
      </c>
      <c r="F2242">
        <v>-0.54426088854306487</v>
      </c>
      <c r="G2242">
        <v>4</v>
      </c>
      <c r="H2242">
        <v>4</v>
      </c>
      <c r="I2242">
        <v>4</v>
      </c>
      <c r="J2242">
        <v>1</v>
      </c>
    </row>
    <row r="2243" spans="1:10" x14ac:dyDescent="0.2">
      <c r="A2243" t="s">
        <v>2305</v>
      </c>
      <c r="B2243">
        <v>4003</v>
      </c>
      <c r="C2243">
        <v>0.64127677541412764</v>
      </c>
      <c r="D2243">
        <v>-3.2453442943948044E-2</v>
      </c>
      <c r="E2243">
        <v>1.08847977790855</v>
      </c>
      <c r="F2243">
        <v>-0.58011899730435812</v>
      </c>
      <c r="G2243">
        <v>4</v>
      </c>
      <c r="H2243">
        <v>3</v>
      </c>
      <c r="I2243">
        <v>5</v>
      </c>
      <c r="J2243">
        <v>1</v>
      </c>
    </row>
    <row r="2244" spans="1:10" x14ac:dyDescent="0.2">
      <c r="A2244" t="s">
        <v>2306</v>
      </c>
      <c r="B2244">
        <v>4550</v>
      </c>
      <c r="C2244">
        <v>0.84697991574251574</v>
      </c>
      <c r="D2244">
        <v>-0.22256572917739725</v>
      </c>
      <c r="E2244">
        <v>-0.13146742155185057</v>
      </c>
      <c r="F2244">
        <v>-0.44949713043338324</v>
      </c>
      <c r="G2244">
        <v>5</v>
      </c>
      <c r="H2244">
        <v>3</v>
      </c>
      <c r="I2244">
        <v>3</v>
      </c>
      <c r="J2244">
        <v>2</v>
      </c>
    </row>
    <row r="2245" spans="1:10" x14ac:dyDescent="0.2">
      <c r="A2245" t="s">
        <v>2307</v>
      </c>
      <c r="B2245">
        <v>932</v>
      </c>
      <c r="C2245">
        <v>2.8991432913147732</v>
      </c>
      <c r="D2245">
        <v>3.0143566209454713</v>
      </c>
      <c r="E2245">
        <v>1.6051979886717909</v>
      </c>
      <c r="F2245">
        <v>-0.39410102543668479</v>
      </c>
      <c r="G2245">
        <v>5</v>
      </c>
      <c r="H2245">
        <v>5</v>
      </c>
      <c r="I2245">
        <v>5</v>
      </c>
      <c r="J2245">
        <v>2</v>
      </c>
    </row>
    <row r="2246" spans="1:10" x14ac:dyDescent="0.2">
      <c r="A2246" t="s">
        <v>2308</v>
      </c>
      <c r="B2246">
        <v>5052</v>
      </c>
      <c r="C2246">
        <v>1.029400708283015</v>
      </c>
      <c r="D2246">
        <v>1.3566463022285553</v>
      </c>
      <c r="E2246">
        <v>7.757213828308536E-2</v>
      </c>
      <c r="F2246">
        <v>-0.50829405083652068</v>
      </c>
      <c r="G2246">
        <v>5</v>
      </c>
      <c r="H2246">
        <v>5</v>
      </c>
      <c r="I2246">
        <v>4</v>
      </c>
      <c r="J2246">
        <v>1</v>
      </c>
    </row>
    <row r="2247" spans="1:10" x14ac:dyDescent="0.2">
      <c r="A2247" t="s">
        <v>2309</v>
      </c>
      <c r="B2247">
        <v>4533</v>
      </c>
      <c r="C2247">
        <v>0.93444919224287615</v>
      </c>
      <c r="D2247">
        <v>-9.0020782444203612E-2</v>
      </c>
      <c r="E2247">
        <v>1.3315818253749998</v>
      </c>
      <c r="F2247">
        <v>-0.53170240446367467</v>
      </c>
      <c r="G2247">
        <v>5</v>
      </c>
      <c r="H2247">
        <v>3</v>
      </c>
      <c r="I2247">
        <v>5</v>
      </c>
      <c r="J2247">
        <v>1</v>
      </c>
    </row>
    <row r="2248" spans="1:10" x14ac:dyDescent="0.2">
      <c r="A2248" t="s">
        <v>2310</v>
      </c>
      <c r="B2248">
        <v>3053</v>
      </c>
      <c r="C2248">
        <v>8.59870791534596E-2</v>
      </c>
      <c r="D2248">
        <v>-0.6644605624886788</v>
      </c>
      <c r="E2248">
        <v>0.4795722287216127</v>
      </c>
      <c r="F2248">
        <v>-0.50973402358447362</v>
      </c>
      <c r="G2248">
        <v>3</v>
      </c>
      <c r="H2248">
        <v>1</v>
      </c>
      <c r="I2248">
        <v>5</v>
      </c>
      <c r="J2248">
        <v>1</v>
      </c>
    </row>
    <row r="2249" spans="1:10" x14ac:dyDescent="0.2">
      <c r="A2249" t="s">
        <v>2311</v>
      </c>
      <c r="B2249">
        <v>4990</v>
      </c>
      <c r="C2249">
        <v>-0.15317428237420994</v>
      </c>
      <c r="D2249">
        <v>-5.0643068671255974E-2</v>
      </c>
      <c r="E2249">
        <v>0.13241816764492151</v>
      </c>
      <c r="F2249">
        <v>-0.48711019457503246</v>
      </c>
      <c r="G2249">
        <v>3</v>
      </c>
      <c r="H2249">
        <v>3</v>
      </c>
      <c r="I2249">
        <v>4</v>
      </c>
      <c r="J2249">
        <v>1</v>
      </c>
    </row>
    <row r="2250" spans="1:10" x14ac:dyDescent="0.2">
      <c r="A2250" t="s">
        <v>2312</v>
      </c>
      <c r="B2250">
        <v>1290</v>
      </c>
      <c r="C2250">
        <v>0.36631766910423014</v>
      </c>
      <c r="D2250">
        <v>-0.42390997213251069</v>
      </c>
      <c r="E2250">
        <v>0.615629632595589</v>
      </c>
      <c r="F2250">
        <v>-0.53804848269568484</v>
      </c>
      <c r="G2250">
        <v>4</v>
      </c>
      <c r="H2250">
        <v>2</v>
      </c>
      <c r="I2250">
        <v>5</v>
      </c>
      <c r="J2250">
        <v>1</v>
      </c>
    </row>
    <row r="2251" spans="1:10" x14ac:dyDescent="0.2">
      <c r="A2251" t="s">
        <v>2313</v>
      </c>
      <c r="B2251">
        <v>3320</v>
      </c>
      <c r="C2251">
        <v>0.71658095797762977</v>
      </c>
      <c r="D2251">
        <v>1.093517144345153</v>
      </c>
      <c r="E2251">
        <v>3.8663972456368434E-2</v>
      </c>
      <c r="F2251">
        <v>-0.47131835272493955</v>
      </c>
      <c r="G2251">
        <v>4</v>
      </c>
      <c r="H2251">
        <v>5</v>
      </c>
      <c r="I2251">
        <v>4</v>
      </c>
      <c r="J2251">
        <v>2</v>
      </c>
    </row>
    <row r="2252" spans="1:10" x14ac:dyDescent="0.2">
      <c r="A2252" t="s">
        <v>2314</v>
      </c>
      <c r="B2252">
        <v>1177</v>
      </c>
      <c r="C2252">
        <v>0.99927760494256734</v>
      </c>
      <c r="D2252">
        <v>0.25172881162411204</v>
      </c>
      <c r="E2252">
        <v>-7.1666379431392618E-2</v>
      </c>
      <c r="F2252">
        <v>-0.56357054776476301</v>
      </c>
      <c r="G2252">
        <v>5</v>
      </c>
      <c r="H2252">
        <v>4</v>
      </c>
      <c r="I2252">
        <v>3</v>
      </c>
      <c r="J2252">
        <v>1</v>
      </c>
    </row>
    <row r="2253" spans="1:10" x14ac:dyDescent="0.2">
      <c r="A2253" t="s">
        <v>2315</v>
      </c>
      <c r="B2253">
        <v>4150</v>
      </c>
      <c r="C2253">
        <v>1.5572866781775778</v>
      </c>
      <c r="D2253">
        <v>1.4747254100534986</v>
      </c>
      <c r="E2253">
        <v>0.97752791530966565</v>
      </c>
      <c r="F2253">
        <v>-0.27573358775491025</v>
      </c>
      <c r="G2253">
        <v>5</v>
      </c>
      <c r="H2253">
        <v>5</v>
      </c>
      <c r="I2253">
        <v>5</v>
      </c>
      <c r="J2253">
        <v>2</v>
      </c>
    </row>
    <row r="2254" spans="1:10" x14ac:dyDescent="0.2">
      <c r="A2254" t="s">
        <v>2316</v>
      </c>
      <c r="B2254">
        <v>3238</v>
      </c>
      <c r="C2254">
        <v>-0.75275772064728341</v>
      </c>
      <c r="D2254">
        <v>-0.62977783732666326</v>
      </c>
      <c r="E2254">
        <v>-0.64156361173281129</v>
      </c>
      <c r="F2254">
        <v>-0.20114961406474985</v>
      </c>
      <c r="G2254">
        <v>1</v>
      </c>
      <c r="H2254">
        <v>1</v>
      </c>
      <c r="I2254">
        <v>2</v>
      </c>
      <c r="J2254">
        <v>2</v>
      </c>
    </row>
    <row r="2255" spans="1:10" x14ac:dyDescent="0.2">
      <c r="A2255" t="s">
        <v>2317</v>
      </c>
      <c r="B2255">
        <v>2906</v>
      </c>
      <c r="C2255">
        <v>0.32776748817357915</v>
      </c>
      <c r="D2255">
        <v>1.7542803747734728</v>
      </c>
      <c r="E2255">
        <v>0.74904491428546482</v>
      </c>
      <c r="F2255">
        <v>-0.55275014625402585</v>
      </c>
      <c r="G2255">
        <v>4</v>
      </c>
      <c r="H2255">
        <v>5</v>
      </c>
      <c r="I2255">
        <v>5</v>
      </c>
      <c r="J2255">
        <v>1</v>
      </c>
    </row>
    <row r="2256" spans="1:10" x14ac:dyDescent="0.2">
      <c r="A2256" t="s">
        <v>2318</v>
      </c>
      <c r="B2256">
        <v>3172</v>
      </c>
      <c r="C2256">
        <v>0.35221173114012599</v>
      </c>
      <c r="D2256">
        <v>-0.69847188309776775</v>
      </c>
      <c r="E2256">
        <v>6.3018142955814802E-2</v>
      </c>
      <c r="F2256">
        <v>-0.59992364743569393</v>
      </c>
      <c r="G2256">
        <v>4</v>
      </c>
      <c r="H2256">
        <v>1</v>
      </c>
      <c r="I2256">
        <v>4</v>
      </c>
      <c r="J2256">
        <v>1</v>
      </c>
    </row>
    <row r="2257" spans="1:10" x14ac:dyDescent="0.2">
      <c r="A2257" t="s">
        <v>2319</v>
      </c>
      <c r="B2257">
        <v>3474</v>
      </c>
      <c r="C2257">
        <v>2.0414027073060659</v>
      </c>
      <c r="D2257">
        <v>1.3456548680251939</v>
      </c>
      <c r="E2257">
        <v>0.3265846687846628</v>
      </c>
      <c r="F2257">
        <v>-0.2745017518268098</v>
      </c>
      <c r="G2257">
        <v>5</v>
      </c>
      <c r="H2257">
        <v>5</v>
      </c>
      <c r="I2257">
        <v>4</v>
      </c>
      <c r="J2257">
        <v>2</v>
      </c>
    </row>
    <row r="2258" spans="1:10" x14ac:dyDescent="0.2">
      <c r="A2258" t="s">
        <v>2320</v>
      </c>
      <c r="B2258">
        <v>2775</v>
      </c>
      <c r="C2258">
        <v>1.4105529099689813</v>
      </c>
      <c r="D2258">
        <v>0.21272769152587373</v>
      </c>
      <c r="E2258">
        <v>0.15250396042964182</v>
      </c>
      <c r="F2258">
        <v>-0.38566200291942393</v>
      </c>
      <c r="G2258">
        <v>5</v>
      </c>
      <c r="H2258">
        <v>4</v>
      </c>
      <c r="I2258">
        <v>4</v>
      </c>
      <c r="J2258">
        <v>2</v>
      </c>
    </row>
    <row r="2259" spans="1:10" x14ac:dyDescent="0.2">
      <c r="A2259" t="s">
        <v>2321</v>
      </c>
      <c r="B2259">
        <v>3551</v>
      </c>
      <c r="C2259">
        <v>0.91183025516273652</v>
      </c>
      <c r="D2259">
        <v>-6.2129812303725572E-2</v>
      </c>
      <c r="E2259">
        <v>0.8971062525893736</v>
      </c>
      <c r="F2259">
        <v>-0.66314989467488761</v>
      </c>
      <c r="G2259">
        <v>5</v>
      </c>
      <c r="H2259">
        <v>3</v>
      </c>
      <c r="I2259">
        <v>5</v>
      </c>
      <c r="J2259">
        <v>1</v>
      </c>
    </row>
    <row r="2260" spans="1:10" x14ac:dyDescent="0.2">
      <c r="A2260" t="s">
        <v>2322</v>
      </c>
      <c r="B2260">
        <v>3144</v>
      </c>
      <c r="C2260">
        <v>0.21414526810949869</v>
      </c>
      <c r="D2260">
        <v>-0.22621268182735427</v>
      </c>
      <c r="E2260">
        <v>0.58976113202776215</v>
      </c>
      <c r="F2260">
        <v>-0.71409767428242144</v>
      </c>
      <c r="G2260">
        <v>4</v>
      </c>
      <c r="H2260">
        <v>3</v>
      </c>
      <c r="I2260">
        <v>5</v>
      </c>
      <c r="J2260">
        <v>1</v>
      </c>
    </row>
    <row r="2261" spans="1:10" x14ac:dyDescent="0.2">
      <c r="A2261" t="s">
        <v>2323</v>
      </c>
      <c r="B2261">
        <v>4854</v>
      </c>
      <c r="C2261">
        <v>0.57836291646690741</v>
      </c>
      <c r="D2261">
        <v>-0.12688485042983369</v>
      </c>
      <c r="E2261">
        <v>0.59497577161088222</v>
      </c>
      <c r="F2261">
        <v>-0.71726581864767336</v>
      </c>
      <c r="G2261">
        <v>4</v>
      </c>
      <c r="H2261">
        <v>3</v>
      </c>
      <c r="I2261">
        <v>5</v>
      </c>
      <c r="J2261">
        <v>1</v>
      </c>
    </row>
    <row r="2262" spans="1:10" x14ac:dyDescent="0.2">
      <c r="A2262" t="s">
        <v>2324</v>
      </c>
      <c r="B2262">
        <v>3078</v>
      </c>
      <c r="C2262">
        <v>0.92359630368284606</v>
      </c>
      <c r="D2262">
        <v>0.21019620218605747</v>
      </c>
      <c r="E2262">
        <v>0.10701679928521467</v>
      </c>
      <c r="F2262">
        <v>-0.61765442799407289</v>
      </c>
      <c r="G2262">
        <v>5</v>
      </c>
      <c r="H2262">
        <v>4</v>
      </c>
      <c r="I2262">
        <v>4</v>
      </c>
      <c r="J2262">
        <v>1</v>
      </c>
    </row>
    <row r="2263" spans="1:10" x14ac:dyDescent="0.2">
      <c r="A2263" t="s">
        <v>2325</v>
      </c>
      <c r="B2263">
        <v>781</v>
      </c>
      <c r="C2263">
        <v>2.2883522269485401</v>
      </c>
      <c r="D2263">
        <v>0.73477362011737568</v>
      </c>
      <c r="E2263">
        <v>2.3335432847494446</v>
      </c>
      <c r="F2263">
        <v>-0.43962793355200119</v>
      </c>
      <c r="G2263">
        <v>5</v>
      </c>
      <c r="H2263">
        <v>4</v>
      </c>
      <c r="I2263">
        <v>5</v>
      </c>
      <c r="J2263">
        <v>2</v>
      </c>
    </row>
    <row r="2264" spans="1:10" x14ac:dyDescent="0.2">
      <c r="A2264" t="s">
        <v>2326</v>
      </c>
      <c r="B2264">
        <v>4694</v>
      </c>
      <c r="C2264">
        <v>0.45958059353414527</v>
      </c>
      <c r="D2264">
        <v>-3.3615253047538353E-2</v>
      </c>
      <c r="E2264">
        <v>6.9406078774395571E-2</v>
      </c>
      <c r="F2264">
        <v>-0.65167607531812477</v>
      </c>
      <c r="G2264">
        <v>4</v>
      </c>
      <c r="H2264">
        <v>3</v>
      </c>
      <c r="I2264">
        <v>4</v>
      </c>
      <c r="J2264">
        <v>1</v>
      </c>
    </row>
    <row r="2265" spans="1:10" x14ac:dyDescent="0.2">
      <c r="A2265" t="s">
        <v>2327</v>
      </c>
      <c r="B2265">
        <v>2855</v>
      </c>
      <c r="C2265">
        <v>-0.21047041096812011</v>
      </c>
      <c r="D2265">
        <v>-0.59175337081906876</v>
      </c>
      <c r="E2265">
        <v>0.69140030035300437</v>
      </c>
      <c r="F2265">
        <v>-0.65100194491451002</v>
      </c>
      <c r="G2265">
        <v>3</v>
      </c>
      <c r="H2265">
        <v>2</v>
      </c>
      <c r="I2265">
        <v>5</v>
      </c>
      <c r="J2265">
        <v>1</v>
      </c>
    </row>
    <row r="2266" spans="1:10" x14ac:dyDescent="0.2">
      <c r="A2266" t="s">
        <v>2328</v>
      </c>
      <c r="B2266">
        <v>4399</v>
      </c>
      <c r="C2266">
        <v>9.9044210409532374E-2</v>
      </c>
      <c r="D2266">
        <v>0.55703159467571306</v>
      </c>
      <c r="E2266">
        <v>1.7585227148752568E-2</v>
      </c>
      <c r="F2266">
        <v>-0.44482361859719377</v>
      </c>
      <c r="G2266">
        <v>3</v>
      </c>
      <c r="H2266">
        <v>4</v>
      </c>
      <c r="I2266">
        <v>4</v>
      </c>
      <c r="J2266">
        <v>2</v>
      </c>
    </row>
    <row r="2267" spans="1:10" x14ac:dyDescent="0.2">
      <c r="A2267" t="s">
        <v>2329</v>
      </c>
      <c r="B2267">
        <v>2588</v>
      </c>
      <c r="C2267">
        <v>-0.37621807071425706</v>
      </c>
      <c r="D2267">
        <v>-0.74331441806461895</v>
      </c>
      <c r="E2267">
        <v>-0.57242745909517678</v>
      </c>
      <c r="F2267">
        <v>-0.6485236023296963</v>
      </c>
      <c r="G2267">
        <v>2</v>
      </c>
      <c r="H2267">
        <v>1</v>
      </c>
      <c r="I2267">
        <v>2</v>
      </c>
      <c r="J2267">
        <v>1</v>
      </c>
    </row>
    <row r="2268" spans="1:10" x14ac:dyDescent="0.2">
      <c r="A2268" t="s">
        <v>2330</v>
      </c>
      <c r="B2268">
        <v>6108</v>
      </c>
      <c r="C2268">
        <v>-0.39202120784300359</v>
      </c>
      <c r="D2268">
        <v>-0.84224619614955665</v>
      </c>
      <c r="E2268">
        <v>-0.4580686588293843</v>
      </c>
      <c r="F2268">
        <v>-0.46353062848935145</v>
      </c>
      <c r="G2268">
        <v>2</v>
      </c>
      <c r="H2268">
        <v>1</v>
      </c>
      <c r="I2268">
        <v>2</v>
      </c>
      <c r="J2268">
        <v>2</v>
      </c>
    </row>
    <row r="2269" spans="1:10" x14ac:dyDescent="0.2">
      <c r="A2269" t="s">
        <v>2331</v>
      </c>
      <c r="B2269">
        <v>3187</v>
      </c>
      <c r="C2269">
        <v>-0.59062573041568633</v>
      </c>
      <c r="D2269">
        <v>-1.108581437615739</v>
      </c>
      <c r="E2269">
        <v>-0.65064260546154395</v>
      </c>
      <c r="F2269">
        <v>-0.45454610194650275</v>
      </c>
      <c r="G2269">
        <v>2</v>
      </c>
      <c r="H2269">
        <v>1</v>
      </c>
      <c r="I2269">
        <v>2</v>
      </c>
      <c r="J2269">
        <v>2</v>
      </c>
    </row>
    <row r="2270" spans="1:10" x14ac:dyDescent="0.2">
      <c r="A2270" t="s">
        <v>2332</v>
      </c>
      <c r="B2270">
        <v>6581</v>
      </c>
      <c r="C2270">
        <v>-0.19207839551784447</v>
      </c>
      <c r="D2270">
        <v>-1.0202003610521289</v>
      </c>
      <c r="E2270">
        <v>-0.12460241369810819</v>
      </c>
      <c r="F2270">
        <v>-0.58977830525602759</v>
      </c>
      <c r="G2270">
        <v>3</v>
      </c>
      <c r="H2270">
        <v>1</v>
      </c>
      <c r="I2270">
        <v>3</v>
      </c>
      <c r="J2270">
        <v>1</v>
      </c>
    </row>
    <row r="2271" spans="1:10" x14ac:dyDescent="0.2">
      <c r="A2271" t="s">
        <v>2333</v>
      </c>
      <c r="B2271">
        <v>1986</v>
      </c>
      <c r="C2271">
        <v>0.29002227127982338</v>
      </c>
      <c r="D2271">
        <v>-0.28710970760409255</v>
      </c>
      <c r="E2271">
        <v>-0.89418973373567445</v>
      </c>
      <c r="F2271">
        <v>-1.0834564140583602</v>
      </c>
      <c r="G2271">
        <v>4</v>
      </c>
      <c r="H2271">
        <v>2</v>
      </c>
      <c r="I2271">
        <v>1</v>
      </c>
      <c r="J2271">
        <v>1</v>
      </c>
    </row>
    <row r="2272" spans="1:10" x14ac:dyDescent="0.2">
      <c r="A2272" t="s">
        <v>2334</v>
      </c>
      <c r="B2272">
        <v>3705</v>
      </c>
      <c r="C2272">
        <v>-0.54101074268206262</v>
      </c>
      <c r="D2272">
        <v>-0.70035183778011478</v>
      </c>
      <c r="E2272">
        <v>-0.1322542378921179</v>
      </c>
      <c r="F2272">
        <v>-0.93804998248087312</v>
      </c>
      <c r="G2272">
        <v>2</v>
      </c>
      <c r="H2272">
        <v>1</v>
      </c>
      <c r="I2272">
        <v>3</v>
      </c>
      <c r="J2272">
        <v>1</v>
      </c>
    </row>
    <row r="2273" spans="1:10" x14ac:dyDescent="0.2">
      <c r="A2273" t="s">
        <v>2335</v>
      </c>
      <c r="B2273">
        <v>3949</v>
      </c>
      <c r="C2273">
        <v>-0.47762513717565724</v>
      </c>
      <c r="D2273">
        <v>-0.45257700794901856</v>
      </c>
      <c r="E2273">
        <v>-4.1304957692566424E-2</v>
      </c>
      <c r="F2273">
        <v>-0.87728124012354247</v>
      </c>
      <c r="G2273">
        <v>2</v>
      </c>
      <c r="H2273">
        <v>2</v>
      </c>
      <c r="I2273">
        <v>4</v>
      </c>
      <c r="J2273">
        <v>1</v>
      </c>
    </row>
    <row r="2274" spans="1:10" x14ac:dyDescent="0.2">
      <c r="A2274" t="s">
        <v>2336</v>
      </c>
      <c r="B2274">
        <v>2737</v>
      </c>
      <c r="C2274">
        <v>0.38093741331526737</v>
      </c>
      <c r="D2274">
        <v>-0.64008483223319879</v>
      </c>
      <c r="E2274">
        <v>0.28300258276609691</v>
      </c>
      <c r="F2274">
        <v>-0.90095091366376834</v>
      </c>
      <c r="G2274">
        <v>4</v>
      </c>
      <c r="H2274">
        <v>1</v>
      </c>
      <c r="I2274">
        <v>4</v>
      </c>
      <c r="J2274">
        <v>1</v>
      </c>
    </row>
  </sheetData>
  <pageMargins left="0.75" right="0.75" top="1" bottom="1" header="0.5" footer="0.5"/>
  <headerFooter alignWithMargins="0">
    <oddHeader>&amp;A</oddHeader>
    <oddFooter>Page &amp;P</oddFooter>
  </headerFooter>
</worksheet>
</file>

<file path=xl/worksheets/sheet5.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J575"/>
  <sheetViews>
    <sheetView workbookViewId="0"/>
  </sheetViews>
  <sheetFormatPr defaultRowHeight="12.75" x14ac:dyDescent="0.2"/>
  <sheetData>
    <row r="1" spans="1:10" x14ac:dyDescent="0.2">
      <c r="A1" t="s">
        <v>40</v>
      </c>
      <c r="B1" t="s">
        <v>55</v>
      </c>
      <c r="C1" t="s">
        <v>2337</v>
      </c>
      <c r="D1" t="s">
        <v>2338</v>
      </c>
      <c r="E1" t="s">
        <v>2339</v>
      </c>
      <c r="F1" t="s">
        <v>2340</v>
      </c>
      <c r="G1" t="s">
        <v>2341</v>
      </c>
      <c r="H1" t="s">
        <v>2342</v>
      </c>
      <c r="I1" t="s">
        <v>2343</v>
      </c>
      <c r="J1" t="s">
        <v>2344</v>
      </c>
    </row>
    <row r="2" spans="1:10" x14ac:dyDescent="0.2">
      <c r="A2" t="s">
        <v>2345</v>
      </c>
      <c r="B2">
        <v>13162</v>
      </c>
      <c r="C2">
        <v>-0.39726597039069866</v>
      </c>
      <c r="D2">
        <v>-0.26674990443233626</v>
      </c>
      <c r="E2">
        <v>0.5264751377718575</v>
      </c>
      <c r="F2">
        <v>-1.1432748015180352</v>
      </c>
      <c r="G2">
        <v>2</v>
      </c>
      <c r="H2">
        <v>3</v>
      </c>
      <c r="I2">
        <v>3</v>
      </c>
      <c r="J2">
        <v>2</v>
      </c>
    </row>
    <row r="3" spans="1:10" x14ac:dyDescent="0.2">
      <c r="A3" t="s">
        <v>2346</v>
      </c>
    </row>
    <row r="4" spans="1:10" x14ac:dyDescent="0.2">
      <c r="A4" t="s">
        <v>2347</v>
      </c>
      <c r="B4">
        <v>12617</v>
      </c>
      <c r="C4">
        <v>-0.44347776823023716</v>
      </c>
      <c r="D4">
        <v>-0.48672666736293124</v>
      </c>
      <c r="E4">
        <v>0.2314901864537004</v>
      </c>
      <c r="F4">
        <v>-1.1047400530905911</v>
      </c>
      <c r="G4">
        <v>2</v>
      </c>
      <c r="H4">
        <v>2</v>
      </c>
      <c r="I4">
        <v>2</v>
      </c>
      <c r="J4">
        <v>2</v>
      </c>
    </row>
    <row r="5" spans="1:10" x14ac:dyDescent="0.2">
      <c r="A5" t="s">
        <v>2348</v>
      </c>
      <c r="B5">
        <v>46340</v>
      </c>
      <c r="C5">
        <v>0.44127836951230365</v>
      </c>
      <c r="D5">
        <v>0.89623436604595363</v>
      </c>
      <c r="E5">
        <v>0.72410924085053086</v>
      </c>
      <c r="F5">
        <v>-0.83942655248568721</v>
      </c>
      <c r="G5">
        <v>5</v>
      </c>
      <c r="H5">
        <v>5</v>
      </c>
      <c r="I5">
        <v>4</v>
      </c>
      <c r="J5">
        <v>3</v>
      </c>
    </row>
    <row r="6" spans="1:10" x14ac:dyDescent="0.2">
      <c r="A6" t="s">
        <v>2349</v>
      </c>
      <c r="B6">
        <v>10794</v>
      </c>
      <c r="C6">
        <v>-0.19160785203007402</v>
      </c>
      <c r="D6">
        <v>-0.11511931513153888</v>
      </c>
      <c r="E6">
        <v>0.71436095032999591</v>
      </c>
      <c r="F6">
        <v>-1.1606412018400634</v>
      </c>
      <c r="G6">
        <v>3</v>
      </c>
      <c r="H6">
        <v>3</v>
      </c>
      <c r="I6">
        <v>4</v>
      </c>
      <c r="J6">
        <v>2</v>
      </c>
    </row>
    <row r="7" spans="1:10" x14ac:dyDescent="0.2">
      <c r="A7" t="s">
        <v>2350</v>
      </c>
      <c r="B7">
        <v>11225</v>
      </c>
      <c r="C7">
        <v>-0.15712897765348008</v>
      </c>
      <c r="D7">
        <v>-0.66498658646958719</v>
      </c>
      <c r="E7">
        <v>0.10196685346735442</v>
      </c>
      <c r="F7">
        <v>-0.83305016842342894</v>
      </c>
      <c r="G7">
        <v>3</v>
      </c>
      <c r="H7">
        <v>1</v>
      </c>
      <c r="I7">
        <v>2</v>
      </c>
      <c r="J7">
        <v>3</v>
      </c>
    </row>
    <row r="8" spans="1:10" x14ac:dyDescent="0.2">
      <c r="A8" t="s">
        <v>2351</v>
      </c>
      <c r="B8">
        <v>6775</v>
      </c>
      <c r="C8">
        <v>-0.47028299789150296</v>
      </c>
      <c r="D8">
        <v>-0.45987077155564865</v>
      </c>
      <c r="E8">
        <v>-0.15996909932884007</v>
      </c>
      <c r="F8">
        <v>-1.018156757312443</v>
      </c>
      <c r="G8">
        <v>1</v>
      </c>
      <c r="H8">
        <v>2</v>
      </c>
      <c r="I8">
        <v>1</v>
      </c>
      <c r="J8">
        <v>2</v>
      </c>
    </row>
    <row r="9" spans="1:10" x14ac:dyDescent="0.2">
      <c r="A9" t="s">
        <v>2352</v>
      </c>
      <c r="B9">
        <v>10251</v>
      </c>
      <c r="C9">
        <v>-6.5309993615474973E-2</v>
      </c>
      <c r="D9">
        <v>-0.14227938682633604</v>
      </c>
      <c r="E9">
        <v>0.63255437487341348</v>
      </c>
      <c r="F9">
        <v>-1.3228723055049734</v>
      </c>
      <c r="G9">
        <v>3</v>
      </c>
      <c r="H9">
        <v>3</v>
      </c>
      <c r="I9">
        <v>4</v>
      </c>
      <c r="J9">
        <v>1</v>
      </c>
    </row>
    <row r="10" spans="1:10" x14ac:dyDescent="0.2">
      <c r="A10" t="s">
        <v>2353</v>
      </c>
      <c r="B10">
        <v>3335</v>
      </c>
      <c r="C10">
        <v>-0.33554892621335153</v>
      </c>
      <c r="D10">
        <v>-0.29867949126772814</v>
      </c>
      <c r="E10">
        <v>0.2627290091347117</v>
      </c>
      <c r="F10">
        <v>-1.250104874763732</v>
      </c>
      <c r="G10">
        <v>2</v>
      </c>
      <c r="H10">
        <v>3</v>
      </c>
      <c r="I10">
        <v>3</v>
      </c>
      <c r="J10">
        <v>1</v>
      </c>
    </row>
    <row r="11" spans="1:10" x14ac:dyDescent="0.2">
      <c r="A11" t="s">
        <v>2354</v>
      </c>
      <c r="B11">
        <v>10551</v>
      </c>
      <c r="C11">
        <v>0.7921787110107722</v>
      </c>
      <c r="D11">
        <v>1.0086601084942417</v>
      </c>
      <c r="E11">
        <v>1.0364956178772162</v>
      </c>
      <c r="F11">
        <v>-0.80436650476269522</v>
      </c>
      <c r="G11">
        <v>5</v>
      </c>
      <c r="H11">
        <v>5</v>
      </c>
      <c r="I11">
        <v>5</v>
      </c>
      <c r="J11">
        <v>3</v>
      </c>
    </row>
    <row r="12" spans="1:10" x14ac:dyDescent="0.2">
      <c r="A12" t="s">
        <v>2355</v>
      </c>
      <c r="B12">
        <v>8573</v>
      </c>
      <c r="C12">
        <v>-0.25370654758043176</v>
      </c>
      <c r="D12">
        <v>6.0089486771513524E-2</v>
      </c>
      <c r="E12">
        <v>0.8744345290523684</v>
      </c>
      <c r="F12">
        <v>-1.0587952278063035</v>
      </c>
      <c r="G12">
        <v>2</v>
      </c>
      <c r="H12">
        <v>4</v>
      </c>
      <c r="I12">
        <v>4</v>
      </c>
      <c r="J12">
        <v>2</v>
      </c>
    </row>
    <row r="13" spans="1:10" x14ac:dyDescent="0.2">
      <c r="A13" t="s">
        <v>2356</v>
      </c>
      <c r="B13">
        <v>9196</v>
      </c>
      <c r="C13">
        <v>-7.785423545230695E-2</v>
      </c>
      <c r="D13">
        <v>-0.33115680222682548</v>
      </c>
      <c r="E13">
        <v>0.18329819291223373</v>
      </c>
      <c r="F13">
        <v>-1.1779354322290085</v>
      </c>
      <c r="G13">
        <v>3</v>
      </c>
      <c r="H13">
        <v>2</v>
      </c>
      <c r="I13">
        <v>2</v>
      </c>
      <c r="J13">
        <v>2</v>
      </c>
    </row>
    <row r="14" spans="1:10" x14ac:dyDescent="0.2">
      <c r="A14" t="s">
        <v>2357</v>
      </c>
      <c r="B14">
        <v>11668</v>
      </c>
      <c r="C14">
        <v>-0.42866862932378824</v>
      </c>
      <c r="D14">
        <v>-0.59796383424236976</v>
      </c>
      <c r="E14">
        <v>-0.44709957195624866</v>
      </c>
      <c r="F14">
        <v>-0.99502417132279675</v>
      </c>
      <c r="G14">
        <v>2</v>
      </c>
      <c r="H14">
        <v>1</v>
      </c>
      <c r="I14">
        <v>1</v>
      </c>
      <c r="J14">
        <v>2</v>
      </c>
    </row>
    <row r="15" spans="1:10" x14ac:dyDescent="0.2">
      <c r="A15" t="s">
        <v>2358</v>
      </c>
      <c r="B15">
        <v>23185</v>
      </c>
      <c r="C15">
        <v>-0.22743188241813234</v>
      </c>
      <c r="D15">
        <v>-0.61084891434931776</v>
      </c>
      <c r="E15">
        <v>-0.29933823651593916</v>
      </c>
      <c r="F15">
        <v>-0.68783692201822411</v>
      </c>
      <c r="G15">
        <v>3</v>
      </c>
      <c r="H15">
        <v>1</v>
      </c>
      <c r="I15">
        <v>1</v>
      </c>
      <c r="J15">
        <v>4</v>
      </c>
    </row>
    <row r="16" spans="1:10" x14ac:dyDescent="0.2">
      <c r="A16" t="s">
        <v>2359</v>
      </c>
      <c r="B16">
        <v>3626</v>
      </c>
      <c r="C16">
        <v>7.660326757727938E-2</v>
      </c>
      <c r="D16">
        <v>-0.7172552123489051</v>
      </c>
      <c r="E16">
        <v>-8.8900030237936176E-2</v>
      </c>
      <c r="F16">
        <v>-0.68925080128293281</v>
      </c>
      <c r="G16">
        <v>4</v>
      </c>
      <c r="H16">
        <v>1</v>
      </c>
      <c r="I16">
        <v>1</v>
      </c>
      <c r="J16">
        <v>4</v>
      </c>
    </row>
    <row r="17" spans="1:10" x14ac:dyDescent="0.2">
      <c r="A17" t="s">
        <v>2360</v>
      </c>
      <c r="B17">
        <v>15247</v>
      </c>
      <c r="C17">
        <v>-0.54454344964012513</v>
      </c>
      <c r="D17">
        <v>-0.94814051148052092</v>
      </c>
      <c r="E17">
        <v>-0.57829891630615715</v>
      </c>
      <c r="F17">
        <v>-0.51702792984364299</v>
      </c>
      <c r="G17">
        <v>1</v>
      </c>
      <c r="H17">
        <v>1</v>
      </c>
      <c r="I17">
        <v>1</v>
      </c>
      <c r="J17">
        <v>5</v>
      </c>
    </row>
    <row r="18" spans="1:10" x14ac:dyDescent="0.2">
      <c r="A18" t="s">
        <v>2361</v>
      </c>
      <c r="B18">
        <v>883391</v>
      </c>
      <c r="C18">
        <v>0.21444949110980019</v>
      </c>
      <c r="D18">
        <v>-0.14284941671278556</v>
      </c>
      <c r="E18">
        <v>-0.28326473370903588</v>
      </c>
      <c r="F18">
        <v>8.4642956611870324E-2</v>
      </c>
      <c r="G18">
        <v>4</v>
      </c>
      <c r="H18">
        <v>3</v>
      </c>
      <c r="I18">
        <v>1</v>
      </c>
      <c r="J18">
        <v>5</v>
      </c>
    </row>
    <row r="19" spans="1:10" x14ac:dyDescent="0.2">
      <c r="A19" t="s">
        <v>2362</v>
      </c>
      <c r="B19">
        <v>6959</v>
      </c>
      <c r="C19">
        <v>-0.2497576924052205</v>
      </c>
      <c r="D19">
        <v>-0.28782446742612766</v>
      </c>
      <c r="E19">
        <v>0.49872139745187</v>
      </c>
      <c r="F19">
        <v>-0.88855989551325365</v>
      </c>
      <c r="G19">
        <v>2</v>
      </c>
      <c r="H19">
        <v>3</v>
      </c>
      <c r="I19">
        <v>3</v>
      </c>
      <c r="J19">
        <v>3</v>
      </c>
    </row>
    <row r="20" spans="1:10" x14ac:dyDescent="0.2">
      <c r="A20" t="s">
        <v>2363</v>
      </c>
      <c r="B20">
        <v>7430</v>
      </c>
      <c r="C20">
        <v>-0.4758034036184845</v>
      </c>
      <c r="D20">
        <v>-0.5292977282174044</v>
      </c>
      <c r="E20">
        <v>0.42683294628060831</v>
      </c>
      <c r="F20">
        <v>-0.92317429222166536</v>
      </c>
      <c r="G20">
        <v>1</v>
      </c>
      <c r="H20">
        <v>2</v>
      </c>
      <c r="I20">
        <v>3</v>
      </c>
      <c r="J20">
        <v>3</v>
      </c>
    </row>
    <row r="21" spans="1:10" x14ac:dyDescent="0.2">
      <c r="A21" t="s">
        <v>2364</v>
      </c>
      <c r="B21">
        <v>4284</v>
      </c>
      <c r="C21">
        <v>0.43075993643645843</v>
      </c>
      <c r="D21">
        <v>0.35059364283601729</v>
      </c>
      <c r="E21">
        <v>0.90936965651317969</v>
      </c>
      <c r="F21">
        <v>-0.91007375718582784</v>
      </c>
      <c r="G21">
        <v>5</v>
      </c>
      <c r="H21">
        <v>5</v>
      </c>
      <c r="I21">
        <v>4</v>
      </c>
      <c r="J21">
        <v>3</v>
      </c>
    </row>
    <row r="22" spans="1:10" x14ac:dyDescent="0.2">
      <c r="A22" t="s">
        <v>2365</v>
      </c>
      <c r="B22">
        <v>9724</v>
      </c>
      <c r="C22">
        <v>-0.2722023180657383</v>
      </c>
      <c r="D22">
        <v>-0.66577943071249224</v>
      </c>
      <c r="E22">
        <v>0.42144242310722402</v>
      </c>
      <c r="F22">
        <v>-0.97406388509276753</v>
      </c>
      <c r="G22">
        <v>2</v>
      </c>
      <c r="H22">
        <v>1</v>
      </c>
      <c r="I22">
        <v>3</v>
      </c>
      <c r="J22">
        <v>2</v>
      </c>
    </row>
    <row r="23" spans="1:10" x14ac:dyDescent="0.2">
      <c r="A23" t="s">
        <v>2366</v>
      </c>
      <c r="B23">
        <v>21870</v>
      </c>
      <c r="C23">
        <v>0.78012677828745491</v>
      </c>
      <c r="D23">
        <v>0.52238084485186265</v>
      </c>
      <c r="E23">
        <v>0.73315999255486541</v>
      </c>
      <c r="F23">
        <v>-0.6294754607353491</v>
      </c>
      <c r="G23">
        <v>5</v>
      </c>
      <c r="H23">
        <v>5</v>
      </c>
      <c r="I23">
        <v>4</v>
      </c>
      <c r="J23">
        <v>4</v>
      </c>
    </row>
    <row r="24" spans="1:10" x14ac:dyDescent="0.2">
      <c r="A24" t="s">
        <v>2367</v>
      </c>
      <c r="B24">
        <v>2680</v>
      </c>
      <c r="C24">
        <v>-0.42051070195380702</v>
      </c>
      <c r="D24">
        <v>-0.58081043713696234</v>
      </c>
      <c r="E24">
        <v>0.10162173327144899</v>
      </c>
      <c r="F24">
        <v>-0.92915174680464396</v>
      </c>
      <c r="G24">
        <v>2</v>
      </c>
      <c r="H24">
        <v>1</v>
      </c>
      <c r="I24">
        <v>2</v>
      </c>
      <c r="J24">
        <v>3</v>
      </c>
    </row>
    <row r="25" spans="1:10" x14ac:dyDescent="0.2">
      <c r="A25" t="s">
        <v>2368</v>
      </c>
      <c r="B25">
        <v>9277</v>
      </c>
      <c r="C25">
        <v>-0.21206074427675908</v>
      </c>
      <c r="D25">
        <v>-0.45305373819960293</v>
      </c>
      <c r="E25">
        <v>0.41942655068020196</v>
      </c>
      <c r="F25">
        <v>-0.91399400430305155</v>
      </c>
      <c r="G25">
        <v>3</v>
      </c>
      <c r="H25">
        <v>2</v>
      </c>
      <c r="I25">
        <v>3</v>
      </c>
      <c r="J25">
        <v>3</v>
      </c>
    </row>
    <row r="26" spans="1:10" x14ac:dyDescent="0.2">
      <c r="A26" t="s">
        <v>2369</v>
      </c>
      <c r="B26">
        <v>5194</v>
      </c>
      <c r="C26">
        <v>0.60691881198388342</v>
      </c>
      <c r="D26">
        <v>0.10384299274841689</v>
      </c>
      <c r="E26">
        <v>0.63679991886397114</v>
      </c>
      <c r="F26">
        <v>-0.72853331382182274</v>
      </c>
      <c r="G26">
        <v>5</v>
      </c>
      <c r="H26">
        <v>4</v>
      </c>
      <c r="I26">
        <v>4</v>
      </c>
      <c r="J26">
        <v>4</v>
      </c>
    </row>
    <row r="27" spans="1:10" x14ac:dyDescent="0.2">
      <c r="A27" t="s">
        <v>2370</v>
      </c>
      <c r="B27">
        <v>628</v>
      </c>
      <c r="C27">
        <v>0.89270206426207532</v>
      </c>
      <c r="D27">
        <v>-0.30631929560433335</v>
      </c>
      <c r="E27">
        <v>1.4848394683070119</v>
      </c>
      <c r="F27">
        <v>-0.78607911643334738</v>
      </c>
      <c r="G27">
        <v>5</v>
      </c>
      <c r="H27">
        <v>3</v>
      </c>
      <c r="I27">
        <v>5</v>
      </c>
      <c r="J27">
        <v>4</v>
      </c>
    </row>
    <row r="28" spans="1:10" x14ac:dyDescent="0.2">
      <c r="A28" t="s">
        <v>2371</v>
      </c>
      <c r="B28">
        <v>10207</v>
      </c>
      <c r="C28">
        <v>-0.1015308643635062</v>
      </c>
      <c r="D28">
        <v>-0.19346752204488329</v>
      </c>
      <c r="E28">
        <v>0.9559166884678939</v>
      </c>
      <c r="F28">
        <v>-0.9858907961978769</v>
      </c>
      <c r="G28">
        <v>3</v>
      </c>
      <c r="H28">
        <v>3</v>
      </c>
      <c r="I28">
        <v>4</v>
      </c>
      <c r="J28">
        <v>2</v>
      </c>
    </row>
    <row r="29" spans="1:10" x14ac:dyDescent="0.2">
      <c r="A29" t="s">
        <v>2372</v>
      </c>
      <c r="B29">
        <v>3118</v>
      </c>
      <c r="C29">
        <v>-0.48483164270389834</v>
      </c>
      <c r="D29">
        <v>-0.41274438997490581</v>
      </c>
      <c r="E29">
        <v>0.37523655932805072</v>
      </c>
      <c r="F29">
        <v>-0.84151644978163143</v>
      </c>
      <c r="G29">
        <v>1</v>
      </c>
      <c r="H29">
        <v>2</v>
      </c>
      <c r="I29">
        <v>3</v>
      </c>
      <c r="J29">
        <v>3</v>
      </c>
    </row>
    <row r="30" spans="1:10" x14ac:dyDescent="0.2">
      <c r="A30" t="s">
        <v>2373</v>
      </c>
      <c r="B30">
        <v>2850</v>
      </c>
      <c r="C30">
        <v>-0.15471965288336487</v>
      </c>
      <c r="D30">
        <v>-0.43022751567176432</v>
      </c>
      <c r="E30">
        <v>0.50111887428114987</v>
      </c>
      <c r="F30">
        <v>-0.97732339361584275</v>
      </c>
      <c r="G30">
        <v>3</v>
      </c>
      <c r="H30">
        <v>2</v>
      </c>
      <c r="I30">
        <v>3</v>
      </c>
      <c r="J30">
        <v>2</v>
      </c>
    </row>
    <row r="31" spans="1:10" x14ac:dyDescent="0.2">
      <c r="A31" t="s">
        <v>2374</v>
      </c>
      <c r="B31">
        <v>15085</v>
      </c>
      <c r="C31">
        <v>-0.39919273179103587</v>
      </c>
      <c r="D31">
        <v>-0.7447557361136572</v>
      </c>
      <c r="E31">
        <v>-7.8788512229270857E-2</v>
      </c>
      <c r="F31">
        <v>-0.68608083875622905</v>
      </c>
      <c r="G31">
        <v>2</v>
      </c>
      <c r="H31">
        <v>1</v>
      </c>
      <c r="I31">
        <v>1</v>
      </c>
      <c r="J31">
        <v>4</v>
      </c>
    </row>
    <row r="32" spans="1:10" x14ac:dyDescent="0.2">
      <c r="A32" t="s">
        <v>2375</v>
      </c>
      <c r="B32">
        <v>3483</v>
      </c>
      <c r="C32">
        <v>-0.47069819185908934</v>
      </c>
      <c r="D32">
        <v>-0.18289202316698283</v>
      </c>
      <c r="E32">
        <v>0.21088131248011574</v>
      </c>
      <c r="F32">
        <v>-0.82011917954262159</v>
      </c>
      <c r="G32">
        <v>1</v>
      </c>
      <c r="H32">
        <v>3</v>
      </c>
      <c r="I32">
        <v>2</v>
      </c>
      <c r="J32">
        <v>3</v>
      </c>
    </row>
    <row r="33" spans="1:10" x14ac:dyDescent="0.2">
      <c r="A33" t="s">
        <v>2376</v>
      </c>
      <c r="B33">
        <v>8978</v>
      </c>
      <c r="C33">
        <v>0.64546430274367306</v>
      </c>
      <c r="D33">
        <v>0.83673299352244201</v>
      </c>
      <c r="E33">
        <v>0.54443540138308111</v>
      </c>
      <c r="F33">
        <v>-0.70280455412040621</v>
      </c>
      <c r="G33">
        <v>5</v>
      </c>
      <c r="H33">
        <v>5</v>
      </c>
      <c r="I33">
        <v>4</v>
      </c>
      <c r="J33">
        <v>4</v>
      </c>
    </row>
    <row r="34" spans="1:10" x14ac:dyDescent="0.2">
      <c r="A34" t="s">
        <v>2377</v>
      </c>
      <c r="B34">
        <v>7487</v>
      </c>
      <c r="C34">
        <v>-0.40860165287747691</v>
      </c>
      <c r="D34">
        <v>-0.37277278389581592</v>
      </c>
      <c r="E34">
        <v>0.59206876875355585</v>
      </c>
      <c r="F34">
        <v>-0.84239499711519095</v>
      </c>
      <c r="G34">
        <v>2</v>
      </c>
      <c r="H34">
        <v>2</v>
      </c>
      <c r="I34">
        <v>4</v>
      </c>
      <c r="J34">
        <v>3</v>
      </c>
    </row>
    <row r="35" spans="1:10" x14ac:dyDescent="0.2">
      <c r="A35" t="s">
        <v>2378</v>
      </c>
      <c r="B35">
        <v>5571</v>
      </c>
      <c r="C35">
        <v>-6.4039219884058321E-2</v>
      </c>
      <c r="D35">
        <v>-0.3672673919720546</v>
      </c>
      <c r="E35">
        <v>1.0323950447923791</v>
      </c>
      <c r="F35">
        <v>-0.82303473810000749</v>
      </c>
      <c r="G35">
        <v>3</v>
      </c>
      <c r="H35">
        <v>2</v>
      </c>
      <c r="I35">
        <v>5</v>
      </c>
      <c r="J35">
        <v>3</v>
      </c>
    </row>
    <row r="36" spans="1:10" x14ac:dyDescent="0.2">
      <c r="A36" t="s">
        <v>2379</v>
      </c>
      <c r="B36">
        <v>5840</v>
      </c>
      <c r="C36">
        <v>1.0919965822053614</v>
      </c>
      <c r="D36">
        <v>6.1425546238463892E-2</v>
      </c>
      <c r="E36">
        <v>1.2475331095772375</v>
      </c>
      <c r="F36">
        <v>-0.68998669003007052</v>
      </c>
      <c r="G36">
        <v>5</v>
      </c>
      <c r="H36">
        <v>4</v>
      </c>
      <c r="I36">
        <v>5</v>
      </c>
      <c r="J36">
        <v>4</v>
      </c>
    </row>
    <row r="37" spans="1:10" x14ac:dyDescent="0.2">
      <c r="A37" t="s">
        <v>2380</v>
      </c>
      <c r="B37">
        <v>6986</v>
      </c>
      <c r="C37">
        <v>-0.58526607025684085</v>
      </c>
      <c r="D37">
        <v>-0.59582854471372959</v>
      </c>
      <c r="E37">
        <v>8.7479664709135277E-2</v>
      </c>
      <c r="F37">
        <v>-0.68573096017583035</v>
      </c>
      <c r="G37">
        <v>1</v>
      </c>
      <c r="H37">
        <v>1</v>
      </c>
      <c r="I37">
        <v>2</v>
      </c>
      <c r="J37">
        <v>4</v>
      </c>
    </row>
    <row r="38" spans="1:10" x14ac:dyDescent="0.2">
      <c r="A38" t="s">
        <v>2381</v>
      </c>
      <c r="B38">
        <v>9809</v>
      </c>
      <c r="C38">
        <v>0.2854940619762325</v>
      </c>
      <c r="D38">
        <v>-0.24298875253254013</v>
      </c>
      <c r="E38">
        <v>-4.9332985988536091E-3</v>
      </c>
      <c r="F38">
        <v>-0.45712192279204378</v>
      </c>
      <c r="G38">
        <v>5</v>
      </c>
      <c r="H38">
        <v>3</v>
      </c>
      <c r="I38">
        <v>2</v>
      </c>
      <c r="J38">
        <v>5</v>
      </c>
    </row>
    <row r="39" spans="1:10" x14ac:dyDescent="0.2">
      <c r="A39" t="s">
        <v>2382</v>
      </c>
      <c r="B39">
        <v>12385</v>
      </c>
      <c r="C39">
        <v>-0.15986776882225814</v>
      </c>
      <c r="D39">
        <v>-0.81219257192387384</v>
      </c>
      <c r="E39">
        <v>0.2318119053733588</v>
      </c>
      <c r="F39">
        <v>-0.6725875559269342</v>
      </c>
      <c r="G39">
        <v>3</v>
      </c>
      <c r="H39">
        <v>1</v>
      </c>
      <c r="I39">
        <v>2</v>
      </c>
      <c r="J39">
        <v>4</v>
      </c>
    </row>
    <row r="40" spans="1:10" x14ac:dyDescent="0.2">
      <c r="A40" t="s">
        <v>2383</v>
      </c>
      <c r="B40">
        <v>5128</v>
      </c>
      <c r="C40">
        <v>-5.0866521590001233E-2</v>
      </c>
      <c r="D40">
        <v>-0.40352385267665647</v>
      </c>
      <c r="E40">
        <v>0.39084915406941301</v>
      </c>
      <c r="F40">
        <v>-1.0734640529438804</v>
      </c>
      <c r="G40">
        <v>3</v>
      </c>
      <c r="H40">
        <v>2</v>
      </c>
      <c r="I40">
        <v>3</v>
      </c>
      <c r="J40">
        <v>2</v>
      </c>
    </row>
    <row r="41" spans="1:10" x14ac:dyDescent="0.2">
      <c r="A41" t="s">
        <v>2384</v>
      </c>
      <c r="B41">
        <v>1864</v>
      </c>
      <c r="C41">
        <v>-0.1403786570690666</v>
      </c>
      <c r="D41">
        <v>-0.69612031093366789</v>
      </c>
      <c r="E41">
        <v>0.57572399416241815</v>
      </c>
      <c r="F41">
        <v>-1.1668150482398381</v>
      </c>
      <c r="G41">
        <v>3</v>
      </c>
      <c r="H41">
        <v>1</v>
      </c>
      <c r="I41">
        <v>4</v>
      </c>
      <c r="J41">
        <v>2</v>
      </c>
    </row>
    <row r="42" spans="1:10" x14ac:dyDescent="0.2">
      <c r="A42" t="s">
        <v>2385</v>
      </c>
      <c r="B42">
        <v>123363</v>
      </c>
      <c r="C42">
        <v>0.57487810550992369</v>
      </c>
      <c r="D42">
        <v>4.9083269514796926E-2</v>
      </c>
      <c r="E42">
        <v>1.8401232985581332E-2</v>
      </c>
      <c r="F42">
        <v>-0.33138567156058119</v>
      </c>
      <c r="G42">
        <v>5</v>
      </c>
      <c r="H42">
        <v>4</v>
      </c>
      <c r="I42">
        <v>2</v>
      </c>
      <c r="J42">
        <v>5</v>
      </c>
    </row>
    <row r="43" spans="1:10" x14ac:dyDescent="0.2">
      <c r="A43" t="s">
        <v>2386</v>
      </c>
      <c r="B43">
        <v>18113</v>
      </c>
      <c r="C43">
        <v>-0.49008659549944245</v>
      </c>
      <c r="D43">
        <v>-0.56868136000778269</v>
      </c>
      <c r="E43">
        <v>-6.2485190218030819E-2</v>
      </c>
      <c r="F43">
        <v>-1.0327342337629337</v>
      </c>
      <c r="G43">
        <v>1</v>
      </c>
      <c r="H43">
        <v>1</v>
      </c>
      <c r="I43">
        <v>2</v>
      </c>
      <c r="J43">
        <v>2</v>
      </c>
    </row>
    <row r="44" spans="1:10" x14ac:dyDescent="0.2">
      <c r="A44" t="s">
        <v>2387</v>
      </c>
      <c r="B44">
        <v>4556</v>
      </c>
      <c r="C44">
        <v>-0.24428498338517091</v>
      </c>
      <c r="D44">
        <v>0.68917101074104303</v>
      </c>
      <c r="E44">
        <v>1.0278465009725102</v>
      </c>
      <c r="F44">
        <v>-1.6788351606322258</v>
      </c>
      <c r="G44">
        <v>2</v>
      </c>
      <c r="H44">
        <v>5</v>
      </c>
      <c r="I44">
        <v>5</v>
      </c>
      <c r="J44">
        <v>1</v>
      </c>
    </row>
    <row r="45" spans="1:10" x14ac:dyDescent="0.2">
      <c r="A45" t="s">
        <v>2388</v>
      </c>
      <c r="B45">
        <v>1842</v>
      </c>
      <c r="C45">
        <v>0.43869092191395626</v>
      </c>
      <c r="D45">
        <v>0.55097087765176067</v>
      </c>
      <c r="E45">
        <v>2.2021040469472379</v>
      </c>
      <c r="F45">
        <v>-1.517043148757345</v>
      </c>
      <c r="G45">
        <v>5</v>
      </c>
      <c r="H45">
        <v>5</v>
      </c>
      <c r="I45">
        <v>5</v>
      </c>
      <c r="J45">
        <v>1</v>
      </c>
    </row>
    <row r="46" spans="1:10" x14ac:dyDescent="0.2">
      <c r="A46" t="s">
        <v>2389</v>
      </c>
      <c r="B46">
        <v>16221</v>
      </c>
      <c r="C46">
        <v>-0.12840774750994574</v>
      </c>
      <c r="D46">
        <v>-0.41013919251060171</v>
      </c>
      <c r="E46">
        <v>4.5971358980160665E-2</v>
      </c>
      <c r="F46">
        <v>-0.8328934145781357</v>
      </c>
      <c r="G46">
        <v>3</v>
      </c>
      <c r="H46">
        <v>2</v>
      </c>
      <c r="I46">
        <v>2</v>
      </c>
      <c r="J46">
        <v>3</v>
      </c>
    </row>
    <row r="47" spans="1:10" x14ac:dyDescent="0.2">
      <c r="A47" t="s">
        <v>2390</v>
      </c>
      <c r="B47">
        <v>15511</v>
      </c>
      <c r="C47">
        <v>0.10394823901795536</v>
      </c>
      <c r="D47">
        <v>0.11419340884398427</v>
      </c>
      <c r="E47">
        <v>0.63658928213813293</v>
      </c>
      <c r="F47">
        <v>-0.93096809520398305</v>
      </c>
      <c r="G47">
        <v>4</v>
      </c>
      <c r="H47">
        <v>4</v>
      </c>
      <c r="I47">
        <v>4</v>
      </c>
      <c r="J47">
        <v>3</v>
      </c>
    </row>
    <row r="48" spans="1:10" x14ac:dyDescent="0.2">
      <c r="A48" t="s">
        <v>2391</v>
      </c>
      <c r="B48">
        <v>7560</v>
      </c>
      <c r="C48">
        <v>-0.53630934579157374</v>
      </c>
      <c r="D48">
        <v>-0.44097278052240196</v>
      </c>
      <c r="E48">
        <v>-8.2035181952277839E-2</v>
      </c>
      <c r="F48">
        <v>-1.1555635638533468</v>
      </c>
      <c r="G48">
        <v>1</v>
      </c>
      <c r="H48">
        <v>2</v>
      </c>
      <c r="I48">
        <v>1</v>
      </c>
      <c r="J48">
        <v>2</v>
      </c>
    </row>
    <row r="49" spans="1:10" x14ac:dyDescent="0.2">
      <c r="A49" t="s">
        <v>2392</v>
      </c>
      <c r="B49">
        <v>2532</v>
      </c>
      <c r="C49">
        <v>-4.44436837116928E-2</v>
      </c>
      <c r="D49">
        <v>0.74442301114322607</v>
      </c>
      <c r="E49">
        <v>1.6036509237471934</v>
      </c>
      <c r="F49">
        <v>-1.340649541719237</v>
      </c>
      <c r="G49">
        <v>3</v>
      </c>
      <c r="H49">
        <v>5</v>
      </c>
      <c r="I49">
        <v>5</v>
      </c>
      <c r="J49">
        <v>1</v>
      </c>
    </row>
    <row r="50" spans="1:10" x14ac:dyDescent="0.2">
      <c r="A50" t="s">
        <v>2393</v>
      </c>
      <c r="B50">
        <v>4150</v>
      </c>
      <c r="C50">
        <v>-0.79888344509352716</v>
      </c>
      <c r="D50">
        <v>-0.15358155763486747</v>
      </c>
      <c r="E50">
        <v>-0.3239799906343549</v>
      </c>
      <c r="F50">
        <v>-1.3454368228702116</v>
      </c>
      <c r="G50">
        <v>1</v>
      </c>
      <c r="H50">
        <v>3</v>
      </c>
      <c r="I50">
        <v>1</v>
      </c>
      <c r="J50">
        <v>1</v>
      </c>
    </row>
    <row r="51" spans="1:10" x14ac:dyDescent="0.2">
      <c r="A51" t="s">
        <v>2394</v>
      </c>
      <c r="B51">
        <v>1835</v>
      </c>
      <c r="C51">
        <v>-0.36066662924455545</v>
      </c>
      <c r="D51">
        <v>1.2143747965995839</v>
      </c>
      <c r="E51">
        <v>0.54241634730731514</v>
      </c>
      <c r="F51">
        <v>-1.1479232045778001</v>
      </c>
      <c r="G51">
        <v>2</v>
      </c>
      <c r="H51">
        <v>5</v>
      </c>
      <c r="I51">
        <v>4</v>
      </c>
      <c r="J51">
        <v>2</v>
      </c>
    </row>
    <row r="52" spans="1:10" x14ac:dyDescent="0.2">
      <c r="A52" t="s">
        <v>2395</v>
      </c>
    </row>
    <row r="53" spans="1:10" x14ac:dyDescent="0.2">
      <c r="A53" t="s">
        <v>2396</v>
      </c>
      <c r="B53">
        <v>49454</v>
      </c>
      <c r="C53">
        <v>0.43498983116037487</v>
      </c>
      <c r="D53">
        <v>0.33086946931789152</v>
      </c>
      <c r="E53">
        <v>0.33382703000821651</v>
      </c>
      <c r="F53">
        <v>-0.73630487729909466</v>
      </c>
      <c r="G53">
        <v>5</v>
      </c>
      <c r="H53">
        <v>5</v>
      </c>
      <c r="I53">
        <v>3</v>
      </c>
      <c r="J53">
        <v>4</v>
      </c>
    </row>
    <row r="54" spans="1:10" x14ac:dyDescent="0.2">
      <c r="A54" t="s">
        <v>2397</v>
      </c>
      <c r="B54">
        <v>43086</v>
      </c>
      <c r="C54">
        <v>-4.5611414013171432E-2</v>
      </c>
      <c r="D54">
        <v>9.435202769963652E-2</v>
      </c>
      <c r="E54">
        <v>0.27452711723328427</v>
      </c>
      <c r="F54">
        <v>-1.0294124957594595</v>
      </c>
      <c r="G54">
        <v>3</v>
      </c>
      <c r="H54">
        <v>4</v>
      </c>
      <c r="I54">
        <v>3</v>
      </c>
      <c r="J54">
        <v>2</v>
      </c>
    </row>
    <row r="55" spans="1:10" x14ac:dyDescent="0.2">
      <c r="A55" t="s">
        <v>2398</v>
      </c>
      <c r="B55">
        <v>4978</v>
      </c>
      <c r="C55">
        <v>-0.37452981557132176</v>
      </c>
      <c r="D55">
        <v>-0.20267252007887684</v>
      </c>
      <c r="E55">
        <v>0.33324776261772093</v>
      </c>
      <c r="F55">
        <v>-1.3568270173591257</v>
      </c>
      <c r="G55">
        <v>2</v>
      </c>
      <c r="H55">
        <v>3</v>
      </c>
      <c r="I55">
        <v>3</v>
      </c>
      <c r="J55">
        <v>1</v>
      </c>
    </row>
    <row r="56" spans="1:10" x14ac:dyDescent="0.2">
      <c r="A56" t="s">
        <v>2399</v>
      </c>
      <c r="B56">
        <v>4543</v>
      </c>
      <c r="C56">
        <v>-0.23154565903640617</v>
      </c>
      <c r="D56">
        <v>-4.0988053659943374E-2</v>
      </c>
      <c r="E56">
        <v>0.47371102226287098</v>
      </c>
      <c r="F56">
        <v>-1.0854223977967163</v>
      </c>
      <c r="G56">
        <v>3</v>
      </c>
      <c r="H56">
        <v>4</v>
      </c>
      <c r="I56">
        <v>3</v>
      </c>
      <c r="J56">
        <v>2</v>
      </c>
    </row>
    <row r="57" spans="1:10" x14ac:dyDescent="0.2">
      <c r="A57" t="s">
        <v>2400</v>
      </c>
      <c r="B57">
        <v>6057</v>
      </c>
      <c r="C57">
        <v>-0.17077586895670591</v>
      </c>
      <c r="D57">
        <v>0.33249511777585106</v>
      </c>
      <c r="E57">
        <v>0.68560202197416453</v>
      </c>
      <c r="F57">
        <v>-1.4479889123613778</v>
      </c>
      <c r="G57">
        <v>3</v>
      </c>
      <c r="H57">
        <v>5</v>
      </c>
      <c r="I57">
        <v>4</v>
      </c>
      <c r="J57">
        <v>1</v>
      </c>
    </row>
    <row r="58" spans="1:10" x14ac:dyDescent="0.2">
      <c r="A58" t="s">
        <v>2401</v>
      </c>
      <c r="B58">
        <v>2197</v>
      </c>
      <c r="C58">
        <v>-0.89441620474414207</v>
      </c>
      <c r="D58">
        <v>0.7354715654971371</v>
      </c>
      <c r="E58">
        <v>0.59924769457910754</v>
      </c>
      <c r="F58">
        <v>-1.882197432680444</v>
      </c>
      <c r="G58">
        <v>1</v>
      </c>
      <c r="H58">
        <v>5</v>
      </c>
      <c r="I58">
        <v>4</v>
      </c>
      <c r="J58">
        <v>1</v>
      </c>
    </row>
    <row r="59" spans="1:10" x14ac:dyDescent="0.2">
      <c r="A59" t="s">
        <v>2402</v>
      </c>
      <c r="B59">
        <v>4074</v>
      </c>
      <c r="C59">
        <v>-4.1869122857475585E-2</v>
      </c>
      <c r="D59">
        <v>0.40793707303009336</v>
      </c>
      <c r="E59">
        <v>1.2450483114151676</v>
      </c>
      <c r="F59">
        <v>-1.2079408075663822</v>
      </c>
      <c r="G59">
        <v>3</v>
      </c>
      <c r="H59">
        <v>5</v>
      </c>
      <c r="I59">
        <v>5</v>
      </c>
      <c r="J59">
        <v>1</v>
      </c>
    </row>
    <row r="60" spans="1:10" x14ac:dyDescent="0.2">
      <c r="A60" t="s">
        <v>2403</v>
      </c>
      <c r="B60">
        <v>586</v>
      </c>
      <c r="C60">
        <v>3.4202524785250966E-2</v>
      </c>
      <c r="D60">
        <v>1.4418733810773592</v>
      </c>
      <c r="E60">
        <v>1.1349527034772811</v>
      </c>
      <c r="F60">
        <v>-2.0634438201655092</v>
      </c>
      <c r="G60">
        <v>4</v>
      </c>
      <c r="H60">
        <v>5</v>
      </c>
      <c r="I60">
        <v>5</v>
      </c>
      <c r="J60">
        <v>1</v>
      </c>
    </row>
    <row r="61" spans="1:10" x14ac:dyDescent="0.2">
      <c r="A61" t="s">
        <v>2404</v>
      </c>
      <c r="B61">
        <v>352</v>
      </c>
      <c r="C61">
        <v>-0.16253840220838919</v>
      </c>
      <c r="D61">
        <v>1.1348192980435499</v>
      </c>
      <c r="E61">
        <v>0.92847977027431661</v>
      </c>
      <c r="F61">
        <v>-1.7998102364503199</v>
      </c>
      <c r="G61">
        <v>3</v>
      </c>
      <c r="H61">
        <v>5</v>
      </c>
      <c r="I61">
        <v>4</v>
      </c>
      <c r="J61">
        <v>1</v>
      </c>
    </row>
    <row r="62" spans="1:10" x14ac:dyDescent="0.2">
      <c r="A62" t="s">
        <v>2405</v>
      </c>
      <c r="B62">
        <v>708</v>
      </c>
      <c r="C62">
        <v>-3.1785624919161704E-4</v>
      </c>
      <c r="D62">
        <v>1.1464717703740108</v>
      </c>
      <c r="E62">
        <v>1.180213220234172</v>
      </c>
      <c r="F62">
        <v>-1.5360002209302348</v>
      </c>
      <c r="G62">
        <v>4</v>
      </c>
      <c r="H62">
        <v>5</v>
      </c>
      <c r="I62">
        <v>5</v>
      </c>
      <c r="J62">
        <v>1</v>
      </c>
    </row>
    <row r="63" spans="1:10" x14ac:dyDescent="0.2">
      <c r="A63" t="s">
        <v>2406</v>
      </c>
      <c r="B63">
        <v>1468</v>
      </c>
      <c r="C63">
        <v>-6.4192996911742947E-2</v>
      </c>
      <c r="D63">
        <v>0.83830049112499483</v>
      </c>
      <c r="E63">
        <v>1.4173782018022119</v>
      </c>
      <c r="F63">
        <v>-1.4758991413341502</v>
      </c>
      <c r="G63">
        <v>3</v>
      </c>
      <c r="H63">
        <v>5</v>
      </c>
      <c r="I63">
        <v>5</v>
      </c>
      <c r="J63">
        <v>1</v>
      </c>
    </row>
    <row r="64" spans="1:10" x14ac:dyDescent="0.2">
      <c r="A64" t="s">
        <v>2407</v>
      </c>
      <c r="B64">
        <v>3880</v>
      </c>
      <c r="C64">
        <v>0.14896102880086107</v>
      </c>
      <c r="D64">
        <v>0.64351927472292436</v>
      </c>
      <c r="E64">
        <v>1.3271728444404727</v>
      </c>
      <c r="F64">
        <v>-1.1832005893423672</v>
      </c>
      <c r="G64">
        <v>4</v>
      </c>
      <c r="H64">
        <v>5</v>
      </c>
      <c r="I64">
        <v>5</v>
      </c>
      <c r="J64">
        <v>2</v>
      </c>
    </row>
    <row r="65" spans="1:10" x14ac:dyDescent="0.2">
      <c r="A65" t="s">
        <v>2408</v>
      </c>
      <c r="B65">
        <v>892</v>
      </c>
      <c r="C65">
        <v>-0.12662424907266087</v>
      </c>
      <c r="D65">
        <v>0.5013076983865411</v>
      </c>
      <c r="E65">
        <v>1.0294618629618615</v>
      </c>
      <c r="F65">
        <v>-1.5873191163631049</v>
      </c>
      <c r="G65">
        <v>3</v>
      </c>
      <c r="H65">
        <v>5</v>
      </c>
      <c r="I65">
        <v>5</v>
      </c>
      <c r="J65">
        <v>1</v>
      </c>
    </row>
    <row r="66" spans="1:10" x14ac:dyDescent="0.2">
      <c r="A66" t="s">
        <v>2409</v>
      </c>
      <c r="B66">
        <v>4168</v>
      </c>
      <c r="C66">
        <v>-0.2804645145837586</v>
      </c>
      <c r="D66">
        <v>0.63669763970575888</v>
      </c>
      <c r="E66">
        <v>1.533263189335168</v>
      </c>
      <c r="F66">
        <v>-1.5255719086656838</v>
      </c>
      <c r="G66">
        <v>2</v>
      </c>
      <c r="H66">
        <v>5</v>
      </c>
      <c r="I66">
        <v>5</v>
      </c>
      <c r="J66">
        <v>1</v>
      </c>
    </row>
    <row r="67" spans="1:10" x14ac:dyDescent="0.2">
      <c r="A67" t="s">
        <v>2410</v>
      </c>
      <c r="B67">
        <v>25258</v>
      </c>
      <c r="C67">
        <v>-3.880230887860369E-2</v>
      </c>
      <c r="D67">
        <v>-0.14922742262611591</v>
      </c>
      <c r="E67">
        <v>1.1422403754599315</v>
      </c>
      <c r="F67">
        <v>-1.1602022445352502</v>
      </c>
      <c r="G67">
        <v>4</v>
      </c>
      <c r="H67">
        <v>3</v>
      </c>
      <c r="I67">
        <v>5</v>
      </c>
      <c r="J67">
        <v>2</v>
      </c>
    </row>
    <row r="68" spans="1:10" x14ac:dyDescent="0.2">
      <c r="A68" t="s">
        <v>2411</v>
      </c>
      <c r="B68">
        <v>10928</v>
      </c>
      <c r="C68">
        <v>-5.6476777574054678E-2</v>
      </c>
      <c r="D68">
        <v>-0.55457503441181533</v>
      </c>
      <c r="E68">
        <v>0.9289137744811663</v>
      </c>
      <c r="F68">
        <v>-0.91262640400645068</v>
      </c>
      <c r="G68">
        <v>3</v>
      </c>
      <c r="H68">
        <v>1</v>
      </c>
      <c r="I68">
        <v>4</v>
      </c>
      <c r="J68">
        <v>3</v>
      </c>
    </row>
    <row r="69" spans="1:10" x14ac:dyDescent="0.2">
      <c r="A69" t="s">
        <v>2412</v>
      </c>
      <c r="B69">
        <v>6073</v>
      </c>
      <c r="C69">
        <v>-0.32535382185338818</v>
      </c>
      <c r="D69">
        <v>-0.13565494079134208</v>
      </c>
      <c r="E69">
        <v>0.19885054415071976</v>
      </c>
      <c r="F69">
        <v>-1.1083030147302926</v>
      </c>
      <c r="G69">
        <v>2</v>
      </c>
      <c r="H69">
        <v>3</v>
      </c>
      <c r="I69">
        <v>2</v>
      </c>
      <c r="J69">
        <v>2</v>
      </c>
    </row>
    <row r="70" spans="1:10" x14ac:dyDescent="0.2">
      <c r="A70" t="s">
        <v>2413</v>
      </c>
      <c r="B70">
        <v>10702</v>
      </c>
      <c r="C70">
        <v>-0.40690758922379</v>
      </c>
      <c r="D70">
        <v>-0.58611749893766096</v>
      </c>
      <c r="E70">
        <v>0.16719916649329605</v>
      </c>
      <c r="F70">
        <v>-0.80471434204027537</v>
      </c>
      <c r="G70">
        <v>2</v>
      </c>
      <c r="H70">
        <v>1</v>
      </c>
      <c r="I70">
        <v>2</v>
      </c>
      <c r="J70">
        <v>3</v>
      </c>
    </row>
    <row r="71" spans="1:10" x14ac:dyDescent="0.2">
      <c r="A71" t="s">
        <v>2414</v>
      </c>
      <c r="B71">
        <v>16214</v>
      </c>
      <c r="C71">
        <v>0.13844664624704375</v>
      </c>
      <c r="D71">
        <v>-0.14120779407917899</v>
      </c>
      <c r="E71">
        <v>0.45788860826087813</v>
      </c>
      <c r="F71">
        <v>-0.78308414197249887</v>
      </c>
      <c r="G71">
        <v>4</v>
      </c>
      <c r="H71">
        <v>3</v>
      </c>
      <c r="I71">
        <v>3</v>
      </c>
      <c r="J71">
        <v>4</v>
      </c>
    </row>
    <row r="72" spans="1:10" x14ac:dyDescent="0.2">
      <c r="A72" t="s">
        <v>2415</v>
      </c>
      <c r="B72">
        <v>18519</v>
      </c>
      <c r="C72">
        <v>0.52341451228682134</v>
      </c>
      <c r="D72">
        <v>4.4973970666473358E-2</v>
      </c>
      <c r="E72">
        <v>1.0764113242766793</v>
      </c>
      <c r="F72">
        <v>-0.63993489647445789</v>
      </c>
      <c r="G72">
        <v>5</v>
      </c>
      <c r="H72">
        <v>4</v>
      </c>
      <c r="I72">
        <v>5</v>
      </c>
      <c r="J72">
        <v>4</v>
      </c>
    </row>
    <row r="73" spans="1:10" x14ac:dyDescent="0.2">
      <c r="A73" t="s">
        <v>2416</v>
      </c>
      <c r="B73">
        <v>6617</v>
      </c>
      <c r="C73">
        <v>-0.4840916042154918</v>
      </c>
      <c r="D73">
        <v>-0.31388234978546214</v>
      </c>
      <c r="E73">
        <v>0.38545703664933334</v>
      </c>
      <c r="F73">
        <v>-1.0749825711187606</v>
      </c>
      <c r="G73">
        <v>1</v>
      </c>
      <c r="H73">
        <v>3</v>
      </c>
      <c r="I73">
        <v>3</v>
      </c>
      <c r="J73">
        <v>2</v>
      </c>
    </row>
    <row r="74" spans="1:10" x14ac:dyDescent="0.2">
      <c r="A74" t="s">
        <v>2417</v>
      </c>
    </row>
    <row r="75" spans="1:10" x14ac:dyDescent="0.2">
      <c r="A75" t="s">
        <v>2418</v>
      </c>
      <c r="B75">
        <v>12604</v>
      </c>
      <c r="C75">
        <v>3.7093008235191807E-2</v>
      </c>
      <c r="D75">
        <v>-9.7749714473104696E-2</v>
      </c>
      <c r="E75">
        <v>0.99574719822698199</v>
      </c>
      <c r="F75">
        <v>-1.0730709662399636</v>
      </c>
      <c r="G75">
        <v>4</v>
      </c>
      <c r="H75">
        <v>3</v>
      </c>
      <c r="I75">
        <v>5</v>
      </c>
      <c r="J75">
        <v>2</v>
      </c>
    </row>
    <row r="76" spans="1:10" x14ac:dyDescent="0.2">
      <c r="A76" t="s">
        <v>2419</v>
      </c>
      <c r="B76">
        <v>4041</v>
      </c>
      <c r="C76">
        <v>-0.23429933886000479</v>
      </c>
      <c r="D76">
        <v>-0.13234491878749233</v>
      </c>
      <c r="E76">
        <v>0.50966150706935909</v>
      </c>
      <c r="F76">
        <v>-1.1560858420046032</v>
      </c>
      <c r="G76">
        <v>2</v>
      </c>
      <c r="H76">
        <v>3</v>
      </c>
      <c r="I76">
        <v>3</v>
      </c>
      <c r="J76">
        <v>2</v>
      </c>
    </row>
    <row r="77" spans="1:10" x14ac:dyDescent="0.2">
      <c r="A77" t="s">
        <v>2420</v>
      </c>
      <c r="B77">
        <v>6660</v>
      </c>
      <c r="C77">
        <v>-0.34678749425455363</v>
      </c>
      <c r="D77">
        <v>-0.45874031587418196</v>
      </c>
      <c r="E77">
        <v>0.29784500602228309</v>
      </c>
      <c r="F77">
        <v>-1.0972487466164182</v>
      </c>
      <c r="G77">
        <v>2</v>
      </c>
      <c r="H77">
        <v>2</v>
      </c>
      <c r="I77">
        <v>3</v>
      </c>
      <c r="J77">
        <v>2</v>
      </c>
    </row>
    <row r="78" spans="1:10" x14ac:dyDescent="0.2">
      <c r="A78" t="s">
        <v>2421</v>
      </c>
    </row>
    <row r="79" spans="1:10" x14ac:dyDescent="0.2">
      <c r="A79" t="s">
        <v>2422</v>
      </c>
      <c r="B79">
        <v>8601</v>
      </c>
      <c r="C79">
        <v>-0.41728640645839671</v>
      </c>
      <c r="D79">
        <v>-0.68409315289421035</v>
      </c>
      <c r="E79">
        <v>4.4895462494665313E-2</v>
      </c>
      <c r="F79">
        <v>-0.89404994019648609</v>
      </c>
      <c r="G79">
        <v>2</v>
      </c>
      <c r="H79">
        <v>1</v>
      </c>
      <c r="I79">
        <v>2</v>
      </c>
      <c r="J79">
        <v>3</v>
      </c>
    </row>
    <row r="80" spans="1:10" x14ac:dyDescent="0.2">
      <c r="A80" t="s">
        <v>2423</v>
      </c>
      <c r="B80">
        <v>78698</v>
      </c>
      <c r="C80">
        <v>0.54205547775869301</v>
      </c>
      <c r="D80">
        <v>0.32376846789590097</v>
      </c>
      <c r="E80">
        <v>0.45416444522092764</v>
      </c>
      <c r="F80">
        <v>-0.49381367736871401</v>
      </c>
      <c r="G80">
        <v>5</v>
      </c>
      <c r="H80">
        <v>5</v>
      </c>
      <c r="I80">
        <v>3</v>
      </c>
      <c r="J80">
        <v>5</v>
      </c>
    </row>
    <row r="81" spans="1:10" x14ac:dyDescent="0.2">
      <c r="A81" t="s">
        <v>2424</v>
      </c>
      <c r="B81">
        <v>16846</v>
      </c>
      <c r="C81">
        <v>-0.18665398438321254</v>
      </c>
      <c r="D81">
        <v>-0.61167799264720657</v>
      </c>
      <c r="E81">
        <v>0.60782731966063996</v>
      </c>
      <c r="F81">
        <v>-0.6988124107838366</v>
      </c>
      <c r="G81">
        <v>3</v>
      </c>
      <c r="H81">
        <v>1</v>
      </c>
      <c r="I81">
        <v>4</v>
      </c>
      <c r="J81">
        <v>4</v>
      </c>
    </row>
    <row r="82" spans="1:10" x14ac:dyDescent="0.2">
      <c r="A82" t="s">
        <v>2425</v>
      </c>
    </row>
    <row r="83" spans="1:10" x14ac:dyDescent="0.2">
      <c r="A83" t="s">
        <v>2426</v>
      </c>
      <c r="B83">
        <v>6805</v>
      </c>
      <c r="C83">
        <v>-0.38262211922607886</v>
      </c>
      <c r="D83">
        <v>-0.51224276028717652</v>
      </c>
      <c r="E83">
        <v>0.3121843578659384</v>
      </c>
      <c r="F83">
        <v>-0.94293614928719816</v>
      </c>
      <c r="G83">
        <v>2</v>
      </c>
      <c r="H83">
        <v>2</v>
      </c>
      <c r="I83">
        <v>3</v>
      </c>
      <c r="J83">
        <v>3</v>
      </c>
    </row>
    <row r="84" spans="1:10" x14ac:dyDescent="0.2">
      <c r="A84" t="s">
        <v>2427</v>
      </c>
      <c r="B84">
        <v>4523</v>
      </c>
      <c r="C84">
        <v>-4.2150437925613626E-2</v>
      </c>
      <c r="D84">
        <v>0.22414932628221276</v>
      </c>
      <c r="E84">
        <v>1.2902144401334932</v>
      </c>
      <c r="F84">
        <v>-1.2659476472714459</v>
      </c>
      <c r="G84">
        <v>3</v>
      </c>
      <c r="H84">
        <v>4</v>
      </c>
      <c r="I84">
        <v>5</v>
      </c>
      <c r="J84">
        <v>1</v>
      </c>
    </row>
    <row r="85" spans="1:10" x14ac:dyDescent="0.2">
      <c r="A85" t="s">
        <v>2428</v>
      </c>
      <c r="B85">
        <v>2289</v>
      </c>
      <c r="C85">
        <v>0.3919856726611109</v>
      </c>
      <c r="D85">
        <v>-5.295067684905172E-2</v>
      </c>
      <c r="E85">
        <v>1.3793294430216425</v>
      </c>
      <c r="F85">
        <v>-1.1460735767062169</v>
      </c>
      <c r="G85">
        <v>5</v>
      </c>
      <c r="H85">
        <v>4</v>
      </c>
      <c r="I85">
        <v>5</v>
      </c>
      <c r="J85">
        <v>2</v>
      </c>
    </row>
    <row r="86" spans="1:10" x14ac:dyDescent="0.2">
      <c r="A86" t="s">
        <v>2429</v>
      </c>
      <c r="B86">
        <v>5105</v>
      </c>
      <c r="C86">
        <v>0.11924536770664074</v>
      </c>
      <c r="D86">
        <v>6.1379219968343474E-2</v>
      </c>
      <c r="E86">
        <v>1.4218404217080842</v>
      </c>
      <c r="F86">
        <v>-1.0156786191972662</v>
      </c>
      <c r="G86">
        <v>4</v>
      </c>
      <c r="H86">
        <v>4</v>
      </c>
      <c r="I86">
        <v>5</v>
      </c>
      <c r="J86">
        <v>2</v>
      </c>
    </row>
    <row r="87" spans="1:10" x14ac:dyDescent="0.2">
      <c r="A87" t="s">
        <v>2430</v>
      </c>
      <c r="B87">
        <v>73214</v>
      </c>
      <c r="C87">
        <v>1.5794548626597626E-2</v>
      </c>
      <c r="D87">
        <v>-9.3653738079891899E-2</v>
      </c>
      <c r="E87">
        <v>0.77802445450479241</v>
      </c>
      <c r="F87">
        <v>-0.8383329487617075</v>
      </c>
      <c r="G87">
        <v>4</v>
      </c>
      <c r="H87">
        <v>3</v>
      </c>
      <c r="I87">
        <v>4</v>
      </c>
      <c r="J87">
        <v>3</v>
      </c>
    </row>
    <row r="88" spans="1:10" x14ac:dyDescent="0.2">
      <c r="A88" t="s">
        <v>2431</v>
      </c>
      <c r="B88">
        <v>88721</v>
      </c>
      <c r="C88">
        <v>-0.50164109858013406</v>
      </c>
      <c r="D88">
        <v>-0.2732406330541518</v>
      </c>
      <c r="E88">
        <v>-0.42577873455042964</v>
      </c>
      <c r="F88">
        <v>0.18155433966839701</v>
      </c>
      <c r="G88">
        <v>1</v>
      </c>
      <c r="H88">
        <v>3</v>
      </c>
      <c r="I88">
        <v>1</v>
      </c>
      <c r="J88">
        <v>5</v>
      </c>
    </row>
    <row r="89" spans="1:10" x14ac:dyDescent="0.2">
      <c r="A89" t="s">
        <v>2432</v>
      </c>
      <c r="B89">
        <v>109600</v>
      </c>
      <c r="C89">
        <v>-0.59102086353419347</v>
      </c>
      <c r="D89">
        <v>-0.12121609491025483</v>
      </c>
      <c r="E89">
        <v>-0.78286005515607526</v>
      </c>
      <c r="F89">
        <v>0.59154975104338348</v>
      </c>
      <c r="G89">
        <v>1</v>
      </c>
      <c r="H89">
        <v>3</v>
      </c>
      <c r="I89">
        <v>1</v>
      </c>
      <c r="J89">
        <v>5</v>
      </c>
    </row>
    <row r="90" spans="1:10" x14ac:dyDescent="0.2">
      <c r="A90" t="s">
        <v>2433</v>
      </c>
      <c r="B90">
        <v>122022</v>
      </c>
      <c r="C90">
        <v>-0.47106853832474027</v>
      </c>
      <c r="D90">
        <v>-0.41173038300602516</v>
      </c>
      <c r="E90">
        <v>-0.58026822473871509</v>
      </c>
      <c r="F90">
        <v>1.4128006299919759E-2</v>
      </c>
      <c r="G90">
        <v>1</v>
      </c>
      <c r="H90">
        <v>2</v>
      </c>
      <c r="I90">
        <v>1</v>
      </c>
      <c r="J90">
        <v>5</v>
      </c>
    </row>
    <row r="91" spans="1:10" x14ac:dyDescent="0.2">
      <c r="A91" t="s">
        <v>2434</v>
      </c>
      <c r="B91">
        <v>149607</v>
      </c>
      <c r="C91">
        <v>0.17713942467843224</v>
      </c>
      <c r="D91">
        <v>0.30339787580692418</v>
      </c>
      <c r="E91">
        <v>-0.16246188770501752</v>
      </c>
      <c r="F91">
        <v>-0.396899167985307</v>
      </c>
      <c r="G91">
        <v>4</v>
      </c>
      <c r="H91">
        <v>4</v>
      </c>
      <c r="I91">
        <v>1</v>
      </c>
      <c r="J91">
        <v>5</v>
      </c>
    </row>
    <row r="92" spans="1:10" x14ac:dyDescent="0.2">
      <c r="A92" t="s">
        <v>2435</v>
      </c>
      <c r="B92">
        <v>84548</v>
      </c>
      <c r="C92">
        <v>-0.39080089305884935</v>
      </c>
      <c r="D92">
        <v>-0.55307882047692614</v>
      </c>
      <c r="E92">
        <v>-0.39468209231512313</v>
      </c>
      <c r="F92">
        <v>-0.46328872457132764</v>
      </c>
      <c r="G92">
        <v>2</v>
      </c>
      <c r="H92">
        <v>1</v>
      </c>
      <c r="I92">
        <v>1</v>
      </c>
      <c r="J92">
        <v>5</v>
      </c>
    </row>
    <row r="93" spans="1:10" x14ac:dyDescent="0.2">
      <c r="A93" t="s">
        <v>2436</v>
      </c>
      <c r="B93">
        <v>21569</v>
      </c>
      <c r="C93">
        <v>-0.25169893342557437</v>
      </c>
      <c r="D93">
        <v>-0.50695422608752183</v>
      </c>
      <c r="E93">
        <v>0.13574349962977342</v>
      </c>
      <c r="F93">
        <v>-0.7055816788330731</v>
      </c>
      <c r="G93">
        <v>2</v>
      </c>
      <c r="H93">
        <v>2</v>
      </c>
      <c r="I93">
        <v>2</v>
      </c>
      <c r="J93">
        <v>4</v>
      </c>
    </row>
    <row r="94" spans="1:10" x14ac:dyDescent="0.2">
      <c r="A94" t="s">
        <v>2437</v>
      </c>
    </row>
    <row r="95" spans="1:10" x14ac:dyDescent="0.2">
      <c r="A95" t="s">
        <v>2438</v>
      </c>
      <c r="B95">
        <v>20623</v>
      </c>
      <c r="C95">
        <v>-0.30786590308246053</v>
      </c>
      <c r="D95">
        <v>-0.61766459419289577</v>
      </c>
      <c r="E95">
        <v>-0.12682935789960093</v>
      </c>
      <c r="F95">
        <v>-0.57497495890579065</v>
      </c>
      <c r="G95">
        <v>2</v>
      </c>
      <c r="H95">
        <v>1</v>
      </c>
      <c r="I95">
        <v>1</v>
      </c>
      <c r="J95">
        <v>5</v>
      </c>
    </row>
    <row r="96" spans="1:10" x14ac:dyDescent="0.2">
      <c r="A96" t="s">
        <v>2439</v>
      </c>
      <c r="B96">
        <v>11341</v>
      </c>
      <c r="C96">
        <v>-0.24316567373478645</v>
      </c>
      <c r="D96">
        <v>-0.29469524629949051</v>
      </c>
      <c r="E96">
        <v>0.39606208603395465</v>
      </c>
      <c r="F96">
        <v>-0.87465526745050248</v>
      </c>
      <c r="G96">
        <v>2</v>
      </c>
      <c r="H96">
        <v>3</v>
      </c>
      <c r="I96">
        <v>3</v>
      </c>
      <c r="J96">
        <v>3</v>
      </c>
    </row>
    <row r="97" spans="1:10" x14ac:dyDescent="0.2">
      <c r="A97" t="s">
        <v>2440</v>
      </c>
      <c r="B97">
        <v>288301</v>
      </c>
      <c r="C97">
        <v>-0.82829523873525635</v>
      </c>
      <c r="D97">
        <v>-0.37571582597756642</v>
      </c>
      <c r="E97">
        <v>-0.46328044500451726</v>
      </c>
      <c r="F97">
        <v>0.66740579338500949</v>
      </c>
      <c r="G97">
        <v>1</v>
      </c>
      <c r="H97">
        <v>2</v>
      </c>
      <c r="I97">
        <v>1</v>
      </c>
      <c r="J97">
        <v>5</v>
      </c>
    </row>
    <row r="98" spans="1:10" x14ac:dyDescent="0.2">
      <c r="A98" t="s">
        <v>2441</v>
      </c>
      <c r="B98">
        <v>301709</v>
      </c>
      <c r="C98">
        <v>-0.80897121571828567</v>
      </c>
      <c r="D98">
        <v>3.108245030660452E-3</v>
      </c>
      <c r="E98">
        <v>-0.28414565227990579</v>
      </c>
      <c r="F98">
        <v>1.4272784131797633</v>
      </c>
      <c r="G98">
        <v>1</v>
      </c>
      <c r="H98">
        <v>4</v>
      </c>
      <c r="I98">
        <v>1</v>
      </c>
      <c r="J98">
        <v>5</v>
      </c>
    </row>
    <row r="99" spans="1:10" x14ac:dyDescent="0.2">
      <c r="A99" t="s">
        <v>2442</v>
      </c>
      <c r="B99">
        <v>185541</v>
      </c>
      <c r="C99">
        <v>-0.66798077352749097</v>
      </c>
      <c r="D99">
        <v>-2.7878320026694631E-2</v>
      </c>
      <c r="E99">
        <v>-0.43771055304049422</v>
      </c>
      <c r="F99">
        <v>1.2882417963168207</v>
      </c>
      <c r="G99">
        <v>1</v>
      </c>
      <c r="H99">
        <v>4</v>
      </c>
      <c r="I99">
        <v>1</v>
      </c>
      <c r="J99">
        <v>5</v>
      </c>
    </row>
    <row r="100" spans="1:10" x14ac:dyDescent="0.2">
      <c r="A100" t="s">
        <v>2443</v>
      </c>
      <c r="B100">
        <v>37628</v>
      </c>
      <c r="C100">
        <v>-0.24607129288093157</v>
      </c>
      <c r="D100">
        <v>-0.62500546602378548</v>
      </c>
      <c r="E100">
        <v>-0.29007944148686554</v>
      </c>
      <c r="F100">
        <v>0.15050782852620262</v>
      </c>
      <c r="G100">
        <v>2</v>
      </c>
      <c r="H100">
        <v>1</v>
      </c>
      <c r="I100">
        <v>1</v>
      </c>
      <c r="J100">
        <v>5</v>
      </c>
    </row>
    <row r="101" spans="1:10" x14ac:dyDescent="0.2">
      <c r="A101" t="s">
        <v>2444</v>
      </c>
      <c r="B101">
        <v>53203</v>
      </c>
      <c r="C101">
        <v>-0.44668207230809298</v>
      </c>
      <c r="D101">
        <v>-0.53911313667066918</v>
      </c>
      <c r="E101">
        <v>-0.62141999685834748</v>
      </c>
      <c r="F101">
        <v>0.19784248223737744</v>
      </c>
      <c r="G101">
        <v>2</v>
      </c>
      <c r="H101">
        <v>2</v>
      </c>
      <c r="I101">
        <v>1</v>
      </c>
      <c r="J101">
        <v>5</v>
      </c>
    </row>
    <row r="102" spans="1:10" x14ac:dyDescent="0.2">
      <c r="A102" t="s">
        <v>2445</v>
      </c>
      <c r="B102">
        <v>79978</v>
      </c>
      <c r="C102">
        <v>-0.32535066652698852</v>
      </c>
      <c r="D102">
        <v>-0.35780481317242008</v>
      </c>
      <c r="E102">
        <v>-0.57026789438742365</v>
      </c>
      <c r="F102">
        <v>0.12826092116640272</v>
      </c>
      <c r="G102">
        <v>2</v>
      </c>
      <c r="H102">
        <v>2</v>
      </c>
      <c r="I102">
        <v>1</v>
      </c>
      <c r="J102">
        <v>5</v>
      </c>
    </row>
    <row r="103" spans="1:10" x14ac:dyDescent="0.2">
      <c r="A103" t="s">
        <v>2446</v>
      </c>
      <c r="B103">
        <v>19899</v>
      </c>
      <c r="C103">
        <v>-0.47984761171442453</v>
      </c>
      <c r="D103">
        <v>-0.79457086754415907</v>
      </c>
      <c r="E103">
        <v>-0.17656309510933599</v>
      </c>
      <c r="F103">
        <v>-0.30389411900267982</v>
      </c>
      <c r="G103">
        <v>1</v>
      </c>
      <c r="H103">
        <v>1</v>
      </c>
      <c r="I103">
        <v>1</v>
      </c>
      <c r="J103">
        <v>5</v>
      </c>
    </row>
    <row r="104" spans="1:10" x14ac:dyDescent="0.2">
      <c r="A104" t="s">
        <v>2447</v>
      </c>
      <c r="B104">
        <v>22473</v>
      </c>
      <c r="C104">
        <v>-0.43962392020852109</v>
      </c>
      <c r="D104">
        <v>-0.7592412162446327</v>
      </c>
      <c r="E104">
        <v>-0.3546603611482172</v>
      </c>
      <c r="F104">
        <v>-0.2756391128890659</v>
      </c>
      <c r="G104">
        <v>2</v>
      </c>
      <c r="H104">
        <v>1</v>
      </c>
      <c r="I104">
        <v>1</v>
      </c>
      <c r="J104">
        <v>5</v>
      </c>
    </row>
    <row r="105" spans="1:10" x14ac:dyDescent="0.2">
      <c r="A105" t="s">
        <v>2448</v>
      </c>
      <c r="B105">
        <v>43517</v>
      </c>
      <c r="C105">
        <v>-0.20951829149778223</v>
      </c>
      <c r="D105">
        <v>-0.20109808490459422</v>
      </c>
      <c r="E105">
        <v>-0.34488533364911733</v>
      </c>
      <c r="F105">
        <v>-0.44930472082245848</v>
      </c>
      <c r="G105">
        <v>3</v>
      </c>
      <c r="H105">
        <v>3</v>
      </c>
      <c r="I105">
        <v>1</v>
      </c>
      <c r="J105">
        <v>5</v>
      </c>
    </row>
    <row r="106" spans="1:10" x14ac:dyDescent="0.2">
      <c r="A106" t="s">
        <v>2449</v>
      </c>
    </row>
    <row r="107" spans="1:10" x14ac:dyDescent="0.2">
      <c r="A107" t="s">
        <v>2450</v>
      </c>
      <c r="B107">
        <v>2615060</v>
      </c>
      <c r="C107">
        <v>0.49809986502522835</v>
      </c>
      <c r="D107">
        <v>0.63083938467939749</v>
      </c>
      <c r="E107">
        <v>-0.19738467234051904</v>
      </c>
      <c r="F107">
        <v>1.2179647828869464</v>
      </c>
      <c r="G107">
        <v>5</v>
      </c>
      <c r="H107">
        <v>5</v>
      </c>
      <c r="I107">
        <v>1</v>
      </c>
      <c r="J107">
        <v>5</v>
      </c>
    </row>
    <row r="108" spans="1:10" x14ac:dyDescent="0.2">
      <c r="A108" t="s">
        <v>2451</v>
      </c>
      <c r="B108">
        <v>713443</v>
      </c>
      <c r="C108">
        <v>-0.43117081464835916</v>
      </c>
      <c r="D108">
        <v>0.18244889506426659</v>
      </c>
      <c r="E108">
        <v>-0.44870022497550671</v>
      </c>
      <c r="F108">
        <v>1.4339306848866658</v>
      </c>
      <c r="G108">
        <v>2</v>
      </c>
      <c r="H108">
        <v>4</v>
      </c>
      <c r="I108">
        <v>1</v>
      </c>
      <c r="J108">
        <v>5</v>
      </c>
    </row>
    <row r="109" spans="1:10" x14ac:dyDescent="0.2">
      <c r="A109" t="s">
        <v>2452</v>
      </c>
      <c r="B109">
        <v>523911</v>
      </c>
      <c r="C109">
        <v>-0.91740429014143954</v>
      </c>
      <c r="D109">
        <v>0.30800408872126744</v>
      </c>
      <c r="E109">
        <v>-0.7268442732111231</v>
      </c>
      <c r="F109">
        <v>1.6390479901140584</v>
      </c>
      <c r="G109">
        <v>1</v>
      </c>
      <c r="H109">
        <v>4</v>
      </c>
      <c r="I109">
        <v>1</v>
      </c>
      <c r="J109">
        <v>5</v>
      </c>
    </row>
    <row r="110" spans="1:10" x14ac:dyDescent="0.2">
      <c r="A110" t="s">
        <v>2453</v>
      </c>
      <c r="B110">
        <v>59460</v>
      </c>
      <c r="C110">
        <v>-0.57025426407963964</v>
      </c>
      <c r="D110">
        <v>-0.64236768954418066</v>
      </c>
      <c r="E110">
        <v>-0.55889148920496168</v>
      </c>
      <c r="F110">
        <v>-0.19146488387243413</v>
      </c>
      <c r="G110">
        <v>1</v>
      </c>
      <c r="H110">
        <v>1</v>
      </c>
      <c r="I110">
        <v>1</v>
      </c>
      <c r="J110">
        <v>5</v>
      </c>
    </row>
    <row r="111" spans="1:10" x14ac:dyDescent="0.2">
      <c r="A111" t="s">
        <v>2454</v>
      </c>
      <c r="B111">
        <v>2595</v>
      </c>
      <c r="C111">
        <v>-0.79186951216472279</v>
      </c>
      <c r="D111">
        <v>-0.6554222547285814</v>
      </c>
      <c r="E111">
        <v>-0.46386257873178038</v>
      </c>
      <c r="F111">
        <v>-0.82733108297624858</v>
      </c>
      <c r="G111">
        <v>1</v>
      </c>
      <c r="H111">
        <v>1</v>
      </c>
      <c r="I111">
        <v>1</v>
      </c>
      <c r="J111">
        <v>3</v>
      </c>
    </row>
    <row r="112" spans="1:10" x14ac:dyDescent="0.2">
      <c r="A112" t="s">
        <v>2455</v>
      </c>
      <c r="B112">
        <v>3963</v>
      </c>
      <c r="C112">
        <v>-0.91029597687175512</v>
      </c>
      <c r="D112">
        <v>-0.38375581142565185</v>
      </c>
      <c r="E112">
        <v>-0.42711180209974409</v>
      </c>
      <c r="F112">
        <v>-1.015608077855265</v>
      </c>
      <c r="G112">
        <v>1</v>
      </c>
      <c r="H112">
        <v>2</v>
      </c>
      <c r="I112">
        <v>1</v>
      </c>
      <c r="J112">
        <v>2</v>
      </c>
    </row>
    <row r="113" spans="1:10" x14ac:dyDescent="0.2">
      <c r="A113" t="s">
        <v>2456</v>
      </c>
      <c r="B113">
        <v>2726</v>
      </c>
      <c r="C113">
        <v>-0.2750851965161123</v>
      </c>
      <c r="D113">
        <v>-0.37171651664680144</v>
      </c>
      <c r="E113">
        <v>-0.45112330921533417</v>
      </c>
      <c r="F113">
        <v>-0.8713373451255052</v>
      </c>
      <c r="G113">
        <v>2</v>
      </c>
      <c r="H113">
        <v>2</v>
      </c>
      <c r="I113">
        <v>1</v>
      </c>
      <c r="J113">
        <v>3</v>
      </c>
    </row>
    <row r="114" spans="1:10" x14ac:dyDescent="0.2">
      <c r="A114" t="s">
        <v>2457</v>
      </c>
      <c r="B114">
        <v>7546</v>
      </c>
      <c r="C114">
        <v>-0.56483173788600327</v>
      </c>
      <c r="D114">
        <v>-0.67865643321456903</v>
      </c>
      <c r="E114">
        <v>-0.20983822815204353</v>
      </c>
      <c r="F114">
        <v>-0.71919005672084646</v>
      </c>
      <c r="G114">
        <v>1</v>
      </c>
      <c r="H114">
        <v>1</v>
      </c>
      <c r="I114">
        <v>1</v>
      </c>
      <c r="J114">
        <v>4</v>
      </c>
    </row>
    <row r="115" spans="1:10" x14ac:dyDescent="0.2">
      <c r="A115" t="s">
        <v>2458</v>
      </c>
      <c r="B115">
        <v>27975</v>
      </c>
      <c r="C115">
        <v>-0.18697873245980953</v>
      </c>
      <c r="D115">
        <v>-0.23570170908571905</v>
      </c>
      <c r="E115">
        <v>-0.53026950878815127</v>
      </c>
      <c r="F115">
        <v>-0.33998637014429212</v>
      </c>
      <c r="G115">
        <v>3</v>
      </c>
      <c r="H115">
        <v>3</v>
      </c>
      <c r="I115">
        <v>1</v>
      </c>
      <c r="J115">
        <v>5</v>
      </c>
    </row>
    <row r="116" spans="1:10" x14ac:dyDescent="0.2">
      <c r="A116" t="s">
        <v>2459</v>
      </c>
      <c r="B116">
        <v>3391</v>
      </c>
      <c r="C116">
        <v>-0.319099935070489</v>
      </c>
      <c r="D116">
        <v>-0.50870697103336815</v>
      </c>
      <c r="E116">
        <v>-0.26744092436746203</v>
      </c>
      <c r="F116">
        <v>-0.94470623443016366</v>
      </c>
      <c r="G116">
        <v>2</v>
      </c>
      <c r="H116">
        <v>2</v>
      </c>
      <c r="I116">
        <v>1</v>
      </c>
      <c r="J116">
        <v>3</v>
      </c>
    </row>
    <row r="117" spans="1:10" x14ac:dyDescent="0.2">
      <c r="A117" t="s">
        <v>2460</v>
      </c>
      <c r="B117">
        <v>2839</v>
      </c>
      <c r="C117">
        <v>-0.6280075766474803</v>
      </c>
      <c r="D117">
        <v>-7.2565110265058894E-2</v>
      </c>
      <c r="E117">
        <v>-0.57720007258177375</v>
      </c>
      <c r="F117">
        <v>-1.242127885262289</v>
      </c>
      <c r="G117">
        <v>1</v>
      </c>
      <c r="H117">
        <v>4</v>
      </c>
      <c r="I117">
        <v>1</v>
      </c>
      <c r="J117">
        <v>1</v>
      </c>
    </row>
    <row r="118" spans="1:10" x14ac:dyDescent="0.2">
      <c r="A118" t="s">
        <v>2461</v>
      </c>
      <c r="B118">
        <v>5846</v>
      </c>
      <c r="C118">
        <v>-5.0685757977624472E-2</v>
      </c>
      <c r="D118">
        <v>-0.27963627821431353</v>
      </c>
      <c r="E118">
        <v>-7.8156199434429988E-2</v>
      </c>
      <c r="F118">
        <v>-0.53927009342429666</v>
      </c>
      <c r="G118">
        <v>3</v>
      </c>
      <c r="H118">
        <v>3</v>
      </c>
      <c r="I118">
        <v>1</v>
      </c>
      <c r="J118">
        <v>5</v>
      </c>
    </row>
    <row r="119" spans="1:10" x14ac:dyDescent="0.2">
      <c r="A119" t="s">
        <v>2462</v>
      </c>
      <c r="B119">
        <v>7029</v>
      </c>
      <c r="C119">
        <v>-0.32755117295217678</v>
      </c>
      <c r="D119">
        <v>-0.91597751333675193</v>
      </c>
      <c r="E119">
        <v>0.10844095269195049</v>
      </c>
      <c r="F119">
        <v>-0.75825229156486418</v>
      </c>
      <c r="G119">
        <v>2</v>
      </c>
      <c r="H119">
        <v>1</v>
      </c>
      <c r="I119">
        <v>2</v>
      </c>
      <c r="J119">
        <v>4</v>
      </c>
    </row>
    <row r="120" spans="1:10" x14ac:dyDescent="0.2">
      <c r="A120" t="s">
        <v>2463</v>
      </c>
      <c r="B120">
        <v>121688</v>
      </c>
      <c r="C120">
        <v>0.173840913759581</v>
      </c>
      <c r="D120">
        <v>-0.23015484116097309</v>
      </c>
      <c r="E120">
        <v>-0.34296796964534998</v>
      </c>
      <c r="F120">
        <v>-3.7179081381712616E-2</v>
      </c>
      <c r="G120">
        <v>4</v>
      </c>
      <c r="H120">
        <v>3</v>
      </c>
      <c r="I120">
        <v>1</v>
      </c>
      <c r="J120">
        <v>5</v>
      </c>
    </row>
    <row r="121" spans="1:10" x14ac:dyDescent="0.2">
      <c r="A121" t="s">
        <v>2464</v>
      </c>
      <c r="B121">
        <v>12380</v>
      </c>
      <c r="C121">
        <v>-0.66340439899398895</v>
      </c>
      <c r="D121">
        <v>-0.81290558442882865</v>
      </c>
      <c r="E121">
        <v>-7.9903204281385948E-2</v>
      </c>
      <c r="F121">
        <v>-0.62317045315791852</v>
      </c>
      <c r="G121">
        <v>1</v>
      </c>
      <c r="H121">
        <v>1</v>
      </c>
      <c r="I121">
        <v>1</v>
      </c>
      <c r="J121">
        <v>4</v>
      </c>
    </row>
    <row r="122" spans="1:10" x14ac:dyDescent="0.2">
      <c r="A122" t="s">
        <v>2465</v>
      </c>
      <c r="B122">
        <v>10770</v>
      </c>
      <c r="C122">
        <v>-0.62032429943021794</v>
      </c>
      <c r="D122">
        <v>-0.70733742993796145</v>
      </c>
      <c r="E122">
        <v>-0.33043454023123875</v>
      </c>
      <c r="F122">
        <v>-0.6978917373509661</v>
      </c>
      <c r="G122">
        <v>1</v>
      </c>
      <c r="H122">
        <v>1</v>
      </c>
      <c r="I122">
        <v>1</v>
      </c>
      <c r="J122">
        <v>4</v>
      </c>
    </row>
    <row r="123" spans="1:10" x14ac:dyDescent="0.2">
      <c r="A123" t="s">
        <v>2466</v>
      </c>
      <c r="B123">
        <v>26693</v>
      </c>
      <c r="C123">
        <v>-0.19565506970212143</v>
      </c>
      <c r="D123">
        <v>-0.73246409402989665</v>
      </c>
      <c r="E123">
        <v>8.6896047403045698E-2</v>
      </c>
      <c r="F123">
        <v>-0.62123658291897632</v>
      </c>
      <c r="G123">
        <v>3</v>
      </c>
      <c r="H123">
        <v>1</v>
      </c>
      <c r="I123">
        <v>2</v>
      </c>
      <c r="J123">
        <v>4</v>
      </c>
    </row>
    <row r="124" spans="1:10" x14ac:dyDescent="0.2">
      <c r="A124" t="s">
        <v>2467</v>
      </c>
      <c r="B124">
        <v>9989</v>
      </c>
      <c r="C124">
        <v>-1.3350091203663812</v>
      </c>
      <c r="D124">
        <v>-0.51765684748372931</v>
      </c>
      <c r="E124">
        <v>-0.47120678925094139</v>
      </c>
      <c r="F124">
        <v>-0.74992914207333894</v>
      </c>
      <c r="G124">
        <v>1</v>
      </c>
      <c r="H124">
        <v>2</v>
      </c>
      <c r="I124">
        <v>1</v>
      </c>
      <c r="J124">
        <v>4</v>
      </c>
    </row>
    <row r="125" spans="1:10" x14ac:dyDescent="0.2">
      <c r="A125" t="s">
        <v>2468</v>
      </c>
      <c r="B125">
        <v>8334</v>
      </c>
      <c r="C125">
        <v>-0.43755131446735074</v>
      </c>
      <c r="D125">
        <v>-8.0145996574291375E-2</v>
      </c>
      <c r="E125">
        <v>0.21526224553142251</v>
      </c>
      <c r="F125">
        <v>-1.4471439915780664</v>
      </c>
      <c r="G125">
        <v>2</v>
      </c>
      <c r="H125">
        <v>3</v>
      </c>
      <c r="I125">
        <v>2</v>
      </c>
      <c r="J125">
        <v>1</v>
      </c>
    </row>
    <row r="126" spans="1:10" x14ac:dyDescent="0.2">
      <c r="A126" t="s">
        <v>2469</v>
      </c>
      <c r="B126">
        <v>11477</v>
      </c>
      <c r="C126">
        <v>-0.22215733413410199</v>
      </c>
      <c r="D126">
        <v>-7.4179561352296211E-2</v>
      </c>
      <c r="E126">
        <v>0.29097986896786171</v>
      </c>
      <c r="F126">
        <v>-1.2677169153776229</v>
      </c>
      <c r="G126">
        <v>3</v>
      </c>
      <c r="H126">
        <v>3</v>
      </c>
      <c r="I126">
        <v>3</v>
      </c>
      <c r="J126">
        <v>1</v>
      </c>
    </row>
    <row r="127" spans="1:10" x14ac:dyDescent="0.2">
      <c r="A127" t="s">
        <v>2470</v>
      </c>
      <c r="B127">
        <v>182520</v>
      </c>
      <c r="C127">
        <v>-0.46948713625025534</v>
      </c>
      <c r="D127">
        <v>-0.47680684982168581</v>
      </c>
      <c r="E127">
        <v>-0.31155370900948648</v>
      </c>
      <c r="F127">
        <v>0.37913759750184506</v>
      </c>
      <c r="G127">
        <v>1</v>
      </c>
      <c r="H127">
        <v>2</v>
      </c>
      <c r="I127">
        <v>1</v>
      </c>
      <c r="J127">
        <v>5</v>
      </c>
    </row>
    <row r="128" spans="1:10" x14ac:dyDescent="0.2">
      <c r="A128" t="s">
        <v>2471</v>
      </c>
      <c r="B128">
        <v>175779</v>
      </c>
      <c r="C128">
        <v>6.1643992717416773E-2</v>
      </c>
      <c r="D128">
        <v>-0.58257189146039789</v>
      </c>
      <c r="E128">
        <v>-3.3232531548419084E-2</v>
      </c>
      <c r="F128">
        <v>-3.7142441303968501E-2</v>
      </c>
      <c r="G128">
        <v>4</v>
      </c>
      <c r="H128">
        <v>1</v>
      </c>
      <c r="I128">
        <v>2</v>
      </c>
      <c r="J128">
        <v>5</v>
      </c>
    </row>
    <row r="129" spans="1:10" x14ac:dyDescent="0.2">
      <c r="A129" t="s">
        <v>2472</v>
      </c>
      <c r="B129">
        <v>84362</v>
      </c>
      <c r="C129">
        <v>-0.52608726847018683</v>
      </c>
      <c r="D129">
        <v>-0.56466751330792775</v>
      </c>
      <c r="E129">
        <v>-0.91439864534790705</v>
      </c>
      <c r="F129">
        <v>0.61682503634641062</v>
      </c>
      <c r="G129">
        <v>1</v>
      </c>
      <c r="H129">
        <v>1</v>
      </c>
      <c r="I129">
        <v>1</v>
      </c>
      <c r="J129">
        <v>5</v>
      </c>
    </row>
    <row r="130" spans="1:10" x14ac:dyDescent="0.2">
      <c r="A130" t="s">
        <v>2473</v>
      </c>
      <c r="B130">
        <v>59008</v>
      </c>
      <c r="C130">
        <v>-0.48007291587078926</v>
      </c>
      <c r="D130">
        <v>-0.71708391548054162</v>
      </c>
      <c r="E130">
        <v>-0.44865576428342419</v>
      </c>
      <c r="F130">
        <v>-0.31139383394529452</v>
      </c>
      <c r="G130">
        <v>1</v>
      </c>
      <c r="H130">
        <v>1</v>
      </c>
      <c r="I130">
        <v>1</v>
      </c>
      <c r="J130">
        <v>5</v>
      </c>
    </row>
    <row r="131" spans="1:10" x14ac:dyDescent="0.2">
      <c r="A131" t="s">
        <v>2474</v>
      </c>
      <c r="B131">
        <v>519949</v>
      </c>
      <c r="C131">
        <v>8.0742330110591912E-2</v>
      </c>
      <c r="D131">
        <v>0.35065701589546716</v>
      </c>
      <c r="E131">
        <v>2.9030335712600747E-2</v>
      </c>
      <c r="F131">
        <v>-0.27861927894735888</v>
      </c>
      <c r="G131">
        <v>4</v>
      </c>
      <c r="H131">
        <v>5</v>
      </c>
      <c r="I131">
        <v>2</v>
      </c>
      <c r="J131">
        <v>5</v>
      </c>
    </row>
    <row r="132" spans="1:10" x14ac:dyDescent="0.2">
      <c r="A132" t="s">
        <v>2475</v>
      </c>
      <c r="B132">
        <v>29960</v>
      </c>
      <c r="C132">
        <v>7.2815110756631801E-2</v>
      </c>
      <c r="D132">
        <v>0.34079353269423618</v>
      </c>
      <c r="E132">
        <v>0.69400933131516329</v>
      </c>
      <c r="F132">
        <v>-0.67054148346630771</v>
      </c>
      <c r="G132">
        <v>4</v>
      </c>
      <c r="H132">
        <v>5</v>
      </c>
      <c r="I132">
        <v>4</v>
      </c>
      <c r="J132">
        <v>4</v>
      </c>
    </row>
    <row r="133" spans="1:10" x14ac:dyDescent="0.2">
      <c r="A133" t="s">
        <v>2476</v>
      </c>
      <c r="B133">
        <v>18424</v>
      </c>
      <c r="C133">
        <v>0.17012521048420851</v>
      </c>
      <c r="D133">
        <v>0.37679877835611653</v>
      </c>
      <c r="E133">
        <v>0.78091741299222439</v>
      </c>
      <c r="F133">
        <v>-1.1393504401543311</v>
      </c>
      <c r="G133">
        <v>4</v>
      </c>
      <c r="H133">
        <v>5</v>
      </c>
      <c r="I133">
        <v>4</v>
      </c>
      <c r="J133">
        <v>2</v>
      </c>
    </row>
    <row r="134" spans="1:10" x14ac:dyDescent="0.2">
      <c r="A134" t="s">
        <v>2477</v>
      </c>
      <c r="B134">
        <v>6356</v>
      </c>
      <c r="C134">
        <v>-0.44461181437923564</v>
      </c>
      <c r="D134">
        <v>-0.46874931968064165</v>
      </c>
      <c r="E134">
        <v>0.25254110777590844</v>
      </c>
      <c r="F134">
        <v>-0.89566337671157092</v>
      </c>
      <c r="G134">
        <v>2</v>
      </c>
      <c r="H134">
        <v>2</v>
      </c>
      <c r="I134">
        <v>3</v>
      </c>
      <c r="J134">
        <v>3</v>
      </c>
    </row>
    <row r="135" spans="1:10" x14ac:dyDescent="0.2">
      <c r="A135" t="s">
        <v>2478</v>
      </c>
      <c r="B135">
        <v>13837</v>
      </c>
      <c r="C135">
        <v>-0.77681174672676878</v>
      </c>
      <c r="D135">
        <v>-0.56276591118471253</v>
      </c>
      <c r="E135">
        <v>-0.21132083278450567</v>
      </c>
      <c r="F135">
        <v>-0.68265739553957872</v>
      </c>
      <c r="G135">
        <v>1</v>
      </c>
      <c r="H135">
        <v>1</v>
      </c>
      <c r="I135">
        <v>1</v>
      </c>
      <c r="J135">
        <v>4</v>
      </c>
    </row>
    <row r="136" spans="1:10" x14ac:dyDescent="0.2">
      <c r="A136" t="s">
        <v>2479</v>
      </c>
      <c r="B136">
        <v>16598</v>
      </c>
      <c r="C136">
        <v>-0.2778024043348174</v>
      </c>
      <c r="D136">
        <v>-0.84931139466813532</v>
      </c>
      <c r="E136">
        <v>0.6158552815909959</v>
      </c>
      <c r="F136">
        <v>-0.5771046044679029</v>
      </c>
      <c r="G136">
        <v>2</v>
      </c>
      <c r="H136">
        <v>1</v>
      </c>
      <c r="I136">
        <v>4</v>
      </c>
      <c r="J136">
        <v>5</v>
      </c>
    </row>
    <row r="137" spans="1:10" x14ac:dyDescent="0.2">
      <c r="A137" t="s">
        <v>2480</v>
      </c>
      <c r="B137">
        <v>50631</v>
      </c>
      <c r="C137">
        <v>0.26743118005075317</v>
      </c>
      <c r="D137">
        <v>0.22357598271884449</v>
      </c>
      <c r="E137">
        <v>0.44026018132808886</v>
      </c>
      <c r="F137">
        <v>-0.44410170777862129</v>
      </c>
      <c r="G137">
        <v>5</v>
      </c>
      <c r="H137">
        <v>4</v>
      </c>
      <c r="I137">
        <v>3</v>
      </c>
      <c r="J137">
        <v>5</v>
      </c>
    </row>
    <row r="138" spans="1:10" x14ac:dyDescent="0.2">
      <c r="A138" t="s">
        <v>2481</v>
      </c>
      <c r="B138">
        <v>17931</v>
      </c>
      <c r="C138">
        <v>7.3523715140171989E-2</v>
      </c>
      <c r="D138">
        <v>8.9007397366241192E-2</v>
      </c>
      <c r="E138">
        <v>-2.1579817723875901E-2</v>
      </c>
      <c r="F138">
        <v>-0.57541384216028524</v>
      </c>
      <c r="G138">
        <v>4</v>
      </c>
      <c r="H138">
        <v>4</v>
      </c>
      <c r="I138">
        <v>2</v>
      </c>
      <c r="J138">
        <v>5</v>
      </c>
    </row>
    <row r="139" spans="1:10" x14ac:dyDescent="0.2">
      <c r="A139" t="s">
        <v>2482</v>
      </c>
      <c r="B139">
        <v>82997</v>
      </c>
      <c r="C139">
        <v>0.12960313016740579</v>
      </c>
      <c r="D139">
        <v>0.26124101039501052</v>
      </c>
      <c r="E139">
        <v>0.23430410570120208</v>
      </c>
      <c r="F139">
        <v>-0.39949889424737334</v>
      </c>
      <c r="G139">
        <v>4</v>
      </c>
      <c r="H139">
        <v>4</v>
      </c>
      <c r="I139">
        <v>2</v>
      </c>
      <c r="J139">
        <v>5</v>
      </c>
    </row>
    <row r="140" spans="1:10" x14ac:dyDescent="0.2">
      <c r="A140" t="s">
        <v>2483</v>
      </c>
      <c r="B140">
        <v>15400</v>
      </c>
      <c r="C140">
        <v>-0.16291878499362741</v>
      </c>
      <c r="D140">
        <v>-0.58347499123604873</v>
      </c>
      <c r="E140">
        <v>1.1152666467655294</v>
      </c>
      <c r="F140">
        <v>-0.62296961707814402</v>
      </c>
      <c r="G140">
        <v>3</v>
      </c>
      <c r="H140">
        <v>1</v>
      </c>
      <c r="I140">
        <v>5</v>
      </c>
      <c r="J140">
        <v>4</v>
      </c>
    </row>
    <row r="141" spans="1:10" x14ac:dyDescent="0.2">
      <c r="A141" t="s">
        <v>2484</v>
      </c>
      <c r="B141">
        <v>131400</v>
      </c>
      <c r="C141">
        <v>0.37831138379279444</v>
      </c>
      <c r="D141">
        <v>0.3032859632366996</v>
      </c>
      <c r="E141">
        <v>0.3724069437969294</v>
      </c>
      <c r="F141">
        <v>-0.3012737798983911</v>
      </c>
      <c r="G141">
        <v>5</v>
      </c>
      <c r="H141">
        <v>4</v>
      </c>
      <c r="I141">
        <v>3</v>
      </c>
      <c r="J141">
        <v>5</v>
      </c>
    </row>
    <row r="142" spans="1:10" x14ac:dyDescent="0.2">
      <c r="A142" t="s">
        <v>2485</v>
      </c>
      <c r="B142">
        <v>22487</v>
      </c>
      <c r="C142">
        <v>-0.21577824181451702</v>
      </c>
      <c r="D142">
        <v>-0.65285385212072133</v>
      </c>
      <c r="E142">
        <v>0.34491434403063415</v>
      </c>
      <c r="F142">
        <v>-0.50417875979345306</v>
      </c>
      <c r="G142">
        <v>3</v>
      </c>
      <c r="H142">
        <v>1</v>
      </c>
      <c r="I142">
        <v>3</v>
      </c>
      <c r="J142">
        <v>5</v>
      </c>
    </row>
    <row r="143" spans="1:10" x14ac:dyDescent="0.2">
      <c r="A143" t="s">
        <v>2486</v>
      </c>
      <c r="B143">
        <v>25325</v>
      </c>
      <c r="C143">
        <v>-0.18601451514793016</v>
      </c>
      <c r="D143">
        <v>-0.76733915122476792</v>
      </c>
      <c r="E143">
        <v>0.12649076067134296</v>
      </c>
      <c r="F143">
        <v>-0.4657178975517865</v>
      </c>
      <c r="G143">
        <v>3</v>
      </c>
      <c r="H143">
        <v>1</v>
      </c>
      <c r="I143">
        <v>2</v>
      </c>
      <c r="J143">
        <v>5</v>
      </c>
    </row>
    <row r="144" spans="1:10" x14ac:dyDescent="0.2">
      <c r="A144" t="s">
        <v>2487</v>
      </c>
      <c r="B144">
        <v>44876</v>
      </c>
      <c r="C144">
        <v>-0.35169943997207592</v>
      </c>
      <c r="D144">
        <v>-0.25384469297865542</v>
      </c>
      <c r="E144">
        <v>8.6466143436491602E-2</v>
      </c>
      <c r="F144">
        <v>-0.96107869214679587</v>
      </c>
      <c r="G144">
        <v>2</v>
      </c>
      <c r="H144">
        <v>3</v>
      </c>
      <c r="I144">
        <v>2</v>
      </c>
      <c r="J144">
        <v>3</v>
      </c>
    </row>
    <row r="145" spans="1:10" x14ac:dyDescent="0.2">
      <c r="A145" t="s">
        <v>2488</v>
      </c>
    </row>
    <row r="146" spans="1:10" x14ac:dyDescent="0.2">
      <c r="A146" t="s">
        <v>2489</v>
      </c>
    </row>
    <row r="147" spans="1:10" x14ac:dyDescent="0.2">
      <c r="A147" t="s">
        <v>2490</v>
      </c>
      <c r="B147">
        <v>63175</v>
      </c>
      <c r="C147">
        <v>-0.13605630010231085</v>
      </c>
      <c r="D147">
        <v>-1.9045037537154013E-2</v>
      </c>
      <c r="E147">
        <v>0.51057678346220958</v>
      </c>
      <c r="F147">
        <v>-0.97211516374759632</v>
      </c>
      <c r="G147">
        <v>3</v>
      </c>
      <c r="H147">
        <v>4</v>
      </c>
      <c r="I147">
        <v>3</v>
      </c>
      <c r="J147">
        <v>3</v>
      </c>
    </row>
    <row r="148" spans="1:10" x14ac:dyDescent="0.2">
      <c r="A148" t="s">
        <v>2491</v>
      </c>
      <c r="B148">
        <v>35638</v>
      </c>
      <c r="C148">
        <v>-0.41618770849925107</v>
      </c>
      <c r="D148">
        <v>-0.53524645686998051</v>
      </c>
      <c r="E148">
        <v>4.7670415352180098E-2</v>
      </c>
      <c r="F148">
        <v>-0.85349686401866187</v>
      </c>
      <c r="G148">
        <v>2</v>
      </c>
      <c r="H148">
        <v>2</v>
      </c>
      <c r="I148">
        <v>2</v>
      </c>
      <c r="J148">
        <v>3</v>
      </c>
    </row>
    <row r="149" spans="1:10" x14ac:dyDescent="0.2">
      <c r="A149" t="s">
        <v>2492</v>
      </c>
      <c r="B149">
        <v>93650</v>
      </c>
      <c r="C149">
        <v>0.12326589198557386</v>
      </c>
      <c r="D149">
        <v>0.36292145841599338</v>
      </c>
      <c r="E149">
        <v>1.16100269949012E-2</v>
      </c>
      <c r="F149">
        <v>-0.46743290920773922</v>
      </c>
      <c r="G149">
        <v>4</v>
      </c>
      <c r="H149">
        <v>5</v>
      </c>
      <c r="I149">
        <v>2</v>
      </c>
      <c r="J149">
        <v>5</v>
      </c>
    </row>
    <row r="150" spans="1:10" x14ac:dyDescent="0.2">
      <c r="A150" t="s">
        <v>2493</v>
      </c>
    </row>
    <row r="151" spans="1:10" x14ac:dyDescent="0.2">
      <c r="A151" t="s">
        <v>2494</v>
      </c>
    </row>
    <row r="152" spans="1:10" x14ac:dyDescent="0.2">
      <c r="A152" t="s">
        <v>2495</v>
      </c>
      <c r="B152">
        <v>9334</v>
      </c>
      <c r="C152">
        <v>-0.732456164852479</v>
      </c>
      <c r="D152">
        <v>-0.81607376439826229</v>
      </c>
      <c r="E152">
        <v>-7.8836961596779234E-2</v>
      </c>
      <c r="F152">
        <v>-0.58028788062600534</v>
      </c>
      <c r="G152">
        <v>1</v>
      </c>
      <c r="H152">
        <v>1</v>
      </c>
      <c r="I152">
        <v>1</v>
      </c>
      <c r="J152">
        <v>4</v>
      </c>
    </row>
    <row r="153" spans="1:10" x14ac:dyDescent="0.2">
      <c r="A153" t="s">
        <v>2496</v>
      </c>
      <c r="B153">
        <v>126748</v>
      </c>
      <c r="C153">
        <v>-0.14912434771594227</v>
      </c>
      <c r="D153">
        <v>-0.1321256453684167</v>
      </c>
      <c r="E153">
        <v>-0.36565939763901306</v>
      </c>
      <c r="F153">
        <v>-0.10759300572585045</v>
      </c>
      <c r="G153">
        <v>3</v>
      </c>
      <c r="H153">
        <v>3</v>
      </c>
      <c r="I153">
        <v>1</v>
      </c>
      <c r="J153">
        <v>5</v>
      </c>
    </row>
    <row r="154" spans="1:10" x14ac:dyDescent="0.2">
      <c r="A154" t="s">
        <v>2497</v>
      </c>
      <c r="B154">
        <v>219153</v>
      </c>
      <c r="C154">
        <v>0.24553159494753801</v>
      </c>
      <c r="D154">
        <v>-1.502554665924467E-2</v>
      </c>
      <c r="E154">
        <v>-0.4238450926115514</v>
      </c>
      <c r="F154">
        <v>0.20440926604885712</v>
      </c>
      <c r="G154">
        <v>4</v>
      </c>
      <c r="H154">
        <v>4</v>
      </c>
      <c r="I154">
        <v>1</v>
      </c>
      <c r="J154">
        <v>5</v>
      </c>
    </row>
    <row r="155" spans="1:10" x14ac:dyDescent="0.2">
      <c r="A155" t="s">
        <v>2498</v>
      </c>
      <c r="B155">
        <v>98780</v>
      </c>
      <c r="C155">
        <v>-5.5950197724597799E-3</v>
      </c>
      <c r="D155">
        <v>-0.34556115187042291</v>
      </c>
      <c r="E155">
        <v>-0.31525666428319554</v>
      </c>
      <c r="F155">
        <v>0.31419446110309823</v>
      </c>
      <c r="G155">
        <v>4</v>
      </c>
      <c r="H155">
        <v>2</v>
      </c>
      <c r="I155">
        <v>1</v>
      </c>
      <c r="J155">
        <v>5</v>
      </c>
    </row>
    <row r="156" spans="1:10" x14ac:dyDescent="0.2">
      <c r="A156" t="s">
        <v>2499</v>
      </c>
      <c r="B156">
        <v>19223</v>
      </c>
      <c r="C156">
        <v>-0.26769597753891933</v>
      </c>
      <c r="D156">
        <v>-0.83842437484859744</v>
      </c>
      <c r="E156">
        <v>-5.7089342344578929E-2</v>
      </c>
      <c r="F156">
        <v>-0.53234319217382031</v>
      </c>
      <c r="G156">
        <v>2</v>
      </c>
      <c r="H156">
        <v>1</v>
      </c>
      <c r="I156">
        <v>2</v>
      </c>
      <c r="J156">
        <v>5</v>
      </c>
    </row>
    <row r="157" spans="1:10" x14ac:dyDescent="0.2">
      <c r="A157" t="s">
        <v>2500</v>
      </c>
      <c r="B157">
        <v>10713</v>
      </c>
      <c r="C157">
        <v>-1.2773591254822358</v>
      </c>
      <c r="D157">
        <v>-0.74091594024817997</v>
      </c>
      <c r="E157">
        <v>-0.37388283617656837</v>
      </c>
      <c r="F157">
        <v>-0.51181004474964209</v>
      </c>
      <c r="G157">
        <v>1</v>
      </c>
      <c r="H157">
        <v>1</v>
      </c>
      <c r="I157">
        <v>1</v>
      </c>
      <c r="J157">
        <v>5</v>
      </c>
    </row>
    <row r="158" spans="1:10" x14ac:dyDescent="0.2">
      <c r="A158" t="s">
        <v>2501</v>
      </c>
      <c r="B158">
        <v>23145</v>
      </c>
      <c r="C158">
        <v>-0.3863092576479828</v>
      </c>
      <c r="D158">
        <v>-0.90859935117578627</v>
      </c>
      <c r="E158">
        <v>-0.10816398573372567</v>
      </c>
      <c r="F158">
        <v>-0.38961644236940624</v>
      </c>
      <c r="G158">
        <v>2</v>
      </c>
      <c r="H158">
        <v>1</v>
      </c>
      <c r="I158">
        <v>1</v>
      </c>
      <c r="J158">
        <v>5</v>
      </c>
    </row>
    <row r="159" spans="1:10" x14ac:dyDescent="0.2">
      <c r="A159" t="s">
        <v>2502</v>
      </c>
      <c r="B159">
        <v>30886</v>
      </c>
      <c r="C159">
        <v>0.56477621799534827</v>
      </c>
      <c r="D159">
        <v>-0.34067972677618663</v>
      </c>
      <c r="E159">
        <v>0.21961616351090973</v>
      </c>
      <c r="F159">
        <v>-0.32482494088757213</v>
      </c>
      <c r="G159">
        <v>5</v>
      </c>
      <c r="H159">
        <v>2</v>
      </c>
      <c r="I159">
        <v>2</v>
      </c>
      <c r="J159">
        <v>5</v>
      </c>
    </row>
    <row r="160" spans="1:10" x14ac:dyDescent="0.2">
      <c r="A160" t="s">
        <v>2503</v>
      </c>
      <c r="B160">
        <v>3993</v>
      </c>
      <c r="C160">
        <v>-0.61316969118692621</v>
      </c>
      <c r="D160">
        <v>-0.61717703156599757</v>
      </c>
      <c r="E160">
        <v>-0.27012390314143331</v>
      </c>
      <c r="F160">
        <v>-0.98933415308303208</v>
      </c>
      <c r="G160">
        <v>1</v>
      </c>
      <c r="H160">
        <v>1</v>
      </c>
      <c r="I160">
        <v>1</v>
      </c>
      <c r="J160">
        <v>2</v>
      </c>
    </row>
    <row r="161" spans="1:10" x14ac:dyDescent="0.2">
      <c r="A161" t="s">
        <v>2504</v>
      </c>
      <c r="B161">
        <v>6655</v>
      </c>
      <c r="C161">
        <v>0.18763360033162932</v>
      </c>
      <c r="D161">
        <v>-0.71443162820360673</v>
      </c>
      <c r="E161">
        <v>0.32956932091553498</v>
      </c>
      <c r="F161">
        <v>-0.4571233565540116</v>
      </c>
      <c r="G161">
        <v>4</v>
      </c>
      <c r="H161">
        <v>1</v>
      </c>
      <c r="I161">
        <v>3</v>
      </c>
      <c r="J161">
        <v>5</v>
      </c>
    </row>
    <row r="162" spans="1:10" x14ac:dyDescent="0.2">
      <c r="A162" t="s">
        <v>2505</v>
      </c>
      <c r="B162">
        <v>8919</v>
      </c>
      <c r="C162">
        <v>-0.35217953131721946</v>
      </c>
      <c r="D162">
        <v>-0.91387244124217137</v>
      </c>
      <c r="E162">
        <v>-0.10728238517410173</v>
      </c>
      <c r="F162">
        <v>-0.64782145125970636</v>
      </c>
      <c r="G162">
        <v>2</v>
      </c>
      <c r="H162">
        <v>1</v>
      </c>
      <c r="I162">
        <v>1</v>
      </c>
      <c r="J162">
        <v>4</v>
      </c>
    </row>
    <row r="163" spans="1:10" x14ac:dyDescent="0.2">
      <c r="A163" t="s">
        <v>2506</v>
      </c>
      <c r="B163">
        <v>12028</v>
      </c>
      <c r="C163">
        <v>-0.84078353902746272</v>
      </c>
      <c r="D163">
        <v>-0.68257818622238742</v>
      </c>
      <c r="E163">
        <v>-0.11583498555031496</v>
      </c>
      <c r="F163">
        <v>-0.56250901176330859</v>
      </c>
      <c r="G163">
        <v>1</v>
      </c>
      <c r="H163">
        <v>1</v>
      </c>
      <c r="I163">
        <v>1</v>
      </c>
      <c r="J163">
        <v>5</v>
      </c>
    </row>
    <row r="164" spans="1:10" x14ac:dyDescent="0.2">
      <c r="A164" t="s">
        <v>2507</v>
      </c>
      <c r="B164">
        <v>12631</v>
      </c>
      <c r="C164">
        <v>-0.22501880828279056</v>
      </c>
      <c r="D164">
        <v>-0.46696508549336291</v>
      </c>
      <c r="E164">
        <v>9.1718970265717459E-2</v>
      </c>
      <c r="F164">
        <v>-0.81821093424439217</v>
      </c>
      <c r="G164">
        <v>3</v>
      </c>
      <c r="H164">
        <v>2</v>
      </c>
      <c r="I164">
        <v>2</v>
      </c>
      <c r="J164">
        <v>3</v>
      </c>
    </row>
    <row r="165" spans="1:10" x14ac:dyDescent="0.2">
      <c r="A165" t="s">
        <v>2508</v>
      </c>
      <c r="B165">
        <v>10721</v>
      </c>
      <c r="C165">
        <v>-0.87772114822068181</v>
      </c>
      <c r="D165">
        <v>-0.40334790400529485</v>
      </c>
      <c r="E165">
        <v>-6.8401752639032198E-2</v>
      </c>
      <c r="F165">
        <v>-0.67282702407572081</v>
      </c>
      <c r="G165">
        <v>1</v>
      </c>
      <c r="H165">
        <v>2</v>
      </c>
      <c r="I165">
        <v>2</v>
      </c>
      <c r="J165">
        <v>4</v>
      </c>
    </row>
    <row r="166" spans="1:10" x14ac:dyDescent="0.2">
      <c r="A166" t="s">
        <v>2509</v>
      </c>
      <c r="B166">
        <v>15301</v>
      </c>
      <c r="C166">
        <v>0.43818436410073897</v>
      </c>
      <c r="D166">
        <v>-7.6069605891892739E-2</v>
      </c>
      <c r="E166">
        <v>1.0280216436733784</v>
      </c>
      <c r="F166">
        <v>-0.53930788685151865</v>
      </c>
      <c r="G166">
        <v>5</v>
      </c>
      <c r="H166">
        <v>3</v>
      </c>
      <c r="I166">
        <v>5</v>
      </c>
      <c r="J166">
        <v>5</v>
      </c>
    </row>
    <row r="167" spans="1:10" x14ac:dyDescent="0.2">
      <c r="A167" t="s">
        <v>2510</v>
      </c>
      <c r="B167">
        <v>7544</v>
      </c>
      <c r="C167">
        <v>-0.77648050751424591</v>
      </c>
      <c r="D167">
        <v>-0.52183885099424476</v>
      </c>
      <c r="E167">
        <v>-7.712189226560949E-2</v>
      </c>
      <c r="F167">
        <v>-0.74235768120252776</v>
      </c>
      <c r="G167">
        <v>1</v>
      </c>
      <c r="H167">
        <v>2</v>
      </c>
      <c r="I167">
        <v>1</v>
      </c>
      <c r="J167">
        <v>4</v>
      </c>
    </row>
    <row r="168" spans="1:10" x14ac:dyDescent="0.2">
      <c r="A168" t="s">
        <v>2511</v>
      </c>
      <c r="B168">
        <v>12146</v>
      </c>
      <c r="C168">
        <v>-2.0332042166879078E-2</v>
      </c>
      <c r="D168">
        <v>-0.34984876621554589</v>
      </c>
      <c r="E168">
        <v>-0.18695415719994071</v>
      </c>
      <c r="F168">
        <v>-0.59528745007437767</v>
      </c>
      <c r="G168">
        <v>4</v>
      </c>
      <c r="H168">
        <v>2</v>
      </c>
      <c r="I168">
        <v>1</v>
      </c>
      <c r="J168">
        <v>4</v>
      </c>
    </row>
    <row r="169" spans="1:10" x14ac:dyDescent="0.2">
      <c r="A169" t="s">
        <v>2512</v>
      </c>
      <c r="B169">
        <v>8058</v>
      </c>
      <c r="C169">
        <v>-0.52271675409196761</v>
      </c>
      <c r="D169">
        <v>-0.69139844133723893</v>
      </c>
      <c r="E169">
        <v>-7.2309829583125096E-2</v>
      </c>
      <c r="F169">
        <v>-1.0758224982632412</v>
      </c>
      <c r="G169">
        <v>1</v>
      </c>
      <c r="H169">
        <v>1</v>
      </c>
      <c r="I169">
        <v>1</v>
      </c>
      <c r="J169">
        <v>2</v>
      </c>
    </row>
    <row r="170" spans="1:10" x14ac:dyDescent="0.2">
      <c r="A170" t="s">
        <v>2513</v>
      </c>
      <c r="B170">
        <v>6836</v>
      </c>
      <c r="C170">
        <v>-0.35969929187165578</v>
      </c>
      <c r="D170">
        <v>-0.80162872153753728</v>
      </c>
      <c r="E170">
        <v>3.6526694130524923E-2</v>
      </c>
      <c r="F170">
        <v>-0.67304862696831935</v>
      </c>
      <c r="G170">
        <v>2</v>
      </c>
      <c r="H170">
        <v>1</v>
      </c>
      <c r="I170">
        <v>2</v>
      </c>
      <c r="J170">
        <v>4</v>
      </c>
    </row>
    <row r="171" spans="1:10" x14ac:dyDescent="0.2">
      <c r="A171" t="s">
        <v>2514</v>
      </c>
      <c r="B171">
        <v>37754</v>
      </c>
      <c r="C171">
        <v>0.22747941623953255</v>
      </c>
      <c r="D171">
        <v>-0.1071214149070726</v>
      </c>
      <c r="E171">
        <v>9.6770195935920067E-2</v>
      </c>
      <c r="F171">
        <v>-0.50473266147314511</v>
      </c>
      <c r="G171">
        <v>4</v>
      </c>
      <c r="H171">
        <v>3</v>
      </c>
      <c r="I171">
        <v>2</v>
      </c>
      <c r="J171">
        <v>5</v>
      </c>
    </row>
    <row r="172" spans="1:10" x14ac:dyDescent="0.2">
      <c r="A172" t="s">
        <v>2515</v>
      </c>
      <c r="B172">
        <v>7359</v>
      </c>
      <c r="C172">
        <v>-0.5268085794173295</v>
      </c>
      <c r="D172">
        <v>-0.85745882232034987</v>
      </c>
      <c r="E172">
        <v>-0.27366172927869903</v>
      </c>
      <c r="F172">
        <v>-0.67729859739510301</v>
      </c>
      <c r="G172">
        <v>1</v>
      </c>
      <c r="H172">
        <v>1</v>
      </c>
      <c r="I172">
        <v>1</v>
      </c>
      <c r="J172">
        <v>4</v>
      </c>
    </row>
    <row r="173" spans="1:10" x14ac:dyDescent="0.2">
      <c r="A173" t="s">
        <v>2516</v>
      </c>
      <c r="B173">
        <v>6989</v>
      </c>
      <c r="C173">
        <v>-0.93344587772845522</v>
      </c>
      <c r="D173">
        <v>0.18069418216251301</v>
      </c>
      <c r="E173">
        <v>0.10874529709917269</v>
      </c>
      <c r="F173">
        <v>-0.77614808513154532</v>
      </c>
      <c r="G173">
        <v>1</v>
      </c>
      <c r="H173">
        <v>4</v>
      </c>
      <c r="I173">
        <v>2</v>
      </c>
      <c r="J173">
        <v>4</v>
      </c>
    </row>
    <row r="174" spans="1:10" x14ac:dyDescent="0.2">
      <c r="A174" t="s">
        <v>2517</v>
      </c>
      <c r="B174">
        <v>9146</v>
      </c>
      <c r="C174">
        <v>-1.169218837050086</v>
      </c>
      <c r="D174">
        <v>-3.8011714427507973E-3</v>
      </c>
      <c r="E174">
        <v>-2.5958795368920019E-2</v>
      </c>
      <c r="F174">
        <v>-0.68191429022753336</v>
      </c>
      <c r="G174">
        <v>1</v>
      </c>
      <c r="H174">
        <v>4</v>
      </c>
      <c r="I174">
        <v>2</v>
      </c>
      <c r="J174">
        <v>4</v>
      </c>
    </row>
    <row r="175" spans="1:10" x14ac:dyDescent="0.2">
      <c r="A175" t="s">
        <v>2518</v>
      </c>
      <c r="B175">
        <v>7151</v>
      </c>
      <c r="C175">
        <v>1.9304448322038936E-2</v>
      </c>
      <c r="D175">
        <v>0.15908614775806409</v>
      </c>
      <c r="E175">
        <v>0.35968032698403835</v>
      </c>
      <c r="F175">
        <v>-0.46109843256140698</v>
      </c>
      <c r="G175">
        <v>4</v>
      </c>
      <c r="H175">
        <v>4</v>
      </c>
      <c r="I175">
        <v>3</v>
      </c>
      <c r="J175">
        <v>5</v>
      </c>
    </row>
    <row r="176" spans="1:10" x14ac:dyDescent="0.2">
      <c r="A176" t="s">
        <v>2519</v>
      </c>
      <c r="B176">
        <v>12743</v>
      </c>
      <c r="C176">
        <v>-0.39813233424910599</v>
      </c>
      <c r="D176">
        <v>-0.75126243991957753</v>
      </c>
      <c r="E176">
        <v>7.1515521875755828E-2</v>
      </c>
      <c r="F176">
        <v>-0.69228470553560584</v>
      </c>
      <c r="G176">
        <v>2</v>
      </c>
      <c r="H176">
        <v>1</v>
      </c>
      <c r="I176">
        <v>2</v>
      </c>
      <c r="J176">
        <v>4</v>
      </c>
    </row>
    <row r="177" spans="1:10" x14ac:dyDescent="0.2">
      <c r="A177" t="s">
        <v>2520</v>
      </c>
      <c r="B177">
        <v>37905</v>
      </c>
      <c r="C177">
        <v>0.23468486220748272</v>
      </c>
      <c r="D177">
        <v>0.18307652163165497</v>
      </c>
      <c r="E177">
        <v>0.14771691944651491</v>
      </c>
      <c r="F177">
        <v>-0.57045344677743914</v>
      </c>
      <c r="G177">
        <v>4</v>
      </c>
      <c r="H177">
        <v>4</v>
      </c>
      <c r="I177">
        <v>2</v>
      </c>
      <c r="J177">
        <v>5</v>
      </c>
    </row>
    <row r="178" spans="1:10" x14ac:dyDescent="0.2">
      <c r="A178" t="s">
        <v>2521</v>
      </c>
      <c r="B178">
        <v>4494</v>
      </c>
      <c r="C178">
        <v>-0.63580638758671271</v>
      </c>
      <c r="D178">
        <v>-0.47605086931521334</v>
      </c>
      <c r="E178">
        <v>0.20333059100547607</v>
      </c>
      <c r="F178">
        <v>-0.72886250143150833</v>
      </c>
      <c r="G178">
        <v>1</v>
      </c>
      <c r="H178">
        <v>2</v>
      </c>
      <c r="I178">
        <v>2</v>
      </c>
      <c r="J178">
        <v>4</v>
      </c>
    </row>
    <row r="179" spans="1:10" x14ac:dyDescent="0.2">
      <c r="A179" t="s">
        <v>2522</v>
      </c>
      <c r="B179">
        <v>3876</v>
      </c>
      <c r="C179">
        <v>-0.43266112105119608</v>
      </c>
      <c r="D179">
        <v>-0.24057707431925535</v>
      </c>
      <c r="E179">
        <v>0.22810547317771251</v>
      </c>
      <c r="F179">
        <v>-0.94148038589559635</v>
      </c>
      <c r="G179">
        <v>2</v>
      </c>
      <c r="H179">
        <v>3</v>
      </c>
      <c r="I179">
        <v>2</v>
      </c>
      <c r="J179">
        <v>3</v>
      </c>
    </row>
    <row r="180" spans="1:10" x14ac:dyDescent="0.2">
      <c r="A180" t="s">
        <v>2523</v>
      </c>
      <c r="B180">
        <v>5157</v>
      </c>
      <c r="C180">
        <v>-0.19185537551035325</v>
      </c>
      <c r="D180">
        <v>-0.13263026003402789</v>
      </c>
      <c r="E180">
        <v>0.49950270005252928</v>
      </c>
      <c r="F180">
        <v>-1.0074101006381766</v>
      </c>
      <c r="G180">
        <v>3</v>
      </c>
      <c r="H180">
        <v>3</v>
      </c>
      <c r="I180">
        <v>3</v>
      </c>
      <c r="J180">
        <v>2</v>
      </c>
    </row>
    <row r="181" spans="1:10" x14ac:dyDescent="0.2">
      <c r="A181" t="s">
        <v>2524</v>
      </c>
      <c r="B181">
        <v>103671</v>
      </c>
      <c r="C181">
        <v>2.0680781259788481E-2</v>
      </c>
      <c r="D181">
        <v>0.11998806144779925</v>
      </c>
      <c r="E181">
        <v>0.45857931351818199</v>
      </c>
      <c r="F181">
        <v>-0.65847160830885099</v>
      </c>
      <c r="G181">
        <v>4</v>
      </c>
      <c r="H181">
        <v>4</v>
      </c>
      <c r="I181">
        <v>3</v>
      </c>
      <c r="J181">
        <v>4</v>
      </c>
    </row>
    <row r="182" spans="1:10" x14ac:dyDescent="0.2">
      <c r="A182" t="s">
        <v>2525</v>
      </c>
    </row>
    <row r="183" spans="1:10" x14ac:dyDescent="0.2">
      <c r="A183" t="s">
        <v>2526</v>
      </c>
      <c r="B183">
        <v>171</v>
      </c>
      <c r="C183">
        <v>0.64103562056566821</v>
      </c>
      <c r="D183">
        <v>-0.83919365095348841</v>
      </c>
      <c r="E183">
        <v>0.63512969053567936</v>
      </c>
      <c r="F183">
        <v>-0.93892305644640806</v>
      </c>
      <c r="G183">
        <v>5</v>
      </c>
      <c r="H183">
        <v>1</v>
      </c>
      <c r="I183">
        <v>4</v>
      </c>
      <c r="J183">
        <v>3</v>
      </c>
    </row>
    <row r="184" spans="1:10" x14ac:dyDescent="0.2">
      <c r="A184" t="s">
        <v>2527</v>
      </c>
      <c r="B184">
        <v>28403</v>
      </c>
      <c r="C184">
        <v>-0.25582352189792923</v>
      </c>
      <c r="D184">
        <v>0.2071209288108147</v>
      </c>
      <c r="E184">
        <v>0.32101004332244876</v>
      </c>
      <c r="F184">
        <v>-0.34530181009365829</v>
      </c>
      <c r="G184">
        <v>2</v>
      </c>
      <c r="H184">
        <v>4</v>
      </c>
      <c r="I184">
        <v>3</v>
      </c>
      <c r="J184">
        <v>5</v>
      </c>
    </row>
    <row r="185" spans="1:10" x14ac:dyDescent="0.2">
      <c r="A185" t="s">
        <v>2528</v>
      </c>
      <c r="B185">
        <v>21362</v>
      </c>
      <c r="C185">
        <v>-0.27892862378067229</v>
      </c>
      <c r="D185">
        <v>-0.52584551947119651</v>
      </c>
      <c r="E185">
        <v>0.19325633761457214</v>
      </c>
      <c r="F185">
        <v>-0.57228224447514209</v>
      </c>
      <c r="G185">
        <v>2</v>
      </c>
      <c r="H185">
        <v>2</v>
      </c>
      <c r="I185">
        <v>2</v>
      </c>
      <c r="J185">
        <v>5</v>
      </c>
    </row>
    <row r="186" spans="1:10" x14ac:dyDescent="0.2">
      <c r="A186" t="s">
        <v>2529</v>
      </c>
      <c r="B186">
        <v>19600</v>
      </c>
      <c r="C186">
        <v>-0.10707476826365851</v>
      </c>
      <c r="D186">
        <v>-0.45699949479848218</v>
      </c>
      <c r="E186">
        <v>0.2092725150317844</v>
      </c>
      <c r="F186">
        <v>-0.69760834676149663</v>
      </c>
      <c r="G186">
        <v>3</v>
      </c>
      <c r="H186">
        <v>2</v>
      </c>
      <c r="I186">
        <v>2</v>
      </c>
      <c r="J186">
        <v>4</v>
      </c>
    </row>
    <row r="187" spans="1:10" x14ac:dyDescent="0.2">
      <c r="A187" t="s">
        <v>2530</v>
      </c>
      <c r="B187">
        <v>21556</v>
      </c>
      <c r="C187">
        <v>-0.27007214009125596</v>
      </c>
      <c r="D187">
        <v>-0.44865213076304394</v>
      </c>
      <c r="E187">
        <v>2.3289397523270031E-2</v>
      </c>
      <c r="F187">
        <v>-0.55665783699377014</v>
      </c>
      <c r="G187">
        <v>2</v>
      </c>
      <c r="H187">
        <v>2</v>
      </c>
      <c r="I187">
        <v>2</v>
      </c>
      <c r="J187">
        <v>5</v>
      </c>
    </row>
    <row r="188" spans="1:10" x14ac:dyDescent="0.2">
      <c r="A188" t="s">
        <v>2531</v>
      </c>
      <c r="B188">
        <v>28643</v>
      </c>
      <c r="C188">
        <v>-0.59631017631891881</v>
      </c>
      <c r="D188">
        <v>-0.71296096011311805</v>
      </c>
      <c r="E188">
        <v>-0.17271552477195792</v>
      </c>
      <c r="F188">
        <v>-0.28167819930438887</v>
      </c>
      <c r="G188">
        <v>1</v>
      </c>
      <c r="H188">
        <v>1</v>
      </c>
      <c r="I188">
        <v>1</v>
      </c>
      <c r="J188">
        <v>5</v>
      </c>
    </row>
    <row r="189" spans="1:10" x14ac:dyDescent="0.2">
      <c r="A189" t="s">
        <v>2532</v>
      </c>
      <c r="B189">
        <v>210891</v>
      </c>
      <c r="C189">
        <v>0.15777055793050621</v>
      </c>
      <c r="D189">
        <v>0.84935075471771526</v>
      </c>
      <c r="E189">
        <v>0.21011127805371071</v>
      </c>
      <c r="F189">
        <v>0.13572934089893254</v>
      </c>
      <c r="G189">
        <v>4</v>
      </c>
      <c r="H189">
        <v>5</v>
      </c>
      <c r="I189">
        <v>2</v>
      </c>
      <c r="J189">
        <v>5</v>
      </c>
    </row>
    <row r="190" spans="1:10" x14ac:dyDescent="0.2">
      <c r="A190" t="s">
        <v>2533</v>
      </c>
      <c r="B190">
        <v>23610</v>
      </c>
      <c r="C190">
        <v>-0.35955537577210478</v>
      </c>
      <c r="D190">
        <v>-0.71183959742098235</v>
      </c>
      <c r="E190">
        <v>-2.8994848964168443E-2</v>
      </c>
      <c r="F190">
        <v>-0.39679225146416697</v>
      </c>
      <c r="G190">
        <v>2</v>
      </c>
      <c r="H190">
        <v>1</v>
      </c>
      <c r="I190">
        <v>2</v>
      </c>
      <c r="J190">
        <v>5</v>
      </c>
    </row>
    <row r="191" spans="1:10" x14ac:dyDescent="0.2">
      <c r="A191" t="s">
        <v>2534</v>
      </c>
      <c r="B191">
        <v>34546</v>
      </c>
      <c r="C191">
        <v>-0.69728006057224512</v>
      </c>
      <c r="D191">
        <v>-0.53810840065570531</v>
      </c>
      <c r="E191">
        <v>-0.10046189966860973</v>
      </c>
      <c r="F191">
        <v>-0.5276959862057754</v>
      </c>
      <c r="G191">
        <v>1</v>
      </c>
      <c r="H191">
        <v>2</v>
      </c>
      <c r="I191">
        <v>1</v>
      </c>
      <c r="J191">
        <v>5</v>
      </c>
    </row>
    <row r="192" spans="1:10" x14ac:dyDescent="0.2">
      <c r="A192" t="s">
        <v>2535</v>
      </c>
      <c r="B192">
        <v>14515</v>
      </c>
      <c r="C192">
        <v>-0.49546966950070886</v>
      </c>
      <c r="D192">
        <v>-1.9506127905493702E-2</v>
      </c>
      <c r="E192">
        <v>0.53488104537176773</v>
      </c>
      <c r="F192">
        <v>-0.69380320124643391</v>
      </c>
      <c r="G192">
        <v>1</v>
      </c>
      <c r="H192">
        <v>4</v>
      </c>
      <c r="I192">
        <v>3</v>
      </c>
      <c r="J192">
        <v>4</v>
      </c>
    </row>
    <row r="193" spans="1:10" x14ac:dyDescent="0.2">
      <c r="A193" t="s">
        <v>2536</v>
      </c>
    </row>
    <row r="194" spans="1:10" x14ac:dyDescent="0.2">
      <c r="A194" t="s">
        <v>2537</v>
      </c>
      <c r="B194">
        <v>2049</v>
      </c>
      <c r="C194">
        <v>-0.58341973044218365</v>
      </c>
      <c r="D194">
        <v>-0.2190113908089926</v>
      </c>
      <c r="E194">
        <v>0.16745776352186889</v>
      </c>
      <c r="F194">
        <v>-1.2377856139197152</v>
      </c>
      <c r="G194">
        <v>1</v>
      </c>
      <c r="H194">
        <v>3</v>
      </c>
      <c r="I194">
        <v>2</v>
      </c>
      <c r="J194">
        <v>1</v>
      </c>
    </row>
    <row r="195" spans="1:10" x14ac:dyDescent="0.2">
      <c r="A195" t="s">
        <v>2538</v>
      </c>
      <c r="B195">
        <v>2548</v>
      </c>
      <c r="C195">
        <v>-0.61405773956391141</v>
      </c>
      <c r="D195">
        <v>-9.2325547584413414E-2</v>
      </c>
      <c r="E195">
        <v>0.14927927601215624</v>
      </c>
      <c r="F195">
        <v>-1.1230742741686603</v>
      </c>
      <c r="G195">
        <v>1</v>
      </c>
      <c r="H195">
        <v>3</v>
      </c>
      <c r="I195">
        <v>2</v>
      </c>
      <c r="J195">
        <v>2</v>
      </c>
    </row>
    <row r="196" spans="1:10" x14ac:dyDescent="0.2">
      <c r="A196" t="s">
        <v>2539</v>
      </c>
      <c r="B196">
        <v>2930</v>
      </c>
      <c r="C196">
        <v>-0.19365711936529123</v>
      </c>
      <c r="D196">
        <v>-0.79354920947572805</v>
      </c>
      <c r="E196">
        <v>0.51749509120474257</v>
      </c>
      <c r="F196">
        <v>-0.84887475258453782</v>
      </c>
      <c r="G196">
        <v>3</v>
      </c>
      <c r="H196">
        <v>1</v>
      </c>
      <c r="I196">
        <v>3</v>
      </c>
      <c r="J196">
        <v>3</v>
      </c>
    </row>
    <row r="197" spans="1:10" x14ac:dyDescent="0.2">
      <c r="A197" t="s">
        <v>2540</v>
      </c>
      <c r="B197">
        <v>704</v>
      </c>
      <c r="C197">
        <v>-0.18325364728017612</v>
      </c>
      <c r="D197">
        <v>-0.54141033973980246</v>
      </c>
      <c r="E197">
        <v>0.14005161348302483</v>
      </c>
      <c r="F197">
        <v>-0.64042242430863849</v>
      </c>
      <c r="G197">
        <v>3</v>
      </c>
      <c r="H197">
        <v>2</v>
      </c>
      <c r="I197">
        <v>2</v>
      </c>
      <c r="J197">
        <v>4</v>
      </c>
    </row>
    <row r="198" spans="1:10" x14ac:dyDescent="0.2">
      <c r="A198" t="s">
        <v>2541</v>
      </c>
      <c r="B198">
        <v>5528</v>
      </c>
      <c r="C198">
        <v>-0.14345282711809598</v>
      </c>
      <c r="D198">
        <v>-0.70839933577713976</v>
      </c>
      <c r="E198">
        <v>0.29332487052823381</v>
      </c>
      <c r="F198">
        <v>-0.62175424638481291</v>
      </c>
      <c r="G198">
        <v>3</v>
      </c>
      <c r="H198">
        <v>1</v>
      </c>
      <c r="I198">
        <v>3</v>
      </c>
      <c r="J198">
        <v>4</v>
      </c>
    </row>
    <row r="199" spans="1:10" x14ac:dyDescent="0.2">
      <c r="A199" t="s">
        <v>2542</v>
      </c>
    </row>
    <row r="200" spans="1:10" x14ac:dyDescent="0.2">
      <c r="A200" t="s">
        <v>2543</v>
      </c>
      <c r="B200">
        <v>72366</v>
      </c>
      <c r="C200">
        <v>0.36854922317153699</v>
      </c>
      <c r="D200">
        <v>5.2975458418088046E-2</v>
      </c>
      <c r="E200">
        <v>0.49844999684013613</v>
      </c>
      <c r="F200">
        <v>-0.49993105234233437</v>
      </c>
      <c r="G200">
        <v>5</v>
      </c>
      <c r="H200">
        <v>4</v>
      </c>
      <c r="I200">
        <v>3</v>
      </c>
      <c r="J200">
        <v>5</v>
      </c>
    </row>
    <row r="201" spans="1:10" x14ac:dyDescent="0.2">
      <c r="A201" t="s">
        <v>2544</v>
      </c>
      <c r="B201">
        <v>2034</v>
      </c>
      <c r="C201">
        <v>0.43256739420648277</v>
      </c>
      <c r="D201">
        <v>-0.58184420488024668</v>
      </c>
      <c r="E201">
        <v>0.92635542799680537</v>
      </c>
      <c r="F201">
        <v>-0.71984876419926203</v>
      </c>
      <c r="G201">
        <v>5</v>
      </c>
      <c r="H201">
        <v>1</v>
      </c>
      <c r="I201">
        <v>4</v>
      </c>
      <c r="J201">
        <v>4</v>
      </c>
    </row>
    <row r="202" spans="1:10" x14ac:dyDescent="0.2">
      <c r="A202" t="s">
        <v>2545</v>
      </c>
      <c r="B202">
        <v>7576</v>
      </c>
      <c r="C202">
        <v>-0.34116758247951673</v>
      </c>
      <c r="D202">
        <v>-0.76152377004660798</v>
      </c>
      <c r="E202">
        <v>7.800759957567284E-2</v>
      </c>
      <c r="F202">
        <v>-0.58465581570443548</v>
      </c>
      <c r="G202">
        <v>2</v>
      </c>
      <c r="H202">
        <v>1</v>
      </c>
      <c r="I202">
        <v>2</v>
      </c>
      <c r="J202">
        <v>4</v>
      </c>
    </row>
    <row r="203" spans="1:10" x14ac:dyDescent="0.2">
      <c r="A203" t="s">
        <v>2546</v>
      </c>
      <c r="B203">
        <v>10656</v>
      </c>
      <c r="C203">
        <v>0.30049334919672221</v>
      </c>
      <c r="D203">
        <v>-0.35022475588655427</v>
      </c>
      <c r="E203">
        <v>1.182622636772424</v>
      </c>
      <c r="F203">
        <v>-0.86286079934337756</v>
      </c>
      <c r="G203">
        <v>5</v>
      </c>
      <c r="H203">
        <v>2</v>
      </c>
      <c r="I203">
        <v>5</v>
      </c>
      <c r="J203">
        <v>3</v>
      </c>
    </row>
    <row r="204" spans="1:10" x14ac:dyDescent="0.2">
      <c r="A204" t="s">
        <v>2547</v>
      </c>
      <c r="B204">
        <v>3717</v>
      </c>
      <c r="C204">
        <v>-0.44734095444578048</v>
      </c>
      <c r="D204">
        <v>-0.32957805406501167</v>
      </c>
      <c r="E204">
        <v>7.8719261185963493E-2</v>
      </c>
      <c r="F204">
        <v>-0.81680054238339805</v>
      </c>
      <c r="G204">
        <v>2</v>
      </c>
      <c r="H204">
        <v>2</v>
      </c>
      <c r="I204">
        <v>2</v>
      </c>
      <c r="J204">
        <v>3</v>
      </c>
    </row>
    <row r="205" spans="1:10" x14ac:dyDescent="0.2">
      <c r="A205" t="s">
        <v>2548</v>
      </c>
    </row>
    <row r="206" spans="1:10" x14ac:dyDescent="0.2">
      <c r="A206" t="s">
        <v>2549</v>
      </c>
      <c r="B206">
        <v>447</v>
      </c>
      <c r="C206">
        <v>-9.0472873680077726E-2</v>
      </c>
      <c r="D206">
        <v>2.3683815517411215E-2</v>
      </c>
      <c r="E206">
        <v>0.56483040753885183</v>
      </c>
      <c r="F206">
        <v>-0.71748635639655611</v>
      </c>
      <c r="G206">
        <v>3</v>
      </c>
      <c r="H206">
        <v>4</v>
      </c>
      <c r="I206">
        <v>4</v>
      </c>
      <c r="J206">
        <v>4</v>
      </c>
    </row>
    <row r="207" spans="1:10" x14ac:dyDescent="0.2">
      <c r="A207" t="s">
        <v>2550</v>
      </c>
      <c r="B207">
        <v>5860</v>
      </c>
      <c r="C207">
        <v>-0.24856489836996046</v>
      </c>
      <c r="D207">
        <v>1.5960031370353636E-2</v>
      </c>
      <c r="E207">
        <v>0.32000625603413796</v>
      </c>
      <c r="F207">
        <v>-1.3284777424360406</v>
      </c>
      <c r="G207">
        <v>2</v>
      </c>
      <c r="H207">
        <v>4</v>
      </c>
      <c r="I207">
        <v>3</v>
      </c>
      <c r="J207">
        <v>1</v>
      </c>
    </row>
    <row r="208" spans="1:10" x14ac:dyDescent="0.2">
      <c r="A208" t="s">
        <v>2551</v>
      </c>
      <c r="B208">
        <v>20978</v>
      </c>
      <c r="C208">
        <v>-0.1370940058618125</v>
      </c>
      <c r="D208">
        <v>-0.33204094921557259</v>
      </c>
      <c r="E208">
        <v>0.30158099938489741</v>
      </c>
      <c r="F208">
        <v>-0.56579911774587488</v>
      </c>
      <c r="G208">
        <v>3</v>
      </c>
      <c r="H208">
        <v>2</v>
      </c>
      <c r="I208">
        <v>3</v>
      </c>
      <c r="J208">
        <v>5</v>
      </c>
    </row>
    <row r="209" spans="1:10" x14ac:dyDescent="0.2">
      <c r="A209" t="s">
        <v>2552</v>
      </c>
    </row>
    <row r="210" spans="1:10" x14ac:dyDescent="0.2">
      <c r="A210" t="s">
        <v>2553</v>
      </c>
    </row>
    <row r="211" spans="1:10" x14ac:dyDescent="0.2">
      <c r="A211" t="s">
        <v>2554</v>
      </c>
    </row>
    <row r="212" spans="1:10" x14ac:dyDescent="0.2">
      <c r="A212" t="s">
        <v>2555</v>
      </c>
      <c r="B212">
        <v>13000</v>
      </c>
      <c r="C212">
        <v>-0.50976228428443393</v>
      </c>
      <c r="D212">
        <v>-0.78442540119845983</v>
      </c>
      <c r="E212">
        <v>-3.9993020581759305E-2</v>
      </c>
      <c r="F212">
        <v>-0.73612191435516927</v>
      </c>
      <c r="G212">
        <v>1</v>
      </c>
      <c r="H212">
        <v>1</v>
      </c>
      <c r="I212">
        <v>2</v>
      </c>
      <c r="J212">
        <v>4</v>
      </c>
    </row>
    <row r="213" spans="1:10" x14ac:dyDescent="0.2">
      <c r="A213" t="s">
        <v>2556</v>
      </c>
      <c r="B213">
        <v>16487</v>
      </c>
      <c r="C213">
        <v>-0.67179118379771507</v>
      </c>
      <c r="D213">
        <v>-0.88461863467688395</v>
      </c>
      <c r="E213">
        <v>-2.5114504846382831E-2</v>
      </c>
      <c r="F213">
        <v>-0.69823932601173799</v>
      </c>
      <c r="G213">
        <v>1</v>
      </c>
      <c r="H213">
        <v>1</v>
      </c>
      <c r="I213">
        <v>2</v>
      </c>
      <c r="J213">
        <v>4</v>
      </c>
    </row>
    <row r="214" spans="1:10" x14ac:dyDescent="0.2">
      <c r="A214" t="s">
        <v>2557</v>
      </c>
      <c r="B214">
        <v>366151</v>
      </c>
      <c r="C214">
        <v>0.37767487805578143</v>
      </c>
      <c r="D214">
        <v>0.2250546992103869</v>
      </c>
      <c r="E214">
        <v>-9.5005555921817558E-2</v>
      </c>
      <c r="F214">
        <v>3.5088218500743701E-2</v>
      </c>
      <c r="G214">
        <v>5</v>
      </c>
      <c r="H214">
        <v>4</v>
      </c>
      <c r="I214">
        <v>1</v>
      </c>
      <c r="J214">
        <v>5</v>
      </c>
    </row>
    <row r="215" spans="1:10" x14ac:dyDescent="0.2">
      <c r="A215" t="s">
        <v>2558</v>
      </c>
      <c r="B215">
        <v>6658</v>
      </c>
      <c r="C215">
        <v>-0.45870112217516312</v>
      </c>
      <c r="D215">
        <v>-0.55882991444387342</v>
      </c>
      <c r="E215">
        <v>0.16738659938121245</v>
      </c>
      <c r="F215">
        <v>-0.83867976886185858</v>
      </c>
      <c r="G215">
        <v>2</v>
      </c>
      <c r="H215">
        <v>1</v>
      </c>
      <c r="I215">
        <v>2</v>
      </c>
      <c r="J215">
        <v>3</v>
      </c>
    </row>
    <row r="216" spans="1:10" x14ac:dyDescent="0.2">
      <c r="A216" t="s">
        <v>2559</v>
      </c>
      <c r="B216">
        <v>3028</v>
      </c>
      <c r="C216">
        <v>-0.87474263690334975</v>
      </c>
      <c r="D216">
        <v>-0.46563623350901578</v>
      </c>
      <c r="E216">
        <v>-6.0741758575981637E-2</v>
      </c>
      <c r="F216">
        <v>-1.0088887770381278</v>
      </c>
      <c r="G216">
        <v>1</v>
      </c>
      <c r="H216">
        <v>2</v>
      </c>
      <c r="I216">
        <v>2</v>
      </c>
      <c r="J216">
        <v>2</v>
      </c>
    </row>
    <row r="217" spans="1:10" x14ac:dyDescent="0.2">
      <c r="A217" t="s">
        <v>2560</v>
      </c>
      <c r="B217">
        <v>4338</v>
      </c>
      <c r="C217">
        <v>-0.45206265041311955</v>
      </c>
      <c r="D217">
        <v>-0.86182013389904721</v>
      </c>
      <c r="E217">
        <v>-0.10560934918737201</v>
      </c>
      <c r="F217">
        <v>-0.74900220782775762</v>
      </c>
      <c r="G217">
        <v>2</v>
      </c>
      <c r="H217">
        <v>1</v>
      </c>
      <c r="I217">
        <v>1</v>
      </c>
      <c r="J217">
        <v>4</v>
      </c>
    </row>
    <row r="218" spans="1:10" x14ac:dyDescent="0.2">
      <c r="A218" t="s">
        <v>2561</v>
      </c>
      <c r="B218">
        <v>9945</v>
      </c>
      <c r="C218">
        <v>0.24081652638983758</v>
      </c>
      <c r="D218">
        <v>-0.41293594543900486</v>
      </c>
      <c r="E218">
        <v>0.89282081841377037</v>
      </c>
      <c r="F218">
        <v>-0.52300294008417425</v>
      </c>
      <c r="G218">
        <v>4</v>
      </c>
      <c r="H218">
        <v>2</v>
      </c>
      <c r="I218">
        <v>4</v>
      </c>
      <c r="J218">
        <v>5</v>
      </c>
    </row>
    <row r="219" spans="1:10" x14ac:dyDescent="0.2">
      <c r="A219" t="s">
        <v>2562</v>
      </c>
      <c r="B219">
        <v>7044</v>
      </c>
      <c r="C219">
        <v>8.4119154937374152E-2</v>
      </c>
      <c r="D219">
        <v>-0.76064391867166503</v>
      </c>
      <c r="E219">
        <v>0.5873405704666711</v>
      </c>
      <c r="F219">
        <v>-0.60573119198442194</v>
      </c>
      <c r="G219">
        <v>4</v>
      </c>
      <c r="H219">
        <v>1</v>
      </c>
      <c r="I219">
        <v>4</v>
      </c>
      <c r="J219">
        <v>4</v>
      </c>
    </row>
    <row r="220" spans="1:10" x14ac:dyDescent="0.2">
      <c r="A220" t="s">
        <v>2563</v>
      </c>
      <c r="B220">
        <v>7591</v>
      </c>
      <c r="C220">
        <v>4.153969825308141E-2</v>
      </c>
      <c r="D220">
        <v>-0.59122497771715754</v>
      </c>
      <c r="E220">
        <v>0.67146553778108864</v>
      </c>
      <c r="F220">
        <v>-0.79962262800688733</v>
      </c>
      <c r="G220">
        <v>4</v>
      </c>
      <c r="H220">
        <v>1</v>
      </c>
      <c r="I220">
        <v>4</v>
      </c>
      <c r="J220">
        <v>3</v>
      </c>
    </row>
    <row r="221" spans="1:10" x14ac:dyDescent="0.2">
      <c r="A221" t="s">
        <v>2564</v>
      </c>
      <c r="B221">
        <v>7521</v>
      </c>
      <c r="C221">
        <v>0.58201912792832844</v>
      </c>
      <c r="D221">
        <v>-0.36134874854582871</v>
      </c>
      <c r="E221">
        <v>0.8121499995999788</v>
      </c>
      <c r="F221">
        <v>-0.38776871127092077</v>
      </c>
      <c r="G221">
        <v>5</v>
      </c>
      <c r="H221">
        <v>2</v>
      </c>
      <c r="I221">
        <v>4</v>
      </c>
      <c r="J221">
        <v>5</v>
      </c>
    </row>
    <row r="222" spans="1:10" x14ac:dyDescent="0.2">
      <c r="A222" t="s">
        <v>2565</v>
      </c>
      <c r="B222">
        <v>9264</v>
      </c>
      <c r="C222">
        <v>-0.21128361985759472</v>
      </c>
      <c r="D222">
        <v>-0.65248953664098963</v>
      </c>
      <c r="E222">
        <v>0.17887992317336177</v>
      </c>
      <c r="F222">
        <v>-0.71664853274055973</v>
      </c>
      <c r="G222">
        <v>3</v>
      </c>
      <c r="H222">
        <v>1</v>
      </c>
      <c r="I222">
        <v>2</v>
      </c>
      <c r="J222">
        <v>4</v>
      </c>
    </row>
    <row r="223" spans="1:10" x14ac:dyDescent="0.2">
      <c r="A223" t="s">
        <v>2566</v>
      </c>
      <c r="B223">
        <v>3856</v>
      </c>
      <c r="C223">
        <v>-0.88588991286947394</v>
      </c>
      <c r="D223">
        <v>-0.3544045855871723</v>
      </c>
      <c r="E223">
        <v>7.6776601126314495E-3</v>
      </c>
      <c r="F223">
        <v>-0.85419352034441198</v>
      </c>
      <c r="G223">
        <v>1</v>
      </c>
      <c r="H223">
        <v>2</v>
      </c>
      <c r="I223">
        <v>2</v>
      </c>
      <c r="J223">
        <v>3</v>
      </c>
    </row>
    <row r="224" spans="1:10" x14ac:dyDescent="0.2">
      <c r="A224" t="s">
        <v>2567</v>
      </c>
      <c r="B224">
        <v>3413</v>
      </c>
      <c r="C224">
        <v>-0.74475605453461347</v>
      </c>
      <c r="D224">
        <v>-0.41519313312325906</v>
      </c>
      <c r="E224">
        <v>0.22021614694942748</v>
      </c>
      <c r="F224">
        <v>-0.77289144400971266</v>
      </c>
      <c r="G224">
        <v>1</v>
      </c>
      <c r="H224">
        <v>2</v>
      </c>
      <c r="I224">
        <v>2</v>
      </c>
      <c r="J224">
        <v>4</v>
      </c>
    </row>
    <row r="225" spans="1:10" x14ac:dyDescent="0.2">
      <c r="A225" t="s">
        <v>2568</v>
      </c>
      <c r="B225">
        <v>4884</v>
      </c>
      <c r="C225">
        <v>-1.5993116703317224E-3</v>
      </c>
      <c r="D225">
        <v>-0.51943124530897211</v>
      </c>
      <c r="E225">
        <v>0.40112144790189186</v>
      </c>
      <c r="F225">
        <v>-0.70294804933277577</v>
      </c>
      <c r="G225">
        <v>4</v>
      </c>
      <c r="H225">
        <v>2</v>
      </c>
      <c r="I225">
        <v>3</v>
      </c>
      <c r="J225">
        <v>4</v>
      </c>
    </row>
    <row r="226" spans="1:10" x14ac:dyDescent="0.2">
      <c r="A226" t="s">
        <v>2569</v>
      </c>
      <c r="B226">
        <v>5582</v>
      </c>
      <c r="C226">
        <v>-0.45778314171361423</v>
      </c>
      <c r="D226">
        <v>-0.39975770796665266</v>
      </c>
      <c r="E226">
        <v>0.53927164209821543</v>
      </c>
      <c r="F226">
        <v>-0.85321415809212608</v>
      </c>
      <c r="G226">
        <v>2</v>
      </c>
      <c r="H226">
        <v>2</v>
      </c>
      <c r="I226">
        <v>4</v>
      </c>
      <c r="J226">
        <v>3</v>
      </c>
    </row>
    <row r="227" spans="1:10" x14ac:dyDescent="0.2">
      <c r="A227" t="s">
        <v>2570</v>
      </c>
      <c r="B227">
        <v>5685</v>
      </c>
      <c r="C227">
        <v>-0.42478570422211304</v>
      </c>
      <c r="D227">
        <v>-0.46684576030916247</v>
      </c>
      <c r="E227">
        <v>3.0413069450156503E-2</v>
      </c>
      <c r="F227">
        <v>-0.96197424926034758</v>
      </c>
      <c r="G227">
        <v>2</v>
      </c>
      <c r="H227">
        <v>2</v>
      </c>
      <c r="I227">
        <v>2</v>
      </c>
      <c r="J227">
        <v>3</v>
      </c>
    </row>
    <row r="228" spans="1:10" x14ac:dyDescent="0.2">
      <c r="A228" t="s">
        <v>2571</v>
      </c>
      <c r="B228">
        <v>6790</v>
      </c>
      <c r="C228">
        <v>-8.7945123086059535E-2</v>
      </c>
      <c r="D228">
        <v>-0.61596953213673322</v>
      </c>
      <c r="E228">
        <v>0.25974961520484441</v>
      </c>
      <c r="F228">
        <v>-0.80678878873033066</v>
      </c>
      <c r="G228">
        <v>3</v>
      </c>
      <c r="H228">
        <v>1</v>
      </c>
      <c r="I228">
        <v>3</v>
      </c>
      <c r="J228">
        <v>3</v>
      </c>
    </row>
    <row r="229" spans="1:10" x14ac:dyDescent="0.2">
      <c r="A229" t="s">
        <v>2572</v>
      </c>
      <c r="B229">
        <v>11174</v>
      </c>
      <c r="C229">
        <v>0.203775467405925</v>
      </c>
      <c r="D229">
        <v>-0.73960769501687418</v>
      </c>
      <c r="E229">
        <v>0.33029230696784606</v>
      </c>
      <c r="F229">
        <v>-0.64967420637462436</v>
      </c>
      <c r="G229">
        <v>4</v>
      </c>
      <c r="H229">
        <v>1</v>
      </c>
      <c r="I229">
        <v>3</v>
      </c>
      <c r="J229">
        <v>4</v>
      </c>
    </row>
    <row r="230" spans="1:10" x14ac:dyDescent="0.2">
      <c r="A230" t="s">
        <v>2573</v>
      </c>
      <c r="B230">
        <v>9432</v>
      </c>
      <c r="C230">
        <v>-7.6643064485103593E-2</v>
      </c>
      <c r="D230">
        <v>-0.27887823669146827</v>
      </c>
      <c r="E230">
        <v>0.47354657944033779</v>
      </c>
      <c r="F230">
        <v>-0.93111358389869703</v>
      </c>
      <c r="G230">
        <v>3</v>
      </c>
      <c r="H230">
        <v>3</v>
      </c>
      <c r="I230">
        <v>3</v>
      </c>
      <c r="J230">
        <v>3</v>
      </c>
    </row>
    <row r="231" spans="1:10" x14ac:dyDescent="0.2">
      <c r="A231" t="s">
        <v>2574</v>
      </c>
      <c r="B231">
        <v>6810</v>
      </c>
      <c r="C231">
        <v>-0.12579728624063666</v>
      </c>
      <c r="D231">
        <v>-0.47300523046279896</v>
      </c>
      <c r="E231">
        <v>0.2194602906458557</v>
      </c>
      <c r="F231">
        <v>-0.89125651920073801</v>
      </c>
      <c r="G231">
        <v>3</v>
      </c>
      <c r="H231">
        <v>2</v>
      </c>
      <c r="I231">
        <v>2</v>
      </c>
      <c r="J231">
        <v>3</v>
      </c>
    </row>
    <row r="232" spans="1:10" x14ac:dyDescent="0.2">
      <c r="A232" t="s">
        <v>2575</v>
      </c>
      <c r="B232">
        <v>12661</v>
      </c>
      <c r="C232">
        <v>0.40353867580561131</v>
      </c>
      <c r="D232">
        <v>-0.75555531336470183</v>
      </c>
      <c r="E232">
        <v>0.51592677026298195</v>
      </c>
      <c r="F232">
        <v>-0.54797399494598131</v>
      </c>
      <c r="G232">
        <v>5</v>
      </c>
      <c r="H232">
        <v>1</v>
      </c>
      <c r="I232">
        <v>3</v>
      </c>
      <c r="J232">
        <v>5</v>
      </c>
    </row>
    <row r="233" spans="1:10" x14ac:dyDescent="0.2">
      <c r="A233" t="s">
        <v>2576</v>
      </c>
      <c r="B233">
        <v>8413</v>
      </c>
      <c r="C233">
        <v>0.23039287567344663</v>
      </c>
      <c r="D233">
        <v>-0.10116140854694425</v>
      </c>
      <c r="E233">
        <v>1.228922732504736</v>
      </c>
      <c r="F233">
        <v>-1.0474818899128273</v>
      </c>
      <c r="G233">
        <v>4</v>
      </c>
      <c r="H233">
        <v>3</v>
      </c>
      <c r="I233">
        <v>5</v>
      </c>
      <c r="J233">
        <v>2</v>
      </c>
    </row>
    <row r="234" spans="1:10" x14ac:dyDescent="0.2">
      <c r="A234" t="s">
        <v>2577</v>
      </c>
    </row>
    <row r="235" spans="1:10" x14ac:dyDescent="0.2">
      <c r="A235" t="s">
        <v>2578</v>
      </c>
    </row>
    <row r="236" spans="1:10" x14ac:dyDescent="0.2">
      <c r="A236" t="s">
        <v>2579</v>
      </c>
      <c r="B236">
        <v>3744</v>
      </c>
      <c r="C236">
        <v>0.44110290145193476</v>
      </c>
      <c r="D236">
        <v>-0.13323928115101979</v>
      </c>
      <c r="E236">
        <v>1.8690715836727616</v>
      </c>
      <c r="F236">
        <v>-1.3486587728067272</v>
      </c>
      <c r="G236">
        <v>5</v>
      </c>
      <c r="H236">
        <v>3</v>
      </c>
      <c r="I236">
        <v>5</v>
      </c>
      <c r="J236">
        <v>1</v>
      </c>
    </row>
    <row r="237" spans="1:10" x14ac:dyDescent="0.2">
      <c r="A237" t="s">
        <v>2580</v>
      </c>
      <c r="B237">
        <v>12286</v>
      </c>
      <c r="C237">
        <v>-0.22885305904186024</v>
      </c>
      <c r="D237">
        <v>-0.2836243284344373</v>
      </c>
      <c r="E237">
        <v>0.47251771870586301</v>
      </c>
      <c r="F237">
        <v>-1.0592543910716767</v>
      </c>
      <c r="G237">
        <v>3</v>
      </c>
      <c r="H237">
        <v>3</v>
      </c>
      <c r="I237">
        <v>3</v>
      </c>
      <c r="J237">
        <v>2</v>
      </c>
    </row>
    <row r="238" spans="1:10" x14ac:dyDescent="0.2">
      <c r="A238" t="s">
        <v>2581</v>
      </c>
      <c r="B238">
        <v>7190</v>
      </c>
      <c r="C238">
        <v>-0.57346211276333792</v>
      </c>
      <c r="D238">
        <v>-5.4540647207018955E-2</v>
      </c>
      <c r="E238">
        <v>2.8259890822740816E-2</v>
      </c>
      <c r="F238">
        <v>-0.9491809577991811</v>
      </c>
      <c r="G238">
        <v>1</v>
      </c>
      <c r="H238">
        <v>4</v>
      </c>
      <c r="I238">
        <v>2</v>
      </c>
      <c r="J238">
        <v>3</v>
      </c>
    </row>
    <row r="239" spans="1:10" x14ac:dyDescent="0.2">
      <c r="A239" t="s">
        <v>2582</v>
      </c>
      <c r="B239">
        <v>9520</v>
      </c>
      <c r="C239">
        <v>-0.20408097249026</v>
      </c>
      <c r="D239">
        <v>-0.11895108844276464</v>
      </c>
      <c r="E239">
        <v>0.60037885493159215</v>
      </c>
      <c r="F239">
        <v>-0.91787117407227281</v>
      </c>
      <c r="G239">
        <v>3</v>
      </c>
      <c r="H239">
        <v>3</v>
      </c>
      <c r="I239">
        <v>4</v>
      </c>
      <c r="J239">
        <v>3</v>
      </c>
    </row>
    <row r="240" spans="1:10" x14ac:dyDescent="0.2">
      <c r="A240" t="s">
        <v>2583</v>
      </c>
      <c r="B240">
        <v>7490</v>
      </c>
      <c r="C240">
        <v>0.51037779777326575</v>
      </c>
      <c r="D240">
        <v>6.104914560757075E-2</v>
      </c>
      <c r="E240">
        <v>0.85024512699685051</v>
      </c>
      <c r="F240">
        <v>-0.59104096660062089</v>
      </c>
      <c r="G240">
        <v>5</v>
      </c>
      <c r="H240">
        <v>4</v>
      </c>
      <c r="I240">
        <v>4</v>
      </c>
      <c r="J240">
        <v>4</v>
      </c>
    </row>
    <row r="241" spans="1:10" x14ac:dyDescent="0.2">
      <c r="A241" t="s">
        <v>2584</v>
      </c>
      <c r="B241">
        <v>6437</v>
      </c>
      <c r="C241">
        <v>-0.41928900494796029</v>
      </c>
      <c r="D241">
        <v>-0.32491824006509656</v>
      </c>
      <c r="E241">
        <v>0.34687740761393721</v>
      </c>
      <c r="F241">
        <v>-1.0228228643048556</v>
      </c>
      <c r="G241">
        <v>2</v>
      </c>
      <c r="H241">
        <v>3</v>
      </c>
      <c r="I241">
        <v>3</v>
      </c>
      <c r="J241">
        <v>2</v>
      </c>
    </row>
    <row r="242" spans="1:10" x14ac:dyDescent="0.2">
      <c r="A242" t="s">
        <v>2585</v>
      </c>
      <c r="B242">
        <v>6453</v>
      </c>
      <c r="C242">
        <v>0.44585510422510549</v>
      </c>
      <c r="D242">
        <v>-0.35224476105402747</v>
      </c>
      <c r="E242">
        <v>1.0996402629434805</v>
      </c>
      <c r="F242">
        <v>-0.97219692965396509</v>
      </c>
      <c r="G242">
        <v>5</v>
      </c>
      <c r="H242">
        <v>2</v>
      </c>
      <c r="I242">
        <v>5</v>
      </c>
      <c r="J242">
        <v>3</v>
      </c>
    </row>
    <row r="243" spans="1:10" x14ac:dyDescent="0.2">
      <c r="A243" t="s">
        <v>2586</v>
      </c>
      <c r="B243">
        <v>11100</v>
      </c>
      <c r="C243">
        <v>0.13878787717991203</v>
      </c>
      <c r="D243">
        <v>-0.14173026222814722</v>
      </c>
      <c r="E243">
        <v>0.95632993266112509</v>
      </c>
      <c r="F243">
        <v>-0.87785766501213702</v>
      </c>
      <c r="G243">
        <v>4</v>
      </c>
      <c r="H243">
        <v>3</v>
      </c>
      <c r="I243">
        <v>4</v>
      </c>
      <c r="J243">
        <v>3</v>
      </c>
    </row>
    <row r="244" spans="1:10" x14ac:dyDescent="0.2">
      <c r="A244" t="s">
        <v>2587</v>
      </c>
      <c r="B244">
        <v>10404</v>
      </c>
      <c r="C244">
        <v>-0.3532771300965773</v>
      </c>
      <c r="D244">
        <v>-0.4813365223014176</v>
      </c>
      <c r="E244">
        <v>0.57766422567535913</v>
      </c>
      <c r="F244">
        <v>-0.87219173565338626</v>
      </c>
      <c r="G244">
        <v>2</v>
      </c>
      <c r="H244">
        <v>2</v>
      </c>
      <c r="I244">
        <v>4</v>
      </c>
      <c r="J244">
        <v>3</v>
      </c>
    </row>
    <row r="245" spans="1:10" x14ac:dyDescent="0.2">
      <c r="A245" t="s">
        <v>2588</v>
      </c>
      <c r="B245">
        <v>21688</v>
      </c>
      <c r="C245">
        <v>0.77624772036778156</v>
      </c>
      <c r="D245">
        <v>0.25903237026996856</v>
      </c>
      <c r="E245">
        <v>0.62841700395836875</v>
      </c>
      <c r="F245">
        <v>-0.5425978691536113</v>
      </c>
      <c r="G245">
        <v>5</v>
      </c>
      <c r="H245">
        <v>4</v>
      </c>
      <c r="I245">
        <v>4</v>
      </c>
      <c r="J245">
        <v>5</v>
      </c>
    </row>
    <row r="246" spans="1:10" x14ac:dyDescent="0.2">
      <c r="A246" t="s">
        <v>2589</v>
      </c>
      <c r="B246">
        <v>10603</v>
      </c>
      <c r="C246">
        <v>-0.64524853402840776</v>
      </c>
      <c r="D246">
        <v>-0.67257114165036314</v>
      </c>
      <c r="E246">
        <v>-0.26459730977907453</v>
      </c>
      <c r="F246">
        <v>-0.56715523037045212</v>
      </c>
      <c r="G246">
        <v>1</v>
      </c>
      <c r="H246">
        <v>1</v>
      </c>
      <c r="I246">
        <v>1</v>
      </c>
      <c r="J246">
        <v>5</v>
      </c>
    </row>
    <row r="247" spans="1:10" x14ac:dyDescent="0.2">
      <c r="A247" t="s">
        <v>2590</v>
      </c>
      <c r="B247">
        <v>13734</v>
      </c>
      <c r="C247">
        <v>-0.44168183564994512</v>
      </c>
      <c r="D247">
        <v>-0.39951101596504029</v>
      </c>
      <c r="E247">
        <v>0.18557739723621164</v>
      </c>
      <c r="F247">
        <v>-0.72200809395314913</v>
      </c>
      <c r="G247">
        <v>2</v>
      </c>
      <c r="H247">
        <v>2</v>
      </c>
      <c r="I247">
        <v>2</v>
      </c>
      <c r="J247">
        <v>4</v>
      </c>
    </row>
    <row r="248" spans="1:10" x14ac:dyDescent="0.2">
      <c r="A248" t="s">
        <v>2591</v>
      </c>
      <c r="B248">
        <v>30234</v>
      </c>
      <c r="C248">
        <v>-0.17323021216528306</v>
      </c>
      <c r="D248">
        <v>-0.39096741056429651</v>
      </c>
      <c r="E248">
        <v>0.28127037841771835</v>
      </c>
      <c r="F248">
        <v>-0.41026880017005118</v>
      </c>
      <c r="G248">
        <v>3</v>
      </c>
      <c r="H248">
        <v>2</v>
      </c>
      <c r="I248">
        <v>3</v>
      </c>
      <c r="J248">
        <v>5</v>
      </c>
    </row>
    <row r="249" spans="1:10" x14ac:dyDescent="0.2">
      <c r="A249" t="s">
        <v>2592</v>
      </c>
      <c r="B249">
        <v>18223</v>
      </c>
      <c r="C249">
        <v>-0.5625133222926999</v>
      </c>
      <c r="D249">
        <v>-0.62908569320987395</v>
      </c>
      <c r="E249">
        <v>-0.22130319309780547</v>
      </c>
      <c r="F249">
        <v>-0.51219271159688051</v>
      </c>
      <c r="G249">
        <v>1</v>
      </c>
      <c r="H249">
        <v>1</v>
      </c>
      <c r="I249">
        <v>1</v>
      </c>
      <c r="J249">
        <v>5</v>
      </c>
    </row>
    <row r="250" spans="1:10" x14ac:dyDescent="0.2">
      <c r="A250" t="s">
        <v>2593</v>
      </c>
      <c r="B250">
        <v>28077</v>
      </c>
      <c r="C250">
        <v>-0.34274030081932239</v>
      </c>
      <c r="D250">
        <v>-0.55083752774146366</v>
      </c>
      <c r="E250">
        <v>-0.65389998460074317</v>
      </c>
      <c r="F250">
        <v>-0.10518537491439749</v>
      </c>
      <c r="G250">
        <v>2</v>
      </c>
      <c r="H250">
        <v>1</v>
      </c>
      <c r="I250">
        <v>1</v>
      </c>
      <c r="J250">
        <v>5</v>
      </c>
    </row>
    <row r="251" spans="1:10" x14ac:dyDescent="0.2">
      <c r="A251" t="s">
        <v>2594</v>
      </c>
      <c r="B251">
        <v>12377</v>
      </c>
      <c r="C251">
        <v>-0.16484287523809829</v>
      </c>
      <c r="D251">
        <v>-0.128782638036161</v>
      </c>
      <c r="E251">
        <v>0.37513138967963983</v>
      </c>
      <c r="F251">
        <v>-0.8526235139495596</v>
      </c>
      <c r="G251">
        <v>3</v>
      </c>
      <c r="H251">
        <v>3</v>
      </c>
      <c r="I251">
        <v>3</v>
      </c>
      <c r="J251">
        <v>3</v>
      </c>
    </row>
    <row r="252" spans="1:10" x14ac:dyDescent="0.2">
      <c r="A252" t="s">
        <v>2595</v>
      </c>
      <c r="B252">
        <v>33079</v>
      </c>
      <c r="C252">
        <v>-0.26640388410966515</v>
      </c>
      <c r="D252">
        <v>-0.37417436034766005</v>
      </c>
      <c r="E252">
        <v>-3.137409937999857E-2</v>
      </c>
      <c r="F252">
        <v>-0.48456914104647192</v>
      </c>
      <c r="G252">
        <v>2</v>
      </c>
      <c r="H252">
        <v>2</v>
      </c>
      <c r="I252">
        <v>2</v>
      </c>
      <c r="J252">
        <v>5</v>
      </c>
    </row>
    <row r="253" spans="1:10" x14ac:dyDescent="0.2">
      <c r="A253" t="s">
        <v>2596</v>
      </c>
      <c r="B253">
        <v>9275</v>
      </c>
      <c r="C253">
        <v>-9.4253096999612734E-2</v>
      </c>
      <c r="D253">
        <v>-0.14017030510292547</v>
      </c>
      <c r="E253">
        <v>0.84481432049412053</v>
      </c>
      <c r="F253">
        <v>-0.95602996475394719</v>
      </c>
      <c r="G253">
        <v>3</v>
      </c>
      <c r="H253">
        <v>3</v>
      </c>
      <c r="I253">
        <v>4</v>
      </c>
      <c r="J253">
        <v>3</v>
      </c>
    </row>
    <row r="254" spans="1:10" x14ac:dyDescent="0.2">
      <c r="A254" t="s">
        <v>2597</v>
      </c>
      <c r="B254">
        <v>18505</v>
      </c>
      <c r="C254">
        <v>-0.3852075898234274</v>
      </c>
      <c r="D254">
        <v>-0.45705126070172752</v>
      </c>
      <c r="E254">
        <v>-0.58760903295797662</v>
      </c>
      <c r="F254">
        <v>-0.53741323641760641</v>
      </c>
      <c r="G254">
        <v>2</v>
      </c>
      <c r="H254">
        <v>2</v>
      </c>
      <c r="I254">
        <v>1</v>
      </c>
      <c r="J254">
        <v>5</v>
      </c>
    </row>
    <row r="255" spans="1:10" x14ac:dyDescent="0.2">
      <c r="A255" t="s">
        <v>2598</v>
      </c>
      <c r="B255">
        <v>20078</v>
      </c>
      <c r="C255">
        <v>-0.40134244795395357</v>
      </c>
      <c r="D255">
        <v>-0.63316562240300744</v>
      </c>
      <c r="E255">
        <v>0.13503594617237263</v>
      </c>
      <c r="F255">
        <v>-0.63023853785734052</v>
      </c>
      <c r="G255">
        <v>2</v>
      </c>
      <c r="H255">
        <v>1</v>
      </c>
      <c r="I255">
        <v>2</v>
      </c>
      <c r="J255">
        <v>4</v>
      </c>
    </row>
    <row r="256" spans="1:10" x14ac:dyDescent="0.2">
      <c r="A256" t="s">
        <v>2599</v>
      </c>
      <c r="B256">
        <v>19241</v>
      </c>
      <c r="C256">
        <v>0.58956234630823934</v>
      </c>
      <c r="D256">
        <v>0.15934878710496644</v>
      </c>
      <c r="E256">
        <v>0.65349662179382983</v>
      </c>
      <c r="F256">
        <v>-0.54906678276174692</v>
      </c>
      <c r="G256">
        <v>5</v>
      </c>
      <c r="H256">
        <v>4</v>
      </c>
      <c r="I256">
        <v>4</v>
      </c>
      <c r="J256">
        <v>5</v>
      </c>
    </row>
    <row r="257" spans="1:10" x14ac:dyDescent="0.2">
      <c r="A257" t="s">
        <v>2600</v>
      </c>
      <c r="B257">
        <v>135711</v>
      </c>
      <c r="C257">
        <v>-8.1610863770330472E-2</v>
      </c>
      <c r="D257">
        <v>1.0951435854161069E-2</v>
      </c>
      <c r="E257">
        <v>-0.40910287090061598</v>
      </c>
      <c r="F257">
        <v>-0.1994643796322802</v>
      </c>
      <c r="G257">
        <v>3</v>
      </c>
      <c r="H257">
        <v>4</v>
      </c>
      <c r="I257">
        <v>1</v>
      </c>
      <c r="J257">
        <v>5</v>
      </c>
    </row>
    <row r="258" spans="1:10" x14ac:dyDescent="0.2">
      <c r="A258" t="s">
        <v>2601</v>
      </c>
    </row>
    <row r="259" spans="1:10" x14ac:dyDescent="0.2">
      <c r="A259" t="s">
        <v>2602</v>
      </c>
      <c r="B259">
        <v>30586</v>
      </c>
      <c r="C259">
        <v>0.54986327970549653</v>
      </c>
      <c r="D259">
        <v>0.47152880636871064</v>
      </c>
      <c r="E259">
        <v>0.39885726727789739</v>
      </c>
      <c r="F259">
        <v>-0.56266184068657643</v>
      </c>
      <c r="G259">
        <v>5</v>
      </c>
      <c r="H259">
        <v>5</v>
      </c>
      <c r="I259">
        <v>3</v>
      </c>
      <c r="J259">
        <v>5</v>
      </c>
    </row>
    <row r="260" spans="1:10" x14ac:dyDescent="0.2">
      <c r="A260" t="s">
        <v>2603</v>
      </c>
      <c r="B260">
        <v>17537</v>
      </c>
      <c r="C260">
        <v>0.27650098942923779</v>
      </c>
      <c r="D260">
        <v>8.3791467888690491E-2</v>
      </c>
      <c r="E260">
        <v>1.5220456172982157</v>
      </c>
      <c r="F260">
        <v>-0.72464141951550343</v>
      </c>
      <c r="G260">
        <v>5</v>
      </c>
      <c r="H260">
        <v>4</v>
      </c>
      <c r="I260">
        <v>5</v>
      </c>
      <c r="J260">
        <v>4</v>
      </c>
    </row>
    <row r="261" spans="1:10" x14ac:dyDescent="0.2">
      <c r="A261" t="s">
        <v>2604</v>
      </c>
      <c r="B261">
        <v>11232</v>
      </c>
      <c r="C261">
        <v>0.1779975869557138</v>
      </c>
      <c r="D261">
        <v>-0.22242814673486205</v>
      </c>
      <c r="E261">
        <v>0.76383741844679831</v>
      </c>
      <c r="F261">
        <v>-0.69319172198409251</v>
      </c>
      <c r="G261">
        <v>4</v>
      </c>
      <c r="H261">
        <v>3</v>
      </c>
      <c r="I261">
        <v>4</v>
      </c>
      <c r="J261">
        <v>4</v>
      </c>
    </row>
    <row r="262" spans="1:10" x14ac:dyDescent="0.2">
      <c r="A262" t="s">
        <v>2605</v>
      </c>
    </row>
    <row r="263" spans="1:10" x14ac:dyDescent="0.2">
      <c r="A263" t="s">
        <v>2606</v>
      </c>
    </row>
    <row r="264" spans="1:10" x14ac:dyDescent="0.2">
      <c r="A264" t="s">
        <v>2607</v>
      </c>
      <c r="B264">
        <v>9736</v>
      </c>
      <c r="C264">
        <v>-0.12591493480058946</v>
      </c>
      <c r="D264">
        <v>-7.136672292003386E-3</v>
      </c>
      <c r="E264">
        <v>0.4003228751775384</v>
      </c>
      <c r="F264">
        <v>-0.79566929055624014</v>
      </c>
      <c r="G264">
        <v>3</v>
      </c>
      <c r="H264">
        <v>4</v>
      </c>
      <c r="I264">
        <v>3</v>
      </c>
      <c r="J264">
        <v>4</v>
      </c>
    </row>
    <row r="265" spans="1:10" x14ac:dyDescent="0.2">
      <c r="A265" t="s">
        <v>2608</v>
      </c>
      <c r="B265">
        <v>9111</v>
      </c>
      <c r="C265">
        <v>0.2684818165518591</v>
      </c>
      <c r="D265">
        <v>0.32155499407555571</v>
      </c>
      <c r="E265">
        <v>0.60146304613222268</v>
      </c>
      <c r="F265">
        <v>-0.67403384229194019</v>
      </c>
      <c r="G265">
        <v>5</v>
      </c>
      <c r="H265">
        <v>5</v>
      </c>
      <c r="I265">
        <v>4</v>
      </c>
      <c r="J265">
        <v>4</v>
      </c>
    </row>
    <row r="266" spans="1:10" x14ac:dyDescent="0.2">
      <c r="A266" t="s">
        <v>2609</v>
      </c>
      <c r="B266">
        <v>16572</v>
      </c>
      <c r="C266">
        <v>0.44943677712068547</v>
      </c>
      <c r="D266">
        <v>0.48602985455441766</v>
      </c>
      <c r="E266">
        <v>0.71960971371525406</v>
      </c>
      <c r="F266">
        <v>-0.65017488918518518</v>
      </c>
      <c r="G266">
        <v>5</v>
      </c>
      <c r="H266">
        <v>5</v>
      </c>
      <c r="I266">
        <v>4</v>
      </c>
      <c r="J266">
        <v>4</v>
      </c>
    </row>
    <row r="267" spans="1:10" x14ac:dyDescent="0.2">
      <c r="A267" t="s">
        <v>2610</v>
      </c>
      <c r="B267">
        <v>11640</v>
      </c>
      <c r="C267">
        <v>0.47782500682303886</v>
      </c>
      <c r="D267">
        <v>0.24775770661696361</v>
      </c>
      <c r="E267">
        <v>0.94335319927789774</v>
      </c>
      <c r="F267">
        <v>-0.6871736723506694</v>
      </c>
      <c r="G267">
        <v>5</v>
      </c>
      <c r="H267">
        <v>4</v>
      </c>
      <c r="I267">
        <v>4</v>
      </c>
      <c r="J267">
        <v>4</v>
      </c>
    </row>
    <row r="268" spans="1:10" x14ac:dyDescent="0.2">
      <c r="A268" t="s">
        <v>2611</v>
      </c>
      <c r="B268">
        <v>15409</v>
      </c>
      <c r="C268">
        <v>0.31051965158180606</v>
      </c>
      <c r="D268">
        <v>-0.35106014538582353</v>
      </c>
      <c r="E268">
        <v>0.42819943796361692</v>
      </c>
      <c r="F268">
        <v>-0.60564249842399198</v>
      </c>
      <c r="G268">
        <v>5</v>
      </c>
      <c r="H268">
        <v>2</v>
      </c>
      <c r="I268">
        <v>3</v>
      </c>
      <c r="J268">
        <v>4</v>
      </c>
    </row>
    <row r="269" spans="1:10" x14ac:dyDescent="0.2">
      <c r="A269" t="s">
        <v>2612</v>
      </c>
      <c r="B269">
        <v>3284</v>
      </c>
      <c r="C269">
        <v>0.38007949168096783</v>
      </c>
      <c r="D269">
        <v>-0.5147902965763439</v>
      </c>
      <c r="E269">
        <v>1.0785913599589809</v>
      </c>
      <c r="F269">
        <v>-0.81587102639051956</v>
      </c>
      <c r="G269">
        <v>5</v>
      </c>
      <c r="H269">
        <v>2</v>
      </c>
      <c r="I269">
        <v>5</v>
      </c>
      <c r="J269">
        <v>3</v>
      </c>
    </row>
    <row r="270" spans="1:10" x14ac:dyDescent="0.2">
      <c r="A270" t="s">
        <v>2613</v>
      </c>
      <c r="B270">
        <v>19056</v>
      </c>
      <c r="C270">
        <v>0.15075401209335987</v>
      </c>
      <c r="D270">
        <v>-0.21300737112731344</v>
      </c>
      <c r="E270">
        <v>0.43374743391520465</v>
      </c>
      <c r="F270">
        <v>-0.62428219463482071</v>
      </c>
      <c r="G270">
        <v>4</v>
      </c>
      <c r="H270">
        <v>3</v>
      </c>
      <c r="I270">
        <v>3</v>
      </c>
      <c r="J270">
        <v>4</v>
      </c>
    </row>
    <row r="271" spans="1:10" x14ac:dyDescent="0.2">
      <c r="A271" t="s">
        <v>2614</v>
      </c>
      <c r="B271">
        <v>6324</v>
      </c>
      <c r="C271">
        <v>0.24767625445984379</v>
      </c>
      <c r="D271">
        <v>-0.19346159506594821</v>
      </c>
      <c r="E271">
        <v>0.77846284341974092</v>
      </c>
      <c r="F271">
        <v>-0.83318822675411974</v>
      </c>
      <c r="G271">
        <v>5</v>
      </c>
      <c r="H271">
        <v>3</v>
      </c>
      <c r="I271">
        <v>4</v>
      </c>
      <c r="J271">
        <v>3</v>
      </c>
    </row>
    <row r="272" spans="1:10" x14ac:dyDescent="0.2">
      <c r="A272" t="s">
        <v>2615</v>
      </c>
      <c r="B272">
        <v>2124</v>
      </c>
      <c r="C272">
        <v>0.38145183451414738</v>
      </c>
      <c r="D272">
        <v>5.7852649429908615E-2</v>
      </c>
      <c r="E272">
        <v>1.4737840092659586</v>
      </c>
      <c r="F272">
        <v>-0.83681080167389299</v>
      </c>
      <c r="G272">
        <v>5</v>
      </c>
      <c r="H272">
        <v>4</v>
      </c>
      <c r="I272">
        <v>5</v>
      </c>
      <c r="J272">
        <v>3</v>
      </c>
    </row>
    <row r="273" spans="1:10" x14ac:dyDescent="0.2">
      <c r="A273" t="s">
        <v>2616</v>
      </c>
    </row>
    <row r="274" spans="1:10" x14ac:dyDescent="0.2">
      <c r="A274" t="s">
        <v>2617</v>
      </c>
    </row>
    <row r="275" spans="1:10" x14ac:dyDescent="0.2">
      <c r="A275" t="s">
        <v>2618</v>
      </c>
      <c r="B275">
        <v>3249</v>
      </c>
      <c r="C275">
        <v>0.22046034151866975</v>
      </c>
      <c r="D275">
        <v>0.71535370661439635</v>
      </c>
      <c r="E275">
        <v>1.7451813105482663</v>
      </c>
      <c r="F275">
        <v>-1.4105446806713773</v>
      </c>
      <c r="G275">
        <v>4</v>
      </c>
      <c r="H275">
        <v>5</v>
      </c>
      <c r="I275">
        <v>5</v>
      </c>
      <c r="J275">
        <v>1</v>
      </c>
    </row>
    <row r="276" spans="1:10" x14ac:dyDescent="0.2">
      <c r="A276" t="s">
        <v>2619</v>
      </c>
      <c r="B276">
        <v>5655</v>
      </c>
      <c r="C276">
        <v>0.27694430987509538</v>
      </c>
      <c r="D276">
        <v>0.31159869201724949</v>
      </c>
      <c r="E276">
        <v>1.5117370063960178</v>
      </c>
      <c r="F276">
        <v>-1.1185477301551467</v>
      </c>
      <c r="G276">
        <v>5</v>
      </c>
      <c r="H276">
        <v>5</v>
      </c>
      <c r="I276">
        <v>5</v>
      </c>
      <c r="J276">
        <v>2</v>
      </c>
    </row>
    <row r="277" spans="1:10" x14ac:dyDescent="0.2">
      <c r="A277" t="s">
        <v>2620</v>
      </c>
      <c r="B277">
        <v>2156</v>
      </c>
      <c r="C277">
        <v>0.66181759225117831</v>
      </c>
      <c r="D277">
        <v>0.40028547244549167</v>
      </c>
      <c r="E277">
        <v>1.6519818507801978</v>
      </c>
      <c r="F277">
        <v>-1.1559513262288259</v>
      </c>
      <c r="G277">
        <v>5</v>
      </c>
      <c r="H277">
        <v>5</v>
      </c>
      <c r="I277">
        <v>5</v>
      </c>
      <c r="J277">
        <v>2</v>
      </c>
    </row>
    <row r="278" spans="1:10" x14ac:dyDescent="0.2">
      <c r="A278" t="s">
        <v>2621</v>
      </c>
      <c r="B278">
        <v>5966</v>
      </c>
      <c r="C278">
        <v>0.1796799665517724</v>
      </c>
      <c r="D278">
        <v>0.40745155722959814</v>
      </c>
      <c r="E278">
        <v>1.5394838415245899</v>
      </c>
      <c r="F278">
        <v>-1.193313602983449</v>
      </c>
      <c r="G278">
        <v>4</v>
      </c>
      <c r="H278">
        <v>5</v>
      </c>
      <c r="I278">
        <v>5</v>
      </c>
      <c r="J278">
        <v>1</v>
      </c>
    </row>
    <row r="279" spans="1:10" x14ac:dyDescent="0.2">
      <c r="A279" t="s">
        <v>2622</v>
      </c>
      <c r="B279">
        <v>8114</v>
      </c>
      <c r="C279">
        <v>0.79363918891536633</v>
      </c>
      <c r="D279">
        <v>0.15930230951759553</v>
      </c>
      <c r="E279">
        <v>0.51091753001275608</v>
      </c>
      <c r="F279">
        <v>-0.79917653498793784</v>
      </c>
      <c r="G279">
        <v>5</v>
      </c>
      <c r="H279">
        <v>4</v>
      </c>
      <c r="I279">
        <v>3</v>
      </c>
      <c r="J279">
        <v>3</v>
      </c>
    </row>
    <row r="280" spans="1:10" x14ac:dyDescent="0.2">
      <c r="A280" t="s">
        <v>2623</v>
      </c>
      <c r="B280">
        <v>7371</v>
      </c>
      <c r="C280">
        <v>-0.45221853203864093</v>
      </c>
      <c r="D280">
        <v>-0.46298645120004467</v>
      </c>
      <c r="E280">
        <v>0.12359409360113362</v>
      </c>
      <c r="F280">
        <v>-0.95507769327537895</v>
      </c>
      <c r="G280">
        <v>2</v>
      </c>
      <c r="H280">
        <v>2</v>
      </c>
      <c r="I280">
        <v>2</v>
      </c>
      <c r="J280">
        <v>3</v>
      </c>
    </row>
    <row r="281" spans="1:10" x14ac:dyDescent="0.2">
      <c r="A281" t="s">
        <v>2624</v>
      </c>
      <c r="B281">
        <v>2485</v>
      </c>
      <c r="C281">
        <v>0.17135986712239185</v>
      </c>
      <c r="D281">
        <v>-8.7889711660293565E-2</v>
      </c>
      <c r="E281">
        <v>1.3158919879423914</v>
      </c>
      <c r="F281">
        <v>-1.3410623680850644</v>
      </c>
      <c r="G281">
        <v>4</v>
      </c>
      <c r="H281">
        <v>3</v>
      </c>
      <c r="I281">
        <v>5</v>
      </c>
      <c r="J281">
        <v>1</v>
      </c>
    </row>
    <row r="282" spans="1:10" x14ac:dyDescent="0.2">
      <c r="A282" t="s">
        <v>2625</v>
      </c>
      <c r="B282">
        <v>1658</v>
      </c>
      <c r="C282">
        <v>-0.31144031151568269</v>
      </c>
      <c r="D282">
        <v>0.65695298927749457</v>
      </c>
      <c r="E282">
        <v>1.1104434671296761</v>
      </c>
      <c r="F282">
        <v>-1.7287092586903141</v>
      </c>
      <c r="G282">
        <v>2</v>
      </c>
      <c r="H282">
        <v>5</v>
      </c>
      <c r="I282">
        <v>5</v>
      </c>
      <c r="J282">
        <v>1</v>
      </c>
    </row>
    <row r="283" spans="1:10" x14ac:dyDescent="0.2">
      <c r="A283" t="s">
        <v>2626</v>
      </c>
      <c r="B283">
        <v>4282</v>
      </c>
      <c r="C283">
        <v>-1.0789064016637345E-2</v>
      </c>
      <c r="D283">
        <v>0.3326890397151559</v>
      </c>
      <c r="E283">
        <v>1.3218743678581037</v>
      </c>
      <c r="F283">
        <v>-1.2261041274712361</v>
      </c>
      <c r="G283">
        <v>4</v>
      </c>
      <c r="H283">
        <v>5</v>
      </c>
      <c r="I283">
        <v>5</v>
      </c>
      <c r="J283">
        <v>1</v>
      </c>
    </row>
    <row r="284" spans="1:10" x14ac:dyDescent="0.2">
      <c r="A284" t="s">
        <v>2627</v>
      </c>
      <c r="B284">
        <v>2402</v>
      </c>
      <c r="C284">
        <v>-0.15113865998466205</v>
      </c>
      <c r="D284">
        <v>5.7756949332924697E-2</v>
      </c>
      <c r="E284">
        <v>0.89651023951017994</v>
      </c>
      <c r="F284">
        <v>-1.2978497343486779</v>
      </c>
      <c r="G284">
        <v>3</v>
      </c>
      <c r="H284">
        <v>4</v>
      </c>
      <c r="I284">
        <v>4</v>
      </c>
      <c r="J284">
        <v>1</v>
      </c>
    </row>
    <row r="285" spans="1:10" x14ac:dyDescent="0.2">
      <c r="A285" t="s">
        <v>2628</v>
      </c>
      <c r="B285">
        <v>3763</v>
      </c>
      <c r="C285">
        <v>-7.8658344882559961E-2</v>
      </c>
      <c r="D285">
        <v>0.2826418433815362</v>
      </c>
      <c r="E285">
        <v>1.1709085100164345</v>
      </c>
      <c r="F285">
        <v>-1.0160734722199887</v>
      </c>
      <c r="G285">
        <v>3</v>
      </c>
      <c r="H285">
        <v>4</v>
      </c>
      <c r="I285">
        <v>5</v>
      </c>
      <c r="J285">
        <v>2</v>
      </c>
    </row>
    <row r="286" spans="1:10" x14ac:dyDescent="0.2">
      <c r="A286" t="s">
        <v>2629</v>
      </c>
    </row>
    <row r="287" spans="1:10" x14ac:dyDescent="0.2">
      <c r="A287" t="s">
        <v>2630</v>
      </c>
      <c r="B287">
        <v>2844</v>
      </c>
      <c r="C287">
        <v>-0.73829665143384826</v>
      </c>
      <c r="D287">
        <v>5.0794465879827853E-2</v>
      </c>
      <c r="E287">
        <v>0.29317482173360199</v>
      </c>
      <c r="F287">
        <v>-1.1988876071261967</v>
      </c>
      <c r="G287">
        <v>1</v>
      </c>
      <c r="H287">
        <v>4</v>
      </c>
      <c r="I287">
        <v>3</v>
      </c>
      <c r="J287">
        <v>1</v>
      </c>
    </row>
    <row r="288" spans="1:10" x14ac:dyDescent="0.2">
      <c r="A288" t="s">
        <v>2631</v>
      </c>
      <c r="B288">
        <v>2719</v>
      </c>
      <c r="C288">
        <v>-0.33733320015833179</v>
      </c>
      <c r="D288">
        <v>-7.2675016944501389E-2</v>
      </c>
      <c r="E288">
        <v>0.43357995015275214</v>
      </c>
      <c r="F288">
        <v>-0.92225968985116313</v>
      </c>
      <c r="G288">
        <v>2</v>
      </c>
      <c r="H288">
        <v>3</v>
      </c>
      <c r="I288">
        <v>3</v>
      </c>
      <c r="J288">
        <v>3</v>
      </c>
    </row>
    <row r="289" spans="1:10" x14ac:dyDescent="0.2">
      <c r="A289" t="s">
        <v>2632</v>
      </c>
      <c r="B289">
        <v>8218</v>
      </c>
      <c r="C289">
        <v>0.76703878375121037</v>
      </c>
      <c r="D289">
        <v>0.42534864721120641</v>
      </c>
      <c r="E289">
        <v>0.88567642704907279</v>
      </c>
      <c r="F289">
        <v>-0.74915855251431118</v>
      </c>
      <c r="G289">
        <v>5</v>
      </c>
      <c r="H289">
        <v>5</v>
      </c>
      <c r="I289">
        <v>4</v>
      </c>
      <c r="J289">
        <v>4</v>
      </c>
    </row>
    <row r="290" spans="1:10" x14ac:dyDescent="0.2">
      <c r="A290" t="s">
        <v>2633</v>
      </c>
      <c r="B290">
        <v>6921</v>
      </c>
      <c r="C290">
        <v>-0.25102615312113108</v>
      </c>
      <c r="D290">
        <v>-0.44795475868427675</v>
      </c>
      <c r="E290">
        <v>0.34436885206538198</v>
      </c>
      <c r="F290">
        <v>-0.93722974409574755</v>
      </c>
      <c r="G290">
        <v>2</v>
      </c>
      <c r="H290">
        <v>2</v>
      </c>
      <c r="I290">
        <v>3</v>
      </c>
      <c r="J290">
        <v>3</v>
      </c>
    </row>
    <row r="291" spans="1:10" x14ac:dyDescent="0.2">
      <c r="A291" t="s">
        <v>2634</v>
      </c>
      <c r="B291">
        <v>14360</v>
      </c>
      <c r="C291">
        <v>0.74156408171649113</v>
      </c>
      <c r="D291">
        <v>0.418720136308595</v>
      </c>
      <c r="E291">
        <v>0.91458882970924449</v>
      </c>
      <c r="F291">
        <v>-0.71874071196310407</v>
      </c>
      <c r="G291">
        <v>5</v>
      </c>
      <c r="H291">
        <v>5</v>
      </c>
      <c r="I291">
        <v>4</v>
      </c>
      <c r="J291">
        <v>4</v>
      </c>
    </row>
    <row r="292" spans="1:10" x14ac:dyDescent="0.2">
      <c r="A292" t="s">
        <v>2635</v>
      </c>
      <c r="B292">
        <v>2873</v>
      </c>
      <c r="C292">
        <v>-0.28028918020280646</v>
      </c>
      <c r="D292">
        <v>-0.2316469053675661</v>
      </c>
      <c r="E292">
        <v>0.6820172268156296</v>
      </c>
      <c r="F292">
        <v>-1.0522162805453268</v>
      </c>
      <c r="G292">
        <v>2</v>
      </c>
      <c r="H292">
        <v>3</v>
      </c>
      <c r="I292">
        <v>4</v>
      </c>
      <c r="J292">
        <v>2</v>
      </c>
    </row>
    <row r="293" spans="1:10" x14ac:dyDescent="0.2">
      <c r="A293" t="s">
        <v>2636</v>
      </c>
      <c r="B293">
        <v>9657</v>
      </c>
      <c r="C293">
        <v>-0.49360440984607967</v>
      </c>
      <c r="D293">
        <v>-0.47554385722120096</v>
      </c>
      <c r="E293">
        <v>0.18409852158151457</v>
      </c>
      <c r="F293">
        <v>-0.79277001733069707</v>
      </c>
      <c r="G293">
        <v>1</v>
      </c>
      <c r="H293">
        <v>2</v>
      </c>
      <c r="I293">
        <v>2</v>
      </c>
      <c r="J293">
        <v>4</v>
      </c>
    </row>
    <row r="294" spans="1:10" x14ac:dyDescent="0.2">
      <c r="A294" t="s">
        <v>2637</v>
      </c>
      <c r="B294">
        <v>15988</v>
      </c>
      <c r="C294">
        <v>-6.274457105835006E-2</v>
      </c>
      <c r="D294">
        <v>-0.88186303856258719</v>
      </c>
      <c r="E294">
        <v>-0.68122112148311409</v>
      </c>
      <c r="F294">
        <v>-0.50690778618114207</v>
      </c>
      <c r="G294">
        <v>3</v>
      </c>
      <c r="H294">
        <v>1</v>
      </c>
      <c r="I294">
        <v>1</v>
      </c>
      <c r="J294">
        <v>5</v>
      </c>
    </row>
    <row r="295" spans="1:10" x14ac:dyDescent="0.2">
      <c r="A295" t="s">
        <v>2638</v>
      </c>
      <c r="B295">
        <v>2811</v>
      </c>
      <c r="C295">
        <v>-0.19541068671539291</v>
      </c>
      <c r="D295">
        <v>-0.64857135518592257</v>
      </c>
      <c r="E295">
        <v>5.3484247220423144E-2</v>
      </c>
      <c r="F295">
        <v>-1.1340747792759844</v>
      </c>
      <c r="G295">
        <v>3</v>
      </c>
      <c r="H295">
        <v>1</v>
      </c>
      <c r="I295">
        <v>2</v>
      </c>
      <c r="J295">
        <v>2</v>
      </c>
    </row>
    <row r="296" spans="1:10" x14ac:dyDescent="0.2">
      <c r="A296" t="s">
        <v>2639</v>
      </c>
      <c r="B296">
        <v>4193</v>
      </c>
      <c r="C296">
        <v>0.11986840283395475</v>
      </c>
      <c r="D296">
        <v>-0.85421688015863251</v>
      </c>
      <c r="E296">
        <v>0.88120212696741074</v>
      </c>
      <c r="F296">
        <v>-0.54456475836872242</v>
      </c>
      <c r="G296">
        <v>4</v>
      </c>
      <c r="H296">
        <v>1</v>
      </c>
      <c r="I296">
        <v>4</v>
      </c>
      <c r="J296">
        <v>5</v>
      </c>
    </row>
    <row r="297" spans="1:10" x14ac:dyDescent="0.2">
      <c r="A297" t="s">
        <v>2640</v>
      </c>
      <c r="B297">
        <v>235</v>
      </c>
      <c r="C297">
        <v>0.37720128202711573</v>
      </c>
      <c r="D297">
        <v>-0.17948206641129788</v>
      </c>
      <c r="E297">
        <v>1.2024481620777552</v>
      </c>
      <c r="F297">
        <v>-1.6409331647393643</v>
      </c>
      <c r="G297">
        <v>5</v>
      </c>
      <c r="H297">
        <v>3</v>
      </c>
      <c r="I297">
        <v>5</v>
      </c>
      <c r="J297">
        <v>1</v>
      </c>
    </row>
    <row r="298" spans="1:10" x14ac:dyDescent="0.2">
      <c r="A298" t="s">
        <v>2641</v>
      </c>
      <c r="B298">
        <v>1211</v>
      </c>
      <c r="C298">
        <v>0.17491334718310675</v>
      </c>
      <c r="D298">
        <v>0.35246957090193642</v>
      </c>
      <c r="E298">
        <v>1.196794400294698</v>
      </c>
      <c r="F298">
        <v>-1.3506255455786254</v>
      </c>
      <c r="G298">
        <v>4</v>
      </c>
      <c r="H298">
        <v>5</v>
      </c>
      <c r="I298">
        <v>5</v>
      </c>
      <c r="J298">
        <v>1</v>
      </c>
    </row>
    <row r="299" spans="1:10" x14ac:dyDescent="0.2">
      <c r="A299" t="s">
        <v>2642</v>
      </c>
      <c r="B299">
        <v>978</v>
      </c>
      <c r="C299">
        <v>-0.5493272866445994</v>
      </c>
      <c r="D299">
        <v>0.36454082932378512</v>
      </c>
      <c r="E299">
        <v>0.63811370076550933</v>
      </c>
      <c r="F299">
        <v>-1.3357943581425178</v>
      </c>
      <c r="G299">
        <v>1</v>
      </c>
      <c r="H299">
        <v>5</v>
      </c>
      <c r="I299">
        <v>4</v>
      </c>
      <c r="J299">
        <v>1</v>
      </c>
    </row>
    <row r="300" spans="1:10" x14ac:dyDescent="0.2">
      <c r="A300" t="s">
        <v>2643</v>
      </c>
      <c r="B300">
        <v>162</v>
      </c>
      <c r="C300">
        <v>-1.3596966465258542E-3</v>
      </c>
      <c r="D300">
        <v>0.14566881879656973</v>
      </c>
      <c r="E300">
        <v>0.52300538426259746</v>
      </c>
      <c r="F300">
        <v>-1.2133567387848279</v>
      </c>
      <c r="G300">
        <v>4</v>
      </c>
      <c r="H300">
        <v>4</v>
      </c>
      <c r="I300">
        <v>3</v>
      </c>
      <c r="J300">
        <v>1</v>
      </c>
    </row>
    <row r="301" spans="1:10" x14ac:dyDescent="0.2">
      <c r="A301" t="s">
        <v>2644</v>
      </c>
      <c r="B301">
        <v>2023</v>
      </c>
      <c r="C301">
        <v>0.218827400206696</v>
      </c>
      <c r="D301">
        <v>0.61193058225176888</v>
      </c>
      <c r="E301">
        <v>1.0327076966769129</v>
      </c>
      <c r="F301">
        <v>-0.81353173064773865</v>
      </c>
      <c r="G301">
        <v>4</v>
      </c>
      <c r="H301">
        <v>5</v>
      </c>
      <c r="I301">
        <v>5</v>
      </c>
      <c r="J301">
        <v>3</v>
      </c>
    </row>
    <row r="302" spans="1:10" x14ac:dyDescent="0.2">
      <c r="A302" t="s">
        <v>2645</v>
      </c>
      <c r="B302">
        <v>568</v>
      </c>
      <c r="C302">
        <v>-0.56254686392266584</v>
      </c>
      <c r="D302">
        <v>-9.6902209279375429E-2</v>
      </c>
      <c r="E302">
        <v>0.5722346659921641</v>
      </c>
      <c r="F302">
        <v>-1.3906377452481833</v>
      </c>
      <c r="G302">
        <v>1</v>
      </c>
      <c r="H302">
        <v>3</v>
      </c>
      <c r="I302">
        <v>4</v>
      </c>
      <c r="J302">
        <v>1</v>
      </c>
    </row>
    <row r="303" spans="1:10" x14ac:dyDescent="0.2">
      <c r="A303" t="s">
        <v>2646</v>
      </c>
      <c r="B303">
        <v>2016</v>
      </c>
      <c r="C303">
        <v>-0.26180650332661654</v>
      </c>
      <c r="D303">
        <v>-0.25689958998270868</v>
      </c>
      <c r="E303">
        <v>0.11532431241464149</v>
      </c>
      <c r="F303">
        <v>-0.94574541154229774</v>
      </c>
      <c r="G303">
        <v>2</v>
      </c>
      <c r="H303">
        <v>3</v>
      </c>
      <c r="I303">
        <v>2</v>
      </c>
      <c r="J303">
        <v>3</v>
      </c>
    </row>
    <row r="304" spans="1:10" x14ac:dyDescent="0.2">
      <c r="A304" t="s">
        <v>2647</v>
      </c>
      <c r="B304">
        <v>1263</v>
      </c>
      <c r="C304">
        <v>-0.3891997536385095</v>
      </c>
      <c r="D304">
        <v>-0.38252864066130154</v>
      </c>
      <c r="E304">
        <v>0.11060453684600327</v>
      </c>
      <c r="F304">
        <v>-1.0254819206536605</v>
      </c>
      <c r="G304">
        <v>2</v>
      </c>
      <c r="H304">
        <v>2</v>
      </c>
      <c r="I304">
        <v>2</v>
      </c>
      <c r="J304">
        <v>2</v>
      </c>
    </row>
    <row r="305" spans="1:10" x14ac:dyDescent="0.2">
      <c r="A305" t="s">
        <v>2648</v>
      </c>
      <c r="B305">
        <v>4512</v>
      </c>
      <c r="C305">
        <v>-0.29793150241135519</v>
      </c>
      <c r="D305">
        <v>-0.79426759458540352</v>
      </c>
      <c r="E305">
        <v>0.12781000514612556</v>
      </c>
      <c r="F305">
        <v>-0.70876174628147104</v>
      </c>
      <c r="G305">
        <v>2</v>
      </c>
      <c r="H305">
        <v>1</v>
      </c>
      <c r="I305">
        <v>2</v>
      </c>
      <c r="J305">
        <v>4</v>
      </c>
    </row>
    <row r="306" spans="1:10" x14ac:dyDescent="0.2">
      <c r="A306" t="s">
        <v>2649</v>
      </c>
      <c r="B306">
        <v>53651</v>
      </c>
      <c r="C306">
        <v>0.51739346658069885</v>
      </c>
      <c r="D306">
        <v>0.20150978095689825</v>
      </c>
      <c r="E306">
        <v>0.13630430533008001</v>
      </c>
      <c r="F306">
        <v>-0.62764593731785912</v>
      </c>
      <c r="G306">
        <v>5</v>
      </c>
      <c r="H306">
        <v>4</v>
      </c>
      <c r="I306">
        <v>2</v>
      </c>
      <c r="J306">
        <v>4</v>
      </c>
    </row>
    <row r="307" spans="1:10" x14ac:dyDescent="0.2">
      <c r="A307" t="s">
        <v>2650</v>
      </c>
      <c r="B307">
        <v>14149</v>
      </c>
      <c r="C307">
        <v>0.11500085396106013</v>
      </c>
      <c r="D307">
        <v>0.36180470209815063</v>
      </c>
      <c r="E307">
        <v>0.7983804654841381</v>
      </c>
      <c r="F307">
        <v>-0.95110244266845201</v>
      </c>
      <c r="G307">
        <v>4</v>
      </c>
      <c r="H307">
        <v>5</v>
      </c>
      <c r="I307">
        <v>4</v>
      </c>
      <c r="J307">
        <v>3</v>
      </c>
    </row>
    <row r="308" spans="1:10" x14ac:dyDescent="0.2">
      <c r="A308" t="s">
        <v>2651</v>
      </c>
      <c r="B308">
        <v>820</v>
      </c>
      <c r="C308">
        <v>0.42903045043798699</v>
      </c>
      <c r="D308">
        <v>0.4137584344663594</v>
      </c>
      <c r="E308">
        <v>1.0893155384606963</v>
      </c>
      <c r="F308">
        <v>-1.4658709955993645</v>
      </c>
      <c r="G308">
        <v>5</v>
      </c>
      <c r="H308">
        <v>5</v>
      </c>
      <c r="I308">
        <v>5</v>
      </c>
      <c r="J308">
        <v>1</v>
      </c>
    </row>
    <row r="309" spans="1:10" x14ac:dyDescent="0.2">
      <c r="A309" t="s">
        <v>2652</v>
      </c>
    </row>
    <row r="310" spans="1:10" x14ac:dyDescent="0.2">
      <c r="A310" t="s">
        <v>2653</v>
      </c>
    </row>
    <row r="311" spans="1:10" x14ac:dyDescent="0.2">
      <c r="A311" t="s">
        <v>2654</v>
      </c>
      <c r="B311">
        <v>80</v>
      </c>
      <c r="C311">
        <v>0.10269499622506972</v>
      </c>
      <c r="D311">
        <v>-9.4708982247574625E-2</v>
      </c>
      <c r="E311">
        <v>1.3222333881107367</v>
      </c>
      <c r="F311">
        <v>-1.8514608747663703</v>
      </c>
      <c r="G311">
        <v>4</v>
      </c>
      <c r="H311">
        <v>3</v>
      </c>
      <c r="I311">
        <v>5</v>
      </c>
      <c r="J311">
        <v>1</v>
      </c>
    </row>
    <row r="312" spans="1:10" x14ac:dyDescent="0.2">
      <c r="A312" t="s">
        <v>2655</v>
      </c>
      <c r="B312">
        <v>1853</v>
      </c>
      <c r="C312">
        <v>-2.7109070027385138E-2</v>
      </c>
      <c r="D312">
        <v>-0.21818227735007478</v>
      </c>
      <c r="E312">
        <v>0.25248225617228059</v>
      </c>
      <c r="F312">
        <v>-1.2919827467098943</v>
      </c>
      <c r="G312">
        <v>4</v>
      </c>
      <c r="H312">
        <v>3</v>
      </c>
      <c r="I312">
        <v>3</v>
      </c>
      <c r="J312">
        <v>1</v>
      </c>
    </row>
    <row r="313" spans="1:10" x14ac:dyDescent="0.2">
      <c r="A313" t="s">
        <v>2656</v>
      </c>
      <c r="B313">
        <v>3988</v>
      </c>
      <c r="C313">
        <v>5.7116138482610691E-2</v>
      </c>
      <c r="D313">
        <v>-0.20865951980854636</v>
      </c>
      <c r="E313">
        <v>0.84620611617057484</v>
      </c>
      <c r="F313">
        <v>-0.83402681350922103</v>
      </c>
      <c r="G313">
        <v>4</v>
      </c>
      <c r="H313">
        <v>3</v>
      </c>
      <c r="I313">
        <v>4</v>
      </c>
      <c r="J313">
        <v>3</v>
      </c>
    </row>
    <row r="314" spans="1:10" x14ac:dyDescent="0.2">
      <c r="A314" t="s">
        <v>2657</v>
      </c>
      <c r="B314">
        <v>566</v>
      </c>
      <c r="C314">
        <v>0.50304242439475788</v>
      </c>
      <c r="D314">
        <v>-0.42531409961757227</v>
      </c>
      <c r="E314">
        <v>1.4047277968493632</v>
      </c>
      <c r="F314">
        <v>-0.86881733142112982</v>
      </c>
      <c r="G314">
        <v>5</v>
      </c>
      <c r="H314">
        <v>2</v>
      </c>
      <c r="I314">
        <v>5</v>
      </c>
      <c r="J314">
        <v>3</v>
      </c>
    </row>
    <row r="315" spans="1:10" x14ac:dyDescent="0.2">
      <c r="A315" t="s">
        <v>2658</v>
      </c>
      <c r="B315">
        <v>779</v>
      </c>
      <c r="C315">
        <v>1.0120753200460041E-2</v>
      </c>
      <c r="D315">
        <v>0.42218770074054107</v>
      </c>
      <c r="E315">
        <v>0.81725975733062461</v>
      </c>
      <c r="F315">
        <v>-1.4215704958582709</v>
      </c>
      <c r="G315">
        <v>4</v>
      </c>
      <c r="H315">
        <v>5</v>
      </c>
      <c r="I315">
        <v>4</v>
      </c>
      <c r="J315">
        <v>1</v>
      </c>
    </row>
    <row r="316" spans="1:10" x14ac:dyDescent="0.2">
      <c r="A316" t="s">
        <v>2659</v>
      </c>
      <c r="B316">
        <v>2317</v>
      </c>
      <c r="C316">
        <v>3.4920364225263595E-2</v>
      </c>
      <c r="D316">
        <v>1.9211720085868664E-2</v>
      </c>
      <c r="E316">
        <v>0.61049419997427623</v>
      </c>
      <c r="F316">
        <v>-0.97266019062792608</v>
      </c>
      <c r="G316">
        <v>4</v>
      </c>
      <c r="H316">
        <v>4</v>
      </c>
      <c r="I316">
        <v>4</v>
      </c>
      <c r="J316">
        <v>2</v>
      </c>
    </row>
    <row r="317" spans="1:10" x14ac:dyDescent="0.2">
      <c r="A317" t="s">
        <v>2660</v>
      </c>
      <c r="B317">
        <v>841</v>
      </c>
      <c r="C317">
        <v>0.49216126510990199</v>
      </c>
      <c r="D317">
        <v>2.9402809650731554E-2</v>
      </c>
      <c r="E317">
        <v>1.13107196288652</v>
      </c>
      <c r="F317">
        <v>-0.95589526239144007</v>
      </c>
      <c r="G317">
        <v>5</v>
      </c>
      <c r="H317">
        <v>4</v>
      </c>
      <c r="I317">
        <v>5</v>
      </c>
      <c r="J317">
        <v>3</v>
      </c>
    </row>
    <row r="318" spans="1:10" x14ac:dyDescent="0.2">
      <c r="A318" t="s">
        <v>2661</v>
      </c>
      <c r="B318">
        <v>1372</v>
      </c>
      <c r="C318">
        <v>0.1812464985987699</v>
      </c>
      <c r="D318">
        <v>0.17504889961912848</v>
      </c>
      <c r="E318">
        <v>1.2314794030129492</v>
      </c>
      <c r="F318">
        <v>-1.140902159097489</v>
      </c>
      <c r="G318">
        <v>4</v>
      </c>
      <c r="H318">
        <v>4</v>
      </c>
      <c r="I318">
        <v>5</v>
      </c>
      <c r="J318">
        <v>2</v>
      </c>
    </row>
    <row r="319" spans="1:10" x14ac:dyDescent="0.2">
      <c r="A319" t="s">
        <v>2662</v>
      </c>
      <c r="B319">
        <v>967</v>
      </c>
      <c r="C319">
        <v>0.44491384178732513</v>
      </c>
      <c r="D319">
        <v>0.75587725552891227</v>
      </c>
      <c r="E319">
        <v>0.75942003184134987</v>
      </c>
      <c r="F319">
        <v>-0.91960916973218565</v>
      </c>
      <c r="G319">
        <v>5</v>
      </c>
      <c r="H319">
        <v>5</v>
      </c>
      <c r="I319">
        <v>4</v>
      </c>
      <c r="J319">
        <v>3</v>
      </c>
    </row>
    <row r="320" spans="1:10" x14ac:dyDescent="0.2">
      <c r="A320" t="s">
        <v>2663</v>
      </c>
      <c r="B320">
        <v>634</v>
      </c>
      <c r="C320">
        <v>0.1985313811317381</v>
      </c>
      <c r="D320">
        <v>0.24620877365460037</v>
      </c>
      <c r="E320">
        <v>1.0665985746755078</v>
      </c>
      <c r="F320">
        <v>-1.1611856768436568</v>
      </c>
      <c r="G320">
        <v>4</v>
      </c>
      <c r="H320">
        <v>4</v>
      </c>
      <c r="I320">
        <v>5</v>
      </c>
      <c r="J320">
        <v>2</v>
      </c>
    </row>
    <row r="321" spans="1:10" x14ac:dyDescent="0.2">
      <c r="A321" t="s">
        <v>2664</v>
      </c>
      <c r="B321">
        <v>1144</v>
      </c>
      <c r="C321">
        <v>0.50087405737387958</v>
      </c>
      <c r="D321">
        <v>-0.15118496661638803</v>
      </c>
      <c r="E321">
        <v>1.4101689384646021</v>
      </c>
      <c r="F321">
        <v>-0.98410470255182103</v>
      </c>
      <c r="G321">
        <v>5</v>
      </c>
      <c r="H321">
        <v>3</v>
      </c>
      <c r="I321">
        <v>5</v>
      </c>
      <c r="J321">
        <v>2</v>
      </c>
    </row>
    <row r="322" spans="1:10" x14ac:dyDescent="0.2">
      <c r="A322" t="s">
        <v>2665</v>
      </c>
      <c r="B322">
        <v>2705</v>
      </c>
      <c r="C322">
        <v>-0.1687004637444183</v>
      </c>
      <c r="D322">
        <v>-0.4289515512819676</v>
      </c>
      <c r="E322">
        <v>0.70133333528295005</v>
      </c>
      <c r="F322">
        <v>-0.81018655117318283</v>
      </c>
      <c r="G322">
        <v>3</v>
      </c>
      <c r="H322">
        <v>2</v>
      </c>
      <c r="I322">
        <v>4</v>
      </c>
      <c r="J322">
        <v>3</v>
      </c>
    </row>
    <row r="323" spans="1:10" x14ac:dyDescent="0.2">
      <c r="A323" t="s">
        <v>2666</v>
      </c>
      <c r="B323">
        <v>6191</v>
      </c>
      <c r="C323">
        <v>0.88740254597522383</v>
      </c>
      <c r="D323">
        <v>0.3481914544090568</v>
      </c>
      <c r="E323">
        <v>0.62164133181035941</v>
      </c>
      <c r="F323">
        <v>-0.61980580482579295</v>
      </c>
      <c r="G323">
        <v>5</v>
      </c>
      <c r="H323">
        <v>5</v>
      </c>
      <c r="I323">
        <v>4</v>
      </c>
      <c r="J323">
        <v>4</v>
      </c>
    </row>
    <row r="324" spans="1:10" x14ac:dyDescent="0.2">
      <c r="A324" t="s">
        <v>2667</v>
      </c>
      <c r="B324">
        <v>1248</v>
      </c>
      <c r="C324">
        <v>0.21414581141574332</v>
      </c>
      <c r="D324">
        <v>-0.34424889518737894</v>
      </c>
      <c r="E324">
        <v>1.1612978360469364</v>
      </c>
      <c r="F324">
        <v>-0.75103747131996734</v>
      </c>
      <c r="G324">
        <v>4</v>
      </c>
      <c r="H324">
        <v>2</v>
      </c>
      <c r="I324">
        <v>5</v>
      </c>
      <c r="J324">
        <v>4</v>
      </c>
    </row>
    <row r="325" spans="1:10" x14ac:dyDescent="0.2">
      <c r="A325" t="s">
        <v>2668</v>
      </c>
      <c r="B325">
        <v>918</v>
      </c>
      <c r="C325">
        <v>0.364791039447528</v>
      </c>
      <c r="D325">
        <v>-5.6053217565630441E-2</v>
      </c>
      <c r="E325">
        <v>1.4390589292802083</v>
      </c>
      <c r="F325">
        <v>-1.119578021277182</v>
      </c>
      <c r="G325">
        <v>5</v>
      </c>
      <c r="H325">
        <v>4</v>
      </c>
      <c r="I325">
        <v>5</v>
      </c>
      <c r="J325">
        <v>2</v>
      </c>
    </row>
    <row r="326" spans="1:10" x14ac:dyDescent="0.2">
      <c r="A326" t="s">
        <v>2669</v>
      </c>
      <c r="B326">
        <v>1454</v>
      </c>
      <c r="C326">
        <v>0.39302824382577617</v>
      </c>
      <c r="D326">
        <v>0.19447288869032109</v>
      </c>
      <c r="E326">
        <v>1.5516713073830883</v>
      </c>
      <c r="F326">
        <v>-1.1632607606381629</v>
      </c>
      <c r="G326">
        <v>5</v>
      </c>
      <c r="H326">
        <v>4</v>
      </c>
      <c r="I326">
        <v>5</v>
      </c>
      <c r="J326">
        <v>2</v>
      </c>
    </row>
    <row r="327" spans="1:10" x14ac:dyDescent="0.2">
      <c r="A327" t="s">
        <v>2670</v>
      </c>
      <c r="B327">
        <v>1341</v>
      </c>
      <c r="C327">
        <v>-0.17154902880402392</v>
      </c>
      <c r="D327">
        <v>0.42137515607938714</v>
      </c>
      <c r="E327">
        <v>1.1095344725499332</v>
      </c>
      <c r="F327">
        <v>-1.6627756804432408</v>
      </c>
      <c r="G327">
        <v>3</v>
      </c>
      <c r="H327">
        <v>5</v>
      </c>
      <c r="I327">
        <v>5</v>
      </c>
      <c r="J327">
        <v>1</v>
      </c>
    </row>
    <row r="328" spans="1:10" x14ac:dyDescent="0.2">
      <c r="A328" t="s">
        <v>2671</v>
      </c>
      <c r="B328">
        <v>985</v>
      </c>
      <c r="C328">
        <v>0.20233216328894946</v>
      </c>
      <c r="D328">
        <v>9.1188866989600825E-2</v>
      </c>
      <c r="E328">
        <v>1.6303748826595248</v>
      </c>
      <c r="F328">
        <v>-1.0397198603393742</v>
      </c>
      <c r="G328">
        <v>4</v>
      </c>
      <c r="H328">
        <v>4</v>
      </c>
      <c r="I328">
        <v>5</v>
      </c>
      <c r="J328">
        <v>2</v>
      </c>
    </row>
    <row r="329" spans="1:10" x14ac:dyDescent="0.2">
      <c r="A329" t="s">
        <v>2672</v>
      </c>
      <c r="B329">
        <v>284</v>
      </c>
      <c r="C329">
        <v>-0.15063081775655163</v>
      </c>
      <c r="D329">
        <v>0.66615852112165763</v>
      </c>
      <c r="E329">
        <v>0.49744847133348447</v>
      </c>
      <c r="F329">
        <v>-1.6773174047150652</v>
      </c>
      <c r="G329">
        <v>3</v>
      </c>
      <c r="H329">
        <v>5</v>
      </c>
      <c r="I329">
        <v>3</v>
      </c>
      <c r="J329">
        <v>1</v>
      </c>
    </row>
    <row r="330" spans="1:10" x14ac:dyDescent="0.2">
      <c r="A330" t="s">
        <v>2673</v>
      </c>
      <c r="B330">
        <v>923</v>
      </c>
      <c r="C330">
        <v>-8.969794021808053E-2</v>
      </c>
      <c r="D330">
        <v>0.46923146477413569</v>
      </c>
      <c r="E330">
        <v>1.4217520197104321</v>
      </c>
      <c r="F330">
        <v>-1.6633013794546634</v>
      </c>
      <c r="G330">
        <v>3</v>
      </c>
      <c r="H330">
        <v>5</v>
      </c>
      <c r="I330">
        <v>5</v>
      </c>
      <c r="J330">
        <v>1</v>
      </c>
    </row>
    <row r="331" spans="1:10" x14ac:dyDescent="0.2">
      <c r="A331" t="s">
        <v>2674</v>
      </c>
      <c r="B331">
        <v>1049</v>
      </c>
      <c r="C331">
        <v>-0.16596716637550152</v>
      </c>
      <c r="D331">
        <v>1.2754532009032944</v>
      </c>
      <c r="E331">
        <v>0.75479368840294558</v>
      </c>
      <c r="F331">
        <v>-1.8845468069579203</v>
      </c>
      <c r="G331">
        <v>3</v>
      </c>
      <c r="H331">
        <v>5</v>
      </c>
      <c r="I331">
        <v>4</v>
      </c>
      <c r="J331">
        <v>1</v>
      </c>
    </row>
    <row r="332" spans="1:10" x14ac:dyDescent="0.2">
      <c r="A332" t="s">
        <v>2675</v>
      </c>
      <c r="B332">
        <v>3378</v>
      </c>
      <c r="C332">
        <v>-0.17280028864567021</v>
      </c>
      <c r="D332">
        <v>-0.19818579394481589</v>
      </c>
      <c r="E332">
        <v>0.81081610346114685</v>
      </c>
      <c r="F332">
        <v>-0.96756954851941468</v>
      </c>
      <c r="G332">
        <v>3</v>
      </c>
      <c r="H332">
        <v>3</v>
      </c>
      <c r="I332">
        <v>4</v>
      </c>
      <c r="J332">
        <v>3</v>
      </c>
    </row>
    <row r="333" spans="1:10" x14ac:dyDescent="0.2">
      <c r="A333" t="s">
        <v>2676</v>
      </c>
      <c r="B333">
        <v>3864</v>
      </c>
      <c r="C333">
        <v>-0.269576321793284</v>
      </c>
      <c r="D333">
        <v>-0.28494399794811337</v>
      </c>
      <c r="E333">
        <v>0.37009712140111289</v>
      </c>
      <c r="F333">
        <v>-0.84571338444793087</v>
      </c>
      <c r="G333">
        <v>2</v>
      </c>
      <c r="H333">
        <v>3</v>
      </c>
      <c r="I333">
        <v>3</v>
      </c>
      <c r="J333">
        <v>3</v>
      </c>
    </row>
    <row r="334" spans="1:10" x14ac:dyDescent="0.2">
      <c r="A334" t="s">
        <v>2677</v>
      </c>
      <c r="B334">
        <v>1704</v>
      </c>
      <c r="C334">
        <v>-0.35211900789532791</v>
      </c>
      <c r="D334">
        <v>7.7328353863777871E-2</v>
      </c>
      <c r="E334">
        <v>0.75220857829345678</v>
      </c>
      <c r="F334">
        <v>-1.1285423664356413</v>
      </c>
      <c r="G334">
        <v>2</v>
      </c>
      <c r="H334">
        <v>4</v>
      </c>
      <c r="I334">
        <v>4</v>
      </c>
      <c r="J334">
        <v>2</v>
      </c>
    </row>
    <row r="335" spans="1:10" x14ac:dyDescent="0.2">
      <c r="A335" t="s">
        <v>2678</v>
      </c>
    </row>
    <row r="336" spans="1:10" x14ac:dyDescent="0.2">
      <c r="A336" t="s">
        <v>2679</v>
      </c>
    </row>
    <row r="337" spans="1:10" x14ac:dyDescent="0.2">
      <c r="A337" t="s">
        <v>2680</v>
      </c>
    </row>
    <row r="338" spans="1:10" x14ac:dyDescent="0.2">
      <c r="A338" t="s">
        <v>2681</v>
      </c>
    </row>
    <row r="339" spans="1:10" x14ac:dyDescent="0.2">
      <c r="A339" t="s">
        <v>2682</v>
      </c>
    </row>
    <row r="340" spans="1:10" x14ac:dyDescent="0.2">
      <c r="A340" t="s">
        <v>2683</v>
      </c>
    </row>
    <row r="341" spans="1:10" x14ac:dyDescent="0.2">
      <c r="A341" t="s">
        <v>2684</v>
      </c>
      <c r="B341">
        <v>217</v>
      </c>
      <c r="C341">
        <v>-0.64003699080687293</v>
      </c>
      <c r="D341">
        <v>0.84160811226027898</v>
      </c>
      <c r="E341">
        <v>0.45882054336094996</v>
      </c>
      <c r="F341">
        <v>-1.4832808218765685</v>
      </c>
      <c r="G341">
        <v>1</v>
      </c>
      <c r="H341">
        <v>5</v>
      </c>
      <c r="I341">
        <v>3</v>
      </c>
      <c r="J341">
        <v>1</v>
      </c>
    </row>
    <row r="342" spans="1:10" x14ac:dyDescent="0.2">
      <c r="A342" t="s">
        <v>2685</v>
      </c>
      <c r="B342">
        <v>2199</v>
      </c>
      <c r="C342">
        <v>0.4576937790882083</v>
      </c>
      <c r="D342">
        <v>0.32103141573047045</v>
      </c>
      <c r="E342">
        <v>1.9586577699843981</v>
      </c>
      <c r="F342">
        <v>-1.3339414977360786</v>
      </c>
      <c r="G342">
        <v>5</v>
      </c>
      <c r="H342">
        <v>5</v>
      </c>
      <c r="I342">
        <v>5</v>
      </c>
      <c r="J342">
        <v>1</v>
      </c>
    </row>
    <row r="343" spans="1:10" x14ac:dyDescent="0.2">
      <c r="A343" t="s">
        <v>2686</v>
      </c>
      <c r="B343">
        <v>406</v>
      </c>
      <c r="C343">
        <v>7.2231938046482369E-2</v>
      </c>
      <c r="D343">
        <v>0.53159118096933822</v>
      </c>
      <c r="E343">
        <v>1.4734310052920208</v>
      </c>
      <c r="F343">
        <v>-1.5476257522839223</v>
      </c>
      <c r="G343">
        <v>4</v>
      </c>
      <c r="H343">
        <v>5</v>
      </c>
      <c r="I343">
        <v>5</v>
      </c>
      <c r="J343">
        <v>1</v>
      </c>
    </row>
    <row r="344" spans="1:10" x14ac:dyDescent="0.2">
      <c r="A344" t="s">
        <v>2687</v>
      </c>
      <c r="B344">
        <v>1958</v>
      </c>
      <c r="C344">
        <v>0.15053785589070903</v>
      </c>
      <c r="D344">
        <v>1.0927566559235831E-2</v>
      </c>
      <c r="E344">
        <v>1.5617366492153619</v>
      </c>
      <c r="F344">
        <v>-1.1323644069821706</v>
      </c>
      <c r="G344">
        <v>4</v>
      </c>
      <c r="H344">
        <v>4</v>
      </c>
      <c r="I344">
        <v>5</v>
      </c>
      <c r="J344">
        <v>2</v>
      </c>
    </row>
    <row r="345" spans="1:10" x14ac:dyDescent="0.2">
      <c r="A345" t="s">
        <v>2688</v>
      </c>
      <c r="B345">
        <v>960</v>
      </c>
      <c r="C345">
        <v>-0.19603178233661125</v>
      </c>
      <c r="D345">
        <v>0.54843483944334459</v>
      </c>
      <c r="E345">
        <v>1.2190164858973656</v>
      </c>
      <c r="F345">
        <v>-1.2667308377912634</v>
      </c>
      <c r="G345">
        <v>3</v>
      </c>
      <c r="H345">
        <v>5</v>
      </c>
      <c r="I345">
        <v>5</v>
      </c>
      <c r="J345">
        <v>1</v>
      </c>
    </row>
    <row r="346" spans="1:10" x14ac:dyDescent="0.2">
      <c r="A346" t="s">
        <v>2689</v>
      </c>
      <c r="B346">
        <v>2706</v>
      </c>
      <c r="C346">
        <v>2.9892731593246315E-2</v>
      </c>
      <c r="D346">
        <v>0.30054531495688092</v>
      </c>
      <c r="E346">
        <v>1.1555560923197676</v>
      </c>
      <c r="F346">
        <v>-1.0973810452066777</v>
      </c>
      <c r="G346">
        <v>4</v>
      </c>
      <c r="H346">
        <v>4</v>
      </c>
      <c r="I346">
        <v>5</v>
      </c>
      <c r="J346">
        <v>2</v>
      </c>
    </row>
    <row r="347" spans="1:10" x14ac:dyDescent="0.2">
      <c r="A347" t="s">
        <v>2690</v>
      </c>
      <c r="B347">
        <v>506</v>
      </c>
      <c r="C347">
        <v>0.47027467600970124</v>
      </c>
      <c r="D347">
        <v>-0.23999460452653576</v>
      </c>
      <c r="E347">
        <v>1.7410542553345547</v>
      </c>
      <c r="F347">
        <v>-1.004677417152128</v>
      </c>
      <c r="G347">
        <v>5</v>
      </c>
      <c r="H347">
        <v>3</v>
      </c>
      <c r="I347">
        <v>5</v>
      </c>
      <c r="J347">
        <v>2</v>
      </c>
    </row>
    <row r="348" spans="1:10" x14ac:dyDescent="0.2">
      <c r="A348" t="s">
        <v>2691</v>
      </c>
      <c r="B348">
        <v>850</v>
      </c>
      <c r="C348">
        <v>0.44456056693692575</v>
      </c>
      <c r="D348">
        <v>-0.29358142589760844</v>
      </c>
      <c r="E348">
        <v>1.3910247353795386</v>
      </c>
      <c r="F348">
        <v>-0.91942591404157414</v>
      </c>
      <c r="G348">
        <v>5</v>
      </c>
      <c r="H348">
        <v>3</v>
      </c>
      <c r="I348">
        <v>5</v>
      </c>
      <c r="J348">
        <v>3</v>
      </c>
    </row>
    <row r="349" spans="1:10" x14ac:dyDescent="0.2">
      <c r="A349" t="s">
        <v>2692</v>
      </c>
      <c r="B349">
        <v>526</v>
      </c>
      <c r="C349">
        <v>0.23562505923663288</v>
      </c>
      <c r="D349">
        <v>-0.16646322379482231</v>
      </c>
      <c r="E349">
        <v>1.2326968693407157</v>
      </c>
      <c r="F349">
        <v>-1.2421794673079385</v>
      </c>
      <c r="G349">
        <v>4</v>
      </c>
      <c r="H349">
        <v>3</v>
      </c>
      <c r="I349">
        <v>5</v>
      </c>
      <c r="J349">
        <v>1</v>
      </c>
    </row>
    <row r="350" spans="1:10" x14ac:dyDescent="0.2">
      <c r="A350" t="s">
        <v>2693</v>
      </c>
      <c r="B350">
        <v>308</v>
      </c>
      <c r="C350">
        <v>-8.283209107589945E-2</v>
      </c>
      <c r="D350">
        <v>8.3692953849973273E-2</v>
      </c>
      <c r="E350">
        <v>1.2538801065177749</v>
      </c>
      <c r="F350">
        <v>-1.5130833615922012</v>
      </c>
      <c r="G350">
        <v>3</v>
      </c>
      <c r="H350">
        <v>4</v>
      </c>
      <c r="I350">
        <v>5</v>
      </c>
      <c r="J350">
        <v>1</v>
      </c>
    </row>
    <row r="351" spans="1:10" x14ac:dyDescent="0.2">
      <c r="A351" t="s">
        <v>2694</v>
      </c>
      <c r="B351">
        <v>0</v>
      </c>
    </row>
    <row r="352" spans="1:10" x14ac:dyDescent="0.2">
      <c r="A352" t="s">
        <v>2695</v>
      </c>
    </row>
    <row r="353" spans="1:10" x14ac:dyDescent="0.2">
      <c r="A353" t="s">
        <v>2696</v>
      </c>
    </row>
    <row r="354" spans="1:10" x14ac:dyDescent="0.2">
      <c r="A354" t="s">
        <v>2697</v>
      </c>
    </row>
    <row r="355" spans="1:10" x14ac:dyDescent="0.2">
      <c r="A355" t="s">
        <v>2698</v>
      </c>
    </row>
    <row r="356" spans="1:10" x14ac:dyDescent="0.2">
      <c r="A356" t="s">
        <v>2699</v>
      </c>
    </row>
    <row r="357" spans="1:10" x14ac:dyDescent="0.2">
      <c r="A357" t="s">
        <v>2700</v>
      </c>
    </row>
    <row r="358" spans="1:10" x14ac:dyDescent="0.2">
      <c r="A358" t="s">
        <v>2701</v>
      </c>
      <c r="B358">
        <v>160</v>
      </c>
      <c r="C358">
        <v>0.79127122901999747</v>
      </c>
      <c r="D358">
        <v>0.99209645449130224</v>
      </c>
      <c r="E358">
        <v>3.4355439614270722</v>
      </c>
      <c r="F358">
        <v>-1.9254214875973186</v>
      </c>
      <c r="G358">
        <v>5</v>
      </c>
      <c r="H358">
        <v>5</v>
      </c>
      <c r="I358">
        <v>5</v>
      </c>
      <c r="J358">
        <v>1</v>
      </c>
    </row>
    <row r="359" spans="1:10" x14ac:dyDescent="0.2">
      <c r="A359" t="s">
        <v>2702</v>
      </c>
    </row>
    <row r="360" spans="1:10" x14ac:dyDescent="0.2">
      <c r="A360" t="s">
        <v>2703</v>
      </c>
      <c r="B360">
        <v>2442</v>
      </c>
      <c r="C360">
        <v>0.23301379804927455</v>
      </c>
      <c r="D360">
        <v>-0.16326955278472144</v>
      </c>
      <c r="E360">
        <v>1.2430094957566973</v>
      </c>
      <c r="F360">
        <v>-1.0026453970316735</v>
      </c>
      <c r="G360">
        <v>4</v>
      </c>
      <c r="H360">
        <v>3</v>
      </c>
      <c r="I360">
        <v>5</v>
      </c>
      <c r="J360">
        <v>2</v>
      </c>
    </row>
    <row r="361" spans="1:10" x14ac:dyDescent="0.2">
      <c r="A361" t="s">
        <v>2704</v>
      </c>
      <c r="B361">
        <v>1282</v>
      </c>
      <c r="C361">
        <v>-0.12001465690924815</v>
      </c>
      <c r="D361">
        <v>-7.3460043458771482E-2</v>
      </c>
      <c r="E361">
        <v>0.54211934290830099</v>
      </c>
      <c r="F361">
        <v>-1.0633783731437325</v>
      </c>
      <c r="G361">
        <v>3</v>
      </c>
      <c r="H361">
        <v>3</v>
      </c>
      <c r="I361">
        <v>4</v>
      </c>
      <c r="J361">
        <v>2</v>
      </c>
    </row>
    <row r="362" spans="1:10" x14ac:dyDescent="0.2">
      <c r="A362" t="s">
        <v>2705</v>
      </c>
      <c r="B362">
        <v>2297</v>
      </c>
      <c r="C362">
        <v>-0.10795891291300878</v>
      </c>
      <c r="D362">
        <v>-0.36788903087288921</v>
      </c>
      <c r="E362">
        <v>0.30054036475176893</v>
      </c>
      <c r="F362">
        <v>-0.9798230842749589</v>
      </c>
      <c r="G362">
        <v>3</v>
      </c>
      <c r="H362">
        <v>2</v>
      </c>
      <c r="I362">
        <v>3</v>
      </c>
      <c r="J362">
        <v>2</v>
      </c>
    </row>
    <row r="363" spans="1:10" x14ac:dyDescent="0.2">
      <c r="A363" t="s">
        <v>2706</v>
      </c>
      <c r="B363">
        <v>3075</v>
      </c>
      <c r="C363">
        <v>-0.36218208662212337</v>
      </c>
      <c r="D363">
        <v>0.41730222486499546</v>
      </c>
      <c r="E363">
        <v>0.55489343723446871</v>
      </c>
      <c r="F363">
        <v>-1.2504654473695118</v>
      </c>
      <c r="G363">
        <v>2</v>
      </c>
      <c r="H363">
        <v>5</v>
      </c>
      <c r="I363">
        <v>4</v>
      </c>
      <c r="J363">
        <v>1</v>
      </c>
    </row>
    <row r="364" spans="1:10" x14ac:dyDescent="0.2">
      <c r="A364" t="s">
        <v>2707</v>
      </c>
      <c r="B364">
        <v>5364</v>
      </c>
      <c r="C364">
        <v>0.26881956688100894</v>
      </c>
      <c r="D364">
        <v>-0.19252285587455903</v>
      </c>
      <c r="E364">
        <v>0.32865842999483225</v>
      </c>
      <c r="F364">
        <v>-0.73402365080563636</v>
      </c>
      <c r="G364">
        <v>5</v>
      </c>
      <c r="H364">
        <v>3</v>
      </c>
      <c r="I364">
        <v>3</v>
      </c>
      <c r="J364">
        <v>4</v>
      </c>
    </row>
    <row r="365" spans="1:10" x14ac:dyDescent="0.2">
      <c r="A365" t="s">
        <v>2708</v>
      </c>
      <c r="B365">
        <v>551</v>
      </c>
      <c r="C365">
        <v>-6.8513862830375583E-2</v>
      </c>
      <c r="D365">
        <v>-0.26291479529628081</v>
      </c>
      <c r="E365">
        <v>-9.7097615684522257E-2</v>
      </c>
      <c r="F365">
        <v>-1.0115667430129134</v>
      </c>
      <c r="G365">
        <v>3</v>
      </c>
      <c r="H365">
        <v>3</v>
      </c>
      <c r="I365">
        <v>1</v>
      </c>
      <c r="J365">
        <v>2</v>
      </c>
    </row>
    <row r="366" spans="1:10" x14ac:dyDescent="0.2">
      <c r="A366" t="s">
        <v>2709</v>
      </c>
      <c r="B366">
        <v>477</v>
      </c>
      <c r="C366">
        <v>-0.46023681894242241</v>
      </c>
      <c r="D366">
        <v>0.4788537598410299</v>
      </c>
      <c r="E366">
        <v>-1.3257328869195201E-3</v>
      </c>
      <c r="F366">
        <v>-1.9819659644625487</v>
      </c>
      <c r="G366">
        <v>1</v>
      </c>
      <c r="H366">
        <v>5</v>
      </c>
      <c r="I366">
        <v>2</v>
      </c>
      <c r="J366">
        <v>1</v>
      </c>
    </row>
    <row r="367" spans="1:10" x14ac:dyDescent="0.2">
      <c r="A367" t="s">
        <v>2710</v>
      </c>
      <c r="B367">
        <v>505</v>
      </c>
      <c r="C367">
        <v>0.38776614102604129</v>
      </c>
      <c r="D367">
        <v>0.31417484480091251</v>
      </c>
      <c r="E367">
        <v>0.95895286668132895</v>
      </c>
      <c r="F367">
        <v>-1.7042554205056037</v>
      </c>
      <c r="G367">
        <v>5</v>
      </c>
      <c r="H367">
        <v>5</v>
      </c>
      <c r="I367">
        <v>5</v>
      </c>
      <c r="J367">
        <v>1</v>
      </c>
    </row>
    <row r="368" spans="1:10" x14ac:dyDescent="0.2">
      <c r="A368" t="s">
        <v>2711</v>
      </c>
    </row>
    <row r="369" spans="1:10" x14ac:dyDescent="0.2">
      <c r="A369" t="s">
        <v>2712</v>
      </c>
    </row>
    <row r="370" spans="1:10" x14ac:dyDescent="0.2">
      <c r="A370" t="s">
        <v>2713</v>
      </c>
    </row>
    <row r="371" spans="1:10" x14ac:dyDescent="0.2">
      <c r="A371" t="s">
        <v>2714</v>
      </c>
    </row>
    <row r="372" spans="1:10" x14ac:dyDescent="0.2">
      <c r="A372" t="s">
        <v>2715</v>
      </c>
    </row>
    <row r="373" spans="1:10" x14ac:dyDescent="0.2">
      <c r="A373" t="s">
        <v>2716</v>
      </c>
      <c r="B373">
        <v>2116</v>
      </c>
      <c r="C373">
        <v>-2.737023536050507E-2</v>
      </c>
      <c r="D373">
        <v>-0.46768331310869288</v>
      </c>
      <c r="E373">
        <v>0.31875101654540527</v>
      </c>
      <c r="F373">
        <v>-0.8123398521790216</v>
      </c>
      <c r="G373">
        <v>4</v>
      </c>
      <c r="H373">
        <v>2</v>
      </c>
      <c r="I373">
        <v>3</v>
      </c>
      <c r="J373">
        <v>3</v>
      </c>
    </row>
    <row r="374" spans="1:10" x14ac:dyDescent="0.2">
      <c r="A374" t="s">
        <v>2717</v>
      </c>
      <c r="B374">
        <v>2306</v>
      </c>
      <c r="C374">
        <v>0.23496447611187385</v>
      </c>
      <c r="D374">
        <v>-0.12584160095542568</v>
      </c>
      <c r="E374">
        <v>0.83117451666785591</v>
      </c>
      <c r="F374">
        <v>-1.3392311406074628</v>
      </c>
      <c r="G374">
        <v>4</v>
      </c>
      <c r="H374">
        <v>3</v>
      </c>
      <c r="I374">
        <v>4</v>
      </c>
      <c r="J374">
        <v>1</v>
      </c>
    </row>
    <row r="375" spans="1:10" x14ac:dyDescent="0.2">
      <c r="A375" t="s">
        <v>2718</v>
      </c>
      <c r="B375">
        <v>160274</v>
      </c>
      <c r="C375">
        <v>0.3047716146693456</v>
      </c>
      <c r="D375">
        <v>-0.19389587786414439</v>
      </c>
      <c r="E375">
        <v>-1.0325722983753128E-2</v>
      </c>
      <c r="F375">
        <v>-0.63024609121226027</v>
      </c>
      <c r="G375">
        <v>5</v>
      </c>
      <c r="H375">
        <v>3</v>
      </c>
      <c r="I375">
        <v>2</v>
      </c>
      <c r="J375">
        <v>4</v>
      </c>
    </row>
    <row r="376" spans="1:10" x14ac:dyDescent="0.2">
      <c r="A376" t="s">
        <v>2719</v>
      </c>
    </row>
    <row r="377" spans="1:10" x14ac:dyDescent="0.2">
      <c r="A377" t="s">
        <v>2720</v>
      </c>
      <c r="B377">
        <v>597</v>
      </c>
      <c r="C377">
        <v>-0.18444403998251155</v>
      </c>
      <c r="D377">
        <v>0.1739450493376356</v>
      </c>
      <c r="E377">
        <v>0.70960359596682498</v>
      </c>
      <c r="F377">
        <v>-1.3095085365846166</v>
      </c>
      <c r="G377">
        <v>3</v>
      </c>
      <c r="H377">
        <v>4</v>
      </c>
      <c r="I377">
        <v>4</v>
      </c>
      <c r="J377">
        <v>1</v>
      </c>
    </row>
    <row r="378" spans="1:10" x14ac:dyDescent="0.2">
      <c r="A378" t="s">
        <v>2721</v>
      </c>
      <c r="B378">
        <v>387</v>
      </c>
      <c r="C378">
        <v>0.23350882546227844</v>
      </c>
      <c r="D378">
        <v>0.37841267948567547</v>
      </c>
      <c r="E378">
        <v>1.3608784057874943</v>
      </c>
      <c r="F378">
        <v>-0.83709004541648724</v>
      </c>
      <c r="G378">
        <v>4</v>
      </c>
      <c r="H378">
        <v>5</v>
      </c>
      <c r="I378">
        <v>5</v>
      </c>
      <c r="J378">
        <v>3</v>
      </c>
    </row>
    <row r="379" spans="1:10" x14ac:dyDescent="0.2">
      <c r="A379" t="s">
        <v>2722</v>
      </c>
      <c r="B379">
        <v>1133</v>
      </c>
      <c r="C379">
        <v>0.12201676815086263</v>
      </c>
      <c r="D379">
        <v>0.95289187343244819</v>
      </c>
      <c r="E379">
        <v>0.80434259834669242</v>
      </c>
      <c r="F379">
        <v>-0.90350741980642291</v>
      </c>
      <c r="G379">
        <v>4</v>
      </c>
      <c r="H379">
        <v>5</v>
      </c>
      <c r="I379">
        <v>4</v>
      </c>
      <c r="J379">
        <v>3</v>
      </c>
    </row>
    <row r="380" spans="1:10" x14ac:dyDescent="0.2">
      <c r="A380" t="s">
        <v>2723</v>
      </c>
      <c r="B380">
        <v>523</v>
      </c>
      <c r="C380">
        <v>-0.56504953612401942</v>
      </c>
      <c r="D380">
        <v>-0.40940245163664973</v>
      </c>
      <c r="E380">
        <v>0.39379528392031027</v>
      </c>
      <c r="F380">
        <v>-1.0837666296862405</v>
      </c>
      <c r="G380">
        <v>1</v>
      </c>
      <c r="H380">
        <v>2</v>
      </c>
      <c r="I380">
        <v>3</v>
      </c>
      <c r="J380">
        <v>2</v>
      </c>
    </row>
    <row r="381" spans="1:10" x14ac:dyDescent="0.2">
      <c r="A381" t="s">
        <v>2724</v>
      </c>
      <c r="B381">
        <v>10400</v>
      </c>
      <c r="C381">
        <v>2.0646636294143022E-2</v>
      </c>
      <c r="D381">
        <v>8.5744770616859506E-2</v>
      </c>
      <c r="E381">
        <v>0.80745369222416785</v>
      </c>
      <c r="F381">
        <v>-0.78522825002431551</v>
      </c>
      <c r="G381">
        <v>4</v>
      </c>
      <c r="H381">
        <v>4</v>
      </c>
      <c r="I381">
        <v>4</v>
      </c>
      <c r="J381">
        <v>4</v>
      </c>
    </row>
    <row r="382" spans="1:10" x14ac:dyDescent="0.2">
      <c r="A382" t="s">
        <v>2725</v>
      </c>
      <c r="B382">
        <v>476</v>
      </c>
      <c r="C382">
        <v>-0.36515814458977791</v>
      </c>
      <c r="D382">
        <v>-0.38104851417476909</v>
      </c>
      <c r="E382">
        <v>0.48976794226371967</v>
      </c>
      <c r="F382">
        <v>-0.99244657826096194</v>
      </c>
      <c r="G382">
        <v>2</v>
      </c>
      <c r="H382">
        <v>2</v>
      </c>
      <c r="I382">
        <v>3</v>
      </c>
      <c r="J382">
        <v>2</v>
      </c>
    </row>
    <row r="383" spans="1:10" x14ac:dyDescent="0.2">
      <c r="A383" t="s">
        <v>2726</v>
      </c>
      <c r="B383">
        <v>359</v>
      </c>
      <c r="C383">
        <v>-0.71148974460305003</v>
      </c>
      <c r="D383">
        <v>-0.25783415610488009</v>
      </c>
      <c r="E383">
        <v>-5.8843256825797198E-2</v>
      </c>
      <c r="F383">
        <v>-0.96097360587396263</v>
      </c>
      <c r="G383">
        <v>1</v>
      </c>
      <c r="H383">
        <v>3</v>
      </c>
      <c r="I383">
        <v>2</v>
      </c>
      <c r="J383">
        <v>3</v>
      </c>
    </row>
    <row r="384" spans="1:10" x14ac:dyDescent="0.2">
      <c r="A384" t="s">
        <v>2727</v>
      </c>
      <c r="B384">
        <v>539</v>
      </c>
      <c r="C384">
        <v>-0.71319752941749615</v>
      </c>
      <c r="D384">
        <v>-0.46885913854936478</v>
      </c>
      <c r="E384">
        <v>1.7313181592129745E-2</v>
      </c>
      <c r="F384">
        <v>-1.1121211852511874</v>
      </c>
      <c r="G384">
        <v>1</v>
      </c>
      <c r="H384">
        <v>2</v>
      </c>
      <c r="I384">
        <v>2</v>
      </c>
      <c r="J384">
        <v>2</v>
      </c>
    </row>
    <row r="385" spans="1:10" x14ac:dyDescent="0.2">
      <c r="A385" t="s">
        <v>2728</v>
      </c>
      <c r="B385">
        <v>374</v>
      </c>
      <c r="C385">
        <v>-0.74012091764843457</v>
      </c>
      <c r="D385">
        <v>-0.48399145918471942</v>
      </c>
      <c r="E385">
        <v>-0.43879278279402811</v>
      </c>
      <c r="F385">
        <v>-1.1175154687339279</v>
      </c>
      <c r="G385">
        <v>1</v>
      </c>
      <c r="H385">
        <v>2</v>
      </c>
      <c r="I385">
        <v>1</v>
      </c>
      <c r="J385">
        <v>2</v>
      </c>
    </row>
    <row r="386" spans="1:10" x14ac:dyDescent="0.2">
      <c r="A386" t="s">
        <v>2729</v>
      </c>
      <c r="B386">
        <v>129</v>
      </c>
      <c r="C386">
        <v>-0.73417000827133494</v>
      </c>
      <c r="D386">
        <v>0.2436925686917521</v>
      </c>
      <c r="E386">
        <v>0.30237325789417269</v>
      </c>
      <c r="F386">
        <v>-1.6883348677796393</v>
      </c>
      <c r="G386">
        <v>1</v>
      </c>
      <c r="H386">
        <v>4</v>
      </c>
      <c r="I386">
        <v>3</v>
      </c>
      <c r="J386">
        <v>1</v>
      </c>
    </row>
    <row r="387" spans="1:10" x14ac:dyDescent="0.2">
      <c r="A387" t="s">
        <v>2730</v>
      </c>
      <c r="B387">
        <v>204</v>
      </c>
      <c r="C387">
        <v>-3.7787179989993119E-2</v>
      </c>
      <c r="D387">
        <v>-0.22018479343451303</v>
      </c>
      <c r="E387">
        <v>-0.11575529315136834</v>
      </c>
      <c r="F387">
        <v>-1.5975435152255915</v>
      </c>
      <c r="G387">
        <v>4</v>
      </c>
      <c r="H387">
        <v>3</v>
      </c>
      <c r="I387">
        <v>1</v>
      </c>
      <c r="J387">
        <v>1</v>
      </c>
    </row>
    <row r="388" spans="1:10" x14ac:dyDescent="0.2">
      <c r="A388" t="s">
        <v>2731</v>
      </c>
      <c r="B388">
        <v>1216</v>
      </c>
      <c r="C388">
        <v>-1.9396859470962813E-2</v>
      </c>
      <c r="D388">
        <v>-0.50776538255167036</v>
      </c>
      <c r="E388">
        <v>0.52838438858318493</v>
      </c>
      <c r="F388">
        <v>-0.78637222851788702</v>
      </c>
      <c r="G388">
        <v>4</v>
      </c>
      <c r="H388">
        <v>2</v>
      </c>
      <c r="I388">
        <v>3</v>
      </c>
      <c r="J388">
        <v>4</v>
      </c>
    </row>
    <row r="389" spans="1:10" x14ac:dyDescent="0.2">
      <c r="A389" t="s">
        <v>2732</v>
      </c>
      <c r="B389">
        <v>123</v>
      </c>
      <c r="C389">
        <v>-1.2555803816678814</v>
      </c>
      <c r="D389">
        <v>0.58894675637088723</v>
      </c>
      <c r="E389">
        <v>-0.73273447262946423</v>
      </c>
      <c r="F389">
        <v>-1.0572258701824857</v>
      </c>
      <c r="G389">
        <v>1</v>
      </c>
      <c r="H389">
        <v>5</v>
      </c>
      <c r="I389">
        <v>1</v>
      </c>
      <c r="J389">
        <v>2</v>
      </c>
    </row>
    <row r="390" spans="1:10" x14ac:dyDescent="0.2">
      <c r="A390" t="s">
        <v>2733</v>
      </c>
      <c r="B390">
        <v>424</v>
      </c>
      <c r="C390">
        <v>0.38818066836125215</v>
      </c>
      <c r="D390">
        <v>-0.13762773231525405</v>
      </c>
      <c r="E390">
        <v>0.55876054700329869</v>
      </c>
      <c r="F390">
        <v>-0.9970334073601701</v>
      </c>
      <c r="G390">
        <v>5</v>
      </c>
      <c r="H390">
        <v>3</v>
      </c>
      <c r="I390">
        <v>4</v>
      </c>
      <c r="J390">
        <v>2</v>
      </c>
    </row>
    <row r="391" spans="1:10" x14ac:dyDescent="0.2">
      <c r="A391" t="s">
        <v>2734</v>
      </c>
      <c r="B391">
        <v>671</v>
      </c>
      <c r="C391">
        <v>-0.80518112891175375</v>
      </c>
      <c r="D391">
        <v>4.7168666536930193E-2</v>
      </c>
      <c r="E391">
        <v>-0.16141710832083156</v>
      </c>
      <c r="F391">
        <v>-1.6789848672249914</v>
      </c>
      <c r="G391">
        <v>1</v>
      </c>
      <c r="H391">
        <v>4</v>
      </c>
      <c r="I391">
        <v>1</v>
      </c>
      <c r="J391">
        <v>1</v>
      </c>
    </row>
    <row r="392" spans="1:10" x14ac:dyDescent="0.2">
      <c r="A392" t="s">
        <v>2735</v>
      </c>
      <c r="B392">
        <v>452</v>
      </c>
      <c r="C392">
        <v>-0.19204603669461845</v>
      </c>
      <c r="D392">
        <v>-0.39577809415904541</v>
      </c>
      <c r="E392">
        <v>0.89329648410900875</v>
      </c>
      <c r="F392">
        <v>-0.99509847540587759</v>
      </c>
      <c r="G392">
        <v>3</v>
      </c>
      <c r="H392">
        <v>2</v>
      </c>
      <c r="I392">
        <v>4</v>
      </c>
      <c r="J392">
        <v>2</v>
      </c>
    </row>
    <row r="393" spans="1:10" x14ac:dyDescent="0.2">
      <c r="A393" t="s">
        <v>2736</v>
      </c>
      <c r="B393">
        <v>1519</v>
      </c>
      <c r="C393">
        <v>0.44182540126644998</v>
      </c>
      <c r="D393">
        <v>4.0284588966299266E-2</v>
      </c>
      <c r="E393">
        <v>1.0444840222074916</v>
      </c>
      <c r="F393">
        <v>-0.72858078995434905</v>
      </c>
      <c r="G393">
        <v>5</v>
      </c>
      <c r="H393">
        <v>4</v>
      </c>
      <c r="I393">
        <v>5</v>
      </c>
      <c r="J393">
        <v>4</v>
      </c>
    </row>
    <row r="394" spans="1:10" x14ac:dyDescent="0.2">
      <c r="A394" t="s">
        <v>2737</v>
      </c>
      <c r="B394">
        <v>297</v>
      </c>
      <c r="C394">
        <v>-0.3682590940017294</v>
      </c>
      <c r="D394">
        <v>-1.0834247645364115E-2</v>
      </c>
      <c r="E394">
        <v>0.66235867386754488</v>
      </c>
      <c r="F394">
        <v>-2.1168756243762554</v>
      </c>
      <c r="G394">
        <v>2</v>
      </c>
      <c r="H394">
        <v>4</v>
      </c>
      <c r="I394">
        <v>4</v>
      </c>
      <c r="J394">
        <v>1</v>
      </c>
    </row>
    <row r="395" spans="1:10" x14ac:dyDescent="0.2">
      <c r="A395" t="s">
        <v>2738</v>
      </c>
      <c r="B395">
        <v>268</v>
      </c>
      <c r="C395">
        <v>0.6163411414364024</v>
      </c>
      <c r="D395">
        <v>0.44475734311654636</v>
      </c>
      <c r="E395">
        <v>0.30652615731046895</v>
      </c>
      <c r="F395">
        <v>-1.6484250547075721</v>
      </c>
      <c r="G395">
        <v>5</v>
      </c>
      <c r="H395">
        <v>5</v>
      </c>
      <c r="I395">
        <v>3</v>
      </c>
      <c r="J395">
        <v>1</v>
      </c>
    </row>
    <row r="396" spans="1:10" x14ac:dyDescent="0.2">
      <c r="A396" t="s">
        <v>2739</v>
      </c>
    </row>
    <row r="397" spans="1:10" x14ac:dyDescent="0.2">
      <c r="A397" t="s">
        <v>2740</v>
      </c>
      <c r="B397">
        <v>595</v>
      </c>
      <c r="C397">
        <v>-5.4797043142128403E-2</v>
      </c>
      <c r="D397">
        <v>0.60029726666220617</v>
      </c>
      <c r="E397">
        <v>1.4209073179911502</v>
      </c>
      <c r="F397">
        <v>-1.3645050990561973</v>
      </c>
      <c r="G397">
        <v>3</v>
      </c>
      <c r="H397">
        <v>5</v>
      </c>
      <c r="I397">
        <v>5</v>
      </c>
      <c r="J397">
        <v>1</v>
      </c>
    </row>
    <row r="398" spans="1:10" x14ac:dyDescent="0.2">
      <c r="A398" t="s">
        <v>2741</v>
      </c>
      <c r="B398">
        <v>684</v>
      </c>
      <c r="C398">
        <v>0.38005152698371591</v>
      </c>
      <c r="D398">
        <v>1.0259603882218887E-2</v>
      </c>
      <c r="E398">
        <v>1.0982676506489637</v>
      </c>
      <c r="F398">
        <v>-1.2043464785050788</v>
      </c>
      <c r="G398">
        <v>5</v>
      </c>
      <c r="H398">
        <v>4</v>
      </c>
      <c r="I398">
        <v>5</v>
      </c>
      <c r="J398">
        <v>1</v>
      </c>
    </row>
    <row r="399" spans="1:10" x14ac:dyDescent="0.2">
      <c r="A399" t="s">
        <v>2742</v>
      </c>
      <c r="B399">
        <v>123</v>
      </c>
      <c r="C399">
        <v>-0.17395674962553762</v>
      </c>
      <c r="D399">
        <v>0.337566197381311</v>
      </c>
      <c r="E399">
        <v>0.19086607216819634</v>
      </c>
      <c r="F399">
        <v>-1.1494833834473903</v>
      </c>
      <c r="G399">
        <v>3</v>
      </c>
      <c r="H399">
        <v>5</v>
      </c>
      <c r="I399">
        <v>2</v>
      </c>
      <c r="J399">
        <v>2</v>
      </c>
    </row>
    <row r="400" spans="1:10" x14ac:dyDescent="0.2">
      <c r="A400" t="s">
        <v>2743</v>
      </c>
      <c r="B400">
        <v>8133</v>
      </c>
      <c r="C400">
        <v>0.68422849905403049</v>
      </c>
      <c r="D400">
        <v>0.47029784147840625</v>
      </c>
      <c r="E400">
        <v>0.36594765292703907</v>
      </c>
      <c r="F400">
        <v>-0.91868696472058553</v>
      </c>
      <c r="G400">
        <v>5</v>
      </c>
      <c r="H400">
        <v>5</v>
      </c>
      <c r="I400">
        <v>3</v>
      </c>
      <c r="J400">
        <v>3</v>
      </c>
    </row>
    <row r="401" spans="1:10" x14ac:dyDescent="0.2">
      <c r="A401" t="s">
        <v>2744</v>
      </c>
      <c r="B401">
        <v>0</v>
      </c>
    </row>
    <row r="402" spans="1:10" x14ac:dyDescent="0.2">
      <c r="A402" t="s">
        <v>2745</v>
      </c>
      <c r="B402">
        <v>2925</v>
      </c>
      <c r="C402">
        <v>-0.13233337499310277</v>
      </c>
      <c r="D402">
        <v>0.30215821257200198</v>
      </c>
      <c r="E402">
        <v>0.53374727793645516</v>
      </c>
      <c r="F402">
        <v>-1.7620514707480166</v>
      </c>
      <c r="G402">
        <v>3</v>
      </c>
      <c r="H402">
        <v>4</v>
      </c>
      <c r="I402">
        <v>3</v>
      </c>
      <c r="J402">
        <v>1</v>
      </c>
    </row>
    <row r="403" spans="1:10" x14ac:dyDescent="0.2">
      <c r="A403" t="s">
        <v>2746</v>
      </c>
      <c r="B403">
        <v>2410</v>
      </c>
      <c r="C403">
        <v>-0.1444548447298335</v>
      </c>
      <c r="D403">
        <v>5.4535709935211847E-2</v>
      </c>
      <c r="E403">
        <v>0.49944591199679794</v>
      </c>
      <c r="F403">
        <v>-1.277128925558648</v>
      </c>
      <c r="G403">
        <v>3</v>
      </c>
      <c r="H403">
        <v>4</v>
      </c>
      <c r="I403">
        <v>3</v>
      </c>
      <c r="J403">
        <v>1</v>
      </c>
    </row>
    <row r="404" spans="1:10" x14ac:dyDescent="0.2">
      <c r="A404" t="s">
        <v>2747</v>
      </c>
      <c r="B404">
        <v>43165</v>
      </c>
      <c r="C404">
        <v>0.24799553566651031</v>
      </c>
      <c r="D404">
        <v>-0.26802907231026557</v>
      </c>
      <c r="E404">
        <v>-0.23067685866728987</v>
      </c>
      <c r="F404">
        <v>-0.53569073393520572</v>
      </c>
      <c r="G404">
        <v>5</v>
      </c>
      <c r="H404">
        <v>3</v>
      </c>
      <c r="I404">
        <v>1</v>
      </c>
      <c r="J404">
        <v>5</v>
      </c>
    </row>
    <row r="405" spans="1:10" x14ac:dyDescent="0.2">
      <c r="A405" t="s">
        <v>2748</v>
      </c>
      <c r="B405">
        <v>4595</v>
      </c>
      <c r="C405">
        <v>0.26124202505981803</v>
      </c>
      <c r="D405">
        <v>-0.44991729122796642</v>
      </c>
      <c r="E405">
        <v>0.66646879287958738</v>
      </c>
      <c r="F405">
        <v>-0.72622583322541401</v>
      </c>
      <c r="G405">
        <v>5</v>
      </c>
      <c r="H405">
        <v>2</v>
      </c>
      <c r="I405">
        <v>4</v>
      </c>
      <c r="J405">
        <v>4</v>
      </c>
    </row>
    <row r="406" spans="1:10" x14ac:dyDescent="0.2">
      <c r="A406" t="s">
        <v>2749</v>
      </c>
    </row>
    <row r="407" spans="1:10" x14ac:dyDescent="0.2">
      <c r="A407" t="s">
        <v>2750</v>
      </c>
      <c r="B407">
        <v>5340</v>
      </c>
      <c r="C407">
        <v>-0.12143097693929611</v>
      </c>
      <c r="D407">
        <v>-0.24965079080396008</v>
      </c>
      <c r="E407">
        <v>0.48870319884764757</v>
      </c>
      <c r="F407">
        <v>-0.82243928589300852</v>
      </c>
      <c r="G407">
        <v>3</v>
      </c>
      <c r="H407">
        <v>3</v>
      </c>
      <c r="I407">
        <v>3</v>
      </c>
      <c r="J407">
        <v>3</v>
      </c>
    </row>
    <row r="408" spans="1:10" x14ac:dyDescent="0.2">
      <c r="A408" t="s">
        <v>2751</v>
      </c>
      <c r="B408">
        <v>1376</v>
      </c>
      <c r="C408">
        <v>0.24775451934544435</v>
      </c>
      <c r="D408">
        <v>-0.29619136624647624</v>
      </c>
      <c r="E408">
        <v>1.4029717732738447</v>
      </c>
      <c r="F408">
        <v>-0.81170159538307907</v>
      </c>
      <c r="G408">
        <v>5</v>
      </c>
      <c r="H408">
        <v>3</v>
      </c>
      <c r="I408">
        <v>5</v>
      </c>
      <c r="J408">
        <v>3</v>
      </c>
    </row>
    <row r="409" spans="1:10" x14ac:dyDescent="0.2">
      <c r="A409" t="s">
        <v>2752</v>
      </c>
      <c r="B409">
        <v>530</v>
      </c>
      <c r="C409">
        <v>2.6701472859057773E-2</v>
      </c>
      <c r="D409">
        <v>-0.58374108365483635</v>
      </c>
      <c r="E409">
        <v>1.4880903663959035</v>
      </c>
      <c r="F409">
        <v>-1.0594329853872895</v>
      </c>
      <c r="G409">
        <v>4</v>
      </c>
      <c r="H409">
        <v>1</v>
      </c>
      <c r="I409">
        <v>5</v>
      </c>
      <c r="J409">
        <v>2</v>
      </c>
    </row>
    <row r="410" spans="1:10" x14ac:dyDescent="0.2">
      <c r="A410" t="s">
        <v>2753</v>
      </c>
      <c r="B410">
        <v>1101</v>
      </c>
      <c r="C410">
        <v>0.26311339504245551</v>
      </c>
      <c r="D410">
        <v>-0.68971792005566857</v>
      </c>
      <c r="E410">
        <v>0.73062785475368053</v>
      </c>
      <c r="F410">
        <v>-0.89951546686243522</v>
      </c>
      <c r="G410">
        <v>5</v>
      </c>
      <c r="H410">
        <v>1</v>
      </c>
      <c r="I410">
        <v>4</v>
      </c>
      <c r="J410">
        <v>3</v>
      </c>
    </row>
    <row r="411" spans="1:10" x14ac:dyDescent="0.2">
      <c r="A411" t="s">
        <v>2754</v>
      </c>
      <c r="B411">
        <v>8196</v>
      </c>
      <c r="C411">
        <v>0.52585217732514833</v>
      </c>
      <c r="D411">
        <v>-0.39018624853488038</v>
      </c>
      <c r="E411">
        <v>0.4340914441431743</v>
      </c>
      <c r="F411">
        <v>-0.68126888970631472</v>
      </c>
      <c r="G411">
        <v>5</v>
      </c>
      <c r="H411">
        <v>2</v>
      </c>
      <c r="I411">
        <v>3</v>
      </c>
      <c r="J411">
        <v>4</v>
      </c>
    </row>
    <row r="412" spans="1:10" x14ac:dyDescent="0.2">
      <c r="A412" t="s">
        <v>2755</v>
      </c>
      <c r="B412">
        <v>817</v>
      </c>
      <c r="C412">
        <v>-0.28016114447373019</v>
      </c>
      <c r="D412">
        <v>-0.5803840784221912</v>
      </c>
      <c r="E412">
        <v>0.21081383527011807</v>
      </c>
      <c r="F412">
        <v>-0.83078904798311903</v>
      </c>
      <c r="G412">
        <v>2</v>
      </c>
      <c r="H412">
        <v>1</v>
      </c>
      <c r="I412">
        <v>2</v>
      </c>
      <c r="J412">
        <v>3</v>
      </c>
    </row>
    <row r="413" spans="1:10" x14ac:dyDescent="0.2">
      <c r="A413" t="s">
        <v>2756</v>
      </c>
      <c r="B413">
        <v>214</v>
      </c>
      <c r="C413">
        <v>-0.54698811317998364</v>
      </c>
      <c r="D413">
        <v>3.1443296916855573E-3</v>
      </c>
      <c r="E413">
        <v>1.3148929168800394</v>
      </c>
      <c r="F413">
        <v>-1.4142349879677738</v>
      </c>
      <c r="G413">
        <v>1</v>
      </c>
      <c r="H413">
        <v>4</v>
      </c>
      <c r="I413">
        <v>5</v>
      </c>
      <c r="J413">
        <v>1</v>
      </c>
    </row>
    <row r="414" spans="1:10" x14ac:dyDescent="0.2">
      <c r="A414" t="s">
        <v>2757</v>
      </c>
      <c r="B414">
        <v>5090</v>
      </c>
      <c r="C414">
        <v>0.21415245785214468</v>
      </c>
      <c r="D414">
        <v>-0.491985078242694</v>
      </c>
      <c r="E414">
        <v>0.55862790656906414</v>
      </c>
      <c r="F414">
        <v>-0.65039420260350844</v>
      </c>
      <c r="G414">
        <v>4</v>
      </c>
      <c r="H414">
        <v>2</v>
      </c>
      <c r="I414">
        <v>4</v>
      </c>
      <c r="J414">
        <v>4</v>
      </c>
    </row>
    <row r="415" spans="1:10" x14ac:dyDescent="0.2">
      <c r="A415" t="s">
        <v>2758</v>
      </c>
      <c r="B415">
        <v>686</v>
      </c>
      <c r="C415">
        <v>-0.22945879613535289</v>
      </c>
      <c r="D415">
        <v>-0.31996214041604487</v>
      </c>
      <c r="E415">
        <v>0.7043820339067921</v>
      </c>
      <c r="F415">
        <v>-0.9351613366796192</v>
      </c>
      <c r="G415">
        <v>3</v>
      </c>
      <c r="H415">
        <v>3</v>
      </c>
      <c r="I415">
        <v>4</v>
      </c>
      <c r="J415">
        <v>3</v>
      </c>
    </row>
    <row r="416" spans="1:10" x14ac:dyDescent="0.2">
      <c r="A416" t="s">
        <v>2759</v>
      </c>
      <c r="B416">
        <v>0</v>
      </c>
    </row>
    <row r="417" spans="1:10" x14ac:dyDescent="0.2">
      <c r="A417" t="s">
        <v>2760</v>
      </c>
      <c r="B417">
        <v>3064</v>
      </c>
      <c r="C417">
        <v>-0.49558763853898224</v>
      </c>
      <c r="D417">
        <v>0.66693558017373278</v>
      </c>
      <c r="E417">
        <v>0.2440866472978423</v>
      </c>
      <c r="F417">
        <v>-1.4786043501233113</v>
      </c>
      <c r="G417">
        <v>1</v>
      </c>
      <c r="H417">
        <v>5</v>
      </c>
      <c r="I417">
        <v>3</v>
      </c>
      <c r="J417">
        <v>1</v>
      </c>
    </row>
    <row r="418" spans="1:10" x14ac:dyDescent="0.2">
      <c r="A418" t="s">
        <v>2761</v>
      </c>
    </row>
    <row r="419" spans="1:10" x14ac:dyDescent="0.2">
      <c r="A419" t="s">
        <v>2762</v>
      </c>
    </row>
    <row r="420" spans="1:10" x14ac:dyDescent="0.2">
      <c r="A420" t="s">
        <v>2763</v>
      </c>
    </row>
    <row r="421" spans="1:10" x14ac:dyDescent="0.2">
      <c r="A421" t="s">
        <v>2764</v>
      </c>
    </row>
    <row r="422" spans="1:10" x14ac:dyDescent="0.2">
      <c r="A422" t="s">
        <v>2765</v>
      </c>
      <c r="B422">
        <v>15</v>
      </c>
    </row>
    <row r="423" spans="1:10" x14ac:dyDescent="0.2">
      <c r="A423" t="s">
        <v>2766</v>
      </c>
    </row>
    <row r="424" spans="1:10" x14ac:dyDescent="0.2">
      <c r="A424" t="s">
        <v>2767</v>
      </c>
    </row>
    <row r="425" spans="1:10" x14ac:dyDescent="0.2">
      <c r="A425" t="s">
        <v>2768</v>
      </c>
      <c r="B425">
        <v>1725</v>
      </c>
      <c r="C425">
        <v>-0.47604467047216448</v>
      </c>
      <c r="D425">
        <v>1.6884854071869031</v>
      </c>
      <c r="E425">
        <v>-0.83040883377724706</v>
      </c>
      <c r="F425">
        <v>-0.39454070283954679</v>
      </c>
      <c r="G425">
        <v>1</v>
      </c>
      <c r="H425">
        <v>5</v>
      </c>
      <c r="I425">
        <v>1</v>
      </c>
      <c r="J425">
        <v>5</v>
      </c>
    </row>
    <row r="426" spans="1:10" x14ac:dyDescent="0.2">
      <c r="A426" t="s">
        <v>2769</v>
      </c>
      <c r="B426">
        <v>237</v>
      </c>
      <c r="C426">
        <v>0.59311087656288319</v>
      </c>
      <c r="D426">
        <v>-0.27411934069653127</v>
      </c>
      <c r="E426">
        <v>1.4649878744764324</v>
      </c>
      <c r="F426">
        <v>-1.4128654411681316</v>
      </c>
      <c r="G426">
        <v>5</v>
      </c>
      <c r="H426">
        <v>3</v>
      </c>
      <c r="I426">
        <v>5</v>
      </c>
      <c r="J426">
        <v>1</v>
      </c>
    </row>
    <row r="427" spans="1:10" x14ac:dyDescent="0.2">
      <c r="A427" t="s">
        <v>2770</v>
      </c>
      <c r="B427">
        <v>261</v>
      </c>
      <c r="C427">
        <v>0.43115592088328125</v>
      </c>
      <c r="D427">
        <v>-0.56095476796154253</v>
      </c>
      <c r="E427">
        <v>1.6651653969492446</v>
      </c>
      <c r="F427">
        <v>-0.99417255309331387</v>
      </c>
      <c r="G427">
        <v>5</v>
      </c>
      <c r="H427">
        <v>1</v>
      </c>
      <c r="I427">
        <v>5</v>
      </c>
      <c r="J427">
        <v>2</v>
      </c>
    </row>
    <row r="428" spans="1:10" x14ac:dyDescent="0.2">
      <c r="A428" t="s">
        <v>2771</v>
      </c>
      <c r="B428">
        <v>145</v>
      </c>
      <c r="C428">
        <v>0.64757723573354919</v>
      </c>
      <c r="D428">
        <v>-1.2501177960204432E-2</v>
      </c>
      <c r="E428">
        <v>1.4284429537996965</v>
      </c>
      <c r="F428">
        <v>-1.0748588470019247</v>
      </c>
      <c r="G428">
        <v>5</v>
      </c>
      <c r="H428">
        <v>4</v>
      </c>
      <c r="I428">
        <v>5</v>
      </c>
      <c r="J428">
        <v>2</v>
      </c>
    </row>
    <row r="429" spans="1:10" x14ac:dyDescent="0.2">
      <c r="A429" t="s">
        <v>2772</v>
      </c>
      <c r="B429">
        <v>1201</v>
      </c>
      <c r="C429">
        <v>3.5908512885354946E-2</v>
      </c>
      <c r="D429">
        <v>-0.50431918159540567</v>
      </c>
      <c r="E429">
        <v>1.3282172730579633</v>
      </c>
      <c r="F429">
        <v>-1.2004026802278966</v>
      </c>
      <c r="G429">
        <v>4</v>
      </c>
      <c r="H429">
        <v>2</v>
      </c>
      <c r="I429">
        <v>5</v>
      </c>
      <c r="J429">
        <v>1</v>
      </c>
    </row>
    <row r="430" spans="1:10" x14ac:dyDescent="0.2">
      <c r="A430" t="s">
        <v>2773</v>
      </c>
      <c r="B430">
        <v>1057</v>
      </c>
      <c r="C430">
        <v>-0.24305850873980653</v>
      </c>
      <c r="D430">
        <v>-0.43617012257691451</v>
      </c>
      <c r="E430">
        <v>0.32405924692710536</v>
      </c>
      <c r="F430">
        <v>-1.0950614249201986</v>
      </c>
      <c r="G430">
        <v>2</v>
      </c>
      <c r="H430">
        <v>2</v>
      </c>
      <c r="I430">
        <v>3</v>
      </c>
      <c r="J430">
        <v>2</v>
      </c>
    </row>
    <row r="431" spans="1:10" x14ac:dyDescent="0.2">
      <c r="A431" t="s">
        <v>2774</v>
      </c>
      <c r="B431">
        <v>396</v>
      </c>
      <c r="C431">
        <v>-0.44769091932479044</v>
      </c>
      <c r="D431">
        <v>-0.18148913091814367</v>
      </c>
      <c r="E431">
        <v>0.72038646792224614</v>
      </c>
      <c r="F431">
        <v>-1.1467748014071268</v>
      </c>
      <c r="G431">
        <v>2</v>
      </c>
      <c r="H431">
        <v>3</v>
      </c>
      <c r="I431">
        <v>4</v>
      </c>
      <c r="J431">
        <v>2</v>
      </c>
    </row>
    <row r="432" spans="1:10" x14ac:dyDescent="0.2">
      <c r="A432" t="s">
        <v>2775</v>
      </c>
      <c r="B432">
        <v>750</v>
      </c>
      <c r="C432">
        <v>-0.90096668467591479</v>
      </c>
      <c r="D432">
        <v>0.47636723229897221</v>
      </c>
      <c r="E432">
        <v>0.50340720525266858</v>
      </c>
      <c r="F432">
        <v>-1.4948086530881661</v>
      </c>
      <c r="G432">
        <v>1</v>
      </c>
      <c r="H432">
        <v>5</v>
      </c>
      <c r="I432">
        <v>3</v>
      </c>
      <c r="J432">
        <v>1</v>
      </c>
    </row>
    <row r="433" spans="1:10" x14ac:dyDescent="0.2">
      <c r="A433" t="s">
        <v>2776</v>
      </c>
      <c r="B433">
        <v>650</v>
      </c>
      <c r="C433">
        <v>-0.2654013438610876</v>
      </c>
      <c r="D433">
        <v>0.13944165379304305</v>
      </c>
      <c r="E433">
        <v>0.85323942339217285</v>
      </c>
      <c r="F433">
        <v>-1.5947106606960453</v>
      </c>
      <c r="G433">
        <v>2</v>
      </c>
      <c r="H433">
        <v>4</v>
      </c>
      <c r="I433">
        <v>4</v>
      </c>
      <c r="J433">
        <v>1</v>
      </c>
    </row>
    <row r="434" spans="1:10" x14ac:dyDescent="0.2">
      <c r="A434" t="s">
        <v>2777</v>
      </c>
      <c r="B434">
        <v>566</v>
      </c>
      <c r="C434">
        <v>0.22937109347436593</v>
      </c>
      <c r="D434">
        <v>9.2367716197226557E-2</v>
      </c>
      <c r="E434">
        <v>1.5942221601353919</v>
      </c>
      <c r="F434">
        <v>-1.2498379905885733</v>
      </c>
      <c r="G434">
        <v>4</v>
      </c>
      <c r="H434">
        <v>4</v>
      </c>
      <c r="I434">
        <v>5</v>
      </c>
      <c r="J434">
        <v>1</v>
      </c>
    </row>
    <row r="435" spans="1:10" x14ac:dyDescent="0.2">
      <c r="A435" t="s">
        <v>2778</v>
      </c>
    </row>
    <row r="436" spans="1:10" x14ac:dyDescent="0.2">
      <c r="A436" t="s">
        <v>2779</v>
      </c>
      <c r="B436">
        <v>1279</v>
      </c>
      <c r="C436">
        <v>0.14528655392813355</v>
      </c>
      <c r="D436">
        <v>0.133174288694315</v>
      </c>
      <c r="E436">
        <v>1.5936084704542981</v>
      </c>
      <c r="F436">
        <v>-0.7891588317552225</v>
      </c>
      <c r="G436">
        <v>4</v>
      </c>
      <c r="H436">
        <v>4</v>
      </c>
      <c r="I436">
        <v>5</v>
      </c>
      <c r="J436">
        <v>4</v>
      </c>
    </row>
    <row r="437" spans="1:10" x14ac:dyDescent="0.2">
      <c r="A437" t="s">
        <v>2780</v>
      </c>
      <c r="B437">
        <v>1723</v>
      </c>
      <c r="C437">
        <v>-0.25235977081791644</v>
      </c>
      <c r="D437">
        <v>0.3752378722964535</v>
      </c>
      <c r="E437">
        <v>1.0869346402942286</v>
      </c>
      <c r="F437">
        <v>-1.5419585331963681</v>
      </c>
      <c r="G437">
        <v>2</v>
      </c>
      <c r="H437">
        <v>5</v>
      </c>
      <c r="I437">
        <v>5</v>
      </c>
      <c r="J437">
        <v>1</v>
      </c>
    </row>
    <row r="438" spans="1:10" x14ac:dyDescent="0.2">
      <c r="A438" t="s">
        <v>2781</v>
      </c>
      <c r="B438">
        <v>3549</v>
      </c>
      <c r="C438">
        <v>0.10069483781850246</v>
      </c>
      <c r="D438">
        <v>0.37085731817329415</v>
      </c>
      <c r="E438">
        <v>0.71732643159432152</v>
      </c>
      <c r="F438">
        <v>-1.5316798800421654</v>
      </c>
      <c r="G438">
        <v>4</v>
      </c>
      <c r="H438">
        <v>5</v>
      </c>
      <c r="I438">
        <v>4</v>
      </c>
      <c r="J438">
        <v>1</v>
      </c>
    </row>
    <row r="439" spans="1:10" x14ac:dyDescent="0.2">
      <c r="A439" t="s">
        <v>2782</v>
      </c>
      <c r="B439">
        <v>696</v>
      </c>
      <c r="C439">
        <v>0.20749980171265389</v>
      </c>
      <c r="D439">
        <v>0.75321798216142055</v>
      </c>
      <c r="E439">
        <v>1.0762721012019403</v>
      </c>
      <c r="F439">
        <v>-1.0012956877028822</v>
      </c>
      <c r="G439">
        <v>4</v>
      </c>
      <c r="H439">
        <v>5</v>
      </c>
      <c r="I439">
        <v>5</v>
      </c>
      <c r="J439">
        <v>2</v>
      </c>
    </row>
    <row r="440" spans="1:10" x14ac:dyDescent="0.2">
      <c r="A440" t="s">
        <v>2783</v>
      </c>
      <c r="B440">
        <v>509</v>
      </c>
      <c r="C440">
        <v>0.12075090325249335</v>
      </c>
      <c r="D440">
        <v>0.34308643497783053</v>
      </c>
      <c r="E440">
        <v>1.9388695887299885</v>
      </c>
      <c r="F440">
        <v>-1.198398015353614</v>
      </c>
      <c r="G440">
        <v>4</v>
      </c>
      <c r="H440">
        <v>5</v>
      </c>
      <c r="I440">
        <v>5</v>
      </c>
      <c r="J440">
        <v>1</v>
      </c>
    </row>
    <row r="441" spans="1:10" x14ac:dyDescent="0.2">
      <c r="A441" t="s">
        <v>2784</v>
      </c>
      <c r="B441">
        <v>11348</v>
      </c>
      <c r="C441">
        <v>0.69493481703692206</v>
      </c>
      <c r="D441">
        <v>1.0099538360193858</v>
      </c>
      <c r="E441">
        <v>2.5453748557179661</v>
      </c>
      <c r="F441">
        <v>-1.0780190514022829</v>
      </c>
      <c r="G441">
        <v>5</v>
      </c>
      <c r="H441">
        <v>5</v>
      </c>
      <c r="I441">
        <v>5</v>
      </c>
      <c r="J441">
        <v>2</v>
      </c>
    </row>
    <row r="442" spans="1:10" x14ac:dyDescent="0.2">
      <c r="A442" t="s">
        <v>2785</v>
      </c>
      <c r="B442">
        <v>1464</v>
      </c>
      <c r="C442">
        <v>-0.21203367566720355</v>
      </c>
      <c r="D442">
        <v>-0.33779764554113345</v>
      </c>
      <c r="E442">
        <v>-4.4136881157312855E-3</v>
      </c>
      <c r="F442">
        <v>-0.92367038344613905</v>
      </c>
      <c r="G442">
        <v>3</v>
      </c>
      <c r="H442">
        <v>2</v>
      </c>
      <c r="I442">
        <v>2</v>
      </c>
      <c r="J442">
        <v>3</v>
      </c>
    </row>
    <row r="443" spans="1:10" x14ac:dyDescent="0.2">
      <c r="A443" t="s">
        <v>2786</v>
      </c>
      <c r="B443">
        <v>75141</v>
      </c>
      <c r="C443">
        <v>0.35824710433448503</v>
      </c>
      <c r="D443">
        <v>0.11537670202257544</v>
      </c>
      <c r="E443">
        <v>0.48185604583714819</v>
      </c>
      <c r="F443">
        <v>-0.73649513312580839</v>
      </c>
      <c r="G443">
        <v>5</v>
      </c>
      <c r="H443">
        <v>4</v>
      </c>
      <c r="I443">
        <v>3</v>
      </c>
      <c r="J443">
        <v>4</v>
      </c>
    </row>
    <row r="444" spans="1:10" x14ac:dyDescent="0.2">
      <c r="A444" t="s">
        <v>2787</v>
      </c>
      <c r="B444">
        <v>1031</v>
      </c>
      <c r="C444">
        <v>-0.47957260657440509</v>
      </c>
      <c r="D444">
        <v>-0.95868209082596001</v>
      </c>
      <c r="E444">
        <v>-7.7722266222977621E-3</v>
      </c>
      <c r="F444">
        <v>-0.81968966874060867</v>
      </c>
      <c r="G444">
        <v>1</v>
      </c>
      <c r="H444">
        <v>1</v>
      </c>
      <c r="I444">
        <v>2</v>
      </c>
      <c r="J444">
        <v>3</v>
      </c>
    </row>
    <row r="445" spans="1:10" x14ac:dyDescent="0.2">
      <c r="A445" t="s">
        <v>2788</v>
      </c>
    </row>
    <row r="446" spans="1:10" x14ac:dyDescent="0.2">
      <c r="A446" t="s">
        <v>2789</v>
      </c>
    </row>
    <row r="447" spans="1:10" x14ac:dyDescent="0.2">
      <c r="A447" t="s">
        <v>2790</v>
      </c>
    </row>
    <row r="448" spans="1:10" x14ac:dyDescent="0.2">
      <c r="A448" t="s">
        <v>2791</v>
      </c>
    </row>
    <row r="449" spans="1:10" x14ac:dyDescent="0.2">
      <c r="A449" t="s">
        <v>2792</v>
      </c>
    </row>
    <row r="450" spans="1:10" x14ac:dyDescent="0.2">
      <c r="A450" t="s">
        <v>2793</v>
      </c>
      <c r="B450">
        <v>2975</v>
      </c>
      <c r="C450">
        <v>-0.14373647758575134</v>
      </c>
      <c r="D450">
        <v>0.40804100909147228</v>
      </c>
      <c r="E450">
        <v>0.65158570529755688</v>
      </c>
      <c r="F450">
        <v>-1.206122808857921</v>
      </c>
      <c r="G450">
        <v>3</v>
      </c>
      <c r="H450">
        <v>5</v>
      </c>
      <c r="I450">
        <v>4</v>
      </c>
      <c r="J450">
        <v>1</v>
      </c>
    </row>
    <row r="451" spans="1:10" x14ac:dyDescent="0.2">
      <c r="A451" t="s">
        <v>2794</v>
      </c>
    </row>
    <row r="452" spans="1:10" x14ac:dyDescent="0.2">
      <c r="A452" t="s">
        <v>2795</v>
      </c>
    </row>
    <row r="453" spans="1:10" x14ac:dyDescent="0.2">
      <c r="A453" t="s">
        <v>2796</v>
      </c>
      <c r="B453">
        <v>635</v>
      </c>
      <c r="C453">
        <v>-0.70165661685029146</v>
      </c>
      <c r="D453">
        <v>-0.1810260321153499</v>
      </c>
      <c r="E453">
        <v>-6.9648986668042201E-2</v>
      </c>
      <c r="F453">
        <v>-1.138927967079473</v>
      </c>
      <c r="G453">
        <v>1</v>
      </c>
      <c r="H453">
        <v>3</v>
      </c>
      <c r="I453">
        <v>1</v>
      </c>
      <c r="J453">
        <v>2</v>
      </c>
    </row>
    <row r="454" spans="1:10" x14ac:dyDescent="0.2">
      <c r="A454" t="s">
        <v>2797</v>
      </c>
      <c r="B454">
        <v>607</v>
      </c>
      <c r="C454">
        <v>0.23145457921827109</v>
      </c>
      <c r="D454">
        <v>-0.38492835106647433</v>
      </c>
      <c r="E454">
        <v>7.9423462803173653E-2</v>
      </c>
      <c r="F454">
        <v>-1.3002336296393777</v>
      </c>
      <c r="G454">
        <v>4</v>
      </c>
      <c r="H454">
        <v>2</v>
      </c>
      <c r="I454">
        <v>2</v>
      </c>
      <c r="J454">
        <v>1</v>
      </c>
    </row>
    <row r="455" spans="1:10" x14ac:dyDescent="0.2">
      <c r="A455" t="s">
        <v>2798</v>
      </c>
      <c r="B455">
        <v>0</v>
      </c>
    </row>
    <row r="456" spans="1:10" x14ac:dyDescent="0.2">
      <c r="A456" t="s">
        <v>2799</v>
      </c>
      <c r="B456">
        <v>5518</v>
      </c>
      <c r="C456">
        <v>-9.2221522050787472E-2</v>
      </c>
      <c r="D456">
        <v>0.78366373657167898</v>
      </c>
      <c r="E456">
        <v>0.92354030997711378</v>
      </c>
      <c r="F456">
        <v>-1.3772380655856511</v>
      </c>
      <c r="G456">
        <v>3</v>
      </c>
      <c r="H456">
        <v>5</v>
      </c>
      <c r="I456">
        <v>4</v>
      </c>
      <c r="J456">
        <v>1</v>
      </c>
    </row>
    <row r="457" spans="1:10" x14ac:dyDescent="0.2">
      <c r="A457" t="s">
        <v>2800</v>
      </c>
      <c r="B457">
        <v>1050</v>
      </c>
      <c r="C457">
        <v>-0.24641189609374697</v>
      </c>
      <c r="D457">
        <v>-9.6137950211659426E-2</v>
      </c>
      <c r="E457">
        <v>-0.37974838307666287</v>
      </c>
      <c r="F457">
        <v>-1.3966827801700656</v>
      </c>
      <c r="G457">
        <v>2</v>
      </c>
      <c r="H457">
        <v>3</v>
      </c>
      <c r="I457">
        <v>1</v>
      </c>
      <c r="J457">
        <v>1</v>
      </c>
    </row>
    <row r="458" spans="1:10" x14ac:dyDescent="0.2">
      <c r="A458" t="s">
        <v>2801</v>
      </c>
      <c r="B458">
        <v>1986</v>
      </c>
      <c r="C458">
        <v>0.29002227127982338</v>
      </c>
      <c r="D458">
        <v>-0.28710970760409255</v>
      </c>
      <c r="E458">
        <v>-0.89418973373567445</v>
      </c>
      <c r="F458">
        <v>-1.0834564140583602</v>
      </c>
      <c r="G458">
        <v>5</v>
      </c>
      <c r="H458">
        <v>3</v>
      </c>
      <c r="I458">
        <v>1</v>
      </c>
      <c r="J458">
        <v>2</v>
      </c>
    </row>
    <row r="459" spans="1:10" x14ac:dyDescent="0.2">
      <c r="A459" t="s">
        <v>2802</v>
      </c>
    </row>
    <row r="460" spans="1:10" x14ac:dyDescent="0.2">
      <c r="A460" t="s">
        <v>2803</v>
      </c>
      <c r="B460">
        <v>108359</v>
      </c>
      <c r="C460">
        <v>0.46887752619553841</v>
      </c>
      <c r="D460">
        <v>7.6876719197661328E-2</v>
      </c>
      <c r="E460">
        <v>0.23293703522021941</v>
      </c>
      <c r="F460">
        <v>-0.52620777099542759</v>
      </c>
      <c r="G460">
        <v>5</v>
      </c>
      <c r="H460">
        <v>4</v>
      </c>
      <c r="I460">
        <v>2</v>
      </c>
      <c r="J460">
        <v>5</v>
      </c>
    </row>
    <row r="461" spans="1:10" x14ac:dyDescent="0.2">
      <c r="A461" t="s">
        <v>2804</v>
      </c>
      <c r="B461">
        <v>5732</v>
      </c>
      <c r="C461">
        <v>-0.39575367535077699</v>
      </c>
      <c r="D461">
        <v>-0.86224639006214843</v>
      </c>
      <c r="E461">
        <v>-0.12729208498119982</v>
      </c>
      <c r="F461">
        <v>-0.8128119047760417</v>
      </c>
      <c r="G461">
        <v>2</v>
      </c>
      <c r="H461">
        <v>1</v>
      </c>
      <c r="I461">
        <v>1</v>
      </c>
      <c r="J461">
        <v>3</v>
      </c>
    </row>
    <row r="462" spans="1:10" x14ac:dyDescent="0.2">
      <c r="A462" t="s">
        <v>2805</v>
      </c>
      <c r="B462">
        <v>473</v>
      </c>
      <c r="C462">
        <v>-0.62810623713504832</v>
      </c>
      <c r="D462">
        <v>-0.21526086201100769</v>
      </c>
      <c r="E462">
        <v>-0.1112358939412883</v>
      </c>
      <c r="F462">
        <v>-1.3346573431407927</v>
      </c>
      <c r="G462">
        <v>1</v>
      </c>
      <c r="H462">
        <v>3</v>
      </c>
      <c r="I462">
        <v>1</v>
      </c>
      <c r="J462">
        <v>1</v>
      </c>
    </row>
    <row r="463" spans="1:10" x14ac:dyDescent="0.2">
      <c r="A463" t="s">
        <v>2806</v>
      </c>
      <c r="B463">
        <v>685</v>
      </c>
      <c r="C463">
        <v>-0.90886254419976409</v>
      </c>
      <c r="D463">
        <v>1.0147363739852835</v>
      </c>
      <c r="E463">
        <v>0.57587531068489439</v>
      </c>
      <c r="F463">
        <v>-1.0826320286296109</v>
      </c>
      <c r="G463">
        <v>1</v>
      </c>
      <c r="H463">
        <v>5</v>
      </c>
      <c r="I463">
        <v>4</v>
      </c>
      <c r="J463">
        <v>2</v>
      </c>
    </row>
    <row r="464" spans="1:10" x14ac:dyDescent="0.2">
      <c r="A464" t="s">
        <v>2807</v>
      </c>
      <c r="B464">
        <v>764</v>
      </c>
      <c r="C464">
        <v>-0.91945197420332792</v>
      </c>
      <c r="D464">
        <v>-4.3075764369734197E-2</v>
      </c>
      <c r="E464">
        <v>-0.34729974894100474</v>
      </c>
      <c r="F464">
        <v>-1.1883836403748091</v>
      </c>
      <c r="G464">
        <v>1</v>
      </c>
      <c r="H464">
        <v>4</v>
      </c>
      <c r="I464">
        <v>1</v>
      </c>
      <c r="J464">
        <v>2</v>
      </c>
    </row>
    <row r="465" spans="1:10" x14ac:dyDescent="0.2">
      <c r="A465" t="s">
        <v>2808</v>
      </c>
      <c r="B465">
        <v>2737</v>
      </c>
      <c r="C465">
        <v>0.38093741331526737</v>
      </c>
      <c r="D465">
        <v>-0.64008483223319879</v>
      </c>
      <c r="E465">
        <v>0.28300258276609691</v>
      </c>
      <c r="F465">
        <v>-0.90095091366376834</v>
      </c>
      <c r="G465">
        <v>5</v>
      </c>
      <c r="H465">
        <v>1</v>
      </c>
      <c r="I465">
        <v>3</v>
      </c>
      <c r="J465">
        <v>3</v>
      </c>
    </row>
    <row r="466" spans="1:10" x14ac:dyDescent="0.2">
      <c r="A466" t="s">
        <v>2809</v>
      </c>
      <c r="B466">
        <v>338</v>
      </c>
      <c r="C466">
        <v>-0.3302425908659401</v>
      </c>
      <c r="D466">
        <v>2.554440126413321E-2</v>
      </c>
      <c r="E466">
        <v>0.38072089722953084</v>
      </c>
      <c r="F466">
        <v>-1.6584971453359048</v>
      </c>
      <c r="G466">
        <v>2</v>
      </c>
      <c r="H466">
        <v>4</v>
      </c>
      <c r="I466">
        <v>3</v>
      </c>
      <c r="J466">
        <v>1</v>
      </c>
    </row>
    <row r="467" spans="1:10" x14ac:dyDescent="0.2">
      <c r="A467" t="s">
        <v>2810</v>
      </c>
      <c r="B467">
        <v>942</v>
      </c>
      <c r="C467">
        <v>-0.1177850444894836</v>
      </c>
      <c r="D467">
        <v>-3.1519562221981726E-2</v>
      </c>
      <c r="E467">
        <v>0.60638381439664801</v>
      </c>
      <c r="F467">
        <v>-1.1859054057595564</v>
      </c>
      <c r="G467">
        <v>3</v>
      </c>
      <c r="H467">
        <v>4</v>
      </c>
      <c r="I467">
        <v>4</v>
      </c>
      <c r="J467">
        <v>2</v>
      </c>
    </row>
    <row r="468" spans="1:10" x14ac:dyDescent="0.2">
      <c r="A468" t="s">
        <v>2811</v>
      </c>
      <c r="B468">
        <v>1631</v>
      </c>
      <c r="C468">
        <v>-0.12539960126583047</v>
      </c>
      <c r="D468">
        <v>6.778223083279547E-2</v>
      </c>
      <c r="E468">
        <v>0.791150728426946</v>
      </c>
      <c r="F468">
        <v>-1.0236873346232052</v>
      </c>
      <c r="G468">
        <v>3</v>
      </c>
      <c r="H468">
        <v>4</v>
      </c>
      <c r="I468">
        <v>4</v>
      </c>
      <c r="J468">
        <v>2</v>
      </c>
    </row>
    <row r="469" spans="1:10" x14ac:dyDescent="0.2">
      <c r="A469" t="s">
        <v>2812</v>
      </c>
      <c r="B469">
        <v>1126</v>
      </c>
      <c r="C469">
        <v>0.14944557615878212</v>
      </c>
      <c r="D469">
        <v>-0.65363853415791828</v>
      </c>
      <c r="E469">
        <v>0.37849705392209276</v>
      </c>
      <c r="F469">
        <v>-1.1241578935382106</v>
      </c>
      <c r="G469">
        <v>4</v>
      </c>
      <c r="H469">
        <v>1</v>
      </c>
      <c r="I469">
        <v>3</v>
      </c>
      <c r="J469">
        <v>2</v>
      </c>
    </row>
    <row r="470" spans="1:10" x14ac:dyDescent="0.2">
      <c r="A470" t="s">
        <v>2813</v>
      </c>
      <c r="B470">
        <v>1471</v>
      </c>
      <c r="C470">
        <v>0.4095695609999927</v>
      </c>
      <c r="D470">
        <v>-0.75357513555718969</v>
      </c>
      <c r="E470">
        <v>0.36600566386127503</v>
      </c>
      <c r="F470">
        <v>-0.58761867041682647</v>
      </c>
      <c r="G470">
        <v>5</v>
      </c>
      <c r="H470">
        <v>1</v>
      </c>
      <c r="I470">
        <v>3</v>
      </c>
      <c r="J470">
        <v>4</v>
      </c>
    </row>
    <row r="471" spans="1:10" x14ac:dyDescent="0.2">
      <c r="A471" t="s">
        <v>2814</v>
      </c>
      <c r="B471">
        <v>3353</v>
      </c>
      <c r="C471">
        <v>-0.12335019447574631</v>
      </c>
      <c r="D471">
        <v>-0.6109718516363043</v>
      </c>
      <c r="E471">
        <v>-0.18793191535111059</v>
      </c>
      <c r="F471">
        <v>-0.5833418635689257</v>
      </c>
      <c r="G471">
        <v>3</v>
      </c>
      <c r="H471">
        <v>1</v>
      </c>
      <c r="I471">
        <v>1</v>
      </c>
      <c r="J471">
        <v>4</v>
      </c>
    </row>
    <row r="472" spans="1:10" x14ac:dyDescent="0.2">
      <c r="A472" t="s">
        <v>2815</v>
      </c>
    </row>
    <row r="473" spans="1:10" x14ac:dyDescent="0.2">
      <c r="A473" t="s">
        <v>2816</v>
      </c>
    </row>
    <row r="474" spans="1:10" x14ac:dyDescent="0.2">
      <c r="A474" t="s">
        <v>2817</v>
      </c>
    </row>
    <row r="475" spans="1:10" x14ac:dyDescent="0.2">
      <c r="A475" t="s">
        <v>2818</v>
      </c>
    </row>
    <row r="476" spans="1:10" x14ac:dyDescent="0.2">
      <c r="A476" t="s">
        <v>2819</v>
      </c>
    </row>
    <row r="477" spans="1:10" x14ac:dyDescent="0.2">
      <c r="A477" t="s">
        <v>2820</v>
      </c>
    </row>
    <row r="478" spans="1:10" x14ac:dyDescent="0.2">
      <c r="A478" t="s">
        <v>2821</v>
      </c>
      <c r="B478">
        <v>2105</v>
      </c>
      <c r="C478">
        <v>0.11225832967220378</v>
      </c>
      <c r="D478">
        <v>-0.48630377209182424</v>
      </c>
      <c r="E478">
        <v>0.6120076216012329</v>
      </c>
      <c r="F478">
        <v>-0.67078975071954461</v>
      </c>
      <c r="G478">
        <v>4</v>
      </c>
      <c r="H478">
        <v>2</v>
      </c>
      <c r="I478">
        <v>4</v>
      </c>
      <c r="J478">
        <v>4</v>
      </c>
    </row>
    <row r="479" spans="1:10" x14ac:dyDescent="0.2">
      <c r="A479" t="s">
        <v>2822</v>
      </c>
    </row>
    <row r="480" spans="1:10" x14ac:dyDescent="0.2">
      <c r="A480" t="s">
        <v>2823</v>
      </c>
    </row>
    <row r="481" spans="1:10" x14ac:dyDescent="0.2">
      <c r="A481" t="s">
        <v>2824</v>
      </c>
    </row>
    <row r="482" spans="1:10" x14ac:dyDescent="0.2">
      <c r="A482" t="s">
        <v>2825</v>
      </c>
      <c r="B482">
        <v>4724</v>
      </c>
      <c r="C482">
        <v>-0.25390692062893533</v>
      </c>
      <c r="D482">
        <v>0.49008729112250932</v>
      </c>
      <c r="E482">
        <v>0.27219893402119794</v>
      </c>
      <c r="F482">
        <v>-1.0787988966034003</v>
      </c>
      <c r="G482">
        <v>2</v>
      </c>
      <c r="H482">
        <v>5</v>
      </c>
      <c r="I482">
        <v>3</v>
      </c>
      <c r="J482">
        <v>2</v>
      </c>
    </row>
    <row r="483" spans="1:10" x14ac:dyDescent="0.2">
      <c r="A483" t="s">
        <v>2826</v>
      </c>
    </row>
    <row r="484" spans="1:10" x14ac:dyDescent="0.2">
      <c r="A484" t="s">
        <v>2827</v>
      </c>
    </row>
    <row r="485" spans="1:10" x14ac:dyDescent="0.2">
      <c r="A485" t="s">
        <v>2828</v>
      </c>
    </row>
    <row r="486" spans="1:10" x14ac:dyDescent="0.2">
      <c r="A486" t="s">
        <v>2829</v>
      </c>
    </row>
    <row r="487" spans="1:10" x14ac:dyDescent="0.2">
      <c r="A487" t="s">
        <v>2830</v>
      </c>
      <c r="B487">
        <v>5909</v>
      </c>
      <c r="C487">
        <v>5.0679186264753796E-2</v>
      </c>
      <c r="D487">
        <v>-5.4567661605159738E-2</v>
      </c>
      <c r="E487">
        <v>0.29001960156841944</v>
      </c>
      <c r="F487">
        <v>-1.4466061667601056</v>
      </c>
      <c r="G487">
        <v>4</v>
      </c>
      <c r="H487">
        <v>4</v>
      </c>
      <c r="I487">
        <v>3</v>
      </c>
      <c r="J487">
        <v>1</v>
      </c>
    </row>
    <row r="488" spans="1:10" x14ac:dyDescent="0.2">
      <c r="A488" t="s">
        <v>2831</v>
      </c>
    </row>
    <row r="489" spans="1:10" x14ac:dyDescent="0.2">
      <c r="A489" t="s">
        <v>2832</v>
      </c>
    </row>
    <row r="490" spans="1:10" x14ac:dyDescent="0.2">
      <c r="A490" t="s">
        <v>2833</v>
      </c>
    </row>
    <row r="491" spans="1:10" x14ac:dyDescent="0.2">
      <c r="A491" t="s">
        <v>2834</v>
      </c>
      <c r="B491">
        <v>2787</v>
      </c>
      <c r="C491">
        <v>-0.17850617000237901</v>
      </c>
      <c r="D491">
        <v>-0.12502346342596926</v>
      </c>
      <c r="E491">
        <v>0.99665763786841899</v>
      </c>
      <c r="F491">
        <v>-1.1024894575488953</v>
      </c>
      <c r="G491">
        <v>3</v>
      </c>
      <c r="H491">
        <v>3</v>
      </c>
      <c r="I491">
        <v>5</v>
      </c>
      <c r="J491">
        <v>2</v>
      </c>
    </row>
    <row r="492" spans="1:10" x14ac:dyDescent="0.2">
      <c r="A492" t="s">
        <v>2835</v>
      </c>
      <c r="B492">
        <v>864</v>
      </c>
      <c r="C492">
        <v>-0.69271867846121371</v>
      </c>
      <c r="D492">
        <v>-0.72271514598810294</v>
      </c>
      <c r="E492">
        <v>-1.0540321912870547E-2</v>
      </c>
      <c r="F492">
        <v>-0.79512289980419604</v>
      </c>
      <c r="G492">
        <v>1</v>
      </c>
      <c r="H492">
        <v>1</v>
      </c>
      <c r="I492">
        <v>2</v>
      </c>
      <c r="J492">
        <v>4</v>
      </c>
    </row>
    <row r="493" spans="1:10" x14ac:dyDescent="0.2">
      <c r="A493" t="s">
        <v>2836</v>
      </c>
      <c r="B493">
        <v>7952</v>
      </c>
      <c r="C493">
        <v>0.30837525437154367</v>
      </c>
      <c r="D493">
        <v>-8.303478726549577E-3</v>
      </c>
      <c r="E493">
        <v>0.34566669893093876</v>
      </c>
      <c r="F493">
        <v>-0.80291340636783359</v>
      </c>
      <c r="G493">
        <v>5</v>
      </c>
      <c r="H493">
        <v>4</v>
      </c>
      <c r="I493">
        <v>3</v>
      </c>
      <c r="J493">
        <v>3</v>
      </c>
    </row>
    <row r="494" spans="1:10" x14ac:dyDescent="0.2">
      <c r="A494" t="s">
        <v>2837</v>
      </c>
      <c r="B494">
        <v>988</v>
      </c>
      <c r="C494">
        <v>-0.72554722982121223</v>
      </c>
      <c r="D494">
        <v>-0.45147923006836915</v>
      </c>
      <c r="E494">
        <v>-6.9941588397002515E-3</v>
      </c>
      <c r="F494">
        <v>-0.93030217882676547</v>
      </c>
      <c r="G494">
        <v>1</v>
      </c>
      <c r="H494">
        <v>2</v>
      </c>
      <c r="I494">
        <v>2</v>
      </c>
      <c r="J494">
        <v>3</v>
      </c>
    </row>
    <row r="495" spans="1:10" x14ac:dyDescent="0.2">
      <c r="A495" t="s">
        <v>2838</v>
      </c>
      <c r="B495">
        <v>1252</v>
      </c>
      <c r="C495">
        <v>-0.43941192398889795</v>
      </c>
      <c r="D495">
        <v>-0.39697330411266146</v>
      </c>
      <c r="E495">
        <v>0.31417771340332667</v>
      </c>
      <c r="F495">
        <v>-0.53436851434245858</v>
      </c>
      <c r="G495">
        <v>2</v>
      </c>
      <c r="H495">
        <v>2</v>
      </c>
      <c r="I495">
        <v>3</v>
      </c>
      <c r="J495">
        <v>5</v>
      </c>
    </row>
    <row r="496" spans="1:10" x14ac:dyDescent="0.2">
      <c r="A496" t="s">
        <v>2839</v>
      </c>
      <c r="B496">
        <v>741</v>
      </c>
      <c r="C496">
        <v>-0.83677318828751701</v>
      </c>
      <c r="D496">
        <v>6.8900061492471923E-2</v>
      </c>
      <c r="E496">
        <v>0.14131979887385537</v>
      </c>
      <c r="F496">
        <v>-1.0274100377657915</v>
      </c>
      <c r="G496">
        <v>1</v>
      </c>
      <c r="H496">
        <v>4</v>
      </c>
      <c r="I496">
        <v>2</v>
      </c>
      <c r="J496">
        <v>2</v>
      </c>
    </row>
    <row r="497" spans="1:10" x14ac:dyDescent="0.2">
      <c r="A497" t="s">
        <v>2840</v>
      </c>
    </row>
    <row r="498" spans="1:10" x14ac:dyDescent="0.2">
      <c r="A498" t="s">
        <v>2841</v>
      </c>
      <c r="B498">
        <v>474</v>
      </c>
      <c r="C498">
        <v>-0.53267437079591318</v>
      </c>
      <c r="D498">
        <v>-0.6499296906135783</v>
      </c>
      <c r="E498">
        <v>0.35083259317717602</v>
      </c>
      <c r="F498">
        <v>-0.87096077408179728</v>
      </c>
      <c r="G498">
        <v>1</v>
      </c>
      <c r="H498">
        <v>1</v>
      </c>
      <c r="I498">
        <v>3</v>
      </c>
      <c r="J498">
        <v>3</v>
      </c>
    </row>
    <row r="499" spans="1:10" x14ac:dyDescent="0.2">
      <c r="A499" t="s">
        <v>2842</v>
      </c>
      <c r="B499">
        <v>563</v>
      </c>
      <c r="C499">
        <v>-0.79948873707231716</v>
      </c>
      <c r="D499">
        <v>0.4479914413055136</v>
      </c>
      <c r="E499">
        <v>0.93935452427910293</v>
      </c>
      <c r="F499">
        <v>-1.0463002604724303</v>
      </c>
      <c r="G499">
        <v>1</v>
      </c>
      <c r="H499">
        <v>5</v>
      </c>
      <c r="I499">
        <v>4</v>
      </c>
      <c r="J499">
        <v>2</v>
      </c>
    </row>
    <row r="500" spans="1:10" x14ac:dyDescent="0.2">
      <c r="A500" t="s">
        <v>2843</v>
      </c>
      <c r="B500">
        <v>842</v>
      </c>
      <c r="C500">
        <v>0.2850835897555794</v>
      </c>
      <c r="D500">
        <v>0.40942714064274177</v>
      </c>
      <c r="E500">
        <v>1.3872953452151504</v>
      </c>
      <c r="F500">
        <v>-0.79941766612847642</v>
      </c>
      <c r="G500">
        <v>5</v>
      </c>
      <c r="H500">
        <v>5</v>
      </c>
      <c r="I500">
        <v>5</v>
      </c>
      <c r="J500">
        <v>3</v>
      </c>
    </row>
    <row r="501" spans="1:10" x14ac:dyDescent="0.2">
      <c r="A501" t="s">
        <v>2844</v>
      </c>
      <c r="B501">
        <v>296</v>
      </c>
    </row>
    <row r="502" spans="1:10" x14ac:dyDescent="0.2">
      <c r="A502" t="s">
        <v>2845</v>
      </c>
    </row>
    <row r="503" spans="1:10" x14ac:dyDescent="0.2">
      <c r="A503" t="s">
        <v>2846</v>
      </c>
    </row>
    <row r="504" spans="1:10" x14ac:dyDescent="0.2">
      <c r="A504" t="s">
        <v>2847</v>
      </c>
    </row>
    <row r="505" spans="1:10" x14ac:dyDescent="0.2">
      <c r="A505" t="s">
        <v>2848</v>
      </c>
    </row>
    <row r="506" spans="1:10" x14ac:dyDescent="0.2">
      <c r="A506" t="s">
        <v>2849</v>
      </c>
    </row>
    <row r="507" spans="1:10" x14ac:dyDescent="0.2">
      <c r="A507" t="s">
        <v>2850</v>
      </c>
    </row>
    <row r="508" spans="1:10" x14ac:dyDescent="0.2">
      <c r="A508" t="s">
        <v>2851</v>
      </c>
    </row>
    <row r="509" spans="1:10" x14ac:dyDescent="0.2">
      <c r="A509" t="s">
        <v>2852</v>
      </c>
    </row>
    <row r="510" spans="1:10" x14ac:dyDescent="0.2">
      <c r="A510" t="s">
        <v>2853</v>
      </c>
    </row>
    <row r="511" spans="1:10" x14ac:dyDescent="0.2">
      <c r="A511" t="s">
        <v>2854</v>
      </c>
    </row>
    <row r="512" spans="1:10" x14ac:dyDescent="0.2">
      <c r="A512" t="s">
        <v>2855</v>
      </c>
    </row>
    <row r="513" spans="1:10" x14ac:dyDescent="0.2">
      <c r="A513" t="s">
        <v>2856</v>
      </c>
    </row>
    <row r="514" spans="1:10" x14ac:dyDescent="0.2">
      <c r="A514" t="s">
        <v>2857</v>
      </c>
    </row>
    <row r="515" spans="1:10" x14ac:dyDescent="0.2">
      <c r="A515" t="s">
        <v>2858</v>
      </c>
      <c r="B515">
        <v>1159</v>
      </c>
      <c r="C515">
        <v>-0.32570427743985159</v>
      </c>
      <c r="D515">
        <v>0.71233793308296245</v>
      </c>
      <c r="E515">
        <v>0.93381881784141818</v>
      </c>
      <c r="F515">
        <v>-1.5944566444000174</v>
      </c>
      <c r="G515">
        <v>2</v>
      </c>
      <c r="H515">
        <v>5</v>
      </c>
      <c r="I515">
        <v>4</v>
      </c>
      <c r="J515">
        <v>1</v>
      </c>
    </row>
    <row r="516" spans="1:10" x14ac:dyDescent="0.2">
      <c r="A516" t="s">
        <v>2859</v>
      </c>
    </row>
    <row r="517" spans="1:10" x14ac:dyDescent="0.2">
      <c r="A517" t="s">
        <v>2860</v>
      </c>
      <c r="B517">
        <v>1202</v>
      </c>
      <c r="C517">
        <v>-0.10190238681995351</v>
      </c>
      <c r="D517">
        <v>-0.14760259705266177</v>
      </c>
      <c r="E517">
        <v>0.60171178673627967</v>
      </c>
      <c r="F517">
        <v>-1.0331815370559536</v>
      </c>
      <c r="G517">
        <v>3</v>
      </c>
      <c r="H517">
        <v>3</v>
      </c>
      <c r="I517">
        <v>4</v>
      </c>
      <c r="J517">
        <v>2</v>
      </c>
    </row>
    <row r="518" spans="1:10" x14ac:dyDescent="0.2">
      <c r="A518" t="s">
        <v>2861</v>
      </c>
    </row>
    <row r="519" spans="1:10" x14ac:dyDescent="0.2">
      <c r="A519" t="s">
        <v>2862</v>
      </c>
    </row>
    <row r="520" spans="1:10" x14ac:dyDescent="0.2">
      <c r="A520" t="s">
        <v>2863</v>
      </c>
    </row>
    <row r="521" spans="1:10" x14ac:dyDescent="0.2">
      <c r="A521" t="s">
        <v>2864</v>
      </c>
      <c r="B521">
        <v>720</v>
      </c>
      <c r="C521">
        <v>7.01925709903366E-2</v>
      </c>
      <c r="D521">
        <v>0.36323879443258122</v>
      </c>
      <c r="E521">
        <v>1.1713636890438799</v>
      </c>
      <c r="F521">
        <v>-1.1939850203303144</v>
      </c>
      <c r="G521">
        <v>4</v>
      </c>
      <c r="H521">
        <v>5</v>
      </c>
      <c r="I521">
        <v>5</v>
      </c>
      <c r="J521">
        <v>1</v>
      </c>
    </row>
    <row r="522" spans="1:10" x14ac:dyDescent="0.2">
      <c r="A522" t="s">
        <v>2865</v>
      </c>
      <c r="B522">
        <v>15348</v>
      </c>
      <c r="C522">
        <v>0.36703030816404358</v>
      </c>
      <c r="D522">
        <v>-8.9963561421491978E-2</v>
      </c>
      <c r="E522">
        <v>2.2137949101873122E-2</v>
      </c>
      <c r="F522">
        <v>-0.86975218869164783</v>
      </c>
      <c r="G522">
        <v>5</v>
      </c>
      <c r="H522">
        <v>3</v>
      </c>
      <c r="I522">
        <v>2</v>
      </c>
      <c r="J522">
        <v>3</v>
      </c>
    </row>
    <row r="523" spans="1:10" x14ac:dyDescent="0.2">
      <c r="A523" t="s">
        <v>2866</v>
      </c>
      <c r="B523">
        <v>935</v>
      </c>
      <c r="C523">
        <v>1.7545799884842624E-2</v>
      </c>
      <c r="D523">
        <v>2.05491647810736E-2</v>
      </c>
      <c r="E523">
        <v>0.64620277005858717</v>
      </c>
      <c r="F523">
        <v>-0.92022548161533402</v>
      </c>
      <c r="G523">
        <v>4</v>
      </c>
      <c r="H523">
        <v>4</v>
      </c>
      <c r="I523">
        <v>4</v>
      </c>
      <c r="J523">
        <v>3</v>
      </c>
    </row>
    <row r="524" spans="1:10" x14ac:dyDescent="0.2">
      <c r="A524" t="s">
        <v>2867</v>
      </c>
    </row>
    <row r="525" spans="1:10" x14ac:dyDescent="0.2">
      <c r="A525" t="s">
        <v>2868</v>
      </c>
      <c r="B525">
        <v>7617</v>
      </c>
      <c r="C525">
        <v>0.2275344911164634</v>
      </c>
      <c r="D525">
        <v>-0.3316905413690549</v>
      </c>
      <c r="E525">
        <v>0.22686415030100152</v>
      </c>
      <c r="F525">
        <v>-0.63206101200673481</v>
      </c>
      <c r="G525">
        <v>4</v>
      </c>
      <c r="H525">
        <v>2</v>
      </c>
      <c r="I525">
        <v>2</v>
      </c>
      <c r="J525">
        <v>4</v>
      </c>
    </row>
    <row r="526" spans="1:10" x14ac:dyDescent="0.2">
      <c r="A526" t="s">
        <v>2869</v>
      </c>
      <c r="B526">
        <v>1026</v>
      </c>
      <c r="C526">
        <v>-0.66815861715275859</v>
      </c>
      <c r="D526">
        <v>0.74096121086121192</v>
      </c>
      <c r="E526">
        <v>0.15198886376304843</v>
      </c>
      <c r="F526">
        <v>-1.2423372846125644</v>
      </c>
      <c r="G526">
        <v>1</v>
      </c>
      <c r="H526">
        <v>5</v>
      </c>
      <c r="I526">
        <v>2</v>
      </c>
      <c r="J526">
        <v>1</v>
      </c>
    </row>
    <row r="527" spans="1:10" x14ac:dyDescent="0.2">
      <c r="A527" t="s">
        <v>2870</v>
      </c>
      <c r="B527">
        <v>5037</v>
      </c>
      <c r="C527">
        <v>7.9841396266646381E-2</v>
      </c>
      <c r="D527">
        <v>5.0397413425720246E-2</v>
      </c>
      <c r="E527">
        <v>-0.85456661512082166</v>
      </c>
      <c r="F527">
        <v>-0.55437178749143534</v>
      </c>
      <c r="G527">
        <v>4</v>
      </c>
      <c r="H527">
        <v>4</v>
      </c>
      <c r="I527">
        <v>1</v>
      </c>
      <c r="J527">
        <v>5</v>
      </c>
    </row>
    <row r="528" spans="1:10" x14ac:dyDescent="0.2">
      <c r="A528" t="s">
        <v>2871</v>
      </c>
      <c r="B528">
        <v>4366</v>
      </c>
      <c r="C528">
        <v>-8.8306163917680855E-2</v>
      </c>
      <c r="D528">
        <v>-0.46197628217643955</v>
      </c>
      <c r="E528">
        <v>-0.40549393806501238</v>
      </c>
      <c r="F528">
        <v>-0.73958354080576971</v>
      </c>
      <c r="G528">
        <v>3</v>
      </c>
      <c r="H528">
        <v>2</v>
      </c>
      <c r="I528">
        <v>1</v>
      </c>
      <c r="J528">
        <v>4</v>
      </c>
    </row>
    <row r="529" spans="1:10" x14ac:dyDescent="0.2">
      <c r="A529" t="s">
        <v>2872</v>
      </c>
      <c r="B529">
        <v>186</v>
      </c>
      <c r="C529">
        <v>-1.5556365077300449</v>
      </c>
      <c r="D529">
        <v>2.7334188142308991</v>
      </c>
      <c r="E529">
        <v>-6.0309508243187038E-2</v>
      </c>
      <c r="F529">
        <v>-0.29184845110300761</v>
      </c>
      <c r="G529">
        <v>1</v>
      </c>
      <c r="H529">
        <v>5</v>
      </c>
      <c r="I529">
        <v>2</v>
      </c>
      <c r="J529">
        <v>5</v>
      </c>
    </row>
    <row r="530" spans="1:10" x14ac:dyDescent="0.2">
      <c r="A530" t="s">
        <v>2873</v>
      </c>
      <c r="B530">
        <v>425</v>
      </c>
      <c r="C530">
        <v>-3.4020557049538491E-2</v>
      </c>
      <c r="D530">
        <v>0.70265514013291952</v>
      </c>
      <c r="E530">
        <v>-0.87613544821282108</v>
      </c>
      <c r="F530">
        <v>-1.2198565849656755</v>
      </c>
      <c r="G530">
        <v>4</v>
      </c>
      <c r="H530">
        <v>5</v>
      </c>
      <c r="I530">
        <v>1</v>
      </c>
      <c r="J530">
        <v>1</v>
      </c>
    </row>
    <row r="531" spans="1:10" x14ac:dyDescent="0.2">
      <c r="A531" t="s">
        <v>2874</v>
      </c>
    </row>
    <row r="532" spans="1:10" x14ac:dyDescent="0.2">
      <c r="A532" t="s">
        <v>2875</v>
      </c>
    </row>
    <row r="533" spans="1:10" x14ac:dyDescent="0.2">
      <c r="A533" t="s">
        <v>2876</v>
      </c>
    </row>
    <row r="534" spans="1:10" x14ac:dyDescent="0.2">
      <c r="A534" t="s">
        <v>2877</v>
      </c>
    </row>
    <row r="535" spans="1:10" x14ac:dyDescent="0.2">
      <c r="A535" t="s">
        <v>2878</v>
      </c>
    </row>
    <row r="536" spans="1:10" x14ac:dyDescent="0.2">
      <c r="A536" t="s">
        <v>2879</v>
      </c>
    </row>
    <row r="537" spans="1:10" x14ac:dyDescent="0.2">
      <c r="A537" t="s">
        <v>2880</v>
      </c>
    </row>
    <row r="538" spans="1:10" x14ac:dyDescent="0.2">
      <c r="A538" t="s">
        <v>2881</v>
      </c>
    </row>
    <row r="539" spans="1:10" x14ac:dyDescent="0.2">
      <c r="A539" t="s">
        <v>2882</v>
      </c>
    </row>
    <row r="540" spans="1:10" x14ac:dyDescent="0.2">
      <c r="A540" t="s">
        <v>2883</v>
      </c>
    </row>
    <row r="541" spans="1:10" x14ac:dyDescent="0.2">
      <c r="A541" t="s">
        <v>2884</v>
      </c>
    </row>
    <row r="542" spans="1:10" x14ac:dyDescent="0.2">
      <c r="A542" t="s">
        <v>2885</v>
      </c>
    </row>
    <row r="543" spans="1:10" x14ac:dyDescent="0.2">
      <c r="A543" t="s">
        <v>2886</v>
      </c>
    </row>
    <row r="544" spans="1:10" x14ac:dyDescent="0.2">
      <c r="A544" t="s">
        <v>2887</v>
      </c>
    </row>
    <row r="545" spans="1:2" x14ac:dyDescent="0.2">
      <c r="A545" t="s">
        <v>2888</v>
      </c>
    </row>
    <row r="546" spans="1:2" x14ac:dyDescent="0.2">
      <c r="A546" t="s">
        <v>2889</v>
      </c>
    </row>
    <row r="547" spans="1:2" x14ac:dyDescent="0.2">
      <c r="A547" t="s">
        <v>2890</v>
      </c>
    </row>
    <row r="548" spans="1:2" x14ac:dyDescent="0.2">
      <c r="A548" t="s">
        <v>2891</v>
      </c>
    </row>
    <row r="549" spans="1:2" x14ac:dyDescent="0.2">
      <c r="A549" t="s">
        <v>2892</v>
      </c>
    </row>
    <row r="550" spans="1:2" x14ac:dyDescent="0.2">
      <c r="A550" t="s">
        <v>2893</v>
      </c>
    </row>
    <row r="551" spans="1:2" x14ac:dyDescent="0.2">
      <c r="A551" t="s">
        <v>2894</v>
      </c>
    </row>
    <row r="552" spans="1:2" x14ac:dyDescent="0.2">
      <c r="A552" t="s">
        <v>2895</v>
      </c>
    </row>
    <row r="553" spans="1:2" x14ac:dyDescent="0.2">
      <c r="A553" t="s">
        <v>2896</v>
      </c>
    </row>
    <row r="554" spans="1:2" x14ac:dyDescent="0.2">
      <c r="A554" t="s">
        <v>2897</v>
      </c>
    </row>
    <row r="555" spans="1:2" x14ac:dyDescent="0.2">
      <c r="A555" t="s">
        <v>2898</v>
      </c>
    </row>
    <row r="556" spans="1:2" x14ac:dyDescent="0.2">
      <c r="A556" t="s">
        <v>2899</v>
      </c>
    </row>
    <row r="557" spans="1:2" x14ac:dyDescent="0.2">
      <c r="A557" t="s">
        <v>2900</v>
      </c>
    </row>
    <row r="558" spans="1:2" x14ac:dyDescent="0.2">
      <c r="A558" t="s">
        <v>2901</v>
      </c>
      <c r="B558">
        <v>0</v>
      </c>
    </row>
    <row r="559" spans="1:2" x14ac:dyDescent="0.2">
      <c r="A559" t="s">
        <v>2902</v>
      </c>
    </row>
    <row r="560" spans="1:2" x14ac:dyDescent="0.2">
      <c r="A560" t="s">
        <v>2903</v>
      </c>
    </row>
    <row r="561" spans="1:10" x14ac:dyDescent="0.2">
      <c r="A561" t="s">
        <v>2904</v>
      </c>
    </row>
    <row r="562" spans="1:10" x14ac:dyDescent="0.2">
      <c r="A562" t="s">
        <v>2905</v>
      </c>
    </row>
    <row r="563" spans="1:10" x14ac:dyDescent="0.2">
      <c r="A563" t="s">
        <v>2906</v>
      </c>
    </row>
    <row r="564" spans="1:10" x14ac:dyDescent="0.2">
      <c r="A564" t="s">
        <v>2907</v>
      </c>
    </row>
    <row r="565" spans="1:10" x14ac:dyDescent="0.2">
      <c r="A565" t="s">
        <v>2908</v>
      </c>
    </row>
    <row r="566" spans="1:10" x14ac:dyDescent="0.2">
      <c r="A566" t="s">
        <v>2909</v>
      </c>
      <c r="B566">
        <v>7031</v>
      </c>
      <c r="C566">
        <v>-0.11710441278186882</v>
      </c>
      <c r="D566">
        <v>-9.3648067808605628E-2</v>
      </c>
      <c r="E566">
        <v>0.38394477003271266</v>
      </c>
      <c r="F566">
        <v>-0.97812873708936354</v>
      </c>
      <c r="G566">
        <v>3</v>
      </c>
      <c r="H566">
        <v>3</v>
      </c>
      <c r="I566">
        <v>3</v>
      </c>
      <c r="J566">
        <v>2</v>
      </c>
    </row>
    <row r="567" spans="1:10" x14ac:dyDescent="0.2">
      <c r="A567" t="s">
        <v>2910</v>
      </c>
      <c r="B567">
        <v>237</v>
      </c>
      <c r="C567">
        <v>-1.4015589370524952</v>
      </c>
      <c r="D567">
        <v>2.0476581256271142</v>
      </c>
      <c r="E567">
        <v>-9.4584458777108527E-2</v>
      </c>
      <c r="F567">
        <v>-0.27967798209114769</v>
      </c>
      <c r="G567">
        <v>1</v>
      </c>
      <c r="H567">
        <v>5</v>
      </c>
      <c r="I567">
        <v>1</v>
      </c>
      <c r="J567">
        <v>5</v>
      </c>
    </row>
    <row r="568" spans="1:10" x14ac:dyDescent="0.2">
      <c r="A568" t="s">
        <v>2911</v>
      </c>
    </row>
    <row r="569" spans="1:10" x14ac:dyDescent="0.2">
      <c r="A569" t="s">
        <v>2912</v>
      </c>
    </row>
    <row r="570" spans="1:10" x14ac:dyDescent="0.2">
      <c r="A570" t="s">
        <v>2913</v>
      </c>
    </row>
    <row r="571" spans="1:10" x14ac:dyDescent="0.2">
      <c r="A571" t="s">
        <v>2914</v>
      </c>
    </row>
    <row r="572" spans="1:10" x14ac:dyDescent="0.2">
      <c r="A572" t="s">
        <v>2915</v>
      </c>
    </row>
    <row r="573" spans="1:10" x14ac:dyDescent="0.2">
      <c r="A573" t="s">
        <v>2916</v>
      </c>
    </row>
    <row r="574" spans="1:10" x14ac:dyDescent="0.2">
      <c r="A574" t="s">
        <v>2917</v>
      </c>
      <c r="B574">
        <v>0</v>
      </c>
    </row>
    <row r="575" spans="1:10" x14ac:dyDescent="0.2">
      <c r="A575" t="s">
        <v>2918</v>
      </c>
    </row>
  </sheetData>
  <pageMargins left="0.75" right="0.75" top="1" bottom="1" header="0.5" footer="0.5"/>
  <headerFooter alignWithMargins="0">
    <oddHeader>&amp;A</oddHeader>
    <oddFooter>Page &amp;P</oddFooter>
  </headerFooter>
</worksheet>
</file>

<file path=xl/worksheets/sheet6.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J317"/>
  <sheetViews>
    <sheetView workbookViewId="0">
      <selection activeCell="I21" sqref="I21"/>
    </sheetView>
  </sheetViews>
  <sheetFormatPr defaultRowHeight="12.75" x14ac:dyDescent="0.2"/>
  <sheetData>
    <row r="1" spans="1:10" x14ac:dyDescent="0.2">
      <c r="A1" t="s">
        <v>42</v>
      </c>
      <c r="B1" t="s">
        <v>55</v>
      </c>
      <c r="C1" t="s">
        <v>2919</v>
      </c>
      <c r="D1" t="s">
        <v>2920</v>
      </c>
      <c r="E1" t="s">
        <v>2921</v>
      </c>
      <c r="F1" t="s">
        <v>2922</v>
      </c>
      <c r="G1" t="s">
        <v>2923</v>
      </c>
      <c r="H1" t="s">
        <v>2924</v>
      </c>
      <c r="I1" t="s">
        <v>2925</v>
      </c>
      <c r="J1" t="s">
        <v>2926</v>
      </c>
    </row>
    <row r="2" spans="1:10" x14ac:dyDescent="0.2">
      <c r="A2" t="s">
        <v>2345</v>
      </c>
      <c r="B2">
        <v>13162</v>
      </c>
      <c r="C2">
        <v>-0.39726597039069866</v>
      </c>
      <c r="D2">
        <v>-0.26674990443233626</v>
      </c>
      <c r="E2">
        <v>0.5264751377718575</v>
      </c>
      <c r="F2">
        <v>-1.1432748015180352</v>
      </c>
      <c r="G2">
        <v>2</v>
      </c>
      <c r="H2">
        <v>3</v>
      </c>
      <c r="I2">
        <v>4</v>
      </c>
      <c r="J2">
        <v>2</v>
      </c>
    </row>
    <row r="3" spans="1:10" x14ac:dyDescent="0.2">
      <c r="A3" t="s">
        <v>2347</v>
      </c>
      <c r="B3">
        <v>12617</v>
      </c>
      <c r="C3">
        <v>-0.44347776823023716</v>
      </c>
      <c r="D3">
        <v>-0.48672666736293124</v>
      </c>
      <c r="E3">
        <v>0.2314901864537004</v>
      </c>
      <c r="F3">
        <v>-1.1047400530905911</v>
      </c>
      <c r="G3">
        <v>2</v>
      </c>
      <c r="H3">
        <v>2</v>
      </c>
      <c r="I3">
        <v>3</v>
      </c>
      <c r="J3">
        <v>2</v>
      </c>
    </row>
    <row r="4" spans="1:10" x14ac:dyDescent="0.2">
      <c r="A4" t="s">
        <v>2348</v>
      </c>
      <c r="B4">
        <v>46340</v>
      </c>
      <c r="C4">
        <v>0.44127836951230365</v>
      </c>
      <c r="D4">
        <v>0.89623436604595363</v>
      </c>
      <c r="E4">
        <v>0.72410924085053086</v>
      </c>
      <c r="F4">
        <v>-0.83942655248568721</v>
      </c>
      <c r="G4">
        <v>5</v>
      </c>
      <c r="H4">
        <v>5</v>
      </c>
      <c r="I4">
        <v>4</v>
      </c>
      <c r="J4">
        <v>3</v>
      </c>
    </row>
    <row r="5" spans="1:10" x14ac:dyDescent="0.2">
      <c r="A5" t="s">
        <v>2349</v>
      </c>
      <c r="B5">
        <v>10794</v>
      </c>
      <c r="C5">
        <v>-0.19160785203007402</v>
      </c>
      <c r="D5">
        <v>-0.11511931513153888</v>
      </c>
      <c r="E5">
        <v>0.71436095032999591</v>
      </c>
      <c r="F5">
        <v>-1.1606412018400634</v>
      </c>
      <c r="G5">
        <v>3</v>
      </c>
      <c r="H5">
        <v>4</v>
      </c>
      <c r="I5">
        <v>4</v>
      </c>
      <c r="J5">
        <v>1</v>
      </c>
    </row>
    <row r="6" spans="1:10" x14ac:dyDescent="0.2">
      <c r="A6" t="s">
        <v>2350</v>
      </c>
      <c r="B6">
        <v>11225</v>
      </c>
      <c r="C6">
        <v>-0.15712897765348008</v>
      </c>
      <c r="D6">
        <v>-0.66498658646958719</v>
      </c>
      <c r="E6">
        <v>0.10196685346735442</v>
      </c>
      <c r="F6">
        <v>-0.83305016842342894</v>
      </c>
      <c r="G6">
        <v>3</v>
      </c>
      <c r="H6">
        <v>1</v>
      </c>
      <c r="I6">
        <v>2</v>
      </c>
      <c r="J6">
        <v>3</v>
      </c>
    </row>
    <row r="7" spans="1:10" x14ac:dyDescent="0.2">
      <c r="A7" t="s">
        <v>2351</v>
      </c>
      <c r="B7">
        <v>6775</v>
      </c>
      <c r="C7">
        <v>-0.47028299789150296</v>
      </c>
      <c r="D7">
        <v>-0.45987077155564865</v>
      </c>
      <c r="E7">
        <v>-0.15996909932884007</v>
      </c>
      <c r="F7">
        <v>-1.018156757312443</v>
      </c>
      <c r="G7">
        <v>1</v>
      </c>
      <c r="H7">
        <v>2</v>
      </c>
      <c r="I7">
        <v>1</v>
      </c>
      <c r="J7">
        <v>2</v>
      </c>
    </row>
    <row r="8" spans="1:10" x14ac:dyDescent="0.2">
      <c r="A8" t="s">
        <v>2352</v>
      </c>
      <c r="B8">
        <v>10251</v>
      </c>
      <c r="C8">
        <v>-6.5309993615474973E-2</v>
      </c>
      <c r="D8">
        <v>-0.14227938682633604</v>
      </c>
      <c r="E8">
        <v>0.63255437487341348</v>
      </c>
      <c r="F8">
        <v>-1.3228723055049734</v>
      </c>
      <c r="G8">
        <v>3</v>
      </c>
      <c r="H8">
        <v>3</v>
      </c>
      <c r="I8">
        <v>4</v>
      </c>
      <c r="J8">
        <v>1</v>
      </c>
    </row>
    <row r="9" spans="1:10" x14ac:dyDescent="0.2">
      <c r="A9" t="s">
        <v>2353</v>
      </c>
      <c r="B9">
        <v>3335</v>
      </c>
      <c r="C9">
        <v>-0.33554892621335153</v>
      </c>
      <c r="D9">
        <v>-0.29867949126772814</v>
      </c>
      <c r="E9">
        <v>0.2627290091347117</v>
      </c>
      <c r="F9">
        <v>-1.250104874763732</v>
      </c>
      <c r="G9">
        <v>2</v>
      </c>
      <c r="H9">
        <v>3</v>
      </c>
      <c r="I9">
        <v>3</v>
      </c>
      <c r="J9">
        <v>1</v>
      </c>
    </row>
    <row r="10" spans="1:10" x14ac:dyDescent="0.2">
      <c r="A10" t="s">
        <v>2355</v>
      </c>
      <c r="B10">
        <v>19124</v>
      </c>
      <c r="C10">
        <v>0.32332416583704326</v>
      </c>
      <c r="D10">
        <v>0.58343024340174288</v>
      </c>
      <c r="E10">
        <v>0.96384608250305726</v>
      </c>
      <c r="F10">
        <v>-0.91842305374056887</v>
      </c>
      <c r="G10">
        <v>5</v>
      </c>
      <c r="H10">
        <v>5</v>
      </c>
      <c r="I10">
        <v>5</v>
      </c>
      <c r="J10">
        <v>3</v>
      </c>
    </row>
    <row r="11" spans="1:10" x14ac:dyDescent="0.2">
      <c r="A11" t="s">
        <v>2356</v>
      </c>
      <c r="B11">
        <v>9196</v>
      </c>
      <c r="C11">
        <v>-7.785423545230695E-2</v>
      </c>
      <c r="D11">
        <v>-0.33115680222682548</v>
      </c>
      <c r="E11">
        <v>0.18329819291223373</v>
      </c>
      <c r="F11">
        <v>-1.1779354322290085</v>
      </c>
      <c r="G11">
        <v>3</v>
      </c>
      <c r="H11">
        <v>3</v>
      </c>
      <c r="I11">
        <v>2</v>
      </c>
      <c r="J11">
        <v>1</v>
      </c>
    </row>
    <row r="12" spans="1:10" x14ac:dyDescent="0.2">
      <c r="A12" t="s">
        <v>2357</v>
      </c>
      <c r="B12">
        <v>15294</v>
      </c>
      <c r="C12">
        <v>-0.30887551449684492</v>
      </c>
      <c r="D12">
        <v>-0.62624620229613603</v>
      </c>
      <c r="E12">
        <v>-0.36217531811352593</v>
      </c>
      <c r="F12">
        <v>-0.92252945184034985</v>
      </c>
      <c r="G12">
        <v>2</v>
      </c>
      <c r="H12">
        <v>1</v>
      </c>
      <c r="I12">
        <v>1</v>
      </c>
      <c r="J12">
        <v>3</v>
      </c>
    </row>
    <row r="13" spans="1:10" x14ac:dyDescent="0.2">
      <c r="A13" t="s">
        <v>2358</v>
      </c>
      <c r="B13">
        <v>23185</v>
      </c>
      <c r="C13">
        <v>-0.22743188241813234</v>
      </c>
      <c r="D13">
        <v>-0.61084891434931776</v>
      </c>
      <c r="E13">
        <v>-0.29933823651593916</v>
      </c>
      <c r="F13">
        <v>-0.68783692201822411</v>
      </c>
      <c r="G13">
        <v>3</v>
      </c>
      <c r="H13">
        <v>1</v>
      </c>
      <c r="I13">
        <v>1</v>
      </c>
      <c r="J13">
        <v>4</v>
      </c>
    </row>
    <row r="14" spans="1:10" x14ac:dyDescent="0.2">
      <c r="A14" t="s">
        <v>2360</v>
      </c>
      <c r="B14">
        <v>15247</v>
      </c>
      <c r="C14">
        <v>-0.54454344964012513</v>
      </c>
      <c r="D14">
        <v>-0.94814051148052092</v>
      </c>
      <c r="E14">
        <v>-0.57829891630615715</v>
      </c>
      <c r="F14">
        <v>-0.51702792984364299</v>
      </c>
      <c r="G14">
        <v>1</v>
      </c>
      <c r="H14">
        <v>1</v>
      </c>
      <c r="I14">
        <v>1</v>
      </c>
      <c r="J14">
        <v>5</v>
      </c>
    </row>
    <row r="15" spans="1:10" x14ac:dyDescent="0.2">
      <c r="A15" t="s">
        <v>2361</v>
      </c>
      <c r="B15">
        <v>883391</v>
      </c>
      <c r="C15">
        <v>0.21444949110980019</v>
      </c>
      <c r="D15">
        <v>-0.14284941671278556</v>
      </c>
      <c r="E15">
        <v>-0.28326473370903588</v>
      </c>
      <c r="F15">
        <v>8.4642956611870324E-2</v>
      </c>
      <c r="G15">
        <v>4</v>
      </c>
      <c r="H15">
        <v>3</v>
      </c>
      <c r="I15">
        <v>1</v>
      </c>
      <c r="J15">
        <v>5</v>
      </c>
    </row>
    <row r="16" spans="1:10" x14ac:dyDescent="0.2">
      <c r="A16" t="s">
        <v>2362</v>
      </c>
      <c r="B16">
        <v>6959</v>
      </c>
      <c r="C16">
        <v>-0.2497576924052205</v>
      </c>
      <c r="D16">
        <v>-0.28782446742612766</v>
      </c>
      <c r="E16">
        <v>0.49872139745187</v>
      </c>
      <c r="F16">
        <v>-0.88855989551325365</v>
      </c>
      <c r="G16">
        <v>3</v>
      </c>
      <c r="H16">
        <v>3</v>
      </c>
      <c r="I16">
        <v>4</v>
      </c>
      <c r="J16">
        <v>3</v>
      </c>
    </row>
    <row r="17" spans="1:10" x14ac:dyDescent="0.2">
      <c r="A17" t="s">
        <v>2363</v>
      </c>
      <c r="B17">
        <v>11714</v>
      </c>
      <c r="C17">
        <v>-0.14425847030831077</v>
      </c>
      <c r="D17">
        <v>-0.20750716704335129</v>
      </c>
      <c r="E17">
        <v>0.6033044561522436</v>
      </c>
      <c r="F17">
        <v>-0.91838321384591604</v>
      </c>
      <c r="G17">
        <v>3</v>
      </c>
      <c r="H17">
        <v>3</v>
      </c>
      <c r="I17">
        <v>4</v>
      </c>
      <c r="J17">
        <v>3</v>
      </c>
    </row>
    <row r="18" spans="1:10" x14ac:dyDescent="0.2">
      <c r="A18" t="s">
        <v>2365</v>
      </c>
      <c r="B18">
        <v>31594</v>
      </c>
      <c r="C18">
        <v>0.45624097297826799</v>
      </c>
      <c r="D18">
        <v>0.15668892488010255</v>
      </c>
      <c r="E18">
        <v>0.63721957205385682</v>
      </c>
      <c r="F18">
        <v>-0.73553287158714153</v>
      </c>
      <c r="G18">
        <v>5</v>
      </c>
      <c r="H18">
        <v>4</v>
      </c>
      <c r="I18">
        <v>4</v>
      </c>
      <c r="J18">
        <v>4</v>
      </c>
    </row>
    <row r="19" spans="1:10" x14ac:dyDescent="0.2">
      <c r="A19" t="s">
        <v>2367</v>
      </c>
      <c r="B19">
        <v>2680</v>
      </c>
      <c r="C19">
        <v>-0.42051070195380702</v>
      </c>
      <c r="D19">
        <v>-0.58081043713696234</v>
      </c>
      <c r="E19">
        <v>0.10162173327144899</v>
      </c>
      <c r="F19">
        <v>-0.92915174680464396</v>
      </c>
      <c r="G19">
        <v>2</v>
      </c>
      <c r="H19">
        <v>1</v>
      </c>
      <c r="I19">
        <v>2</v>
      </c>
      <c r="J19">
        <v>3</v>
      </c>
    </row>
    <row r="20" spans="1:10" x14ac:dyDescent="0.2">
      <c r="A20" t="s">
        <v>2368</v>
      </c>
      <c r="B20">
        <v>14471</v>
      </c>
      <c r="C20">
        <v>8.1891284969165618E-2</v>
      </c>
      <c r="D20">
        <v>-0.25316972047145592</v>
      </c>
      <c r="E20">
        <v>0.4974472316522493</v>
      </c>
      <c r="F20">
        <v>-0.84742757307096683</v>
      </c>
      <c r="G20">
        <v>4</v>
      </c>
      <c r="H20">
        <v>3</v>
      </c>
      <c r="I20">
        <v>3</v>
      </c>
      <c r="J20">
        <v>3</v>
      </c>
    </row>
    <row r="21" spans="1:10" x14ac:dyDescent="0.2">
      <c r="A21" t="s">
        <v>2371</v>
      </c>
      <c r="B21">
        <v>10835</v>
      </c>
      <c r="C21">
        <v>-4.390481183218499E-2</v>
      </c>
      <c r="D21">
        <v>-0.20000844625303602</v>
      </c>
      <c r="E21">
        <v>0.98657321876221471</v>
      </c>
      <c r="F21">
        <v>-0.97430964853824364</v>
      </c>
      <c r="G21">
        <v>4</v>
      </c>
      <c r="H21">
        <v>3</v>
      </c>
      <c r="I21">
        <v>5</v>
      </c>
      <c r="J21">
        <v>2</v>
      </c>
    </row>
    <row r="22" spans="1:10" x14ac:dyDescent="0.2">
      <c r="A22" t="s">
        <v>2372</v>
      </c>
      <c r="B22">
        <v>3118</v>
      </c>
      <c r="C22">
        <v>-0.48483164270389834</v>
      </c>
      <c r="D22">
        <v>-0.41274438997490581</v>
      </c>
      <c r="E22">
        <v>0.37523655932805072</v>
      </c>
      <c r="F22">
        <v>-0.84151644978163143</v>
      </c>
      <c r="G22">
        <v>1</v>
      </c>
      <c r="H22">
        <v>2</v>
      </c>
      <c r="I22">
        <v>3</v>
      </c>
      <c r="J22">
        <v>3</v>
      </c>
    </row>
    <row r="23" spans="1:10" x14ac:dyDescent="0.2">
      <c r="A23" t="s">
        <v>2373</v>
      </c>
      <c r="B23">
        <v>2850</v>
      </c>
      <c r="C23">
        <v>-0.15471965288336487</v>
      </c>
      <c r="D23">
        <v>-0.43022751567176432</v>
      </c>
      <c r="E23">
        <v>0.50111887428114987</v>
      </c>
      <c r="F23">
        <v>-0.97732339361584275</v>
      </c>
      <c r="G23">
        <v>3</v>
      </c>
      <c r="H23">
        <v>2</v>
      </c>
      <c r="I23">
        <v>4</v>
      </c>
      <c r="J23">
        <v>2</v>
      </c>
    </row>
    <row r="24" spans="1:10" x14ac:dyDescent="0.2">
      <c r="A24" t="s">
        <v>2374</v>
      </c>
      <c r="B24">
        <v>15085</v>
      </c>
      <c r="C24">
        <v>-0.39919273179103587</v>
      </c>
      <c r="D24">
        <v>-0.7447557361136572</v>
      </c>
      <c r="E24">
        <v>-7.8788512229270857E-2</v>
      </c>
      <c r="F24">
        <v>-0.68608083875622905</v>
      </c>
      <c r="G24">
        <v>2</v>
      </c>
      <c r="H24">
        <v>1</v>
      </c>
      <c r="I24">
        <v>2</v>
      </c>
      <c r="J24">
        <v>4</v>
      </c>
    </row>
    <row r="25" spans="1:10" x14ac:dyDescent="0.2">
      <c r="A25" t="s">
        <v>2375</v>
      </c>
      <c r="B25">
        <v>12461</v>
      </c>
      <c r="C25">
        <v>0.33348340484611894</v>
      </c>
      <c r="D25">
        <v>0.55173548665066086</v>
      </c>
      <c r="E25">
        <v>0.45120300497436361</v>
      </c>
      <c r="F25">
        <v>-0.73559540881469843</v>
      </c>
      <c r="G25">
        <v>5</v>
      </c>
      <c r="H25">
        <v>5</v>
      </c>
      <c r="I25">
        <v>3</v>
      </c>
      <c r="J25">
        <v>4</v>
      </c>
    </row>
    <row r="26" spans="1:10" x14ac:dyDescent="0.2">
      <c r="A26" t="s">
        <v>2377</v>
      </c>
      <c r="B26">
        <v>13327</v>
      </c>
      <c r="C26">
        <v>0.24897272191683351</v>
      </c>
      <c r="D26">
        <v>-0.18250353740491823</v>
      </c>
      <c r="E26">
        <v>0.87929858419666396</v>
      </c>
      <c r="F26">
        <v>-0.77560843499490117</v>
      </c>
      <c r="G26">
        <v>5</v>
      </c>
      <c r="H26">
        <v>3</v>
      </c>
      <c r="I26">
        <v>4</v>
      </c>
      <c r="J26">
        <v>3</v>
      </c>
    </row>
    <row r="27" spans="1:10" x14ac:dyDescent="0.2">
      <c r="A27" t="s">
        <v>2378</v>
      </c>
      <c r="B27">
        <v>5571</v>
      </c>
      <c r="C27">
        <v>-6.4039219884058321E-2</v>
      </c>
      <c r="D27">
        <v>-0.3672673919720546</v>
      </c>
      <c r="E27">
        <v>1.0323950447923791</v>
      </c>
      <c r="F27">
        <v>-0.82303473810000749</v>
      </c>
      <c r="G27">
        <v>3</v>
      </c>
      <c r="H27">
        <v>2</v>
      </c>
      <c r="I27">
        <v>5</v>
      </c>
      <c r="J27">
        <v>3</v>
      </c>
    </row>
    <row r="28" spans="1:10" x14ac:dyDescent="0.2">
      <c r="A28" t="s">
        <v>2380</v>
      </c>
      <c r="B28">
        <v>16795</v>
      </c>
      <c r="C28">
        <v>-7.6704823631403699E-2</v>
      </c>
      <c r="D28">
        <v>-0.38975497987268842</v>
      </c>
      <c r="E28">
        <v>3.3506532402611734E-2</v>
      </c>
      <c r="F28">
        <v>-0.55221348189672559</v>
      </c>
      <c r="G28">
        <v>3</v>
      </c>
      <c r="H28">
        <v>2</v>
      </c>
      <c r="I28">
        <v>2</v>
      </c>
      <c r="J28">
        <v>5</v>
      </c>
    </row>
    <row r="29" spans="1:10" x14ac:dyDescent="0.2">
      <c r="A29" t="s">
        <v>2382</v>
      </c>
      <c r="B29">
        <v>12385</v>
      </c>
      <c r="C29">
        <v>-0.15986776882225814</v>
      </c>
      <c r="D29">
        <v>-0.81219257192387384</v>
      </c>
      <c r="E29">
        <v>0.2318119053733588</v>
      </c>
      <c r="F29">
        <v>-0.6725875559269342</v>
      </c>
      <c r="G29">
        <v>3</v>
      </c>
      <c r="H29">
        <v>1</v>
      </c>
      <c r="I29">
        <v>3</v>
      </c>
      <c r="J29">
        <v>4</v>
      </c>
    </row>
    <row r="30" spans="1:10" x14ac:dyDescent="0.2">
      <c r="A30" t="s">
        <v>2383</v>
      </c>
      <c r="B30">
        <v>5128</v>
      </c>
      <c r="C30">
        <v>-5.0866521590001233E-2</v>
      </c>
      <c r="D30">
        <v>-0.40352385267665647</v>
      </c>
      <c r="E30">
        <v>0.39084915406941301</v>
      </c>
      <c r="F30">
        <v>-1.0734640529438804</v>
      </c>
      <c r="G30">
        <v>3</v>
      </c>
      <c r="H30">
        <v>2</v>
      </c>
      <c r="I30">
        <v>3</v>
      </c>
      <c r="J30">
        <v>2</v>
      </c>
    </row>
    <row r="31" spans="1:10" x14ac:dyDescent="0.2">
      <c r="A31" t="s">
        <v>2384</v>
      </c>
      <c r="B31">
        <v>1864</v>
      </c>
      <c r="C31">
        <v>-0.1403786570690666</v>
      </c>
      <c r="D31">
        <v>-0.69612031093366789</v>
      </c>
      <c r="E31">
        <v>0.57572399416241815</v>
      </c>
      <c r="F31">
        <v>-1.1668150482398381</v>
      </c>
      <c r="G31">
        <v>3</v>
      </c>
      <c r="H31">
        <v>1</v>
      </c>
      <c r="I31">
        <v>4</v>
      </c>
      <c r="J31">
        <v>1</v>
      </c>
    </row>
    <row r="32" spans="1:10" x14ac:dyDescent="0.2">
      <c r="A32" t="s">
        <v>2385</v>
      </c>
      <c r="B32">
        <v>123363</v>
      </c>
      <c r="C32">
        <v>0.57487810550992369</v>
      </c>
      <c r="D32">
        <v>4.9083269514796926E-2</v>
      </c>
      <c r="E32">
        <v>1.8401232985581332E-2</v>
      </c>
      <c r="F32">
        <v>-0.33138567156058119</v>
      </c>
      <c r="G32">
        <v>5</v>
      </c>
      <c r="H32">
        <v>4</v>
      </c>
      <c r="I32">
        <v>2</v>
      </c>
      <c r="J32">
        <v>5</v>
      </c>
    </row>
    <row r="33" spans="1:10" x14ac:dyDescent="0.2">
      <c r="A33" t="s">
        <v>2386</v>
      </c>
      <c r="B33">
        <v>18113</v>
      </c>
      <c r="C33">
        <v>-0.49008659549944245</v>
      </c>
      <c r="D33">
        <v>-0.56868136000778269</v>
      </c>
      <c r="E33">
        <v>-6.2485190218030819E-2</v>
      </c>
      <c r="F33">
        <v>-1.0327342337629337</v>
      </c>
      <c r="G33">
        <v>1</v>
      </c>
      <c r="H33">
        <v>1</v>
      </c>
      <c r="I33">
        <v>2</v>
      </c>
      <c r="J33">
        <v>2</v>
      </c>
    </row>
    <row r="34" spans="1:10" x14ac:dyDescent="0.2">
      <c r="A34" t="s">
        <v>2387</v>
      </c>
      <c r="B34">
        <v>4556</v>
      </c>
      <c r="C34">
        <v>-0.24428498338517091</v>
      </c>
      <c r="D34">
        <v>0.68917101074104303</v>
      </c>
      <c r="E34">
        <v>1.0278465009725102</v>
      </c>
      <c r="F34">
        <v>-1.6788351606322258</v>
      </c>
      <c r="G34">
        <v>3</v>
      </c>
      <c r="H34">
        <v>5</v>
      </c>
      <c r="I34">
        <v>5</v>
      </c>
      <c r="J34">
        <v>1</v>
      </c>
    </row>
    <row r="35" spans="1:10" x14ac:dyDescent="0.2">
      <c r="A35" t="s">
        <v>2388</v>
      </c>
      <c r="B35">
        <v>1842</v>
      </c>
      <c r="C35">
        <v>0.43869092191395626</v>
      </c>
      <c r="D35">
        <v>0.55097087765176067</v>
      </c>
      <c r="E35">
        <v>2.2021040469472379</v>
      </c>
      <c r="F35">
        <v>-1.517043148757345</v>
      </c>
      <c r="G35">
        <v>5</v>
      </c>
      <c r="H35">
        <v>5</v>
      </c>
      <c r="I35">
        <v>5</v>
      </c>
      <c r="J35">
        <v>1</v>
      </c>
    </row>
    <row r="36" spans="1:10" x14ac:dyDescent="0.2">
      <c r="A36" t="s">
        <v>2389</v>
      </c>
      <c r="B36">
        <v>16221</v>
      </c>
      <c r="C36">
        <v>-0.12840774750994574</v>
      </c>
      <c r="D36">
        <v>-0.41013919251060171</v>
      </c>
      <c r="E36">
        <v>4.5971358980160665E-2</v>
      </c>
      <c r="F36">
        <v>-0.8328934145781357</v>
      </c>
      <c r="G36">
        <v>3</v>
      </c>
      <c r="H36">
        <v>2</v>
      </c>
      <c r="I36">
        <v>2</v>
      </c>
      <c r="J36">
        <v>3</v>
      </c>
    </row>
    <row r="37" spans="1:10" x14ac:dyDescent="0.2">
      <c r="A37" t="s">
        <v>2390</v>
      </c>
      <c r="B37">
        <v>15511</v>
      </c>
      <c r="C37">
        <v>0.10394823901795536</v>
      </c>
      <c r="D37">
        <v>0.11419340884398427</v>
      </c>
      <c r="E37">
        <v>0.63658928213813293</v>
      </c>
      <c r="F37">
        <v>-0.93096809520398305</v>
      </c>
      <c r="G37">
        <v>4</v>
      </c>
      <c r="H37">
        <v>4</v>
      </c>
      <c r="I37">
        <v>4</v>
      </c>
      <c r="J37">
        <v>3</v>
      </c>
    </row>
    <row r="38" spans="1:10" x14ac:dyDescent="0.2">
      <c r="A38" t="s">
        <v>2391</v>
      </c>
      <c r="B38">
        <v>7560</v>
      </c>
      <c r="C38">
        <v>-0.53630934579157374</v>
      </c>
      <c r="D38">
        <v>-0.44097278052240196</v>
      </c>
      <c r="E38">
        <v>-8.2035181952277839E-2</v>
      </c>
      <c r="F38">
        <v>-1.1555635638533468</v>
      </c>
      <c r="G38">
        <v>1</v>
      </c>
      <c r="H38">
        <v>2</v>
      </c>
      <c r="I38">
        <v>1</v>
      </c>
      <c r="J38">
        <v>2</v>
      </c>
    </row>
    <row r="39" spans="1:10" x14ac:dyDescent="0.2">
      <c r="A39" t="s">
        <v>2392</v>
      </c>
      <c r="B39">
        <v>2532</v>
      </c>
      <c r="C39">
        <v>-4.44436837116928E-2</v>
      </c>
      <c r="D39">
        <v>0.74442301114322607</v>
      </c>
      <c r="E39">
        <v>1.6036509237471934</v>
      </c>
      <c r="F39">
        <v>-1.340649541719237</v>
      </c>
      <c r="G39">
        <v>4</v>
      </c>
      <c r="H39">
        <v>5</v>
      </c>
      <c r="I39">
        <v>5</v>
      </c>
      <c r="J39">
        <v>1</v>
      </c>
    </row>
    <row r="40" spans="1:10" x14ac:dyDescent="0.2">
      <c r="A40" t="s">
        <v>2393</v>
      </c>
      <c r="B40">
        <v>5985</v>
      </c>
      <c r="C40">
        <v>-0.66452624257341641</v>
      </c>
      <c r="D40">
        <v>0.26583363200927929</v>
      </c>
      <c r="E40">
        <v>-5.834301818273175E-2</v>
      </c>
      <c r="F40">
        <v>-1.2848791805031983</v>
      </c>
      <c r="G40">
        <v>1</v>
      </c>
      <c r="H40">
        <v>5</v>
      </c>
      <c r="I40">
        <v>2</v>
      </c>
      <c r="J40">
        <v>1</v>
      </c>
    </row>
    <row r="41" spans="1:10" x14ac:dyDescent="0.2">
      <c r="A41" t="s">
        <v>2396</v>
      </c>
      <c r="B41">
        <v>49454</v>
      </c>
      <c r="C41">
        <v>0.43498983116037487</v>
      </c>
      <c r="D41">
        <v>0.33086946931789152</v>
      </c>
      <c r="E41">
        <v>0.33382703000821651</v>
      </c>
      <c r="F41">
        <v>-0.73630487729909466</v>
      </c>
      <c r="G41">
        <v>5</v>
      </c>
      <c r="H41">
        <v>5</v>
      </c>
      <c r="I41">
        <v>3</v>
      </c>
      <c r="J41">
        <v>4</v>
      </c>
    </row>
    <row r="42" spans="1:10" x14ac:dyDescent="0.2">
      <c r="A42" t="s">
        <v>2397</v>
      </c>
      <c r="B42">
        <v>43086</v>
      </c>
      <c r="C42">
        <v>-4.5611414013171432E-2</v>
      </c>
      <c r="D42">
        <v>9.435202769963652E-2</v>
      </c>
      <c r="E42">
        <v>0.27452711723328427</v>
      </c>
      <c r="F42">
        <v>-1.0294124957594595</v>
      </c>
      <c r="G42">
        <v>4</v>
      </c>
      <c r="H42">
        <v>4</v>
      </c>
      <c r="I42">
        <v>3</v>
      </c>
      <c r="J42">
        <v>2</v>
      </c>
    </row>
    <row r="43" spans="1:10" x14ac:dyDescent="0.2">
      <c r="A43" t="s">
        <v>2398</v>
      </c>
      <c r="B43">
        <v>4978</v>
      </c>
      <c r="C43">
        <v>-0.37452981557132176</v>
      </c>
      <c r="D43">
        <v>-0.20267252007887684</v>
      </c>
      <c r="E43">
        <v>0.33324776261772093</v>
      </c>
      <c r="F43">
        <v>-1.3568270173591257</v>
      </c>
      <c r="G43">
        <v>2</v>
      </c>
      <c r="H43">
        <v>3</v>
      </c>
      <c r="I43">
        <v>3</v>
      </c>
      <c r="J43">
        <v>1</v>
      </c>
    </row>
    <row r="44" spans="1:10" x14ac:dyDescent="0.2">
      <c r="A44" t="s">
        <v>2399</v>
      </c>
      <c r="B44">
        <v>4543</v>
      </c>
      <c r="C44">
        <v>-0.23154565903640617</v>
      </c>
      <c r="D44">
        <v>-4.0988053659943374E-2</v>
      </c>
      <c r="E44">
        <v>0.47371102226287098</v>
      </c>
      <c r="F44">
        <v>-1.0854223977967163</v>
      </c>
      <c r="G44">
        <v>3</v>
      </c>
      <c r="H44">
        <v>4</v>
      </c>
      <c r="I44">
        <v>3</v>
      </c>
      <c r="J44">
        <v>2</v>
      </c>
    </row>
    <row r="45" spans="1:10" x14ac:dyDescent="0.2">
      <c r="A45" t="s">
        <v>2400</v>
      </c>
      <c r="B45">
        <v>6057</v>
      </c>
      <c r="C45">
        <v>-0.17077586895670591</v>
      </c>
      <c r="D45">
        <v>0.33249511777585106</v>
      </c>
      <c r="E45">
        <v>0.68560202197416453</v>
      </c>
      <c r="F45">
        <v>-1.4479889123613778</v>
      </c>
      <c r="G45">
        <v>3</v>
      </c>
      <c r="H45">
        <v>5</v>
      </c>
      <c r="I45">
        <v>4</v>
      </c>
      <c r="J45">
        <v>1</v>
      </c>
    </row>
    <row r="46" spans="1:10" x14ac:dyDescent="0.2">
      <c r="A46" t="s">
        <v>2401</v>
      </c>
      <c r="B46">
        <v>2197</v>
      </c>
      <c r="C46">
        <v>-0.89441620474414207</v>
      </c>
      <c r="D46">
        <v>0.7354715654971371</v>
      </c>
      <c r="E46">
        <v>0.59924769457910754</v>
      </c>
      <c r="F46">
        <v>-1.882197432680444</v>
      </c>
      <c r="G46">
        <v>1</v>
      </c>
      <c r="H46">
        <v>5</v>
      </c>
      <c r="I46">
        <v>4</v>
      </c>
      <c r="J46">
        <v>1</v>
      </c>
    </row>
    <row r="47" spans="1:10" x14ac:dyDescent="0.2">
      <c r="A47" t="s">
        <v>2402</v>
      </c>
      <c r="B47">
        <v>4074</v>
      </c>
      <c r="C47">
        <v>-4.1869122857475585E-2</v>
      </c>
      <c r="D47">
        <v>0.40793707303009336</v>
      </c>
      <c r="E47">
        <v>1.2450483114151676</v>
      </c>
      <c r="F47">
        <v>-1.2079408075663822</v>
      </c>
      <c r="G47">
        <v>4</v>
      </c>
      <c r="H47">
        <v>5</v>
      </c>
      <c r="I47">
        <v>5</v>
      </c>
      <c r="J47">
        <v>1</v>
      </c>
    </row>
    <row r="48" spans="1:10" x14ac:dyDescent="0.2">
      <c r="A48" t="s">
        <v>2403</v>
      </c>
      <c r="B48">
        <v>586</v>
      </c>
      <c r="C48">
        <v>3.4202524785250966E-2</v>
      </c>
      <c r="D48">
        <v>1.4418733810773592</v>
      </c>
      <c r="E48">
        <v>1.1349527034772811</v>
      </c>
      <c r="F48">
        <v>-2.0634438201655092</v>
      </c>
      <c r="G48">
        <v>4</v>
      </c>
      <c r="H48">
        <v>5</v>
      </c>
      <c r="I48">
        <v>5</v>
      </c>
      <c r="J48">
        <v>1</v>
      </c>
    </row>
    <row r="49" spans="1:10" x14ac:dyDescent="0.2">
      <c r="A49" t="s">
        <v>2404</v>
      </c>
      <c r="B49">
        <v>352</v>
      </c>
      <c r="C49">
        <v>-0.16253840220838919</v>
      </c>
      <c r="D49">
        <v>1.1348192980435499</v>
      </c>
      <c r="E49">
        <v>0.92847977027431661</v>
      </c>
      <c r="F49">
        <v>-1.7998102364503199</v>
      </c>
      <c r="G49">
        <v>3</v>
      </c>
      <c r="H49">
        <v>5</v>
      </c>
      <c r="I49">
        <v>4</v>
      </c>
      <c r="J49">
        <v>1</v>
      </c>
    </row>
    <row r="50" spans="1:10" x14ac:dyDescent="0.2">
      <c r="A50" t="s">
        <v>2405</v>
      </c>
      <c r="B50">
        <v>708</v>
      </c>
      <c r="C50">
        <v>-3.1785624919161704E-4</v>
      </c>
      <c r="D50">
        <v>1.1464717703740108</v>
      </c>
      <c r="E50">
        <v>1.180213220234172</v>
      </c>
      <c r="F50">
        <v>-1.5360002209302348</v>
      </c>
      <c r="G50">
        <v>4</v>
      </c>
      <c r="H50">
        <v>5</v>
      </c>
      <c r="I50">
        <v>5</v>
      </c>
      <c r="J50">
        <v>1</v>
      </c>
    </row>
    <row r="51" spans="1:10" x14ac:dyDescent="0.2">
      <c r="A51" t="s">
        <v>2406</v>
      </c>
      <c r="B51">
        <v>1468</v>
      </c>
      <c r="C51">
        <v>-6.4192996911742947E-2</v>
      </c>
      <c r="D51">
        <v>0.83830049112499483</v>
      </c>
      <c r="E51">
        <v>1.4173782018022119</v>
      </c>
      <c r="F51">
        <v>-1.4758991413341502</v>
      </c>
      <c r="G51">
        <v>3</v>
      </c>
      <c r="H51">
        <v>5</v>
      </c>
      <c r="I51">
        <v>5</v>
      </c>
      <c r="J51">
        <v>1</v>
      </c>
    </row>
    <row r="52" spans="1:10" x14ac:dyDescent="0.2">
      <c r="A52" t="s">
        <v>2407</v>
      </c>
      <c r="B52">
        <v>3880</v>
      </c>
      <c r="C52">
        <v>0.14896102880086107</v>
      </c>
      <c r="D52">
        <v>0.64351927472292436</v>
      </c>
      <c r="E52">
        <v>1.3271728444404727</v>
      </c>
      <c r="F52">
        <v>-1.1832005893423672</v>
      </c>
      <c r="G52">
        <v>4</v>
      </c>
      <c r="H52">
        <v>5</v>
      </c>
      <c r="I52">
        <v>5</v>
      </c>
      <c r="J52">
        <v>1</v>
      </c>
    </row>
    <row r="53" spans="1:10" x14ac:dyDescent="0.2">
      <c r="A53" t="s">
        <v>2408</v>
      </c>
      <c r="B53">
        <v>892</v>
      </c>
      <c r="C53">
        <v>-0.12662424907266087</v>
      </c>
      <c r="D53">
        <v>0.5013076983865411</v>
      </c>
      <c r="E53">
        <v>1.0294618629618615</v>
      </c>
      <c r="F53">
        <v>-1.5873191163631049</v>
      </c>
      <c r="G53">
        <v>3</v>
      </c>
      <c r="H53">
        <v>5</v>
      </c>
      <c r="I53">
        <v>5</v>
      </c>
      <c r="J53">
        <v>1</v>
      </c>
    </row>
    <row r="54" spans="1:10" x14ac:dyDescent="0.2">
      <c r="A54" t="s">
        <v>2409</v>
      </c>
      <c r="B54">
        <v>4168</v>
      </c>
      <c r="C54">
        <v>-0.2804645145837586</v>
      </c>
      <c r="D54">
        <v>0.63669763970575888</v>
      </c>
      <c r="E54">
        <v>1.533263189335168</v>
      </c>
      <c r="F54">
        <v>-1.5255719086656838</v>
      </c>
      <c r="G54">
        <v>2</v>
      </c>
      <c r="H54">
        <v>5</v>
      </c>
      <c r="I54">
        <v>5</v>
      </c>
      <c r="J54">
        <v>1</v>
      </c>
    </row>
    <row r="55" spans="1:10" x14ac:dyDescent="0.2">
      <c r="A55" t="s">
        <v>2410</v>
      </c>
      <c r="B55">
        <v>25258</v>
      </c>
      <c r="C55">
        <v>-3.880230887860369E-2</v>
      </c>
      <c r="D55">
        <v>-0.14922742262611591</v>
      </c>
      <c r="E55">
        <v>1.1422403754599315</v>
      </c>
      <c r="F55">
        <v>-1.1602022445352502</v>
      </c>
      <c r="G55">
        <v>4</v>
      </c>
      <c r="H55">
        <v>3</v>
      </c>
      <c r="I55">
        <v>5</v>
      </c>
      <c r="J55">
        <v>1</v>
      </c>
    </row>
    <row r="56" spans="1:10" x14ac:dyDescent="0.2">
      <c r="A56" t="s">
        <v>2411</v>
      </c>
      <c r="B56">
        <v>10928</v>
      </c>
      <c r="C56">
        <v>-5.6476777574054678E-2</v>
      </c>
      <c r="D56">
        <v>-0.55457503441181533</v>
      </c>
      <c r="E56">
        <v>0.9289137744811663</v>
      </c>
      <c r="F56">
        <v>-0.91262640400645068</v>
      </c>
      <c r="G56">
        <v>3</v>
      </c>
      <c r="H56">
        <v>1</v>
      </c>
      <c r="I56">
        <v>4</v>
      </c>
      <c r="J56">
        <v>3</v>
      </c>
    </row>
    <row r="57" spans="1:10" x14ac:dyDescent="0.2">
      <c r="A57" t="s">
        <v>2412</v>
      </c>
      <c r="B57">
        <v>6073</v>
      </c>
      <c r="C57">
        <v>-0.32535382185338818</v>
      </c>
      <c r="D57">
        <v>-0.13565494079134208</v>
      </c>
      <c r="E57">
        <v>0.19885054415071976</v>
      </c>
      <c r="F57">
        <v>-1.1083030147302926</v>
      </c>
      <c r="G57">
        <v>2</v>
      </c>
      <c r="H57">
        <v>3</v>
      </c>
      <c r="I57">
        <v>2</v>
      </c>
      <c r="J57">
        <v>2</v>
      </c>
    </row>
    <row r="58" spans="1:10" x14ac:dyDescent="0.2">
      <c r="A58" t="s">
        <v>2413</v>
      </c>
      <c r="B58">
        <v>29221</v>
      </c>
      <c r="C58">
        <v>0.18269013152070906</v>
      </c>
      <c r="D58">
        <v>-0.18615914961358021</v>
      </c>
      <c r="E58">
        <v>0.74341832223712656</v>
      </c>
      <c r="F58">
        <v>-0.70028428993961567</v>
      </c>
      <c r="G58">
        <v>4</v>
      </c>
      <c r="H58">
        <v>3</v>
      </c>
      <c r="I58">
        <v>4</v>
      </c>
      <c r="J58">
        <v>4</v>
      </c>
    </row>
    <row r="59" spans="1:10" x14ac:dyDescent="0.2">
      <c r="A59" t="s">
        <v>2414</v>
      </c>
      <c r="B59">
        <v>16214</v>
      </c>
      <c r="C59">
        <v>0.13844664624704375</v>
      </c>
      <c r="D59">
        <v>-0.14120779407917899</v>
      </c>
      <c r="E59">
        <v>0.45788860826087813</v>
      </c>
      <c r="F59">
        <v>-0.78308414197249887</v>
      </c>
      <c r="G59">
        <v>4</v>
      </c>
      <c r="H59">
        <v>3</v>
      </c>
      <c r="I59">
        <v>3</v>
      </c>
      <c r="J59">
        <v>3</v>
      </c>
    </row>
    <row r="60" spans="1:10" x14ac:dyDescent="0.2">
      <c r="A60" t="s">
        <v>2416</v>
      </c>
      <c r="B60">
        <v>6617</v>
      </c>
      <c r="C60">
        <v>-0.4840916042154918</v>
      </c>
      <c r="D60">
        <v>-0.31388234978546214</v>
      </c>
      <c r="E60">
        <v>0.38545703664933334</v>
      </c>
      <c r="F60">
        <v>-1.0749825711187606</v>
      </c>
      <c r="G60">
        <v>1</v>
      </c>
      <c r="H60">
        <v>3</v>
      </c>
      <c r="I60">
        <v>3</v>
      </c>
      <c r="J60">
        <v>2</v>
      </c>
    </row>
    <row r="61" spans="1:10" x14ac:dyDescent="0.2">
      <c r="A61" t="s">
        <v>2418</v>
      </c>
      <c r="B61">
        <v>12604</v>
      </c>
      <c r="C61">
        <v>3.7093008235191807E-2</v>
      </c>
      <c r="D61">
        <v>-9.7749714473104696E-2</v>
      </c>
      <c r="E61">
        <v>0.99574719822698199</v>
      </c>
      <c r="F61">
        <v>-1.0730709662399636</v>
      </c>
      <c r="G61">
        <v>4</v>
      </c>
      <c r="H61">
        <v>4</v>
      </c>
      <c r="I61">
        <v>5</v>
      </c>
      <c r="J61">
        <v>2</v>
      </c>
    </row>
    <row r="62" spans="1:10" x14ac:dyDescent="0.2">
      <c r="A62" t="s">
        <v>2419</v>
      </c>
      <c r="B62">
        <v>4041</v>
      </c>
      <c r="C62">
        <v>-0.23429933886000479</v>
      </c>
      <c r="D62">
        <v>-0.13234491878749233</v>
      </c>
      <c r="E62">
        <v>0.50966150706935909</v>
      </c>
      <c r="F62">
        <v>-1.1560858420046032</v>
      </c>
      <c r="G62">
        <v>3</v>
      </c>
      <c r="H62">
        <v>3</v>
      </c>
      <c r="I62">
        <v>4</v>
      </c>
      <c r="J62">
        <v>1</v>
      </c>
    </row>
    <row r="63" spans="1:10" x14ac:dyDescent="0.2">
      <c r="A63" t="s">
        <v>2420</v>
      </c>
      <c r="B63">
        <v>6660</v>
      </c>
      <c r="C63">
        <v>-0.34678749425455363</v>
      </c>
      <c r="D63">
        <v>-0.45874031587418196</v>
      </c>
      <c r="E63">
        <v>0.29784500602228309</v>
      </c>
      <c r="F63">
        <v>-1.0972487466164182</v>
      </c>
      <c r="G63">
        <v>2</v>
      </c>
      <c r="H63">
        <v>2</v>
      </c>
      <c r="I63">
        <v>3</v>
      </c>
      <c r="J63">
        <v>2</v>
      </c>
    </row>
    <row r="64" spans="1:10" x14ac:dyDescent="0.2">
      <c r="A64" t="s">
        <v>2422</v>
      </c>
      <c r="B64">
        <v>8601</v>
      </c>
      <c r="C64">
        <v>-0.41728640645839671</v>
      </c>
      <c r="D64">
        <v>-0.68409315289421035</v>
      </c>
      <c r="E64">
        <v>4.4895462494665313E-2</v>
      </c>
      <c r="F64">
        <v>-0.89404994019648609</v>
      </c>
      <c r="G64">
        <v>2</v>
      </c>
      <c r="H64">
        <v>1</v>
      </c>
      <c r="I64">
        <v>2</v>
      </c>
      <c r="J64">
        <v>3</v>
      </c>
    </row>
    <row r="65" spans="1:10" x14ac:dyDescent="0.2">
      <c r="A65" t="s">
        <v>2423</v>
      </c>
      <c r="B65">
        <v>78698</v>
      </c>
      <c r="C65">
        <v>0.54205547775869301</v>
      </c>
      <c r="D65">
        <v>0.32376846789590097</v>
      </c>
      <c r="E65">
        <v>0.45416444522092764</v>
      </c>
      <c r="F65">
        <v>-0.49381367736871401</v>
      </c>
      <c r="G65">
        <v>5</v>
      </c>
      <c r="H65">
        <v>5</v>
      </c>
      <c r="I65">
        <v>3</v>
      </c>
      <c r="J65">
        <v>5</v>
      </c>
    </row>
    <row r="66" spans="1:10" x14ac:dyDescent="0.2">
      <c r="A66" t="s">
        <v>2424</v>
      </c>
      <c r="B66">
        <v>16846</v>
      </c>
      <c r="C66">
        <v>-0.18665398438321254</v>
      </c>
      <c r="D66">
        <v>-0.61167799264720657</v>
      </c>
      <c r="E66">
        <v>0.60782731966063996</v>
      </c>
      <c r="F66">
        <v>-0.6988124107838366</v>
      </c>
      <c r="G66">
        <v>3</v>
      </c>
      <c r="H66">
        <v>1</v>
      </c>
      <c r="I66">
        <v>4</v>
      </c>
      <c r="J66">
        <v>4</v>
      </c>
    </row>
    <row r="67" spans="1:10" x14ac:dyDescent="0.2">
      <c r="A67" t="s">
        <v>2426</v>
      </c>
      <c r="B67">
        <v>6805</v>
      </c>
      <c r="C67">
        <v>-0.38262211922607886</v>
      </c>
      <c r="D67">
        <v>-0.51224276028717652</v>
      </c>
      <c r="E67">
        <v>0.3121843578659384</v>
      </c>
      <c r="F67">
        <v>-0.94293614928719816</v>
      </c>
      <c r="G67">
        <v>2</v>
      </c>
      <c r="H67">
        <v>2</v>
      </c>
      <c r="I67">
        <v>3</v>
      </c>
      <c r="J67">
        <v>3</v>
      </c>
    </row>
    <row r="68" spans="1:10" x14ac:dyDescent="0.2">
      <c r="A68" t="s">
        <v>2427</v>
      </c>
      <c r="B68">
        <v>4523</v>
      </c>
      <c r="C68">
        <v>-4.2150437925613626E-2</v>
      </c>
      <c r="D68">
        <v>0.22414932628221276</v>
      </c>
      <c r="E68">
        <v>1.2902144401334932</v>
      </c>
      <c r="F68">
        <v>-1.2659476472714459</v>
      </c>
      <c r="G68">
        <v>4</v>
      </c>
      <c r="H68">
        <v>4</v>
      </c>
      <c r="I68">
        <v>5</v>
      </c>
      <c r="J68">
        <v>1</v>
      </c>
    </row>
    <row r="69" spans="1:10" x14ac:dyDescent="0.2">
      <c r="A69" t="s">
        <v>2428</v>
      </c>
      <c r="B69">
        <v>2289</v>
      </c>
      <c r="C69">
        <v>0.3919856726611109</v>
      </c>
      <c r="D69">
        <v>-5.295067684905172E-2</v>
      </c>
      <c r="E69">
        <v>1.3793294430216425</v>
      </c>
      <c r="F69">
        <v>-1.1460735767062169</v>
      </c>
      <c r="G69">
        <v>5</v>
      </c>
      <c r="H69">
        <v>4</v>
      </c>
      <c r="I69">
        <v>5</v>
      </c>
      <c r="J69">
        <v>2</v>
      </c>
    </row>
    <row r="70" spans="1:10" x14ac:dyDescent="0.2">
      <c r="A70" t="s">
        <v>2429</v>
      </c>
      <c r="B70">
        <v>5105</v>
      </c>
      <c r="C70">
        <v>0.11924536770664074</v>
      </c>
      <c r="D70">
        <v>6.1379219968343474E-2</v>
      </c>
      <c r="E70">
        <v>1.4218404217080842</v>
      </c>
      <c r="F70">
        <v>-1.0156786191972662</v>
      </c>
      <c r="G70">
        <v>4</v>
      </c>
      <c r="H70">
        <v>4</v>
      </c>
      <c r="I70">
        <v>5</v>
      </c>
      <c r="J70">
        <v>2</v>
      </c>
    </row>
    <row r="71" spans="1:10" x14ac:dyDescent="0.2">
      <c r="A71" t="s">
        <v>2430</v>
      </c>
      <c r="B71">
        <v>73214</v>
      </c>
      <c r="C71">
        <v>1.5794548626597626E-2</v>
      </c>
      <c r="D71">
        <v>-9.3653738079891899E-2</v>
      </c>
      <c r="E71">
        <v>0.77802445450479241</v>
      </c>
      <c r="F71">
        <v>-0.8383329487617075</v>
      </c>
      <c r="G71">
        <v>4</v>
      </c>
      <c r="H71">
        <v>4</v>
      </c>
      <c r="I71">
        <v>4</v>
      </c>
      <c r="J71">
        <v>3</v>
      </c>
    </row>
    <row r="72" spans="1:10" x14ac:dyDescent="0.2">
      <c r="A72" t="s">
        <v>2431</v>
      </c>
      <c r="B72">
        <v>88721</v>
      </c>
      <c r="C72">
        <v>-0.50164109858013406</v>
      </c>
      <c r="D72">
        <v>-0.2732406330541518</v>
      </c>
      <c r="E72">
        <v>-0.42577873455042964</v>
      </c>
      <c r="F72">
        <v>0.18155433966839701</v>
      </c>
      <c r="G72">
        <v>1</v>
      </c>
      <c r="H72">
        <v>3</v>
      </c>
      <c r="I72">
        <v>1</v>
      </c>
      <c r="J72">
        <v>5</v>
      </c>
    </row>
    <row r="73" spans="1:10" x14ac:dyDescent="0.2">
      <c r="A73" t="s">
        <v>2432</v>
      </c>
      <c r="B73">
        <v>109600</v>
      </c>
      <c r="C73">
        <v>-0.59102086353419347</v>
      </c>
      <c r="D73">
        <v>-0.12121609491025483</v>
      </c>
      <c r="E73">
        <v>-0.78286005515607526</v>
      </c>
      <c r="F73">
        <v>0.59154975104338348</v>
      </c>
      <c r="G73">
        <v>1</v>
      </c>
      <c r="H73">
        <v>3</v>
      </c>
      <c r="I73">
        <v>1</v>
      </c>
      <c r="J73">
        <v>5</v>
      </c>
    </row>
    <row r="74" spans="1:10" x14ac:dyDescent="0.2">
      <c r="A74" t="s">
        <v>2433</v>
      </c>
      <c r="B74">
        <v>122022</v>
      </c>
      <c r="C74">
        <v>-0.47106853832474027</v>
      </c>
      <c r="D74">
        <v>-0.41173038300602516</v>
      </c>
      <c r="E74">
        <v>-0.58026822473871509</v>
      </c>
      <c r="F74">
        <v>1.4128006299919759E-2</v>
      </c>
      <c r="G74">
        <v>1</v>
      </c>
      <c r="H74">
        <v>2</v>
      </c>
      <c r="I74">
        <v>1</v>
      </c>
      <c r="J74">
        <v>5</v>
      </c>
    </row>
    <row r="75" spans="1:10" x14ac:dyDescent="0.2">
      <c r="A75" t="s">
        <v>2434</v>
      </c>
      <c r="B75">
        <v>149607</v>
      </c>
      <c r="C75">
        <v>0.17713942467843224</v>
      </c>
      <c r="D75">
        <v>0.30339787580692418</v>
      </c>
      <c r="E75">
        <v>-0.16246188770501752</v>
      </c>
      <c r="F75">
        <v>-0.396899167985307</v>
      </c>
      <c r="G75">
        <v>4</v>
      </c>
      <c r="H75">
        <v>5</v>
      </c>
      <c r="I75">
        <v>1</v>
      </c>
      <c r="J75">
        <v>5</v>
      </c>
    </row>
    <row r="76" spans="1:10" x14ac:dyDescent="0.2">
      <c r="A76" t="s">
        <v>2435</v>
      </c>
      <c r="B76">
        <v>84548</v>
      </c>
      <c r="C76">
        <v>-0.39080089305884935</v>
      </c>
      <c r="D76">
        <v>-0.55307882047692614</v>
      </c>
      <c r="E76">
        <v>-0.39468209231512313</v>
      </c>
      <c r="F76">
        <v>-0.46328872457132764</v>
      </c>
      <c r="G76">
        <v>2</v>
      </c>
      <c r="H76">
        <v>1</v>
      </c>
      <c r="I76">
        <v>1</v>
      </c>
      <c r="J76">
        <v>5</v>
      </c>
    </row>
    <row r="77" spans="1:10" x14ac:dyDescent="0.2">
      <c r="A77" t="s">
        <v>2436</v>
      </c>
      <c r="B77">
        <v>21569</v>
      </c>
      <c r="C77">
        <v>-0.25169893342557437</v>
      </c>
      <c r="D77">
        <v>-0.50695422608752183</v>
      </c>
      <c r="E77">
        <v>0.13574349962977342</v>
      </c>
      <c r="F77">
        <v>-0.7055816788330731</v>
      </c>
      <c r="G77">
        <v>2</v>
      </c>
      <c r="H77">
        <v>2</v>
      </c>
      <c r="I77">
        <v>2</v>
      </c>
      <c r="J77">
        <v>4</v>
      </c>
    </row>
    <row r="78" spans="1:10" x14ac:dyDescent="0.2">
      <c r="A78" t="s">
        <v>2438</v>
      </c>
      <c r="B78">
        <v>20623</v>
      </c>
      <c r="C78">
        <v>-0.30786590308246053</v>
      </c>
      <c r="D78">
        <v>-0.61766459419289577</v>
      </c>
      <c r="E78">
        <v>-0.12682935789960093</v>
      </c>
      <c r="F78">
        <v>-0.57497495890579065</v>
      </c>
      <c r="G78">
        <v>2</v>
      </c>
      <c r="H78">
        <v>1</v>
      </c>
      <c r="I78">
        <v>1</v>
      </c>
      <c r="J78">
        <v>4</v>
      </c>
    </row>
    <row r="79" spans="1:10" x14ac:dyDescent="0.2">
      <c r="A79" t="s">
        <v>2439</v>
      </c>
      <c r="B79">
        <v>11341</v>
      </c>
      <c r="C79">
        <v>-0.24316567373478645</v>
      </c>
      <c r="D79">
        <v>-0.29469524629949051</v>
      </c>
      <c r="E79">
        <v>0.39606208603395465</v>
      </c>
      <c r="F79">
        <v>-0.87465526745050248</v>
      </c>
      <c r="G79">
        <v>3</v>
      </c>
      <c r="H79">
        <v>3</v>
      </c>
      <c r="I79">
        <v>3</v>
      </c>
      <c r="J79">
        <v>3</v>
      </c>
    </row>
    <row r="80" spans="1:10" x14ac:dyDescent="0.2">
      <c r="A80" t="s">
        <v>2440</v>
      </c>
      <c r="B80">
        <v>288301</v>
      </c>
      <c r="C80">
        <v>-0.82829523873525635</v>
      </c>
      <c r="D80">
        <v>-0.37571582597756642</v>
      </c>
      <c r="E80">
        <v>-0.46328044500451726</v>
      </c>
      <c r="F80">
        <v>0.66740579338500949</v>
      </c>
      <c r="G80">
        <v>1</v>
      </c>
      <c r="H80">
        <v>2</v>
      </c>
      <c r="I80">
        <v>1</v>
      </c>
      <c r="J80">
        <v>5</v>
      </c>
    </row>
    <row r="81" spans="1:10" x14ac:dyDescent="0.2">
      <c r="A81" t="s">
        <v>2441</v>
      </c>
      <c r="B81">
        <v>301709</v>
      </c>
      <c r="C81">
        <v>-0.80897121571828567</v>
      </c>
      <c r="D81">
        <v>3.108245030660452E-3</v>
      </c>
      <c r="E81">
        <v>-0.28414565227990579</v>
      </c>
      <c r="F81">
        <v>1.4272784131797633</v>
      </c>
      <c r="G81">
        <v>1</v>
      </c>
      <c r="H81">
        <v>4</v>
      </c>
      <c r="I81">
        <v>1</v>
      </c>
      <c r="J81">
        <v>5</v>
      </c>
    </row>
    <row r="82" spans="1:10" x14ac:dyDescent="0.2">
      <c r="A82" t="s">
        <v>2442</v>
      </c>
      <c r="B82">
        <v>185541</v>
      </c>
      <c r="C82">
        <v>-0.66798077352749097</v>
      </c>
      <c r="D82">
        <v>-2.7878320026694631E-2</v>
      </c>
      <c r="E82">
        <v>-0.43771055304049422</v>
      </c>
      <c r="F82">
        <v>1.2882417963168207</v>
      </c>
      <c r="G82">
        <v>1</v>
      </c>
      <c r="H82">
        <v>4</v>
      </c>
      <c r="I82">
        <v>1</v>
      </c>
      <c r="J82">
        <v>5</v>
      </c>
    </row>
    <row r="83" spans="1:10" x14ac:dyDescent="0.2">
      <c r="A83" t="s">
        <v>2443</v>
      </c>
      <c r="B83">
        <v>37628</v>
      </c>
      <c r="C83">
        <v>-0.24607129288093157</v>
      </c>
      <c r="D83">
        <v>-0.62500546602378548</v>
      </c>
      <c r="E83">
        <v>-0.29007944148686554</v>
      </c>
      <c r="F83">
        <v>0.15050782852620262</v>
      </c>
      <c r="G83">
        <v>3</v>
      </c>
      <c r="H83">
        <v>1</v>
      </c>
      <c r="I83">
        <v>1</v>
      </c>
      <c r="J83">
        <v>5</v>
      </c>
    </row>
    <row r="84" spans="1:10" x14ac:dyDescent="0.2">
      <c r="A84" t="s">
        <v>2444</v>
      </c>
      <c r="B84">
        <v>53203</v>
      </c>
      <c r="C84">
        <v>-0.44668207230809298</v>
      </c>
      <c r="D84">
        <v>-0.53911313667066918</v>
      </c>
      <c r="E84">
        <v>-0.62141999685834748</v>
      </c>
      <c r="F84">
        <v>0.19784248223737744</v>
      </c>
      <c r="G84">
        <v>2</v>
      </c>
      <c r="H84">
        <v>2</v>
      </c>
      <c r="I84">
        <v>1</v>
      </c>
      <c r="J84">
        <v>5</v>
      </c>
    </row>
    <row r="85" spans="1:10" x14ac:dyDescent="0.2">
      <c r="A85" t="s">
        <v>2445</v>
      </c>
      <c r="B85">
        <v>79978</v>
      </c>
      <c r="C85">
        <v>-0.32535066652698852</v>
      </c>
      <c r="D85">
        <v>-0.35780481317242008</v>
      </c>
      <c r="E85">
        <v>-0.57026789438742365</v>
      </c>
      <c r="F85">
        <v>0.12826092116640272</v>
      </c>
      <c r="G85">
        <v>2</v>
      </c>
      <c r="H85">
        <v>2</v>
      </c>
      <c r="I85">
        <v>1</v>
      </c>
      <c r="J85">
        <v>5</v>
      </c>
    </row>
    <row r="86" spans="1:10" x14ac:dyDescent="0.2">
      <c r="A86" t="s">
        <v>2446</v>
      </c>
      <c r="B86">
        <v>19899</v>
      </c>
      <c r="C86">
        <v>-0.47984761171442453</v>
      </c>
      <c r="D86">
        <v>-0.79457086754415907</v>
      </c>
      <c r="E86">
        <v>-0.17656309510933599</v>
      </c>
      <c r="F86">
        <v>-0.30389411900267982</v>
      </c>
      <c r="G86">
        <v>1</v>
      </c>
      <c r="H86">
        <v>1</v>
      </c>
      <c r="I86">
        <v>1</v>
      </c>
      <c r="J86">
        <v>5</v>
      </c>
    </row>
    <row r="87" spans="1:10" x14ac:dyDescent="0.2">
      <c r="A87" t="s">
        <v>2447</v>
      </c>
      <c r="B87">
        <v>22473</v>
      </c>
      <c r="C87">
        <v>-0.43962392020852109</v>
      </c>
      <c r="D87">
        <v>-0.7592412162446327</v>
      </c>
      <c r="E87">
        <v>-0.3546603611482172</v>
      </c>
      <c r="F87">
        <v>-0.2756391128890659</v>
      </c>
      <c r="G87">
        <v>2</v>
      </c>
      <c r="H87">
        <v>1</v>
      </c>
      <c r="I87">
        <v>1</v>
      </c>
      <c r="J87">
        <v>5</v>
      </c>
    </row>
    <row r="88" spans="1:10" x14ac:dyDescent="0.2">
      <c r="A88" t="s">
        <v>2448</v>
      </c>
      <c r="B88">
        <v>43517</v>
      </c>
      <c r="C88">
        <v>-0.20951829149778223</v>
      </c>
      <c r="D88">
        <v>-0.20109808490459422</v>
      </c>
      <c r="E88">
        <v>-0.34488533364911733</v>
      </c>
      <c r="F88">
        <v>-0.44930472082245848</v>
      </c>
      <c r="G88">
        <v>3</v>
      </c>
      <c r="H88">
        <v>3</v>
      </c>
      <c r="I88">
        <v>1</v>
      </c>
      <c r="J88">
        <v>5</v>
      </c>
    </row>
    <row r="89" spans="1:10" x14ac:dyDescent="0.2">
      <c r="A89" t="s">
        <v>2450</v>
      </c>
      <c r="B89">
        <v>2615060</v>
      </c>
      <c r="C89">
        <v>0.49809986502522835</v>
      </c>
      <c r="D89">
        <v>0.63083938467939749</v>
      </c>
      <c r="E89">
        <v>-0.19738467234051904</v>
      </c>
      <c r="F89">
        <v>1.2179647828869464</v>
      </c>
      <c r="G89">
        <v>5</v>
      </c>
      <c r="H89">
        <v>5</v>
      </c>
      <c r="I89">
        <v>1</v>
      </c>
      <c r="J89">
        <v>5</v>
      </c>
    </row>
    <row r="90" spans="1:10" x14ac:dyDescent="0.2">
      <c r="A90" t="s">
        <v>2451</v>
      </c>
      <c r="B90">
        <v>713443</v>
      </c>
      <c r="C90">
        <v>-0.43117081464835916</v>
      </c>
      <c r="D90">
        <v>0.18244889506426659</v>
      </c>
      <c r="E90">
        <v>-0.44870022497550671</v>
      </c>
      <c r="F90">
        <v>1.4339306848866658</v>
      </c>
      <c r="G90">
        <v>2</v>
      </c>
      <c r="H90">
        <v>4</v>
      </c>
      <c r="I90">
        <v>1</v>
      </c>
      <c r="J90">
        <v>5</v>
      </c>
    </row>
    <row r="91" spans="1:10" x14ac:dyDescent="0.2">
      <c r="A91" t="s">
        <v>2452</v>
      </c>
      <c r="B91">
        <v>523911</v>
      </c>
      <c r="C91">
        <v>-0.91740429014143954</v>
      </c>
      <c r="D91">
        <v>0.30800408872126744</v>
      </c>
      <c r="E91">
        <v>-0.7268442732111231</v>
      </c>
      <c r="F91">
        <v>1.6390479901140584</v>
      </c>
      <c r="G91">
        <v>1</v>
      </c>
      <c r="H91">
        <v>5</v>
      </c>
      <c r="I91">
        <v>1</v>
      </c>
      <c r="J91">
        <v>5</v>
      </c>
    </row>
    <row r="92" spans="1:10" x14ac:dyDescent="0.2">
      <c r="A92" t="s">
        <v>2453</v>
      </c>
      <c r="B92">
        <v>59460</v>
      </c>
      <c r="C92">
        <v>-0.57025426407963964</v>
      </c>
      <c r="D92">
        <v>-0.64236768954418066</v>
      </c>
      <c r="E92">
        <v>-0.55889148920496168</v>
      </c>
      <c r="F92">
        <v>-0.19146488387243413</v>
      </c>
      <c r="G92">
        <v>1</v>
      </c>
      <c r="H92">
        <v>1</v>
      </c>
      <c r="I92">
        <v>1</v>
      </c>
      <c r="J92">
        <v>5</v>
      </c>
    </row>
    <row r="93" spans="1:10" x14ac:dyDescent="0.2">
      <c r="A93" t="s">
        <v>2454</v>
      </c>
      <c r="B93">
        <v>2595</v>
      </c>
      <c r="C93">
        <v>-0.79186951216472279</v>
      </c>
      <c r="D93">
        <v>-0.6554222547285814</v>
      </c>
      <c r="E93">
        <v>-0.46386257873178038</v>
      </c>
      <c r="F93">
        <v>-0.82733108297624858</v>
      </c>
      <c r="G93">
        <v>1</v>
      </c>
      <c r="H93">
        <v>1</v>
      </c>
      <c r="I93">
        <v>1</v>
      </c>
      <c r="J93">
        <v>3</v>
      </c>
    </row>
    <row r="94" spans="1:10" x14ac:dyDescent="0.2">
      <c r="A94" t="s">
        <v>2455</v>
      </c>
      <c r="B94">
        <v>3963</v>
      </c>
      <c r="C94">
        <v>-0.91029597687175512</v>
      </c>
      <c r="D94">
        <v>-0.38375581142565185</v>
      </c>
      <c r="E94">
        <v>-0.42711180209974409</v>
      </c>
      <c r="F94">
        <v>-1.015608077855265</v>
      </c>
      <c r="G94">
        <v>1</v>
      </c>
      <c r="H94">
        <v>2</v>
      </c>
      <c r="I94">
        <v>1</v>
      </c>
      <c r="J94">
        <v>2</v>
      </c>
    </row>
    <row r="95" spans="1:10" x14ac:dyDescent="0.2">
      <c r="A95" t="s">
        <v>2456</v>
      </c>
      <c r="B95">
        <v>2726</v>
      </c>
      <c r="C95">
        <v>-0.2750851965161123</v>
      </c>
      <c r="D95">
        <v>-0.37171651664680144</v>
      </c>
      <c r="E95">
        <v>-0.45112330921533417</v>
      </c>
      <c r="F95">
        <v>-0.8713373451255052</v>
      </c>
      <c r="G95">
        <v>2</v>
      </c>
      <c r="H95">
        <v>2</v>
      </c>
      <c r="I95">
        <v>1</v>
      </c>
      <c r="J95">
        <v>3</v>
      </c>
    </row>
    <row r="96" spans="1:10" x14ac:dyDescent="0.2">
      <c r="A96" t="s">
        <v>2457</v>
      </c>
      <c r="B96">
        <v>35521</v>
      </c>
      <c r="C96">
        <v>-0.2672489607457828</v>
      </c>
      <c r="D96">
        <v>-0.32980199759888879</v>
      </c>
      <c r="E96">
        <v>-0.46219782038748503</v>
      </c>
      <c r="F96">
        <v>-0.42054353404470818</v>
      </c>
      <c r="G96">
        <v>2</v>
      </c>
      <c r="H96">
        <v>3</v>
      </c>
      <c r="I96">
        <v>1</v>
      </c>
      <c r="J96">
        <v>5</v>
      </c>
    </row>
    <row r="97" spans="1:10" x14ac:dyDescent="0.2">
      <c r="A97" t="s">
        <v>2459</v>
      </c>
      <c r="B97">
        <v>3391</v>
      </c>
      <c r="C97">
        <v>-0.319099935070489</v>
      </c>
      <c r="D97">
        <v>-0.50870697103336815</v>
      </c>
      <c r="E97">
        <v>-0.26744092436746203</v>
      </c>
      <c r="F97">
        <v>-0.94470623443016366</v>
      </c>
      <c r="G97">
        <v>2</v>
      </c>
      <c r="H97">
        <v>2</v>
      </c>
      <c r="I97">
        <v>1</v>
      </c>
      <c r="J97">
        <v>3</v>
      </c>
    </row>
    <row r="98" spans="1:10" x14ac:dyDescent="0.2">
      <c r="A98" t="s">
        <v>2460</v>
      </c>
      <c r="B98">
        <v>8685</v>
      </c>
      <c r="C98">
        <v>-0.23940385161075292</v>
      </c>
      <c r="D98">
        <v>-0.21194772947419449</v>
      </c>
      <c r="E98">
        <v>-0.24128637282133944</v>
      </c>
      <c r="F98">
        <v>-0.76902406821163805</v>
      </c>
      <c r="G98">
        <v>3</v>
      </c>
      <c r="H98">
        <v>3</v>
      </c>
      <c r="I98">
        <v>1</v>
      </c>
      <c r="J98">
        <v>4</v>
      </c>
    </row>
    <row r="99" spans="1:10" x14ac:dyDescent="0.2">
      <c r="A99" t="s">
        <v>2462</v>
      </c>
      <c r="B99">
        <v>7029</v>
      </c>
      <c r="C99">
        <v>-0.32755117295217678</v>
      </c>
      <c r="D99">
        <v>-0.91597751333675193</v>
      </c>
      <c r="E99">
        <v>0.10844095269195049</v>
      </c>
      <c r="F99">
        <v>-0.75825229156486418</v>
      </c>
      <c r="G99">
        <v>2</v>
      </c>
      <c r="H99">
        <v>1</v>
      </c>
      <c r="I99">
        <v>2</v>
      </c>
      <c r="J99">
        <v>4</v>
      </c>
    </row>
    <row r="100" spans="1:10" x14ac:dyDescent="0.2">
      <c r="A100" t="s">
        <v>2464</v>
      </c>
      <c r="B100">
        <v>134068</v>
      </c>
      <c r="C100">
        <v>9.6528676895532933E-2</v>
      </c>
      <c r="D100">
        <v>-0.28396674408826428</v>
      </c>
      <c r="E100">
        <v>-0.31867625353706253</v>
      </c>
      <c r="F100">
        <v>-9.1290227834180226E-2</v>
      </c>
      <c r="G100">
        <v>4</v>
      </c>
      <c r="H100">
        <v>3</v>
      </c>
      <c r="I100">
        <v>1</v>
      </c>
      <c r="J100">
        <v>5</v>
      </c>
    </row>
    <row r="101" spans="1:10" x14ac:dyDescent="0.2">
      <c r="A101" t="s">
        <v>2465</v>
      </c>
      <c r="B101">
        <v>10770</v>
      </c>
      <c r="C101">
        <v>-0.62032429943021794</v>
      </c>
      <c r="D101">
        <v>-0.70733742993796145</v>
      </c>
      <c r="E101">
        <v>-0.33043454023123875</v>
      </c>
      <c r="F101">
        <v>-0.6978917373509661</v>
      </c>
      <c r="G101">
        <v>1</v>
      </c>
      <c r="H101">
        <v>1</v>
      </c>
      <c r="I101">
        <v>1</v>
      </c>
      <c r="J101">
        <v>4</v>
      </c>
    </row>
    <row r="102" spans="1:10" x14ac:dyDescent="0.2">
      <c r="A102" t="s">
        <v>2466</v>
      </c>
      <c r="B102">
        <v>26693</v>
      </c>
      <c r="C102">
        <v>-0.19565506970212143</v>
      </c>
      <c r="D102">
        <v>-0.73246409402989665</v>
      </c>
      <c r="E102">
        <v>8.6896047403045698E-2</v>
      </c>
      <c r="F102">
        <v>-0.62123658291897632</v>
      </c>
      <c r="G102">
        <v>3</v>
      </c>
      <c r="H102">
        <v>1</v>
      </c>
      <c r="I102">
        <v>2</v>
      </c>
      <c r="J102">
        <v>4</v>
      </c>
    </row>
    <row r="103" spans="1:10" x14ac:dyDescent="0.2">
      <c r="A103" t="s">
        <v>2467</v>
      </c>
      <c r="B103">
        <v>9989</v>
      </c>
      <c r="C103">
        <v>-1.3350091203663812</v>
      </c>
      <c r="D103">
        <v>-0.51765684748372931</v>
      </c>
      <c r="E103">
        <v>-0.47120678925094139</v>
      </c>
      <c r="F103">
        <v>-0.74992914207333894</v>
      </c>
      <c r="G103">
        <v>1</v>
      </c>
      <c r="H103">
        <v>2</v>
      </c>
      <c r="I103">
        <v>1</v>
      </c>
      <c r="J103">
        <v>4</v>
      </c>
    </row>
    <row r="104" spans="1:10" x14ac:dyDescent="0.2">
      <c r="A104" t="s">
        <v>2468</v>
      </c>
      <c r="B104">
        <v>8334</v>
      </c>
      <c r="C104">
        <v>-0.43755131446735074</v>
      </c>
      <c r="D104">
        <v>-8.0145996574291375E-2</v>
      </c>
      <c r="E104">
        <v>0.21526224553142251</v>
      </c>
      <c r="F104">
        <v>-1.4471439915780664</v>
      </c>
      <c r="G104">
        <v>2</v>
      </c>
      <c r="H104">
        <v>4</v>
      </c>
      <c r="I104">
        <v>3</v>
      </c>
      <c r="J104">
        <v>1</v>
      </c>
    </row>
    <row r="105" spans="1:10" x14ac:dyDescent="0.2">
      <c r="A105" t="s">
        <v>2469</v>
      </c>
      <c r="B105">
        <v>11477</v>
      </c>
      <c r="C105">
        <v>-0.22215733413410199</v>
      </c>
      <c r="D105">
        <v>-7.4179561352296211E-2</v>
      </c>
      <c r="E105">
        <v>0.29097986896786171</v>
      </c>
      <c r="F105">
        <v>-1.2677169153776229</v>
      </c>
      <c r="G105">
        <v>3</v>
      </c>
      <c r="H105">
        <v>4</v>
      </c>
      <c r="I105">
        <v>3</v>
      </c>
      <c r="J105">
        <v>1</v>
      </c>
    </row>
    <row r="106" spans="1:10" x14ac:dyDescent="0.2">
      <c r="A106" t="s">
        <v>2470</v>
      </c>
      <c r="B106">
        <v>182520</v>
      </c>
      <c r="C106">
        <v>-0.46948713625025534</v>
      </c>
      <c r="D106">
        <v>-0.47680684982168581</v>
      </c>
      <c r="E106">
        <v>-0.31155370900948648</v>
      </c>
      <c r="F106">
        <v>0.37913759750184506</v>
      </c>
      <c r="G106">
        <v>2</v>
      </c>
      <c r="H106">
        <v>2</v>
      </c>
      <c r="I106">
        <v>1</v>
      </c>
      <c r="J106">
        <v>5</v>
      </c>
    </row>
    <row r="107" spans="1:10" x14ac:dyDescent="0.2">
      <c r="A107" t="s">
        <v>2471</v>
      </c>
      <c r="B107">
        <v>175779</v>
      </c>
      <c r="C107">
        <v>6.1643992717416773E-2</v>
      </c>
      <c r="D107">
        <v>-0.58257189146039789</v>
      </c>
      <c r="E107">
        <v>-3.3232531548419084E-2</v>
      </c>
      <c r="F107">
        <v>-3.7142441303968501E-2</v>
      </c>
      <c r="G107">
        <v>4</v>
      </c>
      <c r="H107">
        <v>1</v>
      </c>
      <c r="I107">
        <v>2</v>
      </c>
      <c r="J107">
        <v>5</v>
      </c>
    </row>
    <row r="108" spans="1:10" x14ac:dyDescent="0.2">
      <c r="A108" t="s">
        <v>2472</v>
      </c>
      <c r="B108">
        <v>84362</v>
      </c>
      <c r="C108">
        <v>-0.52608726847018683</v>
      </c>
      <c r="D108">
        <v>-0.56466751330792775</v>
      </c>
      <c r="E108">
        <v>-0.91439864534790705</v>
      </c>
      <c r="F108">
        <v>0.61682503634641062</v>
      </c>
      <c r="G108">
        <v>1</v>
      </c>
      <c r="H108">
        <v>1</v>
      </c>
      <c r="I108">
        <v>1</v>
      </c>
      <c r="J108">
        <v>5</v>
      </c>
    </row>
    <row r="109" spans="1:10" x14ac:dyDescent="0.2">
      <c r="A109" t="s">
        <v>2473</v>
      </c>
      <c r="B109">
        <v>59008</v>
      </c>
      <c r="C109">
        <v>-0.48007291587078926</v>
      </c>
      <c r="D109">
        <v>-0.71708391548054162</v>
      </c>
      <c r="E109">
        <v>-0.44865576428342419</v>
      </c>
      <c r="F109">
        <v>-0.31139383394529452</v>
      </c>
      <c r="G109">
        <v>1</v>
      </c>
      <c r="H109">
        <v>1</v>
      </c>
      <c r="I109">
        <v>1</v>
      </c>
      <c r="J109">
        <v>5</v>
      </c>
    </row>
    <row r="110" spans="1:10" x14ac:dyDescent="0.2">
      <c r="A110" t="s">
        <v>2474</v>
      </c>
      <c r="B110">
        <v>519949</v>
      </c>
      <c r="C110">
        <v>8.0742330110591912E-2</v>
      </c>
      <c r="D110">
        <v>0.35065701589546716</v>
      </c>
      <c r="E110">
        <v>2.9030335712600747E-2</v>
      </c>
      <c r="F110">
        <v>-0.27861927894735888</v>
      </c>
      <c r="G110">
        <v>4</v>
      </c>
      <c r="H110">
        <v>5</v>
      </c>
      <c r="I110">
        <v>2</v>
      </c>
      <c r="J110">
        <v>5</v>
      </c>
    </row>
    <row r="111" spans="1:10" x14ac:dyDescent="0.2">
      <c r="A111" t="s">
        <v>2475</v>
      </c>
      <c r="B111">
        <v>29960</v>
      </c>
      <c r="C111">
        <v>7.2815110756631801E-2</v>
      </c>
      <c r="D111">
        <v>0.34079353269423618</v>
      </c>
      <c r="E111">
        <v>0.69400933131516329</v>
      </c>
      <c r="F111">
        <v>-0.67054148346630771</v>
      </c>
      <c r="G111">
        <v>4</v>
      </c>
      <c r="H111">
        <v>5</v>
      </c>
      <c r="I111">
        <v>4</v>
      </c>
      <c r="J111">
        <v>4</v>
      </c>
    </row>
    <row r="112" spans="1:10" x14ac:dyDescent="0.2">
      <c r="A112" t="s">
        <v>2476</v>
      </c>
      <c r="B112">
        <v>18424</v>
      </c>
      <c r="C112">
        <v>0.17012521048420851</v>
      </c>
      <c r="D112">
        <v>0.37679877835611653</v>
      </c>
      <c r="E112">
        <v>0.78091741299222439</v>
      </c>
      <c r="F112">
        <v>-1.1393504401543311</v>
      </c>
      <c r="G112">
        <v>4</v>
      </c>
      <c r="H112">
        <v>5</v>
      </c>
      <c r="I112">
        <v>4</v>
      </c>
      <c r="J112">
        <v>2</v>
      </c>
    </row>
    <row r="113" spans="1:10" x14ac:dyDescent="0.2">
      <c r="A113" t="s">
        <v>2477</v>
      </c>
      <c r="B113">
        <v>6356</v>
      </c>
      <c r="C113">
        <v>-0.44461181437923564</v>
      </c>
      <c r="D113">
        <v>-0.46874931968064165</v>
      </c>
      <c r="E113">
        <v>0.25254110777590844</v>
      </c>
      <c r="F113">
        <v>-0.89566337671157092</v>
      </c>
      <c r="G113">
        <v>2</v>
      </c>
      <c r="H113">
        <v>2</v>
      </c>
      <c r="I113">
        <v>3</v>
      </c>
      <c r="J113">
        <v>3</v>
      </c>
    </row>
    <row r="114" spans="1:10" x14ac:dyDescent="0.2">
      <c r="A114" t="s">
        <v>2478</v>
      </c>
      <c r="B114">
        <v>13837</v>
      </c>
      <c r="C114">
        <v>-0.77681174672676878</v>
      </c>
      <c r="D114">
        <v>-0.56276591118471253</v>
      </c>
      <c r="E114">
        <v>-0.21132083278450567</v>
      </c>
      <c r="F114">
        <v>-0.68265739553957872</v>
      </c>
      <c r="G114">
        <v>1</v>
      </c>
      <c r="H114">
        <v>1</v>
      </c>
      <c r="I114">
        <v>1</v>
      </c>
      <c r="J114">
        <v>4</v>
      </c>
    </row>
    <row r="115" spans="1:10" x14ac:dyDescent="0.2">
      <c r="A115" t="s">
        <v>2479</v>
      </c>
      <c r="B115">
        <v>16598</v>
      </c>
      <c r="C115">
        <v>-0.2778024043348174</v>
      </c>
      <c r="D115">
        <v>-0.84931139466813532</v>
      </c>
      <c r="E115">
        <v>0.6158552815909959</v>
      </c>
      <c r="F115">
        <v>-0.5771046044679029</v>
      </c>
      <c r="G115">
        <v>2</v>
      </c>
      <c r="H115">
        <v>1</v>
      </c>
      <c r="I115">
        <v>4</v>
      </c>
      <c r="J115">
        <v>4</v>
      </c>
    </row>
    <row r="116" spans="1:10" x14ac:dyDescent="0.2">
      <c r="A116" t="s">
        <v>2480</v>
      </c>
      <c r="B116">
        <v>50631</v>
      </c>
      <c r="C116">
        <v>0.26743118005075317</v>
      </c>
      <c r="D116">
        <v>0.22357598271884449</v>
      </c>
      <c r="E116">
        <v>0.44026018132808886</v>
      </c>
      <c r="F116">
        <v>-0.44410170777862129</v>
      </c>
      <c r="G116">
        <v>5</v>
      </c>
      <c r="H116">
        <v>4</v>
      </c>
      <c r="I116">
        <v>3</v>
      </c>
      <c r="J116">
        <v>5</v>
      </c>
    </row>
    <row r="117" spans="1:10" x14ac:dyDescent="0.2">
      <c r="A117" t="s">
        <v>2481</v>
      </c>
      <c r="B117">
        <v>17931</v>
      </c>
      <c r="C117">
        <v>7.3523715140171989E-2</v>
      </c>
      <c r="D117">
        <v>8.9007397366241192E-2</v>
      </c>
      <c r="E117">
        <v>-2.1579817723875901E-2</v>
      </c>
      <c r="F117">
        <v>-0.57541384216028524</v>
      </c>
      <c r="G117">
        <v>4</v>
      </c>
      <c r="H117">
        <v>4</v>
      </c>
      <c r="I117">
        <v>2</v>
      </c>
      <c r="J117">
        <v>4</v>
      </c>
    </row>
    <row r="118" spans="1:10" x14ac:dyDescent="0.2">
      <c r="A118" t="s">
        <v>2482</v>
      </c>
      <c r="B118">
        <v>82997</v>
      </c>
      <c r="C118">
        <v>0.12960313016740579</v>
      </c>
      <c r="D118">
        <v>0.26124101039501052</v>
      </c>
      <c r="E118">
        <v>0.23430410570120208</v>
      </c>
      <c r="F118">
        <v>-0.39949889424737334</v>
      </c>
      <c r="G118">
        <v>4</v>
      </c>
      <c r="H118">
        <v>5</v>
      </c>
      <c r="I118">
        <v>3</v>
      </c>
      <c r="J118">
        <v>5</v>
      </c>
    </row>
    <row r="119" spans="1:10" x14ac:dyDescent="0.2">
      <c r="A119" t="s">
        <v>2483</v>
      </c>
      <c r="B119">
        <v>15400</v>
      </c>
      <c r="C119">
        <v>-0.16291878499362741</v>
      </c>
      <c r="D119">
        <v>-0.58347499123604873</v>
      </c>
      <c r="E119">
        <v>1.1152666467655294</v>
      </c>
      <c r="F119">
        <v>-0.62296961707814402</v>
      </c>
      <c r="G119">
        <v>3</v>
      </c>
      <c r="H119">
        <v>1</v>
      </c>
      <c r="I119">
        <v>5</v>
      </c>
      <c r="J119">
        <v>4</v>
      </c>
    </row>
    <row r="120" spans="1:10" x14ac:dyDescent="0.2">
      <c r="A120" t="s">
        <v>2484</v>
      </c>
      <c r="B120">
        <v>131400</v>
      </c>
      <c r="C120">
        <v>0.37831138379279444</v>
      </c>
      <c r="D120">
        <v>0.3032859632366996</v>
      </c>
      <c r="E120">
        <v>0.3724069437969294</v>
      </c>
      <c r="F120">
        <v>-0.3012737798983911</v>
      </c>
      <c r="G120">
        <v>5</v>
      </c>
      <c r="H120">
        <v>5</v>
      </c>
      <c r="I120">
        <v>3</v>
      </c>
      <c r="J120">
        <v>5</v>
      </c>
    </row>
    <row r="121" spans="1:10" x14ac:dyDescent="0.2">
      <c r="A121" t="s">
        <v>2485</v>
      </c>
      <c r="B121">
        <v>22487</v>
      </c>
      <c r="C121">
        <v>-0.21577824181451702</v>
      </c>
      <c r="D121">
        <v>-0.65285385212072133</v>
      </c>
      <c r="E121">
        <v>0.34491434403063415</v>
      </c>
      <c r="F121">
        <v>-0.50417875979345306</v>
      </c>
      <c r="G121">
        <v>3</v>
      </c>
      <c r="H121">
        <v>1</v>
      </c>
      <c r="I121">
        <v>3</v>
      </c>
      <c r="J121">
        <v>5</v>
      </c>
    </row>
    <row r="122" spans="1:10" x14ac:dyDescent="0.2">
      <c r="A122" t="s">
        <v>2486</v>
      </c>
      <c r="B122">
        <v>25325</v>
      </c>
      <c r="C122">
        <v>-0.18601451514793016</v>
      </c>
      <c r="D122">
        <v>-0.76733915122476792</v>
      </c>
      <c r="E122">
        <v>0.12649076067134296</v>
      </c>
      <c r="F122">
        <v>-0.4657178975517865</v>
      </c>
      <c r="G122">
        <v>3</v>
      </c>
      <c r="H122">
        <v>1</v>
      </c>
      <c r="I122">
        <v>2</v>
      </c>
      <c r="J122">
        <v>5</v>
      </c>
    </row>
    <row r="123" spans="1:10" x14ac:dyDescent="0.2">
      <c r="A123" t="s">
        <v>2487</v>
      </c>
      <c r="B123">
        <v>44876</v>
      </c>
      <c r="C123">
        <v>-0.35169943997207592</v>
      </c>
      <c r="D123">
        <v>-0.25384469297865542</v>
      </c>
      <c r="E123">
        <v>8.6466143436491602E-2</v>
      </c>
      <c r="F123">
        <v>-0.96107869214679587</v>
      </c>
      <c r="G123">
        <v>2</v>
      </c>
      <c r="H123">
        <v>3</v>
      </c>
      <c r="I123">
        <v>2</v>
      </c>
      <c r="J123">
        <v>2</v>
      </c>
    </row>
    <row r="124" spans="1:10" x14ac:dyDescent="0.2">
      <c r="A124" t="s">
        <v>2490</v>
      </c>
      <c r="B124">
        <v>63175</v>
      </c>
      <c r="C124">
        <v>-0.13605630010231085</v>
      </c>
      <c r="D124">
        <v>-1.9045037537154013E-2</v>
      </c>
      <c r="E124">
        <v>0.51057678346220958</v>
      </c>
      <c r="F124">
        <v>-0.97211516374759632</v>
      </c>
      <c r="G124">
        <v>3</v>
      </c>
      <c r="H124">
        <v>4</v>
      </c>
      <c r="I124">
        <v>4</v>
      </c>
      <c r="J124">
        <v>2</v>
      </c>
    </row>
    <row r="125" spans="1:10" x14ac:dyDescent="0.2">
      <c r="A125" t="s">
        <v>2491</v>
      </c>
      <c r="B125">
        <v>129288</v>
      </c>
      <c r="C125">
        <v>-2.5433503272131418E-2</v>
      </c>
      <c r="D125">
        <v>0.1153431204034822</v>
      </c>
      <c r="E125">
        <v>2.1550006886899734E-2</v>
      </c>
      <c r="F125">
        <v>-0.57385073005384779</v>
      </c>
      <c r="G125">
        <v>4</v>
      </c>
      <c r="H125">
        <v>4</v>
      </c>
      <c r="I125">
        <v>2</v>
      </c>
      <c r="J125">
        <v>4</v>
      </c>
    </row>
    <row r="126" spans="1:10" x14ac:dyDescent="0.2">
      <c r="A126" t="s">
        <v>2493</v>
      </c>
    </row>
    <row r="127" spans="1:10" x14ac:dyDescent="0.2">
      <c r="A127" t="s">
        <v>2495</v>
      </c>
      <c r="B127">
        <v>9334</v>
      </c>
      <c r="C127">
        <v>-0.732456164852479</v>
      </c>
      <c r="D127">
        <v>-0.81607376439826229</v>
      </c>
      <c r="E127">
        <v>-7.8836961596779234E-2</v>
      </c>
      <c r="F127">
        <v>-0.58028788062600534</v>
      </c>
      <c r="G127">
        <v>1</v>
      </c>
      <c r="H127">
        <v>1</v>
      </c>
      <c r="I127">
        <v>2</v>
      </c>
      <c r="J127">
        <v>4</v>
      </c>
    </row>
    <row r="128" spans="1:10" x14ac:dyDescent="0.2">
      <c r="A128" t="s">
        <v>2496</v>
      </c>
      <c r="B128">
        <v>126748</v>
      </c>
      <c r="C128">
        <v>-0.14912434771594227</v>
      </c>
      <c r="D128">
        <v>-0.1321256453684167</v>
      </c>
      <c r="E128">
        <v>-0.36565939763901306</v>
      </c>
      <c r="F128">
        <v>-0.10759300572585045</v>
      </c>
      <c r="G128">
        <v>3</v>
      </c>
      <c r="H128">
        <v>3</v>
      </c>
      <c r="I128">
        <v>1</v>
      </c>
      <c r="J128">
        <v>5</v>
      </c>
    </row>
    <row r="129" spans="1:10" x14ac:dyDescent="0.2">
      <c r="A129" t="s">
        <v>2497</v>
      </c>
      <c r="B129">
        <v>219153</v>
      </c>
      <c r="C129">
        <v>0.24553159494753801</v>
      </c>
      <c r="D129">
        <v>-1.502554665924467E-2</v>
      </c>
      <c r="E129">
        <v>-0.4238450926115514</v>
      </c>
      <c r="F129">
        <v>0.20440926604885712</v>
      </c>
      <c r="G129">
        <v>5</v>
      </c>
      <c r="H129">
        <v>4</v>
      </c>
      <c r="I129">
        <v>1</v>
      </c>
      <c r="J129">
        <v>5</v>
      </c>
    </row>
    <row r="130" spans="1:10" x14ac:dyDescent="0.2">
      <c r="A130" t="s">
        <v>2498</v>
      </c>
      <c r="B130">
        <v>98780</v>
      </c>
      <c r="C130">
        <v>-5.5950197724597799E-3</v>
      </c>
      <c r="D130">
        <v>-0.34556115187042291</v>
      </c>
      <c r="E130">
        <v>-0.31525666428319554</v>
      </c>
      <c r="F130">
        <v>0.31419446110309823</v>
      </c>
      <c r="G130">
        <v>4</v>
      </c>
      <c r="H130">
        <v>2</v>
      </c>
      <c r="I130">
        <v>1</v>
      </c>
      <c r="J130">
        <v>5</v>
      </c>
    </row>
    <row r="131" spans="1:10" x14ac:dyDescent="0.2">
      <c r="A131" t="s">
        <v>2499</v>
      </c>
      <c r="B131">
        <v>19223</v>
      </c>
      <c r="C131">
        <v>-0.26769597753891933</v>
      </c>
      <c r="D131">
        <v>-0.83842437484859744</v>
      </c>
      <c r="E131">
        <v>-5.7089342344578929E-2</v>
      </c>
      <c r="F131">
        <v>-0.53234319217382031</v>
      </c>
      <c r="G131">
        <v>2</v>
      </c>
      <c r="H131">
        <v>1</v>
      </c>
      <c r="I131">
        <v>2</v>
      </c>
      <c r="J131">
        <v>5</v>
      </c>
    </row>
    <row r="132" spans="1:10" x14ac:dyDescent="0.2">
      <c r="A132" t="s">
        <v>2500</v>
      </c>
      <c r="B132">
        <v>10713</v>
      </c>
      <c r="C132">
        <v>-1.2773591254822358</v>
      </c>
      <c r="D132">
        <v>-0.74091594024817997</v>
      </c>
      <c r="E132">
        <v>-0.37388283617656837</v>
      </c>
      <c r="F132">
        <v>-0.51181004474964209</v>
      </c>
      <c r="G132">
        <v>1</v>
      </c>
      <c r="H132">
        <v>1</v>
      </c>
      <c r="I132">
        <v>1</v>
      </c>
      <c r="J132">
        <v>5</v>
      </c>
    </row>
    <row r="133" spans="1:10" x14ac:dyDescent="0.2">
      <c r="A133" t="s">
        <v>2501</v>
      </c>
      <c r="B133">
        <v>23145</v>
      </c>
      <c r="C133">
        <v>-0.3863092576479828</v>
      </c>
      <c r="D133">
        <v>-0.90859935117578627</v>
      </c>
      <c r="E133">
        <v>-0.10816398573372567</v>
      </c>
      <c r="F133">
        <v>-0.38961644236940624</v>
      </c>
      <c r="G133">
        <v>2</v>
      </c>
      <c r="H133">
        <v>1</v>
      </c>
      <c r="I133">
        <v>1</v>
      </c>
      <c r="J133">
        <v>5</v>
      </c>
    </row>
    <row r="134" spans="1:10" x14ac:dyDescent="0.2">
      <c r="A134" t="s">
        <v>2503</v>
      </c>
      <c r="B134">
        <v>41534</v>
      </c>
      <c r="C134">
        <v>0.3911011051741205</v>
      </c>
      <c r="D134">
        <v>-0.42714798511935592</v>
      </c>
      <c r="E134">
        <v>0.19015129560473587</v>
      </c>
      <c r="F134">
        <v>-0.4099077944667272</v>
      </c>
      <c r="G134">
        <v>5</v>
      </c>
      <c r="H134">
        <v>2</v>
      </c>
      <c r="I134">
        <v>2</v>
      </c>
      <c r="J134">
        <v>5</v>
      </c>
    </row>
    <row r="135" spans="1:10" x14ac:dyDescent="0.2">
      <c r="A135" t="s">
        <v>2505</v>
      </c>
      <c r="B135">
        <v>8919</v>
      </c>
      <c r="C135">
        <v>-0.35217953131721946</v>
      </c>
      <c r="D135">
        <v>-0.91387244124217137</v>
      </c>
      <c r="E135">
        <v>-0.10728238517410173</v>
      </c>
      <c r="F135">
        <v>-0.64782145125970636</v>
      </c>
      <c r="G135">
        <v>2</v>
      </c>
      <c r="H135">
        <v>1</v>
      </c>
      <c r="I135">
        <v>1</v>
      </c>
      <c r="J135">
        <v>4</v>
      </c>
    </row>
    <row r="136" spans="1:10" x14ac:dyDescent="0.2">
      <c r="A136" t="s">
        <v>2506</v>
      </c>
      <c r="B136">
        <v>12028</v>
      </c>
      <c r="C136">
        <v>-0.84078353902746272</v>
      </c>
      <c r="D136">
        <v>-0.68257818622238742</v>
      </c>
      <c r="E136">
        <v>-0.11583498555031496</v>
      </c>
      <c r="F136">
        <v>-0.56250901176330859</v>
      </c>
      <c r="G136">
        <v>1</v>
      </c>
      <c r="H136">
        <v>1</v>
      </c>
      <c r="I136">
        <v>1</v>
      </c>
      <c r="J136">
        <v>4</v>
      </c>
    </row>
    <row r="137" spans="1:10" x14ac:dyDescent="0.2">
      <c r="A137" t="s">
        <v>2507</v>
      </c>
      <c r="B137">
        <v>12631</v>
      </c>
      <c r="C137">
        <v>-0.22501880828279056</v>
      </c>
      <c r="D137">
        <v>-0.46696508549336291</v>
      </c>
      <c r="E137">
        <v>9.1718970265717459E-2</v>
      </c>
      <c r="F137">
        <v>-0.81821093424439217</v>
      </c>
      <c r="G137">
        <v>3</v>
      </c>
      <c r="H137">
        <v>2</v>
      </c>
      <c r="I137">
        <v>2</v>
      </c>
      <c r="J137">
        <v>3</v>
      </c>
    </row>
    <row r="138" spans="1:10" x14ac:dyDescent="0.2">
      <c r="A138" t="s">
        <v>2508</v>
      </c>
      <c r="B138">
        <v>10721</v>
      </c>
      <c r="C138">
        <v>-0.87772114822068181</v>
      </c>
      <c r="D138">
        <v>-0.40334790400529485</v>
      </c>
      <c r="E138">
        <v>-6.8401752639032198E-2</v>
      </c>
      <c r="F138">
        <v>-0.67282702407572081</v>
      </c>
      <c r="G138">
        <v>1</v>
      </c>
      <c r="H138">
        <v>2</v>
      </c>
      <c r="I138">
        <v>2</v>
      </c>
      <c r="J138">
        <v>4</v>
      </c>
    </row>
    <row r="139" spans="1:10" x14ac:dyDescent="0.2">
      <c r="A139" t="s">
        <v>2510</v>
      </c>
      <c r="B139">
        <v>34991</v>
      </c>
      <c r="C139">
        <v>1.714546661310111E-2</v>
      </c>
      <c r="D139">
        <v>-0.26721032397206296</v>
      </c>
      <c r="E139">
        <v>0.36801481584533524</v>
      </c>
      <c r="F139">
        <v>-0.60251658118688656</v>
      </c>
      <c r="G139">
        <v>4</v>
      </c>
      <c r="H139">
        <v>3</v>
      </c>
      <c r="I139">
        <v>3</v>
      </c>
      <c r="J139">
        <v>4</v>
      </c>
    </row>
    <row r="140" spans="1:10" x14ac:dyDescent="0.2">
      <c r="A140" t="s">
        <v>2512</v>
      </c>
      <c r="B140">
        <v>8058</v>
      </c>
      <c r="C140">
        <v>-0.52271675409196761</v>
      </c>
      <c r="D140">
        <v>-0.69139844133723893</v>
      </c>
      <c r="E140">
        <v>-7.2309829583125096E-2</v>
      </c>
      <c r="F140">
        <v>-1.0758224982632412</v>
      </c>
      <c r="G140">
        <v>1</v>
      </c>
      <c r="H140">
        <v>1</v>
      </c>
      <c r="I140">
        <v>2</v>
      </c>
      <c r="J140">
        <v>2</v>
      </c>
    </row>
    <row r="141" spans="1:10" x14ac:dyDescent="0.2">
      <c r="A141" t="s">
        <v>2513</v>
      </c>
      <c r="B141">
        <v>6836</v>
      </c>
      <c r="C141">
        <v>-0.35969929187165578</v>
      </c>
      <c r="D141">
        <v>-0.80162872153753728</v>
      </c>
      <c r="E141">
        <v>3.6526694130524923E-2</v>
      </c>
      <c r="F141">
        <v>-0.67304862696831935</v>
      </c>
      <c r="G141">
        <v>2</v>
      </c>
      <c r="H141">
        <v>1</v>
      </c>
      <c r="I141">
        <v>2</v>
      </c>
      <c r="J141">
        <v>4</v>
      </c>
    </row>
    <row r="142" spans="1:10" x14ac:dyDescent="0.2">
      <c r="A142" t="s">
        <v>2515</v>
      </c>
      <c r="B142">
        <v>45113</v>
      </c>
      <c r="C142">
        <v>0.10443715879624904</v>
      </c>
      <c r="D142">
        <v>-0.2295192377331827</v>
      </c>
      <c r="E142">
        <v>3.634396541136211E-2</v>
      </c>
      <c r="F142">
        <v>-0.53288225743106643</v>
      </c>
      <c r="G142">
        <v>4</v>
      </c>
      <c r="H142">
        <v>3</v>
      </c>
      <c r="I142">
        <v>2</v>
      </c>
      <c r="J142">
        <v>5</v>
      </c>
    </row>
    <row r="143" spans="1:10" x14ac:dyDescent="0.2">
      <c r="A143" t="s">
        <v>2516</v>
      </c>
      <c r="B143">
        <v>6989</v>
      </c>
      <c r="C143">
        <v>-0.93344587772845522</v>
      </c>
      <c r="D143">
        <v>0.18069418216251301</v>
      </c>
      <c r="E143">
        <v>0.10874529709917269</v>
      </c>
      <c r="F143">
        <v>-0.77614808513154532</v>
      </c>
      <c r="G143">
        <v>1</v>
      </c>
      <c r="H143">
        <v>4</v>
      </c>
      <c r="I143">
        <v>2</v>
      </c>
      <c r="J143">
        <v>3</v>
      </c>
    </row>
    <row r="144" spans="1:10" x14ac:dyDescent="0.2">
      <c r="A144" t="s">
        <v>2517</v>
      </c>
      <c r="B144">
        <v>16297</v>
      </c>
      <c r="C144">
        <v>-0.64770383344843763</v>
      </c>
      <c r="D144">
        <v>6.7672548849635958E-2</v>
      </c>
      <c r="E144">
        <v>0.14325672674840251</v>
      </c>
      <c r="F144">
        <v>-0.58502196659922934</v>
      </c>
      <c r="G144">
        <v>1</v>
      </c>
      <c r="H144">
        <v>4</v>
      </c>
      <c r="I144">
        <v>2</v>
      </c>
      <c r="J144">
        <v>4</v>
      </c>
    </row>
    <row r="145" spans="1:10" x14ac:dyDescent="0.2">
      <c r="A145" t="s">
        <v>2519</v>
      </c>
      <c r="B145">
        <v>50648</v>
      </c>
      <c r="C145">
        <v>7.5468515373524642E-2</v>
      </c>
      <c r="D145">
        <v>-5.2002482219382681E-2</v>
      </c>
      <c r="E145">
        <v>0.12854470318438843</v>
      </c>
      <c r="F145">
        <v>-0.60110610296041411</v>
      </c>
      <c r="G145">
        <v>4</v>
      </c>
      <c r="H145">
        <v>4</v>
      </c>
      <c r="I145">
        <v>2</v>
      </c>
      <c r="J145">
        <v>4</v>
      </c>
    </row>
    <row r="146" spans="1:10" x14ac:dyDescent="0.2">
      <c r="A146" t="s">
        <v>2521</v>
      </c>
      <c r="B146">
        <v>4494</v>
      </c>
      <c r="C146">
        <v>-0.63580638758671271</v>
      </c>
      <c r="D146">
        <v>-0.47605086931521334</v>
      </c>
      <c r="E146">
        <v>0.20333059100547607</v>
      </c>
      <c r="F146">
        <v>-0.72886250143150833</v>
      </c>
      <c r="G146">
        <v>1</v>
      </c>
      <c r="H146">
        <v>2</v>
      </c>
      <c r="I146">
        <v>2</v>
      </c>
      <c r="J146">
        <v>4</v>
      </c>
    </row>
    <row r="147" spans="1:10" x14ac:dyDescent="0.2">
      <c r="A147" t="s">
        <v>2522</v>
      </c>
      <c r="B147">
        <v>3876</v>
      </c>
      <c r="C147">
        <v>-0.43266112105119608</v>
      </c>
      <c r="D147">
        <v>-0.24057707431925535</v>
      </c>
      <c r="E147">
        <v>0.22810547317771251</v>
      </c>
      <c r="F147">
        <v>-0.94148038589559635</v>
      </c>
      <c r="G147">
        <v>2</v>
      </c>
      <c r="H147">
        <v>3</v>
      </c>
      <c r="I147">
        <v>3</v>
      </c>
      <c r="J147">
        <v>3</v>
      </c>
    </row>
    <row r="148" spans="1:10" x14ac:dyDescent="0.2">
      <c r="A148" t="s">
        <v>2523</v>
      </c>
      <c r="B148">
        <v>5157</v>
      </c>
      <c r="C148">
        <v>-0.19185537551035325</v>
      </c>
      <c r="D148">
        <v>-0.13263026003402789</v>
      </c>
      <c r="E148">
        <v>0.49950270005252928</v>
      </c>
      <c r="F148">
        <v>-1.0074101006381766</v>
      </c>
      <c r="G148">
        <v>3</v>
      </c>
      <c r="H148">
        <v>3</v>
      </c>
      <c r="I148">
        <v>4</v>
      </c>
      <c r="J148">
        <v>2</v>
      </c>
    </row>
    <row r="149" spans="1:10" x14ac:dyDescent="0.2">
      <c r="A149" t="s">
        <v>2524</v>
      </c>
      <c r="B149">
        <v>103671</v>
      </c>
      <c r="C149">
        <v>2.0680781259788481E-2</v>
      </c>
      <c r="D149">
        <v>0.11998806144779925</v>
      </c>
      <c r="E149">
        <v>0.45857931351818199</v>
      </c>
      <c r="F149">
        <v>-0.65847160830885099</v>
      </c>
      <c r="G149">
        <v>4</v>
      </c>
      <c r="H149">
        <v>4</v>
      </c>
      <c r="I149">
        <v>3</v>
      </c>
      <c r="J149">
        <v>4</v>
      </c>
    </row>
    <row r="150" spans="1:10" x14ac:dyDescent="0.2">
      <c r="A150" t="s">
        <v>2526</v>
      </c>
      <c r="B150">
        <v>171</v>
      </c>
      <c r="C150">
        <v>0.64103562056566821</v>
      </c>
      <c r="D150">
        <v>-0.83919365095348841</v>
      </c>
      <c r="E150">
        <v>0.63512969053567936</v>
      </c>
      <c r="F150">
        <v>-0.93892305644640806</v>
      </c>
      <c r="G150">
        <v>5</v>
      </c>
      <c r="H150">
        <v>1</v>
      </c>
      <c r="I150">
        <v>4</v>
      </c>
      <c r="J150">
        <v>3</v>
      </c>
    </row>
    <row r="151" spans="1:10" x14ac:dyDescent="0.2">
      <c r="A151" t="s">
        <v>2527</v>
      </c>
      <c r="B151">
        <v>28403</v>
      </c>
      <c r="C151">
        <v>-0.25582352189792923</v>
      </c>
      <c r="D151">
        <v>0.2071209288108147</v>
      </c>
      <c r="E151">
        <v>0.32101004332244876</v>
      </c>
      <c r="F151">
        <v>-0.34530181009365829</v>
      </c>
      <c r="G151">
        <v>2</v>
      </c>
      <c r="H151">
        <v>4</v>
      </c>
      <c r="I151">
        <v>3</v>
      </c>
      <c r="J151">
        <v>5</v>
      </c>
    </row>
    <row r="152" spans="1:10" x14ac:dyDescent="0.2">
      <c r="A152" t="s">
        <v>2528</v>
      </c>
      <c r="B152">
        <v>21362</v>
      </c>
      <c r="C152">
        <v>-0.27892862378067229</v>
      </c>
      <c r="D152">
        <v>-0.52584551947119651</v>
      </c>
      <c r="E152">
        <v>0.19325633761457214</v>
      </c>
      <c r="F152">
        <v>-0.57228224447514209</v>
      </c>
      <c r="G152">
        <v>2</v>
      </c>
      <c r="H152">
        <v>2</v>
      </c>
      <c r="I152">
        <v>2</v>
      </c>
      <c r="J152">
        <v>4</v>
      </c>
    </row>
    <row r="153" spans="1:10" x14ac:dyDescent="0.2">
      <c r="A153" t="s">
        <v>2529</v>
      </c>
      <c r="B153">
        <v>19600</v>
      </c>
      <c r="C153">
        <v>-0.10707476826365851</v>
      </c>
      <c r="D153">
        <v>-0.45699949479848218</v>
      </c>
      <c r="E153">
        <v>0.2092725150317844</v>
      </c>
      <c r="F153">
        <v>-0.69760834676149663</v>
      </c>
      <c r="G153">
        <v>3</v>
      </c>
      <c r="H153">
        <v>2</v>
      </c>
      <c r="I153">
        <v>2</v>
      </c>
      <c r="J153">
        <v>4</v>
      </c>
    </row>
    <row r="154" spans="1:10" x14ac:dyDescent="0.2">
      <c r="A154" t="s">
        <v>2530</v>
      </c>
      <c r="B154">
        <v>21556</v>
      </c>
      <c r="C154">
        <v>-0.27007214009125596</v>
      </c>
      <c r="D154">
        <v>-0.44865213076304394</v>
      </c>
      <c r="E154">
        <v>2.3289397523270031E-2</v>
      </c>
      <c r="F154">
        <v>-0.55665783699377014</v>
      </c>
      <c r="G154">
        <v>2</v>
      </c>
      <c r="H154">
        <v>2</v>
      </c>
      <c r="I154">
        <v>2</v>
      </c>
      <c r="J154">
        <v>4</v>
      </c>
    </row>
    <row r="155" spans="1:10" x14ac:dyDescent="0.2">
      <c r="A155" t="s">
        <v>2531</v>
      </c>
      <c r="B155">
        <v>28643</v>
      </c>
      <c r="C155">
        <v>-0.59631017631891881</v>
      </c>
      <c r="D155">
        <v>-0.71296096011311805</v>
      </c>
      <c r="E155">
        <v>-0.17271552477195792</v>
      </c>
      <c r="F155">
        <v>-0.28167819930438887</v>
      </c>
      <c r="G155">
        <v>1</v>
      </c>
      <c r="H155">
        <v>1</v>
      </c>
      <c r="I155">
        <v>1</v>
      </c>
      <c r="J155">
        <v>5</v>
      </c>
    </row>
    <row r="156" spans="1:10" x14ac:dyDescent="0.2">
      <c r="A156" t="s">
        <v>2532</v>
      </c>
      <c r="B156">
        <v>210891</v>
      </c>
      <c r="C156">
        <v>0.15777055793050621</v>
      </c>
      <c r="D156">
        <v>0.84935075471771526</v>
      </c>
      <c r="E156">
        <v>0.21011127805371071</v>
      </c>
      <c r="F156">
        <v>0.13572934089893254</v>
      </c>
      <c r="G156">
        <v>4</v>
      </c>
      <c r="H156">
        <v>5</v>
      </c>
      <c r="I156">
        <v>2</v>
      </c>
      <c r="J156">
        <v>5</v>
      </c>
    </row>
    <row r="157" spans="1:10" x14ac:dyDescent="0.2">
      <c r="A157" t="s">
        <v>2533</v>
      </c>
      <c r="B157">
        <v>23610</v>
      </c>
      <c r="C157">
        <v>-0.35955537577210478</v>
      </c>
      <c r="D157">
        <v>-0.71183959742098235</v>
      </c>
      <c r="E157">
        <v>-2.8994848964168443E-2</v>
      </c>
      <c r="F157">
        <v>-0.39679225146416697</v>
      </c>
      <c r="G157">
        <v>2</v>
      </c>
      <c r="H157">
        <v>1</v>
      </c>
      <c r="I157">
        <v>2</v>
      </c>
      <c r="J157">
        <v>5</v>
      </c>
    </row>
    <row r="158" spans="1:10" x14ac:dyDescent="0.2">
      <c r="A158" t="s">
        <v>2534</v>
      </c>
      <c r="B158">
        <v>34546</v>
      </c>
      <c r="C158">
        <v>-0.69728006057224512</v>
      </c>
      <c r="D158">
        <v>-0.53810840065570531</v>
      </c>
      <c r="E158">
        <v>-0.10046189966860973</v>
      </c>
      <c r="F158">
        <v>-0.5276959862057754</v>
      </c>
      <c r="G158">
        <v>1</v>
      </c>
      <c r="H158">
        <v>2</v>
      </c>
      <c r="I158">
        <v>1</v>
      </c>
      <c r="J158">
        <v>5</v>
      </c>
    </row>
    <row r="159" spans="1:10" x14ac:dyDescent="0.2">
      <c r="A159" t="s">
        <v>2535</v>
      </c>
      <c r="B159">
        <v>14515</v>
      </c>
      <c r="C159">
        <v>-0.49546966950070886</v>
      </c>
      <c r="D159">
        <v>-1.9506127905493702E-2</v>
      </c>
      <c r="E159">
        <v>0.53488104537176773</v>
      </c>
      <c r="F159">
        <v>-0.69380320124643391</v>
      </c>
      <c r="G159">
        <v>1</v>
      </c>
      <c r="H159">
        <v>4</v>
      </c>
      <c r="I159">
        <v>4</v>
      </c>
      <c r="J159">
        <v>4</v>
      </c>
    </row>
    <row r="160" spans="1:10" x14ac:dyDescent="0.2">
      <c r="A160" t="s">
        <v>2536</v>
      </c>
    </row>
    <row r="161" spans="1:10" x14ac:dyDescent="0.2">
      <c r="A161" t="s">
        <v>2537</v>
      </c>
      <c r="B161">
        <v>2049</v>
      </c>
      <c r="C161">
        <v>-0.58341973044218365</v>
      </c>
      <c r="D161">
        <v>-0.2190113908089926</v>
      </c>
      <c r="E161">
        <v>0.16745776352186889</v>
      </c>
      <c r="F161">
        <v>-1.2377856139197152</v>
      </c>
      <c r="G161">
        <v>1</v>
      </c>
      <c r="H161">
        <v>3</v>
      </c>
      <c r="I161">
        <v>2</v>
      </c>
      <c r="J161">
        <v>1</v>
      </c>
    </row>
    <row r="162" spans="1:10" x14ac:dyDescent="0.2">
      <c r="A162" t="s">
        <v>2538</v>
      </c>
      <c r="B162">
        <v>2548</v>
      </c>
      <c r="C162">
        <v>-0.61405773956391141</v>
      </c>
      <c r="D162">
        <v>-9.2325547584413414E-2</v>
      </c>
      <c r="E162">
        <v>0.14927927601215624</v>
      </c>
      <c r="F162">
        <v>-1.1230742741686603</v>
      </c>
      <c r="G162">
        <v>1</v>
      </c>
      <c r="H162">
        <v>4</v>
      </c>
      <c r="I162">
        <v>2</v>
      </c>
      <c r="J162">
        <v>2</v>
      </c>
    </row>
    <row r="163" spans="1:10" x14ac:dyDescent="0.2">
      <c r="A163" t="s">
        <v>2539</v>
      </c>
      <c r="B163">
        <v>9162</v>
      </c>
      <c r="C163">
        <v>-0.16256637805439661</v>
      </c>
      <c r="D163">
        <v>-0.722798907565677</v>
      </c>
      <c r="E163">
        <v>0.35323693924929284</v>
      </c>
      <c r="F163">
        <v>-0.69582164219616061</v>
      </c>
      <c r="G163">
        <v>3</v>
      </c>
      <c r="H163">
        <v>1</v>
      </c>
      <c r="I163">
        <v>3</v>
      </c>
      <c r="J163">
        <v>4</v>
      </c>
    </row>
    <row r="164" spans="1:10" x14ac:dyDescent="0.2">
      <c r="A164" t="s">
        <v>2543</v>
      </c>
      <c r="B164">
        <v>74400</v>
      </c>
      <c r="C164">
        <v>0.37029939736354078</v>
      </c>
      <c r="D164">
        <v>3.5620307945657813E-2</v>
      </c>
      <c r="E164">
        <v>0.51014837919191924</v>
      </c>
      <c r="F164">
        <v>-0.50594331881971333</v>
      </c>
      <c r="G164">
        <v>5</v>
      </c>
      <c r="H164">
        <v>4</v>
      </c>
      <c r="I164">
        <v>4</v>
      </c>
      <c r="J164">
        <v>5</v>
      </c>
    </row>
    <row r="165" spans="1:10" x14ac:dyDescent="0.2">
      <c r="A165" t="s">
        <v>2545</v>
      </c>
      <c r="B165">
        <v>7576</v>
      </c>
      <c r="C165">
        <v>-0.34116758247951673</v>
      </c>
      <c r="D165">
        <v>-0.76152377004660798</v>
      </c>
      <c r="E165">
        <v>7.800759957567284E-2</v>
      </c>
      <c r="F165">
        <v>-0.58465581570443548</v>
      </c>
      <c r="G165">
        <v>2</v>
      </c>
      <c r="H165">
        <v>1</v>
      </c>
      <c r="I165">
        <v>2</v>
      </c>
      <c r="J165">
        <v>4</v>
      </c>
    </row>
    <row r="166" spans="1:10" x14ac:dyDescent="0.2">
      <c r="A166" t="s">
        <v>2546</v>
      </c>
      <c r="B166">
        <v>10656</v>
      </c>
      <c r="C166">
        <v>0.30049334919672221</v>
      </c>
      <c r="D166">
        <v>-0.35022475588655427</v>
      </c>
      <c r="E166">
        <v>1.182622636772424</v>
      </c>
      <c r="F166">
        <v>-0.86286079934337756</v>
      </c>
      <c r="G166">
        <v>5</v>
      </c>
      <c r="H166">
        <v>2</v>
      </c>
      <c r="I166">
        <v>5</v>
      </c>
      <c r="J166">
        <v>3</v>
      </c>
    </row>
    <row r="167" spans="1:10" x14ac:dyDescent="0.2">
      <c r="A167" t="s">
        <v>2547</v>
      </c>
      <c r="B167">
        <v>3717</v>
      </c>
      <c r="C167">
        <v>-0.44734095444578048</v>
      </c>
      <c r="D167">
        <v>-0.32957805406501167</v>
      </c>
      <c r="E167">
        <v>7.8719261185963493E-2</v>
      </c>
      <c r="F167">
        <v>-0.81680054238339805</v>
      </c>
      <c r="G167">
        <v>2</v>
      </c>
      <c r="H167">
        <v>3</v>
      </c>
      <c r="I167">
        <v>2</v>
      </c>
      <c r="J167">
        <v>3</v>
      </c>
    </row>
    <row r="168" spans="1:10" x14ac:dyDescent="0.2">
      <c r="A168" t="s">
        <v>2550</v>
      </c>
      <c r="B168">
        <v>6307</v>
      </c>
      <c r="C168">
        <v>-0.23736034231535802</v>
      </c>
      <c r="D168">
        <v>1.6507444009284146E-2</v>
      </c>
      <c r="E168">
        <v>0.33735783296811717</v>
      </c>
      <c r="F168">
        <v>-1.285174563498408</v>
      </c>
      <c r="G168">
        <v>3</v>
      </c>
      <c r="H168">
        <v>4</v>
      </c>
      <c r="I168">
        <v>3</v>
      </c>
      <c r="J168">
        <v>1</v>
      </c>
    </row>
    <row r="169" spans="1:10" x14ac:dyDescent="0.2">
      <c r="A169" t="s">
        <v>2551</v>
      </c>
      <c r="B169">
        <v>20978</v>
      </c>
      <c r="C169">
        <v>-0.1370940058618125</v>
      </c>
      <c r="D169">
        <v>-0.33204094921557259</v>
      </c>
      <c r="E169">
        <v>0.30158099938489741</v>
      </c>
      <c r="F169">
        <v>-0.56579911774587488</v>
      </c>
      <c r="G169">
        <v>3</v>
      </c>
      <c r="H169">
        <v>3</v>
      </c>
      <c r="I169">
        <v>3</v>
      </c>
      <c r="J169">
        <v>4</v>
      </c>
    </row>
    <row r="170" spans="1:10" x14ac:dyDescent="0.2">
      <c r="A170" t="s">
        <v>2555</v>
      </c>
      <c r="B170">
        <v>13000</v>
      </c>
      <c r="C170">
        <v>-0.50976228428443393</v>
      </c>
      <c r="D170">
        <v>-0.78442540119845983</v>
      </c>
      <c r="E170">
        <v>-3.9993020581759305E-2</v>
      </c>
      <c r="F170">
        <v>-0.73612191435516927</v>
      </c>
      <c r="G170">
        <v>1</v>
      </c>
      <c r="H170">
        <v>1</v>
      </c>
      <c r="I170">
        <v>2</v>
      </c>
      <c r="J170">
        <v>4</v>
      </c>
    </row>
    <row r="171" spans="1:10" x14ac:dyDescent="0.2">
      <c r="A171" t="s">
        <v>2556</v>
      </c>
      <c r="B171">
        <v>16487</v>
      </c>
      <c r="C171">
        <v>-0.67179118379771507</v>
      </c>
      <c r="D171">
        <v>-0.88461863467688395</v>
      </c>
      <c r="E171">
        <v>-2.5114504846382831E-2</v>
      </c>
      <c r="F171">
        <v>-0.69823932601173799</v>
      </c>
      <c r="G171">
        <v>1</v>
      </c>
      <c r="H171">
        <v>1</v>
      </c>
      <c r="I171">
        <v>2</v>
      </c>
      <c r="J171">
        <v>4</v>
      </c>
    </row>
    <row r="172" spans="1:10" x14ac:dyDescent="0.2">
      <c r="A172" t="s">
        <v>2557</v>
      </c>
      <c r="B172">
        <v>366151</v>
      </c>
      <c r="C172">
        <v>0.37767487805578143</v>
      </c>
      <c r="D172">
        <v>0.2250546992103869</v>
      </c>
      <c r="E172">
        <v>-9.5005555921817558E-2</v>
      </c>
      <c r="F172">
        <v>3.5088218500743701E-2</v>
      </c>
      <c r="G172">
        <v>5</v>
      </c>
      <c r="H172">
        <v>4</v>
      </c>
      <c r="I172">
        <v>1</v>
      </c>
      <c r="J172">
        <v>5</v>
      </c>
    </row>
    <row r="173" spans="1:10" x14ac:dyDescent="0.2">
      <c r="A173" t="s">
        <v>2558</v>
      </c>
      <c r="B173">
        <v>6658</v>
      </c>
      <c r="C173">
        <v>-0.45870112217516312</v>
      </c>
      <c r="D173">
        <v>-0.55882991444387342</v>
      </c>
      <c r="E173">
        <v>0.16738659938121245</v>
      </c>
      <c r="F173">
        <v>-0.83867976886185858</v>
      </c>
      <c r="G173">
        <v>2</v>
      </c>
      <c r="H173">
        <v>1</v>
      </c>
      <c r="I173">
        <v>2</v>
      </c>
      <c r="J173">
        <v>3</v>
      </c>
    </row>
    <row r="174" spans="1:10" x14ac:dyDescent="0.2">
      <c r="A174" t="s">
        <v>2559</v>
      </c>
      <c r="B174">
        <v>3028</v>
      </c>
      <c r="C174">
        <v>-0.87474263690334975</v>
      </c>
      <c r="D174">
        <v>-0.46563623350901578</v>
      </c>
      <c r="E174">
        <v>-6.0741758575981637E-2</v>
      </c>
      <c r="F174">
        <v>-1.0088887770381278</v>
      </c>
      <c r="G174">
        <v>1</v>
      </c>
      <c r="H174">
        <v>2</v>
      </c>
      <c r="I174">
        <v>2</v>
      </c>
      <c r="J174">
        <v>2</v>
      </c>
    </row>
    <row r="175" spans="1:10" x14ac:dyDescent="0.2">
      <c r="A175" t="s">
        <v>2560</v>
      </c>
      <c r="B175">
        <v>4338</v>
      </c>
      <c r="C175">
        <v>-0.45206265041311955</v>
      </c>
      <c r="D175">
        <v>-0.86182013389904721</v>
      </c>
      <c r="E175">
        <v>-0.10560934918737201</v>
      </c>
      <c r="F175">
        <v>-0.74900220782775762</v>
      </c>
      <c r="G175">
        <v>2</v>
      </c>
      <c r="H175">
        <v>1</v>
      </c>
      <c r="I175">
        <v>1</v>
      </c>
      <c r="J175">
        <v>4</v>
      </c>
    </row>
    <row r="176" spans="1:10" x14ac:dyDescent="0.2">
      <c r="A176" t="s">
        <v>2561</v>
      </c>
      <c r="B176">
        <v>9945</v>
      </c>
      <c r="C176">
        <v>0.24081652638983758</v>
      </c>
      <c r="D176">
        <v>-0.41293594543900486</v>
      </c>
      <c r="E176">
        <v>0.89282081841377037</v>
      </c>
      <c r="F176">
        <v>-0.52300294008417425</v>
      </c>
      <c r="G176">
        <v>5</v>
      </c>
      <c r="H176">
        <v>2</v>
      </c>
      <c r="I176">
        <v>4</v>
      </c>
      <c r="J176">
        <v>5</v>
      </c>
    </row>
    <row r="177" spans="1:10" x14ac:dyDescent="0.2">
      <c r="A177" t="s">
        <v>2562</v>
      </c>
      <c r="B177">
        <v>7044</v>
      </c>
      <c r="C177">
        <v>8.4119154937374152E-2</v>
      </c>
      <c r="D177">
        <v>-0.76064391867166503</v>
      </c>
      <c r="E177">
        <v>0.5873405704666711</v>
      </c>
      <c r="F177">
        <v>-0.60573119198442194</v>
      </c>
      <c r="G177">
        <v>4</v>
      </c>
      <c r="H177">
        <v>1</v>
      </c>
      <c r="I177">
        <v>4</v>
      </c>
      <c r="J177">
        <v>4</v>
      </c>
    </row>
    <row r="178" spans="1:10" x14ac:dyDescent="0.2">
      <c r="A178" t="s">
        <v>2563</v>
      </c>
      <c r="B178">
        <v>15112</v>
      </c>
      <c r="C178">
        <v>0.31052764098650731</v>
      </c>
      <c r="D178">
        <v>-0.47681926572684752</v>
      </c>
      <c r="E178">
        <v>0.74148193781681337</v>
      </c>
      <c r="F178">
        <v>-0.59464953988015334</v>
      </c>
      <c r="G178">
        <v>5</v>
      </c>
      <c r="H178">
        <v>2</v>
      </c>
      <c r="I178">
        <v>4</v>
      </c>
      <c r="J178">
        <v>4</v>
      </c>
    </row>
    <row r="179" spans="1:10" x14ac:dyDescent="0.2">
      <c r="A179" t="s">
        <v>2565</v>
      </c>
      <c r="B179">
        <v>9264</v>
      </c>
      <c r="C179">
        <v>-0.21128361985759472</v>
      </c>
      <c r="D179">
        <v>-0.65248953664098963</v>
      </c>
      <c r="E179">
        <v>0.17887992317336177</v>
      </c>
      <c r="F179">
        <v>-0.71664853274055973</v>
      </c>
      <c r="G179">
        <v>3</v>
      </c>
      <c r="H179">
        <v>1</v>
      </c>
      <c r="I179">
        <v>2</v>
      </c>
      <c r="J179">
        <v>4</v>
      </c>
    </row>
    <row r="180" spans="1:10" x14ac:dyDescent="0.2">
      <c r="A180" t="s">
        <v>2566</v>
      </c>
      <c r="B180">
        <v>3856</v>
      </c>
      <c r="C180">
        <v>-0.88588991286947394</v>
      </c>
      <c r="D180">
        <v>-0.3544045855871723</v>
      </c>
      <c r="E180">
        <v>7.6776601126314495E-3</v>
      </c>
      <c r="F180">
        <v>-0.85419352034441198</v>
      </c>
      <c r="G180">
        <v>1</v>
      </c>
      <c r="H180">
        <v>2</v>
      </c>
      <c r="I180">
        <v>2</v>
      </c>
      <c r="J180">
        <v>3</v>
      </c>
    </row>
    <row r="181" spans="1:10" x14ac:dyDescent="0.2">
      <c r="A181" t="s">
        <v>2567</v>
      </c>
      <c r="B181">
        <v>3413</v>
      </c>
      <c r="C181">
        <v>-0.74475605453461347</v>
      </c>
      <c r="D181">
        <v>-0.41519313312325906</v>
      </c>
      <c r="E181">
        <v>0.22021614694942748</v>
      </c>
      <c r="F181">
        <v>-0.77289144400971266</v>
      </c>
      <c r="G181">
        <v>1</v>
      </c>
      <c r="H181">
        <v>2</v>
      </c>
      <c r="I181">
        <v>3</v>
      </c>
      <c r="J181">
        <v>3</v>
      </c>
    </row>
    <row r="182" spans="1:10" x14ac:dyDescent="0.2">
      <c r="A182" t="s">
        <v>2568</v>
      </c>
      <c r="B182">
        <v>4884</v>
      </c>
      <c r="C182">
        <v>-1.5993116703317224E-3</v>
      </c>
      <c r="D182">
        <v>-0.51943124530897211</v>
      </c>
      <c r="E182">
        <v>0.40112144790189186</v>
      </c>
      <c r="F182">
        <v>-0.70294804933277577</v>
      </c>
      <c r="G182">
        <v>4</v>
      </c>
      <c r="H182">
        <v>2</v>
      </c>
      <c r="I182">
        <v>3</v>
      </c>
      <c r="J182">
        <v>4</v>
      </c>
    </row>
    <row r="183" spans="1:10" x14ac:dyDescent="0.2">
      <c r="A183" t="s">
        <v>2569</v>
      </c>
      <c r="B183">
        <v>5582</v>
      </c>
      <c r="C183">
        <v>-0.45778314171361423</v>
      </c>
      <c r="D183">
        <v>-0.39975770796665266</v>
      </c>
      <c r="E183">
        <v>0.53927164209821543</v>
      </c>
      <c r="F183">
        <v>-0.85321415809212608</v>
      </c>
      <c r="G183">
        <v>2</v>
      </c>
      <c r="H183">
        <v>2</v>
      </c>
      <c r="I183">
        <v>4</v>
      </c>
      <c r="J183">
        <v>3</v>
      </c>
    </row>
    <row r="184" spans="1:10" x14ac:dyDescent="0.2">
      <c r="A184" t="s">
        <v>2570</v>
      </c>
      <c r="B184">
        <v>5685</v>
      </c>
      <c r="C184">
        <v>-0.42478570422211304</v>
      </c>
      <c r="D184">
        <v>-0.46684576030916247</v>
      </c>
      <c r="E184">
        <v>3.0413069450156503E-2</v>
      </c>
      <c r="F184">
        <v>-0.96197424926034758</v>
      </c>
      <c r="G184">
        <v>2</v>
      </c>
      <c r="H184">
        <v>2</v>
      </c>
      <c r="I184">
        <v>2</v>
      </c>
      <c r="J184">
        <v>2</v>
      </c>
    </row>
    <row r="185" spans="1:10" x14ac:dyDescent="0.2">
      <c r="A185" t="s">
        <v>2571</v>
      </c>
      <c r="B185">
        <v>6790</v>
      </c>
      <c r="C185">
        <v>-8.7945123086059535E-2</v>
      </c>
      <c r="D185">
        <v>-0.61596953213673322</v>
      </c>
      <c r="E185">
        <v>0.25974961520484441</v>
      </c>
      <c r="F185">
        <v>-0.80678878873033066</v>
      </c>
      <c r="G185">
        <v>3</v>
      </c>
      <c r="H185">
        <v>1</v>
      </c>
      <c r="I185">
        <v>3</v>
      </c>
      <c r="J185">
        <v>3</v>
      </c>
    </row>
    <row r="186" spans="1:10" x14ac:dyDescent="0.2">
      <c r="A186" t="s">
        <v>2572</v>
      </c>
      <c r="B186">
        <v>11174</v>
      </c>
      <c r="C186">
        <v>0.203775467405925</v>
      </c>
      <c r="D186">
        <v>-0.73960769501687418</v>
      </c>
      <c r="E186">
        <v>0.33029230696784606</v>
      </c>
      <c r="F186">
        <v>-0.64967420637462436</v>
      </c>
      <c r="G186">
        <v>4</v>
      </c>
      <c r="H186">
        <v>1</v>
      </c>
      <c r="I186">
        <v>3</v>
      </c>
      <c r="J186">
        <v>4</v>
      </c>
    </row>
    <row r="187" spans="1:10" x14ac:dyDescent="0.2">
      <c r="A187" t="s">
        <v>2573</v>
      </c>
      <c r="B187">
        <v>9432</v>
      </c>
      <c r="C187">
        <v>-7.6643064485103593E-2</v>
      </c>
      <c r="D187">
        <v>-0.27887823669146827</v>
      </c>
      <c r="E187">
        <v>0.47354657944033779</v>
      </c>
      <c r="F187">
        <v>-0.93111358389869703</v>
      </c>
      <c r="G187">
        <v>3</v>
      </c>
      <c r="H187">
        <v>3</v>
      </c>
      <c r="I187">
        <v>3</v>
      </c>
      <c r="J187">
        <v>3</v>
      </c>
    </row>
    <row r="188" spans="1:10" x14ac:dyDescent="0.2">
      <c r="A188" t="s">
        <v>2574</v>
      </c>
      <c r="B188">
        <v>6810</v>
      </c>
      <c r="C188">
        <v>-0.12579728624063666</v>
      </c>
      <c r="D188">
        <v>-0.47300523046279896</v>
      </c>
      <c r="E188">
        <v>0.2194602906458557</v>
      </c>
      <c r="F188">
        <v>-0.89125651920073801</v>
      </c>
      <c r="G188">
        <v>3</v>
      </c>
      <c r="H188">
        <v>2</v>
      </c>
      <c r="I188">
        <v>3</v>
      </c>
      <c r="J188">
        <v>3</v>
      </c>
    </row>
    <row r="189" spans="1:10" x14ac:dyDescent="0.2">
      <c r="A189" t="s">
        <v>2575</v>
      </c>
      <c r="B189">
        <v>12661</v>
      </c>
      <c r="C189">
        <v>0.40353867580561131</v>
      </c>
      <c r="D189">
        <v>-0.75555531336470183</v>
      </c>
      <c r="E189">
        <v>0.51592677026298195</v>
      </c>
      <c r="F189">
        <v>-0.54797399494598131</v>
      </c>
      <c r="G189">
        <v>5</v>
      </c>
      <c r="H189">
        <v>1</v>
      </c>
      <c r="I189">
        <v>4</v>
      </c>
      <c r="J189">
        <v>5</v>
      </c>
    </row>
    <row r="190" spans="1:10" x14ac:dyDescent="0.2">
      <c r="A190" t="s">
        <v>2576</v>
      </c>
      <c r="B190">
        <v>8413</v>
      </c>
      <c r="C190">
        <v>0.23039287567344663</v>
      </c>
      <c r="D190">
        <v>-0.10116140854694425</v>
      </c>
      <c r="E190">
        <v>1.228922732504736</v>
      </c>
      <c r="F190">
        <v>-1.0474818899128273</v>
      </c>
      <c r="G190">
        <v>5</v>
      </c>
      <c r="H190">
        <v>4</v>
      </c>
      <c r="I190">
        <v>5</v>
      </c>
      <c r="J190">
        <v>2</v>
      </c>
    </row>
    <row r="191" spans="1:10" x14ac:dyDescent="0.2">
      <c r="A191" t="s">
        <v>2579</v>
      </c>
      <c r="B191">
        <v>3744</v>
      </c>
      <c r="C191">
        <v>0.44110290145193476</v>
      </c>
      <c r="D191">
        <v>-0.13323928115101979</v>
      </c>
      <c r="E191">
        <v>1.8690715836727616</v>
      </c>
      <c r="F191">
        <v>-1.3486587728067272</v>
      </c>
      <c r="G191">
        <v>5</v>
      </c>
      <c r="H191">
        <v>3</v>
      </c>
      <c r="I191">
        <v>5</v>
      </c>
      <c r="J191">
        <v>1</v>
      </c>
    </row>
    <row r="192" spans="1:10" x14ac:dyDescent="0.2">
      <c r="A192" t="s">
        <v>2580</v>
      </c>
      <c r="B192">
        <v>19776</v>
      </c>
      <c r="C192">
        <v>5.1124647144693842E-2</v>
      </c>
      <c r="D192">
        <v>-0.15308203876136695</v>
      </c>
      <c r="E192">
        <v>0.61557891854908175</v>
      </c>
      <c r="F192">
        <v>-0.88192234468776654</v>
      </c>
      <c r="G192">
        <v>4</v>
      </c>
      <c r="H192">
        <v>3</v>
      </c>
      <c r="I192">
        <v>4</v>
      </c>
      <c r="J192">
        <v>3</v>
      </c>
    </row>
    <row r="193" spans="1:10" x14ac:dyDescent="0.2">
      <c r="A193" t="s">
        <v>2581</v>
      </c>
      <c r="B193">
        <v>7190</v>
      </c>
      <c r="C193">
        <v>-0.57346211276333792</v>
      </c>
      <c r="D193">
        <v>-5.4540647207018955E-2</v>
      </c>
      <c r="E193">
        <v>2.8259890822740816E-2</v>
      </c>
      <c r="F193">
        <v>-0.9491809577991811</v>
      </c>
      <c r="G193">
        <v>1</v>
      </c>
      <c r="H193">
        <v>4</v>
      </c>
      <c r="I193">
        <v>2</v>
      </c>
      <c r="J193">
        <v>2</v>
      </c>
    </row>
    <row r="194" spans="1:10" x14ac:dyDescent="0.2">
      <c r="A194" t="s">
        <v>2582</v>
      </c>
      <c r="B194">
        <v>9520</v>
      </c>
      <c r="C194">
        <v>-0.20408097249026</v>
      </c>
      <c r="D194">
        <v>-0.11895108844276464</v>
      </c>
      <c r="E194">
        <v>0.60037885493159215</v>
      </c>
      <c r="F194">
        <v>-0.91787117407227281</v>
      </c>
      <c r="G194">
        <v>3</v>
      </c>
      <c r="H194">
        <v>4</v>
      </c>
      <c r="I194">
        <v>4</v>
      </c>
      <c r="J194">
        <v>3</v>
      </c>
    </row>
    <row r="195" spans="1:10" x14ac:dyDescent="0.2">
      <c r="A195" t="s">
        <v>2584</v>
      </c>
      <c r="B195">
        <v>6437</v>
      </c>
      <c r="C195">
        <v>-0.41928900494796029</v>
      </c>
      <c r="D195">
        <v>-0.32491824006509656</v>
      </c>
      <c r="E195">
        <v>0.34687740761393721</v>
      </c>
      <c r="F195">
        <v>-1.0228228643048556</v>
      </c>
      <c r="G195">
        <v>2</v>
      </c>
      <c r="H195">
        <v>3</v>
      </c>
      <c r="I195">
        <v>3</v>
      </c>
      <c r="J195">
        <v>2</v>
      </c>
    </row>
    <row r="196" spans="1:10" x14ac:dyDescent="0.2">
      <c r="A196" t="s">
        <v>2585</v>
      </c>
      <c r="B196">
        <v>6453</v>
      </c>
      <c r="C196">
        <v>0.44585510422510549</v>
      </c>
      <c r="D196">
        <v>-0.35224476105402747</v>
      </c>
      <c r="E196">
        <v>1.0996402629434805</v>
      </c>
      <c r="F196">
        <v>-0.97219692965396509</v>
      </c>
      <c r="G196">
        <v>5</v>
      </c>
      <c r="H196">
        <v>2</v>
      </c>
      <c r="I196">
        <v>5</v>
      </c>
      <c r="J196">
        <v>2</v>
      </c>
    </row>
    <row r="197" spans="1:10" x14ac:dyDescent="0.2">
      <c r="A197" t="s">
        <v>2586</v>
      </c>
      <c r="B197">
        <v>32788</v>
      </c>
      <c r="C197">
        <v>0.56044302781607502</v>
      </c>
      <c r="D197">
        <v>0.12335879393932665</v>
      </c>
      <c r="E197">
        <v>0.73942815159166719</v>
      </c>
      <c r="F197">
        <v>-0.65609621409778718</v>
      </c>
      <c r="G197">
        <v>5</v>
      </c>
      <c r="H197">
        <v>4</v>
      </c>
      <c r="I197">
        <v>4</v>
      </c>
      <c r="J197">
        <v>4</v>
      </c>
    </row>
    <row r="198" spans="1:10" x14ac:dyDescent="0.2">
      <c r="A198" t="s">
        <v>2587</v>
      </c>
      <c r="B198">
        <v>10404</v>
      </c>
      <c r="C198">
        <v>-0.3532771300965773</v>
      </c>
      <c r="D198">
        <v>-0.4813365223014176</v>
      </c>
      <c r="E198">
        <v>0.57766422567535913</v>
      </c>
      <c r="F198">
        <v>-0.87219173565338626</v>
      </c>
      <c r="G198">
        <v>2</v>
      </c>
      <c r="H198">
        <v>2</v>
      </c>
      <c r="I198">
        <v>4</v>
      </c>
      <c r="J198">
        <v>3</v>
      </c>
    </row>
    <row r="199" spans="1:10" x14ac:dyDescent="0.2">
      <c r="A199" t="s">
        <v>2589</v>
      </c>
      <c r="B199">
        <v>10603</v>
      </c>
      <c r="C199">
        <v>-0.64524853402840776</v>
      </c>
      <c r="D199">
        <v>-0.67257114165036314</v>
      </c>
      <c r="E199">
        <v>-0.26459730977907453</v>
      </c>
      <c r="F199">
        <v>-0.56715523037045212</v>
      </c>
      <c r="G199">
        <v>1</v>
      </c>
      <c r="H199">
        <v>1</v>
      </c>
      <c r="I199">
        <v>1</v>
      </c>
      <c r="J199">
        <v>4</v>
      </c>
    </row>
    <row r="200" spans="1:10" x14ac:dyDescent="0.2">
      <c r="A200" t="s">
        <v>2590</v>
      </c>
      <c r="B200">
        <v>32975</v>
      </c>
      <c r="C200">
        <v>0.16005188095528392</v>
      </c>
      <c r="D200">
        <v>-7.3414837925009954E-2</v>
      </c>
      <c r="E200">
        <v>0.45860950640112835</v>
      </c>
      <c r="F200">
        <v>-0.6210963799688044</v>
      </c>
      <c r="G200">
        <v>4</v>
      </c>
      <c r="H200">
        <v>4</v>
      </c>
      <c r="I200">
        <v>3</v>
      </c>
      <c r="J200">
        <v>4</v>
      </c>
    </row>
    <row r="201" spans="1:10" x14ac:dyDescent="0.2">
      <c r="A201" t="s">
        <v>2591</v>
      </c>
      <c r="B201">
        <v>30234</v>
      </c>
      <c r="C201">
        <v>-0.17323021216528306</v>
      </c>
      <c r="D201">
        <v>-0.39096741056429651</v>
      </c>
      <c r="E201">
        <v>0.28127037841771835</v>
      </c>
      <c r="F201">
        <v>-0.41026880017005118</v>
      </c>
      <c r="G201">
        <v>3</v>
      </c>
      <c r="H201">
        <v>2</v>
      </c>
      <c r="I201">
        <v>3</v>
      </c>
      <c r="J201">
        <v>5</v>
      </c>
    </row>
    <row r="202" spans="1:10" x14ac:dyDescent="0.2">
      <c r="A202" t="s">
        <v>2592</v>
      </c>
      <c r="B202">
        <v>18223</v>
      </c>
      <c r="C202">
        <v>-0.5625133222926999</v>
      </c>
      <c r="D202">
        <v>-0.62908569320987395</v>
      </c>
      <c r="E202">
        <v>-0.22130319309780547</v>
      </c>
      <c r="F202">
        <v>-0.51219271159688051</v>
      </c>
      <c r="G202">
        <v>1</v>
      </c>
      <c r="H202">
        <v>1</v>
      </c>
      <c r="I202">
        <v>1</v>
      </c>
      <c r="J202">
        <v>5</v>
      </c>
    </row>
    <row r="203" spans="1:10" x14ac:dyDescent="0.2">
      <c r="A203" t="s">
        <v>2593</v>
      </c>
      <c r="B203">
        <v>28077</v>
      </c>
      <c r="C203">
        <v>-0.34274030081932239</v>
      </c>
      <c r="D203">
        <v>-0.55083752774146366</v>
      </c>
      <c r="E203">
        <v>-0.65389998460074317</v>
      </c>
      <c r="F203">
        <v>-0.10518537491439749</v>
      </c>
      <c r="G203">
        <v>2</v>
      </c>
      <c r="H203">
        <v>1</v>
      </c>
      <c r="I203">
        <v>1</v>
      </c>
      <c r="J203">
        <v>5</v>
      </c>
    </row>
    <row r="204" spans="1:10" x14ac:dyDescent="0.2">
      <c r="A204" t="s">
        <v>2594</v>
      </c>
      <c r="B204">
        <v>42963</v>
      </c>
      <c r="C204">
        <v>0.34396708810488957</v>
      </c>
      <c r="D204">
        <v>0.2985880259902664</v>
      </c>
      <c r="E204">
        <v>0.39202219554096956</v>
      </c>
      <c r="F204">
        <v>-0.64619547730357085</v>
      </c>
      <c r="G204">
        <v>5</v>
      </c>
      <c r="H204">
        <v>5</v>
      </c>
      <c r="I204">
        <v>3</v>
      </c>
      <c r="J204">
        <v>4</v>
      </c>
    </row>
    <row r="205" spans="1:10" x14ac:dyDescent="0.2">
      <c r="A205" t="s">
        <v>2595</v>
      </c>
      <c r="B205">
        <v>33079</v>
      </c>
      <c r="C205">
        <v>-0.26640388410966515</v>
      </c>
      <c r="D205">
        <v>-0.37417436034766005</v>
      </c>
      <c r="E205">
        <v>-3.137409937999857E-2</v>
      </c>
      <c r="F205">
        <v>-0.48456914104647192</v>
      </c>
      <c r="G205">
        <v>2</v>
      </c>
      <c r="H205">
        <v>2</v>
      </c>
      <c r="I205">
        <v>2</v>
      </c>
      <c r="J205">
        <v>5</v>
      </c>
    </row>
    <row r="206" spans="1:10" x14ac:dyDescent="0.2">
      <c r="A206" t="s">
        <v>2596</v>
      </c>
      <c r="B206">
        <v>9275</v>
      </c>
      <c r="C206">
        <v>-9.4253096999612734E-2</v>
      </c>
      <c r="D206">
        <v>-0.14017030510292547</v>
      </c>
      <c r="E206">
        <v>0.84481432049412053</v>
      </c>
      <c r="F206">
        <v>-0.95602996475394719</v>
      </c>
      <c r="G206">
        <v>3</v>
      </c>
      <c r="H206">
        <v>3</v>
      </c>
      <c r="I206">
        <v>4</v>
      </c>
      <c r="J206">
        <v>2</v>
      </c>
    </row>
    <row r="207" spans="1:10" x14ac:dyDescent="0.2">
      <c r="A207" t="s">
        <v>2597</v>
      </c>
      <c r="B207">
        <v>18505</v>
      </c>
      <c r="C207">
        <v>-0.3852075898234274</v>
      </c>
      <c r="D207">
        <v>-0.45705126070172752</v>
      </c>
      <c r="E207">
        <v>-0.58760903295797662</v>
      </c>
      <c r="F207">
        <v>-0.53741323641760641</v>
      </c>
      <c r="G207">
        <v>2</v>
      </c>
      <c r="H207">
        <v>2</v>
      </c>
      <c r="I207">
        <v>1</v>
      </c>
      <c r="J207">
        <v>5</v>
      </c>
    </row>
    <row r="208" spans="1:10" x14ac:dyDescent="0.2">
      <c r="A208" t="s">
        <v>2598</v>
      </c>
      <c r="B208">
        <v>20078</v>
      </c>
      <c r="C208">
        <v>-0.40134244795395357</v>
      </c>
      <c r="D208">
        <v>-0.63316562240300744</v>
      </c>
      <c r="E208">
        <v>0.13503594617237263</v>
      </c>
      <c r="F208">
        <v>-0.63023853785734052</v>
      </c>
      <c r="G208">
        <v>2</v>
      </c>
      <c r="H208">
        <v>1</v>
      </c>
      <c r="I208">
        <v>2</v>
      </c>
      <c r="J208">
        <v>4</v>
      </c>
    </row>
    <row r="209" spans="1:10" x14ac:dyDescent="0.2">
      <c r="A209" t="s">
        <v>2600</v>
      </c>
      <c r="B209">
        <v>135711</v>
      </c>
      <c r="C209">
        <v>-8.1610863770330472E-2</v>
      </c>
      <c r="D209">
        <v>1.0951435854161069E-2</v>
      </c>
      <c r="E209">
        <v>-0.40910287090061598</v>
      </c>
      <c r="F209">
        <v>-0.1994643796322802</v>
      </c>
      <c r="G209">
        <v>3</v>
      </c>
      <c r="H209">
        <v>4</v>
      </c>
      <c r="I209">
        <v>1</v>
      </c>
      <c r="J209">
        <v>5</v>
      </c>
    </row>
    <row r="210" spans="1:10" x14ac:dyDescent="0.2">
      <c r="A210" t="s">
        <v>2603</v>
      </c>
      <c r="B210">
        <v>17537</v>
      </c>
      <c r="C210">
        <v>0.27650098942923779</v>
      </c>
      <c r="D210">
        <v>8.3791467888690491E-2</v>
      </c>
      <c r="E210">
        <v>1.5220456172982157</v>
      </c>
      <c r="F210">
        <v>-0.72464141951550343</v>
      </c>
      <c r="G210">
        <v>5</v>
      </c>
      <c r="H210">
        <v>4</v>
      </c>
      <c r="I210">
        <v>5</v>
      </c>
      <c r="J210">
        <v>4</v>
      </c>
    </row>
    <row r="211" spans="1:10" x14ac:dyDescent="0.2">
      <c r="A211" t="s">
        <v>2604</v>
      </c>
      <c r="B211">
        <v>11232</v>
      </c>
      <c r="C211">
        <v>0.1779975869557138</v>
      </c>
      <c r="D211">
        <v>-0.22242814673486205</v>
      </c>
      <c r="E211">
        <v>0.76383741844679831</v>
      </c>
      <c r="F211">
        <v>-0.69319172198409251</v>
      </c>
      <c r="G211">
        <v>4</v>
      </c>
      <c r="H211">
        <v>3</v>
      </c>
      <c r="I211">
        <v>4</v>
      </c>
      <c r="J211">
        <v>4</v>
      </c>
    </row>
    <row r="212" spans="1:10" x14ac:dyDescent="0.2">
      <c r="A212" t="s">
        <v>2607</v>
      </c>
      <c r="B212">
        <v>35419</v>
      </c>
      <c r="C212">
        <v>0.24473577164317017</v>
      </c>
      <c r="D212">
        <v>0.30815922694777542</v>
      </c>
      <c r="E212">
        <v>0.60145248317932165</v>
      </c>
      <c r="F212">
        <v>-0.69630584752687286</v>
      </c>
      <c r="G212">
        <v>5</v>
      </c>
      <c r="H212">
        <v>5</v>
      </c>
      <c r="I212">
        <v>4</v>
      </c>
      <c r="J212">
        <v>4</v>
      </c>
    </row>
    <row r="213" spans="1:10" x14ac:dyDescent="0.2">
      <c r="A213" t="s">
        <v>2610</v>
      </c>
      <c r="B213">
        <v>11640</v>
      </c>
      <c r="C213">
        <v>0.47782500682303886</v>
      </c>
      <c r="D213">
        <v>0.24775770661696361</v>
      </c>
      <c r="E213">
        <v>0.94335319927789774</v>
      </c>
      <c r="F213">
        <v>-0.6871736723506694</v>
      </c>
      <c r="G213">
        <v>5</v>
      </c>
      <c r="H213">
        <v>5</v>
      </c>
      <c r="I213">
        <v>5</v>
      </c>
      <c r="J213">
        <v>4</v>
      </c>
    </row>
    <row r="214" spans="1:10" x14ac:dyDescent="0.2">
      <c r="A214" t="s">
        <v>2611</v>
      </c>
      <c r="B214">
        <v>15409</v>
      </c>
      <c r="C214">
        <v>0.31051965158180606</v>
      </c>
      <c r="D214">
        <v>-0.35106014538582353</v>
      </c>
      <c r="E214">
        <v>0.42819943796361692</v>
      </c>
      <c r="F214">
        <v>-0.60564249842399198</v>
      </c>
      <c r="G214">
        <v>5</v>
      </c>
      <c r="H214">
        <v>2</v>
      </c>
      <c r="I214">
        <v>3</v>
      </c>
      <c r="J214">
        <v>4</v>
      </c>
    </row>
    <row r="215" spans="1:10" x14ac:dyDescent="0.2">
      <c r="A215" t="s">
        <v>2612</v>
      </c>
      <c r="B215">
        <v>3284</v>
      </c>
      <c r="C215">
        <v>0.38007949168096783</v>
      </c>
      <c r="D215">
        <v>-0.5147902965763439</v>
      </c>
      <c r="E215">
        <v>1.0785913599589809</v>
      </c>
      <c r="F215">
        <v>-0.81587102639051956</v>
      </c>
      <c r="G215">
        <v>5</v>
      </c>
      <c r="H215">
        <v>2</v>
      </c>
      <c r="I215">
        <v>5</v>
      </c>
      <c r="J215">
        <v>3</v>
      </c>
    </row>
    <row r="216" spans="1:10" x14ac:dyDescent="0.2">
      <c r="A216" t="s">
        <v>2613</v>
      </c>
      <c r="B216">
        <v>19056</v>
      </c>
      <c r="C216">
        <v>0.15075401209335987</v>
      </c>
      <c r="D216">
        <v>-0.21300737112731344</v>
      </c>
      <c r="E216">
        <v>0.43374743391520465</v>
      </c>
      <c r="F216">
        <v>-0.62428219463482071</v>
      </c>
      <c r="G216">
        <v>4</v>
      </c>
      <c r="H216">
        <v>3</v>
      </c>
      <c r="I216">
        <v>3</v>
      </c>
      <c r="J216">
        <v>4</v>
      </c>
    </row>
    <row r="217" spans="1:10" x14ac:dyDescent="0.2">
      <c r="A217" t="s">
        <v>2614</v>
      </c>
      <c r="B217">
        <v>6324</v>
      </c>
      <c r="C217">
        <v>0.24767625445984379</v>
      </c>
      <c r="D217">
        <v>-0.19346159506594821</v>
      </c>
      <c r="E217">
        <v>0.77846284341974092</v>
      </c>
      <c r="F217">
        <v>-0.83318822675411974</v>
      </c>
      <c r="G217">
        <v>5</v>
      </c>
      <c r="H217">
        <v>3</v>
      </c>
      <c r="I217">
        <v>4</v>
      </c>
      <c r="J217">
        <v>3</v>
      </c>
    </row>
    <row r="218" spans="1:10" x14ac:dyDescent="0.2">
      <c r="A218" t="s">
        <v>2615</v>
      </c>
      <c r="B218">
        <v>2124</v>
      </c>
      <c r="C218">
        <v>0.38145183451414738</v>
      </c>
      <c r="D218">
        <v>5.7852649429908615E-2</v>
      </c>
      <c r="E218">
        <v>1.4737840092659586</v>
      </c>
      <c r="F218">
        <v>-0.83681080167389299</v>
      </c>
      <c r="G218">
        <v>5</v>
      </c>
      <c r="H218">
        <v>4</v>
      </c>
      <c r="I218">
        <v>5</v>
      </c>
      <c r="J218">
        <v>3</v>
      </c>
    </row>
    <row r="219" spans="1:10" x14ac:dyDescent="0.2">
      <c r="A219" t="s">
        <v>2618</v>
      </c>
      <c r="B219">
        <v>3249</v>
      </c>
      <c r="C219">
        <v>0.22046034151866975</v>
      </c>
      <c r="D219">
        <v>0.71535370661439635</v>
      </c>
      <c r="E219">
        <v>1.7451813105482663</v>
      </c>
      <c r="F219">
        <v>-1.4105446806713773</v>
      </c>
      <c r="G219">
        <v>4</v>
      </c>
      <c r="H219">
        <v>5</v>
      </c>
      <c r="I219">
        <v>5</v>
      </c>
      <c r="J219">
        <v>1</v>
      </c>
    </row>
    <row r="220" spans="1:10" x14ac:dyDescent="0.2">
      <c r="A220" t="s">
        <v>2619</v>
      </c>
      <c r="B220">
        <v>5655</v>
      </c>
      <c r="C220">
        <v>0.27694430987509538</v>
      </c>
      <c r="D220">
        <v>0.31159869201724949</v>
      </c>
      <c r="E220">
        <v>1.5117370063960178</v>
      </c>
      <c r="F220">
        <v>-1.1185477301551467</v>
      </c>
      <c r="G220">
        <v>5</v>
      </c>
      <c r="H220">
        <v>5</v>
      </c>
      <c r="I220">
        <v>5</v>
      </c>
      <c r="J220">
        <v>2</v>
      </c>
    </row>
    <row r="221" spans="1:10" x14ac:dyDescent="0.2">
      <c r="A221" t="s">
        <v>2620</v>
      </c>
      <c r="B221">
        <v>2156</v>
      </c>
      <c r="C221">
        <v>0.66181759225117831</v>
      </c>
      <c r="D221">
        <v>0.40028547244549167</v>
      </c>
      <c r="E221">
        <v>1.6519818507801978</v>
      </c>
      <c r="F221">
        <v>-1.1559513262288259</v>
      </c>
      <c r="G221">
        <v>5</v>
      </c>
      <c r="H221">
        <v>5</v>
      </c>
      <c r="I221">
        <v>5</v>
      </c>
      <c r="J221">
        <v>2</v>
      </c>
    </row>
    <row r="222" spans="1:10" x14ac:dyDescent="0.2">
      <c r="A222" t="s">
        <v>2621</v>
      </c>
      <c r="B222">
        <v>5966</v>
      </c>
      <c r="C222">
        <v>0.1796799665517724</v>
      </c>
      <c r="D222">
        <v>0.40745155722959814</v>
      </c>
      <c r="E222">
        <v>1.5394838415245899</v>
      </c>
      <c r="F222">
        <v>-1.193313602983449</v>
      </c>
      <c r="G222">
        <v>4</v>
      </c>
      <c r="H222">
        <v>5</v>
      </c>
      <c r="I222">
        <v>5</v>
      </c>
      <c r="J222">
        <v>1</v>
      </c>
    </row>
    <row r="223" spans="1:10" x14ac:dyDescent="0.2">
      <c r="A223" t="s">
        <v>2623</v>
      </c>
      <c r="B223">
        <v>15485</v>
      </c>
      <c r="C223">
        <v>0.20059964993235135</v>
      </c>
      <c r="D223">
        <v>-0.13691276670130828</v>
      </c>
      <c r="E223">
        <v>0.32654807248675871</v>
      </c>
      <c r="F223">
        <v>-0.87338689583628948</v>
      </c>
      <c r="G223">
        <v>4</v>
      </c>
      <c r="H223">
        <v>3</v>
      </c>
      <c r="I223">
        <v>3</v>
      </c>
      <c r="J223">
        <v>3</v>
      </c>
    </row>
    <row r="224" spans="1:10" x14ac:dyDescent="0.2">
      <c r="A224" t="s">
        <v>2624</v>
      </c>
      <c r="B224">
        <v>2485</v>
      </c>
      <c r="C224">
        <v>0.17135986712239185</v>
      </c>
      <c r="D224">
        <v>-8.7889711660293565E-2</v>
      </c>
      <c r="E224">
        <v>1.3158919879423914</v>
      </c>
      <c r="F224">
        <v>-1.3410623680850644</v>
      </c>
      <c r="G224">
        <v>4</v>
      </c>
      <c r="H224">
        <v>4</v>
      </c>
      <c r="I224">
        <v>5</v>
      </c>
      <c r="J224">
        <v>1</v>
      </c>
    </row>
    <row r="225" spans="1:10" x14ac:dyDescent="0.2">
      <c r="A225" t="s">
        <v>2625</v>
      </c>
      <c r="B225">
        <v>1658</v>
      </c>
      <c r="C225">
        <v>-0.31144031151568269</v>
      </c>
      <c r="D225">
        <v>0.65695298927749457</v>
      </c>
      <c r="E225">
        <v>1.1104434671296761</v>
      </c>
      <c r="F225">
        <v>-1.7287092586903141</v>
      </c>
      <c r="G225">
        <v>2</v>
      </c>
      <c r="H225">
        <v>5</v>
      </c>
      <c r="I225">
        <v>5</v>
      </c>
      <c r="J225">
        <v>1</v>
      </c>
    </row>
    <row r="226" spans="1:10" x14ac:dyDescent="0.2">
      <c r="A226" t="s">
        <v>2626</v>
      </c>
      <c r="B226">
        <v>4282</v>
      </c>
      <c r="C226">
        <v>-1.0789064016637345E-2</v>
      </c>
      <c r="D226">
        <v>0.3326890397151559</v>
      </c>
      <c r="E226">
        <v>1.3218743678581037</v>
      </c>
      <c r="F226">
        <v>-1.2261041274712361</v>
      </c>
      <c r="G226">
        <v>4</v>
      </c>
      <c r="H226">
        <v>5</v>
      </c>
      <c r="I226">
        <v>5</v>
      </c>
      <c r="J226">
        <v>1</v>
      </c>
    </row>
    <row r="227" spans="1:10" x14ac:dyDescent="0.2">
      <c r="A227" t="s">
        <v>2627</v>
      </c>
      <c r="B227">
        <v>2402</v>
      </c>
      <c r="C227">
        <v>-0.15113865998466205</v>
      </c>
      <c r="D227">
        <v>5.7756949332924697E-2</v>
      </c>
      <c r="E227">
        <v>0.89651023951017994</v>
      </c>
      <c r="F227">
        <v>-1.2978497343486779</v>
      </c>
      <c r="G227">
        <v>3</v>
      </c>
      <c r="H227">
        <v>4</v>
      </c>
      <c r="I227">
        <v>4</v>
      </c>
      <c r="J227">
        <v>1</v>
      </c>
    </row>
    <row r="228" spans="1:10" x14ac:dyDescent="0.2">
      <c r="A228" t="s">
        <v>2628</v>
      </c>
      <c r="B228">
        <v>3763</v>
      </c>
      <c r="C228">
        <v>-7.8658344882559961E-2</v>
      </c>
      <c r="D228">
        <v>0.2826418433815362</v>
      </c>
      <c r="E228">
        <v>1.1709085100164345</v>
      </c>
      <c r="F228">
        <v>-1.0160734722199887</v>
      </c>
      <c r="G228">
        <v>3</v>
      </c>
      <c r="H228">
        <v>5</v>
      </c>
      <c r="I228">
        <v>5</v>
      </c>
      <c r="J228">
        <v>2</v>
      </c>
    </row>
    <row r="229" spans="1:10" x14ac:dyDescent="0.2">
      <c r="A229" t="s">
        <v>2630</v>
      </c>
      <c r="B229">
        <v>2844</v>
      </c>
      <c r="C229">
        <v>-0.73829665143384826</v>
      </c>
      <c r="D229">
        <v>5.0794465879827853E-2</v>
      </c>
      <c r="E229">
        <v>0.29317482173360199</v>
      </c>
      <c r="F229">
        <v>-1.1988876071261967</v>
      </c>
      <c r="G229">
        <v>1</v>
      </c>
      <c r="H229">
        <v>4</v>
      </c>
      <c r="I229">
        <v>3</v>
      </c>
      <c r="J229">
        <v>1</v>
      </c>
    </row>
    <row r="230" spans="1:10" x14ac:dyDescent="0.2">
      <c r="A230" t="s">
        <v>2631</v>
      </c>
      <c r="B230">
        <v>10937</v>
      </c>
      <c r="C230">
        <v>0.49248566824878326</v>
      </c>
      <c r="D230">
        <v>0.30153715019745775</v>
      </c>
      <c r="E230">
        <v>0.7732826883016013</v>
      </c>
      <c r="F230">
        <v>-0.79219247337184984</v>
      </c>
      <c r="G230">
        <v>5</v>
      </c>
      <c r="H230">
        <v>5</v>
      </c>
      <c r="I230">
        <v>4</v>
      </c>
      <c r="J230">
        <v>3</v>
      </c>
    </row>
    <row r="231" spans="1:10" x14ac:dyDescent="0.2">
      <c r="A231" t="s">
        <v>2633</v>
      </c>
      <c r="B231">
        <v>6921</v>
      </c>
      <c r="C231">
        <v>-0.25102615312113108</v>
      </c>
      <c r="D231">
        <v>-0.44795475868427675</v>
      </c>
      <c r="E231">
        <v>0.34436885206538198</v>
      </c>
      <c r="F231">
        <v>-0.93722974409574755</v>
      </c>
      <c r="G231">
        <v>2</v>
      </c>
      <c r="H231">
        <v>2</v>
      </c>
      <c r="I231">
        <v>3</v>
      </c>
      <c r="J231">
        <v>3</v>
      </c>
    </row>
    <row r="232" spans="1:10" x14ac:dyDescent="0.2">
      <c r="A232" t="s">
        <v>2635</v>
      </c>
      <c r="B232">
        <v>2873</v>
      </c>
      <c r="C232">
        <v>-0.28028918020280646</v>
      </c>
      <c r="D232">
        <v>-0.2316469053675661</v>
      </c>
      <c r="E232">
        <v>0.6820172268156296</v>
      </c>
      <c r="F232">
        <v>-1.0522162805453268</v>
      </c>
      <c r="G232">
        <v>2</v>
      </c>
      <c r="H232">
        <v>3</v>
      </c>
      <c r="I232">
        <v>4</v>
      </c>
      <c r="J232">
        <v>2</v>
      </c>
    </row>
    <row r="233" spans="1:10" x14ac:dyDescent="0.2">
      <c r="A233" t="s">
        <v>2636</v>
      </c>
      <c r="B233">
        <v>24017</v>
      </c>
      <c r="C233">
        <v>0.24491495305680225</v>
      </c>
      <c r="D233">
        <v>5.9145360711424691E-2</v>
      </c>
      <c r="E233">
        <v>0.62086584575664894</v>
      </c>
      <c r="F233">
        <v>-0.74850716913655801</v>
      </c>
      <c r="G233">
        <v>5</v>
      </c>
      <c r="H233">
        <v>4</v>
      </c>
      <c r="I233">
        <v>4</v>
      </c>
      <c r="J233">
        <v>4</v>
      </c>
    </row>
    <row r="234" spans="1:10" x14ac:dyDescent="0.2">
      <c r="A234" t="s">
        <v>2637</v>
      </c>
      <c r="B234">
        <v>15988</v>
      </c>
      <c r="C234">
        <v>-6.274457105835006E-2</v>
      </c>
      <c r="D234">
        <v>-0.88186303856258719</v>
      </c>
      <c r="E234">
        <v>-0.68122112148311409</v>
      </c>
      <c r="F234">
        <v>-0.50690778618114207</v>
      </c>
      <c r="G234">
        <v>3</v>
      </c>
      <c r="H234">
        <v>1</v>
      </c>
      <c r="I234">
        <v>1</v>
      </c>
      <c r="J234">
        <v>5</v>
      </c>
    </row>
    <row r="235" spans="1:10" x14ac:dyDescent="0.2">
      <c r="A235" t="s">
        <v>2638</v>
      </c>
      <c r="B235">
        <v>7004</v>
      </c>
      <c r="C235">
        <v>-6.6663659729007977E-3</v>
      </c>
      <c r="D235">
        <v>-0.77168267531878565</v>
      </c>
      <c r="E235">
        <v>0.54900410298557423</v>
      </c>
      <c r="F235">
        <v>-0.78115994237362163</v>
      </c>
      <c r="G235">
        <v>4</v>
      </c>
      <c r="H235">
        <v>1</v>
      </c>
      <c r="I235">
        <v>4</v>
      </c>
      <c r="J235">
        <v>3</v>
      </c>
    </row>
    <row r="236" spans="1:10" x14ac:dyDescent="0.2">
      <c r="A236" t="s">
        <v>2640</v>
      </c>
      <c r="B236">
        <v>235</v>
      </c>
      <c r="C236">
        <v>0.37720128202711573</v>
      </c>
      <c r="D236">
        <v>-0.17948206641129788</v>
      </c>
      <c r="E236">
        <v>1.2024481620777552</v>
      </c>
      <c r="F236">
        <v>-1.6409331647393643</v>
      </c>
      <c r="G236">
        <v>5</v>
      </c>
      <c r="H236">
        <v>3</v>
      </c>
      <c r="I236">
        <v>5</v>
      </c>
      <c r="J236">
        <v>1</v>
      </c>
    </row>
    <row r="237" spans="1:10" x14ac:dyDescent="0.2">
      <c r="A237" t="s">
        <v>2642</v>
      </c>
      <c r="B237">
        <v>978</v>
      </c>
      <c r="C237">
        <v>-0.5493272866445994</v>
      </c>
      <c r="D237">
        <v>0.36454082932378512</v>
      </c>
      <c r="E237">
        <v>0.63811370076550933</v>
      </c>
      <c r="F237">
        <v>-1.3357943581425178</v>
      </c>
      <c r="G237">
        <v>1</v>
      </c>
      <c r="H237">
        <v>5</v>
      </c>
      <c r="I237">
        <v>4</v>
      </c>
      <c r="J237">
        <v>1</v>
      </c>
    </row>
    <row r="238" spans="1:10" x14ac:dyDescent="0.2">
      <c r="A238" t="s">
        <v>2643</v>
      </c>
      <c r="B238">
        <v>2185</v>
      </c>
      <c r="C238">
        <v>0.20250231568027866</v>
      </c>
      <c r="D238">
        <v>0.57736106020154343</v>
      </c>
      <c r="E238">
        <v>0.99491741081370033</v>
      </c>
      <c r="F238">
        <v>-0.84317550699474475</v>
      </c>
      <c r="G238">
        <v>4</v>
      </c>
      <c r="H238">
        <v>5</v>
      </c>
      <c r="I238">
        <v>5</v>
      </c>
      <c r="J238">
        <v>3</v>
      </c>
    </row>
    <row r="239" spans="1:10" x14ac:dyDescent="0.2">
      <c r="A239" t="s">
        <v>2645</v>
      </c>
      <c r="B239">
        <v>568</v>
      </c>
      <c r="C239">
        <v>-0.56254686392266584</v>
      </c>
      <c r="D239">
        <v>-9.6902209279375429E-2</v>
      </c>
      <c r="E239">
        <v>0.5722346659921641</v>
      </c>
      <c r="F239">
        <v>-1.3906377452481833</v>
      </c>
      <c r="G239">
        <v>1</v>
      </c>
      <c r="H239">
        <v>4</v>
      </c>
      <c r="I239">
        <v>4</v>
      </c>
      <c r="J239">
        <v>1</v>
      </c>
    </row>
    <row r="240" spans="1:10" x14ac:dyDescent="0.2">
      <c r="A240" t="s">
        <v>2646</v>
      </c>
      <c r="B240">
        <v>2016</v>
      </c>
      <c r="C240">
        <v>-0.26180650332661654</v>
      </c>
      <c r="D240">
        <v>-0.25689958998270868</v>
      </c>
      <c r="E240">
        <v>0.11532431241464149</v>
      </c>
      <c r="F240">
        <v>-0.94574541154229774</v>
      </c>
      <c r="G240">
        <v>2</v>
      </c>
      <c r="H240">
        <v>3</v>
      </c>
      <c r="I240">
        <v>2</v>
      </c>
      <c r="J240">
        <v>3</v>
      </c>
    </row>
    <row r="241" spans="1:10" x14ac:dyDescent="0.2">
      <c r="A241" t="s">
        <v>2647</v>
      </c>
      <c r="B241">
        <v>1263</v>
      </c>
      <c r="C241">
        <v>-0.3891997536385095</v>
      </c>
      <c r="D241">
        <v>-0.38252864066130154</v>
      </c>
      <c r="E241">
        <v>0.11060453684600327</v>
      </c>
      <c r="F241">
        <v>-1.0254819206536605</v>
      </c>
      <c r="G241">
        <v>2</v>
      </c>
      <c r="H241">
        <v>2</v>
      </c>
      <c r="I241">
        <v>2</v>
      </c>
      <c r="J241">
        <v>2</v>
      </c>
    </row>
    <row r="242" spans="1:10" x14ac:dyDescent="0.2">
      <c r="A242" t="s">
        <v>2648</v>
      </c>
      <c r="B242">
        <v>4512</v>
      </c>
      <c r="C242">
        <v>-0.29793150241135519</v>
      </c>
      <c r="D242">
        <v>-0.79426759458540352</v>
      </c>
      <c r="E242">
        <v>0.12781000514612556</v>
      </c>
      <c r="F242">
        <v>-0.70876174628147104</v>
      </c>
      <c r="G242">
        <v>2</v>
      </c>
      <c r="H242">
        <v>1</v>
      </c>
      <c r="I242">
        <v>2</v>
      </c>
      <c r="J242">
        <v>4</v>
      </c>
    </row>
    <row r="243" spans="1:10" x14ac:dyDescent="0.2">
      <c r="A243" t="s">
        <v>2650</v>
      </c>
      <c r="B243">
        <v>14149</v>
      </c>
      <c r="C243">
        <v>0.11500085396106013</v>
      </c>
      <c r="D243">
        <v>0.36180470209815063</v>
      </c>
      <c r="E243">
        <v>0.7983804654841381</v>
      </c>
      <c r="F243">
        <v>-0.95110244266845201</v>
      </c>
      <c r="G243">
        <v>4</v>
      </c>
      <c r="H243">
        <v>5</v>
      </c>
      <c r="I243">
        <v>4</v>
      </c>
      <c r="J243">
        <v>2</v>
      </c>
    </row>
    <row r="244" spans="1:10" x14ac:dyDescent="0.2">
      <c r="A244" t="s">
        <v>2654</v>
      </c>
      <c r="B244">
        <v>1291</v>
      </c>
      <c r="C244">
        <v>0.17043815889755837</v>
      </c>
      <c r="D244">
        <v>0.32475904863085908</v>
      </c>
      <c r="E244">
        <v>1.2045675366427095</v>
      </c>
      <c r="F244">
        <v>-1.3816610423524593</v>
      </c>
      <c r="G244">
        <v>4</v>
      </c>
      <c r="H244">
        <v>5</v>
      </c>
      <c r="I244">
        <v>5</v>
      </c>
      <c r="J244">
        <v>1</v>
      </c>
    </row>
    <row r="245" spans="1:10" x14ac:dyDescent="0.2">
      <c r="A245" t="s">
        <v>2655</v>
      </c>
      <c r="B245">
        <v>56324</v>
      </c>
      <c r="C245">
        <v>0.49819346527447411</v>
      </c>
      <c r="D245">
        <v>0.19079240491533406</v>
      </c>
      <c r="E245">
        <v>0.1540009702345205</v>
      </c>
      <c r="F245">
        <v>-0.66170531974088087</v>
      </c>
      <c r="G245">
        <v>5</v>
      </c>
      <c r="H245">
        <v>4</v>
      </c>
      <c r="I245">
        <v>2</v>
      </c>
      <c r="J245">
        <v>4</v>
      </c>
    </row>
    <row r="246" spans="1:10" x14ac:dyDescent="0.2">
      <c r="A246" t="s">
        <v>2656</v>
      </c>
      <c r="B246">
        <v>3988</v>
      </c>
      <c r="C246">
        <v>5.7116138482610691E-2</v>
      </c>
      <c r="D246">
        <v>-0.20865951980854636</v>
      </c>
      <c r="E246">
        <v>0.84620611617057484</v>
      </c>
      <c r="F246">
        <v>-0.83402681350922103</v>
      </c>
      <c r="G246">
        <v>4</v>
      </c>
      <c r="H246">
        <v>3</v>
      </c>
      <c r="I246">
        <v>4</v>
      </c>
      <c r="J246">
        <v>3</v>
      </c>
    </row>
    <row r="247" spans="1:10" x14ac:dyDescent="0.2">
      <c r="A247" t="s">
        <v>2657</v>
      </c>
      <c r="B247">
        <v>1814</v>
      </c>
      <c r="C247">
        <v>0.30428665096707863</v>
      </c>
      <c r="D247">
        <v>-0.36954266900628163</v>
      </c>
      <c r="E247">
        <v>1.2372522780613651</v>
      </c>
      <c r="F247">
        <v>-0.78778686537578768</v>
      </c>
      <c r="G247">
        <v>5</v>
      </c>
      <c r="H247">
        <v>2</v>
      </c>
      <c r="I247">
        <v>5</v>
      </c>
      <c r="J247">
        <v>3</v>
      </c>
    </row>
    <row r="248" spans="1:10" x14ac:dyDescent="0.2">
      <c r="A248" t="s">
        <v>2658</v>
      </c>
      <c r="B248">
        <v>779</v>
      </c>
      <c r="C248">
        <v>1.0120753200460041E-2</v>
      </c>
      <c r="D248">
        <v>0.42218770074054107</v>
      </c>
      <c r="E248">
        <v>0.81725975733062461</v>
      </c>
      <c r="F248">
        <v>-1.4215704958582709</v>
      </c>
      <c r="G248">
        <v>4</v>
      </c>
      <c r="H248">
        <v>5</v>
      </c>
      <c r="I248">
        <v>4</v>
      </c>
      <c r="J248">
        <v>1</v>
      </c>
    </row>
    <row r="249" spans="1:10" x14ac:dyDescent="0.2">
      <c r="A249" t="s">
        <v>2659</v>
      </c>
      <c r="B249">
        <v>2317</v>
      </c>
      <c r="C249">
        <v>3.4920364225263595E-2</v>
      </c>
      <c r="D249">
        <v>1.9211720085868664E-2</v>
      </c>
      <c r="E249">
        <v>0.61049419997427623</v>
      </c>
      <c r="F249">
        <v>-0.97266019062792608</v>
      </c>
      <c r="G249">
        <v>4</v>
      </c>
      <c r="H249">
        <v>4</v>
      </c>
      <c r="I249">
        <v>4</v>
      </c>
      <c r="J249">
        <v>2</v>
      </c>
    </row>
    <row r="250" spans="1:10" x14ac:dyDescent="0.2">
      <c r="A250" t="s">
        <v>2660</v>
      </c>
      <c r="B250">
        <v>841</v>
      </c>
      <c r="C250">
        <v>0.49216126510990199</v>
      </c>
      <c r="D250">
        <v>2.9402809650731554E-2</v>
      </c>
      <c r="E250">
        <v>1.13107196288652</v>
      </c>
      <c r="F250">
        <v>-0.95589526239144007</v>
      </c>
      <c r="G250">
        <v>5</v>
      </c>
      <c r="H250">
        <v>4</v>
      </c>
      <c r="I250">
        <v>5</v>
      </c>
      <c r="J250">
        <v>2</v>
      </c>
    </row>
    <row r="251" spans="1:10" x14ac:dyDescent="0.2">
      <c r="A251" t="s">
        <v>2661</v>
      </c>
      <c r="B251">
        <v>2339</v>
      </c>
      <c r="C251">
        <v>0.29025304877548336</v>
      </c>
      <c r="D251">
        <v>0.41517759571351115</v>
      </c>
      <c r="E251">
        <v>1.03631847444393</v>
      </c>
      <c r="F251">
        <v>-1.0494142066749801</v>
      </c>
      <c r="G251">
        <v>5</v>
      </c>
      <c r="H251">
        <v>5</v>
      </c>
      <c r="I251">
        <v>5</v>
      </c>
      <c r="J251">
        <v>2</v>
      </c>
    </row>
    <row r="252" spans="1:10" x14ac:dyDescent="0.2">
      <c r="A252" t="s">
        <v>2663</v>
      </c>
      <c r="B252">
        <v>634</v>
      </c>
      <c r="C252">
        <v>0.1985313811317381</v>
      </c>
      <c r="D252">
        <v>0.24620877365460037</v>
      </c>
      <c r="E252">
        <v>1.0665985746755078</v>
      </c>
      <c r="F252">
        <v>-1.1611856768436568</v>
      </c>
      <c r="G252">
        <v>4</v>
      </c>
      <c r="H252">
        <v>5</v>
      </c>
      <c r="I252">
        <v>5</v>
      </c>
      <c r="J252">
        <v>1</v>
      </c>
    </row>
    <row r="253" spans="1:10" x14ac:dyDescent="0.2">
      <c r="A253" t="s">
        <v>2664</v>
      </c>
      <c r="B253">
        <v>1144</v>
      </c>
      <c r="C253">
        <v>0.50087405737387958</v>
      </c>
      <c r="D253">
        <v>-0.15118496661638803</v>
      </c>
      <c r="E253">
        <v>1.4101689384646021</v>
      </c>
      <c r="F253">
        <v>-0.98410470255182103</v>
      </c>
      <c r="G253">
        <v>5</v>
      </c>
      <c r="H253">
        <v>3</v>
      </c>
      <c r="I253">
        <v>5</v>
      </c>
      <c r="J253">
        <v>2</v>
      </c>
    </row>
    <row r="254" spans="1:10" x14ac:dyDescent="0.2">
      <c r="A254" t="s">
        <v>2665</v>
      </c>
      <c r="B254">
        <v>8896</v>
      </c>
      <c r="C254">
        <v>0.56627410158542701</v>
      </c>
      <c r="D254">
        <v>0.1118861677190589</v>
      </c>
      <c r="E254">
        <v>0.64587321910727447</v>
      </c>
      <c r="F254">
        <v>-0.67769473455484974</v>
      </c>
      <c r="G254">
        <v>5</v>
      </c>
      <c r="H254">
        <v>4</v>
      </c>
      <c r="I254">
        <v>4</v>
      </c>
      <c r="J254">
        <v>4</v>
      </c>
    </row>
    <row r="255" spans="1:10" x14ac:dyDescent="0.2">
      <c r="A255" t="s">
        <v>2668</v>
      </c>
      <c r="B255">
        <v>918</v>
      </c>
      <c r="C255">
        <v>0.364791039447528</v>
      </c>
      <c r="D255">
        <v>-5.6053217565630441E-2</v>
      </c>
      <c r="E255">
        <v>1.4390589292802083</v>
      </c>
      <c r="F255">
        <v>-1.119578021277182</v>
      </c>
      <c r="G255">
        <v>5</v>
      </c>
      <c r="H255">
        <v>4</v>
      </c>
      <c r="I255">
        <v>5</v>
      </c>
      <c r="J255">
        <v>2</v>
      </c>
    </row>
    <row r="256" spans="1:10" x14ac:dyDescent="0.2">
      <c r="A256" t="s">
        <v>2669</v>
      </c>
      <c r="B256">
        <v>1454</v>
      </c>
      <c r="C256">
        <v>0.39302824382577617</v>
      </c>
      <c r="D256">
        <v>0.19447288869032109</v>
      </c>
      <c r="E256">
        <v>1.5516713073830883</v>
      </c>
      <c r="F256">
        <v>-1.1632607606381629</v>
      </c>
      <c r="G256">
        <v>5</v>
      </c>
      <c r="H256">
        <v>4</v>
      </c>
      <c r="I256">
        <v>5</v>
      </c>
      <c r="J256">
        <v>1</v>
      </c>
    </row>
    <row r="257" spans="1:10" x14ac:dyDescent="0.2">
      <c r="A257" t="s">
        <v>2670</v>
      </c>
      <c r="B257">
        <v>2326</v>
      </c>
      <c r="C257">
        <v>-1.3220149091393326E-2</v>
      </c>
      <c r="D257">
        <v>0.28154992187756445</v>
      </c>
      <c r="E257">
        <v>1.3300967270460415</v>
      </c>
      <c r="F257">
        <v>-1.3989278804422483</v>
      </c>
      <c r="G257">
        <v>4</v>
      </c>
      <c r="H257">
        <v>5</v>
      </c>
      <c r="I257">
        <v>5</v>
      </c>
      <c r="J257">
        <v>1</v>
      </c>
    </row>
    <row r="258" spans="1:10" x14ac:dyDescent="0.2">
      <c r="A258" t="s">
        <v>2672</v>
      </c>
      <c r="B258">
        <v>284</v>
      </c>
      <c r="C258">
        <v>-0.15063081775655163</v>
      </c>
      <c r="D258">
        <v>0.66615852112165763</v>
      </c>
      <c r="E258">
        <v>0.49744847133348447</v>
      </c>
      <c r="F258">
        <v>-1.6773174047150652</v>
      </c>
      <c r="G258">
        <v>3</v>
      </c>
      <c r="H258">
        <v>5</v>
      </c>
      <c r="I258">
        <v>3</v>
      </c>
      <c r="J258">
        <v>1</v>
      </c>
    </row>
    <row r="259" spans="1:10" x14ac:dyDescent="0.2">
      <c r="A259" t="s">
        <v>2673</v>
      </c>
      <c r="B259">
        <v>1972</v>
      </c>
      <c r="C259">
        <v>-0.1302691462216985</v>
      </c>
      <c r="D259">
        <v>0.89809890960146199</v>
      </c>
      <c r="E259">
        <v>1.0669653617279</v>
      </c>
      <c r="F259">
        <v>-1.7809922787705441</v>
      </c>
      <c r="G259">
        <v>3</v>
      </c>
      <c r="H259">
        <v>5</v>
      </c>
      <c r="I259">
        <v>5</v>
      </c>
      <c r="J259">
        <v>1</v>
      </c>
    </row>
    <row r="260" spans="1:10" x14ac:dyDescent="0.2">
      <c r="A260" t="s">
        <v>2675</v>
      </c>
      <c r="B260">
        <v>3378</v>
      </c>
      <c r="C260">
        <v>-0.17280028864567021</v>
      </c>
      <c r="D260">
        <v>-0.19818579394481589</v>
      </c>
      <c r="E260">
        <v>0.81081610346114685</v>
      </c>
      <c r="F260">
        <v>-0.96756954851941468</v>
      </c>
      <c r="G260">
        <v>3</v>
      </c>
      <c r="H260">
        <v>3</v>
      </c>
      <c r="I260">
        <v>4</v>
      </c>
      <c r="J260">
        <v>2</v>
      </c>
    </row>
    <row r="261" spans="1:10" x14ac:dyDescent="0.2">
      <c r="A261" t="s">
        <v>2676</v>
      </c>
      <c r="B261">
        <v>3864</v>
      </c>
      <c r="C261">
        <v>-0.269576321793284</v>
      </c>
      <c r="D261">
        <v>-0.28494399794811337</v>
      </c>
      <c r="E261">
        <v>0.37009712140111289</v>
      </c>
      <c r="F261">
        <v>-0.84571338444793087</v>
      </c>
      <c r="G261">
        <v>2</v>
      </c>
      <c r="H261">
        <v>3</v>
      </c>
      <c r="I261">
        <v>3</v>
      </c>
      <c r="J261">
        <v>3</v>
      </c>
    </row>
    <row r="262" spans="1:10" x14ac:dyDescent="0.2">
      <c r="A262" t="s">
        <v>2677</v>
      </c>
      <c r="B262">
        <v>1704</v>
      </c>
      <c r="C262">
        <v>-0.35211900789532791</v>
      </c>
      <c r="D262">
        <v>7.7328353863777871E-2</v>
      </c>
      <c r="E262">
        <v>0.75220857829345678</v>
      </c>
      <c r="F262">
        <v>-1.1285423664356413</v>
      </c>
      <c r="G262">
        <v>2</v>
      </c>
      <c r="H262">
        <v>4</v>
      </c>
      <c r="I262">
        <v>4</v>
      </c>
      <c r="J262">
        <v>2</v>
      </c>
    </row>
    <row r="263" spans="1:10" x14ac:dyDescent="0.2">
      <c r="A263" t="s">
        <v>2684</v>
      </c>
      <c r="B263">
        <v>217</v>
      </c>
      <c r="C263">
        <v>-0.64003699080687293</v>
      </c>
      <c r="D263">
        <v>0.84160811226027898</v>
      </c>
      <c r="E263">
        <v>0.45882054336094996</v>
      </c>
      <c r="F263">
        <v>-1.4832808218765685</v>
      </c>
      <c r="G263">
        <v>1</v>
      </c>
      <c r="H263">
        <v>5</v>
      </c>
      <c r="I263">
        <v>3</v>
      </c>
      <c r="J263">
        <v>1</v>
      </c>
    </row>
    <row r="264" spans="1:10" x14ac:dyDescent="0.2">
      <c r="A264" t="s">
        <v>2685</v>
      </c>
      <c r="B264">
        <v>2199</v>
      </c>
      <c r="C264">
        <v>0.4576937790882083</v>
      </c>
      <c r="D264">
        <v>0.32103141573047045</v>
      </c>
      <c r="E264">
        <v>1.9586577699843981</v>
      </c>
      <c r="F264">
        <v>-1.3339414977360786</v>
      </c>
      <c r="G264">
        <v>5</v>
      </c>
      <c r="H264">
        <v>5</v>
      </c>
      <c r="I264">
        <v>5</v>
      </c>
      <c r="J264">
        <v>1</v>
      </c>
    </row>
    <row r="265" spans="1:10" x14ac:dyDescent="0.2">
      <c r="A265" t="s">
        <v>2689</v>
      </c>
      <c r="B265">
        <v>6498</v>
      </c>
      <c r="C265">
        <v>4.8918070471049624E-2</v>
      </c>
      <c r="D265">
        <v>0.27108466073251242</v>
      </c>
      <c r="E265">
        <v>1.3679849286283177</v>
      </c>
      <c r="F265">
        <v>-1.2011661111562348</v>
      </c>
      <c r="G265">
        <v>4</v>
      </c>
      <c r="H265">
        <v>5</v>
      </c>
      <c r="I265">
        <v>5</v>
      </c>
      <c r="J265">
        <v>1</v>
      </c>
    </row>
    <row r="266" spans="1:10" x14ac:dyDescent="0.2">
      <c r="A266" t="s">
        <v>2690</v>
      </c>
      <c r="B266">
        <v>506</v>
      </c>
      <c r="C266">
        <v>0.47027467600970124</v>
      </c>
      <c r="D266">
        <v>-0.23999460452653576</v>
      </c>
      <c r="E266">
        <v>1.7410542553345547</v>
      </c>
      <c r="F266">
        <v>-1.004677417152128</v>
      </c>
      <c r="G266">
        <v>5</v>
      </c>
      <c r="H266">
        <v>3</v>
      </c>
      <c r="I266">
        <v>5</v>
      </c>
      <c r="J266">
        <v>2</v>
      </c>
    </row>
    <row r="267" spans="1:10" x14ac:dyDescent="0.2">
      <c r="A267" t="s">
        <v>2692</v>
      </c>
      <c r="B267">
        <v>1376</v>
      </c>
      <c r="C267">
        <v>0.36469132489451728</v>
      </c>
      <c r="D267">
        <v>-0.2449882759658748</v>
      </c>
      <c r="E267">
        <v>1.3305011470536514</v>
      </c>
      <c r="F267">
        <v>-1.0428040892000825</v>
      </c>
      <c r="G267">
        <v>5</v>
      </c>
      <c r="H267">
        <v>3</v>
      </c>
      <c r="I267">
        <v>5</v>
      </c>
      <c r="J267">
        <v>2</v>
      </c>
    </row>
    <row r="268" spans="1:10" x14ac:dyDescent="0.2">
      <c r="A268" t="s">
        <v>2703</v>
      </c>
      <c r="B268">
        <v>2442</v>
      </c>
      <c r="C268">
        <v>0.23301379804927455</v>
      </c>
      <c r="D268">
        <v>-0.16326955278472144</v>
      </c>
      <c r="E268">
        <v>1.2430094957566973</v>
      </c>
      <c r="F268">
        <v>-1.0026453970316735</v>
      </c>
      <c r="G268">
        <v>5</v>
      </c>
      <c r="H268">
        <v>3</v>
      </c>
      <c r="I268">
        <v>5</v>
      </c>
      <c r="J268">
        <v>2</v>
      </c>
    </row>
    <row r="269" spans="1:10" x14ac:dyDescent="0.2">
      <c r="A269" t="s">
        <v>2704</v>
      </c>
      <c r="B269">
        <v>1282</v>
      </c>
      <c r="C269">
        <v>-0.12001465690924815</v>
      </c>
      <c r="D269">
        <v>-7.3460043458771482E-2</v>
      </c>
      <c r="E269">
        <v>0.54211934290830099</v>
      </c>
      <c r="F269">
        <v>-1.0633783731437325</v>
      </c>
      <c r="G269">
        <v>3</v>
      </c>
      <c r="H269">
        <v>4</v>
      </c>
      <c r="I269">
        <v>4</v>
      </c>
      <c r="J269">
        <v>2</v>
      </c>
    </row>
    <row r="270" spans="1:10" x14ac:dyDescent="0.2">
      <c r="A270" t="s">
        <v>2705</v>
      </c>
      <c r="B270">
        <v>2297</v>
      </c>
      <c r="C270">
        <v>-0.10795891291300878</v>
      </c>
      <c r="D270">
        <v>-0.36788903087288921</v>
      </c>
      <c r="E270">
        <v>0.30054036475176893</v>
      </c>
      <c r="F270">
        <v>-0.9798230842749589</v>
      </c>
      <c r="G270">
        <v>3</v>
      </c>
      <c r="H270">
        <v>2</v>
      </c>
      <c r="I270">
        <v>3</v>
      </c>
      <c r="J270">
        <v>2</v>
      </c>
    </row>
    <row r="271" spans="1:10" x14ac:dyDescent="0.2">
      <c r="A271" t="s">
        <v>2706</v>
      </c>
      <c r="B271">
        <v>3075</v>
      </c>
      <c r="C271">
        <v>-0.36218208662212337</v>
      </c>
      <c r="D271">
        <v>0.41730222486499546</v>
      </c>
      <c r="E271">
        <v>0.55489343723446871</v>
      </c>
      <c r="F271">
        <v>-1.2504654473695118</v>
      </c>
      <c r="G271">
        <v>2</v>
      </c>
      <c r="H271">
        <v>5</v>
      </c>
      <c r="I271">
        <v>4</v>
      </c>
      <c r="J271">
        <v>1</v>
      </c>
    </row>
    <row r="272" spans="1:10" x14ac:dyDescent="0.2">
      <c r="A272" t="s">
        <v>2710</v>
      </c>
      <c r="B272">
        <v>505</v>
      </c>
      <c r="C272">
        <v>0.38776614102604129</v>
      </c>
      <c r="D272">
        <v>0.31417484480091251</v>
      </c>
      <c r="E272">
        <v>0.95895286668132895</v>
      </c>
      <c r="F272">
        <v>-1.7042554205056037</v>
      </c>
      <c r="G272">
        <v>5</v>
      </c>
      <c r="H272">
        <v>5</v>
      </c>
      <c r="I272">
        <v>5</v>
      </c>
      <c r="J272">
        <v>1</v>
      </c>
    </row>
    <row r="273" spans="1:10" x14ac:dyDescent="0.2">
      <c r="A273" t="s">
        <v>2717</v>
      </c>
      <c r="B273">
        <v>10814</v>
      </c>
      <c r="C273">
        <v>0.15429782870222045</v>
      </c>
      <c r="D273">
        <v>-0.20611744313079522</v>
      </c>
      <c r="E273">
        <v>0.39762865212772341</v>
      </c>
      <c r="F273">
        <v>-0.94759127435008361</v>
      </c>
      <c r="G273">
        <v>4</v>
      </c>
      <c r="H273">
        <v>3</v>
      </c>
      <c r="I273">
        <v>3</v>
      </c>
      <c r="J273">
        <v>2</v>
      </c>
    </row>
    <row r="274" spans="1:10" x14ac:dyDescent="0.2">
      <c r="A274" t="s">
        <v>2718</v>
      </c>
      <c r="B274">
        <v>160274</v>
      </c>
      <c r="C274">
        <v>0.3047716146693456</v>
      </c>
      <c r="D274">
        <v>-0.19389587786414439</v>
      </c>
      <c r="E274">
        <v>-1.0325722983753128E-2</v>
      </c>
      <c r="F274">
        <v>-0.63024609121226027</v>
      </c>
      <c r="G274">
        <v>5</v>
      </c>
      <c r="H274">
        <v>3</v>
      </c>
      <c r="I274">
        <v>2</v>
      </c>
      <c r="J274">
        <v>4</v>
      </c>
    </row>
    <row r="275" spans="1:10" x14ac:dyDescent="0.2">
      <c r="A275" t="s">
        <v>2723</v>
      </c>
      <c r="B275">
        <v>523</v>
      </c>
      <c r="C275">
        <v>-0.56504953612401942</v>
      </c>
      <c r="D275">
        <v>-0.40940245163664973</v>
      </c>
      <c r="E275">
        <v>0.39379528392031027</v>
      </c>
      <c r="F275">
        <v>-1.0837666296862405</v>
      </c>
      <c r="G275">
        <v>1</v>
      </c>
      <c r="H275">
        <v>2</v>
      </c>
      <c r="I275">
        <v>3</v>
      </c>
      <c r="J275">
        <v>2</v>
      </c>
    </row>
    <row r="276" spans="1:10" x14ac:dyDescent="0.2">
      <c r="A276" t="s">
        <v>2724</v>
      </c>
      <c r="B276">
        <v>10400</v>
      </c>
      <c r="C276">
        <v>2.0646636294143022E-2</v>
      </c>
      <c r="D276">
        <v>8.5744770616859506E-2</v>
      </c>
      <c r="E276">
        <v>0.80745369222416785</v>
      </c>
      <c r="F276">
        <v>-0.78522825002431551</v>
      </c>
      <c r="G276">
        <v>4</v>
      </c>
      <c r="H276">
        <v>4</v>
      </c>
      <c r="I276">
        <v>4</v>
      </c>
      <c r="J276">
        <v>3</v>
      </c>
    </row>
    <row r="277" spans="1:10" x14ac:dyDescent="0.2">
      <c r="A277" t="s">
        <v>2725</v>
      </c>
      <c r="B277">
        <v>476</v>
      </c>
      <c r="C277">
        <v>-0.36515814458977791</v>
      </c>
      <c r="D277">
        <v>-0.38104851417476909</v>
      </c>
      <c r="E277">
        <v>0.48976794226371967</v>
      </c>
      <c r="F277">
        <v>-0.99244657826096194</v>
      </c>
      <c r="G277">
        <v>2</v>
      </c>
      <c r="H277">
        <v>2</v>
      </c>
      <c r="I277">
        <v>3</v>
      </c>
      <c r="J277">
        <v>2</v>
      </c>
    </row>
    <row r="278" spans="1:10" x14ac:dyDescent="0.2">
      <c r="A278" t="s">
        <v>2726</v>
      </c>
      <c r="B278">
        <v>359</v>
      </c>
      <c r="C278">
        <v>-0.71148974460305003</v>
      </c>
      <c r="D278">
        <v>-0.25783415610488009</v>
      </c>
      <c r="E278">
        <v>-5.8843256825797198E-2</v>
      </c>
      <c r="F278">
        <v>-0.96097360587396263</v>
      </c>
      <c r="G278">
        <v>1</v>
      </c>
      <c r="H278">
        <v>3</v>
      </c>
      <c r="I278">
        <v>2</v>
      </c>
      <c r="J278">
        <v>2</v>
      </c>
    </row>
    <row r="279" spans="1:10" x14ac:dyDescent="0.2">
      <c r="A279" t="s">
        <v>2727</v>
      </c>
      <c r="B279">
        <v>539</v>
      </c>
      <c r="C279">
        <v>-0.71319752941749615</v>
      </c>
      <c r="D279">
        <v>-0.46885913854936478</v>
      </c>
      <c r="E279">
        <v>1.7313181592129745E-2</v>
      </c>
      <c r="F279">
        <v>-1.1121211852511874</v>
      </c>
      <c r="G279">
        <v>1</v>
      </c>
      <c r="H279">
        <v>2</v>
      </c>
      <c r="I279">
        <v>2</v>
      </c>
      <c r="J279">
        <v>2</v>
      </c>
    </row>
    <row r="280" spans="1:10" x14ac:dyDescent="0.2">
      <c r="A280" t="s">
        <v>2728</v>
      </c>
      <c r="B280">
        <v>374</v>
      </c>
      <c r="C280">
        <v>-0.74012091764843457</v>
      </c>
      <c r="D280">
        <v>-0.48399145918471942</v>
      </c>
      <c r="E280">
        <v>-0.43879278279402811</v>
      </c>
      <c r="F280">
        <v>-1.1175154687339279</v>
      </c>
      <c r="G280">
        <v>1</v>
      </c>
      <c r="H280">
        <v>2</v>
      </c>
      <c r="I280">
        <v>1</v>
      </c>
      <c r="J280">
        <v>2</v>
      </c>
    </row>
    <row r="281" spans="1:10" x14ac:dyDescent="0.2">
      <c r="A281" t="s">
        <v>2729</v>
      </c>
      <c r="B281">
        <v>129</v>
      </c>
      <c r="C281">
        <v>-0.73417000827133494</v>
      </c>
      <c r="D281">
        <v>0.2436925686917521</v>
      </c>
      <c r="E281">
        <v>0.30237325789417269</v>
      </c>
      <c r="F281">
        <v>-1.6883348677796393</v>
      </c>
      <c r="G281">
        <v>1</v>
      </c>
      <c r="H281">
        <v>5</v>
      </c>
      <c r="I281">
        <v>3</v>
      </c>
      <c r="J281">
        <v>1</v>
      </c>
    </row>
    <row r="282" spans="1:10" x14ac:dyDescent="0.2">
      <c r="A282" t="s">
        <v>2730</v>
      </c>
      <c r="B282">
        <v>204</v>
      </c>
      <c r="C282">
        <v>-3.7787179989993119E-2</v>
      </c>
      <c r="D282">
        <v>-0.22018479343451303</v>
      </c>
      <c r="E282">
        <v>-0.11575529315136834</v>
      </c>
      <c r="F282">
        <v>-1.5975435152255915</v>
      </c>
      <c r="G282">
        <v>4</v>
      </c>
      <c r="H282">
        <v>3</v>
      </c>
      <c r="I282">
        <v>1</v>
      </c>
      <c r="J282">
        <v>1</v>
      </c>
    </row>
    <row r="283" spans="1:10" x14ac:dyDescent="0.2">
      <c r="A283" t="s">
        <v>2731</v>
      </c>
      <c r="B283">
        <v>1339</v>
      </c>
      <c r="C283">
        <v>-0.13295217928442135</v>
      </c>
      <c r="D283">
        <v>-0.40702184775893363</v>
      </c>
      <c r="E283">
        <v>0.41253851858381529</v>
      </c>
      <c r="F283">
        <v>-0.81125273480970594</v>
      </c>
      <c r="G283">
        <v>3</v>
      </c>
      <c r="H283">
        <v>2</v>
      </c>
      <c r="I283">
        <v>3</v>
      </c>
      <c r="J283">
        <v>3</v>
      </c>
    </row>
    <row r="284" spans="1:10" x14ac:dyDescent="0.2">
      <c r="A284" t="s">
        <v>2734</v>
      </c>
      <c r="B284">
        <v>671</v>
      </c>
      <c r="C284">
        <v>-0.80518112891175375</v>
      </c>
      <c r="D284">
        <v>4.7168666536930193E-2</v>
      </c>
      <c r="E284">
        <v>-0.16141710832083156</v>
      </c>
      <c r="F284">
        <v>-1.6789848672249914</v>
      </c>
      <c r="G284">
        <v>1</v>
      </c>
      <c r="H284">
        <v>4</v>
      </c>
      <c r="I284">
        <v>1</v>
      </c>
      <c r="J284">
        <v>1</v>
      </c>
    </row>
    <row r="285" spans="1:10" x14ac:dyDescent="0.2">
      <c r="A285" t="s">
        <v>2735</v>
      </c>
      <c r="B285">
        <v>1971</v>
      </c>
      <c r="C285">
        <v>0.2964626970764942</v>
      </c>
      <c r="D285">
        <v>-5.9715579868127831E-2</v>
      </c>
      <c r="E285">
        <v>1.0098129074330044</v>
      </c>
      <c r="F285">
        <v>-0.78970001563881931</v>
      </c>
      <c r="G285">
        <v>5</v>
      </c>
      <c r="H285">
        <v>4</v>
      </c>
      <c r="I285">
        <v>5</v>
      </c>
      <c r="J285">
        <v>3</v>
      </c>
    </row>
    <row r="286" spans="1:10" x14ac:dyDescent="0.2">
      <c r="A286" t="s">
        <v>2737</v>
      </c>
      <c r="B286">
        <v>297</v>
      </c>
      <c r="C286">
        <v>-0.3682590940017294</v>
      </c>
      <c r="D286">
        <v>-1.0834247645364115E-2</v>
      </c>
      <c r="E286">
        <v>0.66235867386754488</v>
      </c>
      <c r="F286">
        <v>-2.1168756243762554</v>
      </c>
      <c r="G286">
        <v>2</v>
      </c>
      <c r="H286">
        <v>4</v>
      </c>
      <c r="I286">
        <v>4</v>
      </c>
      <c r="J286">
        <v>1</v>
      </c>
    </row>
    <row r="287" spans="1:10" x14ac:dyDescent="0.2">
      <c r="A287" t="s">
        <v>2740</v>
      </c>
      <c r="B287">
        <v>595</v>
      </c>
      <c r="C287">
        <v>-5.4797043142128403E-2</v>
      </c>
      <c r="D287">
        <v>0.60029726666220617</v>
      </c>
      <c r="E287">
        <v>1.4209073179911502</v>
      </c>
      <c r="F287">
        <v>-1.3645050990561973</v>
      </c>
      <c r="G287">
        <v>3</v>
      </c>
      <c r="H287">
        <v>5</v>
      </c>
      <c r="I287">
        <v>5</v>
      </c>
      <c r="J287">
        <v>1</v>
      </c>
    </row>
    <row r="288" spans="1:10" x14ac:dyDescent="0.2">
      <c r="A288" t="s">
        <v>2744</v>
      </c>
      <c r="B288">
        <v>0</v>
      </c>
    </row>
    <row r="289" spans="1:10" x14ac:dyDescent="0.2">
      <c r="A289" t="s">
        <v>2745</v>
      </c>
      <c r="B289">
        <v>14674</v>
      </c>
      <c r="C289">
        <v>0.39965801256602979</v>
      </c>
      <c r="D289">
        <v>0.41897516228147602</v>
      </c>
      <c r="E289">
        <v>0.51061957100911004</v>
      </c>
      <c r="F289">
        <v>-1.1302143596437364</v>
      </c>
      <c r="G289">
        <v>5</v>
      </c>
      <c r="H289">
        <v>5</v>
      </c>
      <c r="I289">
        <v>4</v>
      </c>
      <c r="J289">
        <v>2</v>
      </c>
    </row>
    <row r="290" spans="1:10" x14ac:dyDescent="0.2">
      <c r="A290" t="s">
        <v>2747</v>
      </c>
      <c r="B290">
        <v>43165</v>
      </c>
      <c r="C290">
        <v>0.24799553566651031</v>
      </c>
      <c r="D290">
        <v>-0.26802907231026557</v>
      </c>
      <c r="E290">
        <v>-0.23067685866728987</v>
      </c>
      <c r="F290">
        <v>-0.53569073393520572</v>
      </c>
      <c r="G290">
        <v>5</v>
      </c>
      <c r="H290">
        <v>3</v>
      </c>
      <c r="I290">
        <v>1</v>
      </c>
      <c r="J290">
        <v>5</v>
      </c>
    </row>
    <row r="291" spans="1:10" x14ac:dyDescent="0.2">
      <c r="A291" t="s">
        <v>2760</v>
      </c>
      <c r="B291">
        <v>35159</v>
      </c>
      <c r="C291">
        <v>9.6859591826943356E-2</v>
      </c>
      <c r="D291">
        <v>-0.17589900649776966</v>
      </c>
      <c r="E291">
        <v>0.48502079091884781</v>
      </c>
      <c r="F291">
        <v>-0.83061565961785278</v>
      </c>
      <c r="G291">
        <v>4</v>
      </c>
      <c r="H291">
        <v>3</v>
      </c>
      <c r="I291">
        <v>3</v>
      </c>
      <c r="J291">
        <v>3</v>
      </c>
    </row>
    <row r="292" spans="1:10" x14ac:dyDescent="0.2">
      <c r="A292" t="s">
        <v>2769</v>
      </c>
      <c r="B292">
        <v>237</v>
      </c>
      <c r="C292">
        <v>0.59311087656288319</v>
      </c>
      <c r="D292">
        <v>-0.27411934069653127</v>
      </c>
      <c r="E292">
        <v>1.4649878744764324</v>
      </c>
      <c r="F292">
        <v>-1.4128654411681316</v>
      </c>
      <c r="G292">
        <v>5</v>
      </c>
      <c r="H292">
        <v>3</v>
      </c>
      <c r="I292">
        <v>5</v>
      </c>
      <c r="J292">
        <v>1</v>
      </c>
    </row>
    <row r="293" spans="1:10" x14ac:dyDescent="0.2">
      <c r="A293" t="s">
        <v>2770</v>
      </c>
      <c r="B293">
        <v>406</v>
      </c>
      <c r="C293">
        <v>0.50844924761551979</v>
      </c>
      <c r="D293">
        <v>-0.36507848581820751</v>
      </c>
      <c r="E293">
        <v>1.5806216672529774</v>
      </c>
      <c r="F293">
        <v>-1.0229890866321034</v>
      </c>
      <c r="G293">
        <v>5</v>
      </c>
      <c r="H293">
        <v>2</v>
      </c>
      <c r="I293">
        <v>5</v>
      </c>
      <c r="J293">
        <v>2</v>
      </c>
    </row>
    <row r="294" spans="1:10" x14ac:dyDescent="0.2">
      <c r="A294" t="s">
        <v>2772</v>
      </c>
      <c r="B294">
        <v>1201</v>
      </c>
      <c r="C294">
        <v>3.5908512885354946E-2</v>
      </c>
      <c r="D294">
        <v>-0.50431918159540567</v>
      </c>
      <c r="E294">
        <v>1.3282172730579633</v>
      </c>
      <c r="F294">
        <v>-1.2004026802278966</v>
      </c>
      <c r="G294">
        <v>4</v>
      </c>
      <c r="H294">
        <v>2</v>
      </c>
      <c r="I294">
        <v>5</v>
      </c>
      <c r="J294">
        <v>1</v>
      </c>
    </row>
    <row r="295" spans="1:10" x14ac:dyDescent="0.2">
      <c r="A295" t="s">
        <v>2773</v>
      </c>
      <c r="B295">
        <v>1057</v>
      </c>
      <c r="C295">
        <v>-0.24305850873980653</v>
      </c>
      <c r="D295">
        <v>-0.43617012257691451</v>
      </c>
      <c r="E295">
        <v>0.32405924692710536</v>
      </c>
      <c r="F295">
        <v>-1.0950614249201986</v>
      </c>
      <c r="G295">
        <v>3</v>
      </c>
      <c r="H295">
        <v>2</v>
      </c>
      <c r="I295">
        <v>3</v>
      </c>
      <c r="J295">
        <v>2</v>
      </c>
    </row>
    <row r="296" spans="1:10" x14ac:dyDescent="0.2">
      <c r="A296" t="s">
        <v>2774</v>
      </c>
      <c r="B296">
        <v>396</v>
      </c>
      <c r="C296">
        <v>-0.44769091932479044</v>
      </c>
      <c r="D296">
        <v>-0.18148913091814367</v>
      </c>
      <c r="E296">
        <v>0.72038646792224614</v>
      </c>
      <c r="F296">
        <v>-1.1467748014071268</v>
      </c>
      <c r="G296">
        <v>2</v>
      </c>
      <c r="H296">
        <v>3</v>
      </c>
      <c r="I296">
        <v>4</v>
      </c>
      <c r="J296">
        <v>2</v>
      </c>
    </row>
    <row r="297" spans="1:10" x14ac:dyDescent="0.2">
      <c r="A297" t="s">
        <v>2775</v>
      </c>
      <c r="B297">
        <v>750</v>
      </c>
      <c r="C297">
        <v>-0.90096668467591479</v>
      </c>
      <c r="D297">
        <v>0.47636723229897221</v>
      </c>
      <c r="E297">
        <v>0.50340720525266858</v>
      </c>
      <c r="F297">
        <v>-1.4948086530881661</v>
      </c>
      <c r="G297">
        <v>1</v>
      </c>
      <c r="H297">
        <v>5</v>
      </c>
      <c r="I297">
        <v>4</v>
      </c>
      <c r="J297">
        <v>1</v>
      </c>
    </row>
    <row r="298" spans="1:10" x14ac:dyDescent="0.2">
      <c r="A298" t="s">
        <v>2776</v>
      </c>
      <c r="B298">
        <v>1216</v>
      </c>
      <c r="C298">
        <v>-3.5104304772381439E-2</v>
      </c>
      <c r="D298">
        <v>0.11753059402393767</v>
      </c>
      <c r="E298">
        <v>1.1981376380275857</v>
      </c>
      <c r="F298">
        <v>-1.4341860461558895</v>
      </c>
      <c r="G298">
        <v>4</v>
      </c>
      <c r="H298">
        <v>4</v>
      </c>
      <c r="I298">
        <v>5</v>
      </c>
      <c r="J298">
        <v>1</v>
      </c>
    </row>
    <row r="299" spans="1:10" x14ac:dyDescent="0.2">
      <c r="A299" t="s">
        <v>2780</v>
      </c>
      <c r="B299">
        <v>3002</v>
      </c>
      <c r="C299">
        <v>-8.2942832326844504E-2</v>
      </c>
      <c r="D299">
        <v>0.27210685183438316</v>
      </c>
      <c r="E299">
        <v>1.3028026711985354</v>
      </c>
      <c r="F299">
        <v>-1.2212287470060865</v>
      </c>
      <c r="G299">
        <v>3</v>
      </c>
      <c r="H299">
        <v>5</v>
      </c>
      <c r="I299">
        <v>5</v>
      </c>
      <c r="J299">
        <v>1</v>
      </c>
    </row>
    <row r="300" spans="1:10" x14ac:dyDescent="0.2">
      <c r="A300" t="s">
        <v>2785</v>
      </c>
      <c r="B300">
        <v>1464</v>
      </c>
      <c r="C300">
        <v>-0.21203367566720355</v>
      </c>
      <c r="D300">
        <v>-0.33779764554113345</v>
      </c>
      <c r="E300">
        <v>-4.4136881157312855E-3</v>
      </c>
      <c r="F300">
        <v>-0.92367038344613905</v>
      </c>
      <c r="G300">
        <v>3</v>
      </c>
      <c r="H300">
        <v>2</v>
      </c>
      <c r="I300">
        <v>2</v>
      </c>
      <c r="J300">
        <v>3</v>
      </c>
    </row>
    <row r="301" spans="1:10" x14ac:dyDescent="0.2">
      <c r="A301" t="s">
        <v>2786</v>
      </c>
      <c r="B301">
        <v>76172</v>
      </c>
      <c r="C301">
        <v>0.34690708277870252</v>
      </c>
      <c r="D301">
        <v>0.10083914733808717</v>
      </c>
      <c r="E301">
        <v>0.47522885016280991</v>
      </c>
      <c r="F301">
        <v>-0.73762118424982848</v>
      </c>
      <c r="G301">
        <v>5</v>
      </c>
      <c r="H301">
        <v>4</v>
      </c>
      <c r="I301">
        <v>3</v>
      </c>
      <c r="J301">
        <v>4</v>
      </c>
    </row>
    <row r="302" spans="1:10" x14ac:dyDescent="0.2">
      <c r="A302" t="s">
        <v>2799</v>
      </c>
      <c r="B302">
        <v>26887</v>
      </c>
      <c r="C302">
        <v>0.25845510701802538</v>
      </c>
      <c r="D302">
        <v>0.69046863084650179</v>
      </c>
      <c r="E302">
        <v>1.4805104849327411</v>
      </c>
      <c r="F302">
        <v>-1.2326764410963671</v>
      </c>
      <c r="G302">
        <v>5</v>
      </c>
      <c r="H302">
        <v>5</v>
      </c>
      <c r="I302">
        <v>5</v>
      </c>
      <c r="J302">
        <v>1</v>
      </c>
    </row>
    <row r="303" spans="1:10" x14ac:dyDescent="0.2">
      <c r="A303" t="s">
        <v>2801</v>
      </c>
      <c r="B303">
        <v>1986</v>
      </c>
      <c r="C303">
        <v>0.29002227127982338</v>
      </c>
      <c r="D303">
        <v>-0.28710970760409255</v>
      </c>
      <c r="E303">
        <v>-0.89418973373567445</v>
      </c>
      <c r="F303">
        <v>-1.0834564140583602</v>
      </c>
      <c r="G303">
        <v>5</v>
      </c>
      <c r="H303">
        <v>3</v>
      </c>
      <c r="I303">
        <v>1</v>
      </c>
      <c r="J303">
        <v>2</v>
      </c>
    </row>
    <row r="304" spans="1:10" x14ac:dyDescent="0.2">
      <c r="A304" t="s">
        <v>2803</v>
      </c>
      <c r="B304">
        <v>108359</v>
      </c>
      <c r="C304">
        <v>0.46887752619553841</v>
      </c>
      <c r="D304">
        <v>7.6876719197661328E-2</v>
      </c>
      <c r="E304">
        <v>0.23293703522021941</v>
      </c>
      <c r="F304">
        <v>-0.52620777099542759</v>
      </c>
      <c r="G304">
        <v>5</v>
      </c>
      <c r="H304">
        <v>4</v>
      </c>
      <c r="I304">
        <v>3</v>
      </c>
      <c r="J304">
        <v>5</v>
      </c>
    </row>
    <row r="305" spans="1:10" x14ac:dyDescent="0.2">
      <c r="A305" t="s">
        <v>2804</v>
      </c>
      <c r="B305">
        <v>5732</v>
      </c>
      <c r="C305">
        <v>-0.39575367535077699</v>
      </c>
      <c r="D305">
        <v>-0.86224639006214843</v>
      </c>
      <c r="E305">
        <v>-0.12729208498119982</v>
      </c>
      <c r="F305">
        <v>-0.8128119047760417</v>
      </c>
      <c r="G305">
        <v>2</v>
      </c>
      <c r="H305">
        <v>1</v>
      </c>
      <c r="I305">
        <v>1</v>
      </c>
      <c r="J305">
        <v>3</v>
      </c>
    </row>
    <row r="306" spans="1:10" x14ac:dyDescent="0.2">
      <c r="A306" t="s">
        <v>2806</v>
      </c>
      <c r="B306">
        <v>685</v>
      </c>
      <c r="C306">
        <v>-0.90886254419976409</v>
      </c>
      <c r="D306">
        <v>1.0147363739852835</v>
      </c>
      <c r="E306">
        <v>0.57587531068489439</v>
      </c>
      <c r="F306">
        <v>-1.0826320286296109</v>
      </c>
      <c r="G306">
        <v>1</v>
      </c>
      <c r="H306">
        <v>5</v>
      </c>
      <c r="I306">
        <v>4</v>
      </c>
      <c r="J306">
        <v>2</v>
      </c>
    </row>
    <row r="307" spans="1:10" x14ac:dyDescent="0.2">
      <c r="A307" t="s">
        <v>2807</v>
      </c>
      <c r="B307">
        <v>764</v>
      </c>
      <c r="C307">
        <v>-0.91945197420332792</v>
      </c>
      <c r="D307">
        <v>-4.3075764369734197E-2</v>
      </c>
      <c r="E307">
        <v>-0.34729974894100474</v>
      </c>
      <c r="F307">
        <v>-1.1883836403748091</v>
      </c>
      <c r="G307">
        <v>1</v>
      </c>
      <c r="H307">
        <v>4</v>
      </c>
      <c r="I307">
        <v>1</v>
      </c>
      <c r="J307">
        <v>1</v>
      </c>
    </row>
    <row r="308" spans="1:10" x14ac:dyDescent="0.2">
      <c r="A308" t="s">
        <v>2830</v>
      </c>
      <c r="B308">
        <v>24809</v>
      </c>
      <c r="C308">
        <v>4.7963788337248122E-4</v>
      </c>
      <c r="D308">
        <v>-0.18897445269335442</v>
      </c>
      <c r="E308">
        <v>0.2956404321506152</v>
      </c>
      <c r="F308">
        <v>-1.0313560771164161</v>
      </c>
      <c r="G308">
        <v>4</v>
      </c>
      <c r="H308">
        <v>3</v>
      </c>
      <c r="I308">
        <v>3</v>
      </c>
      <c r="J308">
        <v>2</v>
      </c>
    </row>
    <row r="309" spans="1:10" x14ac:dyDescent="0.2">
      <c r="A309" t="s">
        <v>2835</v>
      </c>
      <c r="B309">
        <v>864</v>
      </c>
      <c r="C309">
        <v>-0.69271867846121371</v>
      </c>
      <c r="D309">
        <v>-0.72271514598810294</v>
      </c>
      <c r="E309">
        <v>-1.0540321912870547E-2</v>
      </c>
      <c r="F309">
        <v>-0.79512289980419604</v>
      </c>
      <c r="G309">
        <v>1</v>
      </c>
      <c r="H309">
        <v>1</v>
      </c>
      <c r="I309">
        <v>2</v>
      </c>
      <c r="J309">
        <v>3</v>
      </c>
    </row>
    <row r="310" spans="1:10" x14ac:dyDescent="0.2">
      <c r="A310" t="s">
        <v>2837</v>
      </c>
      <c r="B310">
        <v>988</v>
      </c>
      <c r="C310">
        <v>-0.72554722982121223</v>
      </c>
      <c r="D310">
        <v>-0.45147923006836915</v>
      </c>
      <c r="E310">
        <v>-6.9941588397002515E-3</v>
      </c>
      <c r="F310">
        <v>-0.93030217882676547</v>
      </c>
      <c r="G310">
        <v>1</v>
      </c>
      <c r="H310">
        <v>2</v>
      </c>
      <c r="I310">
        <v>2</v>
      </c>
      <c r="J310">
        <v>3</v>
      </c>
    </row>
    <row r="311" spans="1:10" x14ac:dyDescent="0.2">
      <c r="A311" t="s">
        <v>2838</v>
      </c>
      <c r="B311">
        <v>1252</v>
      </c>
      <c r="C311">
        <v>-0.43941192398889795</v>
      </c>
      <c r="D311">
        <v>-0.39697330411266146</v>
      </c>
      <c r="E311">
        <v>0.31417771340332667</v>
      </c>
      <c r="F311">
        <v>-0.53436851434245858</v>
      </c>
      <c r="G311">
        <v>2</v>
      </c>
      <c r="H311">
        <v>2</v>
      </c>
      <c r="I311">
        <v>3</v>
      </c>
      <c r="J311">
        <v>5</v>
      </c>
    </row>
    <row r="312" spans="1:10" x14ac:dyDescent="0.2">
      <c r="A312" t="s">
        <v>2839</v>
      </c>
      <c r="B312">
        <v>741</v>
      </c>
      <c r="C312">
        <v>-0.83677318828751701</v>
      </c>
      <c r="D312">
        <v>6.8900061492471923E-2</v>
      </c>
      <c r="E312">
        <v>0.14131979887385537</v>
      </c>
      <c r="F312">
        <v>-1.0274100377657915</v>
      </c>
      <c r="G312">
        <v>1</v>
      </c>
      <c r="H312">
        <v>4</v>
      </c>
      <c r="I312">
        <v>2</v>
      </c>
      <c r="J312">
        <v>2</v>
      </c>
    </row>
    <row r="313" spans="1:10" x14ac:dyDescent="0.2">
      <c r="A313" t="s">
        <v>2841</v>
      </c>
      <c r="B313">
        <v>474</v>
      </c>
      <c r="C313">
        <v>-0.53267437079591318</v>
      </c>
      <c r="D313">
        <v>-0.6499296906135783</v>
      </c>
      <c r="E313">
        <v>0.35083259317717602</v>
      </c>
      <c r="F313">
        <v>-0.87096077408179728</v>
      </c>
      <c r="G313">
        <v>1</v>
      </c>
      <c r="H313">
        <v>1</v>
      </c>
      <c r="I313">
        <v>3</v>
      </c>
      <c r="J313">
        <v>3</v>
      </c>
    </row>
    <row r="314" spans="1:10" x14ac:dyDescent="0.2">
      <c r="A314" t="s">
        <v>2842</v>
      </c>
      <c r="B314">
        <v>1405</v>
      </c>
      <c r="C314">
        <v>-0.14951727857474501</v>
      </c>
      <c r="D314">
        <v>0.42488030880867811</v>
      </c>
      <c r="E314">
        <v>1.207800197751097</v>
      </c>
      <c r="F314">
        <v>-0.89834642101505724</v>
      </c>
      <c r="G314">
        <v>3</v>
      </c>
      <c r="H314">
        <v>5</v>
      </c>
      <c r="I314">
        <v>5</v>
      </c>
      <c r="J314">
        <v>3</v>
      </c>
    </row>
    <row r="315" spans="1:10" x14ac:dyDescent="0.2">
      <c r="A315" t="s">
        <v>2844</v>
      </c>
      <c r="B315">
        <v>296</v>
      </c>
    </row>
    <row r="316" spans="1:10" x14ac:dyDescent="0.2">
      <c r="A316" t="s">
        <v>2858</v>
      </c>
      <c r="B316">
        <v>11898</v>
      </c>
      <c r="C316">
        <v>0.13256110854035108</v>
      </c>
      <c r="D316">
        <v>3.4554547742600021E-2</v>
      </c>
      <c r="E316">
        <v>0.55544817923317469</v>
      </c>
      <c r="F316">
        <v>-0.95019169410702664</v>
      </c>
      <c r="G316">
        <v>4</v>
      </c>
      <c r="H316">
        <v>4</v>
      </c>
      <c r="I316">
        <v>4</v>
      </c>
      <c r="J316">
        <v>2</v>
      </c>
    </row>
    <row r="317" spans="1:10" x14ac:dyDescent="0.2">
      <c r="A317" t="s">
        <v>2909</v>
      </c>
      <c r="B317">
        <v>44130</v>
      </c>
      <c r="C317">
        <v>0.11743749449763871</v>
      </c>
      <c r="D317">
        <v>-9.4559964742789673E-2</v>
      </c>
      <c r="E317">
        <v>1.3896725969709317E-2</v>
      </c>
      <c r="F317">
        <v>-0.81435734755258238</v>
      </c>
      <c r="G317">
        <v>4</v>
      </c>
      <c r="H317">
        <v>4</v>
      </c>
      <c r="I317">
        <v>2</v>
      </c>
      <c r="J317">
        <v>3</v>
      </c>
    </row>
  </sheetData>
  <pageMargins left="0.75" right="0.75" top="1" bottom="1" header="0.5" footer="0.5"/>
  <headerFooter alignWithMargins="0">
    <oddHeader>&amp;A</oddHeader>
    <oddFooter>Page &amp;P</oddFooter>
  </headerFooter>
</worksheet>
</file>

<file path=xl/worksheets/sheet7.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F50"/>
  <sheetViews>
    <sheetView workbookViewId="0">
      <selection activeCell="G1" sqref="G1:K65536"/>
    </sheetView>
  </sheetViews>
  <sheetFormatPr defaultRowHeight="12.75" x14ac:dyDescent="0.2"/>
  <sheetData>
    <row r="1" spans="1:6" x14ac:dyDescent="0.2">
      <c r="A1" t="s">
        <v>44</v>
      </c>
      <c r="B1" t="s">
        <v>55</v>
      </c>
      <c r="C1" t="s">
        <v>2927</v>
      </c>
      <c r="D1" t="s">
        <v>2928</v>
      </c>
      <c r="E1" t="s">
        <v>2929</v>
      </c>
      <c r="F1" t="s">
        <v>2930</v>
      </c>
    </row>
    <row r="2" spans="1:6" x14ac:dyDescent="0.2">
      <c r="A2" t="s">
        <v>2931</v>
      </c>
      <c r="B2">
        <v>111164</v>
      </c>
      <c r="C2">
        <v>1.7424867357388782E-2</v>
      </c>
      <c r="D2">
        <v>0.16730510890230402</v>
      </c>
      <c r="E2">
        <v>0.51870492195099704</v>
      </c>
      <c r="F2">
        <v>-0.99153538859117196</v>
      </c>
    </row>
    <row r="3" spans="1:6" x14ac:dyDescent="0.2">
      <c r="A3" t="s">
        <v>2932</v>
      </c>
      <c r="B3">
        <v>85381</v>
      </c>
      <c r="C3">
        <v>-0.16340118012105098</v>
      </c>
      <c r="D3">
        <v>-0.36402166708624129</v>
      </c>
      <c r="E3">
        <v>-3.539265135061212E-3</v>
      </c>
      <c r="F3">
        <v>-0.82577043828971941</v>
      </c>
    </row>
    <row r="4" spans="1:6" x14ac:dyDescent="0.2">
      <c r="A4" t="s">
        <v>2933</v>
      </c>
      <c r="B4">
        <v>883391</v>
      </c>
      <c r="C4">
        <v>0.21444949110980019</v>
      </c>
      <c r="D4">
        <v>-0.14284941671278556</v>
      </c>
      <c r="E4">
        <v>-0.28326473370903588</v>
      </c>
      <c r="F4">
        <v>8.4642956611870324E-2</v>
      </c>
    </row>
    <row r="5" spans="1:6" x14ac:dyDescent="0.2">
      <c r="A5" t="s">
        <v>2934</v>
      </c>
      <c r="B5">
        <v>99306</v>
      </c>
      <c r="C5">
        <v>2.612594237257225E-2</v>
      </c>
      <c r="D5">
        <v>-0.2076237865728579</v>
      </c>
      <c r="E5">
        <v>0.50591206372331865</v>
      </c>
      <c r="F5">
        <v>-0.81816305533313405</v>
      </c>
    </row>
    <row r="6" spans="1:6" x14ac:dyDescent="0.2">
      <c r="A6" t="s">
        <v>2935</v>
      </c>
      <c r="B6">
        <v>65667</v>
      </c>
      <c r="C6">
        <v>5.4635819000904896E-2</v>
      </c>
      <c r="D6">
        <v>-0.24787649186475164</v>
      </c>
      <c r="E6">
        <v>0.43446986755800771</v>
      </c>
      <c r="F6">
        <v>-0.71873331354377346</v>
      </c>
    </row>
    <row r="7" spans="1:6" x14ac:dyDescent="0.2">
      <c r="A7" t="s">
        <v>2936</v>
      </c>
      <c r="B7">
        <v>149738</v>
      </c>
      <c r="C7">
        <v>0.41055169497939886</v>
      </c>
      <c r="D7">
        <v>-9.2714132329581971E-3</v>
      </c>
      <c r="E7">
        <v>7.3131275243474528E-2</v>
      </c>
      <c r="F7">
        <v>-0.48220729206111013</v>
      </c>
    </row>
    <row r="8" spans="1:6" x14ac:dyDescent="0.2">
      <c r="A8" t="s">
        <v>2937</v>
      </c>
      <c r="B8">
        <v>41824</v>
      </c>
      <c r="C8">
        <v>-0.11088348790870374</v>
      </c>
      <c r="D8">
        <v>-0.15136020069027692</v>
      </c>
      <c r="E8">
        <v>0.33617291346189843</v>
      </c>
      <c r="F8">
        <v>-0.95833003502642811</v>
      </c>
    </row>
    <row r="9" spans="1:6" x14ac:dyDescent="0.2">
      <c r="A9" t="s">
        <v>2938</v>
      </c>
      <c r="B9">
        <v>132428</v>
      </c>
      <c r="C9">
        <v>6.5300984925738589E-2</v>
      </c>
      <c r="D9">
        <v>0.26429576745890393</v>
      </c>
      <c r="E9">
        <v>0.4433146861347006</v>
      </c>
      <c r="F9">
        <v>-1.0226747094153954</v>
      </c>
    </row>
    <row r="10" spans="1:6" x14ac:dyDescent="0.2">
      <c r="A10" t="s">
        <v>2939</v>
      </c>
      <c r="B10">
        <v>25258</v>
      </c>
      <c r="C10">
        <v>-3.880230887860369E-2</v>
      </c>
      <c r="D10">
        <v>-0.14922742262611591</v>
      </c>
      <c r="E10">
        <v>1.1422403754599315</v>
      </c>
      <c r="F10">
        <v>-1.1602022445352502</v>
      </c>
    </row>
    <row r="11" spans="1:6" x14ac:dyDescent="0.2">
      <c r="A11" t="s">
        <v>2940</v>
      </c>
      <c r="B11">
        <v>81657</v>
      </c>
      <c r="C11">
        <v>2.7608121785930896E-2</v>
      </c>
      <c r="D11">
        <v>-0.21948547001831797</v>
      </c>
      <c r="E11">
        <v>0.680987406695715</v>
      </c>
      <c r="F11">
        <v>-0.8633918120588373</v>
      </c>
    </row>
    <row r="12" spans="1:6" x14ac:dyDescent="0.2">
      <c r="A12" t="s">
        <v>2941</v>
      </c>
      <c r="B12">
        <v>133568</v>
      </c>
      <c r="C12">
        <v>0.23493975428627703</v>
      </c>
      <c r="D12">
        <v>2.5618816867831216E-2</v>
      </c>
      <c r="E12">
        <v>0.51499208804496477</v>
      </c>
      <c r="F12">
        <v>-0.67571910339193686</v>
      </c>
    </row>
    <row r="13" spans="1:6" x14ac:dyDescent="0.2">
      <c r="A13" t="s">
        <v>2942</v>
      </c>
      <c r="B13">
        <v>73214</v>
      </c>
      <c r="C13">
        <v>1.5794548626597626E-2</v>
      </c>
      <c r="D13">
        <v>-9.3653738079891899E-2</v>
      </c>
      <c r="E13">
        <v>0.77802445450479241</v>
      </c>
      <c r="F13">
        <v>-0.8383329487617075</v>
      </c>
    </row>
    <row r="14" spans="1:6" x14ac:dyDescent="0.2">
      <c r="A14" t="s">
        <v>2943</v>
      </c>
      <c r="B14">
        <v>608031</v>
      </c>
      <c r="C14">
        <v>-0.30892931849291005</v>
      </c>
      <c r="D14">
        <v>-0.19103240546479297</v>
      </c>
      <c r="E14">
        <v>-0.40664619704242627</v>
      </c>
      <c r="F14">
        <v>-8.6968314506089078E-2</v>
      </c>
    </row>
    <row r="15" spans="1:6" x14ac:dyDescent="0.2">
      <c r="A15" t="s">
        <v>2944</v>
      </c>
      <c r="B15">
        <v>1032249</v>
      </c>
      <c r="C15">
        <v>-0.67270660357269541</v>
      </c>
      <c r="D15">
        <v>-0.22765385906087784</v>
      </c>
      <c r="E15">
        <v>-0.40356954500819558</v>
      </c>
      <c r="F15">
        <v>0.82994638429724676</v>
      </c>
    </row>
    <row r="16" spans="1:6" x14ac:dyDescent="0.2">
      <c r="A16" t="s">
        <v>2945</v>
      </c>
      <c r="B16">
        <v>2615060</v>
      </c>
      <c r="C16">
        <v>0.49809986502522835</v>
      </c>
      <c r="D16">
        <v>0.63083938467939749</v>
      </c>
      <c r="E16">
        <v>-0.19738467234051904</v>
      </c>
      <c r="F16">
        <v>1.2179647828869464</v>
      </c>
    </row>
    <row r="17" spans="1:6" x14ac:dyDescent="0.2">
      <c r="A17" t="s">
        <v>2946</v>
      </c>
      <c r="B17">
        <v>1296814</v>
      </c>
      <c r="C17">
        <v>-0.63398553463306051</v>
      </c>
      <c r="D17">
        <v>0.19535448749557507</v>
      </c>
      <c r="E17">
        <v>-0.56612238345486743</v>
      </c>
      <c r="F17">
        <v>1.4422720445423862</v>
      </c>
    </row>
    <row r="18" spans="1:6" x14ac:dyDescent="0.2">
      <c r="A18" t="s">
        <v>2947</v>
      </c>
      <c r="B18">
        <v>56881</v>
      </c>
      <c r="C18">
        <v>-0.33520028220016379</v>
      </c>
      <c r="D18">
        <v>-0.34309580320401134</v>
      </c>
      <c r="E18">
        <v>-0.41395760807507781</v>
      </c>
      <c r="F18">
        <v>-0.58662197081360667</v>
      </c>
    </row>
    <row r="19" spans="1:6" x14ac:dyDescent="0.2">
      <c r="A19" t="s">
        <v>2948</v>
      </c>
      <c r="B19">
        <v>208360</v>
      </c>
      <c r="C19">
        <v>-9.9808612512192696E-2</v>
      </c>
      <c r="D19">
        <v>-0.37612361960379492</v>
      </c>
      <c r="E19">
        <v>-0.20529196302131286</v>
      </c>
      <c r="F19">
        <v>-0.3636443799461494</v>
      </c>
    </row>
    <row r="20" spans="1:6" x14ac:dyDescent="0.2">
      <c r="A20" t="s">
        <v>2949</v>
      </c>
      <c r="B20">
        <v>501669</v>
      </c>
      <c r="C20">
        <v>-0.29414811255012208</v>
      </c>
      <c r="D20">
        <v>-0.55690277689239409</v>
      </c>
      <c r="E20">
        <v>-0.33153561808510684</v>
      </c>
      <c r="F20">
        <v>0.19202541809216531</v>
      </c>
    </row>
    <row r="21" spans="1:6" x14ac:dyDescent="0.2">
      <c r="A21" t="s">
        <v>2950</v>
      </c>
      <c r="B21">
        <v>519949</v>
      </c>
      <c r="C21">
        <v>8.0742330110591912E-2</v>
      </c>
      <c r="D21">
        <v>0.35065701589546716</v>
      </c>
      <c r="E21">
        <v>2.9030335712600747E-2</v>
      </c>
      <c r="F21">
        <v>-0.27861927894735888</v>
      </c>
    </row>
    <row r="22" spans="1:6" x14ac:dyDescent="0.2">
      <c r="A22" t="s">
        <v>2951</v>
      </c>
      <c r="B22">
        <v>431346</v>
      </c>
      <c r="C22">
        <v>0.11680586556251125</v>
      </c>
      <c r="D22">
        <v>5.4804823283687791E-2</v>
      </c>
      <c r="E22">
        <v>0.37673343997214653</v>
      </c>
      <c r="F22">
        <v>-0.47310398980925616</v>
      </c>
    </row>
    <row r="23" spans="1:6" x14ac:dyDescent="0.2">
      <c r="A23" t="s">
        <v>2952</v>
      </c>
      <c r="B23">
        <v>108051</v>
      </c>
      <c r="C23">
        <v>-0.2256177252144855</v>
      </c>
      <c r="D23">
        <v>-0.11656259255832752</v>
      </c>
      <c r="E23">
        <v>0.33443413710267472</v>
      </c>
      <c r="F23">
        <v>-0.96753146994043593</v>
      </c>
    </row>
    <row r="24" spans="1:6" x14ac:dyDescent="0.2">
      <c r="A24" t="s">
        <v>2953</v>
      </c>
      <c r="B24">
        <v>129288</v>
      </c>
      <c r="C24">
        <v>-2.5433503272131418E-2</v>
      </c>
      <c r="D24">
        <v>0.1153431204034822</v>
      </c>
      <c r="E24">
        <v>2.1550006886899734E-2</v>
      </c>
      <c r="F24">
        <v>-0.57385073005384779</v>
      </c>
    </row>
    <row r="25" spans="1:6" x14ac:dyDescent="0.2">
      <c r="A25" t="s">
        <v>2954</v>
      </c>
      <c r="B25">
        <v>507096</v>
      </c>
      <c r="C25">
        <v>-4.9900797561672411E-4</v>
      </c>
      <c r="D25">
        <v>-0.21075952922795721</v>
      </c>
      <c r="E25">
        <v>-0.35243174687267059</v>
      </c>
      <c r="F25">
        <v>6.3194149887725079E-2</v>
      </c>
    </row>
    <row r="26" spans="1:6" x14ac:dyDescent="0.2">
      <c r="A26" t="s">
        <v>2955</v>
      </c>
      <c r="B26">
        <v>75112</v>
      </c>
      <c r="C26">
        <v>1.9670237464239153E-3</v>
      </c>
      <c r="D26">
        <v>-0.53254179273798863</v>
      </c>
      <c r="E26">
        <v>8.9281758247768309E-2</v>
      </c>
      <c r="F26">
        <v>-0.53125613168463581</v>
      </c>
    </row>
    <row r="27" spans="1:6" x14ac:dyDescent="0.2">
      <c r="A27" t="s">
        <v>2956</v>
      </c>
      <c r="B27">
        <v>105719</v>
      </c>
      <c r="C27">
        <v>-0.10186999334790758</v>
      </c>
      <c r="D27">
        <v>-0.3318208957475039</v>
      </c>
      <c r="E27">
        <v>0.12722860050794352</v>
      </c>
      <c r="F27">
        <v>-0.62056859790458174</v>
      </c>
    </row>
    <row r="28" spans="1:6" x14ac:dyDescent="0.2">
      <c r="A28" t="s">
        <v>2957</v>
      </c>
      <c r="B28">
        <v>87461</v>
      </c>
      <c r="C28">
        <v>-0.21473410810568253</v>
      </c>
      <c r="D28">
        <v>-4.6008096745640409E-2</v>
      </c>
      <c r="E28">
        <v>0.15983178557658906</v>
      </c>
      <c r="F28">
        <v>-0.65770256234832303</v>
      </c>
    </row>
    <row r="29" spans="1:6" x14ac:dyDescent="0.2">
      <c r="A29" t="s">
        <v>2958</v>
      </c>
      <c r="B29">
        <v>103671</v>
      </c>
      <c r="C29">
        <v>2.0680781259788481E-2</v>
      </c>
      <c r="D29">
        <v>0.11998806144779925</v>
      </c>
      <c r="E29">
        <v>0.45857931351818199</v>
      </c>
      <c r="F29">
        <v>-0.65847160830885099</v>
      </c>
    </row>
    <row r="30" spans="1:6" x14ac:dyDescent="0.2">
      <c r="A30" t="s">
        <v>2959</v>
      </c>
      <c r="B30">
        <v>388782</v>
      </c>
      <c r="C30">
        <v>-9.6250374797743454E-2</v>
      </c>
      <c r="D30">
        <v>0.25510689728297781</v>
      </c>
      <c r="E30">
        <v>0.13675202674844081</v>
      </c>
      <c r="F30">
        <v>-0.14123019897957229</v>
      </c>
    </row>
    <row r="31" spans="1:6" x14ac:dyDescent="0.2">
      <c r="A31" t="s">
        <v>2960</v>
      </c>
      <c r="B31">
        <v>124623</v>
      </c>
      <c r="C31">
        <v>0.12087382588868731</v>
      </c>
      <c r="D31">
        <v>-0.12570396049750543</v>
      </c>
      <c r="E31">
        <v>0.5068429668780865</v>
      </c>
      <c r="F31">
        <v>-0.61100852169504849</v>
      </c>
    </row>
    <row r="32" spans="1:6" x14ac:dyDescent="0.2">
      <c r="A32" t="s">
        <v>2961</v>
      </c>
      <c r="B32">
        <v>436947</v>
      </c>
      <c r="C32">
        <v>0.24842031881349932</v>
      </c>
      <c r="D32">
        <v>9.5872293700426464E-2</v>
      </c>
      <c r="E32">
        <v>-6.1320180206595062E-2</v>
      </c>
      <c r="F32">
        <v>-9.1765859296150068E-2</v>
      </c>
    </row>
    <row r="33" spans="1:6" x14ac:dyDescent="0.2">
      <c r="A33" t="s">
        <v>2962</v>
      </c>
      <c r="B33">
        <v>59100</v>
      </c>
      <c r="C33">
        <v>-4.7346573855185835E-2</v>
      </c>
      <c r="D33">
        <v>-0.51213143020225149</v>
      </c>
      <c r="E33">
        <v>0.53518177486862373</v>
      </c>
      <c r="F33">
        <v>-0.66363619332855361</v>
      </c>
    </row>
    <row r="34" spans="1:6" x14ac:dyDescent="0.2">
      <c r="A34" t="s">
        <v>2963</v>
      </c>
      <c r="B34">
        <v>64709</v>
      </c>
      <c r="C34">
        <v>9.866237703358291E-2</v>
      </c>
      <c r="D34">
        <v>-0.49248755851358389</v>
      </c>
      <c r="E34">
        <v>0.54794820098960062</v>
      </c>
      <c r="F34">
        <v>-0.83230835925264934</v>
      </c>
    </row>
    <row r="35" spans="1:6" x14ac:dyDescent="0.2">
      <c r="A35" t="s">
        <v>2964</v>
      </c>
      <c r="B35">
        <v>92568</v>
      </c>
      <c r="C35">
        <v>0.10612142392923102</v>
      </c>
      <c r="D35">
        <v>-0.10672784559092083</v>
      </c>
      <c r="E35">
        <v>0.62306305996770084</v>
      </c>
      <c r="F35">
        <v>-0.82585238962117469</v>
      </c>
    </row>
    <row r="36" spans="1:6" x14ac:dyDescent="0.2">
      <c r="A36" t="s">
        <v>2965</v>
      </c>
      <c r="B36">
        <v>443911</v>
      </c>
      <c r="C36">
        <v>-7.2828030673349531E-2</v>
      </c>
      <c r="D36">
        <v>-0.13279656839455503</v>
      </c>
      <c r="E36">
        <v>3.3703018568323459E-2</v>
      </c>
      <c r="F36">
        <v>-0.44754168259786603</v>
      </c>
    </row>
    <row r="37" spans="1:6" x14ac:dyDescent="0.2">
      <c r="A37" t="s">
        <v>2966</v>
      </c>
      <c r="B37">
        <v>57837</v>
      </c>
      <c r="C37">
        <v>0.29123464608274452</v>
      </c>
      <c r="D37">
        <v>-0.16210726651097782</v>
      </c>
      <c r="E37">
        <v>0.64733056284794965</v>
      </c>
      <c r="F37">
        <v>-0.67349892360864339</v>
      </c>
    </row>
    <row r="38" spans="1:6" x14ac:dyDescent="0.2">
      <c r="A38" t="s">
        <v>2967</v>
      </c>
      <c r="B38">
        <v>17026</v>
      </c>
      <c r="C38">
        <v>0.28082022385053657</v>
      </c>
      <c r="D38">
        <v>0.43346330701115848</v>
      </c>
      <c r="E38">
        <v>1.5837660236085169</v>
      </c>
      <c r="F38">
        <v>-1.2052030480604525</v>
      </c>
    </row>
    <row r="39" spans="1:6" x14ac:dyDescent="0.2">
      <c r="A39" t="s">
        <v>2968</v>
      </c>
      <c r="B39">
        <v>100894</v>
      </c>
      <c r="C39">
        <v>7.9047437739456161E-2</v>
      </c>
      <c r="D39">
        <v>-0.16920337383586395</v>
      </c>
      <c r="E39">
        <v>0.43777907683384953</v>
      </c>
      <c r="F39">
        <v>-0.84678836397476254</v>
      </c>
    </row>
    <row r="40" spans="1:6" x14ac:dyDescent="0.2">
      <c r="A40" t="s">
        <v>2969</v>
      </c>
      <c r="B40">
        <v>83286</v>
      </c>
      <c r="C40">
        <v>0.32573904618104166</v>
      </c>
      <c r="D40">
        <v>0.15924484109741233</v>
      </c>
      <c r="E40">
        <v>0.30734094160811953</v>
      </c>
      <c r="F40">
        <v>-0.75461818691140203</v>
      </c>
    </row>
    <row r="41" spans="1:6" x14ac:dyDescent="0.2">
      <c r="A41" t="s">
        <v>2970</v>
      </c>
      <c r="B41">
        <v>41068</v>
      </c>
      <c r="C41">
        <v>0.16840194829198651</v>
      </c>
      <c r="D41">
        <v>7.1625176018253564E-2</v>
      </c>
      <c r="E41">
        <v>0.92174592378598219</v>
      </c>
      <c r="F41">
        <v>-0.99692061603465476</v>
      </c>
    </row>
    <row r="42" spans="1:6" x14ac:dyDescent="0.2">
      <c r="A42" t="s">
        <v>2971</v>
      </c>
      <c r="B42">
        <v>8380</v>
      </c>
      <c r="C42">
        <v>0.1262104858038956</v>
      </c>
      <c r="D42">
        <v>0.15548532074229057</v>
      </c>
      <c r="E42">
        <v>1.3843566942448591</v>
      </c>
      <c r="F42">
        <v>-1.163298638438127</v>
      </c>
    </row>
    <row r="43" spans="1:6" x14ac:dyDescent="0.2">
      <c r="A43" t="s">
        <v>2972</v>
      </c>
      <c r="B43">
        <v>20415</v>
      </c>
      <c r="C43">
        <v>4.4960469564458719E-2</v>
      </c>
      <c r="D43">
        <v>-0.10409074305469307</v>
      </c>
      <c r="E43">
        <v>0.53447426722313873</v>
      </c>
      <c r="F43">
        <v>-1.0294120517922889</v>
      </c>
    </row>
    <row r="44" spans="1:6" x14ac:dyDescent="0.2">
      <c r="A44" t="s">
        <v>2973</v>
      </c>
      <c r="B44">
        <v>160274</v>
      </c>
      <c r="C44">
        <v>0.3047716146693456</v>
      </c>
      <c r="D44">
        <v>-0.19389587786414439</v>
      </c>
      <c r="E44">
        <v>-1.0325722983753128E-2</v>
      </c>
      <c r="F44">
        <v>-0.63024609121226027</v>
      </c>
    </row>
    <row r="45" spans="1:6" x14ac:dyDescent="0.2">
      <c r="A45" t="s">
        <v>2974</v>
      </c>
      <c r="B45">
        <v>32551</v>
      </c>
      <c r="C45">
        <v>0.13256003695030802</v>
      </c>
      <c r="D45">
        <v>0.17902449958884947</v>
      </c>
      <c r="E45">
        <v>0.60352999665446172</v>
      </c>
      <c r="F45">
        <v>-1.0109176098730879</v>
      </c>
    </row>
    <row r="46" spans="1:6" x14ac:dyDescent="0.2">
      <c r="A46" t="s">
        <v>2975</v>
      </c>
      <c r="B46">
        <v>78324</v>
      </c>
      <c r="C46">
        <v>0.1801518523835404</v>
      </c>
      <c r="D46">
        <v>-0.22667264281353983</v>
      </c>
      <c r="E46">
        <v>9.0593935237503254E-2</v>
      </c>
      <c r="F46">
        <v>-0.66808010963200659</v>
      </c>
    </row>
    <row r="47" spans="1:6" x14ac:dyDescent="0.2">
      <c r="A47" t="s">
        <v>2976</v>
      </c>
      <c r="B47">
        <v>112788</v>
      </c>
      <c r="C47">
        <v>0.28417731131275381</v>
      </c>
      <c r="D47">
        <v>0.22800736115373851</v>
      </c>
      <c r="E47">
        <v>0.75324136670304631</v>
      </c>
      <c r="F47">
        <v>-0.89562701905731201</v>
      </c>
    </row>
    <row r="48" spans="1:6" x14ac:dyDescent="0.2">
      <c r="A48" t="s">
        <v>2977</v>
      </c>
      <c r="B48">
        <v>142335</v>
      </c>
      <c r="C48">
        <v>0.33583792608883156</v>
      </c>
      <c r="D48">
        <v>-8.4897912408513094E-3</v>
      </c>
      <c r="E48">
        <v>0.21216851946442736</v>
      </c>
      <c r="F48">
        <v>-0.63980448302826776</v>
      </c>
    </row>
    <row r="49" spans="1:6" x14ac:dyDescent="0.2">
      <c r="A49" t="s">
        <v>2978</v>
      </c>
      <c r="B49">
        <v>17918</v>
      </c>
      <c r="C49">
        <v>-7.6509075865089801E-2</v>
      </c>
      <c r="D49">
        <v>-4.5564394857550428E-2</v>
      </c>
      <c r="E49">
        <v>0.49972250053592665</v>
      </c>
      <c r="F49">
        <v>-0.89389763706770908</v>
      </c>
    </row>
    <row r="50" spans="1:6" x14ac:dyDescent="0.2">
      <c r="A50" t="s">
        <v>2979</v>
      </c>
      <c r="B50">
        <v>44130</v>
      </c>
      <c r="C50">
        <v>0.11743749449763871</v>
      </c>
      <c r="D50">
        <v>-9.4559964742789673E-2</v>
      </c>
      <c r="E50">
        <v>1.3896725969709317E-2</v>
      </c>
      <c r="F50">
        <v>-0.81435734755258238</v>
      </c>
    </row>
  </sheetData>
  <pageMargins left="0.75" right="0.75" top="1" bottom="1" header="0.5" footer="0.5"/>
  <headerFooter alignWithMargins="0">
    <oddHeader>&amp;A</oddHeader>
    <oddFooter>Page &amp;P</oddFooter>
  </headerFooter>
</worksheet>
</file>

<file path=xl/worksheets/sheet8.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F44"/>
  <sheetViews>
    <sheetView workbookViewId="0">
      <selection activeCell="P42" sqref="P42"/>
    </sheetView>
  </sheetViews>
  <sheetFormatPr defaultRowHeight="12.75" x14ac:dyDescent="0.2"/>
  <sheetData>
    <row r="1" spans="1:6" x14ac:dyDescent="0.2">
      <c r="A1" t="s">
        <v>46</v>
      </c>
      <c r="B1" t="s">
        <v>55</v>
      </c>
      <c r="C1" t="s">
        <v>2980</v>
      </c>
      <c r="D1" t="s">
        <v>2981</v>
      </c>
      <c r="E1" t="s">
        <v>2982</v>
      </c>
      <c r="F1" t="s">
        <v>2983</v>
      </c>
    </row>
    <row r="2" spans="1:6" x14ac:dyDescent="0.2">
      <c r="A2" t="s">
        <v>2984</v>
      </c>
      <c r="B2">
        <v>58957</v>
      </c>
      <c r="C2">
        <v>0.25193752466101155</v>
      </c>
      <c r="D2">
        <v>0.60027596655955029</v>
      </c>
      <c r="E2">
        <v>0.61868707538544943</v>
      </c>
      <c r="F2">
        <v>-0.89620455063912252</v>
      </c>
    </row>
    <row r="3" spans="1:6" x14ac:dyDescent="0.2">
      <c r="A3" t="s">
        <v>2985</v>
      </c>
      <c r="B3">
        <v>10551</v>
      </c>
      <c r="C3">
        <v>0.7921787110107722</v>
      </c>
      <c r="D3">
        <v>1.0086601084942417</v>
      </c>
      <c r="E3">
        <v>1.0364956178772162</v>
      </c>
      <c r="F3">
        <v>-0.80436650476269522</v>
      </c>
    </row>
    <row r="4" spans="1:6" x14ac:dyDescent="0.2">
      <c r="A4" t="s">
        <v>2986</v>
      </c>
      <c r="B4">
        <v>921823</v>
      </c>
      <c r="C4">
        <v>0.19078184014767477</v>
      </c>
      <c r="D4">
        <v>-0.16793974498038849</v>
      </c>
      <c r="E4">
        <v>-0.28854888299218062</v>
      </c>
      <c r="F4">
        <v>5.5262455157875263E-2</v>
      </c>
    </row>
    <row r="5" spans="1:6" x14ac:dyDescent="0.2">
      <c r="A5" t="s">
        <v>2987</v>
      </c>
      <c r="B5">
        <v>39024</v>
      </c>
      <c r="C5">
        <v>0.27878377437961405</v>
      </c>
      <c r="D5">
        <v>2.6080047458144896E-2</v>
      </c>
      <c r="E5">
        <v>0.59716287285604952</v>
      </c>
      <c r="F5">
        <v>-0.7712589825781857</v>
      </c>
    </row>
    <row r="6" spans="1:6" x14ac:dyDescent="0.2">
      <c r="A6" t="s">
        <v>2988</v>
      </c>
      <c r="B6">
        <v>24017</v>
      </c>
      <c r="C6">
        <v>0.24491495305680225</v>
      </c>
      <c r="D6">
        <v>5.9145360711424691E-2</v>
      </c>
      <c r="E6">
        <v>0.62086584575664894</v>
      </c>
      <c r="F6">
        <v>-0.74850716913655801</v>
      </c>
    </row>
    <row r="7" spans="1:6" x14ac:dyDescent="0.2">
      <c r="A7" t="s">
        <v>2989</v>
      </c>
      <c r="B7">
        <v>15988</v>
      </c>
      <c r="C7">
        <v>-6.274457105835006E-2</v>
      </c>
      <c r="D7">
        <v>-0.88186303856258719</v>
      </c>
      <c r="E7">
        <v>-0.68122112148311409</v>
      </c>
      <c r="F7">
        <v>-0.50690778618114207</v>
      </c>
    </row>
    <row r="8" spans="1:6" x14ac:dyDescent="0.2">
      <c r="A8" t="s">
        <v>2990</v>
      </c>
      <c r="B8">
        <v>159561</v>
      </c>
      <c r="C8">
        <v>0.37413391327833068</v>
      </c>
      <c r="D8">
        <v>-7.6434104812340711E-2</v>
      </c>
      <c r="E8">
        <v>1.8532648914941715E-2</v>
      </c>
      <c r="F8">
        <v>-0.47174405465412583</v>
      </c>
    </row>
    <row r="9" spans="1:6" x14ac:dyDescent="0.2">
      <c r="A9" t="s">
        <v>2991</v>
      </c>
      <c r="B9">
        <v>92540</v>
      </c>
      <c r="C9">
        <v>0.21122513211620556</v>
      </c>
      <c r="D9">
        <v>0.220748543344646</v>
      </c>
      <c r="E9">
        <v>0.30621739048130142</v>
      </c>
      <c r="F9">
        <v>-0.87277380802076365</v>
      </c>
    </row>
    <row r="10" spans="1:6" x14ac:dyDescent="0.2">
      <c r="A10" t="s">
        <v>2992</v>
      </c>
      <c r="B10">
        <v>18519</v>
      </c>
      <c r="C10">
        <v>0.52341451228682134</v>
      </c>
      <c r="D10">
        <v>4.4973970666473358E-2</v>
      </c>
      <c r="E10">
        <v>1.0764113242766793</v>
      </c>
      <c r="F10">
        <v>-0.63993489647445789</v>
      </c>
    </row>
    <row r="11" spans="1:6" x14ac:dyDescent="0.2">
      <c r="A11" t="s">
        <v>2993</v>
      </c>
      <c r="B11">
        <v>16214</v>
      </c>
      <c r="C11">
        <v>0.13844664624704375</v>
      </c>
      <c r="D11">
        <v>-0.14120779407917899</v>
      </c>
      <c r="E11">
        <v>0.45788860826087813</v>
      </c>
      <c r="F11">
        <v>-0.78308414197249887</v>
      </c>
    </row>
    <row r="12" spans="1:6" x14ac:dyDescent="0.2">
      <c r="A12" t="s">
        <v>2994</v>
      </c>
      <c r="B12">
        <v>117610</v>
      </c>
      <c r="C12">
        <v>0.26368404347178459</v>
      </c>
      <c r="D12">
        <v>2.3388280986458433E-2</v>
      </c>
      <c r="E12">
        <v>0.42917694673329176</v>
      </c>
      <c r="F12">
        <v>-0.61260456880896397</v>
      </c>
    </row>
    <row r="13" spans="1:6" x14ac:dyDescent="0.2">
      <c r="A13" t="s">
        <v>2995</v>
      </c>
      <c r="B13">
        <v>73214</v>
      </c>
      <c r="C13">
        <v>1.5794548626597626E-2</v>
      </c>
      <c r="D13">
        <v>-9.3653738079891899E-2</v>
      </c>
      <c r="E13">
        <v>0.77802445450479241</v>
      </c>
      <c r="F13">
        <v>-0.8383329487617075</v>
      </c>
    </row>
    <row r="14" spans="1:6" x14ac:dyDescent="0.2">
      <c r="A14" t="s">
        <v>2996</v>
      </c>
      <c r="B14">
        <v>26693</v>
      </c>
      <c r="C14">
        <v>-0.19565506970212143</v>
      </c>
      <c r="D14">
        <v>-0.73246409402989665</v>
      </c>
      <c r="E14">
        <v>8.6896047403045698E-2</v>
      </c>
      <c r="F14">
        <v>-0.62123658291897632</v>
      </c>
    </row>
    <row r="15" spans="1:6" x14ac:dyDescent="0.2">
      <c r="A15" t="s">
        <v>2997</v>
      </c>
      <c r="B15">
        <v>356177</v>
      </c>
      <c r="C15">
        <v>-0.17974451236866748</v>
      </c>
      <c r="D15">
        <v>-0.1449038733635182</v>
      </c>
      <c r="E15">
        <v>-0.36072095192561859</v>
      </c>
      <c r="F15">
        <v>-0.27184546257929526</v>
      </c>
    </row>
    <row r="16" spans="1:6" x14ac:dyDescent="0.2">
      <c r="A16" t="s">
        <v>2998</v>
      </c>
      <c r="B16">
        <v>12146</v>
      </c>
      <c r="C16">
        <v>-2.0332042166879078E-2</v>
      </c>
      <c r="D16">
        <v>-0.34984876621554589</v>
      </c>
      <c r="E16">
        <v>-0.18695415719994071</v>
      </c>
      <c r="F16">
        <v>-0.59528745007437767</v>
      </c>
    </row>
    <row r="17" spans="1:6" x14ac:dyDescent="0.2">
      <c r="A17" t="s">
        <v>2999</v>
      </c>
      <c r="B17">
        <v>5582789</v>
      </c>
      <c r="C17">
        <v>-9.177963359244963E-2</v>
      </c>
      <c r="D17">
        <v>0.25108991558981458</v>
      </c>
      <c r="E17">
        <v>-0.35463599698024445</v>
      </c>
      <c r="F17">
        <v>1.0843632624067976</v>
      </c>
    </row>
    <row r="18" spans="1:6" x14ac:dyDescent="0.2">
      <c r="A18" t="s">
        <v>3000</v>
      </c>
      <c r="B18">
        <v>721053</v>
      </c>
      <c r="C18">
        <v>6.6717419660448876E-2</v>
      </c>
      <c r="D18">
        <v>8.3887032220998539E-2</v>
      </c>
      <c r="E18">
        <v>1.727486242257251E-2</v>
      </c>
      <c r="F18">
        <v>-0.22632314464383282</v>
      </c>
    </row>
    <row r="19" spans="1:6" x14ac:dyDescent="0.2">
      <c r="A19" t="s">
        <v>3001</v>
      </c>
      <c r="B19">
        <v>392184</v>
      </c>
      <c r="C19">
        <v>0.16788880888181729</v>
      </c>
      <c r="D19">
        <v>0.12968325383482152</v>
      </c>
      <c r="E19">
        <v>0.4136403582182418</v>
      </c>
      <c r="F19">
        <v>-0.46618749732442755</v>
      </c>
    </row>
    <row r="20" spans="1:6" x14ac:dyDescent="0.2">
      <c r="A20" t="s">
        <v>3002</v>
      </c>
      <c r="B20">
        <v>477160</v>
      </c>
      <c r="C20">
        <v>3.8932901205294822E-2</v>
      </c>
      <c r="D20">
        <v>-0.17357039569072605</v>
      </c>
      <c r="E20">
        <v>-0.36384838180127071</v>
      </c>
      <c r="F20">
        <v>0.10009588989862117</v>
      </c>
    </row>
    <row r="21" spans="1:6" x14ac:dyDescent="0.2">
      <c r="A21" t="s">
        <v>3003</v>
      </c>
      <c r="B21">
        <v>129288</v>
      </c>
      <c r="C21">
        <v>-2.5433503272131418E-2</v>
      </c>
      <c r="D21">
        <v>0.1153431204034822</v>
      </c>
      <c r="E21">
        <v>2.1550006886899734E-2</v>
      </c>
      <c r="F21">
        <v>-0.57385073005384779</v>
      </c>
    </row>
    <row r="22" spans="1:6" x14ac:dyDescent="0.2">
      <c r="A22" t="s">
        <v>3004</v>
      </c>
      <c r="B22">
        <v>37754</v>
      </c>
      <c r="C22">
        <v>0.22747941623953255</v>
      </c>
      <c r="D22">
        <v>-0.1071214149070726</v>
      </c>
      <c r="E22">
        <v>9.6770195935920067E-2</v>
      </c>
      <c r="F22">
        <v>-0.50473266147314511</v>
      </c>
    </row>
    <row r="23" spans="1:6" x14ac:dyDescent="0.2">
      <c r="A23" t="s">
        <v>3005</v>
      </c>
      <c r="B23">
        <v>15301</v>
      </c>
      <c r="C23">
        <v>0.43818436410073897</v>
      </c>
      <c r="D23">
        <v>-7.6069605891892739E-2</v>
      </c>
      <c r="E23">
        <v>1.0280216436733784</v>
      </c>
      <c r="F23">
        <v>-0.53930788685151865</v>
      </c>
    </row>
    <row r="24" spans="1:6" x14ac:dyDescent="0.2">
      <c r="A24" t="s">
        <v>3006</v>
      </c>
      <c r="B24">
        <v>63175</v>
      </c>
      <c r="C24">
        <v>-0.13605630010231085</v>
      </c>
      <c r="D24">
        <v>-1.9045037537154013E-2</v>
      </c>
      <c r="E24">
        <v>0.51057678346220958</v>
      </c>
      <c r="F24">
        <v>-0.97211516374759632</v>
      </c>
    </row>
    <row r="25" spans="1:6" x14ac:dyDescent="0.2">
      <c r="A25" t="s">
        <v>3007</v>
      </c>
      <c r="B25">
        <v>141097</v>
      </c>
      <c r="C25">
        <v>7.5402378926195834E-2</v>
      </c>
      <c r="D25">
        <v>-0.31545149356591168</v>
      </c>
      <c r="E25">
        <v>-0.29739864421451329</v>
      </c>
      <c r="F25">
        <v>-0.12451613870374495</v>
      </c>
    </row>
    <row r="26" spans="1:6" x14ac:dyDescent="0.2">
      <c r="A26" t="s">
        <v>3008</v>
      </c>
      <c r="B26">
        <v>30886</v>
      </c>
      <c r="C26">
        <v>0.56477621799534827</v>
      </c>
      <c r="D26">
        <v>-0.34067972677618663</v>
      </c>
      <c r="E26">
        <v>0.21961616351090973</v>
      </c>
      <c r="F26">
        <v>-0.32482494088757213</v>
      </c>
    </row>
    <row r="27" spans="1:6" x14ac:dyDescent="0.2">
      <c r="A27" t="s">
        <v>3009</v>
      </c>
      <c r="B27">
        <v>474786</v>
      </c>
      <c r="C27">
        <v>0.24437039009857703</v>
      </c>
      <c r="D27">
        <v>9.3669715727138503E-2</v>
      </c>
      <c r="E27">
        <v>-4.6659782412086272E-2</v>
      </c>
      <c r="F27">
        <v>-0.1197980763026365</v>
      </c>
    </row>
    <row r="28" spans="1:6" x14ac:dyDescent="0.2">
      <c r="A28" t="s">
        <v>3010</v>
      </c>
      <c r="B28">
        <v>103671</v>
      </c>
      <c r="C28">
        <v>2.0680781259788481E-2</v>
      </c>
      <c r="D28">
        <v>0.11998806144779925</v>
      </c>
      <c r="E28">
        <v>0.45857931351818199</v>
      </c>
      <c r="F28">
        <v>-0.65847160830885099</v>
      </c>
    </row>
    <row r="29" spans="1:6" x14ac:dyDescent="0.2">
      <c r="A29" t="s">
        <v>3011</v>
      </c>
      <c r="B29">
        <v>49765</v>
      </c>
      <c r="C29">
        <v>-0.26574156040730645</v>
      </c>
      <c r="D29">
        <v>-0.10751042391098423</v>
      </c>
      <c r="E29">
        <v>0.26617080567889073</v>
      </c>
      <c r="F29">
        <v>-0.44273486624270397</v>
      </c>
    </row>
    <row r="30" spans="1:6" x14ac:dyDescent="0.2">
      <c r="A30" t="s">
        <v>3012</v>
      </c>
      <c r="B30">
        <v>319246</v>
      </c>
      <c r="C30">
        <v>-6.9559950928424236E-2</v>
      </c>
      <c r="D30">
        <v>0.35593842428022288</v>
      </c>
      <c r="E30">
        <v>0.11185852868007029</v>
      </c>
      <c r="F30">
        <v>-5.9644848054259812E-2</v>
      </c>
    </row>
    <row r="31" spans="1:6" x14ac:dyDescent="0.2">
      <c r="A31" t="s">
        <v>3013</v>
      </c>
      <c r="B31">
        <v>88915</v>
      </c>
      <c r="C31">
        <v>0.22896623641730474</v>
      </c>
      <c r="D31">
        <v>2.6621149014324923E-2</v>
      </c>
      <c r="E31">
        <v>0.51418588298318624</v>
      </c>
      <c r="F31">
        <v>-0.53661065496573868</v>
      </c>
    </row>
    <row r="32" spans="1:6" x14ac:dyDescent="0.2">
      <c r="A32" t="s">
        <v>3014</v>
      </c>
      <c r="B32">
        <v>32092</v>
      </c>
      <c r="C32">
        <v>0.41006373232617627</v>
      </c>
      <c r="D32">
        <v>1.9009998391846219E-2</v>
      </c>
      <c r="E32">
        <v>0.61196331128553993</v>
      </c>
      <c r="F32">
        <v>-0.64944987548115907</v>
      </c>
    </row>
    <row r="33" spans="1:6" x14ac:dyDescent="0.2">
      <c r="A33" t="s">
        <v>3015</v>
      </c>
      <c r="B33">
        <v>19241</v>
      </c>
      <c r="C33">
        <v>0.58956234630823934</v>
      </c>
      <c r="D33">
        <v>0.15934878710496644</v>
      </c>
      <c r="E33">
        <v>0.65349662179382983</v>
      </c>
      <c r="F33">
        <v>-0.54906678276174692</v>
      </c>
    </row>
    <row r="34" spans="1:6" x14ac:dyDescent="0.2">
      <c r="A34" t="s">
        <v>3016</v>
      </c>
      <c r="B34">
        <v>187013</v>
      </c>
      <c r="C34">
        <v>-0.16115749326377751</v>
      </c>
      <c r="D34">
        <v>-0.11953667361145867</v>
      </c>
      <c r="E34">
        <v>-0.32399026609917903</v>
      </c>
      <c r="F34">
        <v>-0.2803669307715646</v>
      </c>
    </row>
    <row r="35" spans="1:6" x14ac:dyDescent="0.2">
      <c r="A35" t="s">
        <v>3017</v>
      </c>
      <c r="B35">
        <v>39861</v>
      </c>
      <c r="C35">
        <v>0.39998797818421283</v>
      </c>
      <c r="D35">
        <v>0.32919647002743907</v>
      </c>
      <c r="E35">
        <v>0.50262414890606721</v>
      </c>
      <c r="F35">
        <v>-0.65419214225264011</v>
      </c>
    </row>
    <row r="36" spans="1:6" x14ac:dyDescent="0.2">
      <c r="A36" t="s">
        <v>3018</v>
      </c>
      <c r="B36">
        <v>35419</v>
      </c>
      <c r="C36">
        <v>0.24473577164317017</v>
      </c>
      <c r="D36">
        <v>0.30815922694777542</v>
      </c>
      <c r="E36">
        <v>0.60145248317932165</v>
      </c>
      <c r="F36">
        <v>-0.69630584752687286</v>
      </c>
    </row>
    <row r="37" spans="1:6" x14ac:dyDescent="0.2">
      <c r="A37" t="s">
        <v>3019</v>
      </c>
      <c r="B37">
        <v>64043</v>
      </c>
      <c r="C37">
        <v>0.38794193149173722</v>
      </c>
      <c r="D37">
        <v>8.7574484172705164E-2</v>
      </c>
      <c r="E37">
        <v>0.14915119715511854</v>
      </c>
      <c r="F37">
        <v>-0.65653115015596608</v>
      </c>
    </row>
    <row r="38" spans="1:6" x14ac:dyDescent="0.2">
      <c r="A38" t="s">
        <v>3020</v>
      </c>
      <c r="B38">
        <v>160274</v>
      </c>
      <c r="C38">
        <v>0.3047716146693456</v>
      </c>
      <c r="D38">
        <v>-0.19389587786414439</v>
      </c>
      <c r="E38">
        <v>-1.0325722983753128E-2</v>
      </c>
      <c r="F38">
        <v>-0.63024609121226027</v>
      </c>
    </row>
    <row r="39" spans="1:6" x14ac:dyDescent="0.2">
      <c r="A39" t="s">
        <v>3021</v>
      </c>
      <c r="B39">
        <v>11348</v>
      </c>
      <c r="C39">
        <v>0.69493481703692206</v>
      </c>
      <c r="D39">
        <v>1.0099538360193858</v>
      </c>
      <c r="E39">
        <v>2.5453748557179661</v>
      </c>
      <c r="F39">
        <v>-1.0780190514022829</v>
      </c>
    </row>
    <row r="40" spans="1:6" x14ac:dyDescent="0.2">
      <c r="A40" t="s">
        <v>3022</v>
      </c>
      <c r="B40">
        <v>13566</v>
      </c>
      <c r="C40">
        <v>-5.262293049129825E-2</v>
      </c>
      <c r="D40">
        <v>0.10521686111231833</v>
      </c>
      <c r="E40">
        <v>0.72118901278592484</v>
      </c>
      <c r="F40">
        <v>-0.85183682402457306</v>
      </c>
    </row>
    <row r="41" spans="1:6" x14ac:dyDescent="0.2">
      <c r="A41" t="s">
        <v>3023</v>
      </c>
      <c r="B41">
        <v>43165</v>
      </c>
      <c r="C41">
        <v>0.24799553566651031</v>
      </c>
      <c r="D41">
        <v>-0.26802907231026557</v>
      </c>
      <c r="E41">
        <v>-0.23067685866728987</v>
      </c>
      <c r="F41">
        <v>-0.53569073393520572</v>
      </c>
    </row>
    <row r="42" spans="1:6" x14ac:dyDescent="0.2">
      <c r="A42" t="s">
        <v>3024</v>
      </c>
      <c r="B42">
        <v>78693</v>
      </c>
      <c r="C42">
        <v>0.32858419636441066</v>
      </c>
      <c r="D42">
        <v>8.5465695276590758E-2</v>
      </c>
      <c r="E42">
        <v>0.46427510654317516</v>
      </c>
      <c r="F42">
        <v>-0.74588355017833519</v>
      </c>
    </row>
    <row r="43" spans="1:6" x14ac:dyDescent="0.2">
      <c r="A43" t="s">
        <v>3025</v>
      </c>
      <c r="B43">
        <v>120736</v>
      </c>
      <c r="C43">
        <v>0.40199379906311505</v>
      </c>
      <c r="D43">
        <v>1.346857761603319E-2</v>
      </c>
      <c r="E43">
        <v>0.1953553722828425</v>
      </c>
      <c r="F43">
        <v>-0.56799010857284205</v>
      </c>
    </row>
    <row r="44" spans="1:6" x14ac:dyDescent="0.2">
      <c r="A44" t="s">
        <v>3026</v>
      </c>
      <c r="B44">
        <v>15348</v>
      </c>
      <c r="C44">
        <v>0.36703030816404358</v>
      </c>
      <c r="D44">
        <v>-8.9963561421491978E-2</v>
      </c>
      <c r="E44">
        <v>2.2137949101873122E-2</v>
      </c>
      <c r="F44">
        <v>-0.86975218869164783</v>
      </c>
    </row>
  </sheetData>
  <pageMargins left="0.75" right="0.75" top="1" bottom="1" header="0.5" footer="0.5"/>
  <headerFooter alignWithMargins="0">
    <oddHeader>&amp;A</oddHeader>
    <oddFooter>Page &amp;P</oddFooter>
  </headerFooter>
</worksheet>
</file>

<file path=xl/worksheets/sheet9.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G37"/>
  <sheetViews>
    <sheetView workbookViewId="0">
      <selection activeCell="Q43" sqref="Q43"/>
    </sheetView>
  </sheetViews>
  <sheetFormatPr defaultRowHeight="12.75" x14ac:dyDescent="0.2"/>
  <sheetData>
    <row r="1" spans="1:7" x14ac:dyDescent="0.2">
      <c r="A1" t="s">
        <v>48</v>
      </c>
      <c r="B1" t="s">
        <v>55</v>
      </c>
      <c r="C1" t="s">
        <v>3027</v>
      </c>
      <c r="D1" t="s">
        <v>3028</v>
      </c>
      <c r="E1" t="s">
        <v>3029</v>
      </c>
      <c r="F1" t="s">
        <v>3030</v>
      </c>
      <c r="G1" t="s">
        <v>3031</v>
      </c>
    </row>
    <row r="2" spans="1:7" x14ac:dyDescent="0.2">
      <c r="A2" t="s">
        <v>2951</v>
      </c>
      <c r="B2">
        <v>111738</v>
      </c>
      <c r="C2">
        <v>0.28916324866420834</v>
      </c>
      <c r="D2">
        <v>0.23105334888337095</v>
      </c>
      <c r="E2">
        <v>0.76388805124428294</v>
      </c>
      <c r="F2">
        <v>-0.89091860697576064</v>
      </c>
      <c r="G2" t="s">
        <v>3032</v>
      </c>
    </row>
    <row r="3" spans="1:7" x14ac:dyDescent="0.2">
      <c r="A3" t="s">
        <v>3033</v>
      </c>
      <c r="B3">
        <v>129288</v>
      </c>
      <c r="C3">
        <v>-2.5433503272131418E-2</v>
      </c>
      <c r="D3">
        <v>0.1153431204034822</v>
      </c>
      <c r="E3">
        <v>2.1550006886899734E-2</v>
      </c>
      <c r="F3">
        <v>-0.57385073005384779</v>
      </c>
      <c r="G3" t="s">
        <v>3034</v>
      </c>
    </row>
    <row r="4" spans="1:7" x14ac:dyDescent="0.2">
      <c r="A4" t="s">
        <v>2954</v>
      </c>
      <c r="B4">
        <v>608031</v>
      </c>
      <c r="C4">
        <v>-0.30892931849291005</v>
      </c>
      <c r="D4">
        <v>-0.19103240546479297</v>
      </c>
      <c r="E4">
        <v>-0.40664619704242627</v>
      </c>
      <c r="F4">
        <v>-8.6968314506089078E-2</v>
      </c>
      <c r="G4" t="s">
        <v>3035</v>
      </c>
    </row>
    <row r="5" spans="1:7" x14ac:dyDescent="0.2">
      <c r="A5" t="s">
        <v>2955</v>
      </c>
      <c r="B5">
        <v>87461</v>
      </c>
      <c r="C5">
        <v>-0.21473410810568253</v>
      </c>
      <c r="D5">
        <v>-4.6008096745640409E-2</v>
      </c>
      <c r="E5">
        <v>0.15983178557658906</v>
      </c>
      <c r="F5">
        <v>-0.65770256234832303</v>
      </c>
      <c r="G5" t="s">
        <v>3036</v>
      </c>
    </row>
    <row r="6" spans="1:7" x14ac:dyDescent="0.2">
      <c r="A6" t="s">
        <v>3037</v>
      </c>
      <c r="B6">
        <v>157277</v>
      </c>
      <c r="C6">
        <v>0.10305252341885437</v>
      </c>
      <c r="D6">
        <v>-0.26544224924506354</v>
      </c>
      <c r="E6">
        <v>0.59215830333059671</v>
      </c>
      <c r="F6">
        <v>-0.82850859071149974</v>
      </c>
      <c r="G6" t="s">
        <v>3038</v>
      </c>
    </row>
    <row r="7" spans="1:7" x14ac:dyDescent="0.2">
      <c r="A7" t="s">
        <v>2957</v>
      </c>
      <c r="B7">
        <v>108051</v>
      </c>
      <c r="C7">
        <v>-0.2256177252144855</v>
      </c>
      <c r="D7">
        <v>-0.11656259255832752</v>
      </c>
      <c r="E7">
        <v>0.33443413710267472</v>
      </c>
      <c r="F7">
        <v>-0.96753146994043593</v>
      </c>
      <c r="G7" t="s">
        <v>3039</v>
      </c>
    </row>
    <row r="8" spans="1:7" x14ac:dyDescent="0.2">
      <c r="A8" t="s">
        <v>3040</v>
      </c>
      <c r="B8">
        <v>171897</v>
      </c>
      <c r="C8">
        <v>4.7656582808895502E-2</v>
      </c>
      <c r="D8">
        <v>-0.10121842463739927</v>
      </c>
      <c r="E8">
        <v>0.81173534964906036</v>
      </c>
      <c r="F8">
        <v>-0.88657440679130672</v>
      </c>
      <c r="G8" t="s">
        <v>3041</v>
      </c>
    </row>
    <row r="9" spans="1:7" x14ac:dyDescent="0.2">
      <c r="A9" t="s">
        <v>2958</v>
      </c>
      <c r="B9">
        <v>501669</v>
      </c>
      <c r="C9">
        <v>-0.29414811255012208</v>
      </c>
      <c r="D9">
        <v>-0.55690277689239409</v>
      </c>
      <c r="E9">
        <v>-0.33153561808510684</v>
      </c>
      <c r="F9">
        <v>0.19202541809216531</v>
      </c>
      <c r="G9" t="s">
        <v>3042</v>
      </c>
    </row>
    <row r="10" spans="1:7" x14ac:dyDescent="0.2">
      <c r="A10" t="s">
        <v>2959</v>
      </c>
      <c r="B10">
        <v>519949</v>
      </c>
      <c r="C10">
        <v>8.0742330110591912E-2</v>
      </c>
      <c r="D10">
        <v>0.35065701589546716</v>
      </c>
      <c r="E10">
        <v>2.9030335712600747E-2</v>
      </c>
      <c r="F10">
        <v>-0.27861927894735888</v>
      </c>
      <c r="G10" t="s">
        <v>3043</v>
      </c>
    </row>
    <row r="11" spans="1:7" x14ac:dyDescent="0.2">
      <c r="A11" t="s">
        <v>2960</v>
      </c>
      <c r="B11">
        <v>157686</v>
      </c>
      <c r="C11">
        <v>4.8625814048742048E-2</v>
      </c>
      <c r="D11">
        <v>0.1980579991397923</v>
      </c>
      <c r="E11">
        <v>0.55526796709164472</v>
      </c>
      <c r="F11">
        <v>-1.0447037448532737</v>
      </c>
      <c r="G11" t="s">
        <v>3044</v>
      </c>
    </row>
    <row r="12" spans="1:7" x14ac:dyDescent="0.2">
      <c r="A12" t="s">
        <v>2961</v>
      </c>
      <c r="B12">
        <v>59100</v>
      </c>
      <c r="C12">
        <v>-4.7346573855185835E-2</v>
      </c>
      <c r="D12">
        <v>-0.51213143020225149</v>
      </c>
      <c r="E12">
        <v>0.53518177486862373</v>
      </c>
      <c r="F12">
        <v>-0.66363619332855361</v>
      </c>
      <c r="G12" t="s">
        <v>3045</v>
      </c>
    </row>
    <row r="13" spans="1:7" x14ac:dyDescent="0.2">
      <c r="A13" t="s">
        <v>2962</v>
      </c>
      <c r="B13">
        <v>103671</v>
      </c>
      <c r="C13">
        <v>2.0680781259788481E-2</v>
      </c>
      <c r="D13">
        <v>0.11998806144779925</v>
      </c>
      <c r="E13">
        <v>0.45857931351818199</v>
      </c>
      <c r="F13">
        <v>-0.65847160830885099</v>
      </c>
      <c r="G13" t="s">
        <v>3046</v>
      </c>
    </row>
    <row r="14" spans="1:7" x14ac:dyDescent="0.2">
      <c r="A14" t="s">
        <v>2963</v>
      </c>
      <c r="B14">
        <v>191562</v>
      </c>
      <c r="C14">
        <v>0.29670602052876666</v>
      </c>
      <c r="D14">
        <v>-4.0293857384798848E-2</v>
      </c>
      <c r="E14">
        <v>0.13056152485898992</v>
      </c>
      <c r="F14">
        <v>-0.58615983798243798</v>
      </c>
      <c r="G14" t="s">
        <v>3047</v>
      </c>
    </row>
    <row r="15" spans="1:7" x14ac:dyDescent="0.2">
      <c r="A15" t="s">
        <v>2964</v>
      </c>
      <c r="B15">
        <v>124623</v>
      </c>
      <c r="C15">
        <v>0.12087382588868731</v>
      </c>
      <c r="D15">
        <v>-0.12570396049750543</v>
      </c>
      <c r="E15">
        <v>0.5068429668780865</v>
      </c>
      <c r="F15">
        <v>-0.61100852169504849</v>
      </c>
      <c r="G15" t="s">
        <v>3048</v>
      </c>
    </row>
    <row r="16" spans="1:7" x14ac:dyDescent="0.2">
      <c r="A16" t="s">
        <v>2965</v>
      </c>
      <c r="B16">
        <v>164973</v>
      </c>
      <c r="C16">
        <v>3.7474211898814239E-2</v>
      </c>
      <c r="D16">
        <v>-0.22364625326984927</v>
      </c>
      <c r="E16">
        <v>0.47747471521424439</v>
      </c>
      <c r="F16">
        <v>-0.77858534956260184</v>
      </c>
      <c r="G16" t="s">
        <v>3049</v>
      </c>
    </row>
    <row r="17" spans="1:7" x14ac:dyDescent="0.2">
      <c r="A17" t="s">
        <v>2966</v>
      </c>
      <c r="B17">
        <v>436947</v>
      </c>
      <c r="C17">
        <v>0.24842031881349932</v>
      </c>
      <c r="D17">
        <v>9.5872293700426464E-2</v>
      </c>
      <c r="E17">
        <v>-6.1320180206595062E-2</v>
      </c>
      <c r="F17">
        <v>-9.1765859296150068E-2</v>
      </c>
      <c r="G17" t="s">
        <v>3050</v>
      </c>
    </row>
    <row r="18" spans="1:7" x14ac:dyDescent="0.2">
      <c r="A18" t="s">
        <v>2967</v>
      </c>
      <c r="B18">
        <v>431346</v>
      </c>
      <c r="C18">
        <v>0.11680586556251125</v>
      </c>
      <c r="D18">
        <v>5.4804823283687791E-2</v>
      </c>
      <c r="E18">
        <v>0.37673343997214653</v>
      </c>
      <c r="F18">
        <v>-0.47310398980925616</v>
      </c>
      <c r="G18" t="s">
        <v>3051</v>
      </c>
    </row>
    <row r="19" spans="1:7" x14ac:dyDescent="0.2">
      <c r="A19" t="s">
        <v>2968</v>
      </c>
      <c r="B19">
        <v>122243</v>
      </c>
      <c r="C19">
        <v>0.27382829920890084</v>
      </c>
      <c r="D19">
        <v>0.12635343304984228</v>
      </c>
      <c r="E19">
        <v>0.49903163231819464</v>
      </c>
      <c r="F19">
        <v>-0.824627402406238</v>
      </c>
      <c r="G19" t="s">
        <v>3052</v>
      </c>
    </row>
    <row r="20" spans="1:7" x14ac:dyDescent="0.2">
      <c r="A20" t="s">
        <v>2970</v>
      </c>
      <c r="B20">
        <v>61811</v>
      </c>
      <c r="C20">
        <v>6.703979031097311E-2</v>
      </c>
      <c r="D20">
        <v>-8.8570789130260355E-2</v>
      </c>
      <c r="E20">
        <v>0.15514563424594624</v>
      </c>
      <c r="F20">
        <v>-0.83946488370547456</v>
      </c>
      <c r="G20" t="s">
        <v>3053</v>
      </c>
    </row>
    <row r="21" spans="1:7" x14ac:dyDescent="0.2">
      <c r="A21" t="s">
        <v>2971</v>
      </c>
      <c r="B21">
        <v>883391</v>
      </c>
      <c r="C21">
        <v>0.21444949110980019</v>
      </c>
      <c r="D21">
        <v>-0.14284941671278556</v>
      </c>
      <c r="E21">
        <v>-0.28326473370903588</v>
      </c>
      <c r="F21">
        <v>8.4642956611870324E-2</v>
      </c>
      <c r="G21" t="s">
        <v>3054</v>
      </c>
    </row>
    <row r="22" spans="1:7" x14ac:dyDescent="0.2">
      <c r="A22" t="s">
        <v>2972</v>
      </c>
      <c r="B22">
        <v>105719</v>
      </c>
      <c r="C22">
        <v>-0.10186999334790758</v>
      </c>
      <c r="D22">
        <v>-0.3318208957475039</v>
      </c>
      <c r="E22">
        <v>0.12722860050794352</v>
      </c>
      <c r="F22">
        <v>-0.62056859790458174</v>
      </c>
      <c r="G22" t="s">
        <v>3055</v>
      </c>
    </row>
    <row r="23" spans="1:7" x14ac:dyDescent="0.2">
      <c r="A23" t="s">
        <v>2973</v>
      </c>
      <c r="B23">
        <v>1296814</v>
      </c>
      <c r="C23">
        <v>-0.63398553463306051</v>
      </c>
      <c r="D23">
        <v>0.19535448749557507</v>
      </c>
      <c r="E23">
        <v>-0.56612238345486743</v>
      </c>
      <c r="F23">
        <v>1.4422720445423862</v>
      </c>
      <c r="G23" t="s">
        <v>3056</v>
      </c>
    </row>
    <row r="24" spans="1:7" x14ac:dyDescent="0.2">
      <c r="A24" t="s">
        <v>2974</v>
      </c>
      <c r="B24">
        <v>75112</v>
      </c>
      <c r="C24">
        <v>1.9670237464239153E-3</v>
      </c>
      <c r="D24">
        <v>-0.53254179273798863</v>
      </c>
      <c r="E24">
        <v>8.9281758247768309E-2</v>
      </c>
      <c r="F24">
        <v>-0.53125613168463581</v>
      </c>
      <c r="G24" t="s">
        <v>3057</v>
      </c>
    </row>
    <row r="25" spans="1:7" x14ac:dyDescent="0.2">
      <c r="A25" t="s">
        <v>3058</v>
      </c>
      <c r="B25">
        <v>133568</v>
      </c>
      <c r="C25">
        <v>0.23493975428627703</v>
      </c>
      <c r="D25">
        <v>2.5618816867831216E-2</v>
      </c>
      <c r="E25">
        <v>0.51499208804496477</v>
      </c>
      <c r="F25">
        <v>-0.67571910339193686</v>
      </c>
      <c r="G25" t="s">
        <v>3059</v>
      </c>
    </row>
    <row r="26" spans="1:7" x14ac:dyDescent="0.2">
      <c r="A26" t="s">
        <v>2975</v>
      </c>
      <c r="B26">
        <v>79611</v>
      </c>
      <c r="C26">
        <v>0.16981713239512808</v>
      </c>
      <c r="D26">
        <v>-0.21818037642632687</v>
      </c>
      <c r="E26">
        <v>8.3839256692938596E-2</v>
      </c>
      <c r="F26">
        <v>-0.67653348290753101</v>
      </c>
      <c r="G26" t="s">
        <v>3060</v>
      </c>
    </row>
    <row r="27" spans="1:7" x14ac:dyDescent="0.2">
      <c r="A27" t="s">
        <v>2976</v>
      </c>
      <c r="B27">
        <v>102185</v>
      </c>
      <c r="C27">
        <v>8.0202063379375022E-2</v>
      </c>
      <c r="D27">
        <v>-0.16296267816228624</v>
      </c>
      <c r="E27">
        <v>0.44746664253931734</v>
      </c>
      <c r="F27">
        <v>-0.85354591770364263</v>
      </c>
      <c r="G27" t="s">
        <v>3061</v>
      </c>
    </row>
    <row r="28" spans="1:7" x14ac:dyDescent="0.2">
      <c r="A28" t="s">
        <v>2977</v>
      </c>
      <c r="B28">
        <v>196545</v>
      </c>
      <c r="C28">
        <v>-6.1127671551037599E-2</v>
      </c>
      <c r="D28">
        <v>-6.350824916164062E-2</v>
      </c>
      <c r="E28">
        <v>0.29183712608951612</v>
      </c>
      <c r="F28">
        <v>-0.91952553221381161</v>
      </c>
      <c r="G28" t="s">
        <v>3062</v>
      </c>
    </row>
    <row r="29" spans="1:7" x14ac:dyDescent="0.2">
      <c r="A29" t="s">
        <v>2979</v>
      </c>
      <c r="B29">
        <v>501748</v>
      </c>
      <c r="C29">
        <v>-3.0862157295593735E-2</v>
      </c>
      <c r="D29">
        <v>-0.13617524224469402</v>
      </c>
      <c r="E29">
        <v>0.10443648691996764</v>
      </c>
      <c r="F29">
        <v>-0.4735880025599592</v>
      </c>
      <c r="G29" t="s">
        <v>3063</v>
      </c>
    </row>
    <row r="30" spans="1:7" x14ac:dyDescent="0.2">
      <c r="A30" t="s">
        <v>3064</v>
      </c>
      <c r="B30">
        <v>189069</v>
      </c>
      <c r="C30">
        <v>0.26880386328118183</v>
      </c>
      <c r="D30">
        <v>-0.16871360963689999</v>
      </c>
      <c r="E30">
        <v>0.11031557969648241</v>
      </c>
      <c r="F30">
        <v>-0.69697280701968511</v>
      </c>
      <c r="G30" t="s">
        <v>3065</v>
      </c>
    </row>
    <row r="31" spans="1:7" x14ac:dyDescent="0.2">
      <c r="A31" t="s">
        <v>3066</v>
      </c>
      <c r="B31">
        <v>142335</v>
      </c>
      <c r="C31">
        <v>0.33583792608883156</v>
      </c>
      <c r="D31">
        <v>-8.4897912408513094E-3</v>
      </c>
      <c r="E31">
        <v>0.21216851946442736</v>
      </c>
      <c r="F31">
        <v>-0.63980448302826776</v>
      </c>
      <c r="G31" t="s">
        <v>3067</v>
      </c>
    </row>
    <row r="32" spans="1:7" x14ac:dyDescent="0.2">
      <c r="A32" t="s">
        <v>3068</v>
      </c>
      <c r="B32">
        <v>33371</v>
      </c>
      <c r="C32">
        <v>0.13984497713969088</v>
      </c>
      <c r="D32">
        <v>0.18479243661799324</v>
      </c>
      <c r="E32">
        <v>0.61546683235854949</v>
      </c>
      <c r="F32">
        <v>-1.0220968306424849</v>
      </c>
      <c r="G32" t="s">
        <v>3069</v>
      </c>
    </row>
    <row r="33" spans="1:7" x14ac:dyDescent="0.2">
      <c r="A33" t="s">
        <v>3070</v>
      </c>
      <c r="B33">
        <v>507096</v>
      </c>
      <c r="C33">
        <v>-4.9900797561672411E-4</v>
      </c>
      <c r="D33">
        <v>-0.21075952922795721</v>
      </c>
      <c r="E33">
        <v>-0.35243174687267059</v>
      </c>
      <c r="F33">
        <v>6.3194149887725079E-2</v>
      </c>
      <c r="G33" t="s">
        <v>3071</v>
      </c>
    </row>
    <row r="34" spans="1:7" x14ac:dyDescent="0.2">
      <c r="A34" t="s">
        <v>3072</v>
      </c>
      <c r="B34">
        <v>265241</v>
      </c>
      <c r="C34">
        <v>-0.15028841602492826</v>
      </c>
      <c r="D34">
        <v>-0.3690407959655333</v>
      </c>
      <c r="E34">
        <v>-0.25004036374481775</v>
      </c>
      <c r="F34">
        <v>-0.41146198109428156</v>
      </c>
      <c r="G34" t="s">
        <v>3073</v>
      </c>
    </row>
    <row r="35" spans="1:7" x14ac:dyDescent="0.2">
      <c r="A35" t="s">
        <v>3074</v>
      </c>
      <c r="B35">
        <v>388782</v>
      </c>
      <c r="C35">
        <v>-9.6250374797743454E-2</v>
      </c>
      <c r="D35">
        <v>0.25510689728297781</v>
      </c>
      <c r="E35">
        <v>0.13675202674844081</v>
      </c>
      <c r="F35">
        <v>-0.14123019897957229</v>
      </c>
      <c r="G35" t="s">
        <v>3075</v>
      </c>
    </row>
    <row r="36" spans="1:7" x14ac:dyDescent="0.2">
      <c r="A36" t="s">
        <v>3076</v>
      </c>
      <c r="B36">
        <v>1032249</v>
      </c>
      <c r="C36">
        <v>-0.67270660357269541</v>
      </c>
      <c r="D36">
        <v>-0.22765385906087784</v>
      </c>
      <c r="E36">
        <v>-0.40356954500819558</v>
      </c>
      <c r="F36">
        <v>0.82994638429724676</v>
      </c>
      <c r="G36" t="s">
        <v>3077</v>
      </c>
    </row>
    <row r="37" spans="1:7" x14ac:dyDescent="0.2">
      <c r="A37" t="s">
        <v>3078</v>
      </c>
      <c r="B37">
        <v>2615060</v>
      </c>
      <c r="C37">
        <v>0.49809986502522835</v>
      </c>
      <c r="D37">
        <v>0.63083938467939749</v>
      </c>
      <c r="E37">
        <v>-0.19738467234051904</v>
      </c>
      <c r="F37">
        <v>1.2179647828869464</v>
      </c>
      <c r="G37" t="s">
        <v>3079</v>
      </c>
    </row>
  </sheetData>
  <pageMargins left="0.75" right="0.75" top="1" bottom="1" header="0.5" footer="0.5"/>
  <headerFooter alignWithMargins="0">
    <oddHeader>&amp;A</oddHeader>
    <oddFooter>Page &amp;P</oddFooter>
  </headerFooter>
</worksheet>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ctPHO xmlns="9175f5c0-fb4e-433f-863f-5706e851d74b">
      <UserInfo>
        <DisplayName>Trevor van Ingen</DisplayName>
        <AccountId>31084</AccountId>
        <AccountType/>
      </UserInfo>
    </ContactPHO>
    <ca50ae7403544947b0678a4d524498d8 xmlns="9175f5c0-fb4e-433f-863f-5706e851d74b">
      <Terms xmlns="http://schemas.microsoft.com/office/infopath/2007/PartnerControls"/>
    </ca50ae7403544947b0678a4d524498d8>
    <AlternateTitle xmlns="9175f5c0-fb4e-433f-863f-5706e851d74b" xsi:nil="true"/>
    <i9a2c9d13e51456d983791a6799274bb xmlns="9175f5c0-fb4e-433f-863f-5706e851d74b">
      <Terms xmlns="http://schemas.microsoft.com/office/infopath/2007/PartnerControls"/>
    </i9a2c9d13e51456d983791a6799274bb>
    <m791a729fb794e76aa61a434fd8f1f51 xmlns="9175f5c0-fb4e-433f-863f-5706e851d74b">
      <Terms xmlns="http://schemas.microsoft.com/office/infopath/2007/PartnerControls"/>
    </m791a729fb794e76aa61a434fd8f1f51>
    <_Publisher xmlns="http://schemas.microsoft.com/sharepoint/v3/fields" xsi:nil="true"/>
    <EnglishOnly xmlns="9175f5c0-fb4e-433f-863f-5706e851d74b">false</EnglishOnly>
    <ShortDescription xmlns="9175f5c0-fb4e-433f-863f-5706e851d74b" xsi:nil="true"/>
    <Order1 xmlns="9175f5c0-fb4e-433f-863f-5706e851d74b" xsi:nil="true"/>
    <TaxCatchAll xmlns="9a2f00f3-6b5f-4645-851a-5e78cd122606">
      <Value>1593</Value>
    </TaxCatchAll>
    <DateOfPublication xmlns="9175f5c0-fb4e-433f-863f-5706e851d74b">2017-12-13T05:00:00+00:00</DateOfPublication>
    <Featured xmlns="9175f5c0-fb4e-433f-863f-5706e851d74b">false</Featured>
    <LongDescription xmlns="9175f5c0-fb4e-433f-863f-5706e851d74b" xsi:nil="true"/>
    <DocumentFormat xmlns="9175f5c0-fb4e-433f-863f-5706e851d74b" xsi:nil="true"/>
    <LabID xmlns="9175f5c0-fb4e-433f-863f-5706e851d74b" xsi:nil="true"/>
    <h38576a47a6347e9b3fd4da27c50aef2 xmlns="9175f5c0-fb4e-433f-863f-5706e851d74b">
      <Terms xmlns="http://schemas.microsoft.com/office/infopath/2007/PartnerControls">
        <TermInfo xmlns="http://schemas.microsoft.com/office/infopath/2007/PartnerControls">
          <TermName xmlns="http://schemas.microsoft.com/office/infopath/2007/PartnerControls">Data</TermName>
          <TermId xmlns="http://schemas.microsoft.com/office/infopath/2007/PartnerControls">6e828678-3119-4552-9a38-f5ac83670cd2</TermId>
        </TermInfo>
      </Terms>
    </h38576a47a6347e9b3fd4da27c50aef2>
    <j555ad4fe73e464c96842e38abb05a5d xmlns="9175f5c0-fb4e-433f-863f-5706e851d74b">
      <Terms xmlns="http://schemas.microsoft.com/office/infopath/2007/PartnerControls"/>
    </j555ad4fe73e464c96842e38abb05a5d>
    <RightsHolder xmlns="9175f5c0-fb4e-433f-863f-5706e851d74b" xsi:nil="true"/>
    <Identifier xmlns="9175f5c0-fb4e-433f-863f-5706e851d7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HO Knowledge Product" ma:contentTypeID="0x0101004E748AA45E86084082ED3A6AE58C73A403003C2A9D3130FF1E49BD5933E1CC149F7D" ma:contentTypeVersion="45" ma:contentTypeDescription="" ma:contentTypeScope="" ma:versionID="7e7ea0e592b36e84e563b616cbf199b4">
  <xsd:schema xmlns:xsd="http://www.w3.org/2001/XMLSchema" xmlns:xs="http://www.w3.org/2001/XMLSchema" xmlns:p="http://schemas.microsoft.com/office/2006/metadata/properties" xmlns:ns2="9175f5c0-fb4e-433f-863f-5706e851d74b" xmlns:ns3="http://schemas.microsoft.com/sharepoint/v3/fields" xmlns:ns5="9a2f00f3-6b5f-4645-851a-5e78cd122606" targetNamespace="http://schemas.microsoft.com/office/2006/metadata/properties" ma:root="true" ma:fieldsID="9ec668886cacc04fc533343c84f880ca" ns2:_="" ns3:_="" ns5:_="">
    <xsd:import namespace="9175f5c0-fb4e-433f-863f-5706e851d74b"/>
    <xsd:import namespace="http://schemas.microsoft.com/sharepoint/v3/fields"/>
    <xsd:import namespace="9a2f00f3-6b5f-4645-851a-5e78cd122606"/>
    <xsd:element name="properties">
      <xsd:complexType>
        <xsd:sequence>
          <xsd:element name="documentManagement">
            <xsd:complexType>
              <xsd:all>
                <xsd:element ref="ns2:DateOfPublication"/>
                <xsd:element ref="ns2:AlternateTitle" minOccurs="0"/>
                <xsd:element ref="ns2:ContactPHO" minOccurs="0"/>
                <xsd:element ref="ns2:Identifier" minOccurs="0"/>
                <xsd:element ref="ns3:_Publisher" minOccurs="0"/>
                <xsd:element ref="ns2:RightsHolder" minOccurs="0"/>
                <xsd:element ref="ns2:EnglishOnly" minOccurs="0"/>
                <xsd:element ref="ns2:LabID" minOccurs="0"/>
                <xsd:element ref="ns2:ShortDescription" minOccurs="0"/>
                <xsd:element ref="ns2:LongDescription" minOccurs="0"/>
                <xsd:element ref="ns2:Featured" minOccurs="0"/>
                <xsd:element ref="ns2:Order1" minOccurs="0"/>
                <xsd:element ref="ns2:i9a2c9d13e51456d983791a6799274bb" minOccurs="0"/>
                <xsd:element ref="ns2:ca50ae7403544947b0678a4d524498d8" minOccurs="0"/>
                <xsd:element ref="ns2:m791a729fb794e76aa61a434fd8f1f51" minOccurs="0"/>
                <xsd:element ref="ns5:TaxCatchAll" minOccurs="0"/>
                <xsd:element ref="ns5:TaxCatchAllLabel" minOccurs="0"/>
                <xsd:element ref="ns2:j555ad4fe73e464c96842e38abb05a5d" minOccurs="0"/>
                <xsd:element ref="ns2:h38576a47a6347e9b3fd4da27c50aef2" minOccurs="0"/>
                <xsd:element ref="ns2:Document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5f5c0-fb4e-433f-863f-5706e851d74b" elementFormDefault="qualified">
    <xsd:import namespace="http://schemas.microsoft.com/office/2006/documentManagement/types"/>
    <xsd:import namespace="http://schemas.microsoft.com/office/infopath/2007/PartnerControls"/>
    <xsd:element name="DateOfPublication" ma:index="3" ma:displayName="Date of Publication" ma:format="DateOnly" ma:internalName="DateOfPublication" ma:readOnly="false">
      <xsd:simpleType>
        <xsd:restriction base="dms:DateTime"/>
      </xsd:simpleType>
    </xsd:element>
    <xsd:element name="AlternateTitle" ma:index="4" nillable="true" ma:displayName="Alternate Title" ma:internalName="AlternateTitle">
      <xsd:simpleType>
        <xsd:restriction base="dms:Text">
          <xsd:maxLength value="255"/>
        </xsd:restriction>
      </xsd:simpleType>
    </xsd:element>
    <xsd:element name="ContactPHO" ma:index="6" nillable="true" ma:displayName="PHO Contact" ma:list="UserInfo" ma:SharePointGroup="0" ma:internalName="ContactPHO"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dentifier" ma:index="7" nillable="true" ma:displayName="Identifier" ma:internalName="Identifier">
      <xsd:simpleType>
        <xsd:restriction base="dms:Text">
          <xsd:maxLength value="255"/>
        </xsd:restriction>
      </xsd:simpleType>
    </xsd:element>
    <xsd:element name="RightsHolder" ma:index="9" nillable="true" ma:displayName="Rights Holder" ma:default="Queen’s Printer for Ontario" ma:internalName="RightsHolder">
      <xsd:simpleType>
        <xsd:restriction base="dms:Text">
          <xsd:maxLength value="255"/>
        </xsd:restriction>
      </xsd:simpleType>
    </xsd:element>
    <xsd:element name="EnglishOnly" ma:index="13" nillable="true" ma:displayName="Check if this item exists in English only" ma:default="0" ma:internalName="EnglishOnly">
      <xsd:simpleType>
        <xsd:restriction base="dms:Boolean"/>
      </xsd:simpleType>
    </xsd:element>
    <xsd:element name="LabID" ma:index="15" nillable="true" ma:displayName="Lab ID" ma:description="To be entered only for Labstracts" ma:internalName="LabID">
      <xsd:simpleType>
        <xsd:restriction base="dms:Text">
          <xsd:maxLength value="255"/>
        </xsd:restriction>
      </xsd:simpleType>
    </xsd:element>
    <xsd:element name="ShortDescription" ma:index="16" nillable="true" ma:displayName="Short Description" ma:internalName="ShortDescription">
      <xsd:simpleType>
        <xsd:restriction base="dms:Text">
          <xsd:maxLength value="255"/>
        </xsd:restriction>
      </xsd:simpleType>
    </xsd:element>
    <xsd:element name="LongDescription" ma:index="17" nillable="true" ma:displayName="Long Description" ma:internalName="LongDescription">
      <xsd:simpleType>
        <xsd:restriction base="dms:Unknown"/>
      </xsd:simpleType>
    </xsd:element>
    <xsd:element name="Featured" ma:index="18" nillable="true" ma:displayName="Featured" ma:default="0" ma:internalName="Featured">
      <xsd:simpleType>
        <xsd:restriction base="dms:Boolean"/>
      </xsd:simpleType>
    </xsd:element>
    <xsd:element name="Order1" ma:index="19" nillable="true" ma:displayName="Order" ma:decimals="0" ma:internalName="Order1">
      <xsd:simpleType>
        <xsd:restriction base="dms:Number"/>
      </xsd:simpleType>
    </xsd:element>
    <xsd:element name="i9a2c9d13e51456d983791a6799274bb" ma:index="25" nillable="true" ma:taxonomy="true" ma:internalName="i9a2c9d13e51456d983791a6799274bb" ma:taxonomyFieldName="SubjectTopic" ma:displayName="Subject Topic" ma:default="" ma:fieldId="{29a2c9d1-3e51-456d-9837-91a6799274bb}" ma:taxonomyMulti="true" ma:sspId="39334604-ea33-4ab0-bfa3-6275621fe14e" ma:termSetId="6607893b-331f-4e5a-9e99-4f3784994e63" ma:anchorId="00000000-0000-0000-0000-000000000000" ma:open="false" ma:isKeyword="false">
      <xsd:complexType>
        <xsd:sequence>
          <xsd:element ref="pc:Terms" minOccurs="0" maxOccurs="1"/>
        </xsd:sequence>
      </xsd:complexType>
    </xsd:element>
    <xsd:element name="ca50ae7403544947b0678a4d524498d8" ma:index="28" nillable="true" ma:taxonomy="true" ma:internalName="ca50ae7403544947b0678a4d524498d8" ma:taxonomyFieldName="OAHPPFunction" ma:displayName="PHO Department" ma:default="" ma:fieldId="{ca50ae74-0354-4947-b067-8a4d524498d8}" ma:sspId="39334604-ea33-4ab0-bfa3-6275621fe14e" ma:termSetId="da8bb100-6abc-49e4-8521-add57219e6d3" ma:anchorId="00000000-0000-0000-0000-000000000000" ma:open="false" ma:isKeyword="false">
      <xsd:complexType>
        <xsd:sequence>
          <xsd:element ref="pc:Terms" minOccurs="0" maxOccurs="1"/>
        </xsd:sequence>
      </xsd:complexType>
    </xsd:element>
    <xsd:element name="m791a729fb794e76aa61a434fd8f1f51" ma:index="29" nillable="true" ma:taxonomy="true" ma:internalName="m791a729fb794e76aa61a434fd8f1f51" ma:taxonomyFieldName="InformationByTopic" ma:displayName="Information By Topic" ma:default="" ma:fieldId="{6791a729-fb79-4e76-aa61-a434fd8f1f51}" ma:taxonomyMulti="true" ma:sspId="39334604-ea33-4ab0-bfa3-6275621fe14e" ma:termSetId="c4f85baf-433e-483a-a24d-cf2ac79021dc" ma:anchorId="00000000-0000-0000-0000-000000000000" ma:open="false" ma:isKeyword="false">
      <xsd:complexType>
        <xsd:sequence>
          <xsd:element ref="pc:Terms" minOccurs="0" maxOccurs="1"/>
        </xsd:sequence>
      </xsd:complexType>
    </xsd:element>
    <xsd:element name="j555ad4fe73e464c96842e38abb05a5d" ma:index="32" nillable="true" ma:taxonomy="true" ma:internalName="j555ad4fe73e464c96842e38abb05a5d" ma:taxonomyFieldName="DocumentLanguage" ma:displayName="Document Language" ma:readOnly="false" ma:default="" ma:fieldId="{3555ad4f-e73e-464c-9684-2e38abb05a5d}" ma:sspId="39334604-ea33-4ab0-bfa3-6275621fe14e" ma:termSetId="be7b4fd3-5ed5-44c1-8892-9b079bd35a21" ma:anchorId="00000000-0000-0000-0000-000000000000" ma:open="false" ma:isKeyword="false">
      <xsd:complexType>
        <xsd:sequence>
          <xsd:element ref="pc:Terms" minOccurs="0" maxOccurs="1"/>
        </xsd:sequence>
      </xsd:complexType>
    </xsd:element>
    <xsd:element name="h38576a47a6347e9b3fd4da27c50aef2" ma:index="33" ma:taxonomy="true" ma:internalName="h38576a47a6347e9b3fd4da27c50aef2" ma:taxonomyFieldName="DocumentType" ma:displayName="Document Type" ma:readOnly="false" ma:default="" ma:fieldId="{138576a4-7a63-47e9-b3fd-4da27c50aef2}" ma:sspId="39334604-ea33-4ab0-bfa3-6275621fe14e" ma:termSetId="47e8cc53-8d18-4a67-a0bf-8e95073cbe25" ma:anchorId="00000000-0000-0000-0000-000000000000" ma:open="false" ma:isKeyword="false">
      <xsd:complexType>
        <xsd:sequence>
          <xsd:element ref="pc:Terms" minOccurs="0" maxOccurs="1"/>
        </xsd:sequence>
      </xsd:complexType>
    </xsd:element>
    <xsd:element name="DocumentFormat" ma:index="34" nillable="true" ma:displayName="Document Format" ma:format="Dropdown" ma:internalName="DocumentFormat">
      <xsd:simpleType>
        <xsd:restriction base="dms:Choice">
          <xsd:enumeration value="Bulletin"/>
          <xsd:enumeration value="Map"/>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Publisher" ma:index="8" nillable="true" ma:displayName="Publisher" ma:description="The person, organization or service that published this resource" ma:internalName="_Publish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2f00f3-6b5f-4645-851a-5e78cd122606"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f3a678b5-320f-4608-a043-9f40ca05c5fe}" ma:internalName="TaxCatchAll" ma:showField="CatchAllData" ma:web="9175f5c0-fb4e-433f-863f-5706e851d74b">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hidden="true" ma:list="{f3a678b5-320f-4608-a043-9f40ca05c5fe}" ma:internalName="TaxCatchAllLabel" ma:readOnly="true" ma:showField="CatchAllDataLabel" ma:web="9175f5c0-fb4e-433f-863f-5706e851d7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2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B5727-DC38-49E4-8BC4-980A50634C7B}"/>
</file>

<file path=customXml/itemProps2.xml><?xml version="1.0" encoding="utf-8"?>
<ds:datastoreItem xmlns:ds="http://schemas.openxmlformats.org/officeDocument/2006/customXml" ds:itemID="{C2E0C962-9063-4D4B-9508-989BE63ECB23}"/>
</file>

<file path=customXml/itemProps3.xml><?xml version="1.0" encoding="utf-8"?>
<ds:datastoreItem xmlns:ds="http://schemas.openxmlformats.org/officeDocument/2006/customXml" ds:itemID="{95B50AF1-812B-46D3-B800-9036EE4A8B5A}"/>
</file>

<file path=docProps/app.xml><?xml version="1.0" encoding="utf-8"?>
<Properties xmlns="http://schemas.openxmlformats.org/officeDocument/2006/extended-properties" xmlns:vt="http://schemas.openxmlformats.org/officeDocument/2006/docPropsVTypes">
  <Application>Microsoft Excel</Application>
  <DocSecurity>0</DocSecurity>
  <ScaleCrop>false</ScaleCrop>
  <HeadingPairs>
    <vt:vector size="4" baseType="variant">
      <vt:variant>
        <vt:lpstr>Worksheets</vt:lpstr>
      </vt:variant>
      <vt:variant>
        <vt:i4>12</vt:i4>
      </vt:variant>
      <vt:variant>
        <vt:lpstr>Named Ranges</vt:lpstr>
      </vt:variant>
      <vt:variant>
        <vt:i4>12</vt:i4>
      </vt:variant>
    </vt:vector>
  </HeadingPairs>
  <TitlesOfParts>
    <vt:vector size="24" baseType="lpstr">
      <vt:lpstr>2011 ON-Marg</vt:lpstr>
      <vt:lpstr>Variable Descriptions</vt:lpstr>
      <vt:lpstr>DA_2011</vt:lpstr>
      <vt:lpstr>CTUID_2011</vt:lpstr>
      <vt:lpstr>CSDUID_2011</vt:lpstr>
      <vt:lpstr>CCSUID_2011</vt:lpstr>
      <vt:lpstr>CDUID_2011</vt:lpstr>
      <vt:lpstr>CMAUID_2011</vt:lpstr>
      <vt:lpstr>PHUUID_2011</vt:lpstr>
      <vt:lpstr>LHINUID_2011</vt:lpstr>
      <vt:lpstr>LHIN_SRUID_2011</vt:lpstr>
      <vt:lpstr>Disclaimers</vt:lpstr>
      <vt:lpstr>_1_2011_CCSUID</vt:lpstr>
      <vt:lpstr>_2_2011_CDUID</vt:lpstr>
      <vt:lpstr>_3_2011_CMAUID</vt:lpstr>
      <vt:lpstr>_4_2011_CSDUID</vt:lpstr>
      <vt:lpstr>_5_2011_CTUID</vt:lpstr>
      <vt:lpstr>_6_2011_LHINSRUID</vt:lpstr>
      <vt:lpstr>_7_2011_LHINUID</vt:lpstr>
      <vt:lpstr>_8_2011_PHUUID</vt:lpstr>
      <vt:lpstr>DA_2011</vt:lpstr>
      <vt:lpstr>'2011 ON-Marg'!Print_Area</vt:lpstr>
      <vt:lpstr>Disclaimers!Print_Area</vt:lpstr>
      <vt:lpstr>'Variable Descriptions'!Print_Area</vt:lpstr>
    </vt:vector>
  </TitlesOfParts>
  <LinksUpToDate>false</LinksUpToDate>
  <SharedDoc>false</SharedDoc>
  <HyperlinksChanged>false</HyperlinksChanged>
  <AppVersion>14.0300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2011_ON-Marg</dc:title>
  <dc:creator>Trevor van Ingen</dc:creator>
  <cp:lastModifiedBy>Kristen Cockburn</cp:lastModifiedBy>
  <cp:lastPrinted>2017-12-11T18:45:56Z</cp:lastPrinted>
  <dcterms:created xsi:type="dcterms:W3CDTF">2017-11-10T21:45:07Z</dcterms:created>
  <dcterms:modified xsi:type="dcterms:W3CDTF">2017-12-12T19:07:33Z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0x0101004E748AA45E86084082ED3A6AE58C73A403003C2A9D3130FF1E49BD5933E1CC149F7D</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437b7fba-6d7c-420f-8240-e741ae9980dd</vt:lpwstr>
  </property>
  <property fmtid="{D5CDD505-2E9C-101B-9397-08002B2CF9AE}" pid="6" name="_docset_NoMedatataSyncRequired">
    <vt:lpwstr>False</vt:lpwstr>
  </property>
  <property fmtid="{D5CDD505-2E9C-101B-9397-08002B2CF9AE}" pid="7" name="OAHPPFunction">
    <vt:lpwstr/>
  </property>
  <property fmtid="{D5CDD505-2E9C-101B-9397-08002B2CF9AE}" pid="8" name="DocumentLanguage">
    <vt:lpwstr/>
  </property>
  <property fmtid="{D5CDD505-2E9C-101B-9397-08002B2CF9AE}" pid="9" name="SubjectTopic">
    <vt:lpwstr/>
  </property>
  <property fmtid="{D5CDD505-2E9C-101B-9397-08002B2CF9AE}" pid="10" name="InformationByTopic">
    <vt:lpwstr/>
  </property>
  <property fmtid="{D5CDD505-2E9C-101B-9397-08002B2CF9AE}" pid="11" name="DocumentType">
    <vt:lpwstr>1593;#Data|6e828678-3119-4552-9a38-f5ac83670cd2</vt:lpwstr>
  </property>
</Properties>
</file>